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notesSlides/notesSlide27.xml" ContentType="application/vnd.openxmlformats-officedocument.presentationml.notesSlide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notesSlides/notesSlide28.xml" ContentType="application/vnd.openxmlformats-officedocument.presentationml.notesSlide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6" r:id="rId4"/>
  </p:sldMasterIdLst>
  <p:notesMasterIdLst>
    <p:notesMasterId r:id="rId59"/>
  </p:notesMasterIdLst>
  <p:sldIdLst>
    <p:sldId id="258" r:id="rId5"/>
    <p:sldId id="478" r:id="rId6"/>
    <p:sldId id="548" r:id="rId7"/>
    <p:sldId id="316" r:id="rId8"/>
    <p:sldId id="550" r:id="rId9"/>
    <p:sldId id="549" r:id="rId10"/>
    <p:sldId id="581" r:id="rId11"/>
    <p:sldId id="551" r:id="rId12"/>
    <p:sldId id="583" r:id="rId13"/>
    <p:sldId id="552" r:id="rId14"/>
    <p:sldId id="596" r:id="rId15"/>
    <p:sldId id="590" r:id="rId16"/>
    <p:sldId id="562" r:id="rId17"/>
    <p:sldId id="587" r:id="rId18"/>
    <p:sldId id="589" r:id="rId19"/>
    <p:sldId id="597" r:id="rId20"/>
    <p:sldId id="585" r:id="rId21"/>
    <p:sldId id="586" r:id="rId22"/>
    <p:sldId id="603" r:id="rId23"/>
    <p:sldId id="595" r:id="rId24"/>
    <p:sldId id="598" r:id="rId25"/>
    <p:sldId id="599" r:id="rId26"/>
    <p:sldId id="609" r:id="rId27"/>
    <p:sldId id="607" r:id="rId28"/>
    <p:sldId id="608" r:id="rId29"/>
    <p:sldId id="591" r:id="rId30"/>
    <p:sldId id="580" r:id="rId31"/>
    <p:sldId id="594" r:id="rId32"/>
    <p:sldId id="601" r:id="rId33"/>
    <p:sldId id="605" r:id="rId34"/>
    <p:sldId id="564" r:id="rId35"/>
    <p:sldId id="604" r:id="rId36"/>
    <p:sldId id="553" r:id="rId37"/>
    <p:sldId id="606" r:id="rId38"/>
    <p:sldId id="600" r:id="rId39"/>
    <p:sldId id="584" r:id="rId40"/>
    <p:sldId id="592" r:id="rId41"/>
    <p:sldId id="593" r:id="rId42"/>
    <p:sldId id="602" r:id="rId43"/>
    <p:sldId id="610" r:id="rId44"/>
    <p:sldId id="555" r:id="rId45"/>
    <p:sldId id="613" r:id="rId46"/>
    <p:sldId id="523" r:id="rId47"/>
    <p:sldId id="556" r:id="rId48"/>
    <p:sldId id="614" r:id="rId49"/>
    <p:sldId id="557" r:id="rId50"/>
    <p:sldId id="558" r:id="rId51"/>
    <p:sldId id="615" r:id="rId52"/>
    <p:sldId id="559" r:id="rId53"/>
    <p:sldId id="560" r:id="rId54"/>
    <p:sldId id="619" r:id="rId55"/>
    <p:sldId id="582" r:id="rId56"/>
    <p:sldId id="611" r:id="rId57"/>
    <p:sldId id="612" r:id="rId5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8F70"/>
    <a:srgbClr val="C5BAA7"/>
    <a:srgbClr val="FFFFFF"/>
    <a:srgbClr val="FFB000"/>
    <a:srgbClr val="FFCC99"/>
    <a:srgbClr val="AD84C6"/>
    <a:srgbClr val="663300"/>
    <a:srgbClr val="C5B075"/>
    <a:srgbClr val="DEE8F8"/>
    <a:srgbClr val="DAE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95" autoAdjust="0"/>
    <p:restoredTop sz="81772" autoAdjust="0"/>
  </p:normalViewPr>
  <p:slideViewPr>
    <p:cSldViewPr>
      <p:cViewPr varScale="1">
        <p:scale>
          <a:sx n="69" d="100"/>
          <a:sy n="69" d="100"/>
        </p:scale>
        <p:origin x="1810" y="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1584"/>
    </p:cViewPr>
  </p:sorterViewPr>
  <p:notesViewPr>
    <p:cSldViewPr>
      <p:cViewPr varScale="1">
        <p:scale>
          <a:sx n="61" d="100"/>
          <a:sy n="61" d="100"/>
        </p:scale>
        <p:origin x="274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860"/>
    </inkml:context>
    <inkml:brush xml:id="br0">
      <inkml:brushProperty name="width" value="0.035" units="cm"/>
      <inkml:brushProperty name="height" value="0.035" units="cm"/>
      <inkml:brushProperty name="color" value="#00A0D7"/>
    </inkml:brush>
  </inkml:definitions>
  <inkml:trace contextRef="#ctx0" brushRef="#br0">287 263 5314,'-9'-9'7105</inkml:trace>
  <inkml:trace contextRef="#ctx0" brushRef="#br0" timeOffset="1">259 237 13694,'-10'-10'292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890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8 15 4354,'0'0'1553,"1"0"-497,-1 0 497,1 0-529,-1 0-175,0 0 47,0 0-127,0 0-177,-1 1 128,0-1-48,0 1-143,0 0-33,0 0-208,0 0-96,0 0-192,0 0 32,0 0 80,0-1 0,1 1 80,0-2 144,0 1-159,1 0-65,-1-1 16,1 1-48,2-1-48,0-1-32,1 0-16,0-1-304,2 0-1025,0-1-880,0 0-3762,-1 1-976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55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318 148 2369,'0'0'1409,"0"-1"-513,-1 1 289,1 0-433,0 0-208,0 0-15,0 0 63,0 0 96,0 0-64,0 0-95,0 0-97,0-1-32,0 1-96,0 0 176,0 1 17,-1-1-1,1 0 128,0 0 128,-1 1-15,1-1-161,0 0-96,0 0-208,-1 0 49,1 0-129,-1 0-48,0-1-96,0 0 48,0 0 16,0 0 48,-1-1 32,0 0 16,0 0-48,-1-1-48,0 0-32,0 0-32,0 0 16,0 0-32,-1 0 0,0 0 0,-1-1 112,0 1 97,0 0-161,0 0 32,-1 0-16,0 1-96,0 0 32,0 0-32,-1 1 16,0 0-16,0-1 16,0 1-16,-1 0 0,1 0 16,1 0-16,0-1 0,1 1 16,0 0 16,1-1-16,1 1 32,-1-1 16,1 0-32,-1 0 16,1 0-32,-2 0 0,1 0-16,0 0 16,0 0-16,0 0 0,0 1 16,0 0 0,1-1 0,0 1-16,0 0 64,0-1-48,1 1-16,-1-1 16,1 1-16,0-1 0,0 1 0,-1-1-16,1 0 16,-1 0 16,-1 0-16,1 0 16,0 0-16,0 0 0,0 1 0,1-1 0,-1 1 0,0-1 0,1 1 0,1 0 0,-1 0 0,0 0 0,-1 0 0,1 0 0,-1 0 0,1 0 0,-1 0 16,1 0-32,0 0 16,0 1 0,0-1 16,1 1 0,0-1-16,-1 1 0,0-1-16,0 0 16,-1 0 16,0 0-16,0 0-16,0 0 0,1 0 32,0 0-32,1 1 32,0 0-48,0 0 64,0 0-32,0-1 0,0 1 0,-1 0 0,1-1-32,0 1 32,1 0 0,-1 0 0,1 0 16,1-1-16,-1 1 0,0 0-16,-1-1 0,1 1 16,0 0 32,0 0-32,-1-1-32,1 1 32,0 0 0,-1 0 0,1 0 0,0 0 0,0 0-32,0 0 32,0 0 0,0 0 48,0 0-48,0 0 0,0 0-16,0 0 16,0 0 0,0 0-16,0 0 16,0 0 0,0 0 0,0 0-16,0 0 0,1 0-240,-1 0-993,0 0-848,1 0-432,0 1-881,1-1-6386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56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10 175 2689,'-1'0'1073,"1"0"-897,0 0 640,-1 0 561,1 1-193,0-1-255,0 0-177,-1-1 16,1 1-159,0 0-289,-1 0 48,0 0 16,1 0-16,-1 0 145,0 0 95,1 1-192,-1-1 80,1 0 113,0 1-97,0 0-128,-1 0-32,1 0-112,0 0-128,0-1 16,0 1 241,0-1 47,0 1-96,0-1-128,0-1-32,1 1 48,0-2-112,1 0-48,2 0-48,0-1 0,0-1 48,0 1-48,0-1 0,0 1 16,0-1 0,0-1-16,0 0 0,0-1 0,0 0 16,-1 1 0,0-1-16,0 2 32,0-1-48,-1 1 16,0 1 0,-1-1 0,1 0 0,-1-1 32,1 0-32,-1 0 0,1 0 0,-1 0 0,0 1 0,0-1-16,0 2 16,0-1-16,1 0 16,-1 0 0,1 0-32,-1 0 32,1 0 16,-1 0-16,0 0 16,0 1-16,0 1 0,0-1 0,-1 2 0,0 0-16,0 0 16,0 0 0,0 0 0,1 0 16,-1 0-16,0-1 0,0 1 0,0 0 0,0-1 0,1 1-16,-1 0 16,0 1-16,0-1 16,1 1 0,-1-1 0,1 0 0,-1 0 32,1 0-32,-1 1 16,0-1-16,1 1 32,-1 0-16,0 0 0,-1 0-16,1 1-16,0-1 16,0 0 0,0 0 16,0 0 0,0 0-16,0 0 0,0 0 16,0 0-16,-1 1-16,1-1 16,0 1-16,-1-1 16,1 2 0,-1 0 0,0 0 0,0 2-16,-1 0 16,1 0-64,-1 1-64,1-1 80,-1 1-16,0-1 32,0 1 32,0-1-16,1 0 0,-1 1 16,1-1-32,1 1 32,-1-1 0,2 1 16,-1-1-32,1 1 16,-1-1-80,1 0 48,-1 0 16,0 0-16,-1 0-16,1 0-48,-1 0 96,0 0-64,0-1 16,0 0-16,0 0 16,0 1 48,0-1 0,1 0 0,-1 1 0,0-1 0,0 1 0,0 0 0,0 0 0,0 0 0,0 0 0,0 0 0,0 0 0,0 0-16,0-1 16,1 0-16,-1-1 0,1 0 16,0 0 0,0 0 0,0 0 0,0 0 0,0 1 0,0-1 0,1 0 0,-1 0 0,0 0 16,0 0-16,1-1 16,-1 1 0,-1 0 16,1 0-16,0 0-16,-1 0 0,1-1 0,0 1-16,0-1-64,0-1-1361,0 0-1392,1-2-3890,-1 1 512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77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11 145 4290,'1'0'1265,"-1"0"-721,0 0 96,0 0-240,0 0-64,-1 1-159,0-1 287,0 1 432,0 0-176,1 0-95,-1 0-33,1-1-48,0 0-128,0 1-47,0-1 63,-1 0 32,1 1-160,-1-1-128,1 1 0,-1-1-96,0 1 0,1-1 145,-1 0 47,1 0-32,0 0 80,0 0-32,0 0-16,0 0 96,0 0 97,0 0-97,0 0-112,-1 0 0,1 0-48,0 0-64,0 0-128,0 0 16,0 0 48,0 0-32,1 0-16,0 0 112,0 0 16,0-1-64,1 1 16,1-1-96,1 0 0,0-1 16,0 0 0,1 0-32,0-1 48,1 0-48,1-1 0,-1 0 0,0 0 16,1 0-16,-1 0-16,-1 1 16,1 0 0,1 0 16,-1 0-16,1-1 0,1 1 0,0-1 17,0 0-34,-1 1 17,0 0 0,-1 0 0,-1 1 0,0 0 17,0 0-17,-1 1 0,1-1 0,0 0 0,1 0-33,0-1 49,1 0-32,-1 0 0,1 1 16,-2 0 16,0 0-16,-1 1 0,-1 0-16,0 0 16,1 0-16,0 0-48,0 0 16,1-1 32,0 0 0,-1 0 16,1 1-16,-2-1 16,0 1-16,0 0 16,-1 0 0,1 0-32,-1 0-16,1-1-16,1 0 32,0 0 16,-1 0-16,1 1 32,-1-1 16,-1 1-16,1 0 0,-1 0 0,1 0 0,0-1 0,0 1 0,-1 0 0,1 0 0,-2 0 0,1 1 0,-1 0 0,-1 0-16,1-1 32,-1 1-32,1 0 16,0-1 0,-1 1 16,1-1-16,0 1-16,0-1 16,0 1-16,0 0 0,0 0 0,-1 0 16,1 0-16,0-1 0,-1 1 0,1 0 0,-1 0-16,1 0 16,-1 0 0,1 0-16,-1 0 16,1 0 0,-1-1 0,0 1 0,1 0 0,-1 0 16,1-1-16,0 1 0,0-1 0,0 1-16,-1 0 16,1 0 0,0-1 0,-1 1 0,0 0 16,0 0 0,0 0-16,1-1 16,-1 1 0,1-1 0,0 1 16,-1 0-16,0 0 0,0 0 16,0 0-32,0 0 16,0 0-16,0 0 0,1 0-16,-1 0 16,0 0 16,1 0 0,-1 0 0,0 0 0,0 0 0,0 0 0,0 0 0,0 0 0,0 0-16,0 0 0,0 0 16,1 0 0,-1 0 0,1 0 16,0-1-16,0 1 0,-1 0 16,0 0-16,0 0 0,0 0-16,0 0 16,0 0 0,0 0 0,0-1 0,1 1 16,-1 0-16,0 0 48,1 0-16,-1 0-32,0 0-32,-1 0-1233,1 0-992,0 0-1296,-1 0-7012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78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 79 2225,'0'0'1425,"0"0"-1009,0-1 272,1 1 273,-1-1-321,1 1 176,0-1 81,-1 1-65,0 0-160,1 0 113,-1 0 63,0 0-128,0 0-63,0 0-97,1 0-16,-1 0 49,0 0-1,1 0-112,0 1-128,1-1-64,1-1-16,1 0 1,1-1-33,2 0-160,1-1-32,1 0 0,1-1-32,0 1 16,-1 0-32,1 0 16,-1 1 16,-1 1 0,0-1 0,0 1 48,0-1-80,0 1 0,0-1 32,0 0 0,1 1-32,-1-1 0,2 1 0,0-1 64,-2 2-64,-1-1 64,-1 0-32,-2 1 0,2-1 16,-1 0-16,2 0 48,0 0-48,0 0 32,1-1-16,-1 1 0,0 0-32,-1 0 16,0 0-16,-2 0-16,0 0 16,-1 0-16,-1 1 16,0 0-16,0-1 16,0 1 0,0 0-16,0-1 0,1 1 16,0-1-16,0 1 16,1-1-16,-1 0 0,1-1 0,-1 1 0,1 1 0,-2-1 16,1 0-16,-1 1 0,0-1 0,-1 1-16,0 0 16,0 0 0,-1 0 0,1 0 0,-1 0 0,1 0 32,1-1-32,-1 1 0,1 0 0,0 0 0,0-1 0,-1 1-16,1 0 32,-1 0-32,0-1 16,0 1 0,0 0 0,0 0 16,0 0 0,0 0-32,-1 0 16,1 0 0,-1 0 0,0 0 16,0 0-16,0 0-16,0-1 16,0 1 0,0 0 0,1 1 0,-1-1 0,1 0 0,0 0 16,0 0-16,0 0 0,1-1-16,-1 1 16,0 0 0,0 0 0,0 0 0,-1 0 16,1 0-16,-1 0 0,1 0 0,-1 0 0,0 0 0,1 0 0,0 0 0,0 0 0,0-1 16,0 1-16,-1 0 0,1 0 0,-1 0 0,0 0-16,0 0 16,0 1 0,0-1 0,0 0 0,1-1 16,0 1 0,-1 0-16,1 0 16,-1 0 0,1 0-32,-1 0 16,0 0 0,0 0 0,0 0 16,0 0 0,0 0 16,0 0 0,0 0 0,0 0-32,-1 0-624,1 0-1057,-1 0-1280,-1 0-3890,1-1 784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79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21 51 3874,'0'0'944,"0"0"-79,-1-1-65,0 1 32,0 0-383,-1 1-193,0-1 176,1 0 208,-1 1-256,1-1-112,0 0 369,1 1 223,0-1-240,0 0-79,0 0 15,0 0-144,0 0-112,-1 0-208,1 0-80,0 0-16,-1 0 320,0 0 113,0 0-113,0 0-128,1 0-128,0 0 128,-1 1-176,1-1 16,-1 1 48,1-1 224,-1 0 64,1 1-63,0-1-1,0 0 224,1 0-16,0 0-208,2 0-64,0 0-64,1 0-63,0 0-97,0 0 48,1 0 32,-1-1 16,0 1 0,0-2 0,0 1-16,0-1-16,0 0-32,0 0-48,1 0 16,-1 0 0,1 1-16,-1 0 0,0 0 0,0 0 16,0 0 0,0-1 0,0 1-32,0-1 16,0 0 0,-1-1 16,1 2-16,-2-1 0,0 1 0,0 0 0,0 0 0,-1 1 0,1 0 0,0-1 16,0 0-16,1 0 0,0 0-16,0 0 16,0 0 0,0 0 0,-1 0 0,0 0 0,1 1 0,-1 0 16,0-1-16,1 0 0,1 0 0,0-1 16,0 1-16,0 0 0,0-1 16,-1 1-16,0 0 0,-1 1 0,-1 0 0,0 0 0,0 0 0,1 0 0,-1-1-16,0 1 32,0 0-16,0 0 0,0 0 0,-1 0 0,1 0 0,-1 0-480,-1 0-545,1 0-736,-1 1-448,-1-1 369,1 1-241,0 1-320,-1-1 1136,1 1 1265,0-1 1120,1-1 225,0 0-320,0 0-145,0 0-224,0-1-176,0 1 1,0-1-65,0 1 48,0 0 32,0-1-160,0 1-191,0 0-145,0 0-177,0-1-2144,0 1-9444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80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0 126 3346,'0'0'2241,"0"0"-2145,0 0-16,0 1 448,0-1-384,0 0 64,0 0 608,1-1 193,-1 1-257,1-1-95,0 1-65,-1-1-160,0 1-16,1-1 176,-1 1 49,0 0-145,0 0-80,0 0 112,0 0-143,1 0 31,-1 0-128,2-1-64,1 0 0,0-1-32,1 0-48,1-1-32,-1 0 32,1 0-32,-1 0-16,0 0-64,0 0 33,0 1-65,0 0 16,0 0 0,1 1-16,-1-1 16,0 1 32,0-1-32,0 0-16,-1 0 32,0 0 0,0 0-32,0 0 0,0 0 48,0 0-16,0 0-32,0 0 0,1 1 0,0-1 16,-1 0 16,1 0-32,0 1 32,-1-1-32,0 0 16,-1 1 0,0 0-16,-1 0 0,1-1 32,-1 1 0,1 0-32,1-1 16,-1 0-16,0 1 0,1-1 16,-1 0-16,1 1 32,-1 0-32,1-1 0,0 1-16,0-1 16,0 1 0,0-1 32,1 1-16,0-1 16,1 0-16,-1 0 0,1 0 16,-1-1-16,0 1 32,-1-1 48,1 0 96,-2 1-64,0 0-128,0 0 16,-2 1 0,1 1 0,-1-1-16,1 1 16,0-1-16,0 1 16,-1-1 16,1 1 32,0-1 0,0 1-48,1 0 16,-1 0-32,0 1 16,-1-1-16,1 0 32,-1 0-32,0-1 0,-1 1-304,1 1-640,-1 0-817,-1 1-1233,0 0-8867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81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8 15 4354,'0'0'1553,"1"0"-497,-1 0 497,1 0-529,-1 0-175,0 0 47,0 0-127,0 0-177,-1 1 128,0-1-48,0 1-143,0 0-33,0 0-208,0 0-96,0 0-192,0 0 32,0 0 80,0-1 0,1 1 80,0-2 144,0 1-159,1 0-65,-1-1 16,1 1-48,2-1-48,0-1-32,1 0-16,0-1-304,2 0-1025,0-1-880,0 0-3762,-1 1-976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82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25 22 2657,'0'0'1585,"0"0"-1393,0 0 256,-1 0 273,0 0-1,-1 0-352,1 1-288,-1-1 16,0 1 272,1-1 193,0 1 127,0-1-96,1 0-64,-1 0-159,1 0 239,0-1-304,0 1-144,-1-1-64,0 1-64,0-1-16,0 1 0,-1-1 64,1 1 112,0 0-128,1 0 64,0 0-96,-1-1-32,1 1 160,-1 0 177,1-1-177,-1 1-64,0 0 0,1 0 64,0 0 128,0 0 128,0 0 96,0 0 129,1 0 143,-1-1-112,0 1-15,0 0-161,0 0-128,0 0-208,0 0 96,0 0-48,0 0-32,0 0 113,1 0 207,1 0-176,0 0-16,2 0-144,0 0-64,1 0-16,0-1-64,0 0 48,1 0-32,-1 0-16,0 0 48,-1 0-64,1 1 16,-1-1-16,0 1 0,0 1 16,0-1-16,1 1 0,-1 0 16,1 0-16,0 0 0,0 0 16,0 0-16,0-1 0,-1 1 16,1-1-16,-2 0 0,1 0 0,-1 0 0,1 0 0,0 0-16,0-1 16,1 1 0,1-1 16,-1 0-16,0 0 0,-1 0 0,0 0 0,-2 0 16,1 1-48,-1-1 48,1 1-32,0 0 16,1 0 0,0-1-32,0 1 32,0-1 0,-1 1 0,0 0 0,0 0 0,-1 0-32,1 0 0,0 1 16,0-1 16,0 0 0,-1 0-16,1-1 16,0 1 0,0-1 16,0 0-16,0 0 16,0 1-16,0-1-48,-1 0-144,-1 0-336,1 0-417,-2 1-847,1-1-1570,-2 0-3265,0 1-128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83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10 46 4050,'0'0'1697,"0"-1"-1585,0 1 352,0 0 32,-1-1-256,0 1 32,1 0 241,-1 0 543,0 0-256,1 0-175,-1 0-65,1 1 192,-1-1-127,1 1-193,0-1-32,-1 0-64,0 0 64,0 1-112,1-1-111,-1 0-65,1 1 64,0-1 112,0 0 0,1 0 32,0 0 128,0 0 0,1 0 17,0-1-193,0 1-96,1-1-96,-1-1 0,1 1-48,-1 0-16,1 0 0,-2 0-16,1 0 0,0 0 0,0 0 48,0 0-48,1 0 16,0 0 0,1 0 48,1-1-16,0 0-16,1 0 64,0 0-16,1-1 0,-1 0 64,1 1-48,-1-1-64,1 1-16,0 0 0,-1 0-16,1 0-96,0 0-1008,-2 0-1361,-1 1-3346,-1 1-3009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84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5 9 4786,'0'-1'2513,"0"1"-1968,0 0 447,0 0-320,0-1-448,0 1-95,0 0 95,1 0-16,-1-1-176,0 1 0,0-1 256,0 0 224,-1 0 0,1 1-127,-1-1-81,0 1-144,0-1-64,0 1-64,1 0 48,0 0 112,-1 0 0,2-1 304,-1 2 113,0-1-81,0 1-160,0 0 96,1 1-48,0 1-80,-1 0-47,1 1-113,-1 0 48,1 0 16,-1 1-64,0 1-112,0 1 176,0 0-128,0 2-32,0 0 0,0 0-64,0 0 128,1 0-64,-1 0-64,1-1-16,-1 0 0,0 0 32,0-1-32,0-1 0,0 0 0,0-1 0,1-1 16,-1 0-32,1 1 48,0 0-32,0 0 0,0 0 0,-1 0 0,1-1 0,0 0 0,-1-1 0,0 0 16,1-1-16,-1 1 0,0 0 0,1 0 16,-1 1-16,0 1 16,0 1-16,0 0 0,0 0 0,0-1-16,0 0 16,1-1 0,-1 0 0,1-1 0,-1 0 0,1-1 0,-1 1 16,1 0-32,-1 0 32,0 0-16,1 1 0,-1 0 16,1 0-32,-1-1 16,1 1 0,-1 0 16,1-1-16,0 0 0,-1 0-16,1-1 32,-1 0-16,1 0 0,-1 0 0,0-1 0,0 0 16,0 1 0,0 0-16,0 1 0,-1 0 16,1-1-16,-1 1 0,1-1-32,-1 0 48,1-1-16,0 1 16,-1-1-16,1 0 0,-1 1 0,1 0 0,0 0 32,-1 0-32,1 1 0,-1-1 0,-1 1-16,1-1 16,0 0-16,0 0 32,0 0-32,1 0 32,0-1-16,0 0 0,0 0 0,0 0 0,0 0 0,0-1 0,0 1-16,0-1 16,0 0 0,0 1 0,0 0 0,0 0 16,0 0-16,0 0 0,1-1 0,-1 1 0,0 0 0,0-1 0,0 1 0,0-1 16,0 1-16,0-1-16,0 1 16,0 0 0,0 0 16,0 0-16,0 0 0,0-1 32,0 1-16,0-1-16,0 0 65,0 0-49,0-1 0,0 1-16,0-1-161,-1 0-607,1 0-1313,-1-2-1040,1 0-9365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891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25 22 2657,'0'0'1585,"0"0"-1393,0 0 256,-1 0 273,0 0-1,-1 0-352,1 1-288,-1-1 16,0 1 272,1-1 193,0 1 127,0-1-96,1 0-64,-1 0-159,1 0 239,0-1-304,0 1-144,-1-1-64,0 1-64,0-1-16,0 1 0,-1-1 64,1 1 112,0 0-128,1 0 64,0 0-96,-1-1-32,1 1 160,-1 0 177,1-1-177,-1 1-64,0 0 0,1 0 64,0 0 128,0 0 128,0 0 96,0 0 129,1 0 143,-1-1-112,0 1-15,0 0-161,0 0-128,0 0-208,0 0 96,0 0-48,0 0-32,0 0 113,1 0 207,1 0-176,0 0-16,2 0-144,0 0-64,1 0-16,0-1-64,0 0 48,1 0-32,-1 0-16,0 0 48,-1 0-64,1 1 16,-1-1-16,0 1 0,0 1 16,0-1-16,1 1 0,-1 0 16,1 0-16,0 0 0,0 0 16,0 0-16,0-1 0,-1 1 16,1-1-16,-2 0 0,1 0 0,-1 0 0,1 0 0,0 0-16,0-1 16,1 1 0,1-1 16,-1 0-16,0 0 0,-1 0 0,0 0 0,-2 0 16,1 1-48,-1-1 48,1 1-32,0 0 16,1 0 0,0-1-32,0 1 32,0-1 0,-1 1 0,0 0 0,0 0 0,-1 0-32,1 0 0,0 1 16,0-1 16,0 0 0,-1 0-16,1-1 16,0 1 0,0-1 16,0 0-16,0 0 16,0 1-16,0-1-48,-1 0-144,-1 0-336,1 0-417,-2 1-847,1-1-1570,-2 0-3265,0 1-128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85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7 33 2513,'-1'0'1313,"1"0"-929,-1 0 288,0-1 129,0 1-417,0 0-320,1-1 48,-1 0-80,1 0-16,0 0 32,0-1 832,1 1 305,-1 0-1,0 0-255,1 0-321,-1 1-112,0 0-63,0 0-49,-1 0 0,1 0-64,0 0 256,0-1 17,0 1-209,-1 0 224,1 0 0,0 0-208,0 0-127,0 0-65,0 0 80,0 1 320,2 0-160,-1 2-96,2 0-127,0 2-81,1 0-80,0 1-32,1 1 80,0 0-80,-1 0 48,-1-2 48,0-2-64,-2 0 32,1 0-32,-1 0 0,1-1-16,-1 1-32,1 0 0,0 1 0,0 0-16,0 0 0,1 0 0,-1 1 32,1-1-32,0 1 0,-1-1 0,1 0 0,-1-1 16,1 1 0,-1-1-16,0 1 16,-1-1 16,0 1-32,0 0 16,0-1-16,-1 2 16,1-1-16,-1 0 0,0 0 0,1 0 0,0-1 0,-1 1 0,1-1 0,0 1 0,-1-1 0,1 1 0,0-1 0,0 0 16,-1 0-16,1 0 0,-1 0 0,1-1 0,-1 0 48,0 0-48,0 0 32,-1 0-80,1 1 80,-1-1-64,0 1 64,1-1-32,0-1 16,-1 0-16,1 0 48,0-1 16,0 0-32,0 0-16,0-2-16,0 0 0,0-1 0,0-1 0,0-1 16,-1-1-16,1 0 0,0-1 0,-1 0-16,0 0 16,0-1-16,0 0-16,-1-1 16,0-1 0,0 0 0,0 0 0,0 0 0,0 1 16,0 1-16,0 2 0,1 1 16,0 0 0,1 1 0,-1 0 0,0 1-16,1 0 16,-1-1 0,0 0 0,0 1 16,-1-1 0,1 1-16,0-1-16,0-1 0,0 1-16,0 0 16,0-1 0,0 1 32,-1 0-16,1 1 16,-1 0-16,1 0 32,0 2-64,0-1 32,1 1 0,-1 0 16,1 0 0,-1 0-32,0-1 48,0 1-32,0-1 0,0 1 0,0 0 16,-1 0-16,1 0-32,0 1 32,0-1 0,0 1 16,0 0-16,0 0 0,0-1-16,0 1 16,1 0 0,0 0 16,0 0-16,0 0 0,0 0-32,0 0 32,0 0 16,0 0-16,0 0-16,0 0-16,0 0 0,0 0 16,0 0-16,1 0 16,-1 0 0,0 1-32,0-1 48,0 0-16,1 1 16,-1-1 0,0 1 0,1-1 0,0 1 0,-1 0 16,1 0-32,0 0 32,0 0-32,1 1 16,-1 0 0,1 1 0,0-1 0,0 1 0,0-1 0,0 1 0,0-1 0,0 1 0,-1-1 0,1 1-16,0-1-352,-1 0-561,0-1-1039,0 0-1234,0 0-3025,-1 0-752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86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 10 8132,'0'0'1008,"1"0"-704,-1 0 657,0-1-225,0 1-464,0-1 64,0 1 161,0-1-49,0 1 0,0-1 96,0 1-80,0 0-79,0 0 31,1-1 64,-1 1-208,0 0-48,0 0-176,0 0-16,0 0-32,-1 0 0,1-1 0,0 1-32,0 0-112,-1 0-224,1 0-176,0 0 128,0-1 304,-1 1 64,1 0 32,0 0-64,0 0 80,0 0 0,1 0 32,-1 1 64,0-1 64,0 0 80,0 0-96,0-1-80,0 1-48,0 0 224,0-1 112,0 1-32,0-1 16,0 1 145,0 0 79,0 0-96,0 0-128,0 0 0,0 0 33,0 0-81,1 0 192,-1 0-160,0 0-208,1 0-112,-1 0 16,1 0 80,0 1-80,0 0 64,2 0-32,0 2 0,0 0 0,2 2 48,-1 0 48,1 1-16,0 0-31,0 0-65,0 0 80,-1 0-80,0 0 96,-1-1 48,0 1-112,0-1 32,0 0-96,0 0 16,-1-1-16,0 0 16,0 0 0,0-1-16,0 0 0,0 1 16,1-1-16,-1 0 0,1 1 0,0 0 16,0 0-16,-1 0 0,1-1 0,-1 1 16,0-1-16,-1 0 0,0 0 0,1-1 16,-1 1-32,0-1 32,1 0-32,-1 0 32,1 0-16,-1 1 16,1-1-32,0 1 32,0 0-32,0 0 16,0 0 0,-1 0 0,1 0 48,-1 0-80,0 1 32,1-1 0,-1 0 0,1 1 0,-1-1 0,0 0 0,1-1 16,-1 1-16,0 0 0,0 0 0,0-1 0,0 1 0,0-1 0,0 0-16,0 0 32,0 0-16,0 0 0,0 1 0,0 0 0,0 0 16,0 0-16,0 0 16,1 0-32,-1 0 32,0 0-32,0 0 0,0-1 16,1 1 0,-1-1 0,1 0 16,-1 1-32,0-1 32,0 0-16,-1 0 0,1-1 16,-1 1-48,0-1 32,1 1-16,-1-1 32,1 0-16,-1 0 0,1 1 0,-1-1-16,1 0 16,-1 0 32,1 0-32,0 0-32,0 1 32,-1 0 0,1-1 0,0 1-16,0-1 16,0 1 16,-1-1-16,0 0-16,1-1 16,-1 1 0,0 0 0,0 0 0,1 0-16,-1-1 16,0 1 0,0 0 0,1-1 16,-1 1-48,0 0 32,0-1-16,0 0 16,1 1 0,-1-1 16,0 0-16,0 1 0,0-1-16,0 1 16,0-1 0,0 0 0,0 1 0,0-1 0,0 0 0,0 0-16,0 0 16,0 0 0,0 0 0,0 1 0,0-1 0,1 1 0,-1-1 16,0 1-16,0-1 16,0 0-16,0 1 0,0-1 0,0 0 0,0 0 0,-1 0 0,1 0 16,0 0-16,0 0-817,0 0-1135,-1-1-1538,-2 0-1632,1 0-5043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87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9 2 2465,'0'0'833,"0"0"-801,0 0-64,1 1-65,-1-1-623,1 0 288,0-1 432,0 1 1056,-1-1-383,1 1 319,-1-1 337,0 1-513,-1 0-128,1 1 49,-1-1-65,1 0-336,-1 0-48,1 0 97,-1 0-49,1 0-160,-1 0-80,1-1 80,0 1-128,0 0-48,0 0 0,0 0-208,0 1-176,0-1 128,0 0 256,0 0 0,0 0 32,0 1 48,-1 0 112,0 0-32,0 0-16,0 0 16,0-1-32,0 1-80,1-1-32,0 0-16,0 0-192,0-1-256,0 1-353,-1-1-1023,1 1-1138,-1-1-1776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88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0 8 2561,'0'0'0,"0"-1"-560,0 0 560,1 0 704,-1 0 305,0 0-401,0 1 64,0-1-95,0 1-385,0 0-32,0 0-80,0 0-80,0-1-32,0 1-1169,1 0-1328,0-1 288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89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35 8 3233,'0'0'609,"-1"0"-257,0-1 880,0 0-191,0 1-561,0-1-208,0 0 385,1 1 159,-1-1-96,1 1 225,-1-1 175,1 0-303,0 1-225,0 0-48,-1-1 208,1 2-47,0-1-193,1 1 0,-1 0-176,0 1 33,1 0 79,0 0-192,-1 0 80,1 1 80,0 0 0,0 0 65,0 2-113,0 0-112,0 1-80,0 2-48,1 0-80,-1 1-32,1 0-16,0-1 16,-1-1 0,1 0-16,-1-1 64,0-1-64,0-1 0,1 1 16,-1-1 0,1 1-16,-1-1 32,1 1-32,-1-1 0,1 0 32,-1-1-32,0 0 16,0-1-16,0 1 0,0 0-16,0-1 80,0 1-48,0 0 0,0 1 0,0-1 0,-1 0 16,2 1 32,-1 0-48,0 0 0,1-1-16,-1 0 0,0-1 0,1 1 16,-1 0 16,1-1-32,0 1 16,-1 0-16,1-1 0,-1 1 0,-1-1 16,1 1-16,0-1 0,-1 0 48,1 0-48,-1-1-16,1 1 0,0-1 16,-1 0 0,0 0 16,1 0 0,-1 0-16,0 0 16,0-1-16,0 1-16,0 0 16,1 0 32,-1 0-32,1 0 16,0 1-32,-1-1 48,1-1 0,-1 0 0,1 0 16,-1 0 49,0 0-49,0 0 80,-1-1-80,0 0-48,0-1 0,0-1-16,-2-2 16,1 0 16,-1-1-16,0-1 0,-1 1 0,1-1-16,0 1 16,0 0 0,1 0 0,-1 0 0,0-1 0,0 1-16,0-1 16,0 2-32,1-1 32,-1 2-80,2 1 32,-1 0-97,2 0 113,-1 0-32,0-1 64,0 1 0,-1-1 0,1-1-32,-2 1 32,1 1-16,-1-1-32,0 0-144,1 1 96,-1-1 64,1-1-80,0 1 96,-1-1-32,1 0 48,0 0 0,1 1-16,-1 1 16,1 0-48,0 0 32,0 1 16,0 0-32,-1 0 32,1-1-48,0 1 48,0 0 0,0 0 0,1 1-96,0 0-48,0 1-608,0 0-273,0 0-640,0 0-720,0 0-1681,0 0-5650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90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 1 3666,'0'0'1072,"0"0"-1040,0 0 833,0 0 95,0 0-768,0 0-112,1 0 176,-1 0 112,0 0 33,0 0 335,0 0-208,0 0-304,0 0 112,0 0 369,0 0-65,0 0-144,0 0 145,0 0-1,0 0-16,0 0-96,-1 0 241,1 0 79,0 0-128,0 0-223,1 0-145,-1 0-128,1 0 32,0 1 208,0 0-176,1 0 17,1 1-1,0 1 0,0 0-80,1 1-48,-1 1-96,0-1-32,0 1 0,0 0-48,0-1 0,-1 0 0,1-1 0,-1 0 32,0 0-32,1 0 32,0 1-32,-1 0 0,1 0-16,0 1 32,0-1 0,0 1-16,0-1-16,-1 0 16,0 0 0,1-1 0,-1 0 16,0 0-16,0 0 0,0 0 0,0-1 16,0 1-32,0 0 32,0-1-32,0 1 48,1-1-48,-1 0 16,0 0-16,0 1 16,0-1 16,0 0-16,0 0 16,1 1-16,-1-1 0,0 0 0,0 0-16,-1 0 16,1 0 0,0 0 16,0 0-32,0-1 16,0 1 0,-1 0 0,1 0 32,0 0-48,0 0 16,-1 0 0,1 0 0,-1 0 0,1 0 0,0 0 0,-1-1 16,1 1-32,0-1 16,-1 0 0,1 0 16,-1 0-16,0 0-16,1 0 16,-1 1 0,0-1 16,0 0-16,1 1-16,-1-1 16,0 1 16,0 0-16,1-1 0,-1 1 0,0-1 0,1 0-16,-1 1 32,0-1-16,1 0 0,-1 1 0,0-1 0,0 0 16,-1 0-16,1 0-16,0 0 16,0 0 0,0 1 0,0-1 0,0 1 0,1-1 0,-1 1 0,0-1 0,0 0 0,0 0-16,0 0 32,0 0-16,0 0 0,0 0 0,0 0 0,0 0 0,0 0 16,0 0-32,0 0 16,0 0 0,1 0 0,-1 0 0,0 0 0,-1 0 0,1 0 0,0-1 0,-1 1-16,0-1 16,1 1 0,0-1 0,-1 1 0,1 0 0,0 0 0,0-1 0,-1 1 0,1-1 0,0 1 0,-1-1 16,1 1-16,-1-1 0,0 0 0,1 0 16,-1 1 0,0-1-32,-1 0 32,1 0-16,0 0 0,0 1 48,0-2-16,0 1 0,0 0-16,0 0 16,-1 0-16,1 0-16,0-1 0,-1 1-32,1 0-464,-1-1-560,1 0-849,-2 0-1873,0 0-9188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91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5 1 2449,'-1'0'656,"1"0"-640,-1 1 48,0 0-64,0 0-320,0 0-1376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92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68 5 3778,'0'0'688,"0"-1"-304,-1 1 273,1-1-225,-1 0 0,0 1-16,1 0-192,-1 0-16,1 0 0,0 0 209,0 0 175,0 0-96,0 0 80,0 0 129,0 0-193,-1 0-352,1 0 144,-1 0 208,0-1-127,1 1-113,-1 0-48,1 0 96,0 0-48,-1 0-32,1 0 48,0 0 64,0 0 1,0 0 15,-1 0 80,1-1 16,0 1-16,-1 1-79,1-1-81,1 0-128,-1 1 240,0 1-16,0 1-64,0 1 0,1 1-47,-1 1-49,1 0 16,-1 1-32,1 0 96,0 0-80,0 0 48,0 0-112,0 1-96,0-2-48,0 1-16,0-1 32,0-1-16,-1 0 48,1-1 80,0 0 1,0 0-113,0-1 32,-1 1-48,1 0 0,0 0 0,0-1-16,-1 1 0,1-1 16,0 0-16,-1 0 0,1 0-16,1-1 32,-1 1-16,0-1 0,0 0 0,0 1 32,1-1-32,-1 0 0,0 0 0,0 0 0,0 0 16,0 0-16,0 0 0,0 0 0,0 0 0,0 0 16,0 1-16,0-1 0,0 0 0,0 0 0,0 1 16,0 0-32,0-1 32,0 0-16,1 1 0,-1-1 0,1 0-16,-1-1 16,0 1 0,1-1 16,-2 0-16,1 1 0,0-1 0,0 1 0,-1 0 0,1-1 0,-1 1 0,1-1 0,-1 1 0,1-1-16,0-1 16,-1 1 0,1 0 16,-1 0 0,1 0-16,-1-1-16,1 1 16,0 0 16,-1 0-16,1 0 0,-1-1 16,0 1-16,0-1 48,0 0 64,0 0-48,0 0 0,0-1 0,-1 1-48,1 0 16,-1-1-32,0 1 0,0-2 0,-1 0 0,0-1 0,-1-2-64,-1 0 0,0-2 48,0 0-16,-1 0-16,1 1-16,0-1 32,0 1 0,0 0-16,1 0 32,0 0 0,-1 0 16,2 0 0,-1 0 0,1 1 0,0 0-32,0 0 48,0 0-16,0 0 0,0 0 0,0 1 16,0-2-32,0 2 32,0-1-32,0 1 16,0 0 0,1 1 0,-1 0 16,1 0-16,0 1 0,0 0 0,0 0 0,0 0 0,0 1 0,1-1 0,-1 1 0,0 0 0,0 0-16,0-1 16,0 0 0,-1 0-32,1-1-96,0 1-1,-1-1 81,2 0-48,-1 0 64,0 1 16,0 0-16,1 0 32,0 0-32,-1 1 16,0 0-80,0 0 32,0-1 32,1 1-64,-1-1 64,0 1 16,0 0 16,0 0-16,0 0 48,1 0-48,-1 0 16,1 1 0,-1 0-32,1-1-112,0 1-256,-1-1 160,0 0 160,0 0 48,-1 0 16,2 0 16,-1 1-16,1 0 0,-1 0 16,1 0 0,0 0 0,0 0 0,0-1 0,1 1 0,-2 0 0,1-1 0,0 1-16,0 0 16,-1-1-32,1 1 32,0 0 0,0 1 96,1 1 16,0 0 48,0 2-16,1 1-48,1 0-16,0 1-48,0 0 16,1 0-16,-1 0 48,1-1-32,0 0 64,-1 1-32,0-1-64,1 0 0,-2 1 48,1-1-48,0 0-16,-1 0 0,0 0 0,0-1 0,0 0 0,0-1 0,0 0 0,0-1 32,0 0-64,0-1 16,-1 0-320,0 0-800,0 0-1410,0-1-1071,-1 1-4003,0-1 2594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93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4 3 4530,'0'0'2961,"-1"0"-1792,1 0-305,-1-1 17,0 1-97,1-1 32,-1 1-63,1 0-113,0 0-96,0-1 33,1 1 63,-1 0-80,0 0-32,0 1-63,0-1-81,0 0 32,0 1 144,1 0-224,0 0 65,1 0-161,0 1-96,1 0 112,0 0-144,0 0 96,1 1 0,0 1-48,0 0 32,0 0-16,0 1-64,0 1-96,0 0-16,1 0 32,-1-1-16,1 1-16,-1-2 16,0 1-16,1-1 0,-1 0 32,0-1-32,0 1 0,0-1 16,0 0-16,0 0 17,0 0-17,1 0 0,-1 0 0,1 0 16,-1-1-32,1 0-1,-1 0 17,0 0 0,0 0 0,-1 0 0,1-1 0,-1 2 17,0-1-17,0 0 0,0 0 16,0 0-32,1-1 16,-1 0 0,0 0 0,0 0 0,0 1 0,0-1 0,-1 0 16,0 0-32,0 0 48,0 0-32,0 0 0,0 0 0,0-1 0,1 1 0,0 0 16,0-1-16,0 1 0,0-1 0,0 0-16,0 1 0,-1-1 16,0 1 0,0-1 16,-1 1-16,0-1 0,0 1 0,0 0 0,0 0 0,0 0 0,1-1 16,0 1-16,0-1 0,-1 1 0,1-1 0,-1 1-32,0-1 80,0 1-80,0-1 48,0 0-32,0 1 32,0 0-16,1-1 0,-1 1 0,0 0 0,0 0 0,1-1 16,-1 1-16,0 0 0,0-1 0,0 0 0,0 1 0,0-1 0,1 0 0,-1 1 0,0-1 0,1 0 0,-1 1 0,0-1 0,0 1 0,0-1 0,0 0 0,0 1 0,-1-1 0,1 1-32,0-1 48,0 1-16,1-1 0,-1 1 16,0-1-16,0 0 16,-1 0 0,1 0 16,-1 0 0,0 0-16,0 0 16,-1 0-16,1 0 16,0 0-32,0 0 16,0 0-16,0 0 16,0 0-16,0 0 0,0 0 0,0 0 0,0 0 16,0 0 0,0 0 16,0 0 32,0 0-16,0 0-16,0 0-16,0 0 32,-1 0-48,1 0-64,-1-1-593,0 1-623,0-1-609,-2 0-992,1-1 127,-2 0-3024,1 0-241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94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23 5 3009,'0'0'1089,"0"0"-1041,-1 0 496,1 0 208,0 0-687,0 0-49,0 0-16,0 0 368,0 0 160,0 0 176,0 0-31,0 0-433,0 0 128,-1 0 80,1-1-112,-1 1-208,1 0-112,-1-1 0,0 1-16,0-1-16,0 1-96,1-1 112,-1 1 16,0-1 96,0 1 48,0 0 144,-1 0 49,1 1 15,-1-1 144,0 1 288,1-1-255,-1 1-113,1-1 288,1 1 81,0-1 47,1 0 224,1 1-367,2 1-129,1 0-144,1 2-128,1 0-96,0 1-79,0 0-1,-1 0 0,0 0 16,-1 0-16,-1 0 48,0 0-16,0 0-32,-1 1-64,1 0-32,1-1 0,-1 1-16,0-2-16,1 1 0,-1-2 0,1 1 32,-1-2 0,1 1-32,-1 0 0,0-1 16,-1 1-16,1 0 0,-1 0 16,0 1-16,0-1 0,0 0 0,0-1 48,0 1 0,0 0 16,-1 0 0,1 0-16,-1 0-32,1 0-16,0-1 16,0 0 32,1 0-48,0 0 0,0 0 0,1-1 0,0 1 0,0-1 32,-1 1-32,0-1 0,0 0 16,-1 0-16,0 0 32,0 0-16,0 0 48,0-1 32,0 1-32,0 0 0,-1 0-32,0 0-32,0 0 64,0 0-64,0 0 0,0-1 64,1 1-64,-1 0 49,1 0-49,0 0 0,0 0 64,0 0-64,0 0 0,-1 1 0,0-1 16,0 0-16,0 0 32,-1 0-32,1 0 0,0 0 0,-1 0 0,1-1 16,-1 1-16,1 0 16,0 0-16,-1 0 0,1 0-16,0 1 32,0-1-16,-1 0 32,0 0-32,0 0 16,0-1 0,-1 0 0,1 0 16,-1 0 0,-1 0 32,1 0 0,0 0-64,-1 0-48,-1 0-1265,-1 0-2241,-2 0-2800,0 0-3587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892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10 46 4050,'0'0'1697,"0"-1"-1585,0 1 352,0 0 32,-1-1-256,0 1 32,1 0 241,-1 0 543,0 0-256,1 0-175,-1 0-65,1 1 192,-1-1-127,1 1-193,0-1-32,-1 0-64,0 0 64,0 1-112,1-1-111,-1 0-65,1 1 64,0-1 112,0 0 0,1 0 32,0 0 128,0 0 0,1 0 17,0-1-193,0 1-96,1-1-96,-1-1 0,1 1-48,-1 0-16,1 0 0,-2 0-16,1 0 0,0 0 0,0 0 48,0 0-48,1 0 16,0 0 0,1 0 48,1-1-16,0 0-16,1 0 64,0 0-16,1-1 0,-1 0 64,1 1-48,-1-1-64,1 1-16,0 0 0,-1 0-16,1 0-96,0 0-1008,-2 0-1361,-1 1-3346,-1 1-3009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95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 11 5747,'0'-1'1776,"0"0"-1007,0 0 255,0-1-303,0 1-497,0-1 80,0 1 400,0 0 129,0 1-81,0 0-96,0 0-48,0 0 17,1 0-145,-1 1 112,2 1-15,-1 0-161,1 1-112,0-1 48,1 1-208,1 1 0,0 0 48,2 1-64,1 0 0,0 0-96,1 0 64,0 0-64,0-1 0,-1 1 48,0-1-64,-1 0 65,0 1-17,0-1-48,0 0 16,1 1 0,0 0-32,0 0 0,1 0 32,-1 1 0,1-1-16,0-1 0,-1 1 16,-1-1-16,0 0 0,-1 0-16,1-1 0,-2 1 32,1-2-32,0 1 0,-1-1 0,1 1 16,0-1-16,0 0 0,-1 1 0,1-1 0,0 1 16,-1-1-16,1 1 16,-1-1-16,1 0 0,-1-1 0,0 0 16,-1 0-32,1 0 48,-2 0-48,1 0 16,-1 0 0,0 0 16,0 0-16,0 0 32,1-1-32,-1 0 0,0 0-16,0 0 16,1 0 0,-2 0 0,1 1 0,0-1 0,-1 1 0,1-1 0,0 0 16,-1 1-32,1-1 64,-1 1-64,0-1 16,1 1-16,-1-1 16,0 1 0,-1-1 0,1 1 32,-1-1-32,1 0-32,-1 0 32,1 1 0,0-1 0,-1 0 0,1 1 32,0-1-32,0 1-32,0-1 32,0 1 16,0-1-16,0 1 0,0-1 0,-1 0 16,1 0-16,0 0 16,-1 0-16,1 0 0,-1 0 0,0 0-16,0 1-16,0-1 32,0 0 32,1 0-32,-1 0 0,1 0-16,-1 0 48,1 0-16,-1 0 0,0 1 64,1-1-48,-2 0-16,1 0-16,0 0 48,0 0-32,0-1 16,0 1 16,0 0-32,0 0-16,0 0-176,-1-1-1409,0 0-1744,-1 0-5844,0 0 4051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96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0 9 4274,'0'0'912,"1"0"-880,0 0 593,0 0-33,0 0-448,1 0-80,-1-1 48,0 0-32,0 0 32,0 0 256,0 0 193,-1 1 79,0-1 16,1 0 241,-1 0 159,0 1 17,0 0 63,0 0 33,0 0-209,1 0-224,-1 0-79,1 0-1,1 1-272,1 1-160,1 0-112,2 1-48,1 0-32,1-1 32,1 0-32,0-1 32,1-1 33,0 0 15,0 0 80,-1 0-80,0 0-32,-1 0-48,1 1 0,-1 0-16,0 0 0,1-1 0,-1 0-16,1 0 0,-1-1 0,-1 1 0,0 0 0,-1 0 0,0 0 16,-1 1-16,1 0 16,0-1-16,0 1 0,1 0 16,0-1-16,-1 1 0,0-1 0,0-1 0,-2 1 16,0 0-16,1-1 0,-1 1 16,1 0-16,0-1 0,0 0 0,0 0 0,0 0 0,0 0 0,-1 1 0,0-1 0,-1 1 0,1 0 0,-1 0 0,1 1 0,0-1 0,0 0 0,0 1 0,0-1 0,0 0 16,0 1-32,-1 0 48,1-1-48,-1 1 16,1-1 0,0 0-16,0 0 16,-1 0 0,1 0 0,-1-1 16,0 1-16,0 1 0,0-1 32,-1 0-32,1 1-16,-1-1 0,1 0 16,-1 0 0,0 0 0,0 0 0,-1 0 16,1 0-16,0 0 0,0 0 0,0 0 0,-1 0 0,1 0 0,-1 0 0,-1 0 0,1 0 64,-1 0-64,0 0 32,0 0-16,0 0-32,0 0 16,0 1 0,0-1 0,0 0 0,0 0 0,0 0 0,0 0 16,0 0 32,0 0-32,0-1-16,-1 1-1409,-1 0-2192,-2 0-4771,0 1 2273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97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0 9 6995,'0'0'1665,"1"0"-1553,-1 0 896,0 1 17,1-1-337,-1-1 49,1 1 207,0 0-208,0-1-223,0 1 47,0 0 256,0 1-207,0 0-257,2-1-16,1 1-96,1 0-192,1 0 16,1-1 16,2-1-16,1 1 48,0-1 144,0 1-128,0 0-48,-1 0 32,1 0-48,0 0-16,1 0-32,0-1 16,1 0-32,1 0 0,-1-1 16,-1 0-16,-1 0 16,-2 1-16,-1 1 16,-2 0 0,0 0-16,-1 1 0,0 0 32,0 1-32,1-1 0,0 0 0,1-1 16,0 1-16,-1 0 0,1-1 0,-1 1 0,0-1 0,-1 1 0,1 0 17,0-1-17,1 1 0,0-1 16,0 0 0,0 0-32,0 0 16,0-1 0,-1 1 0,0 0 16,-1 0-16,-1 0 0,1 0 16,0 0-32,0 0 32,0 0-16,0 0 0,0 0 0,-1 0 0,0 0 0,0 0 0,0 0 0,-1 0 16,0 0-16,0 0 0,0 0-16,0 0 16,0 0 0,0 0 0,0 0 0,0 0 0,0 0 0,-1 0 0,0 0 0,0 0 0,-1 0 16,1 0-16,0 0 0,0 0-16,0 1 16,0-1 0,0 0 16,1 0-32,-1 0 32,0 0-16,-1 0 64,0 0-64,0 0 16,0 0-32,0 0 16,-1 0 0,1 0 0,0 0 16,1 0-32,-1 0 32,0 0 0,0 0 32,0 0-32,-1 0 32,1 0 16,0 0-32,0 0-32,0 0-304,0-1-1185,-1 1-1873,-1 0-3873,-1 0 688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98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19 96 6291,'0'0'1713,"-1"0"-1153,0 0 352,-1-1-383,1 1-385,-1 0-32,-1 0 240,1 1 112,1-1-16,-1 0 97,1 1-49,0-1-96,0 1 32,1-1 112,0 0-111,0 0-113,0 0-160,0 0-48,0 0 32,0 0 32,0 0 112,0 0-16,0 0-80,0 0 48,1 0 97,0 0 111,0-1-80,2 1-112,1-1-48,1 0-96,1 0-16,0 0-32,0 0 32,1-1-64,0 0 16,0 0 16,1 1-48,0-1 16,-1 0-32,2 1 32,0-1 0,0 0-32,2-1 16,0 0 0,-1-1 1,1 1-17,-2 0 16,-1 0 0,-1 1 0,-1 1-16,0-1 0,0 2 16,-1-1-16,1 0 16,0 0-16,0 0 16,0 0 0,1-1-16,0 0 0,0-1 0,-1 1 0,-1 1 0,-1-1 16,0 1-32,-1 0 16,0 0 0,1 0 16,0 0-16,1 0 0,-1 0 0,2 0 0,-1 0 0,-1-1 16,1 1-32,-1 0 16,0 0 0,-1 0 0,1 0 0,-1 1 0,1-1 0,0 0 16,1 0-16,0 0 0,-1 0 0,1-1 0,-2 1 0,0 0 16,-1 0-32,1 0 16,-1 0 0,0 0-16,0 0 16,0 1 0,0 0 0,-1-1 0,0 1 0,0 0 16,0 0-16,-1 0-16,1-1 16,0 1 16,0 0-16,0-1 0,0 1-16,1-1 32,-1 1-16,0 0 16,-1 0-16,1 0 0,-1 0-16,0 0 16,0-1 0,0 1-16,0 0 16,0 0 32,0 0-32,0 0 0,0 0 48,0 0-32,0 0 32,-1 0-48,1 0-401,-1 0-895,-1 1-1233,-1-1-1297,0 1-6963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99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10 95 3682,'0'0'1905,"0"-1"-1553,0 1 656,0 0 561,0 0-737,0 1-143,0-1 111,-1 0-64,0 1-111,0 0-209,-1 0 112,1 0 32,0 0-176,0-1-191,0 1-17,0-1 32,1 0 96,1 1 112,0-1-64,1-1-80,1 1-16,1-1-144,1 0 33,1-1-97,0 0 32,0 0 32,0-1 16,1 0 112,-1 0-16,0 1-96,0-1-64,-1 1 0,0-1-16,-1 1-48,0 1 32,0-1-32,-1 1 0,2-1 0,-1 1 32,0-1-32,0 1 0,-1-1 16,0 1-16,0-1 0,0 1 0,0 0 0,0 0 16,0 0 0,-1-1 16,1 1-48,0-1 48,-1 0 0,1 0 32,-1 0-64,1 0 64,0-1-48,1 1-16,0-1 0,0 1 32,-1-1 32,1 1-32,0 0 0,-1-1 16,0 1-48,0 0 32,0 0-32,0 0 0,0-1 16,0 1 16,1 1 16,-2 0 16,1 0-48,-1 1 0,-1-1 16,0 1-16,0 0 0,-1 0 0,1-1 0,-1 1 0,1-1-16,-1 1 16,1 0-32,-1-1 32,0 1-16,0 0 17,0 0-17,-1 0-17,1 0-15,-1 1 16,1-1 16,-1 1-16,-1 1-48,0-1-32,0 1-32,-1 0 80,-2 1-32,0 0 0,-1 0-32,-2 1-16,0 1 80,-1-1-80,0 0 16,1 0 0,0 0-16,-1-1 80,2 0 0,-1 0 48,1 0 0,0-1 0,0 0-16,1 1 16,-1 0 0,1-1 0,0 1 0,0 0-16,0 0-16,0 0 16,1-1-16,2 0 32,-1 0-32,2-1 16,0 0 0,1 0 0,0 0 16,0 0 0,-1 0-16,1 0-48,0 0-128,0 0-353,0 0-543,0-1-465,1 1-1152,0-1-8068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68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2 1 2881,'0'0'0,"-1"0"-608,0 0-977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69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202 35 3009,'0'0'481,"0"0"-481,-1-1-289,1 0 273,0 0 16,-1 0-208,1-1-224,1 0 128,-1 0 304,0 1 544,0-1 321,0 1-33,0 1 497,0 0-65,0-1-287,0 1-385,0 0-480,0-1-32,1 0-80,-1 0-16,0-1 0,1 0 16,0 0 0,0 0 48,-1 0 192,1 0 320,0 1 33,-1 0-97,0 1-160,1 0-96,-1-1 128,0 1 129,-1-1 31,1 1 144,0 0 48,0 0-111,-2 2 95,0 0 0,-1 1-255,0 0 47,-1 0-192,1 0 112,1-1-64,0 0-32,0 0 65,1-1-145,0 0-112,0 0 80,-1 0-112,1 0-80,-1 1 32,0 2-16,-1 0 32,0 2-32,-1 0-32,1 1 0,-1 0 0,0 0 0,0 0 32,0-1-16,1-1 0,0 0-16,0-1 32,0-1-32,1 0 0,-1 0 0,1-1-16,-1 1 16,1 0-16,-1 0 16,0 0 0,0 1 16,0 0-16,1-1 0,-1 1 0,1-1 0,-1 1 0,1-1-16,-1 0 16,0 1-16,0-1 16,0 1 0,0 0-48,0 0 32,0-1 0,1 1 0,1-1 16,-1 0-16,1-1 16,0 1-16,0-1 16,0 0 0,-1 1-16,1 0 16,-1-1 0,0 1 16,1 0-32,-1-1 16,1 0-32,0 0 32,0 0 0,0 0 16,0-1-16,0 1 0,0 0-32,1 0 32,-1-1-16,0 1-16,0-1 32,1 1-16,-1-1 32,0 0-32,1 1 16,-1 0 0,-1 1 0,1-1 16,0 0-16,-1 0 0,1 0-32,0-1-32,1 0-16,0 0 32,0-1-32,0 0 16,0 1 48,-1-1-16,1 1-16,0-1 16,-1 0 16,1 1 0,-1-1 0,1 1 32,0-1 0,-1 1-16,1 0-16,-1 0 0,0 0-80,1-1 32,-1 1 64,1-1-16,0 1 16,0-1-16,0 0 16,0 0 0,0 0-16,0 0 32,-1 1-16,1-1 0,-1 0 0,1 1 0,0 0 0,-1-1 0,1 1 0,0 0 0,0-1-16,0 1 0,-1-1 16,1 1 16,0-1 0,0 1-32,-1 0 16,1 0 0,0 0 0,-1 0 16,0 0-32,1 1 16,-2-1 0,1 1 0,0 0 0,-1-1 0,1 1 0,-1-1-64,1 0 64,0 1 0,0-1 0,0 0 0,0 0-16,0 0 16,0 1 16,0-1-16,0 0 0,0 0 0,1-1 0,-1 0-16,1 1 16,0-1 0,0 0-32,0 0 32,-1 0 0,1 0 0,0 1 0,0-1 0,0 1 0,0 0 16,0-1-16,0 0 0,0 0-48,0 0-65,-1 0-143,1-1-352,1 1-961,-1-2-1216,1 0-2801,0-1-2114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70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86 8 4706,'0'0'1745,"-1"-1"-1617,1 1 784,-1 0 177,0 0-737,1-1-128,-1 1 96,1 0 32,0 0-47,0 0 31,0 0-48,0 0-96,0-1-16,0 1 112,1-1-80,-1 1-48,1-1-128,0 0-16,0 1 0,0 0-16,-1-1 16,1 1 0,0 0 0,0 0-16,0 0 16,0 0-16,0 0 0,-1 0 96,1 0 209,-1 0 47,0 0-64,0 0 128,0 1-128,0 0-48,0 1 48,0-1-63,0 1-1,0-1 176,1 1 64,-1 0-144,-1 0 64,1 1-111,-2 0-145,0 2-32,0 0-32,0 0 64,0 0-48,0 0 96,0 0-48,0 0 16,0-1-48,0 0-16,0 0-80,0-1 112,1 1-80,-1-1 16,1 1 0,-1 1 0,1-1-16,-1 0-16,1 1-16,-1-1 32,1 0-16,1-1 16,-1 0-16,0 0 0,1 0 16,-1 0-16,0 0-16,0 0 0,0 0 0,0 0 0,0 0 0,0-1 32,1 0-48,-1 0 32,0 0-16,0 0 16,0 1 16,-1-1-48,-1 2 16,0-1 0,1 0 0,-1 0 0,1 0 0,0 0 0,1-1 0,0 0 0,0 0 16,0 1-16,0-1 0,0 0 0,0 0 16,0 1-32,-1-1 32,1 1-32,-1 0 0,1-1 16,0 0 0,-1 0 0,1 0 32,1-1-16,-1 0 0,0-1 0,0 1-16,0 0 0,0-1 0,1 1 0,-1 0-16,0 0-16,0-1 16,1 0 16,-1 0-16,2-1 16,1-1 0,2-1 0,0-1 0,1-1-32,1-1 0,0 1-16,-1-1-16,0 0-48,0 0 48,-1-1-48,0 0-80,-1 0 32,0 0 160,0 0 0,-1 1 0,-1 1 0,1 1-16,-1 0 0,1 1 16,0 0 0,0-1-32,1 1 32,0-1 16,0 0-16,0 0 0,0 0 16,-1 0 0,0 0 0,-1 0-16,0 1-16,0 0 16,0 0 0,0 1-16,0-1 16,0 0 0,1 0 0,-1 0 16,1-1-16,0 0 0,0 0 0,-1 0-16,0 0 16,0 1 0,-1-1 0,0 2 0,0-1 0,1 1 0,-1 0 0,0 0 0,0 0 0,0 1 16,1 1 16,-1-1-32,-1 0 16,1 1 16,0 0-32,0 0 0,0 0 0,0-1 0,-1 1 0,1 0-16,0 0 16,0 0-16,0 0-624,0 1-1665,0 0-2418,-1 0-4977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71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77 0 5458,'-1'0'1873,"1"0"-992,0 0 495,-1 0-543,0 0-545,1 1-128,-1-1 176,1 1 112,0-1 193,0 1 207,1-1 80,-1 0 1,0 1 15,0 1-271,-1 1-241,1 1-288,-1 1-48,-1 0 16,1 1-80,0 0 32,0 0-32,0 0 112,0 0 80,0 0-96,0 1-64,1-1-32,-2 1-16,1-1 0,0 0 16,0 0-32,-1 0 32,1-1-32,-1 1 32,1 0-32,0-1 16,0 0 0,0 1-16,0-1 0,1 0 16,-1 0-16,0 1 0,-1 1 0,1 0 16,-1 1-16,0 0 0,0 0 16,1 0 0,0 0 0,0-1-16,0-2 0,1 1 0,0-2 16,0 0-16,-1 0 16,1 0 0,0 0-16,-1 1 0,1-1-16,-1 1 32,0-1-16,0 1 0,1-1 0,-1 1 0,0-1 0,1 0 0,-1-1 0,1 1 16,0-1-16,0-1 0,0 0 0,0 0 0,0-1 0,0 0 0,0 0 16,0 0-16,0 0 0,0 1 0,0-1 0,0 0 16,-1 1-16,1 0 0,0 0 32,0-1-32,-1 0 0,0 0 16,1-1-16,-1 1 0,1-1 0,-1 0 16,1 0-16,0 1 0,0-1 0,-1 0 0,1 0 0,0 0 0,0 0 0,0 0 0,-1 1 0,1-1 0,-1 1 0,0 1 0,1-1 0,-1 0 0,0 1 0,1-1 0,-1 0 0,1 0 0,-1-1 0,1 1 0,-1 0 16,0-1-32,0 1 16,0 1 0,0-1 16,0 1 0,0 0-16,1-1 0,-1 0 0,1 0-16,-1 0 0,1-1 16,0 1 0,0-1 0,0 0 0,0 0 0,0-1 0,0 2 0,0-1 0,0 0 0,-1 0 16,1 0 0,0 0-32,0 0 32,0 0-16,0 0 33,0 0-33,0 0 16,0 0-16,0 0-49,0 0-927,0 0-1761,-1-1-1281,1-1-6803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72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6 39 4082,'0'0'800,"0"0"-111,1-1 143,-2 0-416,1 1-400,-1-1-16,0-1-16,0 1-176,0 0 64,0-1 112,1 0 16,0 0 192,1 0 208,0 0 449,-1 0 159,1 1-544,-1 0-160,0 0-192,-1 1-63,1 0-17,-1-1-32,1 1-48,-1-1-49,1 0 97,0 0 16,0 0 0,0 1 193,0-1 271,0 0-80,0 1 112,0-1-64,0 1-191,0 0-129,0 0-64,-1 0-32,1-1-32,1 1 0,-1-1 0,0 0 0,0 0 16,0 0 192,1 0 496,-1-1 16,1 2-255,-1-1 95,0 1-48,-1 0-128,1 0-112,0 1 193,0 0-1,1 2-48,-1 0-96,1 1-96,0 1-80,1 1-64,-1 0-64,1 0 64,-1 0-32,1-1 16,-1 0 0,0 0-31,0 0-1,0 0-16,-1 0 16,1 0-16,-1 0 16,0 0-32,0-1 80,0 0-48,-1-1 16,1 1-48,0-1 0,0 0 16,0 0-16,-1 0 0,1-1 0,0 2 48,0-1-32,0 1-16,0 0 16,0 0-16,1 0 16,-1-1-16,0 0 0,1-1 0,-1 0 32,0 0-32,1 0 16,-1 0-16,-1 1 16,1 0 32,0 0-16,-1 0 16,0 0 0,1 0-48,-1-1 16,1 0-16,-1 0 0,1-1 16,-1 1-16,1-1 0,0 0 0,0-1 16,0 1-32,-1-1 32,1 1-16,0-1 16,0 1 16,0-1-16,0 0 64,0 0-16,0-1-16,0 1-48,0 0 16,-1 0-16,1-1 32,0 1-32,-1 0 144,1 0-48,0 0 0,-1 1-32,1-1-16,0 1-48,0-1 32,-1 0-32,1 0 0,0 0 0,1 0-16,-1-1 0,0-1-32,0 0 32,1-2-16,0 0 16,0-1-32,0-1 48,0 0-16,0 0 16,0 1-16,0-1 16,-1 1-32,1-1 0,-1 0 16,1 0 16,-1 1 0,1-1 0,-1 1-32,1 1 32,-1 0 0,1 0 16,0 1-16,1-1 0,-1 0 0,0 1 32,1-1-32,-2 1 16,1-1 0,-1 0-16,0 1 0,-1 0 0,0-1-32,0 1 32,0 0 32,1 1-32,-1-1 0,1 2 0,0-1 16,0 1-16,0 1 16,0 0-16,0-1 16,0 1-32,0 0 16,1 0 0,-1-1-64,-1 1-880,1 0-545,0 0-912,0 0-256,0 1-2290,0-1-2368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893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5 9 4786,'0'-1'2513,"0"1"-1968,0 0 447,0 0-320,0-1-448,0 1-95,0 0 95,1 0-16,-1-1-176,0 1 0,0-1 256,0 0 224,-1 0 0,1 1-127,-1-1-81,0 1-144,0-1-64,0 1-64,1 0 48,0 0 112,-1 0 0,2-1 304,-1 2 113,0-1-81,0 1-160,0 0 96,1 1-48,0 1-80,-1 0-47,1 1-113,-1 0 48,1 0 16,-1 1-64,0 1-112,0 1 176,0 0-128,0 2-32,0 0 0,0 0-64,0 0 128,1 0-64,-1 0-64,1-1-16,-1 0 0,0 0 32,0-1-32,0-1 0,0 0 0,0-1 0,1-1 16,-1 0-32,1 1 48,0 0-32,0 0 0,0 0 0,-1 0 0,1-1 0,0 0 0,-1-1 0,0 0 16,1-1-16,-1 1 0,0 0 0,1 0 16,-1 1-16,0 1 16,0 1-16,0 0 0,0 0 0,0-1-16,0 0 16,1-1 0,-1 0 0,1-1 0,-1 0 0,1-1 0,-1 1 16,1 0-32,-1 0 32,0 0-16,1 1 0,-1 0 16,1 0-32,-1-1 16,1 1 0,-1 0 16,1-1-16,0 0 0,-1 0-16,1-1 32,-1 0-16,1 0 0,-1 0 0,0-1 0,0 0 16,0 1 0,0 0-16,0 1 0,-1 0 16,1-1-16,-1 1 0,1-1-32,-1 0 48,1-1-16,0 1 16,-1-1-16,1 0 0,-1 1 0,1 0 0,0 0 32,-1 0-32,1 1 0,-1-1 0,-1 1-16,1-1 16,0 0-16,0 0 32,0 0-32,1 0 32,0-1-16,0 0 0,0 0 0,0 0 0,0 0 0,0-1 0,0 1-16,0-1 16,0 0 0,0 1 0,0 0 0,0 0 16,0 0-16,0 0 0,1-1 0,-1 1 0,0 0 0,0-1 0,0 1 0,0-1 16,0 1-16,0-1-16,0 1 16,0 0 0,0 0 16,0 0-16,0 0 0,0-1 32,0 1-16,0-1-16,0 0 65,0 0-49,0-1 0,0 1-16,0-1-161,-1 0-607,1 0-1313,-1-2-1040,1 0-9365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73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277 4 5827,'0'0'736,"-1"0"-48,1 0 129,0 0-513,-1 0-224,1 0-32,0 0 368,0-1 336,0 0 177,0 1 79,1 0-191,-1-1-193,-1 1-48,1 0-96,0 1-31,0-1-1,-1 0-192,1 0-32,0-1 16,0 1 0,0 0-96,0 0 48,0 0 129,0 0 191,0 0-320,-1 1 16,0 0 32,-1 1-176,-1 1 32,-1 1-32,-1 1-16,-1 1 32,0 1-16,-1 0 0,0 1-48,0 0 32,0-1-16,0 1-16,1-2 0,0 0 16,1-1-32,0 0 48,-1-1 32,0 1 17,-1 0-17,0 1-64,0 0 0,0-1-16,1 0 0,0-1 0,2 0 16,1-1 0,0-1-16,0 1 0,-1-1 0,1 1 0,-1 0 0,1-1 16,-1 1-16,1-1 0,0-1 0,1 1 0,0-1 0,-1 1 0,1 0 16,-1-1-32,0 1 16,0 1 0,0-1 16,-1 0-16,1 0 16,0 0-16,0 0 0,0 0 0,0 1 16,-1-1-16,1 1 0,-1-1 0,0 1 0,-1 0 0,1 0 16,1-1-32,-1 0 16,1-1 0,1 1 0,0-1 16,1 0-48,0 0 32,0 0 0,0 0 0,-1 0 32,1-1-32,0 1 0,0-1 0,1 1 0,-1-1 0,1 1-32,-1-1 32,0 0 0,0 0 0,0 1-16,0-1 16,0 1 0,0 0 16,0 0-16,0 0 0,0-1-16,1 1 0,-1 0 0,1-1 16,0 0 0,0 0 0,0 0-16,0 0 16,0 0 0,-1 0 0,1 0 0,0 0 16,0 0-16,0 0 0,0 0 0,0 0 0,0 0 0,0 0-32,0 0 32,1 0-32,-1 0 16,0-1-64,0 1-81,1-1-175,0 0-1040,1 0-1426,2-2-1952,-1 1-4434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74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8 127 4226,'0'0'2977,"0"0"-2400,-1 0 431,-1 0-32,1-1-415,0 1-65,0 1 256,0-1 241,1 0 79,-1 0-95,1 0-81,0 0-256,1 0-143,0 0 127,0 0-176,0-1-112,2 0-80,0 0-48,2-1-47,1-1-65,1 0-48,1-1 16,0 1 0,-1 0 32,0 0-48,-2 0 0,0 0 0,-1 1-48,-1-1 32,1 0-32,-1 0 0,0 0 0,1 1 16,-1-1-16,1 1 0,0-1 16,1 0-16,0 0 16,1-1 0,0 0-16,0 0 0,-1 0 32,0 0-32,0 1 16,-2-1 0,0 1-16,-1 0-16,0 1 16,0-1 0,-2 1 0,1 1 0,0 0 0,-1 0 32,1 0-32,-1 0-32,1-1 32,0 1-16,0-1-32,0 1 0,-1-1-16,1 1 48,0 0-16,0 0 32,-1 0-32,1 0 16,-1 1 16,0 0-96,0 0-112,0 0-17,0 0 97,0 0 32,1-1 64,-1 1-16,0-1 16,0 0 32,1 1 0,-1 0-16,0-1 0,0 1-16,0 0 0,1-1 0,-1 1 32,1 0-16,0-1 32,-1 1-16,0 0 0,0-1 32,0 1-32,0 0 0,0 0-16,0 0 16,0-1-48,0 1-16,-1 0-144,1 0 0,0 0-96,0-1 0,0 1 160,0 0 112,0 0 0,0 1 32,0-1 0,-1 0 96,1 1 96,-1 0 48,-1 1 16,0 1-16,0 0-48,0 0-48,-1 0-48,1-1-32,0 0-16,0-1 0,0 0-48,0 0 0,0 1 32,-1-1-32,0 1 16,0 1 16,0 0 0,-1 0-32,0 1 16,1 0 0,-1-1 0,0 1-16,1 0 0,-1-1 32,1 0-32,0-1 0,1 1 17,0-2-34,0 1 17,0-1 0,1 0 17,0 0-17,1-1-17,-1 1 17,1-1 0,-1 1 0,1-1-32,0 1 0,0-1 16,0 0-32,0 0 16,0 0-32,1-1 32,0 0 32,2-1-32,0-1 16,1 0 0,1 0 0,0 0-48,0-1 16,1 1 0,0-1 32,-1 0 16,1 0-32,0-1-32,-1 1-144,0-1 48,0 0-48,-1 1-480,-1 1-449,0 0-528,0 2-464,-1 0-3041,1 1-1409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75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4 125 4402,'0'-1'1777,"0"1"-1265,0 0 625,-1-1-97,0 1-656,1-1-96,-1 1 289,1-1-289,0 1-32,-1 0 352,1 0 80,1 0-143,-1 0-49,1 0 304,0 0-79,0 0-225,1 0-48,0 0-48,-1 0-128,1-1 161,1 0-161,0 0-192,1 0 80,2-2-48,0 1 112,1-1 0,1-1-80,0 1-32,0 0-64,0 0-16,-1 0-32,0 1 32,0 1-16,0-1 0,0 0 0,1 0-32,1 0 16,-1 0 0,1 0 0,0 0 16,0 0-16,-1 0 0,0 1 32,-1-1-16,-1 1-16,1-1 16,-1 0-32,1-1 16,-1 1 0,1-1 16,0 0-16,0 1 0,-1-1 0,1 1 0,-1 0 0,-1 0 16,0 0-16,0 0 16,-1 1-16,0-1 0,0 0-16,0 1 32,1-1-16,-1 0 0,0 1 0,0 0 0,-1-1 0,0 1 0,0 0 0,0-1 16,1 1-16,-1-1 0,1 1 0,0-1 0,0 1 0,-1 0 0,-1 0 0,0 1-16,-1-1 16,-1 1 0,1-1 0,-1 0 16,2 1-16,-1-1 0,1 0 0,0 0 0,1 0 0,-1 0 16,0 0 0,-1 0 16,0 1 16,0 0 0,-1 0 16,0 0 32,0 0 1,0 0-97,-1 0 0,0 0-16,0 0-449,-1 0-943,-1 1-1586,0 1-3489,-1-1-736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76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6 84 5651,'0'0'1616,"-1"-1"-335,0 1 448,0-1-353,0 1-527,0-1-353,1 1-32,-1 0-48,1 0-47,0 0-33,1 1 144,0 0-48,1-1-112,1 0-80,1 0-64,1-1-32,1 0-144,0 0 65,0-1-1,0 0 0,1-1 16,0 0-32,0 0-16,1 0 0,-1 0-16,1-1 48,-1 1 192,0 0-48,-1 0-144,-1 1-64,-2 0 16,1 1 32,-1 0-48,0 0 16,2 0 0,0 0 16,1-1-32,0 0 16,1 0 16,-1 0 96,-2 0-32,0 1-80,-1 0-16,-1 0 32,0 0-32,0 0 16,1 0-16,0 0 0,1 0 0,1-1 16,-1 0-16,0 1 16,0-1-16,-2 1 0,0 0 16,-1 1-32,0-1 16,0 1 0,0-1 16,0 1 0,1-1-16,0 0 16,0-1-16,0 1 0,-1 0 0,1 0 0,-1 0 48,0 0-32,-1 1 32,0 0-32,0 0-16,0 0 0,0 0-16,0 0-16,0 0 16,0 0 16,0 0 0,0 0-16,0 0 32,0 0-16,0 0 16,0 0-16,0 0 0,0 0 16,0 0-16,0 0 0,0 0 0,0 0-16,0 0 16,0 0 0,0 0 16,0 0 0,0 0-16,-1 0-16,1 0 16,-2 1 0,1-1-32,-2 2 32,-1 0 0,-1 1 0,0-1 0,0 1-32,1 0-32,-1-1-32,1 0 48,0 0 32,0 0-16,1 0-496,-1-1-721,1 1-1040,0-1-2641,0 0-3762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66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8 23 2769,'0'0'865,"-1"0"-209,1 0 240,0 0-143,-1 0 63,1-1 305,0 1-129,-1 0-304,1 0-63,0 0 79,0 0-48,0 0 49,0 0-1,0 0 64,-1 0 17,1 0-241,0 0 128,0 0 129,0 0-353,-1 0-64,1 0-16,0-1-352,-1 1 64,1 1-80,0-1 0,0-1 0,-1 2-16,1-1 16,0-1 32,0 1-32,0 0 0,0 1 16,0-1-16,1 0 32,-1 0 32,0 0 96,0 0 0,0 0-144,1-1 224,1 1 1,1-1-81,2 0-32,1 0 64,2 0-96,1 0-16,0 0 0,-1 0-80,0 0 32,-1 1 0,-2 1-16,0-1 0,-1 0 0,0 1 0,0-1-16,0 1 0,1 0 0,0 0 0,1-1 16,0 1-16,0-1 0,0 0 16,0 1-16,-1-1 16,-1 0-16,1 0 0,-2 0 0,1 0 16,0 0-16,-1 0 16,0 0-16,1 0 0,-1 0-32,1 0 64,0 0-32,0-1 0,1 1 16,-1 0-32,0 0 0,0 0 16,-1 0 32,1 0-32,0 0 0,0 0 0,1 0 0,-1-1-16,0 1 16,0 0 0,0 0 16,0 0-16,-1 0 16,0 0-16,1 0 16,0-1-16,0 1-16,1 0 16,0-1 0,1 0 0,-1 0-16,1 1 16,-1-1 0,0 1 0,0-1 16,-1 1-16,1-1 0,-1 1 16,0-1-16,0 1 0,0-1 0,0 1-32,0-1 64,0 1-64,0-1 48,0 1-16,-1-1 0,0 0-32,0 0 32,-1 1 0,0-1-48,0 1 48,0 0 0,-1-1 0,0 1 0,0 0 0,0 0 0,0 0 0,-1 0 0,1 0 0,-1 0-16,1 0-16,-1 0 32,0 0 0,0 0 0,0 0 0,0-1 16,0 1-16,0 0 0,0 0 0,1 0 0,-1 0-16,0 0 16,0 0 16,0 0 0,0 1-16,0-1 16,0 0-16,0 0 0,0 0 0,-1 0 16,1 0 16,0 0-32,0 0 16,0 0-16,-1 0-688,1 0-865,-2 0-1969,0 0-3489,0 0 64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67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 39 3986,'0'0'2849,"0"0"-1568,0 0 47,0 0 65,0 0-513,0 0-431,0 0-49,0 0 112,0 0-192,0 0-80,0 0 64,0 0 33,0 0 15,1 0 240,1-1 96,0 0-224,1-1-175,1 0 79,0 0-48,1 0-96,0-1-16,1 1-48,0 0 16,0-1-96,-1 2-64,0-1 32,0 1 48,-1 1-64,0 0 0,0 0 0,0 0-16,0 0 48,0 1-48,1 0 33,0-1-33,0 1 16,-1 0 0,1-1-32,-1 0 0,1 0-16,-1 0 16,0 0 48,-1 0-32,1 0-16,0 0 0,-1 0 16,1 0-16,0-1 16,1 1 16,-1-1-16,1 0-16,-1 1 0,0-1 0,-1 1 0,1-1 0,-1 1 0,0 0 16,0 0-32,1 0 32,-1-1-16,0 1 0,0-1 0,0 1-16,0-1 16,-1 1 16,-1-1-16,0 1 16,0-1 0,0 1-16,0 0 0,0-1 0,1 0 0,0 1 0,0-1 0,1 0 0,0 0 0,-1 0-32,0 1 64,0 0-32,0-1 0,-1 1 16,1 0-32,-1 0 32,0 0-16,1 0 0,-1 0 0,1 0 0,0-1 0,-1 1 16,0 0-16,0 0 0,-1 0-32,0 0 0,1 0 32,-1 0 0,0 0 0,1 0 16,0 1 0,0-1-16,1 0 0,-1 0 48,0 0-48,0 0 16,-1 0 0,0-1 0,0 1-32,0 0-16,0 0 32,0 0 0,0 0 16,0 0 0,0 1-16,0-1 32,0 0 32,0 0-48,0 0 32,-1 0 16,1 0-48,-1 0-16,0 0 16,-1 1-32,1-1 16,-1 0 0,1 0 0,-1 0-16,1 1 16,0-1 0,0 0 0,0 0-16,-1 1 16,-1 0-16,0 0 16,-1 1 16,0-1 0,-1 1-16,0 0 0,1-1-16,-1 1 16,1-1-128,-1 0-208,2-1 95,-1 0 1,1 0-192,0 0-368,0 0-497,-1 0-832,1 1-1456,-1 1-6372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57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266 275 4258,'0'0'2881,"0"0"-2208,-1 0 303,1 0-352,-1 0-560,0 0-64,1 0 16,0 0 16,0 1 48,0-1 497,0-1-49,0 1-192,0 0-96,0 0 96,0 1-32,0-1-111,0 1 15,0-1 16,-1 0 32,1 1 0,0-1 112,0 0-64,0 1 48,0-1 97,-1 0 95,1 0-96,0 0-96,0 0-96,0 1-48,0-1 81,0 0-65,0 0-32,0 0-16,0 0 64,0 0-16,0 0-64,0 0 0,0 1-48,-1-1 0,1 0-48,0 0-16,-1 0 0,1 0-16,0 0-16,0 0 48,-1-1 1,1 1-33,0 0 16,-1 0 0,1-1-32,-1 1-16,-1-1 0,1 0 0,-1 0 16,0 0-16,0-1 0,0 1 0,0 0 0,0 0 0,0 0-16,0-1 16,0 1 0,1-1 16,-1 1-32,0-1 32,0 0-16,0 0 0,0 1 0,1-1 16,-1 0-16,0 0 0,1 0-32,-1 0 32,1 0 16,-1 0-16,1 0-16,0 0 16,0 0 0,0 0 16,0 1 0,0-1-16,0 1 0,0-1 0,0 1 0,0 0 0,0 0 0,0 0 0,0 0-16,0-1 32,0 1-16,0-1 0,-1 0 16,0 0-32,0-1 48,0 1-32,1 0 0,-1 0-16,0 0 16,0 0 0,0 1 32,0 0-48,0-1 16,1 1 0,-1-1-16,0 0 0,0 0 16,1 0 0,-1 0 0,1 0 16,0 0-16,-1 0 0,1 1 0,1 0 16,-2 0-16,1 0 0,-1-1 0,1 1 0,-1-1 0,-1 0 0,1 1-16,-1-1 16,1 0 0,0 0 0,1 0 0,-1 0 0,1 0 16,-1 0 0,1 0-16,-1 1 0,1-1 0,-1 0 0,1 1-32,-1-1 16,1 1 32,0 0 0,0-1-16,0 0 0,0 0-32,-1 1 48,1-1-16,-1 0 0,1 0 0,-1 0 0,1 0-16,-1 0 16,1 0 0,0 1 0,-1-1-32,1 0 32,0 0 0,0 0 16,0 1-16,0 0 0,0 0 0,0 0 0,0 0 0,1 0 0,-1 0-16,0-1 32,0 1-32,-1-1 32,1 1-16,-1 0 0,1 0 0,0 0-16,0 0 16,0 0 0,0 0 0,0 0 0,1 0 0,-1 0 0,-1 0 0,1-1-16,0 1 16,0 0 0,0-1 0,-1 1-16,1-1 16,-1 0 0,1 0 0,-1-1 0,0 1 0,0-1 0,0 1 0,0 0 0,1 0 0,0 0-16,0 1 16,1 0 0,-1 0 0,0 0 0,1 0-16,-1 0 16,0-1 16,0 1-16,0-1-16,1 0 16,-1 0-16,-1 1 16,1-1 16,0 0-16,1 1 0,-1 0 0,0 0 0,0 1 0,0-1 0,0 0 0,0 0 0,0-1 0,0 1 0,-1 0 0,1 0 0,0 0 0,0 0 0,0 0 0,0 1 0,0-1 0,0 0-16,0 1 16,0-1 0,0 0 0,0 0 0,0 0 0,0 1 0,1 0 0,0-1 0,0 1 0,-1 0 0,1 0 0,0 0 0,0 0 0,0 0 0,-1 0 0,1-1 0,-1 1 0,1 0 0,-1-1 0,0 1 0,1 0 0,-1-1 0,1 1-16,-1-1 16,0 0 0,0 1 0,-1 0 0,1-1 0,1 1 0,-1 0 0,1 0 0,0 0 0,0 0 0,0 0 0,0 0 0,0-1 0,0 1 0,0-1 0,-1 1 0,1 0 0,0 0 0,0 0 0,0-1 0,0 1 0,0 0-16,0 0 16,-1 0 0,1 0 0,0 0 0,0 0-16,0-1 16,-1 0 0,0 0 0,0-1 0,-1 1 0,1 0-16,0 0 16,0 0 0,1 1 0,-1 0 0,1 0-17,0 0 17,0 0-112,1 0 32,-1 0 16,0 0-16,0 1 80,1-1-48,-1 1 48,0-1 0,1 1-16,-1-1-1056,0 1-1185,0 0-1057,0 0-8195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58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175 324 4466,'0'0'4466,"0"0"-4082,0-1 721,0 1 319,-1-1-767,0 1-257,1 0 0,-1 0-96,1 0 16,0 0 49,0 0 31,0 0 128,0 0 0,0-1-144,1 1-31,-1 0-49,0 0-48,0 0-32,0 0-64,1 0 16,-1 0-48,0 0 64,-1 0 0,1-1-48,-1 1 64,1 0-79,-1-1-49,1 1 80,-1 0-96,1 0 96,0-1-32,-1 1 32,1-1 0,-1 1-48,0-1-48,0 0-48,-1 0-16,1 0 0,0-2 0,-1 1-16,0-2 32,0 0-16,-1 0 16,1 0-16,0-1 0,0 0 0,1 1 16,-1 0-16,1 0 0,0 0 0,0 1-16,-1 0 32,1 0-32,0 1 16,0-1 0,0 1 0,0 0 32,0 0-32,0-1 0,0 0-16,0-1 16,-1 0 0,1 0 0,-2-1 16,1 0-16,0 1 0,0-1 0,0 1 0,0 0 0,0 1 0,0-1 0,0 1-32,1 0 32,0 0 16,-1 0-16,1 0 0,0 0 0,0-1 0,0 0 0,0 1 0,-1-1 0,1 0 16,-1 1-16,1 0 0,-1 0-16,0 1 16,1-1-16,0 0 16,0-1 0,0 0 0,0 1 0,1-1 16,-1 1-16,0 0 0,0 1-16,0-1 0,0 0 0,-1 1 16,1-1-16,-1 1 16,1-1 0,0 1 16,-1-1-16,1 1 0,0 0 0,0 0-16,0 1-48,0 0 64,0-1-48,0 0 32,0 1-16,-1-1 32,1 0 0,0 1 0,-1-1-16,1 0 16,0 1 0,0-1 0,0 1 0,0-1-48,0 1 32,0-1-16,-1 0 0,1 0 16,-1 0 32,1 0-16,-1 0 0,1 0 0,0 1-16,0-1 16,0 1-16,1 0-32,-1 0-16,0 0 32,0 0 32,0-1 0,0 1 0,0-1-16,0 0 0,0 1 0,0 0 16,0 0-48,0-1 32,0 1-16,1 0-16,-1 0 16,0 0 16,1 0 16,-1 0-64,0 0 48,1 0 0,-1 0 16,1 0-16,0 0-16,-1 1 16,1-1-96,0 1 0,-1-1 15,0 0 49,0 0 32,0 0 16,0 0 0,1 0-16,-1 0 16,1 1 0,0 0 0,0 0-32,0-1 32,0 1 0,-1 0 0,1-1 0,0 1-32,-1-1 32,1 1 16,-1-1-16,1 1 0,-1-1 0,1 1 0,-1 0-16,1 0 16,0 0 0,0 0 16,0 0-48,0 0 64,0 0-48,0 0 16,0 0 0,0 0-16,0-1 16,0 1 0,0 0 0,0 0 0,0 0-32,-1-1 16,1 1 0,0 0-64,-1-1 16,1 1-144,-1-1-16,1 1 192,0-1 32,-1 1-16,1 0 16,0-1 0,0 1 0,0 0 0,0 0 0,0 0 0,0 0-32,0 0 32,0 0 0,0 0 32,0 0-32,0 0 16,0 0-16,0 0 0,-1 0 0,1 0-16,0-1 16,0 1 16,0 0 0,-1 0-16,1 0 0,-1 0 0,1 0-32,0 0 48,0 0-16,0 0 0,-1-1 0,1 1 0,0 0 0,1 0 0,-1 0 0,0 0 0,0 0-16,0 0 16,0 1 0,0-1 0,0 0 0,0 0 0,0 0 32,0 0-32,0 0-16,0 0 16,0 0 0,0 0-64,0 0-784,0 1-1537,0-1 15,1 0-9075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59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39 386 1857,'0'0'4866,"0"0"-4194,1 0-127,-1 0 591,0 0-656,0 1-191,0-1 319,0 1 208,1 0-47,-1-1 175,0 1 192,1 0-191,-1-1-241,0 0-31,0 0-81,0 0-160,0 0-112,0 0-32,0 0-48,0-1-128,0 1-48,0-1-48,0-1-16,0 0 0,0-1 16,0 0-16,0-2 0,0 1 0,1-2 16,-1 1-32,1-2 32,0 0-16,0 0 0,0-1 0,0 0 16,0 0 17,-1-1-33,1 1 0,0 0-16,-1 0-1,0 0 17,0 0 0,0 0 0,0 1 0,0 1 0,0-1 33,-1 2-33,1-1 32,-1 1-32,0 0-32,-1-1 16,1 1 16,-1 0 0,0-1 0,1 0 16,0 1-16,0-1 0,-1 1 32,1-1-32,0 1-16,-1 0 16,1 0 0,-1 1 0,1 0 0,0 0 16,0 1-16,0-1 0,0 0-32,1-1 32,-1 1 0,0-1 16,1 0-16,-1 1 0,1 0 0,-1 1 0,1 0-16,0 0 48,-1 1-80,1-1 96,0 0-64,-1 0 16,1 0 0,0-1 0,0 2 0,0-1 32,0 1-32,-1 1-16,1 0 16,0-1 0,0 1 16,0 0-32,0-2 0,-1 0 16,1 0 0,-1-1 32,0 0-32,0 0 0,0 0-32,0 1 16,0 1 16,0 0 0,1 0 0,-1 1 16,1 0-16,0 1 16,0-1-16,0 1 0,-1 0-32,1 0 32,0-1 0,0 1 0,0 0 16,0 0-16,1-1 16,-1 1-16,0-1 0,0 1 0,0-1 0,-1 0 0,1 1 0,0 0-16,-1-1 32,1 1-48,0 0 16,-1 0-65,1-1-31,0 1 0,0 0 0,0-1 96,0 1 0,0 0 16,0 0 0,0 0 16,0 0-16,0 1 0,0-1 0,0 0 16,0 0-16,0 0 0,0 0 0,0-1-16,0 1 0,0-1 16,0 0 48,0 1-48,0 0-32,-1-1 32,1 1 0,0 0 0,0-1-16,0 1 16,-1-1 0,1 1 0,0-1 16,0 1 0,-1 0-16,1-1-16,0 1 0,0 0 16,0 0 16,-1 0-16,1 0 0,0 0-16,0 0 16,0 0 0,0 0 0,0 0 0,0 0 0,0 0 0,1 0 16,-1 0-16,0-1 0,0 1 16,0-1-16,0 0 16,0 0-16,0-1 0,-1 1-16,1 0 16,0 1 32,0-1-32,0 1 16,0 1 16,-1-1-16,1 0-16,0 1 0,0-1-16,0 0-32,0 0 32,0 0-80,0 0-1168,0 0-1217,1 0-705,-1 0-7955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60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315 143 7764,'0'0'912,"0"0"-368,0 0 593,0 0-529,0 0-96,0 0 225,0 0-97,0-1-112,0 1 48,0 0 97,0 0-97,0 0 128,0 0-336,-1 0 17,0-1 431,-1 0-608,0-1-96,0 0 0,-1 0-32,0 0-32,0 0 64,0 0-32,-1-1 0,-1 1 16,0 0-64,-1-1 48,-1 1 1,-1-1-49,0 0 32,0 0-64,0 0 0,1 0 16,0 0-16,1 1-16,0 0 16,0 0 0,1 1 0,1 0 16,0 0 0,0-1-16,0 1 0,0 0 0,0-1-16,-1 1 16,0-1 0,0 0 0,0 0 0,-1 0 0,1 1 0,0-1 16,1 0-16,1 1 0,-1-1-16,2 1 16,-1-1 0,0 1 0,0-1 0,0 1 16,-1-1-32,0 1 16,0-1 0,0 0 0,1 0 0,0 0 0,-1 0 0,1 0 0,-1-1 0,0 1 0,0 0 0,-1-1 0,1 1 0,-1 0 0,2 1 0,-1-1 16,2 1-48,0 1 48,0-1-16,0 0 0,1 0 0,0 0 0,-1 0 0,1 1 0,0-1 0,1 1-16,-1-1 32,-1 1-16,1-1 0,0 0 0,-1 0-16,0 0 16,1 0 0,-1-1 0,0 2 0,1-1 0,0 0 0,0 1 0,1 0 0,0 0 0,0 0 0,0-1 0,-1 1 0,1 0-32,-1 0 16,1-1 16,-1 1 0,1 0-16,0 0 16,0 0-64,-1 0 64,1-1 16,0 1 0,-1 0-32,1 0 16,-1-1 0,0 1 0,1-1 0,-1 1-16,-1-1 16,1 1-17,0-1 1,0 1-16,0 0 32,1 0 0,0 0 0,-1 0 0,1 0 16,0 0-16,0-1-32,0 1 32,0 0 16,0 0-16,0 0 0,0 0-16,0 0-16,0 0 32,0 0-32,0 0-112,0 0-16,-1 0 128,1 0 32,-1 0 0,0 0-32,1-1 0,-1 1 16,1 0 16,-1 0 0,1 0 0,0 0 0,0 0 32,0 0-32,0 0-16,0 0 16,0 0-16,1 0-16,-1 0 16,0 0-80,1 0 96,-1 0-16,1 0 16,0 0 0,0 1-16,0-1 32,1 0-32,1 1 32,-1-1-16,0 1 0,2 0 0,-1 0 16,1 0-16,1 1 16,0 0 0,1 0-16,0 0 16,1 0-32,0-1 64,0 1-48,0-1 0,-1 0-16,1 1 16,-2 0 0,-1 0 16,0 0-32,0 0 16,0-1 0,0 1 16,0-1-16,0 0 0,0 0 0,1 0 0,-2-1 0,1 1 0,0 0 0,0 0 0,0 0 0,0 0 0,1 0 16,-1 0-16,1 0 0,0 0 0,0 0 0,-1 0 0,0-1 16,0 1-16,-1-1 0,0 0 0,-1 0 0,0 1 0,0-1 16,0 1-16,0 0 0,0-1 0,-1 1 0,1 0 0,-1 0 0,0-1 0,1 1 0,-1 0 0,0-1 0,1 1 0,-1-1 0,0 1 0,0-1 0,0 1 0,0-1 0,0 0 0,0 0 16,1 1-32,-1-1 16,0 1 0,1 0 0,0 0 0,1 0 0,-1-1 0,0 1 0,0 0 0,0 0 16,0-1-16,-1 1 0,1-1 0,-1 1 0,-1 0 0,1-1 0,0 1 0,0-1 0,1 1 0,-1-1 0,1 0 0,-1 1 0,0-1 0,0 1 0,-1 0 0,1-1 16,0 1-16,-1-1 0,1 1 0,0-1 0,-1 0 0,1 0 0,0 0 0,-1 0 0,1 1 0,0-1 0,0 0 0,0 1 0,0-1 0,0 1 0,0-1 16,1 1-16,-1 0 0,0 0 0,0 0 16,0 0-16,0 0 0,-1 0 0,1-1-16,0 0 16,-1 1 0,1-1 0,0 0 16,0 0-16,1 0 0,-1 1 0,0-1 0,0 1 0,0-1 0,0 1 0,-1-1 0,1 1 16,1-1-16,-1 1-16,1 0 16,0 0 0,-1 0 16,1 0-16,-1 0 0,0 0 0,0 0 0,-1-1 0,1 1 0,0 0 0,0-1 16,-1 1-16,1 0 0,-1-1 64,1 0 16,-1 0-16,0 1-16,0-1-48,0 0 48,0 0-32,0 0 0,1 0 0,-1 0-16,-1 0-496,1 1-2385,-1-1-6595,0 0 3889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894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7 33 2513,'-1'0'1313,"1"0"-929,-1 0 288,0-1 129,0 1-417,0 0-320,1-1 48,-1 0-80,1 0-16,0 0 32,0-1 832,1 1 305,-1 0-1,0 0-255,1 0-321,-1 1-112,0 0-63,0 0-49,-1 0 0,1 0-64,0 0 256,0-1 17,0 1-209,-1 0 224,1 0 0,0 0-208,0 0-127,0 0-65,0 0 80,0 1 320,2 0-160,-1 2-96,2 0-127,0 2-81,1 0-80,0 1-32,1 1 80,0 0-80,-1 0 48,-1-2 48,0-2-64,-2 0 32,1 0-32,-1 0 0,1-1-16,-1 1-32,1 0 0,0 1 0,0 0-16,0 0 0,1 0 0,-1 1 32,1-1-32,0 1 0,-1-1 0,1 0 0,-1-1 16,1 1 0,-1-1-16,0 1 16,-1-1 16,0 1-32,0 0 16,0-1-16,-1 2 16,1-1-16,-1 0 0,0 0 0,1 0 0,0-1 0,-1 1 0,1-1 0,0 1 0,-1-1 0,1 1 0,0-1 0,0 0 16,-1 0-16,1 0 0,-1 0 0,1-1 0,-1 0 48,0 0-48,0 0 32,-1 0-80,1 1 80,-1-1-64,0 1 64,1-1-32,0-1 16,-1 0-16,1 0 48,0-1 16,0 0-32,0 0-16,0-2-16,0 0 0,0-1 0,0-1 0,0-1 16,-1-1-16,1 0 0,0-1 0,-1 0-16,0 0 16,0-1-16,0 0-16,-1-1 16,0-1 0,0 0 0,0 0 0,0 0 0,0 1 16,0 1-16,0 2 0,1 1 16,0 0 0,1 1 0,-1 0 0,0 1-16,1 0 16,-1-1 0,0 0 0,0 1 16,-1-1 0,1 1-16,0-1-16,0-1 0,0 1-16,0 0 16,0-1 0,0 1 32,-1 0-16,1 1 16,-1 0-16,1 0 32,0 2-64,0-1 32,1 1 0,-1 0 16,1 0 0,-1 0-32,0-1 48,0 1-32,0-1 0,0 1 0,0 0 16,-1 0-16,1 0-32,0 1 32,0-1 0,0 1 16,0 0-16,0 0 0,0-1-16,0 1 16,1 0 0,0 0 16,0 0-16,0 0 0,0 0-32,0 0 32,0 0 16,0 0-16,0 0-16,0 0-16,0 0 0,0 0 16,0 0-16,1 0 16,-1 0 0,0 1-32,0-1 48,0 0-16,1 1 16,-1-1 0,0 1 0,1-1 0,0 1 0,-1 0 16,1 0-32,0 0 32,0 0-32,1 1 16,-1 0 0,1 1 0,0-1 0,0 1 0,0-1 0,0 1 0,0-1 0,0 1 0,-1-1 0,1 1-16,0-1-352,-1 0-561,0-1-1039,0 0-1234,0 0-3025,-1 0-752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61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314 144 2241,'0'0'240,"0"0"-208,1 0 400,-1-1 257,1 1-209,-1 0 208,1 0 385,-1 0-497,1 0 32,-1 0-192,0-1-143,0 1-177,1 0 32,-1 0 0,0 0 96,0 0 320,1 0 144,-1 0 33,0 1-1,0-1 160,0 0-271,0 0-193,-1-1-208,1 1-96,0 0 64,0 0-48,0 0 64,0 0-160,0-1-16,0 0 0,0 0 0,-1-1 80,1 1 80,-1-1 17,0 1 79,1-1-80,-1 1 64,-1 0-48,0 0-96,0 0 128,-1-1-144,0 0-48,0 0 16,-1 0-32,1-1 64,0 0 80,0 0-96,0 1-16,1 0-48,0 0 16,0 0 0,0 1-32,0 0 0,-1-1 0,1 1 0,0-1 48,0 1-48,0-1 32,0 1-32,-1 1 0,1-1 0,-1 1 0,0 0 16,-1 0-16,1-1 0,0 1 0,0-1 17,0 0-17,0 1 32,0-1-32,1 0 0,0 1-32,0-1 32,0 0 32,0 0-16,0-1-16,-1 1 0,1 0-16,-1-1 16,1 1 16,-1 0-16,1 1 0,-1-1 0,2 1 0,-1-1 16,1 1-32,0-1 16,0 0 0,-1 0 16,1 0-16,0-1 16,-1 1-16,0-1 0,-1 1 0,1-1 0,-1 1 0,1-2 0,-1 1 0,0 0 0,1 0 0,-1 0 0,1 0 0,0 1 16,0 0-16,0 0 0,1 0 0,-1 0 0,0 1 0,-1-1 0,1 1 0,-1-1 0,1 1 0,-1-1-16,1 0 32,0 0-16,0 0 0,0-1 0,0 1 0,-1-1 0,1 1-16,-1 0 16,1-1 0,1 1 16,-1 1-16,1-1 0,0 1 0,0 0 0,0-1 0,0 1 0,0-1 16,0 1-32,0-1 32,0 1-32,-1-1 16,1 1-16,-1-1 16,0 1 0,0 0 16,-1 0-16,2 1 0,-1-1 0,0 0-16,1 0 32,0 0-16,0 0 0,0 0 0,0 0 0,0 0 0,-1 0 0,0 1 0,1-1 0,0 0 0,0 0 0,0 0 16,1 0 0,0 0-16,0 0 0,0-1 0,-1 0 0,0 1 0,0-1 16,0 1-16,0-1 0,0 1 0,0-1 0,0 1 32,0 0-32,0 0 96,1-1-48,-1 1-16,1 0 16,-1 0-48,1 0 0,0 0 16,-1 0-16,0 0 0,1 0-16,-2 0 32,1 0 0,0 0 0,-1 0-16,1 0 0,0 0 0,0 0 0,0 0 0,1 0 0,0 0 0,-1 0 0,1 0 0,0 0 0,0 0 0,0 0 0,0 0 0,0 0 0,0 0-16,0 0 16,0 0 16,0 0-16,0 0 16,0 0 32,0 0 64,0 0-64,0 0-32,0 0 0,-1 0-16,1 0 0,-1-1-16,1 1 0,0 1 0,0-1 16,0 0 0,0 0 16,0-1-16,0 1 16,0 0-16,0 0 32,0 0-32,0 1 16,0-1-32,0 0 16,0 0 0,0-1 0,0 1 16,0 1-16,0-1 0,0 0 0,-1-1 0,1 1 0,-1 0 0,1-1 0,-1 1 0,0-1 16,0 1-16,0-1 0,-1 1 0,1 0 0,-1 0-16,1-1 16,-1 1 0,1 0 16,-1-1-64,1 1 80,0-1-48,0 1 32,1-1-16,0 1 0,-1 0-16,1 0 16,0 0 0,-1 0 0,1 0 0,-1-1 0,0 1 0,0 0 0,0 0-16,0-1 16,1 1 0,0 0 16,0 0-32,0 0 16,0 0 0,-1 0 0,1 0 0,0 0 0,-1 0 0,0 0 0,1 0 16,-1 0-16,1 0 16,-1-1-16,1 1-16,-1 0 16,1 0 0,-1 0 0,1-1 16,-1 1-16,0 0-16,0 0 16,0-1 16,0 1-16,0 0 0,0 0 0,-1 0 0,1-1 0,0 1-32,1 0 32,-1 0-48,1 0 16,0 0-625,0 0-815,0 0-561,0 1-2241,0-1-4306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62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124 175 3201,'0'0'417,"-1"0"-225,0 0 336,-1 0-288,1 0-112,0 0 32,1 0 320,-1 0 145,1 0 95,0 0 0,0 0-335,0 0-145,0 0 128,0 1-32,0-1-48,0 0 176,1 1 129,-1-1 159,0 0 48,1 0-31,-1 0 63,-1 0-224,1 0-143,0 0-17,-1 0-80,0 0 48,1 0 80,-1 0-240,0-1 1,1 0-177,-1 0 0,0-1 192,-1 0-224,0 0-32,0 0 0,0-1-16,0 1 0,0 0 16,0-1-16,-1 1 16,1 0-16,0-1 0,0 1 0,-1-1 0,1 1 16,-1-1 0,1 0-32,-1 1 32,1-1-32,0 1 32,0 0-16,0 0 0,0 0-16,1-1 16,0 1 16,0 0-16,0 1 0,0-1 0,1 0 0,-1 1-16,1-1 16,0 0 0,-1 0 16,0 0-16,1-1 0,-1 1 0,0-1 16,0 1-16,0 0 0,0 0 0,0 0 0,0 0 0,0 0 0,0 0 0,0 1 0,0-1 0,0 0 0,0 1-16,0-1 16,0 1 0,0-1 0,0 0 0,0 0 16,0 1-16,1-1 0,-1 0 0,1 1 0,-1-1 16,0 1-16,1-1 16,-2 0-16,0 0 0,0 0-16,0-1 0,0 1 32,0 1-32,1-1 16,0 1-16,0 0 16,0 0-48,1-1 48,-1 0 0,1 0 16,-1 0-16,1 1 0,0-1 0,-1 1 0,1 0 0,0 1 0,-1 0 0,1-1 0,0 1 0,0-1 0,-1 0 16,1 0-32,-1 0 32,1-1-16,-1 1 0,0-1 0,1 1 16,-1 0-16,0 1-16,1-1 16,-1 1 0,1-1 0,0 1 0,0 0 0,0-1-16,0 1 16,0-1 0,-1 0 0,1 1 0,-1-1 16,1 0-16,-1 0-32,1 1 16,-1-1 16,1 1 0,-1 0 16,1 0-16,0 0 0,1 0 0,-1 0 32,-1-1-64,1 1 32,-1 0 0,0-1 0,1 1-16,-1 0-32,1-1-16,-1 1-48,1 0 80,1 0 16,-1 1 0,1-1-32,-1 1-1521,1 0-704,0 0-1441,0 1-5458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63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8 179 3073,'-1'0'1281,"1"0"-769,0-1 737,0 1 400,0 0-577,0-1-288,0 1 33,0 0-129,0 0-256,0 0 49,0 0 15,0 0 144,0 0-48,0 0 17,0 0 143,0 0-32,0 0-256,0 1-31,0-1-161,0 0-128,0 0-64,0 0 0,0 0 32,0 0-80,0 0 32,0 0 0,0-1-48,0 0-16,0 0 16,1 0-16,1-1 48,-1 1-48,1-1 0,-1 0 32,1 0-32,-1 0 16,0 0 16,0 1-32,-1 0 32,1 0-16,-1 0 32,1-1 0,0 1 48,-1-2 16,1 0-96,0 0 16,0-1 0,1 0 0,-1-1-32,1 1 80,-1-1-64,1 0 32,0 0 48,-1 1 0,1 0 33,-1 0-17,0 1 0,0 0-64,-1 1-16,0 0-32,-1 0 16,0 0-16,0-1 0,0 0-16,0 0 16,-1 0 16,1 0-16,-1 0 0,1 0-16,0 1 16,0-1 0,0 0-16,-1-1 16,0 0 0,1 1 0,-1-1 0,1 1 0,0 0 0,0 0-16,0 1 0,0 0 16,0 0 0,0-1 16,0 0-16,0 0 0,-1 0-16,1 0 0,0 1 32,0 0 0,1 1-16,0 0 0,-1 1 16,1-1-32,0 1 32,0-1-16,-1 1 0,1-1 0,-1 0 0,0 0-16,1 1 48,-1-1-48,1 1 32,0 0-32,0-1 16,0 1-80,0 0-433,0 1-959,0-1-1041,0 0-1057,0 0-7251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64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56 187 4274,'0'0'272,"0"0"-272,0 0 96,0 0 128,0 0-176,0 0 208,0-1 321,1 1-129,-1 0 64,0 0 577,1-1 111,-1 1-351,0 0 15,0 0 96,0 0-255,-1 0-193,0-1 144,0 1-80,0-1-127,0 1 15,0-1-64,0 0 48,-1 0 48,1 0-111,-1 0 63,1 0-256,0 0-64,0 0-16,0 0-64,-1-1 0,1 0-32,0 0 32,-1-1 32,1 0-48,-1-1-32,0 0 144,1 0 0,-2 0-144,1-1 16,-1 1-16,0 0 0,0 0 0,0 1 16,1-1-16,0 1 16,1 1 0,0-1-16,1 1 16,-1 0-16,1 0 16,0-1 0,0 0-16,0 0 0,0-1 0,-1 0 0,1-1-16,0 2 0,0-1-16,0 1 32,1 0 32,0 0-32,0 1 0,0 0 48,0-1-48,-1 1 16,1 0-16,-2-1 0,1 0 0,0 0 0,-1 0 0,1 0 0,-1 0 0,0 1-16,1 0 16,-1-1 0,0 1 0,1 0 16,-1-1-16,0 1-16,1 0 16,-1 1 0,1-1 0,0 1 0,0 0 0,0 0 16,0 1-16,0-1 0,0 0-16,0 0 0,0-1 32,0 0-16,0 1 0,0-1 0,0 0 0,0 1 0,-1 0-16,1 0 0,0 0 16,0 1 0,0 0 0,0 0-16,0 0-192,0 0-624,0 0-977,0 0-720,1 1-496,0-1-6852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65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49 32 3650,'-1'0'3009,"1"-1"-2785,-1 0 256,1 0 593,-2-1-609,1 1-208,1-1 320,-1 1-79,0 1-145,1-1-96,0 1 64,0 0-96,0 0-48,0 0-16,0 0-64,0-1-64,-1 1-32,1-1 209,-1 0 15,0 1-48,0-1 0,0 0 144,0 1-96,-1 0 16,0-1 112,0 1-256,-1-1 48,0 0 65,0 0-81,0 1-80,2-1-32,-1 0-16,2 1 16,-1-1 0,1 1 0,-1-1 16,1 1-32,0-1 96,-1 1 208,0-1-192,0 0 16,0 0-48,0 0-32,0 1-16,0-1-32,0 1 0,1-1 32,-1 1-32,1 0 0,0 0 0,0 0 0,0 0 16,0 0-16,0 0 32,0 0 48,0 0-32,0 0 48,0 0 16,0 0-80,0 0-32,0 0 16,-1 0 0,1-1 0,-1 1 80,1 0 16,0 0-16,-1 0-16,1 0 64,-1 0 33,1 0-1,1 0 80,-1 0-48,0 0 176,0 0 80,1 0-240,-1 0-80,0 0-80,0 0-48,0 0-16,1 0-16,-1 0 16,2 0 0,1 1 16,2-1-16,0 1 16,1-1-16,-1 1 0,1-1-16,-1 1 16,0-1 16,-2 0 0,1 0-16,-1 0 16,0 0-16,-1 0 0,0 0 16,0 0-16,1 1 0,0-1-16,-1 0 0,1 1 16,1-1 0,-1 1 16,1-1-32,-1 1 16,0 0-16,-1 0 16,0-1-16,0 1 48,0 0-32,0 0 0,0 0 16,0-1-16,0 1 0,0 0 0,0 0 0,-1 0 0,1-1 0,0 1 0,0 0 0,0 0 0,0 0-32,0 0 32,0-1 16,0 0-16,-1 1-48,1-1-32,0 0 0,0 0 32,0 1 16,1-1-16,0 1 32,-1-1 0,0 1-32,1 0 0,-1 1-32,-1-1-16,1 0-16,-1 1-16,1-1 112,-1 0-112,1 0-16,0 0-96,0 1 0,1-1 96,-1 1 32,1 0 32,-1 0 0,1-1 47,0 1 33,-1 0 0,1-1-16,0 0 16,0 1 0,0-1 0,1 1 0,-1-1-16,0 1 16,0 0 0,0-1-16,1 1 16,-1-1 16,1 1-16,-1-1 0,1 1 0,-1 0 0,-1-1 0,1 1-16,-1-1 16,0 1 16,0-1 0,0 0-16,1 0 0,1 0 0,-1 0-16,1-1 48,0 1-48,-1-1 16,0 1 0,0 0 0,-1 0 0,1-1 0,-1 1 0,1 0 16,0-1-16,-1 1 0,1 0 0,0-1 0,0 1-16,-1 0 16,1 0 0,-1 0 0,0 0 0,0 0 0,0 0 32,0 0-15,0 0-17,-1 0 0,1 0-17,0-1 34,0 1-17,-1-1 16,0 1 0,0-1-16,0 0 16,-1 1-16,1-1 0,-1 0 0,1 1 16,0-1 0,0 0-16,0 1 16,0-1 0,1 1 16,-1-1-32,0 1 0,0-1 48,0 1-16,0-1-32,0 0 16,0 1 0,-1-1 32,1 0 0,-1 1 0,0-2 128,0 1 16,0 0 0,0 0 48,0 0-48,-1-1-112,1 1-16,-1-1-48,0 0 32,-1 0-48,1 0 0,-1 0 0,1-1 0,-1 1-16,1 0 16,-1 0-32,1-1 32,-1 1 0,0 0-16,0-1 32,0 1-16,-1 0 16,1 0 48,0 1-64,0-1 32,1 1 16,1 0-48,0 0 0,1 0 16,0 0-16,1 1 16,1-1 16,0 0-48,1 0 32,-1 0-16,0 1 0,-1-1 0,1 0 0,-2 1 0,1-1 16,-1 1-32,1-1 16,-1 0 0,0 1 16,0-1-16,0 0 0,0 0 32,0 0-32,-1 0 0,1 0 32,-1 0-16,0 0-16,0 0 0,0 0 16,1 0-16,-1 0 0,0 0 0,0 0 0,0 0 0,0 0-176,0-1-1120,0 1-1506,-1 0-4545,1 1 688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02"/>
    </inkml:context>
    <inkml:brush xml:id="br0">
      <inkml:brushProperty name="width" value="0.035" units="cm"/>
      <inkml:brushProperty name="height" value="0.035" units="cm"/>
      <inkml:brushProperty name="color" value="#00A0D7"/>
    </inkml:brush>
  </inkml:definitions>
  <inkml:trace contextRef="#ctx0" brushRef="#br0">287 263 5314,'-9'-9'7105</inkml:trace>
  <inkml:trace contextRef="#ctx0" brushRef="#br0" timeOffset="1">259 237 13694,'-10'-10'292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04"/>
    </inkml:context>
    <inkml:brush xml:id="br0">
      <inkml:brushProperty name="width" value="0.035" units="cm"/>
      <inkml:brushProperty name="height" value="0.035" units="cm"/>
      <inkml:brushProperty name="color" value="#00A0D7"/>
    </inkml:brush>
  </inkml:definitions>
  <inkml:trace contextRef="#ctx0" brushRef="#br0">3 110 2993,'-3'0'5254,"8"0"-3359,2-2-1630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05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5 378 3442,'0'1'896,"0"-1"-352,0 1 321,-1-1-193,1 1 304,-1 0-79,1-1-81,0 1 97,-1 0-49,1-1-112,0 0-47,0 1 95,0-1-80,0 0-191,0 0 223,0 0 64,-1 0-255,1 0-81,0 0-16,-1 0-112,1 0-80,0 0-128,0 0 0,0 0 0,0 0-79,0 0-33,0 0 32,1-1 0,-1 1-48,1-2 0,-1 0-32,2-2 32,0 0-16,0-2 0,0-1-16,1 0 16,0 0 0,0-1 0,0 0-16,1 0-16,-1 0 32,0 1 0,-1-1 0,1 1 0,-1 1 16,0 0-16,0 1-16,0 0 16,1 0-32,-1-1 0,0 0 32,0-1-16,0 1-16,0-1 32,0 0 0,0 1 0,-1 0 16,1 0-48,-1-1 32,-1 0-145,1-1 65,0-1-16,-1 0 64,0 0 16,0 0-16,0 1 32,0 0 0,0 2-16,0 0 16,0 1-32,1 1 0,-1 1 0,1-1-16,0 2 16,0-1 32,0 0 0,0 1 0,0-1 0,1 0-16,0 0-48,0-1 32,-1 0 16,1 0 16,0 0-16,-1 0 0,1 1 16,-1 1 0,0-1 16,-1 1-16,1 0-16,0 0 16,0 0 16,-1 0-16,1 0-16,0-1 16,0 1 0,0-1 16,0 1-16,0-1 0,-1 1 0,1 1 0,-1 0 0,0 0 0,1 0 0,-1 0 0,0 0 0,0 0 0,0 0 0,1 0 0,-1 0 0,0 1 0,1 0-16,-1-1 32,0 1-16,0-1 0,1 1 0,-1-1 0,0-1 0,1 1 0,-1-1-16,0 1 32,1-1-16,-1 1 0,0 0 0,0 1 0,1 0 0,-1-1 0,0 1 16,0 0-16,-1 0 0,1 0 0,0 0 16,0 0-32,0 0 32,1 0-16,-1 0 0,0 0 0,0 0-16,0 0 16,0 0-16,0 0 16,0 0-16,0 0 16,0 0 0,0 0 0,0 0 0,0 0 0,0 0 0,0 0 0,0 0 16,0-1-16,0 1 0,0 0 0,0-1 0,0 1 0,-1 0 0,2 0 0,-1 0 0,0 0 0,0-1-16,0 0-32,0 1-16,1-1 32,-1 1 0,0 0 32,0 0-16,0-1 16,-1 1-32,1 0 16,0 0-32,0 0-160,0 0 112,0 0 80,-1 0-32,1 0 0,0 0 48,0 0-16,0 0 16,0 0 0,0 0 0,0 0 16,0 0-16,1 1 0,-1-1-16,0 0 0,0 0-16,0 0-737,0 1-1440,0 0-448,0 0-8772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06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318 148 2369,'0'0'1409,"0"-1"-513,-1 1 289,1 0-433,0 0-208,0 0-15,0 0 63,0 0 96,0 0-64,0 0-95,0 0-97,0-1-32,0 1-96,0 0 176,0 1 17,-1-1-1,1 0 128,0 0 128,-1 1-15,1-1-161,0 0-96,0 0-208,-1 0 49,1 0-129,-1 0-48,0-1-96,0 0 48,0 0 16,0 0 48,-1-1 32,0 0 16,0 0-48,-1-1-48,0 0-32,0 0-32,0 0 16,0 0-32,-1 0 0,0 0 0,-1-1 112,0 1 97,0 0-161,0 0 32,-1 0-16,0 1-96,0 0 32,0 0-32,-1 1 16,0 0-16,0-1 16,0 1-16,-1 0 0,1 0 16,1 0-16,0-1 0,1 1 16,0 0 16,1-1-16,1 1 32,-1-1 16,1 0-32,-1 0 16,1 0-32,-2 0 0,1 0-16,0 0 16,0 0-16,0 0 0,0 1 16,0 0 0,1-1 0,0 1-16,0 0 64,0-1-48,1 1-16,-1-1 16,1 1-16,0-1 0,0 1 0,-1-1-16,1 0 16,-1 0 16,-1 0-16,1 0 16,0 0-16,0 0 0,0 1 0,1-1 0,-1 1 0,0-1 0,1 1 0,1 0 0,-1 0 0,0 0 0,-1 0 0,1 0 0,-1 0 0,1 0 0,-1 0 16,1 0-32,0 0 16,0 1 0,0-1 16,1 1 0,0-1-16,-1 1 0,0-1-16,0 0 16,-1 0 16,0 0-16,0 0-16,0 0 0,1 0 32,0 0-32,1 1 32,0 0-48,0 0 64,0 0-32,0-1 0,0 1 0,-1 0 0,1-1-32,0 1 32,1 0 0,-1 0 0,1 0 16,1-1-16,-1 1 0,0 0-16,-1-1 0,1 1 16,0 0 32,0 0-32,-1-1-32,1 1 32,0 0 0,-1 0 0,1 0 0,0 0 0,0 0-32,0 0 32,0 0 0,0 0 48,0 0-48,0 0 0,0 0-16,0 0 16,0 0 0,0 0-16,0 0 16,0 0 0,0 0 0,0 0-16,0 0 0,1 0-240,-1 0-993,0 0-848,1 0-432,0 1-881,1-1-6386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07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10 175 2689,'-1'0'1073,"1"0"-897,0 0 640,-1 0 561,1 1-193,0-1-255,0 0-177,-1-1 16,1 1-159,0 0-289,-1 0 48,0 0 16,1 0-16,-1 0 145,0 0 95,1 1-192,-1-1 80,1 0 113,0 1-97,0 0-128,-1 0-32,1 0-112,0 0-128,0-1 16,0 1 241,0-1 47,0 1-96,0-1-128,0-1-32,1 1 48,0-2-112,1 0-48,2 0-48,0-1 0,0-1 48,0 1-48,0-1 0,0 1 16,0-1 0,0-1-16,0 0 0,0-1 0,0 0 16,-1 1 0,0-1-16,0 2 32,0-1-48,-1 1 16,0 1 0,-1-1 0,1 0 0,-1-1 32,1 0-32,-1 0 0,1 0 0,-1 0 0,0 1 0,0-1-16,0 2 16,0-1-16,1 0 16,-1 0 0,1 0-32,-1 0 32,1 0 16,-1 0-16,0 0 16,0 1-16,0 1 0,0-1 0,-1 2 0,0 0-16,0 0 16,0 0 0,0 0 0,1 0 16,-1 0-16,0-1 0,0 1 0,0 0 0,0-1 0,1 1-16,-1 0 16,0 1-16,0-1 16,1 1 0,-1-1 0,1 0 0,-1 0 32,1 0-32,-1 1 16,0-1-16,1 1 32,-1 0-16,0 0 0,-1 0-16,1 1-16,0-1 16,0 0 0,0 0 16,0 0 0,0 0-16,0 0 0,0 0 16,0 0-16,-1 1-16,1-1 16,0 1-16,-1-1 16,1 2 0,-1 0 0,0 0 0,0 2-16,-1 0 16,1 0-64,-1 1-64,1-1 80,-1 1-16,0-1 32,0 1 32,0-1-16,1 0 0,-1 1 16,1-1-32,1 1 32,-1-1 0,2 1 16,-1-1-32,1 1 16,-1-1-80,1 0 48,-1 0 16,0 0-16,-1 0-16,1 0-48,-1 0 96,0 0-64,0-1 16,0 0-16,0 0 16,0 1 48,0-1 0,1 0 0,-1 1 0,0-1 0,0 1 0,0 0 0,0 0 0,0 0 0,0 0 0,0 0 0,0 0 0,0 0-16,0-1 16,1 0-16,-1-1 0,1 0 16,0 0 0,0 0 0,0 0 0,0 0 0,0 1 0,0-1 0,1 0 0,-1 0 0,0 0 16,0 0-16,1-1 16,-1 1 0,-1 0 16,1 0-16,0 0-16,-1 0 0,1-1 0,0 1-16,0-1-64,0-1-1361,0 0-1392,1-2-3890,-1 1 512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895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 10 8132,'0'0'1008,"1"0"-704,-1 0 657,0-1-225,0 1-464,0-1 64,0 1 161,0-1-49,0 1 0,0-1 96,0 1-80,0 0-79,0 0 31,1-1 64,-1 1-208,0 0-48,0 0-176,0 0-16,0 0-32,-1 0 0,1-1 0,0 1-32,0 0-112,-1 0-224,1 0-176,0 0 128,0-1 304,-1 1 64,1 0 32,0 0-64,0 0 80,0 0 0,1 0 32,-1 1 64,0-1 64,0 0 80,0 0-96,0-1-80,0 1-48,0 0 224,0-1 112,0 1-32,0-1 16,0 1 145,0 0 79,0 0-96,0 0-128,0 0 0,0 0 33,0 0-81,1 0 192,-1 0-160,0 0-208,1 0-112,-1 0 16,1 0 80,0 1-80,0 0 64,2 0-32,0 2 0,0 0 0,2 2 48,-1 0 48,1 1-16,0 0-31,0 0-65,0 0 80,-1 0-80,0 0 96,-1-1 48,0 1-112,0-1 32,0 0-96,0 0 16,-1-1-16,0 0 16,0 0 0,0-1-16,0 0 0,0 1 16,1-1-16,-1 0 0,1 1 0,0 0 16,0 0-16,-1 0 0,1-1 0,-1 1 16,0-1-16,-1 0 0,0 0 0,1-1 16,-1 1-32,0-1 32,1 0-32,-1 0 32,1 0-16,-1 1 16,1-1-32,0 1 32,0 0-32,0 0 16,0 0 0,-1 0 0,1 0 48,-1 0-80,0 1 32,1-1 0,-1 0 0,1 1 0,-1-1 0,0 0 0,1-1 16,-1 1-16,0 0 0,0 0 0,0-1 0,0 1 0,0-1 0,0 0-16,0 0 32,0 0-16,0 0 0,0 1 0,0 0 0,0 0 16,0 0-16,0 0 16,1 0-32,-1 0 32,0 0-32,0 0 0,0-1 16,1 1 0,-1-1 0,1 0 16,-1 1-32,0-1 32,0 0-16,-1 0 0,1-1 16,-1 1-48,0-1 32,1 1-16,-1-1 32,1 0-16,-1 0 0,1 1 0,-1-1-16,1 0 16,-1 0 32,1 0-32,0 0-32,0 1 32,-1 0 0,1-1 0,0 1-16,0-1 16,0 1 16,-1-1-16,0 0-16,1-1 16,-1 1 0,0 0 0,0 0 0,1 0-16,-1-1 16,0 1 0,0 0 0,1-1 16,-1 1-48,0 0 32,0-1-16,0 0 16,1 1 0,-1-1 16,0 0-16,0 1 0,0-1-16,0 1 16,0-1 0,0 0 0,0 1 0,0-1 0,0 0 0,0 0-16,0 0 16,0 0 0,0 0 0,0 1 0,0-1 0,1 1 0,-1-1 16,0 1-16,0-1 16,0 0-16,0 1 0,0-1 0,0 0 0,0 0 0,-1 0 0,1 0 16,0 0-16,0 0-817,0 0-1135,-1-1-1538,-2 0-1632,1 0-5043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28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11 145 4290,'1'0'1265,"-1"0"-721,0 0 96,0 0-240,0 0-64,-1 1-159,0-1 287,0 1 432,0 0-176,1 0-95,-1 0-33,1-1-48,0 0-128,0 1-47,0-1 63,-1 0 32,1 1-160,-1-1-128,1 1 0,-1-1-96,0 1 0,1-1 145,-1 0 47,1 0-32,0 0 80,0 0-32,0 0-16,0 0 96,0 0 97,0 0-97,0 0-112,-1 0 0,1 0-48,0 0-64,0 0-128,0 0 16,0 0 48,0 0-32,1 0-16,0 0 112,0 0 16,0-1-64,1 1 16,1-1-96,1 0 0,0-1 16,0 0 0,1 0-32,0-1 48,1 0-48,1-1 0,-1 0 0,0 0 16,1 0-16,-1 0-16,-1 1 16,1 0 0,1 0 16,-1 0-16,1-1 0,1 1 0,0-1 17,0 0-34,-1 1 17,0 0 0,-1 0 0,-1 1 0,0 0 17,0 0-17,-1 1 0,1-1 0,0 0 0,1 0-33,0-1 49,1 0-32,-1 0 0,1 1 16,-2 0 16,0 0-16,-1 1 0,-1 0-16,0 0 16,1 0-16,0 0-48,0 0 16,1-1 32,0 0 0,-1 0 16,1 1-16,-2-1 16,0 1-16,0 0 16,-1 0 0,1 0-32,-1 0-16,1-1-16,1 0 32,0 0 16,-1 0-16,1 1 32,-1-1 16,-1 1-16,1 0 0,-1 0 0,1 0 0,0-1 0,0 1 0,-1 0 0,1 0 0,-2 0 0,1 1 0,-1 0 0,-1 0-16,1-1 32,-1 1-32,1 0 16,0-1 0,-1 1 16,1-1-16,0 1-16,0-1 16,0 1-16,0 0 0,0 0 0,-1 0 16,1 0-16,0-1 0,-1 1 0,1 0 0,-1 0-16,1 0 16,-1 0 0,1 0-16,-1 0 16,1 0 0,-1-1 0,0 1 0,1 0 0,-1 0 16,1-1-16,0 1 0,0-1 0,0 1-16,-1 0 16,1 0 0,0-1 0,-1 1 0,0 0 16,0 0 0,0 0-16,1-1 16,-1 1 0,1-1 0,0 1 16,-1 0-16,0 0 0,0 0 16,0 0-32,0 0 16,0 0-16,0 0 0,1 0-16,-1 0 16,0 0 16,1 0 0,-1 0 0,0 0 0,0 0 0,0 0 0,0 0 0,0 0 0,0 0-16,0 0 0,0 0 16,1 0 0,-1 0 0,1 0 16,0-1-16,0 1 0,-1 0 16,0 0-16,0 0 0,0 0-16,0 0 16,0 0 0,0 0 0,0-1 0,1 1 16,-1 0-16,0 0 48,1 0-16,-1 0-32,0 0-32,-1 0-1233,1 0-992,0 0-1296,-1 0-7012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29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 79 2225,'0'0'1425,"0"0"-1009,0-1 272,1 1 273,-1-1-321,1 1 176,0-1 81,-1 1-65,0 0-160,1 0 113,-1 0 63,0 0-128,0 0-63,0 0-97,1 0-16,-1 0 49,0 0-1,1 0-112,0 1-128,1-1-64,1-1-16,1 0 1,1-1-33,2 0-160,1-1-32,1 0 0,1-1-32,0 1 16,-1 0-32,1 0 16,-1 1 16,-1 1 0,0-1 0,0 1 48,0-1-80,0 1 0,0-1 32,0 0 0,1 1-32,-1-1 0,2 1 0,0-1 64,-2 2-64,-1-1 64,-1 0-32,-2 1 0,2-1 16,-1 0-16,2 0 48,0 0-48,0 0 32,1-1-16,-1 1 0,0 0-32,-1 0 16,0 0-16,-2 0-16,0 0 16,-1 0-16,-1 1 16,0 0-16,0-1 16,0 1 0,0 0-16,0-1 0,1 1 16,0-1-16,0 1 16,1-1-16,-1 0 0,1-1 0,-1 1 0,1 1 0,-2-1 16,1 0-16,-1 1 0,0-1 0,-1 1-16,0 0 16,0 0 0,-1 0 0,1 0 0,-1 0 0,1 0 32,1-1-32,-1 1 0,1 0 0,0 0 0,0-1 0,-1 1-16,1 0 32,-1 0-32,0-1 16,0 1 0,0 0 0,0 0 16,0 0 0,0 0-32,-1 0 16,1 0 0,-1 0 0,0 0 16,0 0-16,0 0-16,0-1 16,0 1 0,0 0 0,1 1 0,-1-1 0,1 0 0,0 0 16,0 0-16,0 0 0,1-1-16,-1 1 16,0 0 0,0 0 0,0 0 0,-1 0 16,1 0-16,-1 0 0,1 0 0,-1 0 0,0 0 0,1 0 0,0 0 0,0 0 0,0-1 16,0 1-16,-1 0 0,1 0 0,-1 0 0,0 0-16,0 0 16,0 1 0,0-1 0,0 0 0,1-1 16,0 1 0,-1 0-16,1 0 16,-1 0 0,1 0-32,-1 0 16,0 0 0,0 0 0,0 0 16,0 0 0,0 0 16,0 0 0,0 0 0,0 0-32,-1 0-624,1 0-1057,-1 0-1280,-1 0-3890,1-1 784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30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21 51 3874,'0'0'944,"0"0"-79,-1-1-65,0 1 32,0 0-383,-1 1-193,0-1 176,1 0 208,-1 1-256,1-1-112,0 0 369,1 1 223,0-1-240,0 0-79,0 0 15,0 0-144,0 0-112,-1 0-208,1 0-80,0 0-16,-1 0 320,0 0 113,0 0-113,0 0-128,1 0-128,0 0 128,-1 1-176,1-1 16,-1 1 48,1-1 224,-1 0 64,1 1-63,0-1-1,0 0 224,1 0-16,0 0-208,2 0-64,0 0-64,1 0-63,0 0-97,0 0 48,1 0 32,-1-1 16,0 1 0,0-2 0,0 1-16,0-1-16,0 0-32,0 0-48,1 0 16,-1 0 0,1 1-16,-1 0 0,0 0 0,0 0 16,0 0 0,0-1 0,0 1-32,0-1 16,0 0 0,-1-1 16,1 2-16,-2-1 0,0 1 0,0 0 0,0 0 0,-1 1 0,1 0 0,0-1 16,0 0-16,1 0 0,0 0-16,0 0 16,0 0 0,0 0 0,-1 0 0,0 0 0,1 1 0,-1 0 16,0-1-16,1 0 0,1 0 0,0-1 16,0 1-16,0 0 0,0-1 16,-1 1-16,0 0 0,-1 1 0,-1 0 0,0 0 0,0 0 0,1 0 0,-1-1-16,0 1 32,0 0-16,0 0 0,0 0 0,-1 0 0,1 0 0,-1 0-480,-1 0-545,1 0-736,-1 1-448,-1-1 369,1 1-241,0 1-320,-1-1 1136,1 1 1265,0-1 1120,1-1 225,0 0-320,0 0-145,0 0-224,0-1-176,0 1 1,0-1-65,0 1 48,0 0 32,0-1-160,0 1-191,0 0-145,0 0-177,0-1-2144,0 1-9444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31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0 126 3346,'0'0'2241,"0"0"-2145,0 0-16,0 1 448,0-1-384,0 0 64,0 0 608,1-1 193,-1 1-257,1-1-95,0 1-65,-1-1-160,0 1-16,1-1 176,-1 1 49,0 0-145,0 0-80,0 0 112,0 0-143,1 0 31,-1 0-128,2-1-64,1 0 0,0-1-32,1 0-48,1-1-32,-1 0 32,1 0-32,-1 0-16,0 0-64,0 0 33,0 1-65,0 0 16,0 0 0,1 1-16,-1-1 16,0 1 32,0-1-32,0 0-16,-1 0 32,0 0 0,0 0-32,0 0 0,0 0 48,0 0-16,0 0-32,0 0 0,1 1 0,0-1 16,-1 0 16,1 0-32,0 1 32,-1-1-32,0 0 16,-1 1 0,0 0-16,-1 0 0,1-1 32,-1 1 0,1 0-32,1-1 16,-1 0-16,0 1 0,1-1 16,-1 0-16,1 1 32,-1 0-32,1-1 0,0 1-16,0-1 16,0 1 0,0-1 32,1 1-16,0-1 16,1 0-16,-1 0 0,1 0 16,-1-1-16,0 1 32,-1-1 48,1 0 96,-2 1-64,0 0-128,0 0 16,-2 1 0,1 1 0,-1-1-16,1 1 16,0-1-16,0 1 16,-1-1 16,1 1 32,0-1 0,0 1-48,1 0 16,-1 0-32,0 1 16,-1-1-16,1 0 32,-1 0-32,0-1 0,-1 1-304,1 1-640,-1 0-817,-1 1-1233,0 0-8867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32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8 15 4354,'0'0'1553,"1"0"-497,-1 0 497,1 0-529,-1 0-175,0 0 47,0 0-127,0 0-177,-1 1 128,0-1-48,0 1-143,0 0-33,0 0-208,0 0-96,0 0-192,0 0 32,0 0 80,0-1 0,1 1 80,0-2 144,0 1-159,1 0-65,-1-1 16,1 1-48,2-1-48,0-1-32,1 0-16,0-1-304,2 0-1025,0-1-880,0 0-3762,-1 1-976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33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25 22 2657,'0'0'1585,"0"0"-1393,0 0 256,-1 0 273,0 0-1,-1 0-352,1 1-288,-1-1 16,0 1 272,1-1 193,0 1 127,0-1-96,1 0-64,-1 0-159,1 0 239,0-1-304,0 1-144,-1-1-64,0 1-64,0-1-16,0 1 0,-1-1 64,1 1 112,0 0-128,1 0 64,0 0-96,-1-1-32,1 1 160,-1 0 177,1-1-177,-1 1-64,0 0 0,1 0 64,0 0 128,0 0 128,0 0 96,0 0 129,1 0 143,-1-1-112,0 1-15,0 0-161,0 0-128,0 0-208,0 0 96,0 0-48,0 0-32,0 0 113,1 0 207,1 0-176,0 0-16,2 0-144,0 0-64,1 0-16,0-1-64,0 0 48,1 0-32,-1 0-16,0 0 48,-1 0-64,1 1 16,-1-1-16,0 1 0,0 1 16,0-1-16,1 1 0,-1 0 16,1 0-16,0 0 0,0 0 16,0 0-16,0-1 0,-1 1 16,1-1-16,-2 0 0,1 0 0,-1 0 0,1 0 0,0 0-16,0-1 16,1 1 0,1-1 16,-1 0-16,0 0 0,-1 0 0,0 0 0,-2 0 16,1 1-48,-1-1 48,1 1-32,0 0 16,1 0 0,0-1-32,0 1 32,0-1 0,-1 1 0,0 0 0,0 0 0,-1 0-32,1 0 0,0 1 16,0-1 16,0 0 0,-1 0-16,1-1 16,0 1 0,0-1 16,0 0-16,0 0 16,0 1-16,0-1-48,-1 0-144,-1 0-336,1 0-417,-2 1-847,1-1-1570,-2 0-3265,0 1-128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34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10 46 4050,'0'0'1697,"0"-1"-1585,0 1 352,0 0 32,-1-1-256,0 1 32,1 0 241,-1 0 543,0 0-256,1 0-175,-1 0-65,1 1 192,-1-1-127,1 1-193,0-1-32,-1 0-64,0 0 64,0 1-112,1-1-111,-1 0-65,1 1 64,0-1 112,0 0 0,1 0 32,0 0 128,0 0 0,1 0 17,0-1-193,0 1-96,1-1-96,-1-1 0,1 1-48,-1 0-16,1 0 0,-2 0-16,1 0 0,0 0 0,0 0 48,0 0-48,1 0 16,0 0 0,1 0 48,1-1-16,0 0-16,1 0 64,0 0-16,1-1 0,-1 0 64,1 1-48,-1-1-64,1 1-16,0 0 0,-1 0-16,1 0-96,0 0-1008,-2 0-1361,-1 1-3346,-1 1-3009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35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5 9 4786,'0'-1'2513,"0"1"-1968,0 0 447,0 0-320,0-1-448,0 1-95,0 0 95,1 0-16,-1-1-176,0 1 0,0-1 256,0 0 224,-1 0 0,1 1-127,-1-1-81,0 1-144,0-1-64,0 1-64,1 0 48,0 0 112,-1 0 0,2-1 304,-1 2 113,0-1-81,0 1-160,0 0 96,1 1-48,0 1-80,-1 0-47,1 1-113,-1 0 48,1 0 16,-1 1-64,0 1-112,0 1 176,0 0-128,0 2-32,0 0 0,0 0-64,0 0 128,1 0-64,-1 0-64,1-1-16,-1 0 0,0 0 32,0-1-32,0-1 0,0 0 0,0-1 0,1-1 16,-1 0-32,1 1 48,0 0-32,0 0 0,0 0 0,-1 0 0,1-1 0,0 0 0,-1-1 0,0 0 16,1-1-16,-1 1 0,0 0 0,1 0 16,-1 1-16,0 1 16,0 1-16,0 0 0,0 0 0,0-1-16,0 0 16,1-1 0,-1 0 0,1-1 0,-1 0 0,1-1 0,-1 1 16,1 0-32,-1 0 32,0 0-16,1 1 0,-1 0 16,1 0-32,-1-1 16,1 1 0,-1 0 16,1-1-16,0 0 0,-1 0-16,1-1 32,-1 0-16,1 0 0,-1 0 0,0-1 0,0 0 16,0 1 0,0 0-16,0 1 0,-1 0 16,1-1-16,-1 1 0,1-1-32,-1 0 48,1-1-16,0 1 16,-1-1-16,1 0 0,-1 1 0,1 0 0,0 0 32,-1 0-32,1 1 0,-1-1 0,-1 1-16,1-1 16,0 0-16,0 0 32,0 0-32,1 0 32,0-1-16,0 0 0,0 0 0,0 0 0,0 0 0,0-1 0,0 1-16,0-1 16,0 0 0,0 1 0,0 0 0,0 0 16,0 0-16,0 0 0,1-1 0,-1 1 0,0 0 0,0-1 0,0 1 0,0-1 16,0 1-16,0-1-16,0 1 16,0 0 0,0 0 16,0 0-16,0 0 0,0-1 32,0 1-16,0-1-16,0 0 65,0 0-49,0-1 0,0 1-16,0-1-161,-1 0-607,1 0-1313,-1-2-1040,1 0-9365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36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7 33 2513,'-1'0'1313,"1"0"-929,-1 0 288,0-1 129,0 1-417,0 0-320,1-1 48,-1 0-80,1 0-16,0 0 32,0-1 832,1 1 305,-1 0-1,0 0-255,1 0-321,-1 1-112,0 0-63,0 0-49,-1 0 0,1 0-64,0 0 256,0-1 17,0 1-209,-1 0 224,1 0 0,0 0-208,0 0-127,0 0-65,0 0 80,0 1 320,2 0-160,-1 2-96,2 0-127,0 2-81,1 0-80,0 1-32,1 1 80,0 0-80,-1 0 48,-1-2 48,0-2-64,-2 0 32,1 0-32,-1 0 0,1-1-16,-1 1-32,1 0 0,0 1 0,0 0-16,0 0 0,1 0 0,-1 1 32,1-1-32,0 1 0,-1-1 0,1 0 0,-1-1 16,1 1 0,-1-1-16,0 1 16,-1-1 16,0 1-32,0 0 16,0-1-16,-1 2 16,1-1-16,-1 0 0,0 0 0,1 0 0,0-1 0,-1 1 0,1-1 0,0 1 0,-1-1 0,1 1 0,0-1 0,0 0 16,-1 0-16,1 0 0,-1 0 0,1-1 0,-1 0 48,0 0-48,0 0 32,-1 0-80,1 1 80,-1-1-64,0 1 64,1-1-32,0-1 16,-1 0-16,1 0 48,0-1 16,0 0-32,0 0-16,0-2-16,0 0 0,0-1 0,0-1 0,0-1 16,-1-1-16,1 0 0,0-1 0,-1 0-16,0 0 16,0-1-16,0 0-16,-1-1 16,0-1 0,0 0 0,0 0 0,0 0 0,0 1 16,0 1-16,0 2 0,1 1 16,0 0 0,1 1 0,-1 0 0,0 1-16,1 0 16,-1-1 0,0 0 0,0 1 16,-1-1 0,1 1-16,0-1-16,0-1 0,0 1-16,0 0 16,0-1 0,0 1 32,-1 0-16,1 1 16,-1 0-16,1 0 32,0 2-64,0-1 32,1 1 0,-1 0 16,1 0 0,-1 0-32,0-1 48,0 1-32,0-1 0,0 1 0,0 0 16,-1 0-16,1 0-32,0 1 32,0-1 0,0 1 16,0 0-16,0 0 0,0-1-16,0 1 16,1 0 0,0 0 16,0 0-16,0 0 0,0 0-32,0 0 32,0 0 16,0 0-16,0 0-16,0 0-16,0 0 0,0 0 16,0 0-16,1 0 16,-1 0 0,0 1-32,0-1 48,0 0-16,1 1 16,-1-1 0,0 1 0,1-1 0,0 1 0,-1 0 16,1 0-32,0 0 32,0 0-32,1 1 16,-1 0 0,1 1 0,0-1 0,0 1 0,0-1 0,0 1 0,0-1 0,0 1 0,-1-1 0,1 1-16,0-1-352,-1 0-561,0-1-1039,0 0-1234,0 0-3025,-1 0-752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37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 10 8132,'0'0'1008,"1"0"-704,-1 0 657,0-1-225,0 1-464,0-1 64,0 1 161,0-1-49,0 1 0,0-1 96,0 1-80,0 0-79,0 0 31,1-1 64,-1 1-208,0 0-48,0 0-176,0 0-16,0 0-32,-1 0 0,1-1 0,0 1-32,0 0-112,-1 0-224,1 0-176,0 0 128,0-1 304,-1 1 64,1 0 32,0 0-64,0 0 80,0 0 0,1 0 32,-1 1 64,0-1 64,0 0 80,0 0-96,0-1-80,0 1-48,0 0 224,0-1 112,0 1-32,0-1 16,0 1 145,0 0 79,0 0-96,0 0-128,0 0 0,0 0 33,0 0-81,1 0 192,-1 0-160,0 0-208,1 0-112,-1 0 16,1 0 80,0 1-80,0 0 64,2 0-32,0 2 0,0 0 0,2 2 48,-1 0 48,1 1-16,0 0-31,0 0-65,0 0 80,-1 0-80,0 0 96,-1-1 48,0 1-112,0-1 32,0 0-96,0 0 16,-1-1-16,0 0 16,0 0 0,0-1-16,0 0 0,0 1 16,1-1-16,-1 0 0,1 1 0,0 0 16,0 0-16,-1 0 0,1-1 0,-1 1 16,0-1-16,-1 0 0,0 0 0,1-1 16,-1 1-32,0-1 32,1 0-32,-1 0 32,1 0-16,-1 1 16,1-1-32,0 1 32,0 0-32,0 0 16,0 0 0,-1 0 0,1 0 48,-1 0-80,0 1 32,1-1 0,-1 0 0,1 1 0,-1-1 0,0 0 0,1-1 16,-1 1-16,0 0 0,0 0 0,0-1 0,0 1 0,0-1 0,0 0-16,0 0 32,0 0-16,0 0 0,0 1 0,0 0 0,0 0 16,0 0-16,0 0 16,1 0-32,-1 0 32,0 0-32,0 0 0,0-1 16,1 1 0,-1-1 0,1 0 16,-1 1-32,0-1 32,0 0-16,-1 0 0,1-1 16,-1 1-48,0-1 32,1 1-16,-1-1 32,1 0-16,-1 0 0,1 1 0,-1-1-16,1 0 16,-1 0 32,1 0-32,0 0-32,0 1 32,-1 0 0,1-1 0,0 1-16,0-1 16,0 1 16,-1-1-16,0 0-16,1-1 16,-1 1 0,0 0 0,0 0 0,1 0-16,-1-1 16,0 1 0,0 0 0,1-1 16,-1 1-48,0 0 32,0-1-16,0 0 16,1 1 0,-1-1 16,0 0-16,0 1 0,0-1-16,0 1 16,0-1 0,0 0 0,0 1 0,0-1 0,0 0 0,0 0-16,0 0 16,0 0 0,0 0 0,0 1 0,0-1 0,1 1 0,-1-1 16,0 1-16,0-1 16,0 0-16,0 1 0,0-1 0,0 0 0,0 0 0,-1 0 0,1 0 16,0 0-16,0 0-817,0 0-1135,-1-1-1538,-2 0-1632,1 0-5043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896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9 2 2465,'0'0'833,"0"0"-801,0 0-64,1 1-65,-1-1-623,1 0 288,0-1 432,0 1 1056,-1-1-383,1 1 319,-1-1 337,0 1-513,-1 0-128,1 1 49,-1-1-65,1 0-336,-1 0-48,1 0 97,-1 0-49,1 0-160,-1 0-80,1-1 80,0 1-128,0 0-48,0 0 0,0 0-208,0 1-176,0-1 128,0 0 256,0 0 0,0 0 32,0 1 48,-1 0 112,0 0-32,0 0-16,0 0 16,0-1-32,0 1-80,1-1-32,0 0-16,0 0-192,0-1-256,0 1-353,-1-1-1023,1 1-1138,-1-1-1776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38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9 2 2465,'0'0'833,"0"0"-801,0 0-64,1 1-65,-1-1-623,1 0 288,0-1 432,0 1 1056,-1-1-383,1 1 319,-1-1 337,0 1-513,-1 0-128,1 1 49,-1-1-65,1 0-336,-1 0-48,1 0 97,-1 0-49,1 0-160,-1 0-80,1-1 80,0 1-128,0 0-48,0 0 0,0 0-208,0 1-176,0-1 128,0 0 256,0 0 0,0 0 32,0 1 48,-1 0 112,0 0-32,0 0-16,0 0 16,0-1-32,0 1-80,1-1-32,0 0-16,0 0-192,0-1-256,0 1-353,-1-1-1023,1 1-1138,-1-1-1776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39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0 8 2561,'0'0'0,"0"-1"-560,0 0 560,1 0 704,-1 0 305,0 0-401,0 1 64,0-1-95,0 1-385,0 0-32,0 0-80,0 0-80,0-1-32,0 1-1169,1 0-1328,0-1 288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40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35 8 3233,'0'0'609,"-1"0"-257,0-1 880,0 0-191,0 1-561,0-1-208,0 0 385,1 1 159,-1-1-96,1 1 225,-1-1 175,1 0-303,0 1-225,0 0-48,-1-1 208,1 2-47,0-1-193,1 1 0,-1 0-176,0 1 33,1 0 79,0 0-192,-1 0 80,1 1 80,0 0 0,0 0 65,0 2-113,0 0-112,0 1-80,0 2-48,1 0-80,-1 1-32,1 0-16,0-1 16,-1-1 0,1 0-16,-1-1 64,0-1-64,0-1 0,1 1 16,-1-1 0,1 1-16,-1-1 32,1 1-32,-1-1 0,1 0 32,-1-1-32,0 0 16,0-1-16,0 1 0,0 0-16,0-1 80,0 1-48,0 0 0,0 1 0,0-1 0,-1 0 16,2 1 32,-1 0-48,0 0 0,1-1-16,-1 0 0,0-1 0,1 1 16,-1 0 16,1-1-32,0 1 16,-1 0-16,1-1 0,-1 1 0,-1-1 16,1 1-16,0-1 0,-1 0 48,1 0-48,-1-1-16,1 1 0,0-1 16,-1 0 0,0 0 16,1 0 0,-1 0-16,0 0 16,0-1-16,0 1-16,0 0 16,1 0 32,-1 0-32,1 0 16,0 1-32,-1-1 48,1-1 0,-1 0 0,1 0 16,-1 0 49,0 0-49,0 0 80,-1-1-80,0 0-48,0-1 0,0-1-16,-2-2 16,1 0 16,-1-1-16,0-1 0,-1 1 0,1-1-16,0 1 16,0 0 0,1 0 0,-1 0 0,0-1 0,0 1-16,0-1 16,0 2-32,1-1 32,-1 2-80,2 1 32,-1 0-97,2 0 113,-1 0-32,0-1 64,0 1 0,-1-1 0,1-1-32,-2 1 32,1 1-16,-1-1-32,0 0-144,1 1 96,-1-1 64,1-1-80,0 1 96,-1-1-32,1 0 48,0 0 0,1 1-16,-1 1 16,1 0-48,0 0 32,0 1 16,0 0-32,-1 0 32,1-1-48,0 1 48,0 0 0,0 0 0,1 1-96,0 0-48,0 1-608,0 0-273,0 0-640,0 0-720,0 0-1681,0 0-5650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41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 1 3666,'0'0'1072,"0"0"-1040,0 0 833,0 0 95,0 0-768,0 0-112,1 0 176,-1 0 112,0 0 33,0 0 335,0 0-208,0 0-304,0 0 112,0 0 369,0 0-65,0 0-144,0 0 145,0 0-1,0 0-16,0 0-96,-1 0 241,1 0 79,0 0-128,0 0-223,1 0-145,-1 0-128,1 0 32,0 1 208,0 0-176,1 0 17,1 1-1,0 1 0,0 0-80,1 1-48,-1 1-96,0-1-32,0 1 0,0 0-48,0-1 0,-1 0 0,1-1 0,-1 0 32,0 0-32,1 0 32,0 1-32,-1 0 0,1 0-16,0 1 32,0-1 0,0 1-16,0-1-16,-1 0 16,0 0 0,1-1 0,-1 0 16,0 0-16,0 0 0,0 0 0,0-1 16,0 1-32,0 0 32,0-1-32,0 1 48,1-1-48,-1 0 16,0 0-16,0 1 16,0-1 16,0 0-16,0 0 16,1 1-16,-1-1 0,0 0 0,0 0-16,-1 0 16,1 0 0,0 0 16,0 0-32,0-1 16,0 1 0,-1 0 0,1 0 32,0 0-48,0 0 16,-1 0 0,1 0 0,-1 0 0,1 0 0,0 0 0,-1-1 16,1 1-32,0-1 16,-1 0 0,1 0 16,-1 0-16,0 0-16,1 0 16,-1 1 0,0-1 16,0 0-16,1 1-16,-1-1 16,0 1 16,0 0-16,1-1 0,-1 1 0,0-1 0,1 0-16,-1 1 32,0-1-16,1 0 0,-1 1 0,0-1 0,0 0 16,-1 0-16,1 0-16,0 0 16,0 0 0,0 1 0,0-1 0,0 1 0,1-1 0,-1 1 0,0-1 0,0 0 0,0 0-16,0 0 32,0 0-16,0 0 0,0 0 0,0 0 0,0 0 0,0 0 16,0 0-32,0 0 16,0 0 0,1 0 0,-1 0 0,0 0 0,-1 0 0,1 0 0,0-1 0,-1 1-16,0-1 16,1 1 0,0-1 0,-1 1 0,1 0 0,0 0 0,0-1 0,-1 1 0,1-1 0,0 1 0,-1-1 16,1 1-16,-1-1 0,0 0 0,1 0 16,-1 1 0,0-1-32,-1 0 32,1 0-16,0 0 0,0 1 48,0-2-16,0 1 0,0 0-16,0 0 16,-1 0-16,1 0-16,0-1 0,-1 1-32,1 0-464,-1-1-560,1 0-849,-2 0-1873,0 0-9188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42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5 1 2449,'-1'0'656,"1"0"-640,-1 1 48,0 0-64,0 0-320,0 0-1376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43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68 5 3778,'0'0'688,"0"-1"-304,-1 1 273,1-1-225,-1 0 0,0 1-16,1 0-192,-1 0-16,1 0 0,0 0 209,0 0 175,0 0-96,0 0 80,0 0 129,0 0-193,-1 0-352,1 0 144,-1 0 208,0-1-127,1 1-113,-1 0-48,1 0 96,0 0-48,-1 0-32,1 0 48,0 0 64,0 0 1,0 0 15,-1 0 80,1-1 16,0 1-16,-1 1-79,1-1-81,1 0-128,-1 1 240,0 1-16,0 1-64,0 1 0,1 1-47,-1 1-49,1 0 16,-1 1-32,1 0 96,0 0-80,0 0 48,0 0-112,0 1-96,0-2-48,0 1-16,0-1 32,0-1-16,-1 0 48,1-1 80,0 0 1,0 0-113,0-1 32,-1 1-48,1 0 0,0 0 0,0-1-16,-1 1 0,1-1 16,0 0-16,-1 0 0,1 0-16,1-1 32,-1 1-16,0-1 0,0 0 0,0 1 32,1-1-32,-1 0 0,0 0 0,0 0 0,0 0 16,0 0-16,0 0 0,0 0 0,0 0 0,0 0 16,0 1-16,0-1 0,0 0 0,0 0 0,0 1 16,0 0-32,0-1 32,0 0-16,1 1 0,-1-1 0,1 0-16,-1-1 16,0 1 0,1-1 16,-2 0-16,1 1 0,0-1 0,0 1 0,-1 0 0,1-1 0,-1 1 0,1-1 0,-1 1 0,1-1-16,0-1 16,-1 1 0,1 0 16,-1 0 0,1 0-16,-1-1-16,1 1 16,0 0 16,-1 0-16,1 0 0,-1-1 16,0 1-16,0-1 48,0 0 64,0 0-48,0 0 0,0-1 0,-1 1-48,1 0 16,-1-1-32,0 1 0,0-2 0,-1 0 0,0-1 0,-1-2-64,-1 0 0,0-2 48,0 0-16,-1 0-16,1 1-16,0-1 32,0 1 0,0 0-16,1 0 32,0 0 0,-1 0 16,2 0 0,-1 0 0,1 1 0,0 0-32,0 0 48,0 0-16,0 0 0,0 0 0,0 1 16,0-2-32,0 2 32,0-1-32,0 1 16,0 0 0,1 1 0,-1 0 16,1 0-16,0 1 0,0 0 0,0 0 0,0 0 0,0 1 0,1-1 0,-1 1 0,0 0 0,0 0-16,0-1 16,0 0 0,-1 0-32,1-1-96,0 1-1,-1-1 81,2 0-48,-1 0 64,0 1 16,0 0-16,1 0 32,0 0-32,-1 1 16,0 0-80,0 0 32,0-1 32,1 1-64,-1-1 64,0 1 16,0 0 16,0 0-16,0 0 48,1 0-48,-1 0 16,1 1 0,-1 0-32,1-1-112,0 1-256,-1-1 160,0 0 160,0 0 48,-1 0 16,2 0 16,-1 1-16,1 0 0,-1 0 16,1 0 0,0 0 0,0 0 0,0-1 0,1 1 0,-2 0 0,1-1 0,0 1-16,0 0 16,-1-1-32,1 1 32,0 0 0,0 1 96,1 1 16,0 0 48,0 2-16,1 1-48,1 0-16,0 1-48,0 0 16,1 0-16,-1 0 48,1-1-32,0 0 64,-1 1-32,0-1-64,1 0 0,-2 1 48,1-1-48,0 0-16,-1 0 0,0 0 0,0-1 0,0 0 0,0-1 0,0 0 0,0-1 32,0 0-64,0-1 16,-1 0-320,0 0-800,0 0-1410,0-1-1071,-1 1-4003,0-1 2594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44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4 3 4530,'0'0'2961,"-1"0"-1792,1 0-305,-1-1 17,0 1-97,1-1 32,-1 1-63,1 0-113,0 0-96,0-1 33,1 1 63,-1 0-80,0 0-32,0 1-63,0-1-81,0 0 32,0 1 144,1 0-224,0 0 65,1 0-161,0 1-96,1 0 112,0 0-144,0 0 96,1 1 0,0 1-48,0 0 32,0 0-16,0 1-64,0 1-96,0 0-16,1 0 32,-1-1-16,1 1-16,-1-2 16,0 1-16,1-1 0,-1 0 32,0-1-32,0 1 0,0-1 16,0 0-16,0 0 17,0 0-17,1 0 0,-1 0 0,1 0 16,-1-1-32,1 0-1,-1 0 17,0 0 0,0 0 0,-1 0 0,1-1 0,-1 2 17,0-1-17,0 0 0,0 0 16,0 0-32,1-1 16,-1 0 0,0 0 0,0 0 0,0 1 0,0-1 0,-1 0 16,0 0-32,0 0 48,0 0-32,0 0 0,0 0 0,0-1 0,1 1 0,0 0 16,0-1-16,0 1 0,0-1 0,0 0-16,0 1 0,-1-1 16,0 1 0,0-1 16,-1 1-16,0-1 0,0 1 0,0 0 0,0 0 0,0 0 0,1-1 16,0 1-16,0-1 0,-1 1 0,1-1 0,-1 1-32,0-1 80,0 1-80,0-1 48,0 0-32,0 1 32,0 0-16,1-1 0,-1 1 0,0 0 0,0 0 0,1-1 16,-1 1-16,0 0 0,0-1 0,0 0 0,0 1 0,0-1 0,1 0 0,-1 1 0,0-1 0,1 0 0,-1 1 0,0-1 0,0 1 0,0-1 0,0 0 0,0 1 0,-1-1 0,1 1-32,0-1 48,0 1-16,1-1 0,-1 1 16,0-1-16,0 0 16,-1 0 0,1 0 16,-1 0 0,0 0-16,0 0 16,-1 0-16,1 0 16,0 0-32,0 0 16,0 0-16,0 0 16,0 0-16,0 0 0,0 0 0,0 0 0,0 0 16,0 0 0,0 0 16,0 0 32,0 0-16,0 0-16,0 0-16,0 0 32,-1 0-48,1 0-64,-1-1-593,0 1-623,0-1-609,-2 0-992,1-1 127,-2 0-3024,1 0-241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45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23 5 3009,'0'0'1089,"0"0"-1041,-1 0 496,1 0 208,0 0-687,0 0-49,0 0-16,0 0 368,0 0 160,0 0 176,0 0-31,0 0-433,0 0 128,-1 0 80,1-1-112,-1 1-208,1 0-112,-1-1 0,0 1-16,0-1-16,0 1-96,1-1 112,-1 1 16,0-1 96,0 1 48,0 0 144,-1 0 49,1 1 15,-1-1 144,0 1 288,1-1-255,-1 1-113,1-1 288,1 1 81,0-1 47,1 0 224,1 1-367,2 1-129,1 0-144,1 2-128,1 0-96,0 1-79,0 0-1,-1 0 0,0 0 16,-1 0-16,-1 0 48,0 0-16,0 0-32,-1 1-64,1 0-32,1-1 0,-1 1-16,0-2-16,1 1 0,-1-2 0,1 1 32,-1-2 0,1 1-32,-1 0 0,0-1 16,-1 1-16,1 0 0,-1 0 16,0 1-16,0-1 0,0 0 0,0-1 48,0 1 0,0 0 16,-1 0 0,1 0-16,-1 0-32,1 0-16,0-1 16,0 0 32,1 0-48,0 0 0,0 0 0,1-1 0,0 1 0,0-1 32,-1 1-32,0-1 0,0 0 16,-1 0-16,0 0 32,0 0-16,0 0 48,0-1 32,0 1-32,0 0 0,-1 0-32,0 0-32,0 0 64,0 0-64,0 0 0,0-1 64,1 1-64,-1 0 49,1 0-49,0 0 0,0 0 64,0 0-64,0 0 0,-1 1 0,0-1 16,0 0-16,0 0 32,-1 0-32,1 0 0,0 0 0,-1 0 0,1-1 16,-1 1-16,1 0 16,0 0-16,-1 0 0,1 0-16,0 1 32,0-1-16,-1 0 32,0 0-32,0 0 16,0-1 0,-1 0 0,1 0 16,-1 0 0,-1 0 32,1 0 0,0 0-64,-1 0-48,-1 0-1265,-1 0-2241,-2 0-2800,0 0-3587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46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 11 5747,'0'-1'1776,"0"0"-1007,0 0 255,0-1-303,0 1-497,0-1 80,0 1 400,0 0 129,0 1-81,0 0-96,0 0-48,0 0 17,1 0-145,-1 1 112,2 1-15,-1 0-161,1 1-112,0-1 48,1 1-208,1 1 0,0 0 48,2 1-64,1 0 0,0 0-96,1 0 64,0 0-64,0-1 0,-1 1 48,0-1-64,-1 0 65,0 1-17,0-1-48,0 0 16,1 1 0,0 0-32,0 0 0,1 0 32,-1 1 0,1-1-16,0-1 0,-1 1 16,-1-1-16,0 0 0,-1 0-16,1-1 0,-2 1 32,1-2-32,0 1 0,-1-1 0,1 1 16,0-1-16,0 0 0,-1 1 0,1-1 0,0 1 16,-1-1-16,1 1 16,-1-1-16,1 0 0,-1-1 0,0 0 16,-1 0-32,1 0 48,-2 0-48,1 0 16,-1 0 0,0 0 16,0 0-16,0 0 32,1-1-32,-1 0 0,0 0-16,0 0 16,1 0 0,-2 0 0,1 1 0,0-1 0,-1 1 0,1-1 0,0 0 16,-1 1-32,1-1 64,-1 1-64,0-1 16,1 1-16,-1-1 16,0 1 0,-1-1 0,1 1 32,-1-1-32,1 0-32,-1 0 32,1 1 0,0-1 0,-1 0 0,1 1 32,0-1-32,0 1-32,0-1 32,0 1 16,0-1-16,0 1 0,0-1 0,-1 0 16,1 0-16,0 0 16,-1 0-16,1 0 0,-1 0 0,0 0-16,0 1-16,0-1 32,0 0 32,1 0-32,-1 0 0,1 0-16,-1 0 48,1 0-16,-1 0 0,0 1 64,1-1-48,-2 0-16,1 0-16,0 0 48,0 0-32,0-1 16,0 1 16,0 0-32,0 0-16,0 0-176,-1-1-1409,0 0-1744,-1 0-5844,0 0 4051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47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0 9 4274,'0'0'912,"1"0"-880,0 0 593,0 0-33,0 0-448,1 0-80,-1-1 48,0 0-32,0 0 32,0 0 256,0 0 193,-1 1 79,0-1 16,1 0 241,-1 0 159,0 1 17,0 0 63,0 0 33,0 0-209,1 0-224,-1 0-79,1 0-1,1 1-272,1 1-160,1 0-112,2 1-48,1 0-32,1-1 32,1 0-32,0-1 32,1-1 33,0 0 15,0 0 80,-1 0-80,0 0-32,-1 0-48,1 1 0,-1 0-16,0 0 0,1-1 0,-1 0-16,1 0 0,-1-1 0,-1 1 0,0 0 0,-1 0 0,0 0 16,-1 1-16,1 0 16,0-1-16,0 1 0,1 0 16,0-1-16,-1 1 0,0-1 0,0-1 0,-2 1 16,0 0-16,1-1 0,-1 1 16,1 0-16,0-1 0,0 0 0,0 0 0,0 0 0,0 0 0,-1 1 0,0-1 0,-1 1 0,1 0 0,-1 0 0,1 1 0,0-1 0,0 0 0,0 1 0,0-1 0,0 0 16,0 1-32,-1 0 48,1-1-48,-1 1 16,1-1 0,0 0-16,0 0 16,-1 0 0,1 0 0,-1-1 16,0 1-16,0 1 0,0-1 32,-1 0-32,1 1-16,-1-1 0,1 0 16,-1 0 0,0 0 0,0 0 0,-1 0 16,1 0-16,0 0 0,0 0 0,0 0 0,-1 0 0,1 0 0,-1 0 0,-1 0 0,1 0 64,-1 0-64,0 0 32,0 0-16,0 0-32,0 0 16,0 1 0,0-1 0,0 0 0,0 0 0,0 0 0,0 0 16,0 0 32,0 0-32,0-1-16,-1 1-1409,-1 0-2192,-2 0-4771,0 1 2273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897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0 8 2561,'0'0'0,"0"-1"-560,0 0 560,1 0 704,-1 0 305,0 0-401,0 1 64,0-1-95,0 1-385,0 0-32,0 0-80,0 0-80,0-1-32,0 1-1169,1 0-1328,0-1 288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48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0 9 6995,'0'0'1665,"1"0"-1553,-1 0 896,0 1 17,1-1-337,-1-1 49,1 1 207,0 0-208,0-1-223,0 1 47,0 0 256,0 1-207,0 0-257,2-1-16,1 1-96,1 0-192,1 0 16,1-1 16,2-1-16,1 1 48,0-1 144,0 1-128,0 0-48,-1 0 32,1 0-48,0 0-16,1 0-32,0-1 16,1 0-32,1 0 0,-1-1 16,-1 0-16,-1 0 16,-2 1-16,-1 1 16,-2 0 0,0 0-16,-1 1 0,0 0 32,0 1-32,1-1 0,0 0 0,1-1 16,0 1-16,-1 0 0,1-1 0,-1 1 0,0-1 0,-1 1 0,1 0 17,0-1-17,1 1 0,0-1 16,0 0 0,0 0-32,0 0 16,0-1 0,-1 1 0,0 0 16,-1 0-16,-1 0 0,1 0 16,0 0-32,0 0 32,0 0-16,0 0 0,0 0 0,-1 0 0,0 0 0,0 0 0,0 0 0,-1 0 16,0 0-16,0 0 0,0 0-16,0 0 16,0 0 0,0 0 0,0 0 0,0 0 0,0 0 0,-1 0 0,0 0 0,0 0 0,-1 0 16,1 0-16,0 0 0,0 0-16,0 1 16,0-1 0,0 0 16,1 0-32,-1 0 32,0 0-16,-1 0 64,0 0-64,0 0 16,0 0-32,0 0 16,-1 0 0,1 0 0,0 0 16,1 0-32,-1 0 32,0 0 0,0 0 32,0 0-32,-1 0 32,1 0 16,0 0-32,0 0-32,0 0-304,0-1-1185,-1 1-1873,-1 0-3873,-1 0 688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49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19 96 6291,'0'0'1713,"-1"0"-1153,0 0 352,-1-1-383,1 1-385,-1 0-32,-1 0 240,1 1 112,1-1-16,-1 0 97,1 1-49,0-1-96,0 1 32,1-1 112,0 0-111,0 0-113,0 0-160,0 0-48,0 0 32,0 0 32,0 0 112,0 0-16,0 0-80,0 0 48,1 0 97,0 0 111,0-1-80,2 1-112,1-1-48,1 0-96,1 0-16,0 0-32,0 0 32,1-1-64,0 0 16,0 0 16,1 1-48,0-1 16,-1 0-32,2 1 32,0-1 0,0 0-32,2-1 16,0 0 0,-1-1 1,1 1-17,-2 0 16,-1 0 0,-1 1 0,-1 1-16,0-1 0,0 2 16,-1-1-16,1 0 16,0 0-16,0 0 16,0 0 0,1-1-16,0 0 0,0-1 0,-1 1 0,-1 1 0,-1-1 16,0 1-32,-1 0 16,0 0 0,1 0 16,0 0-16,1 0 0,-1 0 0,2 0 0,-1 0 0,-1-1 16,1 1-32,-1 0 16,0 0 0,-1 0 0,1 0 0,-1 1 0,1-1 0,0 0 16,1 0-16,0 0 0,-1 0 0,1-1 0,-2 1 0,0 0 16,-1 0-32,1 0 16,-1 0 0,0 0-16,0 0 16,0 1 0,0 0 0,-1-1 0,0 1 0,0 0 16,0 0-16,-1 0-16,1-1 16,0 1 16,0 0-16,0-1 0,0 1-16,1-1 32,-1 1-16,0 0 16,-1 0-16,1 0 0,-1 0-16,0 0 16,0-1 0,0 1-16,0 0 16,0 0 32,0 0-32,0 0 0,0 0 48,0 0-32,0 0 32,-1 0-48,1 0-401,-1 0-895,-1 1-1233,-1-1-1297,0 1-6963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50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10 95 3682,'0'0'1905,"0"-1"-1553,0 1 656,0 0 561,0 0-737,0 1-143,0-1 111,-1 0-64,0 1-111,0 0-209,-1 0 112,1 0 32,0 0-176,0-1-191,0 1-17,0-1 32,1 0 96,1 1 112,0-1-64,1-1-80,1 1-16,1-1-144,1 0 33,1-1-97,0 0 32,0 0 32,0-1 16,1 0 112,-1 0-16,0 1-96,0-1-64,-1 1 0,0-1-16,-1 1-48,0 1 32,0-1-32,-1 1 0,2-1 0,-1 1 32,0-1-32,0 1 0,-1-1 16,0 1-16,0-1 0,0 1 0,0 0 0,0 0 16,0 0 0,-1-1 16,1 1-48,0-1 48,-1 0 0,1 0 32,-1 0-64,1 0 64,0-1-48,1 1-16,0-1 0,0 1 32,-1-1 32,1 1-32,0 0 0,-1-1 16,0 1-48,0 0 32,0 0-32,0 0 0,0-1 16,0 1 16,1 1 16,-2 0 16,1 0-48,-1 1 0,-1-1 16,0 1-16,0 0 0,-1 0 0,1-1 0,-1 1 0,1-1-16,-1 1 16,1 0-32,-1-1 32,0 1-16,0 0 17,0 0-17,-1 0-17,1 0-15,-1 1 16,1-1 16,-1 1-16,-1 1-48,0-1-32,0 1-32,-1 0 80,-2 1-32,0 0 0,-1 0-32,-2 1-16,0 1 80,-1-1-80,0 0 16,1 0 0,0 0-16,-1-1 80,2 0 0,-1 0 48,1 0 0,0-1 0,0 0-16,1 1 16,-1 0 0,1-1 0,0 1 0,0 0-16,0 0-16,0 0 16,1-1-16,2 0 32,-1 0-32,2-1 16,0 0 0,1 0 0,0 0 16,0 0 0,-1 0-16,1 0-48,0 0-128,0 0-353,0 0-543,0-1-465,1 1-1152,0-1-8068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19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2 1 2881,'0'0'0,"-1"0"-608,0 0-977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20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202 35 3009,'0'0'481,"0"0"-481,-1-1-289,1 0 273,0 0 16,-1 0-208,1-1-224,1 0 128,-1 0 304,0 1 544,0-1 321,0 1-33,0 1 497,0 0-65,0-1-287,0 1-385,0 0-480,0-1-32,1 0-80,-1 0-16,0-1 0,1 0 16,0 0 0,0 0 48,-1 0 192,1 0 320,0 1 33,-1 0-97,0 1-160,1 0-96,-1-1 128,0 1 129,-1-1 31,1 1 144,0 0 48,0 0-111,-2 2 95,0 0 0,-1 1-255,0 0 47,-1 0-192,1 0 112,1-1-64,0 0-32,0 0 65,1-1-145,0 0-112,0 0 80,-1 0-112,1 0-80,-1 1 32,0 2-16,-1 0 32,0 2-32,-1 0-32,1 1 0,-1 0 0,0 0 0,0 0 32,0-1-16,1-1 0,0 0-16,0-1 32,0-1-32,1 0 0,-1 0 0,1-1-16,-1 1 16,1 0-16,-1 0 16,0 0 0,0 1 16,0 0-16,1-1 0,-1 1 0,1-1 0,-1 1 0,1-1-16,-1 0 16,0 1-16,0-1 16,0 1 0,0 0-48,0 0 32,0-1 0,1 1 0,1-1 16,-1 0-16,1-1 16,0 1-16,0-1 16,0 0 0,-1 1-16,1 0 16,-1-1 0,0 1 16,1 0-32,-1-1 16,1 0-32,0 0 32,0 0 0,0 0 16,0-1-16,0 1 0,0 0-32,1 0 32,-1-1-16,0 1-16,0-1 32,1 1-16,-1-1 32,0 0-32,1 1 16,-1 0 0,-1 1 0,1-1 16,0 0-16,-1 0 0,1 0-32,0-1-32,1 0-16,0 0 32,0-1-32,0 0 16,0 1 48,-1-1-16,1 1-16,0-1 16,-1 0 16,1 1 0,-1-1 0,1 1 32,0-1 0,-1 1-16,1 0-16,-1 0 0,0 0-80,1-1 32,-1 1 64,1-1-16,0 1 16,0-1-16,0 0 16,0 0 0,0 0-16,0 0 32,-1 1-16,1-1 0,-1 0 0,1 1 0,0 0 0,-1-1 0,1 1 0,0 0 0,0-1-16,0 1 0,-1-1 16,1 1 16,0-1 0,0 1-32,-1 0 16,1 0 0,0 0 0,-1 0 16,0 0-32,1 1 16,-2-1 0,1 1 0,0 0 0,-1-1 0,1 1 0,-1-1-64,1 0 64,0 1 0,0-1 0,0 0 0,0 0-16,0 0 16,0 1 16,0-1-16,0 0 0,0 0 0,1-1 0,-1 0-16,1 1 16,0-1 0,0 0-32,0 0 32,-1 0 0,1 0 0,0 1 0,0-1 0,0 1 0,0 0 16,0-1-16,0 0 0,0 0-48,0 0-65,-1 0-143,1-1-352,1 1-961,-1-2-1216,1 0-2801,0-1-2114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21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86 8 4706,'0'0'1745,"-1"-1"-1617,1 1 784,-1 0 177,0 0-737,1-1-128,-1 1 96,1 0 32,0 0-47,0 0 31,0 0-48,0 0-96,0-1-16,0 1 112,1-1-80,-1 1-48,1-1-128,0 0-16,0 1 0,0 0-16,-1-1 16,1 1 0,0 0 0,0 0-16,0 0 16,0 0-16,0 0 0,-1 0 96,1 0 209,-1 0 47,0 0-64,0 0 128,0 1-128,0 0-48,0 1 48,0-1-63,0 1-1,0-1 176,1 1 64,-1 0-144,-1 0 64,1 1-111,-2 0-145,0 2-32,0 0-32,0 0 64,0 0-48,0 0 96,0 0-48,0 0 16,0-1-48,0 0-16,0 0-80,0-1 112,1 1-80,-1-1 16,1 1 0,-1 1 0,1-1-16,-1 0-16,1 1-16,-1-1 32,1 0-16,1-1 16,-1 0-16,0 0 0,1 0 16,-1 0-16,0 0-16,0 0 0,0 0 0,0 0 0,0 0 0,0-1 32,1 0-48,-1 0 32,0 0-16,0 0 16,0 1 16,-1-1-48,-1 2 16,0-1 0,1 0 0,-1 0 0,1 0 0,0 0 0,1-1 0,0 0 0,0 0 16,0 1-16,0-1 0,0 0 0,0 0 16,0 1-32,-1-1 32,1 1-32,-1 0 0,1-1 16,0 0 0,-1 0 0,1 0 32,1-1-16,-1 0 0,0-1 0,0 1-16,0 0 0,0-1 0,1 1 0,-1 0-16,0 0-16,0-1 16,1 0 16,-1 0-16,2-1 16,1-1 0,2-1 0,0-1 0,1-1-32,1-1 0,0 1-16,-1-1-16,0 0-48,0 0 48,-1-1-48,0 0-80,-1 0 32,0 0 160,0 0 0,-1 1 0,-1 1 0,1 1-16,-1 0 0,1 1 16,0 0 0,0-1-32,1 1 32,0-1 16,0 0-16,0 0 0,0 0 16,-1 0 0,0 0 0,-1 0-16,0 1-16,0 0 16,0 0 0,0 1-16,0-1 16,0 0 0,1 0 0,-1 0 16,1-1-16,0 0 0,0 0 0,-1 0-16,0 0 16,0 1 0,-1-1 0,0 2 0,0-1 0,1 1 0,-1 0 0,0 0 0,0 0 0,0 1 16,1 1 16,-1-1-32,-1 0 16,1 1 16,0 0-32,0 0 0,0 0 0,0-1 0,-1 1 0,1 0-16,0 0 16,0 0-16,0 0-624,0 1-1665,0 0-2418,-1 0-4977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22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77 0 5458,'-1'0'1873,"1"0"-992,0 0 495,-1 0-543,0 0-545,1 1-128,-1-1 176,1 1 112,0-1 193,0 1 207,1-1 80,-1 0 1,0 1 15,0 1-271,-1 1-241,1 1-288,-1 1-48,-1 0 16,1 1-80,0 0 32,0 0-32,0 0 112,0 0 80,0 0-96,0 1-64,1-1-32,-2 1-16,1-1 0,0 0 16,0 0-32,-1 0 32,1-1-32,-1 1 32,1 0-32,0-1 16,0 0 0,0 1-16,0-1 0,1 0 16,-1 0-16,0 1 0,-1 1 0,1 0 16,-1 1-16,0 0 0,0 0 16,1 0 0,0 0 0,0-1-16,0-2 0,1 1 0,0-2 16,0 0-16,-1 0 16,1 0 0,0 0-16,-1 1 0,1-1-16,-1 1 32,0-1-16,0 1 0,1-1 0,-1 1 0,0-1 0,1 0 0,-1-1 0,1 1 16,0-1-16,0-1 0,0 0 0,0 0 0,0-1 0,0 0 0,0 0 16,0 0-16,0 0 0,0 1 0,0-1 0,0 0 16,-1 1-16,1 0 0,0 0 32,0-1-32,-1 0 0,0 0 16,1-1-16,-1 1 0,1-1 0,-1 0 16,1 0-16,0 1 0,0-1 0,-1 0 0,1 0 0,0 0 0,0 0 0,0 0 0,-1 1 0,1-1 0,-1 1 0,0 1 0,1-1 0,-1 0 0,0 1 0,1-1 0,-1 0 0,1 0 0,-1-1 0,1 1 0,-1 0 16,0-1-32,0 1 16,0 1 0,0-1 16,0 1 0,0 0-16,1-1 0,-1 0 0,1 0-16,-1 0 0,1-1 16,0 1 0,0-1 0,0 0 0,0 0 0,0-1 0,0 2 0,0-1 0,0 0 0,-1 0 16,1 0 0,0 0-32,0 0 32,0 0-16,0 0 33,0 0-33,0 0 16,0 0-16,0 0-49,0 0-927,0 0-1761,-1-1-1281,1-1-6803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23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6 39 4082,'0'0'800,"0"0"-111,1-1 143,-2 0-416,1 1-400,-1-1-16,0-1-16,0 1-176,0 0 64,0-1 112,1 0 16,0 0 192,1 0 208,0 0 449,-1 0 159,1 1-544,-1 0-160,0 0-192,-1 1-63,1 0-17,-1-1-32,1 1-48,-1-1-49,1 0 97,0 0 16,0 0 0,0 1 193,0-1 271,0 0-80,0 1 112,0-1-64,0 1-191,0 0-129,0 0-64,-1 0-32,1-1-32,1 1 0,-1-1 0,0 0 0,0 0 16,0 0 192,1 0 496,-1-1 16,1 2-255,-1-1 95,0 1-48,-1 0-128,1 0-112,0 1 193,0 0-1,1 2-48,-1 0-96,1 1-96,0 1-80,1 1-64,-1 0-64,1 0 64,-1 0-32,1-1 16,-1 0 0,0 0-31,0 0-1,0 0-16,-1 0 16,1 0-16,-1 0 16,0 0-32,0-1 80,0 0-48,-1-1 16,1 1-48,0-1 0,0 0 16,0 0-16,-1 0 0,1-1 0,0 2 48,0-1-32,0 1-16,0 0 16,0 0-16,1 0 16,-1-1-16,0 0 0,1-1 0,-1 0 32,0 0-32,1 0 16,-1 0-16,-1 1 16,1 0 32,0 0-16,-1 0 16,0 0 0,1 0-48,-1-1 16,1 0-16,-1 0 0,1-1 16,-1 1-16,1-1 0,0 0 0,0-1 16,0 1-32,-1-1 32,1 1-16,0-1 16,0 1 16,0-1-16,0 0 64,0 0-16,0-1-16,0 1-48,0 0 16,-1 0-16,1-1 32,0 1-32,-1 0 144,1 0-48,0 0 0,-1 1-32,1-1-16,0 1-48,0-1 32,-1 0-32,1 0 0,0 0 0,1 0-16,-1-1 0,0-1-32,0 0 32,1-2-16,0 0 16,0-1-32,0-1 48,0 0-16,0 0 16,0 1-16,0-1 16,-1 1-32,1-1 0,-1 0 16,1 0 16,-1 1 0,1-1 0,-1 1-32,1 1 32,-1 0 0,1 0 16,0 1-16,1-1 0,-1 0 0,0 1 32,1-1-32,-2 1 16,1-1 0,-1 0-16,0 1 0,-1 0 0,0-1-32,0 1 32,0 0 32,1 1-32,-1-1 0,1 2 0,0-1 16,0 1-16,0 1 16,0 0-16,0-1 16,0 1-32,0 0 16,1 0 0,-1-1-64,-1 1-880,1 0-545,0 0-912,0 0-256,0 1-2290,0-1-2368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24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277 4 5827,'0'0'736,"-1"0"-48,1 0 129,0 0-513,-1 0-224,1 0-32,0 0 368,0-1 336,0 0 177,0 1 79,1 0-191,-1-1-193,-1 1-48,1 0-96,0 1-31,0-1-1,-1 0-192,1 0-32,0-1 16,0 1 0,0 0-96,0 0 48,0 0 129,0 0 191,0 0-320,-1 1 16,0 0 32,-1 1-176,-1 1 32,-1 1-32,-1 1-16,-1 1 32,0 1-16,-1 0 0,0 1-48,0 0 32,0-1-16,0 1-16,1-2 0,0 0 16,1-1-32,0 0 48,-1-1 32,0 1 17,-1 0-17,0 1-64,0 0 0,0-1-16,1 0 0,0-1 0,2 0 16,1-1 0,0-1-16,0 1 0,-1-1 0,1 1 0,-1 0 0,1-1 16,-1 1-16,1-1 0,0-1 0,1 1 0,0-1 0,-1 1 0,1 0 16,-1-1-32,0 1 16,0 1 0,0-1 16,-1 0-16,1 0 16,0 0-16,0 0 0,0 0 0,0 1 16,-1-1-16,1 1 0,-1-1 0,0 1 0,-1 0 0,1 0 16,1-1-32,-1 0 16,1-1 0,1 1 0,0-1 16,1 0-48,0 0 32,0 0 0,0 0 0,-1 0 32,1-1-32,0 1 0,0-1 0,1 1 0,-1-1 0,1 1-32,-1-1 32,0 0 0,0 0 0,0 1-16,0-1 16,0 1 0,0 0 16,0 0-16,0 0 0,0-1-16,1 1 0,-1 0 0,1-1 16,0 0 0,0 0 0,0 0-16,0 0 16,0 0 0,-1 0 0,1 0 0,0 0 16,0 0-16,0 0 0,0 0 0,0 0 0,0 0 0,0 0-32,0 0 32,1 0-32,-1 0 16,0-1-64,0 1-81,1-1-175,0 0-1040,1 0-1426,2-2-1952,-1 1-4434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25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8 127 4226,'0'0'2977,"0"0"-2400,-1 0 431,-1 0-32,1-1-415,0 1-65,0 1 256,0-1 241,1 0 79,-1 0-95,1 0-81,0 0-256,1 0-143,0 0 127,0 0-176,0-1-112,2 0-80,0 0-48,2-1-47,1-1-65,1 0-48,1-1 16,0 1 0,-1 0 32,0 0-48,-2 0 0,0 0 0,-1 1-48,-1-1 32,1 0-32,-1 0 0,0 0 0,1 1 16,-1-1-16,1 1 0,0-1 16,1 0-16,0 0 16,1-1 0,0 0-16,0 0 0,-1 0 32,0 0-32,0 1 16,-2-1 0,0 1-16,-1 0-16,0 1 16,0-1 0,-2 1 0,1 1 0,0 0 0,-1 0 32,1 0-32,-1 0-32,1-1 32,0 1-16,0-1-32,0 1 0,-1-1-16,1 1 48,0 0-16,0 0 32,-1 0-32,1 0 16,-1 1 16,0 0-96,0 0-112,0 0-17,0 0 97,0 0 32,1-1 64,-1 1-16,0-1 16,0 0 32,1 1 0,-1 0-16,0-1 0,0 1-16,0 0 0,1-1 0,-1 1 32,1 0-16,0-1 32,-1 1-16,0 0 0,0-1 32,0 1-32,0 0 0,0 0-16,0 0 16,0-1-48,0 1-16,-1 0-144,1 0 0,0 0-96,0-1 0,0 1 160,0 0 112,0 0 0,0 1 32,0-1 0,-1 0 96,1 1 96,-1 0 48,-1 1 16,0 1-16,0 0-48,0 0-48,-1 0-48,1-1-32,0 0-16,0-1 0,0 0-48,0 0 0,0 1 32,-1-1-32,0 1 16,0 1 16,0 0 0,-1 0-32,0 1 16,1 0 0,-1-1 0,0 1-16,1 0 0,-1-1 32,1 0-32,0-1 0,1 1 17,0-2-34,0 1 17,0-1 0,1 0 17,0 0-17,1-1-17,-1 1 17,1-1 0,-1 1 0,1-1-32,0 1 0,0-1 16,0 0-32,0 0 16,0 0-32,1-1 32,0 0 32,2-1-32,0-1 16,1 0 0,1 0 0,0 0-48,0-1 16,1 1 0,0-1 32,-1 0 16,1 0-32,0-1-32,-1 1-144,0-1 48,0 0-48,-1 1-480,-1 1-449,0 0-528,0 2-464,-1 0-3041,1 1-1409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898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35 8 3233,'0'0'609,"-1"0"-257,0-1 880,0 0-191,0 1-561,0-1-208,0 0 385,1 1 159,-1-1-96,1 1 225,-1-1 175,1 0-303,0 1-225,0 0-48,-1-1 208,1 2-47,0-1-193,1 1 0,-1 0-176,0 1 33,1 0 79,0 0-192,-1 0 80,1 1 80,0 0 0,0 0 65,0 2-113,0 0-112,0 1-80,0 2-48,1 0-80,-1 1-32,1 0-16,0-1 16,-1-1 0,1 0-16,-1-1 64,0-1-64,0-1 0,1 1 16,-1-1 0,1 1-16,-1-1 32,1 1-32,-1-1 0,1 0 32,-1-1-32,0 0 16,0-1-16,0 1 0,0 0-16,0-1 80,0 1-48,0 0 0,0 1 0,0-1 0,-1 0 16,2 1 32,-1 0-48,0 0 0,1-1-16,-1 0 0,0-1 0,1 1 16,-1 0 16,1-1-32,0 1 16,-1 0-16,1-1 0,-1 1 0,-1-1 16,1 1-16,0-1 0,-1 0 48,1 0-48,-1-1-16,1 1 0,0-1 16,-1 0 0,0 0 16,1 0 0,-1 0-16,0 0 16,0-1-16,0 1-16,0 0 16,1 0 32,-1 0-32,1 0 16,0 1-32,-1-1 48,1-1 0,-1 0 0,1 0 16,-1 0 49,0 0-49,0 0 80,-1-1-80,0 0-48,0-1 0,0-1-16,-2-2 16,1 0 16,-1-1-16,0-1 0,-1 1 0,1-1-16,0 1 16,0 0 0,1 0 0,-1 0 0,0-1 0,0 1-16,0-1 16,0 2-32,1-1 32,-1 2-80,2 1 32,-1 0-97,2 0 113,-1 0-32,0-1 64,0 1 0,-1-1 0,1-1-32,-2 1 32,1 1-16,-1-1-32,0 0-144,1 1 96,-1-1 64,1-1-80,0 1 96,-1-1-32,1 0 48,0 0 0,1 1-16,-1 1 16,1 0-48,0 0 32,0 1 16,0 0-32,-1 0 32,1-1-48,0 1 48,0 0 0,0 0 0,1 1-96,0 0-48,0 1-608,0 0-273,0 0-640,0 0-720,0 0-1681,0 0-5650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26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4 125 4402,'0'-1'1777,"0"1"-1265,0 0 625,-1-1-97,0 1-656,1-1-96,-1 1 289,1-1-289,0 1-32,-1 0 352,1 0 80,1 0-143,-1 0-49,1 0 304,0 0-79,0 0-225,1 0-48,0 0-48,-1 0-128,1-1 161,1 0-161,0 0-192,1 0 80,2-2-48,0 1 112,1-1 0,1-1-80,0 1-32,0 0-64,0 0-16,-1 0-32,0 1 32,0 1-16,0-1 0,0 0 0,1 0-32,1 0 16,-1 0 0,1 0 0,0 0 16,0 0-16,-1 0 0,0 1 32,-1-1-16,-1 1-16,1-1 16,-1 0-32,1-1 16,-1 1 0,1-1 16,0 0-16,0 1 0,-1-1 0,1 1 0,-1 0 0,-1 0 16,0 0-16,0 0 16,-1 1-16,0-1 0,0 0-16,0 1 32,1-1-16,-1 0 0,0 1 0,0 0 0,-1-1 0,0 1 0,0 0 0,0-1 16,1 1-16,-1-1 0,1 1 0,0-1 0,0 1 0,-1 0 0,-1 0 0,0 1-16,-1-1 16,-1 1 0,1-1 0,-1 0 16,2 1-16,-1-1 0,1 0 0,0 0 0,1 0 0,-1 0 16,0 0 0,-1 0 16,0 1 16,0 0 0,-1 0 16,0 0 32,0 0 1,0 0-97,-1 0 0,0 0-16,0 0-449,-1 0-943,-1 1-1586,0 1-3489,-1-1-736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27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6 84 5651,'0'0'1616,"-1"-1"-335,0 1 448,0-1-353,0 1-527,0-1-353,1 1-32,-1 0-48,1 0-47,0 0-33,1 1 144,0 0-48,1-1-112,1 0-80,1 0-64,1-1-32,1 0-144,0 0 65,0-1-1,0 0 0,1-1 16,0 0-32,0 0-16,1 0 0,-1 0-16,1-1 48,-1 1 192,0 0-48,-1 0-144,-1 1-64,-2 0 16,1 1 32,-1 0-48,0 0 16,2 0 0,0 0 16,1-1-32,0 0 16,1 0 16,-1 0 96,-2 0-32,0 1-80,-1 0-16,-1 0 32,0 0-32,0 0 16,1 0-16,0 0 0,1 0 0,1-1 16,-1 0-16,0 1 16,0-1-16,-2 1 0,0 0 16,-1 1-32,0-1 16,0 1 0,0-1 16,0 1 0,1-1-16,0 0 16,0-1-16,0 1 0,-1 0 0,1 0 0,-1 0 48,0 0-32,-1 1 32,0 0-32,0 0-16,0 0 0,0 0-16,0 0-16,0 0 16,0 0 16,0 0 0,0 0-16,0 0 32,0 0-16,0 0 16,0 0-16,0 0 0,0 0 16,0 0-16,0 0 0,0 0 0,0 0-16,0 0 16,0 0 0,0 0 16,0 0 0,0 0-16,-1 0-16,1 0 16,-2 1 0,1-1-32,-2 2 32,-1 0 0,-1 1 0,0-1 0,0 1-32,1 0-32,-1-1-32,1 0 48,0 0 32,0 0-16,1 0-496,-1-1-721,1 1-1040,0-1-2641,0 0-3762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17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8 23 2769,'0'0'865,"-1"0"-209,1 0 240,0 0-143,-1 0 63,1-1 305,0 1-129,-1 0-304,1 0-63,0 0 79,0 0-48,0 0 49,0 0-1,0 0 64,-1 0 17,1 0-241,0 0 128,0 0 129,0 0-353,-1 0-64,1 0-16,0-1-352,-1 1 64,1 1-80,0-1 0,0-1 0,-1 2-16,1-1 16,0-1 32,0 1-32,0 0 0,0 1 16,0-1-16,1 0 32,-1 0 32,0 0 96,0 0 0,0 0-144,1-1 224,1 1 1,1-1-81,2 0-32,1 0 64,2 0-96,1 0-16,0 0 0,-1 0-80,0 0 32,-1 1 0,-2 1-16,0-1 0,-1 0 0,0 1 0,0-1-16,0 1 0,1 0 0,0 0 0,1-1 16,0 1-16,0-1 0,0 0 16,0 1-16,-1-1 16,-1 0-16,1 0 0,-2 0 0,1 0 16,0 0-16,-1 0 16,0 0-16,1 0 0,-1 0-32,1 0 64,0 0-32,0-1 0,1 1 16,-1 0-32,0 0 0,0 0 16,-1 0 32,1 0-32,0 0 0,0 0 0,1 0 0,-1-1-16,0 1 16,0 0 0,0 0 16,0 0-16,-1 0 16,0 0-16,1 0 16,0-1-16,0 1-16,1 0 16,0-1 0,1 0 0,-1 0-16,1 1 16,-1-1 0,0 1 0,0-1 16,-1 1-16,1-1 0,-1 1 16,0-1-16,0 1 0,0-1 0,0 1-32,0-1 64,0 1-64,0-1 48,0 1-16,-1-1 0,0 0-32,0 0 32,-1 1 0,0-1-48,0 1 48,0 0 0,-1-1 0,0 1 0,0 0 0,0 0 0,0 0 0,-1 0 0,1 0 0,-1 0-16,1 0-16,-1 0 32,0 0 0,0 0 0,0 0 0,0-1 16,0 1-16,0 0 0,0 0 0,1 0 0,-1 0-16,0 0 16,0 0 16,0 0 0,0 1-16,0-1 16,0 0-16,0 0 0,0 0 0,-1 0 16,1 0 16,0 0-32,0 0 16,0 0-16,-1 0-688,1 0-865,-2 0-1969,0 0-3489,0 0 64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18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 39 3986,'0'0'2849,"0"0"-1568,0 0 47,0 0 65,0 0-513,0 0-431,0 0-49,0 0 112,0 0-192,0 0-80,0 0 64,0 0 33,0 0 15,1 0 240,1-1 96,0 0-224,1-1-175,1 0 79,0 0-48,1 0-96,0-1-16,1 1-48,0 0 16,0-1-96,-1 2-64,0-1 32,0 1 48,-1 1-64,0 0 0,0 0 0,0 0-16,0 0 48,0 1-48,1 0 33,0-1-33,0 1 16,-1 0 0,1-1-32,-1 0 0,1 0-16,-1 0 16,0 0 48,-1 0-32,1 0-16,0 0 0,-1 0 16,1 0-16,0-1 16,1 1 16,-1-1-16,1 0-16,-1 1 0,0-1 0,-1 1 0,1-1 0,-1 1 0,0 0 16,0 0-32,1 0 32,-1-1-16,0 1 0,0-1 0,0 1-16,0-1 16,-1 1 16,-1-1-16,0 1 16,0-1 0,0 1-16,0 0 0,0-1 0,1 0 0,0 1 0,0-1 0,1 0 0,0 0 0,-1 0-32,0 1 64,0 0-32,0-1 0,-1 1 16,1 0-32,-1 0 32,0 0-16,1 0 0,-1 0 0,1 0 0,0-1 0,-1 1 16,0 0-16,0 0 0,-1 0-32,0 0 0,1 0 32,-1 0 0,0 0 0,1 0 16,0 1 0,0-1-16,1 0 0,-1 0 48,0 0-48,0 0 16,-1 0 0,0-1 0,0 1-32,0 0-16,0 0 32,0 0 0,0 0 16,0 0 0,0 1-16,0-1 32,0 0 32,0 0-48,0 0 32,-1 0 16,1 0-48,-1 0-16,0 0 16,-1 1-32,1-1 16,-1 0 0,1 0 0,-1 0-16,1 1 16,0-1 0,0 0 0,0 0-16,-1 1 16,-1 0-16,0 0 16,-1 1 16,0-1 0,-1 1-16,0 0 0,1-1-16,-1 1 16,1-1-128,-1 0-208,2-1 95,-1 0 1,1 0-192,0 0-368,0 0-497,-1 0-832,1 1-1456,-1 1-6372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08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266 275 4258,'0'0'2881,"0"0"-2208,-1 0 303,1 0-352,-1 0-560,0 0-64,1 0 16,0 0 16,0 1 48,0-1 497,0-1-49,0 1-192,0 0-96,0 0 96,0 1-32,0-1-111,0 1 15,0-1 16,-1 0 32,1 1 0,0-1 112,0 0-64,0 1 48,0-1 97,-1 0 95,1 0-96,0 0-96,0 0-96,0 1-48,0-1 81,0 0-65,0 0-32,0 0-16,0 0 64,0 0-16,0 0-64,0 0 0,0 1-48,-1-1 0,1 0-48,0 0-16,-1 0 0,1 0-16,0 0-16,0 0 48,-1-1 1,1 1-33,0 0 16,-1 0 0,1-1-32,-1 1-16,-1-1 0,1 0 0,-1 0 16,0 0-16,0-1 0,0 1 0,0 0 0,0 0 0,0 0-16,0-1 16,0 1 0,1-1 16,-1 1-32,0-1 32,0 0-16,0 0 0,0 1 0,1-1 16,-1 0-16,0 0 0,1 0-32,-1 0 32,1 0 16,-1 0-16,1 0-16,0 0 16,0 0 0,0 0 16,0 1 0,0-1-16,0 1 0,0-1 0,0 1 0,0 0 0,0 0 0,0 0 0,0 0-16,0-1 32,0 1-16,0-1 0,-1 0 16,0 0-32,0-1 48,0 1-32,1 0 0,-1 0-16,0 0 16,0 0 0,0 1 32,0 0-48,0-1 16,1 1 0,-1-1-16,0 0 0,0 0 16,1 0 0,-1 0 0,1 0 16,0 0-16,-1 0 0,1 1 0,1 0 16,-2 0-16,1 0 0,-1-1 0,1 1 0,-1-1 0,-1 0 0,1 1-16,-1-1 16,1 0 0,0 0 0,1 0 0,-1 0 0,1 0 16,-1 0 0,1 0-16,-1 1 0,1-1 0,-1 0 0,1 1-32,-1-1 16,1 1 32,0 0 0,0-1-16,0 0 0,0 0-32,-1 1 48,1-1-16,-1 0 0,1 0 0,-1 0 0,1 0-16,-1 0 16,1 0 0,0 1 0,-1-1-32,1 0 32,0 0 0,0 0 16,0 1-16,0 0 0,0 0 0,0 0 0,0 0 0,1 0 0,-1 0-16,0-1 32,0 1-32,-1-1 32,1 1-16,-1 0 0,1 0 0,0 0-16,0 0 16,0 0 0,0 0 0,0 0 0,1 0 0,-1 0 0,-1 0 0,1-1-16,0 1 16,0 0 0,0-1 0,-1 1-16,1-1 16,-1 0 0,1 0 0,-1-1 0,0 1 0,0-1 0,0 1 0,0 0 0,1 0 0,0 0-16,0 1 16,1 0 0,-1 0 0,0 0 0,1 0-16,-1 0 16,0-1 16,0 1-16,0-1-16,1 0 16,-1 0-16,-1 1 16,1-1 16,0 0-16,1 1 0,-1 0 0,0 0 0,0 1 0,0-1 0,0 0 0,0 0 0,0-1 0,0 1 0,-1 0 0,1 0 0,0 0 0,0 0 0,0 0 0,0 1 0,0-1 0,0 0-16,0 1 16,0-1 0,0 0 0,0 0 0,0 0 0,0 1 0,1 0 0,0-1 0,0 1 0,-1 0 0,1 0 0,0 0 0,0 0 0,0 0 0,-1 0 0,1-1 0,-1 1 0,1 0 0,-1-1 0,0 1 0,1 0 0,-1-1 0,1 1-16,-1-1 16,0 0 0,0 1 0,-1 0 0,1-1 0,1 1 0,-1 0 0,1 0 0,0 0 0,0 0 0,0 0 0,0 0 0,0-1 0,0 1 0,0-1 0,-1 1 0,1 0 0,0 0 0,0 0 0,0-1 0,0 1 0,0 0-16,0 0 16,-1 0 0,1 0 0,0 0 0,0 0-16,0-1 16,-1 0 0,0 0 0,0-1 0,-1 1 0,1 0-16,0 0 16,0 0 0,1 1 0,-1 0 0,1 0-17,0 0 17,0 0-112,1 0 32,-1 0 16,0 0-16,0 1 80,1-1-48,-1 1 48,0-1 0,1 1-16,-1-1-1056,0 1-1185,0 0-1057,0 0-8195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09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175 324 4466,'0'0'4466,"0"0"-4082,0-1 721,0 1 319,-1-1-767,0 1-257,1 0 0,-1 0-96,1 0 16,0 0 49,0 0 31,0 0 128,0 0 0,0-1-144,1 1-31,-1 0-49,0 0-48,0 0-32,0 0-64,1 0 16,-1 0-48,0 0 64,-1 0 0,1-1-48,-1 1 64,1 0-79,-1-1-49,1 1 80,-1 0-96,1 0 96,0-1-32,-1 1 32,1-1 0,-1 1-48,0-1-48,0 0-48,-1 0-16,1 0 0,0-2 0,-1 1-16,0-2 32,0 0-16,-1 0 16,1 0-16,0-1 0,0 0 0,1 1 16,-1 0-16,1 0 0,0 0 0,0 1-16,-1 0 32,1 0-32,0 1 16,0-1 0,0 1 0,0 0 32,0 0-32,0-1 0,0 0-16,0-1 16,-1 0 0,1 0 0,-2-1 16,1 0-16,0 1 0,0-1 0,0 1 0,0 0 0,0 1 0,0-1 0,0 1-32,1 0 32,0 0 16,-1 0-16,1 0 0,0 0 0,0-1 0,0 0 0,0 1 0,-1-1 0,1 0 16,-1 1-16,1 0 0,-1 0-16,0 1 16,1-1-16,0 0 16,0-1 0,0 0 0,0 1 0,1-1 16,-1 1-16,0 0 0,0 1-16,0-1 0,0 0 0,-1 1 16,1-1-16,-1 1 16,1-1 0,0 1 16,-1-1-16,1 1 0,0 0 0,0 0-16,0 1-48,0 0 64,0-1-48,0 0 32,0 1-16,-1-1 32,1 0 0,0 1 0,-1-1-16,1 0 16,0 1 0,0-1 0,0 1 0,0-1-48,0 1 32,0-1-16,-1 0 0,1 0 16,-1 0 32,1 0-16,-1 0 0,1 0 0,0 1-16,0-1 16,0 1-16,1 0-32,-1 0-16,0 0 32,0 0 32,0-1 0,0 1 0,0-1-16,0 0 0,0 1 0,0 0 16,0 0-48,0-1 32,0 1-16,1 0-16,-1 0 16,0 0 16,1 0 16,-1 0-64,0 0 48,1 0 0,-1 0 16,1 0-16,0 0-16,-1 1 16,1-1-96,0 1 0,-1-1 15,0 0 49,0 0 32,0 0 16,0 0 0,1 0-16,-1 0 16,1 1 0,0 0 0,0 0-32,0-1 32,0 1 0,-1 0 0,1-1 0,0 1-32,-1-1 32,1 1 16,-1-1-16,1 1 0,-1-1 0,1 1 0,-1 0-16,1 0 16,0 0 0,0 0 16,0 0-48,0 0 64,0 0-48,0 0 16,0 0 0,0 0-16,0-1 16,0 1 0,0 0 0,0 0 0,0 0-32,-1-1 16,1 1 0,0 0-64,-1-1 16,1 1-144,-1-1-16,1 1 192,0-1 32,-1 1-16,1 0 16,0-1 0,0 1 0,0 0 0,0 0 0,0 0 0,0 0-32,0 0 32,0 0 0,0 0 32,0 0-32,0 0 16,0 0-16,0 0 0,-1 0 0,1 0-16,0-1 16,0 1 16,0 0 0,-1 0-16,1 0 0,-1 0 0,1 0-32,0 0 48,0 0-16,0 0 0,-1-1 0,1 1 0,0 0 0,1 0 0,-1 0 0,0 0 0,0 0-16,0 0 16,0 1 0,0-1 0,0 0 0,0 0 0,0 0 32,0 0-32,0 0-16,0 0 16,0 0 0,0 0-64,0 0-784,0 1-1537,0-1 15,1 0-9075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10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39 386 1857,'0'0'4866,"0"0"-4194,1 0-127,-1 0 591,0 0-656,0 1-191,0-1 319,0 1 208,1 0-47,-1-1 175,0 1 192,1 0-191,-1-1-241,0 0-31,0 0-81,0 0-160,0 0-112,0 0-32,0 0-48,0-1-128,0 1-48,0-1-48,0-1-16,0 0 0,0-1 16,0 0-16,0-2 0,0 1 0,1-2 16,-1 1-32,1-2 32,0 0-16,0 0 0,0-1 0,0 0 16,0 0 17,-1-1-33,1 1 0,0 0-16,-1 0-1,0 0 17,0 0 0,0 0 0,0 1 0,0 1 0,0-1 33,-1 2-33,1-1 32,-1 1-32,0 0-32,-1-1 16,1 1 16,-1 0 0,0-1 0,1 0 16,0 1-16,0-1 0,-1 1 32,1-1-32,0 1-16,-1 0 16,1 0 0,-1 1 0,1 0 0,0 0 16,0 1-16,0-1 0,0 0-32,1-1 32,-1 1 0,0-1 16,1 0-16,-1 1 0,1 0 0,-1 1 0,1 0-16,0 0 48,-1 1-80,1-1 96,0 0-64,-1 0 16,1 0 0,0-1 0,0 2 0,0-1 32,0 1-32,-1 1-16,1 0 16,0-1 0,0 1 16,0 0-32,0-2 0,-1 0 16,1 0 0,-1-1 32,0 0-32,0 0 0,0 0-32,0 1 16,0 1 16,0 0 0,1 0 0,-1 1 16,1 0-16,0 1 16,0-1-16,0 1 0,-1 0-32,1 0 32,0-1 0,0 1 0,0 0 16,0 0-16,1-1 16,-1 1-16,0-1 0,0 1 0,0-1 0,-1 0 0,1 1 0,0 0-16,-1-1 32,1 1-48,0 0 16,-1 0-65,1-1-31,0 1 0,0 0 0,0-1 96,0 1 0,0 0 16,0 0 0,0 0 16,0 0-16,0 1 0,0-1 0,0 0 16,0 0-16,0 0 0,0 0 0,0-1-16,0 1 0,0-1 16,0 0 48,0 1-48,0 0-32,-1-1 32,1 1 0,0 0 0,0-1-16,0 1 16,-1-1 0,1 1 0,0-1 16,0 1 0,-1 0-16,1-1-16,0 1 0,0 0 16,0 0 16,-1 0-16,1 0 0,0 0-16,0 0 16,0 0 0,0 0 0,0 0 0,0 0 0,0 0 0,1 0 16,-1 0-16,0-1 0,0 1 16,0-1-16,0 0 16,0 0-16,0-1 0,-1 1-16,1 0 16,0 1 32,0-1-32,0 1 16,0 1 16,-1-1-16,1 0-16,0 1 0,0-1-16,0 0-32,0 0 32,0 0-80,0 0-1168,0 0-1217,1 0-705,-1 0-7955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11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315 143 7764,'0'0'912,"0"0"-368,0 0 593,0 0-529,0 0-96,0 0 225,0 0-97,0-1-112,0 1 48,0 0 97,0 0-97,0 0 128,0 0-336,-1 0 17,0-1 431,-1 0-608,0-1-96,0 0 0,-1 0-32,0 0-32,0 0 64,0 0-32,-1-1 0,-1 1 16,0 0-64,-1-1 48,-1 1 1,-1-1-49,0 0 32,0 0-64,0 0 0,1 0 16,0 0-16,1 1-16,0 0 16,0 0 0,1 1 0,1 0 16,0 0 0,0-1-16,0 1 0,0 0 0,0-1-16,-1 1 16,0-1 0,0 0 0,0 0 0,-1 0 0,1 1 0,0-1 16,1 0-16,1 1 0,-1-1-16,2 1 16,-1-1 0,0 1 0,0-1 0,0 1 16,-1-1-32,0 1 16,0-1 0,0 0 0,1 0 0,0 0 0,-1 0 0,1 0 0,-1-1 0,0 1 0,0 0 0,-1-1 0,1 1 0,-1 0 0,2 1 0,-1-1 16,2 1-48,0 1 48,0-1-16,0 0 0,1 0 0,0 0 0,-1 0 0,1 1 0,0-1 0,1 1-16,-1-1 32,-1 1-16,1-1 0,0 0 0,-1 0-16,0 0 16,1 0 0,-1-1 0,0 2 0,1-1 0,0 0 0,0 1 0,1 0 0,0 0 0,0 0 0,0-1 0,-1 1 0,1 0-32,-1 0 16,1-1 16,-1 1 0,1 0-16,0 0 16,0 0-64,-1 0 64,1-1 16,0 1 0,-1 0-32,1 0 16,-1-1 0,0 1 0,1-1 0,-1 1-16,-1-1 16,1 1-17,0-1 1,0 1-16,0 0 32,1 0 0,0 0 0,-1 0 0,1 0 16,0 0-16,0-1-32,0 1 32,0 0 16,0 0-16,0 0 0,0 0-16,0 0-16,0 0 32,0 0-32,0 0-112,0 0-16,-1 0 128,1 0 32,-1 0 0,0 0-32,1-1 0,-1 1 16,1 0 16,-1 0 0,1 0 0,0 0 0,0 0 32,0 0-32,0 0-16,0 0 16,0 0-16,1 0-16,-1 0 16,0 0-80,1 0 96,-1 0-16,1 0 16,0 0 0,0 1-16,0-1 32,1 0-32,1 1 32,-1-1-16,0 1 0,2 0 0,-1 0 16,1 0-16,1 1 16,0 0 0,1 0-16,0 0 16,1 0-32,0-1 64,0 1-48,0-1 0,-1 0-16,1 1 16,-2 0 0,-1 0 16,0 0-32,0 0 16,0-1 0,0 1 16,0-1-16,0 0 0,0 0 0,1 0 0,-2-1 0,1 1 0,0 0 0,0 0 0,0 0 0,0 0 0,1 0 16,-1 0-16,1 0 0,0 0 0,0 0 0,-1 0 0,0-1 16,0 1-16,-1-1 0,0 0 0,-1 0 0,0 1 0,0-1 16,0 1-16,0 0 0,0-1 0,-1 1 0,1 0 0,-1 0 0,0-1 0,1 1 0,-1 0 0,0-1 0,1 1 0,-1-1 0,0 1 0,0-1 0,0 1 0,0-1 0,0 0 0,0 0 16,1 1-32,-1-1 16,0 1 0,1 0 0,0 0 0,1 0 0,-1-1 0,0 1 0,0 0 0,0 0 16,0-1-16,-1 1 0,1-1 0,-1 1 0,-1 0 0,1-1 0,0 1 0,0-1 0,1 1 0,-1-1 0,1 0 0,-1 1 0,0-1 0,0 1 0,-1 0 0,1-1 16,0 1-16,-1-1 0,1 1 0,0-1 0,-1 0 0,1 0 0,0 0 0,-1 0 0,1 1 0,0-1 0,0 0 0,0 1 0,0-1 0,0 1 0,0-1 16,1 1-16,-1 0 0,0 0 0,0 0 16,0 0-16,0 0 0,-1 0 0,1-1-16,0 0 16,-1 1 0,1-1 0,0 0 16,0 0-16,1 0 0,-1 1 0,0-1 0,0 1 0,0-1 0,0 1 0,-1-1 0,1 1 16,1-1-16,-1 1-16,1 0 16,0 0 0,-1 0 16,1 0-16,-1 0 0,0 0 0,0 0 0,-1-1 0,1 1 0,0 0 0,0-1 16,-1 1-16,1 0 0,-1-1 64,1 0 16,-1 0-16,0 1-16,0-1-48,0 0 48,0 0-32,0 0 0,1 0 0,-1 0-16,-1 0-496,1 1-2385,-1-1-6595,0 0 3889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12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314 144 2241,'0'0'240,"0"0"-208,1 0 400,-1-1 257,1 1-209,-1 0 208,1 0 385,-1 0-497,1 0 32,-1 0-192,0-1-143,0 1-177,1 0 32,-1 0 0,0 0 96,0 0 320,1 0 144,-1 0 33,0 1-1,0-1 160,0 0-271,0 0-193,-1-1-208,1 1-96,0 0 64,0 0-48,0 0 64,0 0-160,0-1-16,0 0 0,0 0 0,-1-1 80,1 1 80,-1-1 17,0 1 79,1-1-80,-1 1 64,-1 0-48,0 0-96,0 0 128,-1-1-144,0 0-48,0 0 16,-1 0-32,1-1 64,0 0 80,0 0-96,0 1-16,1 0-48,0 0 16,0 0 0,0 1-32,0 0 0,-1-1 0,1 1 0,0-1 48,0 1-48,0-1 32,0 1-32,-1 1 0,1-1 0,-1 1 0,0 0 16,-1 0-16,1-1 0,0 1 0,0-1 17,0 0-17,0 1 32,0-1-32,1 0 0,0 1-32,0-1 32,0 0 32,0 0-16,0-1-16,-1 1 0,1 0-16,-1-1 16,1 1 16,-1 0-16,1 1 0,-1-1 0,2 1 0,-1-1 16,1 1-32,0-1 16,0 0 0,-1 0 16,1 0-16,0-1 16,-1 1-16,0-1 0,-1 1 0,1-1 0,-1 1 0,1-2 0,-1 1 0,0 0 0,1 0 0,-1 0 0,1 0 0,0 1 16,0 0-16,0 0 0,1 0 0,-1 0 0,0 1 0,-1-1 0,1 1 0,-1-1 0,1 1 0,-1-1-16,1 0 32,0 0-16,0 0 0,0-1 0,0 1 0,-1-1 0,1 1-16,-1 0 16,1-1 0,1 1 16,-1 1-16,1-1 0,0 1 0,0 0 0,0-1 0,0 1 0,0-1 16,0 1-32,0-1 32,0 1-32,-1-1 16,1 1-16,-1-1 16,0 1 0,0 0 16,-1 0-16,2 1 0,-1-1 0,0 0-16,1 0 32,0 0-16,0 0 0,0 0 0,0 0 0,0 0 0,-1 0 0,0 1 0,1-1 0,0 0 0,0 0 0,0 0 16,1 0 0,0 0-16,0 0 0,0-1 0,-1 0 0,0 1 0,0-1 16,0 1-16,0-1 0,0 1 0,0-1 0,0 1 32,0 0-32,0 0 96,1-1-48,-1 1-16,1 0 16,-1 0-48,1 0 0,0 0 16,-1 0-16,0 0 0,1 0-16,-2 0 32,1 0 0,0 0 0,-1 0-16,1 0 0,0 0 0,0 0 0,0 0 0,1 0 0,0 0 0,-1 0 0,1 0 0,0 0 0,0 0 0,0 0 0,0 0 0,0 0 0,0 0-16,0 0 16,0 0 16,0 0-16,0 0 16,0 0 32,0 0 64,0 0-64,0 0-32,0 0 0,-1 0-16,1 0 0,-1-1-16,1 1 0,0 1 0,0-1 16,0 0 0,0 0 16,0-1-16,0 1 16,0 0-16,0 0 32,0 0-32,0 1 16,0-1-32,0 0 16,0 0 0,0-1 0,0 1 16,0 1-16,0-1 0,0 0 0,-1-1 0,1 1 0,-1 0 0,1-1 0,-1 1 0,0-1 16,0 1-16,0-1 0,-1 1 0,1 0 0,-1 0-16,1-1 16,-1 1 0,1 0 16,-1-1-64,1 1 80,0-1-48,0 1 32,1-1-16,0 1 0,-1 0-16,1 0 16,0 0 0,-1 0 0,1 0 0,-1-1 0,0 1 0,0 0 0,0 0-16,0-1 16,1 1 0,0 0 16,0 0-32,0 0 16,0 0 0,-1 0 0,1 0 0,0 0 0,-1 0 0,0 0 0,1 0 16,-1 0-16,1 0 16,-1-1-16,1 1-16,-1 0 16,1 0 0,-1 0 0,1-1 16,-1 1-16,0 0-16,0 0 16,0-1 16,0 1-16,0 0 0,0 0 0,-1 0 0,1-1 0,0 1-32,1 0 32,-1 0-48,1 0 16,0 0-625,0 0-815,0 0-561,0 1-2241,0-1-4306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13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124 175 3201,'0'0'417,"-1"0"-225,0 0 336,-1 0-288,1 0-112,0 0 32,1 0 320,-1 0 145,1 0 95,0 0 0,0 0-335,0 0-145,0 0 128,0 1-32,0-1-48,0 0 176,1 1 129,-1-1 159,0 0 48,1 0-31,-1 0 63,-1 0-224,1 0-143,0 0-17,-1 0-80,0 0 48,1 0 80,-1 0-240,0-1 1,1 0-177,-1 0 0,0-1 192,-1 0-224,0 0-32,0 0 0,0-1-16,0 1 0,0 0 16,0-1-16,-1 1 16,1 0-16,0-1 0,0 1 0,-1-1 0,1 1 16,-1-1 0,1 0-32,-1 1 32,1-1-32,0 1 32,0 0-16,0 0 0,0 0-16,1-1 16,0 1 16,0 0-16,0 1 0,0-1 0,1 0 0,-1 1-16,1-1 16,0 0 0,-1 0 16,0 0-16,1-1 0,-1 1 0,0-1 16,0 1-16,0 0 0,0 0 0,0 0 0,0 0 0,0 0 0,0 0 0,0 1 0,0-1 0,0 0 0,0 1-16,0-1 16,0 1 0,0-1 0,0 0 0,0 0 16,0 1-16,1-1 0,-1 0 0,1 1 0,-1-1 16,0 1-16,1-1 16,-2 0-16,0 0 0,0 0-16,0-1 0,0 1 32,0 1-32,1-1 16,0 1-16,0 0 16,0 0-48,1-1 48,-1 0 0,1 0 16,-1 0-16,1 1 0,0-1 0,-1 1 0,1 0 0,0 1 0,-1 0 0,1-1 0,0 1 0,0-1 0,-1 0 16,1 0-32,-1 0 32,1-1-16,-1 1 0,0-1 0,1 1 16,-1 0-16,0 1-16,1-1 16,-1 1 0,1-1 0,0 1 0,0 0 0,0-1-16,0 1 16,0-1 0,-1 0 0,1 1 0,-1-1 16,1 0-16,-1 0-32,1 1 16,-1-1 16,1 1 0,-1 0 16,1 0-16,0 0 0,1 0 0,-1 0 32,-1-1-64,1 1 32,-1 0 0,0-1 0,1 1-16,-1 0-32,1-1-16,-1 1-48,1 0 80,1 0 16,-1 1 0,1-1-32,-1 1-1521,1 0-704,0 0-1441,0 1-5458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899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 1 3666,'0'0'1072,"0"0"-1040,0 0 833,0 0 95,0 0-768,0 0-112,1 0 176,-1 0 112,0 0 33,0 0 335,0 0-208,0 0-304,0 0 112,0 0 369,0 0-65,0 0-144,0 0 145,0 0-1,0 0-16,0 0-96,-1 0 241,1 0 79,0 0-128,0 0-223,1 0-145,-1 0-128,1 0 32,0 1 208,0 0-176,1 0 17,1 1-1,0 1 0,0 0-80,1 1-48,-1 1-96,0-1-32,0 1 0,0 0-48,0-1 0,-1 0 0,1-1 0,-1 0 32,0 0-32,1 0 32,0 1-32,-1 0 0,1 0-16,0 1 32,0-1 0,0 1-16,0-1-16,-1 0 16,0 0 0,1-1 0,-1 0 16,0 0-16,0 0 0,0 0 0,0-1 16,0 1-32,0 0 32,0-1-32,0 1 48,1-1-48,-1 0 16,0 0-16,0 1 16,0-1 16,0 0-16,0 0 16,1 1-16,-1-1 0,0 0 0,0 0-16,-1 0 16,1 0 0,0 0 16,0 0-32,0-1 16,0 1 0,-1 0 0,1 0 32,0 0-48,0 0 16,-1 0 0,1 0 0,-1 0 0,1 0 0,0 0 0,-1-1 16,1 1-32,0-1 16,-1 0 0,1 0 16,-1 0-16,0 0-16,1 0 16,-1 1 0,0-1 16,0 0-16,1 1-16,-1-1 16,0 1 16,0 0-16,1-1 0,-1 1 0,0-1 0,1 0-16,-1 1 32,0-1-16,1 0 0,-1 1 0,0-1 0,0 0 16,-1 0-16,1 0-16,0 0 16,0 0 0,0 1 0,0-1 0,0 1 0,1-1 0,-1 1 0,0-1 0,0 0 0,0 0-16,0 0 32,0 0-16,0 0 0,0 0 0,0 0 0,0 0 0,0 0 16,0 0-32,0 0 16,0 0 0,1 0 0,-1 0 0,0 0 0,-1 0 0,1 0 0,0-1 0,-1 1-16,0-1 16,1 1 0,0-1 0,-1 1 0,1 0 0,0 0 0,0-1 0,-1 1 0,1-1 0,0 1 0,-1-1 16,1 1-16,-1-1 0,0 0 0,1 0 16,-1 1 0,0-1-32,-1 0 32,1 0-16,0 0 0,0 1 48,0-2-16,0 1 0,0 0-16,0 0 16,-1 0-16,1 0-16,0-1 0,-1 1-32,1 0-464,-1-1-560,1 0-849,-2 0-1873,0 0-9188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14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8 179 3073,'-1'0'1281,"1"0"-769,0-1 737,0 1 400,0 0-577,0-1-288,0 1 33,0 0-129,0 0-256,0 0 49,0 0 15,0 0 144,0 0-48,0 0 17,0 0 143,0 0-32,0 0-256,0 1-31,0-1-161,0 0-128,0 0-64,0 0 0,0 0 32,0 0-80,0 0 32,0 0 0,0-1-48,0 0-16,0 0 16,1 0-16,1-1 48,-1 1-48,1-1 0,-1 0 32,1 0-32,-1 0 16,0 0 16,0 1-32,-1 0 32,1 0-16,-1 0 32,1-1 0,0 1 48,-1-2 16,1 0-96,0 0 16,0-1 0,1 0 0,-1-1-32,1 1 80,-1-1-64,1 0 32,0 0 48,-1 1 0,1 0 33,-1 0-17,0 1 0,0 0-64,-1 1-16,0 0-32,-1 0 16,0 0-16,0-1 0,0 0-16,0 0 16,-1 0 16,1 0-16,-1 0 0,1 0-16,0 1 16,0-1 0,0 0-16,-1-1 16,0 0 0,1 1 0,-1-1 0,1 1 0,0 0 0,0 0-16,0 1 0,0 0 16,0 0 0,0-1 16,0 0-16,0 0 0,-1 0-16,1 0 0,0 1 32,0 0 0,1 1-16,0 0 0,-1 1 16,1-1-32,0 1 32,0-1-16,-1 1 0,1-1 0,-1 0 0,0 0-16,1 1 48,-1-1-48,1 1 32,0 0-32,0-1 16,0 1-80,0 0-433,0 1-959,0-1-1041,0 0-1057,0 0-7251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15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56 187 4274,'0'0'272,"0"0"-272,0 0 96,0 0 128,0 0-176,0 0 208,0-1 321,1 1-129,-1 0 64,0 0 577,1-1 111,-1 1-351,0 0 15,0 0 96,0 0-255,-1 0-193,0-1 144,0 1-80,0-1-127,0 1 15,0-1-64,0 0 48,-1 0 48,1 0-111,-1 0 63,1 0-256,0 0-64,0 0-16,0 0-64,-1-1 0,1 0-32,0 0 32,-1-1 32,1 0-48,-1-1-32,0 0 144,1 0 0,-2 0-144,1-1 16,-1 1-16,0 0 0,0 0 0,0 1 16,1-1-16,0 1 16,1 1 0,0-1-16,1 1 16,-1 0-16,1 0 16,0-1 0,0 0-16,0 0 0,0-1 0,-1 0 0,1-1-16,0 2 0,0-1-16,0 1 32,1 0 32,0 0-32,0 1 0,0 0 48,0-1-48,-1 1 16,1 0-16,-2-1 0,1 0 0,0 0 0,-1 0 0,1 0 0,-1 0 0,0 1-16,1 0 16,-1-1 0,0 1 0,1 0 16,-1-1-16,0 1-16,1 0 16,-1 1 0,1-1 0,0 1 0,0 0 0,0 0 16,0 1-16,0-1 0,0 0-16,0 0 0,0-1 32,0 0-16,0 1 0,0-1 0,0 0 0,0 1 0,-1 0-16,1 0 0,0 0 16,0 1 0,0 0 0,0 0-16,0 0-192,0 0-624,0 0-977,0 0-720,1 1-496,0-1-6852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16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49 32 3650,'-1'0'3009,"1"-1"-2785,-1 0 256,1 0 593,-2-1-609,1 1-208,1-1 320,-1 1-79,0 1-145,1-1-96,0 1 64,0 0-96,0 0-48,0 0-16,0 0-64,0-1-64,-1 1-32,1-1 209,-1 0 15,0 1-48,0-1 0,0 0 144,0 1-96,-1 0 16,0-1 112,0 1-256,-1-1 48,0 0 65,0 0-81,0 1-80,2-1-32,-1 0-16,2 1 16,-1-1 0,1 1 0,-1-1 16,1 1-32,0-1 96,-1 1 208,0-1-192,0 0 16,0 0-48,0 0-32,0 1-16,0-1-32,0 1 0,1-1 32,-1 1-32,1 0 0,0 0 0,0 0 0,0 0 16,0 0-16,0 0 32,0 0 48,0 0-32,0 0 48,0 0 16,0 0-80,0 0-32,0 0 16,-1 0 0,1-1 0,-1 1 80,1 0 16,0 0-16,-1 0-16,1 0 64,-1 0 33,1 0-1,1 0 80,-1 0-48,0 0 176,0 0 80,1 0-240,-1 0-80,0 0-80,0 0-48,0 0-16,1 0-16,-1 0 16,2 0 0,1 1 16,2-1-16,0 1 16,1-1-16,-1 1 0,1-1-16,-1 1 16,0-1 16,-2 0 0,1 0-16,-1 0 16,0 0-16,-1 0 0,0 0 16,0 0-16,1 1 0,0-1-16,-1 0 0,1 1 16,1-1 0,-1 1 16,1-1-32,-1 1 16,0 0-16,-1 0 16,0-1-16,0 1 48,0 0-32,0 0 0,0 0 16,0-1-16,0 1 0,0 0 0,0 0 0,-1 0 0,1-1 0,0 1 0,0 0 0,0 0 0,0 0-32,0 0 32,0-1 16,0 0-16,-1 1-48,1-1-32,0 0 0,0 0 32,0 1 16,1-1-16,0 1 32,-1-1 0,0 1-32,1 0 0,-1 1-32,-1-1-16,1 0-16,-1 1-16,1-1 112,-1 0-112,1 0-16,0 0-96,0 1 0,1-1 96,-1 1 32,1 0 32,-1 0 0,1-1 47,0 1 33,-1 0 0,1-1-16,0 0 16,0 1 0,0-1 0,1 1 0,-1-1-16,0 1 16,0 0 0,0-1-16,1 1 16,-1-1 16,1 1-16,-1-1 0,1 1 0,-1 0 0,-1-1 0,1 1-16,-1-1 16,0 1 16,0-1 0,0 0-16,1 0 0,1 0 0,-1 0-16,1-1 48,0 1-48,-1-1 16,0 1 0,0 0 0,-1 0 0,1-1 0,-1 1 0,1 0 16,0-1-16,-1 1 0,1 0 0,0-1 0,0 1-16,-1 0 16,1 0 0,-1 0 0,0 0 0,0 0 0,0 0 32,0 0-15,0 0-17,-1 0 0,1 0-17,0-1 34,0 1-17,-1-1 16,0 1 0,0-1-16,0 0 16,-1 1-16,1-1 0,-1 0 0,1 1 16,0-1 0,0 0-16,0 1 16,0-1 0,1 1 16,-1-1-32,0 1 0,0-1 48,0 1-16,0-1-32,0 0 16,0 1 0,-1-1 32,1 0 0,-1 1 0,0-2 128,0 1 16,0 0 0,0 0 48,0 0-48,-1-1-112,1 1-16,-1-1-48,0 0 32,-1 0-48,1 0 0,-1 0 0,1-1 0,-1 1-16,1 0 16,-1 0-32,1-1 32,-1 1 0,0 0-16,0-1 32,0 1-16,-1 0 16,1 0 48,0 1-64,0-1 32,1 1 16,1 0-48,0 0 0,1 0 16,0 0-16,1 1 16,1-1 16,0 0-48,1 0 32,-1 0-16,0 1 0,-1-1 0,1 0 0,-2 1 0,1-1 16,-1 1-32,1-1 16,-1 0 0,0 1 16,0-1-16,0 0 0,0 0 32,0 0-32,-1 0 0,1 0 32,-1 0-16,0 0-16,0 0 0,0 0 16,1 0-16,-1 0 0,0 0 0,0 0 0,0 0 0,0 0-176,0-1-1120,0 1-1506,-1 0-4545,1 1 688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860"/>
    </inkml:context>
    <inkml:brush xml:id="br0">
      <inkml:brushProperty name="width" value="0.035" units="cm"/>
      <inkml:brushProperty name="height" value="0.035" units="cm"/>
      <inkml:brushProperty name="color" value="#00A0D7"/>
    </inkml:brush>
  </inkml:definitions>
  <inkml:trace contextRef="#ctx0" brushRef="#br0">287 263 5314,'-9'-9'7105</inkml:trace>
  <inkml:trace contextRef="#ctx0" brushRef="#br0" timeOffset="1">259 237 13694,'-10'-10'292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862"/>
    </inkml:context>
    <inkml:brush xml:id="br0">
      <inkml:brushProperty name="width" value="0.035" units="cm"/>
      <inkml:brushProperty name="height" value="0.035" units="cm"/>
      <inkml:brushProperty name="color" value="#00A0D7"/>
    </inkml:brush>
  </inkml:definitions>
  <inkml:trace contextRef="#ctx0" brushRef="#br0">3 110 2993,'-3'0'5254,"8"0"-3359,2-2-1630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863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5 378 3442,'0'1'896,"0"-1"-352,0 1 321,-1-1-193,1 1 304,-1 0-79,1-1-81,0 1 97,-1 0-49,1-1-112,0 0-47,0 1 95,0-1-80,0 0-191,0 0 223,0 0 64,-1 0-255,1 0-81,0 0-16,-1 0-112,1 0-80,0 0-128,0 0 0,0 0 0,0 0-79,0 0-33,0 0 32,1-1 0,-1 1-48,1-2 0,-1 0-32,2-2 32,0 0-16,0-2 0,0-1-16,1 0 16,0 0 0,0-1 0,0 0-16,1 0-16,-1 0 32,0 1 0,-1-1 0,1 1 0,-1 1 16,0 0-16,0 1-16,0 0 16,1 0-32,-1-1 0,0 0 32,0-1-16,0 1-16,0-1 32,0 0 0,0 1 0,-1 0 16,1 0-48,-1-1 32,-1 0-145,1-1 65,0-1-16,-1 0 64,0 0 16,0 0-16,0 1 32,0 0 0,0 2-16,0 0 16,0 1-32,1 1 0,-1 1 0,1-1-16,0 2 16,0-1 32,0 0 0,0 1 0,0-1 0,1 0-16,0 0-48,0-1 32,-1 0 16,1 0 16,0 0-16,-1 0 0,1 1 16,-1 1 0,0-1 16,-1 1-16,1 0-16,0 0 16,0 0 16,-1 0-16,1 0-16,0-1 16,0 1 0,0-1 16,0 1-16,0-1 0,-1 1 0,1 1 0,-1 0 0,0 0 0,1 0 0,-1 0 0,0 0 0,0 0 0,0 0 0,1 0 0,-1 0 0,0 1 0,1 0-16,-1-1 32,0 1-16,0-1 0,1 1 0,-1-1 0,0-1 0,1 1 0,-1-1-16,0 1 32,1-1-16,-1 1 0,0 0 0,0 1 0,1 0 0,-1-1 0,0 1 16,0 0-16,-1 0 0,1 0 0,0 0 16,0 0-32,0 0 32,1 0-16,-1 0 0,0 0 0,0 0-16,0 0 16,0 0-16,0 0 16,0 0-16,0 0 16,0 0 0,0 0 0,0 0 0,0 0 0,0 0 0,0 0 0,0 0 16,0-1-16,0 1 0,0 0 0,0-1 0,0 1 0,-1 0 0,2 0 0,-1 0 0,0 0 0,0-1-16,0 0-32,0 1-16,1-1 32,-1 1 0,0 0 32,0 0-16,0-1 16,-1 1-32,1 0 16,0 0-32,0 0-160,0 0 112,0 0 80,-1 0-32,1 0 0,0 0 48,0 0-16,0 0 16,0 0 0,0 0 0,0 0 16,0 0-16,1 1 0,-1-1-16,0 0 0,0 0-16,0 0-737,0 1-1440,0 0-448,0 0-8772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864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318 148 2369,'0'0'1409,"0"-1"-513,-1 1 289,1 0-433,0 0-208,0 0-15,0 0 63,0 0 96,0 0-64,0 0-95,0 0-97,0-1-32,0 1-96,0 0 176,0 1 17,-1-1-1,1 0 128,0 0 128,-1 1-15,1-1-161,0 0-96,0 0-208,-1 0 49,1 0-129,-1 0-48,0-1-96,0 0 48,0 0 16,0 0 48,-1-1 32,0 0 16,0 0-48,-1-1-48,0 0-32,0 0-32,0 0 16,0 0-32,-1 0 0,0 0 0,-1-1 112,0 1 97,0 0-161,0 0 32,-1 0-16,0 1-96,0 0 32,0 0-32,-1 1 16,0 0-16,0-1 16,0 1-16,-1 0 0,1 0 16,1 0-16,0-1 0,1 1 16,0 0 16,1-1-16,1 1 32,-1-1 16,1 0-32,-1 0 16,1 0-32,-2 0 0,1 0-16,0 0 16,0 0-16,0 0 0,0 1 16,0 0 0,1-1 0,0 1-16,0 0 64,0-1-48,1 1-16,-1-1 16,1 1-16,0-1 0,0 1 0,-1-1-16,1 0 16,-1 0 16,-1 0-16,1 0 16,0 0-16,0 0 0,0 1 0,1-1 0,-1 1 0,0-1 0,1 1 0,1 0 0,-1 0 0,0 0 0,-1 0 0,1 0 0,-1 0 0,1 0 0,-1 0 16,1 0-32,0 0 16,0 1 0,0-1 16,1 1 0,0-1-16,-1 1 0,0-1-16,0 0 16,-1 0 16,0 0-16,0 0-16,0 0 0,1 0 32,0 0-32,1 1 32,0 0-48,0 0 64,0 0-32,0-1 0,0 1 0,-1 0 0,1-1-32,0 1 32,1 0 0,-1 0 0,1 0 16,1-1-16,-1 1 0,0 0-16,-1-1 0,1 1 16,0 0 32,0 0-32,-1-1-32,1 1 32,0 0 0,-1 0 0,1 0 0,0 0 0,0 0-32,0 0 32,0 0 0,0 0 48,0 0-48,0 0 0,0 0-16,0 0 16,0 0 0,0 0-16,0 0 16,0 0 0,0 0 0,0 0-16,0 0 0,1 0-240,-1 0-993,0 0-848,1 0-432,0 1-881,1-1-6386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865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10 175 2689,'-1'0'1073,"1"0"-897,0 0 640,-1 0 561,1 1-193,0-1-255,0 0-177,-1-1 16,1 1-159,0 0-289,-1 0 48,0 0 16,1 0-16,-1 0 145,0 0 95,1 1-192,-1-1 80,1 0 113,0 1-97,0 0-128,-1 0-32,1 0-112,0 0-128,0-1 16,0 1 241,0-1 47,0 1-96,0-1-128,0-1-32,1 1 48,0-2-112,1 0-48,2 0-48,0-1 0,0-1 48,0 1-48,0-1 0,0 1 16,0-1 0,0-1-16,0 0 0,0-1 0,0 0 16,-1 1 0,0-1-16,0 2 32,0-1-48,-1 1 16,0 1 0,-1-1 0,1 0 0,-1-1 32,1 0-32,-1 0 0,1 0 0,-1 0 0,0 1 0,0-1-16,0 2 16,0-1-16,1 0 16,-1 0 0,1 0-32,-1 0 32,1 0 16,-1 0-16,0 0 16,0 1-16,0 1 0,0-1 0,-1 2 0,0 0-16,0 0 16,0 0 0,0 0 0,1 0 16,-1 0-16,0-1 0,0 1 0,0 0 0,0-1 0,1 1-16,-1 0 16,0 1-16,0-1 16,1 1 0,-1-1 0,1 0 0,-1 0 32,1 0-32,-1 1 16,0-1-16,1 1 32,-1 0-16,0 0 0,-1 0-16,1 1-16,0-1 16,0 0 0,0 0 16,0 0 0,0 0-16,0 0 0,0 0 16,0 0-16,-1 1-16,1-1 16,0 1-16,-1-1 16,1 2 0,-1 0 0,0 0 0,0 2-16,-1 0 16,1 0-64,-1 1-64,1-1 80,-1 1-16,0-1 32,0 1 32,0-1-16,1 0 0,-1 1 16,1-1-32,1 1 32,-1-1 0,2 1 16,-1-1-32,1 1 16,-1-1-80,1 0 48,-1 0 16,0 0-16,-1 0-16,1 0-48,-1 0 96,0 0-64,0-1 16,0 0-16,0 0 16,0 1 48,0-1 0,1 0 0,-1 1 0,0-1 0,0 1 0,0 0 0,0 0 0,0 0 0,0 0 0,0 0 0,0 0 0,0 0-16,0-1 16,1 0-16,-1-1 0,1 0 16,0 0 0,0 0 0,0 0 0,0 0 0,0 1 0,0-1 0,1 0 0,-1 0 0,0 0 16,0 0-16,1-1 16,-1 1 0,-1 0 16,1 0-16,0 0-16,-1 0 0,1-1 0,0 1-16,0-1-64,0-1-1361,0 0-1392,1-2-3890,-1 1 512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886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11 145 4290,'1'0'1265,"-1"0"-721,0 0 96,0 0-240,0 0-64,-1 1-159,0-1 287,0 1 432,0 0-176,1 0-95,-1 0-33,1-1-48,0 0-128,0 1-47,0-1 63,-1 0 32,1 1-160,-1-1-128,1 1 0,-1-1-96,0 1 0,1-1 145,-1 0 47,1 0-32,0 0 80,0 0-32,0 0-16,0 0 96,0 0 97,0 0-97,0 0-112,-1 0 0,1 0-48,0 0-64,0 0-128,0 0 16,0 0 48,0 0-32,1 0-16,0 0 112,0 0 16,0-1-64,1 1 16,1-1-96,1 0 0,0-1 16,0 0 0,1 0-32,0-1 48,1 0-48,1-1 0,-1 0 0,0 0 16,1 0-16,-1 0-16,-1 1 16,1 0 0,1 0 16,-1 0-16,1-1 0,1 1 0,0-1 17,0 0-34,-1 1 17,0 0 0,-1 0 0,-1 1 0,0 0 17,0 0-17,-1 1 0,1-1 0,0 0 0,1 0-33,0-1 49,1 0-32,-1 0 0,1 1 16,-2 0 16,0 0-16,-1 1 0,-1 0-16,0 0 16,1 0-16,0 0-48,0 0 16,1-1 32,0 0 0,-1 0 16,1 1-16,-2-1 16,0 1-16,0 0 16,-1 0 0,1 0-32,-1 0-16,1-1-16,1 0 32,0 0 16,-1 0-16,1 1 32,-1-1 16,-1 1-16,1 0 0,-1 0 0,1 0 0,0-1 0,0 1 0,-1 0 0,1 0 0,-2 0 0,1 1 0,-1 0 0,-1 0-16,1-1 32,-1 1-32,1 0 16,0-1 0,-1 1 16,1-1-16,0 1-16,0-1 16,0 1-16,0 0 0,0 0 0,-1 0 16,1 0-16,0-1 0,-1 1 0,1 0 0,-1 0-16,1 0 16,-1 0 0,1 0-16,-1 0 16,1 0 0,-1-1 0,0 1 0,1 0 0,-1 0 16,1-1-16,0 1 0,0-1 0,0 1-16,-1 0 16,1 0 0,0-1 0,-1 1 0,0 0 16,0 0 0,0 0-16,1-1 16,-1 1 0,1-1 0,0 1 16,-1 0-16,0 0 0,0 0 16,0 0-32,0 0 16,0 0-16,0 0 0,1 0-16,-1 0 16,0 0 16,1 0 0,-1 0 0,0 0 0,0 0 0,0 0 0,0 0 0,0 0 0,0 0-16,0 0 0,0 0 16,1 0 0,-1 0 0,1 0 16,0-1-16,0 1 0,-1 0 16,0 0-16,0 0 0,0 0-16,0 0 16,0 0 0,0 0 0,0-1 0,1 1 16,-1 0-16,0 0 48,1 0-16,-1 0-32,0 0-32,-1 0-1233,1 0-992,0 0-1296,-1 0-7012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887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 79 2225,'0'0'1425,"0"0"-1009,0-1 272,1 1 273,-1-1-321,1 1 176,0-1 81,-1 1-65,0 0-160,1 0 113,-1 0 63,0 0-128,0 0-63,0 0-97,1 0-16,-1 0 49,0 0-1,1 0-112,0 1-128,1-1-64,1-1-16,1 0 1,1-1-33,2 0-160,1-1-32,1 0 0,1-1-32,0 1 16,-1 0-32,1 0 16,-1 1 16,-1 1 0,0-1 0,0 1 48,0-1-80,0 1 0,0-1 32,0 0 0,1 1-32,-1-1 0,2 1 0,0-1 64,-2 2-64,-1-1 64,-1 0-32,-2 1 0,2-1 16,-1 0-16,2 0 48,0 0-48,0 0 32,1-1-16,-1 1 0,0 0-32,-1 0 16,0 0-16,-2 0-16,0 0 16,-1 0-16,-1 1 16,0 0-16,0-1 16,0 1 0,0 0-16,0-1 0,1 1 16,0-1-16,0 1 16,1-1-16,-1 0 0,1-1 0,-1 1 0,1 1 0,-2-1 16,1 0-16,-1 1 0,0-1 0,-1 1-16,0 0 16,0 0 0,-1 0 0,1 0 0,-1 0 0,1 0 32,1-1-32,-1 1 0,1 0 0,0 0 0,0-1 0,-1 1-16,1 0 32,-1 0-32,0-1 16,0 1 0,0 0 0,0 0 16,0 0 0,0 0-32,-1 0 16,1 0 0,-1 0 0,0 0 16,0 0-16,0 0-16,0-1 16,0 1 0,0 0 0,1 1 0,-1-1 0,1 0 0,0 0 16,0 0-16,0 0 0,1-1-16,-1 1 16,0 0 0,0 0 0,0 0 0,-1 0 16,1 0-16,-1 0 0,1 0 0,-1 0 0,0 0 0,1 0 0,0 0 0,0 0 0,0-1 16,0 1-16,-1 0 0,1 0 0,-1 0 0,0 0-16,0 0 16,0 1 0,0-1 0,0 0 0,1-1 16,0 1 0,-1 0-16,1 0 16,-1 0 0,1 0-32,-1 0 16,0 0 0,0 0 0,0 0 16,0 0 0,0 0 16,0 0 0,0 0 0,0 0-32,-1 0-624,1 0-1057,-1 0-1280,-1 0-3890,1-1 784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862"/>
    </inkml:context>
    <inkml:brush xml:id="br0">
      <inkml:brushProperty name="width" value="0.035" units="cm"/>
      <inkml:brushProperty name="height" value="0.035" units="cm"/>
      <inkml:brushProperty name="color" value="#00A0D7"/>
    </inkml:brush>
  </inkml:definitions>
  <inkml:trace contextRef="#ctx0" brushRef="#br0">3 110 2993,'-3'0'5254,"8"0"-3359,2-2-1630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900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5 1 2449,'-1'0'656,"1"0"-640,-1 1 48,0 0-64,0 0-320,0 0-1376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888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21 51 3874,'0'0'944,"0"0"-79,-1-1-65,0 1 32,0 0-383,-1 1-193,0-1 176,1 0 208,-1 1-256,1-1-112,0 0 369,1 1 223,0-1-240,0 0-79,0 0 15,0 0-144,0 0-112,-1 0-208,1 0-80,0 0-16,-1 0 320,0 0 113,0 0-113,0 0-128,1 0-128,0 0 128,-1 1-176,1-1 16,-1 1 48,1-1 224,-1 0 64,1 1-63,0-1-1,0 0 224,1 0-16,0 0-208,2 0-64,0 0-64,1 0-63,0 0-97,0 0 48,1 0 32,-1-1 16,0 1 0,0-2 0,0 1-16,0-1-16,0 0-32,0 0-48,1 0 16,-1 0 0,1 1-16,-1 0 0,0 0 0,0 0 16,0 0 0,0-1 0,0 1-32,0-1 16,0 0 0,-1-1 16,1 2-16,-2-1 0,0 1 0,0 0 0,0 0 0,-1 1 0,1 0 0,0-1 16,0 0-16,1 0 0,0 0-16,0 0 16,0 0 0,0 0 0,-1 0 0,0 0 0,1 1 0,-1 0 16,0-1-16,1 0 0,1 0 0,0-1 16,0 1-16,0 0 0,0-1 16,-1 1-16,0 0 0,-1 1 0,-1 0 0,0 0 0,0 0 0,1 0 0,-1-1-16,0 1 32,0 0-16,0 0 0,0 0 0,-1 0 0,1 0 0,-1 0-480,-1 0-545,1 0-736,-1 1-448,-1-1 369,1 1-241,0 1-320,-1-1 1136,1 1 1265,0-1 1120,1-1 225,0 0-320,0 0-145,0 0-224,0-1-176,0 1 1,0-1-65,0 1 48,0 0 32,0-1-160,0 1-191,0 0-145,0 0-177,0-1-2144,0 1-9444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889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0 126 3346,'0'0'2241,"0"0"-2145,0 0-16,0 1 448,0-1-384,0 0 64,0 0 608,1-1 193,-1 1-257,1-1-95,0 1-65,-1-1-160,0 1-16,1-1 176,-1 1 49,0 0-145,0 0-80,0 0 112,0 0-143,1 0 31,-1 0-128,2-1-64,1 0 0,0-1-32,1 0-48,1-1-32,-1 0 32,1 0-32,-1 0-16,0 0-64,0 0 33,0 1-65,0 0 16,0 0 0,1 1-16,-1-1 16,0 1 32,0-1-32,0 0-16,-1 0 32,0 0 0,0 0-32,0 0 0,0 0 48,0 0-16,0 0-32,0 0 0,1 1 0,0-1 16,-1 0 16,1 0-32,0 1 32,-1-1-32,0 0 16,-1 1 0,0 0-16,-1 0 0,1-1 32,-1 1 0,1 0-32,1-1 16,-1 0-16,0 1 0,1-1 16,-1 0-16,1 1 32,-1 0-32,1-1 0,0 1-16,0-1 16,0 1 0,0-1 32,1 1-16,0-1 16,1 0-16,-1 0 0,1 0 16,-1-1-16,0 1 32,-1-1 48,1 0 96,-2 1-64,0 0-128,0 0 16,-2 1 0,1 1 0,-1-1-16,1 1 16,0-1-16,0 1 16,-1-1 16,1 1 32,0-1 0,0 1-48,1 0 16,-1 0-32,0 1 16,-1-1-16,1 0 32,-1 0-32,0-1 0,-1 1-304,1 1-640,-1 0-817,-1 1-1233,0 0-8867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890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8 15 4354,'0'0'1553,"1"0"-497,-1 0 497,1 0-529,-1 0-175,0 0 47,0 0-127,0 0-177,-1 1 128,0-1-48,0 1-143,0 0-33,0 0-208,0 0-96,0 0-192,0 0 32,0 0 80,0-1 0,1 1 80,0-2 144,0 1-159,1 0-65,-1-1 16,1 1-48,2-1-48,0-1-32,1 0-16,0-1-304,2 0-1025,0-1-880,0 0-3762,-1 1-976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891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25 22 2657,'0'0'1585,"0"0"-1393,0 0 256,-1 0 273,0 0-1,-1 0-352,1 1-288,-1-1 16,0 1 272,1-1 193,0 1 127,0-1-96,1 0-64,-1 0-159,1 0 239,0-1-304,0 1-144,-1-1-64,0 1-64,0-1-16,0 1 0,-1-1 64,1 1 112,0 0-128,1 0 64,0 0-96,-1-1-32,1 1 160,-1 0 177,1-1-177,-1 1-64,0 0 0,1 0 64,0 0 128,0 0 128,0 0 96,0 0 129,1 0 143,-1-1-112,0 1-15,0 0-161,0 0-128,0 0-208,0 0 96,0 0-48,0 0-32,0 0 113,1 0 207,1 0-176,0 0-16,2 0-144,0 0-64,1 0-16,0-1-64,0 0 48,1 0-32,-1 0-16,0 0 48,-1 0-64,1 1 16,-1-1-16,0 1 0,0 1 16,0-1-16,1 1 0,-1 0 16,1 0-16,0 0 0,0 0 16,0 0-16,0-1 0,-1 1 16,1-1-16,-2 0 0,1 0 0,-1 0 0,1 0 0,0 0-16,0-1 16,1 1 0,1-1 16,-1 0-16,0 0 0,-1 0 0,0 0 0,-2 0 16,1 1-48,-1-1 48,1 1-32,0 0 16,1 0 0,0-1-32,0 1 32,0-1 0,-1 1 0,0 0 0,0 0 0,-1 0-32,1 0 0,0 1 16,0-1 16,0 0 0,-1 0-16,1-1 16,0 1 0,0-1 16,0 0-16,0 0 16,0 1-16,0-1-48,-1 0-144,-1 0-336,1 0-417,-2 1-847,1-1-1570,-2 0-3265,0 1-128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892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10 46 4050,'0'0'1697,"0"-1"-1585,0 1 352,0 0 32,-1-1-256,0 1 32,1 0 241,-1 0 543,0 0-256,1 0-175,-1 0-65,1 1 192,-1-1-127,1 1-193,0-1-32,-1 0-64,0 0 64,0 1-112,1-1-111,-1 0-65,1 1 64,0-1 112,0 0 0,1 0 32,0 0 128,0 0 0,1 0 17,0-1-193,0 1-96,1-1-96,-1-1 0,1 1-48,-1 0-16,1 0 0,-2 0-16,1 0 0,0 0 0,0 0 48,0 0-48,1 0 16,0 0 0,1 0 48,1-1-16,0 0-16,1 0 64,0 0-16,1-1 0,-1 0 64,1 1-48,-1-1-64,1 1-16,0 0 0,-1 0-16,1 0-96,0 0-1008,-2 0-1361,-1 1-3346,-1 1-3009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893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5 9 4786,'0'-1'2513,"0"1"-1968,0 0 447,0 0-320,0-1-448,0 1-95,0 0 95,1 0-16,-1-1-176,0 1 0,0-1 256,0 0 224,-1 0 0,1 1-127,-1-1-81,0 1-144,0-1-64,0 1-64,1 0 48,0 0 112,-1 0 0,2-1 304,-1 2 113,0-1-81,0 1-160,0 0 96,1 1-48,0 1-80,-1 0-47,1 1-113,-1 0 48,1 0 16,-1 1-64,0 1-112,0 1 176,0 0-128,0 2-32,0 0 0,0 0-64,0 0 128,1 0-64,-1 0-64,1-1-16,-1 0 0,0 0 32,0-1-32,0-1 0,0 0 0,0-1 0,1-1 16,-1 0-32,1 1 48,0 0-32,0 0 0,0 0 0,-1 0 0,1-1 0,0 0 0,-1-1 0,0 0 16,1-1-16,-1 1 0,0 0 0,1 0 16,-1 1-16,0 1 16,0 1-16,0 0 0,0 0 0,0-1-16,0 0 16,1-1 0,-1 0 0,1-1 0,-1 0 0,1-1 0,-1 1 16,1 0-32,-1 0 32,0 0-16,1 1 0,-1 0 16,1 0-32,-1-1 16,1 1 0,-1 0 16,1-1-16,0 0 0,-1 0-16,1-1 32,-1 0-16,1 0 0,-1 0 0,0-1 0,0 0 16,0 1 0,0 0-16,0 1 0,-1 0 16,1-1-16,-1 1 0,1-1-32,-1 0 48,1-1-16,0 1 16,-1-1-16,1 0 0,-1 1 0,1 0 0,0 0 32,-1 0-32,1 1 0,-1-1 0,-1 1-16,1-1 16,0 0-16,0 0 32,0 0-32,1 0 32,0-1-16,0 0 0,0 0 0,0 0 0,0 0 0,0-1 0,0 1-16,0-1 16,0 0 0,0 1 0,0 0 0,0 0 16,0 0-16,0 0 0,1-1 0,-1 1 0,0 0 0,0-1 0,0 1 0,0-1 16,0 1-16,0-1-16,0 1 16,0 0 0,0 0 16,0 0-16,0 0 0,0-1 32,0 1-16,0-1-16,0 0 65,0 0-49,0-1 0,0 1-16,0-1-161,-1 0-607,1 0-1313,-1-2-1040,1 0-9365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894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7 33 2513,'-1'0'1313,"1"0"-929,-1 0 288,0-1 129,0 1-417,0 0-320,1-1 48,-1 0-80,1 0-16,0 0 32,0-1 832,1 1 305,-1 0-1,0 0-255,1 0-321,-1 1-112,0 0-63,0 0-49,-1 0 0,1 0-64,0 0 256,0-1 17,0 1-209,-1 0 224,1 0 0,0 0-208,0 0-127,0 0-65,0 0 80,0 1 320,2 0-160,-1 2-96,2 0-127,0 2-81,1 0-80,0 1-32,1 1 80,0 0-80,-1 0 48,-1-2 48,0-2-64,-2 0 32,1 0-32,-1 0 0,1-1-16,-1 1-32,1 0 0,0 1 0,0 0-16,0 0 0,1 0 0,-1 1 32,1-1-32,0 1 0,-1-1 0,1 0 0,-1-1 16,1 1 0,-1-1-16,0 1 16,-1-1 16,0 1-32,0 0 16,0-1-16,-1 2 16,1-1-16,-1 0 0,0 0 0,1 0 0,0-1 0,-1 1 0,1-1 0,0 1 0,-1-1 0,1 1 0,0-1 0,0 0 16,-1 0-16,1 0 0,-1 0 0,1-1 0,-1 0 48,0 0-48,0 0 32,-1 0-80,1 1 80,-1-1-64,0 1 64,1-1-32,0-1 16,-1 0-16,1 0 48,0-1 16,0 0-32,0 0-16,0-2-16,0 0 0,0-1 0,0-1 0,0-1 16,-1-1-16,1 0 0,0-1 0,-1 0-16,0 0 16,0-1-16,0 0-16,-1-1 16,0-1 0,0 0 0,0 0 0,0 0 0,0 1 16,0 1-16,0 2 0,1 1 16,0 0 0,1 1 0,-1 0 0,0 1-16,1 0 16,-1-1 0,0 0 0,0 1 16,-1-1 0,1 1-16,0-1-16,0-1 0,0 1-16,0 0 16,0-1 0,0 1 32,-1 0-16,1 1 16,-1 0-16,1 0 32,0 2-64,0-1 32,1 1 0,-1 0 16,1 0 0,-1 0-32,0-1 48,0 1-32,0-1 0,0 1 0,0 0 16,-1 0-16,1 0-32,0 1 32,0-1 0,0 1 16,0 0-16,0 0 0,0-1-16,0 1 16,1 0 0,0 0 16,0 0-16,0 0 0,0 0-32,0 0 32,0 0 16,0 0-16,0 0-16,0 0-16,0 0 0,0 0 16,0 0-16,1 0 16,-1 0 0,0 1-32,0-1 48,0 0-16,1 1 16,-1-1 0,0 1 0,1-1 0,0 1 0,-1 0 16,1 0-32,0 0 32,0 0-32,1 1 16,-1 0 0,1 1 0,0-1 0,0 1 0,0-1 0,0 1 0,0-1 0,0 1 0,-1-1 0,1 1-16,0-1-352,-1 0-561,0-1-1039,0 0-1234,0 0-3025,-1 0-752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895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 10 8132,'0'0'1008,"1"0"-704,-1 0 657,0-1-225,0 1-464,0-1 64,0 1 161,0-1-49,0 1 0,0-1 96,0 1-80,0 0-79,0 0 31,1-1 64,-1 1-208,0 0-48,0 0-176,0 0-16,0 0-32,-1 0 0,1-1 0,0 1-32,0 0-112,-1 0-224,1 0-176,0 0 128,0-1 304,-1 1 64,1 0 32,0 0-64,0 0 80,0 0 0,1 0 32,-1 1 64,0-1 64,0 0 80,0 0-96,0-1-80,0 1-48,0 0 224,0-1 112,0 1-32,0-1 16,0 1 145,0 0 79,0 0-96,0 0-128,0 0 0,0 0 33,0 0-81,1 0 192,-1 0-160,0 0-208,1 0-112,-1 0 16,1 0 80,0 1-80,0 0 64,2 0-32,0 2 0,0 0 0,2 2 48,-1 0 48,1 1-16,0 0-31,0 0-65,0 0 80,-1 0-80,0 0 96,-1-1 48,0 1-112,0-1 32,0 0-96,0 0 16,-1-1-16,0 0 16,0 0 0,0-1-16,0 0 0,0 1 16,1-1-16,-1 0 0,1 1 0,0 0 16,0 0-16,-1 0 0,1-1 0,-1 1 16,0-1-16,-1 0 0,0 0 0,1-1 16,-1 1-32,0-1 32,1 0-32,-1 0 32,1 0-16,-1 1 16,1-1-32,0 1 32,0 0-32,0 0 16,0 0 0,-1 0 0,1 0 48,-1 0-80,0 1 32,1-1 0,-1 0 0,1 1 0,-1-1 0,0 0 0,1-1 16,-1 1-16,0 0 0,0 0 0,0-1 0,0 1 0,0-1 0,0 0-16,0 0 32,0 0-16,0 0 0,0 1 0,0 0 0,0 0 16,0 0-16,0 0 16,1 0-32,-1 0 32,0 0-32,0 0 0,0-1 16,1 1 0,-1-1 0,1 0 16,-1 1-32,0-1 32,0 0-16,-1 0 0,1-1 16,-1 1-48,0-1 32,1 1-16,-1-1 32,1 0-16,-1 0 0,1 1 0,-1-1-16,1 0 16,-1 0 32,1 0-32,0 0-32,0 1 32,-1 0 0,1-1 0,0 1-16,0-1 16,0 1 16,-1-1-16,0 0-16,1-1 16,-1 1 0,0 0 0,0 0 0,1 0-16,-1-1 16,0 1 0,0 0 0,1-1 16,-1 1-48,0 0 32,0-1-16,0 0 16,1 1 0,-1-1 16,0 0-16,0 1 0,0-1-16,0 1 16,0-1 0,0 0 0,0 1 0,0-1 0,0 0 0,0 0-16,0 0 16,0 0 0,0 0 0,0 1 0,0-1 0,1 1 0,-1-1 16,0 1-16,0-1 16,0 0-16,0 1 0,0-1 0,0 0 0,0 0 0,-1 0 0,1 0 16,0 0-16,0 0-817,0 0-1135,-1-1-1538,-2 0-1632,1 0-5043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896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9 2 2465,'0'0'833,"0"0"-801,0 0-64,1 1-65,-1-1-623,1 0 288,0-1 432,0 1 1056,-1-1-383,1 1 319,-1-1 337,0 1-513,-1 0-128,1 1 49,-1-1-65,1 0-336,-1 0-48,1 0 97,-1 0-49,1 0-160,-1 0-80,1-1 80,0 1-128,0 0-48,0 0 0,0 0-208,0 1-176,0-1 128,0 0 256,0 0 0,0 0 32,0 1 48,-1 0 112,0 0-32,0 0-16,0 0 16,0-1-32,0 1-80,1-1-32,0 0-16,0 0-192,0-1-256,0 1-353,-1-1-1023,1 1-1138,-1-1-1776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897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0 8 2561,'0'0'0,"0"-1"-560,0 0 560,1 0 704,-1 0 305,0 0-401,0 1 64,0-1-95,0 1-385,0 0-32,0 0-80,0 0-80,0-1-32,0 1-1169,1 0-1328,0-1 288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901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68 5 3778,'0'0'688,"0"-1"-304,-1 1 273,1-1-225,-1 0 0,0 1-16,1 0-192,-1 0-16,1 0 0,0 0 209,0 0 175,0 0-96,0 0 80,0 0 129,0 0-193,-1 0-352,1 0 144,-1 0 208,0-1-127,1 1-113,-1 0-48,1 0 96,0 0-48,-1 0-32,1 0 48,0 0 64,0 0 1,0 0 15,-1 0 80,1-1 16,0 1-16,-1 1-79,1-1-81,1 0-128,-1 1 240,0 1-16,0 1-64,0 1 0,1 1-47,-1 1-49,1 0 16,-1 1-32,1 0 96,0 0-80,0 0 48,0 0-112,0 1-96,0-2-48,0 1-16,0-1 32,0-1-16,-1 0 48,1-1 80,0 0 1,0 0-113,0-1 32,-1 1-48,1 0 0,0 0 0,0-1-16,-1 1 0,1-1 16,0 0-16,-1 0 0,1 0-16,1-1 32,-1 1-16,0-1 0,0 0 0,0 1 32,1-1-32,-1 0 0,0 0 0,0 0 0,0 0 16,0 0-16,0 0 0,0 0 0,0 0 0,0 0 16,0 1-16,0-1 0,0 0 0,0 0 0,0 1 16,0 0-32,0-1 32,0 0-16,1 1 0,-1-1 0,1 0-16,-1-1 16,0 1 0,1-1 16,-2 0-16,1 1 0,0-1 0,0 1 0,-1 0 0,1-1 0,-1 1 0,1-1 0,-1 1 0,1-1-16,0-1 16,-1 1 0,1 0 16,-1 0 0,1 0-16,-1-1-16,1 1 16,0 0 16,-1 0-16,1 0 0,-1-1 16,0 1-16,0-1 48,0 0 64,0 0-48,0 0 0,0-1 0,-1 1-48,1 0 16,-1-1-32,0 1 0,0-2 0,-1 0 0,0-1 0,-1-2-64,-1 0 0,0-2 48,0 0-16,-1 0-16,1 1-16,0-1 32,0 1 0,0 0-16,1 0 32,0 0 0,-1 0 16,2 0 0,-1 0 0,1 1 0,0 0-32,0 0 48,0 0-16,0 0 0,0 0 0,0 1 16,0-2-32,0 2 32,0-1-32,0 1 16,0 0 0,1 1 0,-1 0 16,1 0-16,0 1 0,0 0 0,0 0 0,0 0 0,0 1 0,1-1 0,-1 1 0,0 0 0,0 0-16,0-1 16,0 0 0,-1 0-32,1-1-96,0 1-1,-1-1 81,2 0-48,-1 0 64,0 1 16,0 0-16,1 0 32,0 0-32,-1 1 16,0 0-80,0 0 32,0-1 32,1 1-64,-1-1 64,0 1 16,0 0 16,0 0-16,0 0 48,1 0-48,-1 0 16,1 1 0,-1 0-32,1-1-112,0 1-256,-1-1 160,0 0 160,0 0 48,-1 0 16,2 0 16,-1 1-16,1 0 0,-1 0 16,1 0 0,0 0 0,0 0 0,0-1 0,1 1 0,-2 0 0,1-1 0,0 1-16,0 0 16,-1-1-32,1 1 32,0 0 0,0 1 96,1 1 16,0 0 48,0 2-16,1 1-48,1 0-16,0 1-48,0 0 16,1 0-16,-1 0 48,1-1-32,0 0 64,-1 1-32,0-1-64,1 0 0,-2 1 48,1-1-48,0 0-16,-1 0 0,0 0 0,0-1 0,0 0 0,0-1 0,0 0 0,0-1 32,0 0-64,0-1 16,-1 0-320,0 0-800,0 0-1410,0-1-1071,-1 1-4003,0-1 2594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898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35 8 3233,'0'0'609,"-1"0"-257,0-1 880,0 0-191,0 1-561,0-1-208,0 0 385,1 1 159,-1-1-96,1 1 225,-1-1 175,1 0-303,0 1-225,0 0-48,-1-1 208,1 2-47,0-1-193,1 1 0,-1 0-176,0 1 33,1 0 79,0 0-192,-1 0 80,1 1 80,0 0 0,0 0 65,0 2-113,0 0-112,0 1-80,0 2-48,1 0-80,-1 1-32,1 0-16,0-1 16,-1-1 0,1 0-16,-1-1 64,0-1-64,0-1 0,1 1 16,-1-1 0,1 1-16,-1-1 32,1 1-32,-1-1 0,1 0 32,-1-1-32,0 0 16,0-1-16,0 1 0,0 0-16,0-1 80,0 1-48,0 0 0,0 1 0,0-1 0,-1 0 16,2 1 32,-1 0-48,0 0 0,1-1-16,-1 0 0,0-1 0,1 1 16,-1 0 16,1-1-32,0 1 16,-1 0-16,1-1 0,-1 1 0,-1-1 16,1 1-16,0-1 0,-1 0 48,1 0-48,-1-1-16,1 1 0,0-1 16,-1 0 0,0 0 16,1 0 0,-1 0-16,0 0 16,0-1-16,0 1-16,0 0 16,1 0 32,-1 0-32,1 0 16,0 1-32,-1-1 48,1-1 0,-1 0 0,1 0 16,-1 0 49,0 0-49,0 0 80,-1-1-80,0 0-48,0-1 0,0-1-16,-2-2 16,1 0 16,-1-1-16,0-1 0,-1 1 0,1-1-16,0 1 16,0 0 0,1 0 0,-1 0 0,0-1 0,0 1-16,0-1 16,0 2-32,1-1 32,-1 2-80,2 1 32,-1 0-97,2 0 113,-1 0-32,0-1 64,0 1 0,-1-1 0,1-1-32,-2 1 32,1 1-16,-1-1-32,0 0-144,1 1 96,-1-1 64,1-1-80,0 1 96,-1-1-32,1 0 48,0 0 0,1 1-16,-1 1 16,1 0-48,0 0 32,0 1 16,0 0-32,-1 0 32,1-1-48,0 1 48,0 0 0,0 0 0,1 1-96,0 0-48,0 1-608,0 0-273,0 0-640,0 0-720,0 0-1681,0 0-5650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899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 1 3666,'0'0'1072,"0"0"-1040,0 0 833,0 0 95,0 0-768,0 0-112,1 0 176,-1 0 112,0 0 33,0 0 335,0 0-208,0 0-304,0 0 112,0 0 369,0 0-65,0 0-144,0 0 145,0 0-1,0 0-16,0 0-96,-1 0 241,1 0 79,0 0-128,0 0-223,1 0-145,-1 0-128,1 0 32,0 1 208,0 0-176,1 0 17,1 1-1,0 1 0,0 0-80,1 1-48,-1 1-96,0-1-32,0 1 0,0 0-48,0-1 0,-1 0 0,1-1 0,-1 0 32,0 0-32,1 0 32,0 1-32,-1 0 0,1 0-16,0 1 32,0-1 0,0 1-16,0-1-16,-1 0 16,0 0 0,1-1 0,-1 0 16,0 0-16,0 0 0,0 0 0,0-1 16,0 1-32,0 0 32,0-1-32,0 1 48,1-1-48,-1 0 16,0 0-16,0 1 16,0-1 16,0 0-16,0 0 16,1 1-16,-1-1 0,0 0 0,0 0-16,-1 0 16,1 0 0,0 0 16,0 0-32,0-1 16,0 1 0,-1 0 0,1 0 32,0 0-48,0 0 16,-1 0 0,1 0 0,-1 0 0,1 0 0,0 0 0,-1-1 16,1 1-32,0-1 16,-1 0 0,1 0 16,-1 0-16,0 0-16,1 0 16,-1 1 0,0-1 16,0 0-16,1 1-16,-1-1 16,0 1 16,0 0-16,1-1 0,-1 1 0,0-1 0,1 0-16,-1 1 32,0-1-16,1 0 0,-1 1 0,0-1 0,0 0 16,-1 0-16,1 0-16,0 0 16,0 0 0,0 1 0,0-1 0,0 1 0,1-1 0,-1 1 0,0-1 0,0 0 0,0 0-16,0 0 32,0 0-16,0 0 0,0 0 0,0 0 0,0 0 0,0 0 16,0 0-32,0 0 16,0 0 0,1 0 0,-1 0 0,0 0 0,-1 0 0,1 0 0,0-1 0,-1 1-16,0-1 16,1 1 0,0-1 0,-1 1 0,1 0 0,0 0 0,0-1 0,-1 1 0,1-1 0,0 1 0,-1-1 16,1 1-16,-1-1 0,0 0 0,1 0 16,-1 1 0,0-1-32,-1 0 32,1 0-16,0 0 0,0 1 48,0-2-16,0 1 0,0 0-16,0 0 16,-1 0-16,1 0-16,0-1 0,-1 1-32,1 0-464,-1-1-560,1 0-849,-2 0-1873,0 0-9188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900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5 1 2449,'-1'0'656,"1"0"-640,-1 1 48,0 0-64,0 0-320,0 0-1376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901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68 5 3778,'0'0'688,"0"-1"-304,-1 1 273,1-1-225,-1 0 0,0 1-16,1 0-192,-1 0-16,1 0 0,0 0 209,0 0 175,0 0-96,0 0 80,0 0 129,0 0-193,-1 0-352,1 0 144,-1 0 208,0-1-127,1 1-113,-1 0-48,1 0 96,0 0-48,-1 0-32,1 0 48,0 0 64,0 0 1,0 0 15,-1 0 80,1-1 16,0 1-16,-1 1-79,1-1-81,1 0-128,-1 1 240,0 1-16,0 1-64,0 1 0,1 1-47,-1 1-49,1 0 16,-1 1-32,1 0 96,0 0-80,0 0 48,0 0-112,0 1-96,0-2-48,0 1-16,0-1 32,0-1-16,-1 0 48,1-1 80,0 0 1,0 0-113,0-1 32,-1 1-48,1 0 0,0 0 0,0-1-16,-1 1 0,1-1 16,0 0-16,-1 0 0,1 0-16,1-1 32,-1 1-16,0-1 0,0 0 0,0 1 32,1-1-32,-1 0 0,0 0 0,0 0 0,0 0 16,0 0-16,0 0 0,0 0 0,0 0 0,0 0 16,0 1-16,0-1 0,0 0 0,0 0 0,0 1 16,0 0-32,0-1 32,0 0-16,1 1 0,-1-1 0,1 0-16,-1-1 16,0 1 0,1-1 16,-2 0-16,1 1 0,0-1 0,0 1 0,-1 0 0,1-1 0,-1 1 0,1-1 0,-1 1 0,1-1-16,0-1 16,-1 1 0,1 0 16,-1 0 0,1 0-16,-1-1-16,1 1 16,0 0 16,-1 0-16,1 0 0,-1-1 16,0 1-16,0-1 48,0 0 64,0 0-48,0 0 0,0-1 0,-1 1-48,1 0 16,-1-1-32,0 1 0,0-2 0,-1 0 0,0-1 0,-1-2-64,-1 0 0,0-2 48,0 0-16,-1 0-16,1 1-16,0-1 32,0 1 0,0 0-16,1 0 32,0 0 0,-1 0 16,2 0 0,-1 0 0,1 1 0,0 0-32,0 0 48,0 0-16,0 0 0,0 0 0,0 1 16,0-2-32,0 2 32,0-1-32,0 1 16,0 0 0,1 1 0,-1 0 16,1 0-16,0 1 0,0 0 0,0 0 0,0 0 0,0 1 0,1-1 0,-1 1 0,0 0 0,0 0-16,0-1 16,0 0 0,-1 0-32,1-1-96,0 1-1,-1-1 81,2 0-48,-1 0 64,0 1 16,0 0-16,1 0 32,0 0-32,-1 1 16,0 0-80,0 0 32,0-1 32,1 1-64,-1-1 64,0 1 16,0 0 16,0 0-16,0 0 48,1 0-48,-1 0 16,1 1 0,-1 0-32,1-1-112,0 1-256,-1-1 160,0 0 160,0 0 48,-1 0 16,2 0 16,-1 1-16,1 0 0,-1 0 16,1 0 0,0 0 0,0 0 0,0-1 0,1 1 0,-2 0 0,1-1 0,0 1-16,0 0 16,-1-1-32,1 1 32,0 0 0,0 1 96,1 1 16,0 0 48,0 2-16,1 1-48,1 0-16,0 1-48,0 0 16,1 0-16,-1 0 48,1-1-32,0 0 64,-1 1-32,0-1-64,1 0 0,-2 1 48,1-1-48,0 0-16,-1 0 0,0 0 0,0-1 0,0 0 0,0-1 0,0 0 0,0-1 32,0 0-64,0-1 16,-1 0-320,0 0-800,0 0-1410,0-1-1071,-1 1-4003,0-1 2594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902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4 3 4530,'0'0'2961,"-1"0"-1792,1 0-305,-1-1 17,0 1-97,1-1 32,-1 1-63,1 0-113,0 0-96,0-1 33,1 1 63,-1 0-80,0 0-32,0 1-63,0-1-81,0 0 32,0 1 144,1 0-224,0 0 65,1 0-161,0 1-96,1 0 112,0 0-144,0 0 96,1 1 0,0 1-48,0 0 32,0 0-16,0 1-64,0 1-96,0 0-16,1 0 32,-1-1-16,1 1-16,-1-2 16,0 1-16,1-1 0,-1 0 32,0-1-32,0 1 0,0-1 16,0 0-16,0 0 17,0 0-17,1 0 0,-1 0 0,1 0 16,-1-1-32,1 0-1,-1 0 17,0 0 0,0 0 0,-1 0 0,1-1 0,-1 2 17,0-1-17,0 0 0,0 0 16,0 0-32,1-1 16,-1 0 0,0 0 0,0 0 0,0 1 0,0-1 0,-1 0 16,0 0-32,0 0 48,0 0-32,0 0 0,0 0 0,0-1 0,1 1 0,0 0 16,0-1-16,0 1 0,0-1 0,0 0-16,0 1 0,-1-1 16,0 1 0,0-1 16,-1 1-16,0-1 0,0 1 0,0 0 0,0 0 0,0 0 0,1-1 16,0 1-16,0-1 0,-1 1 0,1-1 0,-1 1-32,0-1 80,0 1-80,0-1 48,0 0-32,0 1 32,0 0-16,1-1 0,-1 1 0,0 0 0,0 0 0,1-1 16,-1 1-16,0 0 0,0-1 0,0 0 0,0 1 0,0-1 0,1 0 0,-1 1 0,0-1 0,1 0 0,-1 1 0,0-1 0,0 1 0,0-1 0,0 0 0,0 1 0,-1-1 0,1 1-32,0-1 48,0 1-16,1-1 0,-1 1 16,0-1-16,0 0 16,-1 0 0,1 0 16,-1 0 0,0 0-16,0 0 16,-1 0-16,1 0 16,0 0-32,0 0 16,0 0-16,0 0 16,0 0-16,0 0 0,0 0 0,0 0 0,0 0 16,0 0 0,0 0 16,0 0 32,0 0-16,0 0-16,0 0-16,0 0 32,-1 0-48,1 0-64,-1-1-593,0 1-623,0-1-609,-2 0-992,1-1 127,-2 0-3024,1 0-241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903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23 5 3009,'0'0'1089,"0"0"-1041,-1 0 496,1 0 208,0 0-687,0 0-49,0 0-16,0 0 368,0 0 160,0 0 176,0 0-31,0 0-433,0 0 128,-1 0 80,1-1-112,-1 1-208,1 0-112,-1-1 0,0 1-16,0-1-16,0 1-96,1-1 112,-1 1 16,0-1 96,0 1 48,0 0 144,-1 0 49,1 1 15,-1-1 144,0 1 288,1-1-255,-1 1-113,1-1 288,1 1 81,0-1 47,1 0 224,1 1-367,2 1-129,1 0-144,1 2-128,1 0-96,0 1-79,0 0-1,-1 0 0,0 0 16,-1 0-16,-1 0 48,0 0-16,0 0-32,-1 1-64,1 0-32,1-1 0,-1 1-16,0-2-16,1 1 0,-1-2 0,1 1 32,-1-2 0,1 1-32,-1 0 0,0-1 16,-1 1-16,1 0 0,-1 0 16,0 1-16,0-1 0,0 0 0,0-1 48,0 1 0,0 0 16,-1 0 0,1 0-16,-1 0-32,1 0-16,0-1 16,0 0 32,1 0-48,0 0 0,0 0 0,1-1 0,0 1 0,0-1 32,-1 1-32,0-1 0,0 0 16,-1 0-16,0 0 32,0 0-16,0 0 48,0-1 32,0 1-32,0 0 0,-1 0-32,0 0-32,0 0 64,0 0-64,0 0 0,0-1 64,1 1-64,-1 0 49,1 0-49,0 0 0,0 0 64,0 0-64,0 0 0,-1 1 0,0-1 16,0 0-16,0 0 32,-1 0-32,1 0 0,0 0 0,-1 0 0,1-1 16,-1 1-16,1 0 16,0 0-16,-1 0 0,1 0-16,0 1 32,0-1-16,-1 0 32,0 0-32,0 0 16,0-1 0,-1 0 0,1 0 16,-1 0 0,-1 0 32,1 0 0,0 0-64,-1 0-48,-1 0-1265,-1 0-2241,-2 0-2800,0 0-3587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904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 11 5747,'0'-1'1776,"0"0"-1007,0 0 255,0-1-303,0 1-497,0-1 80,0 1 400,0 0 129,0 1-81,0 0-96,0 0-48,0 0 17,1 0-145,-1 1 112,2 1-15,-1 0-161,1 1-112,0-1 48,1 1-208,1 1 0,0 0 48,2 1-64,1 0 0,0 0-96,1 0 64,0 0-64,0-1 0,-1 1 48,0-1-64,-1 0 65,0 1-17,0-1-48,0 0 16,1 1 0,0 0-32,0 0 0,1 0 32,-1 1 0,1-1-16,0-1 0,-1 1 16,-1-1-16,0 0 0,-1 0-16,1-1 0,-2 1 32,1-2-32,0 1 0,-1-1 0,1 1 16,0-1-16,0 0 0,-1 1 0,1-1 0,0 1 16,-1-1-16,1 1 16,-1-1-16,1 0 0,-1-1 0,0 0 16,-1 0-32,1 0 48,-2 0-48,1 0 16,-1 0 0,0 0 16,0 0-16,0 0 32,1-1-32,-1 0 0,0 0-16,0 0 16,1 0 0,-2 0 0,1 1 0,0-1 0,-1 1 0,1-1 0,0 0 16,-1 1-32,1-1 64,-1 1-64,0-1 16,1 1-16,-1-1 16,0 1 0,-1-1 0,1 1 32,-1-1-32,1 0-32,-1 0 32,1 1 0,0-1 0,-1 0 0,1 1 32,0-1-32,0 1-32,0-1 32,0 1 16,0-1-16,0 1 0,0-1 0,-1 0 16,1 0-16,0 0 16,-1 0-16,1 0 0,-1 0 0,0 0-16,0 1-16,0-1 32,0 0 32,1 0-32,-1 0 0,1 0-16,-1 0 48,1 0-16,-1 0 0,0 1 64,1-1-48,-2 0-16,1 0-16,0 0 48,0 0-32,0-1 16,0 1 16,0 0-32,0 0-16,0 0-176,-1-1-1409,0 0-1744,-1 0-5844,0 0 4051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905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0 9 4274,'0'0'912,"1"0"-880,0 0 593,0 0-33,0 0-448,1 0-80,-1-1 48,0 0-32,0 0 32,0 0 256,0 0 193,-1 1 79,0-1 16,1 0 241,-1 0 159,0 1 17,0 0 63,0 0 33,0 0-209,1 0-224,-1 0-79,1 0-1,1 1-272,1 1-160,1 0-112,2 1-48,1 0-32,1-1 32,1 0-32,0-1 32,1-1 33,0 0 15,0 0 80,-1 0-80,0 0-32,-1 0-48,1 1 0,-1 0-16,0 0 0,1-1 0,-1 0-16,1 0 0,-1-1 0,-1 1 0,0 0 0,-1 0 0,0 0 16,-1 1-16,1 0 16,0-1-16,0 1 0,1 0 16,0-1-16,-1 1 0,0-1 0,0-1 0,-2 1 16,0 0-16,1-1 0,-1 1 16,1 0-16,0-1 0,0 0 0,0 0 0,0 0 0,0 0 0,-1 1 0,0-1 0,-1 1 0,1 0 0,-1 0 0,1 1 0,0-1 0,0 0 0,0 1 0,0-1 0,0 0 16,0 1-32,-1 0 48,1-1-48,-1 1 16,1-1 0,0 0-16,0 0 16,-1 0 0,1 0 0,-1-1 16,0 1-16,0 1 0,0-1 32,-1 0-32,1 1-16,-1-1 0,1 0 16,-1 0 0,0 0 0,0 0 0,-1 0 16,1 0-16,0 0 0,0 0 0,0 0 0,-1 0 0,1 0 0,-1 0 0,-1 0 0,1 0 64,-1 0-64,0 0 32,0 0-16,0 0-32,0 0 16,0 1 0,0-1 0,0 0 0,0 0 0,0 0 0,0 0 16,0 0 32,0 0-32,0-1-16,-1 1-1409,-1 0-2192,-2 0-4771,0 1 2273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906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0 9 6995,'0'0'1665,"1"0"-1553,-1 0 896,0 1 17,1-1-337,-1-1 49,1 1 207,0 0-208,0-1-223,0 1 47,0 0 256,0 1-207,0 0-257,2-1-16,1 1-96,1 0-192,1 0 16,1-1 16,2-1-16,1 1 48,0-1 144,0 1-128,0 0-48,-1 0 32,1 0-48,0 0-16,1 0-32,0-1 16,1 0-32,1 0 0,-1-1 16,-1 0-16,-1 0 16,-2 1-16,-1 1 16,-2 0 0,0 0-16,-1 1 0,0 0 32,0 1-32,1-1 0,0 0 0,1-1 16,0 1-16,-1 0 0,1-1 0,-1 1 0,0-1 0,-1 1 0,1 0 17,0-1-17,1 1 0,0-1 16,0 0 0,0 0-32,0 0 16,0-1 0,-1 1 0,0 0 16,-1 0-16,-1 0 0,1 0 16,0 0-32,0 0 32,0 0-16,0 0 0,0 0 0,-1 0 0,0 0 0,0 0 0,0 0 0,-1 0 16,0 0-16,0 0 0,0 0-16,0 0 16,0 0 0,0 0 0,0 0 0,0 0 0,0 0 0,-1 0 0,0 0 0,0 0 0,-1 0 16,1 0-16,0 0 0,0 0-16,0 1 16,0-1 0,0 0 16,1 0-32,-1 0 32,0 0-16,-1 0 64,0 0-64,0 0 16,0 0-32,0 0 16,-1 0 0,1 0 0,0 0 16,1 0-32,-1 0 32,0 0 0,0 0 32,0 0-32,-1 0 32,1 0 16,0 0-32,0 0-32,0 0-304,0-1-1185,-1 1-1873,-1 0-3873,-1 0 688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907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19 96 6291,'0'0'1713,"-1"0"-1153,0 0 352,-1-1-383,1 1-385,-1 0-32,-1 0 240,1 1 112,1-1-16,-1 0 97,1 1-49,0-1-96,0 1 32,1-1 112,0 0-111,0 0-113,0 0-160,0 0-48,0 0 32,0 0 32,0 0 112,0 0-16,0 0-80,0 0 48,1 0 97,0 0 111,0-1-80,2 1-112,1-1-48,1 0-96,1 0-16,0 0-32,0 0 32,1-1-64,0 0 16,0 0 16,1 1-48,0-1 16,-1 0-32,2 1 32,0-1 0,0 0-32,2-1 16,0 0 0,-1-1 1,1 1-17,-2 0 16,-1 0 0,-1 1 0,-1 1-16,0-1 0,0 2 16,-1-1-16,1 0 16,0 0-16,0 0 16,0 0 0,1-1-16,0 0 0,0-1 0,-1 1 0,-1 1 0,-1-1 16,0 1-32,-1 0 16,0 0 0,1 0 16,0 0-16,1 0 0,-1 0 0,2 0 0,-1 0 0,-1-1 16,1 1-32,-1 0 16,0 0 0,-1 0 0,1 0 0,-1 1 0,1-1 0,0 0 16,1 0-16,0 0 0,-1 0 0,1-1 0,-2 1 0,0 0 16,-1 0-32,1 0 16,-1 0 0,0 0-16,0 0 16,0 1 0,0 0 0,-1-1 0,0 1 0,0 0 16,0 0-16,-1 0-16,1-1 16,0 1 16,0 0-16,0-1 0,0 1-16,1-1 32,-1 1-16,0 0 16,-1 0-16,1 0 0,-1 0-16,0 0 16,0-1 0,0 1-16,0 0 16,0 0 32,0 0-32,0 0 0,0 0 48,0 0-32,0 0 32,-1 0-48,1 0-401,-1 0-895,-1 1-1233,-1-1-1297,0 1-6963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902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4 3 4530,'0'0'2961,"-1"0"-1792,1 0-305,-1-1 17,0 1-97,1-1 32,-1 1-63,1 0-113,0 0-96,0-1 33,1 1 63,-1 0-80,0 0-32,0 1-63,0-1-81,0 0 32,0 1 144,1 0-224,0 0 65,1 0-161,0 1-96,1 0 112,0 0-144,0 0 96,1 1 0,0 1-48,0 0 32,0 0-16,0 1-64,0 1-96,0 0-16,1 0 32,-1-1-16,1 1-16,-1-2 16,0 1-16,1-1 0,-1 0 32,0-1-32,0 1 0,0-1 16,0 0-16,0 0 17,0 0-17,1 0 0,-1 0 0,1 0 16,-1-1-32,1 0-1,-1 0 17,0 0 0,0 0 0,-1 0 0,1-1 0,-1 2 17,0-1-17,0 0 0,0 0 16,0 0-32,1-1 16,-1 0 0,0 0 0,0 0 0,0 1 0,0-1 0,-1 0 16,0 0-32,0 0 48,0 0-32,0 0 0,0 0 0,0-1 0,1 1 0,0 0 16,0-1-16,0 1 0,0-1 0,0 0-16,0 1 0,-1-1 16,0 1 0,0-1 16,-1 1-16,0-1 0,0 1 0,0 0 0,0 0 0,0 0 0,1-1 16,0 1-16,0-1 0,-1 1 0,1-1 0,-1 1-32,0-1 80,0 1-80,0-1 48,0 0-32,0 1 32,0 0-16,1-1 0,-1 1 0,0 0 0,0 0 0,1-1 16,-1 1-16,0 0 0,0-1 0,0 0 0,0 1 0,0-1 0,1 0 0,-1 1 0,0-1 0,1 0 0,-1 1 0,0-1 0,0 1 0,0-1 0,0 0 0,0 1 0,-1-1 0,1 1-32,0-1 48,0 1-16,1-1 0,-1 1 16,0-1-16,0 0 16,-1 0 0,1 0 16,-1 0 0,0 0-16,0 0 16,-1 0-16,1 0 16,0 0-32,0 0 16,0 0-16,0 0 16,0 0-16,0 0 0,0 0 0,0 0 0,0 0 16,0 0 0,0 0 16,0 0 32,0 0-16,0 0-16,0 0-16,0 0 32,-1 0-48,1 0-64,-1-1-593,0 1-623,0-1-609,-2 0-992,1-1 127,-2 0-3024,1 0-241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908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10 95 3682,'0'0'1905,"0"-1"-1553,0 1 656,0 0 561,0 0-737,0 1-143,0-1 111,-1 0-64,0 1-111,0 0-209,-1 0 112,1 0 32,0 0-176,0-1-191,0 1-17,0-1 32,1 0 96,1 1 112,0-1-64,1-1-80,1 1-16,1-1-144,1 0 33,1-1-97,0 0 32,0 0 32,0-1 16,1 0 112,-1 0-16,0 1-96,0-1-64,-1 1 0,0-1-16,-1 1-48,0 1 32,0-1-32,-1 1 0,2-1 0,-1 1 32,0-1-32,0 1 0,-1-1 16,0 1-16,0-1 0,0 1 0,0 0 0,0 0 16,0 0 0,-1-1 16,1 1-48,0-1 48,-1 0 0,1 0 32,-1 0-64,1 0 64,0-1-48,1 1-16,0-1 0,0 1 32,-1-1 32,1 1-32,0 0 0,-1-1 16,0 1-48,0 0 32,0 0-32,0 0 0,0-1 16,0 1 16,1 1 16,-2 0 16,1 0-48,-1 1 0,-1-1 16,0 1-16,0 0 0,-1 0 0,1-1 0,-1 1 0,1-1-16,-1 1 16,1 0-32,-1-1 32,0 1-16,0 0 17,0 0-17,-1 0-17,1 0-15,-1 1 16,1-1 16,-1 1-16,-1 1-48,0-1-32,0 1-32,-1 0 80,-2 1-32,0 0 0,-1 0-32,-2 1-16,0 1 80,-1-1-80,0 0 16,1 0 0,0 0-16,-1-1 80,2 0 0,-1 0 48,1 0 0,0-1 0,0 0-16,1 1 16,-1 0 0,1-1 0,0 1 0,0 0-16,0 0-16,0 0 16,1-1-16,2 0 32,-1 0-32,2-1 16,0 0 0,1 0 0,0 0 16,0 0 0,-1 0-16,1 0-48,0 0-128,0 0-353,0 0-543,0-1-465,1 1-1152,0-1-8068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877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2 1 2881,'0'0'0,"-1"0"-608,0 0-977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878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202 35 3009,'0'0'481,"0"0"-481,-1-1-289,1 0 273,0 0 16,-1 0-208,1-1-224,1 0 128,-1 0 304,0 1 544,0-1 321,0 1-33,0 1 497,0 0-65,0-1-287,0 1-385,0 0-480,0-1-32,1 0-80,-1 0-16,0-1 0,1 0 16,0 0 0,0 0 48,-1 0 192,1 0 320,0 1 33,-1 0-97,0 1-160,1 0-96,-1-1 128,0 1 129,-1-1 31,1 1 144,0 0 48,0 0-111,-2 2 95,0 0 0,-1 1-255,0 0 47,-1 0-192,1 0 112,1-1-64,0 0-32,0 0 65,1-1-145,0 0-112,0 0 80,-1 0-112,1 0-80,-1 1 32,0 2-16,-1 0 32,0 2-32,-1 0-32,1 1 0,-1 0 0,0 0 0,0 0 32,0-1-16,1-1 0,0 0-16,0-1 32,0-1-32,1 0 0,-1 0 0,1-1-16,-1 1 16,1 0-16,-1 0 16,0 0 0,0 1 16,0 0-16,1-1 0,-1 1 0,1-1 0,-1 1 0,1-1-16,-1 0 16,0 1-16,0-1 16,0 1 0,0 0-48,0 0 32,0-1 0,1 1 0,1-1 16,-1 0-16,1-1 16,0 1-16,0-1 16,0 0 0,-1 1-16,1 0 16,-1-1 0,0 1 16,1 0-32,-1-1 16,1 0-32,0 0 32,0 0 0,0 0 16,0-1-16,0 1 0,0 0-32,1 0 32,-1-1-16,0 1-16,0-1 32,1 1-16,-1-1 32,0 0-32,1 1 16,-1 0 0,-1 1 0,1-1 16,0 0-16,-1 0 0,1 0-32,0-1-32,1 0-16,0 0 32,0-1-32,0 0 16,0 1 48,-1-1-16,1 1-16,0-1 16,-1 0 16,1 1 0,-1-1 0,1 1 32,0-1 0,-1 1-16,1 0-16,-1 0 0,0 0-80,1-1 32,-1 1 64,1-1-16,0 1 16,0-1-16,0 0 16,0 0 0,0 0-16,0 0 32,-1 1-16,1-1 0,-1 0 0,1 1 0,0 0 0,-1-1 0,1 1 0,0 0 0,0-1-16,0 1 0,-1-1 16,1 1 16,0-1 0,0 1-32,-1 0 16,1 0 0,0 0 0,-1 0 16,0 0-32,1 1 16,-2-1 0,1 1 0,0 0 0,-1-1 0,1 1 0,-1-1-64,1 0 64,0 1 0,0-1 0,0 0 0,0 0-16,0 0 16,0 1 16,0-1-16,0 0 0,0 0 0,1-1 0,-1 0-16,1 1 16,0-1 0,0 0-32,0 0 32,-1 0 0,1 0 0,0 1 0,0-1 0,0 1 0,0 0 16,0-1-16,0 0 0,0 0-48,0 0-65,-1 0-143,1-1-352,1 1-961,-1-2-1216,1 0-2801,0-1-2114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879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86 8 4706,'0'0'1745,"-1"-1"-1617,1 1 784,-1 0 177,0 0-737,1-1-128,-1 1 96,1 0 32,0 0-47,0 0 31,0 0-48,0 0-96,0-1-16,0 1 112,1-1-80,-1 1-48,1-1-128,0 0-16,0 1 0,0 0-16,-1-1 16,1 1 0,0 0 0,0 0-16,0 0 16,0 0-16,0 0 0,-1 0 96,1 0 209,-1 0 47,0 0-64,0 0 128,0 1-128,0 0-48,0 1 48,0-1-63,0 1-1,0-1 176,1 1 64,-1 0-144,-1 0 64,1 1-111,-2 0-145,0 2-32,0 0-32,0 0 64,0 0-48,0 0 96,0 0-48,0 0 16,0-1-48,0 0-16,0 0-80,0-1 112,1 1-80,-1-1 16,1 1 0,-1 1 0,1-1-16,-1 0-16,1 1-16,-1-1 32,1 0-16,1-1 16,-1 0-16,0 0 0,1 0 16,-1 0-16,0 0-16,0 0 0,0 0 0,0 0 0,0 0 0,0-1 32,1 0-48,-1 0 32,0 0-16,0 0 16,0 1 16,-1-1-48,-1 2 16,0-1 0,1 0 0,-1 0 0,1 0 0,0 0 0,1-1 0,0 0 0,0 0 16,0 1-16,0-1 0,0 0 0,0 0 16,0 1-32,-1-1 32,1 1-32,-1 0 0,1-1 16,0 0 0,-1 0 0,1 0 32,1-1-16,-1 0 0,0-1 0,0 1-16,0 0 0,0-1 0,1 1 0,-1 0-16,0 0-16,0-1 16,1 0 16,-1 0-16,2-1 16,1-1 0,2-1 0,0-1 0,1-1-32,1-1 0,0 1-16,-1-1-16,0 0-48,0 0 48,-1-1-48,0 0-80,-1 0 32,0 0 160,0 0 0,-1 1 0,-1 1 0,1 1-16,-1 0 0,1 1 16,0 0 0,0-1-32,1 1 32,0-1 16,0 0-16,0 0 0,0 0 16,-1 0 0,0 0 0,-1 0-16,0 1-16,0 0 16,0 0 0,0 1-16,0-1 16,0 0 0,1 0 0,-1 0 16,1-1-16,0 0 0,0 0 0,-1 0-16,0 0 16,0 1 0,-1-1 0,0 2 0,0-1 0,1 1 0,-1 0 0,0 0 0,0 0 0,0 1 16,1 1 16,-1-1-32,-1 0 16,1 1 16,0 0-32,0 0 0,0 0 0,0-1 0,-1 1 0,1 0-16,0 0 16,0 0-16,0 0-624,0 1-1665,0 0-2418,-1 0-4977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880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77 0 5458,'-1'0'1873,"1"0"-992,0 0 495,-1 0-543,0 0-545,1 1-128,-1-1 176,1 1 112,0-1 193,0 1 207,1-1 80,-1 0 1,0 1 15,0 1-271,-1 1-241,1 1-288,-1 1-48,-1 0 16,1 1-80,0 0 32,0 0-32,0 0 112,0 0 80,0 0-96,0 1-64,1-1-32,-2 1-16,1-1 0,0 0 16,0 0-32,-1 0 32,1-1-32,-1 1 32,1 0-32,0-1 16,0 0 0,0 1-16,0-1 0,1 0 16,-1 0-16,0 1 0,-1 1 0,1 0 16,-1 1-16,0 0 0,0 0 16,1 0 0,0 0 0,0-1-16,0-2 0,1 1 0,0-2 16,0 0-16,-1 0 16,1 0 0,0 0-16,-1 1 0,1-1-16,-1 1 32,0-1-16,0 1 0,1-1 0,-1 1 0,0-1 0,1 0 0,-1-1 0,1 1 16,0-1-16,0-1 0,0 0 0,0 0 0,0-1 0,0 0 0,0 0 16,0 0-16,0 0 0,0 1 0,0-1 0,0 0 16,-1 1-16,1 0 0,0 0 32,0-1-32,-1 0 0,0 0 16,1-1-16,-1 1 0,1-1 0,-1 0 16,1 0-16,0 1 0,0-1 0,-1 0 0,1 0 0,0 0 0,0 0 0,0 0 0,-1 1 0,1-1 0,-1 1 0,0 1 0,1-1 0,-1 0 0,0 1 0,1-1 0,-1 0 0,1 0 0,-1-1 0,1 1 0,-1 0 16,0-1-32,0 1 16,0 1 0,0-1 16,0 1 0,0 0-16,1-1 0,-1 0 0,1 0-16,-1 0 0,1-1 16,0 1 0,0-1 0,0 0 0,0 0 0,0-1 0,0 2 0,0-1 0,0 0 0,-1 0 16,1 0 0,0 0-32,0 0 32,0 0-16,0 0 33,0 0-33,0 0 16,0 0-16,0 0-49,0 0-927,0 0-1761,-1-1-1281,1-1-6803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881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6 39 4082,'0'0'800,"0"0"-111,1-1 143,-2 0-416,1 1-400,-1-1-16,0-1-16,0 1-176,0 0 64,0-1 112,1 0 16,0 0 192,1 0 208,0 0 449,-1 0 159,1 1-544,-1 0-160,0 0-192,-1 1-63,1 0-17,-1-1-32,1 1-48,-1-1-49,1 0 97,0 0 16,0 0 0,0 1 193,0-1 271,0 0-80,0 1 112,0-1-64,0 1-191,0 0-129,0 0-64,-1 0-32,1-1-32,1 1 0,-1-1 0,0 0 0,0 0 16,0 0 192,1 0 496,-1-1 16,1 2-255,-1-1 95,0 1-48,-1 0-128,1 0-112,0 1 193,0 0-1,1 2-48,-1 0-96,1 1-96,0 1-80,1 1-64,-1 0-64,1 0 64,-1 0-32,1-1 16,-1 0 0,0 0-31,0 0-1,0 0-16,-1 0 16,1 0-16,-1 0 16,0 0-32,0-1 80,0 0-48,-1-1 16,1 1-48,0-1 0,0 0 16,0 0-16,-1 0 0,1-1 0,0 2 48,0-1-32,0 1-16,0 0 16,0 0-16,1 0 16,-1-1-16,0 0 0,1-1 0,-1 0 32,0 0-32,1 0 16,-1 0-16,-1 1 16,1 0 32,0 0-16,-1 0 16,0 0 0,1 0-48,-1-1 16,1 0-16,-1 0 0,1-1 16,-1 1-16,1-1 0,0 0 0,0-1 16,0 1-32,-1-1 32,1 1-16,0-1 16,0 1 16,0-1-16,0 0 64,0 0-16,0-1-16,0 1-48,0 0 16,-1 0-16,1-1 32,0 1-32,-1 0 144,1 0-48,0 0 0,-1 1-32,1-1-16,0 1-48,0-1 32,-1 0-32,1 0 0,0 0 0,1 0-16,-1-1 0,0-1-32,0 0 32,1-2-16,0 0 16,0-1-32,0-1 48,0 0-16,0 0 16,0 1-16,0-1 16,-1 1-32,1-1 0,-1 0 16,1 0 16,-1 1 0,1-1 0,-1 1-32,1 1 32,-1 0 0,1 0 16,0 1-16,1-1 0,-1 0 0,0 1 32,1-1-32,-2 1 16,1-1 0,-1 0-16,0 1 0,-1 0 0,0-1-32,0 1 32,0 0 32,1 1-32,-1-1 0,1 2 0,0-1 16,0 1-16,0 1 16,0 0-16,0-1 16,0 1-32,0 0 16,1 0 0,-1-1-64,-1 1-880,1 0-545,0 0-912,0 0-256,0 1-2290,0-1-2368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882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277 4 5827,'0'0'736,"-1"0"-48,1 0 129,0 0-513,-1 0-224,1 0-32,0 0 368,0-1 336,0 0 177,0 1 79,1 0-191,-1-1-193,-1 1-48,1 0-96,0 1-31,0-1-1,-1 0-192,1 0-32,0-1 16,0 1 0,0 0-96,0 0 48,0 0 129,0 0 191,0 0-320,-1 1 16,0 0 32,-1 1-176,-1 1 32,-1 1-32,-1 1-16,-1 1 32,0 1-16,-1 0 0,0 1-48,0 0 32,0-1-16,0 1-16,1-2 0,0 0 16,1-1-32,0 0 48,-1-1 32,0 1 17,-1 0-17,0 1-64,0 0 0,0-1-16,1 0 0,0-1 0,2 0 16,1-1 0,0-1-16,0 1 0,-1-1 0,1 1 0,-1 0 0,1-1 16,-1 1-16,1-1 0,0-1 0,1 1 0,0-1 0,-1 1 0,1 0 16,-1-1-32,0 1 16,0 1 0,0-1 16,-1 0-16,1 0 16,0 0-16,0 0 0,0 0 0,0 1 16,-1-1-16,1 1 0,-1-1 0,0 1 0,-1 0 0,1 0 16,1-1-32,-1 0 16,1-1 0,1 1 0,0-1 16,1 0-48,0 0 32,0 0 0,0 0 0,-1 0 32,1-1-32,0 1 0,0-1 0,1 1 0,-1-1 0,1 1-32,-1-1 32,0 0 0,0 0 0,0 1-16,0-1 16,0 1 0,0 0 16,0 0-16,0 0 0,0-1-16,1 1 0,-1 0 0,1-1 16,0 0 0,0 0 0,0 0-16,0 0 16,0 0 0,-1 0 0,1 0 0,0 0 16,0 0-16,0 0 0,0 0 0,0 0 0,0 0 0,0 0-32,0 0 32,1 0-32,-1 0 16,0-1-64,0 1-81,1-1-175,0 0-1040,1 0-1426,2-2-1952,-1 1-4434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883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8 127 4226,'0'0'2977,"0"0"-2400,-1 0 431,-1 0-32,1-1-415,0 1-65,0 1 256,0-1 241,1 0 79,-1 0-95,1 0-81,0 0-256,1 0-143,0 0 127,0 0-176,0-1-112,2 0-80,0 0-48,2-1-47,1-1-65,1 0-48,1-1 16,0 1 0,-1 0 32,0 0-48,-2 0 0,0 0 0,-1 1-48,-1-1 32,1 0-32,-1 0 0,0 0 0,1 1 16,-1-1-16,1 1 0,0-1 16,1 0-16,0 0 16,1-1 0,0 0-16,0 0 0,-1 0 32,0 0-32,0 1 16,-2-1 0,0 1-16,-1 0-16,0 1 16,0-1 0,-2 1 0,1 1 0,0 0 0,-1 0 32,1 0-32,-1 0-32,1-1 32,0 1-16,0-1-32,0 1 0,-1-1-16,1 1 48,0 0-16,0 0 32,-1 0-32,1 0 16,-1 1 16,0 0-96,0 0-112,0 0-17,0 0 97,0 0 32,1-1 64,-1 1-16,0-1 16,0 0 32,1 1 0,-1 0-16,0-1 0,0 1-16,0 0 0,1-1 0,-1 1 32,1 0-16,0-1 32,-1 1-16,0 0 0,0-1 32,0 1-32,0 0 0,0 0-16,0 0 16,0-1-48,0 1-16,-1 0-144,1 0 0,0 0-96,0-1 0,0 1 160,0 0 112,0 0 0,0 1 32,0-1 0,-1 0 96,1 1 96,-1 0 48,-1 1 16,0 1-16,0 0-48,0 0-48,-1 0-48,1-1-32,0 0-16,0-1 0,0 0-48,0 0 0,0 1 32,-1-1-32,0 1 16,0 1 16,0 0 0,-1 0-32,0 1 16,1 0 0,-1-1 0,0 1-16,1 0 0,-1-1 32,1 0-32,0-1 0,1 1 17,0-2-34,0 1 17,0-1 0,1 0 17,0 0-17,1-1-17,-1 1 17,1-1 0,-1 1 0,1-1-32,0 1 0,0-1 16,0 0-32,0 0 16,0 0-32,1-1 32,0 0 32,2-1-32,0-1 16,1 0 0,1 0 0,0 0-48,0-1 16,1 1 0,0-1 32,-1 0 16,1 0-32,0-1-32,-1 1-144,0-1 48,0 0-48,-1 1-480,-1 1-449,0 0-528,0 2-464,-1 0-3041,1 1-1409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884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4 125 4402,'0'-1'1777,"0"1"-1265,0 0 625,-1-1-97,0 1-656,1-1-96,-1 1 289,1-1-289,0 1-32,-1 0 352,1 0 80,1 0-143,-1 0-49,1 0 304,0 0-79,0 0-225,1 0-48,0 0-48,-1 0-128,1-1 161,1 0-161,0 0-192,1 0 80,2-2-48,0 1 112,1-1 0,1-1-80,0 1-32,0 0-64,0 0-16,-1 0-32,0 1 32,0 1-16,0-1 0,0 0 0,1 0-32,1 0 16,-1 0 0,1 0 0,0 0 16,0 0-16,-1 0 0,0 1 32,-1-1-16,-1 1-16,1-1 16,-1 0-32,1-1 16,-1 1 0,1-1 16,0 0-16,0 1 0,-1-1 0,1 1 0,-1 0 0,-1 0 16,0 0-16,0 0 16,-1 1-16,0-1 0,0 0-16,0 1 32,1-1-16,-1 0 0,0 1 0,0 0 0,-1-1 0,0 1 0,0 0 0,0-1 16,1 1-16,-1-1 0,1 1 0,0-1 0,0 1 0,-1 0 0,-1 0 0,0 1-16,-1-1 16,-1 1 0,1-1 0,-1 0 16,2 1-16,-1-1 0,1 0 0,0 0 0,1 0 0,-1 0 16,0 0 0,-1 0 16,0 1 16,0 0 0,-1 0 16,0 0 32,0 0 1,0 0-97,-1 0 0,0 0-16,0 0-449,-1 0-943,-1 1-1586,0 1-3489,-1-1-736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885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6 84 5651,'0'0'1616,"-1"-1"-335,0 1 448,0-1-353,0 1-527,0-1-353,1 1-32,-1 0-48,1 0-47,0 0-33,1 1 144,0 0-48,1-1-112,1 0-80,1 0-64,1-1-32,1 0-144,0 0 65,0-1-1,0 0 0,1-1 16,0 0-32,0 0-16,1 0 0,-1 0-16,1-1 48,-1 1 192,0 0-48,-1 0-144,-1 1-64,-2 0 16,1 1 32,-1 0-48,0 0 16,2 0 0,0 0 16,1-1-32,0 0 16,1 0 16,-1 0 96,-2 0-32,0 1-80,-1 0-16,-1 0 32,0 0-32,0 0 16,1 0-16,0 0 0,1 0 0,1-1 16,-1 0-16,0 1 16,0-1-16,-2 1 0,0 0 16,-1 1-32,0-1 16,0 1 0,0-1 16,0 1 0,1-1-16,0 0 16,0-1-16,0 1 0,-1 0 0,1 0 0,-1 0 48,0 0-32,-1 1 32,0 0-32,0 0-16,0 0 0,0 0-16,0 0-16,0 0 16,0 0 16,0 0 0,0 0-16,0 0 32,0 0-16,0 0 16,0 0-16,0 0 0,0 0 16,0 0-16,0 0 0,0 0 0,0 0-16,0 0 16,0 0 0,0 0 16,0 0 0,0 0-16,-1 0-16,1 0 16,-2 1 0,1-1-32,-2 2 32,-1 0 0,-1 1 0,0-1 0,0 1-32,1 0-32,-1-1-32,1 0 48,0 0 32,0 0-16,1 0-496,-1-1-721,1 1-1040,0-1-2641,0 0-3762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903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23 5 3009,'0'0'1089,"0"0"-1041,-1 0 496,1 0 208,0 0-687,0 0-49,0 0-16,0 0 368,0 0 160,0 0 176,0 0-31,0 0-433,0 0 128,-1 0 80,1-1-112,-1 1-208,1 0-112,-1-1 0,0 1-16,0-1-16,0 1-96,1-1 112,-1 1 16,0-1 96,0 1 48,0 0 144,-1 0 49,1 1 15,-1-1 144,0 1 288,1-1-255,-1 1-113,1-1 288,1 1 81,0-1 47,1 0 224,1 1-367,2 1-129,1 0-144,1 2-128,1 0-96,0 1-79,0 0-1,-1 0 0,0 0 16,-1 0-16,-1 0 48,0 0-16,0 0-32,-1 1-64,1 0-32,1-1 0,-1 1-16,0-2-16,1 1 0,-1-2 0,1 1 32,-1-2 0,1 1-32,-1 0 0,0-1 16,-1 1-16,1 0 0,-1 0 16,0 1-16,0-1 0,0 0 0,0-1 48,0 1 0,0 0 16,-1 0 0,1 0-16,-1 0-32,1 0-16,0-1 16,0 0 32,1 0-48,0 0 0,0 0 0,1-1 0,0 1 0,0-1 32,-1 1-32,0-1 0,0 0 16,-1 0-16,0 0 32,0 0-16,0 0 48,0-1 32,0 1-32,0 0 0,-1 0-32,0 0-32,0 0 64,0 0-64,0 0 0,0-1 64,1 1-64,-1 0 49,1 0-49,0 0 0,0 0 64,0 0-64,0 0 0,-1 1 0,0-1 16,0 0-16,0 0 32,-1 0-32,1 0 0,0 0 0,-1 0 0,1-1 16,-1 1-16,1 0 16,0 0-16,-1 0 0,1 0-16,0 1 32,0-1-16,-1 0 32,0 0-32,0 0 16,0-1 0,-1 0 0,1 0 16,-1 0 0,-1 0 32,1 0 0,0 0-64,-1 0-48,-1 0-1265,-1 0-2241,-2 0-2800,0 0-3587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875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8 23 2769,'0'0'865,"-1"0"-209,1 0 240,0 0-143,-1 0 63,1-1 305,0 1-129,-1 0-304,1 0-63,0 0 79,0 0-48,0 0 49,0 0-1,0 0 64,-1 0 17,1 0-241,0 0 128,0 0 129,0 0-353,-1 0-64,1 0-16,0-1-352,-1 1 64,1 1-80,0-1 0,0-1 0,-1 2-16,1-1 16,0-1 32,0 1-32,0 0 0,0 1 16,0-1-16,1 0 32,-1 0 32,0 0 96,0 0 0,0 0-144,1-1 224,1 1 1,1-1-81,2 0-32,1 0 64,2 0-96,1 0-16,0 0 0,-1 0-80,0 0 32,-1 1 0,-2 1-16,0-1 0,-1 0 0,0 1 0,0-1-16,0 1 0,1 0 0,0 0 0,1-1 16,0 1-16,0-1 0,0 0 16,0 1-16,-1-1 16,-1 0-16,1 0 0,-2 0 0,1 0 16,0 0-16,-1 0 16,0 0-16,1 0 0,-1 0-32,1 0 64,0 0-32,0-1 0,1 1 16,-1 0-32,0 0 0,0 0 16,-1 0 32,1 0-32,0 0 0,0 0 0,1 0 0,-1-1-16,0 1 16,0 0 0,0 0 16,0 0-16,-1 0 16,0 0-16,1 0 16,0-1-16,0 1-16,1 0 16,0-1 0,1 0 0,-1 0-16,1 1 16,-1-1 0,0 1 0,0-1 16,-1 1-16,1-1 0,-1 1 16,0-1-16,0 1 0,0-1 0,0 1-32,0-1 64,0 1-64,0-1 48,0 1-16,-1-1 0,0 0-32,0 0 32,-1 1 0,0-1-48,0 1 48,0 0 0,-1-1 0,0 1 0,0 0 0,0 0 0,0 0 0,-1 0 0,1 0 0,-1 0-16,1 0-16,-1 0 32,0 0 0,0 0 0,0 0 0,0-1 16,0 1-16,0 0 0,0 0 0,1 0 0,-1 0-16,0 0 16,0 0 16,0 0 0,0 1-16,0-1 16,0 0-16,0 0 0,0 0 0,-1 0 16,1 0 16,0 0-32,0 0 16,0 0-16,-1 0-688,1 0-865,-2 0-1969,0 0-3489,0 0 64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876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 39 3986,'0'0'2849,"0"0"-1568,0 0 47,0 0 65,0 0-513,0 0-431,0 0-49,0 0 112,0 0-192,0 0-80,0 0 64,0 0 33,0 0 15,1 0 240,1-1 96,0 0-224,1-1-175,1 0 79,0 0-48,1 0-96,0-1-16,1 1-48,0 0 16,0-1-96,-1 2-64,0-1 32,0 1 48,-1 1-64,0 0 0,0 0 0,0 0-16,0 0 48,0 1-48,1 0 33,0-1-33,0 1 16,-1 0 0,1-1-32,-1 0 0,1 0-16,-1 0 16,0 0 48,-1 0-32,1 0-16,0 0 0,-1 0 16,1 0-16,0-1 16,1 1 16,-1-1-16,1 0-16,-1 1 0,0-1 0,-1 1 0,1-1 0,-1 1 0,0 0 16,0 0-32,1 0 32,-1-1-16,0 1 0,0-1 0,0 1-16,0-1 16,-1 1 16,-1-1-16,0 1 16,0-1 0,0 1-16,0 0 0,0-1 0,1 0 0,0 1 0,0-1 0,1 0 0,0 0 0,-1 0-32,0 1 64,0 0-32,0-1 0,-1 1 16,1 0-32,-1 0 32,0 0-16,1 0 0,-1 0 0,1 0 0,0-1 0,-1 1 16,0 0-16,0 0 0,-1 0-32,0 0 0,1 0 32,-1 0 0,0 0 0,1 0 16,0 1 0,0-1-16,1 0 0,-1 0 48,0 0-48,0 0 16,-1 0 0,0-1 0,0 1-32,0 0-16,0 0 32,0 0 0,0 0 16,0 0 0,0 1-16,0-1 32,0 0 32,0 0-48,0 0 32,-1 0 16,1 0-48,-1 0-16,0 0 16,-1 1-32,1-1 16,-1 0 0,1 0 0,-1 0-16,1 1 16,0-1 0,0 0 0,0 0-16,-1 1 16,-1 0-16,0 0 16,-1 1 16,0-1 0,-1 1-16,0 0 0,1-1-16,-1 1 16,1-1-128,-1 0-208,2-1 95,-1 0 1,1 0-192,0 0-368,0 0-497,-1 0-832,1 1-1456,-1 1-6372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866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266 275 4258,'0'0'2881,"0"0"-2208,-1 0 303,1 0-352,-1 0-560,0 0-64,1 0 16,0 0 16,0 1 48,0-1 497,0-1-49,0 1-192,0 0-96,0 0 96,0 1-32,0-1-111,0 1 15,0-1 16,-1 0 32,1 1 0,0-1 112,0 0-64,0 1 48,0-1 97,-1 0 95,1 0-96,0 0-96,0 0-96,0 1-48,0-1 81,0 0-65,0 0-32,0 0-16,0 0 64,0 0-16,0 0-64,0 0 0,0 1-48,-1-1 0,1 0-48,0 0-16,-1 0 0,1 0-16,0 0-16,0 0 48,-1-1 1,1 1-33,0 0 16,-1 0 0,1-1-32,-1 1-16,-1-1 0,1 0 0,-1 0 16,0 0-16,0-1 0,0 1 0,0 0 0,0 0 0,0 0-16,0-1 16,0 1 0,1-1 16,-1 1-32,0-1 32,0 0-16,0 0 0,0 1 0,1-1 16,-1 0-16,0 0 0,1 0-32,-1 0 32,1 0 16,-1 0-16,1 0-16,0 0 16,0 0 0,0 0 16,0 1 0,0-1-16,0 1 0,0-1 0,0 1 0,0 0 0,0 0 0,0 0 0,0 0-16,0-1 32,0 1-16,0-1 0,-1 0 16,0 0-32,0-1 48,0 1-32,1 0 0,-1 0-16,0 0 16,0 0 0,0 1 32,0 0-48,0-1 16,1 1 0,-1-1-16,0 0 0,0 0 16,1 0 0,-1 0 0,1 0 16,0 0-16,-1 0 0,1 1 0,1 0 16,-2 0-16,1 0 0,-1-1 0,1 1 0,-1-1 0,-1 0 0,1 1-16,-1-1 16,1 0 0,0 0 0,1 0 0,-1 0 0,1 0 16,-1 0 0,1 0-16,-1 1 0,1-1 0,-1 0 0,1 1-32,-1-1 16,1 1 32,0 0 0,0-1-16,0 0 0,0 0-32,-1 1 48,1-1-16,-1 0 0,1 0 0,-1 0 0,1 0-16,-1 0 16,1 0 0,0 1 0,-1-1-32,1 0 32,0 0 0,0 0 16,0 1-16,0 0 0,0 0 0,0 0 0,0 0 0,1 0 0,-1 0-16,0-1 32,0 1-32,-1-1 32,1 1-16,-1 0 0,1 0 0,0 0-16,0 0 16,0 0 0,0 0 0,0 0 0,1 0 0,-1 0 0,-1 0 0,1-1-16,0 1 16,0 0 0,0-1 0,-1 1-16,1-1 16,-1 0 0,1 0 0,-1-1 0,0 1 0,0-1 0,0 1 0,0 0 0,1 0 0,0 0-16,0 1 16,1 0 0,-1 0 0,0 0 0,1 0-16,-1 0 16,0-1 16,0 1-16,0-1-16,1 0 16,-1 0-16,-1 1 16,1-1 16,0 0-16,1 1 0,-1 0 0,0 0 0,0 1 0,0-1 0,0 0 0,0 0 0,0-1 0,0 1 0,-1 0 0,1 0 0,0 0 0,0 0 0,0 0 0,0 1 0,0-1 0,0 0-16,0 1 16,0-1 0,0 0 0,0 0 0,0 0 0,0 1 0,1 0 0,0-1 0,0 1 0,-1 0 0,1 0 0,0 0 0,0 0 0,0 0 0,-1 0 0,1-1 0,-1 1 0,1 0 0,-1-1 0,0 1 0,1 0 0,-1-1 0,1 1-16,-1-1 16,0 0 0,0 1 0,-1 0 0,1-1 0,1 1 0,-1 0 0,1 0 0,0 0 0,0 0 0,0 0 0,0 0 0,0-1 0,0 1 0,0-1 0,-1 1 0,1 0 0,0 0 0,0 0 0,0-1 0,0 1 0,0 0-16,0 0 16,-1 0 0,1 0 0,0 0 0,0 0-16,0-1 16,-1 0 0,0 0 0,0-1 0,-1 1 0,1 0-16,0 0 16,0 0 0,1 1 0,-1 0 0,1 0-17,0 0 17,0 0-112,1 0 32,-1 0 16,0 0-16,0 1 80,1-1-48,-1 1 48,0-1 0,1 1-16,-1-1-1056,0 1-1185,0 0-1057,0 0-8195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867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175 324 4466,'0'0'4466,"0"0"-4082,0-1 721,0 1 319,-1-1-767,0 1-257,1 0 0,-1 0-96,1 0 16,0 0 49,0 0 31,0 0 128,0 0 0,0-1-144,1 1-31,-1 0-49,0 0-48,0 0-32,0 0-64,1 0 16,-1 0-48,0 0 64,-1 0 0,1-1-48,-1 1 64,1 0-79,-1-1-49,1 1 80,-1 0-96,1 0 96,0-1-32,-1 1 32,1-1 0,-1 1-48,0-1-48,0 0-48,-1 0-16,1 0 0,0-2 0,-1 1-16,0-2 32,0 0-16,-1 0 16,1 0-16,0-1 0,0 0 0,1 1 16,-1 0-16,1 0 0,0 0 0,0 1-16,-1 0 32,1 0-32,0 1 16,0-1 0,0 1 0,0 0 32,0 0-32,0-1 0,0 0-16,0-1 16,-1 0 0,1 0 0,-2-1 16,1 0-16,0 1 0,0-1 0,0 1 0,0 0 0,0 1 0,0-1 0,0 1-32,1 0 32,0 0 16,-1 0-16,1 0 0,0 0 0,0-1 0,0 0 0,0 1 0,-1-1 0,1 0 16,-1 1-16,1 0 0,-1 0-16,0 1 16,1-1-16,0 0 16,0-1 0,0 0 0,0 1 0,1-1 16,-1 1-16,0 0 0,0 1-16,0-1 0,0 0 0,-1 1 16,1-1-16,-1 1 16,1-1 0,0 1 16,-1-1-16,1 1 0,0 0 0,0 0-16,0 1-48,0 0 64,0-1-48,0 0 32,0 1-16,-1-1 32,1 0 0,0 1 0,-1-1-16,1 0 16,0 1 0,0-1 0,0 1 0,0-1-48,0 1 32,0-1-16,-1 0 0,1 0 16,-1 0 32,1 0-16,-1 0 0,1 0 0,0 1-16,0-1 16,0 1-16,1 0-32,-1 0-16,0 0 32,0 0 32,0-1 0,0 1 0,0-1-16,0 0 0,0 1 0,0 0 16,0 0-48,0-1 32,0 1-16,1 0-16,-1 0 16,0 0 16,1 0 16,-1 0-64,0 0 48,1 0 0,-1 0 16,1 0-16,0 0-16,-1 1 16,1-1-96,0 1 0,-1-1 15,0 0 49,0 0 32,0 0 16,0 0 0,1 0-16,-1 0 16,1 1 0,0 0 0,0 0-32,0-1 32,0 1 0,-1 0 0,1-1 0,0 1-32,-1-1 32,1 1 16,-1-1-16,1 1 0,-1-1 0,1 1 0,-1 0-16,1 0 16,0 0 0,0 0 16,0 0-48,0 0 64,0 0-48,0 0 16,0 0 0,0 0-16,0-1 16,0 1 0,0 0 0,0 0 0,0 0-32,-1-1 16,1 1 0,0 0-64,-1-1 16,1 1-144,-1-1-16,1 1 192,0-1 32,-1 1-16,1 0 16,0-1 0,0 1 0,0 0 0,0 0 0,0 0 0,0 0-32,0 0 32,0 0 0,0 0 32,0 0-32,0 0 16,0 0-16,0 0 0,-1 0 0,1 0-16,0-1 16,0 1 16,0 0 0,-1 0-16,1 0 0,-1 0 0,1 0-32,0 0 48,0 0-16,0 0 0,-1-1 0,1 1 0,0 0 0,1 0 0,-1 0 0,0 0 0,0 0-16,0 0 16,0 1 0,0-1 0,0 0 0,0 0 0,0 0 32,0 0-32,0 0-16,0 0 16,0 0 0,0 0-64,0 0-784,0 1-1537,0-1 15,1 0-9075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868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39 386 1857,'0'0'4866,"0"0"-4194,1 0-127,-1 0 591,0 0-656,0 1-191,0-1 319,0 1 208,1 0-47,-1-1 175,0 1 192,1 0-191,-1-1-241,0 0-31,0 0-81,0 0-160,0 0-112,0 0-32,0 0-48,0-1-128,0 1-48,0-1-48,0-1-16,0 0 0,0-1 16,0 0-16,0-2 0,0 1 0,1-2 16,-1 1-32,1-2 32,0 0-16,0 0 0,0-1 0,0 0 16,0 0 17,-1-1-33,1 1 0,0 0-16,-1 0-1,0 0 17,0 0 0,0 0 0,0 1 0,0 1 0,0-1 33,-1 2-33,1-1 32,-1 1-32,0 0-32,-1-1 16,1 1 16,-1 0 0,0-1 0,1 0 16,0 1-16,0-1 0,-1 1 32,1-1-32,0 1-16,-1 0 16,1 0 0,-1 1 0,1 0 0,0 0 16,0 1-16,0-1 0,0 0-32,1-1 32,-1 1 0,0-1 16,1 0-16,-1 1 0,1 0 0,-1 1 0,1 0-16,0 0 48,-1 1-80,1-1 96,0 0-64,-1 0 16,1 0 0,0-1 0,0 2 0,0-1 32,0 1-32,-1 1-16,1 0 16,0-1 0,0 1 16,0 0-32,0-2 0,-1 0 16,1 0 0,-1-1 32,0 0-32,0 0 0,0 0-32,0 1 16,0 1 16,0 0 0,1 0 0,-1 1 16,1 0-16,0 1 16,0-1-16,0 1 0,-1 0-32,1 0 32,0-1 0,0 1 0,0 0 16,0 0-16,1-1 16,-1 1-16,0-1 0,0 1 0,0-1 0,-1 0 0,1 1 0,0 0-16,-1-1 32,1 1-48,0 0 16,-1 0-65,1-1-31,0 1 0,0 0 0,0-1 96,0 1 0,0 0 16,0 0 0,0 0 16,0 0-16,0 1 0,0-1 0,0 0 16,0 0-16,0 0 0,0 0 0,0-1-16,0 1 0,0-1 16,0 0 48,0 1-48,0 0-32,-1-1 32,1 1 0,0 0 0,0-1-16,0 1 16,-1-1 0,1 1 0,0-1 16,0 1 0,-1 0-16,1-1-16,0 1 0,0 0 16,0 0 16,-1 0-16,1 0 0,0 0-16,0 0 16,0 0 0,0 0 0,0 0 0,0 0 0,0 0 0,1 0 16,-1 0-16,0-1 0,0 1 16,0-1-16,0 0 16,0 0-16,0-1 0,-1 1-16,1 0 16,0 1 32,0-1-32,0 1 16,0 1 16,-1-1-16,1 0-16,0 1 0,0-1-16,0 0-32,0 0 32,0 0-80,0 0-1168,0 0-1217,1 0-705,-1 0-7955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869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315 143 7764,'0'0'912,"0"0"-368,0 0 593,0 0-529,0 0-96,0 0 225,0 0-97,0-1-112,0 1 48,0 0 97,0 0-97,0 0 128,0 0-336,-1 0 17,0-1 431,-1 0-608,0-1-96,0 0 0,-1 0-32,0 0-32,0 0 64,0 0-32,-1-1 0,-1 1 16,0 0-64,-1-1 48,-1 1 1,-1-1-49,0 0 32,0 0-64,0 0 0,1 0 16,0 0-16,1 1-16,0 0 16,0 0 0,1 1 0,1 0 16,0 0 0,0-1-16,0 1 0,0 0 0,0-1-16,-1 1 16,0-1 0,0 0 0,0 0 0,-1 0 0,1 1 0,0-1 16,1 0-16,1 1 0,-1-1-16,2 1 16,-1-1 0,0 1 0,0-1 0,0 1 16,-1-1-32,0 1 16,0-1 0,0 0 0,1 0 0,0 0 0,-1 0 0,1 0 0,-1-1 0,0 1 0,0 0 0,-1-1 0,1 1 0,-1 0 0,2 1 0,-1-1 16,2 1-48,0 1 48,0-1-16,0 0 0,1 0 0,0 0 0,-1 0 0,1 1 0,0-1 0,1 1-16,-1-1 32,-1 1-16,1-1 0,0 0 0,-1 0-16,0 0 16,1 0 0,-1-1 0,0 2 0,1-1 0,0 0 0,0 1 0,1 0 0,0 0 0,0 0 0,0-1 0,-1 1 0,1 0-32,-1 0 16,1-1 16,-1 1 0,1 0-16,0 0 16,0 0-64,-1 0 64,1-1 16,0 1 0,-1 0-32,1 0 16,-1-1 0,0 1 0,1-1 0,-1 1-16,-1-1 16,1 1-17,0-1 1,0 1-16,0 0 32,1 0 0,0 0 0,-1 0 0,1 0 16,0 0-16,0-1-32,0 1 32,0 0 16,0 0-16,0 0 0,0 0-16,0 0-16,0 0 32,0 0-32,0 0-112,0 0-16,-1 0 128,1 0 32,-1 0 0,0 0-32,1-1 0,-1 1 16,1 0 16,-1 0 0,1 0 0,0 0 0,0 0 32,0 0-32,0 0-16,0 0 16,0 0-16,1 0-16,-1 0 16,0 0-80,1 0 96,-1 0-16,1 0 16,0 0 0,0 1-16,0-1 32,1 0-32,1 1 32,-1-1-16,0 1 0,2 0 0,-1 0 16,1 0-16,1 1 16,0 0 0,1 0-16,0 0 16,1 0-32,0-1 64,0 1-48,0-1 0,-1 0-16,1 1 16,-2 0 0,-1 0 16,0 0-32,0 0 16,0-1 0,0 1 16,0-1-16,0 0 0,0 0 0,1 0 0,-2-1 0,1 1 0,0 0 0,0 0 0,0 0 0,0 0 0,1 0 16,-1 0-16,1 0 0,0 0 0,0 0 0,-1 0 0,0-1 16,0 1-16,-1-1 0,0 0 0,-1 0 0,0 1 0,0-1 16,0 1-16,0 0 0,0-1 0,-1 1 0,1 0 0,-1 0 0,0-1 0,1 1 0,-1 0 0,0-1 0,1 1 0,-1-1 0,0 1 0,0-1 0,0 1 0,0-1 0,0 0 0,0 0 16,1 1-32,-1-1 16,0 1 0,1 0 0,0 0 0,1 0 0,-1-1 0,0 1 0,0 0 0,0 0 16,0-1-16,-1 1 0,1-1 0,-1 1 0,-1 0 0,1-1 0,0 1 0,0-1 0,1 1 0,-1-1 0,1 0 0,-1 1 0,0-1 0,0 1 0,-1 0 0,1-1 16,0 1-16,-1-1 0,1 1 0,0-1 0,-1 0 0,1 0 0,0 0 0,-1 0 0,1 1 0,0-1 0,0 0 0,0 1 0,0-1 0,0 1 0,0-1 16,1 1-16,-1 0 0,0 0 0,0 0 16,0 0-16,0 0 0,-1 0 0,1-1-16,0 0 16,-1 1 0,1-1 0,0 0 16,0 0-16,1 0 0,-1 1 0,0-1 0,0 1 0,0-1 0,0 1 0,-1-1 0,1 1 16,1-1-16,-1 1-16,1 0 16,0 0 0,-1 0 16,1 0-16,-1 0 0,0 0 0,0 0 0,-1-1 0,1 1 0,0 0 0,0-1 16,-1 1-16,1 0 0,-1-1 64,1 0 16,-1 0-16,0 1-16,0-1-48,0 0 48,0 0-32,0 0 0,1 0 0,-1 0-16,-1 0-496,1 1-2385,-1-1-6595,0 0 3889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870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314 144 2241,'0'0'240,"0"0"-208,1 0 400,-1-1 257,1 1-209,-1 0 208,1 0 385,-1 0-497,1 0 32,-1 0-192,0-1-143,0 1-177,1 0 32,-1 0 0,0 0 96,0 0 320,1 0 144,-1 0 33,0 1-1,0-1 160,0 0-271,0 0-193,-1-1-208,1 1-96,0 0 64,0 0-48,0 0 64,0 0-160,0-1-16,0 0 0,0 0 0,-1-1 80,1 1 80,-1-1 17,0 1 79,1-1-80,-1 1 64,-1 0-48,0 0-96,0 0 128,-1-1-144,0 0-48,0 0 16,-1 0-32,1-1 64,0 0 80,0 0-96,0 1-16,1 0-48,0 0 16,0 0 0,0 1-32,0 0 0,-1-1 0,1 1 0,0-1 48,0 1-48,0-1 32,0 1-32,-1 1 0,1-1 0,-1 1 0,0 0 16,-1 0-16,1-1 0,0 1 0,0-1 17,0 0-17,0 1 32,0-1-32,1 0 0,0 1-32,0-1 32,0 0 32,0 0-16,0-1-16,-1 1 0,1 0-16,-1-1 16,1 1 16,-1 0-16,1 1 0,-1-1 0,2 1 0,-1-1 16,1 1-32,0-1 16,0 0 0,-1 0 16,1 0-16,0-1 16,-1 1-16,0-1 0,-1 1 0,1-1 0,-1 1 0,1-2 0,-1 1 0,0 0 0,1 0 0,-1 0 0,1 0 0,0 1 16,0 0-16,0 0 0,1 0 0,-1 0 0,0 1 0,-1-1 0,1 1 0,-1-1 0,1 1 0,-1-1-16,1 0 32,0 0-16,0 0 0,0-1 0,0 1 0,-1-1 0,1 1-16,-1 0 16,1-1 0,1 1 16,-1 1-16,1-1 0,0 1 0,0 0 0,0-1 0,0 1 0,0-1 16,0 1-32,0-1 32,0 1-32,-1-1 16,1 1-16,-1-1 16,0 1 0,0 0 16,-1 0-16,2 1 0,-1-1 0,0 0-16,1 0 32,0 0-16,0 0 0,0 0 0,0 0 0,0 0 0,-1 0 0,0 1 0,1-1 0,0 0 0,0 0 0,0 0 16,1 0 0,0 0-16,0 0 0,0-1 0,-1 0 0,0 1 0,0-1 16,0 1-16,0-1 0,0 1 0,0-1 0,0 1 32,0 0-32,0 0 96,1-1-48,-1 1-16,1 0 16,-1 0-48,1 0 0,0 0 16,-1 0-16,0 0 0,1 0-16,-2 0 32,1 0 0,0 0 0,-1 0-16,1 0 0,0 0 0,0 0 0,0 0 0,1 0 0,0 0 0,-1 0 0,1 0 0,0 0 0,0 0 0,0 0 0,0 0 0,0 0 0,0 0-16,0 0 16,0 0 16,0 0-16,0 0 16,0 0 32,0 0 64,0 0-64,0 0-32,0 0 0,-1 0-16,1 0 0,-1-1-16,1 1 0,0 1 0,0-1 16,0 0 0,0 0 16,0-1-16,0 1 16,0 0-16,0 0 32,0 0-32,0 1 16,0-1-32,0 0 16,0 0 0,0-1 0,0 1 16,0 1-16,0-1 0,0 0 0,-1-1 0,1 1 0,-1 0 0,1-1 0,-1 1 0,0-1 16,0 1-16,0-1 0,-1 1 0,1 0 0,-1 0-16,1-1 16,-1 1 0,1 0 16,-1-1-64,1 1 80,0-1-48,0 1 32,1-1-16,0 1 0,-1 0-16,1 0 16,0 0 0,-1 0 0,1 0 0,-1-1 0,0 1 0,0 0 0,0 0-16,0-1 16,1 1 0,0 0 16,0 0-32,0 0 16,0 0 0,-1 0 0,1 0 0,0 0 0,-1 0 0,0 0 0,1 0 16,-1 0-16,1 0 16,-1-1-16,1 1-16,-1 0 16,1 0 0,-1 0 0,1-1 16,-1 1-16,0 0-16,0 0 16,0-1 16,0 1-16,0 0 0,0 0 0,-1 0 0,1-1 0,0 1-32,1 0 32,-1 0-48,1 0 16,0 0-625,0 0-815,0 0-561,0 1-2241,0-1-4306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871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124 175 3201,'0'0'417,"-1"0"-225,0 0 336,-1 0-288,1 0-112,0 0 32,1 0 320,-1 0 145,1 0 95,0 0 0,0 0-335,0 0-145,0 0 128,0 1-32,0-1-48,0 0 176,1 1 129,-1-1 159,0 0 48,1 0-31,-1 0 63,-1 0-224,1 0-143,0 0-17,-1 0-80,0 0 48,1 0 80,-1 0-240,0-1 1,1 0-177,-1 0 0,0-1 192,-1 0-224,0 0-32,0 0 0,0-1-16,0 1 0,0 0 16,0-1-16,-1 1 16,1 0-16,0-1 0,0 1 0,-1-1 0,1 1 16,-1-1 0,1 0-32,-1 1 32,1-1-32,0 1 32,0 0-16,0 0 0,0 0-16,1-1 16,0 1 16,0 0-16,0 1 0,0-1 0,1 0 0,-1 1-16,1-1 16,0 0 0,-1 0 16,0 0-16,1-1 0,-1 1 0,0-1 16,0 1-16,0 0 0,0 0 0,0 0 0,0 0 0,0 0 0,0 0 0,0 1 0,0-1 0,0 0 0,0 1-16,0-1 16,0 1 0,0-1 0,0 0 0,0 0 16,0 1-16,1-1 0,-1 0 0,1 1 0,-1-1 16,0 1-16,1-1 16,-2 0-16,0 0 0,0 0-16,0-1 0,0 1 32,0 1-32,1-1 16,0 1-16,0 0 16,0 0-48,1-1 48,-1 0 0,1 0 16,-1 0-16,1 1 0,0-1 0,-1 1 0,1 0 0,0 1 0,-1 0 0,1-1 0,0 1 0,0-1 0,-1 0 16,1 0-32,-1 0 32,1-1-16,-1 1 0,0-1 0,1 1 16,-1 0-16,0 1-16,1-1 16,-1 1 0,1-1 0,0 1 0,0 0 0,0-1-16,0 1 16,0-1 0,-1 0 0,1 1 0,-1-1 16,1 0-16,-1 0-32,1 1 16,-1-1 16,1 1 0,-1 0 16,1 0-16,0 0 0,1 0 0,-1 0 32,-1-1-64,1 1 32,-1 0 0,0-1 0,1 1-16,-1 0-32,1-1-16,-1 1-48,1 0 80,1 0 16,-1 1 0,1-1-32,-1 1-1521,1 0-704,0 0-1441,0 1-5458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872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8 179 3073,'-1'0'1281,"1"0"-769,0-1 737,0 1 400,0 0-577,0-1-288,0 1 33,0 0-129,0 0-256,0 0 49,0 0 15,0 0 144,0 0-48,0 0 17,0 0 143,0 0-32,0 0-256,0 1-31,0-1-161,0 0-128,0 0-64,0 0 0,0 0 32,0 0-80,0 0 32,0 0 0,0-1-48,0 0-16,0 0 16,1 0-16,1-1 48,-1 1-48,1-1 0,-1 0 32,1 0-32,-1 0 16,0 0 16,0 1-32,-1 0 32,1 0-16,-1 0 32,1-1 0,0 1 48,-1-2 16,1 0-96,0 0 16,0-1 0,1 0 0,-1-1-32,1 1 80,-1-1-64,1 0 32,0 0 48,-1 1 0,1 0 33,-1 0-17,0 1 0,0 0-64,-1 1-16,0 0-32,-1 0 16,0 0-16,0-1 0,0 0-16,0 0 16,-1 0 16,1 0-16,-1 0 0,1 0-16,0 1 16,0-1 0,0 0-16,-1-1 16,0 0 0,1 1 0,-1-1 0,1 1 0,0 0 0,0 0-16,0 1 0,0 0 16,0 0 0,0-1 16,0 0-16,0 0 0,-1 0-16,1 0 0,0 1 32,0 0 0,1 1-16,0 0 0,-1 1 16,1-1-32,0 1 32,0-1-16,-1 1 0,1-1 0,-1 0 0,0 0-16,1 1 48,-1-1-48,1 1 32,0 0-32,0-1 16,0 1-80,0 0-433,0 1-959,0-1-1041,0 0-1057,0 0-7251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873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56 187 4274,'0'0'272,"0"0"-272,0 0 96,0 0 128,0 0-176,0 0 208,0-1 321,1 1-129,-1 0 64,0 0 577,1-1 111,-1 1-351,0 0 15,0 0 96,0 0-255,-1 0-193,0-1 144,0 1-80,0-1-127,0 1 15,0-1-64,0 0 48,-1 0 48,1 0-111,-1 0 63,1 0-256,0 0-64,0 0-16,0 0-64,-1-1 0,1 0-32,0 0 32,-1-1 32,1 0-48,-1-1-32,0 0 144,1 0 0,-2 0-144,1-1 16,-1 1-16,0 0 0,0 0 0,0 1 16,1-1-16,0 1 16,1 1 0,0-1-16,1 1 16,-1 0-16,1 0 16,0-1 0,0 0-16,0 0 0,0-1 0,-1 0 0,1-1-16,0 2 0,0-1-16,0 1 32,1 0 32,0 0-32,0 1 0,0 0 48,0-1-48,-1 1 16,1 0-16,-2-1 0,1 0 0,0 0 0,-1 0 0,1 0 0,-1 0 0,0 1-16,1 0 16,-1-1 0,0 1 0,1 0 16,-1-1-16,0 1-16,1 0 16,-1 1 0,1-1 0,0 1 0,0 0 0,0 0 16,0 1-16,0-1 0,0 0-16,0 0 0,0-1 32,0 0-16,0 1 0,0-1 0,0 0 0,0 1 0,-1 0-16,1 0 0,0 0 16,0 1 0,0 0 0,0 0-16,0 0-192,0 0-624,0 0-977,0 0-720,1 1-496,0-1-6852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904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 11 5747,'0'-1'1776,"0"0"-1007,0 0 255,0-1-303,0 1-497,0-1 80,0 1 400,0 0 129,0 1-81,0 0-96,0 0-48,0 0 17,1 0-145,-1 1 112,2 1-15,-1 0-161,1 1-112,0-1 48,1 1-208,1 1 0,0 0 48,2 1-64,1 0 0,0 0-96,1 0 64,0 0-64,0-1 0,-1 1 48,0-1-64,-1 0 65,0 1-17,0-1-48,0 0 16,1 1 0,0 0-32,0 0 0,1 0 32,-1 1 0,1-1-16,0-1 0,-1 1 16,-1-1-16,0 0 0,-1 0-16,1-1 0,-2 1 32,1-2-32,0 1 0,-1-1 0,1 1 16,0-1-16,0 0 0,-1 1 0,1-1 0,0 1 16,-1-1-16,1 1 16,-1-1-16,1 0 0,-1-1 0,0 0 16,-1 0-32,1 0 48,-2 0-48,1 0 16,-1 0 0,0 0 16,0 0-16,0 0 32,1-1-32,-1 0 0,0 0-16,0 0 16,1 0 0,-2 0 0,1 1 0,0-1 0,-1 1 0,1-1 0,0 0 16,-1 1-32,1-1 64,-1 1-64,0-1 16,1 1-16,-1-1 16,0 1 0,-1-1 0,1 1 32,-1-1-32,1 0-32,-1 0 32,1 1 0,0-1 0,-1 0 0,1 1 32,0-1-32,0 1-32,0-1 32,0 1 16,0-1-16,0 1 0,0-1 0,-1 0 16,1 0-16,0 0 16,-1 0-16,1 0 0,-1 0 0,0 0-16,0 1-16,0-1 32,0 0 32,1 0-32,-1 0 0,1 0-16,-1 0 48,1 0-16,-1 0 0,0 1 64,1-1-48,-2 0-16,1 0-16,0 0 48,0 0-32,0-1 16,0 1 16,0 0-32,0 0-16,0 0-176,-1-1-1409,0 0-1744,-1 0-5844,0 0 4051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874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49 32 3650,'-1'0'3009,"1"-1"-2785,-1 0 256,1 0 593,-2-1-609,1 1-208,1-1 320,-1 1-79,0 1-145,1-1-96,0 1 64,0 0-96,0 0-48,0 0-16,0 0-64,0-1-64,-1 1-32,1-1 209,-1 0 15,0 1-48,0-1 0,0 0 144,0 1-96,-1 0 16,0-1 112,0 1-256,-1-1 48,0 0 65,0 0-81,0 1-80,2-1-32,-1 0-16,2 1 16,-1-1 0,1 1 0,-1-1 16,1 1-32,0-1 96,-1 1 208,0-1-192,0 0 16,0 0-48,0 0-32,0 1-16,0-1-32,0 1 0,1-1 32,-1 1-32,1 0 0,0 0 0,0 0 0,0 0 16,0 0-16,0 0 32,0 0 48,0 0-32,0 0 48,0 0 16,0 0-80,0 0-32,0 0 16,-1 0 0,1-1 0,-1 1 80,1 0 16,0 0-16,-1 0-16,1 0 64,-1 0 33,1 0-1,1 0 80,-1 0-48,0 0 176,0 0 80,1 0-240,-1 0-80,0 0-80,0 0-48,0 0-16,1 0-16,-1 0 16,2 0 0,1 1 16,2-1-16,0 1 16,1-1-16,-1 1 0,1-1-16,-1 1 16,0-1 16,-2 0 0,1 0-16,-1 0 16,0 0-16,-1 0 0,0 0 16,0 0-16,1 1 0,0-1-16,-1 0 0,1 1 16,1-1 0,-1 1 16,1-1-32,-1 1 16,0 0-16,-1 0 16,0-1-16,0 1 48,0 0-32,0 0 0,0 0 16,0-1-16,0 1 0,0 0 0,0 0 0,-1 0 0,1-1 0,0 1 0,0 0 0,0 0 0,0 0-32,0 0 32,0-1 16,0 0-16,-1 1-48,1-1-32,0 0 0,0 0 32,0 1 16,1-1-16,0 1 32,-1-1 0,0 1-32,1 0 0,-1 1-32,-1-1-16,1 0-16,-1 1-16,1-1 112,-1 0-112,1 0-16,0 0-96,0 1 0,1-1 96,-1 1 32,1 0 32,-1 0 0,1-1 47,0 1 33,-1 0 0,1-1-16,0 0 16,0 1 0,0-1 0,1 1 0,-1-1-16,0 1 16,0 0 0,0-1-16,1 1 16,-1-1 16,1 1-16,-1-1 0,1 1 0,-1 0 0,-1-1 0,1 1-16,-1-1 16,0 1 16,0-1 0,0 0-16,1 0 0,1 0 0,-1 0-16,1-1 48,0 1-48,-1-1 16,0 1 0,0 0 0,-1 0 0,1-1 0,-1 1 0,1 0 16,0-1-16,-1 1 0,1 0 0,0-1 0,0 1-16,-1 0 16,1 0 0,-1 0 0,0 0 0,0 0 0,0 0 32,0 0-15,0 0-17,-1 0 0,1 0-17,0-1 34,0 1-17,-1-1 16,0 1 0,0-1-16,0 0 16,-1 1-16,1-1 0,-1 0 0,1 1 16,0-1 0,0 0-16,0 1 16,0-1 0,1 1 16,-1-1-32,0 1 0,0-1 48,0 1-16,0-1-32,0 0 16,0 1 0,-1-1 32,1 0 0,-1 1 0,0-2 128,0 1 16,0 0 0,0 0 48,0 0-48,-1-1-112,1 1-16,-1-1-48,0 0 32,-1 0-48,1 0 0,-1 0 0,1-1 0,-1 1-16,1 0 16,-1 0-32,1-1 32,-1 1 0,0 0-16,0-1 32,0 1-16,-1 0 16,1 0 48,0 1-64,0-1 32,1 1 16,1 0-48,0 0 0,1 0 16,0 0-16,1 1 16,1-1 16,0 0-48,1 0 32,-1 0-16,0 1 0,-1-1 0,1 0 0,-2 1 0,1-1 16,-1 1-32,1-1 16,-1 0 0,0 1 16,0-1-16,0 0 0,0 0 32,0 0-32,-1 0 0,1 0 32,-1 0-16,0 0-16,0 0 0,0 0 16,1 0-16,-1 0 0,0 0 0,0 0 0,0 0 0,0 0-176,0-1-1120,0 1-1506,-1 0-4545,1 1 688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7T13:33:19.729"/>
    </inkml:context>
    <inkml:brush xml:id="br0">
      <inkml:brushProperty name="width" value="0.025" units="cm"/>
      <inkml:brushProperty name="height" value="0.15" units="cm"/>
      <inkml:brushProperty name="color" value="#849398"/>
      <inkml:brushProperty name="inkEffects" value="pencil"/>
    </inkml:brush>
  </inkml:definitions>
  <inkml:trace contextRef="#ctx0" brushRef="#br0">18 863 4306,'-1'-1'2817,"0"0"-1824,-1-1-337,0 0-32,1 0-560,-1-1 256,0-1 289,0 1-577,1 0 16,0-1 96,0 0-80,0-1 48,1-1-112,1-2 0,0-2 32,2-2-32,1-2 0,2-3 48,2-1-32,0-1 0,2-1-16,0 1 0,0 0 80,0 1-80,-1 0 0,0 2 80,1-1-64,0 2 16,0 0-32,1 1 0,0 0-64,1 0 64,1 0 0,-1-1 48,0 0-32,-1 1-16,0 1 0,-2 1 0,-1 2 16,0 0-16,0 1-16,-1 0 16,2 0 16,0-1-16,1-1 0,1-1 0,1 1 16,-1-1-16,1 0 0,-2 2 0,-1 0 0,1 1 16,-1 0-16,0-1 0,1-1 0,1 0 0,1-1 0,-1 0-48,1 0 96,-1 2-96,0 2 32,-1 1 16,-1 1-16,0 2 16,1-1 0,0-1 0,0-1 16,2-2-16,2-1 0,0-1 0,2 1-32,0-1 32,0 1-80,-1 1 64,5-3 16,0 1-32,-2 1-16,-3 1 48,-3 3-16,-1 0 16,-1 2 0,0-1-48,0 2 80,-1 1-64,0 0 32,-1 1 0,0 1-48,-1 0 48,0 0 0,0 0 0,0 0 16,1-1 0,0 0-16,2-2 0,0-1-48,2 0 48,0 0-80,0-1-448,-2 2-2722,-2 0-3649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7T13:33:19.733"/>
    </inkml:context>
    <inkml:brush xml:id="br0">
      <inkml:brushProperty name="width" value="0.025" units="cm"/>
      <inkml:brushProperty name="height" value="0.15" units="cm"/>
      <inkml:brushProperty name="color" value="#849398"/>
      <inkml:brushProperty name="inkEffects" value="pencil"/>
    </inkml:brush>
  </inkml:definitions>
  <inkml:trace contextRef="#ctx0" brushRef="#br0">2 679 5507,'0'1'256,"-1"2"-224,1 0 576,0 0-144,0 1-64,0-2 849,2 0-913,0 0 304,2-1-255,0 1-321,2-1 528,0 0-576,1 0 32,1 0 192,0-1-176,0-1 64,2 0-128,1 0 0,1-1 176,0 0-176,1 0 0,0-1 48,-1 0-48,1-1 32,-1 1-32,1-1 0,0 0 32,-1 0-32,1 0 0,-1-2 16,0 1-16,0 0 32,0 0-32,1-1 0,-1 0-16,2 0 16,0-1 0,1 0 0,-1 0 16,1 0 0,-1 0-16,0 1 0,-1 0-16,-1 1 16,0 0 0,-1 2 16,0-1 0,0 0-32,1 0 16,0-1 0,1-1 16,1-1-16,2-1 0,-1 0-16,1 0 32,0 0-16,-1 1 0,-1 0 0,0 1 16,0 0-16,-2 0 0,1-1 0,0-2 16,0 0-32,1-3 16,0 0 0,1-1 16,0 0-16,1 0 0,-1-1-16,0 1 16,0-1 0,-2 1 0,-1 0 0,-1 0-32,-1 1 32,-1-1 0,1 0 64,0 1-64,1-2 0,1-1-48,2 0 112,-1-2-144,2 1 80,-1 0 0,0 0 48,-1 1-48,-1 1 0,-1 1-16,-2 1 16,-1 1 272,-2 1-272,0 0 0,-1 2 337,-1-1-321,1 0 0,-1 1-16,0 1 32,0 1 432,-1 0-368,-1 2-96,0 1 512,-1 1-496,-1 2 32,0-1-48,0 1 96,-1 0 48,1 0-144,-1 1 0,0 0-16,0 0 16,0 1-64,-2 0-736,0 3-1986,-1-1-7010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7T13:33:19.734"/>
    </inkml:context>
    <inkml:brush xml:id="br0">
      <inkml:brushProperty name="width" value="0.025" units="cm"/>
      <inkml:brushProperty name="height" value="0.15" units="cm"/>
      <inkml:brushProperty name="color" value="#849398"/>
      <inkml:brushProperty name="inkEffects" value="pencil"/>
    </inkml:brush>
  </inkml:definitions>
  <inkml:trace contextRef="#ctx0" brushRef="#br0">23 2 5475,'-1'0'1040,"-1"0"32,0-1-255,-1 1-33,1 0-480,-1 1-304,1 0 320,1 3-239,-1 0 31,1 3 448,0 0-352,1 1 112,0 0 48,0 1-256,0 2 128,0 0-240,-1 3 0,1 0 0,-1 2 0,1-1 0,0-1-16,1 0 16,1-3 32,1-1-32,0-2 0,1-1 16,1 0-16,0 0 0,1 0 0,0 1 0,2 0 48,0 1-48,2-1 0,0-1 32,0 0-32,1-1 0,-2 0 48,0-1 1,-1 1 63,0 0-112,0-1 0,-1 1 16,1 0-16,0-1 0,1 0 48,-1 0-32,1 0 16,1-1-32,-1 0 0,2 0 48,-1 0-48,1-1 0,0-1 64,-1 1-48,0-2-16,0 0 0,-1-1 0,1-1 48,0 0-48,0-1-16,0 0 16,1-1 0,0 0 32,0-1-32,0 1 0,0 0 0,2-1 0,0 0 0,-2 0-32,-2 1 80,-1 1-48,-1-1 0,0 1 0,1-1-32,0 0 32,0-1 0,0 1 0,-1 0 48,0 0-32,-1-1-16,0 0 0,0-1 16,0-1-16,0-1 0,1-2 16,-1 0-16,0 0 16,0 1-16,-2 0 0,1 0 16,-2 1-16,0 0 0,-1 0-48,0 1 96,0 1-48,-1 1 0,0 0 0,0 1 144,-1 1-144,0 1 0,0 0 176,0 1-144,-1 0 176,1 0-208,0 1 32,0-1 32,0 1-64,-1-1-1441,1 1-4321,0-1-241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7T13:33:19.735"/>
    </inkml:context>
    <inkml:brush xml:id="br0">
      <inkml:brushProperty name="width" value="0.025" units="cm"/>
      <inkml:brushProperty name="height" value="0.15" units="cm"/>
      <inkml:brushProperty name="color" value="#849398"/>
      <inkml:brushProperty name="inkEffects" value="pencil"/>
    </inkml:brush>
  </inkml:definitions>
  <inkml:trace contextRef="#ctx0" brushRef="#br0">89 5 3105,'0'-1'689,"-1"1"-257,0-1 0,0 1-16,-1-1 129,0 1 223,-1 0-224,1 0 80,-1 0 257,1 0-401,-1 0-96,1 0-352,0 1 0,-1 0 288,0 1-304,-2 2 112,0 0 241,-2 2-241,1 0 64,-1 2-192,0 0 0,2 0 48,0 0-48,2 0 0,0 0 16,0-1 0,2 0 80,0-1-96,1-1 0,0 0 256,1 1-256,1-1 0,0 1 96,0 0-80,0 0 112,0-1-128,0 0 16,0 1 80,1-1-96,0 0 0,0 1 0,1-1 16,1 1 0,-1-2-16,1 0 0,1-1 112,0 0-112,1-1 0,0-1 0,1 1 0,1-1 32,-1 0-32,1-1 0,-1-1 16,0 0-16,-1 0 0,0-1 16,-2 0 0,1-1-16,-1 0 0,1-2 0,2 0 48,-1-1-48,2 0 0,0-2 32,-1 0-32,0-1 32,-2 0-32,0 1 0,-2 1 16,-1 1-16,-1 1 0,-1 0-32,0 1 80,0 1-80,-1 0 32,1 0 0,-1 0 64,1 0-64,0-1 0,-1 1 64,0-1-64,0 1 0,-1-1-16,-1 1 80,1 0-16,-1 0-48,-1 0 0,1 0 32,0 0 0,0 0-16,-1 0 65,0-1-65,0 1 416,-1-1-432,0 0 0,-1 0 96,1 0-32,-1 1-48,0 0-16,1 1 80,0 0-32,0 0-48,0 1 0,0 1-64,0 0 64,-1 1-496,0 0-1185,2 0-3249,0 0-673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7T13:33:19.736"/>
    </inkml:context>
    <inkml:brush xml:id="br0">
      <inkml:brushProperty name="width" value="0.025" units="cm"/>
      <inkml:brushProperty name="height" value="0.15" units="cm"/>
      <inkml:brushProperty name="color" value="#849398"/>
      <inkml:brushProperty name="inkEffects" value="pencil"/>
    </inkml:brush>
  </inkml:definitions>
  <inkml:trace contextRef="#ctx0" brushRef="#br0">8 17 4786,'0'0'1441,"-1"-1"-593,1-1 497,-2-1-241,1 1-623,0-1-337,0 1 304,0 0-448,1 1 0,-1 0 128,2 1-64,-1 1 176,2 0-144,0 0-64,1 1 416,1 1-432,1 1 16,1 0 144,1 1-160,2 2 64,0 1-80,1 1 0,1 2 48,-1 1-48,1 1 0,-2-1-16,1 0 32,-2-2-16,0 0 0,-1 0 0,0 0 32,0 1-32,-1 1 0,0 0-16,1 1 32,-1 0 17,0 0-33,0-1 0,0-1-33,0-1 33,-1 1 0,1-1 17,-1 0-17,0 1 0,-1-1 0,0 1 0,-1 0 48,0 1-48,-1 0 0,-1 1 0,-1-1 16,0 0-16,-1 0 0,0-1 0,-1-1 16,0 0-16,1-1 0,-1-1 16,0 0-16,0 0 0,0 1 0,-1 1 0,1 0 0,-1 2 0,-1 1 0,0 1 16,0 1 0,-2 0-16,1-1 0,-1 1 16,0-1 16,0-1-32,-1-1 0,0 0 32,0-2-32,0-1 0,0-1 0,0-2 16,1 0-48,-1-1 32,2 0 0,0 0 0,1 0 0,0 1 0,1-1-16,0 1 48,0-1-48,1-1 16,0 0 0,1-1-64,0 0 64,0-1-48,0 0-81,1-2-1263,1-1-2930,1-1-1937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7T13:33:19.737"/>
    </inkml:context>
    <inkml:brush xml:id="br0">
      <inkml:brushProperty name="width" value="0.025" units="cm"/>
      <inkml:brushProperty name="height" value="0.15" units="cm"/>
      <inkml:brushProperty name="color" value="#849398"/>
      <inkml:brushProperty name="inkEffects" value="pencil"/>
    </inkml:brush>
  </inkml:definitions>
  <inkml:trace contextRef="#ctx0" brushRef="#br0">1 1 6211,'0'0'576,"0"0"-560,0 1 1073,0 1-449,0 0-640,0 2 96,2 0 192,-1 1-256,1 1 80,1 0 352,0-1-111,1 1 79,-1 0-224,0-1-48,0 1 560,-1 0-640,-1 0 0,1 1 112,-1 0-128,1 2 64,-1 0-128,2 1 0,0 0 16,2 1-16,-1 0 0,1 0 16,0 0 16,-1 1-15,0 1-17,0 1 0,-1 1 80,1-1-80,-1 1 0,0-1 0,1-1 32,-1 0 0,-1-1-32,1 0 0,-2-1 0,0 1 0,0 0 0,0-2-32,-1 0 80,0-2 16,1-1-64,-1-1 0,-1 1 112,1 0-112,-1 1 0,0 0 0,-1 1 32,1 0-16,0 0-16,-1 0 0,1 0 16,-2-1-16,0 1 0,0-1 16,0-1-16,-1 1 0,1-1-16,1 0 16,-1-1 16,2 0-16,-1-1 0,0 1 96,1 0-32,-1 1 96,1-2-160,0 1 0,0-2 32,0 0-32,1-1 0,0 0 112,0-1 144,-1-1-16,1 1-240,0 0 48,-1-1 0,1 0-48,0 0 0,-1-1 0,1 0 0,0 0-224,0-3-1361,2-2-1920,0-1-4675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7T13:33:19.738"/>
    </inkml:context>
    <inkml:brush xml:id="br0">
      <inkml:brushProperty name="width" value="0.025" units="cm"/>
      <inkml:brushProperty name="height" value="0.15" units="cm"/>
      <inkml:brushProperty name="color" value="#849398"/>
      <inkml:brushProperty name="inkEffects" value="pencil"/>
    </inkml:brush>
  </inkml:definitions>
  <inkml:trace contextRef="#ctx0" brushRef="#br0">2 624 4050,'0'0'1665,"0"0"-849,0-1 224,-1 0-63,1 1-17,0-1-704,0 1 97,0 0 159,-1-1-176,2 1 0,-2 0-192,1 0-64,0-1 400,0 0-480,2-1 113,0-2 47,2-3-96,1-2 192,2-3-256,0-3 0,0 0 112,0-1-112,-1 0 0,-1 0 32,0 1-32,0 1 0,-1 0-16,1 1 16,-1 1 16,0 0-16,1 0 0,-1-1 32,1 0-16,0-1-32,0 0 16,-1-1 0,0 1 0,0 1 0,1 0 0,-1 0 16,0 0 0,-1 0 0,0 0-16,-1-1 0,-1-1-16,0 1 16,-1 0 0,0 0 16,0 3-16,1 0 16,-1 1-16,0 0 0,0 0-16,0 0 16,-2-1 0,1 0 16,-1 0 0,0 1-32,0 1 0,1 1 16,1 2 32,-1 0-32,0 2 0,0-1 32,-2 0-32,0 0 0,0 0 0,-1-1 0,0 1-32,1 1 32,0 0 0,1 2-48,0 0 64,1 1-32,0 2-448,0 2-1025,0 2-2929,0 0-2017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17T13:33:19.739"/>
    </inkml:context>
    <inkml:brush xml:id="br0">
      <inkml:brushProperty name="width" value="0.025" units="cm"/>
      <inkml:brushProperty name="height" value="0.15" units="cm"/>
      <inkml:brushProperty name="color" value="#849398"/>
      <inkml:brushProperty name="inkEffects" value="pencil"/>
    </inkml:brush>
  </inkml:definitions>
  <inkml:trace contextRef="#ctx0" brushRef="#br0">4 88 6019,'0'0'928,"0"0"-704,0 0 529,-1 1-113,1 1 96,-1-1-512,1 1 129,-1 0 191,1 0-240,0-1 0,0 1-256,0-1 160,0 1 240,2 1-448,0 1 0,2 2 96,0 0-80,2 1 16,0 0-32,1-1 0,0 0 48,2-1-48,1 1 0,1-1 64,1-1-48,0 1 33,-1 0-49,1 0 0,-1 1 80,-1 0-80,1 0 0,-1 0 0,0-1 16,0 0 32,1-1-48,0-1 0,1 0 32,-1-1-32,1 0 0,0-1 32,0 0 16,-1 1-48,1-1 0,0 1 0,-1 0 16,0-1-16,0 1 0,1 0 16,-1-1-16,0-1 0,1 1 0,-1-1 0,0-1 16,0 0-16,0-1 0,1 0 32,0-2 0,2 0-16,0-1-16,-1-1 0,0 1 0,-2 1 0,0 0 0,-2 1-16,1 0 48,-2 1-48,1-1 16,-1 1 0,0-1 0,0 0 0,0 0 0,-1 0 16,1 1-16,0-1 0,1 1 0,0-2 48,2 1-80,-1-2 32,2 0 0,0-2 16,0 0-16,0-1 0,0 0-16,-1 1 48,-1-1 0,0 2-32,-2 0 0,-1 0-32,-1 1 64,0-1-64,-1 1 32,1-1 0,0 1 32,0-1-32,2-1 0,-1 0-48,2 1 48,-1 0 0,1 0 0,-2 0 32,0 0 0,-1 1-32,-1 2 0,-2 0-64,0 0 64,-2 2 0,0 0 0,-1 1 32,0 0 144,0 0-144,-1 0 80,1 0 96,-1 0-208,1-1-880,-1 0-6340,0-1 2274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905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0 9 4274,'0'0'912,"1"0"-880,0 0 593,0 0-33,0 0-448,1 0-80,-1-1 48,0 0-32,0 0 32,0 0 256,0 0 193,-1 1 79,0-1 16,1 0 241,-1 0 159,0 1 17,0 0 63,0 0 33,0 0-209,1 0-224,-1 0-79,1 0-1,1 1-272,1 1-160,1 0-112,2 1-48,1 0-32,1-1 32,1 0-32,0-1 32,1-1 33,0 0 15,0 0 80,-1 0-80,0 0-32,-1 0-48,1 1 0,-1 0-16,0 0 0,1-1 0,-1 0-16,1 0 0,-1-1 0,-1 1 0,0 0 0,-1 0 0,0 0 16,-1 1-16,1 0 16,0-1-16,0 1 0,1 0 16,0-1-16,-1 1 0,0-1 0,0-1 0,-2 1 16,0 0-16,1-1 0,-1 1 16,1 0-16,0-1 0,0 0 0,0 0 0,0 0 0,0 0 0,-1 1 0,0-1 0,-1 1 0,1 0 0,-1 0 0,1 1 0,0-1 0,0 0 0,0 1 0,0-1 0,0 0 16,0 1-32,-1 0 48,1-1-48,-1 1 16,1-1 0,0 0-16,0 0 16,-1 0 0,1 0 0,-1-1 16,0 1-16,0 1 0,0-1 32,-1 0-32,1 1-16,-1-1 0,1 0 16,-1 0 0,0 0 0,0 0 0,-1 0 16,1 0-16,0 0 0,0 0 0,0 0 0,-1 0 0,1 0 0,-1 0 0,-1 0 0,1 0 64,-1 0-64,0 0 32,0 0-16,0 0-32,0 0 16,0 1 0,0-1 0,0 0 0,0 0 0,0 0 0,0 0 16,0 0 32,0 0-32,0-1-16,-1 1-1409,-1 0-2192,-2 0-4771,0 1 2273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906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0 9 6995,'0'0'1665,"1"0"-1553,-1 0 896,0 1 17,1-1-337,-1-1 49,1 1 207,0 0-208,0-1-223,0 1 47,0 0 256,0 1-207,0 0-257,2-1-16,1 1-96,1 0-192,1 0 16,1-1 16,2-1-16,1 1 48,0-1 144,0 1-128,0 0-48,-1 0 32,1 0-48,0 0-16,1 0-32,0-1 16,1 0-32,1 0 0,-1-1 16,-1 0-16,-1 0 16,-2 1-16,-1 1 16,-2 0 0,0 0-16,-1 1 0,0 0 32,0 1-32,1-1 0,0 0 0,1-1 16,0 1-16,-1 0 0,1-1 0,-1 1 0,0-1 0,-1 1 0,1 0 17,0-1-17,1 1 0,0-1 16,0 0 0,0 0-32,0 0 16,0-1 0,-1 1 0,0 0 16,-1 0-16,-1 0 0,1 0 16,0 0-32,0 0 32,0 0-16,0 0 0,0 0 0,-1 0 0,0 0 0,0 0 0,0 0 0,-1 0 16,0 0-16,0 0 0,0 0-16,0 0 16,0 0 0,0 0 0,0 0 0,0 0 0,0 0 0,-1 0 0,0 0 0,0 0 0,-1 0 16,1 0-16,0 0 0,0 0-16,0 1 16,0-1 0,0 0 16,1 0-32,-1 0 32,0 0-16,-1 0 64,0 0-64,0 0 16,0 0-32,0 0 16,-1 0 0,1 0 0,0 0 16,1 0-32,-1 0 32,0 0 0,0 0 32,0 0-32,-1 0 32,1 0 16,0 0-32,0 0-32,0 0-304,0-1-1185,-1 1-1873,-1 0-3873,-1 0 688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907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19 96 6291,'0'0'1713,"-1"0"-1153,0 0 352,-1-1-383,1 1-385,-1 0-32,-1 0 240,1 1 112,1-1-16,-1 0 97,1 1-49,0-1-96,0 1 32,1-1 112,0 0-111,0 0-113,0 0-160,0 0-48,0 0 32,0 0 32,0 0 112,0 0-16,0 0-80,0 0 48,1 0 97,0 0 111,0-1-80,2 1-112,1-1-48,1 0-96,1 0-16,0 0-32,0 0 32,1-1-64,0 0 16,0 0 16,1 1-48,0-1 16,-1 0-32,2 1 32,0-1 0,0 0-32,2-1 16,0 0 0,-1-1 1,1 1-17,-2 0 16,-1 0 0,-1 1 0,-1 1-16,0-1 0,0 2 16,-1-1-16,1 0 16,0 0-16,0 0 16,0 0 0,1-1-16,0 0 0,0-1 0,-1 1 0,-1 1 0,-1-1 16,0 1-32,-1 0 16,0 0 0,1 0 16,0 0-16,1 0 0,-1 0 0,2 0 0,-1 0 0,-1-1 16,1 1-32,-1 0 16,0 0 0,-1 0 0,1 0 0,-1 1 0,1-1 0,0 0 16,1 0-16,0 0 0,-1 0 0,1-1 0,-2 1 0,0 0 16,-1 0-32,1 0 16,-1 0 0,0 0-16,0 0 16,0 1 0,0 0 0,-1-1 0,0 1 0,0 0 16,0 0-16,-1 0-16,1-1 16,0 1 16,0 0-16,0-1 0,0 1-16,1-1 32,-1 1-16,0 0 16,-1 0-16,1 0 0,-1 0-16,0 0 16,0-1 0,0 1-16,0 0 16,0 0 32,0 0-32,0 0 0,0 0 48,0 0-32,0 0 32,-1 0-48,1 0-401,-1 0-895,-1 1-1233,-1-1-1297,0 1-6963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908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10 95 3682,'0'0'1905,"0"-1"-1553,0 1 656,0 0 561,0 0-737,0 1-143,0-1 111,-1 0-64,0 1-111,0 0-209,-1 0 112,1 0 32,0 0-176,0-1-191,0 1-17,0-1 32,1 0 96,1 1 112,0-1-64,1-1-80,1 1-16,1-1-144,1 0 33,1-1-97,0 0 32,0 0 32,0-1 16,1 0 112,-1 0-16,0 1-96,0-1-64,-1 1 0,0-1-16,-1 1-48,0 1 32,0-1-32,-1 1 0,2-1 0,-1 1 32,0-1-32,0 1 0,-1-1 16,0 1-16,0-1 0,0 1 0,0 0 0,0 0 16,0 0 0,-1-1 16,1 1-48,0-1 48,-1 0 0,1 0 32,-1 0-64,1 0 64,0-1-48,1 1-16,0-1 0,0 1 32,-1-1 32,1 1-32,0 0 0,-1-1 16,0 1-48,0 0 32,0 0-32,0 0 0,0-1 16,0 1 16,1 1 16,-2 0 16,1 0-48,-1 1 0,-1-1 16,0 1-16,0 0 0,-1 0 0,1-1 0,-1 1 0,1-1-16,-1 1 16,1 0-32,-1-1 32,0 1-16,0 0 17,0 0-17,-1 0-17,1 0-15,-1 1 16,1-1 16,-1 1-16,-1 1-48,0-1-32,0 1-32,-1 0 80,-2 1-32,0 0 0,-1 0-32,-2 1-16,0 1 80,-1-1-80,0 0 16,1 0 0,0 0-16,-1-1 80,2 0 0,-1 0 48,1 0 0,0-1 0,0 0-16,1 1 16,-1 0 0,1-1 0,0 1 0,0 0-16,0 0-16,0 0 16,1-1-16,2 0 32,-1 0-32,2-1 16,0 0 0,1 0 0,0 0 16,0 0 0,-1 0-16,1 0-48,0 0-128,0 0-353,0 0-543,0-1-465,1 1-1152,0-1-8068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877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2 1 2881,'0'0'0,"-1"0"-608,0 0-977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863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5 378 3442,'0'1'896,"0"-1"-352,0 1 321,-1-1-193,1 1 304,-1 0-79,1-1-81,0 1 97,-1 0-49,1-1-112,0 0-47,0 1 95,0-1-80,0 0-191,0 0 223,0 0 64,-1 0-255,1 0-81,0 0-16,-1 0-112,1 0-80,0 0-128,0 0 0,0 0 0,0 0-79,0 0-33,0 0 32,1-1 0,-1 1-48,1-2 0,-1 0-32,2-2 32,0 0-16,0-2 0,0-1-16,1 0 16,0 0 0,0-1 0,0 0-16,1 0-16,-1 0 32,0 1 0,-1-1 0,1 1 0,-1 1 16,0 0-16,0 1-16,0 0 16,1 0-32,-1-1 0,0 0 32,0-1-16,0 1-16,0-1 32,0 0 0,0 1 0,-1 0 16,1 0-48,-1-1 32,-1 0-145,1-1 65,0-1-16,-1 0 64,0 0 16,0 0-16,0 1 32,0 0 0,0 2-16,0 0 16,0 1-32,1 1 0,-1 1 0,1-1-16,0 2 16,0-1 32,0 0 0,0 1 0,0-1 0,1 0-16,0 0-48,0-1 32,-1 0 16,1 0 16,0 0-16,-1 0 0,1 1 16,-1 1 0,0-1 16,-1 1-16,1 0-16,0 0 16,0 0 16,-1 0-16,1 0-16,0-1 16,0 1 0,0-1 16,0 1-16,0-1 0,-1 1 0,1 1 0,-1 0 0,0 0 0,1 0 0,-1 0 0,0 0 0,0 0 0,0 0 0,1 0 0,-1 0 0,0 1 0,1 0-16,-1-1 32,0 1-16,0-1 0,1 1 0,-1-1 0,0-1 0,1 1 0,-1-1-16,0 1 32,1-1-16,-1 1 0,0 0 0,0 1 0,1 0 0,-1-1 0,0 1 16,0 0-16,-1 0 0,1 0 0,0 0 16,0 0-32,0 0 32,1 0-16,-1 0 0,0 0 0,0 0-16,0 0 16,0 0-16,0 0 16,0 0-16,0 0 16,0 0 0,0 0 0,0 0 0,0 0 0,0 0 0,0 0 0,0 0 16,0-1-16,0 1 0,0 0 0,0-1 0,0 1 0,-1 0 0,2 0 0,-1 0 0,0 0 0,0-1-16,0 0-32,0 1-16,1-1 32,-1 1 0,0 0 32,0 0-16,0-1 16,-1 1-32,1 0 16,0 0-32,0 0-160,0 0 112,0 0 80,-1 0-32,1 0 0,0 0 48,0 0-16,0 0 16,0 0 0,0 0 0,0 0 16,0 0-16,1 1 0,-1-1-16,0 0 0,0 0-16,0 0-737,0 1-1440,0 0-448,0 0-8772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878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202 35 3009,'0'0'481,"0"0"-481,-1-1-289,1 0 273,0 0 16,-1 0-208,1-1-224,1 0 128,-1 0 304,0 1 544,0-1 321,0 1-33,0 1 497,0 0-65,0-1-287,0 1-385,0 0-480,0-1-32,1 0-80,-1 0-16,0-1 0,1 0 16,0 0 0,0 0 48,-1 0 192,1 0 320,0 1 33,-1 0-97,0 1-160,1 0-96,-1-1 128,0 1 129,-1-1 31,1 1 144,0 0 48,0 0-111,-2 2 95,0 0 0,-1 1-255,0 0 47,-1 0-192,1 0 112,1-1-64,0 0-32,0 0 65,1-1-145,0 0-112,0 0 80,-1 0-112,1 0-80,-1 1 32,0 2-16,-1 0 32,0 2-32,-1 0-32,1 1 0,-1 0 0,0 0 0,0 0 32,0-1-16,1-1 0,0 0-16,0-1 32,0-1-32,1 0 0,-1 0 0,1-1-16,-1 1 16,1 0-16,-1 0 16,0 0 0,0 1 16,0 0-16,1-1 0,-1 1 0,1-1 0,-1 1 0,1-1-16,-1 0 16,0 1-16,0-1 16,0 1 0,0 0-48,0 0 32,0-1 0,1 1 0,1-1 16,-1 0-16,1-1 16,0 1-16,0-1 16,0 0 0,-1 1-16,1 0 16,-1-1 0,0 1 16,1 0-32,-1-1 16,1 0-32,0 0 32,0 0 0,0 0 16,0-1-16,0 1 0,0 0-32,1 0 32,-1-1-16,0 1-16,0-1 32,1 1-16,-1-1 32,0 0-32,1 1 16,-1 0 0,-1 1 0,1-1 16,0 0-16,-1 0 0,1 0-32,0-1-32,1 0-16,0 0 32,0-1-32,0 0 16,0 1 48,-1-1-16,1 1-16,0-1 16,-1 0 16,1 1 0,-1-1 0,1 1 32,0-1 0,-1 1-16,1 0-16,-1 0 0,0 0-80,1-1 32,-1 1 64,1-1-16,0 1 16,0-1-16,0 0 16,0 0 0,0 0-16,0 0 32,-1 1-16,1-1 0,-1 0 0,1 1 0,0 0 0,-1-1 0,1 1 0,0 0 0,0-1-16,0 1 0,-1-1 16,1 1 16,0-1 0,0 1-32,-1 0 16,1 0 0,0 0 0,-1 0 16,0 0-32,1 1 16,-2-1 0,1 1 0,0 0 0,-1-1 0,1 1 0,-1-1-64,1 0 64,0 1 0,0-1 0,0 0 0,0 0-16,0 0 16,0 1 16,0-1-16,0 0 0,0 0 0,1-1 0,-1 0-16,1 1 16,0-1 0,0 0-32,0 0 32,-1 0 0,1 0 0,0 1 0,0-1 0,0 1 0,0 0 16,0-1-16,0 0 0,0 0-48,0 0-65,-1 0-143,1-1-352,1 1-961,-1-2-1216,1 0-2801,0-1-2114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879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86 8 4706,'0'0'1745,"-1"-1"-1617,1 1 784,-1 0 177,0 0-737,1-1-128,-1 1 96,1 0 32,0 0-47,0 0 31,0 0-48,0 0-96,0-1-16,0 1 112,1-1-80,-1 1-48,1-1-128,0 0-16,0 1 0,0 0-16,-1-1 16,1 1 0,0 0 0,0 0-16,0 0 16,0 0-16,0 0 0,-1 0 96,1 0 209,-1 0 47,0 0-64,0 0 128,0 1-128,0 0-48,0 1 48,0-1-63,0 1-1,0-1 176,1 1 64,-1 0-144,-1 0 64,1 1-111,-2 0-145,0 2-32,0 0-32,0 0 64,0 0-48,0 0 96,0 0-48,0 0 16,0-1-48,0 0-16,0 0-80,0-1 112,1 1-80,-1-1 16,1 1 0,-1 1 0,1-1-16,-1 0-16,1 1-16,-1-1 32,1 0-16,1-1 16,-1 0-16,0 0 0,1 0 16,-1 0-16,0 0-16,0 0 0,0 0 0,0 0 0,0 0 0,0-1 32,1 0-48,-1 0 32,0 0-16,0 0 16,0 1 16,-1-1-48,-1 2 16,0-1 0,1 0 0,-1 0 0,1 0 0,0 0 0,1-1 0,0 0 0,0 0 16,0 1-16,0-1 0,0 0 0,0 0 16,0 1-32,-1-1 32,1 1-32,-1 0 0,1-1 16,0 0 0,-1 0 0,1 0 32,1-1-16,-1 0 0,0-1 0,0 1-16,0 0 0,0-1 0,1 1 0,-1 0-16,0 0-16,0-1 16,1 0 16,-1 0-16,2-1 16,1-1 0,2-1 0,0-1 0,1-1-32,1-1 0,0 1-16,-1-1-16,0 0-48,0 0 48,-1-1-48,0 0-80,-1 0 32,0 0 160,0 0 0,-1 1 0,-1 1 0,1 1-16,-1 0 0,1 1 16,0 0 0,0-1-32,1 1 32,0-1 16,0 0-16,0 0 0,0 0 16,-1 0 0,0 0 0,-1 0-16,0 1-16,0 0 16,0 0 0,0 1-16,0-1 16,0 0 0,1 0 0,-1 0 16,1-1-16,0 0 0,0 0 0,-1 0-16,0 0 16,0 1 0,-1-1 0,0 2 0,0-1 0,1 1 0,-1 0 0,0 0 0,0 0 0,0 1 16,1 1 16,-1-1-32,-1 0 16,1 1 16,0 0-32,0 0 0,0 0 0,0-1 0,-1 1 0,1 0-16,0 0 16,0 0-16,0 0-624,0 1-1665,0 0-2418,-1 0-4977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880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77 0 5458,'-1'0'1873,"1"0"-992,0 0 495,-1 0-543,0 0-545,1 1-128,-1-1 176,1 1 112,0-1 193,0 1 207,1-1 80,-1 0 1,0 1 15,0 1-271,-1 1-241,1 1-288,-1 1-48,-1 0 16,1 1-80,0 0 32,0 0-32,0 0 112,0 0 80,0 0-96,0 1-64,1-1-32,-2 1-16,1-1 0,0 0 16,0 0-32,-1 0 32,1-1-32,-1 1 32,1 0-32,0-1 16,0 0 0,0 1-16,0-1 0,1 0 16,-1 0-16,0 1 0,-1 1 0,1 0 16,-1 1-16,0 0 0,0 0 16,1 0 0,0 0 0,0-1-16,0-2 0,1 1 0,0-2 16,0 0-16,-1 0 16,1 0 0,0 0-16,-1 1 0,1-1-16,-1 1 32,0-1-16,0 1 0,1-1 0,-1 1 0,0-1 0,1 0 0,-1-1 0,1 1 16,0-1-16,0-1 0,0 0 0,0 0 0,0-1 0,0 0 0,0 0 16,0 0-16,0 0 0,0 1 0,0-1 0,0 0 16,-1 1-16,1 0 0,0 0 32,0-1-32,-1 0 0,0 0 16,1-1-16,-1 1 0,1-1 0,-1 0 16,1 0-16,0 1 0,0-1 0,-1 0 0,1 0 0,0 0 0,0 0 0,0 0 0,-1 1 0,1-1 0,-1 1 0,0 1 0,1-1 0,-1 0 0,0 1 0,1-1 0,-1 0 0,1 0 0,-1-1 0,1 1 0,-1 0 16,0-1-32,0 1 16,0 1 0,0-1 16,0 1 0,0 0-16,1-1 0,-1 0 0,1 0-16,-1 0 0,1-1 16,0 1 0,0-1 0,0 0 0,0 0 0,0-1 0,0 2 0,0-1 0,0 0 0,-1 0 16,1 0 0,0 0-32,0 0 32,0 0-16,0 0 33,0 0-33,0 0 16,0 0-16,0 0-49,0 0-927,0 0-1761,-1-1-1281,1-1-6803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881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6 39 4082,'0'0'800,"0"0"-111,1-1 143,-2 0-416,1 1-400,-1-1-16,0-1-16,0 1-176,0 0 64,0-1 112,1 0 16,0 0 192,1 0 208,0 0 449,-1 0 159,1 1-544,-1 0-160,0 0-192,-1 1-63,1 0-17,-1-1-32,1 1-48,-1-1-49,1 0 97,0 0 16,0 0 0,0 1 193,0-1 271,0 0-80,0 1 112,0-1-64,0 1-191,0 0-129,0 0-64,-1 0-32,1-1-32,1 1 0,-1-1 0,0 0 0,0 0 16,0 0 192,1 0 496,-1-1 16,1 2-255,-1-1 95,0 1-48,-1 0-128,1 0-112,0 1 193,0 0-1,1 2-48,-1 0-96,1 1-96,0 1-80,1 1-64,-1 0-64,1 0 64,-1 0-32,1-1 16,-1 0 0,0 0-31,0 0-1,0 0-16,-1 0 16,1 0-16,-1 0 16,0 0-32,0-1 80,0 0-48,-1-1 16,1 1-48,0-1 0,0 0 16,0 0-16,-1 0 0,1-1 0,0 2 48,0-1-32,0 1-16,0 0 16,0 0-16,1 0 16,-1-1-16,0 0 0,1-1 0,-1 0 32,0 0-32,1 0 16,-1 0-16,-1 1 16,1 0 32,0 0-16,-1 0 16,0 0 0,1 0-48,-1-1 16,1 0-16,-1 0 0,1-1 16,-1 1-16,1-1 0,0 0 0,0-1 16,0 1-32,-1-1 32,1 1-16,0-1 16,0 1 16,0-1-16,0 0 64,0 0-16,0-1-16,0 1-48,0 0 16,-1 0-16,1-1 32,0 1-32,-1 0 144,1 0-48,0 0 0,-1 1-32,1-1-16,0 1-48,0-1 32,-1 0-32,1 0 0,0 0 0,1 0-16,-1-1 0,0-1-32,0 0 32,1-2-16,0 0 16,0-1-32,0-1 48,0 0-16,0 0 16,0 1-16,0-1 16,-1 1-32,1-1 0,-1 0 16,1 0 16,-1 1 0,1-1 0,-1 1-32,1 1 32,-1 0 0,1 0 16,0 1-16,1-1 0,-1 0 0,0 1 32,1-1-32,-2 1 16,1-1 0,-1 0-16,0 1 0,-1 0 0,0-1-32,0 1 32,0 0 32,1 1-32,-1-1 0,1 2 0,0-1 16,0 1-16,0 1 16,0 0-16,0-1 16,0 1-32,0 0 16,1 0 0,-1-1-64,-1 1-880,1 0-545,0 0-912,0 0-256,0 1-2290,0-1-2368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882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277 4 5827,'0'0'736,"-1"0"-48,1 0 129,0 0-513,-1 0-224,1 0-32,0 0 368,0-1 336,0 0 177,0 1 79,1 0-191,-1-1-193,-1 1-48,1 0-96,0 1-31,0-1-1,-1 0-192,1 0-32,0-1 16,0 1 0,0 0-96,0 0 48,0 0 129,0 0 191,0 0-320,-1 1 16,0 0 32,-1 1-176,-1 1 32,-1 1-32,-1 1-16,-1 1 32,0 1-16,-1 0 0,0 1-48,0 0 32,0-1-16,0 1-16,1-2 0,0 0 16,1-1-32,0 0 48,-1-1 32,0 1 17,-1 0-17,0 1-64,0 0 0,0-1-16,1 0 0,0-1 0,2 0 16,1-1 0,0-1-16,0 1 0,-1-1 0,1 1 0,-1 0 0,1-1 16,-1 1-16,1-1 0,0-1 0,1 1 0,0-1 0,-1 1 0,1 0 16,-1-1-32,0 1 16,0 1 0,0-1 16,-1 0-16,1 0 16,0 0-16,0 0 0,0 0 0,0 1 16,-1-1-16,1 1 0,-1-1 0,0 1 0,-1 0 0,1 0 16,1-1-32,-1 0 16,1-1 0,1 1 0,0-1 16,1 0-48,0 0 32,0 0 0,0 0 0,-1 0 32,1-1-32,0 1 0,0-1 0,1 1 0,-1-1 0,1 1-32,-1-1 32,0 0 0,0 0 0,0 1-16,0-1 16,0 1 0,0 0 16,0 0-16,0 0 0,0-1-16,1 1 0,-1 0 0,1-1 16,0 0 0,0 0 0,0 0-16,0 0 16,0 0 0,-1 0 0,1 0 0,0 0 16,0 0-16,0 0 0,0 0 0,0 0 0,0 0 0,0 0-32,0 0 32,1 0-32,-1 0 16,0-1-64,0 1-81,1-1-175,0 0-1040,1 0-1426,2-2-1952,-1 1-4434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883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8 127 4226,'0'0'2977,"0"0"-2400,-1 0 431,-1 0-32,1-1-415,0 1-65,0 1 256,0-1 241,1 0 79,-1 0-95,1 0-81,0 0-256,1 0-143,0 0 127,0 0-176,0-1-112,2 0-80,0 0-48,2-1-47,1-1-65,1 0-48,1-1 16,0 1 0,-1 0 32,0 0-48,-2 0 0,0 0 0,-1 1-48,-1-1 32,1 0-32,-1 0 0,0 0 0,1 1 16,-1-1-16,1 1 0,0-1 16,1 0-16,0 0 16,1-1 0,0 0-16,0 0 0,-1 0 32,0 0-32,0 1 16,-2-1 0,0 1-16,-1 0-16,0 1 16,0-1 0,-2 1 0,1 1 0,0 0 0,-1 0 32,1 0-32,-1 0-32,1-1 32,0 1-16,0-1-32,0 1 0,-1-1-16,1 1 48,0 0-16,0 0 32,-1 0-32,1 0 16,-1 1 16,0 0-96,0 0-112,0 0-17,0 0 97,0 0 32,1-1 64,-1 1-16,0-1 16,0 0 32,1 1 0,-1 0-16,0-1 0,0 1-16,0 0 0,1-1 0,-1 1 32,1 0-16,0-1 32,-1 1-16,0 0 0,0-1 32,0 1-32,0 0 0,0 0-16,0 0 16,0-1-48,0 1-16,-1 0-144,1 0 0,0 0-96,0-1 0,0 1 160,0 0 112,0 0 0,0 1 32,0-1 0,-1 0 96,1 1 96,-1 0 48,-1 1 16,0 1-16,0 0-48,0 0-48,-1 0-48,1-1-32,0 0-16,0-1 0,0 0-48,0 0 0,0 1 32,-1-1-32,0 1 16,0 1 16,0 0 0,-1 0-32,0 1 16,1 0 0,-1-1 0,0 1-16,1 0 0,-1-1 32,1 0-32,0-1 0,1 1 17,0-2-34,0 1 17,0-1 0,1 0 17,0 0-17,1-1-17,-1 1 17,1-1 0,-1 1 0,1-1-32,0 1 0,0-1 16,0 0-32,0 0 16,0 0-32,1-1 32,0 0 32,2-1-32,0-1 16,1 0 0,1 0 0,0 0-48,0-1 16,1 1 0,0-1 32,-1 0 16,1 0-32,0-1-32,-1 1-144,0-1 48,0 0-48,-1 1-480,-1 1-449,0 0-528,0 2-464,-1 0-3041,1 1-1409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884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4 125 4402,'0'-1'1777,"0"1"-1265,0 0 625,-1-1-97,0 1-656,1-1-96,-1 1 289,1-1-289,0 1-32,-1 0 352,1 0 80,1 0-143,-1 0-49,1 0 304,0 0-79,0 0-225,1 0-48,0 0-48,-1 0-128,1-1 161,1 0-161,0 0-192,1 0 80,2-2-48,0 1 112,1-1 0,1-1-80,0 1-32,0 0-64,0 0-16,-1 0-32,0 1 32,0 1-16,0-1 0,0 0 0,1 0-32,1 0 16,-1 0 0,1 0 0,0 0 16,0 0-16,-1 0 0,0 1 32,-1-1-16,-1 1-16,1-1 16,-1 0-32,1-1 16,-1 1 0,1-1 16,0 0-16,0 1 0,-1-1 0,1 1 0,-1 0 0,-1 0 16,0 0-16,0 0 16,-1 1-16,0-1 0,0 0-16,0 1 32,1-1-16,-1 0 0,0 1 0,0 0 0,-1-1 0,0 1 0,0 0 0,0-1 16,1 1-16,-1-1 0,1 1 0,0-1 0,0 1 0,-1 0 0,-1 0 0,0 1-16,-1-1 16,-1 1 0,1-1 0,-1 0 16,2 1-16,-1-1 0,1 0 0,0 0 0,1 0 0,-1 0 16,0 0 0,-1 0 16,0 1 16,0 0 0,-1 0 16,0 0 32,0 0 1,0 0-97,-1 0 0,0 0-16,0 0-449,-1 0-943,-1 1-1586,0 1-3489,-1-1-736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885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6 84 5651,'0'0'1616,"-1"-1"-335,0 1 448,0-1-353,0 1-527,0-1-353,1 1-32,-1 0-48,1 0-47,0 0-33,1 1 144,0 0-48,1-1-112,1 0-80,1 0-64,1-1-32,1 0-144,0 0 65,0-1-1,0 0 0,1-1 16,0 0-32,0 0-16,1 0 0,-1 0-16,1-1 48,-1 1 192,0 0-48,-1 0-144,-1 1-64,-2 0 16,1 1 32,-1 0-48,0 0 16,2 0 0,0 0 16,1-1-32,0 0 16,1 0 16,-1 0 96,-2 0-32,0 1-80,-1 0-16,-1 0 32,0 0-32,0 0 16,1 0-16,0 0 0,1 0 0,1-1 16,-1 0-16,0 1 16,0-1-16,-2 1 0,0 0 16,-1 1-32,0-1 16,0 1 0,0-1 16,0 1 0,1-1-16,0 0 16,0-1-16,0 1 0,-1 0 0,1 0 0,-1 0 48,0 0-32,-1 1 32,0 0-32,0 0-16,0 0 0,0 0-16,0 0-16,0 0 16,0 0 16,0 0 0,0 0-16,0 0 32,0 0-16,0 0 16,0 0-16,0 0 0,0 0 16,0 0-16,0 0 0,0 0 0,0 0-16,0 0 16,0 0 0,0 0 16,0 0 0,0 0-16,-1 0-16,1 0 16,-2 1 0,1-1-32,-2 2 32,-1 0 0,-1 1 0,0-1 0,0 1-32,1 0-32,-1-1-32,1 0 48,0 0 32,0 0-16,1 0-496,-1-1-721,1 1-1040,0-1-2641,0 0-3762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875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8 23 2769,'0'0'865,"-1"0"-209,1 0 240,0 0-143,-1 0 63,1-1 305,0 1-129,-1 0-304,1 0-63,0 0 79,0 0-48,0 0 49,0 0-1,0 0 64,-1 0 17,1 0-241,0 0 128,0 0 129,0 0-353,-1 0-64,1 0-16,0-1-352,-1 1 64,1 1-80,0-1 0,0-1 0,-1 2-16,1-1 16,0-1 32,0 1-32,0 0 0,0 1 16,0-1-16,1 0 32,-1 0 32,0 0 96,0 0 0,0 0-144,1-1 224,1 1 1,1-1-81,2 0-32,1 0 64,2 0-96,1 0-16,0 0 0,-1 0-80,0 0 32,-1 1 0,-2 1-16,0-1 0,-1 0 0,0 1 0,0-1-16,0 1 0,1 0 0,0 0 0,1-1 16,0 1-16,0-1 0,0 0 16,0 1-16,-1-1 16,-1 0-16,1 0 0,-2 0 0,1 0 16,0 0-16,-1 0 16,0 0-16,1 0 0,-1 0-32,1 0 64,0 0-32,0-1 0,1 1 16,-1 0-32,0 0 0,0 0 16,-1 0 32,1 0-32,0 0 0,0 0 0,1 0 0,-1-1-16,0 1 16,0 0 0,0 0 16,0 0-16,-1 0 16,0 0-16,1 0 16,0-1-16,0 1-16,1 0 16,0-1 0,1 0 0,-1 0-16,1 1 16,-1-1 0,0 1 0,0-1 16,-1 1-16,1-1 0,-1 1 16,0-1-16,0 1 0,0-1 0,0 1-32,0-1 64,0 1-64,0-1 48,0 1-16,-1-1 0,0 0-32,0 0 32,-1 1 0,0-1-48,0 1 48,0 0 0,-1-1 0,0 1 0,0 0 0,0 0 0,0 0 0,-1 0 0,1 0 0,-1 0-16,1 0-16,-1 0 32,0 0 0,0 0 0,0 0 0,0-1 16,0 1-16,0 0 0,0 0 0,1 0 0,-1 0-16,0 0 16,0 0 16,0 0 0,0 1-16,0-1 16,0 0-16,0 0 0,0 0 0,-1 0 16,1 0 16,0 0-32,0 0 16,0 0-16,-1 0-688,1 0-865,-2 0-1969,0 0-3489,0 0 64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876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 39 3986,'0'0'2849,"0"0"-1568,0 0 47,0 0 65,0 0-513,0 0-431,0 0-49,0 0 112,0 0-192,0 0-80,0 0 64,0 0 33,0 0 15,1 0 240,1-1 96,0 0-224,1-1-175,1 0 79,0 0-48,1 0-96,0-1-16,1 1-48,0 0 16,0-1-96,-1 2-64,0-1 32,0 1 48,-1 1-64,0 0 0,0 0 0,0 0-16,0 0 48,0 1-48,1 0 33,0-1-33,0 1 16,-1 0 0,1-1-32,-1 0 0,1 0-16,-1 0 16,0 0 48,-1 0-32,1 0-16,0 0 0,-1 0 16,1 0-16,0-1 16,1 1 16,-1-1-16,1 0-16,-1 1 0,0-1 0,-1 1 0,1-1 0,-1 1 0,0 0 16,0 0-32,1 0 32,-1-1-16,0 1 0,0-1 0,0 1-16,0-1 16,-1 1 16,-1-1-16,0 1 16,0-1 0,0 1-16,0 0 0,0-1 0,1 0 0,0 1 0,0-1 0,1 0 0,0 0 0,-1 0-32,0 1 64,0 0-32,0-1 0,-1 1 16,1 0-32,-1 0 32,0 0-16,1 0 0,-1 0 0,1 0 0,0-1 0,-1 1 16,0 0-16,0 0 0,-1 0-32,0 0 0,1 0 32,-1 0 0,0 0 0,1 0 16,0 1 0,0-1-16,1 0 0,-1 0 48,0 0-48,0 0 16,-1 0 0,0-1 0,0 1-32,0 0-16,0 0 32,0 0 0,0 0 16,0 0 0,0 1-16,0-1 32,0 0 32,0 0-48,0 0 32,-1 0 16,1 0-48,-1 0-16,0 0 16,-1 1-32,1-1 16,-1 0 0,1 0 0,-1 0-16,1 1 16,0-1 0,0 0 0,0 0-16,-1 1 16,-1 0-16,0 0 16,-1 1 16,0-1 0,-1 1-16,0 0 0,1-1-16,-1 1 16,1-1-128,-1 0-208,2-1 95,-1 0 1,1 0-192,0 0-368,0 0-497,-1 0-832,1 1-1456,-1 1-6372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864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318 148 2369,'0'0'1409,"0"-1"-513,-1 1 289,1 0-433,0 0-208,0 0-15,0 0 63,0 0 96,0 0-64,0 0-95,0 0-97,0-1-32,0 1-96,0 0 176,0 1 17,-1-1-1,1 0 128,0 0 128,-1 1-15,1-1-161,0 0-96,0 0-208,-1 0 49,1 0-129,-1 0-48,0-1-96,0 0 48,0 0 16,0 0 48,-1-1 32,0 0 16,0 0-48,-1-1-48,0 0-32,0 0-32,0 0 16,0 0-32,-1 0 0,0 0 0,-1-1 112,0 1 97,0 0-161,0 0 32,-1 0-16,0 1-96,0 0 32,0 0-32,-1 1 16,0 0-16,0-1 16,0 1-16,-1 0 0,1 0 16,1 0-16,0-1 0,1 1 16,0 0 16,1-1-16,1 1 32,-1-1 16,1 0-32,-1 0 16,1 0-32,-2 0 0,1 0-16,0 0 16,0 0-16,0 0 0,0 1 16,0 0 0,1-1 0,0 1-16,0 0 64,0-1-48,1 1-16,-1-1 16,1 1-16,0-1 0,0 1 0,-1-1-16,1 0 16,-1 0 16,-1 0-16,1 0 16,0 0-16,0 0 0,0 1 0,1-1 0,-1 1 0,0-1 0,1 1 0,1 0 0,-1 0 0,0 0 0,-1 0 0,1 0 0,-1 0 0,1 0 0,-1 0 16,1 0-32,0 0 16,0 1 0,0-1 16,1 1 0,0-1-16,-1 1 0,0-1-16,0 0 16,-1 0 16,0 0-16,0 0-16,0 0 0,1 0 32,0 0-32,1 1 32,0 0-48,0 0 64,0 0-32,0-1 0,0 1 0,-1 0 0,1-1-32,0 1 32,1 0 0,-1 0 0,1 0 16,1-1-16,-1 1 0,0 0-16,-1-1 0,1 1 16,0 0 32,0 0-32,-1-1-32,1 1 32,0 0 0,-1 0 0,1 0 0,0 0 0,0 0-32,0 0 32,0 0 0,0 0 48,0 0-48,0 0 0,0 0-16,0 0 16,0 0 0,0 0-16,0 0 16,0 0 0,0 0 0,0 0-16,0 0 0,1 0-240,-1 0-993,0 0-848,1 0-432,0 1-881,1-1-6386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866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266 275 4258,'0'0'2881,"0"0"-2208,-1 0 303,1 0-352,-1 0-560,0 0-64,1 0 16,0 0 16,0 1 48,0-1 497,0-1-49,0 1-192,0 0-96,0 0 96,0 1-32,0-1-111,0 1 15,0-1 16,-1 0 32,1 1 0,0-1 112,0 0-64,0 1 48,0-1 97,-1 0 95,1 0-96,0 0-96,0 0-96,0 1-48,0-1 81,0 0-65,0 0-32,0 0-16,0 0 64,0 0-16,0 0-64,0 0 0,0 1-48,-1-1 0,1 0-48,0 0-16,-1 0 0,1 0-16,0 0-16,0 0 48,-1-1 1,1 1-33,0 0 16,-1 0 0,1-1-32,-1 1-16,-1-1 0,1 0 0,-1 0 16,0 0-16,0-1 0,0 1 0,0 0 0,0 0 0,0 0-16,0-1 16,0 1 0,1-1 16,-1 1-32,0-1 32,0 0-16,0 0 0,0 1 0,1-1 16,-1 0-16,0 0 0,1 0-32,-1 0 32,1 0 16,-1 0-16,1 0-16,0 0 16,0 0 0,0 0 16,0 1 0,0-1-16,0 1 0,0-1 0,0 1 0,0 0 0,0 0 0,0 0 0,0 0-16,0-1 32,0 1-16,0-1 0,-1 0 16,0 0-32,0-1 48,0 1-32,1 0 0,-1 0-16,0 0 16,0 0 0,0 1 32,0 0-48,0-1 16,1 1 0,-1-1-16,0 0 0,0 0 16,1 0 0,-1 0 0,1 0 16,0 0-16,-1 0 0,1 1 0,1 0 16,-2 0-16,1 0 0,-1-1 0,1 1 0,-1-1 0,-1 0 0,1 1-16,-1-1 16,1 0 0,0 0 0,1 0 0,-1 0 0,1 0 16,-1 0 0,1 0-16,-1 1 0,1-1 0,-1 0 0,1 1-32,-1-1 16,1 1 32,0 0 0,0-1-16,0 0 0,0 0-32,-1 1 48,1-1-16,-1 0 0,1 0 0,-1 0 0,1 0-16,-1 0 16,1 0 0,0 1 0,-1-1-32,1 0 32,0 0 0,0 0 16,0 1-16,0 0 0,0 0 0,0 0 0,0 0 0,1 0 0,-1 0-16,0-1 32,0 1-32,-1-1 32,1 1-16,-1 0 0,1 0 0,0 0-16,0 0 16,0 0 0,0 0 0,0 0 0,1 0 0,-1 0 0,-1 0 0,1-1-16,0 1 16,0 0 0,0-1 0,-1 1-16,1-1 16,-1 0 0,1 0 0,-1-1 0,0 1 0,0-1 0,0 1 0,0 0 0,1 0 0,0 0-16,0 1 16,1 0 0,-1 0 0,0 0 0,1 0-16,-1 0 16,0-1 16,0 1-16,0-1-16,1 0 16,-1 0-16,-1 1 16,1-1 16,0 0-16,1 1 0,-1 0 0,0 0 0,0 1 0,0-1 0,0 0 0,0 0 0,0-1 0,0 1 0,-1 0 0,1 0 0,0 0 0,0 0 0,0 0 0,0 1 0,0-1 0,0 0-16,0 1 16,0-1 0,0 0 0,0 0 0,0 0 0,0 1 0,1 0 0,0-1 0,0 1 0,-1 0 0,1 0 0,0 0 0,0 0 0,0 0 0,-1 0 0,1-1 0,-1 1 0,1 0 0,-1-1 0,0 1 0,1 0 0,-1-1 0,1 1-16,-1-1 16,0 0 0,0 1 0,-1 0 0,1-1 0,1 1 0,-1 0 0,1 0 0,0 0 0,0 0 0,0 0 0,0 0 0,0-1 0,0 1 0,0-1 0,-1 1 0,1 0 0,0 0 0,0 0 0,0-1 0,0 1 0,0 0-16,0 0 16,-1 0 0,1 0 0,0 0 0,0 0-16,0-1 16,-1 0 0,0 0 0,0-1 0,-1 1 0,1 0-16,0 0 16,0 0 0,1 1 0,-1 0 0,1 0-17,0 0 17,0 0-112,1 0 32,-1 0 16,0 0-16,0 1 80,1-1-48,-1 1 48,0-1 0,1 1-16,-1-1-1056,0 1-1185,0 0-1057,0 0-8195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867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175 324 4466,'0'0'4466,"0"0"-4082,0-1 721,0 1 319,-1-1-767,0 1-257,1 0 0,-1 0-96,1 0 16,0 0 49,0 0 31,0 0 128,0 0 0,0-1-144,1 1-31,-1 0-49,0 0-48,0 0-32,0 0-64,1 0 16,-1 0-48,0 0 64,-1 0 0,1-1-48,-1 1 64,1 0-79,-1-1-49,1 1 80,-1 0-96,1 0 96,0-1-32,-1 1 32,1-1 0,-1 1-48,0-1-48,0 0-48,-1 0-16,1 0 0,0-2 0,-1 1-16,0-2 32,0 0-16,-1 0 16,1 0-16,0-1 0,0 0 0,1 1 16,-1 0-16,1 0 0,0 0 0,0 1-16,-1 0 32,1 0-32,0 1 16,0-1 0,0 1 0,0 0 32,0 0-32,0-1 0,0 0-16,0-1 16,-1 0 0,1 0 0,-2-1 16,1 0-16,0 1 0,0-1 0,0 1 0,0 0 0,0 1 0,0-1 0,0 1-32,1 0 32,0 0 16,-1 0-16,1 0 0,0 0 0,0-1 0,0 0 0,0 1 0,-1-1 0,1 0 16,-1 1-16,1 0 0,-1 0-16,0 1 16,1-1-16,0 0 16,0-1 0,0 0 0,0 1 0,1-1 16,-1 1-16,0 0 0,0 1-16,0-1 0,0 0 0,-1 1 16,1-1-16,-1 1 16,1-1 0,0 1 16,-1-1-16,1 1 0,0 0 0,0 0-16,0 1-48,0 0 64,0-1-48,0 0 32,0 1-16,-1-1 32,1 0 0,0 1 0,-1-1-16,1 0 16,0 1 0,0-1 0,0 1 0,0-1-48,0 1 32,0-1-16,-1 0 0,1 0 16,-1 0 32,1 0-16,-1 0 0,1 0 0,0 1-16,0-1 16,0 1-16,1 0-32,-1 0-16,0 0 32,0 0 32,0-1 0,0 1 0,0-1-16,0 0 0,0 1 0,0 0 16,0 0-48,0-1 32,0 1-16,1 0-16,-1 0 16,0 0 16,1 0 16,-1 0-64,0 0 48,1 0 0,-1 0 16,1 0-16,0 0-16,-1 1 16,1-1-96,0 1 0,-1-1 15,0 0 49,0 0 32,0 0 16,0 0 0,1 0-16,-1 0 16,1 1 0,0 0 0,0 0-32,0-1 32,0 1 0,-1 0 0,1-1 0,0 1-32,-1-1 32,1 1 16,-1-1-16,1 1 0,-1-1 0,1 1 0,-1 0-16,1 0 16,0 0 0,0 0 16,0 0-48,0 0 64,0 0-48,0 0 16,0 0 0,0 0-16,0-1 16,0 1 0,0 0 0,0 0 0,0 0-32,-1-1 16,1 1 0,0 0-64,-1-1 16,1 1-144,-1-1-16,1 1 192,0-1 32,-1 1-16,1 0 16,0-1 0,0 1 0,0 0 0,0 0 0,0 0 0,0 0-32,0 0 32,0 0 0,0 0 32,0 0-32,0 0 16,0 0-16,0 0 0,-1 0 0,1 0-16,0-1 16,0 1 16,0 0 0,-1 0-16,1 0 0,-1 0 0,1 0-32,0 0 48,0 0-16,0 0 0,-1-1 0,1 1 0,0 0 0,1 0 0,-1 0 0,0 0 0,0 0-16,0 0 16,0 1 0,0-1 0,0 0 0,0 0 0,0 0 32,0 0-32,0 0-16,0 0 16,0 0 0,0 0-64,0 0-784,0 1-1537,0-1 15,1 0-9075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868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39 386 1857,'0'0'4866,"0"0"-4194,1 0-127,-1 0 591,0 0-656,0 1-191,0-1 319,0 1 208,1 0-47,-1-1 175,0 1 192,1 0-191,-1-1-241,0 0-31,0 0-81,0 0-160,0 0-112,0 0-32,0 0-48,0-1-128,0 1-48,0-1-48,0-1-16,0 0 0,0-1 16,0 0-16,0-2 0,0 1 0,1-2 16,-1 1-32,1-2 32,0 0-16,0 0 0,0-1 0,0 0 16,0 0 17,-1-1-33,1 1 0,0 0-16,-1 0-1,0 0 17,0 0 0,0 0 0,0 1 0,0 1 0,0-1 33,-1 2-33,1-1 32,-1 1-32,0 0-32,-1-1 16,1 1 16,-1 0 0,0-1 0,1 0 16,0 1-16,0-1 0,-1 1 32,1-1-32,0 1-16,-1 0 16,1 0 0,-1 1 0,1 0 0,0 0 16,0 1-16,0-1 0,0 0-32,1-1 32,-1 1 0,0-1 16,1 0-16,-1 1 0,1 0 0,-1 1 0,1 0-16,0 0 48,-1 1-80,1-1 96,0 0-64,-1 0 16,1 0 0,0-1 0,0 2 0,0-1 32,0 1-32,-1 1-16,1 0 16,0-1 0,0 1 16,0 0-32,0-2 0,-1 0 16,1 0 0,-1-1 32,0 0-32,0 0 0,0 0-32,0 1 16,0 1 16,0 0 0,1 0 0,-1 1 16,1 0-16,0 1 16,0-1-16,0 1 0,-1 0-32,1 0 32,0-1 0,0 1 0,0 0 16,0 0-16,1-1 16,-1 1-16,0-1 0,0 1 0,0-1 0,-1 0 0,1 1 0,0 0-16,-1-1 32,1 1-48,0 0 16,-1 0-65,1-1-31,0 1 0,0 0 0,0-1 96,0 1 0,0 0 16,0 0 0,0 0 16,0 0-16,0 1 0,0-1 0,0 0 16,0 0-16,0 0 0,0 0 0,0-1-16,0 1 0,0-1 16,0 0 48,0 1-48,0 0-32,-1-1 32,1 1 0,0 0 0,0-1-16,0 1 16,-1-1 0,1 1 0,0-1 16,0 1 0,-1 0-16,1-1-16,0 1 0,0 0 16,0 0 16,-1 0-16,1 0 0,0 0-16,0 0 16,0 0 0,0 0 0,0 0 0,0 0 0,0 0 0,1 0 16,-1 0-16,0-1 0,0 1 16,0-1-16,0 0 16,0 0-16,0-1 0,-1 1-16,1 0 16,0 1 32,0-1-32,0 1 16,0 1 16,-1-1-16,1 0-16,0 1 0,0-1-16,0 0-32,0 0 32,0 0-80,0 0-1168,0 0-1217,1 0-705,-1 0-7955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869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315 143 7764,'0'0'912,"0"0"-368,0 0 593,0 0-529,0 0-96,0 0 225,0 0-97,0-1-112,0 1 48,0 0 97,0 0-97,0 0 128,0 0-336,-1 0 17,0-1 431,-1 0-608,0-1-96,0 0 0,-1 0-32,0 0-32,0 0 64,0 0-32,-1-1 0,-1 1 16,0 0-64,-1-1 48,-1 1 1,-1-1-49,0 0 32,0 0-64,0 0 0,1 0 16,0 0-16,1 1-16,0 0 16,0 0 0,1 1 0,1 0 16,0 0 0,0-1-16,0 1 0,0 0 0,0-1-16,-1 1 16,0-1 0,0 0 0,0 0 0,-1 0 0,1 1 0,0-1 16,1 0-16,1 1 0,-1-1-16,2 1 16,-1-1 0,0 1 0,0-1 0,0 1 16,-1-1-32,0 1 16,0-1 0,0 0 0,1 0 0,0 0 0,-1 0 0,1 0 0,-1-1 0,0 1 0,0 0 0,-1-1 0,1 1 0,-1 0 0,2 1 0,-1-1 16,2 1-48,0 1 48,0-1-16,0 0 0,1 0 0,0 0 0,-1 0 0,1 1 0,0-1 0,1 1-16,-1-1 32,-1 1-16,1-1 0,0 0 0,-1 0-16,0 0 16,1 0 0,-1-1 0,0 2 0,1-1 0,0 0 0,0 1 0,1 0 0,0 0 0,0 0 0,0-1 0,-1 1 0,1 0-32,-1 0 16,1-1 16,-1 1 0,1 0-16,0 0 16,0 0-64,-1 0 64,1-1 16,0 1 0,-1 0-32,1 0 16,-1-1 0,0 1 0,1-1 0,-1 1-16,-1-1 16,1 1-17,0-1 1,0 1-16,0 0 32,1 0 0,0 0 0,-1 0 0,1 0 16,0 0-16,0-1-32,0 1 32,0 0 16,0 0-16,0 0 0,0 0-16,0 0-16,0 0 32,0 0-32,0 0-112,0 0-16,-1 0 128,1 0 32,-1 0 0,0 0-32,1-1 0,-1 1 16,1 0 16,-1 0 0,1 0 0,0 0 0,0 0 32,0 0-32,0 0-16,0 0 16,0 0-16,1 0-16,-1 0 16,0 0-80,1 0 96,-1 0-16,1 0 16,0 0 0,0 1-16,0-1 32,1 0-32,1 1 32,-1-1-16,0 1 0,2 0 0,-1 0 16,1 0-16,1 1 16,0 0 0,1 0-16,0 0 16,1 0-32,0-1 64,0 1-48,0-1 0,-1 0-16,1 1 16,-2 0 0,-1 0 16,0 0-32,0 0 16,0-1 0,0 1 16,0-1-16,0 0 0,0 0 0,1 0 0,-2-1 0,1 1 0,0 0 0,0 0 0,0 0 0,0 0 0,1 0 16,-1 0-16,1 0 0,0 0 0,0 0 0,-1 0 0,0-1 16,0 1-16,-1-1 0,0 0 0,-1 0 0,0 1 0,0-1 16,0 1-16,0 0 0,0-1 0,-1 1 0,1 0 0,-1 0 0,0-1 0,1 1 0,-1 0 0,0-1 0,1 1 0,-1-1 0,0 1 0,0-1 0,0 1 0,0-1 0,0 0 0,0 0 16,1 1-32,-1-1 16,0 1 0,1 0 0,0 0 0,1 0 0,-1-1 0,0 1 0,0 0 0,0 0 16,0-1-16,-1 1 0,1-1 0,-1 1 0,-1 0 0,1-1 0,0 1 0,0-1 0,1 1 0,-1-1 0,1 0 0,-1 1 0,0-1 0,0 1 0,-1 0 0,1-1 16,0 1-16,-1-1 0,1 1 0,0-1 0,-1 0 0,1 0 0,0 0 0,-1 0 0,1 1 0,0-1 0,0 0 0,0 1 0,0-1 0,0 1 0,0-1 16,1 1-16,-1 0 0,0 0 0,0 0 16,0 0-16,0 0 0,-1 0 0,1-1-16,0 0 16,-1 1 0,1-1 0,0 0 16,0 0-16,1 0 0,-1 1 0,0-1 0,0 1 0,0-1 0,0 1 0,-1-1 0,1 1 16,1-1-16,-1 1-16,1 0 16,0 0 0,-1 0 16,1 0-16,-1 0 0,0 0 0,0 0 0,-1-1 0,1 1 0,0 0 0,0-1 16,-1 1-16,1 0 0,-1-1 64,1 0 16,-1 0-16,0 1-16,0-1-48,0 0 48,0 0-32,0 0 0,1 0 0,-1 0-16,-1 0-496,1 1-2385,-1-1-6595,0 0 3889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870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314 144 2241,'0'0'240,"0"0"-208,1 0 400,-1-1 257,1 1-209,-1 0 208,1 0 385,-1 0-497,1 0 32,-1 0-192,0-1-143,0 1-177,1 0 32,-1 0 0,0 0 96,0 0 320,1 0 144,-1 0 33,0 1-1,0-1 160,0 0-271,0 0-193,-1-1-208,1 1-96,0 0 64,0 0-48,0 0 64,0 0-160,0-1-16,0 0 0,0 0 0,-1-1 80,1 1 80,-1-1 17,0 1 79,1-1-80,-1 1 64,-1 0-48,0 0-96,0 0 128,-1-1-144,0 0-48,0 0 16,-1 0-32,1-1 64,0 0 80,0 0-96,0 1-16,1 0-48,0 0 16,0 0 0,0 1-32,0 0 0,-1-1 0,1 1 0,0-1 48,0 1-48,0-1 32,0 1-32,-1 1 0,1-1 0,-1 1 0,0 0 16,-1 0-16,1-1 0,0 1 0,0-1 17,0 0-17,0 1 32,0-1-32,1 0 0,0 1-32,0-1 32,0 0 32,0 0-16,0-1-16,-1 1 0,1 0-16,-1-1 16,1 1 16,-1 0-16,1 1 0,-1-1 0,2 1 0,-1-1 16,1 1-32,0-1 16,0 0 0,-1 0 16,1 0-16,0-1 16,-1 1-16,0-1 0,-1 1 0,1-1 0,-1 1 0,1-2 0,-1 1 0,0 0 0,1 0 0,-1 0 0,1 0 0,0 1 16,0 0-16,0 0 0,1 0 0,-1 0 0,0 1 0,-1-1 0,1 1 0,-1-1 0,1 1 0,-1-1-16,1 0 32,0 0-16,0 0 0,0-1 0,0 1 0,-1-1 0,1 1-16,-1 0 16,1-1 0,1 1 16,-1 1-16,1-1 0,0 1 0,0 0 0,0-1 0,0 1 0,0-1 16,0 1-32,0-1 32,0 1-32,-1-1 16,1 1-16,-1-1 16,0 1 0,0 0 16,-1 0-16,2 1 0,-1-1 0,0 0-16,1 0 32,0 0-16,0 0 0,0 0 0,0 0 0,0 0 0,-1 0 0,0 1 0,1-1 0,0 0 0,0 0 0,0 0 16,1 0 0,0 0-16,0 0 0,0-1 0,-1 0 0,0 1 0,0-1 16,0 1-16,0-1 0,0 1 0,0-1 0,0 1 32,0 0-32,0 0 96,1-1-48,-1 1-16,1 0 16,-1 0-48,1 0 0,0 0 16,-1 0-16,0 0 0,1 0-16,-2 0 32,1 0 0,0 0 0,-1 0-16,1 0 0,0 0 0,0 0 0,0 0 0,1 0 0,0 0 0,-1 0 0,1 0 0,0 0 0,0 0 0,0 0 0,0 0 0,0 0 0,0 0-16,0 0 16,0 0 16,0 0-16,0 0 16,0 0 32,0 0 64,0 0-64,0 0-32,0 0 0,-1 0-16,1 0 0,-1-1-16,1 1 0,0 1 0,0-1 16,0 0 0,0 0 16,0-1-16,0 1 16,0 0-16,0 0 32,0 0-32,0 1 16,0-1-32,0 0 16,0 0 0,0-1 0,0 1 16,0 1-16,0-1 0,0 0 0,-1-1 0,1 1 0,-1 0 0,1-1 0,-1 1 0,0-1 16,0 1-16,0-1 0,-1 1 0,1 0 0,-1 0-16,1-1 16,-1 1 0,1 0 16,-1-1-64,1 1 80,0-1-48,0 1 32,1-1-16,0 1 0,-1 0-16,1 0 16,0 0 0,-1 0 0,1 0 0,-1-1 0,0 1 0,0 0 0,0 0-16,0-1 16,1 1 0,0 0 16,0 0-32,0 0 16,0 0 0,-1 0 0,1 0 0,0 0 0,-1 0 0,0 0 0,1 0 16,-1 0-16,1 0 16,-1-1-16,1 1-16,-1 0 16,1 0 0,-1 0 0,1-1 16,-1 1-16,0 0-16,0 0 16,0-1 16,0 1-16,0 0 0,0 0 0,-1 0 0,1-1 0,0 1-32,1 0 32,-1 0-48,1 0 16,0 0-625,0 0-815,0 0-561,0 1-2241,0-1-4306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871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124 175 3201,'0'0'417,"-1"0"-225,0 0 336,-1 0-288,1 0-112,0 0 32,1 0 320,-1 0 145,1 0 95,0 0 0,0 0-335,0 0-145,0 0 128,0 1-32,0-1-48,0 0 176,1 1 129,-1-1 159,0 0 48,1 0-31,-1 0 63,-1 0-224,1 0-143,0 0-17,-1 0-80,0 0 48,1 0 80,-1 0-240,0-1 1,1 0-177,-1 0 0,0-1 192,-1 0-224,0 0-32,0 0 0,0-1-16,0 1 0,0 0 16,0-1-16,-1 1 16,1 0-16,0-1 0,0 1 0,-1-1 0,1 1 16,-1-1 0,1 0-32,-1 1 32,1-1-32,0 1 32,0 0-16,0 0 0,0 0-16,1-1 16,0 1 16,0 0-16,0 1 0,0-1 0,1 0 0,-1 1-16,1-1 16,0 0 0,-1 0 16,0 0-16,1-1 0,-1 1 0,0-1 16,0 1-16,0 0 0,0 0 0,0 0 0,0 0 0,0 0 0,0 0 0,0 1 0,0-1 0,0 0 0,0 1-16,0-1 16,0 1 0,0-1 0,0 0 0,0 0 16,0 1-16,1-1 0,-1 0 0,1 1 0,-1-1 16,0 1-16,1-1 16,-2 0-16,0 0 0,0 0-16,0-1 0,0 1 32,0 1-32,1-1 16,0 1-16,0 0 16,0 0-48,1-1 48,-1 0 0,1 0 16,-1 0-16,1 1 0,0-1 0,-1 1 0,1 0 0,0 1 0,-1 0 0,1-1 0,0 1 0,0-1 0,-1 0 16,1 0-32,-1 0 32,1-1-16,-1 1 0,0-1 0,1 1 16,-1 0-16,0 1-16,1-1 16,-1 1 0,1-1 0,0 1 0,0 0 0,0-1-16,0 1 16,0-1 0,-1 0 0,1 1 0,-1-1 16,1 0-16,-1 0-32,1 1 16,-1-1 16,1 1 0,-1 0 16,1 0-16,0 0 0,1 0 0,-1 0 32,-1-1-64,1 1 32,-1 0 0,0-1 0,1 1-16,-1 0-32,1-1-16,-1 1-48,1 0 80,1 0 16,-1 1 0,1-1-32,-1 1-1521,1 0-704,0 0-1441,0 1-5458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872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8 179 3073,'-1'0'1281,"1"0"-769,0-1 737,0 1 400,0 0-577,0-1-288,0 1 33,0 0-129,0 0-256,0 0 49,0 0 15,0 0 144,0 0-48,0 0 17,0 0 143,0 0-32,0 0-256,0 1-31,0-1-161,0 0-128,0 0-64,0 0 0,0 0 32,0 0-80,0 0 32,0 0 0,0-1-48,0 0-16,0 0 16,1 0-16,1-1 48,-1 1-48,1-1 0,-1 0 32,1 0-32,-1 0 16,0 0 16,0 1-32,-1 0 32,1 0-16,-1 0 32,1-1 0,0 1 48,-1-2 16,1 0-96,0 0 16,0-1 0,1 0 0,-1-1-32,1 1 80,-1-1-64,1 0 32,0 0 48,-1 1 0,1 0 33,-1 0-17,0 1 0,0 0-64,-1 1-16,0 0-32,-1 0 16,0 0-16,0-1 0,0 0-16,0 0 16,-1 0 16,1 0-16,-1 0 0,1 0-16,0 1 16,0-1 0,0 0-16,-1-1 16,0 0 0,1 1 0,-1-1 0,1 1 0,0 0 0,0 0-16,0 1 0,0 0 16,0 0 0,0-1 16,0 0-16,0 0 0,-1 0-16,1 0 0,0 1 32,0 0 0,1 1-16,0 0 0,-1 1 16,1-1-32,0 1 32,0-1-16,-1 1 0,1-1 0,-1 0 0,0 0-16,1 1 48,-1-1-48,1 1 32,0 0-32,0-1 16,0 1-80,0 0-433,0 1-959,0-1-1041,0 0-1057,0 0-7251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873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56 187 4274,'0'0'272,"0"0"-272,0 0 96,0 0 128,0 0-176,0 0 208,0-1 321,1 1-129,-1 0 64,0 0 577,1-1 111,-1 1-351,0 0 15,0 0 96,0 0-255,-1 0-193,0-1 144,0 1-80,0-1-127,0 1 15,0-1-64,0 0 48,-1 0 48,1 0-111,-1 0 63,1 0-256,0 0-64,0 0-16,0 0-64,-1-1 0,1 0-32,0 0 32,-1-1 32,1 0-48,-1-1-32,0 0 144,1 0 0,-2 0-144,1-1 16,-1 1-16,0 0 0,0 0 0,0 1 16,1-1-16,0 1 16,1 1 0,0-1-16,1 1 16,-1 0-16,1 0 16,0-1 0,0 0-16,0 0 0,0-1 0,-1 0 0,1-1-16,0 2 0,0-1-16,0 1 32,1 0 32,0 0-32,0 1 0,0 0 48,0-1-48,-1 1 16,1 0-16,-2-1 0,1 0 0,0 0 0,-1 0 0,1 0 0,-1 0 0,0 1-16,1 0 16,-1-1 0,0 1 0,1 0 16,-1-1-16,0 1-16,1 0 16,-1 1 0,1-1 0,0 1 0,0 0 0,0 0 16,0 1-16,0-1 0,0 0-16,0 0 0,0-1 32,0 0-16,0 1 0,0-1 0,0 0 0,0 1 0,-1 0-16,1 0 0,0 0 16,0 1 0,0 0 0,0 0-16,0 0-192,0 0-624,0 0-977,0 0-720,1 1-496,0-1-6852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874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49 32 3650,'-1'0'3009,"1"-1"-2785,-1 0 256,1 0 593,-2-1-609,1 1-208,1-1 320,-1 1-79,0 1-145,1-1-96,0 1 64,0 0-96,0 0-48,0 0-16,0 0-64,0-1-64,-1 1-32,1-1 209,-1 0 15,0 1-48,0-1 0,0 0 144,0 1-96,-1 0 16,0-1 112,0 1-256,-1-1 48,0 0 65,0 0-81,0 1-80,2-1-32,-1 0-16,2 1 16,-1-1 0,1 1 0,-1-1 16,1 1-32,0-1 96,-1 1 208,0-1-192,0 0 16,0 0-48,0 0-32,0 1-16,0-1-32,0 1 0,1-1 32,-1 1-32,1 0 0,0 0 0,0 0 0,0 0 16,0 0-16,0 0 32,0 0 48,0 0-32,0 0 48,0 0 16,0 0-80,0 0-32,0 0 16,-1 0 0,1-1 0,-1 1 80,1 0 16,0 0-16,-1 0-16,1 0 64,-1 0 33,1 0-1,1 0 80,-1 0-48,0 0 176,0 0 80,1 0-240,-1 0-80,0 0-80,0 0-48,0 0-16,1 0-16,-1 0 16,2 0 0,1 1 16,2-1-16,0 1 16,1-1-16,-1 1 0,1-1-16,-1 1 16,0-1 16,-2 0 0,1 0-16,-1 0 16,0 0-16,-1 0 0,0 0 16,0 0-16,1 1 0,0-1-16,-1 0 0,1 1 16,1-1 0,-1 1 16,1-1-32,-1 1 16,0 0-16,-1 0 16,0-1-16,0 1 48,0 0-32,0 0 0,0 0 16,0-1-16,0 1 0,0 0 0,0 0 0,-1 0 0,1-1 0,0 1 0,0 0 0,0 0 0,0 0-32,0 0 32,0-1 16,0 0-16,-1 1-48,1-1-32,0 0 0,0 0 32,0 1 16,1-1-16,0 1 32,-1-1 0,0 1-32,1 0 0,-1 1-32,-1-1-16,1 0-16,-1 1-16,1-1 112,-1 0-112,1 0-16,0 0-96,0 1 0,1-1 96,-1 1 32,1 0 32,-1 0 0,1-1 47,0 1 33,-1 0 0,1-1-16,0 0 16,0 1 0,0-1 0,1 1 0,-1-1-16,0 1 16,0 0 0,0-1-16,1 1 16,-1-1 16,1 1-16,-1-1 0,1 1 0,-1 0 0,-1-1 0,1 1-16,-1-1 16,0 1 16,0-1 0,0 0-16,1 0 0,1 0 0,-1 0-16,1-1 48,0 1-48,-1-1 16,0 1 0,0 0 0,-1 0 0,1-1 0,-1 1 0,1 0 16,0-1-16,-1 1 0,1 0 0,0-1 0,0 1-16,-1 0 16,1 0 0,-1 0 0,0 0 0,0 0 0,0 0 32,0 0-15,0 0-17,-1 0 0,1 0-17,0-1 34,0 1-17,-1-1 16,0 1 0,0-1-16,0 0 16,-1 1-16,1-1 0,-1 0 0,1 1 16,0-1 0,0 0-16,0 1 16,0-1 0,1 1 16,-1-1-32,0 1 0,0-1 48,0 1-16,0-1-32,0 0 16,0 1 0,-1-1 32,1 0 0,-1 1 0,0-2 128,0 1 16,0 0 0,0 0 48,0 0-48,-1-1-112,1 1-16,-1-1-48,0 0 32,-1 0-48,1 0 0,-1 0 0,1-1 0,-1 1-16,1 0 16,-1 0-32,1-1 32,-1 1 0,0 0-16,0-1 32,0 1-16,-1 0 16,1 0 48,0 1-64,0-1 32,1 1 16,1 0-48,0 0 0,1 0 16,0 0-16,1 1 16,1-1 16,0 0-48,1 0 32,-1 0-16,0 1 0,-1-1 0,1 0 0,-2 1 0,1-1 16,-1 1-32,1-1 16,-1 0 0,0 1 16,0-1-16,0 0 0,0 0 32,0 0-32,-1 0 0,1 0 32,-1 0-16,0 0-16,0 0 0,0 0 16,1 0-16,-1 0 0,0 0 0,0 0 0,0 0 0,0 0-176,0-1-1120,0 1-1506,-1 0-4545,1 1 688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53"/>
    </inkml:context>
    <inkml:brush xml:id="br0">
      <inkml:brushProperty name="width" value="0.035" units="cm"/>
      <inkml:brushProperty name="height" value="0.035" units="cm"/>
      <inkml:brushProperty name="color" value="#00A0D7"/>
    </inkml:brush>
  </inkml:definitions>
  <inkml:trace contextRef="#ctx0" brushRef="#br0">287 263 5314,'-9'-9'7105</inkml:trace>
  <inkml:trace contextRef="#ctx0" brushRef="#br0" timeOffset="1">259 237 13694,'-10'-10'292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865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10 175 2689,'-1'0'1073,"1"0"-897,0 0 640,-1 0 561,1 1-193,0-1-255,0 0-177,-1-1 16,1 1-159,0 0-289,-1 0 48,0 0 16,1 0-16,-1 0 145,0 0 95,1 1-192,-1-1 80,1 0 113,0 1-97,0 0-128,-1 0-32,1 0-112,0 0-128,0-1 16,0 1 241,0-1 47,0 1-96,0-1-128,0-1-32,1 1 48,0-2-112,1 0-48,2 0-48,0-1 0,0-1 48,0 1-48,0-1 0,0 1 16,0-1 0,0-1-16,0 0 0,0-1 0,0 0 16,-1 1 0,0-1-16,0 2 32,0-1-48,-1 1 16,0 1 0,-1-1 0,1 0 0,-1-1 32,1 0-32,-1 0 0,1 0 0,-1 0 0,0 1 0,0-1-16,0 2 16,0-1-16,1 0 16,-1 0 0,1 0-32,-1 0 32,1 0 16,-1 0-16,0 0 16,0 1-16,0 1 0,0-1 0,-1 2 0,0 0-16,0 0 16,0 0 0,0 0 0,1 0 16,-1 0-16,0-1 0,0 1 0,0 0 0,0-1 0,1 1-16,-1 0 16,0 1-16,0-1 16,1 1 0,-1-1 0,1 0 0,-1 0 32,1 0-32,-1 1 16,0-1-16,1 1 32,-1 0-16,0 0 0,-1 0-16,1 1-16,0-1 16,0 0 0,0 0 16,0 0 0,0 0-16,0 0 0,0 0 16,0 0-16,-1 1-16,1-1 16,0 1-16,-1-1 16,1 2 0,-1 0 0,0 0 0,0 2-16,-1 0 16,1 0-64,-1 1-64,1-1 80,-1 1-16,0-1 32,0 1 32,0-1-16,1 0 0,-1 1 16,1-1-32,1 1 32,-1-1 0,2 1 16,-1-1-32,1 1 16,-1-1-80,1 0 48,-1 0 16,0 0-16,-1 0-16,1 0-48,-1 0 96,0 0-64,0-1 16,0 0-16,0 0 16,0 1 48,0-1 0,1 0 0,-1 1 0,0-1 0,0 1 0,0 0 0,0 0 0,0 0 0,0 0 0,0 0 0,0 0 0,0 0-16,0-1 16,1 0-16,-1-1 0,1 0 16,0 0 0,0 0 0,0 0 0,0 0 0,0 1 0,0-1 0,1 0 0,-1 0 0,0 0 16,0 0-16,1-1 16,-1 1 0,-1 0 16,1 0-16,0 0-16,-1 0 0,1-1 0,0 1-16,0-1-64,0-1-1361,0 0-1392,1-2-3890,-1 1 512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55"/>
    </inkml:context>
    <inkml:brush xml:id="br0">
      <inkml:brushProperty name="width" value="0.035" units="cm"/>
      <inkml:brushProperty name="height" value="0.035" units="cm"/>
      <inkml:brushProperty name="color" value="#00A0D7"/>
    </inkml:brush>
  </inkml:definitions>
  <inkml:trace contextRef="#ctx0" brushRef="#br0">3 110 2993,'-3'0'5254,"8"0"-3359,2-2-1630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56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5 378 3442,'0'1'896,"0"-1"-352,0 1 321,-1-1-193,1 1 304,-1 0-79,1-1-81,0 1 97,-1 0-49,1-1-112,0 0-47,0 1 95,0-1-80,0 0-191,0 0 223,0 0 64,-1 0-255,1 0-81,0 0-16,-1 0-112,1 0-80,0 0-128,0 0 0,0 0 0,0 0-79,0 0-33,0 0 32,1-1 0,-1 1-48,1-2 0,-1 0-32,2-2 32,0 0-16,0-2 0,0-1-16,1 0 16,0 0 0,0-1 0,0 0-16,1 0-16,-1 0 32,0 1 0,-1-1 0,1 1 0,-1 1 16,0 0-16,0 1-16,0 0 16,1 0-32,-1-1 0,0 0 32,0-1-16,0 1-16,0-1 32,0 0 0,0 1 0,-1 0 16,1 0-48,-1-1 32,-1 0-145,1-1 65,0-1-16,-1 0 64,0 0 16,0 0-16,0 1 32,0 0 0,0 2-16,0 0 16,0 1-32,1 1 0,-1 1 0,1-1-16,0 2 16,0-1 32,0 0 0,0 1 0,0-1 0,1 0-16,0 0-48,0-1 32,-1 0 16,1 0 16,0 0-16,-1 0 0,1 1 16,-1 1 0,0-1 16,-1 1-16,1 0-16,0 0 16,0 0 16,-1 0-16,1 0-16,0-1 16,0 1 0,0-1 16,0 1-16,0-1 0,-1 1 0,1 1 0,-1 0 0,0 0 0,1 0 0,-1 0 0,0 0 0,0 0 0,0 0 0,1 0 0,-1 0 0,0 1 0,1 0-16,-1-1 32,0 1-16,0-1 0,1 1 0,-1-1 0,0-1 0,1 1 0,-1-1-16,0 1 32,1-1-16,-1 1 0,0 0 0,0 1 0,1 0 0,-1-1 0,0 1 16,0 0-16,-1 0 0,1 0 0,0 0 16,0 0-32,0 0 32,1 0-16,-1 0 0,0 0 0,0 0-16,0 0 16,0 0-16,0 0 16,0 0-16,0 0 16,0 0 0,0 0 0,0 0 0,0 0 0,0 0 0,0 0 0,0 0 16,0-1-16,0 1 0,0 0 0,0-1 0,0 1 0,-1 0 0,2 0 0,-1 0 0,0 0 0,0-1-16,0 0-32,0 1-16,1-1 32,-1 1 0,0 0 32,0 0-16,0-1 16,-1 1-32,1 0 16,0 0-32,0 0-160,0 0 112,0 0 80,-1 0-32,1 0 0,0 0 48,0 0-16,0 0 16,0 0 0,0 0 0,0 0 16,0 0-16,1 1 0,-1-1-16,0 0 0,0 0-16,0 0-737,0 1-1440,0 0-448,0 0-8772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57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318 148 2369,'0'0'1409,"0"-1"-513,-1 1 289,1 0-433,0 0-208,0 0-15,0 0 63,0 0 96,0 0-64,0 0-95,0 0-97,0-1-32,0 1-96,0 0 176,0 1 17,-1-1-1,1 0 128,0 0 128,-1 1-15,1-1-161,0 0-96,0 0-208,-1 0 49,1 0-129,-1 0-48,0-1-96,0 0 48,0 0 16,0 0 48,-1-1 32,0 0 16,0 0-48,-1-1-48,0 0-32,0 0-32,0 0 16,0 0-32,-1 0 0,0 0 0,-1-1 112,0 1 97,0 0-161,0 0 32,-1 0-16,0 1-96,0 0 32,0 0-32,-1 1 16,0 0-16,0-1 16,0 1-16,-1 0 0,1 0 16,1 0-16,0-1 0,1 1 16,0 0 16,1-1-16,1 1 32,-1-1 16,1 0-32,-1 0 16,1 0-32,-2 0 0,1 0-16,0 0 16,0 0-16,0 0 0,0 1 16,0 0 0,1-1 0,0 1-16,0 0 64,0-1-48,1 1-16,-1-1 16,1 1-16,0-1 0,0 1 0,-1-1-16,1 0 16,-1 0 16,-1 0-16,1 0 16,0 0-16,0 0 0,0 1 0,1-1 0,-1 1 0,0-1 0,1 1 0,1 0 0,-1 0 0,0 0 0,-1 0 0,1 0 0,-1 0 0,1 0 0,-1 0 16,1 0-32,0 0 16,0 1 0,0-1 16,1 1 0,0-1-16,-1 1 0,0-1-16,0 0 16,-1 0 16,0 0-16,0 0-16,0 0 0,1 0 32,0 0-32,1 1 32,0 0-48,0 0 64,0 0-32,0-1 0,0 1 0,-1 0 0,1-1-32,0 1 32,1 0 0,-1 0 0,1 0 16,1-1-16,-1 1 0,0 0-16,-1-1 0,1 1 16,0 0 32,0 0-32,-1-1-32,1 1 32,0 0 0,-1 0 0,1 0 0,0 0 0,0 0-32,0 0 32,0 0 0,0 0 48,0 0-48,0 0 0,0 0-16,0 0 16,0 0 0,0 0-16,0 0 16,0 0 0,0 0 0,0 0-16,0 0 0,1 0-240,-1 0-993,0 0-848,1 0-432,0 1-881,1-1-6386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58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10 175 2689,'-1'0'1073,"1"0"-897,0 0 640,-1 0 561,1 1-193,0-1-255,0 0-177,-1-1 16,1 1-159,0 0-289,-1 0 48,0 0 16,1 0-16,-1 0 145,0 0 95,1 1-192,-1-1 80,1 0 113,0 1-97,0 0-128,-1 0-32,1 0-112,0 0-128,0-1 16,0 1 241,0-1 47,0 1-96,0-1-128,0-1-32,1 1 48,0-2-112,1 0-48,2 0-48,0-1 0,0-1 48,0 1-48,0-1 0,0 1 16,0-1 0,0-1-16,0 0 0,0-1 0,0 0 16,-1 1 0,0-1-16,0 2 32,0-1-48,-1 1 16,0 1 0,-1-1 0,1 0 0,-1-1 32,1 0-32,-1 0 0,1 0 0,-1 0 0,0 1 0,0-1-16,0 2 16,0-1-16,1 0 16,-1 0 0,1 0-32,-1 0 32,1 0 16,-1 0-16,0 0 16,0 1-16,0 1 0,0-1 0,-1 2 0,0 0-16,0 0 16,0 0 0,0 0 0,1 0 16,-1 0-16,0-1 0,0 1 0,0 0 0,0-1 0,1 1-16,-1 0 16,0 1-16,0-1 16,1 1 0,-1-1 0,1 0 0,-1 0 32,1 0-32,-1 1 16,0-1-16,1 1 32,-1 0-16,0 0 0,-1 0-16,1 1-16,0-1 16,0 0 0,0 0 16,0 0 0,0 0-16,0 0 0,0 0 16,0 0-16,-1 1-16,1-1 16,0 1-16,-1-1 16,1 2 0,-1 0 0,0 0 0,0 2-16,-1 0 16,1 0-64,-1 1-64,1-1 80,-1 1-16,0-1 32,0 1 32,0-1-16,1 0 0,-1 1 16,1-1-32,1 1 32,-1-1 0,2 1 16,-1-1-32,1 1 16,-1-1-80,1 0 48,-1 0 16,0 0-16,-1 0-16,1 0-48,-1 0 96,0 0-64,0-1 16,0 0-16,0 0 16,0 1 48,0-1 0,1 0 0,-1 1 0,0-1 0,0 1 0,0 0 0,0 0 0,0 0 0,0 0 0,0 0 0,0 0 0,0 0-16,0-1 16,1 0-16,-1-1 0,1 0 16,0 0 0,0 0 0,0 0 0,0 0 0,0 1 0,0-1 0,1 0 0,-1 0 0,0 0 16,0 0-16,1-1 16,-1 1 0,-1 0 16,1 0-16,0 0-16,-1 0 0,1-1 0,0 1-16,0-1-64,0-1-1361,0 0-1392,1-2-3890,-1 1 512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79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11 145 4290,'1'0'1265,"-1"0"-721,0 0 96,0 0-240,0 0-64,-1 1-159,0-1 287,0 1 432,0 0-176,1 0-95,-1 0-33,1-1-48,0 0-128,0 1-47,0-1 63,-1 0 32,1 1-160,-1-1-128,1 1 0,-1-1-96,0 1 0,1-1 145,-1 0 47,1 0-32,0 0 80,0 0-32,0 0-16,0 0 96,0 0 97,0 0-97,0 0-112,-1 0 0,1 0-48,0 0-64,0 0-128,0 0 16,0 0 48,0 0-32,1 0-16,0 0 112,0 0 16,0-1-64,1 1 16,1-1-96,1 0 0,0-1 16,0 0 0,1 0-32,0-1 48,1 0-48,1-1 0,-1 0 0,0 0 16,1 0-16,-1 0-16,-1 1 16,1 0 0,1 0 16,-1 0-16,1-1 0,1 1 0,0-1 17,0 0-34,-1 1 17,0 0 0,-1 0 0,-1 1 0,0 0 17,0 0-17,-1 1 0,1-1 0,0 0 0,1 0-33,0-1 49,1 0-32,-1 0 0,1 1 16,-2 0 16,0 0-16,-1 1 0,-1 0-16,0 0 16,1 0-16,0 0-48,0 0 16,1-1 32,0 0 0,-1 0 16,1 1-16,-2-1 16,0 1-16,0 0 16,-1 0 0,1 0-32,-1 0-16,1-1-16,1 0 32,0 0 16,-1 0-16,1 1 32,-1-1 16,-1 1-16,1 0 0,-1 0 0,1 0 0,0-1 0,0 1 0,-1 0 0,1 0 0,-2 0 0,1 1 0,-1 0 0,-1 0-16,1-1 32,-1 1-32,1 0 16,0-1 0,-1 1 16,1-1-16,0 1-16,0-1 16,0 1-16,0 0 0,0 0 0,-1 0 16,1 0-16,0-1 0,-1 1 0,1 0 0,-1 0-16,1 0 16,-1 0 0,1 0-16,-1 0 16,1 0 0,-1-1 0,0 1 0,1 0 0,-1 0 16,1-1-16,0 1 0,0-1 0,0 1-16,-1 0 16,1 0 0,0-1 0,-1 1 0,0 0 16,0 0 0,0 0-16,1-1 16,-1 1 0,1-1 0,0 1 16,-1 0-16,0 0 0,0 0 16,0 0-32,0 0 16,0 0-16,0 0 0,1 0-16,-1 0 16,0 0 16,1 0 0,-1 0 0,0 0 0,0 0 0,0 0 0,0 0 0,0 0 0,0 0-16,0 0 0,0 0 16,1 0 0,-1 0 0,1 0 16,0-1-16,0 1 0,-1 0 16,0 0-16,0 0 0,0 0-16,0 0 16,0 0 0,0 0 0,0-1 0,1 1 16,-1 0-16,0 0 48,1 0-16,-1 0-32,0 0-32,-1 0-1233,1 0-992,0 0-1296,-1 0-7012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80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 79 2225,'0'0'1425,"0"0"-1009,0-1 272,1 1 273,-1-1-321,1 1 176,0-1 81,-1 1-65,0 0-160,1 0 113,-1 0 63,0 0-128,0 0-63,0 0-97,1 0-16,-1 0 49,0 0-1,1 0-112,0 1-128,1-1-64,1-1-16,1 0 1,1-1-33,2 0-160,1-1-32,1 0 0,1-1-32,0 1 16,-1 0-32,1 0 16,-1 1 16,-1 1 0,0-1 0,0 1 48,0-1-80,0 1 0,0-1 32,0 0 0,1 1-32,-1-1 0,2 1 0,0-1 64,-2 2-64,-1-1 64,-1 0-32,-2 1 0,2-1 16,-1 0-16,2 0 48,0 0-48,0 0 32,1-1-16,-1 1 0,0 0-32,-1 0 16,0 0-16,-2 0-16,0 0 16,-1 0-16,-1 1 16,0 0-16,0-1 16,0 1 0,0 0-16,0-1 0,1 1 16,0-1-16,0 1 16,1-1-16,-1 0 0,1-1 0,-1 1 0,1 1 0,-2-1 16,1 0-16,-1 1 0,0-1 0,-1 1-16,0 0 16,0 0 0,-1 0 0,1 0 0,-1 0 0,1 0 32,1-1-32,-1 1 0,1 0 0,0 0 0,0-1 0,-1 1-16,1 0 32,-1 0-32,0-1 16,0 1 0,0 0 0,0 0 16,0 0 0,0 0-32,-1 0 16,1 0 0,-1 0 0,0 0 16,0 0-16,0 0-16,0-1 16,0 1 0,0 0 0,1 1 0,-1-1 0,1 0 0,0 0 16,0 0-16,0 0 0,1-1-16,-1 1 16,0 0 0,0 0 0,0 0 0,-1 0 16,1 0-16,-1 0 0,1 0 0,-1 0 0,0 0 0,1 0 0,0 0 0,0 0 0,0-1 16,0 1-16,-1 0 0,1 0 0,-1 0 0,0 0-16,0 0 16,0 1 0,0-1 0,0 0 0,1-1 16,0 1 0,-1 0-16,1 0 16,-1 0 0,1 0-32,-1 0 16,0 0 0,0 0 0,0 0 16,0 0 0,0 0 16,0 0 0,0 0 0,0 0-32,-1 0-624,1 0-1057,-1 0-1280,-1 0-3890,1-1 784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81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21 51 3874,'0'0'944,"0"0"-79,-1-1-65,0 1 32,0 0-383,-1 1-193,0-1 176,1 0 208,-1 1-256,1-1-112,0 0 369,1 1 223,0-1-240,0 0-79,0 0 15,0 0-144,0 0-112,-1 0-208,1 0-80,0 0-16,-1 0 320,0 0 113,0 0-113,0 0-128,1 0-128,0 0 128,-1 1-176,1-1 16,-1 1 48,1-1 224,-1 0 64,1 1-63,0-1-1,0 0 224,1 0-16,0 0-208,2 0-64,0 0-64,1 0-63,0 0-97,0 0 48,1 0 32,-1-1 16,0 1 0,0-2 0,0 1-16,0-1-16,0 0-32,0 0-48,1 0 16,-1 0 0,1 1-16,-1 0 0,0 0 0,0 0 16,0 0 0,0-1 0,0 1-32,0-1 16,0 0 0,-1-1 16,1 2-16,-2-1 0,0 1 0,0 0 0,0 0 0,-1 1 0,1 0 0,0-1 16,0 0-16,1 0 0,0 0-16,0 0 16,0 0 0,0 0 0,-1 0 0,0 0 0,1 1 0,-1 0 16,0-1-16,1 0 0,1 0 0,0-1 16,0 1-16,0 0 0,0-1 16,-1 1-16,0 0 0,-1 1 0,-1 0 0,0 0 0,0 0 0,1 0 0,-1-1-16,0 1 32,0 0-16,0 0 0,0 0 0,-1 0 0,1 0 0,-1 0-480,-1 0-545,1 0-736,-1 1-448,-1-1 369,1 1-241,0 1-320,-1-1 1136,1 1 1265,0-1 1120,1-1 225,0 0-320,0 0-145,0 0-224,0-1-176,0 1 1,0-1-65,0 1 48,0 0 32,0-1-160,0 1-191,0 0-145,0 0-177,0-1-2144,0 1-9444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82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0 126 3346,'0'0'2241,"0"0"-2145,0 0-16,0 1 448,0-1-384,0 0 64,0 0 608,1-1 193,-1 1-257,1-1-95,0 1-65,-1-1-160,0 1-16,1-1 176,-1 1 49,0 0-145,0 0-80,0 0 112,0 0-143,1 0 31,-1 0-128,2-1-64,1 0 0,0-1-32,1 0-48,1-1-32,-1 0 32,1 0-32,-1 0-16,0 0-64,0 0 33,0 1-65,0 0 16,0 0 0,1 1-16,-1-1 16,0 1 32,0-1-32,0 0-16,-1 0 32,0 0 0,0 0-32,0 0 0,0 0 48,0 0-16,0 0-32,0 0 0,1 1 0,0-1 16,-1 0 16,1 0-32,0 1 32,-1-1-32,0 0 16,-1 1 0,0 0-16,-1 0 0,1-1 32,-1 1 0,1 0-32,1-1 16,-1 0-16,0 1 0,1-1 16,-1 0-16,1 1 32,-1 0-32,1-1 0,0 1-16,0-1 16,0 1 0,0-1 32,1 1-16,0-1 16,1 0-16,-1 0 0,1 0 16,-1-1-16,0 1 32,-1-1 48,1 0 96,-2 1-64,0 0-128,0 0 16,-2 1 0,1 1 0,-1-1-16,1 1 16,0-1-16,0 1 16,-1-1 16,1 1 32,0-1 0,0 1-48,1 0 16,-1 0-32,0 1 16,-1-1-16,1 0 32,-1 0-32,0-1 0,-1 1-304,1 1-640,-1 0-817,-1 1-1233,0 0-8867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83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8 15 4354,'0'0'1553,"1"0"-497,-1 0 497,1 0-529,-1 0-175,0 0 47,0 0-127,0 0-177,-1 1 128,0-1-48,0 1-143,0 0-33,0 0-208,0 0-96,0 0-192,0 0 32,0 0 80,0-1 0,1 1 80,0-2 144,0 1-159,1 0-65,-1-1 16,1 1-48,2-1-48,0-1-32,1 0-16,0-1-304,2 0-1025,0-1-880,0 0-3762,-1 1-976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84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25 22 2657,'0'0'1585,"0"0"-1393,0 0 256,-1 0 273,0 0-1,-1 0-352,1 1-288,-1-1 16,0 1 272,1-1 193,0 1 127,0-1-96,1 0-64,-1 0-159,1 0 239,0-1-304,0 1-144,-1-1-64,0 1-64,0-1-16,0 1 0,-1-1 64,1 1 112,0 0-128,1 0 64,0 0-96,-1-1-32,1 1 160,-1 0 177,1-1-177,-1 1-64,0 0 0,1 0 64,0 0 128,0 0 128,0 0 96,0 0 129,1 0 143,-1-1-112,0 1-15,0 0-161,0 0-128,0 0-208,0 0 96,0 0-48,0 0-32,0 0 113,1 0 207,1 0-176,0 0-16,2 0-144,0 0-64,1 0-16,0-1-64,0 0 48,1 0-32,-1 0-16,0 0 48,-1 0-64,1 1 16,-1-1-16,0 1 0,0 1 16,0-1-16,1 1 0,-1 0 16,1 0-16,0 0 0,0 0 16,0 0-16,0-1 0,-1 1 16,1-1-16,-2 0 0,1 0 0,-1 0 0,1 0 0,0 0-16,0-1 16,1 1 0,1-1 16,-1 0-16,0 0 0,-1 0 0,0 0 0,-2 0 16,1 1-48,-1-1 48,1 1-32,0 0 16,1 0 0,0-1-32,0 1 32,0-1 0,-1 1 0,0 0 0,0 0 0,-1 0-32,1 0 0,0 1 16,0-1 16,0 0 0,-1 0-16,1-1 16,0 1 0,0-1 16,0 0-16,0 0 16,0 1-16,0-1-48,-1 0-144,-1 0-336,1 0-417,-2 1-847,1-1-1570,-2 0-3265,0 1-128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886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11 145 4290,'1'0'1265,"-1"0"-721,0 0 96,0 0-240,0 0-64,-1 1-159,0-1 287,0 1 432,0 0-176,1 0-95,-1 0-33,1-1-48,0 0-128,0 1-47,0-1 63,-1 0 32,1 1-160,-1-1-128,1 1 0,-1-1-96,0 1 0,1-1 145,-1 0 47,1 0-32,0 0 80,0 0-32,0 0-16,0 0 96,0 0 97,0 0-97,0 0-112,-1 0 0,1 0-48,0 0-64,0 0-128,0 0 16,0 0 48,0 0-32,1 0-16,0 0 112,0 0 16,0-1-64,1 1 16,1-1-96,1 0 0,0-1 16,0 0 0,1 0-32,0-1 48,1 0-48,1-1 0,-1 0 0,0 0 16,1 0-16,-1 0-16,-1 1 16,1 0 0,1 0 16,-1 0-16,1-1 0,1 1 0,0-1 17,0 0-34,-1 1 17,0 0 0,-1 0 0,-1 1 0,0 0 17,0 0-17,-1 1 0,1-1 0,0 0 0,1 0-33,0-1 49,1 0-32,-1 0 0,1 1 16,-2 0 16,0 0-16,-1 1 0,-1 0-16,0 0 16,1 0-16,0 0-48,0 0 16,1-1 32,0 0 0,-1 0 16,1 1-16,-2-1 16,0 1-16,0 0 16,-1 0 0,1 0-32,-1 0-16,1-1-16,1 0 32,0 0 16,-1 0-16,1 1 32,-1-1 16,-1 1-16,1 0 0,-1 0 0,1 0 0,0-1 0,0 1 0,-1 0 0,1 0 0,-2 0 0,1 1 0,-1 0 0,-1 0-16,1-1 32,-1 1-32,1 0 16,0-1 0,-1 1 16,1-1-16,0 1-16,0-1 16,0 1-16,0 0 0,0 0 0,-1 0 16,1 0-16,0-1 0,-1 1 0,1 0 0,-1 0-16,1 0 16,-1 0 0,1 0-16,-1 0 16,1 0 0,-1-1 0,0 1 0,1 0 0,-1 0 16,1-1-16,0 1 0,0-1 0,0 1-16,-1 0 16,1 0 0,0-1 0,-1 1 0,0 0 16,0 0 0,0 0-16,1-1 16,-1 1 0,1-1 0,0 1 16,-1 0-16,0 0 0,0 0 16,0 0-32,0 0 16,0 0-16,0 0 0,1 0-16,-1 0 16,0 0 16,1 0 0,-1 0 0,0 0 0,0 0 0,0 0 0,0 0 0,0 0 0,0 0-16,0 0 0,0 0 16,1 0 0,-1 0 0,1 0 16,0-1-16,0 1 0,-1 0 16,0 0-16,0 0 0,0 0-16,0 0 16,0 0 0,0 0 0,0-1 0,1 1 16,-1 0-16,0 0 48,1 0-16,-1 0-32,0 0-32,-1 0-1233,1 0-992,0 0-1296,-1 0-7012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85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10 46 4050,'0'0'1697,"0"-1"-1585,0 1 352,0 0 32,-1-1-256,0 1 32,1 0 241,-1 0 543,0 0-256,1 0-175,-1 0-65,1 1 192,-1-1-127,1 1-193,0-1-32,-1 0-64,0 0 64,0 1-112,1-1-111,-1 0-65,1 1 64,0-1 112,0 0 0,1 0 32,0 0 128,0 0 0,1 0 17,0-1-193,0 1-96,1-1-96,-1-1 0,1 1-48,-1 0-16,1 0 0,-2 0-16,1 0 0,0 0 0,0 0 48,0 0-48,1 0 16,0 0 0,1 0 48,1-1-16,0 0-16,1 0 64,0 0-16,1-1 0,-1 0 64,1 1-48,-1-1-64,1 1-16,0 0 0,-1 0-16,1 0-96,0 0-1008,-2 0-1361,-1 1-3346,-1 1-3009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86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5 9 4786,'0'-1'2513,"0"1"-1968,0 0 447,0 0-320,0-1-448,0 1-95,0 0 95,1 0-16,-1-1-176,0 1 0,0-1 256,0 0 224,-1 0 0,1 1-127,-1-1-81,0 1-144,0-1-64,0 1-64,1 0 48,0 0 112,-1 0 0,2-1 304,-1 2 113,0-1-81,0 1-160,0 0 96,1 1-48,0 1-80,-1 0-47,1 1-113,-1 0 48,1 0 16,-1 1-64,0 1-112,0 1 176,0 0-128,0 2-32,0 0 0,0 0-64,0 0 128,1 0-64,-1 0-64,1-1-16,-1 0 0,0 0 32,0-1-32,0-1 0,0 0 0,0-1 0,1-1 16,-1 0-32,1 1 48,0 0-32,0 0 0,0 0 0,-1 0 0,1-1 0,0 0 0,-1-1 0,0 0 16,1-1-16,-1 1 0,0 0 0,1 0 16,-1 1-16,0 1 16,0 1-16,0 0 0,0 0 0,0-1-16,0 0 16,1-1 0,-1 0 0,1-1 0,-1 0 0,1-1 0,-1 1 16,1 0-32,-1 0 32,0 0-16,1 1 0,-1 0 16,1 0-32,-1-1 16,1 1 0,-1 0 16,1-1-16,0 0 0,-1 0-16,1-1 32,-1 0-16,1 0 0,-1 0 0,0-1 0,0 0 16,0 1 0,0 0-16,0 1 0,-1 0 16,1-1-16,-1 1 0,1-1-32,-1 0 48,1-1-16,0 1 16,-1-1-16,1 0 0,-1 1 0,1 0 0,0 0 32,-1 0-32,1 1 0,-1-1 0,-1 1-16,1-1 16,0 0-16,0 0 32,0 0-32,1 0 32,0-1-16,0 0 0,0 0 0,0 0 0,0 0 0,0-1 0,0 1-16,0-1 16,0 0 0,0 1 0,0 0 0,0 0 16,0 0-16,0 0 0,1-1 0,-1 1 0,0 0 0,0-1 0,0 1 0,0-1 16,0 1-16,0-1-16,0 1 16,0 0 0,0 0 16,0 0-16,0 0 0,0-1 32,0 1-16,0-1-16,0 0 65,0 0-49,0-1 0,0 1-16,0-1-161,-1 0-607,1 0-1313,-1-2-1040,1 0-9365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87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7 33 2513,'-1'0'1313,"1"0"-929,-1 0 288,0-1 129,0 1-417,0 0-320,1-1 48,-1 0-80,1 0-16,0 0 32,0-1 832,1 1 305,-1 0-1,0 0-255,1 0-321,-1 1-112,0 0-63,0 0-49,-1 0 0,1 0-64,0 0 256,0-1 17,0 1-209,-1 0 224,1 0 0,0 0-208,0 0-127,0 0-65,0 0 80,0 1 320,2 0-160,-1 2-96,2 0-127,0 2-81,1 0-80,0 1-32,1 1 80,0 0-80,-1 0 48,-1-2 48,0-2-64,-2 0 32,1 0-32,-1 0 0,1-1-16,-1 1-32,1 0 0,0 1 0,0 0-16,0 0 0,1 0 0,-1 1 32,1-1-32,0 1 0,-1-1 0,1 0 0,-1-1 16,1 1 0,-1-1-16,0 1 16,-1-1 16,0 1-32,0 0 16,0-1-16,-1 2 16,1-1-16,-1 0 0,0 0 0,1 0 0,0-1 0,-1 1 0,1-1 0,0 1 0,-1-1 0,1 1 0,0-1 0,0 0 16,-1 0-16,1 0 0,-1 0 0,1-1 0,-1 0 48,0 0-48,0 0 32,-1 0-80,1 1 80,-1-1-64,0 1 64,1-1-32,0-1 16,-1 0-16,1 0 48,0-1 16,0 0-32,0 0-16,0-2-16,0 0 0,0-1 0,0-1 0,0-1 16,-1-1-16,1 0 0,0-1 0,-1 0-16,0 0 16,0-1-16,0 0-16,-1-1 16,0-1 0,0 0 0,0 0 0,0 0 0,0 1 16,0 1-16,0 2 0,1 1 16,0 0 0,1 1 0,-1 0 0,0 1-16,1 0 16,-1-1 0,0 0 0,0 1 16,-1-1 0,1 1-16,0-1-16,0-1 0,0 1-16,0 0 16,0-1 0,0 1 32,-1 0-16,1 1 16,-1 0-16,1 0 32,0 2-64,0-1 32,1 1 0,-1 0 16,1 0 0,-1 0-32,0-1 48,0 1-32,0-1 0,0 1 0,0 0 16,-1 0-16,1 0-32,0 1 32,0-1 0,0 1 16,0 0-16,0 0 0,0-1-16,0 1 16,1 0 0,0 0 16,0 0-16,0 0 0,0 0-32,0 0 32,0 0 16,0 0-16,0 0-16,0 0-16,0 0 0,0 0 16,0 0-16,1 0 16,-1 0 0,0 1-32,0-1 48,0 0-16,1 1 16,-1-1 0,0 1 0,1-1 0,0 1 0,-1 0 16,1 0-32,0 0 32,0 0-32,1 1 16,-1 0 0,1 1 0,0-1 0,0 1 0,0-1 0,0 1 0,0-1 0,0 1 0,-1-1 0,1 1-16,0-1-352,-1 0-561,0-1-1039,0 0-1234,0 0-3025,-1 0-752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88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 10 8132,'0'0'1008,"1"0"-704,-1 0 657,0-1-225,0 1-464,0-1 64,0 1 161,0-1-49,0 1 0,0-1 96,0 1-80,0 0-79,0 0 31,1-1 64,-1 1-208,0 0-48,0 0-176,0 0-16,0 0-32,-1 0 0,1-1 0,0 1-32,0 0-112,-1 0-224,1 0-176,0 0 128,0-1 304,-1 1 64,1 0 32,0 0-64,0 0 80,0 0 0,1 0 32,-1 1 64,0-1 64,0 0 80,0 0-96,0-1-80,0 1-48,0 0 224,0-1 112,0 1-32,0-1 16,0 1 145,0 0 79,0 0-96,0 0-128,0 0 0,0 0 33,0 0-81,1 0 192,-1 0-160,0 0-208,1 0-112,-1 0 16,1 0 80,0 1-80,0 0 64,2 0-32,0 2 0,0 0 0,2 2 48,-1 0 48,1 1-16,0 0-31,0 0-65,0 0 80,-1 0-80,0 0 96,-1-1 48,0 1-112,0-1 32,0 0-96,0 0 16,-1-1-16,0 0 16,0 0 0,0-1-16,0 0 0,0 1 16,1-1-16,-1 0 0,1 1 0,0 0 16,0 0-16,-1 0 0,1-1 0,-1 1 16,0-1-16,-1 0 0,0 0 0,1-1 16,-1 1-32,0-1 32,1 0-32,-1 0 32,1 0-16,-1 1 16,1-1-32,0 1 32,0 0-32,0 0 16,0 0 0,-1 0 0,1 0 48,-1 0-80,0 1 32,1-1 0,-1 0 0,1 1 0,-1-1 0,0 0 0,1-1 16,-1 1-16,0 0 0,0 0 0,0-1 0,0 1 0,0-1 0,0 0-16,0 0 32,0 0-16,0 0 0,0 1 0,0 0 0,0 0 16,0 0-16,0 0 16,1 0-32,-1 0 32,0 0-32,0 0 0,0-1 16,1 1 0,-1-1 0,1 0 16,-1 1-32,0-1 32,0 0-16,-1 0 0,1-1 16,-1 1-48,0-1 32,1 1-16,-1-1 32,1 0-16,-1 0 0,1 1 0,-1-1-16,1 0 16,-1 0 32,1 0-32,0 0-32,0 1 32,-1 0 0,1-1 0,0 1-16,0-1 16,0 1 16,-1-1-16,0 0-16,1-1 16,-1 1 0,0 0 0,0 0 0,1 0-16,-1-1 16,0 1 0,0 0 0,1-1 16,-1 1-48,0 0 32,0-1-16,0 0 16,1 1 0,-1-1 16,0 0-16,0 1 0,0-1-16,0 1 16,0-1 0,0 0 0,0 1 0,0-1 0,0 0 0,0 0-16,0 0 16,0 0 0,0 0 0,0 1 0,0-1 0,1 1 0,-1-1 16,0 1-16,0-1 16,0 0-16,0 1 0,0-1 0,0 0 0,0 0 0,-1 0 0,1 0 16,0 0-16,0 0-817,0 0-1135,-1-1-1538,-2 0-1632,1 0-5043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89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9 2 2465,'0'0'833,"0"0"-801,0 0-64,1 1-65,-1-1-623,1 0 288,0-1 432,0 1 1056,-1-1-383,1 1 319,-1-1 337,0 1-513,-1 0-128,1 1 49,-1-1-65,1 0-336,-1 0-48,1 0 97,-1 0-49,1 0-160,-1 0-80,1-1 80,0 1-128,0 0-48,0 0 0,0 0-208,0 1-176,0-1 128,0 0 256,0 0 0,0 0 32,0 1 48,-1 0 112,0 0-32,0 0-16,0 0 16,0-1-32,0 1-80,1-1-32,0 0-16,0 0-192,0-1-256,0 1-353,-1-1-1023,1 1-1138,-1-1-1776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90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0 8 2561,'0'0'0,"0"-1"-560,0 0 560,1 0 704,-1 0 305,0 0-401,0 1 64,0-1-95,0 1-385,0 0-32,0 0-80,0 0-80,0-1-32,0 1-1169,1 0-1328,0-1 288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91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35 8 3233,'0'0'609,"-1"0"-257,0-1 880,0 0-191,0 1-561,0-1-208,0 0 385,1 1 159,-1-1-96,1 1 225,-1-1 175,1 0-303,0 1-225,0 0-48,-1-1 208,1 2-47,0-1-193,1 1 0,-1 0-176,0 1 33,1 0 79,0 0-192,-1 0 80,1 1 80,0 0 0,0 0 65,0 2-113,0 0-112,0 1-80,0 2-48,1 0-80,-1 1-32,1 0-16,0-1 16,-1-1 0,1 0-16,-1-1 64,0-1-64,0-1 0,1 1 16,-1-1 0,1 1-16,-1-1 32,1 1-32,-1-1 0,1 0 32,-1-1-32,0 0 16,0-1-16,0 1 0,0 0-16,0-1 80,0 1-48,0 0 0,0 1 0,0-1 0,-1 0 16,2 1 32,-1 0-48,0 0 0,1-1-16,-1 0 0,0-1 0,1 1 16,-1 0 16,1-1-32,0 1 16,-1 0-16,1-1 0,-1 1 0,-1-1 16,1 1-16,0-1 0,-1 0 48,1 0-48,-1-1-16,1 1 0,0-1 16,-1 0 0,0 0 16,1 0 0,-1 0-16,0 0 16,0-1-16,0 1-16,0 0 16,1 0 32,-1 0-32,1 0 16,0 1-32,-1-1 48,1-1 0,-1 0 0,1 0 16,-1 0 49,0 0-49,0 0 80,-1-1-80,0 0-48,0-1 0,0-1-16,-2-2 16,1 0 16,-1-1-16,0-1 0,-1 1 0,1-1-16,0 1 16,0 0 0,1 0 0,-1 0 0,0-1 0,0 1-16,0-1 16,0 2-32,1-1 32,-1 2-80,2 1 32,-1 0-97,2 0 113,-1 0-32,0-1 64,0 1 0,-1-1 0,1-1-32,-2 1 32,1 1-16,-1-1-32,0 0-144,1 1 96,-1-1 64,1-1-80,0 1 96,-1-1-32,1 0 48,0 0 0,1 1-16,-1 1 16,1 0-48,0 0 32,0 1 16,0 0-32,-1 0 32,1-1-48,0 1 48,0 0 0,0 0 0,1 1-96,0 0-48,0 1-608,0 0-273,0 0-640,0 0-720,0 0-1681,0 0-5650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92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 1 3666,'0'0'1072,"0"0"-1040,0 0 833,0 0 95,0 0-768,0 0-112,1 0 176,-1 0 112,0 0 33,0 0 335,0 0-208,0 0-304,0 0 112,0 0 369,0 0-65,0 0-144,0 0 145,0 0-1,0 0-16,0 0-96,-1 0 241,1 0 79,0 0-128,0 0-223,1 0-145,-1 0-128,1 0 32,0 1 208,0 0-176,1 0 17,1 1-1,0 1 0,0 0-80,1 1-48,-1 1-96,0-1-32,0 1 0,0 0-48,0-1 0,-1 0 0,1-1 0,-1 0 32,0 0-32,1 0 32,0 1-32,-1 0 0,1 0-16,0 1 32,0-1 0,0 1-16,0-1-16,-1 0 16,0 0 0,1-1 0,-1 0 16,0 0-16,0 0 0,0 0 0,0-1 16,0 1-32,0 0 32,0-1-32,0 1 48,1-1-48,-1 0 16,0 0-16,0 1 16,0-1 16,0 0-16,0 0 16,1 1-16,-1-1 0,0 0 0,0 0-16,-1 0 16,1 0 0,0 0 16,0 0-32,0-1 16,0 1 0,-1 0 0,1 0 32,0 0-48,0 0 16,-1 0 0,1 0 0,-1 0 0,1 0 0,0 0 0,-1-1 16,1 1-32,0-1 16,-1 0 0,1 0 16,-1 0-16,0 0-16,1 0 16,-1 1 0,0-1 16,0 0-16,1 1-16,-1-1 16,0 1 16,0 0-16,1-1 0,-1 1 0,0-1 0,1 0-16,-1 1 32,0-1-16,1 0 0,-1 1 0,0-1 0,0 0 16,-1 0-16,1 0-16,0 0 16,0 0 0,0 1 0,0-1 0,0 1 0,1-1 0,-1 1 0,0-1 0,0 0 0,0 0-16,0 0 32,0 0-16,0 0 0,0 0 0,0 0 0,0 0 0,0 0 16,0 0-32,0 0 16,0 0 0,1 0 0,-1 0 0,0 0 0,-1 0 0,1 0 0,0-1 0,-1 1-16,0-1 16,1 1 0,0-1 0,-1 1 0,1 0 0,0 0 0,0-1 0,-1 1 0,1-1 0,0 1 0,-1-1 16,1 1-16,-1-1 0,0 0 0,1 0 16,-1 1 0,0-1-32,-1 0 32,1 0-16,0 0 0,0 1 48,0-2-16,0 1 0,0 0-16,0 0 16,-1 0-16,1 0-16,0-1 0,-1 1-32,1 0-464,-1-1-560,1 0-849,-2 0-1873,0 0-9188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93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5 1 2449,'-1'0'656,"1"0"-640,-1 1 48,0 0-64,0 0-320,0 0-1376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94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68 5 3778,'0'0'688,"0"-1"-304,-1 1 273,1-1-225,-1 0 0,0 1-16,1 0-192,-1 0-16,1 0 0,0 0 209,0 0 175,0 0-96,0 0 80,0 0 129,0 0-193,-1 0-352,1 0 144,-1 0 208,0-1-127,1 1-113,-1 0-48,1 0 96,0 0-48,-1 0-32,1 0 48,0 0 64,0 0 1,0 0 15,-1 0 80,1-1 16,0 1-16,-1 1-79,1-1-81,1 0-128,-1 1 240,0 1-16,0 1-64,0 1 0,1 1-47,-1 1-49,1 0 16,-1 1-32,1 0 96,0 0-80,0 0 48,0 0-112,0 1-96,0-2-48,0 1-16,0-1 32,0-1-16,-1 0 48,1-1 80,0 0 1,0 0-113,0-1 32,-1 1-48,1 0 0,0 0 0,0-1-16,-1 1 0,1-1 16,0 0-16,-1 0 0,1 0-16,1-1 32,-1 1-16,0-1 0,0 0 0,0 1 32,1-1-32,-1 0 0,0 0 0,0 0 0,0 0 16,0 0-16,0 0 0,0 0 0,0 0 0,0 0 16,0 1-16,0-1 0,0 0 0,0 0 0,0 1 16,0 0-32,0-1 32,0 0-16,1 1 0,-1-1 0,1 0-16,-1-1 16,0 1 0,1-1 16,-2 0-16,1 1 0,0-1 0,0 1 0,-1 0 0,1-1 0,-1 1 0,1-1 0,-1 1 0,1-1-16,0-1 16,-1 1 0,1 0 16,-1 0 0,1 0-16,-1-1-16,1 1 16,0 0 16,-1 0-16,1 0 0,-1-1 16,0 1-16,0-1 48,0 0 64,0 0-48,0 0 0,0-1 0,-1 1-48,1 0 16,-1-1-32,0 1 0,0-2 0,-1 0 0,0-1 0,-1-2-64,-1 0 0,0-2 48,0 0-16,-1 0-16,1 1-16,0-1 32,0 1 0,0 0-16,1 0 32,0 0 0,-1 0 16,2 0 0,-1 0 0,1 1 0,0 0-32,0 0 48,0 0-16,0 0 0,0 0 0,0 1 16,0-2-32,0 2 32,0-1-32,0 1 16,0 0 0,1 1 0,-1 0 16,1 0-16,0 1 0,0 0 0,0 0 0,0 0 0,0 1 0,1-1 0,-1 1 0,0 0 0,0 0-16,0-1 16,0 0 0,-1 0-32,1-1-96,0 1-1,-1-1 81,2 0-48,-1 0 64,0 1 16,0 0-16,1 0 32,0 0-32,-1 1 16,0 0-80,0 0 32,0-1 32,1 1-64,-1-1 64,0 1 16,0 0 16,0 0-16,0 0 48,1 0-48,-1 0 16,1 1 0,-1 0-32,1-1-112,0 1-256,-1-1 160,0 0 160,0 0 48,-1 0 16,2 0 16,-1 1-16,1 0 0,-1 0 16,1 0 0,0 0 0,0 0 0,0-1 0,1 1 0,-2 0 0,1-1 0,0 1-16,0 0 16,-1-1-32,1 1 32,0 0 0,0 1 96,1 1 16,0 0 48,0 2-16,1 1-48,1 0-16,0 1-48,0 0 16,1 0-16,-1 0 48,1-1-32,0 0 64,-1 1-32,0-1-64,1 0 0,-2 1 48,1-1-48,0 0-16,-1 0 0,0 0 0,0-1 0,0 0 0,0-1 0,0 0 0,0-1 32,0 0-64,0-1 16,-1 0-320,0 0-800,0 0-1410,0-1-1071,-1 1-4003,0-1 2594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887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 79 2225,'0'0'1425,"0"0"-1009,0-1 272,1 1 273,-1-1-321,1 1 176,0-1 81,-1 1-65,0 0-160,1 0 113,-1 0 63,0 0-128,0 0-63,0 0-97,1 0-16,-1 0 49,0 0-1,1 0-112,0 1-128,1-1-64,1-1-16,1 0 1,1-1-33,2 0-160,1-1-32,1 0 0,1-1-32,0 1 16,-1 0-32,1 0 16,-1 1 16,-1 1 0,0-1 0,0 1 48,0-1-80,0 1 0,0-1 32,0 0 0,1 1-32,-1-1 0,2 1 0,0-1 64,-2 2-64,-1-1 64,-1 0-32,-2 1 0,2-1 16,-1 0-16,2 0 48,0 0-48,0 0 32,1-1-16,-1 1 0,0 0-32,-1 0 16,0 0-16,-2 0-16,0 0 16,-1 0-16,-1 1 16,0 0-16,0-1 16,0 1 0,0 0-16,0-1 0,1 1 16,0-1-16,0 1 16,1-1-16,-1 0 0,1-1 0,-1 1 0,1 1 0,-2-1 16,1 0-16,-1 1 0,0-1 0,-1 1-16,0 0 16,0 0 0,-1 0 0,1 0 0,-1 0 0,1 0 32,1-1-32,-1 1 0,1 0 0,0 0 0,0-1 0,-1 1-16,1 0 32,-1 0-32,0-1 16,0 1 0,0 0 0,0 0 16,0 0 0,0 0-32,-1 0 16,1 0 0,-1 0 0,0 0 16,0 0-16,0 0-16,0-1 16,0 1 0,0 0 0,1 1 0,-1-1 0,1 0 0,0 0 16,0 0-16,0 0 0,1-1-16,-1 1 16,0 0 0,0 0 0,0 0 0,-1 0 16,1 0-16,-1 0 0,1 0 0,-1 0 0,0 0 0,1 0 0,0 0 0,0 0 0,0-1 16,0 1-16,-1 0 0,1 0 0,-1 0 0,0 0-16,0 0 16,0 1 0,0-1 0,0 0 0,1-1 16,0 1 0,-1 0-16,1 0 16,-1 0 0,1 0-32,-1 0 16,0 0 0,0 0 0,0 0 16,0 0 0,0 0 16,0 0 0,0 0 0,0 0-32,-1 0-624,1 0-1057,-1 0-1280,-1 0-3890,1-1 784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95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4 3 4530,'0'0'2961,"-1"0"-1792,1 0-305,-1-1 17,0 1-97,1-1 32,-1 1-63,1 0-113,0 0-96,0-1 33,1 1 63,-1 0-80,0 0-32,0 1-63,0-1-81,0 0 32,0 1 144,1 0-224,0 0 65,1 0-161,0 1-96,1 0 112,0 0-144,0 0 96,1 1 0,0 1-48,0 0 32,0 0-16,0 1-64,0 1-96,0 0-16,1 0 32,-1-1-16,1 1-16,-1-2 16,0 1-16,1-1 0,-1 0 32,0-1-32,0 1 0,0-1 16,0 0-16,0 0 17,0 0-17,1 0 0,-1 0 0,1 0 16,-1-1-32,1 0-1,-1 0 17,0 0 0,0 0 0,-1 0 0,1-1 0,-1 2 17,0-1-17,0 0 0,0 0 16,0 0-32,1-1 16,-1 0 0,0 0 0,0 0 0,0 1 0,0-1 0,-1 0 16,0 0-32,0 0 48,0 0-32,0 0 0,0 0 0,0-1 0,1 1 0,0 0 16,0-1-16,0 1 0,0-1 0,0 0-16,0 1 0,-1-1 16,0 1 0,0-1 16,-1 1-16,0-1 0,0 1 0,0 0 0,0 0 0,0 0 0,1-1 16,0 1-16,0-1 0,-1 1 0,1-1 0,-1 1-32,0-1 80,0 1-80,0-1 48,0 0-32,0 1 32,0 0-16,1-1 0,-1 1 0,0 0 0,0 0 0,1-1 16,-1 1-16,0 0 0,0-1 0,0 0 0,0 1 0,0-1 0,1 0 0,-1 1 0,0-1 0,1 0 0,-1 1 0,0-1 0,0 1 0,0-1 0,0 0 0,0 1 0,-1-1 0,1 1-32,0-1 48,0 1-16,1-1 0,-1 1 16,0-1-16,0 0 16,-1 0 0,1 0 16,-1 0 0,0 0-16,0 0 16,-1 0-16,1 0 16,0 0-32,0 0 16,0 0-16,0 0 16,0 0-16,0 0 0,0 0 0,0 0 0,0 0 16,0 0 0,0 0 16,0 0 32,0 0-16,0 0-16,0 0-16,0 0 32,-1 0-48,1 0-64,-1-1-593,0 1-623,0-1-609,-2 0-992,1-1 127,-2 0-3024,1 0-241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96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23 5 3009,'0'0'1089,"0"0"-1041,-1 0 496,1 0 208,0 0-687,0 0-49,0 0-16,0 0 368,0 0 160,0 0 176,0 0-31,0 0-433,0 0 128,-1 0 80,1-1-112,-1 1-208,1 0-112,-1-1 0,0 1-16,0-1-16,0 1-96,1-1 112,-1 1 16,0-1 96,0 1 48,0 0 144,-1 0 49,1 1 15,-1-1 144,0 1 288,1-1-255,-1 1-113,1-1 288,1 1 81,0-1 47,1 0 224,1 1-367,2 1-129,1 0-144,1 2-128,1 0-96,0 1-79,0 0-1,-1 0 0,0 0 16,-1 0-16,-1 0 48,0 0-16,0 0-32,-1 1-64,1 0-32,1-1 0,-1 1-16,0-2-16,1 1 0,-1-2 0,1 1 32,-1-2 0,1 1-32,-1 0 0,0-1 16,-1 1-16,1 0 0,-1 0 16,0 1-16,0-1 0,0 0 0,0-1 48,0 1 0,0 0 16,-1 0 0,1 0-16,-1 0-32,1 0-16,0-1 16,0 0 32,1 0-48,0 0 0,0 0 0,1-1 0,0 1 0,0-1 32,-1 1-32,0-1 0,0 0 16,-1 0-16,0 0 32,0 0-16,0 0 48,0-1 32,0 1-32,0 0 0,-1 0-32,0 0-32,0 0 64,0 0-64,0 0 0,0-1 64,1 1-64,-1 0 49,1 0-49,0 0 0,0 0 64,0 0-64,0 0 0,-1 1 0,0-1 16,0 0-16,0 0 32,-1 0-32,1 0 0,0 0 0,-1 0 0,1-1 16,-1 1-16,1 0 16,0 0-16,-1 0 0,1 0-16,0 1 32,0-1-16,-1 0 32,0 0-32,0 0 16,0-1 0,-1 0 0,1 0 16,-1 0 0,-1 0 32,1 0 0,0 0-64,-1 0-48,-1 0-1265,-1 0-2241,-2 0-2800,0 0-3587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97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 11 5747,'0'-1'1776,"0"0"-1007,0 0 255,0-1-303,0 1-497,0-1 80,0 1 400,0 0 129,0 1-81,0 0-96,0 0-48,0 0 17,1 0-145,-1 1 112,2 1-15,-1 0-161,1 1-112,0-1 48,1 1-208,1 1 0,0 0 48,2 1-64,1 0 0,0 0-96,1 0 64,0 0-64,0-1 0,-1 1 48,0-1-64,-1 0 65,0 1-17,0-1-48,0 0 16,1 1 0,0 0-32,0 0 0,1 0 32,-1 1 0,1-1-16,0-1 0,-1 1 16,-1-1-16,0 0 0,-1 0-16,1-1 0,-2 1 32,1-2-32,0 1 0,-1-1 0,1 1 16,0-1-16,0 0 0,-1 1 0,1-1 0,0 1 16,-1-1-16,1 1 16,-1-1-16,1 0 0,-1-1 0,0 0 16,-1 0-32,1 0 48,-2 0-48,1 0 16,-1 0 0,0 0 16,0 0-16,0 0 32,1-1-32,-1 0 0,0 0-16,0 0 16,1 0 0,-2 0 0,1 1 0,0-1 0,-1 1 0,1-1 0,0 0 16,-1 1-32,1-1 64,-1 1-64,0-1 16,1 1-16,-1-1 16,0 1 0,-1-1 0,1 1 32,-1-1-32,1 0-32,-1 0 32,1 1 0,0-1 0,-1 0 0,1 1 32,0-1-32,0 1-32,0-1 32,0 1 16,0-1-16,0 1 0,0-1 0,-1 0 16,1 0-16,0 0 16,-1 0-16,1 0 0,-1 0 0,0 0-16,0 1-16,0-1 32,0 0 32,1 0-32,-1 0 0,1 0-16,-1 0 48,1 0-16,-1 0 0,0 1 64,1-1-48,-2 0-16,1 0-16,0 0 48,0 0-32,0-1 16,0 1 16,0 0-32,0 0-16,0 0-176,-1-1-1409,0 0-1744,-1 0-5844,0 0 4051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98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0 9 4274,'0'0'912,"1"0"-880,0 0 593,0 0-33,0 0-448,1 0-80,-1-1 48,0 0-32,0 0 32,0 0 256,0 0 193,-1 1 79,0-1 16,1 0 241,-1 0 159,0 1 17,0 0 63,0 0 33,0 0-209,1 0-224,-1 0-79,1 0-1,1 1-272,1 1-160,1 0-112,2 1-48,1 0-32,1-1 32,1 0-32,0-1 32,1-1 33,0 0 15,0 0 80,-1 0-80,0 0-32,-1 0-48,1 1 0,-1 0-16,0 0 0,1-1 0,-1 0-16,1 0 0,-1-1 0,-1 1 0,0 0 0,-1 0 0,0 0 16,-1 1-16,1 0 16,0-1-16,0 1 0,1 0 16,0-1-16,-1 1 0,0-1 0,0-1 0,-2 1 16,0 0-16,1-1 0,-1 1 16,1 0-16,0-1 0,0 0 0,0 0 0,0 0 0,0 0 0,-1 1 0,0-1 0,-1 1 0,1 0 0,-1 0 0,1 1 0,0-1 0,0 0 0,0 1 0,0-1 0,0 0 16,0 1-32,-1 0 48,1-1-48,-1 1 16,1-1 0,0 0-16,0 0 16,-1 0 0,1 0 0,-1-1 16,0 1-16,0 1 0,0-1 32,-1 0-32,1 1-16,-1-1 0,1 0 16,-1 0 0,0 0 0,0 0 0,-1 0 16,1 0-16,0 0 0,0 0 0,0 0 0,-1 0 0,1 0 0,-1 0 0,-1 0 0,1 0 64,-1 0-64,0 0 32,0 0-16,0 0-32,0 0 16,0 1 0,0-1 0,0 0 0,0 0 0,0 0 0,0 0 16,0 0 32,0 0-32,0-1-16,-1 1-1409,-1 0-2192,-2 0-4771,0 1 2273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99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0 9 6995,'0'0'1665,"1"0"-1553,-1 0 896,0 1 17,1-1-337,-1-1 49,1 1 207,0 0-208,0-1-223,0 1 47,0 0 256,0 1-207,0 0-257,2-1-16,1 1-96,1 0-192,1 0 16,1-1 16,2-1-16,1 1 48,0-1 144,0 1-128,0 0-48,-1 0 32,1 0-48,0 0-16,1 0-32,0-1 16,1 0-32,1 0 0,-1-1 16,-1 0-16,-1 0 16,-2 1-16,-1 1 16,-2 0 0,0 0-16,-1 1 0,0 0 32,0 1-32,1-1 0,0 0 0,1-1 16,0 1-16,-1 0 0,1-1 0,-1 1 0,0-1 0,-1 1 0,1 0 17,0-1-17,1 1 0,0-1 16,0 0 0,0 0-32,0 0 16,0-1 0,-1 1 0,0 0 16,-1 0-16,-1 0 0,1 0 16,0 0-32,0 0 32,0 0-16,0 0 0,0 0 0,-1 0 0,0 0 0,0 0 0,0 0 0,-1 0 16,0 0-16,0 0 0,0 0-16,0 0 16,0 0 0,0 0 0,0 0 0,0 0 0,0 0 0,-1 0 0,0 0 0,0 0 0,-1 0 16,1 0-16,0 0 0,0 0-16,0 1 16,0-1 0,0 0 16,1 0-32,-1 0 32,0 0-16,-1 0 64,0 0-64,0 0 16,0 0-32,0 0 16,-1 0 0,1 0 0,0 0 16,1 0-32,-1 0 32,0 0 0,0 0 32,0 0-32,-1 0 32,1 0 16,0 0-32,0 0-32,0 0-304,0-1-1185,-1 1-1873,-1 0-3873,-1 0 688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00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19 96 6291,'0'0'1713,"-1"0"-1153,0 0 352,-1-1-383,1 1-385,-1 0-32,-1 0 240,1 1 112,1-1-16,-1 0 97,1 1-49,0-1-96,0 1 32,1-1 112,0 0-111,0 0-113,0 0-160,0 0-48,0 0 32,0 0 32,0 0 112,0 0-16,0 0-80,0 0 48,1 0 97,0 0 111,0-1-80,2 1-112,1-1-48,1 0-96,1 0-16,0 0-32,0 0 32,1-1-64,0 0 16,0 0 16,1 1-48,0-1 16,-1 0-32,2 1 32,0-1 0,0 0-32,2-1 16,0 0 0,-1-1 1,1 1-17,-2 0 16,-1 0 0,-1 1 0,-1 1-16,0-1 0,0 2 16,-1-1-16,1 0 16,0 0-16,0 0 16,0 0 0,1-1-16,0 0 0,0-1 0,-1 1 0,-1 1 0,-1-1 16,0 1-32,-1 0 16,0 0 0,1 0 16,0 0-16,1 0 0,-1 0 0,2 0 0,-1 0 0,-1-1 16,1 1-32,-1 0 16,0 0 0,-1 0 0,1 0 0,-1 1 0,1-1 0,0 0 16,1 0-16,0 0 0,-1 0 0,1-1 0,-2 1 0,0 0 16,-1 0-32,1 0 16,-1 0 0,0 0-16,0 0 16,0 1 0,0 0 0,-1-1 0,0 1 0,0 0 16,0 0-16,-1 0-16,1-1 16,0 1 16,0 0-16,0-1 0,0 1-16,1-1 32,-1 1-16,0 0 16,-1 0-16,1 0 0,-1 0-16,0 0 16,0-1 0,0 1-16,0 0 16,0 0 32,0 0-32,0 0 0,0 0 48,0 0-32,0 0 32,-1 0-48,1 0-401,-1 0-895,-1 1-1233,-1-1-1297,0 1-6963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01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10 95 3682,'0'0'1905,"0"-1"-1553,0 1 656,0 0 561,0 0-737,0 1-143,0-1 111,-1 0-64,0 1-111,0 0-209,-1 0 112,1 0 32,0 0-176,0-1-191,0 1-17,0-1 32,1 0 96,1 1 112,0-1-64,1-1-80,1 1-16,1-1-144,1 0 33,1-1-97,0 0 32,0 0 32,0-1 16,1 0 112,-1 0-16,0 1-96,0-1-64,-1 1 0,0-1-16,-1 1-48,0 1 32,0-1-32,-1 1 0,2-1 0,-1 1 32,0-1-32,0 1 0,-1-1 16,0 1-16,0-1 0,0 1 0,0 0 0,0 0 16,0 0 0,-1-1 16,1 1-48,0-1 48,-1 0 0,1 0 32,-1 0-64,1 0 64,0-1-48,1 1-16,0-1 0,0 1 32,-1-1 32,1 1-32,0 0 0,-1-1 16,0 1-48,0 0 32,0 0-32,0 0 0,0-1 16,0 1 16,1 1 16,-2 0 16,1 0-48,-1 1 0,-1-1 16,0 1-16,0 0 0,-1 0 0,1-1 0,-1 1 0,1-1-16,-1 1 16,1 0-32,-1-1 32,0 1-16,0 0 17,0 0-17,-1 0-17,1 0-15,-1 1 16,1-1 16,-1 1-16,-1 1-48,0-1-32,0 1-32,-1 0 80,-2 1-32,0 0 0,-1 0-32,-2 1-16,0 1 80,-1-1-80,0 0 16,1 0 0,0 0-16,-1-1 80,2 0 0,-1 0 48,1 0 0,0-1 0,0 0-16,1 1 16,-1 0 0,1-1 0,0 1 0,0 0-16,0 0-16,0 0 16,1-1-16,2 0 32,-1 0-32,2-1 16,0 0 0,1 0 0,0 0 16,0 0 0,-1 0-16,1 0-48,0 0-128,0 0-353,0 0-543,0-1-465,1 1-1152,0-1-8068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70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2 1 2881,'0'0'0,"-1"0"-608,0 0-977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71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202 35 3009,'0'0'481,"0"0"-481,-1-1-289,1 0 273,0 0 16,-1 0-208,1-1-224,1 0 128,-1 0 304,0 1 544,0-1 321,0 1-33,0 1 497,0 0-65,0-1-287,0 1-385,0 0-480,0-1-32,1 0-80,-1 0-16,0-1 0,1 0 16,0 0 0,0 0 48,-1 0 192,1 0 320,0 1 33,-1 0-97,0 1-160,1 0-96,-1-1 128,0 1 129,-1-1 31,1 1 144,0 0 48,0 0-111,-2 2 95,0 0 0,-1 1-255,0 0 47,-1 0-192,1 0 112,1-1-64,0 0-32,0 0 65,1-1-145,0 0-112,0 0 80,-1 0-112,1 0-80,-1 1 32,0 2-16,-1 0 32,0 2-32,-1 0-32,1 1 0,-1 0 0,0 0 0,0 0 32,0-1-16,1-1 0,0 0-16,0-1 32,0-1-32,1 0 0,-1 0 0,1-1-16,-1 1 16,1 0-16,-1 0 16,0 0 0,0 1 16,0 0-16,1-1 0,-1 1 0,1-1 0,-1 1 0,1-1-16,-1 0 16,0 1-16,0-1 16,0 1 0,0 0-48,0 0 32,0-1 0,1 1 0,1-1 16,-1 0-16,1-1 16,0 1-16,0-1 16,0 0 0,-1 1-16,1 0 16,-1-1 0,0 1 16,1 0-32,-1-1 16,1 0-32,0 0 32,0 0 0,0 0 16,0-1-16,0 1 0,0 0-32,1 0 32,-1-1-16,0 1-16,0-1 32,1 1-16,-1-1 32,0 0-32,1 1 16,-1 0 0,-1 1 0,1-1 16,0 0-16,-1 0 0,1 0-32,0-1-32,1 0-16,0 0 32,0-1-32,0 0 16,0 1 48,-1-1-16,1 1-16,0-1 16,-1 0 16,1 1 0,-1-1 0,1 1 32,0-1 0,-1 1-16,1 0-16,-1 0 0,0 0-80,1-1 32,-1 1 64,1-1-16,0 1 16,0-1-16,0 0 16,0 0 0,0 0-16,0 0 32,-1 1-16,1-1 0,-1 0 0,1 1 0,0 0 0,-1-1 0,1 1 0,0 0 0,0-1-16,0 1 0,-1-1 16,1 1 16,0-1 0,0 1-32,-1 0 16,1 0 0,0 0 0,-1 0 16,0 0-32,1 1 16,-2-1 0,1 1 0,0 0 0,-1-1 0,1 1 0,-1-1-64,1 0 64,0 1 0,0-1 0,0 0 0,0 0-16,0 0 16,0 1 16,0-1-16,0 0 0,0 0 0,1-1 0,-1 0-16,1 1 16,0-1 0,0 0-32,0 0 32,-1 0 0,1 0 0,0 1 0,0-1 0,0 1 0,0 0 16,0-1-16,0 0 0,0 0-48,0 0-65,-1 0-143,1-1-352,1 1-961,-1-2-1216,1 0-2801,0-1-2114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72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86 8 4706,'0'0'1745,"-1"-1"-1617,1 1 784,-1 0 177,0 0-737,1-1-128,-1 1 96,1 0 32,0 0-47,0 0 31,0 0-48,0 0-96,0-1-16,0 1 112,1-1-80,-1 1-48,1-1-128,0 0-16,0 1 0,0 0-16,-1-1 16,1 1 0,0 0 0,0 0-16,0 0 16,0 0-16,0 0 0,-1 0 96,1 0 209,-1 0 47,0 0-64,0 0 128,0 1-128,0 0-48,0 1 48,0-1-63,0 1-1,0-1 176,1 1 64,-1 0-144,-1 0 64,1 1-111,-2 0-145,0 2-32,0 0-32,0 0 64,0 0-48,0 0 96,0 0-48,0 0 16,0-1-48,0 0-16,0 0-80,0-1 112,1 1-80,-1-1 16,1 1 0,-1 1 0,1-1-16,-1 0-16,1 1-16,-1-1 32,1 0-16,1-1 16,-1 0-16,0 0 0,1 0 16,-1 0-16,0 0-16,0 0 0,0 0 0,0 0 0,0 0 0,0-1 32,1 0-48,-1 0 32,0 0-16,0 0 16,0 1 16,-1-1-48,-1 2 16,0-1 0,1 0 0,-1 0 0,1 0 0,0 0 0,1-1 0,0 0 0,0 0 16,0 1-16,0-1 0,0 0 0,0 0 16,0 1-32,-1-1 32,1 1-32,-1 0 0,1-1 16,0 0 0,-1 0 0,1 0 32,1-1-16,-1 0 0,0-1 0,0 1-16,0 0 0,0-1 0,1 1 0,-1 0-16,0 0-16,0-1 16,1 0 16,-1 0-16,2-1 16,1-1 0,2-1 0,0-1 0,1-1-32,1-1 0,0 1-16,-1-1-16,0 0-48,0 0 48,-1-1-48,0 0-80,-1 0 32,0 0 160,0 0 0,-1 1 0,-1 1 0,1 1-16,-1 0 0,1 1 16,0 0 0,0-1-32,1 1 32,0-1 16,0 0-16,0 0 0,0 0 16,-1 0 0,0 0 0,-1 0-16,0 1-16,0 0 16,0 0 0,0 1-16,0-1 16,0 0 0,1 0 0,-1 0 16,1-1-16,0 0 0,0 0 0,-1 0-16,0 0 16,0 1 0,-1-1 0,0 2 0,0-1 0,1 1 0,-1 0 0,0 0 0,0 0 0,0 1 16,1 1 16,-1-1-32,-1 0 16,1 1 16,0 0-32,0 0 0,0 0 0,0-1 0,-1 1 0,1 0-16,0 0 16,0 0-16,0 0-624,0 1-1665,0 0-2418,-1 0-4977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888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21 51 3874,'0'0'944,"0"0"-79,-1-1-65,0 1 32,0 0-383,-1 1-193,0-1 176,1 0 208,-1 1-256,1-1-112,0 0 369,1 1 223,0-1-240,0 0-79,0 0 15,0 0-144,0 0-112,-1 0-208,1 0-80,0 0-16,-1 0 320,0 0 113,0 0-113,0 0-128,1 0-128,0 0 128,-1 1-176,1-1 16,-1 1 48,1-1 224,-1 0 64,1 1-63,0-1-1,0 0 224,1 0-16,0 0-208,2 0-64,0 0-64,1 0-63,0 0-97,0 0 48,1 0 32,-1-1 16,0 1 0,0-2 0,0 1-16,0-1-16,0 0-32,0 0-48,1 0 16,-1 0 0,1 1-16,-1 0 0,0 0 0,0 0 16,0 0 0,0-1 0,0 1-32,0-1 16,0 0 0,-1-1 16,1 2-16,-2-1 0,0 1 0,0 0 0,0 0 0,-1 1 0,1 0 0,0-1 16,0 0-16,1 0 0,0 0-16,0 0 16,0 0 0,0 0 0,-1 0 0,0 0 0,1 1 0,-1 0 16,0-1-16,1 0 0,1 0 0,0-1 16,0 1-16,0 0 0,0-1 16,-1 1-16,0 0 0,-1 1 0,-1 0 0,0 0 0,0 0 0,1 0 0,-1-1-16,0 1 32,0 0-16,0 0 0,0 0 0,-1 0 0,1 0 0,-1 0-480,-1 0-545,1 0-736,-1 1-448,-1-1 369,1 1-241,0 1-320,-1-1 1136,1 1 1265,0-1 1120,1-1 225,0 0-320,0 0-145,0 0-224,0-1-176,0 1 1,0-1-65,0 1 48,0 0 32,0-1-160,0 1-191,0 0-145,0 0-177,0-1-2144,0 1-9444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73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77 0 5458,'-1'0'1873,"1"0"-992,0 0 495,-1 0-543,0 0-545,1 1-128,-1-1 176,1 1 112,0-1 193,0 1 207,1-1 80,-1 0 1,0 1 15,0 1-271,-1 1-241,1 1-288,-1 1-48,-1 0 16,1 1-80,0 0 32,0 0-32,0 0 112,0 0 80,0 0-96,0 1-64,1-1-32,-2 1-16,1-1 0,0 0 16,0 0-32,-1 0 32,1-1-32,-1 1 32,1 0-32,0-1 16,0 0 0,0 1-16,0-1 0,1 0 16,-1 0-16,0 1 0,-1 1 0,1 0 16,-1 1-16,0 0 0,0 0 16,1 0 0,0 0 0,0-1-16,0-2 0,1 1 0,0-2 16,0 0-16,-1 0 16,1 0 0,0 0-16,-1 1 0,1-1-16,-1 1 32,0-1-16,0 1 0,1-1 0,-1 1 0,0-1 0,1 0 0,-1-1 0,1 1 16,0-1-16,0-1 0,0 0 0,0 0 0,0-1 0,0 0 0,0 0 16,0 0-16,0 0 0,0 1 0,0-1 0,0 0 16,-1 1-16,1 0 0,0 0 32,0-1-32,-1 0 0,0 0 16,1-1-16,-1 1 0,1-1 0,-1 0 16,1 0-16,0 1 0,0-1 0,-1 0 0,1 0 0,0 0 0,0 0 0,0 0 0,-1 1 0,1-1 0,-1 1 0,0 1 0,1-1 0,-1 0 0,0 1 0,1-1 0,-1 0 0,1 0 0,-1-1 0,1 1 0,-1 0 16,0-1-32,0 1 16,0 1 0,0-1 16,0 1 0,0 0-16,1-1 0,-1 0 0,1 0-16,-1 0 0,1-1 16,0 1 0,0-1 0,0 0 0,0 0 0,0-1 0,0 2 0,0-1 0,0 0 0,-1 0 16,1 0 0,0 0-32,0 0 32,0 0-16,0 0 33,0 0-33,0 0 16,0 0-16,0 0-49,0 0-927,0 0-1761,-1-1-1281,1-1-6803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74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6 39 4082,'0'0'800,"0"0"-111,1-1 143,-2 0-416,1 1-400,-1-1-16,0-1-16,0 1-176,0 0 64,0-1 112,1 0 16,0 0 192,1 0 208,0 0 449,-1 0 159,1 1-544,-1 0-160,0 0-192,-1 1-63,1 0-17,-1-1-32,1 1-48,-1-1-49,1 0 97,0 0 16,0 0 0,0 1 193,0-1 271,0 0-80,0 1 112,0-1-64,0 1-191,0 0-129,0 0-64,-1 0-32,1-1-32,1 1 0,-1-1 0,0 0 0,0 0 16,0 0 192,1 0 496,-1-1 16,1 2-255,-1-1 95,0 1-48,-1 0-128,1 0-112,0 1 193,0 0-1,1 2-48,-1 0-96,1 1-96,0 1-80,1 1-64,-1 0-64,1 0 64,-1 0-32,1-1 16,-1 0 0,0 0-31,0 0-1,0 0-16,-1 0 16,1 0-16,-1 0 16,0 0-32,0-1 80,0 0-48,-1-1 16,1 1-48,0-1 0,0 0 16,0 0-16,-1 0 0,1-1 0,0 2 48,0-1-32,0 1-16,0 0 16,0 0-16,1 0 16,-1-1-16,0 0 0,1-1 0,-1 0 32,0 0-32,1 0 16,-1 0-16,-1 1 16,1 0 32,0 0-16,-1 0 16,0 0 0,1 0-48,-1-1 16,1 0-16,-1 0 0,1-1 16,-1 1-16,1-1 0,0 0 0,0-1 16,0 1-32,-1-1 32,1 1-16,0-1 16,0 1 16,0-1-16,0 0 64,0 0-16,0-1-16,0 1-48,0 0 16,-1 0-16,1-1 32,0 1-32,-1 0 144,1 0-48,0 0 0,-1 1-32,1-1-16,0 1-48,0-1 32,-1 0-32,1 0 0,0 0 0,1 0-16,-1-1 0,0-1-32,0 0 32,1-2-16,0 0 16,0-1-32,0-1 48,0 0-16,0 0 16,0 1-16,0-1 16,-1 1-32,1-1 0,-1 0 16,1 0 16,-1 1 0,1-1 0,-1 1-32,1 1 32,-1 0 0,1 0 16,0 1-16,1-1 0,-1 0 0,0 1 32,1-1-32,-2 1 16,1-1 0,-1 0-16,0 1 0,-1 0 0,0-1-32,0 1 32,0 0 32,1 1-32,-1-1 0,1 2 0,0-1 16,0 1-16,0 1 16,0 0-16,0-1 16,0 1-32,0 0 16,1 0 0,-1-1-64,-1 1-880,1 0-545,0 0-912,0 0-256,0 1-2290,0-1-2368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75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277 4 5827,'0'0'736,"-1"0"-48,1 0 129,0 0-513,-1 0-224,1 0-32,0 0 368,0-1 336,0 0 177,0 1 79,1 0-191,-1-1-193,-1 1-48,1 0-96,0 1-31,0-1-1,-1 0-192,1 0-32,0-1 16,0 1 0,0 0-96,0 0 48,0 0 129,0 0 191,0 0-320,-1 1 16,0 0 32,-1 1-176,-1 1 32,-1 1-32,-1 1-16,-1 1 32,0 1-16,-1 0 0,0 1-48,0 0 32,0-1-16,0 1-16,1-2 0,0 0 16,1-1-32,0 0 48,-1-1 32,0 1 17,-1 0-17,0 1-64,0 0 0,0-1-16,1 0 0,0-1 0,2 0 16,1-1 0,0-1-16,0 1 0,-1-1 0,1 1 0,-1 0 0,1-1 16,-1 1-16,1-1 0,0-1 0,1 1 0,0-1 0,-1 1 0,1 0 16,-1-1-32,0 1 16,0 1 0,0-1 16,-1 0-16,1 0 16,0 0-16,0 0 0,0 0 0,0 1 16,-1-1-16,1 1 0,-1-1 0,0 1 0,-1 0 0,1 0 16,1-1-32,-1 0 16,1-1 0,1 1 0,0-1 16,1 0-48,0 0 32,0 0 0,0 0 0,-1 0 32,1-1-32,0 1 0,0-1 0,1 1 0,-1-1 0,1 1-32,-1-1 32,0 0 0,0 0 0,0 1-16,0-1 16,0 1 0,0 0 16,0 0-16,0 0 0,0-1-16,1 1 0,-1 0 0,1-1 16,0 0 0,0 0 0,0 0-16,0 0 16,0 0 0,-1 0 0,1 0 0,0 0 16,0 0-16,0 0 0,0 0 0,0 0 0,0 0 0,0 0-32,0 0 32,1 0-32,-1 0 16,0-1-64,0 1-81,1-1-175,0 0-1040,1 0-1426,2-2-1952,-1 1-4434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76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8 127 4226,'0'0'2977,"0"0"-2400,-1 0 431,-1 0-32,1-1-415,0 1-65,0 1 256,0-1 241,1 0 79,-1 0-95,1 0-81,0 0-256,1 0-143,0 0 127,0 0-176,0-1-112,2 0-80,0 0-48,2-1-47,1-1-65,1 0-48,1-1 16,0 1 0,-1 0 32,0 0-48,-2 0 0,0 0 0,-1 1-48,-1-1 32,1 0-32,-1 0 0,0 0 0,1 1 16,-1-1-16,1 1 0,0-1 16,1 0-16,0 0 16,1-1 0,0 0-16,0 0 0,-1 0 32,0 0-32,0 1 16,-2-1 0,0 1-16,-1 0-16,0 1 16,0-1 0,-2 1 0,1 1 0,0 0 0,-1 0 32,1 0-32,-1 0-32,1-1 32,0 1-16,0-1-32,0 1 0,-1-1-16,1 1 48,0 0-16,0 0 32,-1 0-32,1 0 16,-1 1 16,0 0-96,0 0-112,0 0-17,0 0 97,0 0 32,1-1 64,-1 1-16,0-1 16,0 0 32,1 1 0,-1 0-16,0-1 0,0 1-16,0 0 0,1-1 0,-1 1 32,1 0-16,0-1 32,-1 1-16,0 0 0,0-1 32,0 1-32,0 0 0,0 0-16,0 0 16,0-1-48,0 1-16,-1 0-144,1 0 0,0 0-96,0-1 0,0 1 160,0 0 112,0 0 0,0 1 32,0-1 0,-1 0 96,1 1 96,-1 0 48,-1 1 16,0 1-16,0 0-48,0 0-48,-1 0-48,1-1-32,0 0-16,0-1 0,0 0-48,0 0 0,0 1 32,-1-1-32,0 1 16,0 1 16,0 0 0,-1 0-32,0 1 16,1 0 0,-1-1 0,0 1-16,1 0 0,-1-1 32,1 0-32,0-1 0,1 1 17,0-2-34,0 1 17,0-1 0,1 0 17,0 0-17,1-1-17,-1 1 17,1-1 0,-1 1 0,1-1-32,0 1 0,0-1 16,0 0-32,0 0 16,0 0-32,1-1 32,0 0 32,2-1-32,0-1 16,1 0 0,1 0 0,0 0-48,0-1 16,1 1 0,0-1 32,-1 0 16,1 0-32,0-1-32,-1 1-144,0-1 48,0 0-48,-1 1-480,-1 1-449,0 0-528,0 2-464,-1 0-3041,1 1-1409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77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4 125 4402,'0'-1'1777,"0"1"-1265,0 0 625,-1-1-97,0 1-656,1-1-96,-1 1 289,1-1-289,0 1-32,-1 0 352,1 0 80,1 0-143,-1 0-49,1 0 304,0 0-79,0 0-225,1 0-48,0 0-48,-1 0-128,1-1 161,1 0-161,0 0-192,1 0 80,2-2-48,0 1 112,1-1 0,1-1-80,0 1-32,0 0-64,0 0-16,-1 0-32,0 1 32,0 1-16,0-1 0,0 0 0,1 0-32,1 0 16,-1 0 0,1 0 0,0 0 16,0 0-16,-1 0 0,0 1 32,-1-1-16,-1 1-16,1-1 16,-1 0-32,1-1 16,-1 1 0,1-1 16,0 0-16,0 1 0,-1-1 0,1 1 0,-1 0 0,-1 0 16,0 0-16,0 0 16,-1 1-16,0-1 0,0 0-16,0 1 32,1-1-16,-1 0 0,0 1 0,0 0 0,-1-1 0,0 1 0,0 0 0,0-1 16,1 1-16,-1-1 0,1 1 0,0-1 0,0 1 0,-1 0 0,-1 0 0,0 1-16,-1-1 16,-1 1 0,1-1 0,-1 0 16,2 1-16,-1-1 0,1 0 0,0 0 0,1 0 0,-1 0 16,0 0 0,-1 0 16,0 1 16,0 0 0,-1 0 16,0 0 32,0 0 1,0 0-97,-1 0 0,0 0-16,0 0-449,-1 0-943,-1 1-1586,0 1-3489,-1-1-736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78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6 84 5651,'0'0'1616,"-1"-1"-335,0 1 448,0-1-353,0 1-527,0-1-353,1 1-32,-1 0-48,1 0-47,0 0-33,1 1 144,0 0-48,1-1-112,1 0-80,1 0-64,1-1-32,1 0-144,0 0 65,0-1-1,0 0 0,1-1 16,0 0-32,0 0-16,1 0 0,-1 0-16,1-1 48,-1 1 192,0 0-48,-1 0-144,-1 1-64,-2 0 16,1 1 32,-1 0-48,0 0 16,2 0 0,0 0 16,1-1-32,0 0 16,1 0 16,-1 0 96,-2 0-32,0 1-80,-1 0-16,-1 0 32,0 0-32,0 0 16,1 0-16,0 0 0,1 0 0,1-1 16,-1 0-16,0 1 16,0-1-16,-2 1 0,0 0 16,-1 1-32,0-1 16,0 1 0,0-1 16,0 1 0,1-1-16,0 0 16,0-1-16,0 1 0,-1 0 0,1 0 0,-1 0 48,0 0-32,-1 1 32,0 0-32,0 0-16,0 0 0,0 0-16,0 0-16,0 0 16,0 0 16,0 0 0,0 0-16,0 0 32,0 0-16,0 0 16,0 0-16,0 0 0,0 0 16,0 0-16,0 0 0,0 0 0,0 0-16,0 0 16,0 0 0,0 0 16,0 0 0,0 0-16,-1 0-16,1 0 16,-2 1 0,1-1-32,-2 2 32,-1 0 0,-1 1 0,0-1 0,0 1-32,1 0-32,-1-1-32,1 0 48,0 0 32,0 0-16,1 0-496,-1-1-721,1 1-1040,0-1-2641,0 0-3762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68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8 23 2769,'0'0'865,"-1"0"-209,1 0 240,0 0-143,-1 0 63,1-1 305,0 1-129,-1 0-304,1 0-63,0 0 79,0 0-48,0 0 49,0 0-1,0 0 64,-1 0 17,1 0-241,0 0 128,0 0 129,0 0-353,-1 0-64,1 0-16,0-1-352,-1 1 64,1 1-80,0-1 0,0-1 0,-1 2-16,1-1 16,0-1 32,0 1-32,0 0 0,0 1 16,0-1-16,1 0 32,-1 0 32,0 0 96,0 0 0,0 0-144,1-1 224,1 1 1,1-1-81,2 0-32,1 0 64,2 0-96,1 0-16,0 0 0,-1 0-80,0 0 32,-1 1 0,-2 1-16,0-1 0,-1 0 0,0 1 0,0-1-16,0 1 0,1 0 0,0 0 0,1-1 16,0 1-16,0-1 0,0 0 16,0 1-16,-1-1 16,-1 0-16,1 0 0,-2 0 0,1 0 16,0 0-16,-1 0 16,0 0-16,1 0 0,-1 0-32,1 0 64,0 0-32,0-1 0,1 1 16,-1 0-32,0 0 0,0 0 16,-1 0 32,1 0-32,0 0 0,0 0 0,1 0 0,-1-1-16,0 1 16,0 0 0,0 0 16,0 0-16,-1 0 16,0 0-16,1 0 16,0-1-16,0 1-16,1 0 16,0-1 0,1 0 0,-1 0-16,1 1 16,-1-1 0,0 1 0,0-1 16,-1 1-16,1-1 0,-1 1 16,0-1-16,0 1 0,0-1 0,0 1-32,0-1 64,0 1-64,0-1 48,0 1-16,-1-1 0,0 0-32,0 0 32,-1 1 0,0-1-48,0 1 48,0 0 0,-1-1 0,0 1 0,0 0 0,0 0 0,0 0 0,-1 0 0,1 0 0,-1 0-16,1 0-16,-1 0 32,0 0 0,0 0 0,0 0 0,0-1 16,0 1-16,0 0 0,0 0 0,1 0 0,-1 0-16,0 0 16,0 0 16,0 0 0,0 1-16,0-1 16,0 0-16,0 0 0,0 0 0,-1 0 16,1 0 16,0 0-32,0 0 16,0 0-16,-1 0-688,1 0-865,-2 0-1969,0 0-3489,0 0 64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69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 39 3986,'0'0'2849,"0"0"-1568,0 0 47,0 0 65,0 0-513,0 0-431,0 0-49,0 0 112,0 0-192,0 0-80,0 0 64,0 0 33,0 0 15,1 0 240,1-1 96,0 0-224,1-1-175,1 0 79,0 0-48,1 0-96,0-1-16,1 1-48,0 0 16,0-1-96,-1 2-64,0-1 32,0 1 48,-1 1-64,0 0 0,0 0 0,0 0-16,0 0 48,0 1-48,1 0 33,0-1-33,0 1 16,-1 0 0,1-1-32,-1 0 0,1 0-16,-1 0 16,0 0 48,-1 0-32,1 0-16,0 0 0,-1 0 16,1 0-16,0-1 16,1 1 16,-1-1-16,1 0-16,-1 1 0,0-1 0,-1 1 0,1-1 0,-1 1 0,0 0 16,0 0-32,1 0 32,-1-1-16,0 1 0,0-1 0,0 1-16,0-1 16,-1 1 16,-1-1-16,0 1 16,0-1 0,0 1-16,0 0 0,0-1 0,1 0 0,0 1 0,0-1 0,1 0 0,0 0 0,-1 0-32,0 1 64,0 0-32,0-1 0,-1 1 16,1 0-32,-1 0 32,0 0-16,1 0 0,-1 0 0,1 0 0,0-1 0,-1 1 16,0 0-16,0 0 0,-1 0-32,0 0 0,1 0 32,-1 0 0,0 0 0,1 0 16,0 1 0,0-1-16,1 0 0,-1 0 48,0 0-48,0 0 16,-1 0 0,0-1 0,0 1-32,0 0-16,0 0 32,0 0 0,0 0 16,0 0 0,0 1-16,0-1 32,0 0 32,0 0-48,0 0 32,-1 0 16,1 0-48,-1 0-16,0 0 16,-1 1-32,1-1 16,-1 0 0,1 0 0,-1 0-16,1 1 16,0-1 0,0 0 0,0 0-16,-1 1 16,-1 0-16,0 0 16,-1 1 16,0-1 0,-1 1-16,0 0 0,1-1-16,-1 1 16,1-1-128,-1 0-208,2-1 95,-1 0 1,1 0-192,0 0-368,0 0-497,-1 0-832,1 1-1456,-1 1-6372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59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266 275 4258,'0'0'2881,"0"0"-2208,-1 0 303,1 0-352,-1 0-560,0 0-64,1 0 16,0 0 16,0 1 48,0-1 497,0-1-49,0 1-192,0 0-96,0 0 96,0 1-32,0-1-111,0 1 15,0-1 16,-1 0 32,1 1 0,0-1 112,0 0-64,0 1 48,0-1 97,-1 0 95,1 0-96,0 0-96,0 0-96,0 1-48,0-1 81,0 0-65,0 0-32,0 0-16,0 0 64,0 0-16,0 0-64,0 0 0,0 1-48,-1-1 0,1 0-48,0 0-16,-1 0 0,1 0-16,0 0-16,0 0 48,-1-1 1,1 1-33,0 0 16,-1 0 0,1-1-32,-1 1-16,-1-1 0,1 0 0,-1 0 16,0 0-16,0-1 0,0 1 0,0 0 0,0 0 0,0 0-16,0-1 16,0 1 0,1-1 16,-1 1-32,0-1 32,0 0-16,0 0 0,0 1 0,1-1 16,-1 0-16,0 0 0,1 0-32,-1 0 32,1 0 16,-1 0-16,1 0-16,0 0 16,0 0 0,0 0 16,0 1 0,0-1-16,0 1 0,0-1 0,0 1 0,0 0 0,0 0 0,0 0 0,0 0-16,0-1 32,0 1-16,0-1 0,-1 0 16,0 0-32,0-1 48,0 1-32,1 0 0,-1 0-16,0 0 16,0 0 0,0 1 32,0 0-48,0-1 16,1 1 0,-1-1-16,0 0 0,0 0 16,1 0 0,-1 0 0,1 0 16,0 0-16,-1 0 0,1 1 0,1 0 16,-2 0-16,1 0 0,-1-1 0,1 1 0,-1-1 0,-1 0 0,1 1-16,-1-1 16,1 0 0,0 0 0,1 0 0,-1 0 0,1 0 16,-1 0 0,1 0-16,-1 1 0,1-1 0,-1 0 0,1 1-32,-1-1 16,1 1 32,0 0 0,0-1-16,0 0 0,0 0-32,-1 1 48,1-1-16,-1 0 0,1 0 0,-1 0 0,1 0-16,-1 0 16,1 0 0,0 1 0,-1-1-32,1 0 32,0 0 0,0 0 16,0 1-16,0 0 0,0 0 0,0 0 0,0 0 0,1 0 0,-1 0-16,0-1 32,0 1-32,-1-1 32,1 1-16,-1 0 0,1 0 0,0 0-16,0 0 16,0 0 0,0 0 0,0 0 0,1 0 0,-1 0 0,-1 0 0,1-1-16,0 1 16,0 0 0,0-1 0,-1 1-16,1-1 16,-1 0 0,1 0 0,-1-1 0,0 1 0,0-1 0,0 1 0,0 0 0,1 0 0,0 0-16,0 1 16,1 0 0,-1 0 0,0 0 0,1 0-16,-1 0 16,0-1 16,0 1-16,0-1-16,1 0 16,-1 0-16,-1 1 16,1-1 16,0 0-16,1 1 0,-1 0 0,0 0 0,0 1 0,0-1 0,0 0 0,0 0 0,0-1 0,0 1 0,-1 0 0,1 0 0,0 0 0,0 0 0,0 0 0,0 1 0,0-1 0,0 0-16,0 1 16,0-1 0,0 0 0,0 0 0,0 0 0,0 1 0,1 0 0,0-1 0,0 1 0,-1 0 0,1 0 0,0 0 0,0 0 0,0 0 0,-1 0 0,1-1 0,-1 1 0,1 0 0,-1-1 0,0 1 0,1 0 0,-1-1 0,1 1-16,-1-1 16,0 0 0,0 1 0,-1 0 0,1-1 0,1 1 0,-1 0 0,1 0 0,0 0 0,0 0 0,0 0 0,0 0 0,0-1 0,0 1 0,0-1 0,-1 1 0,1 0 0,0 0 0,0 0 0,0-1 0,0 1 0,0 0-16,0 0 16,-1 0 0,1 0 0,0 0 0,0 0-16,0-1 16,-1 0 0,0 0 0,0-1 0,-1 1 0,1 0-16,0 0 16,0 0 0,1 1 0,-1 0 0,1 0-17,0 0 17,0 0-112,1 0 32,-1 0 16,0 0-16,0 1 80,1-1-48,-1 1 48,0-1 0,1 1-16,-1-1-1056,0 1-1185,0 0-1057,0 0-8195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60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175 324 4466,'0'0'4466,"0"0"-4082,0-1 721,0 1 319,-1-1-767,0 1-257,1 0 0,-1 0-96,1 0 16,0 0 49,0 0 31,0 0 128,0 0 0,0-1-144,1 1-31,-1 0-49,0 0-48,0 0-32,0 0-64,1 0 16,-1 0-48,0 0 64,-1 0 0,1-1-48,-1 1 64,1 0-79,-1-1-49,1 1 80,-1 0-96,1 0 96,0-1-32,-1 1 32,1-1 0,-1 1-48,0-1-48,0 0-48,-1 0-16,1 0 0,0-2 0,-1 1-16,0-2 32,0 0-16,-1 0 16,1 0-16,0-1 0,0 0 0,1 1 16,-1 0-16,1 0 0,0 0 0,0 1-16,-1 0 32,1 0-32,0 1 16,0-1 0,0 1 0,0 0 32,0 0-32,0-1 0,0 0-16,0-1 16,-1 0 0,1 0 0,-2-1 16,1 0-16,0 1 0,0-1 0,0 1 0,0 0 0,0 1 0,0-1 0,0 1-32,1 0 32,0 0 16,-1 0-16,1 0 0,0 0 0,0-1 0,0 0 0,0 1 0,-1-1 0,1 0 16,-1 1-16,1 0 0,-1 0-16,0 1 16,1-1-16,0 0 16,0-1 0,0 0 0,0 1 0,1-1 16,-1 1-16,0 0 0,0 1-16,0-1 0,0 0 0,-1 1 16,1-1-16,-1 1 16,1-1 0,0 1 16,-1-1-16,1 1 0,0 0 0,0 0-16,0 1-48,0 0 64,0-1-48,0 0 32,0 1-16,-1-1 32,1 0 0,0 1 0,-1-1-16,1 0 16,0 1 0,0-1 0,0 1 0,0-1-48,0 1 32,0-1-16,-1 0 0,1 0 16,-1 0 32,1 0-16,-1 0 0,1 0 0,0 1-16,0-1 16,0 1-16,1 0-32,-1 0-16,0 0 32,0 0 32,0-1 0,0 1 0,0-1-16,0 0 0,0 1 0,0 0 16,0 0-48,0-1 32,0 1-16,1 0-16,-1 0 16,0 0 16,1 0 16,-1 0-64,0 0 48,1 0 0,-1 0 16,1 0-16,0 0-16,-1 1 16,1-1-96,0 1 0,-1-1 15,0 0 49,0 0 32,0 0 16,0 0 0,1 0-16,-1 0 16,1 1 0,0 0 0,0 0-32,0-1 32,0 1 0,-1 0 0,1-1 0,0 1-32,-1-1 32,1 1 16,-1-1-16,1 1 0,-1-1 0,1 1 0,-1 0-16,1 0 16,0 0 0,0 0 16,0 0-48,0 0 64,0 0-48,0 0 16,0 0 0,0 0-16,0-1 16,0 1 0,0 0 0,0 0 0,0 0-32,-1-1 16,1 1 0,0 0-64,-1-1 16,1 1-144,-1-1-16,1 1 192,0-1 32,-1 1-16,1 0 16,0-1 0,0 1 0,0 0 0,0 0 0,0 0 0,0 0-32,0 0 32,0 0 0,0 0 32,0 0-32,0 0 16,0 0-16,0 0 0,-1 0 0,1 0-16,0-1 16,0 1 16,0 0 0,-1 0-16,1 0 0,-1 0 0,1 0-32,0 0 48,0 0-16,0 0 0,-1-1 0,1 1 0,0 0 0,1 0 0,-1 0 0,0 0 0,0 0-16,0 0 16,0 1 0,0-1 0,0 0 0,0 0 0,0 0 32,0 0-32,0 0-16,0 0 16,0 0 0,0 0-64,0 0-784,0 1-1537,0-1 15,1 0-9075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7T08:56:53.889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0 126 3346,'0'0'2241,"0"0"-2145,0 0-16,0 1 448,0-1-384,0 0 64,0 0 608,1-1 193,-1 1-257,1-1-95,0 1-65,-1-1-160,0 1-16,1-1 176,-1 1 49,0 0-145,0 0-80,0 0 112,0 0-143,1 0 31,-1 0-128,2-1-64,1 0 0,0-1-32,1 0-48,1-1-32,-1 0 32,1 0-32,-1 0-16,0 0-64,0 0 33,0 1-65,0 0 16,0 0 0,1 1-16,-1-1 16,0 1 32,0-1-32,0 0-16,-1 0 32,0 0 0,0 0-32,0 0 0,0 0 48,0 0-16,0 0-32,0 0 0,1 1 0,0-1 16,-1 0 16,1 0-32,0 1 32,-1-1-32,0 0 16,-1 1 0,0 0-16,-1 0 0,1-1 32,-1 1 0,1 0-32,1-1 16,-1 0-16,0 1 0,1-1 16,-1 0-16,1 1 32,-1 0-32,1-1 0,0 1-16,0-1 16,0 1 0,0-1 32,1 1-16,0-1 16,1 0-16,-1 0 0,1 0 16,-1-1-16,0 1 32,-1-1 48,1 0 96,-2 1-64,0 0-128,0 0 16,-2 1 0,1 1 0,-1-1-16,1 1 16,0-1-16,0 1 16,-1-1 16,1 1 32,0-1 0,0 1-48,1 0 16,-1 0-32,0 1 16,-1-1-16,1 0 32,-1 0-32,0-1 0,-1 1-304,1 1-640,-1 0-817,-1 1-1233,0 0-8867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61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39 386 1857,'0'0'4866,"0"0"-4194,1 0-127,-1 0 591,0 0-656,0 1-191,0-1 319,0 1 208,1 0-47,-1-1 175,0 1 192,1 0-191,-1-1-241,0 0-31,0 0-81,0 0-160,0 0-112,0 0-32,0 0-48,0-1-128,0 1-48,0-1-48,0-1-16,0 0 0,0-1 16,0 0-16,0-2 0,0 1 0,1-2 16,-1 1-32,1-2 32,0 0-16,0 0 0,0-1 0,0 0 16,0 0 17,-1-1-33,1 1 0,0 0-16,-1 0-1,0 0 17,0 0 0,0 0 0,0 1 0,0 1 0,0-1 33,-1 2-33,1-1 32,-1 1-32,0 0-32,-1-1 16,1 1 16,-1 0 0,0-1 0,1 0 16,0 1-16,0-1 0,-1 1 32,1-1-32,0 1-16,-1 0 16,1 0 0,-1 1 0,1 0 0,0 0 16,0 1-16,0-1 0,0 0-32,1-1 32,-1 1 0,0-1 16,1 0-16,-1 1 0,1 0 0,-1 1 0,1 0-16,0 0 48,-1 1-80,1-1 96,0 0-64,-1 0 16,1 0 0,0-1 0,0 2 0,0-1 32,0 1-32,-1 1-16,1 0 16,0-1 0,0 1 16,0 0-32,0-2 0,-1 0 16,1 0 0,-1-1 32,0 0-32,0 0 0,0 0-32,0 1 16,0 1 16,0 0 0,1 0 0,-1 1 16,1 0-16,0 1 16,0-1-16,0 1 0,-1 0-32,1 0 32,0-1 0,0 1 0,0 0 16,0 0-16,1-1 16,-1 1-16,0-1 0,0 1 0,0-1 0,-1 0 0,1 1 0,0 0-16,-1-1 32,1 1-48,0 0 16,-1 0-65,1-1-31,0 1 0,0 0 0,0-1 96,0 1 0,0 0 16,0 0 0,0 0 16,0 0-16,0 1 0,0-1 0,0 0 16,0 0-16,0 0 0,0 0 0,0-1-16,0 1 0,0-1 16,0 0 48,0 1-48,0 0-32,-1-1 32,1 1 0,0 0 0,0-1-16,0 1 16,-1-1 0,1 1 0,0-1 16,0 1 0,-1 0-16,1-1-16,0 1 0,0 0 16,0 0 16,-1 0-16,1 0 0,0 0-16,0 0 16,0 0 0,0 0 0,0 0 0,0 0 0,0 0 0,1 0 16,-1 0-16,0-1 0,0 1 16,0-1-16,0 0 16,0 0-16,0-1 0,-1 1-16,1 0 16,0 1 32,0-1-32,0 1 16,0 1 16,-1-1-16,1 0-16,0 1 0,0-1-16,0 0-32,0 0 32,0 0-80,0 0-1168,0 0-1217,1 0-705,-1 0-7955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62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315 143 7764,'0'0'912,"0"0"-368,0 0 593,0 0-529,0 0-96,0 0 225,0 0-97,0-1-112,0 1 48,0 0 97,0 0-97,0 0 128,0 0-336,-1 0 17,0-1 431,-1 0-608,0-1-96,0 0 0,-1 0-32,0 0-32,0 0 64,0 0-32,-1-1 0,-1 1 16,0 0-64,-1-1 48,-1 1 1,-1-1-49,0 0 32,0 0-64,0 0 0,1 0 16,0 0-16,1 1-16,0 0 16,0 0 0,1 1 0,1 0 16,0 0 0,0-1-16,0 1 0,0 0 0,0-1-16,-1 1 16,0-1 0,0 0 0,0 0 0,-1 0 0,1 1 0,0-1 16,1 0-16,1 1 0,-1-1-16,2 1 16,-1-1 0,0 1 0,0-1 0,0 1 16,-1-1-32,0 1 16,0-1 0,0 0 0,1 0 0,0 0 0,-1 0 0,1 0 0,-1-1 0,0 1 0,0 0 0,-1-1 0,1 1 0,-1 0 0,2 1 0,-1-1 16,2 1-48,0 1 48,0-1-16,0 0 0,1 0 0,0 0 0,-1 0 0,1 1 0,0-1 0,1 1-16,-1-1 32,-1 1-16,1-1 0,0 0 0,-1 0-16,0 0 16,1 0 0,-1-1 0,0 2 0,1-1 0,0 0 0,0 1 0,1 0 0,0 0 0,0 0 0,0-1 0,-1 1 0,1 0-32,-1 0 16,1-1 16,-1 1 0,1 0-16,0 0 16,0 0-64,-1 0 64,1-1 16,0 1 0,-1 0-32,1 0 16,-1-1 0,0 1 0,1-1 0,-1 1-16,-1-1 16,1 1-17,0-1 1,0 1-16,0 0 32,1 0 0,0 0 0,-1 0 0,1 0 16,0 0-16,0-1-32,0 1 32,0 0 16,0 0-16,0 0 0,0 0-16,0 0-16,0 0 32,0 0-32,0 0-112,0 0-16,-1 0 128,1 0 32,-1 0 0,0 0-32,1-1 0,-1 1 16,1 0 16,-1 0 0,1 0 0,0 0 0,0 0 32,0 0-32,0 0-16,0 0 16,0 0-16,1 0-16,-1 0 16,0 0-80,1 0 96,-1 0-16,1 0 16,0 0 0,0 1-16,0-1 32,1 0-32,1 1 32,-1-1-16,0 1 0,2 0 0,-1 0 16,1 0-16,1 1 16,0 0 0,1 0-16,0 0 16,1 0-32,0-1 64,0 1-48,0-1 0,-1 0-16,1 1 16,-2 0 0,-1 0 16,0 0-32,0 0 16,0-1 0,0 1 16,0-1-16,0 0 0,0 0 0,1 0 0,-2-1 0,1 1 0,0 0 0,0 0 0,0 0 0,0 0 0,1 0 16,-1 0-16,1 0 0,0 0 0,0 0 0,-1 0 0,0-1 16,0 1-16,-1-1 0,0 0 0,-1 0 0,0 1 0,0-1 16,0 1-16,0 0 0,0-1 0,-1 1 0,1 0 0,-1 0 0,0-1 0,1 1 0,-1 0 0,0-1 0,1 1 0,-1-1 0,0 1 0,0-1 0,0 1 0,0-1 0,0 0 0,0 0 16,1 1-32,-1-1 16,0 1 0,1 0 0,0 0 0,1 0 0,-1-1 0,0 1 0,0 0 0,0 0 16,0-1-16,-1 1 0,1-1 0,-1 1 0,-1 0 0,1-1 0,0 1 0,0-1 0,1 1 0,-1-1 0,1 0 0,-1 1 0,0-1 0,0 1 0,-1 0 0,1-1 16,0 1-16,-1-1 0,1 1 0,0-1 0,-1 0 0,1 0 0,0 0 0,-1 0 0,1 1 0,0-1 0,0 0 0,0 1 0,0-1 0,0 1 0,0-1 16,1 1-16,-1 0 0,0 0 0,0 0 16,0 0-16,0 0 0,-1 0 0,1-1-16,0 0 16,-1 1 0,1-1 0,0 0 16,0 0-16,1 0 0,-1 1 0,0-1 0,0 1 0,0-1 0,0 1 0,-1-1 0,1 1 16,1-1-16,-1 1-16,1 0 16,0 0 0,-1 0 16,1 0-16,-1 0 0,0 0 0,0 0 0,-1-1 0,1 1 0,0 0 0,0-1 16,-1 1-16,1 0 0,-1-1 64,1 0 16,-1 0-16,0 1-16,0-1-48,0 0 48,0 0-32,0 0 0,1 0 0,-1 0-16,-1 0-496,1 1-2385,-1-1-6595,0 0 3889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63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314 144 2241,'0'0'240,"0"0"-208,1 0 400,-1-1 257,1 1-209,-1 0 208,1 0 385,-1 0-497,1 0 32,-1 0-192,0-1-143,0 1-177,1 0 32,-1 0 0,0 0 96,0 0 320,1 0 144,-1 0 33,0 1-1,0-1 160,0 0-271,0 0-193,-1-1-208,1 1-96,0 0 64,0 0-48,0 0 64,0 0-160,0-1-16,0 0 0,0 0 0,-1-1 80,1 1 80,-1-1 17,0 1 79,1-1-80,-1 1 64,-1 0-48,0 0-96,0 0 128,-1-1-144,0 0-48,0 0 16,-1 0-32,1-1 64,0 0 80,0 0-96,0 1-16,1 0-48,0 0 16,0 0 0,0 1-32,0 0 0,-1-1 0,1 1 0,0-1 48,0 1-48,0-1 32,0 1-32,-1 1 0,1-1 0,-1 1 0,0 0 16,-1 0-16,1-1 0,0 1 0,0-1 17,0 0-17,0 1 32,0-1-32,1 0 0,0 1-32,0-1 32,0 0 32,0 0-16,0-1-16,-1 1 0,1 0-16,-1-1 16,1 1 16,-1 0-16,1 1 0,-1-1 0,2 1 0,-1-1 16,1 1-32,0-1 16,0 0 0,-1 0 16,1 0-16,0-1 16,-1 1-16,0-1 0,-1 1 0,1-1 0,-1 1 0,1-2 0,-1 1 0,0 0 0,1 0 0,-1 0 0,1 0 0,0 1 16,0 0-16,0 0 0,1 0 0,-1 0 0,0 1 0,-1-1 0,1 1 0,-1-1 0,1 1 0,-1-1-16,1 0 32,0 0-16,0 0 0,0-1 0,0 1 0,-1-1 0,1 1-16,-1 0 16,1-1 0,1 1 16,-1 1-16,1-1 0,0 1 0,0 0 0,0-1 0,0 1 0,0-1 16,0 1-32,0-1 32,0 1-32,-1-1 16,1 1-16,-1-1 16,0 1 0,0 0 16,-1 0-16,2 1 0,-1-1 0,0 0-16,1 0 32,0 0-16,0 0 0,0 0 0,0 0 0,0 0 0,-1 0 0,0 1 0,1-1 0,0 0 0,0 0 0,0 0 16,1 0 0,0 0-16,0 0 0,0-1 0,-1 0 0,0 1 0,0-1 16,0 1-16,0-1 0,0 1 0,0-1 0,0 1 32,0 0-32,0 0 96,1-1-48,-1 1-16,1 0 16,-1 0-48,1 0 0,0 0 16,-1 0-16,0 0 0,1 0-16,-2 0 32,1 0 0,0 0 0,-1 0-16,1 0 0,0 0 0,0 0 0,0 0 0,1 0 0,0 0 0,-1 0 0,1 0 0,0 0 0,0 0 0,0 0 0,0 0 0,0 0 0,0 0-16,0 0 16,0 0 16,0 0-16,0 0 16,0 0 32,0 0 64,0 0-64,0 0-32,0 0 0,-1 0-16,1 0 0,-1-1-16,1 1 0,0 1 0,0-1 16,0 0 0,0 0 16,0-1-16,0 1 16,0 0-16,0 0 32,0 0-32,0 1 16,0-1-32,0 0 16,0 0 0,0-1 0,0 1 16,0 1-16,0-1 0,0 0 0,-1-1 0,1 1 0,-1 0 0,1-1 0,-1 1 0,0-1 16,0 1-16,0-1 0,-1 1 0,1 0 0,-1 0-16,1-1 16,-1 1 0,1 0 16,-1-1-64,1 1 80,0-1-48,0 1 32,1-1-16,0 1 0,-1 0-16,1 0 16,0 0 0,-1 0 0,1 0 0,-1-1 0,0 1 0,0 0 0,0 0-16,0-1 16,1 1 0,0 0 16,0 0-32,0 0 16,0 0 0,-1 0 0,1 0 0,0 0 0,-1 0 0,0 0 0,1 0 16,-1 0-16,1 0 16,-1-1-16,1 1-16,-1 0 16,1 0 0,-1 0 0,1-1 16,-1 1-16,0 0-16,0 0 16,0-1 16,0 1-16,0 0 0,0 0 0,-1 0 0,1-1 0,0 1-32,1 0 32,-1 0-48,1 0 16,0 0-625,0 0-815,0 0-561,0 1-2241,0-1-4306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64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124 175 3201,'0'0'417,"-1"0"-225,0 0 336,-1 0-288,1 0-112,0 0 32,1 0 320,-1 0 145,1 0 95,0 0 0,0 0-335,0 0-145,0 0 128,0 1-32,0-1-48,0 0 176,1 1 129,-1-1 159,0 0 48,1 0-31,-1 0 63,-1 0-224,1 0-143,0 0-17,-1 0-80,0 0 48,1 0 80,-1 0-240,0-1 1,1 0-177,-1 0 0,0-1 192,-1 0-224,0 0-32,0 0 0,0-1-16,0 1 0,0 0 16,0-1-16,-1 1 16,1 0-16,0-1 0,0 1 0,-1-1 0,1 1 16,-1-1 0,1 0-32,-1 1 32,1-1-32,0 1 32,0 0-16,0 0 0,0 0-16,1-1 16,0 1 16,0 0-16,0 1 0,0-1 0,1 0 0,-1 1-16,1-1 16,0 0 0,-1 0 16,0 0-16,1-1 0,-1 1 0,0-1 16,0 1-16,0 0 0,0 0 0,0 0 0,0 0 0,0 0 0,0 0 0,0 1 0,0-1 0,0 0 0,0 1-16,0-1 16,0 1 0,0-1 0,0 0 0,0 0 16,0 1-16,1-1 0,-1 0 0,1 1 0,-1-1 16,0 1-16,1-1 16,-2 0-16,0 0 0,0 0-16,0-1 0,0 1 32,0 1-32,1-1 16,0 1-16,0 0 16,0 0-48,1-1 48,-1 0 0,1 0 16,-1 0-16,1 1 0,0-1 0,-1 1 0,1 0 0,0 1 0,-1 0 0,1-1 0,0 1 0,0-1 0,-1 0 16,1 0-32,-1 0 32,1-1-16,-1 1 0,0-1 0,1 1 16,-1 0-16,0 1-16,1-1 16,-1 1 0,1-1 0,0 1 0,0 0 0,0-1-16,0 1 16,0-1 0,-1 0 0,1 1 0,-1-1 16,1 0-16,-1 0-32,1 1 16,-1-1 16,1 1 0,-1 0 16,1 0-16,0 0 0,1 0 0,-1 0 32,-1-1-64,1 1 32,-1 0 0,0-1 0,1 1-16,-1 0-32,1-1-16,-1 1-48,1 0 80,1 0 16,-1 1 0,1-1-32,-1 1-1521,1 0-704,0 0-1441,0 1-5458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65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8 179 3073,'-1'0'1281,"1"0"-769,0-1 737,0 1 400,0 0-577,0-1-288,0 1 33,0 0-129,0 0-256,0 0 49,0 0 15,0 0 144,0 0-48,0 0 17,0 0 143,0 0-32,0 0-256,0 1-31,0-1-161,0 0-128,0 0-64,0 0 0,0 0 32,0 0-80,0 0 32,0 0 0,0-1-48,0 0-16,0 0 16,1 0-16,1-1 48,-1 1-48,1-1 0,-1 0 32,1 0-32,-1 0 16,0 0 16,0 1-32,-1 0 32,1 0-16,-1 0 32,1-1 0,0 1 48,-1-2 16,1 0-96,0 0 16,0-1 0,1 0 0,-1-1-32,1 1 80,-1-1-64,1 0 32,0 0 48,-1 1 0,1 0 33,-1 0-17,0 1 0,0 0-64,-1 1-16,0 0-32,-1 0 16,0 0-16,0-1 0,0 0-16,0 0 16,-1 0 16,1 0-16,-1 0 0,1 0-16,0 1 16,0-1 0,0 0-16,-1-1 16,0 0 0,1 1 0,-1-1 0,1 1 0,0 0 0,0 0-16,0 1 0,0 0 16,0 0 0,0-1 16,0 0-16,0 0 0,-1 0-16,1 0 0,0 1 32,0 0 0,1 1-16,0 0 0,-1 1 16,1-1-32,0 1 32,0-1-16,-1 1 0,1-1 0,-1 0 0,0 0-16,1 1 48,-1-1-48,1 1 32,0 0-32,0-1 16,0 1-80,0 0-433,0 1-959,0-1-1041,0 0-1057,0 0-7251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66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56 187 4274,'0'0'272,"0"0"-272,0 0 96,0 0 128,0 0-176,0 0 208,0-1 321,1 1-129,-1 0 64,0 0 577,1-1 111,-1 1-351,0 0 15,0 0 96,0 0-255,-1 0-193,0-1 144,0 1-80,0-1-127,0 1 15,0-1-64,0 0 48,-1 0 48,1 0-111,-1 0 63,1 0-256,0 0-64,0 0-16,0 0-64,-1-1 0,1 0-32,0 0 32,-1-1 32,1 0-48,-1-1-32,0 0 144,1 0 0,-2 0-144,1-1 16,-1 1-16,0 0 0,0 0 0,0 1 16,1-1-16,0 1 16,1 1 0,0-1-16,1 1 16,-1 0-16,1 0 16,0-1 0,0 0-16,0 0 0,0-1 0,-1 0 0,1-1-16,0 2 0,0-1-16,0 1 32,1 0 32,0 0-32,0 1 0,0 0 48,0-1-48,-1 1 16,1 0-16,-2-1 0,1 0 0,0 0 0,-1 0 0,1 0 0,-1 0 0,0 1-16,1 0 16,-1-1 0,0 1 0,1 0 16,-1-1-16,0 1-16,1 0 16,-1 1 0,1-1 0,0 1 0,0 0 0,0 0 16,0 1-16,0-1 0,0 0-16,0 0 0,0-1 32,0 0-16,0 1 0,0-1 0,0 0 0,0 1 0,-1 0-16,1 0 0,0 0 16,0 1 0,0 0 0,0 0-16,0 0-192,0 0-624,0 0-977,0 0-720,1 1-496,0-1-6852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367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49 32 3650,'-1'0'3009,"1"-1"-2785,-1 0 256,1 0 593,-2-1-609,1 1-208,1-1 320,-1 1-79,0 1-145,1-1-96,0 1 64,0 0-96,0 0-48,0 0-16,0 0-64,0-1-64,-1 1-32,1-1 209,-1 0 15,0 1-48,0-1 0,0 0 144,0 1-96,-1 0 16,0-1 112,0 1-256,-1-1 48,0 0 65,0 0-81,0 1-80,2-1-32,-1 0-16,2 1 16,-1-1 0,1 1 0,-1-1 16,1 1-32,0-1 96,-1 1 208,0-1-192,0 0 16,0 0-48,0 0-32,0 1-16,0-1-32,0 1 0,1-1 32,-1 1-32,1 0 0,0 0 0,0 0 0,0 0 16,0 0-16,0 0 32,0 0 48,0 0-32,0 0 48,0 0 16,0 0-80,0 0-32,0 0 16,-1 0 0,1-1 0,-1 1 80,1 0 16,0 0-16,-1 0-16,1 0 64,-1 0 33,1 0-1,1 0 80,-1 0-48,0 0 176,0 0 80,1 0-240,-1 0-80,0 0-80,0 0-48,0 0-16,1 0-16,-1 0 16,2 0 0,1 1 16,2-1-16,0 1 16,1-1-16,-1 1 0,1-1-16,-1 1 16,0-1 16,-2 0 0,1 0-16,-1 0 16,0 0-16,-1 0 0,0 0 16,0 0-16,1 1 0,0-1-16,-1 0 0,1 1 16,1-1 0,-1 1 16,1-1-32,-1 1 16,0 0-16,-1 0 16,0-1-16,0 1 48,0 0-32,0 0 0,0 0 16,0-1-16,0 1 0,0 0 0,0 0 0,-1 0 0,1-1 0,0 1 0,0 0 0,0 0 0,0 0-32,0 0 32,0-1 16,0 0-16,-1 1-48,1-1-32,0 0 0,0 0 32,0 1 16,1-1-16,0 1 32,-1-1 0,0 1-32,1 0 0,-1 1-32,-1-1-16,1 0-16,-1 1-16,1-1 112,-1 0-112,1 0-16,0 0-96,0 1 0,1-1 96,-1 1 32,1 0 32,-1 0 0,1-1 47,0 1 33,-1 0 0,1-1-16,0 0 16,0 1 0,0-1 0,1 1 0,-1-1-16,0 1 16,0 0 0,0-1-16,1 1 16,-1-1 16,1 1-16,-1-1 0,1 1 0,-1 0 0,-1-1 0,1 1-16,-1-1 16,0 1 16,0-1 0,0 0-16,1 0 0,1 0 0,-1 0-16,1-1 48,0 1-48,-1-1 16,0 1 0,0 0 0,-1 0 0,1-1 0,-1 1 0,1 0 16,0-1-16,-1 1 0,1 0 0,0-1 0,0 1-16,-1 0 16,1 0 0,-1 0 0,0 0 0,0 0 0,0 0 32,0 0-15,0 0-17,-1 0 0,1 0-17,0-1 34,0 1-17,-1-1 16,0 1 0,0-1-16,0 0 16,-1 1-16,1-1 0,-1 0 0,1 1 16,0-1 0,0 0-16,0 1 16,0-1 0,1 1 16,-1-1-32,0 1 0,0-1 48,0 1-16,0-1-32,0 0 16,0 1 0,-1-1 32,1 0 0,-1 1 0,0-2 128,0 1 16,0 0 0,0 0 48,0 0-48,-1-1-112,1 1-16,-1-1-48,0 0 32,-1 0-48,1 0 0,-1 0 0,1-1 0,-1 1-16,1 0 16,-1 0-32,1-1 32,-1 1 0,0 0-16,0-1 32,0 1-16,-1 0 16,1 0 48,0 1-64,0-1 32,1 1 16,1 0-48,0 0 0,1 0 16,0 0-16,1 1 16,1-1 16,0 0-48,1 0 32,-1 0-16,0 1 0,-1-1 0,1 0 0,-2 1 0,1-1 16,-1 1-32,1-1 16,-1 0 0,0 1 16,0-1-16,0 0 0,0 0 32,0 0-32,-1 0 0,1 0 32,-1 0-16,0 0-16,0 0 0,0 0 16,1 0-16,-1 0 0,0 0 0,0 0 0,0 0 0,0 0-176,0-1-1120,0 1-1506,-1 0-4545,1 1 688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51"/>
    </inkml:context>
    <inkml:brush xml:id="br0">
      <inkml:brushProperty name="width" value="0.035" units="cm"/>
      <inkml:brushProperty name="height" value="0.035" units="cm"/>
      <inkml:brushProperty name="color" value="#00A0D7"/>
    </inkml:brush>
  </inkml:definitions>
  <inkml:trace contextRef="#ctx0" brushRef="#br0">287 263 5314,'-9'-9'7105</inkml:trace>
  <inkml:trace contextRef="#ctx0" brushRef="#br0" timeOffset="1">259 237 13694,'-10'-10'292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53"/>
    </inkml:context>
    <inkml:brush xml:id="br0">
      <inkml:brushProperty name="width" value="0.035" units="cm"/>
      <inkml:brushProperty name="height" value="0.035" units="cm"/>
      <inkml:brushProperty name="color" value="#00A0D7"/>
    </inkml:brush>
  </inkml:definitions>
  <inkml:trace contextRef="#ctx0" brushRef="#br0">3 110 2993,'-3'0'5254,"8"0"-3359,2-2-1630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26T15:42:03.454"/>
    </inkml:context>
    <inkml:brush xml:id="br0">
      <inkml:brushProperty name="width" value="0.05" units="cm"/>
      <inkml:brushProperty name="height" value="0.3" units="cm"/>
      <inkml:brushProperty name="color" value="#00A0D7"/>
      <inkml:brushProperty name="inkEffects" value="pencil"/>
    </inkml:brush>
  </inkml:definitions>
  <inkml:trace contextRef="#ctx0" brushRef="#br0">5 378 3442,'0'1'896,"0"-1"-352,0 1 321,-1-1-193,1 1 304,-1 0-79,1-1-81,0 1 97,-1 0-49,1-1-112,0 0-47,0 1 95,0-1-80,0 0-191,0 0 223,0 0 64,-1 0-255,1 0-81,0 0-16,-1 0-112,1 0-80,0 0-128,0 0 0,0 0 0,0 0-79,0 0-33,0 0 32,1-1 0,-1 1-48,1-2 0,-1 0-32,2-2 32,0 0-16,0-2 0,0-1-16,1 0 16,0 0 0,0-1 0,0 0-16,1 0-16,-1 0 32,0 1 0,-1-1 0,1 1 0,-1 1 16,0 0-16,0 1-16,0 0 16,1 0-32,-1-1 0,0 0 32,0-1-16,0 1-16,0-1 32,0 0 0,0 1 0,-1 0 16,1 0-48,-1-1 32,-1 0-145,1-1 65,0-1-16,-1 0 64,0 0 16,0 0-16,0 1 32,0 0 0,0 2-16,0 0 16,0 1-32,1 1 0,-1 1 0,1-1-16,0 2 16,0-1 32,0 0 0,0 1 0,0-1 0,1 0-16,0 0-48,0-1 32,-1 0 16,1 0 16,0 0-16,-1 0 0,1 1 16,-1 1 0,0-1 16,-1 1-16,1 0-16,0 0 16,0 0 16,-1 0-16,1 0-16,0-1 16,0 1 0,0-1 16,0 1-16,0-1 0,-1 1 0,1 1 0,-1 0 0,0 0 0,1 0 0,-1 0 0,0 0 0,0 0 0,0 0 0,1 0 0,-1 0 0,0 1 0,1 0-16,-1-1 32,0 1-16,0-1 0,1 1 0,-1-1 0,0-1 0,1 1 0,-1-1-16,0 1 32,1-1-16,-1 1 0,0 0 0,0 1 0,1 0 0,-1-1 0,0 1 16,0 0-16,-1 0 0,1 0 0,0 0 16,0 0-32,0 0 32,1 0-16,-1 0 0,0 0 0,0 0-16,0 0 16,0 0-16,0 0 16,0 0-16,0 0 16,0 0 0,0 0 0,0 0 0,0 0 0,0 0 0,0 0 0,0 0 16,0-1-16,0 1 0,0 0 0,0-1 0,0 1 0,-1 0 0,2 0 0,-1 0 0,0 0 0,0-1-16,0 0-32,0 1-16,1-1 32,-1 1 0,0 0 32,0 0-16,0-1 16,-1 1-32,1 0 16,0 0-32,0 0-160,0 0 112,0 0 80,-1 0-32,1 0 0,0 0 48,0 0-16,0 0 16,0 0 0,0 0 0,0 0 16,0 0-16,1 1 0,-1-1-16,0 0 0,0 0-16,0 0-737,0 1-1440,0 0-448,0 0-8772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F04F27-3711-46C1-BFEA-03F985F3C037}" type="datetimeFigureOut">
              <a:rPr lang="fr-FR" smtClean="0"/>
              <a:pPr/>
              <a:t>23/04/2024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D536AF-0713-4C7C-9C2B-CA5DC91519C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3231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cteurclic.com/encyclopedie/humeur-vitree.aspx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792564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72312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10042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68027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5948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31501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97286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73314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fr-FR" altLang="fr-FR" dirty="0">
                <a:ea typeface="ＭＳ Ｐゴシック" panose="020B0600070205080204" pitchFamily="34" charset="-128"/>
              </a:rPr>
              <a:t>Et se replie sur la face antérieure du bulbe de l’œil </a:t>
            </a:r>
          </a:p>
          <a:p>
            <a:pPr eaLnBrk="1" hangingPunct="1">
              <a:spcBef>
                <a:spcPct val="0"/>
              </a:spcBef>
            </a:pPr>
            <a:r>
              <a:rPr lang="fr-FR" altLang="fr-FR" dirty="0">
                <a:ea typeface="ＭＳ Ｐゴシック" panose="020B0600070205080204" pitchFamily="34" charset="-128"/>
              </a:rPr>
              <a:t>Le mucus (95% d’eau) 2 % mucine = solution aqueuse</a:t>
            </a:r>
          </a:p>
          <a:p>
            <a:pPr eaLnBrk="1" hangingPunct="1">
              <a:spcBef>
                <a:spcPct val="0"/>
              </a:spcBef>
            </a:pPr>
            <a:endParaRPr lang="fr-FR" altLang="fr-FR" dirty="0"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fr-FR" b="0" i="0" dirty="0">
                <a:solidFill>
                  <a:srgbClr val="111111"/>
                </a:solidFill>
                <a:effectLst/>
                <a:highlight>
                  <a:srgbClr val="F9F9F9"/>
                </a:highlight>
                <a:latin typeface="-apple-system"/>
              </a:rPr>
              <a:t>Les sourcils sont positionnés au-dessus des yeux et créent une ombre naturelle qui aide à réduire l’éblouissement causé par la lumière directe du soleil. Cette ombre protège les yeux en limitant la quantité de lumière intense qui atteint la rétine</a:t>
            </a:r>
            <a:endParaRPr lang="fr-FR" altLang="fr-FR" dirty="0">
              <a:ea typeface="ＭＳ Ｐゴシック" panose="020B0600070205080204" pitchFamily="34" charset="-128"/>
            </a:endParaRPr>
          </a:p>
        </p:txBody>
      </p:sp>
      <p:sp>
        <p:nvSpPr>
          <p:cNvPr id="6246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6B34DA7-D4B4-4B82-A22B-00D3434C808D}" type="slidenum">
              <a:rPr lang="fr-FR" altLang="fr-FR">
                <a:latin typeface="Calibri" panose="020F0502020204030204" pitchFamily="34" charset="0"/>
              </a:rPr>
              <a:pPr eaLnBrk="1" hangingPunct="1"/>
              <a:t>17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1731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fr-FR" altLang="fr-FR" dirty="0">
                <a:ea typeface="ＭＳ Ｐゴシック" panose="020B0600070205080204" pitchFamily="34" charset="-128"/>
              </a:rPr>
              <a:t>Solution lipidique (triglycérides) qui s’ajoute aux larmes qui empêche l’évaporation des larmes : solution aqueuse. Participe à la lubrification et humidification</a:t>
            </a:r>
          </a:p>
        </p:txBody>
      </p:sp>
      <p:sp>
        <p:nvSpPr>
          <p:cNvPr id="6246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6B34DA7-D4B4-4B82-A22B-00D3434C808D}" type="slidenum">
              <a:rPr lang="fr-FR" altLang="fr-FR">
                <a:latin typeface="Calibri" panose="020F0502020204030204" pitchFamily="34" charset="0"/>
              </a:rPr>
              <a:pPr eaLnBrk="1" hangingPunct="1"/>
              <a:t>18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2204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 dirty="0">
              <a:ea typeface="ＭＳ Ｐゴシック" panose="020B0600070205080204" pitchFamily="34" charset="-128"/>
            </a:endParaRPr>
          </a:p>
        </p:txBody>
      </p:sp>
      <p:sp>
        <p:nvSpPr>
          <p:cNvPr id="6246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6B34DA7-D4B4-4B82-A22B-00D3434C808D}" type="slidenum">
              <a:rPr lang="fr-FR" altLang="fr-FR">
                <a:latin typeface="Calibri" panose="020F0502020204030204" pitchFamily="34" charset="0"/>
              </a:rPr>
              <a:pPr eaLnBrk="1" hangingPunct="1"/>
              <a:t>19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595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884616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fr-FR" altLang="fr-FR" dirty="0">
                <a:ea typeface="ＭＳ Ｐゴシック" panose="020B0600070205080204" pitchFamily="34" charset="-128"/>
              </a:rPr>
              <a:t>Les muscles obliques permettent d’élever et abaisser l’œil Sans le tourner aussi vers l’intérieur</a:t>
            </a:r>
          </a:p>
        </p:txBody>
      </p:sp>
      <p:sp>
        <p:nvSpPr>
          <p:cNvPr id="6246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6B34DA7-D4B4-4B82-A22B-00D3434C808D}" type="slidenum">
              <a:rPr lang="fr-FR" altLang="fr-FR">
                <a:latin typeface="Calibri" panose="020F0502020204030204" pitchFamily="34" charset="0"/>
              </a:rPr>
              <a:pPr eaLnBrk="1" hangingPunct="1"/>
              <a:t>20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1708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69348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66776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 dirty="0">
              <a:ea typeface="ＭＳ Ｐゴシック" panose="020B0600070205080204" pitchFamily="34" charset="-128"/>
            </a:endParaRPr>
          </a:p>
        </p:txBody>
      </p:sp>
      <p:sp>
        <p:nvSpPr>
          <p:cNvPr id="6246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6B34DA7-D4B4-4B82-A22B-00D3434C808D}" type="slidenum">
              <a:rPr lang="fr-FR" altLang="fr-FR">
                <a:latin typeface="Calibri" panose="020F0502020204030204" pitchFamily="34" charset="0"/>
              </a:rPr>
              <a:pPr eaLnBrk="1" hangingPunct="1"/>
              <a:t>23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24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44771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 dirty="0">
              <a:ea typeface="ＭＳ Ｐゴシック" panose="020B0600070205080204" pitchFamily="34" charset="-128"/>
            </a:endParaRPr>
          </a:p>
        </p:txBody>
      </p:sp>
      <p:sp>
        <p:nvSpPr>
          <p:cNvPr id="6246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6B34DA7-D4B4-4B82-A22B-00D3434C808D}" type="slidenum">
              <a:rPr lang="fr-FR" altLang="fr-FR">
                <a:latin typeface="Calibri" panose="020F0502020204030204" pitchFamily="34" charset="0"/>
              </a:rPr>
              <a:pPr eaLnBrk="1" hangingPunct="1"/>
              <a:t>25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8671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 dirty="0">
              <a:ea typeface="ＭＳ Ｐゴシック" panose="020B0600070205080204" pitchFamily="34" charset="-128"/>
            </a:endParaRPr>
          </a:p>
        </p:txBody>
      </p:sp>
      <p:sp>
        <p:nvSpPr>
          <p:cNvPr id="6246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6B34DA7-D4B4-4B82-A22B-00D3434C808D}" type="slidenum">
              <a:rPr lang="fr-FR" altLang="fr-FR">
                <a:latin typeface="Calibri" panose="020F0502020204030204" pitchFamily="34" charset="0"/>
              </a:rPr>
              <a:pPr eaLnBrk="1" hangingPunct="1"/>
              <a:t>26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9811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 dirty="0">
              <a:ea typeface="ＭＳ Ｐゴシック" panose="020B0600070205080204" pitchFamily="34" charset="-128"/>
            </a:endParaRPr>
          </a:p>
        </p:txBody>
      </p:sp>
      <p:sp>
        <p:nvSpPr>
          <p:cNvPr id="6246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6B34DA7-D4B4-4B82-A22B-00D3434C808D}" type="slidenum">
              <a:rPr lang="fr-FR" altLang="fr-FR">
                <a:latin typeface="Calibri" panose="020F0502020204030204" pitchFamily="34" charset="0"/>
              </a:rPr>
              <a:pPr eaLnBrk="1" hangingPunct="1"/>
              <a:t>27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6893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 dirty="0">
              <a:ea typeface="ＭＳ Ｐゴシック" panose="020B0600070205080204" pitchFamily="34" charset="-128"/>
            </a:endParaRPr>
          </a:p>
        </p:txBody>
      </p:sp>
      <p:sp>
        <p:nvSpPr>
          <p:cNvPr id="6246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6B34DA7-D4B4-4B82-A22B-00D3434C808D}" type="slidenum">
              <a:rPr lang="fr-FR" altLang="fr-FR">
                <a:latin typeface="Calibri" panose="020F0502020204030204" pitchFamily="34" charset="0"/>
              </a:rPr>
              <a:pPr eaLnBrk="1" hangingPunct="1"/>
              <a:t>28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2596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8198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340694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2294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44740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22671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43198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96054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95548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 dirty="0">
              <a:ea typeface="ＭＳ Ｐゴシック" panose="020B0600070205080204" pitchFamily="34" charset="-128"/>
            </a:endParaRPr>
          </a:p>
        </p:txBody>
      </p:sp>
      <p:sp>
        <p:nvSpPr>
          <p:cNvPr id="6246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6B34DA7-D4B4-4B82-A22B-00D3434C808D}" type="slidenum">
              <a:rPr lang="fr-FR" altLang="fr-FR">
                <a:latin typeface="Calibri" panose="020F0502020204030204" pitchFamily="34" charset="0"/>
              </a:rPr>
              <a:pPr eaLnBrk="1" hangingPunct="1"/>
              <a:t>36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5147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 dirty="0">
              <a:ea typeface="ＭＳ Ｐゴシック" panose="020B0600070205080204" pitchFamily="34" charset="-128"/>
            </a:endParaRPr>
          </a:p>
        </p:txBody>
      </p:sp>
      <p:sp>
        <p:nvSpPr>
          <p:cNvPr id="6246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6B34DA7-D4B4-4B82-A22B-00D3434C808D}" type="slidenum">
              <a:rPr lang="fr-FR" altLang="fr-FR">
                <a:latin typeface="Calibri" panose="020F0502020204030204" pitchFamily="34" charset="0"/>
              </a:rPr>
              <a:pPr eaLnBrk="1" hangingPunct="1"/>
              <a:t>37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89076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 dirty="0">
              <a:ea typeface="ＭＳ Ｐゴシック" panose="020B0600070205080204" pitchFamily="34" charset="-128"/>
            </a:endParaRPr>
          </a:p>
        </p:txBody>
      </p:sp>
      <p:sp>
        <p:nvSpPr>
          <p:cNvPr id="6246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6B34DA7-D4B4-4B82-A22B-00D3434C808D}" type="slidenum">
              <a:rPr lang="fr-FR" altLang="fr-FR">
                <a:latin typeface="Calibri" panose="020F0502020204030204" pitchFamily="34" charset="0"/>
              </a:rPr>
              <a:pPr eaLnBrk="1" hangingPunct="1"/>
              <a:t>38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54730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fr-FR" b="0" i="0" dirty="0">
                <a:effectLst/>
                <a:highlight>
                  <a:srgbClr val="F9F9F9"/>
                </a:highlight>
                <a:latin typeface="-apple-system"/>
                <a:hlinkClick r:id="rId3"/>
              </a:rPr>
              <a:t>L’</a:t>
            </a:r>
            <a:r>
              <a:rPr lang="fr-FR" b="1" i="0" dirty="0">
                <a:effectLst/>
                <a:highlight>
                  <a:srgbClr val="F9F9F9"/>
                </a:highlight>
                <a:latin typeface="-apple-system"/>
                <a:hlinkClick r:id="rId3"/>
              </a:rPr>
              <a:t>humeur vitrée</a:t>
            </a:r>
            <a:r>
              <a:rPr lang="fr-FR" b="0" i="0" dirty="0">
                <a:effectLst/>
                <a:highlight>
                  <a:srgbClr val="F9F9F9"/>
                </a:highlight>
                <a:latin typeface="-apple-system"/>
                <a:hlinkClick r:id="rId3"/>
              </a:rPr>
              <a:t>, également appelée </a:t>
            </a:r>
            <a:r>
              <a:rPr lang="fr-FR" b="1" i="0" dirty="0">
                <a:effectLst/>
                <a:highlight>
                  <a:srgbClr val="F9F9F9"/>
                </a:highlight>
                <a:latin typeface="-apple-system"/>
                <a:hlinkClick r:id="rId3"/>
              </a:rPr>
              <a:t>corps vitré</a:t>
            </a:r>
            <a:r>
              <a:rPr lang="fr-FR" b="0" i="0" dirty="0">
                <a:effectLst/>
                <a:highlight>
                  <a:srgbClr val="F9F9F9"/>
                </a:highlight>
                <a:latin typeface="-apple-system"/>
                <a:hlinkClick r:id="rId3"/>
              </a:rPr>
              <a:t>, est un gel transparent qui occupe tout le centre de l’œil</a:t>
            </a:r>
            <a:r>
              <a:rPr lang="fr-FR" b="0" i="0" baseline="30000" dirty="0">
                <a:effectLst/>
                <a:highlight>
                  <a:srgbClr val="F9F9F9"/>
                </a:highlight>
                <a:latin typeface="-apple-system"/>
                <a:hlinkClick r:id="rId3"/>
              </a:rPr>
              <a:t>1</a:t>
            </a:r>
            <a:r>
              <a:rPr lang="fr-FR" b="0" i="0" dirty="0">
                <a:solidFill>
                  <a:srgbClr val="111111"/>
                </a:solidFill>
                <a:effectLst/>
                <a:highlight>
                  <a:srgbClr val="F9F9F9"/>
                </a:highlight>
                <a:latin typeface="-apple-system"/>
              </a:rPr>
              <a:t>. Composé principalement d’eau, d’acide hyaluronique, de collagène et de cellules, il assure la fermeté et la forme du globe oculaire.</a:t>
            </a:r>
            <a:endParaRPr lang="fr-FR" altLang="fr-FR" dirty="0">
              <a:ea typeface="ＭＳ Ｐゴシック" panose="020B0600070205080204" pitchFamily="34" charset="-128"/>
            </a:endParaRPr>
          </a:p>
        </p:txBody>
      </p:sp>
      <p:sp>
        <p:nvSpPr>
          <p:cNvPr id="6246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6B34DA7-D4B4-4B82-A22B-00D3434C808D}" type="slidenum">
              <a:rPr lang="fr-FR" altLang="fr-FR">
                <a:latin typeface="Calibri" panose="020F0502020204030204" pitchFamily="34" charset="0"/>
              </a:rPr>
              <a:pPr eaLnBrk="1" hangingPunct="1"/>
              <a:t>39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443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535081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 dirty="0">
              <a:ea typeface="ＭＳ Ｐゴシック" panose="020B0600070205080204" pitchFamily="34" charset="-128"/>
            </a:endParaRPr>
          </a:p>
        </p:txBody>
      </p:sp>
      <p:sp>
        <p:nvSpPr>
          <p:cNvPr id="6246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6B34DA7-D4B4-4B82-A22B-00D3434C808D}" type="slidenum">
              <a:rPr lang="fr-FR" altLang="fr-FR">
                <a:latin typeface="Calibri" panose="020F0502020204030204" pitchFamily="34" charset="0"/>
              </a:rPr>
              <a:pPr eaLnBrk="1" hangingPunct="1"/>
              <a:t>40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26147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 plan va suivre un</a:t>
            </a:r>
            <a:r>
              <a:rPr lang="fr-FR" baseline="0" dirty="0"/>
              <a:t> ordre logique : de la zone de conduction intra pulmonaire la plus distale du parenchyme pulmonaire à la zone de conduction la plus proximale du parenchyme pulmonaire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993071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 plan va suivre un</a:t>
            </a:r>
            <a:r>
              <a:rPr lang="fr-FR" baseline="0" dirty="0"/>
              <a:t> ordre logique : de la zone de conduction intra pulmonaire la plus distale du parenchyme pulmonaire à la zone de conduction la plus proximale du parenchyme pulmonaire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391552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 dirty="0">
              <a:ea typeface="ＭＳ Ｐゴシック" panose="020B0600070205080204" pitchFamily="34" charset="-128"/>
            </a:endParaRPr>
          </a:p>
        </p:txBody>
      </p:sp>
      <p:sp>
        <p:nvSpPr>
          <p:cNvPr id="6246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6B34DA7-D4B4-4B82-A22B-00D3434C808D}" type="slidenum">
              <a:rPr lang="fr-FR" altLang="fr-FR">
                <a:latin typeface="Calibri" panose="020F0502020204030204" pitchFamily="34" charset="0"/>
              </a:rPr>
              <a:pPr eaLnBrk="1" hangingPunct="1"/>
              <a:t>43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53887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fr-FR" altLang="fr-FR" dirty="0">
                <a:ea typeface="ＭＳ Ｐゴシック" panose="020B0600070205080204" pitchFamily="34" charset="-128"/>
              </a:rPr>
              <a:t>De Celles des ondes radios à celles des rayons gamma</a:t>
            </a:r>
          </a:p>
          <a:p>
            <a:pPr eaLnBrk="1" hangingPunct="1">
              <a:spcBef>
                <a:spcPct val="0"/>
              </a:spcBef>
            </a:pPr>
            <a:endParaRPr lang="fr-FR" altLang="fr-FR" dirty="0"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fr-FR" altLang="fr-FR" dirty="0">
                <a:ea typeface="ＭＳ Ｐゴシック" panose="020B0600070205080204" pitchFamily="34" charset="-128"/>
              </a:rPr>
              <a:t>300 000 km/s</a:t>
            </a:r>
          </a:p>
        </p:txBody>
      </p:sp>
      <p:sp>
        <p:nvSpPr>
          <p:cNvPr id="6246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6B34DA7-D4B4-4B82-A22B-00D3434C808D}" type="slidenum">
              <a:rPr lang="fr-FR" altLang="fr-FR">
                <a:latin typeface="Calibri" panose="020F0502020204030204" pitchFamily="34" charset="0"/>
              </a:rPr>
              <a:pPr eaLnBrk="1" hangingPunct="1"/>
              <a:t>44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77983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 plan va suivre un</a:t>
            </a:r>
            <a:r>
              <a:rPr lang="fr-FR" baseline="0" dirty="0"/>
              <a:t> ordre logique : de la zone de conduction intra pulmonaire la plus distale du parenchyme pulmonaire à la zone de conduction la plus proximale du parenchyme pulmonaire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610924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0" i="0" dirty="0">
                <a:solidFill>
                  <a:srgbClr val="111111"/>
                </a:solidFill>
                <a:effectLst/>
                <a:highlight>
                  <a:srgbClr val="F9F9F9"/>
                </a:highlight>
                <a:latin typeface="-apple-system"/>
              </a:rPr>
              <a:t>L’énergie de la lumière est convertie en énergie thermique ou en énergie d’excitation des particules du matériau.</a:t>
            </a:r>
          </a:p>
          <a:p>
            <a:pPr eaLnBrk="1" hangingPunct="1">
              <a:spcBef>
                <a:spcPct val="0"/>
              </a:spcBef>
            </a:pPr>
            <a:endParaRPr lang="fr-FR" altLang="fr-FR" dirty="0">
              <a:ea typeface="ＭＳ Ｐゴシック" panose="020B0600070205080204" pitchFamily="34" charset="-128"/>
            </a:endParaRPr>
          </a:p>
        </p:txBody>
      </p:sp>
      <p:sp>
        <p:nvSpPr>
          <p:cNvPr id="6246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6B34DA7-D4B4-4B82-A22B-00D3434C808D}" type="slidenum">
              <a:rPr lang="fr-FR" altLang="fr-FR">
                <a:latin typeface="Calibri" panose="020F0502020204030204" pitchFamily="34" charset="0"/>
              </a:rPr>
              <a:pPr eaLnBrk="1" hangingPunct="1"/>
              <a:t>46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58791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fr-FR" altLang="fr-FR" dirty="0">
                <a:ea typeface="ＭＳ Ｐゴシック" panose="020B0600070205080204" pitchFamily="34" charset="-128"/>
              </a:rPr>
              <a:t>De Celles des ondes radios à celles des rayons gamma</a:t>
            </a:r>
          </a:p>
          <a:p>
            <a:pPr eaLnBrk="1" hangingPunct="1">
              <a:spcBef>
                <a:spcPct val="0"/>
              </a:spcBef>
            </a:pPr>
            <a:endParaRPr lang="fr-FR" altLang="fr-FR" dirty="0"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fr-FR" altLang="fr-FR" dirty="0">
                <a:ea typeface="ＭＳ Ｐゴシック" panose="020B0600070205080204" pitchFamily="34" charset="-128"/>
              </a:rPr>
              <a:t>300 000 km/s</a:t>
            </a:r>
          </a:p>
        </p:txBody>
      </p:sp>
      <p:sp>
        <p:nvSpPr>
          <p:cNvPr id="6246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6B34DA7-D4B4-4B82-A22B-00D3434C808D}" type="slidenum">
              <a:rPr lang="fr-FR" altLang="fr-FR">
                <a:latin typeface="Calibri" panose="020F0502020204030204" pitchFamily="34" charset="0"/>
              </a:rPr>
              <a:pPr eaLnBrk="1" hangingPunct="1"/>
              <a:t>47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56215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 plan va suivre un</a:t>
            </a:r>
            <a:r>
              <a:rPr lang="fr-FR" baseline="0" dirty="0"/>
              <a:t> ordre logique : de la zone de conduction intra pulmonaire la plus distale du parenchyme pulmonaire à la zone de conduction la plus proximale du parenchyme pulmonaire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081876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0" i="0" dirty="0">
                <a:solidFill>
                  <a:srgbClr val="111111"/>
                </a:solidFill>
                <a:effectLst/>
                <a:highlight>
                  <a:srgbClr val="F9F9F9"/>
                </a:highlight>
                <a:latin typeface="-apple-system"/>
              </a:rPr>
              <a:t>La réfraction se produit lorsque la lumière passe d’un milieu à un autre avec une densité différente (par exemple, de l’air à l’eau ou de l’air au verre).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0" i="0" dirty="0">
                <a:solidFill>
                  <a:srgbClr val="111111"/>
                </a:solidFill>
                <a:effectLst/>
                <a:highlight>
                  <a:srgbClr val="F9F9F9"/>
                </a:highlight>
                <a:latin typeface="-apple-system"/>
              </a:rPr>
              <a:t>La réfraction est responsable de phénomènes tels que la déviation d’un rayon lumineux à travers une lentille ou un prisme.</a:t>
            </a:r>
          </a:p>
          <a:p>
            <a:pPr eaLnBrk="1" hangingPunct="1">
              <a:spcBef>
                <a:spcPct val="0"/>
              </a:spcBef>
            </a:pPr>
            <a:endParaRPr lang="fr-FR" altLang="fr-FR" dirty="0">
              <a:ea typeface="ＭＳ Ｐゴシック" panose="020B0600070205080204" pitchFamily="34" charset="-128"/>
            </a:endParaRPr>
          </a:p>
        </p:txBody>
      </p:sp>
      <p:sp>
        <p:nvSpPr>
          <p:cNvPr id="6246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6B34DA7-D4B4-4B82-A22B-00D3434C808D}" type="slidenum">
              <a:rPr lang="fr-FR" altLang="fr-FR">
                <a:latin typeface="Calibri" panose="020F0502020204030204" pitchFamily="34" charset="0"/>
              </a:rPr>
              <a:pPr eaLnBrk="1" hangingPunct="1"/>
              <a:t>49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879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 tronc cérébral fait partie de l’encéphale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892875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fr-FR" altLang="fr-FR" dirty="0">
                <a:ea typeface="ＭＳ Ｐゴシック" panose="020B0600070205080204" pitchFamily="34" charset="-128"/>
              </a:rPr>
              <a:t>De Celles des ondes radios à celles des rayons gamma</a:t>
            </a:r>
          </a:p>
          <a:p>
            <a:pPr eaLnBrk="1" hangingPunct="1">
              <a:spcBef>
                <a:spcPct val="0"/>
              </a:spcBef>
            </a:pPr>
            <a:endParaRPr lang="fr-FR" altLang="fr-FR" dirty="0"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fr-FR" altLang="fr-FR" dirty="0">
                <a:ea typeface="ＭＳ Ｐゴシック" panose="020B0600070205080204" pitchFamily="34" charset="-128"/>
              </a:rPr>
              <a:t>300 000 km/s</a:t>
            </a:r>
          </a:p>
        </p:txBody>
      </p:sp>
      <p:sp>
        <p:nvSpPr>
          <p:cNvPr id="6246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6B34DA7-D4B4-4B82-A22B-00D3434C808D}" type="slidenum">
              <a:rPr lang="fr-FR" altLang="fr-FR">
                <a:latin typeface="Calibri" panose="020F0502020204030204" pitchFamily="34" charset="0"/>
              </a:rPr>
              <a:pPr eaLnBrk="1" hangingPunct="1"/>
              <a:t>50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49255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 plan va suivre un</a:t>
            </a:r>
            <a:r>
              <a:rPr lang="fr-FR" baseline="0" dirty="0"/>
              <a:t> ordre logique : de la zone de conduction intra pulmonaire la plus distale du parenchyme pulmonaire à la zone de conduction la plus proximale du parenchyme pulmonaire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536231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fr-FR" altLang="fr-FR" dirty="0">
                <a:ea typeface="ＭＳ Ｐゴシック" panose="020B0600070205080204" pitchFamily="34" charset="-128"/>
              </a:rPr>
              <a:t>Notez que dans les deux cas, l’image formée sur la rétine est inversée de haut en bas et de gauche à droite</a:t>
            </a:r>
          </a:p>
        </p:txBody>
      </p:sp>
      <p:sp>
        <p:nvSpPr>
          <p:cNvPr id="6246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6B34DA7-D4B4-4B82-A22B-00D3434C808D}" type="slidenum">
              <a:rPr lang="fr-FR" altLang="fr-FR">
                <a:latin typeface="Calibri" panose="020F0502020204030204" pitchFamily="34" charset="0"/>
              </a:rPr>
              <a:pPr eaLnBrk="1" hangingPunct="1"/>
              <a:t>52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30704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fr-FR" altLang="fr-FR" dirty="0">
                <a:ea typeface="ＭＳ Ｐゴシック" panose="020B0600070205080204" pitchFamily="34" charset="-128"/>
              </a:rPr>
              <a:t>Notez que dans les deux cas, l’image formée sur la rétine est inversée de haut en bas et de gauche à droite</a:t>
            </a:r>
          </a:p>
        </p:txBody>
      </p:sp>
      <p:sp>
        <p:nvSpPr>
          <p:cNvPr id="6246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6B34DA7-D4B4-4B82-A22B-00D3434C808D}" type="slidenum">
              <a:rPr lang="fr-FR" altLang="fr-FR">
                <a:latin typeface="Calibri" panose="020F0502020204030204" pitchFamily="34" charset="0"/>
              </a:rPr>
              <a:pPr eaLnBrk="1" hangingPunct="1"/>
              <a:t>53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20243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 dirty="0">
              <a:ea typeface="ＭＳ Ｐゴシック" panose="020B0600070205080204" pitchFamily="34" charset="-128"/>
            </a:endParaRPr>
          </a:p>
        </p:txBody>
      </p:sp>
      <p:sp>
        <p:nvSpPr>
          <p:cNvPr id="6246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6B34DA7-D4B4-4B82-A22B-00D3434C808D}" type="slidenum">
              <a:rPr lang="fr-FR" altLang="fr-FR">
                <a:latin typeface="Calibri" panose="020F0502020204030204" pitchFamily="34" charset="0"/>
              </a:rPr>
              <a:pPr eaLnBrk="1" hangingPunct="1"/>
              <a:t>54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683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44577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Récepteur olfactif </a:t>
            </a:r>
          </a:p>
          <a:p>
            <a:r>
              <a:rPr lang="fr-FR" dirty="0"/>
              <a:t>Récepteur gustatif</a:t>
            </a:r>
          </a:p>
          <a:p>
            <a:r>
              <a:rPr lang="fr-FR" dirty="0" err="1"/>
              <a:t>Recépteur</a:t>
            </a:r>
            <a:r>
              <a:rPr lang="fr-FR" dirty="0"/>
              <a:t> cutanés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91830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Les cellules sensorielles transforment l’énergie lumineuse en un signal électrique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122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536AF-0713-4C7C-9C2B-CA5DC91519C4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7822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DB1DC-4761-48F5-BBFA-6B57B39BC62B}" type="datetime1">
              <a:rPr lang="fr-FR" smtClean="0"/>
              <a:pPr/>
              <a:t>23/04/2024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4211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4A3A9-38FF-42E1-8CC6-E30B2976C805}" type="datetime1">
              <a:rPr lang="fr-FR" smtClean="0"/>
              <a:pPr/>
              <a:t>23/04/2024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8864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9A17A-1C5C-4DFC-8E59-A4F50A5C4A7E}" type="datetime1">
              <a:rPr lang="fr-FR" smtClean="0"/>
              <a:pPr/>
              <a:t>23/04/2024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20502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48177" y="3771174"/>
            <a:ext cx="5540814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E0505-F82E-4665-98CE-06E26A1A54A8}" type="datetime1">
              <a:rPr lang="fr-FR" smtClean="0"/>
              <a:pPr/>
              <a:t>23/04/2024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extBox 10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642653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3124201"/>
            <a:ext cx="6620968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82B25-BA5C-4077-9B9E-3B8DB4114C34}" type="datetime1">
              <a:rPr lang="fr-FR" smtClean="0"/>
              <a:pPr/>
              <a:t>23/04/2024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09051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98260-4465-4304-8DEE-B19B2B40910E}" type="datetime1">
              <a:rPr lang="fr-FR" smtClean="0"/>
              <a:pPr/>
              <a:t>23/04/2024</a:t>
            </a:fld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72757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0B655-C9C4-4B5E-8609-661CC52E5C0C}" type="datetime1">
              <a:rPr lang="fr-FR" smtClean="0"/>
              <a:pPr/>
              <a:t>23/04/2024</a:t>
            </a:fld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18597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F511B-F84B-4A47-977B-DCB6E3C9015D}" type="datetime1">
              <a:rPr lang="fr-FR" smtClean="0"/>
              <a:pPr/>
              <a:t>23/04/2024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31147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FFFCE-F2A7-4DCC-ADD5-7DECE8AED444}" type="datetime1">
              <a:rPr lang="fr-FR" smtClean="0"/>
              <a:pPr/>
              <a:t>23/04/2024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0508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85861-C126-4DB5-807E-3E2C53768F81}" type="datetime1">
              <a:rPr lang="fr-FR" smtClean="0"/>
              <a:pPr/>
              <a:t>23/04/2024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6893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45469-0EB0-48C9-92FA-A12AE473582C}" type="datetime1">
              <a:rPr lang="fr-FR" smtClean="0"/>
              <a:pPr/>
              <a:t>23/04/2024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5059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A02C7-6108-4346-BEEB-CE7B8DB05177}" type="datetime1">
              <a:rPr lang="fr-FR" smtClean="0"/>
              <a:pPr/>
              <a:t>23/04/2024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4186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82231-9E7B-428D-ABED-EE142AFE0B84}" type="datetime1">
              <a:rPr lang="fr-FR" smtClean="0"/>
              <a:pPr/>
              <a:t>23/04/2024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1780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9B688-AFE7-4BB7-8E98-BDFCEFE6F6A7}" type="datetime1">
              <a:rPr lang="fr-FR" smtClean="0"/>
              <a:pPr/>
              <a:t>23/04/2024</a:t>
            </a:fld>
            <a:endParaRPr lang="fr-F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6184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40F7-549A-4902-9A51-ADE5226C2647}" type="datetime1">
              <a:rPr lang="fr-FR" smtClean="0"/>
              <a:pPr/>
              <a:t>23/04/2024</a:t>
            </a:fld>
            <a:endParaRPr lang="fr-F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699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5CACA-EC5D-4A84-B7F3-3FEF30909849}" type="datetime1">
              <a:rPr lang="fr-FR" smtClean="0"/>
              <a:pPr/>
              <a:t>23/04/2024</a:t>
            </a:fld>
            <a:endParaRPr lang="fr-F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7869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48515-FBFF-4648-A541-7934C39F32E5}" type="datetime1">
              <a:rPr lang="fr-FR" smtClean="0"/>
              <a:pPr/>
              <a:t>23/04/2024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4024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4000"/>
                </a:schemeClr>
              </a:gs>
              <a:gs pos="73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0000"/>
                </a:schemeClr>
              </a:gs>
              <a:gs pos="66000">
                <a:schemeClr val="accent1">
                  <a:lumMod val="60000"/>
                  <a:lumOff val="40000"/>
                  <a:alpha val="0"/>
                </a:schemeClr>
              </a:gs>
              <a:gs pos="31000">
                <a:schemeClr val="accent1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1000"/>
                </a:schemeClr>
              </a:gs>
              <a:gs pos="75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8000"/>
                </a:schemeClr>
              </a:gs>
              <a:gs pos="72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29CFAD0-8F92-4D57-BF1D-4EE8D9060982}" type="datetime1">
              <a:rPr lang="fr-FR" smtClean="0"/>
              <a:pPr/>
              <a:t>23/04/2024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3BEE7C-2935-4BA1-A4BD-AAAF072DD82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82207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47" r:id="rId1"/>
    <p:sldLayoutId id="2147484048" r:id="rId2"/>
    <p:sldLayoutId id="2147484049" r:id="rId3"/>
    <p:sldLayoutId id="2147484050" r:id="rId4"/>
    <p:sldLayoutId id="2147484051" r:id="rId5"/>
    <p:sldLayoutId id="2147484052" r:id="rId6"/>
    <p:sldLayoutId id="2147484053" r:id="rId7"/>
    <p:sldLayoutId id="2147484054" r:id="rId8"/>
    <p:sldLayoutId id="2147484055" r:id="rId9"/>
    <p:sldLayoutId id="2147484056" r:id="rId10"/>
    <p:sldLayoutId id="2147484057" r:id="rId11"/>
    <p:sldLayoutId id="2147484058" r:id="rId12"/>
    <p:sldLayoutId id="2147484059" r:id="rId13"/>
    <p:sldLayoutId id="2147484060" r:id="rId14"/>
    <p:sldLayoutId id="2147484061" r:id="rId15"/>
    <p:sldLayoutId id="2147484062" r:id="rId16"/>
    <p:sldLayoutId id="2147484063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microsoft.com/office/2017/06/relationships/model3d" Target="../media/model3d1.glb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17/06/relationships/model3d" Target="../media/model3d2.glb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2.xml"/><Relationship Id="rId21" Type="http://schemas.openxmlformats.org/officeDocument/2006/relationships/image" Target="../media/image24.png"/><Relationship Id="rId42" Type="http://schemas.openxmlformats.org/officeDocument/2006/relationships/customXml" Target="../ink/ink20.xml"/><Relationship Id="rId47" Type="http://schemas.openxmlformats.org/officeDocument/2006/relationships/customXml" Target="../ink/ink23.xml"/><Relationship Id="rId63" Type="http://schemas.openxmlformats.org/officeDocument/2006/relationships/image" Target="../media/image44.png"/><Relationship Id="rId68" Type="http://schemas.openxmlformats.org/officeDocument/2006/relationships/customXml" Target="../ink/ink34.xml"/><Relationship Id="rId84" Type="http://schemas.openxmlformats.org/officeDocument/2006/relationships/customXml" Target="../ink/ink42.xml"/><Relationship Id="rId89" Type="http://schemas.openxmlformats.org/officeDocument/2006/relationships/image" Target="../media/image57.png"/><Relationship Id="rId16" Type="http://schemas.openxmlformats.org/officeDocument/2006/relationships/customXml" Target="../ink/ink7.xml"/><Relationship Id="rId11" Type="http://schemas.openxmlformats.org/officeDocument/2006/relationships/image" Target="../media/image19.png"/><Relationship Id="rId32" Type="http://schemas.openxmlformats.org/officeDocument/2006/relationships/customXml" Target="../ink/ink15.xml"/><Relationship Id="rId37" Type="http://schemas.openxmlformats.org/officeDocument/2006/relationships/image" Target="../media/image32.png"/><Relationship Id="rId53" Type="http://schemas.openxmlformats.org/officeDocument/2006/relationships/customXml" Target="../ink/ink26.xml"/><Relationship Id="rId58" Type="http://schemas.openxmlformats.org/officeDocument/2006/relationships/image" Target="../media/image42.png"/><Relationship Id="rId74" Type="http://schemas.openxmlformats.org/officeDocument/2006/relationships/customXml" Target="../ink/ink37.xml"/><Relationship Id="rId79" Type="http://schemas.openxmlformats.org/officeDocument/2006/relationships/image" Target="../media/image52.png"/><Relationship Id="rId5" Type="http://schemas.openxmlformats.org/officeDocument/2006/relationships/image" Target="../media/image16.png"/><Relationship Id="rId90" Type="http://schemas.openxmlformats.org/officeDocument/2006/relationships/customXml" Target="../ink/ink45.xml"/><Relationship Id="rId95" Type="http://schemas.openxmlformats.org/officeDocument/2006/relationships/image" Target="../media/image60.png"/><Relationship Id="rId22" Type="http://schemas.openxmlformats.org/officeDocument/2006/relationships/customXml" Target="../ink/ink10.xml"/><Relationship Id="rId27" Type="http://schemas.openxmlformats.org/officeDocument/2006/relationships/image" Target="../media/image27.png"/><Relationship Id="rId43" Type="http://schemas.openxmlformats.org/officeDocument/2006/relationships/customXml" Target="../ink/ink21.xml"/><Relationship Id="rId48" Type="http://schemas.openxmlformats.org/officeDocument/2006/relationships/image" Target="../media/image37.png"/><Relationship Id="rId64" Type="http://schemas.openxmlformats.org/officeDocument/2006/relationships/customXml" Target="../ink/ink32.xml"/><Relationship Id="rId69" Type="http://schemas.openxmlformats.org/officeDocument/2006/relationships/image" Target="../media/image47.png"/><Relationship Id="rId80" Type="http://schemas.openxmlformats.org/officeDocument/2006/relationships/customXml" Target="../ink/ink40.xml"/><Relationship Id="rId85" Type="http://schemas.openxmlformats.org/officeDocument/2006/relationships/image" Target="../media/image55.png"/><Relationship Id="rId3" Type="http://schemas.openxmlformats.org/officeDocument/2006/relationships/image" Target="../media/image13.png"/><Relationship Id="rId12" Type="http://schemas.openxmlformats.org/officeDocument/2006/relationships/customXml" Target="../ink/ink5.xml"/><Relationship Id="rId17" Type="http://schemas.openxmlformats.org/officeDocument/2006/relationships/image" Target="../media/image22.png"/><Relationship Id="rId25" Type="http://schemas.openxmlformats.org/officeDocument/2006/relationships/image" Target="../media/image26.png"/><Relationship Id="rId33" Type="http://schemas.openxmlformats.org/officeDocument/2006/relationships/image" Target="../media/image30.png"/><Relationship Id="rId38" Type="http://schemas.openxmlformats.org/officeDocument/2006/relationships/customXml" Target="../ink/ink18.xml"/><Relationship Id="rId46" Type="http://schemas.openxmlformats.org/officeDocument/2006/relationships/image" Target="../media/image36.png"/><Relationship Id="rId59" Type="http://schemas.openxmlformats.org/officeDocument/2006/relationships/customXml" Target="../ink/ink29.xml"/><Relationship Id="rId67" Type="http://schemas.openxmlformats.org/officeDocument/2006/relationships/image" Target="../media/image46.png"/><Relationship Id="rId20" Type="http://schemas.openxmlformats.org/officeDocument/2006/relationships/customXml" Target="../ink/ink9.xml"/><Relationship Id="rId41" Type="http://schemas.openxmlformats.org/officeDocument/2006/relationships/image" Target="../media/image34.png"/><Relationship Id="rId54" Type="http://schemas.openxmlformats.org/officeDocument/2006/relationships/image" Target="../media/image40.png"/><Relationship Id="rId62" Type="http://schemas.openxmlformats.org/officeDocument/2006/relationships/customXml" Target="../ink/ink31.xml"/><Relationship Id="rId70" Type="http://schemas.openxmlformats.org/officeDocument/2006/relationships/customXml" Target="../ink/ink35.xml"/><Relationship Id="rId75" Type="http://schemas.openxmlformats.org/officeDocument/2006/relationships/image" Target="../media/image50.png"/><Relationship Id="rId83" Type="http://schemas.openxmlformats.org/officeDocument/2006/relationships/image" Target="../media/image54.png"/><Relationship Id="rId88" Type="http://schemas.openxmlformats.org/officeDocument/2006/relationships/customXml" Target="../ink/ink44.xml"/><Relationship Id="rId91" Type="http://schemas.openxmlformats.org/officeDocument/2006/relationships/image" Target="../media/image58.png"/><Relationship Id="rId96" Type="http://schemas.openxmlformats.org/officeDocument/2006/relationships/customXml" Target="../ink/ink48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.xml"/><Relationship Id="rId15" Type="http://schemas.openxmlformats.org/officeDocument/2006/relationships/image" Target="../media/image21.png"/><Relationship Id="rId23" Type="http://schemas.openxmlformats.org/officeDocument/2006/relationships/image" Target="../media/image25.png"/><Relationship Id="rId28" Type="http://schemas.openxmlformats.org/officeDocument/2006/relationships/customXml" Target="../ink/ink13.xml"/><Relationship Id="rId36" Type="http://schemas.openxmlformats.org/officeDocument/2006/relationships/customXml" Target="../ink/ink17.xml"/><Relationship Id="rId49" Type="http://schemas.openxmlformats.org/officeDocument/2006/relationships/customXml" Target="../ink/ink24.xml"/><Relationship Id="rId57" Type="http://schemas.openxmlformats.org/officeDocument/2006/relationships/customXml" Target="../ink/ink28.xml"/><Relationship Id="rId10" Type="http://schemas.openxmlformats.org/officeDocument/2006/relationships/customXml" Target="../ink/ink4.xml"/><Relationship Id="rId31" Type="http://schemas.openxmlformats.org/officeDocument/2006/relationships/image" Target="../media/image29.png"/><Relationship Id="rId44" Type="http://schemas.openxmlformats.org/officeDocument/2006/relationships/image" Target="../media/image35.png"/><Relationship Id="rId52" Type="http://schemas.openxmlformats.org/officeDocument/2006/relationships/image" Target="../media/image39.png"/><Relationship Id="rId60" Type="http://schemas.openxmlformats.org/officeDocument/2006/relationships/customXml" Target="../ink/ink30.xml"/><Relationship Id="rId65" Type="http://schemas.openxmlformats.org/officeDocument/2006/relationships/image" Target="../media/image45.png"/><Relationship Id="rId73" Type="http://schemas.openxmlformats.org/officeDocument/2006/relationships/image" Target="../media/image49.png"/><Relationship Id="rId78" Type="http://schemas.openxmlformats.org/officeDocument/2006/relationships/customXml" Target="../ink/ink39.xml"/><Relationship Id="rId81" Type="http://schemas.openxmlformats.org/officeDocument/2006/relationships/image" Target="../media/image53.png"/><Relationship Id="rId86" Type="http://schemas.openxmlformats.org/officeDocument/2006/relationships/customXml" Target="../ink/ink43.xml"/><Relationship Id="rId94" Type="http://schemas.openxmlformats.org/officeDocument/2006/relationships/customXml" Target="../ink/ink47.xml"/><Relationship Id="rId4" Type="http://schemas.openxmlformats.org/officeDocument/2006/relationships/customXml" Target="../ink/ink1.xml"/><Relationship Id="rId9" Type="http://schemas.openxmlformats.org/officeDocument/2006/relationships/image" Target="../media/image18.png"/><Relationship Id="rId13" Type="http://schemas.openxmlformats.org/officeDocument/2006/relationships/image" Target="../media/image20.png"/><Relationship Id="rId18" Type="http://schemas.openxmlformats.org/officeDocument/2006/relationships/customXml" Target="../ink/ink8.xml"/><Relationship Id="rId39" Type="http://schemas.openxmlformats.org/officeDocument/2006/relationships/image" Target="../media/image33.png"/><Relationship Id="rId34" Type="http://schemas.openxmlformats.org/officeDocument/2006/relationships/customXml" Target="../ink/ink16.xml"/><Relationship Id="rId50" Type="http://schemas.openxmlformats.org/officeDocument/2006/relationships/image" Target="../media/image38.png"/><Relationship Id="rId55" Type="http://schemas.openxmlformats.org/officeDocument/2006/relationships/customXml" Target="../ink/ink27.xml"/><Relationship Id="rId76" Type="http://schemas.openxmlformats.org/officeDocument/2006/relationships/customXml" Target="../ink/ink38.xml"/><Relationship Id="rId97" Type="http://schemas.openxmlformats.org/officeDocument/2006/relationships/image" Target="../media/image61.png"/><Relationship Id="rId7" Type="http://schemas.openxmlformats.org/officeDocument/2006/relationships/image" Target="../media/image17.png"/><Relationship Id="rId71" Type="http://schemas.openxmlformats.org/officeDocument/2006/relationships/image" Target="../media/image48.png"/><Relationship Id="rId92" Type="http://schemas.openxmlformats.org/officeDocument/2006/relationships/customXml" Target="../ink/ink46.xml"/><Relationship Id="rId2" Type="http://schemas.openxmlformats.org/officeDocument/2006/relationships/notesSlide" Target="../notesSlides/notesSlide26.xml"/><Relationship Id="rId29" Type="http://schemas.openxmlformats.org/officeDocument/2006/relationships/image" Target="../media/image28.png"/><Relationship Id="rId24" Type="http://schemas.openxmlformats.org/officeDocument/2006/relationships/customXml" Target="../ink/ink11.xml"/><Relationship Id="rId40" Type="http://schemas.openxmlformats.org/officeDocument/2006/relationships/customXml" Target="../ink/ink19.xml"/><Relationship Id="rId45" Type="http://schemas.openxmlformats.org/officeDocument/2006/relationships/customXml" Target="../ink/ink22.xml"/><Relationship Id="rId66" Type="http://schemas.openxmlformats.org/officeDocument/2006/relationships/customXml" Target="../ink/ink33.xml"/><Relationship Id="rId87" Type="http://schemas.openxmlformats.org/officeDocument/2006/relationships/image" Target="../media/image56.png"/><Relationship Id="rId61" Type="http://schemas.openxmlformats.org/officeDocument/2006/relationships/image" Target="../media/image43.png"/><Relationship Id="rId82" Type="http://schemas.openxmlformats.org/officeDocument/2006/relationships/customXml" Target="../ink/ink41.xml"/><Relationship Id="rId19" Type="http://schemas.openxmlformats.org/officeDocument/2006/relationships/image" Target="../media/image23.png"/><Relationship Id="rId14" Type="http://schemas.openxmlformats.org/officeDocument/2006/relationships/customXml" Target="../ink/ink6.xml"/><Relationship Id="rId30" Type="http://schemas.openxmlformats.org/officeDocument/2006/relationships/customXml" Target="../ink/ink14.xml"/><Relationship Id="rId35" Type="http://schemas.openxmlformats.org/officeDocument/2006/relationships/image" Target="../media/image31.png"/><Relationship Id="rId56" Type="http://schemas.openxmlformats.org/officeDocument/2006/relationships/image" Target="../media/image41.png"/><Relationship Id="rId77" Type="http://schemas.openxmlformats.org/officeDocument/2006/relationships/image" Target="../media/image51.png"/><Relationship Id="rId8" Type="http://schemas.openxmlformats.org/officeDocument/2006/relationships/customXml" Target="../ink/ink3.xml"/><Relationship Id="rId51" Type="http://schemas.openxmlformats.org/officeDocument/2006/relationships/customXml" Target="../ink/ink25.xml"/><Relationship Id="rId72" Type="http://schemas.openxmlformats.org/officeDocument/2006/relationships/customXml" Target="../ink/ink36.xml"/><Relationship Id="rId93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13.png"/><Relationship Id="rId21" Type="http://schemas.openxmlformats.org/officeDocument/2006/relationships/customXml" Target="../ink/ink58.xml"/><Relationship Id="rId63" Type="http://schemas.openxmlformats.org/officeDocument/2006/relationships/image" Target="../media/image87.png"/><Relationship Id="rId159" Type="http://schemas.openxmlformats.org/officeDocument/2006/relationships/image" Target="../media/image132.png"/><Relationship Id="rId170" Type="http://schemas.openxmlformats.org/officeDocument/2006/relationships/customXml" Target="../ink/ink136.xml"/><Relationship Id="rId226" Type="http://schemas.openxmlformats.org/officeDocument/2006/relationships/image" Target="../media/image163.png"/><Relationship Id="rId268" Type="http://schemas.openxmlformats.org/officeDocument/2006/relationships/customXml" Target="../ink/ink188.xml"/><Relationship Id="rId32" Type="http://schemas.openxmlformats.org/officeDocument/2006/relationships/image" Target="../media/image74.png"/><Relationship Id="rId74" Type="http://schemas.openxmlformats.org/officeDocument/2006/relationships/customXml" Target="../ink/ink85.xml"/><Relationship Id="rId128" Type="http://schemas.openxmlformats.org/officeDocument/2006/relationships/customXml" Target="../ink/ink114.xml"/><Relationship Id="rId5" Type="http://schemas.openxmlformats.org/officeDocument/2006/relationships/customXml" Target="../ink/ink50.xml"/><Relationship Id="rId181" Type="http://schemas.openxmlformats.org/officeDocument/2006/relationships/image" Target="../media/image143.png"/><Relationship Id="rId237" Type="http://schemas.openxmlformats.org/officeDocument/2006/relationships/customXml" Target="../ink/ink172.xml"/><Relationship Id="rId258" Type="http://schemas.openxmlformats.org/officeDocument/2006/relationships/customXml" Target="../ink/ink183.xml"/><Relationship Id="rId22" Type="http://schemas.openxmlformats.org/officeDocument/2006/relationships/image" Target="../media/image69.png"/><Relationship Id="rId43" Type="http://schemas.openxmlformats.org/officeDocument/2006/relationships/customXml" Target="../ink/ink69.xml"/><Relationship Id="rId64" Type="http://schemas.openxmlformats.org/officeDocument/2006/relationships/customXml" Target="../ink/ink80.xml"/><Relationship Id="rId118" Type="http://schemas.openxmlformats.org/officeDocument/2006/relationships/customXml" Target="../ink/ink108.xml"/><Relationship Id="rId139" Type="http://schemas.openxmlformats.org/officeDocument/2006/relationships/customXml" Target="../ink/ink120.xml"/><Relationship Id="rId85" Type="http://schemas.openxmlformats.org/officeDocument/2006/relationships/image" Target="../media/image98.png"/><Relationship Id="rId150" Type="http://schemas.openxmlformats.org/officeDocument/2006/relationships/customXml" Target="../ink/ink126.xml"/><Relationship Id="rId171" Type="http://schemas.openxmlformats.org/officeDocument/2006/relationships/image" Target="../media/image138.png"/><Relationship Id="rId192" Type="http://schemas.openxmlformats.org/officeDocument/2006/relationships/customXml" Target="../ink/ink148.xml"/><Relationship Id="rId206" Type="http://schemas.openxmlformats.org/officeDocument/2006/relationships/customXml" Target="../ink/ink155.xml"/><Relationship Id="rId227" Type="http://schemas.openxmlformats.org/officeDocument/2006/relationships/customXml" Target="../ink/ink167.xml"/><Relationship Id="rId248" Type="http://schemas.openxmlformats.org/officeDocument/2006/relationships/customXml" Target="../ink/ink178.xml"/><Relationship Id="rId269" Type="http://schemas.openxmlformats.org/officeDocument/2006/relationships/image" Target="../media/image184.png"/><Relationship Id="rId12" Type="http://schemas.openxmlformats.org/officeDocument/2006/relationships/image" Target="../media/image64.png"/><Relationship Id="rId33" Type="http://schemas.openxmlformats.org/officeDocument/2006/relationships/customXml" Target="../ink/ink64.xml"/><Relationship Id="rId108" Type="http://schemas.openxmlformats.org/officeDocument/2006/relationships/customXml" Target="../ink/ink103.xml"/><Relationship Id="rId129" Type="http://schemas.openxmlformats.org/officeDocument/2006/relationships/image" Target="../media/image118.png"/><Relationship Id="rId54" Type="http://schemas.openxmlformats.org/officeDocument/2006/relationships/image" Target="../media/image83.png"/><Relationship Id="rId75" Type="http://schemas.openxmlformats.org/officeDocument/2006/relationships/image" Target="../media/image93.png"/><Relationship Id="rId96" Type="http://schemas.openxmlformats.org/officeDocument/2006/relationships/customXml" Target="../ink/ink96.xml"/><Relationship Id="rId140" Type="http://schemas.openxmlformats.org/officeDocument/2006/relationships/image" Target="../media/image123.png"/><Relationship Id="rId161" Type="http://schemas.openxmlformats.org/officeDocument/2006/relationships/image" Target="../media/image133.png"/><Relationship Id="rId182" Type="http://schemas.openxmlformats.org/officeDocument/2006/relationships/customXml" Target="../ink/ink142.xml"/><Relationship Id="rId217" Type="http://schemas.openxmlformats.org/officeDocument/2006/relationships/customXml" Target="../ink/ink161.xml"/><Relationship Id="rId6" Type="http://schemas.openxmlformats.org/officeDocument/2006/relationships/image" Target="../media/image1710.png"/><Relationship Id="rId238" Type="http://schemas.openxmlformats.org/officeDocument/2006/relationships/image" Target="../media/image169.png"/><Relationship Id="rId259" Type="http://schemas.openxmlformats.org/officeDocument/2006/relationships/image" Target="../media/image179.png"/><Relationship Id="rId23" Type="http://schemas.openxmlformats.org/officeDocument/2006/relationships/customXml" Target="../ink/ink59.xml"/><Relationship Id="rId119" Type="http://schemas.openxmlformats.org/officeDocument/2006/relationships/image" Target="../media/image114.png"/><Relationship Id="rId270" Type="http://schemas.openxmlformats.org/officeDocument/2006/relationships/customXml" Target="../ink/ink189.xml"/><Relationship Id="rId44" Type="http://schemas.openxmlformats.org/officeDocument/2006/relationships/image" Target="../media/image78.png"/><Relationship Id="rId65" Type="http://schemas.openxmlformats.org/officeDocument/2006/relationships/image" Target="../media/image88.png"/><Relationship Id="rId86" Type="http://schemas.openxmlformats.org/officeDocument/2006/relationships/customXml" Target="../ink/ink91.xml"/><Relationship Id="rId130" Type="http://schemas.openxmlformats.org/officeDocument/2006/relationships/customXml" Target="../ink/ink115.xml"/><Relationship Id="rId151" Type="http://schemas.openxmlformats.org/officeDocument/2006/relationships/image" Target="../media/image128.png"/><Relationship Id="rId172" Type="http://schemas.openxmlformats.org/officeDocument/2006/relationships/customXml" Target="../ink/ink137.xml"/><Relationship Id="rId193" Type="http://schemas.openxmlformats.org/officeDocument/2006/relationships/image" Target="../media/image148.png"/><Relationship Id="rId207" Type="http://schemas.openxmlformats.org/officeDocument/2006/relationships/image" Target="../media/image155.png"/><Relationship Id="rId228" Type="http://schemas.openxmlformats.org/officeDocument/2006/relationships/image" Target="../media/image164.png"/><Relationship Id="rId249" Type="http://schemas.openxmlformats.org/officeDocument/2006/relationships/image" Target="../media/image174.png"/><Relationship Id="rId13" Type="http://schemas.openxmlformats.org/officeDocument/2006/relationships/customXml" Target="../ink/ink54.xml"/><Relationship Id="rId109" Type="http://schemas.openxmlformats.org/officeDocument/2006/relationships/image" Target="../media/image109.png"/><Relationship Id="rId260" Type="http://schemas.openxmlformats.org/officeDocument/2006/relationships/customXml" Target="../ink/ink184.xml"/><Relationship Id="rId34" Type="http://schemas.openxmlformats.org/officeDocument/2006/relationships/image" Target="../media/image320.png"/><Relationship Id="rId55" Type="http://schemas.openxmlformats.org/officeDocument/2006/relationships/customXml" Target="../ink/ink75.xml"/><Relationship Id="rId76" Type="http://schemas.openxmlformats.org/officeDocument/2006/relationships/customXml" Target="../ink/ink86.xml"/><Relationship Id="rId97" Type="http://schemas.openxmlformats.org/officeDocument/2006/relationships/image" Target="../media/image104.png"/><Relationship Id="rId120" Type="http://schemas.openxmlformats.org/officeDocument/2006/relationships/customXml" Target="../ink/ink109.xml"/><Relationship Id="rId141" Type="http://schemas.openxmlformats.org/officeDocument/2006/relationships/customXml" Target="../ink/ink121.xml"/><Relationship Id="rId7" Type="http://schemas.openxmlformats.org/officeDocument/2006/relationships/customXml" Target="../ink/ink51.xml"/><Relationship Id="rId162" Type="http://schemas.openxmlformats.org/officeDocument/2006/relationships/customXml" Target="../ink/ink132.xml"/><Relationship Id="rId183" Type="http://schemas.openxmlformats.org/officeDocument/2006/relationships/image" Target="../media/image144.png"/><Relationship Id="rId218" Type="http://schemas.openxmlformats.org/officeDocument/2006/relationships/customXml" Target="../ink/ink162.xml"/><Relationship Id="rId239" Type="http://schemas.openxmlformats.org/officeDocument/2006/relationships/customXml" Target="../ink/ink173.xml"/><Relationship Id="rId250" Type="http://schemas.openxmlformats.org/officeDocument/2006/relationships/customXml" Target="../ink/ink179.xml"/><Relationship Id="rId271" Type="http://schemas.openxmlformats.org/officeDocument/2006/relationships/image" Target="../media/image185.png"/><Relationship Id="rId24" Type="http://schemas.openxmlformats.org/officeDocument/2006/relationships/image" Target="../media/image70.png"/><Relationship Id="rId45" Type="http://schemas.openxmlformats.org/officeDocument/2006/relationships/customXml" Target="../ink/ink70.xml"/><Relationship Id="rId66" Type="http://schemas.openxmlformats.org/officeDocument/2006/relationships/customXml" Target="../ink/ink81.xml"/><Relationship Id="rId87" Type="http://schemas.openxmlformats.org/officeDocument/2006/relationships/image" Target="../media/image99.png"/><Relationship Id="rId110" Type="http://schemas.openxmlformats.org/officeDocument/2006/relationships/customXml" Target="../ink/ink104.xml"/><Relationship Id="rId131" Type="http://schemas.openxmlformats.org/officeDocument/2006/relationships/image" Target="../media/image119.png"/><Relationship Id="rId152" Type="http://schemas.openxmlformats.org/officeDocument/2006/relationships/customXml" Target="../ink/ink127.xml"/><Relationship Id="rId173" Type="http://schemas.openxmlformats.org/officeDocument/2006/relationships/image" Target="../media/image139.png"/><Relationship Id="rId194" Type="http://schemas.openxmlformats.org/officeDocument/2006/relationships/customXml" Target="../ink/ink149.xml"/><Relationship Id="rId208" Type="http://schemas.openxmlformats.org/officeDocument/2006/relationships/customXml" Target="../ink/ink156.xml"/><Relationship Id="rId229" Type="http://schemas.openxmlformats.org/officeDocument/2006/relationships/customXml" Target="../ink/ink168.xml"/><Relationship Id="rId240" Type="http://schemas.openxmlformats.org/officeDocument/2006/relationships/customXml" Target="../ink/ink174.xml"/><Relationship Id="rId261" Type="http://schemas.openxmlformats.org/officeDocument/2006/relationships/image" Target="../media/image180.png"/><Relationship Id="rId14" Type="http://schemas.openxmlformats.org/officeDocument/2006/relationships/image" Target="../media/image65.png"/><Relationship Id="rId35" Type="http://schemas.openxmlformats.org/officeDocument/2006/relationships/customXml" Target="../ink/ink65.xml"/><Relationship Id="rId56" Type="http://schemas.openxmlformats.org/officeDocument/2006/relationships/image" Target="../media/image84.png"/><Relationship Id="rId77" Type="http://schemas.openxmlformats.org/officeDocument/2006/relationships/image" Target="../media/image94.png"/><Relationship Id="rId100" Type="http://schemas.openxmlformats.org/officeDocument/2006/relationships/customXml" Target="../ink/ink99.xml"/><Relationship Id="rId8" Type="http://schemas.openxmlformats.org/officeDocument/2006/relationships/image" Target="../media/image62.png"/><Relationship Id="rId98" Type="http://schemas.openxmlformats.org/officeDocument/2006/relationships/customXml" Target="../ink/ink97.xml"/><Relationship Id="rId121" Type="http://schemas.openxmlformats.org/officeDocument/2006/relationships/image" Target="../media/image115.png"/><Relationship Id="rId142" Type="http://schemas.openxmlformats.org/officeDocument/2006/relationships/image" Target="../media/image124.png"/><Relationship Id="rId163" Type="http://schemas.openxmlformats.org/officeDocument/2006/relationships/image" Target="../media/image134.png"/><Relationship Id="rId184" Type="http://schemas.openxmlformats.org/officeDocument/2006/relationships/customXml" Target="../ink/ink143.xml"/><Relationship Id="rId219" Type="http://schemas.openxmlformats.org/officeDocument/2006/relationships/image" Target="../media/image160.png"/><Relationship Id="rId230" Type="http://schemas.openxmlformats.org/officeDocument/2006/relationships/image" Target="../media/image165.png"/><Relationship Id="rId251" Type="http://schemas.openxmlformats.org/officeDocument/2006/relationships/image" Target="../media/image175.png"/><Relationship Id="rId25" Type="http://schemas.openxmlformats.org/officeDocument/2006/relationships/customXml" Target="../ink/ink60.xml"/><Relationship Id="rId46" Type="http://schemas.openxmlformats.org/officeDocument/2006/relationships/image" Target="../media/image79.png"/><Relationship Id="rId67" Type="http://schemas.openxmlformats.org/officeDocument/2006/relationships/image" Target="../media/image89.png"/><Relationship Id="rId272" Type="http://schemas.openxmlformats.org/officeDocument/2006/relationships/customXml" Target="../ink/ink190.xml"/><Relationship Id="rId88" Type="http://schemas.openxmlformats.org/officeDocument/2006/relationships/customXml" Target="../ink/ink92.xml"/><Relationship Id="rId111" Type="http://schemas.openxmlformats.org/officeDocument/2006/relationships/image" Target="../media/image110.png"/><Relationship Id="rId132" Type="http://schemas.openxmlformats.org/officeDocument/2006/relationships/customXml" Target="../ink/ink116.xml"/><Relationship Id="rId153" Type="http://schemas.openxmlformats.org/officeDocument/2006/relationships/image" Target="../media/image129.png"/><Relationship Id="rId174" Type="http://schemas.openxmlformats.org/officeDocument/2006/relationships/customXml" Target="../ink/ink138.xml"/><Relationship Id="rId195" Type="http://schemas.openxmlformats.org/officeDocument/2006/relationships/image" Target="../media/image149.png"/><Relationship Id="rId209" Type="http://schemas.openxmlformats.org/officeDocument/2006/relationships/image" Target="../media/image156.png"/><Relationship Id="rId220" Type="http://schemas.openxmlformats.org/officeDocument/2006/relationships/customXml" Target="../ink/ink163.xml"/><Relationship Id="rId241" Type="http://schemas.openxmlformats.org/officeDocument/2006/relationships/image" Target="../media/image170.png"/><Relationship Id="rId15" Type="http://schemas.openxmlformats.org/officeDocument/2006/relationships/customXml" Target="../ink/ink55.xml"/><Relationship Id="rId36" Type="http://schemas.openxmlformats.org/officeDocument/2006/relationships/image" Target="../media/image310.png"/><Relationship Id="rId57" Type="http://schemas.openxmlformats.org/officeDocument/2006/relationships/customXml" Target="../ink/ink76.xml"/><Relationship Id="rId262" Type="http://schemas.openxmlformats.org/officeDocument/2006/relationships/customXml" Target="../ink/ink185.xml"/><Relationship Id="rId78" Type="http://schemas.openxmlformats.org/officeDocument/2006/relationships/customXml" Target="../ink/ink87.xml"/><Relationship Id="rId99" Type="http://schemas.openxmlformats.org/officeDocument/2006/relationships/customXml" Target="../ink/ink98.xml"/><Relationship Id="rId101" Type="http://schemas.openxmlformats.org/officeDocument/2006/relationships/image" Target="../media/image105.png"/><Relationship Id="rId122" Type="http://schemas.openxmlformats.org/officeDocument/2006/relationships/customXml" Target="../ink/ink110.xml"/><Relationship Id="rId143" Type="http://schemas.openxmlformats.org/officeDocument/2006/relationships/customXml" Target="../ink/ink122.xml"/><Relationship Id="rId164" Type="http://schemas.openxmlformats.org/officeDocument/2006/relationships/customXml" Target="../ink/ink133.xml"/><Relationship Id="rId185" Type="http://schemas.openxmlformats.org/officeDocument/2006/relationships/image" Target="../media/image145.png"/><Relationship Id="rId9" Type="http://schemas.openxmlformats.org/officeDocument/2006/relationships/customXml" Target="../ink/ink52.xml"/><Relationship Id="rId210" Type="http://schemas.openxmlformats.org/officeDocument/2006/relationships/customXml" Target="../ink/ink157.xml"/><Relationship Id="rId26" Type="http://schemas.openxmlformats.org/officeDocument/2006/relationships/image" Target="../media/image71.png"/><Relationship Id="rId231" Type="http://schemas.openxmlformats.org/officeDocument/2006/relationships/customXml" Target="../ink/ink169.xml"/><Relationship Id="rId252" Type="http://schemas.openxmlformats.org/officeDocument/2006/relationships/customXml" Target="../ink/ink180.xml"/><Relationship Id="rId273" Type="http://schemas.openxmlformats.org/officeDocument/2006/relationships/image" Target="../media/image186.png"/><Relationship Id="rId47" Type="http://schemas.openxmlformats.org/officeDocument/2006/relationships/customXml" Target="../ink/ink71.xml"/><Relationship Id="rId68" Type="http://schemas.openxmlformats.org/officeDocument/2006/relationships/customXml" Target="../ink/ink82.xml"/><Relationship Id="rId89" Type="http://schemas.openxmlformats.org/officeDocument/2006/relationships/image" Target="../media/image100.png"/><Relationship Id="rId112" Type="http://schemas.openxmlformats.org/officeDocument/2006/relationships/customXml" Target="../ink/ink105.xml"/><Relationship Id="rId133" Type="http://schemas.openxmlformats.org/officeDocument/2006/relationships/customXml" Target="../ink/ink117.xml"/><Relationship Id="rId154" Type="http://schemas.openxmlformats.org/officeDocument/2006/relationships/customXml" Target="../ink/ink128.xml"/><Relationship Id="rId175" Type="http://schemas.openxmlformats.org/officeDocument/2006/relationships/image" Target="../media/image140.png"/><Relationship Id="rId196" Type="http://schemas.openxmlformats.org/officeDocument/2006/relationships/customXml" Target="../ink/ink150.xml"/><Relationship Id="rId200" Type="http://schemas.openxmlformats.org/officeDocument/2006/relationships/customXml" Target="../ink/ink152.xml"/><Relationship Id="rId16" Type="http://schemas.openxmlformats.org/officeDocument/2006/relationships/image" Target="../media/image66.png"/><Relationship Id="rId221" Type="http://schemas.openxmlformats.org/officeDocument/2006/relationships/image" Target="../media/image161.png"/><Relationship Id="rId242" Type="http://schemas.openxmlformats.org/officeDocument/2006/relationships/customXml" Target="../ink/ink175.xml"/><Relationship Id="rId263" Type="http://schemas.openxmlformats.org/officeDocument/2006/relationships/image" Target="../media/image181.png"/><Relationship Id="rId37" Type="http://schemas.openxmlformats.org/officeDocument/2006/relationships/customXml" Target="../ink/ink66.xml"/><Relationship Id="rId58" Type="http://schemas.openxmlformats.org/officeDocument/2006/relationships/image" Target="../media/image85.png"/><Relationship Id="rId79" Type="http://schemas.openxmlformats.org/officeDocument/2006/relationships/image" Target="../media/image95.png"/><Relationship Id="rId102" Type="http://schemas.openxmlformats.org/officeDocument/2006/relationships/customXml" Target="../ink/ink100.xml"/><Relationship Id="rId123" Type="http://schemas.openxmlformats.org/officeDocument/2006/relationships/image" Target="../media/image116.png"/><Relationship Id="rId144" Type="http://schemas.openxmlformats.org/officeDocument/2006/relationships/image" Target="../media/image125.png"/><Relationship Id="rId90" Type="http://schemas.openxmlformats.org/officeDocument/2006/relationships/customXml" Target="../ink/ink93.xml"/><Relationship Id="rId165" Type="http://schemas.openxmlformats.org/officeDocument/2006/relationships/image" Target="../media/image135.png"/><Relationship Id="rId186" Type="http://schemas.openxmlformats.org/officeDocument/2006/relationships/customXml" Target="../ink/ink144.xml"/><Relationship Id="rId211" Type="http://schemas.openxmlformats.org/officeDocument/2006/relationships/image" Target="../media/image157.png"/><Relationship Id="rId232" Type="http://schemas.openxmlformats.org/officeDocument/2006/relationships/image" Target="../media/image166.png"/><Relationship Id="rId253" Type="http://schemas.openxmlformats.org/officeDocument/2006/relationships/image" Target="../media/image176.png"/><Relationship Id="rId274" Type="http://schemas.openxmlformats.org/officeDocument/2006/relationships/customXml" Target="../ink/ink191.xml"/><Relationship Id="rId27" Type="http://schemas.openxmlformats.org/officeDocument/2006/relationships/customXml" Target="../ink/ink61.xml"/><Relationship Id="rId48" Type="http://schemas.openxmlformats.org/officeDocument/2006/relationships/image" Target="../media/image80.png"/><Relationship Id="rId69" Type="http://schemas.openxmlformats.org/officeDocument/2006/relationships/image" Target="../media/image90.png"/><Relationship Id="rId113" Type="http://schemas.openxmlformats.org/officeDocument/2006/relationships/image" Target="../media/image111.png"/><Relationship Id="rId134" Type="http://schemas.openxmlformats.org/officeDocument/2006/relationships/image" Target="../media/image120.png"/><Relationship Id="rId80" Type="http://schemas.openxmlformats.org/officeDocument/2006/relationships/customXml" Target="../ink/ink88.xml"/><Relationship Id="rId155" Type="http://schemas.openxmlformats.org/officeDocument/2006/relationships/image" Target="../media/image130.png"/><Relationship Id="rId176" Type="http://schemas.openxmlformats.org/officeDocument/2006/relationships/customXml" Target="../ink/ink139.xml"/><Relationship Id="rId197" Type="http://schemas.openxmlformats.org/officeDocument/2006/relationships/image" Target="../media/image150.png"/><Relationship Id="rId201" Type="http://schemas.openxmlformats.org/officeDocument/2006/relationships/image" Target="../media/image152.png"/><Relationship Id="rId222" Type="http://schemas.openxmlformats.org/officeDocument/2006/relationships/customXml" Target="../ink/ink164.xml"/><Relationship Id="rId243" Type="http://schemas.openxmlformats.org/officeDocument/2006/relationships/image" Target="../media/image171.png"/><Relationship Id="rId264" Type="http://schemas.openxmlformats.org/officeDocument/2006/relationships/customXml" Target="../ink/ink186.xml"/><Relationship Id="rId17" Type="http://schemas.openxmlformats.org/officeDocument/2006/relationships/customXml" Target="../ink/ink56.xml"/><Relationship Id="rId38" Type="http://schemas.openxmlformats.org/officeDocument/2006/relationships/image" Target="../media/image75.png"/><Relationship Id="rId59" Type="http://schemas.openxmlformats.org/officeDocument/2006/relationships/customXml" Target="../ink/ink77.xml"/><Relationship Id="rId103" Type="http://schemas.openxmlformats.org/officeDocument/2006/relationships/image" Target="../media/image106.png"/><Relationship Id="rId124" Type="http://schemas.openxmlformats.org/officeDocument/2006/relationships/customXml" Target="../ink/ink111.xml"/><Relationship Id="rId70" Type="http://schemas.openxmlformats.org/officeDocument/2006/relationships/customXml" Target="../ink/ink83.xml"/><Relationship Id="rId91" Type="http://schemas.openxmlformats.org/officeDocument/2006/relationships/image" Target="../media/image101.png"/><Relationship Id="rId145" Type="http://schemas.openxmlformats.org/officeDocument/2006/relationships/customXml" Target="../ink/ink123.xml"/><Relationship Id="rId166" Type="http://schemas.openxmlformats.org/officeDocument/2006/relationships/customXml" Target="../ink/ink134.xml"/><Relationship Id="rId187" Type="http://schemas.openxmlformats.org/officeDocument/2006/relationships/image" Target="../media/image146.png"/><Relationship Id="rId1" Type="http://schemas.openxmlformats.org/officeDocument/2006/relationships/slideLayout" Target="../slideLayouts/slideLayout1.xml"/><Relationship Id="rId212" Type="http://schemas.openxmlformats.org/officeDocument/2006/relationships/customXml" Target="../ink/ink158.xml"/><Relationship Id="rId233" Type="http://schemas.openxmlformats.org/officeDocument/2006/relationships/customXml" Target="../ink/ink170.xml"/><Relationship Id="rId254" Type="http://schemas.openxmlformats.org/officeDocument/2006/relationships/customXml" Target="../ink/ink181.xml"/><Relationship Id="rId28" Type="http://schemas.openxmlformats.org/officeDocument/2006/relationships/image" Target="../media/image72.png"/><Relationship Id="rId49" Type="http://schemas.openxmlformats.org/officeDocument/2006/relationships/customXml" Target="../ink/ink72.xml"/><Relationship Id="rId114" Type="http://schemas.openxmlformats.org/officeDocument/2006/relationships/customXml" Target="../ink/ink106.xml"/><Relationship Id="rId275" Type="http://schemas.openxmlformats.org/officeDocument/2006/relationships/image" Target="../media/image187.png"/><Relationship Id="rId60" Type="http://schemas.openxmlformats.org/officeDocument/2006/relationships/customXml" Target="../ink/ink78.xml"/><Relationship Id="rId81" Type="http://schemas.openxmlformats.org/officeDocument/2006/relationships/image" Target="../media/image96.png"/><Relationship Id="rId135" Type="http://schemas.openxmlformats.org/officeDocument/2006/relationships/customXml" Target="../ink/ink118.xml"/><Relationship Id="rId156" Type="http://schemas.openxmlformats.org/officeDocument/2006/relationships/customXml" Target="../ink/ink129.xml"/><Relationship Id="rId177" Type="http://schemas.openxmlformats.org/officeDocument/2006/relationships/image" Target="../media/image141.png"/><Relationship Id="rId198" Type="http://schemas.openxmlformats.org/officeDocument/2006/relationships/customXml" Target="../ink/ink151.xml"/><Relationship Id="rId202" Type="http://schemas.openxmlformats.org/officeDocument/2006/relationships/customXml" Target="../ink/ink153.xml"/><Relationship Id="rId223" Type="http://schemas.openxmlformats.org/officeDocument/2006/relationships/customXml" Target="../ink/ink165.xml"/><Relationship Id="rId244" Type="http://schemas.openxmlformats.org/officeDocument/2006/relationships/customXml" Target="../ink/ink176.xml"/><Relationship Id="rId18" Type="http://schemas.openxmlformats.org/officeDocument/2006/relationships/image" Target="../media/image67.png"/><Relationship Id="rId39" Type="http://schemas.openxmlformats.org/officeDocument/2006/relationships/customXml" Target="../ink/ink67.xml"/><Relationship Id="rId265" Type="http://schemas.openxmlformats.org/officeDocument/2006/relationships/image" Target="../media/image182.png"/><Relationship Id="rId50" Type="http://schemas.openxmlformats.org/officeDocument/2006/relationships/image" Target="../media/image81.png"/><Relationship Id="rId104" Type="http://schemas.openxmlformats.org/officeDocument/2006/relationships/customXml" Target="../ink/ink101.xml"/><Relationship Id="rId125" Type="http://schemas.openxmlformats.org/officeDocument/2006/relationships/image" Target="../media/image117.png"/><Relationship Id="rId146" Type="http://schemas.openxmlformats.org/officeDocument/2006/relationships/image" Target="../media/image126.png"/><Relationship Id="rId167" Type="http://schemas.openxmlformats.org/officeDocument/2006/relationships/image" Target="../media/image136.png"/><Relationship Id="rId188" Type="http://schemas.openxmlformats.org/officeDocument/2006/relationships/customXml" Target="../ink/ink145.xml"/><Relationship Id="rId71" Type="http://schemas.openxmlformats.org/officeDocument/2006/relationships/image" Target="../media/image91.png"/><Relationship Id="rId92" Type="http://schemas.openxmlformats.org/officeDocument/2006/relationships/customXml" Target="../ink/ink94.xml"/><Relationship Id="rId213" Type="http://schemas.openxmlformats.org/officeDocument/2006/relationships/image" Target="../media/image158.png"/><Relationship Id="rId234" Type="http://schemas.openxmlformats.org/officeDocument/2006/relationships/image" Target="../media/image167.png"/><Relationship Id="rId2" Type="http://schemas.openxmlformats.org/officeDocument/2006/relationships/notesSlide" Target="../notesSlides/notesSlide27.xml"/><Relationship Id="rId29" Type="http://schemas.openxmlformats.org/officeDocument/2006/relationships/customXml" Target="../ink/ink62.xml"/><Relationship Id="rId255" Type="http://schemas.openxmlformats.org/officeDocument/2006/relationships/image" Target="../media/image177.png"/><Relationship Id="rId276" Type="http://schemas.openxmlformats.org/officeDocument/2006/relationships/customXml" Target="../ink/ink192.xml"/><Relationship Id="rId40" Type="http://schemas.openxmlformats.org/officeDocument/2006/relationships/image" Target="../media/image76.png"/><Relationship Id="rId115" Type="http://schemas.openxmlformats.org/officeDocument/2006/relationships/image" Target="../media/image112.png"/><Relationship Id="rId136" Type="http://schemas.openxmlformats.org/officeDocument/2006/relationships/image" Target="../media/image121.png"/><Relationship Id="rId157" Type="http://schemas.openxmlformats.org/officeDocument/2006/relationships/image" Target="../media/image131.png"/><Relationship Id="rId178" Type="http://schemas.openxmlformats.org/officeDocument/2006/relationships/customXml" Target="../ink/ink140.xml"/><Relationship Id="rId61" Type="http://schemas.openxmlformats.org/officeDocument/2006/relationships/image" Target="../media/image86.png"/><Relationship Id="rId82" Type="http://schemas.openxmlformats.org/officeDocument/2006/relationships/customXml" Target="../ink/ink89.xml"/><Relationship Id="rId199" Type="http://schemas.openxmlformats.org/officeDocument/2006/relationships/image" Target="../media/image151.png"/><Relationship Id="rId203" Type="http://schemas.openxmlformats.org/officeDocument/2006/relationships/image" Target="../media/image153.png"/><Relationship Id="rId19" Type="http://schemas.openxmlformats.org/officeDocument/2006/relationships/customXml" Target="../ink/ink57.xml"/><Relationship Id="rId224" Type="http://schemas.openxmlformats.org/officeDocument/2006/relationships/image" Target="../media/image162.png"/><Relationship Id="rId245" Type="http://schemas.openxmlformats.org/officeDocument/2006/relationships/image" Target="../media/image172.png"/><Relationship Id="rId266" Type="http://schemas.openxmlformats.org/officeDocument/2006/relationships/customXml" Target="../ink/ink187.xml"/><Relationship Id="rId30" Type="http://schemas.openxmlformats.org/officeDocument/2006/relationships/image" Target="../media/image73.png"/><Relationship Id="rId105" Type="http://schemas.openxmlformats.org/officeDocument/2006/relationships/image" Target="../media/image107.png"/><Relationship Id="rId126" Type="http://schemas.openxmlformats.org/officeDocument/2006/relationships/customXml" Target="../ink/ink112.xml"/><Relationship Id="rId147" Type="http://schemas.openxmlformats.org/officeDocument/2006/relationships/customXml" Target="../ink/ink124.xml"/><Relationship Id="rId168" Type="http://schemas.openxmlformats.org/officeDocument/2006/relationships/customXml" Target="../ink/ink135.xml"/><Relationship Id="rId51" Type="http://schemas.openxmlformats.org/officeDocument/2006/relationships/customXml" Target="../ink/ink73.xml"/><Relationship Id="rId72" Type="http://schemas.openxmlformats.org/officeDocument/2006/relationships/customXml" Target="../ink/ink84.xml"/><Relationship Id="rId93" Type="http://schemas.openxmlformats.org/officeDocument/2006/relationships/image" Target="../media/image102.png"/><Relationship Id="rId189" Type="http://schemas.openxmlformats.org/officeDocument/2006/relationships/customXml" Target="../ink/ink146.xml"/><Relationship Id="rId3" Type="http://schemas.openxmlformats.org/officeDocument/2006/relationships/customXml" Target="../ink/ink49.xml"/><Relationship Id="rId214" Type="http://schemas.openxmlformats.org/officeDocument/2006/relationships/customXml" Target="../ink/ink159.xml"/><Relationship Id="rId235" Type="http://schemas.openxmlformats.org/officeDocument/2006/relationships/customXml" Target="../ink/ink171.xml"/><Relationship Id="rId256" Type="http://schemas.openxmlformats.org/officeDocument/2006/relationships/customXml" Target="../ink/ink182.xml"/><Relationship Id="rId277" Type="http://schemas.openxmlformats.org/officeDocument/2006/relationships/image" Target="../media/image188.png"/><Relationship Id="rId116" Type="http://schemas.openxmlformats.org/officeDocument/2006/relationships/customXml" Target="../ink/ink107.xml"/><Relationship Id="rId137" Type="http://schemas.openxmlformats.org/officeDocument/2006/relationships/customXml" Target="../ink/ink119.xml"/><Relationship Id="rId158" Type="http://schemas.openxmlformats.org/officeDocument/2006/relationships/customXml" Target="../ink/ink130.xml"/><Relationship Id="rId20" Type="http://schemas.openxmlformats.org/officeDocument/2006/relationships/image" Target="../media/image68.png"/><Relationship Id="rId41" Type="http://schemas.openxmlformats.org/officeDocument/2006/relationships/customXml" Target="../ink/ink68.xml"/><Relationship Id="rId62" Type="http://schemas.openxmlformats.org/officeDocument/2006/relationships/customXml" Target="../ink/ink79.xml"/><Relationship Id="rId83" Type="http://schemas.openxmlformats.org/officeDocument/2006/relationships/image" Target="../media/image97.png"/><Relationship Id="rId179" Type="http://schemas.openxmlformats.org/officeDocument/2006/relationships/image" Target="../media/image142.png"/><Relationship Id="rId190" Type="http://schemas.openxmlformats.org/officeDocument/2006/relationships/customXml" Target="../ink/ink147.xml"/><Relationship Id="rId204" Type="http://schemas.openxmlformats.org/officeDocument/2006/relationships/customXml" Target="../ink/ink154.xml"/><Relationship Id="rId225" Type="http://schemas.openxmlformats.org/officeDocument/2006/relationships/customXml" Target="../ink/ink166.xml"/><Relationship Id="rId246" Type="http://schemas.openxmlformats.org/officeDocument/2006/relationships/customXml" Target="../ink/ink177.xml"/><Relationship Id="rId267" Type="http://schemas.openxmlformats.org/officeDocument/2006/relationships/image" Target="../media/image183.png"/><Relationship Id="rId106" Type="http://schemas.openxmlformats.org/officeDocument/2006/relationships/customXml" Target="../ink/ink102.xml"/><Relationship Id="rId127" Type="http://schemas.openxmlformats.org/officeDocument/2006/relationships/customXml" Target="../ink/ink113.xml"/><Relationship Id="rId10" Type="http://schemas.openxmlformats.org/officeDocument/2006/relationships/image" Target="../media/image63.png"/><Relationship Id="rId31" Type="http://schemas.openxmlformats.org/officeDocument/2006/relationships/customXml" Target="../ink/ink63.xml"/><Relationship Id="rId52" Type="http://schemas.openxmlformats.org/officeDocument/2006/relationships/image" Target="../media/image82.png"/><Relationship Id="rId73" Type="http://schemas.openxmlformats.org/officeDocument/2006/relationships/image" Target="../media/image92.png"/><Relationship Id="rId94" Type="http://schemas.openxmlformats.org/officeDocument/2006/relationships/customXml" Target="../ink/ink95.xml"/><Relationship Id="rId148" Type="http://schemas.openxmlformats.org/officeDocument/2006/relationships/image" Target="../media/image127.png"/><Relationship Id="rId169" Type="http://schemas.openxmlformats.org/officeDocument/2006/relationships/image" Target="../media/image137.png"/><Relationship Id="rId4" Type="http://schemas.openxmlformats.org/officeDocument/2006/relationships/image" Target="../media/image1610.png"/><Relationship Id="rId180" Type="http://schemas.openxmlformats.org/officeDocument/2006/relationships/customXml" Target="../ink/ink141.xml"/><Relationship Id="rId215" Type="http://schemas.openxmlformats.org/officeDocument/2006/relationships/image" Target="../media/image159.png"/><Relationship Id="rId236" Type="http://schemas.openxmlformats.org/officeDocument/2006/relationships/image" Target="../media/image168.png"/><Relationship Id="rId257" Type="http://schemas.openxmlformats.org/officeDocument/2006/relationships/image" Target="../media/image178.png"/><Relationship Id="rId42" Type="http://schemas.openxmlformats.org/officeDocument/2006/relationships/image" Target="../media/image77.png"/><Relationship Id="rId84" Type="http://schemas.openxmlformats.org/officeDocument/2006/relationships/customXml" Target="../ink/ink90.xml"/><Relationship Id="rId138" Type="http://schemas.openxmlformats.org/officeDocument/2006/relationships/image" Target="../media/image122.png"/><Relationship Id="rId191" Type="http://schemas.openxmlformats.org/officeDocument/2006/relationships/image" Target="../media/image147.png"/><Relationship Id="rId205" Type="http://schemas.openxmlformats.org/officeDocument/2006/relationships/image" Target="../media/image154.png"/><Relationship Id="rId247" Type="http://schemas.openxmlformats.org/officeDocument/2006/relationships/image" Target="../media/image173.png"/><Relationship Id="rId107" Type="http://schemas.openxmlformats.org/officeDocument/2006/relationships/image" Target="../media/image108.png"/><Relationship Id="rId11" Type="http://schemas.openxmlformats.org/officeDocument/2006/relationships/customXml" Target="../ink/ink53.xml"/><Relationship Id="rId53" Type="http://schemas.openxmlformats.org/officeDocument/2006/relationships/customXml" Target="../ink/ink74.xml"/><Relationship Id="rId149" Type="http://schemas.openxmlformats.org/officeDocument/2006/relationships/customXml" Target="../ink/ink125.xml"/><Relationship Id="rId95" Type="http://schemas.openxmlformats.org/officeDocument/2006/relationships/image" Target="../media/image103.png"/><Relationship Id="rId160" Type="http://schemas.openxmlformats.org/officeDocument/2006/relationships/customXml" Target="../ink/ink131.xml"/><Relationship Id="rId216" Type="http://schemas.openxmlformats.org/officeDocument/2006/relationships/customXml" Target="../ink/ink160.xml"/></Relationships>
</file>

<file path=ppt/slides/_rels/slide2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98.png"/><Relationship Id="rId21" Type="http://schemas.openxmlformats.org/officeDocument/2006/relationships/customXml" Target="../ink/ink202.xml"/><Relationship Id="rId42" Type="http://schemas.openxmlformats.org/officeDocument/2006/relationships/image" Target="../media/image204.png"/><Relationship Id="rId47" Type="http://schemas.openxmlformats.org/officeDocument/2006/relationships/customXml" Target="../ink/ink215.xml"/><Relationship Id="rId63" Type="http://schemas.openxmlformats.org/officeDocument/2006/relationships/image" Target="../media/image214.png"/><Relationship Id="rId68" Type="http://schemas.openxmlformats.org/officeDocument/2006/relationships/customXml" Target="../ink/ink226.xml"/><Relationship Id="rId84" Type="http://schemas.openxmlformats.org/officeDocument/2006/relationships/customXml" Target="../ink/ink234.xml"/><Relationship Id="rId89" Type="http://schemas.openxmlformats.org/officeDocument/2006/relationships/image" Target="../media/image227.png"/><Relationship Id="rId16" Type="http://schemas.openxmlformats.org/officeDocument/2006/relationships/image" Target="../media/image193.png"/><Relationship Id="rId11" Type="http://schemas.openxmlformats.org/officeDocument/2006/relationships/customXml" Target="../ink/ink197.xml"/><Relationship Id="rId32" Type="http://schemas.openxmlformats.org/officeDocument/2006/relationships/image" Target="../media/image201.png"/><Relationship Id="rId37" Type="http://schemas.openxmlformats.org/officeDocument/2006/relationships/customXml" Target="../ink/ink210.xml"/><Relationship Id="rId53" Type="http://schemas.openxmlformats.org/officeDocument/2006/relationships/customXml" Target="../ink/ink218.xml"/><Relationship Id="rId58" Type="http://schemas.openxmlformats.org/officeDocument/2006/relationships/image" Target="../media/image212.png"/><Relationship Id="rId74" Type="http://schemas.openxmlformats.org/officeDocument/2006/relationships/customXml" Target="../ink/ink229.xml"/><Relationship Id="rId79" Type="http://schemas.openxmlformats.org/officeDocument/2006/relationships/image" Target="../media/image222.png"/><Relationship Id="rId5" Type="http://schemas.openxmlformats.org/officeDocument/2006/relationships/customXml" Target="../ink/ink194.xml"/><Relationship Id="rId90" Type="http://schemas.openxmlformats.org/officeDocument/2006/relationships/customXml" Target="../ink/ink237.xml"/><Relationship Id="rId95" Type="http://schemas.openxmlformats.org/officeDocument/2006/relationships/image" Target="../media/image230.png"/><Relationship Id="rId22" Type="http://schemas.openxmlformats.org/officeDocument/2006/relationships/image" Target="../media/image196.png"/><Relationship Id="rId27" Type="http://schemas.openxmlformats.org/officeDocument/2006/relationships/customXml" Target="../ink/ink205.xml"/><Relationship Id="rId43" Type="http://schemas.openxmlformats.org/officeDocument/2006/relationships/customXml" Target="../ink/ink213.xml"/><Relationship Id="rId48" Type="http://schemas.openxmlformats.org/officeDocument/2006/relationships/image" Target="../media/image207.png"/><Relationship Id="rId64" Type="http://schemas.openxmlformats.org/officeDocument/2006/relationships/customXml" Target="../ink/ink224.xml"/><Relationship Id="rId69" Type="http://schemas.openxmlformats.org/officeDocument/2006/relationships/image" Target="../media/image217.png"/><Relationship Id="rId80" Type="http://schemas.openxmlformats.org/officeDocument/2006/relationships/customXml" Target="../ink/ink232.xml"/><Relationship Id="rId85" Type="http://schemas.openxmlformats.org/officeDocument/2006/relationships/image" Target="../media/image225.png"/><Relationship Id="rId3" Type="http://schemas.openxmlformats.org/officeDocument/2006/relationships/customXml" Target="../ink/ink193.xml"/><Relationship Id="rId12" Type="http://schemas.openxmlformats.org/officeDocument/2006/relationships/image" Target="../media/image191.png"/><Relationship Id="rId17" Type="http://schemas.openxmlformats.org/officeDocument/2006/relationships/customXml" Target="../ink/ink200.xml"/><Relationship Id="rId25" Type="http://schemas.openxmlformats.org/officeDocument/2006/relationships/customXml" Target="../ink/ink204.xml"/><Relationship Id="rId33" Type="http://schemas.openxmlformats.org/officeDocument/2006/relationships/customXml" Target="../ink/ink208.xml"/><Relationship Id="rId38" Type="http://schemas.openxmlformats.org/officeDocument/2006/relationships/image" Target="../media/image202.png"/><Relationship Id="rId46" Type="http://schemas.openxmlformats.org/officeDocument/2006/relationships/image" Target="../media/image206.png"/><Relationship Id="rId59" Type="http://schemas.openxmlformats.org/officeDocument/2006/relationships/customXml" Target="../ink/ink221.xml"/><Relationship Id="rId67" Type="http://schemas.openxmlformats.org/officeDocument/2006/relationships/image" Target="../media/image216.png"/><Relationship Id="rId20" Type="http://schemas.openxmlformats.org/officeDocument/2006/relationships/image" Target="../media/image195.png"/><Relationship Id="rId41" Type="http://schemas.openxmlformats.org/officeDocument/2006/relationships/customXml" Target="../ink/ink212.xml"/><Relationship Id="rId54" Type="http://schemas.openxmlformats.org/officeDocument/2006/relationships/image" Target="../media/image210.png"/><Relationship Id="rId62" Type="http://schemas.openxmlformats.org/officeDocument/2006/relationships/customXml" Target="../ink/ink223.xml"/><Relationship Id="rId70" Type="http://schemas.openxmlformats.org/officeDocument/2006/relationships/customXml" Target="../ink/ink227.xml"/><Relationship Id="rId75" Type="http://schemas.openxmlformats.org/officeDocument/2006/relationships/image" Target="../media/image220.png"/><Relationship Id="rId83" Type="http://schemas.openxmlformats.org/officeDocument/2006/relationships/image" Target="../media/image224.png"/><Relationship Id="rId88" Type="http://schemas.openxmlformats.org/officeDocument/2006/relationships/customXml" Target="../ink/ink236.xml"/><Relationship Id="rId91" Type="http://schemas.openxmlformats.org/officeDocument/2006/relationships/image" Target="../media/image228.png"/><Relationship Id="rId96" Type="http://schemas.openxmlformats.org/officeDocument/2006/relationships/customXml" Target="../ink/ink2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5" Type="http://schemas.openxmlformats.org/officeDocument/2006/relationships/customXml" Target="../ink/ink199.xml"/><Relationship Id="rId23" Type="http://schemas.openxmlformats.org/officeDocument/2006/relationships/customXml" Target="../ink/ink203.xml"/><Relationship Id="rId28" Type="http://schemas.openxmlformats.org/officeDocument/2006/relationships/image" Target="../media/image199.png"/><Relationship Id="rId36" Type="http://schemas.openxmlformats.org/officeDocument/2006/relationships/image" Target="../media/image31.png"/><Relationship Id="rId49" Type="http://schemas.openxmlformats.org/officeDocument/2006/relationships/customXml" Target="../ink/ink216.xml"/><Relationship Id="rId57" Type="http://schemas.openxmlformats.org/officeDocument/2006/relationships/customXml" Target="../ink/ink220.xml"/><Relationship Id="rId10" Type="http://schemas.openxmlformats.org/officeDocument/2006/relationships/image" Target="../media/image190.png"/><Relationship Id="rId31" Type="http://schemas.openxmlformats.org/officeDocument/2006/relationships/customXml" Target="../ink/ink207.xml"/><Relationship Id="rId44" Type="http://schemas.openxmlformats.org/officeDocument/2006/relationships/image" Target="../media/image205.png"/><Relationship Id="rId52" Type="http://schemas.openxmlformats.org/officeDocument/2006/relationships/image" Target="../media/image209.png"/><Relationship Id="rId60" Type="http://schemas.openxmlformats.org/officeDocument/2006/relationships/customXml" Target="../ink/ink222.xml"/><Relationship Id="rId65" Type="http://schemas.openxmlformats.org/officeDocument/2006/relationships/image" Target="../media/image215.png"/><Relationship Id="rId73" Type="http://schemas.openxmlformats.org/officeDocument/2006/relationships/image" Target="../media/image219.png"/><Relationship Id="rId78" Type="http://schemas.openxmlformats.org/officeDocument/2006/relationships/customXml" Target="../ink/ink231.xml"/><Relationship Id="rId81" Type="http://schemas.openxmlformats.org/officeDocument/2006/relationships/image" Target="../media/image223.png"/><Relationship Id="rId86" Type="http://schemas.openxmlformats.org/officeDocument/2006/relationships/customXml" Target="../ink/ink235.xml"/><Relationship Id="rId94" Type="http://schemas.openxmlformats.org/officeDocument/2006/relationships/customXml" Target="../ink/ink239.xml"/><Relationship Id="rId4" Type="http://schemas.openxmlformats.org/officeDocument/2006/relationships/image" Target="../media/image16.png"/><Relationship Id="rId9" Type="http://schemas.openxmlformats.org/officeDocument/2006/relationships/customXml" Target="../ink/ink196.xml"/><Relationship Id="rId13" Type="http://schemas.openxmlformats.org/officeDocument/2006/relationships/customXml" Target="../ink/ink198.xml"/><Relationship Id="rId18" Type="http://schemas.openxmlformats.org/officeDocument/2006/relationships/image" Target="../media/image194.png"/><Relationship Id="rId39" Type="http://schemas.openxmlformats.org/officeDocument/2006/relationships/customXml" Target="../ink/ink211.xml"/><Relationship Id="rId34" Type="http://schemas.openxmlformats.org/officeDocument/2006/relationships/image" Target="../media/image32.png"/><Relationship Id="rId50" Type="http://schemas.openxmlformats.org/officeDocument/2006/relationships/image" Target="../media/image208.png"/><Relationship Id="rId55" Type="http://schemas.openxmlformats.org/officeDocument/2006/relationships/customXml" Target="../ink/ink219.xml"/><Relationship Id="rId76" Type="http://schemas.openxmlformats.org/officeDocument/2006/relationships/customXml" Target="../ink/ink230.xml"/><Relationship Id="rId97" Type="http://schemas.openxmlformats.org/officeDocument/2006/relationships/image" Target="../media/image231.png"/><Relationship Id="rId7" Type="http://schemas.openxmlformats.org/officeDocument/2006/relationships/customXml" Target="../ink/ink195.xml"/><Relationship Id="rId71" Type="http://schemas.openxmlformats.org/officeDocument/2006/relationships/image" Target="../media/image218.png"/><Relationship Id="rId92" Type="http://schemas.openxmlformats.org/officeDocument/2006/relationships/customXml" Target="../ink/ink238.xml"/><Relationship Id="rId2" Type="http://schemas.openxmlformats.org/officeDocument/2006/relationships/notesSlide" Target="../notesSlides/notesSlide28.xml"/><Relationship Id="rId29" Type="http://schemas.openxmlformats.org/officeDocument/2006/relationships/customXml" Target="../ink/ink206.xml"/><Relationship Id="rId24" Type="http://schemas.openxmlformats.org/officeDocument/2006/relationships/image" Target="../media/image197.png"/><Relationship Id="rId40" Type="http://schemas.openxmlformats.org/officeDocument/2006/relationships/image" Target="../media/image203.png"/><Relationship Id="rId45" Type="http://schemas.openxmlformats.org/officeDocument/2006/relationships/customXml" Target="../ink/ink214.xml"/><Relationship Id="rId66" Type="http://schemas.openxmlformats.org/officeDocument/2006/relationships/customXml" Target="../ink/ink225.xml"/><Relationship Id="rId87" Type="http://schemas.openxmlformats.org/officeDocument/2006/relationships/image" Target="../media/image226.png"/><Relationship Id="rId61" Type="http://schemas.openxmlformats.org/officeDocument/2006/relationships/image" Target="../media/image213.png"/><Relationship Id="rId82" Type="http://schemas.openxmlformats.org/officeDocument/2006/relationships/customXml" Target="../ink/ink233.xml"/><Relationship Id="rId19" Type="http://schemas.openxmlformats.org/officeDocument/2006/relationships/customXml" Target="../ink/ink201.xml"/><Relationship Id="rId14" Type="http://schemas.openxmlformats.org/officeDocument/2006/relationships/image" Target="../media/image192.png"/><Relationship Id="rId30" Type="http://schemas.openxmlformats.org/officeDocument/2006/relationships/image" Target="../media/image200.png"/><Relationship Id="rId35" Type="http://schemas.openxmlformats.org/officeDocument/2006/relationships/customXml" Target="../ink/ink209.xml"/><Relationship Id="rId56" Type="http://schemas.openxmlformats.org/officeDocument/2006/relationships/image" Target="../media/image211.png"/><Relationship Id="rId77" Type="http://schemas.openxmlformats.org/officeDocument/2006/relationships/image" Target="../media/image221.png"/><Relationship Id="rId8" Type="http://schemas.openxmlformats.org/officeDocument/2006/relationships/image" Target="../media/image189.png"/><Relationship Id="rId51" Type="http://schemas.openxmlformats.org/officeDocument/2006/relationships/customXml" Target="../ink/ink217.xml"/><Relationship Id="rId72" Type="http://schemas.openxmlformats.org/officeDocument/2006/relationships/customXml" Target="../ink/ink228.xml"/><Relationship Id="rId93" Type="http://schemas.openxmlformats.org/officeDocument/2006/relationships/image" Target="../media/image229.png"/><Relationship Id="rId98" Type="http://schemas.openxmlformats.org/officeDocument/2006/relationships/image" Target="../media/image1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17/06/relationships/model3d" Target="../media/model3d3.glb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13" Type="http://schemas.openxmlformats.org/officeDocument/2006/relationships/customXml" Target="../ink/ink245.xml"/><Relationship Id="rId18" Type="http://schemas.openxmlformats.org/officeDocument/2006/relationships/image" Target="../media/image245.png"/><Relationship Id="rId3" Type="http://schemas.openxmlformats.org/officeDocument/2006/relationships/image" Target="../media/image237.png"/><Relationship Id="rId7" Type="http://schemas.openxmlformats.org/officeDocument/2006/relationships/customXml" Target="../ink/ink242.xml"/><Relationship Id="rId12" Type="http://schemas.openxmlformats.org/officeDocument/2006/relationships/image" Target="../media/image242.png"/><Relationship Id="rId17" Type="http://schemas.openxmlformats.org/officeDocument/2006/relationships/customXml" Target="../ink/ink247.xml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244.png"/><Relationship Id="rId20" Type="http://schemas.openxmlformats.org/officeDocument/2006/relationships/image" Target="../media/image2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9.png"/><Relationship Id="rId11" Type="http://schemas.openxmlformats.org/officeDocument/2006/relationships/customXml" Target="../ink/ink244.xml"/><Relationship Id="rId5" Type="http://schemas.openxmlformats.org/officeDocument/2006/relationships/customXml" Target="../ink/ink241.xml"/><Relationship Id="rId15" Type="http://schemas.openxmlformats.org/officeDocument/2006/relationships/customXml" Target="../ink/ink246.xml"/><Relationship Id="rId10" Type="http://schemas.openxmlformats.org/officeDocument/2006/relationships/image" Target="../media/image241.png"/><Relationship Id="rId19" Type="http://schemas.openxmlformats.org/officeDocument/2006/relationships/customXml" Target="../ink/ink248.xml"/><Relationship Id="rId4" Type="http://schemas.openxmlformats.org/officeDocument/2006/relationships/image" Target="../media/image238.png"/><Relationship Id="rId9" Type="http://schemas.openxmlformats.org/officeDocument/2006/relationships/customXml" Target="../ink/ink243.xml"/><Relationship Id="rId14" Type="http://schemas.openxmlformats.org/officeDocument/2006/relationships/image" Target="../media/image24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8.png"/><Relationship Id="rId5" Type="http://schemas.openxmlformats.org/officeDocument/2006/relationships/image" Target="../media/image247.png"/><Relationship Id="rId4" Type="http://schemas.microsoft.com/office/2017/06/relationships/model3d" Target="../media/model3d4.glb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17/06/relationships/model3d" Target="../media/model3d5.glb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2.png"/><Relationship Id="rId5" Type="http://schemas.openxmlformats.org/officeDocument/2006/relationships/image" Target="../media/image251.png"/><Relationship Id="rId4" Type="http://schemas.openxmlformats.org/officeDocument/2006/relationships/image" Target="../media/image25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7" Type="http://schemas.openxmlformats.org/officeDocument/2006/relationships/image" Target="../media/image25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microsoft.com/office/2017/06/relationships/model3d" Target="../media/model3d7.glb"/><Relationship Id="rId5" Type="http://schemas.openxmlformats.org/officeDocument/2006/relationships/image" Target="../media/image254.png"/><Relationship Id="rId4" Type="http://schemas.microsoft.com/office/2017/06/relationships/model3d" Target="../media/model3d6.glb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7" Type="http://schemas.openxmlformats.org/officeDocument/2006/relationships/image" Target="../media/image25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microsoft.com/office/2017/06/relationships/model3d" Target="../media/model3d9.glb"/><Relationship Id="rId5" Type="http://schemas.openxmlformats.org/officeDocument/2006/relationships/image" Target="../media/image257.png"/><Relationship Id="rId4" Type="http://schemas.microsoft.com/office/2017/06/relationships/model3d" Target="../media/model3d8.glb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sYLA6U1boF8?feature=oembed" TargetMode="External"/><Relationship Id="rId4" Type="http://schemas.openxmlformats.org/officeDocument/2006/relationships/image" Target="../media/image25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17/06/relationships/model3d" Target="../media/model3d1.glb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lds6ExALbjk?feature=oembed" TargetMode="Externa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460678" y="6237312"/>
            <a:ext cx="2765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Dr Jean-Marie Ramirez</a:t>
            </a:r>
          </a:p>
        </p:txBody>
      </p:sp>
      <p:cxnSp>
        <p:nvCxnSpPr>
          <p:cNvPr id="15" name="Connecteur droit 14"/>
          <p:cNvCxnSpPr/>
          <p:nvPr/>
        </p:nvCxnSpPr>
        <p:spPr>
          <a:xfrm>
            <a:off x="8876487" y="1995488"/>
            <a:ext cx="0" cy="44981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5436480" y="6497634"/>
            <a:ext cx="3456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4"/>
          <p:cNvSpPr txBox="1">
            <a:spLocks/>
          </p:cNvSpPr>
          <p:nvPr/>
        </p:nvSpPr>
        <p:spPr>
          <a:xfrm>
            <a:off x="6694" y="1799833"/>
            <a:ext cx="6725546" cy="646331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  <a:effectLst>
            <a:reflection blurRad="6350" stA="30000" endA="300" dist="152400" dir="5400000" sy="-100000" algn="bl" rotWithShape="0"/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 LE SYSTEME VISUEL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8094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9FE1FF36-88E9-92FE-25EE-6809E6E9C616}"/>
              </a:ext>
            </a:extLst>
          </p:cNvPr>
          <p:cNvSpPr txBox="1">
            <a:spLocks/>
          </p:cNvSpPr>
          <p:nvPr/>
        </p:nvSpPr>
        <p:spPr>
          <a:xfrm>
            <a:off x="920750" y="1371600"/>
            <a:ext cx="7353300" cy="2552700"/>
          </a:xfrm>
          <a:prstGeom prst="rect">
            <a:avLst/>
          </a:prstGeom>
          <a:solidFill>
            <a:schemeClr val="tx1">
              <a:alpha val="15000"/>
            </a:schemeClr>
          </a:solidFill>
          <a:ln w="12700" cmpd="sng">
            <a:solidFill>
              <a:schemeClr val="tx1"/>
            </a:solidFill>
            <a:miter lim="800000"/>
            <a:headEnd/>
            <a:tailEnd/>
          </a:ln>
          <a:effectLst>
            <a:reflection stA="69000" endPos="82000" dir="5400000" sy="-100000" algn="bl" rotWithShape="0"/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5300" dirty="0">
                <a:solidFill>
                  <a:srgbClr val="FFB000"/>
                </a:solidFill>
              </a:rPr>
              <a:t>ANATOMIE DE L’</a:t>
            </a:r>
            <a:r>
              <a:rPr lang="fr-FR" sz="5400" dirty="0">
                <a:solidFill>
                  <a:srgbClr val="FFB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ŒIL</a:t>
            </a:r>
            <a:endParaRPr lang="en-US" sz="5300" dirty="0">
              <a:solidFill>
                <a:srgbClr val="FFB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184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9FE1FF36-88E9-92FE-25EE-6809E6E9C616}"/>
              </a:ext>
            </a:extLst>
          </p:cNvPr>
          <p:cNvSpPr txBox="1">
            <a:spLocks/>
          </p:cNvSpPr>
          <p:nvPr/>
        </p:nvSpPr>
        <p:spPr>
          <a:xfrm>
            <a:off x="920750" y="1371600"/>
            <a:ext cx="7353300" cy="2552700"/>
          </a:xfrm>
          <a:prstGeom prst="rect">
            <a:avLst/>
          </a:prstGeom>
          <a:solidFill>
            <a:schemeClr val="tx1">
              <a:alpha val="15000"/>
            </a:schemeClr>
          </a:solidFill>
          <a:ln w="12700" cmpd="sng">
            <a:solidFill>
              <a:schemeClr val="tx1"/>
            </a:solidFill>
            <a:miter lim="800000"/>
            <a:headEnd/>
            <a:tailEnd/>
          </a:ln>
          <a:effectLst>
            <a:reflection stA="69000" endPos="82000" dir="5400000" sy="-100000" algn="bl" rotWithShape="0"/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5300" dirty="0">
                <a:solidFill>
                  <a:srgbClr val="FFB000"/>
                </a:solidFill>
              </a:rPr>
              <a:t>ANATOMIE DE L’</a:t>
            </a:r>
            <a:r>
              <a:rPr lang="fr-FR" sz="5400" dirty="0">
                <a:solidFill>
                  <a:srgbClr val="FFB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ŒIL</a:t>
            </a:r>
            <a:endParaRPr lang="en-US" sz="5300" dirty="0">
              <a:solidFill>
                <a:srgbClr val="FFB000"/>
              </a:solidFill>
            </a:endParaRPr>
          </a:p>
          <a:p>
            <a:pPr marL="685800" indent="-685800" algn="ctr">
              <a:buFont typeface="Wingdings" panose="05000000000000000000" pitchFamily="2" charset="2"/>
              <a:buChar char="q"/>
            </a:pPr>
            <a:r>
              <a:rPr lang="fr-FR" sz="40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L’œil</a:t>
            </a:r>
            <a:endParaRPr 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5178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Content Placeholder 5">
            <a:extLst>
              <a:ext uri="{FF2B5EF4-FFF2-40B4-BE49-F238E27FC236}">
                <a16:creationId xmlns:a16="http://schemas.microsoft.com/office/drawing/2014/main" id="{921A1A0F-026F-E9E7-1D2C-B47D85F6DCED}"/>
              </a:ext>
            </a:extLst>
          </p:cNvPr>
          <p:cNvSpPr txBox="1">
            <a:spLocks/>
          </p:cNvSpPr>
          <p:nvPr/>
        </p:nvSpPr>
        <p:spPr bwMode="auto">
          <a:xfrm>
            <a:off x="80961" y="1268413"/>
            <a:ext cx="2628750" cy="5184775"/>
          </a:xfrm>
          <a:prstGeom prst="rect">
            <a:avLst/>
          </a:prstGeom>
          <a:solidFill>
            <a:schemeClr val="tx1">
              <a:alpha val="2705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/>
          <a:lstStyle>
            <a:lvl1pPr marL="101600" indent="-101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00025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482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endParaRPr lang="fr-FR" altLang="fr-FR" sz="20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600" b="1" dirty="0"/>
          </a:p>
        </p:txBody>
      </p:sp>
      <p:sp>
        <p:nvSpPr>
          <p:cNvPr id="26" name="Title 4"/>
          <p:cNvSpPr txBox="1">
            <a:spLocks/>
          </p:cNvSpPr>
          <p:nvPr/>
        </p:nvSpPr>
        <p:spPr>
          <a:xfrm>
            <a:off x="330200" y="122362"/>
            <a:ext cx="7122120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3200" dirty="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rPr>
              <a:t>	           </a:t>
            </a:r>
            <a:r>
              <a:rPr lang="fr-FR" sz="3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Anatomie de l’œil </a:t>
            </a:r>
            <a:endParaRPr lang="fr-FR" sz="32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12</a:t>
            </a:fld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4C4B7E7D-EB68-5156-F163-C6E6C4795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1916832"/>
            <a:ext cx="2066709" cy="4426900"/>
          </a:xfrm>
          <a:prstGeom prst="rect">
            <a:avLst/>
          </a:prstGeom>
        </p:spPr>
      </p:pic>
      <p:sp>
        <p:nvSpPr>
          <p:cNvPr id="20" name="Triangle isocèle 19">
            <a:extLst>
              <a:ext uri="{FF2B5EF4-FFF2-40B4-BE49-F238E27FC236}">
                <a16:creationId xmlns:a16="http://schemas.microsoft.com/office/drawing/2014/main" id="{9E81F71F-1098-0CA5-EB81-53427F99AFC0}"/>
              </a:ext>
            </a:extLst>
          </p:cNvPr>
          <p:cNvSpPr/>
          <p:nvPr/>
        </p:nvSpPr>
        <p:spPr>
          <a:xfrm rot="5400000">
            <a:off x="4457790" y="2236402"/>
            <a:ext cx="115487" cy="101585"/>
          </a:xfrm>
          <a:prstGeom prst="triangle">
            <a:avLst/>
          </a:prstGeom>
          <a:solidFill>
            <a:sysClr val="window" lastClr="FFFFFF">
              <a:lumMod val="65000"/>
            </a:sysClr>
          </a:solidFill>
          <a:ln w="1270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945FDC5-1922-72A0-3AE6-1F7B459C9201}"/>
              </a:ext>
            </a:extLst>
          </p:cNvPr>
          <p:cNvSpPr/>
          <p:nvPr/>
        </p:nvSpPr>
        <p:spPr>
          <a:xfrm>
            <a:off x="4116916" y="2174180"/>
            <a:ext cx="200297" cy="200298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7" name="ZoneTexte 616">
            <a:extLst>
              <a:ext uri="{FF2B5EF4-FFF2-40B4-BE49-F238E27FC236}">
                <a16:creationId xmlns:a16="http://schemas.microsoft.com/office/drawing/2014/main" id="{78D3B800-F66B-14BC-8F8E-8E5D58B4B170}"/>
              </a:ext>
            </a:extLst>
          </p:cNvPr>
          <p:cNvSpPr txBox="1"/>
          <p:nvPr/>
        </p:nvSpPr>
        <p:spPr>
          <a:xfrm>
            <a:off x="77001" y="1329874"/>
            <a:ext cx="2619643" cy="51511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kumimoji="0" lang="fr-FR" altLang="fr-FR" sz="1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L’œil</a:t>
            </a:r>
            <a:r>
              <a:rPr kumimoji="0" lang="fr-FR" altLang="fr-FR" sz="12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ou bulbe de l’œil est une sphère creuse, </a:t>
            </a:r>
            <a:r>
              <a:rPr lang="fr-FR" altLang="fr-FR" sz="1200" dirty="0">
                <a:solidFill>
                  <a:prstClr val="white"/>
                </a:solidFill>
              </a:rPr>
              <a:t>légèrement irrégulière, </a:t>
            </a:r>
            <a:r>
              <a:rPr kumimoji="0" lang="fr-FR" altLang="fr-FR" sz="12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rempli de liquide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kumimoji="0" lang="fr-FR" altLang="fr-FR" sz="1200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lang="fr-FR" altLang="fr-FR" sz="1200" dirty="0">
                <a:latin typeface="Century Gothic"/>
              </a:rPr>
              <a:t> L’œil présente deux pôles :</a:t>
            </a:r>
          </a:p>
          <a:p>
            <a:pPr marL="628650" lvl="1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fr-FR" altLang="fr-FR" sz="1200" dirty="0">
                <a:latin typeface="Century Gothic"/>
              </a:rPr>
              <a:t>Le pôle antérieur</a:t>
            </a:r>
          </a:p>
          <a:p>
            <a:pPr marL="628650" lvl="1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fr-FR" altLang="fr-FR" sz="1200" dirty="0">
                <a:latin typeface="Century Gothic"/>
              </a:rPr>
              <a:t>Le pôle postérieur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solidFill>
                <a:schemeClr val="accent1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solidFill>
                <a:schemeClr val="accent1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kumimoji="0" lang="fr-FR" altLang="fr-FR" sz="1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kumimoji="0" lang="fr-FR" altLang="fr-FR" sz="1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sz="1100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Modèle 3D 1">
                <a:extLst>
                  <a:ext uri="{FF2B5EF4-FFF2-40B4-BE49-F238E27FC236}">
                    <a16:creationId xmlns:a16="http://schemas.microsoft.com/office/drawing/2014/main" id="{B781C329-73C1-FD35-0239-0D8BA3DF084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23770696"/>
                  </p:ext>
                </p:extLst>
              </p:nvPr>
            </p:nvGraphicFramePr>
            <p:xfrm>
              <a:off x="6111592" y="2727749"/>
              <a:ext cx="1462706" cy="1493340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462706" cy="1493340"/>
                    </a:xfrm>
                    <a:prstGeom prst="rect">
                      <a:avLst/>
                    </a:prstGeom>
                  </am3d:spPr>
                  <am3d:camera>
                    <am3d:pos x="0" y="0" z="7515733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373264" d="1000000"/>
                    <am3d:preTrans dx="-8744970" dy="8089711" dz="-17202503"/>
                    <am3d:scale>
                      <am3d:sx n="1000000" d="1000000"/>
                      <am3d:sy n="1000000" d="1000000"/>
                      <am3d:sz n="1000000" d="1000000"/>
                    </am3d:scale>
                    <am3d:rot ax="475129" ay="-183503" az="-25515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327002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Modèle 3D 1">
                <a:extLst>
                  <a:ext uri="{FF2B5EF4-FFF2-40B4-BE49-F238E27FC236}">
                    <a16:creationId xmlns:a16="http://schemas.microsoft.com/office/drawing/2014/main" id="{B781C329-73C1-FD35-0239-0D8BA3DF084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11592" y="2727749"/>
                <a:ext cx="1462706" cy="149334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ZoneTexte 3">
            <a:extLst>
              <a:ext uri="{FF2B5EF4-FFF2-40B4-BE49-F238E27FC236}">
                <a16:creationId xmlns:a16="http://schemas.microsoft.com/office/drawing/2014/main" id="{829DBD78-262F-A178-7F8F-B408EA043250}"/>
              </a:ext>
            </a:extLst>
          </p:cNvPr>
          <p:cNvSpPr txBox="1"/>
          <p:nvPr/>
        </p:nvSpPr>
        <p:spPr>
          <a:xfrm>
            <a:off x="7715139" y="3429000"/>
            <a:ext cx="1218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Pôle antérieur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7320E39-9951-6CDB-136F-071715ABBBF4}"/>
              </a:ext>
            </a:extLst>
          </p:cNvPr>
          <p:cNvSpPr txBox="1"/>
          <p:nvPr/>
        </p:nvSpPr>
        <p:spPr>
          <a:xfrm>
            <a:off x="4829115" y="3378712"/>
            <a:ext cx="12827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Pôle postérieur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2EFC20AE-FF52-2F37-95F9-ECB88614C638}"/>
              </a:ext>
            </a:extLst>
          </p:cNvPr>
          <p:cNvCxnSpPr/>
          <p:nvPr/>
        </p:nvCxnSpPr>
        <p:spPr>
          <a:xfrm>
            <a:off x="6732240" y="2374478"/>
            <a:ext cx="0" cy="7664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3C9C6114-D8E5-4249-F02E-0F252766EC36}"/>
              </a:ext>
            </a:extLst>
          </p:cNvPr>
          <p:cNvSpPr txBox="1"/>
          <p:nvPr/>
        </p:nvSpPr>
        <p:spPr>
          <a:xfrm>
            <a:off x="6090878" y="2048873"/>
            <a:ext cx="12891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Sphère creuse </a:t>
            </a:r>
          </a:p>
        </p:txBody>
      </p:sp>
    </p:spTree>
    <p:extLst>
      <p:ext uri="{BB962C8B-B14F-4D97-AF65-F5344CB8AC3E}">
        <p14:creationId xmlns:p14="http://schemas.microsoft.com/office/powerpoint/2010/main" val="216766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02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Content Placeholder 5">
            <a:extLst>
              <a:ext uri="{FF2B5EF4-FFF2-40B4-BE49-F238E27FC236}">
                <a16:creationId xmlns:a16="http://schemas.microsoft.com/office/drawing/2014/main" id="{921A1A0F-026F-E9E7-1D2C-B47D85F6DCED}"/>
              </a:ext>
            </a:extLst>
          </p:cNvPr>
          <p:cNvSpPr txBox="1">
            <a:spLocks/>
          </p:cNvSpPr>
          <p:nvPr/>
        </p:nvSpPr>
        <p:spPr bwMode="auto">
          <a:xfrm>
            <a:off x="80961" y="1268413"/>
            <a:ext cx="2628750" cy="5184775"/>
          </a:xfrm>
          <a:prstGeom prst="rect">
            <a:avLst/>
          </a:prstGeom>
          <a:solidFill>
            <a:schemeClr val="tx1">
              <a:alpha val="2705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/>
          <a:lstStyle>
            <a:lvl1pPr marL="101600" indent="-101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00025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482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endParaRPr lang="fr-FR" altLang="fr-FR" sz="20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600" b="1" dirty="0"/>
          </a:p>
        </p:txBody>
      </p:sp>
      <p:sp>
        <p:nvSpPr>
          <p:cNvPr id="26" name="Title 4"/>
          <p:cNvSpPr txBox="1">
            <a:spLocks/>
          </p:cNvSpPr>
          <p:nvPr/>
        </p:nvSpPr>
        <p:spPr>
          <a:xfrm>
            <a:off x="330200" y="122362"/>
            <a:ext cx="7122120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3200" dirty="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rPr>
              <a:t>	           </a:t>
            </a:r>
            <a:r>
              <a:rPr lang="fr-FR" sz="3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Anatomie de l’œil </a:t>
            </a:r>
            <a:endParaRPr lang="fr-FR" sz="32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13</a:t>
            </a:fld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4C4B7E7D-EB68-5156-F163-C6E6C4795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0" y="1916832"/>
            <a:ext cx="2066709" cy="4426900"/>
          </a:xfrm>
          <a:prstGeom prst="rect">
            <a:avLst/>
          </a:prstGeom>
        </p:spPr>
      </p:pic>
      <p:sp>
        <p:nvSpPr>
          <p:cNvPr id="20" name="Triangle isocèle 19">
            <a:extLst>
              <a:ext uri="{FF2B5EF4-FFF2-40B4-BE49-F238E27FC236}">
                <a16:creationId xmlns:a16="http://schemas.microsoft.com/office/drawing/2014/main" id="{9E81F71F-1098-0CA5-EB81-53427F99AFC0}"/>
              </a:ext>
            </a:extLst>
          </p:cNvPr>
          <p:cNvSpPr/>
          <p:nvPr/>
        </p:nvSpPr>
        <p:spPr>
          <a:xfrm rot="5400000">
            <a:off x="4457790" y="2236402"/>
            <a:ext cx="115487" cy="101585"/>
          </a:xfrm>
          <a:prstGeom prst="triangle">
            <a:avLst/>
          </a:prstGeom>
          <a:solidFill>
            <a:sysClr val="window" lastClr="FFFFFF">
              <a:lumMod val="65000"/>
            </a:sysClr>
          </a:solidFill>
          <a:ln w="1270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945FDC5-1922-72A0-3AE6-1F7B459C9201}"/>
              </a:ext>
            </a:extLst>
          </p:cNvPr>
          <p:cNvSpPr/>
          <p:nvPr/>
        </p:nvSpPr>
        <p:spPr>
          <a:xfrm>
            <a:off x="4116916" y="2174180"/>
            <a:ext cx="200297" cy="200298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3" name="Modèle 3D 22">
                <a:extLst>
                  <a:ext uri="{FF2B5EF4-FFF2-40B4-BE49-F238E27FC236}">
                    <a16:creationId xmlns:a16="http://schemas.microsoft.com/office/drawing/2014/main" id="{F72A7FE6-2124-E8B0-90B7-2D929433430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04487449"/>
                  </p:ext>
                </p:extLst>
              </p:nvPr>
            </p:nvGraphicFramePr>
            <p:xfrm>
              <a:off x="4713854" y="1986757"/>
              <a:ext cx="778686" cy="775441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778686" cy="775441"/>
                    </a:xfrm>
                    <a:prstGeom prst="rect">
                      <a:avLst/>
                    </a:prstGeom>
                  </am3d:spPr>
                  <am3d:camera>
                    <am3d:pos x="0" y="0" z="6575312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311259" d="1000000"/>
                    <am3d:preTrans dx="-24139158" dy="-53756253" dz="-35701049"/>
                    <am3d:scale>
                      <am3d:sx n="1000000" d="1000000"/>
                      <am3d:sy n="1000000" d="1000000"/>
                      <am3d:sz n="1000000" d="1000000"/>
                    </am3d:scale>
                    <am3d:rot ax="-2" ay="144002" az="-3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19153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3" name="Modèle 3D 22">
                <a:extLst>
                  <a:ext uri="{FF2B5EF4-FFF2-40B4-BE49-F238E27FC236}">
                    <a16:creationId xmlns:a16="http://schemas.microsoft.com/office/drawing/2014/main" id="{F72A7FE6-2124-E8B0-90B7-2D929433430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13854" y="1986757"/>
                <a:ext cx="778686" cy="775441"/>
              </a:xfrm>
              <a:prstGeom prst="rect">
                <a:avLst/>
              </a:prstGeom>
            </p:spPr>
          </p:pic>
        </mc:Fallback>
      </mc:AlternateContent>
      <p:sp>
        <p:nvSpPr>
          <p:cNvPr id="411" name="Triangle isocèle 410">
            <a:extLst>
              <a:ext uri="{FF2B5EF4-FFF2-40B4-BE49-F238E27FC236}">
                <a16:creationId xmlns:a16="http://schemas.microsoft.com/office/drawing/2014/main" id="{1B5EAA54-7C93-D409-75CB-802509496430}"/>
              </a:ext>
            </a:extLst>
          </p:cNvPr>
          <p:cNvSpPr/>
          <p:nvPr/>
        </p:nvSpPr>
        <p:spPr>
          <a:xfrm rot="5400000">
            <a:off x="5702903" y="2302639"/>
            <a:ext cx="115487" cy="101585"/>
          </a:xfrm>
          <a:prstGeom prst="triangle">
            <a:avLst/>
          </a:prstGeom>
          <a:solidFill>
            <a:sysClr val="window" lastClr="FFFFFF">
              <a:lumMod val="65000"/>
            </a:sysClr>
          </a:solidFill>
          <a:ln w="1270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2" name="Triangle isocèle 411">
            <a:extLst>
              <a:ext uri="{FF2B5EF4-FFF2-40B4-BE49-F238E27FC236}">
                <a16:creationId xmlns:a16="http://schemas.microsoft.com/office/drawing/2014/main" id="{59CDA477-21E8-EC5D-44D3-A129EABAB1F7}"/>
              </a:ext>
            </a:extLst>
          </p:cNvPr>
          <p:cNvSpPr/>
          <p:nvPr/>
        </p:nvSpPr>
        <p:spPr>
          <a:xfrm rot="8233833">
            <a:off x="6831708" y="2631406"/>
            <a:ext cx="115487" cy="101585"/>
          </a:xfrm>
          <a:prstGeom prst="triangle">
            <a:avLst/>
          </a:prstGeom>
          <a:solidFill>
            <a:sysClr val="window" lastClr="FFFFFF">
              <a:lumMod val="65000"/>
            </a:sysClr>
          </a:solidFill>
          <a:ln w="1270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3" name="ZoneTexte 412">
            <a:extLst>
              <a:ext uri="{FF2B5EF4-FFF2-40B4-BE49-F238E27FC236}">
                <a16:creationId xmlns:a16="http://schemas.microsoft.com/office/drawing/2014/main" id="{E15408DA-C723-F183-5BEE-0C7F1FB559DA}"/>
              </a:ext>
            </a:extLst>
          </p:cNvPr>
          <p:cNvSpPr txBox="1"/>
          <p:nvPr/>
        </p:nvSpPr>
        <p:spPr>
          <a:xfrm>
            <a:off x="5905863" y="2138117"/>
            <a:ext cx="8258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Coupe </a:t>
            </a:r>
          </a:p>
          <a:p>
            <a:r>
              <a:rPr lang="fr-FR" sz="1200" dirty="0"/>
              <a:t>sagittale</a:t>
            </a:r>
          </a:p>
        </p:txBody>
      </p:sp>
      <p:sp>
        <p:nvSpPr>
          <p:cNvPr id="617" name="ZoneTexte 616">
            <a:extLst>
              <a:ext uri="{FF2B5EF4-FFF2-40B4-BE49-F238E27FC236}">
                <a16:creationId xmlns:a16="http://schemas.microsoft.com/office/drawing/2014/main" id="{78D3B800-F66B-14BC-8F8E-8E5D58B4B170}"/>
              </a:ext>
            </a:extLst>
          </p:cNvPr>
          <p:cNvSpPr txBox="1"/>
          <p:nvPr/>
        </p:nvSpPr>
        <p:spPr>
          <a:xfrm>
            <a:off x="77001" y="1329874"/>
            <a:ext cx="2619643" cy="51511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solidFill>
                <a:schemeClr val="accent1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solidFill>
                <a:schemeClr val="accent1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lang="fr-FR" altLang="fr-FR" sz="1200" dirty="0">
                <a:solidFill>
                  <a:schemeClr val="accent1"/>
                </a:solidFill>
                <a:latin typeface="Century Gothic"/>
              </a:rPr>
              <a:t> </a:t>
            </a:r>
            <a:r>
              <a:rPr lang="fr-FR" altLang="fr-FR" sz="1200" dirty="0">
                <a:latin typeface="Century Gothic"/>
              </a:rPr>
              <a:t>Le cristallin est la lentille de l’œil et divise l’œil en deux segments; </a:t>
            </a:r>
          </a:p>
          <a:p>
            <a:pPr marL="628650" lvl="1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fr-FR" altLang="fr-FR" sz="1200" dirty="0">
                <a:latin typeface="Century Gothic"/>
              </a:rPr>
              <a:t>Le segment antérieur</a:t>
            </a:r>
          </a:p>
          <a:p>
            <a:pPr marL="628650" lvl="1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fr-FR" altLang="fr-FR" sz="1200" dirty="0">
                <a:latin typeface="Century Gothic"/>
              </a:rPr>
              <a:t>Le segment postérieur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lang="fr-FR" altLang="fr-FR" sz="1200" dirty="0">
                <a:latin typeface="Century Gothic"/>
              </a:rPr>
              <a:t> La paroi de l’œil est formée de trois couches</a:t>
            </a:r>
          </a:p>
          <a:p>
            <a:pPr marL="628650" lvl="1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fr-FR" altLang="fr-FR" sz="1200" dirty="0">
                <a:latin typeface="Century Gothic"/>
              </a:rPr>
              <a:t>La couche fibreuse</a:t>
            </a:r>
          </a:p>
          <a:p>
            <a:pPr marL="628650" lvl="1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fr-FR" altLang="fr-FR" sz="1200" dirty="0">
                <a:latin typeface="Century Gothic"/>
              </a:rPr>
              <a:t>La couche vasculaire</a:t>
            </a:r>
          </a:p>
          <a:p>
            <a:pPr marL="628650" lvl="1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fr-FR" altLang="fr-FR" sz="1200" dirty="0">
                <a:latin typeface="Century Gothic"/>
              </a:rPr>
              <a:t>La couche interne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kumimoji="0" lang="fr-FR" altLang="fr-FR" sz="1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sz="1100" dirty="0"/>
          </a:p>
        </p:txBody>
      </p:sp>
      <p:pic>
        <p:nvPicPr>
          <p:cNvPr id="620" name="Image 619">
            <a:extLst>
              <a:ext uri="{FF2B5EF4-FFF2-40B4-BE49-F238E27FC236}">
                <a16:creationId xmlns:a16="http://schemas.microsoft.com/office/drawing/2014/main" id="{1B8830FE-BDEB-D74B-EDCA-EA939A4A68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427402">
            <a:off x="4988869" y="3064381"/>
            <a:ext cx="3310737" cy="2347853"/>
          </a:xfrm>
          <a:prstGeom prst="rect">
            <a:avLst/>
          </a:prstGeom>
        </p:spPr>
      </p:pic>
      <p:grpSp>
        <p:nvGrpSpPr>
          <p:cNvPr id="631" name="Groupe 630">
            <a:extLst>
              <a:ext uri="{FF2B5EF4-FFF2-40B4-BE49-F238E27FC236}">
                <a16:creationId xmlns:a16="http://schemas.microsoft.com/office/drawing/2014/main" id="{9DB9E0E0-366D-906B-F75E-F73A617FF1CF}"/>
              </a:ext>
            </a:extLst>
          </p:cNvPr>
          <p:cNvGrpSpPr/>
          <p:nvPr/>
        </p:nvGrpSpPr>
        <p:grpSpPr>
          <a:xfrm>
            <a:off x="6288615" y="2502509"/>
            <a:ext cx="2824372" cy="3683092"/>
            <a:chOff x="6288615" y="2502509"/>
            <a:chExt cx="2824372" cy="3683092"/>
          </a:xfrm>
        </p:grpSpPr>
        <p:cxnSp>
          <p:nvCxnSpPr>
            <p:cNvPr id="622" name="Connecteur droit 621">
              <a:extLst>
                <a:ext uri="{FF2B5EF4-FFF2-40B4-BE49-F238E27FC236}">
                  <a16:creationId xmlns:a16="http://schemas.microsoft.com/office/drawing/2014/main" id="{22A0FD80-6CAE-FF99-115C-57F28D49AEEC}"/>
                </a:ext>
              </a:extLst>
            </p:cNvPr>
            <p:cNvCxnSpPr/>
            <p:nvPr/>
          </p:nvCxnSpPr>
          <p:spPr>
            <a:xfrm flipH="1">
              <a:off x="7721758" y="2502509"/>
              <a:ext cx="281212" cy="3662795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4" name="Connecteur droit avec flèche 623">
              <a:extLst>
                <a:ext uri="{FF2B5EF4-FFF2-40B4-BE49-F238E27FC236}">
                  <a16:creationId xmlns:a16="http://schemas.microsoft.com/office/drawing/2014/main" id="{5DFB6D55-C7F3-5546-7C6C-F29B0C39211F}"/>
                </a:ext>
              </a:extLst>
            </p:cNvPr>
            <p:cNvCxnSpPr>
              <a:cxnSpLocks/>
            </p:cNvCxnSpPr>
            <p:nvPr/>
          </p:nvCxnSpPr>
          <p:spPr>
            <a:xfrm>
              <a:off x="6288615" y="5789015"/>
              <a:ext cx="1355435" cy="191717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8" name="Connecteur droit avec flèche 627">
              <a:extLst>
                <a:ext uri="{FF2B5EF4-FFF2-40B4-BE49-F238E27FC236}">
                  <a16:creationId xmlns:a16="http://schemas.microsoft.com/office/drawing/2014/main" id="{6BACAD59-17FB-433B-0D9F-1D9BAEBB4307}"/>
                </a:ext>
              </a:extLst>
            </p:cNvPr>
            <p:cNvCxnSpPr>
              <a:cxnSpLocks/>
            </p:cNvCxnSpPr>
            <p:nvPr/>
          </p:nvCxnSpPr>
          <p:spPr>
            <a:xfrm>
              <a:off x="7757552" y="5993884"/>
              <a:ext cx="1355435" cy="191717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9" name="ZoneTexte 628">
            <a:extLst>
              <a:ext uri="{FF2B5EF4-FFF2-40B4-BE49-F238E27FC236}">
                <a16:creationId xmlns:a16="http://schemas.microsoft.com/office/drawing/2014/main" id="{917BD3BF-76F8-0EAC-476C-2C3D0B0B03BC}"/>
              </a:ext>
            </a:extLst>
          </p:cNvPr>
          <p:cNvSpPr txBox="1"/>
          <p:nvPr/>
        </p:nvSpPr>
        <p:spPr>
          <a:xfrm>
            <a:off x="6488330" y="6089742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Segment </a:t>
            </a:r>
          </a:p>
          <a:p>
            <a:r>
              <a:rPr lang="fr-FR" sz="1200" dirty="0"/>
              <a:t>postérieur</a:t>
            </a:r>
          </a:p>
        </p:txBody>
      </p:sp>
      <p:sp>
        <p:nvSpPr>
          <p:cNvPr id="630" name="ZoneTexte 629">
            <a:extLst>
              <a:ext uri="{FF2B5EF4-FFF2-40B4-BE49-F238E27FC236}">
                <a16:creationId xmlns:a16="http://schemas.microsoft.com/office/drawing/2014/main" id="{AC61E555-8897-1BBB-6926-DB297369E5A4}"/>
              </a:ext>
            </a:extLst>
          </p:cNvPr>
          <p:cNvSpPr txBox="1"/>
          <p:nvPr/>
        </p:nvSpPr>
        <p:spPr>
          <a:xfrm>
            <a:off x="7869641" y="6112899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Segment </a:t>
            </a:r>
          </a:p>
          <a:p>
            <a:r>
              <a:rPr lang="fr-FR" sz="1200" dirty="0"/>
              <a:t>antérieur</a:t>
            </a:r>
          </a:p>
        </p:txBody>
      </p:sp>
    </p:spTree>
    <p:extLst>
      <p:ext uri="{BB962C8B-B14F-4D97-AF65-F5344CB8AC3E}">
        <p14:creationId xmlns:p14="http://schemas.microsoft.com/office/powerpoint/2010/main" val="170698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9" grpId="0"/>
      <p:bldP spid="6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09E28748-B49F-5CE6-A420-C1979F184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4221" y="2309757"/>
            <a:ext cx="4590686" cy="3255546"/>
          </a:xfrm>
          <a:prstGeom prst="rect">
            <a:avLst/>
          </a:prstGeom>
        </p:spPr>
      </p:pic>
      <p:sp>
        <p:nvSpPr>
          <p:cNvPr id="26" name="Title 4"/>
          <p:cNvSpPr txBox="1">
            <a:spLocks/>
          </p:cNvSpPr>
          <p:nvPr/>
        </p:nvSpPr>
        <p:spPr>
          <a:xfrm>
            <a:off x="330200" y="122362"/>
            <a:ext cx="7122120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3200" dirty="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rPr>
              <a:t>	           </a:t>
            </a:r>
            <a:r>
              <a:rPr lang="fr-FR" sz="3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Anatomie de l’œil </a:t>
            </a:r>
            <a:endParaRPr lang="fr-FR" sz="32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FF180B-F791-F968-BC1B-93E44DD2ED4C}"/>
              </a:ext>
            </a:extLst>
          </p:cNvPr>
          <p:cNvSpPr/>
          <p:nvPr/>
        </p:nvSpPr>
        <p:spPr>
          <a:xfrm>
            <a:off x="192835" y="1124747"/>
            <a:ext cx="1389924" cy="1728189"/>
          </a:xfrm>
          <a:prstGeom prst="rect">
            <a:avLst/>
          </a:prstGeom>
          <a:solidFill>
            <a:srgbClr val="EFE6F4">
              <a:alpha val="30196"/>
            </a:srgbClr>
          </a:solidFill>
          <a:ln w="12700" cap="flat" cmpd="sng" algn="ctr">
            <a:solidFill>
              <a:srgbClr val="DAE3F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2D9E1AC-0A09-DF9E-CD5C-B4042FDCBE0D}"/>
              </a:ext>
            </a:extLst>
          </p:cNvPr>
          <p:cNvSpPr txBox="1"/>
          <p:nvPr/>
        </p:nvSpPr>
        <p:spPr>
          <a:xfrm>
            <a:off x="179512" y="1124744"/>
            <a:ext cx="1380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1400" b="1" dirty="0">
                <a:latin typeface="Calibri" panose="020F0502020204030204"/>
              </a:rPr>
              <a:t>Couche fibreuse</a:t>
            </a:r>
          </a:p>
          <a:p>
            <a:pPr defTabSz="457200"/>
            <a:r>
              <a:rPr lang="fr-FR" sz="1400" b="1" dirty="0">
                <a:latin typeface="Calibri" panose="020F0502020204030204"/>
              </a:rPr>
              <a:t>= sclérotique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8B2B427-7105-36B5-7C77-1286D336C461}"/>
              </a:ext>
            </a:extLst>
          </p:cNvPr>
          <p:cNvSpPr txBox="1"/>
          <p:nvPr/>
        </p:nvSpPr>
        <p:spPr>
          <a:xfrm>
            <a:off x="491637" y="2173232"/>
            <a:ext cx="10656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sz="1200" dirty="0">
                <a:latin typeface="Calibri" panose="020F0502020204030204"/>
              </a:rPr>
              <a:t>Cornée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441D72B-A314-130C-E066-004B13BB23A9}"/>
              </a:ext>
            </a:extLst>
          </p:cNvPr>
          <p:cNvSpPr txBox="1"/>
          <p:nvPr/>
        </p:nvSpPr>
        <p:spPr>
          <a:xfrm>
            <a:off x="629466" y="3848758"/>
            <a:ext cx="10656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sz="1200" dirty="0">
                <a:latin typeface="Calibri" panose="020F0502020204030204"/>
              </a:rPr>
              <a:t>Iris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AE4DCD93-1DDE-9C0E-8978-2E7F3C1DC4B6}"/>
              </a:ext>
            </a:extLst>
          </p:cNvPr>
          <p:cNvSpPr txBox="1"/>
          <p:nvPr/>
        </p:nvSpPr>
        <p:spPr>
          <a:xfrm>
            <a:off x="491637" y="4242369"/>
            <a:ext cx="10656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sz="1200" dirty="0">
                <a:latin typeface="Calibri" panose="020F0502020204030204"/>
              </a:rPr>
              <a:t>Pupille</a:t>
            </a:r>
          </a:p>
        </p:txBody>
      </p:sp>
      <p:sp>
        <p:nvSpPr>
          <p:cNvPr id="34" name="Forme libre : forme 33">
            <a:extLst>
              <a:ext uri="{FF2B5EF4-FFF2-40B4-BE49-F238E27FC236}">
                <a16:creationId xmlns:a16="http://schemas.microsoft.com/office/drawing/2014/main" id="{1ECB8724-C77C-EF60-21CF-E72A8C23CD9E}"/>
              </a:ext>
            </a:extLst>
          </p:cNvPr>
          <p:cNvSpPr/>
          <p:nvPr/>
        </p:nvSpPr>
        <p:spPr>
          <a:xfrm rot="21085797">
            <a:off x="6409080" y="3865226"/>
            <a:ext cx="81899" cy="344845"/>
          </a:xfrm>
          <a:custGeom>
            <a:avLst/>
            <a:gdLst>
              <a:gd name="connsiteX0" fmla="*/ 0 w 101622"/>
              <a:gd name="connsiteY0" fmla="*/ 400050 h 400050"/>
              <a:gd name="connsiteX1" fmla="*/ 89807 w 101622"/>
              <a:gd name="connsiteY1" fmla="*/ 195943 h 400050"/>
              <a:gd name="connsiteX2" fmla="*/ 97971 w 101622"/>
              <a:gd name="connsiteY2" fmla="*/ 0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622" h="400050">
                <a:moveTo>
                  <a:pt x="0" y="400050"/>
                </a:moveTo>
                <a:cubicBezTo>
                  <a:pt x="36739" y="331334"/>
                  <a:pt x="73479" y="262618"/>
                  <a:pt x="89807" y="195943"/>
                </a:cubicBezTo>
                <a:cubicBezTo>
                  <a:pt x="106135" y="129268"/>
                  <a:pt x="102053" y="64634"/>
                  <a:pt x="97971" y="0"/>
                </a:cubicBezTo>
              </a:path>
            </a:pathLst>
          </a:custGeom>
          <a:noFill/>
          <a:ln w="12700" cap="flat" cmpd="sng" algn="ctr">
            <a:solidFill>
              <a:srgbClr val="4472C4">
                <a:shade val="15000"/>
              </a:srgbClr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4AB28E3C-A418-4EC8-2C95-390043E08CF6}"/>
              </a:ext>
            </a:extLst>
          </p:cNvPr>
          <p:cNvSpPr txBox="1"/>
          <p:nvPr/>
        </p:nvSpPr>
        <p:spPr>
          <a:xfrm>
            <a:off x="474158" y="1773964"/>
            <a:ext cx="1002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sz="1200" dirty="0">
                <a:latin typeface="Calibri" panose="020F0502020204030204"/>
              </a:rPr>
              <a:t>  sclère</a:t>
            </a:r>
          </a:p>
        </p:txBody>
      </p: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9B47468A-85F8-134F-0289-2877B83A5CD7}"/>
              </a:ext>
            </a:extLst>
          </p:cNvPr>
          <p:cNvGrpSpPr/>
          <p:nvPr/>
        </p:nvGrpSpPr>
        <p:grpSpPr>
          <a:xfrm>
            <a:off x="2845793" y="1988841"/>
            <a:ext cx="1085770" cy="1070868"/>
            <a:chOff x="2845793" y="1988841"/>
            <a:chExt cx="1085770" cy="1070868"/>
          </a:xfrm>
        </p:grpSpPr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C076224F-A645-BFAB-8DF6-B21D311675B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22447" y="2276872"/>
              <a:ext cx="609116" cy="782837"/>
            </a:xfrm>
            <a:prstGeom prst="line">
              <a:avLst/>
            </a:prstGeom>
            <a:noFill/>
            <a:ln w="6350" cap="flat" cmpd="sng" algn="ctr">
              <a:solidFill>
                <a:srgbClr val="FFCC99"/>
              </a:solidFill>
              <a:prstDash val="solid"/>
              <a:miter lim="800000"/>
            </a:ln>
            <a:effectLst/>
          </p:spPr>
        </p:cxn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FD1AA364-E37A-C1D5-6291-99E5AE956AB9}"/>
                </a:ext>
              </a:extLst>
            </p:cNvPr>
            <p:cNvSpPr txBox="1"/>
            <p:nvPr/>
          </p:nvSpPr>
          <p:spPr>
            <a:xfrm>
              <a:off x="2845793" y="1988841"/>
              <a:ext cx="10028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fr-FR" sz="1200" dirty="0">
                  <a:latin typeface="Calibri" panose="020F0502020204030204"/>
                </a:rPr>
                <a:t>Rétine</a:t>
              </a:r>
            </a:p>
          </p:txBody>
        </p:sp>
      </p:grpSp>
      <p:grpSp>
        <p:nvGrpSpPr>
          <p:cNvPr id="71" name="Groupe 70">
            <a:extLst>
              <a:ext uri="{FF2B5EF4-FFF2-40B4-BE49-F238E27FC236}">
                <a16:creationId xmlns:a16="http://schemas.microsoft.com/office/drawing/2014/main" id="{80753551-CA87-8963-BBE8-12414283F982}"/>
              </a:ext>
            </a:extLst>
          </p:cNvPr>
          <p:cNvGrpSpPr/>
          <p:nvPr/>
        </p:nvGrpSpPr>
        <p:grpSpPr>
          <a:xfrm>
            <a:off x="3518039" y="4917733"/>
            <a:ext cx="1002823" cy="1278934"/>
            <a:chOff x="3518039" y="4917733"/>
            <a:chExt cx="1002823" cy="1278934"/>
          </a:xfrm>
        </p:grpSpPr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EA419126-DF4B-7FD1-504C-CF389D1DFA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91260" y="4917733"/>
              <a:ext cx="256383" cy="1001935"/>
            </a:xfrm>
            <a:prstGeom prst="line">
              <a:avLst/>
            </a:prstGeom>
            <a:noFill/>
            <a:ln w="6350" cap="flat" cmpd="sng" algn="ctr">
              <a:solidFill>
                <a:srgbClr val="C5B075"/>
              </a:solidFill>
              <a:prstDash val="solid"/>
              <a:miter lim="800000"/>
            </a:ln>
            <a:effectLst/>
          </p:spPr>
        </p:cxnSp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13B4822E-302E-66A0-50AF-96FEFC455261}"/>
                </a:ext>
              </a:extLst>
            </p:cNvPr>
            <p:cNvSpPr txBox="1"/>
            <p:nvPr/>
          </p:nvSpPr>
          <p:spPr>
            <a:xfrm>
              <a:off x="3518039" y="5919668"/>
              <a:ext cx="10028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fr-FR" sz="1200" dirty="0">
                  <a:latin typeface="Calibri" panose="020F0502020204030204"/>
                </a:rPr>
                <a:t>Choroïde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5CF08855-3345-9428-DBCF-599DD49C94E2}"/>
              </a:ext>
            </a:extLst>
          </p:cNvPr>
          <p:cNvSpPr/>
          <p:nvPr/>
        </p:nvSpPr>
        <p:spPr>
          <a:xfrm>
            <a:off x="210660" y="2969548"/>
            <a:ext cx="1389924" cy="1728189"/>
          </a:xfrm>
          <a:prstGeom prst="rect">
            <a:avLst/>
          </a:prstGeom>
          <a:solidFill>
            <a:srgbClr val="EFE6F4">
              <a:alpha val="30196"/>
            </a:srgbClr>
          </a:solidFill>
          <a:ln w="12700" cap="flat" cmpd="sng" algn="ctr">
            <a:solidFill>
              <a:srgbClr val="C5B0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9102B0-316D-0DAD-415C-5C37F188B5EB}"/>
              </a:ext>
            </a:extLst>
          </p:cNvPr>
          <p:cNvSpPr/>
          <p:nvPr/>
        </p:nvSpPr>
        <p:spPr>
          <a:xfrm>
            <a:off x="210660" y="4791425"/>
            <a:ext cx="1389924" cy="1728189"/>
          </a:xfrm>
          <a:prstGeom prst="rect">
            <a:avLst/>
          </a:prstGeom>
          <a:solidFill>
            <a:srgbClr val="EFE6F4">
              <a:alpha val="30196"/>
            </a:srgbClr>
          </a:solidFill>
          <a:ln w="12700" cap="flat" cmpd="sng" algn="ctr">
            <a:solidFill>
              <a:srgbClr val="FFCC9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FB1873D-5924-D9FD-4CFE-72AD0934F12A}"/>
              </a:ext>
            </a:extLst>
          </p:cNvPr>
          <p:cNvSpPr txBox="1"/>
          <p:nvPr/>
        </p:nvSpPr>
        <p:spPr>
          <a:xfrm>
            <a:off x="152108" y="3003675"/>
            <a:ext cx="1557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1400" b="1" dirty="0">
                <a:latin typeface="Calibri" panose="020F0502020204030204"/>
              </a:rPr>
              <a:t>Couche vasculaire 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2BFBDFB-5195-7BDE-CF61-FCEB79FB719B}"/>
              </a:ext>
            </a:extLst>
          </p:cNvPr>
          <p:cNvSpPr txBox="1"/>
          <p:nvPr/>
        </p:nvSpPr>
        <p:spPr>
          <a:xfrm>
            <a:off x="195050" y="4818807"/>
            <a:ext cx="1352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1400" b="1" dirty="0">
                <a:latin typeface="Calibri" panose="020F0502020204030204"/>
              </a:rPr>
              <a:t>Couche interne 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0B1358B-2D68-6AF7-5B9C-D460B3EDE748}"/>
              </a:ext>
            </a:extLst>
          </p:cNvPr>
          <p:cNvSpPr txBox="1"/>
          <p:nvPr/>
        </p:nvSpPr>
        <p:spPr>
          <a:xfrm>
            <a:off x="482859" y="3433721"/>
            <a:ext cx="1002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sz="1200" dirty="0">
                <a:latin typeface="Calibri" panose="020F0502020204030204"/>
              </a:rPr>
              <a:t>Choroïde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2741FD25-E478-43BF-E4E2-0F3E3CFD2F66}"/>
              </a:ext>
            </a:extLst>
          </p:cNvPr>
          <p:cNvSpPr txBox="1"/>
          <p:nvPr/>
        </p:nvSpPr>
        <p:spPr>
          <a:xfrm>
            <a:off x="579936" y="5592371"/>
            <a:ext cx="1002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sz="1200" dirty="0">
                <a:latin typeface="Calibri" panose="020F0502020204030204"/>
              </a:rPr>
              <a:t>Rétine</a:t>
            </a:r>
          </a:p>
        </p:txBody>
      </p: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2E537A37-2524-1497-D0F3-2837809F84C4}"/>
              </a:ext>
            </a:extLst>
          </p:cNvPr>
          <p:cNvGrpSpPr/>
          <p:nvPr/>
        </p:nvGrpSpPr>
        <p:grpSpPr>
          <a:xfrm>
            <a:off x="4932040" y="1294021"/>
            <a:ext cx="1002823" cy="1043986"/>
            <a:chOff x="4934684" y="1294021"/>
            <a:chExt cx="1002823" cy="1043986"/>
          </a:xfrm>
        </p:grpSpPr>
        <p:cxnSp>
          <p:nvCxnSpPr>
            <p:cNvPr id="44" name="Connecteur droit 43">
              <a:extLst>
                <a:ext uri="{FF2B5EF4-FFF2-40B4-BE49-F238E27FC236}">
                  <a16:creationId xmlns:a16="http://schemas.microsoft.com/office/drawing/2014/main" id="{091C9ACA-A216-D941-6B84-79DD5CBC2A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20072" y="1591605"/>
              <a:ext cx="7645" cy="746402"/>
            </a:xfrm>
            <a:prstGeom prst="line">
              <a:avLst/>
            </a:prstGeom>
            <a:noFill/>
            <a:ln w="6350" cap="flat" cmpd="sng" algn="ctr">
              <a:solidFill>
                <a:srgbClr val="DEE8F8"/>
              </a:solidFill>
              <a:prstDash val="solid"/>
              <a:miter lim="800000"/>
            </a:ln>
            <a:effectLst/>
          </p:spPr>
        </p:cxnSp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D982F804-607D-3C2D-5394-16A89A67ED7A}"/>
                </a:ext>
              </a:extLst>
            </p:cNvPr>
            <p:cNvSpPr txBox="1"/>
            <p:nvPr/>
          </p:nvSpPr>
          <p:spPr>
            <a:xfrm>
              <a:off x="4934684" y="1294021"/>
              <a:ext cx="10028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fr-FR" sz="1200" dirty="0">
                  <a:latin typeface="Calibri" panose="020F0502020204030204"/>
                </a:rPr>
                <a:t>Sclère</a:t>
              </a:r>
            </a:p>
          </p:txBody>
        </p:sp>
      </p:grp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766DFD29-0974-D495-BE7C-5CEF8CE582EB}"/>
              </a:ext>
            </a:extLst>
          </p:cNvPr>
          <p:cNvGrpSpPr/>
          <p:nvPr/>
        </p:nvGrpSpPr>
        <p:grpSpPr>
          <a:xfrm>
            <a:off x="6692356" y="2546274"/>
            <a:ext cx="1829268" cy="1115055"/>
            <a:chOff x="6692356" y="2546274"/>
            <a:chExt cx="1829268" cy="1115055"/>
          </a:xfrm>
        </p:grpSpPr>
        <p:cxnSp>
          <p:nvCxnSpPr>
            <p:cNvPr id="41" name="Connecteur droit 40">
              <a:extLst>
                <a:ext uri="{FF2B5EF4-FFF2-40B4-BE49-F238E27FC236}">
                  <a16:creationId xmlns:a16="http://schemas.microsoft.com/office/drawing/2014/main" id="{6E0B4CD6-6D3A-676D-F584-D2A8AB0D7D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92356" y="2819949"/>
              <a:ext cx="1032800" cy="841380"/>
            </a:xfrm>
            <a:prstGeom prst="line">
              <a:avLst/>
            </a:prstGeom>
            <a:noFill/>
            <a:ln w="6350" cap="flat" cmpd="sng" algn="ctr">
              <a:solidFill>
                <a:srgbClr val="DEE8F8"/>
              </a:solidFill>
              <a:prstDash val="solid"/>
              <a:miter lim="800000"/>
            </a:ln>
            <a:effectLst/>
          </p:spPr>
        </p:cxnSp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82A512D7-3699-1A37-2219-AA6AEF60E3CF}"/>
                </a:ext>
              </a:extLst>
            </p:cNvPr>
            <p:cNvSpPr txBox="1"/>
            <p:nvPr/>
          </p:nvSpPr>
          <p:spPr>
            <a:xfrm>
              <a:off x="7455977" y="2546274"/>
              <a:ext cx="10656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fr-FR" sz="1200" dirty="0">
                  <a:latin typeface="Calibri" panose="020F0502020204030204"/>
                </a:rPr>
                <a:t>Cornée</a:t>
              </a:r>
            </a:p>
          </p:txBody>
        </p:sp>
      </p:grpSp>
      <p:grpSp>
        <p:nvGrpSpPr>
          <p:cNvPr id="72" name="Groupe 71">
            <a:extLst>
              <a:ext uri="{FF2B5EF4-FFF2-40B4-BE49-F238E27FC236}">
                <a16:creationId xmlns:a16="http://schemas.microsoft.com/office/drawing/2014/main" id="{6BFD31C1-9C44-BE01-313A-2814414FD6B1}"/>
              </a:ext>
            </a:extLst>
          </p:cNvPr>
          <p:cNvGrpSpPr/>
          <p:nvPr/>
        </p:nvGrpSpPr>
        <p:grpSpPr>
          <a:xfrm>
            <a:off x="6291393" y="4556714"/>
            <a:ext cx="1499423" cy="1174157"/>
            <a:chOff x="6291393" y="4556714"/>
            <a:chExt cx="1499423" cy="1174157"/>
          </a:xfrm>
        </p:grpSpPr>
        <p:cxnSp>
          <p:nvCxnSpPr>
            <p:cNvPr id="65" name="Connecteur droit 64">
              <a:extLst>
                <a:ext uri="{FF2B5EF4-FFF2-40B4-BE49-F238E27FC236}">
                  <a16:creationId xmlns:a16="http://schemas.microsoft.com/office/drawing/2014/main" id="{730BCF6D-32E5-9F22-6192-55CA61BEFC70}"/>
                </a:ext>
              </a:extLst>
            </p:cNvPr>
            <p:cNvCxnSpPr>
              <a:cxnSpLocks/>
            </p:cNvCxnSpPr>
            <p:nvPr/>
          </p:nvCxnSpPr>
          <p:spPr>
            <a:xfrm>
              <a:off x="6291393" y="4556714"/>
              <a:ext cx="598386" cy="861986"/>
            </a:xfrm>
            <a:prstGeom prst="line">
              <a:avLst/>
            </a:prstGeom>
            <a:noFill/>
            <a:ln w="6350" cap="flat" cmpd="sng" algn="ctr">
              <a:solidFill>
                <a:srgbClr val="C5B075"/>
              </a:solidFill>
              <a:prstDash val="solid"/>
              <a:miter lim="800000"/>
            </a:ln>
            <a:effectLst/>
          </p:spPr>
        </p:cxnSp>
        <p:sp>
          <p:nvSpPr>
            <p:cNvPr id="67" name="ZoneTexte 66">
              <a:extLst>
                <a:ext uri="{FF2B5EF4-FFF2-40B4-BE49-F238E27FC236}">
                  <a16:creationId xmlns:a16="http://schemas.microsoft.com/office/drawing/2014/main" id="{72AE1ADB-7C9F-8402-8BAF-37387F590FB9}"/>
                </a:ext>
              </a:extLst>
            </p:cNvPr>
            <p:cNvSpPr txBox="1"/>
            <p:nvPr/>
          </p:nvSpPr>
          <p:spPr>
            <a:xfrm>
              <a:off x="6787993" y="5453872"/>
              <a:ext cx="10028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fr-FR" sz="1200" dirty="0">
                  <a:latin typeface="Calibri" panose="020F0502020204030204"/>
                </a:rPr>
                <a:t>Iris</a:t>
              </a:r>
            </a:p>
          </p:txBody>
        </p:sp>
      </p:grpSp>
      <p:grpSp>
        <p:nvGrpSpPr>
          <p:cNvPr id="73" name="Groupe 72">
            <a:extLst>
              <a:ext uri="{FF2B5EF4-FFF2-40B4-BE49-F238E27FC236}">
                <a16:creationId xmlns:a16="http://schemas.microsoft.com/office/drawing/2014/main" id="{2A0DB8C3-3F77-BCBE-D84C-5702DB786139}"/>
              </a:ext>
            </a:extLst>
          </p:cNvPr>
          <p:cNvGrpSpPr/>
          <p:nvPr/>
        </p:nvGrpSpPr>
        <p:grpSpPr>
          <a:xfrm>
            <a:off x="6508308" y="4028687"/>
            <a:ext cx="1815499" cy="294657"/>
            <a:chOff x="6508308" y="4028687"/>
            <a:chExt cx="1815499" cy="294657"/>
          </a:xfrm>
        </p:grpSpPr>
        <p:sp>
          <p:nvSpPr>
            <p:cNvPr id="68" name="ZoneTexte 67">
              <a:extLst>
                <a:ext uri="{FF2B5EF4-FFF2-40B4-BE49-F238E27FC236}">
                  <a16:creationId xmlns:a16="http://schemas.microsoft.com/office/drawing/2014/main" id="{1E65C66E-5DEA-192B-3FBB-66618C249B8E}"/>
                </a:ext>
              </a:extLst>
            </p:cNvPr>
            <p:cNvSpPr txBox="1"/>
            <p:nvPr/>
          </p:nvSpPr>
          <p:spPr>
            <a:xfrm>
              <a:off x="7320984" y="4046345"/>
              <a:ext cx="10028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fr-FR" sz="1200" dirty="0">
                  <a:latin typeface="Calibri" panose="020F0502020204030204"/>
                </a:rPr>
                <a:t>Pupille</a:t>
              </a:r>
            </a:p>
          </p:txBody>
        </p:sp>
        <p:cxnSp>
          <p:nvCxnSpPr>
            <p:cNvPr id="69" name="Connecteur droit 68">
              <a:extLst>
                <a:ext uri="{FF2B5EF4-FFF2-40B4-BE49-F238E27FC236}">
                  <a16:creationId xmlns:a16="http://schemas.microsoft.com/office/drawing/2014/main" id="{67D78DD3-3B28-CF45-E680-403AF93BCD8A}"/>
                </a:ext>
              </a:extLst>
            </p:cNvPr>
            <p:cNvCxnSpPr>
              <a:cxnSpLocks/>
              <a:endCxn id="68" idx="1"/>
            </p:cNvCxnSpPr>
            <p:nvPr/>
          </p:nvCxnSpPr>
          <p:spPr>
            <a:xfrm>
              <a:off x="6508308" y="4028687"/>
              <a:ext cx="812676" cy="156158"/>
            </a:xfrm>
            <a:prstGeom prst="line">
              <a:avLst/>
            </a:prstGeom>
            <a:noFill/>
            <a:ln w="6350" cap="flat" cmpd="sng" algn="ctr">
              <a:solidFill>
                <a:srgbClr val="C5B075"/>
              </a:solidFill>
              <a:prstDash val="solid"/>
              <a:miter lim="800000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232408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A7BD445-BAD0-773B-31A4-2D9E3D82B0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6845" y="2319411"/>
            <a:ext cx="4590686" cy="3255546"/>
          </a:xfrm>
          <a:prstGeom prst="rect">
            <a:avLst/>
          </a:prstGeom>
        </p:spPr>
      </p:pic>
      <p:sp>
        <p:nvSpPr>
          <p:cNvPr id="26" name="Title 4"/>
          <p:cNvSpPr txBox="1">
            <a:spLocks/>
          </p:cNvSpPr>
          <p:nvPr/>
        </p:nvSpPr>
        <p:spPr>
          <a:xfrm>
            <a:off x="330200" y="122362"/>
            <a:ext cx="7122120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3200" dirty="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rPr>
              <a:t>	           </a:t>
            </a:r>
            <a:r>
              <a:rPr lang="fr-FR" sz="3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Anatomie de l’œil </a:t>
            </a:r>
            <a:endParaRPr lang="fr-FR" sz="32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5AA6A1-8368-F50A-E7E0-9081DAAB49C1}"/>
              </a:ext>
            </a:extLst>
          </p:cNvPr>
          <p:cNvSpPr/>
          <p:nvPr/>
        </p:nvSpPr>
        <p:spPr>
          <a:xfrm>
            <a:off x="7770898" y="3775807"/>
            <a:ext cx="1299568" cy="110154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FF180B-F791-F968-BC1B-93E44DD2ED4C}"/>
              </a:ext>
            </a:extLst>
          </p:cNvPr>
          <p:cNvSpPr/>
          <p:nvPr/>
        </p:nvSpPr>
        <p:spPr>
          <a:xfrm>
            <a:off x="192835" y="1340771"/>
            <a:ext cx="1389924" cy="4441876"/>
          </a:xfrm>
          <a:prstGeom prst="rect">
            <a:avLst/>
          </a:prstGeom>
          <a:solidFill>
            <a:srgbClr val="EFE6F4">
              <a:alpha val="30196"/>
            </a:srgbClr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05CEBE-8725-987F-EF59-0D167764BC81}"/>
              </a:ext>
            </a:extLst>
          </p:cNvPr>
          <p:cNvSpPr/>
          <p:nvPr/>
        </p:nvSpPr>
        <p:spPr>
          <a:xfrm>
            <a:off x="7555988" y="1844822"/>
            <a:ext cx="1389924" cy="4102254"/>
          </a:xfrm>
          <a:prstGeom prst="rect">
            <a:avLst/>
          </a:prstGeom>
          <a:solidFill>
            <a:srgbClr val="EFE6F4">
              <a:alpha val="30196"/>
            </a:srgbClr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54E29B-246F-9E9D-1C9C-F2C9E140C038}"/>
              </a:ext>
            </a:extLst>
          </p:cNvPr>
          <p:cNvCxnSpPr>
            <a:cxnSpLocks/>
          </p:cNvCxnSpPr>
          <p:nvPr/>
        </p:nvCxnSpPr>
        <p:spPr>
          <a:xfrm>
            <a:off x="1549331" y="2821611"/>
            <a:ext cx="2296994" cy="954197"/>
          </a:xfrm>
          <a:prstGeom prst="line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</p:spPr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FE73F6D0-3F5A-2344-533E-289DE89790C0}"/>
              </a:ext>
            </a:extLst>
          </p:cNvPr>
          <p:cNvCxnSpPr>
            <a:cxnSpLocks/>
          </p:cNvCxnSpPr>
          <p:nvPr/>
        </p:nvCxnSpPr>
        <p:spPr>
          <a:xfrm flipV="1">
            <a:off x="1610361" y="3947184"/>
            <a:ext cx="870325" cy="52838"/>
          </a:xfrm>
          <a:prstGeom prst="line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</p:spPr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1A874F8A-56ED-DEA0-09B7-32A171E196F8}"/>
              </a:ext>
            </a:extLst>
          </p:cNvPr>
          <p:cNvCxnSpPr>
            <a:cxnSpLocks/>
          </p:cNvCxnSpPr>
          <p:nvPr/>
        </p:nvCxnSpPr>
        <p:spPr>
          <a:xfrm>
            <a:off x="1616959" y="4454208"/>
            <a:ext cx="2321055" cy="0"/>
          </a:xfrm>
          <a:prstGeom prst="line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</p:spPr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87E2348E-6AB1-4DE7-5B53-8EB9A48B5406}"/>
              </a:ext>
            </a:extLst>
          </p:cNvPr>
          <p:cNvCxnSpPr>
            <a:cxnSpLocks/>
          </p:cNvCxnSpPr>
          <p:nvPr/>
        </p:nvCxnSpPr>
        <p:spPr>
          <a:xfrm flipV="1">
            <a:off x="1645804" y="4663789"/>
            <a:ext cx="2074906" cy="191202"/>
          </a:xfrm>
          <a:prstGeom prst="line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</p:spPr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8D22FAF0-A4EB-300A-5F3E-30613E3CF459}"/>
              </a:ext>
            </a:extLst>
          </p:cNvPr>
          <p:cNvCxnSpPr>
            <a:cxnSpLocks/>
          </p:cNvCxnSpPr>
          <p:nvPr/>
        </p:nvCxnSpPr>
        <p:spPr>
          <a:xfrm flipV="1">
            <a:off x="1645804" y="5069629"/>
            <a:ext cx="2074906" cy="193300"/>
          </a:xfrm>
          <a:prstGeom prst="line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</p:spPr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18B2B427-7105-36B5-7C77-1286D336C461}"/>
              </a:ext>
            </a:extLst>
          </p:cNvPr>
          <p:cNvSpPr txBox="1"/>
          <p:nvPr/>
        </p:nvSpPr>
        <p:spPr>
          <a:xfrm>
            <a:off x="7536776" y="4251967"/>
            <a:ext cx="10656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sz="1200" dirty="0">
                <a:latin typeface="Calibri" panose="020F0502020204030204"/>
              </a:rPr>
              <a:t>Cornée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3909C4D4-BE3D-A55E-51C7-24DB17E44881}"/>
              </a:ext>
            </a:extLst>
          </p:cNvPr>
          <p:cNvCxnSpPr>
            <a:cxnSpLocks/>
          </p:cNvCxnSpPr>
          <p:nvPr/>
        </p:nvCxnSpPr>
        <p:spPr>
          <a:xfrm flipH="1">
            <a:off x="6651055" y="4389915"/>
            <a:ext cx="893729" cy="551"/>
          </a:xfrm>
          <a:prstGeom prst="line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</p:spPr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C076224F-A645-BFAB-8DF6-B21D311675B4}"/>
              </a:ext>
            </a:extLst>
          </p:cNvPr>
          <p:cNvCxnSpPr>
            <a:cxnSpLocks/>
          </p:cNvCxnSpPr>
          <p:nvPr/>
        </p:nvCxnSpPr>
        <p:spPr>
          <a:xfrm flipH="1" flipV="1">
            <a:off x="6242750" y="4547691"/>
            <a:ext cx="1305593" cy="177837"/>
          </a:xfrm>
          <a:prstGeom prst="line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</p:spPr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EA419126-DF4B-7FD1-504C-CF389D1DFA7E}"/>
              </a:ext>
            </a:extLst>
          </p:cNvPr>
          <p:cNvCxnSpPr>
            <a:cxnSpLocks/>
            <a:stCxn id="28" idx="1"/>
          </p:cNvCxnSpPr>
          <p:nvPr/>
        </p:nvCxnSpPr>
        <p:spPr>
          <a:xfrm flipH="1">
            <a:off x="6207466" y="3543392"/>
            <a:ext cx="1303835" cy="199686"/>
          </a:xfrm>
          <a:prstGeom prst="line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</p:spPr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5441D72B-A314-130C-E066-004B13BB23A9}"/>
              </a:ext>
            </a:extLst>
          </p:cNvPr>
          <p:cNvSpPr txBox="1"/>
          <p:nvPr/>
        </p:nvSpPr>
        <p:spPr>
          <a:xfrm>
            <a:off x="7561075" y="4579611"/>
            <a:ext cx="10656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sz="1200" dirty="0">
                <a:latin typeface="Calibri" panose="020F0502020204030204"/>
              </a:rPr>
              <a:t>Iris</a:t>
            </a: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154EEE8D-9145-54B9-1D00-BDA7E28A1539}"/>
              </a:ext>
            </a:extLst>
          </p:cNvPr>
          <p:cNvCxnSpPr>
            <a:cxnSpLocks/>
          </p:cNvCxnSpPr>
          <p:nvPr/>
        </p:nvCxnSpPr>
        <p:spPr>
          <a:xfrm flipH="1">
            <a:off x="6470264" y="3937530"/>
            <a:ext cx="1073488" cy="0"/>
          </a:xfrm>
          <a:prstGeom prst="line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</p:spPr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CB51A83D-B089-1A08-B60C-5DA151C20FCE}"/>
              </a:ext>
            </a:extLst>
          </p:cNvPr>
          <p:cNvSpPr txBox="1"/>
          <p:nvPr/>
        </p:nvSpPr>
        <p:spPr>
          <a:xfrm>
            <a:off x="7511302" y="3766980"/>
            <a:ext cx="20720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sz="1200" dirty="0">
                <a:latin typeface="Calibri" panose="020F0502020204030204"/>
              </a:rPr>
              <a:t>Chambre antérieure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C4F6514-035A-5C75-54F0-1676A8E49CCE}"/>
              </a:ext>
            </a:extLst>
          </p:cNvPr>
          <p:cNvSpPr txBox="1"/>
          <p:nvPr/>
        </p:nvSpPr>
        <p:spPr>
          <a:xfrm>
            <a:off x="7511301" y="3404893"/>
            <a:ext cx="10656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sz="1200" dirty="0">
                <a:latin typeface="Calibri" panose="020F0502020204030204"/>
              </a:rPr>
              <a:t>Cristallin</a:t>
            </a: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673F85A0-0D7E-9812-42CE-EE3C41BA6266}"/>
              </a:ext>
            </a:extLst>
          </p:cNvPr>
          <p:cNvCxnSpPr>
            <a:cxnSpLocks/>
            <a:stCxn id="30" idx="1"/>
          </p:cNvCxnSpPr>
          <p:nvPr/>
        </p:nvCxnSpPr>
        <p:spPr>
          <a:xfrm flipH="1">
            <a:off x="6302226" y="2972068"/>
            <a:ext cx="1226596" cy="593103"/>
          </a:xfrm>
          <a:prstGeom prst="line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</p:spPr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24F0BDC8-170B-62AF-51E6-A28189340C81}"/>
              </a:ext>
            </a:extLst>
          </p:cNvPr>
          <p:cNvSpPr txBox="1"/>
          <p:nvPr/>
        </p:nvSpPr>
        <p:spPr>
          <a:xfrm>
            <a:off x="7528822" y="2741235"/>
            <a:ext cx="1575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sz="1200" dirty="0">
                <a:latin typeface="Calibri" panose="020F0502020204030204"/>
              </a:rPr>
              <a:t>Chambre</a:t>
            </a:r>
          </a:p>
          <a:p>
            <a:pPr defTabSz="457200"/>
            <a:r>
              <a:rPr lang="fr-FR" sz="1200" dirty="0">
                <a:latin typeface="Calibri" panose="020F0502020204030204"/>
              </a:rPr>
              <a:t>postérieure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AE4DCD93-1DDE-9C0E-8978-2E7F3C1DC4B6}"/>
              </a:ext>
            </a:extLst>
          </p:cNvPr>
          <p:cNvSpPr txBox="1"/>
          <p:nvPr/>
        </p:nvSpPr>
        <p:spPr>
          <a:xfrm>
            <a:off x="7531572" y="4022618"/>
            <a:ext cx="10656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sz="1200" dirty="0">
                <a:latin typeface="Calibri" panose="020F0502020204030204"/>
              </a:rPr>
              <a:t>Pupille</a:t>
            </a:r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FB2FD98B-F990-87E2-2587-EE93958D39EE}"/>
              </a:ext>
            </a:extLst>
          </p:cNvPr>
          <p:cNvCxnSpPr>
            <a:cxnSpLocks/>
          </p:cNvCxnSpPr>
          <p:nvPr/>
        </p:nvCxnSpPr>
        <p:spPr>
          <a:xfrm flipH="1">
            <a:off x="6366682" y="4161117"/>
            <a:ext cx="1131514" cy="0"/>
          </a:xfrm>
          <a:prstGeom prst="line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</p:spPr>
      </p:cxnSp>
      <p:sp>
        <p:nvSpPr>
          <p:cNvPr id="34" name="Forme libre : forme 33">
            <a:extLst>
              <a:ext uri="{FF2B5EF4-FFF2-40B4-BE49-F238E27FC236}">
                <a16:creationId xmlns:a16="http://schemas.microsoft.com/office/drawing/2014/main" id="{1ECB8724-C77C-EF60-21CF-E72A8C23CD9E}"/>
              </a:ext>
            </a:extLst>
          </p:cNvPr>
          <p:cNvSpPr/>
          <p:nvPr/>
        </p:nvSpPr>
        <p:spPr>
          <a:xfrm rot="21388254">
            <a:off x="6312762" y="3904929"/>
            <a:ext cx="81899" cy="344845"/>
          </a:xfrm>
          <a:custGeom>
            <a:avLst/>
            <a:gdLst>
              <a:gd name="connsiteX0" fmla="*/ 0 w 101622"/>
              <a:gd name="connsiteY0" fmla="*/ 400050 h 400050"/>
              <a:gd name="connsiteX1" fmla="*/ 89807 w 101622"/>
              <a:gd name="connsiteY1" fmla="*/ 195943 h 400050"/>
              <a:gd name="connsiteX2" fmla="*/ 97971 w 101622"/>
              <a:gd name="connsiteY2" fmla="*/ 0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622" h="400050">
                <a:moveTo>
                  <a:pt x="0" y="400050"/>
                </a:moveTo>
                <a:cubicBezTo>
                  <a:pt x="36739" y="331334"/>
                  <a:pt x="73479" y="262618"/>
                  <a:pt x="89807" y="195943"/>
                </a:cubicBezTo>
                <a:cubicBezTo>
                  <a:pt x="106135" y="129268"/>
                  <a:pt x="102053" y="64634"/>
                  <a:pt x="97971" y="0"/>
                </a:cubicBezTo>
              </a:path>
            </a:pathLst>
          </a:custGeom>
          <a:noFill/>
          <a:ln w="12700" cap="flat" cmpd="sng" algn="ctr">
            <a:solidFill>
              <a:srgbClr val="4472C4">
                <a:shade val="15000"/>
              </a:srgbClr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07DAE564-4942-AA09-302A-74A9E5DC032F}"/>
              </a:ext>
            </a:extLst>
          </p:cNvPr>
          <p:cNvCxnSpPr>
            <a:cxnSpLocks/>
          </p:cNvCxnSpPr>
          <p:nvPr/>
        </p:nvCxnSpPr>
        <p:spPr>
          <a:xfrm flipH="1" flipV="1">
            <a:off x="6032559" y="4662295"/>
            <a:ext cx="1528517" cy="407334"/>
          </a:xfrm>
          <a:prstGeom prst="line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</p:spPr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411A9536-204C-3098-58C6-6905643376AA}"/>
              </a:ext>
            </a:extLst>
          </p:cNvPr>
          <p:cNvCxnSpPr>
            <a:cxnSpLocks/>
          </p:cNvCxnSpPr>
          <p:nvPr/>
        </p:nvCxnSpPr>
        <p:spPr>
          <a:xfrm flipH="1">
            <a:off x="6241210" y="2532539"/>
            <a:ext cx="1295566" cy="882856"/>
          </a:xfrm>
          <a:prstGeom prst="line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</p:spPr>
      </p:cxnSp>
      <p:sp>
        <p:nvSpPr>
          <p:cNvPr id="37" name="ZoneTexte 36">
            <a:extLst>
              <a:ext uri="{FF2B5EF4-FFF2-40B4-BE49-F238E27FC236}">
                <a16:creationId xmlns:a16="http://schemas.microsoft.com/office/drawing/2014/main" id="{2AC720F3-44D1-070E-571B-60FBC8D9C189}"/>
              </a:ext>
            </a:extLst>
          </p:cNvPr>
          <p:cNvSpPr txBox="1"/>
          <p:nvPr/>
        </p:nvSpPr>
        <p:spPr>
          <a:xfrm>
            <a:off x="7498196" y="4891644"/>
            <a:ext cx="1575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sz="1200" dirty="0">
                <a:latin typeface="Calibri" panose="020F0502020204030204"/>
              </a:rPr>
              <a:t>Ligament suspenseurs</a:t>
            </a:r>
          </a:p>
          <a:p>
            <a:pPr defTabSz="457200"/>
            <a:r>
              <a:rPr lang="fr-FR" sz="1200" dirty="0">
                <a:latin typeface="Calibri" panose="020F0502020204030204"/>
              </a:rPr>
              <a:t>du cristallin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5C24EEE5-31E7-3776-33E7-3E3E2E2AEDE2}"/>
              </a:ext>
            </a:extLst>
          </p:cNvPr>
          <p:cNvSpPr txBox="1"/>
          <p:nvPr/>
        </p:nvSpPr>
        <p:spPr>
          <a:xfrm>
            <a:off x="7528822" y="2370527"/>
            <a:ext cx="15759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sz="1200" dirty="0">
                <a:latin typeface="Calibri" panose="020F0502020204030204"/>
              </a:rPr>
              <a:t>Corps ciliaire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C6075302-CBE4-C90E-5262-2A557662810E}"/>
              </a:ext>
            </a:extLst>
          </p:cNvPr>
          <p:cNvSpPr txBox="1"/>
          <p:nvPr/>
        </p:nvSpPr>
        <p:spPr>
          <a:xfrm>
            <a:off x="630722" y="2662615"/>
            <a:ext cx="15759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sz="1200" dirty="0">
                <a:latin typeface="Calibri" panose="020F0502020204030204"/>
              </a:rPr>
              <a:t>Corps vitré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7EEA027C-E7C0-28E9-51DF-3E56259039C5}"/>
              </a:ext>
            </a:extLst>
          </p:cNvPr>
          <p:cNvSpPr txBox="1"/>
          <p:nvPr/>
        </p:nvSpPr>
        <p:spPr>
          <a:xfrm>
            <a:off x="172842" y="3072243"/>
            <a:ext cx="1575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sz="1200" dirty="0">
                <a:latin typeface="Calibri" panose="020F0502020204030204"/>
              </a:rPr>
              <a:t>    Artère et veine centrale de la rétine</a:t>
            </a:r>
          </a:p>
        </p:txBody>
      </p: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091C9ACA-A216-D941-6B84-79DD5CBC2A08}"/>
              </a:ext>
            </a:extLst>
          </p:cNvPr>
          <p:cNvCxnSpPr>
            <a:cxnSpLocks/>
          </p:cNvCxnSpPr>
          <p:nvPr/>
        </p:nvCxnSpPr>
        <p:spPr>
          <a:xfrm>
            <a:off x="1557284" y="3414733"/>
            <a:ext cx="1184729" cy="374115"/>
          </a:xfrm>
          <a:prstGeom prst="line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</p:spPr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2B3AB766-CCA6-CEB6-7BE6-D268C8E337C5}"/>
              </a:ext>
            </a:extLst>
          </p:cNvPr>
          <p:cNvCxnSpPr>
            <a:cxnSpLocks/>
          </p:cNvCxnSpPr>
          <p:nvPr/>
        </p:nvCxnSpPr>
        <p:spPr>
          <a:xfrm flipH="1">
            <a:off x="5885774" y="2188439"/>
            <a:ext cx="1680170" cy="958417"/>
          </a:xfrm>
          <a:prstGeom prst="line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</p:spPr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B632F0A9-3A1D-C043-6768-4B00A9A2785E}"/>
              </a:ext>
            </a:extLst>
          </p:cNvPr>
          <p:cNvCxnSpPr>
            <a:cxnSpLocks/>
            <a:stCxn id="47" idx="1"/>
          </p:cNvCxnSpPr>
          <p:nvPr/>
        </p:nvCxnSpPr>
        <p:spPr>
          <a:xfrm flipH="1">
            <a:off x="5760159" y="2194860"/>
            <a:ext cx="1781793" cy="1155118"/>
          </a:xfrm>
          <a:prstGeom prst="line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</p:spPr>
      </p:cxnSp>
      <p:sp>
        <p:nvSpPr>
          <p:cNvPr id="47" name="ZoneTexte 46">
            <a:extLst>
              <a:ext uri="{FF2B5EF4-FFF2-40B4-BE49-F238E27FC236}">
                <a16:creationId xmlns:a16="http://schemas.microsoft.com/office/drawing/2014/main" id="{31867D11-2609-D483-2C52-0EF1F9CA0A0E}"/>
              </a:ext>
            </a:extLst>
          </p:cNvPr>
          <p:cNvSpPr txBox="1"/>
          <p:nvPr/>
        </p:nvSpPr>
        <p:spPr>
          <a:xfrm>
            <a:off x="7541952" y="2056361"/>
            <a:ext cx="15759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sz="1200" dirty="0">
                <a:latin typeface="Calibri" panose="020F0502020204030204"/>
              </a:rPr>
              <a:t>Ora </a:t>
            </a:r>
            <a:r>
              <a:rPr lang="fr-FR" sz="1200" dirty="0" err="1">
                <a:latin typeface="Calibri" panose="020F0502020204030204"/>
              </a:rPr>
              <a:t>serrata</a:t>
            </a:r>
            <a:endParaRPr lang="fr-FR" sz="1200" dirty="0">
              <a:latin typeface="Calibri" panose="020F0502020204030204"/>
            </a:endParaRP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912C27D6-928B-6EA7-F716-C30EB5611602}"/>
              </a:ext>
            </a:extLst>
          </p:cNvPr>
          <p:cNvSpPr txBox="1"/>
          <p:nvPr/>
        </p:nvSpPr>
        <p:spPr>
          <a:xfrm>
            <a:off x="482983" y="3824464"/>
            <a:ext cx="1002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sz="1200" dirty="0">
                <a:latin typeface="Calibri" panose="020F0502020204030204"/>
              </a:rPr>
              <a:t>Nerf optique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4AB28E3C-A418-4EC8-2C95-390043E08CF6}"/>
              </a:ext>
            </a:extLst>
          </p:cNvPr>
          <p:cNvSpPr txBox="1"/>
          <p:nvPr/>
        </p:nvSpPr>
        <p:spPr>
          <a:xfrm>
            <a:off x="589149" y="5118032"/>
            <a:ext cx="1002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sz="1200" dirty="0">
                <a:latin typeface="Calibri" panose="020F0502020204030204"/>
              </a:rPr>
              <a:t>Sclérotique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FD1AA364-E37A-C1D5-6291-99E5AE956AB9}"/>
              </a:ext>
            </a:extLst>
          </p:cNvPr>
          <p:cNvSpPr txBox="1"/>
          <p:nvPr/>
        </p:nvSpPr>
        <p:spPr>
          <a:xfrm>
            <a:off x="870425" y="4288917"/>
            <a:ext cx="1002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sz="1200" dirty="0">
                <a:latin typeface="Calibri" panose="020F0502020204030204"/>
              </a:rPr>
              <a:t>Rétine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13B4822E-302E-66A0-50AF-96FEFC455261}"/>
              </a:ext>
            </a:extLst>
          </p:cNvPr>
          <p:cNvSpPr txBox="1"/>
          <p:nvPr/>
        </p:nvSpPr>
        <p:spPr>
          <a:xfrm>
            <a:off x="569447" y="4704857"/>
            <a:ext cx="1002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sz="1200" dirty="0">
                <a:latin typeface="Calibri" panose="020F0502020204030204"/>
              </a:rPr>
              <a:t>Choroïde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55D5905C-DA55-53A9-5E13-D0F6928DE8C0}"/>
              </a:ext>
            </a:extLst>
          </p:cNvPr>
          <p:cNvSpPr txBox="1"/>
          <p:nvPr/>
        </p:nvSpPr>
        <p:spPr>
          <a:xfrm>
            <a:off x="630722" y="2335032"/>
            <a:ext cx="15759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sz="1200" dirty="0">
                <a:latin typeface="Calibri" panose="020F0502020204030204"/>
              </a:rPr>
              <a:t>Macula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8DA7AB64-0EA1-A662-5F6F-9EC2DC1E6A32}"/>
              </a:ext>
            </a:extLst>
          </p:cNvPr>
          <p:cNvSpPr txBox="1"/>
          <p:nvPr/>
        </p:nvSpPr>
        <p:spPr>
          <a:xfrm>
            <a:off x="339797" y="1995979"/>
            <a:ext cx="15759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sz="1200" dirty="0">
                <a:latin typeface="Calibri" panose="020F0502020204030204"/>
              </a:rPr>
              <a:t>Fossette centrale</a:t>
            </a:r>
          </a:p>
        </p:txBody>
      </p: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427614A3-48D6-90F8-8540-EFC145D6D32B}"/>
              </a:ext>
            </a:extLst>
          </p:cNvPr>
          <p:cNvCxnSpPr>
            <a:cxnSpLocks/>
          </p:cNvCxnSpPr>
          <p:nvPr/>
        </p:nvCxnSpPr>
        <p:spPr>
          <a:xfrm>
            <a:off x="1557284" y="2541866"/>
            <a:ext cx="2041907" cy="919021"/>
          </a:xfrm>
          <a:prstGeom prst="line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</p:spPr>
      </p:cxn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id="{B63F6AF1-E07D-039A-29AB-19845C2AD33A}"/>
              </a:ext>
            </a:extLst>
          </p:cNvPr>
          <p:cNvCxnSpPr>
            <a:cxnSpLocks/>
          </p:cNvCxnSpPr>
          <p:nvPr/>
        </p:nvCxnSpPr>
        <p:spPr>
          <a:xfrm>
            <a:off x="1550828" y="2158403"/>
            <a:ext cx="2169882" cy="1314216"/>
          </a:xfrm>
          <a:prstGeom prst="line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</p:spPr>
      </p:cxn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5ACBB573-5CE9-B311-E9AF-208B8E071FF1}"/>
              </a:ext>
            </a:extLst>
          </p:cNvPr>
          <p:cNvCxnSpPr>
            <a:cxnSpLocks/>
          </p:cNvCxnSpPr>
          <p:nvPr/>
        </p:nvCxnSpPr>
        <p:spPr>
          <a:xfrm flipH="1" flipV="1">
            <a:off x="6144641" y="4945975"/>
            <a:ext cx="1390146" cy="558947"/>
          </a:xfrm>
          <a:prstGeom prst="line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</p:spPr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74484E98-9A44-E609-FD65-9F17FB10B33D}"/>
              </a:ext>
            </a:extLst>
          </p:cNvPr>
          <p:cNvSpPr txBox="1"/>
          <p:nvPr/>
        </p:nvSpPr>
        <p:spPr>
          <a:xfrm>
            <a:off x="7502129" y="5456257"/>
            <a:ext cx="15759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sz="1200" dirty="0">
                <a:latin typeface="Calibri" panose="020F0502020204030204"/>
              </a:rPr>
              <a:t>Sinus veineux</a:t>
            </a:r>
          </a:p>
        </p:txBody>
      </p:sp>
    </p:spTree>
    <p:extLst>
      <p:ext uri="{BB962C8B-B14F-4D97-AF65-F5344CB8AC3E}">
        <p14:creationId xmlns:p14="http://schemas.microsoft.com/office/powerpoint/2010/main" val="33686744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9FE1FF36-88E9-92FE-25EE-6809E6E9C616}"/>
              </a:ext>
            </a:extLst>
          </p:cNvPr>
          <p:cNvSpPr txBox="1">
            <a:spLocks/>
          </p:cNvSpPr>
          <p:nvPr/>
        </p:nvSpPr>
        <p:spPr>
          <a:xfrm>
            <a:off x="920750" y="1371600"/>
            <a:ext cx="7353300" cy="2552700"/>
          </a:xfrm>
          <a:prstGeom prst="rect">
            <a:avLst/>
          </a:prstGeom>
          <a:solidFill>
            <a:schemeClr val="tx1">
              <a:alpha val="15000"/>
            </a:schemeClr>
          </a:solidFill>
          <a:ln w="12700" cmpd="sng">
            <a:solidFill>
              <a:schemeClr val="tx1"/>
            </a:solidFill>
            <a:miter lim="800000"/>
            <a:headEnd/>
            <a:tailEnd/>
          </a:ln>
          <a:effectLst>
            <a:reflection stA="69000" endPos="82000" dir="5400000" sy="-100000" algn="bl" rotWithShape="0"/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5300" dirty="0">
                <a:solidFill>
                  <a:srgbClr val="FFB000"/>
                </a:solidFill>
              </a:rPr>
              <a:t>ANATOMIE DE L’</a:t>
            </a:r>
            <a:r>
              <a:rPr lang="fr-FR" sz="5400" dirty="0">
                <a:solidFill>
                  <a:srgbClr val="FFB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ŒIL</a:t>
            </a:r>
            <a:endParaRPr lang="en-US" sz="5300" dirty="0">
              <a:solidFill>
                <a:srgbClr val="FFB000"/>
              </a:solidFill>
            </a:endParaRPr>
          </a:p>
          <a:p>
            <a:pPr marL="685800" indent="-685800" algn="ctr">
              <a:buFont typeface="Wingdings" panose="05000000000000000000" pitchFamily="2" charset="2"/>
              <a:buChar char="q"/>
            </a:pPr>
            <a:r>
              <a:rPr lang="fr-FR" sz="40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Les annexes de l’œil </a:t>
            </a:r>
          </a:p>
        </p:txBody>
      </p:sp>
    </p:spTree>
    <p:extLst>
      <p:ext uri="{BB962C8B-B14F-4D97-AF65-F5344CB8AC3E}">
        <p14:creationId xmlns:p14="http://schemas.microsoft.com/office/powerpoint/2010/main" val="34402769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ontent Placeholder 5"/>
          <p:cNvSpPr txBox="1">
            <a:spLocks/>
          </p:cNvSpPr>
          <p:nvPr/>
        </p:nvSpPr>
        <p:spPr bwMode="auto">
          <a:xfrm>
            <a:off x="80961" y="1268413"/>
            <a:ext cx="2628750" cy="5184775"/>
          </a:xfrm>
          <a:prstGeom prst="rect">
            <a:avLst/>
          </a:prstGeom>
          <a:solidFill>
            <a:schemeClr val="tx1">
              <a:alpha val="2705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/>
          <a:lstStyle>
            <a:lvl1pPr marL="101600" indent="-101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00025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482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endParaRPr lang="fr-FR" altLang="fr-FR" sz="20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600" b="1" dirty="0"/>
          </a:p>
        </p:txBody>
      </p:sp>
      <p:sp>
        <p:nvSpPr>
          <p:cNvPr id="30723" name="Espace réservé du numéro de diapositiv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0CC0FDB-8A96-4FEB-ACF2-46616AA50819}" type="slidenum">
              <a:rPr lang="fr-FR" altLang="fr-FR">
                <a:solidFill>
                  <a:srgbClr val="FFFFFF"/>
                </a:solidFill>
                <a:latin typeface="Century Gothic" panose="020B0502020202020204" pitchFamily="34" charset="0"/>
              </a:rPr>
              <a:pPr eaLnBrk="1" hangingPunct="1"/>
              <a:t>17</a:t>
            </a:fld>
            <a:endParaRPr lang="fr-FR" altLang="fr-FR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63184" y="122362"/>
            <a:ext cx="7509211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sz="2000" b="1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Les annexes de l’œil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6F091BD-D1B8-6F2F-75D3-9A1CB5E7E71A}"/>
              </a:ext>
            </a:extLst>
          </p:cNvPr>
          <p:cNvSpPr txBox="1"/>
          <p:nvPr/>
        </p:nvSpPr>
        <p:spPr>
          <a:xfrm>
            <a:off x="75291" y="1345397"/>
            <a:ext cx="2619643" cy="64807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kumimoji="0" lang="fr-FR" alt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fr-FR" alt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Sourcil :</a:t>
            </a:r>
            <a:r>
              <a:rPr kumimoji="0" lang="fr-FR" alt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protègent</a:t>
            </a:r>
            <a:r>
              <a:rPr kumimoji="0" lang="fr-FR" altLang="fr-FR" sz="1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l’œil de la lumière et des gouttes de sueur </a:t>
            </a:r>
            <a:endParaRPr lang="fr-FR" altLang="fr-FR" sz="1200" b="1" dirty="0">
              <a:solidFill>
                <a:schemeClr val="accent1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b="1" dirty="0">
              <a:solidFill>
                <a:schemeClr val="accent1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b="1" dirty="0">
              <a:solidFill>
                <a:schemeClr val="accent1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lang="fr-FR" altLang="fr-FR" sz="1200" b="1" dirty="0">
                <a:solidFill>
                  <a:srgbClr val="FFFF00"/>
                </a:solidFill>
                <a:latin typeface="Century Gothic"/>
              </a:rPr>
              <a:t> </a:t>
            </a:r>
            <a:r>
              <a:rPr lang="fr-FR" altLang="fr-FR" sz="1200" dirty="0">
                <a:solidFill>
                  <a:srgbClr val="FFFF00"/>
                </a:solidFill>
                <a:latin typeface="Century Gothic"/>
              </a:rPr>
              <a:t>Cils : </a:t>
            </a:r>
            <a:r>
              <a:rPr lang="fr-FR" altLang="fr-FR" sz="1200" dirty="0">
                <a:latin typeface="Century Gothic"/>
              </a:rPr>
              <a:t>maintiennent les corps étrangers sur la paupière. Retiennent les gouttes de sueur et atténuent les rayons de soleil.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lang="fr-FR" altLang="fr-FR" sz="1200" dirty="0">
                <a:latin typeface="Century Gothic"/>
              </a:rPr>
              <a:t> </a:t>
            </a:r>
            <a:r>
              <a:rPr lang="fr-FR" altLang="fr-FR" sz="1200" dirty="0">
                <a:solidFill>
                  <a:srgbClr val="FFFF00"/>
                </a:solidFill>
                <a:latin typeface="Century Gothic"/>
              </a:rPr>
              <a:t>Paupières</a:t>
            </a:r>
            <a:r>
              <a:rPr lang="fr-FR" altLang="fr-FR" sz="1200" dirty="0">
                <a:latin typeface="Century Gothic"/>
              </a:rPr>
              <a:t> </a:t>
            </a:r>
            <a:r>
              <a:rPr lang="fr-FR" altLang="fr-FR" sz="1200" dirty="0">
                <a:solidFill>
                  <a:srgbClr val="FFFF00"/>
                </a:solidFill>
                <a:latin typeface="Century Gothic"/>
              </a:rPr>
              <a:t>:</a:t>
            </a:r>
            <a:r>
              <a:rPr lang="fr-FR" altLang="fr-FR" sz="1200" dirty="0">
                <a:latin typeface="Century Gothic"/>
              </a:rPr>
              <a:t> protègent l’œil des corps étrangers et régulent l’entrée excessive de la lumière . 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b="1" dirty="0">
              <a:solidFill>
                <a:schemeClr val="accent1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b="1" dirty="0">
              <a:solidFill>
                <a:schemeClr val="accent1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lang="fr-FR" altLang="fr-FR" sz="1200" dirty="0">
                <a:latin typeface="Century Gothic"/>
              </a:rPr>
              <a:t> </a:t>
            </a:r>
            <a:r>
              <a:rPr lang="fr-FR" altLang="fr-FR" sz="1200" dirty="0">
                <a:solidFill>
                  <a:srgbClr val="FFFF00"/>
                </a:solidFill>
                <a:latin typeface="Century Gothic"/>
              </a:rPr>
              <a:t>Conjonctive : </a:t>
            </a:r>
            <a:r>
              <a:rPr lang="fr-FR" altLang="fr-FR" sz="1200" dirty="0">
                <a:latin typeface="Century Gothic"/>
              </a:rPr>
              <a:t>muqueuse transparente, tapisse les paupières, protège l’œil des poussières et sécrètent un mucus lubrifiant</a:t>
            </a:r>
            <a:endParaRPr kumimoji="0" lang="fr-FR" altLang="fr-FR" sz="1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sz="1100" dirty="0"/>
          </a:p>
        </p:txBody>
      </p:sp>
      <p:pic>
        <p:nvPicPr>
          <p:cNvPr id="10242" name="Picture 2" descr="Résultat d’images pour oeil ">
            <a:extLst>
              <a:ext uri="{FF2B5EF4-FFF2-40B4-BE49-F238E27FC236}">
                <a16:creationId xmlns:a16="http://schemas.microsoft.com/office/drawing/2014/main" id="{17E1A27D-041A-1D8A-D9DE-6433B05FD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305" y="2336264"/>
            <a:ext cx="2628750" cy="2915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EF84B24F-93C7-1411-1B2E-125FEE11640D}"/>
              </a:ext>
            </a:extLst>
          </p:cNvPr>
          <p:cNvCxnSpPr/>
          <p:nvPr/>
        </p:nvCxnSpPr>
        <p:spPr>
          <a:xfrm>
            <a:off x="5724128" y="1772816"/>
            <a:ext cx="0" cy="12241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8F229163-4A87-E8EE-F470-3E4B26D9805D}"/>
              </a:ext>
            </a:extLst>
          </p:cNvPr>
          <p:cNvSpPr txBox="1"/>
          <p:nvPr/>
        </p:nvSpPr>
        <p:spPr>
          <a:xfrm>
            <a:off x="5349799" y="1412776"/>
            <a:ext cx="6623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Sourcil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FC0CFF3A-4B69-2CAA-4198-A4212A76FC7B}"/>
              </a:ext>
            </a:extLst>
          </p:cNvPr>
          <p:cNvCxnSpPr>
            <a:cxnSpLocks/>
          </p:cNvCxnSpPr>
          <p:nvPr/>
        </p:nvCxnSpPr>
        <p:spPr>
          <a:xfrm flipH="1">
            <a:off x="6345708" y="4422322"/>
            <a:ext cx="11281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D3D89206-9729-B19A-7E49-76DE12D1006E}"/>
              </a:ext>
            </a:extLst>
          </p:cNvPr>
          <p:cNvSpPr txBox="1"/>
          <p:nvPr/>
        </p:nvSpPr>
        <p:spPr>
          <a:xfrm>
            <a:off x="7531257" y="4273584"/>
            <a:ext cx="3706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Cil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904245AD-4C6D-2C5F-60A4-CB6C0B0B3CC2}"/>
              </a:ext>
            </a:extLst>
          </p:cNvPr>
          <p:cNvCxnSpPr>
            <a:cxnSpLocks/>
          </p:cNvCxnSpPr>
          <p:nvPr/>
        </p:nvCxnSpPr>
        <p:spPr>
          <a:xfrm flipH="1">
            <a:off x="6444208" y="4145323"/>
            <a:ext cx="10296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CAF452DE-B87E-2C13-D131-A254755DFB32}"/>
              </a:ext>
            </a:extLst>
          </p:cNvPr>
          <p:cNvSpPr txBox="1"/>
          <p:nvPr/>
        </p:nvSpPr>
        <p:spPr>
          <a:xfrm>
            <a:off x="7485328" y="3996585"/>
            <a:ext cx="15856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Paupière inférieure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00B672E-779F-8B9B-45A8-FC9A112A5D60}"/>
              </a:ext>
            </a:extLst>
          </p:cNvPr>
          <p:cNvSpPr txBox="1"/>
          <p:nvPr/>
        </p:nvSpPr>
        <p:spPr>
          <a:xfrm>
            <a:off x="3344564" y="3515189"/>
            <a:ext cx="955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Paupière</a:t>
            </a:r>
          </a:p>
          <a:p>
            <a:r>
              <a:rPr lang="fr-FR" sz="1200" dirty="0"/>
              <a:t>supérieure</a:t>
            </a: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FBB327CC-CBBE-AC71-1590-950FD1ADA1C9}"/>
              </a:ext>
            </a:extLst>
          </p:cNvPr>
          <p:cNvCxnSpPr>
            <a:cxnSpLocks/>
          </p:cNvCxnSpPr>
          <p:nvPr/>
        </p:nvCxnSpPr>
        <p:spPr>
          <a:xfrm flipH="1">
            <a:off x="4283968" y="3746022"/>
            <a:ext cx="9956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64A302DA-3A39-3DF1-1D58-C494D52D4A35}"/>
              </a:ext>
            </a:extLst>
          </p:cNvPr>
          <p:cNvCxnSpPr>
            <a:cxnSpLocks/>
          </p:cNvCxnSpPr>
          <p:nvPr/>
        </p:nvCxnSpPr>
        <p:spPr>
          <a:xfrm flipH="1">
            <a:off x="4248799" y="4151683"/>
            <a:ext cx="9956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AEA975E6-7AF5-2FD4-EDC8-D5D876C928F3}"/>
              </a:ext>
            </a:extLst>
          </p:cNvPr>
          <p:cNvSpPr txBox="1"/>
          <p:nvPr/>
        </p:nvSpPr>
        <p:spPr>
          <a:xfrm>
            <a:off x="2781652" y="4037126"/>
            <a:ext cx="1540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Sclère recouverte</a:t>
            </a:r>
          </a:p>
          <a:p>
            <a:r>
              <a:rPr lang="fr-FR" sz="1200" dirty="0"/>
              <a:t>Par la conjonctive</a:t>
            </a:r>
          </a:p>
        </p:txBody>
      </p:sp>
    </p:spTree>
    <p:extLst>
      <p:ext uri="{BB962C8B-B14F-4D97-AF65-F5344CB8AC3E}">
        <p14:creationId xmlns:p14="http://schemas.microsoft.com/office/powerpoint/2010/main" val="315009108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Espace réservé du numéro de diapositiv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0CC0FDB-8A96-4FEB-ACF2-46616AA50819}" type="slidenum">
              <a:rPr lang="fr-FR" altLang="fr-FR">
                <a:solidFill>
                  <a:srgbClr val="FFFFFF"/>
                </a:solidFill>
                <a:latin typeface="Century Gothic" panose="020B0502020202020204" pitchFamily="34" charset="0"/>
              </a:rPr>
              <a:pPr eaLnBrk="1" hangingPunct="1"/>
              <a:t>18</a:t>
            </a:fld>
            <a:endParaRPr lang="fr-FR" altLang="fr-FR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63184" y="122362"/>
            <a:ext cx="7509211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sz="2000" b="1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Les annexes de l’œil </a:t>
            </a:r>
          </a:p>
          <a:p>
            <a:pPr algn="ctr"/>
            <a:endParaRPr lang="fr-FR" sz="2000" b="1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53BCEED0-5420-7609-75E6-BB3D4C9DEBB9}"/>
              </a:ext>
            </a:extLst>
          </p:cNvPr>
          <p:cNvSpPr txBox="1">
            <a:spLocks/>
          </p:cNvSpPr>
          <p:nvPr/>
        </p:nvSpPr>
        <p:spPr bwMode="auto">
          <a:xfrm>
            <a:off x="80961" y="1268413"/>
            <a:ext cx="2402807" cy="5184775"/>
          </a:xfrm>
          <a:prstGeom prst="rect">
            <a:avLst/>
          </a:prstGeom>
          <a:solidFill>
            <a:schemeClr val="tx1">
              <a:alpha val="2705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/>
          <a:lstStyle>
            <a:lvl1pPr marL="101600" indent="-101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00025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482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endParaRPr lang="fr-FR" altLang="fr-FR" sz="20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600" b="1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CF402E5-E3C3-77A7-4C82-6BB1F323D652}"/>
              </a:ext>
            </a:extLst>
          </p:cNvPr>
          <p:cNvSpPr txBox="1"/>
          <p:nvPr/>
        </p:nvSpPr>
        <p:spPr>
          <a:xfrm>
            <a:off x="75291" y="1345397"/>
            <a:ext cx="2402807" cy="6037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kumimoji="0" lang="fr-FR" alt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lang="fr-FR" altLang="fr-FR" sz="1200" dirty="0">
                <a:solidFill>
                  <a:srgbClr val="FFFF00"/>
                </a:solidFill>
                <a:latin typeface="Century Gothic"/>
              </a:rPr>
              <a:t>Les glandes tarsales</a:t>
            </a:r>
            <a:r>
              <a:rPr kumimoji="0" lang="fr-FR" alt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:</a:t>
            </a:r>
            <a:r>
              <a:rPr kumimoji="0" lang="fr-FR" alt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sont situées à l’intérieur des paupières et leurs conduits s’ouvrent au bord de la paupière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marL="171450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q"/>
              <a:defRPr/>
            </a:pPr>
            <a:r>
              <a:rPr lang="fr-FR" altLang="fr-FR" sz="1200" dirty="0">
                <a:solidFill>
                  <a:prstClr val="white"/>
                </a:solidFill>
                <a:latin typeface="Century Gothic"/>
              </a:rPr>
              <a:t>Elles sécrètent un liquide huileux (</a:t>
            </a:r>
            <a:r>
              <a:rPr lang="fr-FR" altLang="fr-FR" sz="1200" dirty="0" err="1">
                <a:solidFill>
                  <a:prstClr val="white"/>
                </a:solidFill>
                <a:latin typeface="Century Gothic"/>
              </a:rPr>
              <a:t>meibum</a:t>
            </a:r>
            <a:r>
              <a:rPr lang="fr-FR" altLang="fr-FR" sz="1200" dirty="0">
                <a:solidFill>
                  <a:prstClr val="white"/>
                </a:solidFill>
                <a:latin typeface="Century Gothic"/>
              </a:rPr>
              <a:t>) qui lubrifie l’œil et les paupières</a:t>
            </a:r>
          </a:p>
          <a:p>
            <a:pPr marL="171450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q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marL="171450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q"/>
              <a:defRPr/>
            </a:pPr>
            <a:r>
              <a:rPr lang="fr-FR" altLang="fr-FR" sz="1200" dirty="0">
                <a:solidFill>
                  <a:prstClr val="white"/>
                </a:solidFill>
                <a:latin typeface="Century Gothic"/>
              </a:rPr>
              <a:t>Il existe d’autres glandes sébacées plus petites associée aux follicules des cils</a:t>
            </a:r>
            <a:endParaRPr lang="fr-FR" altLang="fr-FR" sz="1200" dirty="0">
              <a:solidFill>
                <a:schemeClr val="accent1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b="1" dirty="0">
              <a:solidFill>
                <a:schemeClr val="accent1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b="1" dirty="0">
              <a:solidFill>
                <a:schemeClr val="accent1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sz="1100" dirty="0"/>
          </a:p>
        </p:txBody>
      </p:sp>
      <p:pic>
        <p:nvPicPr>
          <p:cNvPr id="10" name="Picture 2" descr="Résultat d’images pour oeil ">
            <a:extLst>
              <a:ext uri="{FF2B5EF4-FFF2-40B4-BE49-F238E27FC236}">
                <a16:creationId xmlns:a16="http://schemas.microsoft.com/office/drawing/2014/main" id="{9AB146C1-1308-3B24-450F-9AEC99181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88897" y="2276872"/>
            <a:ext cx="2628750" cy="2915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802B7E37-D37A-A513-6720-E5C30A272457}"/>
              </a:ext>
            </a:extLst>
          </p:cNvPr>
          <p:cNvSpPr txBox="1"/>
          <p:nvPr/>
        </p:nvSpPr>
        <p:spPr>
          <a:xfrm>
            <a:off x="2727597" y="3200249"/>
            <a:ext cx="13580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Glande tarsales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B7AD3554-4E49-172B-2338-170C97F5EE48}"/>
              </a:ext>
            </a:extLst>
          </p:cNvPr>
          <p:cNvCxnSpPr>
            <a:cxnSpLocks/>
          </p:cNvCxnSpPr>
          <p:nvPr/>
        </p:nvCxnSpPr>
        <p:spPr>
          <a:xfrm flipH="1" flipV="1">
            <a:off x="4231269" y="3356992"/>
            <a:ext cx="1250229" cy="2400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F1A42C9A-91CF-30D3-7CE0-6285D8EC5309}"/>
              </a:ext>
            </a:extLst>
          </p:cNvPr>
          <p:cNvCxnSpPr>
            <a:cxnSpLocks/>
          </p:cNvCxnSpPr>
          <p:nvPr/>
        </p:nvCxnSpPr>
        <p:spPr>
          <a:xfrm flipH="1" flipV="1">
            <a:off x="4231269" y="3356992"/>
            <a:ext cx="991702" cy="7201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Larme 51">
            <a:extLst>
              <a:ext uri="{FF2B5EF4-FFF2-40B4-BE49-F238E27FC236}">
                <a16:creationId xmlns:a16="http://schemas.microsoft.com/office/drawing/2014/main" id="{1B0F9368-59F4-A004-3B1A-A50BC870CCE1}"/>
              </a:ext>
            </a:extLst>
          </p:cNvPr>
          <p:cNvSpPr/>
          <p:nvPr/>
        </p:nvSpPr>
        <p:spPr>
          <a:xfrm>
            <a:off x="5192892" y="4196923"/>
            <a:ext cx="68055" cy="45719"/>
          </a:xfrm>
          <a:prstGeom prst="teardrop">
            <a:avLst/>
          </a:prstGeom>
          <a:solidFill>
            <a:srgbClr val="FFCC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Larme 53">
            <a:extLst>
              <a:ext uri="{FF2B5EF4-FFF2-40B4-BE49-F238E27FC236}">
                <a16:creationId xmlns:a16="http://schemas.microsoft.com/office/drawing/2014/main" id="{A28B5E21-A6F4-8FA7-4989-0F50FD0581FB}"/>
              </a:ext>
            </a:extLst>
          </p:cNvPr>
          <p:cNvSpPr/>
          <p:nvPr/>
        </p:nvSpPr>
        <p:spPr>
          <a:xfrm>
            <a:off x="6095413" y="3597074"/>
            <a:ext cx="68055" cy="45719"/>
          </a:xfrm>
          <a:prstGeom prst="teardrop">
            <a:avLst/>
          </a:prstGeom>
          <a:solidFill>
            <a:srgbClr val="FFCC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Larme 54">
            <a:extLst>
              <a:ext uri="{FF2B5EF4-FFF2-40B4-BE49-F238E27FC236}">
                <a16:creationId xmlns:a16="http://schemas.microsoft.com/office/drawing/2014/main" id="{DA931266-6D6B-A26E-3005-0F94FAECD038}"/>
              </a:ext>
            </a:extLst>
          </p:cNvPr>
          <p:cNvSpPr/>
          <p:nvPr/>
        </p:nvSpPr>
        <p:spPr>
          <a:xfrm>
            <a:off x="5677137" y="4387257"/>
            <a:ext cx="68055" cy="45719"/>
          </a:xfrm>
          <a:prstGeom prst="teardrop">
            <a:avLst/>
          </a:prstGeom>
          <a:solidFill>
            <a:srgbClr val="FFCC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Larme 55">
            <a:extLst>
              <a:ext uri="{FF2B5EF4-FFF2-40B4-BE49-F238E27FC236}">
                <a16:creationId xmlns:a16="http://schemas.microsoft.com/office/drawing/2014/main" id="{A4898EBC-5E60-DCBA-14CF-B79D37F96FDE}"/>
              </a:ext>
            </a:extLst>
          </p:cNvPr>
          <p:cNvSpPr/>
          <p:nvPr/>
        </p:nvSpPr>
        <p:spPr>
          <a:xfrm>
            <a:off x="6010328" y="4378893"/>
            <a:ext cx="68055" cy="45719"/>
          </a:xfrm>
          <a:prstGeom prst="teardrop">
            <a:avLst/>
          </a:prstGeom>
          <a:solidFill>
            <a:srgbClr val="FFCC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Larme 56">
            <a:extLst>
              <a:ext uri="{FF2B5EF4-FFF2-40B4-BE49-F238E27FC236}">
                <a16:creationId xmlns:a16="http://schemas.microsoft.com/office/drawing/2014/main" id="{93BF3259-7906-6E49-3CAA-24103EEF419F}"/>
              </a:ext>
            </a:extLst>
          </p:cNvPr>
          <p:cNvSpPr/>
          <p:nvPr/>
        </p:nvSpPr>
        <p:spPr>
          <a:xfrm>
            <a:off x="5704430" y="3597074"/>
            <a:ext cx="68055" cy="45719"/>
          </a:xfrm>
          <a:prstGeom prst="teardrop">
            <a:avLst/>
          </a:prstGeom>
          <a:solidFill>
            <a:srgbClr val="FFCC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Larme 57">
            <a:extLst>
              <a:ext uri="{FF2B5EF4-FFF2-40B4-BE49-F238E27FC236}">
                <a16:creationId xmlns:a16="http://schemas.microsoft.com/office/drawing/2014/main" id="{1503C32E-B1D0-B2C4-606C-1FEC9934F34E}"/>
              </a:ext>
            </a:extLst>
          </p:cNvPr>
          <p:cNvSpPr/>
          <p:nvPr/>
        </p:nvSpPr>
        <p:spPr>
          <a:xfrm>
            <a:off x="6357990" y="3699356"/>
            <a:ext cx="68055" cy="45719"/>
          </a:xfrm>
          <a:prstGeom prst="teardrop">
            <a:avLst/>
          </a:prstGeom>
          <a:solidFill>
            <a:srgbClr val="FFCC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Larme 58">
            <a:extLst>
              <a:ext uri="{FF2B5EF4-FFF2-40B4-BE49-F238E27FC236}">
                <a16:creationId xmlns:a16="http://schemas.microsoft.com/office/drawing/2014/main" id="{712319C0-A017-097B-D8F9-FEF81FBF9F95}"/>
              </a:ext>
            </a:extLst>
          </p:cNvPr>
          <p:cNvSpPr/>
          <p:nvPr/>
        </p:nvSpPr>
        <p:spPr>
          <a:xfrm>
            <a:off x="5245567" y="3722216"/>
            <a:ext cx="68055" cy="45719"/>
          </a:xfrm>
          <a:prstGeom prst="teardrop">
            <a:avLst/>
          </a:prstGeom>
          <a:solidFill>
            <a:srgbClr val="FFCC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Larme 59">
            <a:extLst>
              <a:ext uri="{FF2B5EF4-FFF2-40B4-BE49-F238E27FC236}">
                <a16:creationId xmlns:a16="http://schemas.microsoft.com/office/drawing/2014/main" id="{9F65A9DD-0654-1774-6268-80F07E2180DC}"/>
              </a:ext>
            </a:extLst>
          </p:cNvPr>
          <p:cNvSpPr/>
          <p:nvPr/>
        </p:nvSpPr>
        <p:spPr>
          <a:xfrm>
            <a:off x="5138072" y="4054836"/>
            <a:ext cx="90804" cy="109687"/>
          </a:xfrm>
          <a:prstGeom prst="teardrop">
            <a:avLst/>
          </a:prstGeom>
          <a:solidFill>
            <a:srgbClr val="FFCC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Larme 60">
            <a:extLst>
              <a:ext uri="{FF2B5EF4-FFF2-40B4-BE49-F238E27FC236}">
                <a16:creationId xmlns:a16="http://schemas.microsoft.com/office/drawing/2014/main" id="{EA927F30-AA3A-DEF8-E750-3474C464805B}"/>
              </a:ext>
            </a:extLst>
          </p:cNvPr>
          <p:cNvSpPr/>
          <p:nvPr/>
        </p:nvSpPr>
        <p:spPr>
          <a:xfrm>
            <a:off x="5436096" y="4234021"/>
            <a:ext cx="90804" cy="109687"/>
          </a:xfrm>
          <a:prstGeom prst="teardrop">
            <a:avLst/>
          </a:prstGeom>
          <a:solidFill>
            <a:srgbClr val="FFCC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Larme 61">
            <a:extLst>
              <a:ext uri="{FF2B5EF4-FFF2-40B4-BE49-F238E27FC236}">
                <a16:creationId xmlns:a16="http://schemas.microsoft.com/office/drawing/2014/main" id="{CCEC7029-2C4B-384D-A052-3F89F0C7C87A}"/>
              </a:ext>
            </a:extLst>
          </p:cNvPr>
          <p:cNvSpPr/>
          <p:nvPr/>
        </p:nvSpPr>
        <p:spPr>
          <a:xfrm>
            <a:off x="5436096" y="3607344"/>
            <a:ext cx="90804" cy="109687"/>
          </a:xfrm>
          <a:prstGeom prst="teardrop">
            <a:avLst/>
          </a:prstGeom>
          <a:solidFill>
            <a:srgbClr val="FFCC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Larme 62">
            <a:extLst>
              <a:ext uri="{FF2B5EF4-FFF2-40B4-BE49-F238E27FC236}">
                <a16:creationId xmlns:a16="http://schemas.microsoft.com/office/drawing/2014/main" id="{2D738A6E-1DFB-21DD-3B7D-6AC09DAC4D3A}"/>
              </a:ext>
            </a:extLst>
          </p:cNvPr>
          <p:cNvSpPr/>
          <p:nvPr/>
        </p:nvSpPr>
        <p:spPr>
          <a:xfrm>
            <a:off x="6233995" y="3597338"/>
            <a:ext cx="90804" cy="109687"/>
          </a:xfrm>
          <a:prstGeom prst="teardrop">
            <a:avLst/>
          </a:prstGeom>
          <a:solidFill>
            <a:srgbClr val="FFCC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432" name="Larme 18431">
            <a:extLst>
              <a:ext uri="{FF2B5EF4-FFF2-40B4-BE49-F238E27FC236}">
                <a16:creationId xmlns:a16="http://schemas.microsoft.com/office/drawing/2014/main" id="{B97DFE1C-5311-F49C-E36F-7C24FF910B18}"/>
              </a:ext>
            </a:extLst>
          </p:cNvPr>
          <p:cNvSpPr/>
          <p:nvPr/>
        </p:nvSpPr>
        <p:spPr>
          <a:xfrm>
            <a:off x="6233995" y="4262921"/>
            <a:ext cx="90804" cy="109687"/>
          </a:xfrm>
          <a:prstGeom prst="teardrop">
            <a:avLst/>
          </a:prstGeom>
          <a:solidFill>
            <a:srgbClr val="FFCC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437" name="ZoneTexte 18436">
            <a:extLst>
              <a:ext uri="{FF2B5EF4-FFF2-40B4-BE49-F238E27FC236}">
                <a16:creationId xmlns:a16="http://schemas.microsoft.com/office/drawing/2014/main" id="{630E96BD-339D-CFF5-6772-0F42A1CB1FDB}"/>
              </a:ext>
            </a:extLst>
          </p:cNvPr>
          <p:cNvSpPr txBox="1"/>
          <p:nvPr/>
        </p:nvSpPr>
        <p:spPr>
          <a:xfrm>
            <a:off x="2692216" y="4503542"/>
            <a:ext cx="1524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Glande sébacées</a:t>
            </a:r>
          </a:p>
          <a:p>
            <a:r>
              <a:rPr lang="fr-FR" sz="1200" dirty="0"/>
              <a:t>    plus petites</a:t>
            </a:r>
          </a:p>
        </p:txBody>
      </p:sp>
      <p:cxnSp>
        <p:nvCxnSpPr>
          <p:cNvPr id="18438" name="Connecteur droit 18437">
            <a:extLst>
              <a:ext uri="{FF2B5EF4-FFF2-40B4-BE49-F238E27FC236}">
                <a16:creationId xmlns:a16="http://schemas.microsoft.com/office/drawing/2014/main" id="{0126A13E-2390-A219-8432-21E6823EE022}"/>
              </a:ext>
            </a:extLst>
          </p:cNvPr>
          <p:cNvCxnSpPr>
            <a:cxnSpLocks/>
            <a:stCxn id="52" idx="3"/>
          </p:cNvCxnSpPr>
          <p:nvPr/>
        </p:nvCxnSpPr>
        <p:spPr>
          <a:xfrm flipH="1">
            <a:off x="4372252" y="4235947"/>
            <a:ext cx="830606" cy="5675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40" name="Connecteur droit 18439">
            <a:extLst>
              <a:ext uri="{FF2B5EF4-FFF2-40B4-BE49-F238E27FC236}">
                <a16:creationId xmlns:a16="http://schemas.microsoft.com/office/drawing/2014/main" id="{4C7DA453-7CCA-ECB6-E6AC-812C9C3701FC}"/>
              </a:ext>
            </a:extLst>
          </p:cNvPr>
          <p:cNvCxnSpPr>
            <a:cxnSpLocks/>
          </p:cNvCxnSpPr>
          <p:nvPr/>
        </p:nvCxnSpPr>
        <p:spPr>
          <a:xfrm flipH="1">
            <a:off x="4374779" y="4411204"/>
            <a:ext cx="1644215" cy="3922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9584907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Espace réservé du numéro de diapositiv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0CC0FDB-8A96-4FEB-ACF2-46616AA50819}" type="slidenum">
              <a:rPr lang="fr-FR" altLang="fr-FR">
                <a:solidFill>
                  <a:srgbClr val="FFFFFF"/>
                </a:solidFill>
                <a:latin typeface="Century Gothic" panose="020B0502020202020204" pitchFamily="34" charset="0"/>
              </a:rPr>
              <a:pPr eaLnBrk="1" hangingPunct="1"/>
              <a:t>19</a:t>
            </a:fld>
            <a:endParaRPr lang="fr-FR" altLang="fr-FR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63184" y="122362"/>
            <a:ext cx="7509211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sz="2000" b="1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Les annexes de l’œil </a:t>
            </a:r>
          </a:p>
          <a:p>
            <a:pPr algn="ctr"/>
            <a:endParaRPr lang="fr-FR" sz="2000" b="1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53BCEED0-5420-7609-75E6-BB3D4C9DEBB9}"/>
              </a:ext>
            </a:extLst>
          </p:cNvPr>
          <p:cNvSpPr txBox="1">
            <a:spLocks/>
          </p:cNvSpPr>
          <p:nvPr/>
        </p:nvSpPr>
        <p:spPr bwMode="auto">
          <a:xfrm>
            <a:off x="80961" y="1268413"/>
            <a:ext cx="2402807" cy="5184775"/>
          </a:xfrm>
          <a:prstGeom prst="rect">
            <a:avLst/>
          </a:prstGeom>
          <a:solidFill>
            <a:schemeClr val="tx1">
              <a:alpha val="2705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/>
          <a:lstStyle>
            <a:lvl1pPr marL="101600" indent="-101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00025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482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endParaRPr lang="fr-FR" altLang="fr-FR" sz="20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600" b="1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CF402E5-E3C3-77A7-4C82-6BB1F323D652}"/>
              </a:ext>
            </a:extLst>
          </p:cNvPr>
          <p:cNvSpPr txBox="1"/>
          <p:nvPr/>
        </p:nvSpPr>
        <p:spPr>
          <a:xfrm>
            <a:off x="44422" y="1079240"/>
            <a:ext cx="2468542" cy="51678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b="1" dirty="0">
              <a:solidFill>
                <a:schemeClr val="accent1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lang="fr-FR" altLang="fr-FR" sz="1200" dirty="0">
                <a:solidFill>
                  <a:srgbClr val="FFFF00"/>
                </a:solidFill>
                <a:latin typeface="Century Gothic"/>
              </a:rPr>
              <a:t> L’appareil lacrymal : </a:t>
            </a:r>
            <a:r>
              <a:rPr lang="fr-FR" altLang="fr-FR" sz="1200" dirty="0">
                <a:latin typeface="Century Gothic"/>
              </a:rPr>
              <a:t>est formé de la glande lacrymale et des conduits qui drainent les sécrétion lacrymales dans la cavité nasale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latin typeface="Century Gothic"/>
            </a:endParaRPr>
          </a:p>
          <a:p>
            <a:pPr marL="171450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q"/>
              <a:defRPr/>
            </a:pPr>
            <a:r>
              <a:rPr lang="fr-FR" altLang="fr-FR" sz="1200" dirty="0">
                <a:latin typeface="Century Gothic"/>
              </a:rPr>
              <a:t>Elle sécrète continuellement une solution saline : sécrétion lacrymale = larmes</a:t>
            </a:r>
          </a:p>
          <a:p>
            <a:pPr marL="171450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q"/>
              <a:defRPr/>
            </a:pPr>
            <a:endParaRPr lang="fr-FR" altLang="fr-FR" sz="1200" dirty="0">
              <a:latin typeface="Century Gothic"/>
            </a:endParaRPr>
          </a:p>
          <a:p>
            <a:pPr marL="171450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q"/>
              <a:defRPr/>
            </a:pPr>
            <a:r>
              <a:rPr lang="fr-FR" altLang="fr-FR" sz="1200" dirty="0">
                <a:latin typeface="Century Gothic"/>
              </a:rPr>
              <a:t>Le clignotement répand les larmes vers le bas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latin typeface="Century Gothic"/>
            </a:endParaRPr>
          </a:p>
          <a:p>
            <a:pPr marL="171450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q"/>
              <a:defRPr/>
            </a:pPr>
            <a:endParaRPr lang="fr-FR" altLang="fr-FR" sz="1200" dirty="0">
              <a:latin typeface="Century Gothic"/>
            </a:endParaRPr>
          </a:p>
          <a:p>
            <a:pPr marL="171450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q"/>
              <a:defRPr/>
            </a:pPr>
            <a:r>
              <a:rPr lang="fr-FR" altLang="fr-FR" sz="1200" dirty="0">
                <a:latin typeface="Century Gothic"/>
              </a:rPr>
              <a:t>Les larmes contiennent : des anticorps, du mucus et du </a:t>
            </a:r>
            <a:r>
              <a:rPr lang="fr-FR" altLang="fr-FR" sz="1200" dirty="0" err="1">
                <a:latin typeface="Century Gothic"/>
              </a:rPr>
              <a:t>lysosyme</a:t>
            </a:r>
            <a:endParaRPr lang="fr-FR" altLang="fr-FR" sz="1200" dirty="0">
              <a:latin typeface="Century Gothic"/>
            </a:endParaRPr>
          </a:p>
          <a:p>
            <a:pPr marL="171450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q"/>
              <a:defRPr/>
            </a:pPr>
            <a:endParaRPr lang="fr-FR" altLang="fr-FR" sz="1200" dirty="0">
              <a:latin typeface="Century Gothic"/>
            </a:endParaRPr>
          </a:p>
          <a:p>
            <a:pPr marL="171450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q"/>
              <a:defRPr/>
            </a:pPr>
            <a:r>
              <a:rPr lang="fr-FR" altLang="fr-FR" sz="1200" dirty="0">
                <a:latin typeface="Century Gothic"/>
              </a:rPr>
              <a:t>Rôle des larmes : </a:t>
            </a:r>
            <a:r>
              <a:rPr lang="fr-FR" altLang="fr-FR" sz="1200" dirty="0" err="1">
                <a:latin typeface="Century Gothic"/>
              </a:rPr>
              <a:t>humi-difient</a:t>
            </a:r>
            <a:r>
              <a:rPr lang="fr-FR" altLang="fr-FR" sz="1200" dirty="0">
                <a:latin typeface="Century Gothic"/>
              </a:rPr>
              <a:t>, protègent et </a:t>
            </a:r>
            <a:r>
              <a:rPr lang="fr-FR" altLang="fr-FR" sz="1200" dirty="0" err="1">
                <a:latin typeface="Century Gothic"/>
              </a:rPr>
              <a:t>lubri-fient</a:t>
            </a:r>
            <a:endParaRPr lang="fr-FR" altLang="fr-FR" sz="1200" dirty="0">
              <a:latin typeface="Century Gothic"/>
            </a:endParaRPr>
          </a:p>
        </p:txBody>
      </p:sp>
      <p:pic>
        <p:nvPicPr>
          <p:cNvPr id="10" name="Picture 2" descr="Résultat d’images pour oeil ">
            <a:extLst>
              <a:ext uri="{FF2B5EF4-FFF2-40B4-BE49-F238E27FC236}">
                <a16:creationId xmlns:a16="http://schemas.microsoft.com/office/drawing/2014/main" id="{9AB146C1-1308-3B24-450F-9AEC99181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88897" y="2276872"/>
            <a:ext cx="2628750" cy="2915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Forme libre : forme 10">
            <a:extLst>
              <a:ext uri="{FF2B5EF4-FFF2-40B4-BE49-F238E27FC236}">
                <a16:creationId xmlns:a16="http://schemas.microsoft.com/office/drawing/2014/main" id="{5A0270F7-C071-C06A-610C-024CC515A133}"/>
              </a:ext>
            </a:extLst>
          </p:cNvPr>
          <p:cNvSpPr/>
          <p:nvPr/>
        </p:nvSpPr>
        <p:spPr>
          <a:xfrm rot="19866214">
            <a:off x="6683110" y="3773174"/>
            <a:ext cx="475198" cy="2099207"/>
          </a:xfrm>
          <a:custGeom>
            <a:avLst/>
            <a:gdLst>
              <a:gd name="connsiteX0" fmla="*/ 27481 w 1552160"/>
              <a:gd name="connsiteY0" fmla="*/ 1071390 h 5445503"/>
              <a:gd name="connsiteX1" fmla="*/ 27481 w 1552160"/>
              <a:gd name="connsiteY1" fmla="*/ 1245562 h 5445503"/>
              <a:gd name="connsiteX2" fmla="*/ 288738 w 1552160"/>
              <a:gd name="connsiteY2" fmla="*/ 1448762 h 5445503"/>
              <a:gd name="connsiteX3" fmla="*/ 695138 w 1552160"/>
              <a:gd name="connsiteY3" fmla="*/ 1419733 h 5445503"/>
              <a:gd name="connsiteX4" fmla="*/ 579023 w 1552160"/>
              <a:gd name="connsiteY4" fmla="*/ 1739047 h 5445503"/>
              <a:gd name="connsiteX5" fmla="*/ 520966 w 1552160"/>
              <a:gd name="connsiteY5" fmla="*/ 2406704 h 5445503"/>
              <a:gd name="connsiteX6" fmla="*/ 549995 w 1552160"/>
              <a:gd name="connsiteY6" fmla="*/ 3509790 h 5445503"/>
              <a:gd name="connsiteX7" fmla="*/ 796738 w 1552160"/>
              <a:gd name="connsiteY7" fmla="*/ 4525790 h 5445503"/>
              <a:gd name="connsiteX8" fmla="*/ 1087023 w 1552160"/>
              <a:gd name="connsiteY8" fmla="*/ 5033790 h 5445503"/>
              <a:gd name="connsiteX9" fmla="*/ 1333766 w 1552160"/>
              <a:gd name="connsiteY9" fmla="*/ 5425676 h 5445503"/>
              <a:gd name="connsiteX10" fmla="*/ 1551481 w 1552160"/>
              <a:gd name="connsiteY10" fmla="*/ 5338590 h 5445503"/>
              <a:gd name="connsiteX11" fmla="*/ 1261195 w 1552160"/>
              <a:gd name="connsiteY11" fmla="*/ 4917676 h 5445503"/>
              <a:gd name="connsiteX12" fmla="*/ 970909 w 1552160"/>
              <a:gd name="connsiteY12" fmla="*/ 4090362 h 5445503"/>
              <a:gd name="connsiteX13" fmla="*/ 869309 w 1552160"/>
              <a:gd name="connsiteY13" fmla="*/ 3146933 h 5445503"/>
              <a:gd name="connsiteX14" fmla="*/ 1232166 w 1552160"/>
              <a:gd name="connsiteY14" fmla="*/ 1463276 h 5445503"/>
              <a:gd name="connsiteX15" fmla="*/ 1420852 w 1552160"/>
              <a:gd name="connsiteY15" fmla="*/ 360190 h 5445503"/>
              <a:gd name="connsiteX16" fmla="*/ 1232166 w 1552160"/>
              <a:gd name="connsiteY16" fmla="*/ 40876 h 5445503"/>
              <a:gd name="connsiteX17" fmla="*/ 1028966 w 1552160"/>
              <a:gd name="connsiteY17" fmla="*/ 26362 h 5445503"/>
              <a:gd name="connsiteX18" fmla="*/ 854795 w 1552160"/>
              <a:gd name="connsiteY18" fmla="*/ 244076 h 5445503"/>
              <a:gd name="connsiteX19" fmla="*/ 796738 w 1552160"/>
              <a:gd name="connsiteY19" fmla="*/ 331162 h 5445503"/>
              <a:gd name="connsiteX20" fmla="*/ 593538 w 1552160"/>
              <a:gd name="connsiteY20" fmla="*/ 200533 h 5445503"/>
              <a:gd name="connsiteX21" fmla="*/ 346795 w 1552160"/>
              <a:gd name="connsiteY21" fmla="*/ 200533 h 5445503"/>
              <a:gd name="connsiteX22" fmla="*/ 216166 w 1552160"/>
              <a:gd name="connsiteY22" fmla="*/ 302133 h 5445503"/>
              <a:gd name="connsiteX23" fmla="*/ 433881 w 1552160"/>
              <a:gd name="connsiteY23" fmla="*/ 403733 h 5445503"/>
              <a:gd name="connsiteX24" fmla="*/ 637081 w 1552160"/>
              <a:gd name="connsiteY24" fmla="*/ 461790 h 5445503"/>
              <a:gd name="connsiteX25" fmla="*/ 709652 w 1552160"/>
              <a:gd name="connsiteY25" fmla="*/ 650476 h 5445503"/>
              <a:gd name="connsiteX26" fmla="*/ 622566 w 1552160"/>
              <a:gd name="connsiteY26" fmla="*/ 752076 h 5445503"/>
              <a:gd name="connsiteX27" fmla="*/ 593538 w 1552160"/>
              <a:gd name="connsiteY27" fmla="*/ 984304 h 5445503"/>
              <a:gd name="connsiteX28" fmla="*/ 593538 w 1552160"/>
              <a:gd name="connsiteY28" fmla="*/ 1187504 h 5445503"/>
              <a:gd name="connsiteX29" fmla="*/ 419366 w 1552160"/>
              <a:gd name="connsiteY29" fmla="*/ 1202019 h 5445503"/>
              <a:gd name="connsiteX30" fmla="*/ 201652 w 1552160"/>
              <a:gd name="connsiteY30" fmla="*/ 984304 h 5445503"/>
              <a:gd name="connsiteX31" fmla="*/ 27481 w 1552160"/>
              <a:gd name="connsiteY31" fmla="*/ 1071390 h 5445503"/>
              <a:gd name="connsiteX0" fmla="*/ 28471 w 1553150"/>
              <a:gd name="connsiteY0" fmla="*/ 1071390 h 5445503"/>
              <a:gd name="connsiteX1" fmla="*/ 28471 w 1553150"/>
              <a:gd name="connsiteY1" fmla="*/ 1245562 h 5445503"/>
              <a:gd name="connsiteX2" fmla="*/ 304242 w 1553150"/>
              <a:gd name="connsiteY2" fmla="*/ 1390705 h 5445503"/>
              <a:gd name="connsiteX3" fmla="*/ 696128 w 1553150"/>
              <a:gd name="connsiteY3" fmla="*/ 1419733 h 5445503"/>
              <a:gd name="connsiteX4" fmla="*/ 580013 w 1553150"/>
              <a:gd name="connsiteY4" fmla="*/ 1739047 h 5445503"/>
              <a:gd name="connsiteX5" fmla="*/ 521956 w 1553150"/>
              <a:gd name="connsiteY5" fmla="*/ 2406704 h 5445503"/>
              <a:gd name="connsiteX6" fmla="*/ 550985 w 1553150"/>
              <a:gd name="connsiteY6" fmla="*/ 3509790 h 5445503"/>
              <a:gd name="connsiteX7" fmla="*/ 797728 w 1553150"/>
              <a:gd name="connsiteY7" fmla="*/ 4525790 h 5445503"/>
              <a:gd name="connsiteX8" fmla="*/ 1088013 w 1553150"/>
              <a:gd name="connsiteY8" fmla="*/ 5033790 h 5445503"/>
              <a:gd name="connsiteX9" fmla="*/ 1334756 w 1553150"/>
              <a:gd name="connsiteY9" fmla="*/ 5425676 h 5445503"/>
              <a:gd name="connsiteX10" fmla="*/ 1552471 w 1553150"/>
              <a:gd name="connsiteY10" fmla="*/ 5338590 h 5445503"/>
              <a:gd name="connsiteX11" fmla="*/ 1262185 w 1553150"/>
              <a:gd name="connsiteY11" fmla="*/ 4917676 h 5445503"/>
              <a:gd name="connsiteX12" fmla="*/ 971899 w 1553150"/>
              <a:gd name="connsiteY12" fmla="*/ 4090362 h 5445503"/>
              <a:gd name="connsiteX13" fmla="*/ 870299 w 1553150"/>
              <a:gd name="connsiteY13" fmla="*/ 3146933 h 5445503"/>
              <a:gd name="connsiteX14" fmla="*/ 1233156 w 1553150"/>
              <a:gd name="connsiteY14" fmla="*/ 1463276 h 5445503"/>
              <a:gd name="connsiteX15" fmla="*/ 1421842 w 1553150"/>
              <a:gd name="connsiteY15" fmla="*/ 360190 h 5445503"/>
              <a:gd name="connsiteX16" fmla="*/ 1233156 w 1553150"/>
              <a:gd name="connsiteY16" fmla="*/ 40876 h 5445503"/>
              <a:gd name="connsiteX17" fmla="*/ 1029956 w 1553150"/>
              <a:gd name="connsiteY17" fmla="*/ 26362 h 5445503"/>
              <a:gd name="connsiteX18" fmla="*/ 855785 w 1553150"/>
              <a:gd name="connsiteY18" fmla="*/ 244076 h 5445503"/>
              <a:gd name="connsiteX19" fmla="*/ 797728 w 1553150"/>
              <a:gd name="connsiteY19" fmla="*/ 331162 h 5445503"/>
              <a:gd name="connsiteX20" fmla="*/ 594528 w 1553150"/>
              <a:gd name="connsiteY20" fmla="*/ 200533 h 5445503"/>
              <a:gd name="connsiteX21" fmla="*/ 347785 w 1553150"/>
              <a:gd name="connsiteY21" fmla="*/ 200533 h 5445503"/>
              <a:gd name="connsiteX22" fmla="*/ 217156 w 1553150"/>
              <a:gd name="connsiteY22" fmla="*/ 302133 h 5445503"/>
              <a:gd name="connsiteX23" fmla="*/ 434871 w 1553150"/>
              <a:gd name="connsiteY23" fmla="*/ 403733 h 5445503"/>
              <a:gd name="connsiteX24" fmla="*/ 638071 w 1553150"/>
              <a:gd name="connsiteY24" fmla="*/ 461790 h 5445503"/>
              <a:gd name="connsiteX25" fmla="*/ 710642 w 1553150"/>
              <a:gd name="connsiteY25" fmla="*/ 650476 h 5445503"/>
              <a:gd name="connsiteX26" fmla="*/ 623556 w 1553150"/>
              <a:gd name="connsiteY26" fmla="*/ 752076 h 5445503"/>
              <a:gd name="connsiteX27" fmla="*/ 594528 w 1553150"/>
              <a:gd name="connsiteY27" fmla="*/ 984304 h 5445503"/>
              <a:gd name="connsiteX28" fmla="*/ 594528 w 1553150"/>
              <a:gd name="connsiteY28" fmla="*/ 1187504 h 5445503"/>
              <a:gd name="connsiteX29" fmla="*/ 420356 w 1553150"/>
              <a:gd name="connsiteY29" fmla="*/ 1202019 h 5445503"/>
              <a:gd name="connsiteX30" fmla="*/ 202642 w 1553150"/>
              <a:gd name="connsiteY30" fmla="*/ 984304 h 5445503"/>
              <a:gd name="connsiteX31" fmla="*/ 28471 w 1553150"/>
              <a:gd name="connsiteY31" fmla="*/ 1071390 h 5445503"/>
              <a:gd name="connsiteX0" fmla="*/ 2350 w 1527029"/>
              <a:gd name="connsiteY0" fmla="*/ 1071390 h 5445503"/>
              <a:gd name="connsiteX1" fmla="*/ 89436 w 1527029"/>
              <a:gd name="connsiteY1" fmla="*/ 1216534 h 5445503"/>
              <a:gd name="connsiteX2" fmla="*/ 278121 w 1527029"/>
              <a:gd name="connsiteY2" fmla="*/ 1390705 h 5445503"/>
              <a:gd name="connsiteX3" fmla="*/ 670007 w 1527029"/>
              <a:gd name="connsiteY3" fmla="*/ 1419733 h 5445503"/>
              <a:gd name="connsiteX4" fmla="*/ 553892 w 1527029"/>
              <a:gd name="connsiteY4" fmla="*/ 1739047 h 5445503"/>
              <a:gd name="connsiteX5" fmla="*/ 495835 w 1527029"/>
              <a:gd name="connsiteY5" fmla="*/ 2406704 h 5445503"/>
              <a:gd name="connsiteX6" fmla="*/ 524864 w 1527029"/>
              <a:gd name="connsiteY6" fmla="*/ 3509790 h 5445503"/>
              <a:gd name="connsiteX7" fmla="*/ 771607 w 1527029"/>
              <a:gd name="connsiteY7" fmla="*/ 4525790 h 5445503"/>
              <a:gd name="connsiteX8" fmla="*/ 1061892 w 1527029"/>
              <a:gd name="connsiteY8" fmla="*/ 5033790 h 5445503"/>
              <a:gd name="connsiteX9" fmla="*/ 1308635 w 1527029"/>
              <a:gd name="connsiteY9" fmla="*/ 5425676 h 5445503"/>
              <a:gd name="connsiteX10" fmla="*/ 1526350 w 1527029"/>
              <a:gd name="connsiteY10" fmla="*/ 5338590 h 5445503"/>
              <a:gd name="connsiteX11" fmla="*/ 1236064 w 1527029"/>
              <a:gd name="connsiteY11" fmla="*/ 4917676 h 5445503"/>
              <a:gd name="connsiteX12" fmla="*/ 945778 w 1527029"/>
              <a:gd name="connsiteY12" fmla="*/ 4090362 h 5445503"/>
              <a:gd name="connsiteX13" fmla="*/ 844178 w 1527029"/>
              <a:gd name="connsiteY13" fmla="*/ 3146933 h 5445503"/>
              <a:gd name="connsiteX14" fmla="*/ 1207035 w 1527029"/>
              <a:gd name="connsiteY14" fmla="*/ 1463276 h 5445503"/>
              <a:gd name="connsiteX15" fmla="*/ 1395721 w 1527029"/>
              <a:gd name="connsiteY15" fmla="*/ 360190 h 5445503"/>
              <a:gd name="connsiteX16" fmla="*/ 1207035 w 1527029"/>
              <a:gd name="connsiteY16" fmla="*/ 40876 h 5445503"/>
              <a:gd name="connsiteX17" fmla="*/ 1003835 w 1527029"/>
              <a:gd name="connsiteY17" fmla="*/ 26362 h 5445503"/>
              <a:gd name="connsiteX18" fmla="*/ 829664 w 1527029"/>
              <a:gd name="connsiteY18" fmla="*/ 244076 h 5445503"/>
              <a:gd name="connsiteX19" fmla="*/ 771607 w 1527029"/>
              <a:gd name="connsiteY19" fmla="*/ 331162 h 5445503"/>
              <a:gd name="connsiteX20" fmla="*/ 568407 w 1527029"/>
              <a:gd name="connsiteY20" fmla="*/ 200533 h 5445503"/>
              <a:gd name="connsiteX21" fmla="*/ 321664 w 1527029"/>
              <a:gd name="connsiteY21" fmla="*/ 200533 h 5445503"/>
              <a:gd name="connsiteX22" fmla="*/ 191035 w 1527029"/>
              <a:gd name="connsiteY22" fmla="*/ 302133 h 5445503"/>
              <a:gd name="connsiteX23" fmla="*/ 408750 w 1527029"/>
              <a:gd name="connsiteY23" fmla="*/ 403733 h 5445503"/>
              <a:gd name="connsiteX24" fmla="*/ 611950 w 1527029"/>
              <a:gd name="connsiteY24" fmla="*/ 461790 h 5445503"/>
              <a:gd name="connsiteX25" fmla="*/ 684521 w 1527029"/>
              <a:gd name="connsiteY25" fmla="*/ 650476 h 5445503"/>
              <a:gd name="connsiteX26" fmla="*/ 597435 w 1527029"/>
              <a:gd name="connsiteY26" fmla="*/ 752076 h 5445503"/>
              <a:gd name="connsiteX27" fmla="*/ 568407 w 1527029"/>
              <a:gd name="connsiteY27" fmla="*/ 984304 h 5445503"/>
              <a:gd name="connsiteX28" fmla="*/ 568407 w 1527029"/>
              <a:gd name="connsiteY28" fmla="*/ 1187504 h 5445503"/>
              <a:gd name="connsiteX29" fmla="*/ 394235 w 1527029"/>
              <a:gd name="connsiteY29" fmla="*/ 1202019 h 5445503"/>
              <a:gd name="connsiteX30" fmla="*/ 176521 w 1527029"/>
              <a:gd name="connsiteY30" fmla="*/ 984304 h 5445503"/>
              <a:gd name="connsiteX31" fmla="*/ 2350 w 1527029"/>
              <a:gd name="connsiteY31" fmla="*/ 1071390 h 5445503"/>
              <a:gd name="connsiteX0" fmla="*/ 35040 w 1559719"/>
              <a:gd name="connsiteY0" fmla="*/ 1071390 h 5445503"/>
              <a:gd name="connsiteX1" fmla="*/ 122126 w 1559719"/>
              <a:gd name="connsiteY1" fmla="*/ 1216534 h 5445503"/>
              <a:gd name="connsiteX2" fmla="*/ 310811 w 1559719"/>
              <a:gd name="connsiteY2" fmla="*/ 1390705 h 5445503"/>
              <a:gd name="connsiteX3" fmla="*/ 702697 w 1559719"/>
              <a:gd name="connsiteY3" fmla="*/ 1419733 h 5445503"/>
              <a:gd name="connsiteX4" fmla="*/ 586582 w 1559719"/>
              <a:gd name="connsiteY4" fmla="*/ 1739047 h 5445503"/>
              <a:gd name="connsiteX5" fmla="*/ 528525 w 1559719"/>
              <a:gd name="connsiteY5" fmla="*/ 2406704 h 5445503"/>
              <a:gd name="connsiteX6" fmla="*/ 557554 w 1559719"/>
              <a:gd name="connsiteY6" fmla="*/ 3509790 h 5445503"/>
              <a:gd name="connsiteX7" fmla="*/ 804297 w 1559719"/>
              <a:gd name="connsiteY7" fmla="*/ 4525790 h 5445503"/>
              <a:gd name="connsiteX8" fmla="*/ 1094582 w 1559719"/>
              <a:gd name="connsiteY8" fmla="*/ 5033790 h 5445503"/>
              <a:gd name="connsiteX9" fmla="*/ 1341325 w 1559719"/>
              <a:gd name="connsiteY9" fmla="*/ 5425676 h 5445503"/>
              <a:gd name="connsiteX10" fmla="*/ 1559040 w 1559719"/>
              <a:gd name="connsiteY10" fmla="*/ 5338590 h 5445503"/>
              <a:gd name="connsiteX11" fmla="*/ 1268754 w 1559719"/>
              <a:gd name="connsiteY11" fmla="*/ 4917676 h 5445503"/>
              <a:gd name="connsiteX12" fmla="*/ 978468 w 1559719"/>
              <a:gd name="connsiteY12" fmla="*/ 4090362 h 5445503"/>
              <a:gd name="connsiteX13" fmla="*/ 876868 w 1559719"/>
              <a:gd name="connsiteY13" fmla="*/ 3146933 h 5445503"/>
              <a:gd name="connsiteX14" fmla="*/ 1239725 w 1559719"/>
              <a:gd name="connsiteY14" fmla="*/ 1463276 h 5445503"/>
              <a:gd name="connsiteX15" fmla="*/ 1428411 w 1559719"/>
              <a:gd name="connsiteY15" fmla="*/ 360190 h 5445503"/>
              <a:gd name="connsiteX16" fmla="*/ 1239725 w 1559719"/>
              <a:gd name="connsiteY16" fmla="*/ 40876 h 5445503"/>
              <a:gd name="connsiteX17" fmla="*/ 1036525 w 1559719"/>
              <a:gd name="connsiteY17" fmla="*/ 26362 h 5445503"/>
              <a:gd name="connsiteX18" fmla="*/ 862354 w 1559719"/>
              <a:gd name="connsiteY18" fmla="*/ 244076 h 5445503"/>
              <a:gd name="connsiteX19" fmla="*/ 804297 w 1559719"/>
              <a:gd name="connsiteY19" fmla="*/ 331162 h 5445503"/>
              <a:gd name="connsiteX20" fmla="*/ 601097 w 1559719"/>
              <a:gd name="connsiteY20" fmla="*/ 200533 h 5445503"/>
              <a:gd name="connsiteX21" fmla="*/ 354354 w 1559719"/>
              <a:gd name="connsiteY21" fmla="*/ 200533 h 5445503"/>
              <a:gd name="connsiteX22" fmla="*/ 223725 w 1559719"/>
              <a:gd name="connsiteY22" fmla="*/ 302133 h 5445503"/>
              <a:gd name="connsiteX23" fmla="*/ 441440 w 1559719"/>
              <a:gd name="connsiteY23" fmla="*/ 403733 h 5445503"/>
              <a:gd name="connsiteX24" fmla="*/ 644640 w 1559719"/>
              <a:gd name="connsiteY24" fmla="*/ 461790 h 5445503"/>
              <a:gd name="connsiteX25" fmla="*/ 717211 w 1559719"/>
              <a:gd name="connsiteY25" fmla="*/ 650476 h 5445503"/>
              <a:gd name="connsiteX26" fmla="*/ 630125 w 1559719"/>
              <a:gd name="connsiteY26" fmla="*/ 752076 h 5445503"/>
              <a:gd name="connsiteX27" fmla="*/ 601097 w 1559719"/>
              <a:gd name="connsiteY27" fmla="*/ 984304 h 5445503"/>
              <a:gd name="connsiteX28" fmla="*/ 601097 w 1559719"/>
              <a:gd name="connsiteY28" fmla="*/ 1187504 h 5445503"/>
              <a:gd name="connsiteX29" fmla="*/ 426925 w 1559719"/>
              <a:gd name="connsiteY29" fmla="*/ 1202019 h 5445503"/>
              <a:gd name="connsiteX30" fmla="*/ 28783 w 1559719"/>
              <a:gd name="connsiteY30" fmla="*/ 905642 h 5445503"/>
              <a:gd name="connsiteX31" fmla="*/ 35040 w 1559719"/>
              <a:gd name="connsiteY31" fmla="*/ 1071390 h 5445503"/>
              <a:gd name="connsiteX0" fmla="*/ 35917 w 1560596"/>
              <a:gd name="connsiteY0" fmla="*/ 1071390 h 5445503"/>
              <a:gd name="connsiteX1" fmla="*/ 144342 w 1560596"/>
              <a:gd name="connsiteY1" fmla="*/ 1185992 h 5445503"/>
              <a:gd name="connsiteX2" fmla="*/ 311688 w 1560596"/>
              <a:gd name="connsiteY2" fmla="*/ 1390705 h 5445503"/>
              <a:gd name="connsiteX3" fmla="*/ 703574 w 1560596"/>
              <a:gd name="connsiteY3" fmla="*/ 1419733 h 5445503"/>
              <a:gd name="connsiteX4" fmla="*/ 587459 w 1560596"/>
              <a:gd name="connsiteY4" fmla="*/ 1739047 h 5445503"/>
              <a:gd name="connsiteX5" fmla="*/ 529402 w 1560596"/>
              <a:gd name="connsiteY5" fmla="*/ 2406704 h 5445503"/>
              <a:gd name="connsiteX6" fmla="*/ 558431 w 1560596"/>
              <a:gd name="connsiteY6" fmla="*/ 3509790 h 5445503"/>
              <a:gd name="connsiteX7" fmla="*/ 805174 w 1560596"/>
              <a:gd name="connsiteY7" fmla="*/ 4525790 h 5445503"/>
              <a:gd name="connsiteX8" fmla="*/ 1095459 w 1560596"/>
              <a:gd name="connsiteY8" fmla="*/ 5033790 h 5445503"/>
              <a:gd name="connsiteX9" fmla="*/ 1342202 w 1560596"/>
              <a:gd name="connsiteY9" fmla="*/ 5425676 h 5445503"/>
              <a:gd name="connsiteX10" fmla="*/ 1559917 w 1560596"/>
              <a:gd name="connsiteY10" fmla="*/ 5338590 h 5445503"/>
              <a:gd name="connsiteX11" fmla="*/ 1269631 w 1560596"/>
              <a:gd name="connsiteY11" fmla="*/ 4917676 h 5445503"/>
              <a:gd name="connsiteX12" fmla="*/ 979345 w 1560596"/>
              <a:gd name="connsiteY12" fmla="*/ 4090362 h 5445503"/>
              <a:gd name="connsiteX13" fmla="*/ 877745 w 1560596"/>
              <a:gd name="connsiteY13" fmla="*/ 3146933 h 5445503"/>
              <a:gd name="connsiteX14" fmla="*/ 1240602 w 1560596"/>
              <a:gd name="connsiteY14" fmla="*/ 1463276 h 5445503"/>
              <a:gd name="connsiteX15" fmla="*/ 1429288 w 1560596"/>
              <a:gd name="connsiteY15" fmla="*/ 360190 h 5445503"/>
              <a:gd name="connsiteX16" fmla="*/ 1240602 w 1560596"/>
              <a:gd name="connsiteY16" fmla="*/ 40876 h 5445503"/>
              <a:gd name="connsiteX17" fmla="*/ 1037402 w 1560596"/>
              <a:gd name="connsiteY17" fmla="*/ 26362 h 5445503"/>
              <a:gd name="connsiteX18" fmla="*/ 863231 w 1560596"/>
              <a:gd name="connsiteY18" fmla="*/ 244076 h 5445503"/>
              <a:gd name="connsiteX19" fmla="*/ 805174 w 1560596"/>
              <a:gd name="connsiteY19" fmla="*/ 331162 h 5445503"/>
              <a:gd name="connsiteX20" fmla="*/ 601974 w 1560596"/>
              <a:gd name="connsiteY20" fmla="*/ 200533 h 5445503"/>
              <a:gd name="connsiteX21" fmla="*/ 355231 w 1560596"/>
              <a:gd name="connsiteY21" fmla="*/ 200533 h 5445503"/>
              <a:gd name="connsiteX22" fmla="*/ 224602 w 1560596"/>
              <a:gd name="connsiteY22" fmla="*/ 302133 h 5445503"/>
              <a:gd name="connsiteX23" fmla="*/ 442317 w 1560596"/>
              <a:gd name="connsiteY23" fmla="*/ 403733 h 5445503"/>
              <a:gd name="connsiteX24" fmla="*/ 645517 w 1560596"/>
              <a:gd name="connsiteY24" fmla="*/ 461790 h 5445503"/>
              <a:gd name="connsiteX25" fmla="*/ 718088 w 1560596"/>
              <a:gd name="connsiteY25" fmla="*/ 650476 h 5445503"/>
              <a:gd name="connsiteX26" fmla="*/ 631002 w 1560596"/>
              <a:gd name="connsiteY26" fmla="*/ 752076 h 5445503"/>
              <a:gd name="connsiteX27" fmla="*/ 601974 w 1560596"/>
              <a:gd name="connsiteY27" fmla="*/ 984304 h 5445503"/>
              <a:gd name="connsiteX28" fmla="*/ 601974 w 1560596"/>
              <a:gd name="connsiteY28" fmla="*/ 1187504 h 5445503"/>
              <a:gd name="connsiteX29" fmla="*/ 427802 w 1560596"/>
              <a:gd name="connsiteY29" fmla="*/ 1202019 h 5445503"/>
              <a:gd name="connsiteX30" fmla="*/ 29660 w 1560596"/>
              <a:gd name="connsiteY30" fmla="*/ 905642 h 5445503"/>
              <a:gd name="connsiteX31" fmla="*/ 35917 w 1560596"/>
              <a:gd name="connsiteY31" fmla="*/ 1071390 h 5445503"/>
              <a:gd name="connsiteX0" fmla="*/ 35917 w 1560596"/>
              <a:gd name="connsiteY0" fmla="*/ 1071390 h 5445503"/>
              <a:gd name="connsiteX1" fmla="*/ 144342 w 1560596"/>
              <a:gd name="connsiteY1" fmla="*/ 1185992 h 5445503"/>
              <a:gd name="connsiteX2" fmla="*/ 371692 w 1560596"/>
              <a:gd name="connsiteY2" fmla="*/ 1377022 h 5445503"/>
              <a:gd name="connsiteX3" fmla="*/ 703574 w 1560596"/>
              <a:gd name="connsiteY3" fmla="*/ 1419733 h 5445503"/>
              <a:gd name="connsiteX4" fmla="*/ 587459 w 1560596"/>
              <a:gd name="connsiteY4" fmla="*/ 1739047 h 5445503"/>
              <a:gd name="connsiteX5" fmla="*/ 529402 w 1560596"/>
              <a:gd name="connsiteY5" fmla="*/ 2406704 h 5445503"/>
              <a:gd name="connsiteX6" fmla="*/ 558431 w 1560596"/>
              <a:gd name="connsiteY6" fmla="*/ 3509790 h 5445503"/>
              <a:gd name="connsiteX7" fmla="*/ 805174 w 1560596"/>
              <a:gd name="connsiteY7" fmla="*/ 4525790 h 5445503"/>
              <a:gd name="connsiteX8" fmla="*/ 1095459 w 1560596"/>
              <a:gd name="connsiteY8" fmla="*/ 5033790 h 5445503"/>
              <a:gd name="connsiteX9" fmla="*/ 1342202 w 1560596"/>
              <a:gd name="connsiteY9" fmla="*/ 5425676 h 5445503"/>
              <a:gd name="connsiteX10" fmla="*/ 1559917 w 1560596"/>
              <a:gd name="connsiteY10" fmla="*/ 5338590 h 5445503"/>
              <a:gd name="connsiteX11" fmla="*/ 1269631 w 1560596"/>
              <a:gd name="connsiteY11" fmla="*/ 4917676 h 5445503"/>
              <a:gd name="connsiteX12" fmla="*/ 979345 w 1560596"/>
              <a:gd name="connsiteY12" fmla="*/ 4090362 h 5445503"/>
              <a:gd name="connsiteX13" fmla="*/ 877745 w 1560596"/>
              <a:gd name="connsiteY13" fmla="*/ 3146933 h 5445503"/>
              <a:gd name="connsiteX14" fmla="*/ 1240602 w 1560596"/>
              <a:gd name="connsiteY14" fmla="*/ 1463276 h 5445503"/>
              <a:gd name="connsiteX15" fmla="*/ 1429288 w 1560596"/>
              <a:gd name="connsiteY15" fmla="*/ 360190 h 5445503"/>
              <a:gd name="connsiteX16" fmla="*/ 1240602 w 1560596"/>
              <a:gd name="connsiteY16" fmla="*/ 40876 h 5445503"/>
              <a:gd name="connsiteX17" fmla="*/ 1037402 w 1560596"/>
              <a:gd name="connsiteY17" fmla="*/ 26362 h 5445503"/>
              <a:gd name="connsiteX18" fmla="*/ 863231 w 1560596"/>
              <a:gd name="connsiteY18" fmla="*/ 244076 h 5445503"/>
              <a:gd name="connsiteX19" fmla="*/ 805174 w 1560596"/>
              <a:gd name="connsiteY19" fmla="*/ 331162 h 5445503"/>
              <a:gd name="connsiteX20" fmla="*/ 601974 w 1560596"/>
              <a:gd name="connsiteY20" fmla="*/ 200533 h 5445503"/>
              <a:gd name="connsiteX21" fmla="*/ 355231 w 1560596"/>
              <a:gd name="connsiteY21" fmla="*/ 200533 h 5445503"/>
              <a:gd name="connsiteX22" fmla="*/ 224602 w 1560596"/>
              <a:gd name="connsiteY22" fmla="*/ 302133 h 5445503"/>
              <a:gd name="connsiteX23" fmla="*/ 442317 w 1560596"/>
              <a:gd name="connsiteY23" fmla="*/ 403733 h 5445503"/>
              <a:gd name="connsiteX24" fmla="*/ 645517 w 1560596"/>
              <a:gd name="connsiteY24" fmla="*/ 461790 h 5445503"/>
              <a:gd name="connsiteX25" fmla="*/ 718088 w 1560596"/>
              <a:gd name="connsiteY25" fmla="*/ 650476 h 5445503"/>
              <a:gd name="connsiteX26" fmla="*/ 631002 w 1560596"/>
              <a:gd name="connsiteY26" fmla="*/ 752076 h 5445503"/>
              <a:gd name="connsiteX27" fmla="*/ 601974 w 1560596"/>
              <a:gd name="connsiteY27" fmla="*/ 984304 h 5445503"/>
              <a:gd name="connsiteX28" fmla="*/ 601974 w 1560596"/>
              <a:gd name="connsiteY28" fmla="*/ 1187504 h 5445503"/>
              <a:gd name="connsiteX29" fmla="*/ 427802 w 1560596"/>
              <a:gd name="connsiteY29" fmla="*/ 1202019 h 5445503"/>
              <a:gd name="connsiteX30" fmla="*/ 29660 w 1560596"/>
              <a:gd name="connsiteY30" fmla="*/ 905642 h 5445503"/>
              <a:gd name="connsiteX31" fmla="*/ 35917 w 1560596"/>
              <a:gd name="connsiteY31" fmla="*/ 1071390 h 544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60596" h="5445503">
                <a:moveTo>
                  <a:pt x="35917" y="1071390"/>
                </a:moveTo>
                <a:cubicBezTo>
                  <a:pt x="55031" y="1118115"/>
                  <a:pt x="88380" y="1135053"/>
                  <a:pt x="144342" y="1185992"/>
                </a:cubicBezTo>
                <a:cubicBezTo>
                  <a:pt x="200305" y="1236931"/>
                  <a:pt x="278487" y="1338065"/>
                  <a:pt x="371692" y="1377022"/>
                </a:cubicBezTo>
                <a:cubicBezTo>
                  <a:pt x="464897" y="1415979"/>
                  <a:pt x="667613" y="1359396"/>
                  <a:pt x="703574" y="1419733"/>
                </a:cubicBezTo>
                <a:cubicBezTo>
                  <a:pt x="739535" y="1480070"/>
                  <a:pt x="616488" y="1574552"/>
                  <a:pt x="587459" y="1739047"/>
                </a:cubicBezTo>
                <a:cubicBezTo>
                  <a:pt x="558430" y="1903542"/>
                  <a:pt x="534240" y="2111580"/>
                  <a:pt x="529402" y="2406704"/>
                </a:cubicBezTo>
                <a:cubicBezTo>
                  <a:pt x="524564" y="2701828"/>
                  <a:pt x="512469" y="3156609"/>
                  <a:pt x="558431" y="3509790"/>
                </a:cubicBezTo>
                <a:cubicBezTo>
                  <a:pt x="604393" y="3862971"/>
                  <a:pt x="715669" y="4271790"/>
                  <a:pt x="805174" y="4525790"/>
                </a:cubicBezTo>
                <a:cubicBezTo>
                  <a:pt x="894679" y="4779790"/>
                  <a:pt x="1005954" y="4883809"/>
                  <a:pt x="1095459" y="5033790"/>
                </a:cubicBezTo>
                <a:cubicBezTo>
                  <a:pt x="1184964" y="5183771"/>
                  <a:pt x="1264792" y="5374876"/>
                  <a:pt x="1342202" y="5425676"/>
                </a:cubicBezTo>
                <a:cubicBezTo>
                  <a:pt x="1419612" y="5476476"/>
                  <a:pt x="1572012" y="5423257"/>
                  <a:pt x="1559917" y="5338590"/>
                </a:cubicBezTo>
                <a:cubicBezTo>
                  <a:pt x="1547822" y="5253923"/>
                  <a:pt x="1366393" y="5125714"/>
                  <a:pt x="1269631" y="4917676"/>
                </a:cubicBezTo>
                <a:cubicBezTo>
                  <a:pt x="1172869" y="4709638"/>
                  <a:pt x="1044659" y="4385486"/>
                  <a:pt x="979345" y="4090362"/>
                </a:cubicBezTo>
                <a:cubicBezTo>
                  <a:pt x="914031" y="3795238"/>
                  <a:pt x="834202" y="3584781"/>
                  <a:pt x="877745" y="3146933"/>
                </a:cubicBezTo>
                <a:cubicBezTo>
                  <a:pt x="921288" y="2709085"/>
                  <a:pt x="1148678" y="1927733"/>
                  <a:pt x="1240602" y="1463276"/>
                </a:cubicBezTo>
                <a:cubicBezTo>
                  <a:pt x="1332526" y="998819"/>
                  <a:pt x="1429288" y="597257"/>
                  <a:pt x="1429288" y="360190"/>
                </a:cubicBezTo>
                <a:cubicBezTo>
                  <a:pt x="1429288" y="123123"/>
                  <a:pt x="1305916" y="96514"/>
                  <a:pt x="1240602" y="40876"/>
                </a:cubicBezTo>
                <a:cubicBezTo>
                  <a:pt x="1175288" y="-14762"/>
                  <a:pt x="1100297" y="-7505"/>
                  <a:pt x="1037402" y="26362"/>
                </a:cubicBezTo>
                <a:cubicBezTo>
                  <a:pt x="974507" y="60229"/>
                  <a:pt x="901936" y="193276"/>
                  <a:pt x="863231" y="244076"/>
                </a:cubicBezTo>
                <a:cubicBezTo>
                  <a:pt x="824526" y="294876"/>
                  <a:pt x="848717" y="338419"/>
                  <a:pt x="805174" y="331162"/>
                </a:cubicBezTo>
                <a:cubicBezTo>
                  <a:pt x="761631" y="323905"/>
                  <a:pt x="676964" y="222304"/>
                  <a:pt x="601974" y="200533"/>
                </a:cubicBezTo>
                <a:cubicBezTo>
                  <a:pt x="526984" y="178762"/>
                  <a:pt x="418126" y="183600"/>
                  <a:pt x="355231" y="200533"/>
                </a:cubicBezTo>
                <a:cubicBezTo>
                  <a:pt x="292336" y="217466"/>
                  <a:pt x="210088" y="268266"/>
                  <a:pt x="224602" y="302133"/>
                </a:cubicBezTo>
                <a:cubicBezTo>
                  <a:pt x="239116" y="336000"/>
                  <a:pt x="372165" y="377124"/>
                  <a:pt x="442317" y="403733"/>
                </a:cubicBezTo>
                <a:cubicBezTo>
                  <a:pt x="512469" y="430342"/>
                  <a:pt x="599555" y="420666"/>
                  <a:pt x="645517" y="461790"/>
                </a:cubicBezTo>
                <a:cubicBezTo>
                  <a:pt x="691479" y="502914"/>
                  <a:pt x="720507" y="602095"/>
                  <a:pt x="718088" y="650476"/>
                </a:cubicBezTo>
                <a:cubicBezTo>
                  <a:pt x="715669" y="698857"/>
                  <a:pt x="650354" y="696438"/>
                  <a:pt x="631002" y="752076"/>
                </a:cubicBezTo>
                <a:cubicBezTo>
                  <a:pt x="611650" y="807714"/>
                  <a:pt x="606812" y="911733"/>
                  <a:pt x="601974" y="984304"/>
                </a:cubicBezTo>
                <a:cubicBezTo>
                  <a:pt x="597136" y="1056875"/>
                  <a:pt x="631003" y="1151218"/>
                  <a:pt x="601974" y="1187504"/>
                </a:cubicBezTo>
                <a:cubicBezTo>
                  <a:pt x="572945" y="1223790"/>
                  <a:pt x="493116" y="1235886"/>
                  <a:pt x="427802" y="1202019"/>
                </a:cubicBezTo>
                <a:cubicBezTo>
                  <a:pt x="362488" y="1168152"/>
                  <a:pt x="90136" y="929832"/>
                  <a:pt x="29660" y="905642"/>
                </a:cubicBezTo>
                <a:cubicBezTo>
                  <a:pt x="-30816" y="881451"/>
                  <a:pt x="16803" y="1024665"/>
                  <a:pt x="35917" y="1071390"/>
                </a:cubicBezTo>
                <a:close/>
              </a:path>
            </a:pathLst>
          </a:custGeom>
          <a:solidFill>
            <a:srgbClr val="FFCC99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orme libre : forme 11">
            <a:extLst>
              <a:ext uri="{FF2B5EF4-FFF2-40B4-BE49-F238E27FC236}">
                <a16:creationId xmlns:a16="http://schemas.microsoft.com/office/drawing/2014/main" id="{CBE90797-2D1B-E47E-5CF7-71017CDEA79C}"/>
              </a:ext>
            </a:extLst>
          </p:cNvPr>
          <p:cNvSpPr/>
          <p:nvPr/>
        </p:nvSpPr>
        <p:spPr>
          <a:xfrm rot="21041096">
            <a:off x="4768676" y="3129663"/>
            <a:ext cx="1046809" cy="574342"/>
          </a:xfrm>
          <a:custGeom>
            <a:avLst/>
            <a:gdLst>
              <a:gd name="connsiteX0" fmla="*/ 7525 w 2344632"/>
              <a:gd name="connsiteY0" fmla="*/ 1255250 h 1684246"/>
              <a:gd name="connsiteX1" fmla="*/ 123639 w 2344632"/>
              <a:gd name="connsiteY1" fmla="*/ 1095593 h 1684246"/>
              <a:gd name="connsiteX2" fmla="*/ 152668 w 2344632"/>
              <a:gd name="connsiteY2" fmla="*/ 950450 h 1684246"/>
              <a:gd name="connsiteX3" fmla="*/ 297811 w 2344632"/>
              <a:gd name="connsiteY3" fmla="*/ 819822 h 1684246"/>
              <a:gd name="connsiteX4" fmla="*/ 370382 w 2344632"/>
              <a:gd name="connsiteY4" fmla="*/ 660165 h 1684246"/>
              <a:gd name="connsiteX5" fmla="*/ 573582 w 2344632"/>
              <a:gd name="connsiteY5" fmla="*/ 485993 h 1684246"/>
              <a:gd name="connsiteX6" fmla="*/ 733239 w 2344632"/>
              <a:gd name="connsiteY6" fmla="*/ 340850 h 1684246"/>
              <a:gd name="connsiteX7" fmla="*/ 936439 w 2344632"/>
              <a:gd name="connsiteY7" fmla="*/ 123136 h 1684246"/>
              <a:gd name="connsiteX8" fmla="*/ 1168668 w 2344632"/>
              <a:gd name="connsiteY8" fmla="*/ 94108 h 1684246"/>
              <a:gd name="connsiteX9" fmla="*/ 1400897 w 2344632"/>
              <a:gd name="connsiteY9" fmla="*/ 7022 h 1684246"/>
              <a:gd name="connsiteX10" fmla="*/ 1647639 w 2344632"/>
              <a:gd name="connsiteY10" fmla="*/ 7022 h 1684246"/>
              <a:gd name="connsiteX11" fmla="*/ 1821811 w 2344632"/>
              <a:gd name="connsiteY11" fmla="*/ 21536 h 1684246"/>
              <a:gd name="connsiteX12" fmla="*/ 2112097 w 2344632"/>
              <a:gd name="connsiteY12" fmla="*/ 21536 h 1684246"/>
              <a:gd name="connsiteX13" fmla="*/ 2257239 w 2344632"/>
              <a:gd name="connsiteY13" fmla="*/ 79593 h 1684246"/>
              <a:gd name="connsiteX14" fmla="*/ 2344325 w 2344632"/>
              <a:gd name="connsiteY14" fmla="*/ 311822 h 1684246"/>
              <a:gd name="connsiteX15" fmla="*/ 2228211 w 2344632"/>
              <a:gd name="connsiteY15" fmla="*/ 544050 h 1684246"/>
              <a:gd name="connsiteX16" fmla="*/ 2126611 w 2344632"/>
              <a:gd name="connsiteY16" fmla="*/ 602108 h 1684246"/>
              <a:gd name="connsiteX17" fmla="*/ 2213697 w 2344632"/>
              <a:gd name="connsiteY17" fmla="*/ 863365 h 1684246"/>
              <a:gd name="connsiteX18" fmla="*/ 2228211 w 2344632"/>
              <a:gd name="connsiteY18" fmla="*/ 1023022 h 1684246"/>
              <a:gd name="connsiteX19" fmla="*/ 2199182 w 2344632"/>
              <a:gd name="connsiteY19" fmla="*/ 1023022 h 1684246"/>
              <a:gd name="connsiteX20" fmla="*/ 2097582 w 2344632"/>
              <a:gd name="connsiteY20" fmla="*/ 848850 h 1684246"/>
              <a:gd name="connsiteX21" fmla="*/ 2025011 w 2344632"/>
              <a:gd name="connsiteY21" fmla="*/ 631136 h 1684246"/>
              <a:gd name="connsiteX22" fmla="*/ 1836325 w 2344632"/>
              <a:gd name="connsiteY22" fmla="*/ 689193 h 1684246"/>
              <a:gd name="connsiteX23" fmla="*/ 1923411 w 2344632"/>
              <a:gd name="connsiteY23" fmla="*/ 921422 h 1684246"/>
              <a:gd name="connsiteX24" fmla="*/ 2112097 w 2344632"/>
              <a:gd name="connsiteY24" fmla="*/ 1197193 h 1684246"/>
              <a:gd name="connsiteX25" fmla="*/ 2213697 w 2344632"/>
              <a:gd name="connsiteY25" fmla="*/ 1255250 h 1684246"/>
              <a:gd name="connsiteX26" fmla="*/ 2112097 w 2344632"/>
              <a:gd name="connsiteY26" fmla="*/ 1284279 h 1684246"/>
              <a:gd name="connsiteX27" fmla="*/ 1894382 w 2344632"/>
              <a:gd name="connsiteY27" fmla="*/ 1081079 h 1684246"/>
              <a:gd name="connsiteX28" fmla="*/ 1763754 w 2344632"/>
              <a:gd name="connsiteY28" fmla="*/ 935936 h 1684246"/>
              <a:gd name="connsiteX29" fmla="*/ 1691182 w 2344632"/>
              <a:gd name="connsiteY29" fmla="*/ 747250 h 1684246"/>
              <a:gd name="connsiteX30" fmla="*/ 1531525 w 2344632"/>
              <a:gd name="connsiteY30" fmla="*/ 805308 h 1684246"/>
              <a:gd name="connsiteX31" fmla="*/ 1575068 w 2344632"/>
              <a:gd name="connsiteY31" fmla="*/ 950450 h 1684246"/>
              <a:gd name="connsiteX32" fmla="*/ 1792782 w 2344632"/>
              <a:gd name="connsiteY32" fmla="*/ 1110108 h 1684246"/>
              <a:gd name="connsiteX33" fmla="*/ 1966954 w 2344632"/>
              <a:gd name="connsiteY33" fmla="*/ 1284279 h 1684246"/>
              <a:gd name="connsiteX34" fmla="*/ 1908897 w 2344632"/>
              <a:gd name="connsiteY34" fmla="*/ 1327822 h 1684246"/>
              <a:gd name="connsiteX35" fmla="*/ 1792782 w 2344632"/>
              <a:gd name="connsiteY35" fmla="*/ 1255250 h 1684246"/>
              <a:gd name="connsiteX36" fmla="*/ 1575068 w 2344632"/>
              <a:gd name="connsiteY36" fmla="*/ 1066565 h 1684246"/>
              <a:gd name="connsiteX37" fmla="*/ 1473468 w 2344632"/>
              <a:gd name="connsiteY37" fmla="*/ 979479 h 1684246"/>
              <a:gd name="connsiteX38" fmla="*/ 1328325 w 2344632"/>
              <a:gd name="connsiteY38" fmla="*/ 993993 h 1684246"/>
              <a:gd name="connsiteX39" fmla="*/ 1531525 w 2344632"/>
              <a:gd name="connsiteY39" fmla="*/ 1153650 h 1684246"/>
              <a:gd name="connsiteX40" fmla="*/ 1691182 w 2344632"/>
              <a:gd name="connsiteY40" fmla="*/ 1327822 h 1684246"/>
              <a:gd name="connsiteX41" fmla="*/ 1720211 w 2344632"/>
              <a:gd name="connsiteY41" fmla="*/ 1400393 h 1684246"/>
              <a:gd name="connsiteX42" fmla="*/ 1676668 w 2344632"/>
              <a:gd name="connsiteY42" fmla="*/ 1400393 h 1684246"/>
              <a:gd name="connsiteX43" fmla="*/ 1560554 w 2344632"/>
              <a:gd name="connsiteY43" fmla="*/ 1269765 h 1684246"/>
              <a:gd name="connsiteX44" fmla="*/ 1371868 w 2344632"/>
              <a:gd name="connsiteY44" fmla="*/ 1124622 h 1684246"/>
              <a:gd name="connsiteX45" fmla="*/ 1255754 w 2344632"/>
              <a:gd name="connsiteY45" fmla="*/ 1052050 h 1684246"/>
              <a:gd name="connsiteX46" fmla="*/ 1168668 w 2344632"/>
              <a:gd name="connsiteY46" fmla="*/ 1081079 h 1684246"/>
              <a:gd name="connsiteX47" fmla="*/ 1357354 w 2344632"/>
              <a:gd name="connsiteY47" fmla="*/ 1211708 h 1684246"/>
              <a:gd name="connsiteX48" fmla="*/ 1502497 w 2344632"/>
              <a:gd name="connsiteY48" fmla="*/ 1385879 h 1684246"/>
              <a:gd name="connsiteX49" fmla="*/ 1473468 w 2344632"/>
              <a:gd name="connsiteY49" fmla="*/ 1458450 h 1684246"/>
              <a:gd name="connsiteX50" fmla="*/ 1328325 w 2344632"/>
              <a:gd name="connsiteY50" fmla="*/ 1342336 h 1684246"/>
              <a:gd name="connsiteX51" fmla="*/ 1110611 w 2344632"/>
              <a:gd name="connsiteY51" fmla="*/ 1197193 h 1684246"/>
              <a:gd name="connsiteX52" fmla="*/ 1052554 w 2344632"/>
              <a:gd name="connsiteY52" fmla="*/ 1153650 h 1684246"/>
              <a:gd name="connsiteX53" fmla="*/ 950954 w 2344632"/>
              <a:gd name="connsiteY53" fmla="*/ 1211708 h 1684246"/>
              <a:gd name="connsiteX54" fmla="*/ 1023525 w 2344632"/>
              <a:gd name="connsiteY54" fmla="*/ 1298793 h 1684246"/>
              <a:gd name="connsiteX55" fmla="*/ 1299297 w 2344632"/>
              <a:gd name="connsiteY55" fmla="*/ 1501993 h 1684246"/>
              <a:gd name="connsiteX56" fmla="*/ 1371868 w 2344632"/>
              <a:gd name="connsiteY56" fmla="*/ 1589079 h 1684246"/>
              <a:gd name="connsiteX57" fmla="*/ 1328325 w 2344632"/>
              <a:gd name="connsiteY57" fmla="*/ 1618108 h 1684246"/>
              <a:gd name="connsiteX58" fmla="*/ 1125125 w 2344632"/>
              <a:gd name="connsiteY58" fmla="*/ 1429422 h 1684246"/>
              <a:gd name="connsiteX59" fmla="*/ 892897 w 2344632"/>
              <a:gd name="connsiteY59" fmla="*/ 1240736 h 1684246"/>
              <a:gd name="connsiteX60" fmla="*/ 791297 w 2344632"/>
              <a:gd name="connsiteY60" fmla="*/ 1327822 h 1684246"/>
              <a:gd name="connsiteX61" fmla="*/ 1009011 w 2344632"/>
              <a:gd name="connsiteY61" fmla="*/ 1458450 h 1684246"/>
              <a:gd name="connsiteX62" fmla="*/ 1212211 w 2344632"/>
              <a:gd name="connsiteY62" fmla="*/ 1647136 h 1684246"/>
              <a:gd name="connsiteX63" fmla="*/ 1168668 w 2344632"/>
              <a:gd name="connsiteY63" fmla="*/ 1676165 h 1684246"/>
              <a:gd name="connsiteX64" fmla="*/ 965468 w 2344632"/>
              <a:gd name="connsiteY64" fmla="*/ 1545536 h 1684246"/>
              <a:gd name="connsiteX65" fmla="*/ 733239 w 2344632"/>
              <a:gd name="connsiteY65" fmla="*/ 1414908 h 1684246"/>
              <a:gd name="connsiteX66" fmla="*/ 588097 w 2344632"/>
              <a:gd name="connsiteY66" fmla="*/ 1458450 h 1684246"/>
              <a:gd name="connsiteX67" fmla="*/ 268782 w 2344632"/>
              <a:gd name="connsiteY67" fmla="*/ 1429422 h 1684246"/>
              <a:gd name="connsiteX68" fmla="*/ 36554 w 2344632"/>
              <a:gd name="connsiteY68" fmla="*/ 1356850 h 1684246"/>
              <a:gd name="connsiteX69" fmla="*/ 7525 w 2344632"/>
              <a:gd name="connsiteY69" fmla="*/ 1255250 h 1684246"/>
              <a:gd name="connsiteX0" fmla="*/ 7525 w 2344632"/>
              <a:gd name="connsiteY0" fmla="*/ 1255250 h 1684246"/>
              <a:gd name="connsiteX1" fmla="*/ 123639 w 2344632"/>
              <a:gd name="connsiteY1" fmla="*/ 1095593 h 1684246"/>
              <a:gd name="connsiteX2" fmla="*/ 152668 w 2344632"/>
              <a:gd name="connsiteY2" fmla="*/ 950450 h 1684246"/>
              <a:gd name="connsiteX3" fmla="*/ 297811 w 2344632"/>
              <a:gd name="connsiteY3" fmla="*/ 819822 h 1684246"/>
              <a:gd name="connsiteX4" fmla="*/ 370382 w 2344632"/>
              <a:gd name="connsiteY4" fmla="*/ 660165 h 1684246"/>
              <a:gd name="connsiteX5" fmla="*/ 573582 w 2344632"/>
              <a:gd name="connsiteY5" fmla="*/ 485993 h 1684246"/>
              <a:gd name="connsiteX6" fmla="*/ 733239 w 2344632"/>
              <a:gd name="connsiteY6" fmla="*/ 340850 h 1684246"/>
              <a:gd name="connsiteX7" fmla="*/ 936439 w 2344632"/>
              <a:gd name="connsiteY7" fmla="*/ 123136 h 1684246"/>
              <a:gd name="connsiteX8" fmla="*/ 1168668 w 2344632"/>
              <a:gd name="connsiteY8" fmla="*/ 94108 h 1684246"/>
              <a:gd name="connsiteX9" fmla="*/ 1400897 w 2344632"/>
              <a:gd name="connsiteY9" fmla="*/ 7022 h 1684246"/>
              <a:gd name="connsiteX10" fmla="*/ 1647639 w 2344632"/>
              <a:gd name="connsiteY10" fmla="*/ 7022 h 1684246"/>
              <a:gd name="connsiteX11" fmla="*/ 1821811 w 2344632"/>
              <a:gd name="connsiteY11" fmla="*/ 21536 h 1684246"/>
              <a:gd name="connsiteX12" fmla="*/ 2112097 w 2344632"/>
              <a:gd name="connsiteY12" fmla="*/ 21536 h 1684246"/>
              <a:gd name="connsiteX13" fmla="*/ 2257239 w 2344632"/>
              <a:gd name="connsiteY13" fmla="*/ 79593 h 1684246"/>
              <a:gd name="connsiteX14" fmla="*/ 2344325 w 2344632"/>
              <a:gd name="connsiteY14" fmla="*/ 311822 h 1684246"/>
              <a:gd name="connsiteX15" fmla="*/ 2228211 w 2344632"/>
              <a:gd name="connsiteY15" fmla="*/ 544050 h 1684246"/>
              <a:gd name="connsiteX16" fmla="*/ 2126611 w 2344632"/>
              <a:gd name="connsiteY16" fmla="*/ 602108 h 1684246"/>
              <a:gd name="connsiteX17" fmla="*/ 2213697 w 2344632"/>
              <a:gd name="connsiteY17" fmla="*/ 863365 h 1684246"/>
              <a:gd name="connsiteX18" fmla="*/ 2228211 w 2344632"/>
              <a:gd name="connsiteY18" fmla="*/ 1023022 h 1684246"/>
              <a:gd name="connsiteX19" fmla="*/ 2199182 w 2344632"/>
              <a:gd name="connsiteY19" fmla="*/ 1023022 h 1684246"/>
              <a:gd name="connsiteX20" fmla="*/ 2097582 w 2344632"/>
              <a:gd name="connsiteY20" fmla="*/ 848850 h 1684246"/>
              <a:gd name="connsiteX21" fmla="*/ 2025011 w 2344632"/>
              <a:gd name="connsiteY21" fmla="*/ 631136 h 1684246"/>
              <a:gd name="connsiteX22" fmla="*/ 1836325 w 2344632"/>
              <a:gd name="connsiteY22" fmla="*/ 689193 h 1684246"/>
              <a:gd name="connsiteX23" fmla="*/ 1923411 w 2344632"/>
              <a:gd name="connsiteY23" fmla="*/ 921422 h 1684246"/>
              <a:gd name="connsiteX24" fmla="*/ 2112097 w 2344632"/>
              <a:gd name="connsiteY24" fmla="*/ 1197193 h 1684246"/>
              <a:gd name="connsiteX25" fmla="*/ 2213697 w 2344632"/>
              <a:gd name="connsiteY25" fmla="*/ 1255250 h 1684246"/>
              <a:gd name="connsiteX26" fmla="*/ 2112097 w 2344632"/>
              <a:gd name="connsiteY26" fmla="*/ 1284279 h 1684246"/>
              <a:gd name="connsiteX27" fmla="*/ 1894382 w 2344632"/>
              <a:gd name="connsiteY27" fmla="*/ 1081079 h 1684246"/>
              <a:gd name="connsiteX28" fmla="*/ 1808725 w 2344632"/>
              <a:gd name="connsiteY28" fmla="*/ 920945 h 1684246"/>
              <a:gd name="connsiteX29" fmla="*/ 1691182 w 2344632"/>
              <a:gd name="connsiteY29" fmla="*/ 747250 h 1684246"/>
              <a:gd name="connsiteX30" fmla="*/ 1531525 w 2344632"/>
              <a:gd name="connsiteY30" fmla="*/ 805308 h 1684246"/>
              <a:gd name="connsiteX31" fmla="*/ 1575068 w 2344632"/>
              <a:gd name="connsiteY31" fmla="*/ 950450 h 1684246"/>
              <a:gd name="connsiteX32" fmla="*/ 1792782 w 2344632"/>
              <a:gd name="connsiteY32" fmla="*/ 1110108 h 1684246"/>
              <a:gd name="connsiteX33" fmla="*/ 1966954 w 2344632"/>
              <a:gd name="connsiteY33" fmla="*/ 1284279 h 1684246"/>
              <a:gd name="connsiteX34" fmla="*/ 1908897 w 2344632"/>
              <a:gd name="connsiteY34" fmla="*/ 1327822 h 1684246"/>
              <a:gd name="connsiteX35" fmla="*/ 1792782 w 2344632"/>
              <a:gd name="connsiteY35" fmla="*/ 1255250 h 1684246"/>
              <a:gd name="connsiteX36" fmla="*/ 1575068 w 2344632"/>
              <a:gd name="connsiteY36" fmla="*/ 1066565 h 1684246"/>
              <a:gd name="connsiteX37" fmla="*/ 1473468 w 2344632"/>
              <a:gd name="connsiteY37" fmla="*/ 979479 h 1684246"/>
              <a:gd name="connsiteX38" fmla="*/ 1328325 w 2344632"/>
              <a:gd name="connsiteY38" fmla="*/ 993993 h 1684246"/>
              <a:gd name="connsiteX39" fmla="*/ 1531525 w 2344632"/>
              <a:gd name="connsiteY39" fmla="*/ 1153650 h 1684246"/>
              <a:gd name="connsiteX40" fmla="*/ 1691182 w 2344632"/>
              <a:gd name="connsiteY40" fmla="*/ 1327822 h 1684246"/>
              <a:gd name="connsiteX41" fmla="*/ 1720211 w 2344632"/>
              <a:gd name="connsiteY41" fmla="*/ 1400393 h 1684246"/>
              <a:gd name="connsiteX42" fmla="*/ 1676668 w 2344632"/>
              <a:gd name="connsiteY42" fmla="*/ 1400393 h 1684246"/>
              <a:gd name="connsiteX43" fmla="*/ 1560554 w 2344632"/>
              <a:gd name="connsiteY43" fmla="*/ 1269765 h 1684246"/>
              <a:gd name="connsiteX44" fmla="*/ 1371868 w 2344632"/>
              <a:gd name="connsiteY44" fmla="*/ 1124622 h 1684246"/>
              <a:gd name="connsiteX45" fmla="*/ 1255754 w 2344632"/>
              <a:gd name="connsiteY45" fmla="*/ 1052050 h 1684246"/>
              <a:gd name="connsiteX46" fmla="*/ 1168668 w 2344632"/>
              <a:gd name="connsiteY46" fmla="*/ 1081079 h 1684246"/>
              <a:gd name="connsiteX47" fmla="*/ 1357354 w 2344632"/>
              <a:gd name="connsiteY47" fmla="*/ 1211708 h 1684246"/>
              <a:gd name="connsiteX48" fmla="*/ 1502497 w 2344632"/>
              <a:gd name="connsiteY48" fmla="*/ 1385879 h 1684246"/>
              <a:gd name="connsiteX49" fmla="*/ 1473468 w 2344632"/>
              <a:gd name="connsiteY49" fmla="*/ 1458450 h 1684246"/>
              <a:gd name="connsiteX50" fmla="*/ 1328325 w 2344632"/>
              <a:gd name="connsiteY50" fmla="*/ 1342336 h 1684246"/>
              <a:gd name="connsiteX51" fmla="*/ 1110611 w 2344632"/>
              <a:gd name="connsiteY51" fmla="*/ 1197193 h 1684246"/>
              <a:gd name="connsiteX52" fmla="*/ 1052554 w 2344632"/>
              <a:gd name="connsiteY52" fmla="*/ 1153650 h 1684246"/>
              <a:gd name="connsiteX53" fmla="*/ 950954 w 2344632"/>
              <a:gd name="connsiteY53" fmla="*/ 1211708 h 1684246"/>
              <a:gd name="connsiteX54" fmla="*/ 1023525 w 2344632"/>
              <a:gd name="connsiteY54" fmla="*/ 1298793 h 1684246"/>
              <a:gd name="connsiteX55" fmla="*/ 1299297 w 2344632"/>
              <a:gd name="connsiteY55" fmla="*/ 1501993 h 1684246"/>
              <a:gd name="connsiteX56" fmla="*/ 1371868 w 2344632"/>
              <a:gd name="connsiteY56" fmla="*/ 1589079 h 1684246"/>
              <a:gd name="connsiteX57" fmla="*/ 1328325 w 2344632"/>
              <a:gd name="connsiteY57" fmla="*/ 1618108 h 1684246"/>
              <a:gd name="connsiteX58" fmla="*/ 1125125 w 2344632"/>
              <a:gd name="connsiteY58" fmla="*/ 1429422 h 1684246"/>
              <a:gd name="connsiteX59" fmla="*/ 892897 w 2344632"/>
              <a:gd name="connsiteY59" fmla="*/ 1240736 h 1684246"/>
              <a:gd name="connsiteX60" fmla="*/ 791297 w 2344632"/>
              <a:gd name="connsiteY60" fmla="*/ 1327822 h 1684246"/>
              <a:gd name="connsiteX61" fmla="*/ 1009011 w 2344632"/>
              <a:gd name="connsiteY61" fmla="*/ 1458450 h 1684246"/>
              <a:gd name="connsiteX62" fmla="*/ 1212211 w 2344632"/>
              <a:gd name="connsiteY62" fmla="*/ 1647136 h 1684246"/>
              <a:gd name="connsiteX63" fmla="*/ 1168668 w 2344632"/>
              <a:gd name="connsiteY63" fmla="*/ 1676165 h 1684246"/>
              <a:gd name="connsiteX64" fmla="*/ 965468 w 2344632"/>
              <a:gd name="connsiteY64" fmla="*/ 1545536 h 1684246"/>
              <a:gd name="connsiteX65" fmla="*/ 733239 w 2344632"/>
              <a:gd name="connsiteY65" fmla="*/ 1414908 h 1684246"/>
              <a:gd name="connsiteX66" fmla="*/ 588097 w 2344632"/>
              <a:gd name="connsiteY66" fmla="*/ 1458450 h 1684246"/>
              <a:gd name="connsiteX67" fmla="*/ 268782 w 2344632"/>
              <a:gd name="connsiteY67" fmla="*/ 1429422 h 1684246"/>
              <a:gd name="connsiteX68" fmla="*/ 36554 w 2344632"/>
              <a:gd name="connsiteY68" fmla="*/ 1356850 h 1684246"/>
              <a:gd name="connsiteX69" fmla="*/ 7525 w 2344632"/>
              <a:gd name="connsiteY69" fmla="*/ 1255250 h 1684246"/>
              <a:gd name="connsiteX0" fmla="*/ 7525 w 2344632"/>
              <a:gd name="connsiteY0" fmla="*/ 1255250 h 1684246"/>
              <a:gd name="connsiteX1" fmla="*/ 123639 w 2344632"/>
              <a:gd name="connsiteY1" fmla="*/ 1095593 h 1684246"/>
              <a:gd name="connsiteX2" fmla="*/ 152668 w 2344632"/>
              <a:gd name="connsiteY2" fmla="*/ 950450 h 1684246"/>
              <a:gd name="connsiteX3" fmla="*/ 297811 w 2344632"/>
              <a:gd name="connsiteY3" fmla="*/ 819822 h 1684246"/>
              <a:gd name="connsiteX4" fmla="*/ 370382 w 2344632"/>
              <a:gd name="connsiteY4" fmla="*/ 660165 h 1684246"/>
              <a:gd name="connsiteX5" fmla="*/ 573582 w 2344632"/>
              <a:gd name="connsiteY5" fmla="*/ 485993 h 1684246"/>
              <a:gd name="connsiteX6" fmla="*/ 733239 w 2344632"/>
              <a:gd name="connsiteY6" fmla="*/ 340850 h 1684246"/>
              <a:gd name="connsiteX7" fmla="*/ 936439 w 2344632"/>
              <a:gd name="connsiteY7" fmla="*/ 123136 h 1684246"/>
              <a:gd name="connsiteX8" fmla="*/ 1168668 w 2344632"/>
              <a:gd name="connsiteY8" fmla="*/ 94108 h 1684246"/>
              <a:gd name="connsiteX9" fmla="*/ 1400897 w 2344632"/>
              <a:gd name="connsiteY9" fmla="*/ 7022 h 1684246"/>
              <a:gd name="connsiteX10" fmla="*/ 1647639 w 2344632"/>
              <a:gd name="connsiteY10" fmla="*/ 7022 h 1684246"/>
              <a:gd name="connsiteX11" fmla="*/ 1821811 w 2344632"/>
              <a:gd name="connsiteY11" fmla="*/ 21536 h 1684246"/>
              <a:gd name="connsiteX12" fmla="*/ 2112097 w 2344632"/>
              <a:gd name="connsiteY12" fmla="*/ 21536 h 1684246"/>
              <a:gd name="connsiteX13" fmla="*/ 2257239 w 2344632"/>
              <a:gd name="connsiteY13" fmla="*/ 79593 h 1684246"/>
              <a:gd name="connsiteX14" fmla="*/ 2344325 w 2344632"/>
              <a:gd name="connsiteY14" fmla="*/ 311822 h 1684246"/>
              <a:gd name="connsiteX15" fmla="*/ 2228211 w 2344632"/>
              <a:gd name="connsiteY15" fmla="*/ 544050 h 1684246"/>
              <a:gd name="connsiteX16" fmla="*/ 2126611 w 2344632"/>
              <a:gd name="connsiteY16" fmla="*/ 602108 h 1684246"/>
              <a:gd name="connsiteX17" fmla="*/ 2213697 w 2344632"/>
              <a:gd name="connsiteY17" fmla="*/ 863365 h 1684246"/>
              <a:gd name="connsiteX18" fmla="*/ 2228211 w 2344632"/>
              <a:gd name="connsiteY18" fmla="*/ 1023022 h 1684246"/>
              <a:gd name="connsiteX19" fmla="*/ 2199182 w 2344632"/>
              <a:gd name="connsiteY19" fmla="*/ 1023022 h 1684246"/>
              <a:gd name="connsiteX20" fmla="*/ 2097582 w 2344632"/>
              <a:gd name="connsiteY20" fmla="*/ 848850 h 1684246"/>
              <a:gd name="connsiteX21" fmla="*/ 2025011 w 2344632"/>
              <a:gd name="connsiteY21" fmla="*/ 631136 h 1684246"/>
              <a:gd name="connsiteX22" fmla="*/ 1836325 w 2344632"/>
              <a:gd name="connsiteY22" fmla="*/ 689193 h 1684246"/>
              <a:gd name="connsiteX23" fmla="*/ 1923411 w 2344632"/>
              <a:gd name="connsiteY23" fmla="*/ 921422 h 1684246"/>
              <a:gd name="connsiteX24" fmla="*/ 2112097 w 2344632"/>
              <a:gd name="connsiteY24" fmla="*/ 1197193 h 1684246"/>
              <a:gd name="connsiteX25" fmla="*/ 2213697 w 2344632"/>
              <a:gd name="connsiteY25" fmla="*/ 1255250 h 1684246"/>
              <a:gd name="connsiteX26" fmla="*/ 2112097 w 2344632"/>
              <a:gd name="connsiteY26" fmla="*/ 1284279 h 1684246"/>
              <a:gd name="connsiteX27" fmla="*/ 1924362 w 2344632"/>
              <a:gd name="connsiteY27" fmla="*/ 1066089 h 1684246"/>
              <a:gd name="connsiteX28" fmla="*/ 1808725 w 2344632"/>
              <a:gd name="connsiteY28" fmla="*/ 920945 h 1684246"/>
              <a:gd name="connsiteX29" fmla="*/ 1691182 w 2344632"/>
              <a:gd name="connsiteY29" fmla="*/ 747250 h 1684246"/>
              <a:gd name="connsiteX30" fmla="*/ 1531525 w 2344632"/>
              <a:gd name="connsiteY30" fmla="*/ 805308 h 1684246"/>
              <a:gd name="connsiteX31" fmla="*/ 1575068 w 2344632"/>
              <a:gd name="connsiteY31" fmla="*/ 950450 h 1684246"/>
              <a:gd name="connsiteX32" fmla="*/ 1792782 w 2344632"/>
              <a:gd name="connsiteY32" fmla="*/ 1110108 h 1684246"/>
              <a:gd name="connsiteX33" fmla="*/ 1966954 w 2344632"/>
              <a:gd name="connsiteY33" fmla="*/ 1284279 h 1684246"/>
              <a:gd name="connsiteX34" fmla="*/ 1908897 w 2344632"/>
              <a:gd name="connsiteY34" fmla="*/ 1327822 h 1684246"/>
              <a:gd name="connsiteX35" fmla="*/ 1792782 w 2344632"/>
              <a:gd name="connsiteY35" fmla="*/ 1255250 h 1684246"/>
              <a:gd name="connsiteX36" fmla="*/ 1575068 w 2344632"/>
              <a:gd name="connsiteY36" fmla="*/ 1066565 h 1684246"/>
              <a:gd name="connsiteX37" fmla="*/ 1473468 w 2344632"/>
              <a:gd name="connsiteY37" fmla="*/ 979479 h 1684246"/>
              <a:gd name="connsiteX38" fmla="*/ 1328325 w 2344632"/>
              <a:gd name="connsiteY38" fmla="*/ 993993 h 1684246"/>
              <a:gd name="connsiteX39" fmla="*/ 1531525 w 2344632"/>
              <a:gd name="connsiteY39" fmla="*/ 1153650 h 1684246"/>
              <a:gd name="connsiteX40" fmla="*/ 1691182 w 2344632"/>
              <a:gd name="connsiteY40" fmla="*/ 1327822 h 1684246"/>
              <a:gd name="connsiteX41" fmla="*/ 1720211 w 2344632"/>
              <a:gd name="connsiteY41" fmla="*/ 1400393 h 1684246"/>
              <a:gd name="connsiteX42" fmla="*/ 1676668 w 2344632"/>
              <a:gd name="connsiteY42" fmla="*/ 1400393 h 1684246"/>
              <a:gd name="connsiteX43" fmla="*/ 1560554 w 2344632"/>
              <a:gd name="connsiteY43" fmla="*/ 1269765 h 1684246"/>
              <a:gd name="connsiteX44" fmla="*/ 1371868 w 2344632"/>
              <a:gd name="connsiteY44" fmla="*/ 1124622 h 1684246"/>
              <a:gd name="connsiteX45" fmla="*/ 1255754 w 2344632"/>
              <a:gd name="connsiteY45" fmla="*/ 1052050 h 1684246"/>
              <a:gd name="connsiteX46" fmla="*/ 1168668 w 2344632"/>
              <a:gd name="connsiteY46" fmla="*/ 1081079 h 1684246"/>
              <a:gd name="connsiteX47" fmla="*/ 1357354 w 2344632"/>
              <a:gd name="connsiteY47" fmla="*/ 1211708 h 1684246"/>
              <a:gd name="connsiteX48" fmla="*/ 1502497 w 2344632"/>
              <a:gd name="connsiteY48" fmla="*/ 1385879 h 1684246"/>
              <a:gd name="connsiteX49" fmla="*/ 1473468 w 2344632"/>
              <a:gd name="connsiteY49" fmla="*/ 1458450 h 1684246"/>
              <a:gd name="connsiteX50" fmla="*/ 1328325 w 2344632"/>
              <a:gd name="connsiteY50" fmla="*/ 1342336 h 1684246"/>
              <a:gd name="connsiteX51" fmla="*/ 1110611 w 2344632"/>
              <a:gd name="connsiteY51" fmla="*/ 1197193 h 1684246"/>
              <a:gd name="connsiteX52" fmla="*/ 1052554 w 2344632"/>
              <a:gd name="connsiteY52" fmla="*/ 1153650 h 1684246"/>
              <a:gd name="connsiteX53" fmla="*/ 950954 w 2344632"/>
              <a:gd name="connsiteY53" fmla="*/ 1211708 h 1684246"/>
              <a:gd name="connsiteX54" fmla="*/ 1023525 w 2344632"/>
              <a:gd name="connsiteY54" fmla="*/ 1298793 h 1684246"/>
              <a:gd name="connsiteX55" fmla="*/ 1299297 w 2344632"/>
              <a:gd name="connsiteY55" fmla="*/ 1501993 h 1684246"/>
              <a:gd name="connsiteX56" fmla="*/ 1371868 w 2344632"/>
              <a:gd name="connsiteY56" fmla="*/ 1589079 h 1684246"/>
              <a:gd name="connsiteX57" fmla="*/ 1328325 w 2344632"/>
              <a:gd name="connsiteY57" fmla="*/ 1618108 h 1684246"/>
              <a:gd name="connsiteX58" fmla="*/ 1125125 w 2344632"/>
              <a:gd name="connsiteY58" fmla="*/ 1429422 h 1684246"/>
              <a:gd name="connsiteX59" fmla="*/ 892897 w 2344632"/>
              <a:gd name="connsiteY59" fmla="*/ 1240736 h 1684246"/>
              <a:gd name="connsiteX60" fmla="*/ 791297 w 2344632"/>
              <a:gd name="connsiteY60" fmla="*/ 1327822 h 1684246"/>
              <a:gd name="connsiteX61" fmla="*/ 1009011 w 2344632"/>
              <a:gd name="connsiteY61" fmla="*/ 1458450 h 1684246"/>
              <a:gd name="connsiteX62" fmla="*/ 1212211 w 2344632"/>
              <a:gd name="connsiteY62" fmla="*/ 1647136 h 1684246"/>
              <a:gd name="connsiteX63" fmla="*/ 1168668 w 2344632"/>
              <a:gd name="connsiteY63" fmla="*/ 1676165 h 1684246"/>
              <a:gd name="connsiteX64" fmla="*/ 965468 w 2344632"/>
              <a:gd name="connsiteY64" fmla="*/ 1545536 h 1684246"/>
              <a:gd name="connsiteX65" fmla="*/ 733239 w 2344632"/>
              <a:gd name="connsiteY65" fmla="*/ 1414908 h 1684246"/>
              <a:gd name="connsiteX66" fmla="*/ 588097 w 2344632"/>
              <a:gd name="connsiteY66" fmla="*/ 1458450 h 1684246"/>
              <a:gd name="connsiteX67" fmla="*/ 268782 w 2344632"/>
              <a:gd name="connsiteY67" fmla="*/ 1429422 h 1684246"/>
              <a:gd name="connsiteX68" fmla="*/ 36554 w 2344632"/>
              <a:gd name="connsiteY68" fmla="*/ 1356850 h 1684246"/>
              <a:gd name="connsiteX69" fmla="*/ 7525 w 2344632"/>
              <a:gd name="connsiteY69" fmla="*/ 1255250 h 1684246"/>
              <a:gd name="connsiteX0" fmla="*/ 7525 w 2344632"/>
              <a:gd name="connsiteY0" fmla="*/ 1255250 h 1684246"/>
              <a:gd name="connsiteX1" fmla="*/ 123639 w 2344632"/>
              <a:gd name="connsiteY1" fmla="*/ 1095593 h 1684246"/>
              <a:gd name="connsiteX2" fmla="*/ 152668 w 2344632"/>
              <a:gd name="connsiteY2" fmla="*/ 950450 h 1684246"/>
              <a:gd name="connsiteX3" fmla="*/ 297811 w 2344632"/>
              <a:gd name="connsiteY3" fmla="*/ 819822 h 1684246"/>
              <a:gd name="connsiteX4" fmla="*/ 370382 w 2344632"/>
              <a:gd name="connsiteY4" fmla="*/ 660165 h 1684246"/>
              <a:gd name="connsiteX5" fmla="*/ 573582 w 2344632"/>
              <a:gd name="connsiteY5" fmla="*/ 485993 h 1684246"/>
              <a:gd name="connsiteX6" fmla="*/ 733239 w 2344632"/>
              <a:gd name="connsiteY6" fmla="*/ 340850 h 1684246"/>
              <a:gd name="connsiteX7" fmla="*/ 936439 w 2344632"/>
              <a:gd name="connsiteY7" fmla="*/ 123136 h 1684246"/>
              <a:gd name="connsiteX8" fmla="*/ 1168668 w 2344632"/>
              <a:gd name="connsiteY8" fmla="*/ 94108 h 1684246"/>
              <a:gd name="connsiteX9" fmla="*/ 1400897 w 2344632"/>
              <a:gd name="connsiteY9" fmla="*/ 7022 h 1684246"/>
              <a:gd name="connsiteX10" fmla="*/ 1647639 w 2344632"/>
              <a:gd name="connsiteY10" fmla="*/ 7022 h 1684246"/>
              <a:gd name="connsiteX11" fmla="*/ 1821811 w 2344632"/>
              <a:gd name="connsiteY11" fmla="*/ 21536 h 1684246"/>
              <a:gd name="connsiteX12" fmla="*/ 2112097 w 2344632"/>
              <a:gd name="connsiteY12" fmla="*/ 21536 h 1684246"/>
              <a:gd name="connsiteX13" fmla="*/ 2257239 w 2344632"/>
              <a:gd name="connsiteY13" fmla="*/ 79593 h 1684246"/>
              <a:gd name="connsiteX14" fmla="*/ 2344325 w 2344632"/>
              <a:gd name="connsiteY14" fmla="*/ 311822 h 1684246"/>
              <a:gd name="connsiteX15" fmla="*/ 2228211 w 2344632"/>
              <a:gd name="connsiteY15" fmla="*/ 544050 h 1684246"/>
              <a:gd name="connsiteX16" fmla="*/ 2126611 w 2344632"/>
              <a:gd name="connsiteY16" fmla="*/ 602108 h 1684246"/>
              <a:gd name="connsiteX17" fmla="*/ 2213697 w 2344632"/>
              <a:gd name="connsiteY17" fmla="*/ 863365 h 1684246"/>
              <a:gd name="connsiteX18" fmla="*/ 2228211 w 2344632"/>
              <a:gd name="connsiteY18" fmla="*/ 1023022 h 1684246"/>
              <a:gd name="connsiteX19" fmla="*/ 2199182 w 2344632"/>
              <a:gd name="connsiteY19" fmla="*/ 1023022 h 1684246"/>
              <a:gd name="connsiteX20" fmla="*/ 2097582 w 2344632"/>
              <a:gd name="connsiteY20" fmla="*/ 848850 h 1684246"/>
              <a:gd name="connsiteX21" fmla="*/ 2025011 w 2344632"/>
              <a:gd name="connsiteY21" fmla="*/ 631136 h 1684246"/>
              <a:gd name="connsiteX22" fmla="*/ 1836325 w 2344632"/>
              <a:gd name="connsiteY22" fmla="*/ 689193 h 1684246"/>
              <a:gd name="connsiteX23" fmla="*/ 1893431 w 2344632"/>
              <a:gd name="connsiteY23" fmla="*/ 928917 h 1684246"/>
              <a:gd name="connsiteX24" fmla="*/ 2112097 w 2344632"/>
              <a:gd name="connsiteY24" fmla="*/ 1197193 h 1684246"/>
              <a:gd name="connsiteX25" fmla="*/ 2213697 w 2344632"/>
              <a:gd name="connsiteY25" fmla="*/ 1255250 h 1684246"/>
              <a:gd name="connsiteX26" fmla="*/ 2112097 w 2344632"/>
              <a:gd name="connsiteY26" fmla="*/ 1284279 h 1684246"/>
              <a:gd name="connsiteX27" fmla="*/ 1924362 w 2344632"/>
              <a:gd name="connsiteY27" fmla="*/ 1066089 h 1684246"/>
              <a:gd name="connsiteX28" fmla="*/ 1808725 w 2344632"/>
              <a:gd name="connsiteY28" fmla="*/ 920945 h 1684246"/>
              <a:gd name="connsiteX29" fmla="*/ 1691182 w 2344632"/>
              <a:gd name="connsiteY29" fmla="*/ 747250 h 1684246"/>
              <a:gd name="connsiteX30" fmla="*/ 1531525 w 2344632"/>
              <a:gd name="connsiteY30" fmla="*/ 805308 h 1684246"/>
              <a:gd name="connsiteX31" fmla="*/ 1575068 w 2344632"/>
              <a:gd name="connsiteY31" fmla="*/ 950450 h 1684246"/>
              <a:gd name="connsiteX32" fmla="*/ 1792782 w 2344632"/>
              <a:gd name="connsiteY32" fmla="*/ 1110108 h 1684246"/>
              <a:gd name="connsiteX33" fmla="*/ 1966954 w 2344632"/>
              <a:gd name="connsiteY33" fmla="*/ 1284279 h 1684246"/>
              <a:gd name="connsiteX34" fmla="*/ 1908897 w 2344632"/>
              <a:gd name="connsiteY34" fmla="*/ 1327822 h 1684246"/>
              <a:gd name="connsiteX35" fmla="*/ 1792782 w 2344632"/>
              <a:gd name="connsiteY35" fmla="*/ 1255250 h 1684246"/>
              <a:gd name="connsiteX36" fmla="*/ 1575068 w 2344632"/>
              <a:gd name="connsiteY36" fmla="*/ 1066565 h 1684246"/>
              <a:gd name="connsiteX37" fmla="*/ 1473468 w 2344632"/>
              <a:gd name="connsiteY37" fmla="*/ 979479 h 1684246"/>
              <a:gd name="connsiteX38" fmla="*/ 1328325 w 2344632"/>
              <a:gd name="connsiteY38" fmla="*/ 993993 h 1684246"/>
              <a:gd name="connsiteX39" fmla="*/ 1531525 w 2344632"/>
              <a:gd name="connsiteY39" fmla="*/ 1153650 h 1684246"/>
              <a:gd name="connsiteX40" fmla="*/ 1691182 w 2344632"/>
              <a:gd name="connsiteY40" fmla="*/ 1327822 h 1684246"/>
              <a:gd name="connsiteX41" fmla="*/ 1720211 w 2344632"/>
              <a:gd name="connsiteY41" fmla="*/ 1400393 h 1684246"/>
              <a:gd name="connsiteX42" fmla="*/ 1676668 w 2344632"/>
              <a:gd name="connsiteY42" fmla="*/ 1400393 h 1684246"/>
              <a:gd name="connsiteX43" fmla="*/ 1560554 w 2344632"/>
              <a:gd name="connsiteY43" fmla="*/ 1269765 h 1684246"/>
              <a:gd name="connsiteX44" fmla="*/ 1371868 w 2344632"/>
              <a:gd name="connsiteY44" fmla="*/ 1124622 h 1684246"/>
              <a:gd name="connsiteX45" fmla="*/ 1255754 w 2344632"/>
              <a:gd name="connsiteY45" fmla="*/ 1052050 h 1684246"/>
              <a:gd name="connsiteX46" fmla="*/ 1168668 w 2344632"/>
              <a:gd name="connsiteY46" fmla="*/ 1081079 h 1684246"/>
              <a:gd name="connsiteX47" fmla="*/ 1357354 w 2344632"/>
              <a:gd name="connsiteY47" fmla="*/ 1211708 h 1684246"/>
              <a:gd name="connsiteX48" fmla="*/ 1502497 w 2344632"/>
              <a:gd name="connsiteY48" fmla="*/ 1385879 h 1684246"/>
              <a:gd name="connsiteX49" fmla="*/ 1473468 w 2344632"/>
              <a:gd name="connsiteY49" fmla="*/ 1458450 h 1684246"/>
              <a:gd name="connsiteX50" fmla="*/ 1328325 w 2344632"/>
              <a:gd name="connsiteY50" fmla="*/ 1342336 h 1684246"/>
              <a:gd name="connsiteX51" fmla="*/ 1110611 w 2344632"/>
              <a:gd name="connsiteY51" fmla="*/ 1197193 h 1684246"/>
              <a:gd name="connsiteX52" fmla="*/ 1052554 w 2344632"/>
              <a:gd name="connsiteY52" fmla="*/ 1153650 h 1684246"/>
              <a:gd name="connsiteX53" fmla="*/ 950954 w 2344632"/>
              <a:gd name="connsiteY53" fmla="*/ 1211708 h 1684246"/>
              <a:gd name="connsiteX54" fmla="*/ 1023525 w 2344632"/>
              <a:gd name="connsiteY54" fmla="*/ 1298793 h 1684246"/>
              <a:gd name="connsiteX55" fmla="*/ 1299297 w 2344632"/>
              <a:gd name="connsiteY55" fmla="*/ 1501993 h 1684246"/>
              <a:gd name="connsiteX56" fmla="*/ 1371868 w 2344632"/>
              <a:gd name="connsiteY56" fmla="*/ 1589079 h 1684246"/>
              <a:gd name="connsiteX57" fmla="*/ 1328325 w 2344632"/>
              <a:gd name="connsiteY57" fmla="*/ 1618108 h 1684246"/>
              <a:gd name="connsiteX58" fmla="*/ 1125125 w 2344632"/>
              <a:gd name="connsiteY58" fmla="*/ 1429422 h 1684246"/>
              <a:gd name="connsiteX59" fmla="*/ 892897 w 2344632"/>
              <a:gd name="connsiteY59" fmla="*/ 1240736 h 1684246"/>
              <a:gd name="connsiteX60" fmla="*/ 791297 w 2344632"/>
              <a:gd name="connsiteY60" fmla="*/ 1327822 h 1684246"/>
              <a:gd name="connsiteX61" fmla="*/ 1009011 w 2344632"/>
              <a:gd name="connsiteY61" fmla="*/ 1458450 h 1684246"/>
              <a:gd name="connsiteX62" fmla="*/ 1212211 w 2344632"/>
              <a:gd name="connsiteY62" fmla="*/ 1647136 h 1684246"/>
              <a:gd name="connsiteX63" fmla="*/ 1168668 w 2344632"/>
              <a:gd name="connsiteY63" fmla="*/ 1676165 h 1684246"/>
              <a:gd name="connsiteX64" fmla="*/ 965468 w 2344632"/>
              <a:gd name="connsiteY64" fmla="*/ 1545536 h 1684246"/>
              <a:gd name="connsiteX65" fmla="*/ 733239 w 2344632"/>
              <a:gd name="connsiteY65" fmla="*/ 1414908 h 1684246"/>
              <a:gd name="connsiteX66" fmla="*/ 588097 w 2344632"/>
              <a:gd name="connsiteY66" fmla="*/ 1458450 h 1684246"/>
              <a:gd name="connsiteX67" fmla="*/ 268782 w 2344632"/>
              <a:gd name="connsiteY67" fmla="*/ 1429422 h 1684246"/>
              <a:gd name="connsiteX68" fmla="*/ 36554 w 2344632"/>
              <a:gd name="connsiteY68" fmla="*/ 1356850 h 1684246"/>
              <a:gd name="connsiteX69" fmla="*/ 7525 w 2344632"/>
              <a:gd name="connsiteY69" fmla="*/ 1255250 h 1684246"/>
              <a:gd name="connsiteX0" fmla="*/ 7525 w 2344632"/>
              <a:gd name="connsiteY0" fmla="*/ 1255250 h 1684246"/>
              <a:gd name="connsiteX1" fmla="*/ 123639 w 2344632"/>
              <a:gd name="connsiteY1" fmla="*/ 1095593 h 1684246"/>
              <a:gd name="connsiteX2" fmla="*/ 152668 w 2344632"/>
              <a:gd name="connsiteY2" fmla="*/ 950450 h 1684246"/>
              <a:gd name="connsiteX3" fmla="*/ 297811 w 2344632"/>
              <a:gd name="connsiteY3" fmla="*/ 819822 h 1684246"/>
              <a:gd name="connsiteX4" fmla="*/ 370382 w 2344632"/>
              <a:gd name="connsiteY4" fmla="*/ 660165 h 1684246"/>
              <a:gd name="connsiteX5" fmla="*/ 573582 w 2344632"/>
              <a:gd name="connsiteY5" fmla="*/ 485993 h 1684246"/>
              <a:gd name="connsiteX6" fmla="*/ 733239 w 2344632"/>
              <a:gd name="connsiteY6" fmla="*/ 340850 h 1684246"/>
              <a:gd name="connsiteX7" fmla="*/ 936439 w 2344632"/>
              <a:gd name="connsiteY7" fmla="*/ 123136 h 1684246"/>
              <a:gd name="connsiteX8" fmla="*/ 1168668 w 2344632"/>
              <a:gd name="connsiteY8" fmla="*/ 94108 h 1684246"/>
              <a:gd name="connsiteX9" fmla="*/ 1400897 w 2344632"/>
              <a:gd name="connsiteY9" fmla="*/ 7022 h 1684246"/>
              <a:gd name="connsiteX10" fmla="*/ 1647639 w 2344632"/>
              <a:gd name="connsiteY10" fmla="*/ 7022 h 1684246"/>
              <a:gd name="connsiteX11" fmla="*/ 1821811 w 2344632"/>
              <a:gd name="connsiteY11" fmla="*/ 21536 h 1684246"/>
              <a:gd name="connsiteX12" fmla="*/ 2112097 w 2344632"/>
              <a:gd name="connsiteY12" fmla="*/ 21536 h 1684246"/>
              <a:gd name="connsiteX13" fmla="*/ 2257239 w 2344632"/>
              <a:gd name="connsiteY13" fmla="*/ 79593 h 1684246"/>
              <a:gd name="connsiteX14" fmla="*/ 2344325 w 2344632"/>
              <a:gd name="connsiteY14" fmla="*/ 311822 h 1684246"/>
              <a:gd name="connsiteX15" fmla="*/ 2228211 w 2344632"/>
              <a:gd name="connsiteY15" fmla="*/ 544050 h 1684246"/>
              <a:gd name="connsiteX16" fmla="*/ 2126611 w 2344632"/>
              <a:gd name="connsiteY16" fmla="*/ 602108 h 1684246"/>
              <a:gd name="connsiteX17" fmla="*/ 2213697 w 2344632"/>
              <a:gd name="connsiteY17" fmla="*/ 863365 h 1684246"/>
              <a:gd name="connsiteX18" fmla="*/ 2228211 w 2344632"/>
              <a:gd name="connsiteY18" fmla="*/ 1023022 h 1684246"/>
              <a:gd name="connsiteX19" fmla="*/ 2199182 w 2344632"/>
              <a:gd name="connsiteY19" fmla="*/ 1023022 h 1684246"/>
              <a:gd name="connsiteX20" fmla="*/ 2097582 w 2344632"/>
              <a:gd name="connsiteY20" fmla="*/ 848850 h 1684246"/>
              <a:gd name="connsiteX21" fmla="*/ 2025011 w 2344632"/>
              <a:gd name="connsiteY21" fmla="*/ 631136 h 1684246"/>
              <a:gd name="connsiteX22" fmla="*/ 1798850 w 2344632"/>
              <a:gd name="connsiteY22" fmla="*/ 696688 h 1684246"/>
              <a:gd name="connsiteX23" fmla="*/ 1893431 w 2344632"/>
              <a:gd name="connsiteY23" fmla="*/ 928917 h 1684246"/>
              <a:gd name="connsiteX24" fmla="*/ 2112097 w 2344632"/>
              <a:gd name="connsiteY24" fmla="*/ 1197193 h 1684246"/>
              <a:gd name="connsiteX25" fmla="*/ 2213697 w 2344632"/>
              <a:gd name="connsiteY25" fmla="*/ 1255250 h 1684246"/>
              <a:gd name="connsiteX26" fmla="*/ 2112097 w 2344632"/>
              <a:gd name="connsiteY26" fmla="*/ 1284279 h 1684246"/>
              <a:gd name="connsiteX27" fmla="*/ 1924362 w 2344632"/>
              <a:gd name="connsiteY27" fmla="*/ 1066089 h 1684246"/>
              <a:gd name="connsiteX28" fmla="*/ 1808725 w 2344632"/>
              <a:gd name="connsiteY28" fmla="*/ 920945 h 1684246"/>
              <a:gd name="connsiteX29" fmla="*/ 1691182 w 2344632"/>
              <a:gd name="connsiteY29" fmla="*/ 747250 h 1684246"/>
              <a:gd name="connsiteX30" fmla="*/ 1531525 w 2344632"/>
              <a:gd name="connsiteY30" fmla="*/ 805308 h 1684246"/>
              <a:gd name="connsiteX31" fmla="*/ 1575068 w 2344632"/>
              <a:gd name="connsiteY31" fmla="*/ 950450 h 1684246"/>
              <a:gd name="connsiteX32" fmla="*/ 1792782 w 2344632"/>
              <a:gd name="connsiteY32" fmla="*/ 1110108 h 1684246"/>
              <a:gd name="connsiteX33" fmla="*/ 1966954 w 2344632"/>
              <a:gd name="connsiteY33" fmla="*/ 1284279 h 1684246"/>
              <a:gd name="connsiteX34" fmla="*/ 1908897 w 2344632"/>
              <a:gd name="connsiteY34" fmla="*/ 1327822 h 1684246"/>
              <a:gd name="connsiteX35" fmla="*/ 1792782 w 2344632"/>
              <a:gd name="connsiteY35" fmla="*/ 1255250 h 1684246"/>
              <a:gd name="connsiteX36" fmla="*/ 1575068 w 2344632"/>
              <a:gd name="connsiteY36" fmla="*/ 1066565 h 1684246"/>
              <a:gd name="connsiteX37" fmla="*/ 1473468 w 2344632"/>
              <a:gd name="connsiteY37" fmla="*/ 979479 h 1684246"/>
              <a:gd name="connsiteX38" fmla="*/ 1328325 w 2344632"/>
              <a:gd name="connsiteY38" fmla="*/ 993993 h 1684246"/>
              <a:gd name="connsiteX39" fmla="*/ 1531525 w 2344632"/>
              <a:gd name="connsiteY39" fmla="*/ 1153650 h 1684246"/>
              <a:gd name="connsiteX40" fmla="*/ 1691182 w 2344632"/>
              <a:gd name="connsiteY40" fmla="*/ 1327822 h 1684246"/>
              <a:gd name="connsiteX41" fmla="*/ 1720211 w 2344632"/>
              <a:gd name="connsiteY41" fmla="*/ 1400393 h 1684246"/>
              <a:gd name="connsiteX42" fmla="*/ 1676668 w 2344632"/>
              <a:gd name="connsiteY42" fmla="*/ 1400393 h 1684246"/>
              <a:gd name="connsiteX43" fmla="*/ 1560554 w 2344632"/>
              <a:gd name="connsiteY43" fmla="*/ 1269765 h 1684246"/>
              <a:gd name="connsiteX44" fmla="*/ 1371868 w 2344632"/>
              <a:gd name="connsiteY44" fmla="*/ 1124622 h 1684246"/>
              <a:gd name="connsiteX45" fmla="*/ 1255754 w 2344632"/>
              <a:gd name="connsiteY45" fmla="*/ 1052050 h 1684246"/>
              <a:gd name="connsiteX46" fmla="*/ 1168668 w 2344632"/>
              <a:gd name="connsiteY46" fmla="*/ 1081079 h 1684246"/>
              <a:gd name="connsiteX47" fmla="*/ 1357354 w 2344632"/>
              <a:gd name="connsiteY47" fmla="*/ 1211708 h 1684246"/>
              <a:gd name="connsiteX48" fmla="*/ 1502497 w 2344632"/>
              <a:gd name="connsiteY48" fmla="*/ 1385879 h 1684246"/>
              <a:gd name="connsiteX49" fmla="*/ 1473468 w 2344632"/>
              <a:gd name="connsiteY49" fmla="*/ 1458450 h 1684246"/>
              <a:gd name="connsiteX50" fmla="*/ 1328325 w 2344632"/>
              <a:gd name="connsiteY50" fmla="*/ 1342336 h 1684246"/>
              <a:gd name="connsiteX51" fmla="*/ 1110611 w 2344632"/>
              <a:gd name="connsiteY51" fmla="*/ 1197193 h 1684246"/>
              <a:gd name="connsiteX52" fmla="*/ 1052554 w 2344632"/>
              <a:gd name="connsiteY52" fmla="*/ 1153650 h 1684246"/>
              <a:gd name="connsiteX53" fmla="*/ 950954 w 2344632"/>
              <a:gd name="connsiteY53" fmla="*/ 1211708 h 1684246"/>
              <a:gd name="connsiteX54" fmla="*/ 1023525 w 2344632"/>
              <a:gd name="connsiteY54" fmla="*/ 1298793 h 1684246"/>
              <a:gd name="connsiteX55" fmla="*/ 1299297 w 2344632"/>
              <a:gd name="connsiteY55" fmla="*/ 1501993 h 1684246"/>
              <a:gd name="connsiteX56" fmla="*/ 1371868 w 2344632"/>
              <a:gd name="connsiteY56" fmla="*/ 1589079 h 1684246"/>
              <a:gd name="connsiteX57" fmla="*/ 1328325 w 2344632"/>
              <a:gd name="connsiteY57" fmla="*/ 1618108 h 1684246"/>
              <a:gd name="connsiteX58" fmla="*/ 1125125 w 2344632"/>
              <a:gd name="connsiteY58" fmla="*/ 1429422 h 1684246"/>
              <a:gd name="connsiteX59" fmla="*/ 892897 w 2344632"/>
              <a:gd name="connsiteY59" fmla="*/ 1240736 h 1684246"/>
              <a:gd name="connsiteX60" fmla="*/ 791297 w 2344632"/>
              <a:gd name="connsiteY60" fmla="*/ 1327822 h 1684246"/>
              <a:gd name="connsiteX61" fmla="*/ 1009011 w 2344632"/>
              <a:gd name="connsiteY61" fmla="*/ 1458450 h 1684246"/>
              <a:gd name="connsiteX62" fmla="*/ 1212211 w 2344632"/>
              <a:gd name="connsiteY62" fmla="*/ 1647136 h 1684246"/>
              <a:gd name="connsiteX63" fmla="*/ 1168668 w 2344632"/>
              <a:gd name="connsiteY63" fmla="*/ 1676165 h 1684246"/>
              <a:gd name="connsiteX64" fmla="*/ 965468 w 2344632"/>
              <a:gd name="connsiteY64" fmla="*/ 1545536 h 1684246"/>
              <a:gd name="connsiteX65" fmla="*/ 733239 w 2344632"/>
              <a:gd name="connsiteY65" fmla="*/ 1414908 h 1684246"/>
              <a:gd name="connsiteX66" fmla="*/ 588097 w 2344632"/>
              <a:gd name="connsiteY66" fmla="*/ 1458450 h 1684246"/>
              <a:gd name="connsiteX67" fmla="*/ 268782 w 2344632"/>
              <a:gd name="connsiteY67" fmla="*/ 1429422 h 1684246"/>
              <a:gd name="connsiteX68" fmla="*/ 36554 w 2344632"/>
              <a:gd name="connsiteY68" fmla="*/ 1356850 h 1684246"/>
              <a:gd name="connsiteX69" fmla="*/ 7525 w 2344632"/>
              <a:gd name="connsiteY69" fmla="*/ 1255250 h 1684246"/>
              <a:gd name="connsiteX0" fmla="*/ 7525 w 2344632"/>
              <a:gd name="connsiteY0" fmla="*/ 1255250 h 1684246"/>
              <a:gd name="connsiteX1" fmla="*/ 123639 w 2344632"/>
              <a:gd name="connsiteY1" fmla="*/ 1095593 h 1684246"/>
              <a:gd name="connsiteX2" fmla="*/ 152668 w 2344632"/>
              <a:gd name="connsiteY2" fmla="*/ 950450 h 1684246"/>
              <a:gd name="connsiteX3" fmla="*/ 297811 w 2344632"/>
              <a:gd name="connsiteY3" fmla="*/ 819822 h 1684246"/>
              <a:gd name="connsiteX4" fmla="*/ 370382 w 2344632"/>
              <a:gd name="connsiteY4" fmla="*/ 660165 h 1684246"/>
              <a:gd name="connsiteX5" fmla="*/ 573582 w 2344632"/>
              <a:gd name="connsiteY5" fmla="*/ 485993 h 1684246"/>
              <a:gd name="connsiteX6" fmla="*/ 733239 w 2344632"/>
              <a:gd name="connsiteY6" fmla="*/ 340850 h 1684246"/>
              <a:gd name="connsiteX7" fmla="*/ 936439 w 2344632"/>
              <a:gd name="connsiteY7" fmla="*/ 123136 h 1684246"/>
              <a:gd name="connsiteX8" fmla="*/ 1168668 w 2344632"/>
              <a:gd name="connsiteY8" fmla="*/ 94108 h 1684246"/>
              <a:gd name="connsiteX9" fmla="*/ 1400897 w 2344632"/>
              <a:gd name="connsiteY9" fmla="*/ 7022 h 1684246"/>
              <a:gd name="connsiteX10" fmla="*/ 1647639 w 2344632"/>
              <a:gd name="connsiteY10" fmla="*/ 7022 h 1684246"/>
              <a:gd name="connsiteX11" fmla="*/ 1821811 w 2344632"/>
              <a:gd name="connsiteY11" fmla="*/ 21536 h 1684246"/>
              <a:gd name="connsiteX12" fmla="*/ 2112097 w 2344632"/>
              <a:gd name="connsiteY12" fmla="*/ 21536 h 1684246"/>
              <a:gd name="connsiteX13" fmla="*/ 2257239 w 2344632"/>
              <a:gd name="connsiteY13" fmla="*/ 79593 h 1684246"/>
              <a:gd name="connsiteX14" fmla="*/ 2344325 w 2344632"/>
              <a:gd name="connsiteY14" fmla="*/ 311822 h 1684246"/>
              <a:gd name="connsiteX15" fmla="*/ 2228211 w 2344632"/>
              <a:gd name="connsiteY15" fmla="*/ 544050 h 1684246"/>
              <a:gd name="connsiteX16" fmla="*/ 2126611 w 2344632"/>
              <a:gd name="connsiteY16" fmla="*/ 602108 h 1684246"/>
              <a:gd name="connsiteX17" fmla="*/ 2213697 w 2344632"/>
              <a:gd name="connsiteY17" fmla="*/ 863365 h 1684246"/>
              <a:gd name="connsiteX18" fmla="*/ 2228211 w 2344632"/>
              <a:gd name="connsiteY18" fmla="*/ 1023022 h 1684246"/>
              <a:gd name="connsiteX19" fmla="*/ 2199182 w 2344632"/>
              <a:gd name="connsiteY19" fmla="*/ 1023022 h 1684246"/>
              <a:gd name="connsiteX20" fmla="*/ 2127562 w 2344632"/>
              <a:gd name="connsiteY20" fmla="*/ 848850 h 1684246"/>
              <a:gd name="connsiteX21" fmla="*/ 2025011 w 2344632"/>
              <a:gd name="connsiteY21" fmla="*/ 631136 h 1684246"/>
              <a:gd name="connsiteX22" fmla="*/ 1798850 w 2344632"/>
              <a:gd name="connsiteY22" fmla="*/ 696688 h 1684246"/>
              <a:gd name="connsiteX23" fmla="*/ 1893431 w 2344632"/>
              <a:gd name="connsiteY23" fmla="*/ 928917 h 1684246"/>
              <a:gd name="connsiteX24" fmla="*/ 2112097 w 2344632"/>
              <a:gd name="connsiteY24" fmla="*/ 1197193 h 1684246"/>
              <a:gd name="connsiteX25" fmla="*/ 2213697 w 2344632"/>
              <a:gd name="connsiteY25" fmla="*/ 1255250 h 1684246"/>
              <a:gd name="connsiteX26" fmla="*/ 2112097 w 2344632"/>
              <a:gd name="connsiteY26" fmla="*/ 1284279 h 1684246"/>
              <a:gd name="connsiteX27" fmla="*/ 1924362 w 2344632"/>
              <a:gd name="connsiteY27" fmla="*/ 1066089 h 1684246"/>
              <a:gd name="connsiteX28" fmla="*/ 1808725 w 2344632"/>
              <a:gd name="connsiteY28" fmla="*/ 920945 h 1684246"/>
              <a:gd name="connsiteX29" fmla="*/ 1691182 w 2344632"/>
              <a:gd name="connsiteY29" fmla="*/ 747250 h 1684246"/>
              <a:gd name="connsiteX30" fmla="*/ 1531525 w 2344632"/>
              <a:gd name="connsiteY30" fmla="*/ 805308 h 1684246"/>
              <a:gd name="connsiteX31" fmla="*/ 1575068 w 2344632"/>
              <a:gd name="connsiteY31" fmla="*/ 950450 h 1684246"/>
              <a:gd name="connsiteX32" fmla="*/ 1792782 w 2344632"/>
              <a:gd name="connsiteY32" fmla="*/ 1110108 h 1684246"/>
              <a:gd name="connsiteX33" fmla="*/ 1966954 w 2344632"/>
              <a:gd name="connsiteY33" fmla="*/ 1284279 h 1684246"/>
              <a:gd name="connsiteX34" fmla="*/ 1908897 w 2344632"/>
              <a:gd name="connsiteY34" fmla="*/ 1327822 h 1684246"/>
              <a:gd name="connsiteX35" fmla="*/ 1792782 w 2344632"/>
              <a:gd name="connsiteY35" fmla="*/ 1255250 h 1684246"/>
              <a:gd name="connsiteX36" fmla="*/ 1575068 w 2344632"/>
              <a:gd name="connsiteY36" fmla="*/ 1066565 h 1684246"/>
              <a:gd name="connsiteX37" fmla="*/ 1473468 w 2344632"/>
              <a:gd name="connsiteY37" fmla="*/ 979479 h 1684246"/>
              <a:gd name="connsiteX38" fmla="*/ 1328325 w 2344632"/>
              <a:gd name="connsiteY38" fmla="*/ 993993 h 1684246"/>
              <a:gd name="connsiteX39" fmla="*/ 1531525 w 2344632"/>
              <a:gd name="connsiteY39" fmla="*/ 1153650 h 1684246"/>
              <a:gd name="connsiteX40" fmla="*/ 1691182 w 2344632"/>
              <a:gd name="connsiteY40" fmla="*/ 1327822 h 1684246"/>
              <a:gd name="connsiteX41" fmla="*/ 1720211 w 2344632"/>
              <a:gd name="connsiteY41" fmla="*/ 1400393 h 1684246"/>
              <a:gd name="connsiteX42" fmla="*/ 1676668 w 2344632"/>
              <a:gd name="connsiteY42" fmla="*/ 1400393 h 1684246"/>
              <a:gd name="connsiteX43" fmla="*/ 1560554 w 2344632"/>
              <a:gd name="connsiteY43" fmla="*/ 1269765 h 1684246"/>
              <a:gd name="connsiteX44" fmla="*/ 1371868 w 2344632"/>
              <a:gd name="connsiteY44" fmla="*/ 1124622 h 1684246"/>
              <a:gd name="connsiteX45" fmla="*/ 1255754 w 2344632"/>
              <a:gd name="connsiteY45" fmla="*/ 1052050 h 1684246"/>
              <a:gd name="connsiteX46" fmla="*/ 1168668 w 2344632"/>
              <a:gd name="connsiteY46" fmla="*/ 1081079 h 1684246"/>
              <a:gd name="connsiteX47" fmla="*/ 1357354 w 2344632"/>
              <a:gd name="connsiteY47" fmla="*/ 1211708 h 1684246"/>
              <a:gd name="connsiteX48" fmla="*/ 1502497 w 2344632"/>
              <a:gd name="connsiteY48" fmla="*/ 1385879 h 1684246"/>
              <a:gd name="connsiteX49" fmla="*/ 1473468 w 2344632"/>
              <a:gd name="connsiteY49" fmla="*/ 1458450 h 1684246"/>
              <a:gd name="connsiteX50" fmla="*/ 1328325 w 2344632"/>
              <a:gd name="connsiteY50" fmla="*/ 1342336 h 1684246"/>
              <a:gd name="connsiteX51" fmla="*/ 1110611 w 2344632"/>
              <a:gd name="connsiteY51" fmla="*/ 1197193 h 1684246"/>
              <a:gd name="connsiteX52" fmla="*/ 1052554 w 2344632"/>
              <a:gd name="connsiteY52" fmla="*/ 1153650 h 1684246"/>
              <a:gd name="connsiteX53" fmla="*/ 950954 w 2344632"/>
              <a:gd name="connsiteY53" fmla="*/ 1211708 h 1684246"/>
              <a:gd name="connsiteX54" fmla="*/ 1023525 w 2344632"/>
              <a:gd name="connsiteY54" fmla="*/ 1298793 h 1684246"/>
              <a:gd name="connsiteX55" fmla="*/ 1299297 w 2344632"/>
              <a:gd name="connsiteY55" fmla="*/ 1501993 h 1684246"/>
              <a:gd name="connsiteX56" fmla="*/ 1371868 w 2344632"/>
              <a:gd name="connsiteY56" fmla="*/ 1589079 h 1684246"/>
              <a:gd name="connsiteX57" fmla="*/ 1328325 w 2344632"/>
              <a:gd name="connsiteY57" fmla="*/ 1618108 h 1684246"/>
              <a:gd name="connsiteX58" fmla="*/ 1125125 w 2344632"/>
              <a:gd name="connsiteY58" fmla="*/ 1429422 h 1684246"/>
              <a:gd name="connsiteX59" fmla="*/ 892897 w 2344632"/>
              <a:gd name="connsiteY59" fmla="*/ 1240736 h 1684246"/>
              <a:gd name="connsiteX60" fmla="*/ 791297 w 2344632"/>
              <a:gd name="connsiteY60" fmla="*/ 1327822 h 1684246"/>
              <a:gd name="connsiteX61" fmla="*/ 1009011 w 2344632"/>
              <a:gd name="connsiteY61" fmla="*/ 1458450 h 1684246"/>
              <a:gd name="connsiteX62" fmla="*/ 1212211 w 2344632"/>
              <a:gd name="connsiteY62" fmla="*/ 1647136 h 1684246"/>
              <a:gd name="connsiteX63" fmla="*/ 1168668 w 2344632"/>
              <a:gd name="connsiteY63" fmla="*/ 1676165 h 1684246"/>
              <a:gd name="connsiteX64" fmla="*/ 965468 w 2344632"/>
              <a:gd name="connsiteY64" fmla="*/ 1545536 h 1684246"/>
              <a:gd name="connsiteX65" fmla="*/ 733239 w 2344632"/>
              <a:gd name="connsiteY65" fmla="*/ 1414908 h 1684246"/>
              <a:gd name="connsiteX66" fmla="*/ 588097 w 2344632"/>
              <a:gd name="connsiteY66" fmla="*/ 1458450 h 1684246"/>
              <a:gd name="connsiteX67" fmla="*/ 268782 w 2344632"/>
              <a:gd name="connsiteY67" fmla="*/ 1429422 h 1684246"/>
              <a:gd name="connsiteX68" fmla="*/ 36554 w 2344632"/>
              <a:gd name="connsiteY68" fmla="*/ 1356850 h 1684246"/>
              <a:gd name="connsiteX69" fmla="*/ 7525 w 2344632"/>
              <a:gd name="connsiteY69" fmla="*/ 1255250 h 1684246"/>
              <a:gd name="connsiteX0" fmla="*/ 7525 w 2344632"/>
              <a:gd name="connsiteY0" fmla="*/ 1255250 h 1684246"/>
              <a:gd name="connsiteX1" fmla="*/ 123639 w 2344632"/>
              <a:gd name="connsiteY1" fmla="*/ 1095593 h 1684246"/>
              <a:gd name="connsiteX2" fmla="*/ 152668 w 2344632"/>
              <a:gd name="connsiteY2" fmla="*/ 950450 h 1684246"/>
              <a:gd name="connsiteX3" fmla="*/ 297811 w 2344632"/>
              <a:gd name="connsiteY3" fmla="*/ 819822 h 1684246"/>
              <a:gd name="connsiteX4" fmla="*/ 370382 w 2344632"/>
              <a:gd name="connsiteY4" fmla="*/ 660165 h 1684246"/>
              <a:gd name="connsiteX5" fmla="*/ 573582 w 2344632"/>
              <a:gd name="connsiteY5" fmla="*/ 485993 h 1684246"/>
              <a:gd name="connsiteX6" fmla="*/ 733239 w 2344632"/>
              <a:gd name="connsiteY6" fmla="*/ 340850 h 1684246"/>
              <a:gd name="connsiteX7" fmla="*/ 936439 w 2344632"/>
              <a:gd name="connsiteY7" fmla="*/ 123136 h 1684246"/>
              <a:gd name="connsiteX8" fmla="*/ 1168668 w 2344632"/>
              <a:gd name="connsiteY8" fmla="*/ 94108 h 1684246"/>
              <a:gd name="connsiteX9" fmla="*/ 1400897 w 2344632"/>
              <a:gd name="connsiteY9" fmla="*/ 7022 h 1684246"/>
              <a:gd name="connsiteX10" fmla="*/ 1647639 w 2344632"/>
              <a:gd name="connsiteY10" fmla="*/ 7022 h 1684246"/>
              <a:gd name="connsiteX11" fmla="*/ 1821811 w 2344632"/>
              <a:gd name="connsiteY11" fmla="*/ 21536 h 1684246"/>
              <a:gd name="connsiteX12" fmla="*/ 2112097 w 2344632"/>
              <a:gd name="connsiteY12" fmla="*/ 21536 h 1684246"/>
              <a:gd name="connsiteX13" fmla="*/ 2257239 w 2344632"/>
              <a:gd name="connsiteY13" fmla="*/ 79593 h 1684246"/>
              <a:gd name="connsiteX14" fmla="*/ 2344325 w 2344632"/>
              <a:gd name="connsiteY14" fmla="*/ 311822 h 1684246"/>
              <a:gd name="connsiteX15" fmla="*/ 2228211 w 2344632"/>
              <a:gd name="connsiteY15" fmla="*/ 544050 h 1684246"/>
              <a:gd name="connsiteX16" fmla="*/ 2126611 w 2344632"/>
              <a:gd name="connsiteY16" fmla="*/ 602108 h 1684246"/>
              <a:gd name="connsiteX17" fmla="*/ 2213697 w 2344632"/>
              <a:gd name="connsiteY17" fmla="*/ 863365 h 1684246"/>
              <a:gd name="connsiteX18" fmla="*/ 2228211 w 2344632"/>
              <a:gd name="connsiteY18" fmla="*/ 1023022 h 1684246"/>
              <a:gd name="connsiteX19" fmla="*/ 2199182 w 2344632"/>
              <a:gd name="connsiteY19" fmla="*/ 1023022 h 1684246"/>
              <a:gd name="connsiteX20" fmla="*/ 2127562 w 2344632"/>
              <a:gd name="connsiteY20" fmla="*/ 848850 h 1684246"/>
              <a:gd name="connsiteX21" fmla="*/ 2025011 w 2344632"/>
              <a:gd name="connsiteY21" fmla="*/ 631136 h 1684246"/>
              <a:gd name="connsiteX22" fmla="*/ 1798850 w 2344632"/>
              <a:gd name="connsiteY22" fmla="*/ 696688 h 1684246"/>
              <a:gd name="connsiteX23" fmla="*/ 1893431 w 2344632"/>
              <a:gd name="connsiteY23" fmla="*/ 928917 h 1684246"/>
              <a:gd name="connsiteX24" fmla="*/ 2112097 w 2344632"/>
              <a:gd name="connsiteY24" fmla="*/ 1197193 h 1684246"/>
              <a:gd name="connsiteX25" fmla="*/ 2213697 w 2344632"/>
              <a:gd name="connsiteY25" fmla="*/ 1255250 h 1684246"/>
              <a:gd name="connsiteX26" fmla="*/ 2112097 w 2344632"/>
              <a:gd name="connsiteY26" fmla="*/ 1284279 h 1684246"/>
              <a:gd name="connsiteX27" fmla="*/ 1924362 w 2344632"/>
              <a:gd name="connsiteY27" fmla="*/ 1066089 h 1684246"/>
              <a:gd name="connsiteX28" fmla="*/ 1808725 w 2344632"/>
              <a:gd name="connsiteY28" fmla="*/ 920945 h 1684246"/>
              <a:gd name="connsiteX29" fmla="*/ 1691182 w 2344632"/>
              <a:gd name="connsiteY29" fmla="*/ 747250 h 1684246"/>
              <a:gd name="connsiteX30" fmla="*/ 1531525 w 2344632"/>
              <a:gd name="connsiteY30" fmla="*/ 805308 h 1684246"/>
              <a:gd name="connsiteX31" fmla="*/ 1575068 w 2344632"/>
              <a:gd name="connsiteY31" fmla="*/ 950450 h 1684246"/>
              <a:gd name="connsiteX32" fmla="*/ 1747811 w 2344632"/>
              <a:gd name="connsiteY32" fmla="*/ 1132593 h 1684246"/>
              <a:gd name="connsiteX33" fmla="*/ 1966954 w 2344632"/>
              <a:gd name="connsiteY33" fmla="*/ 1284279 h 1684246"/>
              <a:gd name="connsiteX34" fmla="*/ 1908897 w 2344632"/>
              <a:gd name="connsiteY34" fmla="*/ 1327822 h 1684246"/>
              <a:gd name="connsiteX35" fmla="*/ 1792782 w 2344632"/>
              <a:gd name="connsiteY35" fmla="*/ 1255250 h 1684246"/>
              <a:gd name="connsiteX36" fmla="*/ 1575068 w 2344632"/>
              <a:gd name="connsiteY36" fmla="*/ 1066565 h 1684246"/>
              <a:gd name="connsiteX37" fmla="*/ 1473468 w 2344632"/>
              <a:gd name="connsiteY37" fmla="*/ 979479 h 1684246"/>
              <a:gd name="connsiteX38" fmla="*/ 1328325 w 2344632"/>
              <a:gd name="connsiteY38" fmla="*/ 993993 h 1684246"/>
              <a:gd name="connsiteX39" fmla="*/ 1531525 w 2344632"/>
              <a:gd name="connsiteY39" fmla="*/ 1153650 h 1684246"/>
              <a:gd name="connsiteX40" fmla="*/ 1691182 w 2344632"/>
              <a:gd name="connsiteY40" fmla="*/ 1327822 h 1684246"/>
              <a:gd name="connsiteX41" fmla="*/ 1720211 w 2344632"/>
              <a:gd name="connsiteY41" fmla="*/ 1400393 h 1684246"/>
              <a:gd name="connsiteX42" fmla="*/ 1676668 w 2344632"/>
              <a:gd name="connsiteY42" fmla="*/ 1400393 h 1684246"/>
              <a:gd name="connsiteX43" fmla="*/ 1560554 w 2344632"/>
              <a:gd name="connsiteY43" fmla="*/ 1269765 h 1684246"/>
              <a:gd name="connsiteX44" fmla="*/ 1371868 w 2344632"/>
              <a:gd name="connsiteY44" fmla="*/ 1124622 h 1684246"/>
              <a:gd name="connsiteX45" fmla="*/ 1255754 w 2344632"/>
              <a:gd name="connsiteY45" fmla="*/ 1052050 h 1684246"/>
              <a:gd name="connsiteX46" fmla="*/ 1168668 w 2344632"/>
              <a:gd name="connsiteY46" fmla="*/ 1081079 h 1684246"/>
              <a:gd name="connsiteX47" fmla="*/ 1357354 w 2344632"/>
              <a:gd name="connsiteY47" fmla="*/ 1211708 h 1684246"/>
              <a:gd name="connsiteX48" fmla="*/ 1502497 w 2344632"/>
              <a:gd name="connsiteY48" fmla="*/ 1385879 h 1684246"/>
              <a:gd name="connsiteX49" fmla="*/ 1473468 w 2344632"/>
              <a:gd name="connsiteY49" fmla="*/ 1458450 h 1684246"/>
              <a:gd name="connsiteX50" fmla="*/ 1328325 w 2344632"/>
              <a:gd name="connsiteY50" fmla="*/ 1342336 h 1684246"/>
              <a:gd name="connsiteX51" fmla="*/ 1110611 w 2344632"/>
              <a:gd name="connsiteY51" fmla="*/ 1197193 h 1684246"/>
              <a:gd name="connsiteX52" fmla="*/ 1052554 w 2344632"/>
              <a:gd name="connsiteY52" fmla="*/ 1153650 h 1684246"/>
              <a:gd name="connsiteX53" fmla="*/ 950954 w 2344632"/>
              <a:gd name="connsiteY53" fmla="*/ 1211708 h 1684246"/>
              <a:gd name="connsiteX54" fmla="*/ 1023525 w 2344632"/>
              <a:gd name="connsiteY54" fmla="*/ 1298793 h 1684246"/>
              <a:gd name="connsiteX55" fmla="*/ 1299297 w 2344632"/>
              <a:gd name="connsiteY55" fmla="*/ 1501993 h 1684246"/>
              <a:gd name="connsiteX56" fmla="*/ 1371868 w 2344632"/>
              <a:gd name="connsiteY56" fmla="*/ 1589079 h 1684246"/>
              <a:gd name="connsiteX57" fmla="*/ 1328325 w 2344632"/>
              <a:gd name="connsiteY57" fmla="*/ 1618108 h 1684246"/>
              <a:gd name="connsiteX58" fmla="*/ 1125125 w 2344632"/>
              <a:gd name="connsiteY58" fmla="*/ 1429422 h 1684246"/>
              <a:gd name="connsiteX59" fmla="*/ 892897 w 2344632"/>
              <a:gd name="connsiteY59" fmla="*/ 1240736 h 1684246"/>
              <a:gd name="connsiteX60" fmla="*/ 791297 w 2344632"/>
              <a:gd name="connsiteY60" fmla="*/ 1327822 h 1684246"/>
              <a:gd name="connsiteX61" fmla="*/ 1009011 w 2344632"/>
              <a:gd name="connsiteY61" fmla="*/ 1458450 h 1684246"/>
              <a:gd name="connsiteX62" fmla="*/ 1212211 w 2344632"/>
              <a:gd name="connsiteY62" fmla="*/ 1647136 h 1684246"/>
              <a:gd name="connsiteX63" fmla="*/ 1168668 w 2344632"/>
              <a:gd name="connsiteY63" fmla="*/ 1676165 h 1684246"/>
              <a:gd name="connsiteX64" fmla="*/ 965468 w 2344632"/>
              <a:gd name="connsiteY64" fmla="*/ 1545536 h 1684246"/>
              <a:gd name="connsiteX65" fmla="*/ 733239 w 2344632"/>
              <a:gd name="connsiteY65" fmla="*/ 1414908 h 1684246"/>
              <a:gd name="connsiteX66" fmla="*/ 588097 w 2344632"/>
              <a:gd name="connsiteY66" fmla="*/ 1458450 h 1684246"/>
              <a:gd name="connsiteX67" fmla="*/ 268782 w 2344632"/>
              <a:gd name="connsiteY67" fmla="*/ 1429422 h 1684246"/>
              <a:gd name="connsiteX68" fmla="*/ 36554 w 2344632"/>
              <a:gd name="connsiteY68" fmla="*/ 1356850 h 1684246"/>
              <a:gd name="connsiteX69" fmla="*/ 7525 w 2344632"/>
              <a:gd name="connsiteY69" fmla="*/ 1255250 h 1684246"/>
              <a:gd name="connsiteX0" fmla="*/ 7525 w 2344632"/>
              <a:gd name="connsiteY0" fmla="*/ 1255250 h 1684246"/>
              <a:gd name="connsiteX1" fmla="*/ 123639 w 2344632"/>
              <a:gd name="connsiteY1" fmla="*/ 1095593 h 1684246"/>
              <a:gd name="connsiteX2" fmla="*/ 152668 w 2344632"/>
              <a:gd name="connsiteY2" fmla="*/ 950450 h 1684246"/>
              <a:gd name="connsiteX3" fmla="*/ 297811 w 2344632"/>
              <a:gd name="connsiteY3" fmla="*/ 819822 h 1684246"/>
              <a:gd name="connsiteX4" fmla="*/ 370382 w 2344632"/>
              <a:gd name="connsiteY4" fmla="*/ 660165 h 1684246"/>
              <a:gd name="connsiteX5" fmla="*/ 573582 w 2344632"/>
              <a:gd name="connsiteY5" fmla="*/ 485993 h 1684246"/>
              <a:gd name="connsiteX6" fmla="*/ 733239 w 2344632"/>
              <a:gd name="connsiteY6" fmla="*/ 340850 h 1684246"/>
              <a:gd name="connsiteX7" fmla="*/ 936439 w 2344632"/>
              <a:gd name="connsiteY7" fmla="*/ 123136 h 1684246"/>
              <a:gd name="connsiteX8" fmla="*/ 1168668 w 2344632"/>
              <a:gd name="connsiteY8" fmla="*/ 94108 h 1684246"/>
              <a:gd name="connsiteX9" fmla="*/ 1400897 w 2344632"/>
              <a:gd name="connsiteY9" fmla="*/ 7022 h 1684246"/>
              <a:gd name="connsiteX10" fmla="*/ 1647639 w 2344632"/>
              <a:gd name="connsiteY10" fmla="*/ 7022 h 1684246"/>
              <a:gd name="connsiteX11" fmla="*/ 1821811 w 2344632"/>
              <a:gd name="connsiteY11" fmla="*/ 21536 h 1684246"/>
              <a:gd name="connsiteX12" fmla="*/ 2112097 w 2344632"/>
              <a:gd name="connsiteY12" fmla="*/ 21536 h 1684246"/>
              <a:gd name="connsiteX13" fmla="*/ 2257239 w 2344632"/>
              <a:gd name="connsiteY13" fmla="*/ 79593 h 1684246"/>
              <a:gd name="connsiteX14" fmla="*/ 2344325 w 2344632"/>
              <a:gd name="connsiteY14" fmla="*/ 311822 h 1684246"/>
              <a:gd name="connsiteX15" fmla="*/ 2228211 w 2344632"/>
              <a:gd name="connsiteY15" fmla="*/ 544050 h 1684246"/>
              <a:gd name="connsiteX16" fmla="*/ 2126611 w 2344632"/>
              <a:gd name="connsiteY16" fmla="*/ 602108 h 1684246"/>
              <a:gd name="connsiteX17" fmla="*/ 2213697 w 2344632"/>
              <a:gd name="connsiteY17" fmla="*/ 863365 h 1684246"/>
              <a:gd name="connsiteX18" fmla="*/ 2228211 w 2344632"/>
              <a:gd name="connsiteY18" fmla="*/ 1023022 h 1684246"/>
              <a:gd name="connsiteX19" fmla="*/ 2199182 w 2344632"/>
              <a:gd name="connsiteY19" fmla="*/ 1023022 h 1684246"/>
              <a:gd name="connsiteX20" fmla="*/ 2127562 w 2344632"/>
              <a:gd name="connsiteY20" fmla="*/ 848850 h 1684246"/>
              <a:gd name="connsiteX21" fmla="*/ 2025011 w 2344632"/>
              <a:gd name="connsiteY21" fmla="*/ 631136 h 1684246"/>
              <a:gd name="connsiteX22" fmla="*/ 1798850 w 2344632"/>
              <a:gd name="connsiteY22" fmla="*/ 696688 h 1684246"/>
              <a:gd name="connsiteX23" fmla="*/ 1893431 w 2344632"/>
              <a:gd name="connsiteY23" fmla="*/ 928917 h 1684246"/>
              <a:gd name="connsiteX24" fmla="*/ 2112097 w 2344632"/>
              <a:gd name="connsiteY24" fmla="*/ 1197193 h 1684246"/>
              <a:gd name="connsiteX25" fmla="*/ 2213697 w 2344632"/>
              <a:gd name="connsiteY25" fmla="*/ 1255250 h 1684246"/>
              <a:gd name="connsiteX26" fmla="*/ 2112097 w 2344632"/>
              <a:gd name="connsiteY26" fmla="*/ 1284279 h 1684246"/>
              <a:gd name="connsiteX27" fmla="*/ 1924362 w 2344632"/>
              <a:gd name="connsiteY27" fmla="*/ 1066089 h 1684246"/>
              <a:gd name="connsiteX28" fmla="*/ 1808725 w 2344632"/>
              <a:gd name="connsiteY28" fmla="*/ 920945 h 1684246"/>
              <a:gd name="connsiteX29" fmla="*/ 1691182 w 2344632"/>
              <a:gd name="connsiteY29" fmla="*/ 747250 h 1684246"/>
              <a:gd name="connsiteX30" fmla="*/ 1531525 w 2344632"/>
              <a:gd name="connsiteY30" fmla="*/ 805308 h 1684246"/>
              <a:gd name="connsiteX31" fmla="*/ 1575068 w 2344632"/>
              <a:gd name="connsiteY31" fmla="*/ 950450 h 1684246"/>
              <a:gd name="connsiteX32" fmla="*/ 1747811 w 2344632"/>
              <a:gd name="connsiteY32" fmla="*/ 1132593 h 1684246"/>
              <a:gd name="connsiteX33" fmla="*/ 1966954 w 2344632"/>
              <a:gd name="connsiteY33" fmla="*/ 1284279 h 1684246"/>
              <a:gd name="connsiteX34" fmla="*/ 1908897 w 2344632"/>
              <a:gd name="connsiteY34" fmla="*/ 1327822 h 1684246"/>
              <a:gd name="connsiteX35" fmla="*/ 1792782 w 2344632"/>
              <a:gd name="connsiteY35" fmla="*/ 1255250 h 1684246"/>
              <a:gd name="connsiteX36" fmla="*/ 1575068 w 2344632"/>
              <a:gd name="connsiteY36" fmla="*/ 1066565 h 1684246"/>
              <a:gd name="connsiteX37" fmla="*/ 1473468 w 2344632"/>
              <a:gd name="connsiteY37" fmla="*/ 979479 h 1684246"/>
              <a:gd name="connsiteX38" fmla="*/ 1328325 w 2344632"/>
              <a:gd name="connsiteY38" fmla="*/ 993993 h 1684246"/>
              <a:gd name="connsiteX39" fmla="*/ 1531525 w 2344632"/>
              <a:gd name="connsiteY39" fmla="*/ 1153650 h 1684246"/>
              <a:gd name="connsiteX40" fmla="*/ 1691182 w 2344632"/>
              <a:gd name="connsiteY40" fmla="*/ 1327822 h 1684246"/>
              <a:gd name="connsiteX41" fmla="*/ 1720211 w 2344632"/>
              <a:gd name="connsiteY41" fmla="*/ 1400393 h 1684246"/>
              <a:gd name="connsiteX42" fmla="*/ 1676668 w 2344632"/>
              <a:gd name="connsiteY42" fmla="*/ 1400393 h 1684246"/>
              <a:gd name="connsiteX43" fmla="*/ 1560554 w 2344632"/>
              <a:gd name="connsiteY43" fmla="*/ 1269765 h 1684246"/>
              <a:gd name="connsiteX44" fmla="*/ 1371868 w 2344632"/>
              <a:gd name="connsiteY44" fmla="*/ 1124622 h 1684246"/>
              <a:gd name="connsiteX45" fmla="*/ 1255754 w 2344632"/>
              <a:gd name="connsiteY45" fmla="*/ 1052050 h 1684246"/>
              <a:gd name="connsiteX46" fmla="*/ 1168668 w 2344632"/>
              <a:gd name="connsiteY46" fmla="*/ 1081079 h 1684246"/>
              <a:gd name="connsiteX47" fmla="*/ 1319879 w 2344632"/>
              <a:gd name="connsiteY47" fmla="*/ 1241688 h 1684246"/>
              <a:gd name="connsiteX48" fmla="*/ 1502497 w 2344632"/>
              <a:gd name="connsiteY48" fmla="*/ 1385879 h 1684246"/>
              <a:gd name="connsiteX49" fmla="*/ 1473468 w 2344632"/>
              <a:gd name="connsiteY49" fmla="*/ 1458450 h 1684246"/>
              <a:gd name="connsiteX50" fmla="*/ 1328325 w 2344632"/>
              <a:gd name="connsiteY50" fmla="*/ 1342336 h 1684246"/>
              <a:gd name="connsiteX51" fmla="*/ 1110611 w 2344632"/>
              <a:gd name="connsiteY51" fmla="*/ 1197193 h 1684246"/>
              <a:gd name="connsiteX52" fmla="*/ 1052554 w 2344632"/>
              <a:gd name="connsiteY52" fmla="*/ 1153650 h 1684246"/>
              <a:gd name="connsiteX53" fmla="*/ 950954 w 2344632"/>
              <a:gd name="connsiteY53" fmla="*/ 1211708 h 1684246"/>
              <a:gd name="connsiteX54" fmla="*/ 1023525 w 2344632"/>
              <a:gd name="connsiteY54" fmla="*/ 1298793 h 1684246"/>
              <a:gd name="connsiteX55" fmla="*/ 1299297 w 2344632"/>
              <a:gd name="connsiteY55" fmla="*/ 1501993 h 1684246"/>
              <a:gd name="connsiteX56" fmla="*/ 1371868 w 2344632"/>
              <a:gd name="connsiteY56" fmla="*/ 1589079 h 1684246"/>
              <a:gd name="connsiteX57" fmla="*/ 1328325 w 2344632"/>
              <a:gd name="connsiteY57" fmla="*/ 1618108 h 1684246"/>
              <a:gd name="connsiteX58" fmla="*/ 1125125 w 2344632"/>
              <a:gd name="connsiteY58" fmla="*/ 1429422 h 1684246"/>
              <a:gd name="connsiteX59" fmla="*/ 892897 w 2344632"/>
              <a:gd name="connsiteY59" fmla="*/ 1240736 h 1684246"/>
              <a:gd name="connsiteX60" fmla="*/ 791297 w 2344632"/>
              <a:gd name="connsiteY60" fmla="*/ 1327822 h 1684246"/>
              <a:gd name="connsiteX61" fmla="*/ 1009011 w 2344632"/>
              <a:gd name="connsiteY61" fmla="*/ 1458450 h 1684246"/>
              <a:gd name="connsiteX62" fmla="*/ 1212211 w 2344632"/>
              <a:gd name="connsiteY62" fmla="*/ 1647136 h 1684246"/>
              <a:gd name="connsiteX63" fmla="*/ 1168668 w 2344632"/>
              <a:gd name="connsiteY63" fmla="*/ 1676165 h 1684246"/>
              <a:gd name="connsiteX64" fmla="*/ 965468 w 2344632"/>
              <a:gd name="connsiteY64" fmla="*/ 1545536 h 1684246"/>
              <a:gd name="connsiteX65" fmla="*/ 733239 w 2344632"/>
              <a:gd name="connsiteY65" fmla="*/ 1414908 h 1684246"/>
              <a:gd name="connsiteX66" fmla="*/ 588097 w 2344632"/>
              <a:gd name="connsiteY66" fmla="*/ 1458450 h 1684246"/>
              <a:gd name="connsiteX67" fmla="*/ 268782 w 2344632"/>
              <a:gd name="connsiteY67" fmla="*/ 1429422 h 1684246"/>
              <a:gd name="connsiteX68" fmla="*/ 36554 w 2344632"/>
              <a:gd name="connsiteY68" fmla="*/ 1356850 h 1684246"/>
              <a:gd name="connsiteX69" fmla="*/ 7525 w 2344632"/>
              <a:gd name="connsiteY69" fmla="*/ 1255250 h 1684246"/>
              <a:gd name="connsiteX0" fmla="*/ 7525 w 2344632"/>
              <a:gd name="connsiteY0" fmla="*/ 1255250 h 1683513"/>
              <a:gd name="connsiteX1" fmla="*/ 123639 w 2344632"/>
              <a:gd name="connsiteY1" fmla="*/ 1095593 h 1683513"/>
              <a:gd name="connsiteX2" fmla="*/ 152668 w 2344632"/>
              <a:gd name="connsiteY2" fmla="*/ 950450 h 1683513"/>
              <a:gd name="connsiteX3" fmla="*/ 297811 w 2344632"/>
              <a:gd name="connsiteY3" fmla="*/ 819822 h 1683513"/>
              <a:gd name="connsiteX4" fmla="*/ 370382 w 2344632"/>
              <a:gd name="connsiteY4" fmla="*/ 660165 h 1683513"/>
              <a:gd name="connsiteX5" fmla="*/ 573582 w 2344632"/>
              <a:gd name="connsiteY5" fmla="*/ 485993 h 1683513"/>
              <a:gd name="connsiteX6" fmla="*/ 733239 w 2344632"/>
              <a:gd name="connsiteY6" fmla="*/ 340850 h 1683513"/>
              <a:gd name="connsiteX7" fmla="*/ 936439 w 2344632"/>
              <a:gd name="connsiteY7" fmla="*/ 123136 h 1683513"/>
              <a:gd name="connsiteX8" fmla="*/ 1168668 w 2344632"/>
              <a:gd name="connsiteY8" fmla="*/ 94108 h 1683513"/>
              <a:gd name="connsiteX9" fmla="*/ 1400897 w 2344632"/>
              <a:gd name="connsiteY9" fmla="*/ 7022 h 1683513"/>
              <a:gd name="connsiteX10" fmla="*/ 1647639 w 2344632"/>
              <a:gd name="connsiteY10" fmla="*/ 7022 h 1683513"/>
              <a:gd name="connsiteX11" fmla="*/ 1821811 w 2344632"/>
              <a:gd name="connsiteY11" fmla="*/ 21536 h 1683513"/>
              <a:gd name="connsiteX12" fmla="*/ 2112097 w 2344632"/>
              <a:gd name="connsiteY12" fmla="*/ 21536 h 1683513"/>
              <a:gd name="connsiteX13" fmla="*/ 2257239 w 2344632"/>
              <a:gd name="connsiteY13" fmla="*/ 79593 h 1683513"/>
              <a:gd name="connsiteX14" fmla="*/ 2344325 w 2344632"/>
              <a:gd name="connsiteY14" fmla="*/ 311822 h 1683513"/>
              <a:gd name="connsiteX15" fmla="*/ 2228211 w 2344632"/>
              <a:gd name="connsiteY15" fmla="*/ 544050 h 1683513"/>
              <a:gd name="connsiteX16" fmla="*/ 2126611 w 2344632"/>
              <a:gd name="connsiteY16" fmla="*/ 602108 h 1683513"/>
              <a:gd name="connsiteX17" fmla="*/ 2213697 w 2344632"/>
              <a:gd name="connsiteY17" fmla="*/ 863365 h 1683513"/>
              <a:gd name="connsiteX18" fmla="*/ 2228211 w 2344632"/>
              <a:gd name="connsiteY18" fmla="*/ 1023022 h 1683513"/>
              <a:gd name="connsiteX19" fmla="*/ 2199182 w 2344632"/>
              <a:gd name="connsiteY19" fmla="*/ 1023022 h 1683513"/>
              <a:gd name="connsiteX20" fmla="*/ 2127562 w 2344632"/>
              <a:gd name="connsiteY20" fmla="*/ 848850 h 1683513"/>
              <a:gd name="connsiteX21" fmla="*/ 2025011 w 2344632"/>
              <a:gd name="connsiteY21" fmla="*/ 631136 h 1683513"/>
              <a:gd name="connsiteX22" fmla="*/ 1798850 w 2344632"/>
              <a:gd name="connsiteY22" fmla="*/ 696688 h 1683513"/>
              <a:gd name="connsiteX23" fmla="*/ 1893431 w 2344632"/>
              <a:gd name="connsiteY23" fmla="*/ 928917 h 1683513"/>
              <a:gd name="connsiteX24" fmla="*/ 2112097 w 2344632"/>
              <a:gd name="connsiteY24" fmla="*/ 1197193 h 1683513"/>
              <a:gd name="connsiteX25" fmla="*/ 2213697 w 2344632"/>
              <a:gd name="connsiteY25" fmla="*/ 1255250 h 1683513"/>
              <a:gd name="connsiteX26" fmla="*/ 2112097 w 2344632"/>
              <a:gd name="connsiteY26" fmla="*/ 1284279 h 1683513"/>
              <a:gd name="connsiteX27" fmla="*/ 1924362 w 2344632"/>
              <a:gd name="connsiteY27" fmla="*/ 1066089 h 1683513"/>
              <a:gd name="connsiteX28" fmla="*/ 1808725 w 2344632"/>
              <a:gd name="connsiteY28" fmla="*/ 920945 h 1683513"/>
              <a:gd name="connsiteX29" fmla="*/ 1691182 w 2344632"/>
              <a:gd name="connsiteY29" fmla="*/ 747250 h 1683513"/>
              <a:gd name="connsiteX30" fmla="*/ 1531525 w 2344632"/>
              <a:gd name="connsiteY30" fmla="*/ 805308 h 1683513"/>
              <a:gd name="connsiteX31" fmla="*/ 1575068 w 2344632"/>
              <a:gd name="connsiteY31" fmla="*/ 950450 h 1683513"/>
              <a:gd name="connsiteX32" fmla="*/ 1747811 w 2344632"/>
              <a:gd name="connsiteY32" fmla="*/ 1132593 h 1683513"/>
              <a:gd name="connsiteX33" fmla="*/ 1966954 w 2344632"/>
              <a:gd name="connsiteY33" fmla="*/ 1284279 h 1683513"/>
              <a:gd name="connsiteX34" fmla="*/ 1908897 w 2344632"/>
              <a:gd name="connsiteY34" fmla="*/ 1327822 h 1683513"/>
              <a:gd name="connsiteX35" fmla="*/ 1792782 w 2344632"/>
              <a:gd name="connsiteY35" fmla="*/ 1255250 h 1683513"/>
              <a:gd name="connsiteX36" fmla="*/ 1575068 w 2344632"/>
              <a:gd name="connsiteY36" fmla="*/ 1066565 h 1683513"/>
              <a:gd name="connsiteX37" fmla="*/ 1473468 w 2344632"/>
              <a:gd name="connsiteY37" fmla="*/ 979479 h 1683513"/>
              <a:gd name="connsiteX38" fmla="*/ 1328325 w 2344632"/>
              <a:gd name="connsiteY38" fmla="*/ 993993 h 1683513"/>
              <a:gd name="connsiteX39" fmla="*/ 1531525 w 2344632"/>
              <a:gd name="connsiteY39" fmla="*/ 1153650 h 1683513"/>
              <a:gd name="connsiteX40" fmla="*/ 1691182 w 2344632"/>
              <a:gd name="connsiteY40" fmla="*/ 1327822 h 1683513"/>
              <a:gd name="connsiteX41" fmla="*/ 1720211 w 2344632"/>
              <a:gd name="connsiteY41" fmla="*/ 1400393 h 1683513"/>
              <a:gd name="connsiteX42" fmla="*/ 1676668 w 2344632"/>
              <a:gd name="connsiteY42" fmla="*/ 1400393 h 1683513"/>
              <a:gd name="connsiteX43" fmla="*/ 1560554 w 2344632"/>
              <a:gd name="connsiteY43" fmla="*/ 1269765 h 1683513"/>
              <a:gd name="connsiteX44" fmla="*/ 1371868 w 2344632"/>
              <a:gd name="connsiteY44" fmla="*/ 1124622 h 1683513"/>
              <a:gd name="connsiteX45" fmla="*/ 1255754 w 2344632"/>
              <a:gd name="connsiteY45" fmla="*/ 1052050 h 1683513"/>
              <a:gd name="connsiteX46" fmla="*/ 1168668 w 2344632"/>
              <a:gd name="connsiteY46" fmla="*/ 1081079 h 1683513"/>
              <a:gd name="connsiteX47" fmla="*/ 1319879 w 2344632"/>
              <a:gd name="connsiteY47" fmla="*/ 1241688 h 1683513"/>
              <a:gd name="connsiteX48" fmla="*/ 1502497 w 2344632"/>
              <a:gd name="connsiteY48" fmla="*/ 1385879 h 1683513"/>
              <a:gd name="connsiteX49" fmla="*/ 1473468 w 2344632"/>
              <a:gd name="connsiteY49" fmla="*/ 1458450 h 1683513"/>
              <a:gd name="connsiteX50" fmla="*/ 1328325 w 2344632"/>
              <a:gd name="connsiteY50" fmla="*/ 1342336 h 1683513"/>
              <a:gd name="connsiteX51" fmla="*/ 1110611 w 2344632"/>
              <a:gd name="connsiteY51" fmla="*/ 1197193 h 1683513"/>
              <a:gd name="connsiteX52" fmla="*/ 1052554 w 2344632"/>
              <a:gd name="connsiteY52" fmla="*/ 1153650 h 1683513"/>
              <a:gd name="connsiteX53" fmla="*/ 950954 w 2344632"/>
              <a:gd name="connsiteY53" fmla="*/ 1211708 h 1683513"/>
              <a:gd name="connsiteX54" fmla="*/ 1023525 w 2344632"/>
              <a:gd name="connsiteY54" fmla="*/ 1298793 h 1683513"/>
              <a:gd name="connsiteX55" fmla="*/ 1299297 w 2344632"/>
              <a:gd name="connsiteY55" fmla="*/ 1501993 h 1683513"/>
              <a:gd name="connsiteX56" fmla="*/ 1371868 w 2344632"/>
              <a:gd name="connsiteY56" fmla="*/ 1589079 h 1683513"/>
              <a:gd name="connsiteX57" fmla="*/ 1328325 w 2344632"/>
              <a:gd name="connsiteY57" fmla="*/ 1618108 h 1683513"/>
              <a:gd name="connsiteX58" fmla="*/ 1125125 w 2344632"/>
              <a:gd name="connsiteY58" fmla="*/ 1429422 h 1683513"/>
              <a:gd name="connsiteX59" fmla="*/ 892897 w 2344632"/>
              <a:gd name="connsiteY59" fmla="*/ 1240736 h 1683513"/>
              <a:gd name="connsiteX60" fmla="*/ 791297 w 2344632"/>
              <a:gd name="connsiteY60" fmla="*/ 1327822 h 1683513"/>
              <a:gd name="connsiteX61" fmla="*/ 994021 w 2344632"/>
              <a:gd name="connsiteY61" fmla="*/ 1480936 h 1683513"/>
              <a:gd name="connsiteX62" fmla="*/ 1212211 w 2344632"/>
              <a:gd name="connsiteY62" fmla="*/ 1647136 h 1683513"/>
              <a:gd name="connsiteX63" fmla="*/ 1168668 w 2344632"/>
              <a:gd name="connsiteY63" fmla="*/ 1676165 h 1683513"/>
              <a:gd name="connsiteX64" fmla="*/ 965468 w 2344632"/>
              <a:gd name="connsiteY64" fmla="*/ 1545536 h 1683513"/>
              <a:gd name="connsiteX65" fmla="*/ 733239 w 2344632"/>
              <a:gd name="connsiteY65" fmla="*/ 1414908 h 1683513"/>
              <a:gd name="connsiteX66" fmla="*/ 588097 w 2344632"/>
              <a:gd name="connsiteY66" fmla="*/ 1458450 h 1683513"/>
              <a:gd name="connsiteX67" fmla="*/ 268782 w 2344632"/>
              <a:gd name="connsiteY67" fmla="*/ 1429422 h 1683513"/>
              <a:gd name="connsiteX68" fmla="*/ 36554 w 2344632"/>
              <a:gd name="connsiteY68" fmla="*/ 1356850 h 1683513"/>
              <a:gd name="connsiteX69" fmla="*/ 7525 w 2344632"/>
              <a:gd name="connsiteY69" fmla="*/ 1255250 h 1683513"/>
              <a:gd name="connsiteX0" fmla="*/ 7525 w 2344632"/>
              <a:gd name="connsiteY0" fmla="*/ 1255250 h 1683513"/>
              <a:gd name="connsiteX1" fmla="*/ 123639 w 2344632"/>
              <a:gd name="connsiteY1" fmla="*/ 1095593 h 1683513"/>
              <a:gd name="connsiteX2" fmla="*/ 152668 w 2344632"/>
              <a:gd name="connsiteY2" fmla="*/ 950450 h 1683513"/>
              <a:gd name="connsiteX3" fmla="*/ 297811 w 2344632"/>
              <a:gd name="connsiteY3" fmla="*/ 819822 h 1683513"/>
              <a:gd name="connsiteX4" fmla="*/ 370382 w 2344632"/>
              <a:gd name="connsiteY4" fmla="*/ 660165 h 1683513"/>
              <a:gd name="connsiteX5" fmla="*/ 573582 w 2344632"/>
              <a:gd name="connsiteY5" fmla="*/ 485993 h 1683513"/>
              <a:gd name="connsiteX6" fmla="*/ 733239 w 2344632"/>
              <a:gd name="connsiteY6" fmla="*/ 340850 h 1683513"/>
              <a:gd name="connsiteX7" fmla="*/ 936439 w 2344632"/>
              <a:gd name="connsiteY7" fmla="*/ 123136 h 1683513"/>
              <a:gd name="connsiteX8" fmla="*/ 1168668 w 2344632"/>
              <a:gd name="connsiteY8" fmla="*/ 94108 h 1683513"/>
              <a:gd name="connsiteX9" fmla="*/ 1400897 w 2344632"/>
              <a:gd name="connsiteY9" fmla="*/ 7022 h 1683513"/>
              <a:gd name="connsiteX10" fmla="*/ 1647639 w 2344632"/>
              <a:gd name="connsiteY10" fmla="*/ 7022 h 1683513"/>
              <a:gd name="connsiteX11" fmla="*/ 1821811 w 2344632"/>
              <a:gd name="connsiteY11" fmla="*/ 21536 h 1683513"/>
              <a:gd name="connsiteX12" fmla="*/ 2112097 w 2344632"/>
              <a:gd name="connsiteY12" fmla="*/ 21536 h 1683513"/>
              <a:gd name="connsiteX13" fmla="*/ 2257239 w 2344632"/>
              <a:gd name="connsiteY13" fmla="*/ 79593 h 1683513"/>
              <a:gd name="connsiteX14" fmla="*/ 2344325 w 2344632"/>
              <a:gd name="connsiteY14" fmla="*/ 311822 h 1683513"/>
              <a:gd name="connsiteX15" fmla="*/ 2228211 w 2344632"/>
              <a:gd name="connsiteY15" fmla="*/ 544050 h 1683513"/>
              <a:gd name="connsiteX16" fmla="*/ 2126611 w 2344632"/>
              <a:gd name="connsiteY16" fmla="*/ 602108 h 1683513"/>
              <a:gd name="connsiteX17" fmla="*/ 2213697 w 2344632"/>
              <a:gd name="connsiteY17" fmla="*/ 863365 h 1683513"/>
              <a:gd name="connsiteX18" fmla="*/ 2228211 w 2344632"/>
              <a:gd name="connsiteY18" fmla="*/ 1023022 h 1683513"/>
              <a:gd name="connsiteX19" fmla="*/ 2199182 w 2344632"/>
              <a:gd name="connsiteY19" fmla="*/ 1023022 h 1683513"/>
              <a:gd name="connsiteX20" fmla="*/ 2127562 w 2344632"/>
              <a:gd name="connsiteY20" fmla="*/ 848850 h 1683513"/>
              <a:gd name="connsiteX21" fmla="*/ 2025011 w 2344632"/>
              <a:gd name="connsiteY21" fmla="*/ 631136 h 1683513"/>
              <a:gd name="connsiteX22" fmla="*/ 1798850 w 2344632"/>
              <a:gd name="connsiteY22" fmla="*/ 696688 h 1683513"/>
              <a:gd name="connsiteX23" fmla="*/ 1893431 w 2344632"/>
              <a:gd name="connsiteY23" fmla="*/ 928917 h 1683513"/>
              <a:gd name="connsiteX24" fmla="*/ 2112097 w 2344632"/>
              <a:gd name="connsiteY24" fmla="*/ 1197193 h 1683513"/>
              <a:gd name="connsiteX25" fmla="*/ 2213697 w 2344632"/>
              <a:gd name="connsiteY25" fmla="*/ 1255250 h 1683513"/>
              <a:gd name="connsiteX26" fmla="*/ 2112097 w 2344632"/>
              <a:gd name="connsiteY26" fmla="*/ 1284279 h 1683513"/>
              <a:gd name="connsiteX27" fmla="*/ 1924362 w 2344632"/>
              <a:gd name="connsiteY27" fmla="*/ 1066089 h 1683513"/>
              <a:gd name="connsiteX28" fmla="*/ 1808725 w 2344632"/>
              <a:gd name="connsiteY28" fmla="*/ 920945 h 1683513"/>
              <a:gd name="connsiteX29" fmla="*/ 1691182 w 2344632"/>
              <a:gd name="connsiteY29" fmla="*/ 747250 h 1683513"/>
              <a:gd name="connsiteX30" fmla="*/ 1531525 w 2344632"/>
              <a:gd name="connsiteY30" fmla="*/ 805308 h 1683513"/>
              <a:gd name="connsiteX31" fmla="*/ 1575068 w 2344632"/>
              <a:gd name="connsiteY31" fmla="*/ 950450 h 1683513"/>
              <a:gd name="connsiteX32" fmla="*/ 1747811 w 2344632"/>
              <a:gd name="connsiteY32" fmla="*/ 1132593 h 1683513"/>
              <a:gd name="connsiteX33" fmla="*/ 1966954 w 2344632"/>
              <a:gd name="connsiteY33" fmla="*/ 1284279 h 1683513"/>
              <a:gd name="connsiteX34" fmla="*/ 1908897 w 2344632"/>
              <a:gd name="connsiteY34" fmla="*/ 1327822 h 1683513"/>
              <a:gd name="connsiteX35" fmla="*/ 1792782 w 2344632"/>
              <a:gd name="connsiteY35" fmla="*/ 1255250 h 1683513"/>
              <a:gd name="connsiteX36" fmla="*/ 1575068 w 2344632"/>
              <a:gd name="connsiteY36" fmla="*/ 1066565 h 1683513"/>
              <a:gd name="connsiteX37" fmla="*/ 1473468 w 2344632"/>
              <a:gd name="connsiteY37" fmla="*/ 979479 h 1683513"/>
              <a:gd name="connsiteX38" fmla="*/ 1328325 w 2344632"/>
              <a:gd name="connsiteY38" fmla="*/ 993993 h 1683513"/>
              <a:gd name="connsiteX39" fmla="*/ 1531525 w 2344632"/>
              <a:gd name="connsiteY39" fmla="*/ 1153650 h 1683513"/>
              <a:gd name="connsiteX40" fmla="*/ 1691182 w 2344632"/>
              <a:gd name="connsiteY40" fmla="*/ 1327822 h 1683513"/>
              <a:gd name="connsiteX41" fmla="*/ 1720211 w 2344632"/>
              <a:gd name="connsiteY41" fmla="*/ 1400393 h 1683513"/>
              <a:gd name="connsiteX42" fmla="*/ 1676668 w 2344632"/>
              <a:gd name="connsiteY42" fmla="*/ 1400393 h 1683513"/>
              <a:gd name="connsiteX43" fmla="*/ 1560554 w 2344632"/>
              <a:gd name="connsiteY43" fmla="*/ 1269765 h 1683513"/>
              <a:gd name="connsiteX44" fmla="*/ 1371868 w 2344632"/>
              <a:gd name="connsiteY44" fmla="*/ 1124622 h 1683513"/>
              <a:gd name="connsiteX45" fmla="*/ 1255754 w 2344632"/>
              <a:gd name="connsiteY45" fmla="*/ 1052050 h 1683513"/>
              <a:gd name="connsiteX46" fmla="*/ 1168668 w 2344632"/>
              <a:gd name="connsiteY46" fmla="*/ 1081079 h 1683513"/>
              <a:gd name="connsiteX47" fmla="*/ 1319879 w 2344632"/>
              <a:gd name="connsiteY47" fmla="*/ 1241688 h 1683513"/>
              <a:gd name="connsiteX48" fmla="*/ 1502497 w 2344632"/>
              <a:gd name="connsiteY48" fmla="*/ 1385879 h 1683513"/>
              <a:gd name="connsiteX49" fmla="*/ 1473468 w 2344632"/>
              <a:gd name="connsiteY49" fmla="*/ 1458450 h 1683513"/>
              <a:gd name="connsiteX50" fmla="*/ 1328325 w 2344632"/>
              <a:gd name="connsiteY50" fmla="*/ 1342336 h 1683513"/>
              <a:gd name="connsiteX51" fmla="*/ 1155582 w 2344632"/>
              <a:gd name="connsiteY51" fmla="*/ 1174707 h 1683513"/>
              <a:gd name="connsiteX52" fmla="*/ 1052554 w 2344632"/>
              <a:gd name="connsiteY52" fmla="*/ 1153650 h 1683513"/>
              <a:gd name="connsiteX53" fmla="*/ 950954 w 2344632"/>
              <a:gd name="connsiteY53" fmla="*/ 1211708 h 1683513"/>
              <a:gd name="connsiteX54" fmla="*/ 1023525 w 2344632"/>
              <a:gd name="connsiteY54" fmla="*/ 1298793 h 1683513"/>
              <a:gd name="connsiteX55" fmla="*/ 1299297 w 2344632"/>
              <a:gd name="connsiteY55" fmla="*/ 1501993 h 1683513"/>
              <a:gd name="connsiteX56" fmla="*/ 1371868 w 2344632"/>
              <a:gd name="connsiteY56" fmla="*/ 1589079 h 1683513"/>
              <a:gd name="connsiteX57" fmla="*/ 1328325 w 2344632"/>
              <a:gd name="connsiteY57" fmla="*/ 1618108 h 1683513"/>
              <a:gd name="connsiteX58" fmla="*/ 1125125 w 2344632"/>
              <a:gd name="connsiteY58" fmla="*/ 1429422 h 1683513"/>
              <a:gd name="connsiteX59" fmla="*/ 892897 w 2344632"/>
              <a:gd name="connsiteY59" fmla="*/ 1240736 h 1683513"/>
              <a:gd name="connsiteX60" fmla="*/ 791297 w 2344632"/>
              <a:gd name="connsiteY60" fmla="*/ 1327822 h 1683513"/>
              <a:gd name="connsiteX61" fmla="*/ 994021 w 2344632"/>
              <a:gd name="connsiteY61" fmla="*/ 1480936 h 1683513"/>
              <a:gd name="connsiteX62" fmla="*/ 1212211 w 2344632"/>
              <a:gd name="connsiteY62" fmla="*/ 1647136 h 1683513"/>
              <a:gd name="connsiteX63" fmla="*/ 1168668 w 2344632"/>
              <a:gd name="connsiteY63" fmla="*/ 1676165 h 1683513"/>
              <a:gd name="connsiteX64" fmla="*/ 965468 w 2344632"/>
              <a:gd name="connsiteY64" fmla="*/ 1545536 h 1683513"/>
              <a:gd name="connsiteX65" fmla="*/ 733239 w 2344632"/>
              <a:gd name="connsiteY65" fmla="*/ 1414908 h 1683513"/>
              <a:gd name="connsiteX66" fmla="*/ 588097 w 2344632"/>
              <a:gd name="connsiteY66" fmla="*/ 1458450 h 1683513"/>
              <a:gd name="connsiteX67" fmla="*/ 268782 w 2344632"/>
              <a:gd name="connsiteY67" fmla="*/ 1429422 h 1683513"/>
              <a:gd name="connsiteX68" fmla="*/ 36554 w 2344632"/>
              <a:gd name="connsiteY68" fmla="*/ 1356850 h 1683513"/>
              <a:gd name="connsiteX69" fmla="*/ 7525 w 2344632"/>
              <a:gd name="connsiteY69" fmla="*/ 1255250 h 1683513"/>
              <a:gd name="connsiteX0" fmla="*/ 7525 w 2344632"/>
              <a:gd name="connsiteY0" fmla="*/ 1255250 h 1683513"/>
              <a:gd name="connsiteX1" fmla="*/ 123639 w 2344632"/>
              <a:gd name="connsiteY1" fmla="*/ 1095593 h 1683513"/>
              <a:gd name="connsiteX2" fmla="*/ 152668 w 2344632"/>
              <a:gd name="connsiteY2" fmla="*/ 950450 h 1683513"/>
              <a:gd name="connsiteX3" fmla="*/ 297811 w 2344632"/>
              <a:gd name="connsiteY3" fmla="*/ 819822 h 1683513"/>
              <a:gd name="connsiteX4" fmla="*/ 370382 w 2344632"/>
              <a:gd name="connsiteY4" fmla="*/ 660165 h 1683513"/>
              <a:gd name="connsiteX5" fmla="*/ 573582 w 2344632"/>
              <a:gd name="connsiteY5" fmla="*/ 485993 h 1683513"/>
              <a:gd name="connsiteX6" fmla="*/ 733239 w 2344632"/>
              <a:gd name="connsiteY6" fmla="*/ 340850 h 1683513"/>
              <a:gd name="connsiteX7" fmla="*/ 936439 w 2344632"/>
              <a:gd name="connsiteY7" fmla="*/ 123136 h 1683513"/>
              <a:gd name="connsiteX8" fmla="*/ 1168668 w 2344632"/>
              <a:gd name="connsiteY8" fmla="*/ 94108 h 1683513"/>
              <a:gd name="connsiteX9" fmla="*/ 1400897 w 2344632"/>
              <a:gd name="connsiteY9" fmla="*/ 7022 h 1683513"/>
              <a:gd name="connsiteX10" fmla="*/ 1647639 w 2344632"/>
              <a:gd name="connsiteY10" fmla="*/ 7022 h 1683513"/>
              <a:gd name="connsiteX11" fmla="*/ 1821811 w 2344632"/>
              <a:gd name="connsiteY11" fmla="*/ 21536 h 1683513"/>
              <a:gd name="connsiteX12" fmla="*/ 2112097 w 2344632"/>
              <a:gd name="connsiteY12" fmla="*/ 21536 h 1683513"/>
              <a:gd name="connsiteX13" fmla="*/ 2257239 w 2344632"/>
              <a:gd name="connsiteY13" fmla="*/ 79593 h 1683513"/>
              <a:gd name="connsiteX14" fmla="*/ 2344325 w 2344632"/>
              <a:gd name="connsiteY14" fmla="*/ 311822 h 1683513"/>
              <a:gd name="connsiteX15" fmla="*/ 2228211 w 2344632"/>
              <a:gd name="connsiteY15" fmla="*/ 544050 h 1683513"/>
              <a:gd name="connsiteX16" fmla="*/ 2126611 w 2344632"/>
              <a:gd name="connsiteY16" fmla="*/ 602108 h 1683513"/>
              <a:gd name="connsiteX17" fmla="*/ 2213697 w 2344632"/>
              <a:gd name="connsiteY17" fmla="*/ 863365 h 1683513"/>
              <a:gd name="connsiteX18" fmla="*/ 2228211 w 2344632"/>
              <a:gd name="connsiteY18" fmla="*/ 1023022 h 1683513"/>
              <a:gd name="connsiteX19" fmla="*/ 2199182 w 2344632"/>
              <a:gd name="connsiteY19" fmla="*/ 1023022 h 1683513"/>
              <a:gd name="connsiteX20" fmla="*/ 2127562 w 2344632"/>
              <a:gd name="connsiteY20" fmla="*/ 848850 h 1683513"/>
              <a:gd name="connsiteX21" fmla="*/ 2025011 w 2344632"/>
              <a:gd name="connsiteY21" fmla="*/ 631136 h 1683513"/>
              <a:gd name="connsiteX22" fmla="*/ 1798850 w 2344632"/>
              <a:gd name="connsiteY22" fmla="*/ 696688 h 1683513"/>
              <a:gd name="connsiteX23" fmla="*/ 1893431 w 2344632"/>
              <a:gd name="connsiteY23" fmla="*/ 928917 h 1683513"/>
              <a:gd name="connsiteX24" fmla="*/ 2112097 w 2344632"/>
              <a:gd name="connsiteY24" fmla="*/ 1197193 h 1683513"/>
              <a:gd name="connsiteX25" fmla="*/ 2213697 w 2344632"/>
              <a:gd name="connsiteY25" fmla="*/ 1255250 h 1683513"/>
              <a:gd name="connsiteX26" fmla="*/ 2112097 w 2344632"/>
              <a:gd name="connsiteY26" fmla="*/ 1284279 h 1683513"/>
              <a:gd name="connsiteX27" fmla="*/ 1924362 w 2344632"/>
              <a:gd name="connsiteY27" fmla="*/ 1066089 h 1683513"/>
              <a:gd name="connsiteX28" fmla="*/ 1808725 w 2344632"/>
              <a:gd name="connsiteY28" fmla="*/ 920945 h 1683513"/>
              <a:gd name="connsiteX29" fmla="*/ 1691182 w 2344632"/>
              <a:gd name="connsiteY29" fmla="*/ 747250 h 1683513"/>
              <a:gd name="connsiteX30" fmla="*/ 1531525 w 2344632"/>
              <a:gd name="connsiteY30" fmla="*/ 805308 h 1683513"/>
              <a:gd name="connsiteX31" fmla="*/ 1575068 w 2344632"/>
              <a:gd name="connsiteY31" fmla="*/ 950450 h 1683513"/>
              <a:gd name="connsiteX32" fmla="*/ 1747811 w 2344632"/>
              <a:gd name="connsiteY32" fmla="*/ 1132593 h 1683513"/>
              <a:gd name="connsiteX33" fmla="*/ 1966954 w 2344632"/>
              <a:gd name="connsiteY33" fmla="*/ 1284279 h 1683513"/>
              <a:gd name="connsiteX34" fmla="*/ 1908897 w 2344632"/>
              <a:gd name="connsiteY34" fmla="*/ 1327822 h 1683513"/>
              <a:gd name="connsiteX35" fmla="*/ 1792782 w 2344632"/>
              <a:gd name="connsiteY35" fmla="*/ 1255250 h 1683513"/>
              <a:gd name="connsiteX36" fmla="*/ 1575068 w 2344632"/>
              <a:gd name="connsiteY36" fmla="*/ 1066565 h 1683513"/>
              <a:gd name="connsiteX37" fmla="*/ 1473468 w 2344632"/>
              <a:gd name="connsiteY37" fmla="*/ 979479 h 1683513"/>
              <a:gd name="connsiteX38" fmla="*/ 1328325 w 2344632"/>
              <a:gd name="connsiteY38" fmla="*/ 993993 h 1683513"/>
              <a:gd name="connsiteX39" fmla="*/ 1531525 w 2344632"/>
              <a:gd name="connsiteY39" fmla="*/ 1153650 h 1683513"/>
              <a:gd name="connsiteX40" fmla="*/ 1691182 w 2344632"/>
              <a:gd name="connsiteY40" fmla="*/ 1327822 h 1683513"/>
              <a:gd name="connsiteX41" fmla="*/ 1720211 w 2344632"/>
              <a:gd name="connsiteY41" fmla="*/ 1400393 h 1683513"/>
              <a:gd name="connsiteX42" fmla="*/ 1676668 w 2344632"/>
              <a:gd name="connsiteY42" fmla="*/ 1400393 h 1683513"/>
              <a:gd name="connsiteX43" fmla="*/ 1560554 w 2344632"/>
              <a:gd name="connsiteY43" fmla="*/ 1269765 h 1683513"/>
              <a:gd name="connsiteX44" fmla="*/ 1371868 w 2344632"/>
              <a:gd name="connsiteY44" fmla="*/ 1124622 h 1683513"/>
              <a:gd name="connsiteX45" fmla="*/ 1255754 w 2344632"/>
              <a:gd name="connsiteY45" fmla="*/ 1052050 h 1683513"/>
              <a:gd name="connsiteX46" fmla="*/ 1168668 w 2344632"/>
              <a:gd name="connsiteY46" fmla="*/ 1081079 h 1683513"/>
              <a:gd name="connsiteX47" fmla="*/ 1319879 w 2344632"/>
              <a:gd name="connsiteY47" fmla="*/ 1241688 h 1683513"/>
              <a:gd name="connsiteX48" fmla="*/ 1502497 w 2344632"/>
              <a:gd name="connsiteY48" fmla="*/ 1385879 h 1683513"/>
              <a:gd name="connsiteX49" fmla="*/ 1473468 w 2344632"/>
              <a:gd name="connsiteY49" fmla="*/ 1458450 h 1683513"/>
              <a:gd name="connsiteX50" fmla="*/ 1350810 w 2344632"/>
              <a:gd name="connsiteY50" fmla="*/ 1342336 h 1683513"/>
              <a:gd name="connsiteX51" fmla="*/ 1155582 w 2344632"/>
              <a:gd name="connsiteY51" fmla="*/ 1174707 h 1683513"/>
              <a:gd name="connsiteX52" fmla="*/ 1052554 w 2344632"/>
              <a:gd name="connsiteY52" fmla="*/ 1153650 h 1683513"/>
              <a:gd name="connsiteX53" fmla="*/ 950954 w 2344632"/>
              <a:gd name="connsiteY53" fmla="*/ 1211708 h 1683513"/>
              <a:gd name="connsiteX54" fmla="*/ 1023525 w 2344632"/>
              <a:gd name="connsiteY54" fmla="*/ 1298793 h 1683513"/>
              <a:gd name="connsiteX55" fmla="*/ 1299297 w 2344632"/>
              <a:gd name="connsiteY55" fmla="*/ 1501993 h 1683513"/>
              <a:gd name="connsiteX56" fmla="*/ 1371868 w 2344632"/>
              <a:gd name="connsiteY56" fmla="*/ 1589079 h 1683513"/>
              <a:gd name="connsiteX57" fmla="*/ 1328325 w 2344632"/>
              <a:gd name="connsiteY57" fmla="*/ 1618108 h 1683513"/>
              <a:gd name="connsiteX58" fmla="*/ 1125125 w 2344632"/>
              <a:gd name="connsiteY58" fmla="*/ 1429422 h 1683513"/>
              <a:gd name="connsiteX59" fmla="*/ 892897 w 2344632"/>
              <a:gd name="connsiteY59" fmla="*/ 1240736 h 1683513"/>
              <a:gd name="connsiteX60" fmla="*/ 791297 w 2344632"/>
              <a:gd name="connsiteY60" fmla="*/ 1327822 h 1683513"/>
              <a:gd name="connsiteX61" fmla="*/ 994021 w 2344632"/>
              <a:gd name="connsiteY61" fmla="*/ 1480936 h 1683513"/>
              <a:gd name="connsiteX62" fmla="*/ 1212211 w 2344632"/>
              <a:gd name="connsiteY62" fmla="*/ 1647136 h 1683513"/>
              <a:gd name="connsiteX63" fmla="*/ 1168668 w 2344632"/>
              <a:gd name="connsiteY63" fmla="*/ 1676165 h 1683513"/>
              <a:gd name="connsiteX64" fmla="*/ 965468 w 2344632"/>
              <a:gd name="connsiteY64" fmla="*/ 1545536 h 1683513"/>
              <a:gd name="connsiteX65" fmla="*/ 733239 w 2344632"/>
              <a:gd name="connsiteY65" fmla="*/ 1414908 h 1683513"/>
              <a:gd name="connsiteX66" fmla="*/ 588097 w 2344632"/>
              <a:gd name="connsiteY66" fmla="*/ 1458450 h 1683513"/>
              <a:gd name="connsiteX67" fmla="*/ 268782 w 2344632"/>
              <a:gd name="connsiteY67" fmla="*/ 1429422 h 1683513"/>
              <a:gd name="connsiteX68" fmla="*/ 36554 w 2344632"/>
              <a:gd name="connsiteY68" fmla="*/ 1356850 h 1683513"/>
              <a:gd name="connsiteX69" fmla="*/ 7525 w 2344632"/>
              <a:gd name="connsiteY69" fmla="*/ 1255250 h 1683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2344632" h="1683513">
                <a:moveTo>
                  <a:pt x="7525" y="1255250"/>
                </a:moveTo>
                <a:cubicBezTo>
                  <a:pt x="22039" y="1211707"/>
                  <a:pt x="99449" y="1146393"/>
                  <a:pt x="123639" y="1095593"/>
                </a:cubicBezTo>
                <a:cubicBezTo>
                  <a:pt x="147829" y="1044793"/>
                  <a:pt x="123639" y="996412"/>
                  <a:pt x="152668" y="950450"/>
                </a:cubicBezTo>
                <a:cubicBezTo>
                  <a:pt x="181697" y="904488"/>
                  <a:pt x="261525" y="868203"/>
                  <a:pt x="297811" y="819822"/>
                </a:cubicBezTo>
                <a:cubicBezTo>
                  <a:pt x="334097" y="771441"/>
                  <a:pt x="324420" y="715803"/>
                  <a:pt x="370382" y="660165"/>
                </a:cubicBezTo>
                <a:cubicBezTo>
                  <a:pt x="416344" y="604527"/>
                  <a:pt x="513106" y="539212"/>
                  <a:pt x="573582" y="485993"/>
                </a:cubicBezTo>
                <a:cubicBezTo>
                  <a:pt x="634058" y="432774"/>
                  <a:pt x="672763" y="401326"/>
                  <a:pt x="733239" y="340850"/>
                </a:cubicBezTo>
                <a:cubicBezTo>
                  <a:pt x="793715" y="280374"/>
                  <a:pt x="863868" y="164260"/>
                  <a:pt x="936439" y="123136"/>
                </a:cubicBezTo>
                <a:cubicBezTo>
                  <a:pt x="1009010" y="82012"/>
                  <a:pt x="1091258" y="113460"/>
                  <a:pt x="1168668" y="94108"/>
                </a:cubicBezTo>
                <a:cubicBezTo>
                  <a:pt x="1246078" y="74756"/>
                  <a:pt x="1321069" y="21536"/>
                  <a:pt x="1400897" y="7022"/>
                </a:cubicBezTo>
                <a:cubicBezTo>
                  <a:pt x="1480726" y="-7492"/>
                  <a:pt x="1577487" y="4603"/>
                  <a:pt x="1647639" y="7022"/>
                </a:cubicBezTo>
                <a:cubicBezTo>
                  <a:pt x="1717791" y="9441"/>
                  <a:pt x="1744401" y="19117"/>
                  <a:pt x="1821811" y="21536"/>
                </a:cubicBezTo>
                <a:cubicBezTo>
                  <a:pt x="1899221" y="23955"/>
                  <a:pt x="2039526" y="11860"/>
                  <a:pt x="2112097" y="21536"/>
                </a:cubicBezTo>
                <a:cubicBezTo>
                  <a:pt x="2184668" y="31212"/>
                  <a:pt x="2218534" y="31212"/>
                  <a:pt x="2257239" y="79593"/>
                </a:cubicBezTo>
                <a:cubicBezTo>
                  <a:pt x="2295944" y="127974"/>
                  <a:pt x="2349163" y="234413"/>
                  <a:pt x="2344325" y="311822"/>
                </a:cubicBezTo>
                <a:cubicBezTo>
                  <a:pt x="2339487" y="389231"/>
                  <a:pt x="2264497" y="495669"/>
                  <a:pt x="2228211" y="544050"/>
                </a:cubicBezTo>
                <a:cubicBezTo>
                  <a:pt x="2191925" y="592431"/>
                  <a:pt x="2129030" y="548889"/>
                  <a:pt x="2126611" y="602108"/>
                </a:cubicBezTo>
                <a:cubicBezTo>
                  <a:pt x="2124192" y="655327"/>
                  <a:pt x="2196764" y="793213"/>
                  <a:pt x="2213697" y="863365"/>
                </a:cubicBezTo>
                <a:cubicBezTo>
                  <a:pt x="2230630" y="933517"/>
                  <a:pt x="2228211" y="1023022"/>
                  <a:pt x="2228211" y="1023022"/>
                </a:cubicBezTo>
                <a:cubicBezTo>
                  <a:pt x="2225792" y="1049631"/>
                  <a:pt x="2215957" y="1052051"/>
                  <a:pt x="2199182" y="1023022"/>
                </a:cubicBezTo>
                <a:cubicBezTo>
                  <a:pt x="2182407" y="993993"/>
                  <a:pt x="2156590" y="914164"/>
                  <a:pt x="2127562" y="848850"/>
                </a:cubicBezTo>
                <a:cubicBezTo>
                  <a:pt x="2098534" y="783536"/>
                  <a:pt x="2079796" y="656496"/>
                  <a:pt x="2025011" y="631136"/>
                </a:cubicBezTo>
                <a:cubicBezTo>
                  <a:pt x="1970226" y="605776"/>
                  <a:pt x="1820780" y="647058"/>
                  <a:pt x="1798850" y="696688"/>
                </a:cubicBezTo>
                <a:cubicBezTo>
                  <a:pt x="1776920" y="746318"/>
                  <a:pt x="1841223" y="845499"/>
                  <a:pt x="1893431" y="928917"/>
                </a:cubicBezTo>
                <a:cubicBezTo>
                  <a:pt x="1945639" y="1012335"/>
                  <a:pt x="2058719" y="1142804"/>
                  <a:pt x="2112097" y="1197193"/>
                </a:cubicBezTo>
                <a:cubicBezTo>
                  <a:pt x="2165475" y="1251582"/>
                  <a:pt x="2213697" y="1240736"/>
                  <a:pt x="2213697" y="1255250"/>
                </a:cubicBezTo>
                <a:cubicBezTo>
                  <a:pt x="2213697" y="1269764"/>
                  <a:pt x="2160320" y="1315806"/>
                  <a:pt x="2112097" y="1284279"/>
                </a:cubicBezTo>
                <a:cubicBezTo>
                  <a:pt x="2063875" y="1252752"/>
                  <a:pt x="1974924" y="1126645"/>
                  <a:pt x="1924362" y="1066089"/>
                </a:cubicBezTo>
                <a:cubicBezTo>
                  <a:pt x="1873800" y="1005533"/>
                  <a:pt x="1847588" y="974085"/>
                  <a:pt x="1808725" y="920945"/>
                </a:cubicBezTo>
                <a:cubicBezTo>
                  <a:pt x="1769862" y="867805"/>
                  <a:pt x="1737382" y="766523"/>
                  <a:pt x="1691182" y="747250"/>
                </a:cubicBezTo>
                <a:cubicBezTo>
                  <a:pt x="1644982" y="727977"/>
                  <a:pt x="1550877" y="771441"/>
                  <a:pt x="1531525" y="805308"/>
                </a:cubicBezTo>
                <a:cubicBezTo>
                  <a:pt x="1512173" y="839175"/>
                  <a:pt x="1539020" y="895902"/>
                  <a:pt x="1575068" y="950450"/>
                </a:cubicBezTo>
                <a:cubicBezTo>
                  <a:pt x="1611116" y="1004998"/>
                  <a:pt x="1682497" y="1076955"/>
                  <a:pt x="1747811" y="1132593"/>
                </a:cubicBezTo>
                <a:cubicBezTo>
                  <a:pt x="1813125" y="1188231"/>
                  <a:pt x="1940106" y="1251741"/>
                  <a:pt x="1966954" y="1284279"/>
                </a:cubicBezTo>
                <a:cubicBezTo>
                  <a:pt x="1993802" y="1316817"/>
                  <a:pt x="1937926" y="1332660"/>
                  <a:pt x="1908897" y="1327822"/>
                </a:cubicBezTo>
                <a:cubicBezTo>
                  <a:pt x="1879868" y="1322984"/>
                  <a:pt x="1848420" y="1298793"/>
                  <a:pt x="1792782" y="1255250"/>
                </a:cubicBezTo>
                <a:cubicBezTo>
                  <a:pt x="1737144" y="1211707"/>
                  <a:pt x="1575068" y="1066565"/>
                  <a:pt x="1575068" y="1066565"/>
                </a:cubicBezTo>
                <a:cubicBezTo>
                  <a:pt x="1521849" y="1020603"/>
                  <a:pt x="1514592" y="991574"/>
                  <a:pt x="1473468" y="979479"/>
                </a:cubicBezTo>
                <a:cubicBezTo>
                  <a:pt x="1432344" y="967384"/>
                  <a:pt x="1318649" y="964965"/>
                  <a:pt x="1328325" y="993993"/>
                </a:cubicBezTo>
                <a:cubicBezTo>
                  <a:pt x="1338001" y="1023021"/>
                  <a:pt x="1471049" y="1098012"/>
                  <a:pt x="1531525" y="1153650"/>
                </a:cubicBezTo>
                <a:cubicBezTo>
                  <a:pt x="1592001" y="1209288"/>
                  <a:pt x="1659734" y="1286698"/>
                  <a:pt x="1691182" y="1327822"/>
                </a:cubicBezTo>
                <a:cubicBezTo>
                  <a:pt x="1722630" y="1368946"/>
                  <a:pt x="1720211" y="1400393"/>
                  <a:pt x="1720211" y="1400393"/>
                </a:cubicBezTo>
                <a:cubicBezTo>
                  <a:pt x="1717792" y="1412488"/>
                  <a:pt x="1703278" y="1422164"/>
                  <a:pt x="1676668" y="1400393"/>
                </a:cubicBezTo>
                <a:cubicBezTo>
                  <a:pt x="1650058" y="1378622"/>
                  <a:pt x="1611354" y="1315727"/>
                  <a:pt x="1560554" y="1269765"/>
                </a:cubicBezTo>
                <a:cubicBezTo>
                  <a:pt x="1509754" y="1223803"/>
                  <a:pt x="1422668" y="1160908"/>
                  <a:pt x="1371868" y="1124622"/>
                </a:cubicBezTo>
                <a:cubicBezTo>
                  <a:pt x="1321068" y="1088336"/>
                  <a:pt x="1289621" y="1059307"/>
                  <a:pt x="1255754" y="1052050"/>
                </a:cubicBezTo>
                <a:cubicBezTo>
                  <a:pt x="1221887" y="1044793"/>
                  <a:pt x="1157981" y="1049473"/>
                  <a:pt x="1168668" y="1081079"/>
                </a:cubicBezTo>
                <a:cubicBezTo>
                  <a:pt x="1179355" y="1112685"/>
                  <a:pt x="1264241" y="1190888"/>
                  <a:pt x="1319879" y="1241688"/>
                </a:cubicBezTo>
                <a:cubicBezTo>
                  <a:pt x="1375517" y="1292488"/>
                  <a:pt x="1476899" y="1349752"/>
                  <a:pt x="1502497" y="1385879"/>
                </a:cubicBezTo>
                <a:cubicBezTo>
                  <a:pt x="1528095" y="1422006"/>
                  <a:pt x="1498749" y="1465707"/>
                  <a:pt x="1473468" y="1458450"/>
                </a:cubicBezTo>
                <a:cubicBezTo>
                  <a:pt x="1448187" y="1451193"/>
                  <a:pt x="1403791" y="1389626"/>
                  <a:pt x="1350810" y="1342336"/>
                </a:cubicBezTo>
                <a:cubicBezTo>
                  <a:pt x="1297829" y="1295046"/>
                  <a:pt x="1205291" y="1206155"/>
                  <a:pt x="1155582" y="1174707"/>
                </a:cubicBezTo>
                <a:cubicBezTo>
                  <a:pt x="1105873" y="1143259"/>
                  <a:pt x="1086658" y="1147483"/>
                  <a:pt x="1052554" y="1153650"/>
                </a:cubicBezTo>
                <a:cubicBezTo>
                  <a:pt x="1018450" y="1159817"/>
                  <a:pt x="955792" y="1187518"/>
                  <a:pt x="950954" y="1211708"/>
                </a:cubicBezTo>
                <a:cubicBezTo>
                  <a:pt x="946116" y="1235898"/>
                  <a:pt x="965468" y="1250412"/>
                  <a:pt x="1023525" y="1298793"/>
                </a:cubicBezTo>
                <a:cubicBezTo>
                  <a:pt x="1081582" y="1347174"/>
                  <a:pt x="1241240" y="1453612"/>
                  <a:pt x="1299297" y="1501993"/>
                </a:cubicBezTo>
                <a:cubicBezTo>
                  <a:pt x="1357354" y="1550374"/>
                  <a:pt x="1371868" y="1589079"/>
                  <a:pt x="1371868" y="1589079"/>
                </a:cubicBezTo>
                <a:cubicBezTo>
                  <a:pt x="1376706" y="1608432"/>
                  <a:pt x="1369449" y="1644717"/>
                  <a:pt x="1328325" y="1618108"/>
                </a:cubicBezTo>
                <a:cubicBezTo>
                  <a:pt x="1287201" y="1591499"/>
                  <a:pt x="1197696" y="1492317"/>
                  <a:pt x="1125125" y="1429422"/>
                </a:cubicBezTo>
                <a:cubicBezTo>
                  <a:pt x="1052554" y="1366527"/>
                  <a:pt x="948535" y="1257669"/>
                  <a:pt x="892897" y="1240736"/>
                </a:cubicBezTo>
                <a:cubicBezTo>
                  <a:pt x="837259" y="1223803"/>
                  <a:pt x="774443" y="1287789"/>
                  <a:pt x="791297" y="1327822"/>
                </a:cubicBezTo>
                <a:cubicBezTo>
                  <a:pt x="808151" y="1367855"/>
                  <a:pt x="923869" y="1427717"/>
                  <a:pt x="994021" y="1480936"/>
                </a:cubicBezTo>
                <a:cubicBezTo>
                  <a:pt x="1064173" y="1534155"/>
                  <a:pt x="1183103" y="1614598"/>
                  <a:pt x="1212211" y="1647136"/>
                </a:cubicBezTo>
                <a:cubicBezTo>
                  <a:pt x="1241319" y="1679674"/>
                  <a:pt x="1209792" y="1693098"/>
                  <a:pt x="1168668" y="1676165"/>
                </a:cubicBezTo>
                <a:cubicBezTo>
                  <a:pt x="1127544" y="1659232"/>
                  <a:pt x="1038039" y="1589079"/>
                  <a:pt x="965468" y="1545536"/>
                </a:cubicBezTo>
                <a:cubicBezTo>
                  <a:pt x="892897" y="1501993"/>
                  <a:pt x="796134" y="1429422"/>
                  <a:pt x="733239" y="1414908"/>
                </a:cubicBezTo>
                <a:cubicBezTo>
                  <a:pt x="670344" y="1400394"/>
                  <a:pt x="665506" y="1456031"/>
                  <a:pt x="588097" y="1458450"/>
                </a:cubicBezTo>
                <a:cubicBezTo>
                  <a:pt x="510688" y="1460869"/>
                  <a:pt x="360706" y="1446355"/>
                  <a:pt x="268782" y="1429422"/>
                </a:cubicBezTo>
                <a:cubicBezTo>
                  <a:pt x="176858" y="1412489"/>
                  <a:pt x="75259" y="1385879"/>
                  <a:pt x="36554" y="1356850"/>
                </a:cubicBezTo>
                <a:cubicBezTo>
                  <a:pt x="-2151" y="1327821"/>
                  <a:pt x="-6989" y="1298793"/>
                  <a:pt x="7525" y="1255250"/>
                </a:cubicBezTo>
                <a:close/>
              </a:path>
            </a:pathLst>
          </a:custGeom>
          <a:solidFill>
            <a:srgbClr val="FFCC99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02B7E37-D37A-A513-6720-E5C30A272457}"/>
              </a:ext>
            </a:extLst>
          </p:cNvPr>
          <p:cNvSpPr txBox="1"/>
          <p:nvPr/>
        </p:nvSpPr>
        <p:spPr>
          <a:xfrm>
            <a:off x="2727597" y="3200249"/>
            <a:ext cx="14430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Glande lacrymal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89E1093-DB0A-5D3A-A5DF-355C8C5A81F9}"/>
              </a:ext>
            </a:extLst>
          </p:cNvPr>
          <p:cNvSpPr txBox="1"/>
          <p:nvPr/>
        </p:nvSpPr>
        <p:spPr>
          <a:xfrm>
            <a:off x="7445453" y="4880526"/>
            <a:ext cx="1475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Conduit lacrymal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EB1974B7-8E8D-043D-58FC-14A3A3BBD98B}"/>
              </a:ext>
            </a:extLst>
          </p:cNvPr>
          <p:cNvCxnSpPr>
            <a:cxnSpLocks/>
          </p:cNvCxnSpPr>
          <p:nvPr/>
        </p:nvCxnSpPr>
        <p:spPr>
          <a:xfrm flipH="1">
            <a:off x="6995934" y="5019026"/>
            <a:ext cx="50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B0FC58B5-519E-71F4-AB75-FD4D2645DECE}"/>
              </a:ext>
            </a:extLst>
          </p:cNvPr>
          <p:cNvSpPr txBox="1"/>
          <p:nvPr/>
        </p:nvSpPr>
        <p:spPr>
          <a:xfrm>
            <a:off x="7517826" y="3831490"/>
            <a:ext cx="11544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Sac lacrymal</a:t>
            </a: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D70EA02B-C159-D0D0-2FBE-2783E83A1DC5}"/>
              </a:ext>
            </a:extLst>
          </p:cNvPr>
          <p:cNvCxnSpPr>
            <a:cxnSpLocks/>
          </p:cNvCxnSpPr>
          <p:nvPr/>
        </p:nvCxnSpPr>
        <p:spPr>
          <a:xfrm flipH="1">
            <a:off x="7092676" y="3969990"/>
            <a:ext cx="43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8C9027A2-518F-3F8B-E74B-834F2FBB5CED}"/>
              </a:ext>
            </a:extLst>
          </p:cNvPr>
          <p:cNvCxnSpPr>
            <a:cxnSpLocks/>
          </p:cNvCxnSpPr>
          <p:nvPr/>
        </p:nvCxnSpPr>
        <p:spPr>
          <a:xfrm flipH="1">
            <a:off x="6804676" y="4317628"/>
            <a:ext cx="7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E1BDDFF9-C241-32B2-2539-3C5CADF33DA1}"/>
              </a:ext>
            </a:extLst>
          </p:cNvPr>
          <p:cNvSpPr txBox="1"/>
          <p:nvPr/>
        </p:nvSpPr>
        <p:spPr>
          <a:xfrm>
            <a:off x="7504992" y="4169470"/>
            <a:ext cx="16866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Canalicule lacrymal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B7AD3554-4E49-172B-2338-170C97F5EE48}"/>
              </a:ext>
            </a:extLst>
          </p:cNvPr>
          <p:cNvCxnSpPr>
            <a:cxnSpLocks/>
          </p:cNvCxnSpPr>
          <p:nvPr/>
        </p:nvCxnSpPr>
        <p:spPr>
          <a:xfrm flipH="1">
            <a:off x="4231269" y="3356992"/>
            <a:ext cx="9956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F1A42C9A-91CF-30D3-7CE0-6285D8EC5309}"/>
              </a:ext>
            </a:extLst>
          </p:cNvPr>
          <p:cNvCxnSpPr>
            <a:cxnSpLocks/>
          </p:cNvCxnSpPr>
          <p:nvPr/>
        </p:nvCxnSpPr>
        <p:spPr>
          <a:xfrm flipH="1">
            <a:off x="4170621" y="3607344"/>
            <a:ext cx="1192408" cy="1096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E1D0C143-A63D-4455-5CB9-6822130BD839}"/>
              </a:ext>
            </a:extLst>
          </p:cNvPr>
          <p:cNvSpPr txBox="1"/>
          <p:nvPr/>
        </p:nvSpPr>
        <p:spPr>
          <a:xfrm>
            <a:off x="2594639" y="3529794"/>
            <a:ext cx="16385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Ductules</a:t>
            </a:r>
            <a:r>
              <a:rPr lang="fr-FR" sz="1200" dirty="0"/>
              <a:t> excréteurs</a:t>
            </a:r>
          </a:p>
          <a:p>
            <a:r>
              <a:rPr lang="fr-FR" sz="1200" dirty="0"/>
              <a:t>     de la glande</a:t>
            </a:r>
          </a:p>
          <a:p>
            <a:r>
              <a:rPr lang="fr-FR" sz="1200" dirty="0"/>
              <a:t>       lacrymales</a:t>
            </a:r>
          </a:p>
        </p:txBody>
      </p:sp>
      <p:sp>
        <p:nvSpPr>
          <p:cNvPr id="29" name="Forme libre : forme 28">
            <a:extLst>
              <a:ext uri="{FF2B5EF4-FFF2-40B4-BE49-F238E27FC236}">
                <a16:creationId xmlns:a16="http://schemas.microsoft.com/office/drawing/2014/main" id="{C9AB3974-FB87-F76C-B099-93DF1BC3AC22}"/>
              </a:ext>
            </a:extLst>
          </p:cNvPr>
          <p:cNvSpPr/>
          <p:nvPr/>
        </p:nvSpPr>
        <p:spPr>
          <a:xfrm>
            <a:off x="5602942" y="3573015"/>
            <a:ext cx="142250" cy="179475"/>
          </a:xfrm>
          <a:custGeom>
            <a:avLst/>
            <a:gdLst>
              <a:gd name="connsiteX0" fmla="*/ 0 w 345056"/>
              <a:gd name="connsiteY0" fmla="*/ 0 h 612476"/>
              <a:gd name="connsiteX1" fmla="*/ 103517 w 345056"/>
              <a:gd name="connsiteY1" fmla="*/ 215660 h 612476"/>
              <a:gd name="connsiteX2" fmla="*/ 345056 w 345056"/>
              <a:gd name="connsiteY2" fmla="*/ 612476 h 612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5056" h="612476">
                <a:moveTo>
                  <a:pt x="0" y="0"/>
                </a:moveTo>
                <a:cubicBezTo>
                  <a:pt x="23004" y="56790"/>
                  <a:pt x="46008" y="113581"/>
                  <a:pt x="103517" y="215660"/>
                </a:cubicBezTo>
                <a:cubicBezTo>
                  <a:pt x="161026" y="317739"/>
                  <a:pt x="253041" y="465107"/>
                  <a:pt x="345056" y="612476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Forme libre : forme 30">
            <a:extLst>
              <a:ext uri="{FF2B5EF4-FFF2-40B4-BE49-F238E27FC236}">
                <a16:creationId xmlns:a16="http://schemas.microsoft.com/office/drawing/2014/main" id="{69DAEAB2-BCDA-06DF-C6AA-F6B0F9617A8A}"/>
              </a:ext>
            </a:extLst>
          </p:cNvPr>
          <p:cNvSpPr/>
          <p:nvPr/>
        </p:nvSpPr>
        <p:spPr>
          <a:xfrm>
            <a:off x="5999539" y="3961129"/>
            <a:ext cx="506506" cy="143436"/>
          </a:xfrm>
          <a:custGeom>
            <a:avLst/>
            <a:gdLst>
              <a:gd name="connsiteX0" fmla="*/ 0 w 506506"/>
              <a:gd name="connsiteY0" fmla="*/ 0 h 143436"/>
              <a:gd name="connsiteX1" fmla="*/ 282389 w 506506"/>
              <a:gd name="connsiteY1" fmla="*/ 89648 h 143436"/>
              <a:gd name="connsiteX2" fmla="*/ 506506 w 506506"/>
              <a:gd name="connsiteY2" fmla="*/ 143436 h 14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6506" h="143436">
                <a:moveTo>
                  <a:pt x="0" y="0"/>
                </a:moveTo>
                <a:cubicBezTo>
                  <a:pt x="98985" y="32871"/>
                  <a:pt x="197971" y="65742"/>
                  <a:pt x="282389" y="89648"/>
                </a:cubicBezTo>
                <a:cubicBezTo>
                  <a:pt x="366807" y="113554"/>
                  <a:pt x="436656" y="128495"/>
                  <a:pt x="506506" y="143436"/>
                </a:cubicBez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Forme libre : forme 33">
            <a:extLst>
              <a:ext uri="{FF2B5EF4-FFF2-40B4-BE49-F238E27FC236}">
                <a16:creationId xmlns:a16="http://schemas.microsoft.com/office/drawing/2014/main" id="{0E65ED8F-8535-E09F-D582-FDA08C976250}"/>
              </a:ext>
            </a:extLst>
          </p:cNvPr>
          <p:cNvSpPr/>
          <p:nvPr/>
        </p:nvSpPr>
        <p:spPr>
          <a:xfrm>
            <a:off x="6813176" y="4006230"/>
            <a:ext cx="143436" cy="237564"/>
          </a:xfrm>
          <a:custGeom>
            <a:avLst/>
            <a:gdLst>
              <a:gd name="connsiteX0" fmla="*/ 0 w 143436"/>
              <a:gd name="connsiteY0" fmla="*/ 0 h 237564"/>
              <a:gd name="connsiteX1" fmla="*/ 98612 w 143436"/>
              <a:gd name="connsiteY1" fmla="*/ 40341 h 237564"/>
              <a:gd name="connsiteX2" fmla="*/ 143436 w 143436"/>
              <a:gd name="connsiteY2" fmla="*/ 237564 h 237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436" h="237564">
                <a:moveTo>
                  <a:pt x="0" y="0"/>
                </a:moveTo>
                <a:cubicBezTo>
                  <a:pt x="37353" y="373"/>
                  <a:pt x="74706" y="747"/>
                  <a:pt x="98612" y="40341"/>
                </a:cubicBezTo>
                <a:cubicBezTo>
                  <a:pt x="122518" y="79935"/>
                  <a:pt x="132977" y="158749"/>
                  <a:pt x="143436" y="237564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Triangle isocèle 34">
            <a:extLst>
              <a:ext uri="{FF2B5EF4-FFF2-40B4-BE49-F238E27FC236}">
                <a16:creationId xmlns:a16="http://schemas.microsoft.com/office/drawing/2014/main" id="{827D560B-31E7-5B37-A2E9-E862ACD1417B}"/>
              </a:ext>
            </a:extLst>
          </p:cNvPr>
          <p:cNvSpPr/>
          <p:nvPr/>
        </p:nvSpPr>
        <p:spPr>
          <a:xfrm rot="11019998">
            <a:off x="6879167" y="4179171"/>
            <a:ext cx="98247" cy="94180"/>
          </a:xfrm>
          <a:prstGeom prst="triangl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6" name="Triangle isocèle 35">
            <a:extLst>
              <a:ext uri="{FF2B5EF4-FFF2-40B4-BE49-F238E27FC236}">
                <a16:creationId xmlns:a16="http://schemas.microsoft.com/office/drawing/2014/main" id="{448A2421-15D3-87F0-2896-DB62D8E0E3B8}"/>
              </a:ext>
            </a:extLst>
          </p:cNvPr>
          <p:cNvSpPr/>
          <p:nvPr/>
        </p:nvSpPr>
        <p:spPr>
          <a:xfrm rot="5670482">
            <a:off x="6496632" y="4063812"/>
            <a:ext cx="98247" cy="94180"/>
          </a:xfrm>
          <a:prstGeom prst="triangl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7" name="Triangle isocèle 36">
            <a:extLst>
              <a:ext uri="{FF2B5EF4-FFF2-40B4-BE49-F238E27FC236}">
                <a16:creationId xmlns:a16="http://schemas.microsoft.com/office/drawing/2014/main" id="{15B3CED3-97E7-D2F8-4F23-314BFF856A66}"/>
              </a:ext>
            </a:extLst>
          </p:cNvPr>
          <p:cNvSpPr/>
          <p:nvPr/>
        </p:nvSpPr>
        <p:spPr>
          <a:xfrm rot="7662985">
            <a:off x="5705137" y="3687429"/>
            <a:ext cx="98247" cy="94180"/>
          </a:xfrm>
          <a:prstGeom prst="triangl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6B0D4355-59B3-9913-13E0-1880BEC6825A}"/>
              </a:ext>
            </a:extLst>
          </p:cNvPr>
          <p:cNvCxnSpPr>
            <a:cxnSpLocks/>
          </p:cNvCxnSpPr>
          <p:nvPr/>
        </p:nvCxnSpPr>
        <p:spPr>
          <a:xfrm flipH="1">
            <a:off x="4170621" y="3480409"/>
            <a:ext cx="1292123" cy="2334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71FD43F6-472A-EECE-B336-9C18B61C442C}"/>
              </a:ext>
            </a:extLst>
          </p:cNvPr>
          <p:cNvSpPr/>
          <p:nvPr/>
        </p:nvSpPr>
        <p:spPr>
          <a:xfrm>
            <a:off x="6993766" y="5559953"/>
            <a:ext cx="803945" cy="741176"/>
          </a:xfrm>
          <a:custGeom>
            <a:avLst/>
            <a:gdLst>
              <a:gd name="connsiteX0" fmla="*/ 116737 w 795894"/>
              <a:gd name="connsiteY0" fmla="*/ 565544 h 739732"/>
              <a:gd name="connsiteX1" fmla="*/ 3666 w 795894"/>
              <a:gd name="connsiteY1" fmla="*/ 457389 h 739732"/>
              <a:gd name="connsiteX2" fmla="*/ 57743 w 795894"/>
              <a:gd name="connsiteY2" fmla="*/ 245995 h 739732"/>
              <a:gd name="connsiteX3" fmla="*/ 342879 w 795894"/>
              <a:gd name="connsiteY3" fmla="*/ 24770 h 739732"/>
              <a:gd name="connsiteX4" fmla="*/ 475614 w 795894"/>
              <a:gd name="connsiteY4" fmla="*/ 14937 h 739732"/>
              <a:gd name="connsiteX5" fmla="*/ 746001 w 795894"/>
              <a:gd name="connsiteY5" fmla="*/ 14937 h 739732"/>
              <a:gd name="connsiteX6" fmla="*/ 795163 w 795894"/>
              <a:gd name="connsiteY6" fmla="*/ 211582 h 739732"/>
              <a:gd name="connsiteX7" fmla="*/ 765666 w 795894"/>
              <a:gd name="connsiteY7" fmla="*/ 491802 h 739732"/>
              <a:gd name="connsiteX8" fmla="*/ 642763 w 795894"/>
              <a:gd name="connsiteY8" fmla="*/ 703195 h 739732"/>
              <a:gd name="connsiteX9" fmla="*/ 377292 w 795894"/>
              <a:gd name="connsiteY9" fmla="*/ 727776 h 739732"/>
              <a:gd name="connsiteX10" fmla="*/ 116737 w 795894"/>
              <a:gd name="connsiteY10" fmla="*/ 565544 h 739732"/>
              <a:gd name="connsiteX0" fmla="*/ 237859 w 803945"/>
              <a:gd name="connsiteY0" fmla="*/ 555712 h 741176"/>
              <a:gd name="connsiteX1" fmla="*/ 11717 w 803945"/>
              <a:gd name="connsiteY1" fmla="*/ 457389 h 741176"/>
              <a:gd name="connsiteX2" fmla="*/ 65794 w 803945"/>
              <a:gd name="connsiteY2" fmla="*/ 245995 h 741176"/>
              <a:gd name="connsiteX3" fmla="*/ 350930 w 803945"/>
              <a:gd name="connsiteY3" fmla="*/ 24770 h 741176"/>
              <a:gd name="connsiteX4" fmla="*/ 483665 w 803945"/>
              <a:gd name="connsiteY4" fmla="*/ 14937 h 741176"/>
              <a:gd name="connsiteX5" fmla="*/ 754052 w 803945"/>
              <a:gd name="connsiteY5" fmla="*/ 14937 h 741176"/>
              <a:gd name="connsiteX6" fmla="*/ 803214 w 803945"/>
              <a:gd name="connsiteY6" fmla="*/ 211582 h 741176"/>
              <a:gd name="connsiteX7" fmla="*/ 773717 w 803945"/>
              <a:gd name="connsiteY7" fmla="*/ 491802 h 741176"/>
              <a:gd name="connsiteX8" fmla="*/ 650814 w 803945"/>
              <a:gd name="connsiteY8" fmla="*/ 703195 h 741176"/>
              <a:gd name="connsiteX9" fmla="*/ 385343 w 803945"/>
              <a:gd name="connsiteY9" fmla="*/ 727776 h 741176"/>
              <a:gd name="connsiteX10" fmla="*/ 237859 w 803945"/>
              <a:gd name="connsiteY10" fmla="*/ 555712 h 74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03945" h="741176">
                <a:moveTo>
                  <a:pt x="237859" y="555712"/>
                </a:moveTo>
                <a:cubicBezTo>
                  <a:pt x="175588" y="510648"/>
                  <a:pt x="40395" y="509009"/>
                  <a:pt x="11717" y="457389"/>
                </a:cubicBezTo>
                <a:cubicBezTo>
                  <a:pt x="-16961" y="405769"/>
                  <a:pt x="9259" y="318098"/>
                  <a:pt x="65794" y="245995"/>
                </a:cubicBezTo>
                <a:cubicBezTo>
                  <a:pt x="122329" y="173892"/>
                  <a:pt x="281285" y="63280"/>
                  <a:pt x="350930" y="24770"/>
                </a:cubicBezTo>
                <a:cubicBezTo>
                  <a:pt x="420575" y="-13740"/>
                  <a:pt x="416478" y="16576"/>
                  <a:pt x="483665" y="14937"/>
                </a:cubicBezTo>
                <a:cubicBezTo>
                  <a:pt x="550852" y="13298"/>
                  <a:pt x="700794" y="-17837"/>
                  <a:pt x="754052" y="14937"/>
                </a:cubicBezTo>
                <a:cubicBezTo>
                  <a:pt x="807310" y="47711"/>
                  <a:pt x="799937" y="132105"/>
                  <a:pt x="803214" y="211582"/>
                </a:cubicBezTo>
                <a:cubicBezTo>
                  <a:pt x="806491" y="291059"/>
                  <a:pt x="799117" y="409867"/>
                  <a:pt x="773717" y="491802"/>
                </a:cubicBezTo>
                <a:cubicBezTo>
                  <a:pt x="748317" y="573737"/>
                  <a:pt x="715543" y="663866"/>
                  <a:pt x="650814" y="703195"/>
                </a:cubicBezTo>
                <a:cubicBezTo>
                  <a:pt x="586085" y="742524"/>
                  <a:pt x="454169" y="752356"/>
                  <a:pt x="385343" y="727776"/>
                </a:cubicBezTo>
                <a:cubicBezTo>
                  <a:pt x="316517" y="703196"/>
                  <a:pt x="300130" y="600776"/>
                  <a:pt x="237859" y="555712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06F6129-9F9D-D39C-09CC-7E0D455B80A8}"/>
              </a:ext>
            </a:extLst>
          </p:cNvPr>
          <p:cNvSpPr txBox="1"/>
          <p:nvPr/>
        </p:nvSpPr>
        <p:spPr>
          <a:xfrm>
            <a:off x="7797712" y="5791319"/>
            <a:ext cx="12218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Cavité nasale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C3E89E3E-A49D-47A9-21A2-E546A68F9E01}"/>
              </a:ext>
            </a:extLst>
          </p:cNvPr>
          <p:cNvCxnSpPr>
            <a:cxnSpLocks/>
          </p:cNvCxnSpPr>
          <p:nvPr/>
        </p:nvCxnSpPr>
        <p:spPr>
          <a:xfrm flipH="1">
            <a:off x="6052654" y="3992405"/>
            <a:ext cx="704906" cy="13718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EB2DB626-BD66-D830-318D-DCB3EA0C9BA7}"/>
              </a:ext>
            </a:extLst>
          </p:cNvPr>
          <p:cNvCxnSpPr>
            <a:cxnSpLocks/>
          </p:cNvCxnSpPr>
          <p:nvPr/>
        </p:nvCxnSpPr>
        <p:spPr>
          <a:xfrm flipH="1">
            <a:off x="6049962" y="4226261"/>
            <a:ext cx="658627" cy="11379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CA9FEDA4-E29C-804E-1F8C-46650CEFA2B2}"/>
              </a:ext>
            </a:extLst>
          </p:cNvPr>
          <p:cNvSpPr txBox="1"/>
          <p:nvPr/>
        </p:nvSpPr>
        <p:spPr>
          <a:xfrm>
            <a:off x="5255583" y="5347453"/>
            <a:ext cx="1438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Points lacrymaux</a:t>
            </a:r>
          </a:p>
        </p:txBody>
      </p:sp>
    </p:spTree>
    <p:extLst>
      <p:ext uri="{BB962C8B-B14F-4D97-AF65-F5344CB8AC3E}">
        <p14:creationId xmlns:p14="http://schemas.microsoft.com/office/powerpoint/2010/main" val="2605357369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5"/>
          <p:cNvSpPr txBox="1">
            <a:spLocks/>
          </p:cNvSpPr>
          <p:nvPr/>
        </p:nvSpPr>
        <p:spPr>
          <a:xfrm>
            <a:off x="251520" y="1196752"/>
            <a:ext cx="8542866" cy="5365512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657225" lvl="1" indent="-457200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►"/>
              <a:defRPr/>
            </a:pPr>
            <a:endParaRPr lang="fr-FR" sz="2400" dirty="0">
              <a:latin typeface="Arial" charset="0"/>
              <a:ea typeface="ＭＳ Ｐゴシック" charset="0"/>
            </a:endParaRPr>
          </a:p>
          <a:p>
            <a:pPr marL="657225" lvl="1" indent="-457200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►"/>
              <a:defRPr/>
            </a:pPr>
            <a:r>
              <a:rPr lang="fr-FR" sz="2000" dirty="0">
                <a:latin typeface="Arial" charset="0"/>
                <a:ea typeface="ＭＳ Ｐゴシック" charset="0"/>
              </a:rPr>
              <a:t>1 – INTRODUCTION</a:t>
            </a:r>
          </a:p>
          <a:p>
            <a:pPr marL="657225" lvl="1" indent="-457200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►"/>
              <a:defRPr/>
            </a:pPr>
            <a:endParaRPr lang="fr-FR" sz="2000" dirty="0">
              <a:solidFill>
                <a:schemeClr val="accent1"/>
              </a:solidFill>
              <a:latin typeface="Arial" charset="0"/>
              <a:ea typeface="ＭＳ Ｐゴシック" charset="0"/>
            </a:endParaRPr>
          </a:p>
          <a:p>
            <a:pPr marL="657225" lvl="1" indent="-457200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►"/>
              <a:defRPr/>
            </a:pPr>
            <a:r>
              <a:rPr lang="fr-FR" sz="2000" dirty="0">
                <a:latin typeface="Arial" charset="0"/>
                <a:ea typeface="ＭＳ Ｐゴシック" charset="0"/>
              </a:rPr>
              <a:t>2 –  ANATOMIE DE L’ŒIL </a:t>
            </a:r>
          </a:p>
          <a:p>
            <a:pPr marL="200025" lvl="1" indent="0">
              <a:lnSpc>
                <a:spcPct val="110000"/>
              </a:lnSpc>
              <a:spcBef>
                <a:spcPct val="0"/>
              </a:spcBef>
              <a:buNone/>
              <a:defRPr/>
            </a:pPr>
            <a:endParaRPr lang="fr-FR" sz="2000" dirty="0">
              <a:latin typeface="Arial" charset="0"/>
              <a:ea typeface="ＭＳ Ｐゴシック" charset="0"/>
            </a:endParaRPr>
          </a:p>
          <a:p>
            <a:pPr marL="1057275" lvl="2" indent="-457200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r>
              <a:rPr lang="fr-FR" sz="1800" dirty="0">
                <a:latin typeface="Arial" charset="0"/>
                <a:ea typeface="ＭＳ Ｐゴシック" charset="0"/>
              </a:rPr>
              <a:t>L’œil </a:t>
            </a:r>
          </a:p>
          <a:p>
            <a:pPr marL="1057275" lvl="2" indent="-457200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r>
              <a:rPr lang="fr-FR" sz="1800" dirty="0">
                <a:latin typeface="Arial" charset="0"/>
                <a:ea typeface="ＭＳ Ｐゴシック" charset="0"/>
              </a:rPr>
              <a:t>Les annexes de l’œil </a:t>
            </a:r>
          </a:p>
          <a:p>
            <a:pPr marL="1057275" lvl="2" indent="-457200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r>
              <a:rPr lang="fr-FR" sz="1800" dirty="0">
                <a:latin typeface="Arial" charset="0"/>
                <a:ea typeface="ＭＳ Ｐゴシック" charset="0"/>
              </a:rPr>
              <a:t>La paroi de l’œil </a:t>
            </a:r>
          </a:p>
          <a:p>
            <a:pPr marL="1057275" lvl="2" indent="-457200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r>
              <a:rPr lang="fr-FR" sz="1800" dirty="0">
                <a:latin typeface="Arial" charset="0"/>
                <a:ea typeface="ＭＳ Ｐゴシック" charset="0"/>
              </a:rPr>
              <a:t>Les structures internes de l’œil </a:t>
            </a:r>
            <a:endParaRPr lang="fr-FR" sz="2000" dirty="0">
              <a:latin typeface="Arial" charset="0"/>
              <a:ea typeface="ＭＳ Ｐゴシック" charset="0"/>
            </a:endParaRPr>
          </a:p>
          <a:p>
            <a:pPr marL="657225" lvl="1" indent="-457200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►"/>
              <a:defRPr/>
            </a:pPr>
            <a:endParaRPr lang="fr-FR" sz="2000" dirty="0">
              <a:latin typeface="Arial" charset="0"/>
              <a:ea typeface="ＭＳ Ｐゴシック" charset="0"/>
            </a:endParaRPr>
          </a:p>
          <a:p>
            <a:pPr marL="657225" lvl="1" indent="-457200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►"/>
              <a:defRPr/>
            </a:pPr>
            <a:r>
              <a:rPr lang="fr-FR" sz="2000" dirty="0">
                <a:latin typeface="Arial" charset="0"/>
                <a:ea typeface="ＭＳ Ｐゴシック" charset="0"/>
              </a:rPr>
              <a:t>3 – PHYSIOLOGIE DE LA VISION</a:t>
            </a:r>
          </a:p>
          <a:p>
            <a:pPr marL="657225" lvl="1" indent="-457200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►"/>
              <a:defRPr/>
            </a:pPr>
            <a:endParaRPr lang="fr-FR" sz="2000" dirty="0">
              <a:latin typeface="Arial" charset="0"/>
              <a:ea typeface="ＭＳ Ｐゴシック" charset="0"/>
            </a:endParaRPr>
          </a:p>
          <a:p>
            <a:pPr marL="1057275" lvl="2" indent="-457200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Char char="►"/>
              <a:defRPr/>
            </a:pPr>
            <a:r>
              <a:rPr lang="fr-FR" sz="1800" dirty="0">
                <a:latin typeface="Arial" charset="0"/>
                <a:ea typeface="ＭＳ Ｐゴシック" charset="0"/>
              </a:rPr>
              <a:t>LUMIERE ET OPTIQUE</a:t>
            </a:r>
          </a:p>
          <a:p>
            <a:pPr marL="1057275" lvl="2" indent="-457200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r>
              <a:rPr lang="fr-FR" sz="1800" dirty="0">
                <a:latin typeface="Arial" charset="0"/>
                <a:ea typeface="ＭＳ Ｐゴシック" charset="0"/>
              </a:rPr>
              <a:t>Lumière et optique</a:t>
            </a:r>
          </a:p>
          <a:p>
            <a:pPr marL="1057275" lvl="2" indent="-457200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r>
              <a:rPr lang="fr-FR" sz="1800" dirty="0">
                <a:latin typeface="Arial" charset="0"/>
                <a:ea typeface="ＭＳ Ｐゴシック" charset="0"/>
              </a:rPr>
              <a:t>La réflexion et l’absorption</a:t>
            </a:r>
          </a:p>
          <a:p>
            <a:pPr marL="1057275" lvl="2" indent="-457200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r>
              <a:rPr lang="fr-FR" sz="1800" dirty="0">
                <a:latin typeface="Arial" charset="0"/>
                <a:ea typeface="ＭＳ Ｐゴシック" charset="0"/>
              </a:rPr>
              <a:t>La réfraction et lentille</a:t>
            </a:r>
          </a:p>
          <a:p>
            <a:pPr marL="1057275" lvl="2" indent="-457200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r>
              <a:rPr lang="fr-FR" sz="1800" dirty="0">
                <a:latin typeface="Arial" charset="0"/>
                <a:ea typeface="ＭＳ Ｐゴシック" charset="0"/>
              </a:rPr>
              <a:t>L’œil et la vision</a:t>
            </a:r>
          </a:p>
          <a:p>
            <a:pPr marL="1057275" lvl="2" indent="-457200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endParaRPr lang="fr-FR" sz="1800" dirty="0">
              <a:latin typeface="Arial" charset="0"/>
              <a:ea typeface="ＭＳ Ｐゴシック" charset="0"/>
            </a:endParaRPr>
          </a:p>
          <a:p>
            <a:pPr marL="1057275" lvl="2" indent="-457200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endParaRPr lang="fr-FR" sz="1800" dirty="0">
              <a:latin typeface="Arial" charset="0"/>
              <a:ea typeface="ＭＳ Ｐゴシック" charset="0"/>
            </a:endParaRPr>
          </a:p>
          <a:p>
            <a:pPr marL="1057275" lvl="2" indent="-457200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endParaRPr lang="fr-FR" sz="1800" dirty="0">
              <a:latin typeface="Arial" charset="0"/>
              <a:ea typeface="ＭＳ Ｐゴシック" charset="0"/>
            </a:endParaRPr>
          </a:p>
          <a:p>
            <a:pPr marL="1057275" lvl="2" indent="-457200">
              <a:lnSpc>
                <a:spcPct val="110000"/>
              </a:lnSpc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endParaRPr lang="fr-FR" sz="2600" dirty="0">
              <a:latin typeface="Arial" charset="0"/>
              <a:ea typeface="ＭＳ Ｐゴシック" charset="0"/>
            </a:endParaRPr>
          </a:p>
          <a:p>
            <a:pPr marL="482600" lvl="2" indent="0">
              <a:lnSpc>
                <a:spcPct val="110000"/>
              </a:lnSpc>
              <a:spcBef>
                <a:spcPct val="0"/>
              </a:spcBef>
              <a:buNone/>
              <a:defRPr/>
            </a:pPr>
            <a:endParaRPr lang="fr-FR" sz="2800" dirty="0">
              <a:latin typeface="Arial" charset="0"/>
              <a:ea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26260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Espace réservé du numéro de diapositiv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0CC0FDB-8A96-4FEB-ACF2-46616AA50819}" type="slidenum">
              <a:rPr lang="fr-FR" altLang="fr-FR">
                <a:solidFill>
                  <a:srgbClr val="FFFFFF"/>
                </a:solidFill>
                <a:latin typeface="Century Gothic" panose="020B0502020202020204" pitchFamily="34" charset="0"/>
              </a:rPr>
              <a:pPr eaLnBrk="1" hangingPunct="1"/>
              <a:t>20</a:t>
            </a:fld>
            <a:endParaRPr lang="fr-FR" altLang="fr-FR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63184" y="122362"/>
            <a:ext cx="7509211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sz="2000" b="1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Les muscles du bulbe de l’œil 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53BCEED0-5420-7609-75E6-BB3D4C9DEBB9}"/>
              </a:ext>
            </a:extLst>
          </p:cNvPr>
          <p:cNvSpPr txBox="1">
            <a:spLocks/>
          </p:cNvSpPr>
          <p:nvPr/>
        </p:nvSpPr>
        <p:spPr bwMode="auto">
          <a:xfrm>
            <a:off x="80961" y="1268413"/>
            <a:ext cx="2402807" cy="5184775"/>
          </a:xfrm>
          <a:prstGeom prst="rect">
            <a:avLst/>
          </a:prstGeom>
          <a:solidFill>
            <a:schemeClr val="tx1">
              <a:alpha val="2705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/>
          <a:lstStyle>
            <a:lvl1pPr marL="101600" indent="-101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00025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482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endParaRPr lang="fr-FR" altLang="fr-FR" sz="20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600" b="1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CF402E5-E3C3-77A7-4C82-6BB1F323D652}"/>
              </a:ext>
            </a:extLst>
          </p:cNvPr>
          <p:cNvSpPr txBox="1"/>
          <p:nvPr/>
        </p:nvSpPr>
        <p:spPr>
          <a:xfrm>
            <a:off x="75291" y="1345397"/>
            <a:ext cx="2402807" cy="47079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kumimoji="0" lang="fr-FR" alt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lang="fr-FR" altLang="fr-FR" sz="1200" dirty="0">
                <a:solidFill>
                  <a:srgbClr val="FFFF00"/>
                </a:solidFill>
                <a:latin typeface="Century Gothic"/>
              </a:rPr>
              <a:t>Les muscles du bulbe de l’œil</a:t>
            </a:r>
            <a:r>
              <a:rPr kumimoji="0" lang="fr-FR" alt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:</a:t>
            </a:r>
            <a:r>
              <a:rPr kumimoji="0" lang="fr-FR" alt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assurent le mouvement de l’œil</a:t>
            </a:r>
            <a:endParaRPr lang="fr-FR" altLang="fr-FR" sz="1200" b="1" dirty="0">
              <a:solidFill>
                <a:schemeClr val="accent1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b="1" dirty="0">
              <a:solidFill>
                <a:schemeClr val="accent1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b="1" dirty="0">
              <a:solidFill>
                <a:schemeClr val="accent1"/>
              </a:solidFill>
              <a:latin typeface="Century Gothic"/>
            </a:endParaRPr>
          </a:p>
          <a:p>
            <a:pPr marL="171450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q"/>
              <a:defRPr/>
            </a:pPr>
            <a:r>
              <a:rPr lang="fr-FR" altLang="fr-FR" sz="1200" b="1" dirty="0">
                <a:solidFill>
                  <a:srgbClr val="FFFF00"/>
                </a:solidFill>
                <a:latin typeface="Century Gothic"/>
              </a:rPr>
              <a:t> </a:t>
            </a:r>
            <a:r>
              <a:rPr lang="fr-FR" altLang="fr-FR" sz="1200" dirty="0">
                <a:latin typeface="Century Gothic"/>
              </a:rPr>
              <a:t>Il existe 6 muscles </a:t>
            </a:r>
            <a:r>
              <a:rPr lang="fr-FR" altLang="fr-FR" sz="1200" dirty="0"/>
              <a:t>différents : 4 muscles droits et 2 muscles obliques. </a:t>
            </a:r>
          </a:p>
          <a:p>
            <a:pPr marL="171450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q"/>
              <a:defRPr/>
            </a:pPr>
            <a:endParaRPr lang="fr-FR" altLang="fr-FR" sz="1200" dirty="0">
              <a:latin typeface="Century Gothic"/>
            </a:endParaRPr>
          </a:p>
          <a:p>
            <a:pPr marL="171450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q"/>
              <a:defRPr/>
            </a:pPr>
            <a:endParaRPr lang="fr-FR" altLang="fr-FR" sz="1200" dirty="0">
              <a:latin typeface="Century Gothic"/>
            </a:endParaRPr>
          </a:p>
          <a:p>
            <a:pPr marL="171450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q"/>
              <a:defRPr/>
            </a:pPr>
            <a:r>
              <a:rPr lang="fr-FR" altLang="fr-FR" sz="1200" dirty="0">
                <a:latin typeface="Century Gothic"/>
              </a:rPr>
              <a:t>Ces muscles naissent dans l’orbite et s’insèrent sur la face externe du bulbe de l’œil .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sz="11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2CC2E6C-C515-B31E-2292-DBA09E3F87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7529" y="1484784"/>
            <a:ext cx="4487194" cy="4680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14570996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21</a:t>
            </a:fld>
            <a:endParaRPr lang="fr-FR"/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9FE1FF36-88E9-92FE-25EE-6809E6E9C616}"/>
              </a:ext>
            </a:extLst>
          </p:cNvPr>
          <p:cNvSpPr txBox="1">
            <a:spLocks/>
          </p:cNvSpPr>
          <p:nvPr/>
        </p:nvSpPr>
        <p:spPr>
          <a:xfrm>
            <a:off x="920750" y="1371600"/>
            <a:ext cx="7353300" cy="2552700"/>
          </a:xfrm>
          <a:prstGeom prst="rect">
            <a:avLst/>
          </a:prstGeom>
          <a:solidFill>
            <a:schemeClr val="tx1">
              <a:alpha val="15000"/>
            </a:schemeClr>
          </a:solidFill>
          <a:ln w="12700" cmpd="sng">
            <a:solidFill>
              <a:schemeClr val="tx1"/>
            </a:solidFill>
            <a:miter lim="800000"/>
            <a:headEnd/>
            <a:tailEnd/>
          </a:ln>
          <a:effectLst>
            <a:reflection stA="69000" endPos="82000" dir="5400000" sy="-100000" algn="bl" rotWithShape="0"/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5300" dirty="0">
                <a:solidFill>
                  <a:srgbClr val="FFB000"/>
                </a:solidFill>
              </a:rPr>
              <a:t>  </a:t>
            </a:r>
            <a:r>
              <a:rPr lang="en-US" sz="5400" dirty="0">
                <a:solidFill>
                  <a:srgbClr val="FFB000"/>
                </a:solidFill>
              </a:rPr>
              <a:t>ANATOMIE DE L’</a:t>
            </a:r>
            <a:r>
              <a:rPr lang="fr-FR" sz="5400" dirty="0">
                <a:solidFill>
                  <a:srgbClr val="FFB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ŒIL</a:t>
            </a:r>
            <a:r>
              <a:rPr lang="fr-FR" sz="5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5400" dirty="0">
              <a:solidFill>
                <a:srgbClr val="FFB000"/>
              </a:solidFill>
            </a:endParaRPr>
          </a:p>
          <a:p>
            <a:pPr marL="685800" indent="-685800" algn="ctr">
              <a:buFont typeface="Wingdings" panose="05000000000000000000" pitchFamily="2" charset="2"/>
              <a:buChar char="q"/>
            </a:pPr>
            <a:r>
              <a:rPr lang="fr-FR" sz="40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La paroi de l’œil </a:t>
            </a:r>
          </a:p>
        </p:txBody>
      </p:sp>
    </p:spTree>
    <p:extLst>
      <p:ext uri="{BB962C8B-B14F-4D97-AF65-F5344CB8AC3E}">
        <p14:creationId xmlns:p14="http://schemas.microsoft.com/office/powerpoint/2010/main" val="10789772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5CF08855-3345-9428-DBCF-599DD49C94E2}"/>
              </a:ext>
            </a:extLst>
          </p:cNvPr>
          <p:cNvSpPr/>
          <p:nvPr/>
        </p:nvSpPr>
        <p:spPr>
          <a:xfrm>
            <a:off x="210660" y="2969548"/>
            <a:ext cx="1389924" cy="1728189"/>
          </a:xfrm>
          <a:prstGeom prst="rect">
            <a:avLst/>
          </a:prstGeom>
          <a:solidFill>
            <a:srgbClr val="EFE6F4">
              <a:alpha val="30196"/>
            </a:srgbClr>
          </a:solidFill>
          <a:ln w="12700" cap="flat" cmpd="sng" algn="ctr">
            <a:solidFill>
              <a:srgbClr val="C5B0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9E28748-B49F-5CE6-A420-C1979F184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4221" y="2309757"/>
            <a:ext cx="4590686" cy="3255546"/>
          </a:xfrm>
          <a:prstGeom prst="rect">
            <a:avLst/>
          </a:prstGeom>
        </p:spPr>
      </p:pic>
      <p:sp>
        <p:nvSpPr>
          <p:cNvPr id="26" name="Title 4"/>
          <p:cNvSpPr txBox="1">
            <a:spLocks/>
          </p:cNvSpPr>
          <p:nvPr/>
        </p:nvSpPr>
        <p:spPr>
          <a:xfrm>
            <a:off x="330200" y="122362"/>
            <a:ext cx="7122120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3200" dirty="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rPr>
              <a:t>	            </a:t>
            </a:r>
            <a:r>
              <a:rPr lang="fr-FR" sz="28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La couche fibreuse</a:t>
            </a:r>
            <a:endParaRPr lang="fr-FR" sz="28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22</a:t>
            </a:fld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FF180B-F791-F968-BC1B-93E44DD2ED4C}"/>
              </a:ext>
            </a:extLst>
          </p:cNvPr>
          <p:cNvSpPr/>
          <p:nvPr/>
        </p:nvSpPr>
        <p:spPr>
          <a:xfrm>
            <a:off x="192835" y="1124747"/>
            <a:ext cx="1389924" cy="1728189"/>
          </a:xfrm>
          <a:prstGeom prst="rect">
            <a:avLst/>
          </a:prstGeom>
          <a:solidFill>
            <a:srgbClr val="EFE6F4">
              <a:alpha val="30196"/>
            </a:srgbClr>
          </a:solidFill>
          <a:ln w="12700" cap="flat" cmpd="sng" algn="ctr">
            <a:solidFill>
              <a:srgbClr val="DAE3F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2D9E1AC-0A09-DF9E-CD5C-B4042FDCBE0D}"/>
              </a:ext>
            </a:extLst>
          </p:cNvPr>
          <p:cNvSpPr txBox="1"/>
          <p:nvPr/>
        </p:nvSpPr>
        <p:spPr>
          <a:xfrm>
            <a:off x="179512" y="1124744"/>
            <a:ext cx="14201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1400" b="1" dirty="0">
                <a:latin typeface="Calibri" panose="020F0502020204030204"/>
              </a:rPr>
              <a:t>Couche fibreuse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8B2B427-7105-36B5-7C77-1286D336C461}"/>
              </a:ext>
            </a:extLst>
          </p:cNvPr>
          <p:cNvSpPr txBox="1"/>
          <p:nvPr/>
        </p:nvSpPr>
        <p:spPr>
          <a:xfrm>
            <a:off x="395536" y="2173232"/>
            <a:ext cx="1065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b="1" dirty="0">
                <a:solidFill>
                  <a:srgbClr val="FFFF00"/>
                </a:solidFill>
                <a:latin typeface="Calibri" panose="020F0502020204030204"/>
              </a:rPr>
              <a:t>Cornée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441D72B-A314-130C-E066-004B13BB23A9}"/>
              </a:ext>
            </a:extLst>
          </p:cNvPr>
          <p:cNvSpPr txBox="1"/>
          <p:nvPr/>
        </p:nvSpPr>
        <p:spPr>
          <a:xfrm>
            <a:off x="629466" y="3848758"/>
            <a:ext cx="10656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sz="1200" dirty="0">
                <a:solidFill>
                  <a:srgbClr val="FFFFFF"/>
                </a:solidFill>
                <a:latin typeface="Calibri" panose="020F0502020204030204"/>
              </a:rPr>
              <a:t>Iris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AE4DCD93-1DDE-9C0E-8978-2E7F3C1DC4B6}"/>
              </a:ext>
            </a:extLst>
          </p:cNvPr>
          <p:cNvSpPr txBox="1"/>
          <p:nvPr/>
        </p:nvSpPr>
        <p:spPr>
          <a:xfrm>
            <a:off x="491637" y="4242369"/>
            <a:ext cx="10656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sz="1200" dirty="0">
                <a:solidFill>
                  <a:srgbClr val="FFFFFF"/>
                </a:solidFill>
                <a:latin typeface="Calibri" panose="020F0502020204030204"/>
              </a:rPr>
              <a:t>Pupille</a:t>
            </a:r>
          </a:p>
        </p:txBody>
      </p:sp>
      <p:sp>
        <p:nvSpPr>
          <p:cNvPr id="34" name="Forme libre : forme 33">
            <a:extLst>
              <a:ext uri="{FF2B5EF4-FFF2-40B4-BE49-F238E27FC236}">
                <a16:creationId xmlns:a16="http://schemas.microsoft.com/office/drawing/2014/main" id="{1ECB8724-C77C-EF60-21CF-E72A8C23CD9E}"/>
              </a:ext>
            </a:extLst>
          </p:cNvPr>
          <p:cNvSpPr/>
          <p:nvPr/>
        </p:nvSpPr>
        <p:spPr>
          <a:xfrm rot="21085797">
            <a:off x="6409080" y="3865226"/>
            <a:ext cx="81899" cy="344845"/>
          </a:xfrm>
          <a:custGeom>
            <a:avLst/>
            <a:gdLst>
              <a:gd name="connsiteX0" fmla="*/ 0 w 101622"/>
              <a:gd name="connsiteY0" fmla="*/ 400050 h 400050"/>
              <a:gd name="connsiteX1" fmla="*/ 89807 w 101622"/>
              <a:gd name="connsiteY1" fmla="*/ 195943 h 400050"/>
              <a:gd name="connsiteX2" fmla="*/ 97971 w 101622"/>
              <a:gd name="connsiteY2" fmla="*/ 0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622" h="400050">
                <a:moveTo>
                  <a:pt x="0" y="400050"/>
                </a:moveTo>
                <a:cubicBezTo>
                  <a:pt x="36739" y="331334"/>
                  <a:pt x="73479" y="262618"/>
                  <a:pt x="89807" y="195943"/>
                </a:cubicBezTo>
                <a:cubicBezTo>
                  <a:pt x="106135" y="129268"/>
                  <a:pt x="102053" y="64634"/>
                  <a:pt x="97971" y="0"/>
                </a:cubicBezTo>
              </a:path>
            </a:pathLst>
          </a:custGeom>
          <a:noFill/>
          <a:ln w="12700" cap="flat" cmpd="sng" algn="ctr">
            <a:solidFill>
              <a:srgbClr val="4472C4">
                <a:shade val="15000"/>
              </a:srgbClr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4AB28E3C-A418-4EC8-2C95-390043E08CF6}"/>
              </a:ext>
            </a:extLst>
          </p:cNvPr>
          <p:cNvSpPr txBox="1"/>
          <p:nvPr/>
        </p:nvSpPr>
        <p:spPr>
          <a:xfrm>
            <a:off x="404670" y="1593706"/>
            <a:ext cx="1322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b="1" dirty="0">
                <a:solidFill>
                  <a:srgbClr val="FFFF00"/>
                </a:solidFill>
                <a:latin typeface="Calibri" panose="020F0502020204030204"/>
              </a:rPr>
              <a:t>Sclère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9102B0-316D-0DAD-415C-5C37F188B5EB}"/>
              </a:ext>
            </a:extLst>
          </p:cNvPr>
          <p:cNvSpPr/>
          <p:nvPr/>
        </p:nvSpPr>
        <p:spPr>
          <a:xfrm>
            <a:off x="210660" y="4791425"/>
            <a:ext cx="1389924" cy="1728189"/>
          </a:xfrm>
          <a:prstGeom prst="rect">
            <a:avLst/>
          </a:prstGeom>
          <a:solidFill>
            <a:srgbClr val="EFE6F4">
              <a:alpha val="30196"/>
            </a:srgbClr>
          </a:solidFill>
          <a:ln w="12700" cap="flat" cmpd="sng" algn="ctr">
            <a:solidFill>
              <a:srgbClr val="FFCC9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FB1873D-5924-D9FD-4CFE-72AD0934F12A}"/>
              </a:ext>
            </a:extLst>
          </p:cNvPr>
          <p:cNvSpPr txBox="1"/>
          <p:nvPr/>
        </p:nvSpPr>
        <p:spPr>
          <a:xfrm>
            <a:off x="152108" y="3003675"/>
            <a:ext cx="1557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1400" b="1" dirty="0">
                <a:latin typeface="Calibri" panose="020F0502020204030204"/>
              </a:rPr>
              <a:t>Couche vasculaire 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2BFBDFB-5195-7BDE-CF61-FCEB79FB719B}"/>
              </a:ext>
            </a:extLst>
          </p:cNvPr>
          <p:cNvSpPr txBox="1"/>
          <p:nvPr/>
        </p:nvSpPr>
        <p:spPr>
          <a:xfrm>
            <a:off x="195050" y="4818807"/>
            <a:ext cx="1352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1400" b="1" dirty="0">
                <a:latin typeface="Calibri" panose="020F0502020204030204"/>
              </a:rPr>
              <a:t>Couche interne 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0B1358B-2D68-6AF7-5B9C-D460B3EDE748}"/>
              </a:ext>
            </a:extLst>
          </p:cNvPr>
          <p:cNvSpPr txBox="1"/>
          <p:nvPr/>
        </p:nvSpPr>
        <p:spPr>
          <a:xfrm>
            <a:off x="482859" y="3433721"/>
            <a:ext cx="1002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sz="1200" dirty="0">
                <a:latin typeface="Calibri" panose="020F0502020204030204"/>
              </a:rPr>
              <a:t>Choroïde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2741FD25-E478-43BF-E4E2-0F3E3CFD2F66}"/>
              </a:ext>
            </a:extLst>
          </p:cNvPr>
          <p:cNvSpPr txBox="1"/>
          <p:nvPr/>
        </p:nvSpPr>
        <p:spPr>
          <a:xfrm>
            <a:off x="579936" y="5592371"/>
            <a:ext cx="1002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sz="1200" dirty="0">
                <a:latin typeface="Calibri" panose="020F0502020204030204"/>
              </a:rPr>
              <a:t>Rétine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C403187-E852-BB1E-C44F-B25ED46D9B92}"/>
              </a:ext>
            </a:extLst>
          </p:cNvPr>
          <p:cNvGrpSpPr/>
          <p:nvPr/>
        </p:nvGrpSpPr>
        <p:grpSpPr>
          <a:xfrm>
            <a:off x="4860032" y="1278632"/>
            <a:ext cx="1002823" cy="1059375"/>
            <a:chOff x="4934684" y="1278632"/>
            <a:chExt cx="1002823" cy="1059375"/>
          </a:xfrm>
        </p:grpSpPr>
        <p:cxnSp>
          <p:nvCxnSpPr>
            <p:cNvPr id="4" name="Connecteur droit 3">
              <a:extLst>
                <a:ext uri="{FF2B5EF4-FFF2-40B4-BE49-F238E27FC236}">
                  <a16:creationId xmlns:a16="http://schemas.microsoft.com/office/drawing/2014/main" id="{2812A355-FF8B-9E90-F5A2-9E11A2856F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20072" y="1591605"/>
              <a:ext cx="7645" cy="746402"/>
            </a:xfrm>
            <a:prstGeom prst="line">
              <a:avLst/>
            </a:prstGeom>
            <a:noFill/>
            <a:ln w="6350" cap="flat" cmpd="sng" algn="ctr">
              <a:solidFill>
                <a:srgbClr val="DEE8F8"/>
              </a:solidFill>
              <a:prstDash val="solid"/>
              <a:miter lim="800000"/>
            </a:ln>
            <a:effectLst/>
          </p:spPr>
        </p:cxn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63122CEA-7797-4062-ABF9-F9A2242F24A0}"/>
                </a:ext>
              </a:extLst>
            </p:cNvPr>
            <p:cNvSpPr txBox="1"/>
            <p:nvPr/>
          </p:nvSpPr>
          <p:spPr>
            <a:xfrm>
              <a:off x="4934684" y="1278632"/>
              <a:ext cx="10028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fr-FR" sz="1200" dirty="0">
                  <a:latin typeface="Calibri" panose="020F0502020204030204"/>
                </a:rPr>
                <a:t>  Sclère</a:t>
              </a: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AB00644A-E590-B530-EC7E-5539389C2333}"/>
              </a:ext>
            </a:extLst>
          </p:cNvPr>
          <p:cNvGrpSpPr/>
          <p:nvPr/>
        </p:nvGrpSpPr>
        <p:grpSpPr>
          <a:xfrm>
            <a:off x="6692356" y="2546274"/>
            <a:ext cx="1829268" cy="1115055"/>
            <a:chOff x="6692356" y="2546274"/>
            <a:chExt cx="1829268" cy="1115055"/>
          </a:xfrm>
        </p:grpSpPr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AC526840-BB94-FBB1-47F0-E0BBF00134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92356" y="2819949"/>
              <a:ext cx="1032800" cy="841380"/>
            </a:xfrm>
            <a:prstGeom prst="line">
              <a:avLst/>
            </a:prstGeom>
            <a:noFill/>
            <a:ln w="6350" cap="flat" cmpd="sng" algn="ctr">
              <a:solidFill>
                <a:srgbClr val="DEE8F8"/>
              </a:solidFill>
              <a:prstDash val="solid"/>
              <a:miter lim="800000"/>
            </a:ln>
            <a:effectLst/>
          </p:spPr>
        </p:cxn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CBE08A15-0BAD-E339-3C10-E0967A9B4D17}"/>
                </a:ext>
              </a:extLst>
            </p:cNvPr>
            <p:cNvSpPr txBox="1"/>
            <p:nvPr/>
          </p:nvSpPr>
          <p:spPr>
            <a:xfrm>
              <a:off x="7455977" y="2546274"/>
              <a:ext cx="10656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fr-FR" sz="1200" dirty="0">
                  <a:latin typeface="Calibri" panose="020F0502020204030204"/>
                </a:rPr>
                <a:t>Cornée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322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62" name="Image 30961">
            <a:extLst>
              <a:ext uri="{FF2B5EF4-FFF2-40B4-BE49-F238E27FC236}">
                <a16:creationId xmlns:a16="http://schemas.microsoft.com/office/drawing/2014/main" id="{9A3FD190-F291-BF3C-9384-412BF08A7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2276872"/>
            <a:ext cx="3632261" cy="2575866"/>
          </a:xfrm>
          <a:prstGeom prst="rect">
            <a:avLst/>
          </a:prstGeom>
        </p:spPr>
      </p:pic>
      <p:sp>
        <p:nvSpPr>
          <p:cNvPr id="30722" name="Content Placeholder 5"/>
          <p:cNvSpPr txBox="1">
            <a:spLocks/>
          </p:cNvSpPr>
          <p:nvPr/>
        </p:nvSpPr>
        <p:spPr bwMode="auto">
          <a:xfrm>
            <a:off x="80961" y="1268413"/>
            <a:ext cx="2628750" cy="5184775"/>
          </a:xfrm>
          <a:prstGeom prst="rect">
            <a:avLst/>
          </a:prstGeom>
          <a:solidFill>
            <a:schemeClr val="tx1">
              <a:alpha val="2705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/>
          <a:lstStyle>
            <a:lvl1pPr marL="101600" indent="-101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00025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482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endParaRPr lang="fr-FR" altLang="fr-FR" sz="20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600" b="1" dirty="0"/>
          </a:p>
        </p:txBody>
      </p:sp>
      <p:sp>
        <p:nvSpPr>
          <p:cNvPr id="30723" name="Espace réservé du numéro de diapositiv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0CC0FDB-8A96-4FEB-ACF2-46616AA50819}" type="slidenum">
              <a:rPr lang="fr-FR" altLang="fr-FR">
                <a:solidFill>
                  <a:srgbClr val="FFFFFF"/>
                </a:solidFill>
                <a:latin typeface="Century Gothic" panose="020B0502020202020204" pitchFamily="34" charset="0"/>
              </a:rPr>
              <a:pPr eaLnBrk="1" hangingPunct="1"/>
              <a:t>23</a:t>
            </a:fld>
            <a:endParaRPr lang="fr-FR" altLang="fr-FR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63184" y="122362"/>
            <a:ext cx="7509211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sz="28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La couche fibreuse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6F091BD-D1B8-6F2F-75D3-9A1CB5E7E71A}"/>
              </a:ext>
            </a:extLst>
          </p:cNvPr>
          <p:cNvSpPr txBox="1"/>
          <p:nvPr/>
        </p:nvSpPr>
        <p:spPr>
          <a:xfrm>
            <a:off x="75291" y="1345397"/>
            <a:ext cx="2619643" cy="55943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b="1" dirty="0">
              <a:solidFill>
                <a:schemeClr val="accent1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lang="fr-FR" altLang="fr-FR" sz="1200" b="1" dirty="0">
                <a:solidFill>
                  <a:schemeClr val="accent1"/>
                </a:solidFill>
                <a:latin typeface="Century Gothic"/>
              </a:rPr>
              <a:t> </a:t>
            </a:r>
            <a:r>
              <a:rPr lang="fr-FR" altLang="fr-FR" sz="1200" dirty="0">
                <a:latin typeface="Century Gothic"/>
              </a:rPr>
              <a:t>La sclérotique comprend deux partie la sclère et la cornée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latin typeface="Century Gothic"/>
            </a:endParaRPr>
          </a:p>
          <a:p>
            <a:pPr marL="171450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q"/>
              <a:defRPr/>
            </a:pPr>
            <a:r>
              <a:rPr lang="fr-FR" altLang="fr-FR" sz="1200" dirty="0">
                <a:latin typeface="Century Gothic"/>
              </a:rPr>
              <a:t>La sclère, forme la partie postérieure. Elle forme le blanc de l’œil. Elle est résistante, opaque, protège l’œil et fourni un ancrage aux muscles du bulbe</a:t>
            </a:r>
          </a:p>
          <a:p>
            <a:pPr marL="171450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q"/>
              <a:defRPr/>
            </a:pPr>
            <a:r>
              <a:rPr kumimoji="0" lang="fr-FR" alt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La sclère est formée d’un tissu conjonctif dense et peu vascularisé</a:t>
            </a:r>
            <a:endParaRPr lang="fr-FR" altLang="fr-FR" sz="1400" b="1" dirty="0">
              <a:solidFill>
                <a:schemeClr val="accent1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kumimoji="0" lang="fr-FR" altLang="fr-FR" sz="1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171450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q"/>
              <a:defRPr/>
            </a:pPr>
            <a:r>
              <a:rPr lang="fr-FR" altLang="fr-FR" sz="1200" dirty="0">
                <a:latin typeface="Century Gothic"/>
              </a:rPr>
              <a:t> La cornée, fait saillie vers l’avant. Elle est transparente et elle fait partie de l’appareil de réfraction</a:t>
            </a: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sz="1100" dirty="0"/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92981BF6-2193-78DC-74C4-4AD6AFA209E9}"/>
              </a:ext>
            </a:extLst>
          </p:cNvPr>
          <p:cNvSpPr/>
          <p:nvPr/>
        </p:nvSpPr>
        <p:spPr>
          <a:xfrm rot="21085797">
            <a:off x="6409080" y="3865226"/>
            <a:ext cx="81899" cy="344845"/>
          </a:xfrm>
          <a:custGeom>
            <a:avLst/>
            <a:gdLst>
              <a:gd name="connsiteX0" fmla="*/ 0 w 101622"/>
              <a:gd name="connsiteY0" fmla="*/ 400050 h 400050"/>
              <a:gd name="connsiteX1" fmla="*/ 89807 w 101622"/>
              <a:gd name="connsiteY1" fmla="*/ 195943 h 400050"/>
              <a:gd name="connsiteX2" fmla="*/ 97971 w 101622"/>
              <a:gd name="connsiteY2" fmla="*/ 0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622" h="400050">
                <a:moveTo>
                  <a:pt x="0" y="400050"/>
                </a:moveTo>
                <a:cubicBezTo>
                  <a:pt x="36739" y="331334"/>
                  <a:pt x="73479" y="262618"/>
                  <a:pt x="89807" y="195943"/>
                </a:cubicBezTo>
                <a:cubicBezTo>
                  <a:pt x="106135" y="129268"/>
                  <a:pt x="102053" y="64634"/>
                  <a:pt x="97971" y="0"/>
                </a:cubicBezTo>
              </a:path>
            </a:pathLst>
          </a:custGeom>
          <a:noFill/>
          <a:ln w="12700" cap="flat" cmpd="sng" algn="ctr">
            <a:solidFill>
              <a:srgbClr val="4472C4">
                <a:shade val="15000"/>
              </a:srgbClr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34B83638-5A32-15E7-B693-6EE685F80083}"/>
              </a:ext>
            </a:extLst>
          </p:cNvPr>
          <p:cNvGrpSpPr/>
          <p:nvPr/>
        </p:nvGrpSpPr>
        <p:grpSpPr>
          <a:xfrm>
            <a:off x="6692356" y="2546274"/>
            <a:ext cx="1829268" cy="1115055"/>
            <a:chOff x="6692356" y="2546274"/>
            <a:chExt cx="1829268" cy="1115055"/>
          </a:xfrm>
        </p:grpSpPr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58DE867F-14F2-8A2C-12C4-A95CC90B84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92356" y="2819949"/>
              <a:ext cx="1032800" cy="841380"/>
            </a:xfrm>
            <a:prstGeom prst="line">
              <a:avLst/>
            </a:prstGeom>
            <a:noFill/>
            <a:ln w="6350" cap="flat" cmpd="sng" algn="ctr">
              <a:solidFill>
                <a:srgbClr val="DEE8F8"/>
              </a:solidFill>
              <a:prstDash val="solid"/>
              <a:miter lim="800000"/>
              <a:headEnd type="triangle" w="med" len="med"/>
              <a:tailEnd type="none" w="med" len="med"/>
            </a:ln>
            <a:effectLst/>
          </p:spPr>
        </p:cxn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82A9979B-7850-D0F0-9E63-5FE28D135EC2}"/>
                </a:ext>
              </a:extLst>
            </p:cNvPr>
            <p:cNvSpPr txBox="1"/>
            <p:nvPr/>
          </p:nvSpPr>
          <p:spPr>
            <a:xfrm>
              <a:off x="7455977" y="2546274"/>
              <a:ext cx="10656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fr-FR" sz="1200" dirty="0">
                  <a:latin typeface="Calibri" panose="020F0502020204030204"/>
                </a:rPr>
                <a:t>Cornée</a:t>
              </a: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32AD8A39-428A-8B5D-DDCC-4A75C6FFE72F}"/>
              </a:ext>
            </a:extLst>
          </p:cNvPr>
          <p:cNvGrpSpPr/>
          <p:nvPr/>
        </p:nvGrpSpPr>
        <p:grpSpPr>
          <a:xfrm>
            <a:off x="4788024" y="1268413"/>
            <a:ext cx="1002823" cy="1069594"/>
            <a:chOff x="4862676" y="1268413"/>
            <a:chExt cx="1002823" cy="1069594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ECC7F226-BECA-F83A-52D6-E92ECA9FE4D2}"/>
                </a:ext>
              </a:extLst>
            </p:cNvPr>
            <p:cNvSpPr txBox="1"/>
            <p:nvPr/>
          </p:nvSpPr>
          <p:spPr>
            <a:xfrm>
              <a:off x="4862676" y="1268413"/>
              <a:ext cx="1002823" cy="276999"/>
            </a:xfrm>
            <a:prstGeom prst="rect">
              <a:avLst/>
            </a:prstGeom>
            <a:noFill/>
            <a:ln>
              <a:noFill/>
              <a:headEnd type="none" w="med" len="med"/>
              <a:tailEnd type="triangle" w="med" len="med"/>
            </a:ln>
          </p:spPr>
          <p:txBody>
            <a:bodyPr wrap="square" rtlCol="0">
              <a:spAutoFit/>
            </a:bodyPr>
            <a:lstStyle/>
            <a:p>
              <a:pPr defTabSz="457200"/>
              <a:r>
                <a:rPr lang="fr-FR" sz="1200" dirty="0">
                  <a:latin typeface="Calibri" panose="020F0502020204030204"/>
                </a:rPr>
                <a:t>   Sclère</a:t>
              </a:r>
            </a:p>
          </p:txBody>
        </p:sp>
        <p:cxnSp>
          <p:nvCxnSpPr>
            <p:cNvPr id="4" name="Connecteur droit 3">
              <a:extLst>
                <a:ext uri="{FF2B5EF4-FFF2-40B4-BE49-F238E27FC236}">
                  <a16:creationId xmlns:a16="http://schemas.microsoft.com/office/drawing/2014/main" id="{A2A2AC24-B493-EBB7-D3C2-8A0453F6ED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20072" y="1591605"/>
              <a:ext cx="7645" cy="746402"/>
            </a:xfrm>
            <a:prstGeom prst="line">
              <a:avLst/>
            </a:prstGeom>
            <a:noFill/>
            <a:ln w="6350" cap="flat" cmpd="sng" algn="ctr">
              <a:solidFill>
                <a:srgbClr val="DEE8F8"/>
              </a:solidFill>
              <a:prstDash val="solid"/>
              <a:miter lim="800000"/>
              <a:headEnd type="none" w="med" len="med"/>
              <a:tailEnd type="triangl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7649151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5CF08855-3345-9428-DBCF-599DD49C94E2}"/>
              </a:ext>
            </a:extLst>
          </p:cNvPr>
          <p:cNvSpPr/>
          <p:nvPr/>
        </p:nvSpPr>
        <p:spPr>
          <a:xfrm>
            <a:off x="210660" y="2969548"/>
            <a:ext cx="1389924" cy="1728189"/>
          </a:xfrm>
          <a:prstGeom prst="rect">
            <a:avLst/>
          </a:prstGeom>
          <a:solidFill>
            <a:srgbClr val="EFE6F4">
              <a:alpha val="30196"/>
            </a:srgbClr>
          </a:solidFill>
          <a:ln w="12700" cap="flat" cmpd="sng" algn="ctr">
            <a:solidFill>
              <a:srgbClr val="C5B0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9E28748-B49F-5CE6-A420-C1979F184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4221" y="2309757"/>
            <a:ext cx="4590686" cy="3255546"/>
          </a:xfrm>
          <a:prstGeom prst="rect">
            <a:avLst/>
          </a:prstGeom>
        </p:spPr>
      </p:pic>
      <p:sp>
        <p:nvSpPr>
          <p:cNvPr id="26" name="Title 4"/>
          <p:cNvSpPr txBox="1">
            <a:spLocks/>
          </p:cNvSpPr>
          <p:nvPr/>
        </p:nvSpPr>
        <p:spPr>
          <a:xfrm>
            <a:off x="330200" y="122362"/>
            <a:ext cx="7122120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3200" dirty="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rPr>
              <a:t>	            </a:t>
            </a:r>
            <a:r>
              <a:rPr lang="fr-FR" sz="28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La couche vasculaire </a:t>
            </a:r>
            <a:endParaRPr lang="fr-FR" sz="28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24</a:t>
            </a:fld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FF180B-F791-F968-BC1B-93E44DD2ED4C}"/>
              </a:ext>
            </a:extLst>
          </p:cNvPr>
          <p:cNvSpPr/>
          <p:nvPr/>
        </p:nvSpPr>
        <p:spPr>
          <a:xfrm>
            <a:off x="192835" y="1124747"/>
            <a:ext cx="1389924" cy="1728189"/>
          </a:xfrm>
          <a:prstGeom prst="rect">
            <a:avLst/>
          </a:prstGeom>
          <a:solidFill>
            <a:srgbClr val="EFE6F4">
              <a:alpha val="30196"/>
            </a:srgbClr>
          </a:solidFill>
          <a:ln w="12700" cap="flat" cmpd="sng" algn="ctr">
            <a:solidFill>
              <a:srgbClr val="DAE3F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2D9E1AC-0A09-DF9E-CD5C-B4042FDCBE0D}"/>
              </a:ext>
            </a:extLst>
          </p:cNvPr>
          <p:cNvSpPr txBox="1"/>
          <p:nvPr/>
        </p:nvSpPr>
        <p:spPr>
          <a:xfrm>
            <a:off x="179512" y="1124744"/>
            <a:ext cx="14201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1400" b="1" dirty="0">
                <a:latin typeface="Calibri" panose="020F0502020204030204"/>
              </a:rPr>
              <a:t>Couche fibreuse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8B2B427-7105-36B5-7C77-1286D336C461}"/>
              </a:ext>
            </a:extLst>
          </p:cNvPr>
          <p:cNvSpPr txBox="1"/>
          <p:nvPr/>
        </p:nvSpPr>
        <p:spPr>
          <a:xfrm>
            <a:off x="491637" y="2173232"/>
            <a:ext cx="10656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sz="1200" dirty="0">
                <a:latin typeface="Calibri" panose="020F0502020204030204"/>
              </a:rPr>
              <a:t>Cornée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441D72B-A314-130C-E066-004B13BB23A9}"/>
              </a:ext>
            </a:extLst>
          </p:cNvPr>
          <p:cNvSpPr txBox="1"/>
          <p:nvPr/>
        </p:nvSpPr>
        <p:spPr>
          <a:xfrm>
            <a:off x="629466" y="3848758"/>
            <a:ext cx="1065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b="1" dirty="0">
                <a:solidFill>
                  <a:srgbClr val="FFFF00"/>
                </a:solidFill>
                <a:latin typeface="Calibri" panose="020F0502020204030204"/>
              </a:rPr>
              <a:t>Iris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AE4DCD93-1DDE-9C0E-8978-2E7F3C1DC4B6}"/>
              </a:ext>
            </a:extLst>
          </p:cNvPr>
          <p:cNvSpPr txBox="1"/>
          <p:nvPr/>
        </p:nvSpPr>
        <p:spPr>
          <a:xfrm>
            <a:off x="491637" y="4242369"/>
            <a:ext cx="1065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b="1" dirty="0">
                <a:solidFill>
                  <a:srgbClr val="FFFF00"/>
                </a:solidFill>
                <a:latin typeface="Calibri" panose="020F0502020204030204"/>
              </a:rPr>
              <a:t>Pupille</a:t>
            </a:r>
          </a:p>
        </p:txBody>
      </p:sp>
      <p:sp>
        <p:nvSpPr>
          <p:cNvPr id="34" name="Forme libre : forme 33">
            <a:extLst>
              <a:ext uri="{FF2B5EF4-FFF2-40B4-BE49-F238E27FC236}">
                <a16:creationId xmlns:a16="http://schemas.microsoft.com/office/drawing/2014/main" id="{1ECB8724-C77C-EF60-21CF-E72A8C23CD9E}"/>
              </a:ext>
            </a:extLst>
          </p:cNvPr>
          <p:cNvSpPr/>
          <p:nvPr/>
        </p:nvSpPr>
        <p:spPr>
          <a:xfrm rot="21085797">
            <a:off x="6409080" y="3865226"/>
            <a:ext cx="81899" cy="344845"/>
          </a:xfrm>
          <a:custGeom>
            <a:avLst/>
            <a:gdLst>
              <a:gd name="connsiteX0" fmla="*/ 0 w 101622"/>
              <a:gd name="connsiteY0" fmla="*/ 400050 h 400050"/>
              <a:gd name="connsiteX1" fmla="*/ 89807 w 101622"/>
              <a:gd name="connsiteY1" fmla="*/ 195943 h 400050"/>
              <a:gd name="connsiteX2" fmla="*/ 97971 w 101622"/>
              <a:gd name="connsiteY2" fmla="*/ 0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622" h="400050">
                <a:moveTo>
                  <a:pt x="0" y="400050"/>
                </a:moveTo>
                <a:cubicBezTo>
                  <a:pt x="36739" y="331334"/>
                  <a:pt x="73479" y="262618"/>
                  <a:pt x="89807" y="195943"/>
                </a:cubicBezTo>
                <a:cubicBezTo>
                  <a:pt x="106135" y="129268"/>
                  <a:pt x="102053" y="64634"/>
                  <a:pt x="97971" y="0"/>
                </a:cubicBezTo>
              </a:path>
            </a:pathLst>
          </a:custGeom>
          <a:noFill/>
          <a:ln w="12700" cap="flat" cmpd="sng" algn="ctr">
            <a:solidFill>
              <a:srgbClr val="4472C4">
                <a:shade val="15000"/>
              </a:srgbClr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4AB28E3C-A418-4EC8-2C95-390043E08CF6}"/>
              </a:ext>
            </a:extLst>
          </p:cNvPr>
          <p:cNvSpPr txBox="1"/>
          <p:nvPr/>
        </p:nvSpPr>
        <p:spPr>
          <a:xfrm>
            <a:off x="386385" y="1591605"/>
            <a:ext cx="1002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sz="1200" dirty="0">
                <a:latin typeface="Calibri" panose="020F0502020204030204"/>
              </a:rPr>
              <a:t>Sclérotique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9102B0-316D-0DAD-415C-5C37F188B5EB}"/>
              </a:ext>
            </a:extLst>
          </p:cNvPr>
          <p:cNvSpPr/>
          <p:nvPr/>
        </p:nvSpPr>
        <p:spPr>
          <a:xfrm>
            <a:off x="210660" y="4791425"/>
            <a:ext cx="1389924" cy="1728189"/>
          </a:xfrm>
          <a:prstGeom prst="rect">
            <a:avLst/>
          </a:prstGeom>
          <a:solidFill>
            <a:srgbClr val="EFE6F4">
              <a:alpha val="30196"/>
            </a:srgbClr>
          </a:solidFill>
          <a:ln w="12700" cap="flat" cmpd="sng" algn="ctr">
            <a:solidFill>
              <a:srgbClr val="FFCC9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FB1873D-5924-D9FD-4CFE-72AD0934F12A}"/>
              </a:ext>
            </a:extLst>
          </p:cNvPr>
          <p:cNvSpPr txBox="1"/>
          <p:nvPr/>
        </p:nvSpPr>
        <p:spPr>
          <a:xfrm>
            <a:off x="152108" y="3003675"/>
            <a:ext cx="1557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1400" b="1" dirty="0">
                <a:latin typeface="Calibri" panose="020F0502020204030204"/>
              </a:rPr>
              <a:t>Couche vasculaire 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2BFBDFB-5195-7BDE-CF61-FCEB79FB719B}"/>
              </a:ext>
            </a:extLst>
          </p:cNvPr>
          <p:cNvSpPr txBox="1"/>
          <p:nvPr/>
        </p:nvSpPr>
        <p:spPr>
          <a:xfrm>
            <a:off x="195050" y="4818807"/>
            <a:ext cx="1352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1400" b="1" dirty="0">
                <a:latin typeface="Calibri" panose="020F0502020204030204"/>
              </a:rPr>
              <a:t>Couche interne 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0B1358B-2D68-6AF7-5B9C-D460B3EDE748}"/>
              </a:ext>
            </a:extLst>
          </p:cNvPr>
          <p:cNvSpPr txBox="1"/>
          <p:nvPr/>
        </p:nvSpPr>
        <p:spPr>
          <a:xfrm>
            <a:off x="395536" y="3433721"/>
            <a:ext cx="1099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b="1" dirty="0">
                <a:solidFill>
                  <a:srgbClr val="FFFF00"/>
                </a:solidFill>
                <a:latin typeface="Calibri" panose="020F0502020204030204"/>
              </a:rPr>
              <a:t>Choroïde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2741FD25-E478-43BF-E4E2-0F3E3CFD2F66}"/>
              </a:ext>
            </a:extLst>
          </p:cNvPr>
          <p:cNvSpPr txBox="1"/>
          <p:nvPr/>
        </p:nvSpPr>
        <p:spPr>
          <a:xfrm>
            <a:off x="579936" y="5592371"/>
            <a:ext cx="1002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sz="1200" dirty="0">
                <a:latin typeface="Calibri" panose="020F0502020204030204"/>
              </a:rPr>
              <a:t>Rétine</a:t>
            </a:r>
          </a:p>
        </p:txBody>
      </p:sp>
      <p:grpSp>
        <p:nvGrpSpPr>
          <p:cNvPr id="72" name="Groupe 71">
            <a:extLst>
              <a:ext uri="{FF2B5EF4-FFF2-40B4-BE49-F238E27FC236}">
                <a16:creationId xmlns:a16="http://schemas.microsoft.com/office/drawing/2014/main" id="{6BFD31C1-9C44-BE01-313A-2814414FD6B1}"/>
              </a:ext>
            </a:extLst>
          </p:cNvPr>
          <p:cNvGrpSpPr/>
          <p:nvPr/>
        </p:nvGrpSpPr>
        <p:grpSpPr>
          <a:xfrm>
            <a:off x="6291393" y="4556714"/>
            <a:ext cx="1499423" cy="1266490"/>
            <a:chOff x="6291393" y="4556714"/>
            <a:chExt cx="1499423" cy="1266490"/>
          </a:xfrm>
        </p:grpSpPr>
        <p:cxnSp>
          <p:nvCxnSpPr>
            <p:cNvPr id="65" name="Connecteur droit 64">
              <a:extLst>
                <a:ext uri="{FF2B5EF4-FFF2-40B4-BE49-F238E27FC236}">
                  <a16:creationId xmlns:a16="http://schemas.microsoft.com/office/drawing/2014/main" id="{730BCF6D-32E5-9F22-6192-55CA61BEFC70}"/>
                </a:ext>
              </a:extLst>
            </p:cNvPr>
            <p:cNvCxnSpPr>
              <a:cxnSpLocks/>
            </p:cNvCxnSpPr>
            <p:nvPr/>
          </p:nvCxnSpPr>
          <p:spPr>
            <a:xfrm>
              <a:off x="6291393" y="4556714"/>
              <a:ext cx="598386" cy="861986"/>
            </a:xfrm>
            <a:prstGeom prst="line">
              <a:avLst/>
            </a:prstGeom>
            <a:noFill/>
            <a:ln w="6350" cap="flat" cmpd="sng" algn="ctr">
              <a:solidFill>
                <a:srgbClr val="C5B075"/>
              </a:solidFill>
              <a:prstDash val="solid"/>
              <a:miter lim="800000"/>
            </a:ln>
            <a:effectLst/>
          </p:spPr>
        </p:cxnSp>
        <p:sp>
          <p:nvSpPr>
            <p:cNvPr id="67" name="ZoneTexte 66">
              <a:extLst>
                <a:ext uri="{FF2B5EF4-FFF2-40B4-BE49-F238E27FC236}">
                  <a16:creationId xmlns:a16="http://schemas.microsoft.com/office/drawing/2014/main" id="{72AE1ADB-7C9F-8402-8BAF-37387F590FB9}"/>
                </a:ext>
              </a:extLst>
            </p:cNvPr>
            <p:cNvSpPr txBox="1"/>
            <p:nvPr/>
          </p:nvSpPr>
          <p:spPr>
            <a:xfrm>
              <a:off x="6787993" y="5453872"/>
              <a:ext cx="10028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fr-FR" b="1" dirty="0">
                  <a:solidFill>
                    <a:srgbClr val="FFFF00"/>
                  </a:solidFill>
                  <a:latin typeface="Calibri" panose="020F0502020204030204"/>
                </a:rPr>
                <a:t>Iris</a:t>
              </a:r>
            </a:p>
          </p:txBody>
        </p:sp>
      </p:grpSp>
      <p:grpSp>
        <p:nvGrpSpPr>
          <p:cNvPr id="73" name="Groupe 72">
            <a:extLst>
              <a:ext uri="{FF2B5EF4-FFF2-40B4-BE49-F238E27FC236}">
                <a16:creationId xmlns:a16="http://schemas.microsoft.com/office/drawing/2014/main" id="{2A0DB8C3-3F77-BCBE-D84C-5702DB786139}"/>
              </a:ext>
            </a:extLst>
          </p:cNvPr>
          <p:cNvGrpSpPr/>
          <p:nvPr/>
        </p:nvGrpSpPr>
        <p:grpSpPr>
          <a:xfrm>
            <a:off x="6508308" y="4028687"/>
            <a:ext cx="1815499" cy="386990"/>
            <a:chOff x="6508308" y="4028687"/>
            <a:chExt cx="1815499" cy="386990"/>
          </a:xfrm>
        </p:grpSpPr>
        <p:sp>
          <p:nvSpPr>
            <p:cNvPr id="68" name="ZoneTexte 67">
              <a:extLst>
                <a:ext uri="{FF2B5EF4-FFF2-40B4-BE49-F238E27FC236}">
                  <a16:creationId xmlns:a16="http://schemas.microsoft.com/office/drawing/2014/main" id="{1E65C66E-5DEA-192B-3FBB-66618C249B8E}"/>
                </a:ext>
              </a:extLst>
            </p:cNvPr>
            <p:cNvSpPr txBox="1"/>
            <p:nvPr/>
          </p:nvSpPr>
          <p:spPr>
            <a:xfrm>
              <a:off x="7320984" y="4046345"/>
              <a:ext cx="10028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fr-FR" b="1" dirty="0">
                  <a:solidFill>
                    <a:srgbClr val="FFFF00"/>
                  </a:solidFill>
                  <a:latin typeface="Calibri" panose="020F0502020204030204"/>
                </a:rPr>
                <a:t>Pupille</a:t>
              </a:r>
            </a:p>
          </p:txBody>
        </p:sp>
        <p:cxnSp>
          <p:nvCxnSpPr>
            <p:cNvPr id="69" name="Connecteur droit 68">
              <a:extLst>
                <a:ext uri="{FF2B5EF4-FFF2-40B4-BE49-F238E27FC236}">
                  <a16:creationId xmlns:a16="http://schemas.microsoft.com/office/drawing/2014/main" id="{67D78DD3-3B28-CF45-E680-403AF93BCD8A}"/>
                </a:ext>
              </a:extLst>
            </p:cNvPr>
            <p:cNvCxnSpPr>
              <a:cxnSpLocks/>
              <a:endCxn id="68" idx="1"/>
            </p:cNvCxnSpPr>
            <p:nvPr/>
          </p:nvCxnSpPr>
          <p:spPr>
            <a:xfrm>
              <a:off x="6508308" y="4028687"/>
              <a:ext cx="812676" cy="202324"/>
            </a:xfrm>
            <a:prstGeom prst="line">
              <a:avLst/>
            </a:prstGeom>
            <a:noFill/>
            <a:ln w="6350" cap="flat" cmpd="sng" algn="ctr">
              <a:solidFill>
                <a:srgbClr val="C5B075"/>
              </a:solidFill>
              <a:prstDash val="solid"/>
              <a:miter lim="800000"/>
            </a:ln>
            <a:effectLst/>
          </p:spPr>
        </p:cxn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53423C16-35C5-BFA8-F572-AEC05F1E2954}"/>
              </a:ext>
            </a:extLst>
          </p:cNvPr>
          <p:cNvGrpSpPr/>
          <p:nvPr/>
        </p:nvGrpSpPr>
        <p:grpSpPr>
          <a:xfrm>
            <a:off x="3518039" y="4917733"/>
            <a:ext cx="1125969" cy="1371267"/>
            <a:chOff x="3518039" y="4917733"/>
            <a:chExt cx="1125969" cy="1371267"/>
          </a:xfrm>
        </p:grpSpPr>
        <p:cxnSp>
          <p:nvCxnSpPr>
            <p:cNvPr id="4" name="Connecteur droit 3">
              <a:extLst>
                <a:ext uri="{FF2B5EF4-FFF2-40B4-BE49-F238E27FC236}">
                  <a16:creationId xmlns:a16="http://schemas.microsoft.com/office/drawing/2014/main" id="{99714A7C-9378-72AB-B26E-6B77C855BA0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91260" y="4917733"/>
              <a:ext cx="256383" cy="1001935"/>
            </a:xfrm>
            <a:prstGeom prst="line">
              <a:avLst/>
            </a:prstGeom>
            <a:noFill/>
            <a:ln w="6350" cap="flat" cmpd="sng" algn="ctr">
              <a:solidFill>
                <a:srgbClr val="C5B075"/>
              </a:solidFill>
              <a:prstDash val="solid"/>
              <a:miter lim="800000"/>
            </a:ln>
            <a:effectLst/>
          </p:spPr>
        </p:cxn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7EEB50D6-447F-968E-34E6-16B3E9FC795F}"/>
                </a:ext>
              </a:extLst>
            </p:cNvPr>
            <p:cNvSpPr txBox="1"/>
            <p:nvPr/>
          </p:nvSpPr>
          <p:spPr>
            <a:xfrm>
              <a:off x="3518039" y="5919668"/>
              <a:ext cx="11259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fr-FR" b="1" dirty="0">
                  <a:solidFill>
                    <a:srgbClr val="FFFF00"/>
                  </a:solidFill>
                  <a:latin typeface="Calibri" panose="020F0502020204030204"/>
                </a:rPr>
                <a:t>Choroïde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5160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ontent Placeholder 5"/>
          <p:cNvSpPr txBox="1">
            <a:spLocks/>
          </p:cNvSpPr>
          <p:nvPr/>
        </p:nvSpPr>
        <p:spPr bwMode="auto">
          <a:xfrm>
            <a:off x="80961" y="1268413"/>
            <a:ext cx="2628750" cy="5184775"/>
          </a:xfrm>
          <a:prstGeom prst="rect">
            <a:avLst/>
          </a:prstGeom>
          <a:solidFill>
            <a:schemeClr val="tx1">
              <a:alpha val="2705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/>
          <a:lstStyle>
            <a:lvl1pPr marL="101600" indent="-101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00025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482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endParaRPr lang="fr-FR" altLang="fr-FR" sz="20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600" b="1" dirty="0"/>
          </a:p>
        </p:txBody>
      </p:sp>
      <p:sp>
        <p:nvSpPr>
          <p:cNvPr id="30723" name="Espace réservé du numéro de diapositiv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0CC0FDB-8A96-4FEB-ACF2-46616AA50819}" type="slidenum">
              <a:rPr lang="fr-FR" altLang="fr-FR">
                <a:solidFill>
                  <a:srgbClr val="FFFFFF"/>
                </a:solidFill>
                <a:latin typeface="Century Gothic" panose="020B0502020202020204" pitchFamily="34" charset="0"/>
              </a:rPr>
              <a:pPr eaLnBrk="1" hangingPunct="1"/>
              <a:t>25</a:t>
            </a:fld>
            <a:endParaRPr lang="fr-FR" altLang="fr-FR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63184" y="122362"/>
            <a:ext cx="7509211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sz="28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La choroïde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6F091BD-D1B8-6F2F-75D3-9A1CB5E7E71A}"/>
              </a:ext>
            </a:extLst>
          </p:cNvPr>
          <p:cNvSpPr txBox="1"/>
          <p:nvPr/>
        </p:nvSpPr>
        <p:spPr>
          <a:xfrm>
            <a:off x="75291" y="1345397"/>
            <a:ext cx="2619643" cy="64807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kumimoji="0" lang="fr-FR" alt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La choroïde, membrane richement vascularisée, opaque.</a:t>
            </a:r>
            <a:endParaRPr lang="fr-FR" altLang="fr-FR" sz="1400" b="1" dirty="0">
              <a:solidFill>
                <a:schemeClr val="accent1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b="1" dirty="0">
              <a:solidFill>
                <a:schemeClr val="accent1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b="1" dirty="0">
              <a:solidFill>
                <a:schemeClr val="accent1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lang="fr-FR" altLang="fr-FR" sz="1200" b="1" dirty="0">
                <a:solidFill>
                  <a:schemeClr val="accent1"/>
                </a:solidFill>
                <a:latin typeface="Century Gothic"/>
              </a:rPr>
              <a:t> </a:t>
            </a:r>
            <a:r>
              <a:rPr lang="fr-FR" altLang="fr-FR" sz="1200" dirty="0">
                <a:latin typeface="Century Gothic"/>
              </a:rPr>
              <a:t>Ces vaisseaux apportent les nutriments à toutes les couches du bulbe</a:t>
            </a:r>
            <a:endParaRPr kumimoji="0" lang="fr-FR" altLang="fr-FR" sz="1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lang="fr-FR" altLang="fr-FR" sz="1200" dirty="0">
                <a:latin typeface="Century Gothic"/>
              </a:rPr>
              <a:t> Son pigment brun, produit par les mélanocytes, absorbe la lumière, l’empêchant de se diffuser et de se réfléchir dans l’œil 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lang="fr-FR" altLang="fr-FR" sz="1200" dirty="0">
                <a:latin typeface="Century Gothic"/>
              </a:rPr>
              <a:t> A l’avant elle forme le corps ciliaire : anneau de tissu épais qui entoure le cristallin. 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lang="fr-FR" altLang="fr-FR" sz="1200" dirty="0">
                <a:latin typeface="Century Gothic"/>
              </a:rPr>
              <a:t> Le corps ciliaire est  formé de faisceaux musculaires lisses qui régulent la forme du cristallin</a:t>
            </a:r>
            <a:endParaRPr kumimoji="0" lang="fr-FR" altLang="fr-FR" sz="1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sz="1100" dirty="0"/>
          </a:p>
        </p:txBody>
      </p: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5F63F50C-7980-09D2-F2EB-EC93174373A0}"/>
              </a:ext>
            </a:extLst>
          </p:cNvPr>
          <p:cNvGrpSpPr/>
          <p:nvPr/>
        </p:nvGrpSpPr>
        <p:grpSpPr>
          <a:xfrm>
            <a:off x="3175745" y="1916833"/>
            <a:ext cx="4105959" cy="3439588"/>
            <a:chOff x="3175745" y="1916832"/>
            <a:chExt cx="4590686" cy="4044160"/>
          </a:xfrm>
        </p:grpSpPr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980B7540-AF40-7577-2D92-661AC8F3D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75745" y="1916832"/>
              <a:ext cx="4590686" cy="3255546"/>
            </a:xfrm>
            <a:prstGeom prst="rect">
              <a:avLst/>
            </a:prstGeom>
          </p:spPr>
        </p:pic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5132A5DB-E47C-1773-D4F9-EAB40F29E860}"/>
                </a:ext>
              </a:extLst>
            </p:cNvPr>
            <p:cNvSpPr/>
            <p:nvPr/>
          </p:nvSpPr>
          <p:spPr>
            <a:xfrm rot="21085797">
              <a:off x="7330604" y="3472301"/>
              <a:ext cx="81899" cy="344845"/>
            </a:xfrm>
            <a:custGeom>
              <a:avLst/>
              <a:gdLst>
                <a:gd name="connsiteX0" fmla="*/ 0 w 101622"/>
                <a:gd name="connsiteY0" fmla="*/ 400050 h 400050"/>
                <a:gd name="connsiteX1" fmla="*/ 89807 w 101622"/>
                <a:gd name="connsiteY1" fmla="*/ 195943 h 400050"/>
                <a:gd name="connsiteX2" fmla="*/ 97971 w 101622"/>
                <a:gd name="connsiteY2" fmla="*/ 0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622" h="400050">
                  <a:moveTo>
                    <a:pt x="0" y="400050"/>
                  </a:moveTo>
                  <a:cubicBezTo>
                    <a:pt x="36739" y="331334"/>
                    <a:pt x="73479" y="262618"/>
                    <a:pt x="89807" y="195943"/>
                  </a:cubicBezTo>
                  <a:cubicBezTo>
                    <a:pt x="106135" y="129268"/>
                    <a:pt x="102053" y="64634"/>
                    <a:pt x="97971" y="0"/>
                  </a:cubicBezTo>
                </a:path>
              </a:pathLst>
            </a:custGeom>
            <a:noFill/>
            <a:ln w="12700" cap="flat" cmpd="sng" algn="ctr">
              <a:solidFill>
                <a:srgbClr val="4472C4">
                  <a:shade val="15000"/>
                </a:srgbClr>
              </a:solidFill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1" name="Groupe 40">
              <a:extLst>
                <a:ext uri="{FF2B5EF4-FFF2-40B4-BE49-F238E27FC236}">
                  <a16:creationId xmlns:a16="http://schemas.microsoft.com/office/drawing/2014/main" id="{6FB1C8ED-9B8C-4C36-2DDA-EDFFFBDE2EFA}"/>
                </a:ext>
              </a:extLst>
            </p:cNvPr>
            <p:cNvGrpSpPr/>
            <p:nvPr/>
          </p:nvGrpSpPr>
          <p:grpSpPr>
            <a:xfrm>
              <a:off x="4439563" y="4524808"/>
              <a:ext cx="1263378" cy="1436184"/>
              <a:chOff x="3518039" y="4917733"/>
              <a:chExt cx="1263378" cy="1436184"/>
            </a:xfrm>
          </p:grpSpPr>
          <p:cxnSp>
            <p:nvCxnSpPr>
              <p:cNvPr id="42" name="Connecteur droit 41">
                <a:extLst>
                  <a:ext uri="{FF2B5EF4-FFF2-40B4-BE49-F238E27FC236}">
                    <a16:creationId xmlns:a16="http://schemas.microsoft.com/office/drawing/2014/main" id="{33D548A2-F4A3-D66C-6000-D4D60E76504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91260" y="4917733"/>
                <a:ext cx="256383" cy="1001935"/>
              </a:xfrm>
              <a:prstGeom prst="line">
                <a:avLst/>
              </a:prstGeom>
              <a:noFill/>
              <a:ln w="6350" cap="flat" cmpd="sng" algn="ctr">
                <a:solidFill>
                  <a:srgbClr val="C5B075"/>
                </a:solidFill>
                <a:prstDash val="solid"/>
                <a:miter lim="800000"/>
              </a:ln>
              <a:effectLst/>
            </p:spPr>
          </p:cxnSp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D4AEAEEC-3A72-4763-3787-96BD409E37FE}"/>
                  </a:ext>
                </a:extLst>
              </p:cNvPr>
              <p:cNvSpPr txBox="1"/>
              <p:nvPr/>
            </p:nvSpPr>
            <p:spPr>
              <a:xfrm>
                <a:off x="3518039" y="5919668"/>
                <a:ext cx="1263378" cy="4342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fr-FR" b="1" dirty="0">
                    <a:solidFill>
                      <a:srgbClr val="FFFF00"/>
                    </a:solidFill>
                    <a:latin typeface="Calibri" panose="020F0502020204030204"/>
                  </a:rPr>
                  <a:t>Choroïde</a:t>
                </a:r>
              </a:p>
            </p:txBody>
          </p:sp>
        </p:grpSp>
      </p:grp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A935201A-2522-06C1-B7AF-257F1B0A7F0B}"/>
              </a:ext>
            </a:extLst>
          </p:cNvPr>
          <p:cNvCxnSpPr>
            <a:cxnSpLocks/>
          </p:cNvCxnSpPr>
          <p:nvPr/>
        </p:nvCxnSpPr>
        <p:spPr>
          <a:xfrm flipH="1">
            <a:off x="6804248" y="2254279"/>
            <a:ext cx="477456" cy="569689"/>
          </a:xfrm>
          <a:prstGeom prst="line">
            <a:avLst/>
          </a:prstGeom>
          <a:noFill/>
          <a:ln w="6350" cap="flat" cmpd="sng" algn="ctr">
            <a:solidFill>
              <a:srgbClr val="C5BAA7"/>
            </a:solidFill>
            <a:prstDash val="solid"/>
            <a:miter lim="800000"/>
          </a:ln>
          <a:effectLst/>
        </p:spPr>
      </p:cxnSp>
      <p:sp>
        <p:nvSpPr>
          <p:cNvPr id="46" name="ZoneTexte 45">
            <a:extLst>
              <a:ext uri="{FF2B5EF4-FFF2-40B4-BE49-F238E27FC236}">
                <a16:creationId xmlns:a16="http://schemas.microsoft.com/office/drawing/2014/main" id="{278B567C-1CD3-7694-27F6-1EEAD6D06A30}"/>
              </a:ext>
            </a:extLst>
          </p:cNvPr>
          <p:cNvSpPr txBox="1"/>
          <p:nvPr/>
        </p:nvSpPr>
        <p:spPr>
          <a:xfrm>
            <a:off x="7252124" y="2028567"/>
            <a:ext cx="15759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sz="1200" dirty="0">
                <a:latin typeface="Calibri" panose="020F0502020204030204"/>
              </a:rPr>
              <a:t>Corps ciliaire</a:t>
            </a:r>
          </a:p>
        </p:txBody>
      </p:sp>
    </p:spTree>
    <p:extLst>
      <p:ext uri="{BB962C8B-B14F-4D97-AF65-F5344CB8AC3E}">
        <p14:creationId xmlns:p14="http://schemas.microsoft.com/office/powerpoint/2010/main" val="1331387667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62" name="Image 30961">
            <a:extLst>
              <a:ext uri="{FF2B5EF4-FFF2-40B4-BE49-F238E27FC236}">
                <a16:creationId xmlns:a16="http://schemas.microsoft.com/office/drawing/2014/main" id="{9A3FD190-F291-BF3C-9384-412BF08A7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4298" y="2005262"/>
            <a:ext cx="3301595" cy="2341370"/>
          </a:xfrm>
          <a:prstGeom prst="rect">
            <a:avLst/>
          </a:prstGeom>
        </p:spPr>
      </p:pic>
      <p:sp>
        <p:nvSpPr>
          <p:cNvPr id="30722" name="Content Placeholder 5"/>
          <p:cNvSpPr txBox="1">
            <a:spLocks/>
          </p:cNvSpPr>
          <p:nvPr/>
        </p:nvSpPr>
        <p:spPr bwMode="auto">
          <a:xfrm>
            <a:off x="80961" y="1268413"/>
            <a:ext cx="2628750" cy="5184775"/>
          </a:xfrm>
          <a:prstGeom prst="rect">
            <a:avLst/>
          </a:prstGeom>
          <a:solidFill>
            <a:schemeClr val="tx1">
              <a:alpha val="2705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/>
          <a:lstStyle>
            <a:lvl1pPr marL="101600" indent="-101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00025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482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endParaRPr lang="fr-FR" altLang="fr-FR" sz="20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600" b="1" dirty="0"/>
          </a:p>
        </p:txBody>
      </p:sp>
      <p:sp>
        <p:nvSpPr>
          <p:cNvPr id="30723" name="Espace réservé du numéro de diapositiv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0CC0FDB-8A96-4FEB-ACF2-46616AA50819}" type="slidenum">
              <a:rPr lang="fr-FR" altLang="fr-FR">
                <a:solidFill>
                  <a:srgbClr val="FFFFFF"/>
                </a:solidFill>
                <a:latin typeface="Century Gothic" panose="020B0502020202020204" pitchFamily="34" charset="0"/>
              </a:rPr>
              <a:pPr eaLnBrk="1" hangingPunct="1"/>
              <a:t>26</a:t>
            </a:fld>
            <a:endParaRPr lang="fr-FR" altLang="fr-FR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63184" y="122362"/>
            <a:ext cx="7509211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sz="28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L’iris et la pupille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6F091BD-D1B8-6F2F-75D3-9A1CB5E7E71A}"/>
              </a:ext>
            </a:extLst>
          </p:cNvPr>
          <p:cNvSpPr txBox="1"/>
          <p:nvPr/>
        </p:nvSpPr>
        <p:spPr>
          <a:xfrm>
            <a:off x="75291" y="1345397"/>
            <a:ext cx="2619643" cy="53727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kumimoji="0" lang="fr-FR" alt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L’iris partie colorée et visible de l’œil </a:t>
            </a:r>
            <a:endParaRPr lang="fr-FR" altLang="fr-FR" sz="1400" b="1" dirty="0">
              <a:solidFill>
                <a:schemeClr val="accent1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b="1" dirty="0">
              <a:solidFill>
                <a:schemeClr val="accent1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b="1" dirty="0">
              <a:solidFill>
                <a:schemeClr val="accent1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b="1" dirty="0">
              <a:solidFill>
                <a:schemeClr val="accent1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lang="fr-FR" altLang="fr-FR" sz="1200" b="1" dirty="0">
                <a:solidFill>
                  <a:schemeClr val="accent1"/>
                </a:solidFill>
                <a:latin typeface="Century Gothic"/>
              </a:rPr>
              <a:t> </a:t>
            </a:r>
            <a:r>
              <a:rPr lang="fr-FR" altLang="fr-FR" sz="1200" dirty="0">
                <a:latin typeface="Century Gothic"/>
              </a:rPr>
              <a:t>L’iris est situé entre le cristallin et la cornée et sa partie postérieure est unie au corps ciliaire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kumimoji="0" lang="fr-FR" altLang="fr-FR" sz="1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kumimoji="0" lang="fr-FR" altLang="fr-FR" sz="1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lang="fr-FR" altLang="fr-FR" sz="1200" dirty="0">
                <a:latin typeface="Century Gothic"/>
              </a:rPr>
              <a:t> Son ouverture centrale, la pupille, est ronde et permet le passage de la lumière à l’intérieur de l’œil </a:t>
            </a:r>
            <a:endParaRPr kumimoji="0" lang="fr-FR" altLang="fr-FR" sz="1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sz="1100" dirty="0"/>
          </a:p>
        </p:txBody>
      </p:sp>
      <p:grpSp>
        <p:nvGrpSpPr>
          <p:cNvPr id="30960" name="Groupe 30959">
            <a:extLst>
              <a:ext uri="{FF2B5EF4-FFF2-40B4-BE49-F238E27FC236}">
                <a16:creationId xmlns:a16="http://schemas.microsoft.com/office/drawing/2014/main" id="{72F93D12-4CDF-39A1-F8B5-A7CB5529AC40}"/>
              </a:ext>
            </a:extLst>
          </p:cNvPr>
          <p:cNvGrpSpPr/>
          <p:nvPr/>
        </p:nvGrpSpPr>
        <p:grpSpPr>
          <a:xfrm>
            <a:off x="6293903" y="3365109"/>
            <a:ext cx="1484041" cy="1004677"/>
            <a:chOff x="6293904" y="3365109"/>
            <a:chExt cx="948800" cy="564805"/>
          </a:xfrm>
        </p:grpSpPr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B6B7CBD9-09BC-3373-72C8-5A2BB1DFED5E}"/>
                </a:ext>
              </a:extLst>
            </p:cNvPr>
            <p:cNvSpPr/>
            <p:nvPr/>
          </p:nvSpPr>
          <p:spPr>
            <a:xfrm>
              <a:off x="6293904" y="3365109"/>
              <a:ext cx="843772" cy="422305"/>
            </a:xfrm>
            <a:custGeom>
              <a:avLst/>
              <a:gdLst>
                <a:gd name="connsiteX0" fmla="*/ 0 w 492760"/>
                <a:gd name="connsiteY0" fmla="*/ 11814 h 321694"/>
                <a:gd name="connsiteX1" fmla="*/ 233680 w 492760"/>
                <a:gd name="connsiteY1" fmla="*/ 37214 h 321694"/>
                <a:gd name="connsiteX2" fmla="*/ 492760 w 492760"/>
                <a:gd name="connsiteY2" fmla="*/ 321694 h 321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2760" h="321694">
                  <a:moveTo>
                    <a:pt x="0" y="11814"/>
                  </a:moveTo>
                  <a:cubicBezTo>
                    <a:pt x="75776" y="-1310"/>
                    <a:pt x="151553" y="-14433"/>
                    <a:pt x="233680" y="37214"/>
                  </a:cubicBezTo>
                  <a:cubicBezTo>
                    <a:pt x="315807" y="88861"/>
                    <a:pt x="404283" y="205277"/>
                    <a:pt x="492760" y="321694"/>
                  </a:cubicBezTo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Triangle isocèle 8">
              <a:extLst>
                <a:ext uri="{FF2B5EF4-FFF2-40B4-BE49-F238E27FC236}">
                  <a16:creationId xmlns:a16="http://schemas.microsoft.com/office/drawing/2014/main" id="{420AA6CB-8789-A6A5-48FE-74B14884E1E1}"/>
                </a:ext>
              </a:extLst>
            </p:cNvPr>
            <p:cNvSpPr/>
            <p:nvPr/>
          </p:nvSpPr>
          <p:spPr>
            <a:xfrm rot="8368069">
              <a:off x="7119762" y="3750148"/>
              <a:ext cx="122942" cy="179766"/>
            </a:xfrm>
            <a:prstGeom prst="triangl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Forme libre : forme 14">
            <a:extLst>
              <a:ext uri="{FF2B5EF4-FFF2-40B4-BE49-F238E27FC236}">
                <a16:creationId xmlns:a16="http://schemas.microsoft.com/office/drawing/2014/main" id="{ED760AC2-9A2E-E4FF-8D04-375117E188F2}"/>
              </a:ext>
            </a:extLst>
          </p:cNvPr>
          <p:cNvSpPr/>
          <p:nvPr/>
        </p:nvSpPr>
        <p:spPr>
          <a:xfrm>
            <a:off x="6041112" y="2815906"/>
            <a:ext cx="283538" cy="978463"/>
          </a:xfrm>
          <a:custGeom>
            <a:avLst/>
            <a:gdLst>
              <a:gd name="connsiteX0" fmla="*/ 164823 w 395370"/>
              <a:gd name="connsiteY0" fmla="*/ 120141 h 1083380"/>
              <a:gd name="connsiteX1" fmla="*/ 273680 w 395370"/>
              <a:gd name="connsiteY1" fmla="*/ 446712 h 1083380"/>
              <a:gd name="connsiteX2" fmla="*/ 175709 w 395370"/>
              <a:gd name="connsiteY2" fmla="*/ 773284 h 1083380"/>
              <a:gd name="connsiteX3" fmla="*/ 1537 w 395370"/>
              <a:gd name="connsiteY3" fmla="*/ 990998 h 1083380"/>
              <a:gd name="connsiteX4" fmla="*/ 99509 w 395370"/>
              <a:gd name="connsiteY4" fmla="*/ 1078084 h 1083380"/>
              <a:gd name="connsiteX5" fmla="*/ 251909 w 395370"/>
              <a:gd name="connsiteY5" fmla="*/ 849484 h 1083380"/>
              <a:gd name="connsiteX6" fmla="*/ 393423 w 395370"/>
              <a:gd name="connsiteY6" fmla="*/ 490255 h 1083380"/>
              <a:gd name="connsiteX7" fmla="*/ 328109 w 395370"/>
              <a:gd name="connsiteY7" fmla="*/ 152798 h 1083380"/>
              <a:gd name="connsiteX8" fmla="*/ 241023 w 395370"/>
              <a:gd name="connsiteY8" fmla="*/ 398 h 1083380"/>
              <a:gd name="connsiteX9" fmla="*/ 164823 w 395370"/>
              <a:gd name="connsiteY9" fmla="*/ 120141 h 1083380"/>
              <a:gd name="connsiteX0" fmla="*/ 240537 w 395370"/>
              <a:gd name="connsiteY0" fmla="*/ 159849 h 1082998"/>
              <a:gd name="connsiteX1" fmla="*/ 273680 w 395370"/>
              <a:gd name="connsiteY1" fmla="*/ 446330 h 1082998"/>
              <a:gd name="connsiteX2" fmla="*/ 175709 w 395370"/>
              <a:gd name="connsiteY2" fmla="*/ 772902 h 1082998"/>
              <a:gd name="connsiteX3" fmla="*/ 1537 w 395370"/>
              <a:gd name="connsiteY3" fmla="*/ 990616 h 1082998"/>
              <a:gd name="connsiteX4" fmla="*/ 99509 w 395370"/>
              <a:gd name="connsiteY4" fmla="*/ 1077702 h 1082998"/>
              <a:gd name="connsiteX5" fmla="*/ 251909 w 395370"/>
              <a:gd name="connsiteY5" fmla="*/ 849102 h 1082998"/>
              <a:gd name="connsiteX6" fmla="*/ 393423 w 395370"/>
              <a:gd name="connsiteY6" fmla="*/ 489873 h 1082998"/>
              <a:gd name="connsiteX7" fmla="*/ 328109 w 395370"/>
              <a:gd name="connsiteY7" fmla="*/ 152416 h 1082998"/>
              <a:gd name="connsiteX8" fmla="*/ 241023 w 395370"/>
              <a:gd name="connsiteY8" fmla="*/ 16 h 1082998"/>
              <a:gd name="connsiteX9" fmla="*/ 240537 w 395370"/>
              <a:gd name="connsiteY9" fmla="*/ 159849 h 1082998"/>
              <a:gd name="connsiteX0" fmla="*/ 239025 w 393858"/>
              <a:gd name="connsiteY0" fmla="*/ 159849 h 1121536"/>
              <a:gd name="connsiteX1" fmla="*/ 272168 w 393858"/>
              <a:gd name="connsiteY1" fmla="*/ 446330 h 1121536"/>
              <a:gd name="connsiteX2" fmla="*/ 174197 w 393858"/>
              <a:gd name="connsiteY2" fmla="*/ 772902 h 1121536"/>
              <a:gd name="connsiteX3" fmla="*/ 25 w 393858"/>
              <a:gd name="connsiteY3" fmla="*/ 990616 h 1121536"/>
              <a:gd name="connsiteX4" fmla="*/ 162063 w 393858"/>
              <a:gd name="connsiteY4" fmla="*/ 1117792 h 1121536"/>
              <a:gd name="connsiteX5" fmla="*/ 250397 w 393858"/>
              <a:gd name="connsiteY5" fmla="*/ 849102 h 1121536"/>
              <a:gd name="connsiteX6" fmla="*/ 391911 w 393858"/>
              <a:gd name="connsiteY6" fmla="*/ 489873 h 1121536"/>
              <a:gd name="connsiteX7" fmla="*/ 326597 w 393858"/>
              <a:gd name="connsiteY7" fmla="*/ 152416 h 1121536"/>
              <a:gd name="connsiteX8" fmla="*/ 239511 w 393858"/>
              <a:gd name="connsiteY8" fmla="*/ 16 h 1121536"/>
              <a:gd name="connsiteX9" fmla="*/ 239025 w 393858"/>
              <a:gd name="connsiteY9" fmla="*/ 159849 h 1121536"/>
              <a:gd name="connsiteX0" fmla="*/ 151698 w 306531"/>
              <a:gd name="connsiteY0" fmla="*/ 159849 h 1128216"/>
              <a:gd name="connsiteX1" fmla="*/ 184841 w 306531"/>
              <a:gd name="connsiteY1" fmla="*/ 446330 h 1128216"/>
              <a:gd name="connsiteX2" fmla="*/ 86870 w 306531"/>
              <a:gd name="connsiteY2" fmla="*/ 772902 h 1128216"/>
              <a:gd name="connsiteX3" fmla="*/ 61 w 306531"/>
              <a:gd name="connsiteY3" fmla="*/ 1044068 h 1128216"/>
              <a:gd name="connsiteX4" fmla="*/ 74736 w 306531"/>
              <a:gd name="connsiteY4" fmla="*/ 1117792 h 1128216"/>
              <a:gd name="connsiteX5" fmla="*/ 163070 w 306531"/>
              <a:gd name="connsiteY5" fmla="*/ 849102 h 1128216"/>
              <a:gd name="connsiteX6" fmla="*/ 304584 w 306531"/>
              <a:gd name="connsiteY6" fmla="*/ 489873 h 1128216"/>
              <a:gd name="connsiteX7" fmla="*/ 239270 w 306531"/>
              <a:gd name="connsiteY7" fmla="*/ 152416 h 1128216"/>
              <a:gd name="connsiteX8" fmla="*/ 152184 w 306531"/>
              <a:gd name="connsiteY8" fmla="*/ 16 h 1128216"/>
              <a:gd name="connsiteX9" fmla="*/ 151698 w 306531"/>
              <a:gd name="connsiteY9" fmla="*/ 159849 h 1128216"/>
              <a:gd name="connsiteX0" fmla="*/ 151698 w 273858"/>
              <a:gd name="connsiteY0" fmla="*/ 159849 h 1128216"/>
              <a:gd name="connsiteX1" fmla="*/ 184841 w 273858"/>
              <a:gd name="connsiteY1" fmla="*/ 446330 h 1128216"/>
              <a:gd name="connsiteX2" fmla="*/ 86870 w 273858"/>
              <a:gd name="connsiteY2" fmla="*/ 772902 h 1128216"/>
              <a:gd name="connsiteX3" fmla="*/ 61 w 273858"/>
              <a:gd name="connsiteY3" fmla="*/ 1044068 h 1128216"/>
              <a:gd name="connsiteX4" fmla="*/ 74736 w 273858"/>
              <a:gd name="connsiteY4" fmla="*/ 1117792 h 1128216"/>
              <a:gd name="connsiteX5" fmla="*/ 163070 w 273858"/>
              <a:gd name="connsiteY5" fmla="*/ 849102 h 1128216"/>
              <a:gd name="connsiteX6" fmla="*/ 269639 w 273858"/>
              <a:gd name="connsiteY6" fmla="*/ 489873 h 1128216"/>
              <a:gd name="connsiteX7" fmla="*/ 239270 w 273858"/>
              <a:gd name="connsiteY7" fmla="*/ 152416 h 1128216"/>
              <a:gd name="connsiteX8" fmla="*/ 152184 w 273858"/>
              <a:gd name="connsiteY8" fmla="*/ 16 h 1128216"/>
              <a:gd name="connsiteX9" fmla="*/ 151698 w 273858"/>
              <a:gd name="connsiteY9" fmla="*/ 159849 h 1128216"/>
              <a:gd name="connsiteX0" fmla="*/ 151704 w 271572"/>
              <a:gd name="connsiteY0" fmla="*/ 159849 h 1126878"/>
              <a:gd name="connsiteX1" fmla="*/ 184847 w 271572"/>
              <a:gd name="connsiteY1" fmla="*/ 446330 h 1126878"/>
              <a:gd name="connsiteX2" fmla="*/ 86876 w 271572"/>
              <a:gd name="connsiteY2" fmla="*/ 772902 h 1126878"/>
              <a:gd name="connsiteX3" fmla="*/ 67 w 271572"/>
              <a:gd name="connsiteY3" fmla="*/ 1044068 h 1126878"/>
              <a:gd name="connsiteX4" fmla="*/ 74742 w 271572"/>
              <a:gd name="connsiteY4" fmla="*/ 1117792 h 1126878"/>
              <a:gd name="connsiteX5" fmla="*/ 198021 w 271572"/>
              <a:gd name="connsiteY5" fmla="*/ 869147 h 1126878"/>
              <a:gd name="connsiteX6" fmla="*/ 269645 w 271572"/>
              <a:gd name="connsiteY6" fmla="*/ 489873 h 1126878"/>
              <a:gd name="connsiteX7" fmla="*/ 239276 w 271572"/>
              <a:gd name="connsiteY7" fmla="*/ 152416 h 1126878"/>
              <a:gd name="connsiteX8" fmla="*/ 152190 w 271572"/>
              <a:gd name="connsiteY8" fmla="*/ 16 h 1126878"/>
              <a:gd name="connsiteX9" fmla="*/ 151704 w 271572"/>
              <a:gd name="connsiteY9" fmla="*/ 159849 h 1126878"/>
              <a:gd name="connsiteX0" fmla="*/ 151704 w 283244"/>
              <a:gd name="connsiteY0" fmla="*/ 168044 h 1135073"/>
              <a:gd name="connsiteX1" fmla="*/ 184847 w 283244"/>
              <a:gd name="connsiteY1" fmla="*/ 454525 h 1135073"/>
              <a:gd name="connsiteX2" fmla="*/ 86876 w 283244"/>
              <a:gd name="connsiteY2" fmla="*/ 781097 h 1135073"/>
              <a:gd name="connsiteX3" fmla="*/ 67 w 283244"/>
              <a:gd name="connsiteY3" fmla="*/ 1052263 h 1135073"/>
              <a:gd name="connsiteX4" fmla="*/ 74742 w 283244"/>
              <a:gd name="connsiteY4" fmla="*/ 1125987 h 1135073"/>
              <a:gd name="connsiteX5" fmla="*/ 198021 w 283244"/>
              <a:gd name="connsiteY5" fmla="*/ 877342 h 1135073"/>
              <a:gd name="connsiteX6" fmla="*/ 269645 w 283244"/>
              <a:gd name="connsiteY6" fmla="*/ 498068 h 1135073"/>
              <a:gd name="connsiteX7" fmla="*/ 268397 w 283244"/>
              <a:gd name="connsiteY7" fmla="*/ 73750 h 1135073"/>
              <a:gd name="connsiteX8" fmla="*/ 152190 w 283244"/>
              <a:gd name="connsiteY8" fmla="*/ 8211 h 1135073"/>
              <a:gd name="connsiteX9" fmla="*/ 151704 w 283244"/>
              <a:gd name="connsiteY9" fmla="*/ 168044 h 1135073"/>
              <a:gd name="connsiteX0" fmla="*/ 198298 w 283244"/>
              <a:gd name="connsiteY0" fmla="*/ 182391 h 1136057"/>
              <a:gd name="connsiteX1" fmla="*/ 184847 w 283244"/>
              <a:gd name="connsiteY1" fmla="*/ 455509 h 1136057"/>
              <a:gd name="connsiteX2" fmla="*/ 86876 w 283244"/>
              <a:gd name="connsiteY2" fmla="*/ 782081 h 1136057"/>
              <a:gd name="connsiteX3" fmla="*/ 67 w 283244"/>
              <a:gd name="connsiteY3" fmla="*/ 1053247 h 1136057"/>
              <a:gd name="connsiteX4" fmla="*/ 74742 w 283244"/>
              <a:gd name="connsiteY4" fmla="*/ 1126971 h 1136057"/>
              <a:gd name="connsiteX5" fmla="*/ 198021 w 283244"/>
              <a:gd name="connsiteY5" fmla="*/ 878326 h 1136057"/>
              <a:gd name="connsiteX6" fmla="*/ 269645 w 283244"/>
              <a:gd name="connsiteY6" fmla="*/ 499052 h 1136057"/>
              <a:gd name="connsiteX7" fmla="*/ 268397 w 283244"/>
              <a:gd name="connsiteY7" fmla="*/ 74734 h 1136057"/>
              <a:gd name="connsiteX8" fmla="*/ 152190 w 283244"/>
              <a:gd name="connsiteY8" fmla="*/ 9195 h 1136057"/>
              <a:gd name="connsiteX9" fmla="*/ 198298 w 283244"/>
              <a:gd name="connsiteY9" fmla="*/ 182391 h 1136057"/>
              <a:gd name="connsiteX0" fmla="*/ 198298 w 283244"/>
              <a:gd name="connsiteY0" fmla="*/ 168487 h 1122153"/>
              <a:gd name="connsiteX1" fmla="*/ 184847 w 283244"/>
              <a:gd name="connsiteY1" fmla="*/ 441605 h 1122153"/>
              <a:gd name="connsiteX2" fmla="*/ 86876 w 283244"/>
              <a:gd name="connsiteY2" fmla="*/ 768177 h 1122153"/>
              <a:gd name="connsiteX3" fmla="*/ 67 w 283244"/>
              <a:gd name="connsiteY3" fmla="*/ 1039343 h 1122153"/>
              <a:gd name="connsiteX4" fmla="*/ 74742 w 283244"/>
              <a:gd name="connsiteY4" fmla="*/ 1113067 h 1122153"/>
              <a:gd name="connsiteX5" fmla="*/ 198021 w 283244"/>
              <a:gd name="connsiteY5" fmla="*/ 864422 h 1122153"/>
              <a:gd name="connsiteX6" fmla="*/ 269645 w 283244"/>
              <a:gd name="connsiteY6" fmla="*/ 485148 h 1122153"/>
              <a:gd name="connsiteX7" fmla="*/ 268397 w 283244"/>
              <a:gd name="connsiteY7" fmla="*/ 60830 h 1122153"/>
              <a:gd name="connsiteX8" fmla="*/ 192959 w 283244"/>
              <a:gd name="connsiteY8" fmla="*/ 15335 h 1122153"/>
              <a:gd name="connsiteX9" fmla="*/ 198298 w 283244"/>
              <a:gd name="connsiteY9" fmla="*/ 168487 h 1122153"/>
              <a:gd name="connsiteX0" fmla="*/ 198592 w 283538"/>
              <a:gd name="connsiteY0" fmla="*/ 168487 h 1122033"/>
              <a:gd name="connsiteX1" fmla="*/ 185141 w 283538"/>
              <a:gd name="connsiteY1" fmla="*/ 441605 h 1122033"/>
              <a:gd name="connsiteX2" fmla="*/ 104643 w 283538"/>
              <a:gd name="connsiteY2" fmla="*/ 774860 h 1122033"/>
              <a:gd name="connsiteX3" fmla="*/ 361 w 283538"/>
              <a:gd name="connsiteY3" fmla="*/ 1039343 h 1122033"/>
              <a:gd name="connsiteX4" fmla="*/ 75036 w 283538"/>
              <a:gd name="connsiteY4" fmla="*/ 1113067 h 1122033"/>
              <a:gd name="connsiteX5" fmla="*/ 198315 w 283538"/>
              <a:gd name="connsiteY5" fmla="*/ 864422 h 1122033"/>
              <a:gd name="connsiteX6" fmla="*/ 269939 w 283538"/>
              <a:gd name="connsiteY6" fmla="*/ 485148 h 1122033"/>
              <a:gd name="connsiteX7" fmla="*/ 268691 w 283538"/>
              <a:gd name="connsiteY7" fmla="*/ 60830 h 1122033"/>
              <a:gd name="connsiteX8" fmla="*/ 193253 w 283538"/>
              <a:gd name="connsiteY8" fmla="*/ 15335 h 1122033"/>
              <a:gd name="connsiteX9" fmla="*/ 198592 w 283538"/>
              <a:gd name="connsiteY9" fmla="*/ 168487 h 1122033"/>
              <a:gd name="connsiteX0" fmla="*/ 175295 w 283538"/>
              <a:gd name="connsiteY0" fmla="*/ 175636 h 1122501"/>
              <a:gd name="connsiteX1" fmla="*/ 185141 w 283538"/>
              <a:gd name="connsiteY1" fmla="*/ 442073 h 1122501"/>
              <a:gd name="connsiteX2" fmla="*/ 104643 w 283538"/>
              <a:gd name="connsiteY2" fmla="*/ 775328 h 1122501"/>
              <a:gd name="connsiteX3" fmla="*/ 361 w 283538"/>
              <a:gd name="connsiteY3" fmla="*/ 1039811 h 1122501"/>
              <a:gd name="connsiteX4" fmla="*/ 75036 w 283538"/>
              <a:gd name="connsiteY4" fmla="*/ 1113535 h 1122501"/>
              <a:gd name="connsiteX5" fmla="*/ 198315 w 283538"/>
              <a:gd name="connsiteY5" fmla="*/ 864890 h 1122501"/>
              <a:gd name="connsiteX6" fmla="*/ 269939 w 283538"/>
              <a:gd name="connsiteY6" fmla="*/ 485616 h 1122501"/>
              <a:gd name="connsiteX7" fmla="*/ 268691 w 283538"/>
              <a:gd name="connsiteY7" fmla="*/ 61298 h 1122501"/>
              <a:gd name="connsiteX8" fmla="*/ 193253 w 283538"/>
              <a:gd name="connsiteY8" fmla="*/ 15803 h 1122501"/>
              <a:gd name="connsiteX9" fmla="*/ 175295 w 283538"/>
              <a:gd name="connsiteY9" fmla="*/ 175636 h 1122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3538" h="1122501">
                <a:moveTo>
                  <a:pt x="175295" y="175636"/>
                </a:moveTo>
                <a:cubicBezTo>
                  <a:pt x="173943" y="246681"/>
                  <a:pt x="196916" y="342124"/>
                  <a:pt x="185141" y="442073"/>
                </a:cubicBezTo>
                <a:cubicBezTo>
                  <a:pt x="173366" y="542022"/>
                  <a:pt x="135440" y="675705"/>
                  <a:pt x="104643" y="775328"/>
                </a:cubicBezTo>
                <a:cubicBezTo>
                  <a:pt x="73846" y="874951"/>
                  <a:pt x="5295" y="983443"/>
                  <a:pt x="361" y="1039811"/>
                </a:cubicBezTo>
                <a:cubicBezTo>
                  <a:pt x="-4573" y="1096179"/>
                  <a:pt x="42044" y="1142688"/>
                  <a:pt x="75036" y="1113535"/>
                </a:cubicBezTo>
                <a:cubicBezTo>
                  <a:pt x="108028" y="1084382"/>
                  <a:pt x="165831" y="969543"/>
                  <a:pt x="198315" y="864890"/>
                </a:cubicBezTo>
                <a:cubicBezTo>
                  <a:pt x="230799" y="760237"/>
                  <a:pt x="258210" y="619548"/>
                  <a:pt x="269939" y="485616"/>
                </a:cubicBezTo>
                <a:cubicBezTo>
                  <a:pt x="281668" y="351684"/>
                  <a:pt x="294091" y="142941"/>
                  <a:pt x="268691" y="61298"/>
                </a:cubicBezTo>
                <a:cubicBezTo>
                  <a:pt x="243291" y="-20345"/>
                  <a:pt x="208819" y="-3253"/>
                  <a:pt x="193253" y="15803"/>
                </a:cubicBezTo>
                <a:cubicBezTo>
                  <a:pt x="177687" y="34859"/>
                  <a:pt x="176647" y="104591"/>
                  <a:pt x="175295" y="175636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0961" name="Groupe 30960">
            <a:extLst>
              <a:ext uri="{FF2B5EF4-FFF2-40B4-BE49-F238E27FC236}">
                <a16:creationId xmlns:a16="http://schemas.microsoft.com/office/drawing/2014/main" id="{242DDC82-4DFE-B138-B218-51607A4B6A1B}"/>
              </a:ext>
            </a:extLst>
          </p:cNvPr>
          <p:cNvGrpSpPr/>
          <p:nvPr/>
        </p:nvGrpSpPr>
        <p:grpSpPr>
          <a:xfrm>
            <a:off x="7777945" y="3854552"/>
            <a:ext cx="1107166" cy="2737135"/>
            <a:chOff x="7777945" y="3854552"/>
            <a:chExt cx="1107166" cy="2737135"/>
          </a:xfrm>
        </p:grpSpPr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450A8B33-562D-A194-7578-D3CE17DF7F5C}"/>
                </a:ext>
              </a:extLst>
            </p:cNvPr>
            <p:cNvSpPr txBox="1"/>
            <p:nvPr/>
          </p:nvSpPr>
          <p:spPr>
            <a:xfrm>
              <a:off x="8109517" y="6314688"/>
              <a:ext cx="3561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Iris</a:t>
              </a:r>
            </a:p>
          </p:txBody>
        </p: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DB261891-FE94-7EB6-0BB2-299CB04B15DF}"/>
                </a:ext>
              </a:extLst>
            </p:cNvPr>
            <p:cNvGrpSpPr/>
            <p:nvPr/>
          </p:nvGrpSpPr>
          <p:grpSpPr>
            <a:xfrm>
              <a:off x="7777945" y="4492186"/>
              <a:ext cx="1107166" cy="1077142"/>
              <a:chOff x="4588969" y="2564904"/>
              <a:chExt cx="1107166" cy="1077142"/>
            </a:xfrm>
          </p:grpSpPr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E1E8D8B8-1D07-8A44-7999-793FFF6AE9B7}"/>
                  </a:ext>
                </a:extLst>
              </p:cNvPr>
              <p:cNvSpPr/>
              <p:nvPr/>
            </p:nvSpPr>
            <p:spPr>
              <a:xfrm>
                <a:off x="4588969" y="2564904"/>
                <a:ext cx="1107166" cy="1077142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1" name="Ellipse 20">
                <a:extLst>
                  <a:ext uri="{FF2B5EF4-FFF2-40B4-BE49-F238E27FC236}">
                    <a16:creationId xmlns:a16="http://schemas.microsoft.com/office/drawing/2014/main" id="{E3FCDC66-67B0-E9D1-412C-A3A69DE4842A}"/>
                  </a:ext>
                </a:extLst>
              </p:cNvPr>
              <p:cNvSpPr/>
              <p:nvPr/>
            </p:nvSpPr>
            <p:spPr>
              <a:xfrm>
                <a:off x="4734678" y="2720282"/>
                <a:ext cx="792088" cy="769364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A1D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2" name="Ellipse 21">
                <a:extLst>
                  <a:ext uri="{FF2B5EF4-FFF2-40B4-BE49-F238E27FC236}">
                    <a16:creationId xmlns:a16="http://schemas.microsoft.com/office/drawing/2014/main" id="{DB4A6731-D65F-CA57-DAD8-F93B91174B71}"/>
                  </a:ext>
                </a:extLst>
              </p:cNvPr>
              <p:cNvSpPr/>
              <p:nvPr/>
            </p:nvSpPr>
            <p:spPr>
              <a:xfrm>
                <a:off x="4860032" y="2852936"/>
                <a:ext cx="523467" cy="504056"/>
              </a:xfrm>
              <a:prstGeom prst="ellipse">
                <a:avLst/>
              </a:prstGeom>
              <a:gradFill>
                <a:gsLst>
                  <a:gs pos="0">
                    <a:srgbClr val="663300"/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  <a:gs pos="100000">
                    <a:srgbClr val="663300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cxnSp>
            <p:nvCxnSpPr>
              <p:cNvPr id="30880" name="Connecteur droit 30879">
                <a:extLst>
                  <a:ext uri="{FF2B5EF4-FFF2-40B4-BE49-F238E27FC236}">
                    <a16:creationId xmlns:a16="http://schemas.microsoft.com/office/drawing/2014/main" id="{2D4AAC6A-C062-1C0F-E46E-715E83E52E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42552" y="2576266"/>
                <a:ext cx="0" cy="144016"/>
              </a:xfrm>
              <a:prstGeom prst="line">
                <a:avLst/>
              </a:prstGeom>
              <a:ln w="3175">
                <a:solidFill>
                  <a:srgbClr val="0088B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84" name="Connecteur droit 30883">
                <a:extLst>
                  <a:ext uri="{FF2B5EF4-FFF2-40B4-BE49-F238E27FC236}">
                    <a16:creationId xmlns:a16="http://schemas.microsoft.com/office/drawing/2014/main" id="{0C6A0323-FAE2-A7BB-95C0-E47066F5305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308325" y="2636480"/>
                <a:ext cx="72008" cy="128112"/>
              </a:xfrm>
              <a:prstGeom prst="line">
                <a:avLst/>
              </a:prstGeom>
              <a:ln w="3175">
                <a:solidFill>
                  <a:srgbClr val="0088B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85" name="Connecteur droit 30884">
                <a:extLst>
                  <a:ext uri="{FF2B5EF4-FFF2-40B4-BE49-F238E27FC236}">
                    <a16:creationId xmlns:a16="http://schemas.microsoft.com/office/drawing/2014/main" id="{4E2ED685-7265-C7FB-4C09-718BE7E077B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07021" y="2728666"/>
                <a:ext cx="115992" cy="116906"/>
              </a:xfrm>
              <a:prstGeom prst="line">
                <a:avLst/>
              </a:prstGeom>
              <a:ln w="3175">
                <a:solidFill>
                  <a:srgbClr val="0088B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p14="http://schemas.microsoft.com/office/powerpoint/2010/main">
            <mc:Choice Requires="p14">
              <p:contentPart p14:bwMode="auto" r:id="rId4">
                <p14:nvContentPartPr>
                  <p14:cNvPr id="30886" name="Encre 30885">
                    <a:extLst>
                      <a:ext uri="{FF2B5EF4-FFF2-40B4-BE49-F238E27FC236}">
                        <a16:creationId xmlns:a16="http://schemas.microsoft.com/office/drawing/2014/main" id="{6BC47C81-6E20-0A81-AB1C-0DD6E5E27D69}"/>
                      </a:ext>
                    </a:extLst>
                  </p14:cNvPr>
                  <p14:cNvContentPartPr/>
                  <p14:nvPr/>
                </p14:nvContentPartPr>
                <p14:xfrm>
                  <a:off x="4768462" y="2928489"/>
                  <a:ext cx="14040" cy="13320"/>
                </p14:xfrm>
              </p:contentPart>
            </mc:Choice>
            <mc:Fallback xmlns="">
              <p:pic>
                <p:nvPicPr>
                  <p:cNvPr id="30886" name="Encre 30885">
                    <a:extLst>
                      <a:ext uri="{FF2B5EF4-FFF2-40B4-BE49-F238E27FC236}">
                        <a16:creationId xmlns:a16="http://schemas.microsoft.com/office/drawing/2014/main" id="{6BC47C81-6E20-0A81-AB1C-0DD6E5E27D69}"/>
                      </a:ext>
                    </a:extLst>
                  </p:cNvPr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4762342" y="2922369"/>
                    <a:ext cx="26280" cy="25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30887" name="Encre 30886">
                    <a:extLst>
                      <a:ext uri="{FF2B5EF4-FFF2-40B4-BE49-F238E27FC236}">
                        <a16:creationId xmlns:a16="http://schemas.microsoft.com/office/drawing/2014/main" id="{1834AD6E-A863-D1E1-8719-F806623BE88E}"/>
                      </a:ext>
                    </a:extLst>
                  </p14:cNvPr>
                  <p14:cNvContentPartPr/>
                  <p14:nvPr/>
                </p14:nvContentPartPr>
                <p14:xfrm>
                  <a:off x="4646062" y="3313689"/>
                  <a:ext cx="4680" cy="1080"/>
                </p14:xfrm>
              </p:contentPart>
            </mc:Choice>
            <mc:Fallback xmlns="">
              <p:pic>
                <p:nvPicPr>
                  <p:cNvPr id="30887" name="Encre 30886">
                    <a:extLst>
                      <a:ext uri="{FF2B5EF4-FFF2-40B4-BE49-F238E27FC236}">
                        <a16:creationId xmlns:a16="http://schemas.microsoft.com/office/drawing/2014/main" id="{1834AD6E-A863-D1E1-8719-F806623BE88E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639942" y="3307569"/>
                    <a:ext cx="16920" cy="13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8">
                <p14:nvContentPartPr>
                  <p14:cNvPr id="30888" name="Encre 30887">
                    <a:extLst>
                      <a:ext uri="{FF2B5EF4-FFF2-40B4-BE49-F238E27FC236}">
                        <a16:creationId xmlns:a16="http://schemas.microsoft.com/office/drawing/2014/main" id="{9EFDDE66-1FD5-5B7D-DAC1-62D98469E3CB}"/>
                      </a:ext>
                    </a:extLst>
                  </p14:cNvPr>
                  <p14:cNvContentPartPr/>
                  <p14:nvPr/>
                </p14:nvContentPartPr>
                <p14:xfrm>
                  <a:off x="5239342" y="2601249"/>
                  <a:ext cx="39240" cy="138600"/>
                </p14:xfrm>
              </p:contentPart>
            </mc:Choice>
            <mc:Fallback xmlns="">
              <p:pic>
                <p:nvPicPr>
                  <p:cNvPr id="30888" name="Encre 30887">
                    <a:extLst>
                      <a:ext uri="{FF2B5EF4-FFF2-40B4-BE49-F238E27FC236}">
                        <a16:creationId xmlns:a16="http://schemas.microsoft.com/office/drawing/2014/main" id="{9EFDDE66-1FD5-5B7D-DAC1-62D98469E3CB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5230424" y="2547249"/>
                    <a:ext cx="56720" cy="246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0">
                <p14:nvContentPartPr>
                  <p14:cNvPr id="30889" name="Encre 30888">
                    <a:extLst>
                      <a:ext uri="{FF2B5EF4-FFF2-40B4-BE49-F238E27FC236}">
                        <a16:creationId xmlns:a16="http://schemas.microsoft.com/office/drawing/2014/main" id="{4E7D00F0-E5F6-5F4B-3ECC-09C8F6E38A6A}"/>
                      </a:ext>
                    </a:extLst>
                  </p14:cNvPr>
                  <p14:cNvContentPartPr/>
                  <p14:nvPr/>
                </p14:nvContentPartPr>
                <p14:xfrm>
                  <a:off x="4707262" y="2816889"/>
                  <a:ext cx="114480" cy="53280"/>
                </p14:xfrm>
              </p:contentPart>
            </mc:Choice>
            <mc:Fallback xmlns="">
              <p:pic>
                <p:nvPicPr>
                  <p:cNvPr id="30889" name="Encre 30888">
                    <a:extLst>
                      <a:ext uri="{FF2B5EF4-FFF2-40B4-BE49-F238E27FC236}">
                        <a16:creationId xmlns:a16="http://schemas.microsoft.com/office/drawing/2014/main" id="{4E7D00F0-E5F6-5F4B-3ECC-09C8F6E38A6A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4698262" y="2762889"/>
                    <a:ext cx="132120" cy="160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2">
                <p14:nvContentPartPr>
                  <p14:cNvPr id="30890" name="Encre 30889">
                    <a:extLst>
                      <a:ext uri="{FF2B5EF4-FFF2-40B4-BE49-F238E27FC236}">
                        <a16:creationId xmlns:a16="http://schemas.microsoft.com/office/drawing/2014/main" id="{A2DF2847-8AAB-7190-7D21-D840829D1503}"/>
                      </a:ext>
                    </a:extLst>
                  </p14:cNvPr>
                  <p14:cNvContentPartPr/>
                  <p14:nvPr/>
                </p14:nvContentPartPr>
                <p14:xfrm>
                  <a:off x="5226022" y="2661729"/>
                  <a:ext cx="35280" cy="79560"/>
                </p14:xfrm>
              </p:contentPart>
            </mc:Choice>
            <mc:Fallback xmlns="">
              <p:pic>
                <p:nvPicPr>
                  <p:cNvPr id="30890" name="Encre 30889">
                    <a:extLst>
                      <a:ext uri="{FF2B5EF4-FFF2-40B4-BE49-F238E27FC236}">
                        <a16:creationId xmlns:a16="http://schemas.microsoft.com/office/drawing/2014/main" id="{A2DF2847-8AAB-7190-7D21-D840829D1503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5217022" y="2607729"/>
                    <a:ext cx="52920" cy="1872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30891" name="Groupe 30890">
                <a:extLst>
                  <a:ext uri="{FF2B5EF4-FFF2-40B4-BE49-F238E27FC236}">
                    <a16:creationId xmlns:a16="http://schemas.microsoft.com/office/drawing/2014/main" id="{DAB62682-15BC-6427-2190-6F02FE23332F}"/>
                  </a:ext>
                </a:extLst>
              </p:cNvPr>
              <p:cNvGrpSpPr/>
              <p:nvPr/>
            </p:nvGrpSpPr>
            <p:grpSpPr>
              <a:xfrm>
                <a:off x="5155102" y="2865489"/>
                <a:ext cx="524520" cy="765000"/>
                <a:chOff x="5155102" y="2865489"/>
                <a:chExt cx="524520" cy="765000"/>
              </a:xfrm>
            </p:grpSpPr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4">
                  <p14:nvContentPartPr>
                    <p14:cNvPr id="30919" name="Encre 30918">
                      <a:extLst>
                        <a:ext uri="{FF2B5EF4-FFF2-40B4-BE49-F238E27FC236}">
                          <a16:creationId xmlns:a16="http://schemas.microsoft.com/office/drawing/2014/main" id="{9422E5F6-D846-EB34-A3AC-05857F63D3C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488462" y="2865489"/>
                    <a:ext cx="126720" cy="55440"/>
                  </p14:xfrm>
                </p:contentPart>
              </mc:Choice>
              <mc:Fallback xmlns="">
                <p:pic>
                  <p:nvPicPr>
                    <p:cNvPr id="30919" name="Encre 30918">
                      <a:extLst>
                        <a:ext uri="{FF2B5EF4-FFF2-40B4-BE49-F238E27FC236}">
                          <a16:creationId xmlns:a16="http://schemas.microsoft.com/office/drawing/2014/main" id="{9422E5F6-D846-EB34-A3AC-05857F63D3CD}"/>
                        </a:ext>
                      </a:extLst>
                    </p:cNvPr>
                    <p:cNvPicPr/>
                    <p:nvPr/>
                  </p:nvPicPr>
                  <p:blipFill>
                    <a:blip r:embed="rId15"/>
                    <a:stretch>
                      <a:fillRect/>
                    </a:stretch>
                  </p:blipFill>
                  <p:spPr>
                    <a:xfrm>
                      <a:off x="5479462" y="2811489"/>
                      <a:ext cx="144360" cy="163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6">
                  <p14:nvContentPartPr>
                    <p14:cNvPr id="30920" name="Encre 30919">
                      <a:extLst>
                        <a:ext uri="{FF2B5EF4-FFF2-40B4-BE49-F238E27FC236}">
                          <a16:creationId xmlns:a16="http://schemas.microsoft.com/office/drawing/2014/main" id="{A30A2518-1905-D54A-AF9F-AFD053F65FF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523022" y="2973849"/>
                    <a:ext cx="138600" cy="28440"/>
                  </p14:xfrm>
                </p:contentPart>
              </mc:Choice>
              <mc:Fallback xmlns="">
                <p:pic>
                  <p:nvPicPr>
                    <p:cNvPr id="30920" name="Encre 30919">
                      <a:extLst>
                        <a:ext uri="{FF2B5EF4-FFF2-40B4-BE49-F238E27FC236}">
                          <a16:creationId xmlns:a16="http://schemas.microsoft.com/office/drawing/2014/main" id="{A30A2518-1905-D54A-AF9F-AFD053F65FF4}"/>
                        </a:ext>
                      </a:extLst>
                    </p:cNvPr>
                    <p:cNvPicPr/>
                    <p:nvPr/>
                  </p:nvPicPr>
                  <p:blipFill>
                    <a:blip r:embed="rId17"/>
                    <a:stretch>
                      <a:fillRect/>
                    </a:stretch>
                  </p:blipFill>
                  <p:spPr>
                    <a:xfrm>
                      <a:off x="5514022" y="2920524"/>
                      <a:ext cx="156240" cy="13473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8">
                  <p14:nvContentPartPr>
                    <p14:cNvPr id="30921" name="Encre 30920">
                      <a:extLst>
                        <a:ext uri="{FF2B5EF4-FFF2-40B4-BE49-F238E27FC236}">
                          <a16:creationId xmlns:a16="http://schemas.microsoft.com/office/drawing/2014/main" id="{64FDA581-AAF6-C3BC-D0E2-F893A3FBB45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481262" y="2888889"/>
                    <a:ext cx="68400" cy="20520"/>
                  </p14:xfrm>
                </p:contentPart>
              </mc:Choice>
              <mc:Fallback xmlns="">
                <p:pic>
                  <p:nvPicPr>
                    <p:cNvPr id="30921" name="Encre 30920">
                      <a:extLst>
                        <a:ext uri="{FF2B5EF4-FFF2-40B4-BE49-F238E27FC236}">
                          <a16:creationId xmlns:a16="http://schemas.microsoft.com/office/drawing/2014/main" id="{64FDA581-AAF6-C3BC-D0E2-F893A3FBB456}"/>
                        </a:ext>
                      </a:extLst>
                    </p:cNvPr>
                    <p:cNvPicPr/>
                    <p:nvPr/>
                  </p:nvPicPr>
                  <p:blipFill>
                    <a:blip r:embed="rId19"/>
                    <a:stretch>
                      <a:fillRect/>
                    </a:stretch>
                  </p:blipFill>
                  <p:spPr>
                    <a:xfrm>
                      <a:off x="5472262" y="2834889"/>
                      <a:ext cx="86040" cy="128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20">
                  <p14:nvContentPartPr>
                    <p14:cNvPr id="30922" name="Encre 30921">
                      <a:extLst>
                        <a:ext uri="{FF2B5EF4-FFF2-40B4-BE49-F238E27FC236}">
                          <a16:creationId xmlns:a16="http://schemas.microsoft.com/office/drawing/2014/main" id="{4B7AD18D-61FD-516D-445E-56DB947E713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490262" y="2886009"/>
                    <a:ext cx="79920" cy="46080"/>
                  </p14:xfrm>
                </p:contentPart>
              </mc:Choice>
              <mc:Fallback xmlns="">
                <p:pic>
                  <p:nvPicPr>
                    <p:cNvPr id="30922" name="Encre 30921">
                      <a:extLst>
                        <a:ext uri="{FF2B5EF4-FFF2-40B4-BE49-F238E27FC236}">
                          <a16:creationId xmlns:a16="http://schemas.microsoft.com/office/drawing/2014/main" id="{4B7AD18D-61FD-516D-445E-56DB947E713A}"/>
                        </a:ext>
                      </a:extLst>
                    </p:cNvPr>
                    <p:cNvPicPr/>
                    <p:nvPr/>
                  </p:nvPicPr>
                  <p:blipFill>
                    <a:blip r:embed="rId21"/>
                    <a:stretch>
                      <a:fillRect/>
                    </a:stretch>
                  </p:blipFill>
                  <p:spPr>
                    <a:xfrm>
                      <a:off x="5481302" y="2832009"/>
                      <a:ext cx="97481" cy="1537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22">
                  <p14:nvContentPartPr>
                    <p14:cNvPr id="30923" name="Encre 30922">
                      <a:extLst>
                        <a:ext uri="{FF2B5EF4-FFF2-40B4-BE49-F238E27FC236}">
                          <a16:creationId xmlns:a16="http://schemas.microsoft.com/office/drawing/2014/main" id="{E3733CB4-8654-E620-06A2-1061E5FB23F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494222" y="2920929"/>
                    <a:ext cx="14400" cy="8640"/>
                  </p14:xfrm>
                </p:contentPart>
              </mc:Choice>
              <mc:Fallback xmlns="">
                <p:pic>
                  <p:nvPicPr>
                    <p:cNvPr id="30923" name="Encre 30922">
                      <a:extLst>
                        <a:ext uri="{FF2B5EF4-FFF2-40B4-BE49-F238E27FC236}">
                          <a16:creationId xmlns:a16="http://schemas.microsoft.com/office/drawing/2014/main" id="{E3733CB4-8654-E620-06A2-1061E5FB23F0}"/>
                        </a:ext>
                      </a:extLst>
                    </p:cNvPr>
                    <p:cNvPicPr/>
                    <p:nvPr/>
                  </p:nvPicPr>
                  <p:blipFill>
                    <a:blip r:embed="rId23"/>
                    <a:stretch>
                      <a:fillRect/>
                    </a:stretch>
                  </p:blipFill>
                  <p:spPr>
                    <a:xfrm>
                      <a:off x="5485222" y="2869089"/>
                      <a:ext cx="32040" cy="11197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24">
                  <p14:nvContentPartPr>
                    <p14:cNvPr id="30924" name="Encre 30923">
                      <a:extLst>
                        <a:ext uri="{FF2B5EF4-FFF2-40B4-BE49-F238E27FC236}">
                          <a16:creationId xmlns:a16="http://schemas.microsoft.com/office/drawing/2014/main" id="{630A3AF2-0529-40EE-F7B6-7CEEAD0D815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516542" y="2983209"/>
                    <a:ext cx="88560" cy="9360"/>
                  </p14:xfrm>
                </p:contentPart>
              </mc:Choice>
              <mc:Fallback xmlns="">
                <p:pic>
                  <p:nvPicPr>
                    <p:cNvPr id="30924" name="Encre 30923">
                      <a:extLst>
                        <a:ext uri="{FF2B5EF4-FFF2-40B4-BE49-F238E27FC236}">
                          <a16:creationId xmlns:a16="http://schemas.microsoft.com/office/drawing/2014/main" id="{630A3AF2-0529-40EE-F7B6-7CEEAD0D8153}"/>
                        </a:ext>
                      </a:extLst>
                    </p:cNvPr>
                    <p:cNvPicPr/>
                    <p:nvPr/>
                  </p:nvPicPr>
                  <p:blipFill>
                    <a:blip r:embed="rId25"/>
                    <a:stretch>
                      <a:fillRect/>
                    </a:stretch>
                  </p:blipFill>
                  <p:spPr>
                    <a:xfrm>
                      <a:off x="5507542" y="2929209"/>
                      <a:ext cx="106200" cy="117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26">
                  <p14:nvContentPartPr>
                    <p14:cNvPr id="30925" name="Encre 30924">
                      <a:extLst>
                        <a:ext uri="{FF2B5EF4-FFF2-40B4-BE49-F238E27FC236}">
                          <a16:creationId xmlns:a16="http://schemas.microsoft.com/office/drawing/2014/main" id="{C7348FC1-2838-8FDF-2F91-52778DD6C78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534902" y="2987889"/>
                    <a:ext cx="48960" cy="17280"/>
                  </p14:xfrm>
                </p:contentPart>
              </mc:Choice>
              <mc:Fallback xmlns="">
                <p:pic>
                  <p:nvPicPr>
                    <p:cNvPr id="30925" name="Encre 30924">
                      <a:extLst>
                        <a:ext uri="{FF2B5EF4-FFF2-40B4-BE49-F238E27FC236}">
                          <a16:creationId xmlns:a16="http://schemas.microsoft.com/office/drawing/2014/main" id="{C7348FC1-2838-8FDF-2F91-52778DD6C78E}"/>
                        </a:ext>
                      </a:extLst>
                    </p:cNvPr>
                    <p:cNvPicPr/>
                    <p:nvPr/>
                  </p:nvPicPr>
                  <p:blipFill>
                    <a:blip r:embed="rId27"/>
                    <a:stretch>
                      <a:fillRect/>
                    </a:stretch>
                  </p:blipFill>
                  <p:spPr>
                    <a:xfrm>
                      <a:off x="5525902" y="2933889"/>
                      <a:ext cx="66600" cy="124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28">
                  <p14:nvContentPartPr>
                    <p14:cNvPr id="30926" name="Encre 30925">
                      <a:extLst>
                        <a:ext uri="{FF2B5EF4-FFF2-40B4-BE49-F238E27FC236}">
                          <a16:creationId xmlns:a16="http://schemas.microsoft.com/office/drawing/2014/main" id="{659D2AC8-0759-63B8-4F18-9DC32C4EFB0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79222" y="3491529"/>
                    <a:ext cx="9720" cy="138960"/>
                  </p14:xfrm>
                </p:contentPart>
              </mc:Choice>
              <mc:Fallback xmlns="">
                <p:pic>
                  <p:nvPicPr>
                    <p:cNvPr id="30926" name="Encre 30925">
                      <a:extLst>
                        <a:ext uri="{FF2B5EF4-FFF2-40B4-BE49-F238E27FC236}">
                          <a16:creationId xmlns:a16="http://schemas.microsoft.com/office/drawing/2014/main" id="{659D2AC8-0759-63B8-4F18-9DC32C4EFB07}"/>
                        </a:ext>
                      </a:extLst>
                    </p:cNvPr>
                    <p:cNvPicPr/>
                    <p:nvPr/>
                  </p:nvPicPr>
                  <p:blipFill>
                    <a:blip r:embed="rId29"/>
                    <a:stretch>
                      <a:fillRect/>
                    </a:stretch>
                  </p:blipFill>
                  <p:spPr>
                    <a:xfrm>
                      <a:off x="5170543" y="3437669"/>
                      <a:ext cx="26730" cy="24632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30">
                  <p14:nvContentPartPr>
                    <p14:cNvPr id="30927" name="Encre 30926">
                      <a:extLst>
                        <a:ext uri="{FF2B5EF4-FFF2-40B4-BE49-F238E27FC236}">
                          <a16:creationId xmlns:a16="http://schemas.microsoft.com/office/drawing/2014/main" id="{DC660923-490E-BD63-529A-A6912D44FB9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55102" y="3496569"/>
                    <a:ext cx="33120" cy="85680"/>
                  </p14:xfrm>
                </p:contentPart>
              </mc:Choice>
              <mc:Fallback xmlns="">
                <p:pic>
                  <p:nvPicPr>
                    <p:cNvPr id="30927" name="Encre 30926">
                      <a:extLst>
                        <a:ext uri="{FF2B5EF4-FFF2-40B4-BE49-F238E27FC236}">
                          <a16:creationId xmlns:a16="http://schemas.microsoft.com/office/drawing/2014/main" id="{DC660923-490E-BD63-529A-A6912D44FB9D}"/>
                        </a:ext>
                      </a:extLst>
                    </p:cNvPr>
                    <p:cNvPicPr/>
                    <p:nvPr/>
                  </p:nvPicPr>
                  <p:blipFill>
                    <a:blip r:embed="rId31"/>
                    <a:stretch>
                      <a:fillRect/>
                    </a:stretch>
                  </p:blipFill>
                  <p:spPr>
                    <a:xfrm>
                      <a:off x="5146102" y="3442341"/>
                      <a:ext cx="50760" cy="19377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32">
                  <p14:nvContentPartPr>
                    <p14:cNvPr id="30928" name="Encre 30927">
                      <a:extLst>
                        <a:ext uri="{FF2B5EF4-FFF2-40B4-BE49-F238E27FC236}">
                          <a16:creationId xmlns:a16="http://schemas.microsoft.com/office/drawing/2014/main" id="{BFB92B9E-EB8C-052A-EC33-84477A7F6F5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283982" y="3472449"/>
                    <a:ext cx="66600" cy="113760"/>
                  </p14:xfrm>
                </p:contentPart>
              </mc:Choice>
              <mc:Fallback xmlns="">
                <p:pic>
                  <p:nvPicPr>
                    <p:cNvPr id="30928" name="Encre 30927">
                      <a:extLst>
                        <a:ext uri="{FF2B5EF4-FFF2-40B4-BE49-F238E27FC236}">
                          <a16:creationId xmlns:a16="http://schemas.microsoft.com/office/drawing/2014/main" id="{BFB92B9E-EB8C-052A-EC33-84477A7F6F5C}"/>
                        </a:ext>
                      </a:extLst>
                    </p:cNvPr>
                    <p:cNvPicPr/>
                    <p:nvPr/>
                  </p:nvPicPr>
                  <p:blipFill>
                    <a:blip r:embed="rId33"/>
                    <a:stretch>
                      <a:fillRect/>
                    </a:stretch>
                  </p:blipFill>
                  <p:spPr>
                    <a:xfrm>
                      <a:off x="5274982" y="3418449"/>
                      <a:ext cx="84240" cy="221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34">
                  <p14:nvContentPartPr>
                    <p14:cNvPr id="30929" name="Encre 30928">
                      <a:extLst>
                        <a:ext uri="{FF2B5EF4-FFF2-40B4-BE49-F238E27FC236}">
                          <a16:creationId xmlns:a16="http://schemas.microsoft.com/office/drawing/2014/main" id="{E947DEDA-85E8-13DE-1433-7C1741816B6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319262" y="3505929"/>
                    <a:ext cx="5040" cy="2880"/>
                  </p14:xfrm>
                </p:contentPart>
              </mc:Choice>
              <mc:Fallback xmlns="">
                <p:pic>
                  <p:nvPicPr>
                    <p:cNvPr id="30929" name="Encre 30928">
                      <a:extLst>
                        <a:ext uri="{FF2B5EF4-FFF2-40B4-BE49-F238E27FC236}">
                          <a16:creationId xmlns:a16="http://schemas.microsoft.com/office/drawing/2014/main" id="{E947DEDA-85E8-13DE-1433-7C1741816B65}"/>
                        </a:ext>
                      </a:extLst>
                    </p:cNvPr>
                    <p:cNvPicPr/>
                    <p:nvPr/>
                  </p:nvPicPr>
                  <p:blipFill>
                    <a:blip r:embed="rId35"/>
                    <a:stretch>
                      <a:fillRect/>
                    </a:stretch>
                  </p:blipFill>
                  <p:spPr>
                    <a:xfrm>
                      <a:off x="5310262" y="3451929"/>
                      <a:ext cx="22680" cy="1105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36">
                  <p14:nvContentPartPr>
                    <p14:cNvPr id="30930" name="Encre 30929">
                      <a:extLst>
                        <a:ext uri="{FF2B5EF4-FFF2-40B4-BE49-F238E27FC236}">
                          <a16:creationId xmlns:a16="http://schemas.microsoft.com/office/drawing/2014/main" id="{9E12AB1F-DF72-DBB7-AF74-93EC0BA940E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307382" y="3472089"/>
                    <a:ext cx="1440" cy="3240"/>
                  </p14:xfrm>
                </p:contentPart>
              </mc:Choice>
              <mc:Fallback xmlns="">
                <p:pic>
                  <p:nvPicPr>
                    <p:cNvPr id="30930" name="Encre 30929">
                      <a:extLst>
                        <a:ext uri="{FF2B5EF4-FFF2-40B4-BE49-F238E27FC236}">
                          <a16:creationId xmlns:a16="http://schemas.microsoft.com/office/drawing/2014/main" id="{9E12AB1F-DF72-DBB7-AF74-93EC0BA940EB}"/>
                        </a:ext>
                      </a:extLst>
                    </p:cNvPr>
                    <p:cNvPicPr/>
                    <p:nvPr/>
                  </p:nvPicPr>
                  <p:blipFill>
                    <a:blip r:embed="rId37"/>
                    <a:stretch>
                      <a:fillRect/>
                    </a:stretch>
                  </p:blipFill>
                  <p:spPr>
                    <a:xfrm>
                      <a:off x="5298382" y="3418089"/>
                      <a:ext cx="19080" cy="110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38">
                  <p14:nvContentPartPr>
                    <p14:cNvPr id="30931" name="Encre 30930">
                      <a:extLst>
                        <a:ext uri="{FF2B5EF4-FFF2-40B4-BE49-F238E27FC236}">
                          <a16:creationId xmlns:a16="http://schemas.microsoft.com/office/drawing/2014/main" id="{D7C866C0-889D-E48C-840D-FF37166AB57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296222" y="3465609"/>
                    <a:ext cx="36000" cy="85680"/>
                  </p14:xfrm>
                </p:contentPart>
              </mc:Choice>
              <mc:Fallback xmlns="">
                <p:pic>
                  <p:nvPicPr>
                    <p:cNvPr id="30931" name="Encre 30930">
                      <a:extLst>
                        <a:ext uri="{FF2B5EF4-FFF2-40B4-BE49-F238E27FC236}">
                          <a16:creationId xmlns:a16="http://schemas.microsoft.com/office/drawing/2014/main" id="{D7C866C0-889D-E48C-840D-FF37166AB576}"/>
                        </a:ext>
                      </a:extLst>
                    </p:cNvPr>
                    <p:cNvPicPr/>
                    <p:nvPr/>
                  </p:nvPicPr>
                  <p:blipFill>
                    <a:blip r:embed="rId39"/>
                    <a:stretch>
                      <a:fillRect/>
                    </a:stretch>
                  </p:blipFill>
                  <p:spPr>
                    <a:xfrm>
                      <a:off x="5287222" y="3411609"/>
                      <a:ext cx="53640" cy="1933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40">
                  <p14:nvContentPartPr>
                    <p14:cNvPr id="30932" name="Encre 30931">
                      <a:extLst>
                        <a:ext uri="{FF2B5EF4-FFF2-40B4-BE49-F238E27FC236}">
                          <a16:creationId xmlns:a16="http://schemas.microsoft.com/office/drawing/2014/main" id="{97431B1F-66E1-A45A-AD7C-5CB551D5E92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369662" y="3432849"/>
                    <a:ext cx="76320" cy="88920"/>
                  </p14:xfrm>
                </p:contentPart>
              </mc:Choice>
              <mc:Fallback xmlns="">
                <p:pic>
                  <p:nvPicPr>
                    <p:cNvPr id="30932" name="Encre 30931">
                      <a:extLst>
                        <a:ext uri="{FF2B5EF4-FFF2-40B4-BE49-F238E27FC236}">
                          <a16:creationId xmlns:a16="http://schemas.microsoft.com/office/drawing/2014/main" id="{97431B1F-66E1-A45A-AD7C-5CB551D5E920}"/>
                        </a:ext>
                      </a:extLst>
                    </p:cNvPr>
                    <p:cNvPicPr/>
                    <p:nvPr/>
                  </p:nvPicPr>
                  <p:blipFill>
                    <a:blip r:embed="rId41"/>
                    <a:stretch>
                      <a:fillRect/>
                    </a:stretch>
                  </p:blipFill>
                  <p:spPr>
                    <a:xfrm>
                      <a:off x="5360662" y="3378849"/>
                      <a:ext cx="93960" cy="196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42">
                  <p14:nvContentPartPr>
                    <p14:cNvPr id="30933" name="Encre 30932">
                      <a:extLst>
                        <a:ext uri="{FF2B5EF4-FFF2-40B4-BE49-F238E27FC236}">
                          <a16:creationId xmlns:a16="http://schemas.microsoft.com/office/drawing/2014/main" id="{4A1F86C6-9D75-ECD5-636F-B2D6FC3C9EE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403142" y="3426729"/>
                    <a:ext cx="2160" cy="2160"/>
                  </p14:xfrm>
                </p:contentPart>
              </mc:Choice>
              <mc:Fallback xmlns="">
                <p:pic>
                  <p:nvPicPr>
                    <p:cNvPr id="30933" name="Encre 30932">
                      <a:extLst>
                        <a:ext uri="{FF2B5EF4-FFF2-40B4-BE49-F238E27FC236}">
                          <a16:creationId xmlns:a16="http://schemas.microsoft.com/office/drawing/2014/main" id="{4A1F86C6-9D75-ECD5-636F-B2D6FC3C9EE5}"/>
                        </a:ext>
                      </a:extLst>
                    </p:cNvPr>
                    <p:cNvPicPr/>
                    <p:nvPr/>
                  </p:nvPicPr>
                  <p:blipFill>
                    <a:blip r:embed="rId37"/>
                    <a:stretch>
                      <a:fillRect/>
                    </a:stretch>
                  </p:blipFill>
                  <p:spPr>
                    <a:xfrm>
                      <a:off x="5394142" y="3361929"/>
                      <a:ext cx="19800" cy="13132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43">
                  <p14:nvContentPartPr>
                    <p14:cNvPr id="30934" name="Encre 30933">
                      <a:extLst>
                        <a:ext uri="{FF2B5EF4-FFF2-40B4-BE49-F238E27FC236}">
                          <a16:creationId xmlns:a16="http://schemas.microsoft.com/office/drawing/2014/main" id="{68D057E2-3299-B60A-AD3A-54EEDFE05D4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374342" y="3422769"/>
                    <a:ext cx="45360" cy="83520"/>
                  </p14:xfrm>
                </p:contentPart>
              </mc:Choice>
              <mc:Fallback xmlns="">
                <p:pic>
                  <p:nvPicPr>
                    <p:cNvPr id="30934" name="Encre 30933">
                      <a:extLst>
                        <a:ext uri="{FF2B5EF4-FFF2-40B4-BE49-F238E27FC236}">
                          <a16:creationId xmlns:a16="http://schemas.microsoft.com/office/drawing/2014/main" id="{68D057E2-3299-B60A-AD3A-54EEDFE05D43}"/>
                        </a:ext>
                      </a:extLst>
                    </p:cNvPr>
                    <p:cNvPicPr/>
                    <p:nvPr/>
                  </p:nvPicPr>
                  <p:blipFill>
                    <a:blip r:embed="rId44"/>
                    <a:stretch>
                      <a:fillRect/>
                    </a:stretch>
                  </p:blipFill>
                  <p:spPr>
                    <a:xfrm>
                      <a:off x="5365342" y="3369001"/>
                      <a:ext cx="63000" cy="19069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45">
                  <p14:nvContentPartPr>
                    <p14:cNvPr id="30935" name="Encre 30934">
                      <a:extLst>
                        <a:ext uri="{FF2B5EF4-FFF2-40B4-BE49-F238E27FC236}">
                          <a16:creationId xmlns:a16="http://schemas.microsoft.com/office/drawing/2014/main" id="{66AED1D2-60EB-BA69-EC02-842719E93DD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438062" y="3373809"/>
                    <a:ext cx="98280" cy="62640"/>
                  </p14:xfrm>
                </p:contentPart>
              </mc:Choice>
              <mc:Fallback xmlns="">
                <p:pic>
                  <p:nvPicPr>
                    <p:cNvPr id="30935" name="Encre 30934">
                      <a:extLst>
                        <a:ext uri="{FF2B5EF4-FFF2-40B4-BE49-F238E27FC236}">
                          <a16:creationId xmlns:a16="http://schemas.microsoft.com/office/drawing/2014/main" id="{66AED1D2-60EB-BA69-EC02-842719E93DD7}"/>
                        </a:ext>
                      </a:extLst>
                    </p:cNvPr>
                    <p:cNvPicPr/>
                    <p:nvPr/>
                  </p:nvPicPr>
                  <p:blipFill>
                    <a:blip r:embed="rId46"/>
                    <a:stretch>
                      <a:fillRect/>
                    </a:stretch>
                  </p:blipFill>
                  <p:spPr>
                    <a:xfrm>
                      <a:off x="5429062" y="3319809"/>
                      <a:ext cx="115920" cy="170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47">
                  <p14:nvContentPartPr>
                    <p14:cNvPr id="30936" name="Encre 30935">
                      <a:extLst>
                        <a:ext uri="{FF2B5EF4-FFF2-40B4-BE49-F238E27FC236}">
                          <a16:creationId xmlns:a16="http://schemas.microsoft.com/office/drawing/2014/main" id="{83B651EA-7AE9-924F-5CB0-6953E406641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431582" y="3382089"/>
                    <a:ext cx="104040" cy="72720"/>
                  </p14:xfrm>
                </p:contentPart>
              </mc:Choice>
              <mc:Fallback xmlns="">
                <p:pic>
                  <p:nvPicPr>
                    <p:cNvPr id="30936" name="Encre 30935">
                      <a:extLst>
                        <a:ext uri="{FF2B5EF4-FFF2-40B4-BE49-F238E27FC236}">
                          <a16:creationId xmlns:a16="http://schemas.microsoft.com/office/drawing/2014/main" id="{83B651EA-7AE9-924F-5CB0-6953E406641E}"/>
                        </a:ext>
                      </a:extLst>
                    </p:cNvPr>
                    <p:cNvPicPr/>
                    <p:nvPr/>
                  </p:nvPicPr>
                  <p:blipFill>
                    <a:blip r:embed="rId48"/>
                    <a:stretch>
                      <a:fillRect/>
                    </a:stretch>
                  </p:blipFill>
                  <p:spPr>
                    <a:xfrm>
                      <a:off x="5422582" y="3328089"/>
                      <a:ext cx="121680" cy="180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49">
                  <p14:nvContentPartPr>
                    <p14:cNvPr id="30937" name="Encre 30936">
                      <a:extLst>
                        <a:ext uri="{FF2B5EF4-FFF2-40B4-BE49-F238E27FC236}">
                          <a16:creationId xmlns:a16="http://schemas.microsoft.com/office/drawing/2014/main" id="{96EA74B1-561D-1F98-FF33-B10D04C0699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483062" y="3301449"/>
                    <a:ext cx="117720" cy="68760"/>
                  </p14:xfrm>
                </p:contentPart>
              </mc:Choice>
              <mc:Fallback xmlns="">
                <p:pic>
                  <p:nvPicPr>
                    <p:cNvPr id="30937" name="Encre 30936">
                      <a:extLst>
                        <a:ext uri="{FF2B5EF4-FFF2-40B4-BE49-F238E27FC236}">
                          <a16:creationId xmlns:a16="http://schemas.microsoft.com/office/drawing/2014/main" id="{96EA74B1-561D-1F98-FF33-B10D04C0699C}"/>
                        </a:ext>
                      </a:extLst>
                    </p:cNvPr>
                    <p:cNvPicPr/>
                    <p:nvPr/>
                  </p:nvPicPr>
                  <p:blipFill>
                    <a:blip r:embed="rId50"/>
                    <a:stretch>
                      <a:fillRect/>
                    </a:stretch>
                  </p:blipFill>
                  <p:spPr>
                    <a:xfrm>
                      <a:off x="5474062" y="3247449"/>
                      <a:ext cx="135360" cy="176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51">
                  <p14:nvContentPartPr>
                    <p14:cNvPr id="30938" name="Encre 30937">
                      <a:extLst>
                        <a:ext uri="{FF2B5EF4-FFF2-40B4-BE49-F238E27FC236}">
                          <a16:creationId xmlns:a16="http://schemas.microsoft.com/office/drawing/2014/main" id="{07A8985A-4BAF-0821-F0C9-37A5E2B2247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506102" y="3243129"/>
                    <a:ext cx="152280" cy="8640"/>
                  </p14:xfrm>
                </p:contentPart>
              </mc:Choice>
              <mc:Fallback xmlns="">
                <p:pic>
                  <p:nvPicPr>
                    <p:cNvPr id="30938" name="Encre 30937">
                      <a:extLst>
                        <a:ext uri="{FF2B5EF4-FFF2-40B4-BE49-F238E27FC236}">
                          <a16:creationId xmlns:a16="http://schemas.microsoft.com/office/drawing/2014/main" id="{07A8985A-4BAF-0821-F0C9-37A5E2B2247C}"/>
                        </a:ext>
                      </a:extLst>
                    </p:cNvPr>
                    <p:cNvPicPr/>
                    <p:nvPr/>
                  </p:nvPicPr>
                  <p:blipFill>
                    <a:blip r:embed="rId52"/>
                    <a:stretch>
                      <a:fillRect/>
                    </a:stretch>
                  </p:blipFill>
                  <p:spPr>
                    <a:xfrm>
                      <a:off x="5497102" y="3189129"/>
                      <a:ext cx="169920" cy="116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53">
                  <p14:nvContentPartPr>
                    <p14:cNvPr id="30939" name="Encre 30938">
                      <a:extLst>
                        <a:ext uri="{FF2B5EF4-FFF2-40B4-BE49-F238E27FC236}">
                          <a16:creationId xmlns:a16="http://schemas.microsoft.com/office/drawing/2014/main" id="{4841D7C7-AAF8-A7E2-B8C6-D2747E486A1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532382" y="3148449"/>
                    <a:ext cx="147240" cy="5040"/>
                  </p14:xfrm>
                </p:contentPart>
              </mc:Choice>
              <mc:Fallback xmlns="">
                <p:pic>
                  <p:nvPicPr>
                    <p:cNvPr id="30939" name="Encre 30938">
                      <a:extLst>
                        <a:ext uri="{FF2B5EF4-FFF2-40B4-BE49-F238E27FC236}">
                          <a16:creationId xmlns:a16="http://schemas.microsoft.com/office/drawing/2014/main" id="{4841D7C7-AAF8-A7E2-B8C6-D2747E486A17}"/>
                        </a:ext>
                      </a:extLst>
                    </p:cNvPr>
                    <p:cNvPicPr/>
                    <p:nvPr/>
                  </p:nvPicPr>
                  <p:blipFill>
                    <a:blip r:embed="rId54"/>
                    <a:stretch>
                      <a:fillRect/>
                    </a:stretch>
                  </p:blipFill>
                  <p:spPr>
                    <a:xfrm>
                      <a:off x="5523382" y="3090295"/>
                      <a:ext cx="164880" cy="120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55">
                  <p14:nvContentPartPr>
                    <p14:cNvPr id="30940" name="Encre 30939">
                      <a:extLst>
                        <a:ext uri="{FF2B5EF4-FFF2-40B4-BE49-F238E27FC236}">
                          <a16:creationId xmlns:a16="http://schemas.microsoft.com/office/drawing/2014/main" id="{83C74E46-F99E-DA62-D381-EC8AFC75C71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538862" y="3045489"/>
                    <a:ext cx="137880" cy="35640"/>
                  </p14:xfrm>
                </p:contentPart>
              </mc:Choice>
              <mc:Fallback xmlns="">
                <p:pic>
                  <p:nvPicPr>
                    <p:cNvPr id="30940" name="Encre 30939">
                      <a:extLst>
                        <a:ext uri="{FF2B5EF4-FFF2-40B4-BE49-F238E27FC236}">
                          <a16:creationId xmlns:a16="http://schemas.microsoft.com/office/drawing/2014/main" id="{83C74E46-F99E-DA62-D381-EC8AFC75C71B}"/>
                        </a:ext>
                      </a:extLst>
                    </p:cNvPr>
                    <p:cNvPicPr/>
                    <p:nvPr/>
                  </p:nvPicPr>
                  <p:blipFill>
                    <a:blip r:embed="rId56"/>
                    <a:stretch>
                      <a:fillRect/>
                    </a:stretch>
                  </p:blipFill>
                  <p:spPr>
                    <a:xfrm>
                      <a:off x="5529838" y="2991489"/>
                      <a:ext cx="155566" cy="143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57">
                  <p14:nvContentPartPr>
                    <p14:cNvPr id="30941" name="Encre 30940">
                      <a:extLst>
                        <a:ext uri="{FF2B5EF4-FFF2-40B4-BE49-F238E27FC236}">
                          <a16:creationId xmlns:a16="http://schemas.microsoft.com/office/drawing/2014/main" id="{D33C54B0-5F5B-1FDE-061F-A97D781BFE3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534542" y="3068169"/>
                    <a:ext cx="75960" cy="36720"/>
                  </p14:xfrm>
                </p:contentPart>
              </mc:Choice>
              <mc:Fallback xmlns="">
                <p:pic>
                  <p:nvPicPr>
                    <p:cNvPr id="30941" name="Encre 30940">
                      <a:extLst>
                        <a:ext uri="{FF2B5EF4-FFF2-40B4-BE49-F238E27FC236}">
                          <a16:creationId xmlns:a16="http://schemas.microsoft.com/office/drawing/2014/main" id="{D33C54B0-5F5B-1FDE-061F-A97D781BFE3B}"/>
                        </a:ext>
                      </a:extLst>
                    </p:cNvPr>
                    <p:cNvPicPr/>
                    <p:nvPr/>
                  </p:nvPicPr>
                  <p:blipFill>
                    <a:blip r:embed="rId58"/>
                    <a:stretch>
                      <a:fillRect/>
                    </a:stretch>
                  </p:blipFill>
                  <p:spPr>
                    <a:xfrm>
                      <a:off x="5525542" y="3014693"/>
                      <a:ext cx="93600" cy="143315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30892" name="Groupe 30891">
                <a:extLst>
                  <a:ext uri="{FF2B5EF4-FFF2-40B4-BE49-F238E27FC236}">
                    <a16:creationId xmlns:a16="http://schemas.microsoft.com/office/drawing/2014/main" id="{22DA4087-021C-D4D1-5ACC-89900FC68115}"/>
                  </a:ext>
                </a:extLst>
              </p:cNvPr>
              <p:cNvGrpSpPr/>
              <p:nvPr/>
            </p:nvGrpSpPr>
            <p:grpSpPr>
              <a:xfrm>
                <a:off x="4636702" y="3233409"/>
                <a:ext cx="413640" cy="383400"/>
                <a:chOff x="4636702" y="3233409"/>
                <a:chExt cx="413640" cy="383400"/>
              </a:xfrm>
            </p:grpSpPr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59">
                  <p14:nvContentPartPr>
                    <p14:cNvPr id="30910" name="Encre 30909">
                      <a:extLst>
                        <a:ext uri="{FF2B5EF4-FFF2-40B4-BE49-F238E27FC236}">
                          <a16:creationId xmlns:a16="http://schemas.microsoft.com/office/drawing/2014/main" id="{61BC4CEC-3AC7-B15C-3E6B-24138FAF324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953862" y="3471009"/>
                    <a:ext cx="1080" cy="720"/>
                  </p14:xfrm>
                </p:contentPart>
              </mc:Choice>
              <mc:Fallback xmlns="">
                <p:pic>
                  <p:nvPicPr>
                    <p:cNvPr id="30910" name="Encre 30909">
                      <a:extLst>
                        <a:ext uri="{FF2B5EF4-FFF2-40B4-BE49-F238E27FC236}">
                          <a16:creationId xmlns:a16="http://schemas.microsoft.com/office/drawing/2014/main" id="{61BC4CEC-3AC7-B15C-3E6B-24138FAF3245}"/>
                        </a:ext>
                      </a:extLst>
                    </p:cNvPr>
                    <p:cNvPicPr/>
                    <p:nvPr/>
                  </p:nvPicPr>
                  <p:blipFill>
                    <a:blip r:embed="rId37"/>
                    <a:stretch>
                      <a:fillRect/>
                    </a:stretch>
                  </p:blipFill>
                  <p:spPr>
                    <a:xfrm>
                      <a:off x="4944862" y="3363009"/>
                      <a:ext cx="18720" cy="21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60">
                  <p14:nvContentPartPr>
                    <p14:cNvPr id="30911" name="Encre 30910">
                      <a:extLst>
                        <a:ext uri="{FF2B5EF4-FFF2-40B4-BE49-F238E27FC236}">
                          <a16:creationId xmlns:a16="http://schemas.microsoft.com/office/drawing/2014/main" id="{2597ED58-0FE4-EC68-10D2-2AB7A9E647E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877542" y="3454089"/>
                    <a:ext cx="74880" cy="106920"/>
                  </p14:xfrm>
                </p:contentPart>
              </mc:Choice>
              <mc:Fallback xmlns="">
                <p:pic>
                  <p:nvPicPr>
                    <p:cNvPr id="30911" name="Encre 30910">
                      <a:extLst>
                        <a:ext uri="{FF2B5EF4-FFF2-40B4-BE49-F238E27FC236}">
                          <a16:creationId xmlns:a16="http://schemas.microsoft.com/office/drawing/2014/main" id="{2597ED58-0FE4-EC68-10D2-2AB7A9E647E5}"/>
                        </a:ext>
                      </a:extLst>
                    </p:cNvPr>
                    <p:cNvPicPr/>
                    <p:nvPr/>
                  </p:nvPicPr>
                  <p:blipFill>
                    <a:blip r:embed="rId61"/>
                    <a:stretch>
                      <a:fillRect/>
                    </a:stretch>
                  </p:blipFill>
                  <p:spPr>
                    <a:xfrm>
                      <a:off x="4868585" y="3400089"/>
                      <a:ext cx="92436" cy="214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62">
                  <p14:nvContentPartPr>
                    <p14:cNvPr id="30912" name="Encre 30911">
                      <a:extLst>
                        <a:ext uri="{FF2B5EF4-FFF2-40B4-BE49-F238E27FC236}">
                          <a16:creationId xmlns:a16="http://schemas.microsoft.com/office/drawing/2014/main" id="{864CD8B3-FEA3-5CA2-47B0-1A24341FCD9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903822" y="3444369"/>
                    <a:ext cx="40320" cy="77040"/>
                  </p14:xfrm>
                </p:contentPart>
              </mc:Choice>
              <mc:Fallback xmlns="">
                <p:pic>
                  <p:nvPicPr>
                    <p:cNvPr id="30912" name="Encre 30911">
                      <a:extLst>
                        <a:ext uri="{FF2B5EF4-FFF2-40B4-BE49-F238E27FC236}">
                          <a16:creationId xmlns:a16="http://schemas.microsoft.com/office/drawing/2014/main" id="{864CD8B3-FEA3-5CA2-47B0-1A24341FCD9B}"/>
                        </a:ext>
                      </a:extLst>
                    </p:cNvPr>
                    <p:cNvPicPr/>
                    <p:nvPr/>
                  </p:nvPicPr>
                  <p:blipFill>
                    <a:blip r:embed="rId63"/>
                    <a:stretch>
                      <a:fillRect/>
                    </a:stretch>
                  </p:blipFill>
                  <p:spPr>
                    <a:xfrm>
                      <a:off x="4894902" y="3390115"/>
                      <a:ext cx="57804" cy="18518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64">
                  <p14:nvContentPartPr>
                    <p14:cNvPr id="30913" name="Encre 30912">
                      <a:extLst>
                        <a:ext uri="{FF2B5EF4-FFF2-40B4-BE49-F238E27FC236}">
                          <a16:creationId xmlns:a16="http://schemas.microsoft.com/office/drawing/2014/main" id="{A5E5D69A-F087-D4C1-9F74-C266DFF636D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022622" y="3490089"/>
                    <a:ext cx="27720" cy="126720"/>
                  </p14:xfrm>
                </p:contentPart>
              </mc:Choice>
              <mc:Fallback xmlns="">
                <p:pic>
                  <p:nvPicPr>
                    <p:cNvPr id="30913" name="Encre 30912">
                      <a:extLst>
                        <a:ext uri="{FF2B5EF4-FFF2-40B4-BE49-F238E27FC236}">
                          <a16:creationId xmlns:a16="http://schemas.microsoft.com/office/drawing/2014/main" id="{A5E5D69A-F087-D4C1-9F74-C266DFF636DA}"/>
                        </a:ext>
                      </a:extLst>
                    </p:cNvPr>
                    <p:cNvPicPr/>
                    <p:nvPr/>
                  </p:nvPicPr>
                  <p:blipFill>
                    <a:blip r:embed="rId65"/>
                    <a:stretch>
                      <a:fillRect/>
                    </a:stretch>
                  </p:blipFill>
                  <p:spPr>
                    <a:xfrm>
                      <a:off x="5013622" y="3436089"/>
                      <a:ext cx="45360" cy="234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66">
                  <p14:nvContentPartPr>
                    <p14:cNvPr id="30914" name="Encre 30913">
                      <a:extLst>
                        <a:ext uri="{FF2B5EF4-FFF2-40B4-BE49-F238E27FC236}">
                          <a16:creationId xmlns:a16="http://schemas.microsoft.com/office/drawing/2014/main" id="{92ECC7C1-688B-F4E5-A38A-35DA0AB9468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033062" y="3481809"/>
                    <a:ext cx="10800" cy="67320"/>
                  </p14:xfrm>
                </p:contentPart>
              </mc:Choice>
              <mc:Fallback xmlns="">
                <p:pic>
                  <p:nvPicPr>
                    <p:cNvPr id="30914" name="Encre 30913">
                      <a:extLst>
                        <a:ext uri="{FF2B5EF4-FFF2-40B4-BE49-F238E27FC236}">
                          <a16:creationId xmlns:a16="http://schemas.microsoft.com/office/drawing/2014/main" id="{92ECC7C1-688B-F4E5-A38A-35DA0AB94687}"/>
                        </a:ext>
                      </a:extLst>
                    </p:cNvPr>
                    <p:cNvPicPr/>
                    <p:nvPr/>
                  </p:nvPicPr>
                  <p:blipFill>
                    <a:blip r:embed="rId67"/>
                    <a:stretch>
                      <a:fillRect/>
                    </a:stretch>
                  </p:blipFill>
                  <p:spPr>
                    <a:xfrm>
                      <a:off x="5024352" y="3427809"/>
                      <a:ext cx="27871" cy="174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68">
                  <p14:nvContentPartPr>
                    <p14:cNvPr id="30915" name="Encre 30914">
                      <a:extLst>
                        <a:ext uri="{FF2B5EF4-FFF2-40B4-BE49-F238E27FC236}">
                          <a16:creationId xmlns:a16="http://schemas.microsoft.com/office/drawing/2014/main" id="{C7015606-7914-93EE-1BE6-E6A4D1B7CF3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729582" y="3359049"/>
                    <a:ext cx="99720" cy="81360"/>
                  </p14:xfrm>
                </p:contentPart>
              </mc:Choice>
              <mc:Fallback xmlns="">
                <p:pic>
                  <p:nvPicPr>
                    <p:cNvPr id="30915" name="Encre 30914">
                      <a:extLst>
                        <a:ext uri="{FF2B5EF4-FFF2-40B4-BE49-F238E27FC236}">
                          <a16:creationId xmlns:a16="http://schemas.microsoft.com/office/drawing/2014/main" id="{C7015606-7914-93EE-1BE6-E6A4D1B7CF31}"/>
                        </a:ext>
                      </a:extLst>
                    </p:cNvPr>
                    <p:cNvPicPr/>
                    <p:nvPr/>
                  </p:nvPicPr>
                  <p:blipFill>
                    <a:blip r:embed="rId69"/>
                    <a:stretch>
                      <a:fillRect/>
                    </a:stretch>
                  </p:blipFill>
                  <p:spPr>
                    <a:xfrm>
                      <a:off x="4720614" y="3304809"/>
                      <a:ext cx="117297" cy="18947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70">
                  <p14:nvContentPartPr>
                    <p14:cNvPr id="30916" name="Encre 30915">
                      <a:extLst>
                        <a:ext uri="{FF2B5EF4-FFF2-40B4-BE49-F238E27FC236}">
                          <a16:creationId xmlns:a16="http://schemas.microsoft.com/office/drawing/2014/main" id="{287C9C01-A47E-1A58-8E41-8201A199B05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761262" y="3361929"/>
                    <a:ext cx="64080" cy="46080"/>
                  </p14:xfrm>
                </p:contentPart>
              </mc:Choice>
              <mc:Fallback xmlns="">
                <p:pic>
                  <p:nvPicPr>
                    <p:cNvPr id="30916" name="Encre 30915">
                      <a:extLst>
                        <a:ext uri="{FF2B5EF4-FFF2-40B4-BE49-F238E27FC236}">
                          <a16:creationId xmlns:a16="http://schemas.microsoft.com/office/drawing/2014/main" id="{287C9C01-A47E-1A58-8E41-8201A199B05D}"/>
                        </a:ext>
                      </a:extLst>
                    </p:cNvPr>
                    <p:cNvPicPr/>
                    <p:nvPr/>
                  </p:nvPicPr>
                  <p:blipFill>
                    <a:blip r:embed="rId71"/>
                    <a:stretch>
                      <a:fillRect/>
                    </a:stretch>
                  </p:blipFill>
                  <p:spPr>
                    <a:xfrm>
                      <a:off x="4752312" y="3307929"/>
                      <a:ext cx="81621" cy="1537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72">
                  <p14:nvContentPartPr>
                    <p14:cNvPr id="30917" name="Encre 30916">
                      <a:extLst>
                        <a:ext uri="{FF2B5EF4-FFF2-40B4-BE49-F238E27FC236}">
                          <a16:creationId xmlns:a16="http://schemas.microsoft.com/office/drawing/2014/main" id="{75D9BFD5-B00E-41E7-CB2B-490CDE1AB8B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636702" y="3237369"/>
                    <a:ext cx="129600" cy="45000"/>
                  </p14:xfrm>
                </p:contentPart>
              </mc:Choice>
              <mc:Fallback xmlns="">
                <p:pic>
                  <p:nvPicPr>
                    <p:cNvPr id="30917" name="Encre 30916">
                      <a:extLst>
                        <a:ext uri="{FF2B5EF4-FFF2-40B4-BE49-F238E27FC236}">
                          <a16:creationId xmlns:a16="http://schemas.microsoft.com/office/drawing/2014/main" id="{75D9BFD5-B00E-41E7-CB2B-490CDE1AB8B9}"/>
                        </a:ext>
                      </a:extLst>
                    </p:cNvPr>
                    <p:cNvPicPr/>
                    <p:nvPr/>
                  </p:nvPicPr>
                  <p:blipFill>
                    <a:blip r:embed="rId73"/>
                    <a:stretch>
                      <a:fillRect/>
                    </a:stretch>
                  </p:blipFill>
                  <p:spPr>
                    <a:xfrm>
                      <a:off x="4627702" y="3183369"/>
                      <a:ext cx="147240" cy="1526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74">
                  <p14:nvContentPartPr>
                    <p14:cNvPr id="30918" name="Encre 30917">
                      <a:extLst>
                        <a:ext uri="{FF2B5EF4-FFF2-40B4-BE49-F238E27FC236}">
                          <a16:creationId xmlns:a16="http://schemas.microsoft.com/office/drawing/2014/main" id="{2130FC30-6113-49DD-2302-946F02B3393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674862" y="3233409"/>
                    <a:ext cx="80640" cy="30240"/>
                  </p14:xfrm>
                </p:contentPart>
              </mc:Choice>
              <mc:Fallback xmlns="">
                <p:pic>
                  <p:nvPicPr>
                    <p:cNvPr id="30918" name="Encre 30917">
                      <a:extLst>
                        <a:ext uri="{FF2B5EF4-FFF2-40B4-BE49-F238E27FC236}">
                          <a16:creationId xmlns:a16="http://schemas.microsoft.com/office/drawing/2014/main" id="{2130FC30-6113-49DD-2302-946F02B3393A}"/>
                        </a:ext>
                      </a:extLst>
                    </p:cNvPr>
                    <p:cNvPicPr/>
                    <p:nvPr/>
                  </p:nvPicPr>
                  <p:blipFill>
                    <a:blip r:embed="rId75"/>
                    <a:stretch>
                      <a:fillRect/>
                    </a:stretch>
                  </p:blipFill>
                  <p:spPr>
                    <a:xfrm>
                      <a:off x="4665862" y="3179409"/>
                      <a:ext cx="98280" cy="13788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30893" name="Groupe 30892">
                <a:extLst>
                  <a:ext uri="{FF2B5EF4-FFF2-40B4-BE49-F238E27FC236}">
                    <a16:creationId xmlns:a16="http://schemas.microsoft.com/office/drawing/2014/main" id="{24EC384B-F2EB-DB2D-FB50-AA0168E76272}"/>
                  </a:ext>
                </a:extLst>
              </p:cNvPr>
              <p:cNvGrpSpPr/>
              <p:nvPr/>
            </p:nvGrpSpPr>
            <p:grpSpPr>
              <a:xfrm>
                <a:off x="4607902" y="3122169"/>
                <a:ext cx="133560" cy="14760"/>
                <a:chOff x="4607902" y="3122169"/>
                <a:chExt cx="133560" cy="14760"/>
              </a:xfrm>
            </p:grpSpPr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76">
                  <p14:nvContentPartPr>
                    <p14:cNvPr id="30908" name="Encre 30907">
                      <a:extLst>
                        <a:ext uri="{FF2B5EF4-FFF2-40B4-BE49-F238E27FC236}">
                          <a16:creationId xmlns:a16="http://schemas.microsoft.com/office/drawing/2014/main" id="{447EFC6F-DA35-7DD4-5A0B-18B50B7204E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607902" y="3128649"/>
                    <a:ext cx="133560" cy="8280"/>
                  </p14:xfrm>
                </p:contentPart>
              </mc:Choice>
              <mc:Fallback xmlns="">
                <p:pic>
                  <p:nvPicPr>
                    <p:cNvPr id="30908" name="Encre 30907">
                      <a:extLst>
                        <a:ext uri="{FF2B5EF4-FFF2-40B4-BE49-F238E27FC236}">
                          <a16:creationId xmlns:a16="http://schemas.microsoft.com/office/drawing/2014/main" id="{447EFC6F-DA35-7DD4-5A0B-18B50B7204EF}"/>
                        </a:ext>
                      </a:extLst>
                    </p:cNvPr>
                    <p:cNvPicPr/>
                    <p:nvPr/>
                  </p:nvPicPr>
                  <p:blipFill>
                    <a:blip r:embed="rId77"/>
                    <a:stretch>
                      <a:fillRect/>
                    </a:stretch>
                  </p:blipFill>
                  <p:spPr>
                    <a:xfrm>
                      <a:off x="4598902" y="3074649"/>
                      <a:ext cx="151200" cy="115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78">
                  <p14:nvContentPartPr>
                    <p14:cNvPr id="30909" name="Encre 30908">
                      <a:extLst>
                        <a:ext uri="{FF2B5EF4-FFF2-40B4-BE49-F238E27FC236}">
                          <a16:creationId xmlns:a16="http://schemas.microsoft.com/office/drawing/2014/main" id="{D23F2E05-5B4E-2012-EB3F-498DDB6D8B2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644622" y="3122169"/>
                    <a:ext cx="92520" cy="14040"/>
                  </p14:xfrm>
                </p:contentPart>
              </mc:Choice>
              <mc:Fallback xmlns="">
                <p:pic>
                  <p:nvPicPr>
                    <p:cNvPr id="30909" name="Encre 30908">
                      <a:extLst>
                        <a:ext uri="{FF2B5EF4-FFF2-40B4-BE49-F238E27FC236}">
                          <a16:creationId xmlns:a16="http://schemas.microsoft.com/office/drawing/2014/main" id="{D23F2E05-5B4E-2012-EB3F-498DDB6D8B2B}"/>
                        </a:ext>
                      </a:extLst>
                    </p:cNvPr>
                    <p:cNvPicPr/>
                    <p:nvPr/>
                  </p:nvPicPr>
                  <p:blipFill>
                    <a:blip r:embed="rId79"/>
                    <a:stretch>
                      <a:fillRect/>
                    </a:stretch>
                  </p:blipFill>
                  <p:spPr>
                    <a:xfrm>
                      <a:off x="4635587" y="3068169"/>
                      <a:ext cx="110229" cy="12168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30894" name="Groupe 30893">
                <a:extLst>
                  <a:ext uri="{FF2B5EF4-FFF2-40B4-BE49-F238E27FC236}">
                    <a16:creationId xmlns:a16="http://schemas.microsoft.com/office/drawing/2014/main" id="{CC3B63FC-2099-7514-CCFD-035D48A15D84}"/>
                  </a:ext>
                </a:extLst>
              </p:cNvPr>
              <p:cNvGrpSpPr/>
              <p:nvPr/>
            </p:nvGrpSpPr>
            <p:grpSpPr>
              <a:xfrm>
                <a:off x="4629862" y="2589009"/>
                <a:ext cx="465840" cy="412200"/>
                <a:chOff x="4629862" y="2589009"/>
                <a:chExt cx="465840" cy="412200"/>
              </a:xfrm>
            </p:grpSpPr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80">
                  <p14:nvContentPartPr>
                    <p14:cNvPr id="30899" name="Encre 30898">
                      <a:extLst>
                        <a:ext uri="{FF2B5EF4-FFF2-40B4-BE49-F238E27FC236}">
                          <a16:creationId xmlns:a16="http://schemas.microsoft.com/office/drawing/2014/main" id="{E51B477F-0C68-CD62-8A65-D4E7CDF6067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805182" y="2695209"/>
                    <a:ext cx="96120" cy="101160"/>
                  </p14:xfrm>
                </p:contentPart>
              </mc:Choice>
              <mc:Fallback xmlns="">
                <p:pic>
                  <p:nvPicPr>
                    <p:cNvPr id="30899" name="Encre 30898">
                      <a:extLst>
                        <a:ext uri="{FF2B5EF4-FFF2-40B4-BE49-F238E27FC236}">
                          <a16:creationId xmlns:a16="http://schemas.microsoft.com/office/drawing/2014/main" id="{E51B477F-0C68-CD62-8A65-D4E7CDF60671}"/>
                        </a:ext>
                      </a:extLst>
                    </p:cNvPr>
                    <p:cNvPicPr/>
                    <p:nvPr/>
                  </p:nvPicPr>
                  <p:blipFill>
                    <a:blip r:embed="rId81"/>
                    <a:stretch>
                      <a:fillRect/>
                    </a:stretch>
                  </p:blipFill>
                  <p:spPr>
                    <a:xfrm>
                      <a:off x="4796182" y="2641209"/>
                      <a:ext cx="113760" cy="2088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82">
                  <p14:nvContentPartPr>
                    <p14:cNvPr id="30900" name="Encre 30899">
                      <a:extLst>
                        <a:ext uri="{FF2B5EF4-FFF2-40B4-BE49-F238E27FC236}">
                          <a16:creationId xmlns:a16="http://schemas.microsoft.com/office/drawing/2014/main" id="{C950FA49-19DE-3AD4-F4B0-27FFB375328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932262" y="2625009"/>
                    <a:ext cx="63360" cy="116640"/>
                  </p14:xfrm>
                </p:contentPart>
              </mc:Choice>
              <mc:Fallback xmlns="">
                <p:pic>
                  <p:nvPicPr>
                    <p:cNvPr id="30900" name="Encre 30899">
                      <a:extLst>
                        <a:ext uri="{FF2B5EF4-FFF2-40B4-BE49-F238E27FC236}">
                          <a16:creationId xmlns:a16="http://schemas.microsoft.com/office/drawing/2014/main" id="{C950FA49-19DE-3AD4-F4B0-27FFB3753288}"/>
                        </a:ext>
                      </a:extLst>
                    </p:cNvPr>
                    <p:cNvPicPr/>
                    <p:nvPr/>
                  </p:nvPicPr>
                  <p:blipFill>
                    <a:blip r:embed="rId83"/>
                    <a:stretch>
                      <a:fillRect/>
                    </a:stretch>
                  </p:blipFill>
                  <p:spPr>
                    <a:xfrm>
                      <a:off x="4923262" y="2571009"/>
                      <a:ext cx="81000" cy="224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84">
                  <p14:nvContentPartPr>
                    <p14:cNvPr id="30901" name="Encre 30900">
                      <a:extLst>
                        <a:ext uri="{FF2B5EF4-FFF2-40B4-BE49-F238E27FC236}">
                          <a16:creationId xmlns:a16="http://schemas.microsoft.com/office/drawing/2014/main" id="{D1836AF4-5A7E-3116-AFAE-5A212A8D19C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056822" y="2589009"/>
                    <a:ext cx="18720" cy="141120"/>
                  </p14:xfrm>
                </p:contentPart>
              </mc:Choice>
              <mc:Fallback xmlns="">
                <p:pic>
                  <p:nvPicPr>
                    <p:cNvPr id="30901" name="Encre 30900">
                      <a:extLst>
                        <a:ext uri="{FF2B5EF4-FFF2-40B4-BE49-F238E27FC236}">
                          <a16:creationId xmlns:a16="http://schemas.microsoft.com/office/drawing/2014/main" id="{D1836AF4-5A7E-3116-AFAE-5A212A8D19C9}"/>
                        </a:ext>
                      </a:extLst>
                    </p:cNvPr>
                    <p:cNvPicPr/>
                    <p:nvPr/>
                  </p:nvPicPr>
                  <p:blipFill>
                    <a:blip r:embed="rId85"/>
                    <a:stretch>
                      <a:fillRect/>
                    </a:stretch>
                  </p:blipFill>
                  <p:spPr>
                    <a:xfrm>
                      <a:off x="5047822" y="2535009"/>
                      <a:ext cx="36360" cy="248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86">
                  <p14:nvContentPartPr>
                    <p14:cNvPr id="30902" name="Encre 30901">
                      <a:extLst>
                        <a:ext uri="{FF2B5EF4-FFF2-40B4-BE49-F238E27FC236}">
                          <a16:creationId xmlns:a16="http://schemas.microsoft.com/office/drawing/2014/main" id="{48FDCB34-4507-D2C9-9DE7-C13E4DFF2FE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637782" y="2949369"/>
                    <a:ext cx="113400" cy="51840"/>
                  </p14:xfrm>
                </p:contentPart>
              </mc:Choice>
              <mc:Fallback xmlns="">
                <p:pic>
                  <p:nvPicPr>
                    <p:cNvPr id="30902" name="Encre 30901">
                      <a:extLst>
                        <a:ext uri="{FF2B5EF4-FFF2-40B4-BE49-F238E27FC236}">
                          <a16:creationId xmlns:a16="http://schemas.microsoft.com/office/drawing/2014/main" id="{48FDCB34-4507-D2C9-9DE7-C13E4DFF2FE6}"/>
                        </a:ext>
                      </a:extLst>
                    </p:cNvPr>
                    <p:cNvPicPr/>
                    <p:nvPr/>
                  </p:nvPicPr>
                  <p:blipFill>
                    <a:blip r:embed="rId87"/>
                    <a:stretch>
                      <a:fillRect/>
                    </a:stretch>
                  </p:blipFill>
                  <p:spPr>
                    <a:xfrm>
                      <a:off x="4628782" y="2894991"/>
                      <a:ext cx="131040" cy="16023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88">
                  <p14:nvContentPartPr>
                    <p14:cNvPr id="30903" name="Encre 30902">
                      <a:extLst>
                        <a:ext uri="{FF2B5EF4-FFF2-40B4-BE49-F238E27FC236}">
                          <a16:creationId xmlns:a16="http://schemas.microsoft.com/office/drawing/2014/main" id="{80633184-5BFB-D0A6-7516-7A800CFBEE4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701862" y="2818329"/>
                    <a:ext cx="115200" cy="51840"/>
                  </p14:xfrm>
                </p:contentPart>
              </mc:Choice>
              <mc:Fallback xmlns="">
                <p:pic>
                  <p:nvPicPr>
                    <p:cNvPr id="30903" name="Encre 30902">
                      <a:extLst>
                        <a:ext uri="{FF2B5EF4-FFF2-40B4-BE49-F238E27FC236}">
                          <a16:creationId xmlns:a16="http://schemas.microsoft.com/office/drawing/2014/main" id="{80633184-5BFB-D0A6-7516-7A800CFBEE48}"/>
                        </a:ext>
                      </a:extLst>
                    </p:cNvPr>
                    <p:cNvPicPr/>
                    <p:nvPr/>
                  </p:nvPicPr>
                  <p:blipFill>
                    <a:blip r:embed="rId89"/>
                    <a:stretch>
                      <a:fillRect/>
                    </a:stretch>
                  </p:blipFill>
                  <p:spPr>
                    <a:xfrm>
                      <a:off x="4692862" y="2764329"/>
                      <a:ext cx="132840" cy="1594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90">
                  <p14:nvContentPartPr>
                    <p14:cNvPr id="30904" name="Encre 30903">
                      <a:extLst>
                        <a:ext uri="{FF2B5EF4-FFF2-40B4-BE49-F238E27FC236}">
                          <a16:creationId xmlns:a16="http://schemas.microsoft.com/office/drawing/2014/main" id="{E584764E-2A7B-C4AC-3E21-58D56CA5DB8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839742" y="2743809"/>
                    <a:ext cx="45000" cy="64080"/>
                  </p14:xfrm>
                </p:contentPart>
              </mc:Choice>
              <mc:Fallback xmlns="">
                <p:pic>
                  <p:nvPicPr>
                    <p:cNvPr id="30904" name="Encre 30903">
                      <a:extLst>
                        <a:ext uri="{FF2B5EF4-FFF2-40B4-BE49-F238E27FC236}">
                          <a16:creationId xmlns:a16="http://schemas.microsoft.com/office/drawing/2014/main" id="{E584764E-2A7B-C4AC-3E21-58D56CA5DB8D}"/>
                        </a:ext>
                      </a:extLst>
                    </p:cNvPr>
                    <p:cNvPicPr/>
                    <p:nvPr/>
                  </p:nvPicPr>
                  <p:blipFill>
                    <a:blip r:embed="rId91"/>
                    <a:stretch>
                      <a:fillRect/>
                    </a:stretch>
                  </p:blipFill>
                  <p:spPr>
                    <a:xfrm>
                      <a:off x="4830742" y="2689809"/>
                      <a:ext cx="62640" cy="1717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92">
                  <p14:nvContentPartPr>
                    <p14:cNvPr id="30905" name="Encre 30904">
                      <a:extLst>
                        <a:ext uri="{FF2B5EF4-FFF2-40B4-BE49-F238E27FC236}">
                          <a16:creationId xmlns:a16="http://schemas.microsoft.com/office/drawing/2014/main" id="{C7CB0A4F-8D26-CF08-3CD6-F6A61559D85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972582" y="2692689"/>
                    <a:ext cx="14760" cy="64440"/>
                  </p14:xfrm>
                </p:contentPart>
              </mc:Choice>
              <mc:Fallback xmlns="">
                <p:pic>
                  <p:nvPicPr>
                    <p:cNvPr id="30905" name="Encre 30904">
                      <a:extLst>
                        <a:ext uri="{FF2B5EF4-FFF2-40B4-BE49-F238E27FC236}">
                          <a16:creationId xmlns:a16="http://schemas.microsoft.com/office/drawing/2014/main" id="{C7CB0A4F-8D26-CF08-3CD6-F6A61559D85E}"/>
                        </a:ext>
                      </a:extLst>
                    </p:cNvPr>
                    <p:cNvPicPr/>
                    <p:nvPr/>
                  </p:nvPicPr>
                  <p:blipFill>
                    <a:blip r:embed="rId93"/>
                    <a:stretch>
                      <a:fillRect/>
                    </a:stretch>
                  </p:blipFill>
                  <p:spPr>
                    <a:xfrm>
                      <a:off x="4963582" y="2638989"/>
                      <a:ext cx="32400" cy="17148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94">
                  <p14:nvContentPartPr>
                    <p14:cNvPr id="30906" name="Encre 30905">
                      <a:extLst>
                        <a:ext uri="{FF2B5EF4-FFF2-40B4-BE49-F238E27FC236}">
                          <a16:creationId xmlns:a16="http://schemas.microsoft.com/office/drawing/2014/main" id="{3E05FDF0-D21C-30E9-365E-57AE430EADA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074822" y="2655609"/>
                    <a:ext cx="20880" cy="67680"/>
                  </p14:xfrm>
                </p:contentPart>
              </mc:Choice>
              <mc:Fallback xmlns="">
                <p:pic>
                  <p:nvPicPr>
                    <p:cNvPr id="30906" name="Encre 30905">
                      <a:extLst>
                        <a:ext uri="{FF2B5EF4-FFF2-40B4-BE49-F238E27FC236}">
                          <a16:creationId xmlns:a16="http://schemas.microsoft.com/office/drawing/2014/main" id="{3E05FDF0-D21C-30E9-365E-57AE430EADA6}"/>
                        </a:ext>
                      </a:extLst>
                    </p:cNvPr>
                    <p:cNvPicPr/>
                    <p:nvPr/>
                  </p:nvPicPr>
                  <p:blipFill>
                    <a:blip r:embed="rId95"/>
                    <a:stretch>
                      <a:fillRect/>
                    </a:stretch>
                  </p:blipFill>
                  <p:spPr>
                    <a:xfrm>
                      <a:off x="5065822" y="2601320"/>
                      <a:ext cx="38520" cy="17589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96">
                  <p14:nvContentPartPr>
                    <p14:cNvPr id="30907" name="Encre 30906">
                      <a:extLst>
                        <a:ext uri="{FF2B5EF4-FFF2-40B4-BE49-F238E27FC236}">
                          <a16:creationId xmlns:a16="http://schemas.microsoft.com/office/drawing/2014/main" id="{FE9DCF48-8A90-5D9C-538D-D4C1A3C56DF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629862" y="2951889"/>
                    <a:ext cx="124920" cy="41760"/>
                  </p14:xfrm>
                </p:contentPart>
              </mc:Choice>
              <mc:Fallback xmlns="">
                <p:pic>
                  <p:nvPicPr>
                    <p:cNvPr id="30907" name="Encre 30906">
                      <a:extLst>
                        <a:ext uri="{FF2B5EF4-FFF2-40B4-BE49-F238E27FC236}">
                          <a16:creationId xmlns:a16="http://schemas.microsoft.com/office/drawing/2014/main" id="{FE9DCF48-8A90-5D9C-538D-D4C1A3C56DFF}"/>
                        </a:ext>
                      </a:extLst>
                    </p:cNvPr>
                    <p:cNvPicPr/>
                    <p:nvPr/>
                  </p:nvPicPr>
                  <p:blipFill>
                    <a:blip r:embed="rId97"/>
                    <a:stretch>
                      <a:fillRect/>
                    </a:stretch>
                  </p:blipFill>
                  <p:spPr>
                    <a:xfrm>
                      <a:off x="4620888" y="2897889"/>
                      <a:ext cx="142509" cy="1494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sp>
            <p:nvSpPr>
              <p:cNvPr id="30895" name="Ellipse 30894">
                <a:extLst>
                  <a:ext uri="{FF2B5EF4-FFF2-40B4-BE49-F238E27FC236}">
                    <a16:creationId xmlns:a16="http://schemas.microsoft.com/office/drawing/2014/main" id="{07C1E5CD-FEA7-8254-F120-45F26C9314B7}"/>
                  </a:ext>
                </a:extLst>
              </p:cNvPr>
              <p:cNvSpPr/>
              <p:nvPr/>
            </p:nvSpPr>
            <p:spPr>
              <a:xfrm>
                <a:off x="4775478" y="2780155"/>
                <a:ext cx="718024" cy="672051"/>
              </a:xfrm>
              <a:prstGeom prst="ellipse">
                <a:avLst/>
              </a:prstGeom>
              <a:noFill/>
              <a:ln w="9525">
                <a:solidFill>
                  <a:srgbClr val="0088B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896" name="Ellipse 30895">
                <a:extLst>
                  <a:ext uri="{FF2B5EF4-FFF2-40B4-BE49-F238E27FC236}">
                    <a16:creationId xmlns:a16="http://schemas.microsoft.com/office/drawing/2014/main" id="{B850635B-BBCD-AB5F-132C-9175B9AF556D}"/>
                  </a:ext>
                </a:extLst>
              </p:cNvPr>
              <p:cNvSpPr/>
              <p:nvPr/>
            </p:nvSpPr>
            <p:spPr>
              <a:xfrm>
                <a:off x="4794990" y="2792838"/>
                <a:ext cx="682824" cy="649694"/>
              </a:xfrm>
              <a:prstGeom prst="ellipse">
                <a:avLst/>
              </a:prstGeom>
              <a:noFill/>
              <a:ln w="9525">
                <a:solidFill>
                  <a:srgbClr val="0088B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897" name="Ellipse 30896">
                <a:extLst>
                  <a:ext uri="{FF2B5EF4-FFF2-40B4-BE49-F238E27FC236}">
                    <a16:creationId xmlns:a16="http://schemas.microsoft.com/office/drawing/2014/main" id="{8C261679-7E8F-56F6-5E9D-B364B0B68241}"/>
                  </a:ext>
                </a:extLst>
              </p:cNvPr>
              <p:cNvSpPr/>
              <p:nvPr/>
            </p:nvSpPr>
            <p:spPr>
              <a:xfrm>
                <a:off x="4834390" y="2807035"/>
                <a:ext cx="593592" cy="587725"/>
              </a:xfrm>
              <a:prstGeom prst="ellipse">
                <a:avLst/>
              </a:prstGeom>
              <a:noFill/>
              <a:ln w="3175">
                <a:solidFill>
                  <a:srgbClr val="0088B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898" name="Ellipse 30897">
                <a:extLst>
                  <a:ext uri="{FF2B5EF4-FFF2-40B4-BE49-F238E27FC236}">
                    <a16:creationId xmlns:a16="http://schemas.microsoft.com/office/drawing/2014/main" id="{DBB2DE11-A82C-6422-EFD8-DB13E698217E}"/>
                  </a:ext>
                </a:extLst>
              </p:cNvPr>
              <p:cNvSpPr/>
              <p:nvPr/>
            </p:nvSpPr>
            <p:spPr>
              <a:xfrm>
                <a:off x="4757733" y="2765048"/>
                <a:ext cx="713589" cy="648998"/>
              </a:xfrm>
              <a:prstGeom prst="ellipse">
                <a:avLst/>
              </a:prstGeom>
              <a:noFill/>
              <a:ln w="3175">
                <a:solidFill>
                  <a:srgbClr val="0088B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cxnSp>
          <p:nvCxnSpPr>
            <p:cNvPr id="30942" name="Connecteur droit 30941">
              <a:extLst>
                <a:ext uri="{FF2B5EF4-FFF2-40B4-BE49-F238E27FC236}">
                  <a16:creationId xmlns:a16="http://schemas.microsoft.com/office/drawing/2014/main" id="{51707F0F-2B90-B778-3403-6AC98FFA9663}"/>
                </a:ext>
              </a:extLst>
            </p:cNvPr>
            <p:cNvCxnSpPr/>
            <p:nvPr/>
          </p:nvCxnSpPr>
          <p:spPr>
            <a:xfrm>
              <a:off x="8344078" y="4113352"/>
              <a:ext cx="0" cy="8485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43" name="Connecteur droit 30942">
              <a:extLst>
                <a:ext uri="{FF2B5EF4-FFF2-40B4-BE49-F238E27FC236}">
                  <a16:creationId xmlns:a16="http://schemas.microsoft.com/office/drawing/2014/main" id="{3AA732C1-3C6B-E54C-0981-D7C7BC3C41FB}"/>
                </a:ext>
              </a:extLst>
            </p:cNvPr>
            <p:cNvCxnSpPr/>
            <p:nvPr/>
          </p:nvCxnSpPr>
          <p:spPr>
            <a:xfrm>
              <a:off x="8310741" y="5484294"/>
              <a:ext cx="0" cy="8485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944" name="ZoneTexte 30943">
              <a:extLst>
                <a:ext uri="{FF2B5EF4-FFF2-40B4-BE49-F238E27FC236}">
                  <a16:creationId xmlns:a16="http://schemas.microsoft.com/office/drawing/2014/main" id="{82881EB4-4430-41D5-95F3-33CEF4B98CFD}"/>
                </a:ext>
              </a:extLst>
            </p:cNvPr>
            <p:cNvSpPr txBox="1"/>
            <p:nvPr/>
          </p:nvSpPr>
          <p:spPr>
            <a:xfrm>
              <a:off x="8010830" y="3854552"/>
              <a:ext cx="6639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Pupille</a:t>
              </a:r>
            </a:p>
          </p:txBody>
        </p:sp>
      </p:grpSp>
      <p:sp>
        <p:nvSpPr>
          <p:cNvPr id="30945" name="ZoneTexte 30944">
            <a:extLst>
              <a:ext uri="{FF2B5EF4-FFF2-40B4-BE49-F238E27FC236}">
                <a16:creationId xmlns:a16="http://schemas.microsoft.com/office/drawing/2014/main" id="{A5B14A98-6E6C-BC7B-9322-2523D95CC81B}"/>
              </a:ext>
            </a:extLst>
          </p:cNvPr>
          <p:cNvSpPr txBox="1"/>
          <p:nvPr/>
        </p:nvSpPr>
        <p:spPr>
          <a:xfrm>
            <a:off x="6421805" y="3934939"/>
            <a:ext cx="10656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sz="1200" dirty="0">
                <a:latin typeface="Calibri" panose="020F0502020204030204"/>
              </a:rPr>
              <a:t>Cornée</a:t>
            </a:r>
          </a:p>
        </p:txBody>
      </p:sp>
      <p:cxnSp>
        <p:nvCxnSpPr>
          <p:cNvPr id="30946" name="Connecteur droit 30945">
            <a:extLst>
              <a:ext uri="{FF2B5EF4-FFF2-40B4-BE49-F238E27FC236}">
                <a16:creationId xmlns:a16="http://schemas.microsoft.com/office/drawing/2014/main" id="{1635F40C-0D9A-D755-DCC1-9DC5C0349B30}"/>
              </a:ext>
            </a:extLst>
          </p:cNvPr>
          <p:cNvCxnSpPr/>
          <p:nvPr/>
        </p:nvCxnSpPr>
        <p:spPr>
          <a:xfrm flipH="1">
            <a:off x="6253770" y="3214534"/>
            <a:ext cx="1044475" cy="0"/>
          </a:xfrm>
          <a:prstGeom prst="line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</p:spPr>
      </p:cxnSp>
      <p:cxnSp>
        <p:nvCxnSpPr>
          <p:cNvPr id="30947" name="Connecteur droit 30946">
            <a:extLst>
              <a:ext uri="{FF2B5EF4-FFF2-40B4-BE49-F238E27FC236}">
                <a16:creationId xmlns:a16="http://schemas.microsoft.com/office/drawing/2014/main" id="{C7E71C16-ACEC-7B98-1AA7-C7BF9D93FCA5}"/>
              </a:ext>
            </a:extLst>
          </p:cNvPr>
          <p:cNvCxnSpPr>
            <a:cxnSpLocks/>
          </p:cNvCxnSpPr>
          <p:nvPr/>
        </p:nvCxnSpPr>
        <p:spPr>
          <a:xfrm flipH="1" flipV="1">
            <a:off x="6125726" y="3673504"/>
            <a:ext cx="222217" cy="580623"/>
          </a:xfrm>
          <a:prstGeom prst="line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</p:spPr>
      </p:cxnSp>
      <p:cxnSp>
        <p:nvCxnSpPr>
          <p:cNvPr id="30948" name="Connecteur droit 30947">
            <a:extLst>
              <a:ext uri="{FF2B5EF4-FFF2-40B4-BE49-F238E27FC236}">
                <a16:creationId xmlns:a16="http://schemas.microsoft.com/office/drawing/2014/main" id="{512B80A2-2AD5-41F8-AB8D-6E017D00B7CC}"/>
              </a:ext>
            </a:extLst>
          </p:cNvPr>
          <p:cNvCxnSpPr>
            <a:cxnSpLocks/>
          </p:cNvCxnSpPr>
          <p:nvPr/>
        </p:nvCxnSpPr>
        <p:spPr>
          <a:xfrm flipH="1">
            <a:off x="6070625" y="2706326"/>
            <a:ext cx="1173620" cy="317806"/>
          </a:xfrm>
          <a:prstGeom prst="line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</p:spPr>
      </p:cxnSp>
      <p:sp>
        <p:nvSpPr>
          <p:cNvPr id="30949" name="ZoneTexte 30948">
            <a:extLst>
              <a:ext uri="{FF2B5EF4-FFF2-40B4-BE49-F238E27FC236}">
                <a16:creationId xmlns:a16="http://schemas.microsoft.com/office/drawing/2014/main" id="{7E381A4D-EE81-4A20-5E45-4A6852A42580}"/>
              </a:ext>
            </a:extLst>
          </p:cNvPr>
          <p:cNvSpPr txBox="1"/>
          <p:nvPr/>
        </p:nvSpPr>
        <p:spPr>
          <a:xfrm>
            <a:off x="6189719" y="4235768"/>
            <a:ext cx="10656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sz="1200" dirty="0">
                <a:latin typeface="Calibri" panose="020F0502020204030204"/>
              </a:rPr>
              <a:t>Iris</a:t>
            </a:r>
          </a:p>
        </p:txBody>
      </p:sp>
      <p:sp>
        <p:nvSpPr>
          <p:cNvPr id="30950" name="ZoneTexte 30949">
            <a:extLst>
              <a:ext uri="{FF2B5EF4-FFF2-40B4-BE49-F238E27FC236}">
                <a16:creationId xmlns:a16="http://schemas.microsoft.com/office/drawing/2014/main" id="{04AD5C82-3616-9FD5-4E89-C197AB26E88B}"/>
              </a:ext>
            </a:extLst>
          </p:cNvPr>
          <p:cNvSpPr txBox="1"/>
          <p:nvPr/>
        </p:nvSpPr>
        <p:spPr>
          <a:xfrm>
            <a:off x="7267621" y="2542754"/>
            <a:ext cx="10656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sz="1200" dirty="0">
                <a:latin typeface="Calibri" panose="020F0502020204030204"/>
              </a:rPr>
              <a:t>Cristallin</a:t>
            </a:r>
          </a:p>
        </p:txBody>
      </p:sp>
      <p:sp>
        <p:nvSpPr>
          <p:cNvPr id="30951" name="ZoneTexte 30950">
            <a:extLst>
              <a:ext uri="{FF2B5EF4-FFF2-40B4-BE49-F238E27FC236}">
                <a16:creationId xmlns:a16="http://schemas.microsoft.com/office/drawing/2014/main" id="{AC1B9D11-5449-D7C2-7C54-54CBD55EDC72}"/>
              </a:ext>
            </a:extLst>
          </p:cNvPr>
          <p:cNvSpPr txBox="1"/>
          <p:nvPr/>
        </p:nvSpPr>
        <p:spPr>
          <a:xfrm>
            <a:off x="7308498" y="3080330"/>
            <a:ext cx="10656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sz="1200" dirty="0">
                <a:latin typeface="Calibri" panose="020F0502020204030204"/>
              </a:rPr>
              <a:t>Pupille</a:t>
            </a:r>
          </a:p>
        </p:txBody>
      </p:sp>
      <p:cxnSp>
        <p:nvCxnSpPr>
          <p:cNvPr id="30952" name="Connecteur droit 30951">
            <a:extLst>
              <a:ext uri="{FF2B5EF4-FFF2-40B4-BE49-F238E27FC236}">
                <a16:creationId xmlns:a16="http://schemas.microsoft.com/office/drawing/2014/main" id="{2D4170B1-62F0-1CEE-179E-24CF60D6B0DE}"/>
              </a:ext>
            </a:extLst>
          </p:cNvPr>
          <p:cNvCxnSpPr>
            <a:cxnSpLocks/>
          </p:cNvCxnSpPr>
          <p:nvPr/>
        </p:nvCxnSpPr>
        <p:spPr>
          <a:xfrm flipH="1" flipV="1">
            <a:off x="6360035" y="3609316"/>
            <a:ext cx="362508" cy="318057"/>
          </a:xfrm>
          <a:prstGeom prst="line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</p:spPr>
      </p:cxnSp>
      <p:cxnSp>
        <p:nvCxnSpPr>
          <p:cNvPr id="30953" name="Connecteur droit 30952">
            <a:extLst>
              <a:ext uri="{FF2B5EF4-FFF2-40B4-BE49-F238E27FC236}">
                <a16:creationId xmlns:a16="http://schemas.microsoft.com/office/drawing/2014/main" id="{C3F9FE63-A1D5-C78E-0594-DD65D3B79AA0}"/>
              </a:ext>
            </a:extLst>
          </p:cNvPr>
          <p:cNvCxnSpPr>
            <a:cxnSpLocks/>
            <a:stCxn id="30954" idx="1"/>
          </p:cNvCxnSpPr>
          <p:nvPr/>
        </p:nvCxnSpPr>
        <p:spPr>
          <a:xfrm flipH="1">
            <a:off x="6169470" y="2063577"/>
            <a:ext cx="820956" cy="670694"/>
          </a:xfrm>
          <a:prstGeom prst="line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</p:spPr>
      </p:cxnSp>
      <p:sp>
        <p:nvSpPr>
          <p:cNvPr id="30954" name="ZoneTexte 30953">
            <a:extLst>
              <a:ext uri="{FF2B5EF4-FFF2-40B4-BE49-F238E27FC236}">
                <a16:creationId xmlns:a16="http://schemas.microsoft.com/office/drawing/2014/main" id="{58EC6685-5EAD-D4F2-4D24-B8E8702CFDBA}"/>
              </a:ext>
            </a:extLst>
          </p:cNvPr>
          <p:cNvSpPr txBox="1"/>
          <p:nvPr/>
        </p:nvSpPr>
        <p:spPr>
          <a:xfrm>
            <a:off x="6990426" y="1925077"/>
            <a:ext cx="15759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sz="1200" dirty="0">
                <a:latin typeface="Calibri" panose="020F0502020204030204"/>
              </a:rPr>
              <a:t>Corps ciliaire</a:t>
            </a:r>
          </a:p>
        </p:txBody>
      </p:sp>
      <p:sp>
        <p:nvSpPr>
          <p:cNvPr id="30959" name="Forme libre : forme 30958">
            <a:extLst>
              <a:ext uri="{FF2B5EF4-FFF2-40B4-BE49-F238E27FC236}">
                <a16:creationId xmlns:a16="http://schemas.microsoft.com/office/drawing/2014/main" id="{BAE29507-7C21-D689-38E9-530F7B154630}"/>
              </a:ext>
            </a:extLst>
          </p:cNvPr>
          <p:cNvSpPr/>
          <p:nvPr/>
        </p:nvSpPr>
        <p:spPr>
          <a:xfrm>
            <a:off x="6217065" y="3097850"/>
            <a:ext cx="51275" cy="256374"/>
          </a:xfrm>
          <a:custGeom>
            <a:avLst/>
            <a:gdLst>
              <a:gd name="connsiteX0" fmla="*/ 0 w 51275"/>
              <a:gd name="connsiteY0" fmla="*/ 256374 h 256374"/>
              <a:gd name="connsiteX1" fmla="*/ 34184 w 51275"/>
              <a:gd name="connsiteY1" fmla="*/ 166643 h 256374"/>
              <a:gd name="connsiteX2" fmla="*/ 51275 w 51275"/>
              <a:gd name="connsiteY2" fmla="*/ 0 h 256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275" h="256374">
                <a:moveTo>
                  <a:pt x="0" y="256374"/>
                </a:moveTo>
                <a:cubicBezTo>
                  <a:pt x="12819" y="232873"/>
                  <a:pt x="25638" y="209372"/>
                  <a:pt x="34184" y="166643"/>
                </a:cubicBezTo>
                <a:cubicBezTo>
                  <a:pt x="42730" y="123914"/>
                  <a:pt x="47002" y="61957"/>
                  <a:pt x="51275" y="0"/>
                </a:cubicBezTo>
              </a:path>
            </a:pathLst>
          </a:custGeom>
          <a:noFill/>
          <a:ln>
            <a:solidFill>
              <a:srgbClr val="663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663795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ontent Placeholder 5"/>
          <p:cNvSpPr txBox="1">
            <a:spLocks/>
          </p:cNvSpPr>
          <p:nvPr/>
        </p:nvSpPr>
        <p:spPr bwMode="auto">
          <a:xfrm>
            <a:off x="80961" y="1268413"/>
            <a:ext cx="2628750" cy="5184775"/>
          </a:xfrm>
          <a:prstGeom prst="rect">
            <a:avLst/>
          </a:prstGeom>
          <a:solidFill>
            <a:schemeClr val="tx1">
              <a:alpha val="2705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/>
          <a:lstStyle>
            <a:lvl1pPr marL="101600" indent="-101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00025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482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endParaRPr lang="fr-FR" altLang="fr-FR" sz="20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600" b="1" dirty="0"/>
          </a:p>
        </p:txBody>
      </p:sp>
      <p:sp>
        <p:nvSpPr>
          <p:cNvPr id="30723" name="Espace réservé du numéro de diapositiv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0CC0FDB-8A96-4FEB-ACF2-46616AA50819}" type="slidenum">
              <a:rPr lang="fr-FR" altLang="fr-FR">
                <a:solidFill>
                  <a:srgbClr val="FFFFFF"/>
                </a:solidFill>
                <a:latin typeface="Century Gothic" panose="020B0502020202020204" pitchFamily="34" charset="0"/>
              </a:rPr>
              <a:pPr eaLnBrk="1" hangingPunct="1"/>
              <a:t>27</a:t>
            </a:fld>
            <a:endParaRPr lang="fr-FR" altLang="fr-FR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63184" y="122362"/>
            <a:ext cx="7509211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sz="28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L’iris et la pupille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6F091BD-D1B8-6F2F-75D3-9A1CB5E7E71A}"/>
              </a:ext>
            </a:extLst>
          </p:cNvPr>
          <p:cNvSpPr txBox="1"/>
          <p:nvPr/>
        </p:nvSpPr>
        <p:spPr>
          <a:xfrm>
            <a:off x="75291" y="1345397"/>
            <a:ext cx="2619643" cy="55943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kumimoji="0" lang="fr-FR" alt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L’iris est formée de cellules musculaires lisses disposées :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marL="171450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fr-FR" altLang="fr-FR" sz="1200" dirty="0">
                <a:solidFill>
                  <a:prstClr val="white"/>
                </a:solidFill>
                <a:latin typeface="Century Gothic"/>
              </a:rPr>
              <a:t>En rayon </a:t>
            </a:r>
            <a:r>
              <a:rPr lang="fr-FR" altLang="fr-FR" sz="1200" b="1" dirty="0">
                <a:solidFill>
                  <a:prstClr val="white"/>
                </a:solidFill>
                <a:latin typeface="Century Gothic"/>
              </a:rPr>
              <a:t>: </a:t>
            </a:r>
            <a:r>
              <a:rPr lang="fr-FR" altLang="fr-FR" sz="1200" dirty="0">
                <a:solidFill>
                  <a:prstClr val="white"/>
                </a:solidFill>
                <a:latin typeface="Century Gothic"/>
              </a:rPr>
              <a:t>muscle dilatateur</a:t>
            </a:r>
          </a:p>
          <a:p>
            <a:pPr marL="171450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fr-FR" altLang="fr-FR" sz="1200" dirty="0">
                <a:solidFill>
                  <a:prstClr val="white"/>
                </a:solidFill>
                <a:latin typeface="Century Gothic"/>
              </a:rPr>
              <a:t>En cercle : muscle sphincter</a:t>
            </a:r>
            <a:endParaRPr lang="fr-FR" altLang="fr-FR" sz="1400" dirty="0">
              <a:solidFill>
                <a:schemeClr val="accent1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b="1" dirty="0">
              <a:solidFill>
                <a:schemeClr val="accent1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b="1" dirty="0">
              <a:solidFill>
                <a:schemeClr val="accent1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lang="fr-FR" altLang="fr-FR" sz="1200" b="1" dirty="0">
                <a:solidFill>
                  <a:schemeClr val="accent1"/>
                </a:solidFill>
                <a:latin typeface="Century Gothic"/>
              </a:rPr>
              <a:t> </a:t>
            </a:r>
            <a:r>
              <a:rPr lang="fr-FR" altLang="fr-FR" sz="1200" dirty="0">
                <a:latin typeface="Century Gothic"/>
              </a:rPr>
              <a:t>Grâce au muscle sphincter et dilatateur l’ris contrôle la quantité de lumière qui entre dans l’œil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kumimoji="0" lang="fr-FR" altLang="fr-FR" sz="1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kumimoji="0" lang="fr-FR" altLang="fr-FR" sz="1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lang="fr-FR" altLang="fr-FR" sz="1200" dirty="0">
                <a:latin typeface="Century Gothic"/>
              </a:rPr>
              <a:t> Son ouverture centrale la pupille est ronde et permet le passage de la lumière à l’intérieur de l’œil </a:t>
            </a:r>
            <a:endParaRPr kumimoji="0" lang="fr-FR" altLang="fr-FR" sz="1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sz="11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804F7E8-96CC-5589-F28E-5F3F15853411}"/>
              </a:ext>
            </a:extLst>
          </p:cNvPr>
          <p:cNvSpPr txBox="1"/>
          <p:nvPr/>
        </p:nvSpPr>
        <p:spPr>
          <a:xfrm>
            <a:off x="3602795" y="4881138"/>
            <a:ext cx="35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Iris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1BD57B02-DA52-C233-02C9-4B3C105730B7}"/>
              </a:ext>
            </a:extLst>
          </p:cNvPr>
          <p:cNvGrpSpPr/>
          <p:nvPr/>
        </p:nvGrpSpPr>
        <p:grpSpPr>
          <a:xfrm>
            <a:off x="3237356" y="3058636"/>
            <a:ext cx="1107166" cy="1077142"/>
            <a:chOff x="4588969" y="2564904"/>
            <a:chExt cx="1107166" cy="1077142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2D84ACB4-5C42-1D12-733C-20A05F1DAD66}"/>
                </a:ext>
              </a:extLst>
            </p:cNvPr>
            <p:cNvSpPr/>
            <p:nvPr/>
          </p:nvSpPr>
          <p:spPr>
            <a:xfrm>
              <a:off x="4588969" y="2564904"/>
              <a:ext cx="1107166" cy="1077142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A2BF856E-06BF-A665-3D2B-29E41D3EB86C}"/>
                </a:ext>
              </a:extLst>
            </p:cNvPr>
            <p:cNvSpPr/>
            <p:nvPr/>
          </p:nvSpPr>
          <p:spPr>
            <a:xfrm>
              <a:off x="4734678" y="2720282"/>
              <a:ext cx="792088" cy="769364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A1D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6FF9FB86-1B4B-5BBE-7AC3-31F0D3B29BB4}"/>
                </a:ext>
              </a:extLst>
            </p:cNvPr>
            <p:cNvSpPr/>
            <p:nvPr/>
          </p:nvSpPr>
          <p:spPr>
            <a:xfrm>
              <a:off x="4860032" y="2852936"/>
              <a:ext cx="523467" cy="504056"/>
            </a:xfrm>
            <a:prstGeom prst="ellipse">
              <a:avLst/>
            </a:prstGeom>
            <a:gradFill>
              <a:gsLst>
                <a:gs pos="0">
                  <a:srgbClr val="663300"/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rgbClr val="663300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1CA0A1DB-0BB1-9C35-7906-04CDC94A1E4A}"/>
                </a:ext>
              </a:extLst>
            </p:cNvPr>
            <p:cNvCxnSpPr>
              <a:cxnSpLocks/>
            </p:cNvCxnSpPr>
            <p:nvPr/>
          </p:nvCxnSpPr>
          <p:spPr>
            <a:xfrm>
              <a:off x="5142552" y="2576266"/>
              <a:ext cx="0" cy="144016"/>
            </a:xfrm>
            <a:prstGeom prst="line">
              <a:avLst/>
            </a:prstGeom>
            <a:ln w="3175">
              <a:solidFill>
                <a:srgbClr val="0088B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85ADCC5A-9A81-8CD7-8EE6-2639BDB6FF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08325" y="2636480"/>
              <a:ext cx="72008" cy="128112"/>
            </a:xfrm>
            <a:prstGeom prst="line">
              <a:avLst/>
            </a:prstGeom>
            <a:ln w="3175">
              <a:solidFill>
                <a:srgbClr val="0088B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602DF55B-9AC5-C52C-C156-BEB11C6DC8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07021" y="2728666"/>
              <a:ext cx="115992" cy="116906"/>
            </a:xfrm>
            <a:prstGeom prst="line">
              <a:avLst/>
            </a:prstGeom>
            <a:ln w="3175">
              <a:solidFill>
                <a:srgbClr val="0088B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24" name="Encre 23">
                  <a:extLst>
                    <a:ext uri="{FF2B5EF4-FFF2-40B4-BE49-F238E27FC236}">
                      <a16:creationId xmlns:a16="http://schemas.microsoft.com/office/drawing/2014/main" id="{F6664014-AF23-974E-9C5A-41111ED6FFE1}"/>
                    </a:ext>
                  </a:extLst>
                </p14:cNvPr>
                <p14:cNvContentPartPr/>
                <p14:nvPr/>
              </p14:nvContentPartPr>
              <p14:xfrm>
                <a:off x="4768462" y="2928489"/>
                <a:ext cx="14040" cy="13320"/>
              </p14:xfrm>
            </p:contentPart>
          </mc:Choice>
          <mc:Fallback xmlns="">
            <p:pic>
              <p:nvPicPr>
                <p:cNvPr id="24" name="Encre 23">
                  <a:extLst>
                    <a:ext uri="{FF2B5EF4-FFF2-40B4-BE49-F238E27FC236}">
                      <a16:creationId xmlns:a16="http://schemas.microsoft.com/office/drawing/2014/main" id="{F6664014-AF23-974E-9C5A-41111ED6FFE1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762342" y="2922369"/>
                  <a:ext cx="2628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5" name="Encre 24">
                  <a:extLst>
                    <a:ext uri="{FF2B5EF4-FFF2-40B4-BE49-F238E27FC236}">
                      <a16:creationId xmlns:a16="http://schemas.microsoft.com/office/drawing/2014/main" id="{B761FE7B-53F1-C9D2-73CC-47BE2BADBB91}"/>
                    </a:ext>
                  </a:extLst>
                </p14:cNvPr>
                <p14:cNvContentPartPr/>
                <p14:nvPr/>
              </p14:nvContentPartPr>
              <p14:xfrm>
                <a:off x="4646062" y="3313689"/>
                <a:ext cx="4680" cy="1080"/>
              </p14:xfrm>
            </p:contentPart>
          </mc:Choice>
          <mc:Fallback xmlns="">
            <p:pic>
              <p:nvPicPr>
                <p:cNvPr id="25" name="Encre 24">
                  <a:extLst>
                    <a:ext uri="{FF2B5EF4-FFF2-40B4-BE49-F238E27FC236}">
                      <a16:creationId xmlns:a16="http://schemas.microsoft.com/office/drawing/2014/main" id="{B761FE7B-53F1-C9D2-73CC-47BE2BADBB91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639942" y="3307569"/>
                  <a:ext cx="16920" cy="1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">
              <p14:nvContentPartPr>
                <p14:cNvPr id="26" name="Encre 25">
                  <a:extLst>
                    <a:ext uri="{FF2B5EF4-FFF2-40B4-BE49-F238E27FC236}">
                      <a16:creationId xmlns:a16="http://schemas.microsoft.com/office/drawing/2014/main" id="{8206D334-611E-6C8F-6548-6D2FFB128E83}"/>
                    </a:ext>
                  </a:extLst>
                </p14:cNvPr>
                <p14:cNvContentPartPr/>
                <p14:nvPr/>
              </p14:nvContentPartPr>
              <p14:xfrm>
                <a:off x="5239342" y="2601249"/>
                <a:ext cx="39240" cy="138600"/>
              </p14:xfrm>
            </p:contentPart>
          </mc:Choice>
          <mc:Fallback xmlns="">
            <p:pic>
              <p:nvPicPr>
                <p:cNvPr id="26" name="Encre 25">
                  <a:extLst>
                    <a:ext uri="{FF2B5EF4-FFF2-40B4-BE49-F238E27FC236}">
                      <a16:creationId xmlns:a16="http://schemas.microsoft.com/office/drawing/2014/main" id="{8206D334-611E-6C8F-6548-6D2FFB128E8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230424" y="2547249"/>
                  <a:ext cx="56720" cy="24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">
              <p14:nvContentPartPr>
                <p14:cNvPr id="27" name="Encre 26">
                  <a:extLst>
                    <a:ext uri="{FF2B5EF4-FFF2-40B4-BE49-F238E27FC236}">
                      <a16:creationId xmlns:a16="http://schemas.microsoft.com/office/drawing/2014/main" id="{6E753BD9-C216-0A92-697A-8888ADEE91ED}"/>
                    </a:ext>
                  </a:extLst>
                </p14:cNvPr>
                <p14:cNvContentPartPr/>
                <p14:nvPr/>
              </p14:nvContentPartPr>
              <p14:xfrm>
                <a:off x="4707262" y="2816889"/>
                <a:ext cx="114480" cy="53280"/>
              </p14:xfrm>
            </p:contentPart>
          </mc:Choice>
          <mc:Fallback xmlns="">
            <p:pic>
              <p:nvPicPr>
                <p:cNvPr id="27" name="Encre 26">
                  <a:extLst>
                    <a:ext uri="{FF2B5EF4-FFF2-40B4-BE49-F238E27FC236}">
                      <a16:creationId xmlns:a16="http://schemas.microsoft.com/office/drawing/2014/main" id="{6E753BD9-C216-0A92-697A-8888ADEE91E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698262" y="2762889"/>
                  <a:ext cx="13212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1">
              <p14:nvContentPartPr>
                <p14:cNvPr id="28" name="Encre 27">
                  <a:extLst>
                    <a:ext uri="{FF2B5EF4-FFF2-40B4-BE49-F238E27FC236}">
                      <a16:creationId xmlns:a16="http://schemas.microsoft.com/office/drawing/2014/main" id="{CFAC04B4-D24C-5C43-E4F0-B8E419071899}"/>
                    </a:ext>
                  </a:extLst>
                </p14:cNvPr>
                <p14:cNvContentPartPr/>
                <p14:nvPr/>
              </p14:nvContentPartPr>
              <p14:xfrm>
                <a:off x="5226022" y="2661729"/>
                <a:ext cx="35280" cy="79560"/>
              </p14:xfrm>
            </p:contentPart>
          </mc:Choice>
          <mc:Fallback xmlns="">
            <p:pic>
              <p:nvPicPr>
                <p:cNvPr id="28" name="Encre 27">
                  <a:extLst>
                    <a:ext uri="{FF2B5EF4-FFF2-40B4-BE49-F238E27FC236}">
                      <a16:creationId xmlns:a16="http://schemas.microsoft.com/office/drawing/2014/main" id="{CFAC04B4-D24C-5C43-E4F0-B8E419071899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217022" y="2607729"/>
                  <a:ext cx="52920" cy="1872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435B3783-A758-5DA7-9330-DBFB594992E6}"/>
                </a:ext>
              </a:extLst>
            </p:cNvPr>
            <p:cNvGrpSpPr/>
            <p:nvPr/>
          </p:nvGrpSpPr>
          <p:grpSpPr>
            <a:xfrm>
              <a:off x="5155102" y="2865489"/>
              <a:ext cx="524520" cy="765000"/>
              <a:chOff x="5155102" y="2865489"/>
              <a:chExt cx="524520" cy="765000"/>
            </a:xfrm>
          </p:grpSpPr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3">
                <p14:nvContentPartPr>
                  <p14:cNvPr id="57" name="Encre 56">
                    <a:extLst>
                      <a:ext uri="{FF2B5EF4-FFF2-40B4-BE49-F238E27FC236}">
                        <a16:creationId xmlns:a16="http://schemas.microsoft.com/office/drawing/2014/main" id="{7FE66D80-D28B-7E0C-C57D-5ED639D7C63B}"/>
                      </a:ext>
                    </a:extLst>
                  </p14:cNvPr>
                  <p14:cNvContentPartPr/>
                  <p14:nvPr/>
                </p14:nvContentPartPr>
                <p14:xfrm>
                  <a:off x="5488462" y="2865489"/>
                  <a:ext cx="126720" cy="55440"/>
                </p14:xfrm>
              </p:contentPart>
            </mc:Choice>
            <mc:Fallback xmlns="">
              <p:pic>
                <p:nvPicPr>
                  <p:cNvPr id="57" name="Encre 56">
                    <a:extLst>
                      <a:ext uri="{FF2B5EF4-FFF2-40B4-BE49-F238E27FC236}">
                        <a16:creationId xmlns:a16="http://schemas.microsoft.com/office/drawing/2014/main" id="{7FE66D80-D28B-7E0C-C57D-5ED639D7C63B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5479462" y="2811489"/>
                    <a:ext cx="144360" cy="163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5">
                <p14:nvContentPartPr>
                  <p14:cNvPr id="58" name="Encre 57">
                    <a:extLst>
                      <a:ext uri="{FF2B5EF4-FFF2-40B4-BE49-F238E27FC236}">
                        <a16:creationId xmlns:a16="http://schemas.microsoft.com/office/drawing/2014/main" id="{EC5FB64A-79E1-073A-339F-9096B0304B2C}"/>
                      </a:ext>
                    </a:extLst>
                  </p14:cNvPr>
                  <p14:cNvContentPartPr/>
                  <p14:nvPr/>
                </p14:nvContentPartPr>
                <p14:xfrm>
                  <a:off x="5523022" y="2973849"/>
                  <a:ext cx="138600" cy="28440"/>
                </p14:xfrm>
              </p:contentPart>
            </mc:Choice>
            <mc:Fallback xmlns="">
              <p:pic>
                <p:nvPicPr>
                  <p:cNvPr id="58" name="Encre 57">
                    <a:extLst>
                      <a:ext uri="{FF2B5EF4-FFF2-40B4-BE49-F238E27FC236}">
                        <a16:creationId xmlns:a16="http://schemas.microsoft.com/office/drawing/2014/main" id="{EC5FB64A-79E1-073A-339F-9096B0304B2C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5514022" y="2920524"/>
                    <a:ext cx="156240" cy="1347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7">
                <p14:nvContentPartPr>
                  <p14:cNvPr id="59" name="Encre 58">
                    <a:extLst>
                      <a:ext uri="{FF2B5EF4-FFF2-40B4-BE49-F238E27FC236}">
                        <a16:creationId xmlns:a16="http://schemas.microsoft.com/office/drawing/2014/main" id="{073DC89C-2629-83D9-0742-40B24F0A9EEF}"/>
                      </a:ext>
                    </a:extLst>
                  </p14:cNvPr>
                  <p14:cNvContentPartPr/>
                  <p14:nvPr/>
                </p14:nvContentPartPr>
                <p14:xfrm>
                  <a:off x="5481262" y="2888889"/>
                  <a:ext cx="68400" cy="20520"/>
                </p14:xfrm>
              </p:contentPart>
            </mc:Choice>
            <mc:Fallback xmlns="">
              <p:pic>
                <p:nvPicPr>
                  <p:cNvPr id="59" name="Encre 58">
                    <a:extLst>
                      <a:ext uri="{FF2B5EF4-FFF2-40B4-BE49-F238E27FC236}">
                        <a16:creationId xmlns:a16="http://schemas.microsoft.com/office/drawing/2014/main" id="{073DC89C-2629-83D9-0742-40B24F0A9EEF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5472262" y="2834889"/>
                    <a:ext cx="86040" cy="128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9">
                <p14:nvContentPartPr>
                  <p14:cNvPr id="60" name="Encre 59">
                    <a:extLst>
                      <a:ext uri="{FF2B5EF4-FFF2-40B4-BE49-F238E27FC236}">
                        <a16:creationId xmlns:a16="http://schemas.microsoft.com/office/drawing/2014/main" id="{6284D39C-608C-3F83-88B5-56C2C1D70AD0}"/>
                      </a:ext>
                    </a:extLst>
                  </p14:cNvPr>
                  <p14:cNvContentPartPr/>
                  <p14:nvPr/>
                </p14:nvContentPartPr>
                <p14:xfrm>
                  <a:off x="5490262" y="2886009"/>
                  <a:ext cx="79920" cy="46080"/>
                </p14:xfrm>
              </p:contentPart>
            </mc:Choice>
            <mc:Fallback xmlns="">
              <p:pic>
                <p:nvPicPr>
                  <p:cNvPr id="60" name="Encre 59">
                    <a:extLst>
                      <a:ext uri="{FF2B5EF4-FFF2-40B4-BE49-F238E27FC236}">
                        <a16:creationId xmlns:a16="http://schemas.microsoft.com/office/drawing/2014/main" id="{6284D39C-608C-3F83-88B5-56C2C1D70AD0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5481302" y="2832009"/>
                    <a:ext cx="97481" cy="153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21">
                <p14:nvContentPartPr>
                  <p14:cNvPr id="61" name="Encre 60">
                    <a:extLst>
                      <a:ext uri="{FF2B5EF4-FFF2-40B4-BE49-F238E27FC236}">
                        <a16:creationId xmlns:a16="http://schemas.microsoft.com/office/drawing/2014/main" id="{0AD62FD5-41A9-7740-C5D7-AA6FD669983F}"/>
                      </a:ext>
                    </a:extLst>
                  </p14:cNvPr>
                  <p14:cNvContentPartPr/>
                  <p14:nvPr/>
                </p14:nvContentPartPr>
                <p14:xfrm>
                  <a:off x="5494222" y="2920929"/>
                  <a:ext cx="14400" cy="8640"/>
                </p14:xfrm>
              </p:contentPart>
            </mc:Choice>
            <mc:Fallback xmlns="">
              <p:pic>
                <p:nvPicPr>
                  <p:cNvPr id="61" name="Encre 60">
                    <a:extLst>
                      <a:ext uri="{FF2B5EF4-FFF2-40B4-BE49-F238E27FC236}">
                        <a16:creationId xmlns:a16="http://schemas.microsoft.com/office/drawing/2014/main" id="{0AD62FD5-41A9-7740-C5D7-AA6FD669983F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5485222" y="2869089"/>
                    <a:ext cx="32040" cy="1119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23">
                <p14:nvContentPartPr>
                  <p14:cNvPr id="62" name="Encre 61">
                    <a:extLst>
                      <a:ext uri="{FF2B5EF4-FFF2-40B4-BE49-F238E27FC236}">
                        <a16:creationId xmlns:a16="http://schemas.microsoft.com/office/drawing/2014/main" id="{00E9A569-A56C-8440-F226-80C745F15DF6}"/>
                      </a:ext>
                    </a:extLst>
                  </p14:cNvPr>
                  <p14:cNvContentPartPr/>
                  <p14:nvPr/>
                </p14:nvContentPartPr>
                <p14:xfrm>
                  <a:off x="5516542" y="2983209"/>
                  <a:ext cx="88560" cy="9360"/>
                </p14:xfrm>
              </p:contentPart>
            </mc:Choice>
            <mc:Fallback xmlns="">
              <p:pic>
                <p:nvPicPr>
                  <p:cNvPr id="62" name="Encre 61">
                    <a:extLst>
                      <a:ext uri="{FF2B5EF4-FFF2-40B4-BE49-F238E27FC236}">
                        <a16:creationId xmlns:a16="http://schemas.microsoft.com/office/drawing/2014/main" id="{00E9A569-A56C-8440-F226-80C745F15DF6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5507542" y="2929209"/>
                    <a:ext cx="106200" cy="117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25">
                <p14:nvContentPartPr>
                  <p14:cNvPr id="63" name="Encre 62">
                    <a:extLst>
                      <a:ext uri="{FF2B5EF4-FFF2-40B4-BE49-F238E27FC236}">
                        <a16:creationId xmlns:a16="http://schemas.microsoft.com/office/drawing/2014/main" id="{9386BBA1-5951-2056-159F-62B93B59ABAD}"/>
                      </a:ext>
                    </a:extLst>
                  </p14:cNvPr>
                  <p14:cNvContentPartPr/>
                  <p14:nvPr/>
                </p14:nvContentPartPr>
                <p14:xfrm>
                  <a:off x="5534902" y="2987889"/>
                  <a:ext cx="48960" cy="17280"/>
                </p14:xfrm>
              </p:contentPart>
            </mc:Choice>
            <mc:Fallback xmlns="">
              <p:pic>
                <p:nvPicPr>
                  <p:cNvPr id="63" name="Encre 62">
                    <a:extLst>
                      <a:ext uri="{FF2B5EF4-FFF2-40B4-BE49-F238E27FC236}">
                        <a16:creationId xmlns:a16="http://schemas.microsoft.com/office/drawing/2014/main" id="{9386BBA1-5951-2056-159F-62B93B59ABAD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5525902" y="2933889"/>
                    <a:ext cx="66600" cy="124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27">
                <p14:nvContentPartPr>
                  <p14:cNvPr id="30720" name="Encre 30719">
                    <a:extLst>
                      <a:ext uri="{FF2B5EF4-FFF2-40B4-BE49-F238E27FC236}">
                        <a16:creationId xmlns:a16="http://schemas.microsoft.com/office/drawing/2014/main" id="{F9C9B8D3-9922-E316-2BA2-7AA72C473021}"/>
                      </a:ext>
                    </a:extLst>
                  </p14:cNvPr>
                  <p14:cNvContentPartPr/>
                  <p14:nvPr/>
                </p14:nvContentPartPr>
                <p14:xfrm>
                  <a:off x="5179222" y="3491529"/>
                  <a:ext cx="9720" cy="138960"/>
                </p14:xfrm>
              </p:contentPart>
            </mc:Choice>
            <mc:Fallback xmlns="">
              <p:pic>
                <p:nvPicPr>
                  <p:cNvPr id="30720" name="Encre 30719">
                    <a:extLst>
                      <a:ext uri="{FF2B5EF4-FFF2-40B4-BE49-F238E27FC236}">
                        <a16:creationId xmlns:a16="http://schemas.microsoft.com/office/drawing/2014/main" id="{F9C9B8D3-9922-E316-2BA2-7AA72C473021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5170543" y="3437669"/>
                    <a:ext cx="26730" cy="24632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29">
                <p14:nvContentPartPr>
                  <p14:cNvPr id="30721" name="Encre 30720">
                    <a:extLst>
                      <a:ext uri="{FF2B5EF4-FFF2-40B4-BE49-F238E27FC236}">
                        <a16:creationId xmlns:a16="http://schemas.microsoft.com/office/drawing/2014/main" id="{CD0F1400-62E1-98D9-9B07-BB9E01BA85BC}"/>
                      </a:ext>
                    </a:extLst>
                  </p14:cNvPr>
                  <p14:cNvContentPartPr/>
                  <p14:nvPr/>
                </p14:nvContentPartPr>
                <p14:xfrm>
                  <a:off x="5155102" y="3496569"/>
                  <a:ext cx="33120" cy="85680"/>
                </p14:xfrm>
              </p:contentPart>
            </mc:Choice>
            <mc:Fallback xmlns="">
              <p:pic>
                <p:nvPicPr>
                  <p:cNvPr id="30721" name="Encre 30720">
                    <a:extLst>
                      <a:ext uri="{FF2B5EF4-FFF2-40B4-BE49-F238E27FC236}">
                        <a16:creationId xmlns:a16="http://schemas.microsoft.com/office/drawing/2014/main" id="{CD0F1400-62E1-98D9-9B07-BB9E01BA85BC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5146102" y="3442341"/>
                    <a:ext cx="50760" cy="1937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31">
                <p14:nvContentPartPr>
                  <p14:cNvPr id="30724" name="Encre 30723">
                    <a:extLst>
                      <a:ext uri="{FF2B5EF4-FFF2-40B4-BE49-F238E27FC236}">
                        <a16:creationId xmlns:a16="http://schemas.microsoft.com/office/drawing/2014/main" id="{7FFEA1FB-6CEE-ABB7-D948-9147BCC3C93F}"/>
                      </a:ext>
                    </a:extLst>
                  </p14:cNvPr>
                  <p14:cNvContentPartPr/>
                  <p14:nvPr/>
                </p14:nvContentPartPr>
                <p14:xfrm>
                  <a:off x="5283982" y="3472449"/>
                  <a:ext cx="66600" cy="113760"/>
                </p14:xfrm>
              </p:contentPart>
            </mc:Choice>
            <mc:Fallback xmlns="">
              <p:pic>
                <p:nvPicPr>
                  <p:cNvPr id="30724" name="Encre 30723">
                    <a:extLst>
                      <a:ext uri="{FF2B5EF4-FFF2-40B4-BE49-F238E27FC236}">
                        <a16:creationId xmlns:a16="http://schemas.microsoft.com/office/drawing/2014/main" id="{7FFEA1FB-6CEE-ABB7-D948-9147BCC3C93F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5274982" y="3418449"/>
                    <a:ext cx="84240" cy="221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33">
                <p14:nvContentPartPr>
                  <p14:cNvPr id="30725" name="Encre 30724">
                    <a:extLst>
                      <a:ext uri="{FF2B5EF4-FFF2-40B4-BE49-F238E27FC236}">
                        <a16:creationId xmlns:a16="http://schemas.microsoft.com/office/drawing/2014/main" id="{D865AB8B-DEA9-3BC5-4254-7E8A2B0874A6}"/>
                      </a:ext>
                    </a:extLst>
                  </p14:cNvPr>
                  <p14:cNvContentPartPr/>
                  <p14:nvPr/>
                </p14:nvContentPartPr>
                <p14:xfrm>
                  <a:off x="5319262" y="3505929"/>
                  <a:ext cx="5040" cy="2880"/>
                </p14:xfrm>
              </p:contentPart>
            </mc:Choice>
            <mc:Fallback xmlns="">
              <p:pic>
                <p:nvPicPr>
                  <p:cNvPr id="30725" name="Encre 30724">
                    <a:extLst>
                      <a:ext uri="{FF2B5EF4-FFF2-40B4-BE49-F238E27FC236}">
                        <a16:creationId xmlns:a16="http://schemas.microsoft.com/office/drawing/2014/main" id="{D865AB8B-DEA9-3BC5-4254-7E8A2B0874A6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5310262" y="3451929"/>
                    <a:ext cx="2268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35">
                <p14:nvContentPartPr>
                  <p14:cNvPr id="30726" name="Encre 30725">
                    <a:extLst>
                      <a:ext uri="{FF2B5EF4-FFF2-40B4-BE49-F238E27FC236}">
                        <a16:creationId xmlns:a16="http://schemas.microsoft.com/office/drawing/2014/main" id="{82A03699-63A8-2AF6-4F1F-CED3971566FC}"/>
                      </a:ext>
                    </a:extLst>
                  </p14:cNvPr>
                  <p14:cNvContentPartPr/>
                  <p14:nvPr/>
                </p14:nvContentPartPr>
                <p14:xfrm>
                  <a:off x="5307382" y="3472089"/>
                  <a:ext cx="1440" cy="3240"/>
                </p14:xfrm>
              </p:contentPart>
            </mc:Choice>
            <mc:Fallback xmlns="">
              <p:pic>
                <p:nvPicPr>
                  <p:cNvPr id="30726" name="Encre 30725">
                    <a:extLst>
                      <a:ext uri="{FF2B5EF4-FFF2-40B4-BE49-F238E27FC236}">
                        <a16:creationId xmlns:a16="http://schemas.microsoft.com/office/drawing/2014/main" id="{82A03699-63A8-2AF6-4F1F-CED3971566FC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5298382" y="3418089"/>
                    <a:ext cx="19080" cy="11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37">
                <p14:nvContentPartPr>
                  <p14:cNvPr id="30727" name="Encre 30726">
                    <a:extLst>
                      <a:ext uri="{FF2B5EF4-FFF2-40B4-BE49-F238E27FC236}">
                        <a16:creationId xmlns:a16="http://schemas.microsoft.com/office/drawing/2014/main" id="{1798802E-674F-1C0E-2CA0-E833808C4CBA}"/>
                      </a:ext>
                    </a:extLst>
                  </p14:cNvPr>
                  <p14:cNvContentPartPr/>
                  <p14:nvPr/>
                </p14:nvContentPartPr>
                <p14:xfrm>
                  <a:off x="5296222" y="3465609"/>
                  <a:ext cx="36000" cy="85680"/>
                </p14:xfrm>
              </p:contentPart>
            </mc:Choice>
            <mc:Fallback xmlns="">
              <p:pic>
                <p:nvPicPr>
                  <p:cNvPr id="30727" name="Encre 30726">
                    <a:extLst>
                      <a:ext uri="{FF2B5EF4-FFF2-40B4-BE49-F238E27FC236}">
                        <a16:creationId xmlns:a16="http://schemas.microsoft.com/office/drawing/2014/main" id="{1798802E-674F-1C0E-2CA0-E833808C4CBA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5287222" y="3411609"/>
                    <a:ext cx="53640" cy="193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39">
                <p14:nvContentPartPr>
                  <p14:cNvPr id="30728" name="Encre 30727">
                    <a:extLst>
                      <a:ext uri="{FF2B5EF4-FFF2-40B4-BE49-F238E27FC236}">
                        <a16:creationId xmlns:a16="http://schemas.microsoft.com/office/drawing/2014/main" id="{965E4600-87C9-7317-F8B6-8665AA736E29}"/>
                      </a:ext>
                    </a:extLst>
                  </p14:cNvPr>
                  <p14:cNvContentPartPr/>
                  <p14:nvPr/>
                </p14:nvContentPartPr>
                <p14:xfrm>
                  <a:off x="5369662" y="3432849"/>
                  <a:ext cx="76320" cy="88920"/>
                </p14:xfrm>
              </p:contentPart>
            </mc:Choice>
            <mc:Fallback xmlns="">
              <p:pic>
                <p:nvPicPr>
                  <p:cNvPr id="30728" name="Encre 30727">
                    <a:extLst>
                      <a:ext uri="{FF2B5EF4-FFF2-40B4-BE49-F238E27FC236}">
                        <a16:creationId xmlns:a16="http://schemas.microsoft.com/office/drawing/2014/main" id="{965E4600-87C9-7317-F8B6-8665AA736E29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5360662" y="3378849"/>
                    <a:ext cx="93960" cy="196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41">
                <p14:nvContentPartPr>
                  <p14:cNvPr id="30729" name="Encre 30728">
                    <a:extLst>
                      <a:ext uri="{FF2B5EF4-FFF2-40B4-BE49-F238E27FC236}">
                        <a16:creationId xmlns:a16="http://schemas.microsoft.com/office/drawing/2014/main" id="{F6E9C9CB-A5B1-0171-A39E-CF040596036C}"/>
                      </a:ext>
                    </a:extLst>
                  </p14:cNvPr>
                  <p14:cNvContentPartPr/>
                  <p14:nvPr/>
                </p14:nvContentPartPr>
                <p14:xfrm>
                  <a:off x="5403142" y="3426729"/>
                  <a:ext cx="2160" cy="2160"/>
                </p14:xfrm>
              </p:contentPart>
            </mc:Choice>
            <mc:Fallback xmlns="">
              <p:pic>
                <p:nvPicPr>
                  <p:cNvPr id="30729" name="Encre 30728">
                    <a:extLst>
                      <a:ext uri="{FF2B5EF4-FFF2-40B4-BE49-F238E27FC236}">
                        <a16:creationId xmlns:a16="http://schemas.microsoft.com/office/drawing/2014/main" id="{F6E9C9CB-A5B1-0171-A39E-CF040596036C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5394142" y="3361929"/>
                    <a:ext cx="19800" cy="13132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43">
                <p14:nvContentPartPr>
                  <p14:cNvPr id="30730" name="Encre 30729">
                    <a:extLst>
                      <a:ext uri="{FF2B5EF4-FFF2-40B4-BE49-F238E27FC236}">
                        <a16:creationId xmlns:a16="http://schemas.microsoft.com/office/drawing/2014/main" id="{44CB7D62-BF78-8DB7-FD2F-37E2FC866F11}"/>
                      </a:ext>
                    </a:extLst>
                  </p14:cNvPr>
                  <p14:cNvContentPartPr/>
                  <p14:nvPr/>
                </p14:nvContentPartPr>
                <p14:xfrm>
                  <a:off x="5374342" y="3422769"/>
                  <a:ext cx="45360" cy="83520"/>
                </p14:xfrm>
              </p:contentPart>
            </mc:Choice>
            <mc:Fallback xmlns="">
              <p:pic>
                <p:nvPicPr>
                  <p:cNvPr id="30730" name="Encre 30729">
                    <a:extLst>
                      <a:ext uri="{FF2B5EF4-FFF2-40B4-BE49-F238E27FC236}">
                        <a16:creationId xmlns:a16="http://schemas.microsoft.com/office/drawing/2014/main" id="{44CB7D62-BF78-8DB7-FD2F-37E2FC866F11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5365342" y="3369001"/>
                    <a:ext cx="63000" cy="19069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45">
                <p14:nvContentPartPr>
                  <p14:cNvPr id="30731" name="Encre 30730">
                    <a:extLst>
                      <a:ext uri="{FF2B5EF4-FFF2-40B4-BE49-F238E27FC236}">
                        <a16:creationId xmlns:a16="http://schemas.microsoft.com/office/drawing/2014/main" id="{76E695AF-71BB-979D-78C5-0E5BBB79D0B0}"/>
                      </a:ext>
                    </a:extLst>
                  </p14:cNvPr>
                  <p14:cNvContentPartPr/>
                  <p14:nvPr/>
                </p14:nvContentPartPr>
                <p14:xfrm>
                  <a:off x="5438062" y="3373809"/>
                  <a:ext cx="98280" cy="62640"/>
                </p14:xfrm>
              </p:contentPart>
            </mc:Choice>
            <mc:Fallback xmlns="">
              <p:pic>
                <p:nvPicPr>
                  <p:cNvPr id="30731" name="Encre 30730">
                    <a:extLst>
                      <a:ext uri="{FF2B5EF4-FFF2-40B4-BE49-F238E27FC236}">
                        <a16:creationId xmlns:a16="http://schemas.microsoft.com/office/drawing/2014/main" id="{76E695AF-71BB-979D-78C5-0E5BBB79D0B0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5429062" y="3319809"/>
                    <a:ext cx="115920" cy="170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47">
                <p14:nvContentPartPr>
                  <p14:cNvPr id="30732" name="Encre 30731">
                    <a:extLst>
                      <a:ext uri="{FF2B5EF4-FFF2-40B4-BE49-F238E27FC236}">
                        <a16:creationId xmlns:a16="http://schemas.microsoft.com/office/drawing/2014/main" id="{576F9E6B-3BA7-990A-FEA1-026B6F4EAEB9}"/>
                      </a:ext>
                    </a:extLst>
                  </p14:cNvPr>
                  <p14:cNvContentPartPr/>
                  <p14:nvPr/>
                </p14:nvContentPartPr>
                <p14:xfrm>
                  <a:off x="5431582" y="3382089"/>
                  <a:ext cx="104040" cy="72720"/>
                </p14:xfrm>
              </p:contentPart>
            </mc:Choice>
            <mc:Fallback xmlns="">
              <p:pic>
                <p:nvPicPr>
                  <p:cNvPr id="30732" name="Encre 30731">
                    <a:extLst>
                      <a:ext uri="{FF2B5EF4-FFF2-40B4-BE49-F238E27FC236}">
                        <a16:creationId xmlns:a16="http://schemas.microsoft.com/office/drawing/2014/main" id="{576F9E6B-3BA7-990A-FEA1-026B6F4EAEB9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5422582" y="3328089"/>
                    <a:ext cx="121680" cy="180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49">
                <p14:nvContentPartPr>
                  <p14:cNvPr id="30733" name="Encre 30732">
                    <a:extLst>
                      <a:ext uri="{FF2B5EF4-FFF2-40B4-BE49-F238E27FC236}">
                        <a16:creationId xmlns:a16="http://schemas.microsoft.com/office/drawing/2014/main" id="{6C389092-36C8-5AB1-DF94-26603B225197}"/>
                      </a:ext>
                    </a:extLst>
                  </p14:cNvPr>
                  <p14:cNvContentPartPr/>
                  <p14:nvPr/>
                </p14:nvContentPartPr>
                <p14:xfrm>
                  <a:off x="5483062" y="3301449"/>
                  <a:ext cx="117720" cy="68760"/>
                </p14:xfrm>
              </p:contentPart>
            </mc:Choice>
            <mc:Fallback xmlns="">
              <p:pic>
                <p:nvPicPr>
                  <p:cNvPr id="30733" name="Encre 30732">
                    <a:extLst>
                      <a:ext uri="{FF2B5EF4-FFF2-40B4-BE49-F238E27FC236}">
                        <a16:creationId xmlns:a16="http://schemas.microsoft.com/office/drawing/2014/main" id="{6C389092-36C8-5AB1-DF94-26603B225197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5474062" y="3247449"/>
                    <a:ext cx="135360" cy="176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51">
                <p14:nvContentPartPr>
                  <p14:cNvPr id="30734" name="Encre 30733">
                    <a:extLst>
                      <a:ext uri="{FF2B5EF4-FFF2-40B4-BE49-F238E27FC236}">
                        <a16:creationId xmlns:a16="http://schemas.microsoft.com/office/drawing/2014/main" id="{A7CF7737-9C1B-E5BC-ECEB-5041E6311D22}"/>
                      </a:ext>
                    </a:extLst>
                  </p14:cNvPr>
                  <p14:cNvContentPartPr/>
                  <p14:nvPr/>
                </p14:nvContentPartPr>
                <p14:xfrm>
                  <a:off x="5506102" y="3243129"/>
                  <a:ext cx="152280" cy="8640"/>
                </p14:xfrm>
              </p:contentPart>
            </mc:Choice>
            <mc:Fallback xmlns="">
              <p:pic>
                <p:nvPicPr>
                  <p:cNvPr id="30734" name="Encre 30733">
                    <a:extLst>
                      <a:ext uri="{FF2B5EF4-FFF2-40B4-BE49-F238E27FC236}">
                        <a16:creationId xmlns:a16="http://schemas.microsoft.com/office/drawing/2014/main" id="{A7CF7737-9C1B-E5BC-ECEB-5041E6311D22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5497102" y="3189129"/>
                    <a:ext cx="169920" cy="116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53">
                <p14:nvContentPartPr>
                  <p14:cNvPr id="30735" name="Encre 30734">
                    <a:extLst>
                      <a:ext uri="{FF2B5EF4-FFF2-40B4-BE49-F238E27FC236}">
                        <a16:creationId xmlns:a16="http://schemas.microsoft.com/office/drawing/2014/main" id="{C75AACD5-2CB8-542B-19FD-51F985E8C310}"/>
                      </a:ext>
                    </a:extLst>
                  </p14:cNvPr>
                  <p14:cNvContentPartPr/>
                  <p14:nvPr/>
                </p14:nvContentPartPr>
                <p14:xfrm>
                  <a:off x="5532382" y="3148449"/>
                  <a:ext cx="147240" cy="5040"/>
                </p14:xfrm>
              </p:contentPart>
            </mc:Choice>
            <mc:Fallback xmlns="">
              <p:pic>
                <p:nvPicPr>
                  <p:cNvPr id="30735" name="Encre 30734">
                    <a:extLst>
                      <a:ext uri="{FF2B5EF4-FFF2-40B4-BE49-F238E27FC236}">
                        <a16:creationId xmlns:a16="http://schemas.microsoft.com/office/drawing/2014/main" id="{C75AACD5-2CB8-542B-19FD-51F985E8C310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5523382" y="3090295"/>
                    <a:ext cx="164880" cy="120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55">
                <p14:nvContentPartPr>
                  <p14:cNvPr id="30736" name="Encre 30735">
                    <a:extLst>
                      <a:ext uri="{FF2B5EF4-FFF2-40B4-BE49-F238E27FC236}">
                        <a16:creationId xmlns:a16="http://schemas.microsoft.com/office/drawing/2014/main" id="{E2F5A1E6-A0D6-53F5-E305-8045C4D598B2}"/>
                      </a:ext>
                    </a:extLst>
                  </p14:cNvPr>
                  <p14:cNvContentPartPr/>
                  <p14:nvPr/>
                </p14:nvContentPartPr>
                <p14:xfrm>
                  <a:off x="5538862" y="3045489"/>
                  <a:ext cx="137880" cy="35640"/>
                </p14:xfrm>
              </p:contentPart>
            </mc:Choice>
            <mc:Fallback xmlns="">
              <p:pic>
                <p:nvPicPr>
                  <p:cNvPr id="30736" name="Encre 30735">
                    <a:extLst>
                      <a:ext uri="{FF2B5EF4-FFF2-40B4-BE49-F238E27FC236}">
                        <a16:creationId xmlns:a16="http://schemas.microsoft.com/office/drawing/2014/main" id="{E2F5A1E6-A0D6-53F5-E305-8045C4D598B2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5529838" y="2991489"/>
                    <a:ext cx="155566" cy="143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57">
                <p14:nvContentPartPr>
                  <p14:cNvPr id="30737" name="Encre 30736">
                    <a:extLst>
                      <a:ext uri="{FF2B5EF4-FFF2-40B4-BE49-F238E27FC236}">
                        <a16:creationId xmlns:a16="http://schemas.microsoft.com/office/drawing/2014/main" id="{1101997D-389D-B111-0668-510653B8CDD0}"/>
                      </a:ext>
                    </a:extLst>
                  </p14:cNvPr>
                  <p14:cNvContentPartPr/>
                  <p14:nvPr/>
                </p14:nvContentPartPr>
                <p14:xfrm>
                  <a:off x="5534542" y="3068169"/>
                  <a:ext cx="75960" cy="36720"/>
                </p14:xfrm>
              </p:contentPart>
            </mc:Choice>
            <mc:Fallback xmlns="">
              <p:pic>
                <p:nvPicPr>
                  <p:cNvPr id="30737" name="Encre 30736">
                    <a:extLst>
                      <a:ext uri="{FF2B5EF4-FFF2-40B4-BE49-F238E27FC236}">
                        <a16:creationId xmlns:a16="http://schemas.microsoft.com/office/drawing/2014/main" id="{1101997D-389D-B111-0668-510653B8CDD0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5525542" y="3014693"/>
                    <a:ext cx="93600" cy="143315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CEB47DDE-C94C-34EC-548F-547894D656E0}"/>
                </a:ext>
              </a:extLst>
            </p:cNvPr>
            <p:cNvGrpSpPr/>
            <p:nvPr/>
          </p:nvGrpSpPr>
          <p:grpSpPr>
            <a:xfrm>
              <a:off x="4636702" y="3233409"/>
              <a:ext cx="413640" cy="383400"/>
              <a:chOff x="4636702" y="3233409"/>
              <a:chExt cx="413640" cy="383400"/>
            </a:xfrm>
          </p:grpSpPr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59">
                <p14:nvContentPartPr>
                  <p14:cNvPr id="48" name="Encre 47">
                    <a:extLst>
                      <a:ext uri="{FF2B5EF4-FFF2-40B4-BE49-F238E27FC236}">
                        <a16:creationId xmlns:a16="http://schemas.microsoft.com/office/drawing/2014/main" id="{9FFC99E1-4F83-907B-60AF-200297E26448}"/>
                      </a:ext>
                    </a:extLst>
                  </p14:cNvPr>
                  <p14:cNvContentPartPr/>
                  <p14:nvPr/>
                </p14:nvContentPartPr>
                <p14:xfrm>
                  <a:off x="4953862" y="3471009"/>
                  <a:ext cx="1080" cy="720"/>
                </p14:xfrm>
              </p:contentPart>
            </mc:Choice>
            <mc:Fallback xmlns="">
              <p:pic>
                <p:nvPicPr>
                  <p:cNvPr id="48" name="Encre 47">
                    <a:extLst>
                      <a:ext uri="{FF2B5EF4-FFF2-40B4-BE49-F238E27FC236}">
                        <a16:creationId xmlns:a16="http://schemas.microsoft.com/office/drawing/2014/main" id="{9FFC99E1-4F83-907B-60AF-200297E26448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4944862" y="3363009"/>
                    <a:ext cx="18720" cy="21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60">
                <p14:nvContentPartPr>
                  <p14:cNvPr id="49" name="Encre 48">
                    <a:extLst>
                      <a:ext uri="{FF2B5EF4-FFF2-40B4-BE49-F238E27FC236}">
                        <a16:creationId xmlns:a16="http://schemas.microsoft.com/office/drawing/2014/main" id="{C740B4E3-5072-7514-9D54-5BEF43177A15}"/>
                      </a:ext>
                    </a:extLst>
                  </p14:cNvPr>
                  <p14:cNvContentPartPr/>
                  <p14:nvPr/>
                </p14:nvContentPartPr>
                <p14:xfrm>
                  <a:off x="4877542" y="3454089"/>
                  <a:ext cx="74880" cy="106920"/>
                </p14:xfrm>
              </p:contentPart>
            </mc:Choice>
            <mc:Fallback xmlns="">
              <p:pic>
                <p:nvPicPr>
                  <p:cNvPr id="49" name="Encre 48">
                    <a:extLst>
                      <a:ext uri="{FF2B5EF4-FFF2-40B4-BE49-F238E27FC236}">
                        <a16:creationId xmlns:a16="http://schemas.microsoft.com/office/drawing/2014/main" id="{C740B4E3-5072-7514-9D54-5BEF43177A15}"/>
                      </a:ext>
                    </a:extLst>
                  </p:cNvPr>
                  <p:cNvPicPr/>
                  <p:nvPr/>
                </p:nvPicPr>
                <p:blipFill>
                  <a:blip r:embed="rId61"/>
                  <a:stretch>
                    <a:fillRect/>
                  </a:stretch>
                </p:blipFill>
                <p:spPr>
                  <a:xfrm>
                    <a:off x="4868585" y="3400089"/>
                    <a:ext cx="92436" cy="214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62">
                <p14:nvContentPartPr>
                  <p14:cNvPr id="50" name="Encre 49">
                    <a:extLst>
                      <a:ext uri="{FF2B5EF4-FFF2-40B4-BE49-F238E27FC236}">
                        <a16:creationId xmlns:a16="http://schemas.microsoft.com/office/drawing/2014/main" id="{37747D93-C106-0DB3-8103-8DE4928EA19E}"/>
                      </a:ext>
                    </a:extLst>
                  </p14:cNvPr>
                  <p14:cNvContentPartPr/>
                  <p14:nvPr/>
                </p14:nvContentPartPr>
                <p14:xfrm>
                  <a:off x="4903822" y="3444369"/>
                  <a:ext cx="40320" cy="77040"/>
                </p14:xfrm>
              </p:contentPart>
            </mc:Choice>
            <mc:Fallback xmlns="">
              <p:pic>
                <p:nvPicPr>
                  <p:cNvPr id="50" name="Encre 49">
                    <a:extLst>
                      <a:ext uri="{FF2B5EF4-FFF2-40B4-BE49-F238E27FC236}">
                        <a16:creationId xmlns:a16="http://schemas.microsoft.com/office/drawing/2014/main" id="{37747D93-C106-0DB3-8103-8DE4928EA19E}"/>
                      </a:ext>
                    </a:extLst>
                  </p:cNvPr>
                  <p:cNvPicPr/>
                  <p:nvPr/>
                </p:nvPicPr>
                <p:blipFill>
                  <a:blip r:embed="rId63"/>
                  <a:stretch>
                    <a:fillRect/>
                  </a:stretch>
                </p:blipFill>
                <p:spPr>
                  <a:xfrm>
                    <a:off x="4894902" y="3390115"/>
                    <a:ext cx="57804" cy="18518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64">
                <p14:nvContentPartPr>
                  <p14:cNvPr id="51" name="Encre 50">
                    <a:extLst>
                      <a:ext uri="{FF2B5EF4-FFF2-40B4-BE49-F238E27FC236}">
                        <a16:creationId xmlns:a16="http://schemas.microsoft.com/office/drawing/2014/main" id="{6E6701C0-A55D-09EE-1B96-C09EF0B8E6FF}"/>
                      </a:ext>
                    </a:extLst>
                  </p14:cNvPr>
                  <p14:cNvContentPartPr/>
                  <p14:nvPr/>
                </p14:nvContentPartPr>
                <p14:xfrm>
                  <a:off x="5022622" y="3490089"/>
                  <a:ext cx="27720" cy="126720"/>
                </p14:xfrm>
              </p:contentPart>
            </mc:Choice>
            <mc:Fallback xmlns="">
              <p:pic>
                <p:nvPicPr>
                  <p:cNvPr id="51" name="Encre 50">
                    <a:extLst>
                      <a:ext uri="{FF2B5EF4-FFF2-40B4-BE49-F238E27FC236}">
                        <a16:creationId xmlns:a16="http://schemas.microsoft.com/office/drawing/2014/main" id="{6E6701C0-A55D-09EE-1B96-C09EF0B8E6FF}"/>
                      </a:ext>
                    </a:extLst>
                  </p:cNvPr>
                  <p:cNvPicPr/>
                  <p:nvPr/>
                </p:nvPicPr>
                <p:blipFill>
                  <a:blip r:embed="rId65"/>
                  <a:stretch>
                    <a:fillRect/>
                  </a:stretch>
                </p:blipFill>
                <p:spPr>
                  <a:xfrm>
                    <a:off x="5013622" y="3436089"/>
                    <a:ext cx="45360" cy="234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66">
                <p14:nvContentPartPr>
                  <p14:cNvPr id="52" name="Encre 51">
                    <a:extLst>
                      <a:ext uri="{FF2B5EF4-FFF2-40B4-BE49-F238E27FC236}">
                        <a16:creationId xmlns:a16="http://schemas.microsoft.com/office/drawing/2014/main" id="{72507436-F411-DF11-AF4B-CCE40E52DE3A}"/>
                      </a:ext>
                    </a:extLst>
                  </p14:cNvPr>
                  <p14:cNvContentPartPr/>
                  <p14:nvPr/>
                </p14:nvContentPartPr>
                <p14:xfrm>
                  <a:off x="5033062" y="3481809"/>
                  <a:ext cx="10800" cy="67320"/>
                </p14:xfrm>
              </p:contentPart>
            </mc:Choice>
            <mc:Fallback xmlns="">
              <p:pic>
                <p:nvPicPr>
                  <p:cNvPr id="52" name="Encre 51">
                    <a:extLst>
                      <a:ext uri="{FF2B5EF4-FFF2-40B4-BE49-F238E27FC236}">
                        <a16:creationId xmlns:a16="http://schemas.microsoft.com/office/drawing/2014/main" id="{72507436-F411-DF11-AF4B-CCE40E52DE3A}"/>
                      </a:ext>
                    </a:extLst>
                  </p:cNvPr>
                  <p:cNvPicPr/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5024352" y="3427809"/>
                    <a:ext cx="27871" cy="174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68">
                <p14:nvContentPartPr>
                  <p14:cNvPr id="53" name="Encre 52">
                    <a:extLst>
                      <a:ext uri="{FF2B5EF4-FFF2-40B4-BE49-F238E27FC236}">
                        <a16:creationId xmlns:a16="http://schemas.microsoft.com/office/drawing/2014/main" id="{2B923BA6-7022-C2E0-DFE3-E8EDE1800AF5}"/>
                      </a:ext>
                    </a:extLst>
                  </p14:cNvPr>
                  <p14:cNvContentPartPr/>
                  <p14:nvPr/>
                </p14:nvContentPartPr>
                <p14:xfrm>
                  <a:off x="4729582" y="3359049"/>
                  <a:ext cx="99720" cy="81360"/>
                </p14:xfrm>
              </p:contentPart>
            </mc:Choice>
            <mc:Fallback xmlns="">
              <p:pic>
                <p:nvPicPr>
                  <p:cNvPr id="53" name="Encre 52">
                    <a:extLst>
                      <a:ext uri="{FF2B5EF4-FFF2-40B4-BE49-F238E27FC236}">
                        <a16:creationId xmlns:a16="http://schemas.microsoft.com/office/drawing/2014/main" id="{2B923BA6-7022-C2E0-DFE3-E8EDE1800AF5}"/>
                      </a:ext>
                    </a:extLst>
                  </p:cNvPr>
                  <p:cNvPicPr/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4720614" y="3304809"/>
                    <a:ext cx="117297" cy="18947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70">
                <p14:nvContentPartPr>
                  <p14:cNvPr id="54" name="Encre 53">
                    <a:extLst>
                      <a:ext uri="{FF2B5EF4-FFF2-40B4-BE49-F238E27FC236}">
                        <a16:creationId xmlns:a16="http://schemas.microsoft.com/office/drawing/2014/main" id="{454B630B-3CC1-AE54-3104-168246A30478}"/>
                      </a:ext>
                    </a:extLst>
                  </p14:cNvPr>
                  <p14:cNvContentPartPr/>
                  <p14:nvPr/>
                </p14:nvContentPartPr>
                <p14:xfrm>
                  <a:off x="4761262" y="3361929"/>
                  <a:ext cx="64080" cy="46080"/>
                </p14:xfrm>
              </p:contentPart>
            </mc:Choice>
            <mc:Fallback xmlns="">
              <p:pic>
                <p:nvPicPr>
                  <p:cNvPr id="54" name="Encre 53">
                    <a:extLst>
                      <a:ext uri="{FF2B5EF4-FFF2-40B4-BE49-F238E27FC236}">
                        <a16:creationId xmlns:a16="http://schemas.microsoft.com/office/drawing/2014/main" id="{454B630B-3CC1-AE54-3104-168246A30478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4752312" y="3307929"/>
                    <a:ext cx="81621" cy="153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72">
                <p14:nvContentPartPr>
                  <p14:cNvPr id="55" name="Encre 54">
                    <a:extLst>
                      <a:ext uri="{FF2B5EF4-FFF2-40B4-BE49-F238E27FC236}">
                        <a16:creationId xmlns:a16="http://schemas.microsoft.com/office/drawing/2014/main" id="{75653300-4831-EA61-EB22-E22BEBC557CC}"/>
                      </a:ext>
                    </a:extLst>
                  </p14:cNvPr>
                  <p14:cNvContentPartPr/>
                  <p14:nvPr/>
                </p14:nvContentPartPr>
                <p14:xfrm>
                  <a:off x="4636702" y="3237369"/>
                  <a:ext cx="129600" cy="45000"/>
                </p14:xfrm>
              </p:contentPart>
            </mc:Choice>
            <mc:Fallback xmlns="">
              <p:pic>
                <p:nvPicPr>
                  <p:cNvPr id="55" name="Encre 54">
                    <a:extLst>
                      <a:ext uri="{FF2B5EF4-FFF2-40B4-BE49-F238E27FC236}">
                        <a16:creationId xmlns:a16="http://schemas.microsoft.com/office/drawing/2014/main" id="{75653300-4831-EA61-EB22-E22BEBC557CC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4627702" y="3183369"/>
                    <a:ext cx="147240" cy="152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74">
                <p14:nvContentPartPr>
                  <p14:cNvPr id="56" name="Encre 55">
                    <a:extLst>
                      <a:ext uri="{FF2B5EF4-FFF2-40B4-BE49-F238E27FC236}">
                        <a16:creationId xmlns:a16="http://schemas.microsoft.com/office/drawing/2014/main" id="{80749A10-1557-296F-2CCE-0A4D64C8A30D}"/>
                      </a:ext>
                    </a:extLst>
                  </p14:cNvPr>
                  <p14:cNvContentPartPr/>
                  <p14:nvPr/>
                </p14:nvContentPartPr>
                <p14:xfrm>
                  <a:off x="4674862" y="3233409"/>
                  <a:ext cx="80640" cy="30240"/>
                </p14:xfrm>
              </p:contentPart>
            </mc:Choice>
            <mc:Fallback xmlns="">
              <p:pic>
                <p:nvPicPr>
                  <p:cNvPr id="56" name="Encre 55">
                    <a:extLst>
                      <a:ext uri="{FF2B5EF4-FFF2-40B4-BE49-F238E27FC236}">
                        <a16:creationId xmlns:a16="http://schemas.microsoft.com/office/drawing/2014/main" id="{80749A10-1557-296F-2CCE-0A4D64C8A30D}"/>
                      </a:ext>
                    </a:extLst>
                  </p:cNvPr>
                  <p:cNvPicPr/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4665862" y="3179409"/>
                    <a:ext cx="98280" cy="1378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E75EAE1A-8502-BAB5-424C-535C80D1D052}"/>
                </a:ext>
              </a:extLst>
            </p:cNvPr>
            <p:cNvGrpSpPr/>
            <p:nvPr/>
          </p:nvGrpSpPr>
          <p:grpSpPr>
            <a:xfrm>
              <a:off x="4607902" y="3122169"/>
              <a:ext cx="133560" cy="14760"/>
              <a:chOff x="4607902" y="3122169"/>
              <a:chExt cx="133560" cy="14760"/>
            </a:xfrm>
          </p:grpSpPr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76">
                <p14:nvContentPartPr>
                  <p14:cNvPr id="46" name="Encre 45">
                    <a:extLst>
                      <a:ext uri="{FF2B5EF4-FFF2-40B4-BE49-F238E27FC236}">
                        <a16:creationId xmlns:a16="http://schemas.microsoft.com/office/drawing/2014/main" id="{9B0A533C-B6CA-637F-E7B8-E69B7DC607E6}"/>
                      </a:ext>
                    </a:extLst>
                  </p14:cNvPr>
                  <p14:cNvContentPartPr/>
                  <p14:nvPr/>
                </p14:nvContentPartPr>
                <p14:xfrm>
                  <a:off x="4607902" y="3128649"/>
                  <a:ext cx="133560" cy="8280"/>
                </p14:xfrm>
              </p:contentPart>
            </mc:Choice>
            <mc:Fallback xmlns="">
              <p:pic>
                <p:nvPicPr>
                  <p:cNvPr id="46" name="Encre 45">
                    <a:extLst>
                      <a:ext uri="{FF2B5EF4-FFF2-40B4-BE49-F238E27FC236}">
                        <a16:creationId xmlns:a16="http://schemas.microsoft.com/office/drawing/2014/main" id="{9B0A533C-B6CA-637F-E7B8-E69B7DC607E6}"/>
                      </a:ext>
                    </a:extLst>
                  </p:cNvPr>
                  <p:cNvPicPr/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4598902" y="3074649"/>
                    <a:ext cx="151200" cy="115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78">
                <p14:nvContentPartPr>
                  <p14:cNvPr id="47" name="Encre 46">
                    <a:extLst>
                      <a:ext uri="{FF2B5EF4-FFF2-40B4-BE49-F238E27FC236}">
                        <a16:creationId xmlns:a16="http://schemas.microsoft.com/office/drawing/2014/main" id="{14B42571-9D03-DE6A-35FA-588B9F65131E}"/>
                      </a:ext>
                    </a:extLst>
                  </p14:cNvPr>
                  <p14:cNvContentPartPr/>
                  <p14:nvPr/>
                </p14:nvContentPartPr>
                <p14:xfrm>
                  <a:off x="4644622" y="3122169"/>
                  <a:ext cx="92520" cy="14040"/>
                </p14:xfrm>
              </p:contentPart>
            </mc:Choice>
            <mc:Fallback xmlns="">
              <p:pic>
                <p:nvPicPr>
                  <p:cNvPr id="47" name="Encre 46">
                    <a:extLst>
                      <a:ext uri="{FF2B5EF4-FFF2-40B4-BE49-F238E27FC236}">
                        <a16:creationId xmlns:a16="http://schemas.microsoft.com/office/drawing/2014/main" id="{14B42571-9D03-DE6A-35FA-588B9F65131E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4635587" y="3068169"/>
                    <a:ext cx="110229" cy="1216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B2E60A47-B9A5-07ED-53C1-59896A559BEE}"/>
                </a:ext>
              </a:extLst>
            </p:cNvPr>
            <p:cNvGrpSpPr/>
            <p:nvPr/>
          </p:nvGrpSpPr>
          <p:grpSpPr>
            <a:xfrm>
              <a:off x="4629862" y="2589009"/>
              <a:ext cx="465840" cy="412200"/>
              <a:chOff x="4629862" y="2589009"/>
              <a:chExt cx="465840" cy="412200"/>
            </a:xfrm>
          </p:grpSpPr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80">
                <p14:nvContentPartPr>
                  <p14:cNvPr id="37" name="Encre 36">
                    <a:extLst>
                      <a:ext uri="{FF2B5EF4-FFF2-40B4-BE49-F238E27FC236}">
                        <a16:creationId xmlns:a16="http://schemas.microsoft.com/office/drawing/2014/main" id="{2F16C8B6-E942-1F64-6855-BC40E382F0E2}"/>
                      </a:ext>
                    </a:extLst>
                  </p14:cNvPr>
                  <p14:cNvContentPartPr/>
                  <p14:nvPr/>
                </p14:nvContentPartPr>
                <p14:xfrm>
                  <a:off x="4805182" y="2695209"/>
                  <a:ext cx="96120" cy="101160"/>
                </p14:xfrm>
              </p:contentPart>
            </mc:Choice>
            <mc:Fallback xmlns="">
              <p:pic>
                <p:nvPicPr>
                  <p:cNvPr id="37" name="Encre 36">
                    <a:extLst>
                      <a:ext uri="{FF2B5EF4-FFF2-40B4-BE49-F238E27FC236}">
                        <a16:creationId xmlns:a16="http://schemas.microsoft.com/office/drawing/2014/main" id="{2F16C8B6-E942-1F64-6855-BC40E382F0E2}"/>
                      </a:ext>
                    </a:extLst>
                  </p:cNvPr>
                  <p:cNvPicPr/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4796182" y="2641209"/>
                    <a:ext cx="113760" cy="208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82">
                <p14:nvContentPartPr>
                  <p14:cNvPr id="38" name="Encre 37">
                    <a:extLst>
                      <a:ext uri="{FF2B5EF4-FFF2-40B4-BE49-F238E27FC236}">
                        <a16:creationId xmlns:a16="http://schemas.microsoft.com/office/drawing/2014/main" id="{069AFB03-5BDD-DE18-FC7D-21883B3F925C}"/>
                      </a:ext>
                    </a:extLst>
                  </p14:cNvPr>
                  <p14:cNvContentPartPr/>
                  <p14:nvPr/>
                </p14:nvContentPartPr>
                <p14:xfrm>
                  <a:off x="4932262" y="2625009"/>
                  <a:ext cx="63360" cy="116640"/>
                </p14:xfrm>
              </p:contentPart>
            </mc:Choice>
            <mc:Fallback xmlns="">
              <p:pic>
                <p:nvPicPr>
                  <p:cNvPr id="38" name="Encre 37">
                    <a:extLst>
                      <a:ext uri="{FF2B5EF4-FFF2-40B4-BE49-F238E27FC236}">
                        <a16:creationId xmlns:a16="http://schemas.microsoft.com/office/drawing/2014/main" id="{069AFB03-5BDD-DE18-FC7D-21883B3F925C}"/>
                      </a:ext>
                    </a:extLst>
                  </p:cNvPr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4923262" y="2571009"/>
                    <a:ext cx="81000" cy="224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84">
                <p14:nvContentPartPr>
                  <p14:cNvPr id="39" name="Encre 38">
                    <a:extLst>
                      <a:ext uri="{FF2B5EF4-FFF2-40B4-BE49-F238E27FC236}">
                        <a16:creationId xmlns:a16="http://schemas.microsoft.com/office/drawing/2014/main" id="{559BB2F9-8C3C-B016-BAC8-AEE9F9B8A435}"/>
                      </a:ext>
                    </a:extLst>
                  </p14:cNvPr>
                  <p14:cNvContentPartPr/>
                  <p14:nvPr/>
                </p14:nvContentPartPr>
                <p14:xfrm>
                  <a:off x="5056822" y="2589009"/>
                  <a:ext cx="18720" cy="141120"/>
                </p14:xfrm>
              </p:contentPart>
            </mc:Choice>
            <mc:Fallback xmlns="">
              <p:pic>
                <p:nvPicPr>
                  <p:cNvPr id="39" name="Encre 38">
                    <a:extLst>
                      <a:ext uri="{FF2B5EF4-FFF2-40B4-BE49-F238E27FC236}">
                        <a16:creationId xmlns:a16="http://schemas.microsoft.com/office/drawing/2014/main" id="{559BB2F9-8C3C-B016-BAC8-AEE9F9B8A435}"/>
                      </a:ext>
                    </a:extLst>
                  </p:cNvPr>
                  <p:cNvPicPr/>
                  <p:nvPr/>
                </p:nvPicPr>
                <p:blipFill>
                  <a:blip r:embed="rId85"/>
                  <a:stretch>
                    <a:fillRect/>
                  </a:stretch>
                </p:blipFill>
                <p:spPr>
                  <a:xfrm>
                    <a:off x="5047822" y="2535009"/>
                    <a:ext cx="36360" cy="248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86">
                <p14:nvContentPartPr>
                  <p14:cNvPr id="40" name="Encre 39">
                    <a:extLst>
                      <a:ext uri="{FF2B5EF4-FFF2-40B4-BE49-F238E27FC236}">
                        <a16:creationId xmlns:a16="http://schemas.microsoft.com/office/drawing/2014/main" id="{A8A67FC3-619F-A5DD-2DAA-32E8BF15A048}"/>
                      </a:ext>
                    </a:extLst>
                  </p14:cNvPr>
                  <p14:cNvContentPartPr/>
                  <p14:nvPr/>
                </p14:nvContentPartPr>
                <p14:xfrm>
                  <a:off x="4637782" y="2949369"/>
                  <a:ext cx="113400" cy="51840"/>
                </p14:xfrm>
              </p:contentPart>
            </mc:Choice>
            <mc:Fallback xmlns="">
              <p:pic>
                <p:nvPicPr>
                  <p:cNvPr id="40" name="Encre 39">
                    <a:extLst>
                      <a:ext uri="{FF2B5EF4-FFF2-40B4-BE49-F238E27FC236}">
                        <a16:creationId xmlns:a16="http://schemas.microsoft.com/office/drawing/2014/main" id="{A8A67FC3-619F-A5DD-2DAA-32E8BF15A048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4628782" y="2894991"/>
                    <a:ext cx="131040" cy="16023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88">
                <p14:nvContentPartPr>
                  <p14:cNvPr id="41" name="Encre 40">
                    <a:extLst>
                      <a:ext uri="{FF2B5EF4-FFF2-40B4-BE49-F238E27FC236}">
                        <a16:creationId xmlns:a16="http://schemas.microsoft.com/office/drawing/2014/main" id="{AD0F1767-8D7A-8709-333B-81D7E92867EF}"/>
                      </a:ext>
                    </a:extLst>
                  </p14:cNvPr>
                  <p14:cNvContentPartPr/>
                  <p14:nvPr/>
                </p14:nvContentPartPr>
                <p14:xfrm>
                  <a:off x="4701862" y="2818329"/>
                  <a:ext cx="115200" cy="51840"/>
                </p14:xfrm>
              </p:contentPart>
            </mc:Choice>
            <mc:Fallback xmlns="">
              <p:pic>
                <p:nvPicPr>
                  <p:cNvPr id="41" name="Encre 40">
                    <a:extLst>
                      <a:ext uri="{FF2B5EF4-FFF2-40B4-BE49-F238E27FC236}">
                        <a16:creationId xmlns:a16="http://schemas.microsoft.com/office/drawing/2014/main" id="{AD0F1767-8D7A-8709-333B-81D7E92867EF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4692862" y="2764329"/>
                    <a:ext cx="132840" cy="159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90">
                <p14:nvContentPartPr>
                  <p14:cNvPr id="42" name="Encre 41">
                    <a:extLst>
                      <a:ext uri="{FF2B5EF4-FFF2-40B4-BE49-F238E27FC236}">
                        <a16:creationId xmlns:a16="http://schemas.microsoft.com/office/drawing/2014/main" id="{72994AD2-25A7-CA4D-34E6-D79F60AF9FBA}"/>
                      </a:ext>
                    </a:extLst>
                  </p14:cNvPr>
                  <p14:cNvContentPartPr/>
                  <p14:nvPr/>
                </p14:nvContentPartPr>
                <p14:xfrm>
                  <a:off x="4839742" y="2743809"/>
                  <a:ext cx="45000" cy="64080"/>
                </p14:xfrm>
              </p:contentPart>
            </mc:Choice>
            <mc:Fallback xmlns="">
              <p:pic>
                <p:nvPicPr>
                  <p:cNvPr id="42" name="Encre 41">
                    <a:extLst>
                      <a:ext uri="{FF2B5EF4-FFF2-40B4-BE49-F238E27FC236}">
                        <a16:creationId xmlns:a16="http://schemas.microsoft.com/office/drawing/2014/main" id="{72994AD2-25A7-CA4D-34E6-D79F60AF9FBA}"/>
                      </a:ext>
                    </a:extLst>
                  </p:cNvPr>
                  <p:cNvPicPr/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4830742" y="2689809"/>
                    <a:ext cx="62640" cy="171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92">
                <p14:nvContentPartPr>
                  <p14:cNvPr id="43" name="Encre 42">
                    <a:extLst>
                      <a:ext uri="{FF2B5EF4-FFF2-40B4-BE49-F238E27FC236}">
                        <a16:creationId xmlns:a16="http://schemas.microsoft.com/office/drawing/2014/main" id="{1BFC6BA0-133D-1979-C7E2-1719864D5FC1}"/>
                      </a:ext>
                    </a:extLst>
                  </p14:cNvPr>
                  <p14:cNvContentPartPr/>
                  <p14:nvPr/>
                </p14:nvContentPartPr>
                <p14:xfrm>
                  <a:off x="4972582" y="2692689"/>
                  <a:ext cx="14760" cy="64440"/>
                </p14:xfrm>
              </p:contentPart>
            </mc:Choice>
            <mc:Fallback xmlns="">
              <p:pic>
                <p:nvPicPr>
                  <p:cNvPr id="43" name="Encre 42">
                    <a:extLst>
                      <a:ext uri="{FF2B5EF4-FFF2-40B4-BE49-F238E27FC236}">
                        <a16:creationId xmlns:a16="http://schemas.microsoft.com/office/drawing/2014/main" id="{1BFC6BA0-133D-1979-C7E2-1719864D5FC1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4963582" y="2638989"/>
                    <a:ext cx="32400" cy="1714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94">
                <p14:nvContentPartPr>
                  <p14:cNvPr id="44" name="Encre 43">
                    <a:extLst>
                      <a:ext uri="{FF2B5EF4-FFF2-40B4-BE49-F238E27FC236}">
                        <a16:creationId xmlns:a16="http://schemas.microsoft.com/office/drawing/2014/main" id="{068B3644-DCBC-AAE7-9416-D01AD96B8164}"/>
                      </a:ext>
                    </a:extLst>
                  </p14:cNvPr>
                  <p14:cNvContentPartPr/>
                  <p14:nvPr/>
                </p14:nvContentPartPr>
                <p14:xfrm>
                  <a:off x="5074822" y="2655609"/>
                  <a:ext cx="20880" cy="67680"/>
                </p14:xfrm>
              </p:contentPart>
            </mc:Choice>
            <mc:Fallback xmlns="">
              <p:pic>
                <p:nvPicPr>
                  <p:cNvPr id="44" name="Encre 43">
                    <a:extLst>
                      <a:ext uri="{FF2B5EF4-FFF2-40B4-BE49-F238E27FC236}">
                        <a16:creationId xmlns:a16="http://schemas.microsoft.com/office/drawing/2014/main" id="{068B3644-DCBC-AAE7-9416-D01AD96B8164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5065822" y="2601320"/>
                    <a:ext cx="38520" cy="1758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96">
                <p14:nvContentPartPr>
                  <p14:cNvPr id="45" name="Encre 44">
                    <a:extLst>
                      <a:ext uri="{FF2B5EF4-FFF2-40B4-BE49-F238E27FC236}">
                        <a16:creationId xmlns:a16="http://schemas.microsoft.com/office/drawing/2014/main" id="{46E29803-FD83-0FD9-CD33-C75D89837CE3}"/>
                      </a:ext>
                    </a:extLst>
                  </p14:cNvPr>
                  <p14:cNvContentPartPr/>
                  <p14:nvPr/>
                </p14:nvContentPartPr>
                <p14:xfrm>
                  <a:off x="4629862" y="2951889"/>
                  <a:ext cx="124920" cy="41760"/>
                </p14:xfrm>
              </p:contentPart>
            </mc:Choice>
            <mc:Fallback xmlns="">
              <p:pic>
                <p:nvPicPr>
                  <p:cNvPr id="45" name="Encre 44">
                    <a:extLst>
                      <a:ext uri="{FF2B5EF4-FFF2-40B4-BE49-F238E27FC236}">
                        <a16:creationId xmlns:a16="http://schemas.microsoft.com/office/drawing/2014/main" id="{46E29803-FD83-0FD9-CD33-C75D89837CE3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4620888" y="2897889"/>
                    <a:ext cx="142509" cy="14940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BA593D46-F13D-AE8A-5213-944CB32F6064}"/>
                </a:ext>
              </a:extLst>
            </p:cNvPr>
            <p:cNvSpPr/>
            <p:nvPr/>
          </p:nvSpPr>
          <p:spPr>
            <a:xfrm>
              <a:off x="4775478" y="2780155"/>
              <a:ext cx="718024" cy="672051"/>
            </a:xfrm>
            <a:prstGeom prst="ellipse">
              <a:avLst/>
            </a:prstGeom>
            <a:noFill/>
            <a:ln w="9525">
              <a:solidFill>
                <a:srgbClr val="0088B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584C5992-D730-3F9F-B93B-B3667003DCBC}"/>
                </a:ext>
              </a:extLst>
            </p:cNvPr>
            <p:cNvSpPr/>
            <p:nvPr/>
          </p:nvSpPr>
          <p:spPr>
            <a:xfrm>
              <a:off x="4794990" y="2792838"/>
              <a:ext cx="682824" cy="649694"/>
            </a:xfrm>
            <a:prstGeom prst="ellipse">
              <a:avLst/>
            </a:prstGeom>
            <a:noFill/>
            <a:ln w="9525">
              <a:solidFill>
                <a:srgbClr val="0088B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D1CC4181-B7A1-18C1-BF03-A8474E2AEE50}"/>
                </a:ext>
              </a:extLst>
            </p:cNvPr>
            <p:cNvSpPr/>
            <p:nvPr/>
          </p:nvSpPr>
          <p:spPr>
            <a:xfrm>
              <a:off x="4834390" y="2807035"/>
              <a:ext cx="593592" cy="587725"/>
            </a:xfrm>
            <a:prstGeom prst="ellipse">
              <a:avLst/>
            </a:prstGeom>
            <a:noFill/>
            <a:ln w="3175">
              <a:solidFill>
                <a:srgbClr val="0088B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6C7C2435-5A3E-2F9A-6D90-BC0D297EBF5D}"/>
                </a:ext>
              </a:extLst>
            </p:cNvPr>
            <p:cNvSpPr/>
            <p:nvPr/>
          </p:nvSpPr>
          <p:spPr>
            <a:xfrm>
              <a:off x="4757733" y="2765048"/>
              <a:ext cx="713589" cy="648998"/>
            </a:xfrm>
            <a:prstGeom prst="ellipse">
              <a:avLst/>
            </a:prstGeom>
            <a:noFill/>
            <a:ln w="3175">
              <a:solidFill>
                <a:srgbClr val="0088B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cxnSp>
        <p:nvCxnSpPr>
          <p:cNvPr id="30877" name="Connecteur droit 30876">
            <a:extLst>
              <a:ext uri="{FF2B5EF4-FFF2-40B4-BE49-F238E27FC236}">
                <a16:creationId xmlns:a16="http://schemas.microsoft.com/office/drawing/2014/main" id="{CB23FBB1-3AAF-C15C-BE5E-8C736CB9A8EE}"/>
              </a:ext>
            </a:extLst>
          </p:cNvPr>
          <p:cNvCxnSpPr/>
          <p:nvPr/>
        </p:nvCxnSpPr>
        <p:spPr>
          <a:xfrm>
            <a:off x="3803489" y="2679802"/>
            <a:ext cx="0" cy="8485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78" name="Connecteur droit 30877">
            <a:extLst>
              <a:ext uri="{FF2B5EF4-FFF2-40B4-BE49-F238E27FC236}">
                <a16:creationId xmlns:a16="http://schemas.microsoft.com/office/drawing/2014/main" id="{9284704C-23B2-70CE-4ADD-EEA682C6E9BB}"/>
              </a:ext>
            </a:extLst>
          </p:cNvPr>
          <p:cNvCxnSpPr/>
          <p:nvPr/>
        </p:nvCxnSpPr>
        <p:spPr>
          <a:xfrm>
            <a:off x="3770152" y="4050744"/>
            <a:ext cx="0" cy="8485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79" name="ZoneTexte 30878">
            <a:extLst>
              <a:ext uri="{FF2B5EF4-FFF2-40B4-BE49-F238E27FC236}">
                <a16:creationId xmlns:a16="http://schemas.microsoft.com/office/drawing/2014/main" id="{D6377F8A-1983-1E0D-EE8A-0E522D812BE1}"/>
              </a:ext>
            </a:extLst>
          </p:cNvPr>
          <p:cNvSpPr txBox="1"/>
          <p:nvPr/>
        </p:nvSpPr>
        <p:spPr>
          <a:xfrm>
            <a:off x="3470241" y="2421002"/>
            <a:ext cx="663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Pupille</a:t>
            </a:r>
          </a:p>
        </p:txBody>
      </p:sp>
      <p:cxnSp>
        <p:nvCxnSpPr>
          <p:cNvPr id="30882" name="Connecteur droit 30881">
            <a:extLst>
              <a:ext uri="{FF2B5EF4-FFF2-40B4-BE49-F238E27FC236}">
                <a16:creationId xmlns:a16="http://schemas.microsoft.com/office/drawing/2014/main" id="{1E2A4328-63DC-A961-45DC-488491D61D54}"/>
              </a:ext>
            </a:extLst>
          </p:cNvPr>
          <p:cNvCxnSpPr>
            <a:cxnSpLocks/>
          </p:cNvCxnSpPr>
          <p:nvPr/>
        </p:nvCxnSpPr>
        <p:spPr>
          <a:xfrm>
            <a:off x="4031886" y="3802257"/>
            <a:ext cx="540114" cy="3082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83" name="ZoneTexte 30882">
            <a:extLst>
              <a:ext uri="{FF2B5EF4-FFF2-40B4-BE49-F238E27FC236}">
                <a16:creationId xmlns:a16="http://schemas.microsoft.com/office/drawing/2014/main" id="{BBB7FDCE-61FD-14E9-2D02-299737D9CC98}"/>
              </a:ext>
            </a:extLst>
          </p:cNvPr>
          <p:cNvSpPr txBox="1"/>
          <p:nvPr/>
        </p:nvSpPr>
        <p:spPr>
          <a:xfrm>
            <a:off x="4354606" y="4151711"/>
            <a:ext cx="8915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 Muscle </a:t>
            </a:r>
          </a:p>
          <a:p>
            <a:r>
              <a:rPr lang="fr-FR" sz="1200" dirty="0"/>
              <a:t>Circulaire</a:t>
            </a:r>
          </a:p>
          <a:p>
            <a:r>
              <a:rPr lang="fr-FR" sz="1200" dirty="0"/>
              <a:t>sphincter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F9C972E-232C-038B-12C5-8EB3617ED1D4}"/>
              </a:ext>
            </a:extLst>
          </p:cNvPr>
          <p:cNvSpPr/>
          <p:nvPr/>
        </p:nvSpPr>
        <p:spPr>
          <a:xfrm>
            <a:off x="2987824" y="1345397"/>
            <a:ext cx="5832648" cy="510779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8A5676B9-03CE-F867-164C-589ED4310D60}"/>
              </a:ext>
            </a:extLst>
          </p:cNvPr>
          <p:cNvCxnSpPr>
            <a:cxnSpLocks/>
          </p:cNvCxnSpPr>
          <p:nvPr/>
        </p:nvCxnSpPr>
        <p:spPr>
          <a:xfrm flipV="1">
            <a:off x="4106064" y="2982183"/>
            <a:ext cx="525856" cy="293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D9937C26-4F0C-8B45-DC13-C3EAE4C31001}"/>
              </a:ext>
            </a:extLst>
          </p:cNvPr>
          <p:cNvSpPr txBox="1"/>
          <p:nvPr/>
        </p:nvSpPr>
        <p:spPr>
          <a:xfrm>
            <a:off x="4415519" y="2271240"/>
            <a:ext cx="907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 Muscle </a:t>
            </a:r>
          </a:p>
          <a:p>
            <a:r>
              <a:rPr lang="fr-FR" sz="1200" dirty="0"/>
              <a:t>  radial </a:t>
            </a:r>
          </a:p>
          <a:p>
            <a:r>
              <a:rPr lang="fr-FR" sz="1200" dirty="0"/>
              <a:t>dilatateur</a:t>
            </a:r>
          </a:p>
        </p:txBody>
      </p:sp>
      <p:grpSp>
        <p:nvGrpSpPr>
          <p:cNvPr id="30901" name="Groupe 30900">
            <a:extLst>
              <a:ext uri="{FF2B5EF4-FFF2-40B4-BE49-F238E27FC236}">
                <a16:creationId xmlns:a16="http://schemas.microsoft.com/office/drawing/2014/main" id="{1658EDC0-1F8E-3AE9-1F41-447F1811C1D7}"/>
              </a:ext>
            </a:extLst>
          </p:cNvPr>
          <p:cNvGrpSpPr/>
          <p:nvPr/>
        </p:nvGrpSpPr>
        <p:grpSpPr>
          <a:xfrm>
            <a:off x="5003195" y="2399799"/>
            <a:ext cx="3662502" cy="1520925"/>
            <a:chOff x="5003195" y="2399799"/>
            <a:chExt cx="3662502" cy="1520925"/>
          </a:xfrm>
        </p:grpSpPr>
        <p:grpSp>
          <p:nvGrpSpPr>
            <p:cNvPr id="30807" name="Groupe 30806">
              <a:extLst>
                <a:ext uri="{FF2B5EF4-FFF2-40B4-BE49-F238E27FC236}">
                  <a16:creationId xmlns:a16="http://schemas.microsoft.com/office/drawing/2014/main" id="{596B3B6B-FA30-E8FA-BF6D-8922572BDBE2}"/>
                </a:ext>
              </a:extLst>
            </p:cNvPr>
            <p:cNvGrpSpPr/>
            <p:nvPr/>
          </p:nvGrpSpPr>
          <p:grpSpPr>
            <a:xfrm>
              <a:off x="7256004" y="2399799"/>
              <a:ext cx="1107166" cy="1077142"/>
              <a:chOff x="3136458" y="2539667"/>
              <a:chExt cx="1107166" cy="1077142"/>
            </a:xfrm>
          </p:grpSpPr>
          <p:grpSp>
            <p:nvGrpSpPr>
              <p:cNvPr id="30808" name="Groupe 30807">
                <a:extLst>
                  <a:ext uri="{FF2B5EF4-FFF2-40B4-BE49-F238E27FC236}">
                    <a16:creationId xmlns:a16="http://schemas.microsoft.com/office/drawing/2014/main" id="{FC5DC615-7869-937B-9EA9-1E55EB9715A5}"/>
                  </a:ext>
                </a:extLst>
              </p:cNvPr>
              <p:cNvGrpSpPr/>
              <p:nvPr/>
            </p:nvGrpSpPr>
            <p:grpSpPr>
              <a:xfrm>
                <a:off x="3136458" y="2539667"/>
                <a:ext cx="1107166" cy="1077142"/>
                <a:chOff x="4588969" y="2564904"/>
                <a:chExt cx="1107166" cy="1077142"/>
              </a:xfrm>
            </p:grpSpPr>
            <p:sp>
              <p:nvSpPr>
                <p:cNvPr id="30815" name="Ellipse 30814">
                  <a:extLst>
                    <a:ext uri="{FF2B5EF4-FFF2-40B4-BE49-F238E27FC236}">
                      <a16:creationId xmlns:a16="http://schemas.microsoft.com/office/drawing/2014/main" id="{13ED72F4-2117-F103-4C5C-0B01E02D6CEF}"/>
                    </a:ext>
                  </a:extLst>
                </p:cNvPr>
                <p:cNvSpPr/>
                <p:nvPr/>
              </p:nvSpPr>
              <p:spPr>
                <a:xfrm>
                  <a:off x="4588969" y="2564904"/>
                  <a:ext cx="1107166" cy="1077142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30816" name="Ellipse 30815">
                  <a:extLst>
                    <a:ext uri="{FF2B5EF4-FFF2-40B4-BE49-F238E27FC236}">
                      <a16:creationId xmlns:a16="http://schemas.microsoft.com/office/drawing/2014/main" id="{236E7F68-832B-A486-2559-87BECE6CC283}"/>
                    </a:ext>
                  </a:extLst>
                </p:cNvPr>
                <p:cNvSpPr/>
                <p:nvPr/>
              </p:nvSpPr>
              <p:spPr>
                <a:xfrm>
                  <a:off x="4734678" y="2720282"/>
                  <a:ext cx="792088" cy="769364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solidFill>
                    <a:srgbClr val="00A1DA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30817" name="Ellipse 30816">
                  <a:extLst>
                    <a:ext uri="{FF2B5EF4-FFF2-40B4-BE49-F238E27FC236}">
                      <a16:creationId xmlns:a16="http://schemas.microsoft.com/office/drawing/2014/main" id="{03D17A58-60F7-F296-DDCF-D967094DB6B8}"/>
                    </a:ext>
                  </a:extLst>
                </p:cNvPr>
                <p:cNvSpPr/>
                <p:nvPr/>
              </p:nvSpPr>
              <p:spPr>
                <a:xfrm>
                  <a:off x="4993738" y="2983209"/>
                  <a:ext cx="253320" cy="233229"/>
                </a:xfrm>
                <a:prstGeom prst="ellipse">
                  <a:avLst/>
                </a:prstGeom>
                <a:gradFill>
                  <a:gsLst>
                    <a:gs pos="0">
                      <a:srgbClr val="663300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rgbClr val="663300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n w="635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cxnSp>
              <p:nvCxnSpPr>
                <p:cNvPr id="30818" name="Connecteur droit 30817">
                  <a:extLst>
                    <a:ext uri="{FF2B5EF4-FFF2-40B4-BE49-F238E27FC236}">
                      <a16:creationId xmlns:a16="http://schemas.microsoft.com/office/drawing/2014/main" id="{5BD9889D-CCDF-B637-E0E1-87CC836AF8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42552" y="2576266"/>
                  <a:ext cx="0" cy="144016"/>
                </a:xfrm>
                <a:prstGeom prst="line">
                  <a:avLst/>
                </a:prstGeom>
                <a:ln w="3175">
                  <a:solidFill>
                    <a:srgbClr val="0088B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819" name="Connecteur droit 30818">
                  <a:extLst>
                    <a:ext uri="{FF2B5EF4-FFF2-40B4-BE49-F238E27FC236}">
                      <a16:creationId xmlns:a16="http://schemas.microsoft.com/office/drawing/2014/main" id="{3B9A3B08-A01B-E034-090F-20280E88E7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308325" y="2636480"/>
                  <a:ext cx="72008" cy="128112"/>
                </a:xfrm>
                <a:prstGeom prst="line">
                  <a:avLst/>
                </a:prstGeom>
                <a:ln w="3175">
                  <a:solidFill>
                    <a:srgbClr val="0088B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820" name="Connecteur droit 30819">
                  <a:extLst>
                    <a:ext uri="{FF2B5EF4-FFF2-40B4-BE49-F238E27FC236}">
                      <a16:creationId xmlns:a16="http://schemas.microsoft.com/office/drawing/2014/main" id="{E7602121-82C7-9104-42BA-F048D94343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407021" y="2728666"/>
                  <a:ext cx="115992" cy="116906"/>
                </a:xfrm>
                <a:prstGeom prst="line">
                  <a:avLst/>
                </a:prstGeom>
                <a:ln w="3175">
                  <a:solidFill>
                    <a:srgbClr val="0088B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p14="http://schemas.microsoft.com/office/powerpoint/2010/main">
              <mc:Choice Requires="p14">
                <p:contentPart p14:bwMode="auto" r:id="rId98">
                  <p14:nvContentPartPr>
                    <p14:cNvPr id="30821" name="Encre 30820">
                      <a:extLst>
                        <a:ext uri="{FF2B5EF4-FFF2-40B4-BE49-F238E27FC236}">
                          <a16:creationId xmlns:a16="http://schemas.microsoft.com/office/drawing/2014/main" id="{0E5ED8A2-824E-4481-D187-BEC4392856D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768462" y="2928489"/>
                    <a:ext cx="14040" cy="13320"/>
                  </p14:xfrm>
                </p:contentPart>
              </mc:Choice>
              <mc:Fallback xmlns="">
                <p:pic>
                  <p:nvPicPr>
                    <p:cNvPr id="30821" name="Encre 30820">
                      <a:extLst>
                        <a:ext uri="{FF2B5EF4-FFF2-40B4-BE49-F238E27FC236}">
                          <a16:creationId xmlns:a16="http://schemas.microsoft.com/office/drawing/2014/main" id="{0E5ED8A2-824E-4481-D187-BEC4392856DC}"/>
                        </a:ext>
                      </a:extLst>
                    </p:cNvPr>
                    <p:cNvPicPr/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4762342" y="2922369"/>
                      <a:ext cx="26280" cy="25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99">
                  <p14:nvContentPartPr>
                    <p14:cNvPr id="30822" name="Encre 30821">
                      <a:extLst>
                        <a:ext uri="{FF2B5EF4-FFF2-40B4-BE49-F238E27FC236}">
                          <a16:creationId xmlns:a16="http://schemas.microsoft.com/office/drawing/2014/main" id="{AE7934B8-64FC-4F57-DD00-FE1FCE4B3AD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646062" y="3313689"/>
                    <a:ext cx="4680" cy="1080"/>
                  </p14:xfrm>
                </p:contentPart>
              </mc:Choice>
              <mc:Fallback xmlns="">
                <p:pic>
                  <p:nvPicPr>
                    <p:cNvPr id="30822" name="Encre 30821">
                      <a:extLst>
                        <a:ext uri="{FF2B5EF4-FFF2-40B4-BE49-F238E27FC236}">
                          <a16:creationId xmlns:a16="http://schemas.microsoft.com/office/drawing/2014/main" id="{AE7934B8-64FC-4F57-DD00-FE1FCE4B3AD6}"/>
                        </a:ext>
                      </a:extLst>
                    </p:cNvPr>
                    <p:cNvPicPr/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4639942" y="3307569"/>
                      <a:ext cx="16920" cy="133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00">
                  <p14:nvContentPartPr>
                    <p14:cNvPr id="30823" name="Encre 30822">
                      <a:extLst>
                        <a:ext uri="{FF2B5EF4-FFF2-40B4-BE49-F238E27FC236}">
                          <a16:creationId xmlns:a16="http://schemas.microsoft.com/office/drawing/2014/main" id="{54F101AE-41BE-0FE6-46D2-327385B6985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239342" y="2601249"/>
                    <a:ext cx="39240" cy="138600"/>
                  </p14:xfrm>
                </p:contentPart>
              </mc:Choice>
              <mc:Fallback xmlns="">
                <p:pic>
                  <p:nvPicPr>
                    <p:cNvPr id="30823" name="Encre 30822">
                      <a:extLst>
                        <a:ext uri="{FF2B5EF4-FFF2-40B4-BE49-F238E27FC236}">
                          <a16:creationId xmlns:a16="http://schemas.microsoft.com/office/drawing/2014/main" id="{54F101AE-41BE-0FE6-46D2-327385B69857}"/>
                        </a:ext>
                      </a:extLst>
                    </p:cNvPr>
                    <p:cNvPicPr/>
                    <p:nvPr/>
                  </p:nvPicPr>
                  <p:blipFill>
                    <a:blip r:embed="rId101"/>
                    <a:stretch>
                      <a:fillRect/>
                    </a:stretch>
                  </p:blipFill>
                  <p:spPr>
                    <a:xfrm>
                      <a:off x="5230424" y="2547249"/>
                      <a:ext cx="56720" cy="246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02">
                  <p14:nvContentPartPr>
                    <p14:cNvPr id="30824" name="Encre 30823">
                      <a:extLst>
                        <a:ext uri="{FF2B5EF4-FFF2-40B4-BE49-F238E27FC236}">
                          <a16:creationId xmlns:a16="http://schemas.microsoft.com/office/drawing/2014/main" id="{188853BE-784A-1C07-F1E2-790D38BEF31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707262" y="2816889"/>
                    <a:ext cx="114480" cy="53280"/>
                  </p14:xfrm>
                </p:contentPart>
              </mc:Choice>
              <mc:Fallback xmlns="">
                <p:pic>
                  <p:nvPicPr>
                    <p:cNvPr id="30824" name="Encre 30823">
                      <a:extLst>
                        <a:ext uri="{FF2B5EF4-FFF2-40B4-BE49-F238E27FC236}">
                          <a16:creationId xmlns:a16="http://schemas.microsoft.com/office/drawing/2014/main" id="{188853BE-784A-1C07-F1E2-790D38BEF314}"/>
                        </a:ext>
                      </a:extLst>
                    </p:cNvPr>
                    <p:cNvPicPr/>
                    <p:nvPr/>
                  </p:nvPicPr>
                  <p:blipFill>
                    <a:blip r:embed="rId103"/>
                    <a:stretch>
                      <a:fillRect/>
                    </a:stretch>
                  </p:blipFill>
                  <p:spPr>
                    <a:xfrm>
                      <a:off x="4698262" y="2762889"/>
                      <a:ext cx="132120" cy="160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04">
                  <p14:nvContentPartPr>
                    <p14:cNvPr id="30825" name="Encre 30824">
                      <a:extLst>
                        <a:ext uri="{FF2B5EF4-FFF2-40B4-BE49-F238E27FC236}">
                          <a16:creationId xmlns:a16="http://schemas.microsoft.com/office/drawing/2014/main" id="{EB03C558-FD84-ED02-58CB-1A319E01EEF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226022" y="2661729"/>
                    <a:ext cx="35280" cy="79560"/>
                  </p14:xfrm>
                </p:contentPart>
              </mc:Choice>
              <mc:Fallback xmlns="">
                <p:pic>
                  <p:nvPicPr>
                    <p:cNvPr id="30825" name="Encre 30824">
                      <a:extLst>
                        <a:ext uri="{FF2B5EF4-FFF2-40B4-BE49-F238E27FC236}">
                          <a16:creationId xmlns:a16="http://schemas.microsoft.com/office/drawing/2014/main" id="{EB03C558-FD84-ED02-58CB-1A319E01EEFA}"/>
                        </a:ext>
                      </a:extLst>
                    </p:cNvPr>
                    <p:cNvPicPr/>
                    <p:nvPr/>
                  </p:nvPicPr>
                  <p:blipFill>
                    <a:blip r:embed="rId105"/>
                    <a:stretch>
                      <a:fillRect/>
                    </a:stretch>
                  </p:blipFill>
                  <p:spPr>
                    <a:xfrm>
                      <a:off x="5217022" y="2607729"/>
                      <a:ext cx="52920" cy="187200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30826" name="Groupe 30825">
                  <a:extLst>
                    <a:ext uri="{FF2B5EF4-FFF2-40B4-BE49-F238E27FC236}">
                      <a16:creationId xmlns:a16="http://schemas.microsoft.com/office/drawing/2014/main" id="{6E2D5132-0B4C-D9A9-C780-0FE5618D30EB}"/>
                    </a:ext>
                  </a:extLst>
                </p:cNvPr>
                <p:cNvGrpSpPr/>
                <p:nvPr/>
              </p:nvGrpSpPr>
              <p:grpSpPr>
                <a:xfrm>
                  <a:off x="5155102" y="2865489"/>
                  <a:ext cx="524520" cy="765000"/>
                  <a:chOff x="5155102" y="2865489"/>
                  <a:chExt cx="524520" cy="765000"/>
                </a:xfrm>
              </p:grpSpPr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106">
                    <p14:nvContentPartPr>
                      <p14:cNvPr id="30854" name="Encre 30853">
                        <a:extLst>
                          <a:ext uri="{FF2B5EF4-FFF2-40B4-BE49-F238E27FC236}">
                            <a16:creationId xmlns:a16="http://schemas.microsoft.com/office/drawing/2014/main" id="{E79ABF65-DC5A-FDA6-7F8C-712626282E6B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488462" y="2865489"/>
                      <a:ext cx="126720" cy="55440"/>
                    </p14:xfrm>
                  </p:contentPart>
                </mc:Choice>
                <mc:Fallback xmlns="">
                  <p:pic>
                    <p:nvPicPr>
                      <p:cNvPr id="30854" name="Encre 30853">
                        <a:extLst>
                          <a:ext uri="{FF2B5EF4-FFF2-40B4-BE49-F238E27FC236}">
                            <a16:creationId xmlns:a16="http://schemas.microsoft.com/office/drawing/2014/main" id="{E79ABF65-DC5A-FDA6-7F8C-712626282E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7"/>
                      <a:stretch>
                        <a:fillRect/>
                      </a:stretch>
                    </p:blipFill>
                    <p:spPr>
                      <a:xfrm>
                        <a:off x="5479462" y="2811489"/>
                        <a:ext cx="144360" cy="1630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108">
                    <p14:nvContentPartPr>
                      <p14:cNvPr id="30855" name="Encre 30854">
                        <a:extLst>
                          <a:ext uri="{FF2B5EF4-FFF2-40B4-BE49-F238E27FC236}">
                            <a16:creationId xmlns:a16="http://schemas.microsoft.com/office/drawing/2014/main" id="{A37A2FEB-9840-9D58-C492-BCE6071764AD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523022" y="2973849"/>
                      <a:ext cx="138600" cy="28440"/>
                    </p14:xfrm>
                  </p:contentPart>
                </mc:Choice>
                <mc:Fallback xmlns="">
                  <p:pic>
                    <p:nvPicPr>
                      <p:cNvPr id="30855" name="Encre 30854">
                        <a:extLst>
                          <a:ext uri="{FF2B5EF4-FFF2-40B4-BE49-F238E27FC236}">
                            <a16:creationId xmlns:a16="http://schemas.microsoft.com/office/drawing/2014/main" id="{A37A2FEB-9840-9D58-C492-BCE6071764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9"/>
                      <a:stretch>
                        <a:fillRect/>
                      </a:stretch>
                    </p:blipFill>
                    <p:spPr>
                      <a:xfrm>
                        <a:off x="5514022" y="2920524"/>
                        <a:ext cx="156240" cy="134735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110">
                    <p14:nvContentPartPr>
                      <p14:cNvPr id="30856" name="Encre 30855">
                        <a:extLst>
                          <a:ext uri="{FF2B5EF4-FFF2-40B4-BE49-F238E27FC236}">
                            <a16:creationId xmlns:a16="http://schemas.microsoft.com/office/drawing/2014/main" id="{B5839118-D76A-1377-005C-44F504486D2D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481262" y="2888889"/>
                      <a:ext cx="68400" cy="20520"/>
                    </p14:xfrm>
                  </p:contentPart>
                </mc:Choice>
                <mc:Fallback xmlns="">
                  <p:pic>
                    <p:nvPicPr>
                      <p:cNvPr id="30856" name="Encre 30855">
                        <a:extLst>
                          <a:ext uri="{FF2B5EF4-FFF2-40B4-BE49-F238E27FC236}">
                            <a16:creationId xmlns:a16="http://schemas.microsoft.com/office/drawing/2014/main" id="{B5839118-D76A-1377-005C-44F504486D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1"/>
                      <a:stretch>
                        <a:fillRect/>
                      </a:stretch>
                    </p:blipFill>
                    <p:spPr>
                      <a:xfrm>
                        <a:off x="5472262" y="2834889"/>
                        <a:ext cx="86040" cy="1281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112">
                    <p14:nvContentPartPr>
                      <p14:cNvPr id="30857" name="Encre 30856">
                        <a:extLst>
                          <a:ext uri="{FF2B5EF4-FFF2-40B4-BE49-F238E27FC236}">
                            <a16:creationId xmlns:a16="http://schemas.microsoft.com/office/drawing/2014/main" id="{DB133C28-B67F-BADC-3C34-499BFF190D0D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490262" y="2886009"/>
                      <a:ext cx="79920" cy="46080"/>
                    </p14:xfrm>
                  </p:contentPart>
                </mc:Choice>
                <mc:Fallback xmlns="">
                  <p:pic>
                    <p:nvPicPr>
                      <p:cNvPr id="30857" name="Encre 30856">
                        <a:extLst>
                          <a:ext uri="{FF2B5EF4-FFF2-40B4-BE49-F238E27FC236}">
                            <a16:creationId xmlns:a16="http://schemas.microsoft.com/office/drawing/2014/main" id="{DB133C28-B67F-BADC-3C34-499BFF190D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3"/>
                      <a:stretch>
                        <a:fillRect/>
                      </a:stretch>
                    </p:blipFill>
                    <p:spPr>
                      <a:xfrm>
                        <a:off x="5481302" y="2832009"/>
                        <a:ext cx="97481" cy="1537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114">
                    <p14:nvContentPartPr>
                      <p14:cNvPr id="30858" name="Encre 30857">
                        <a:extLst>
                          <a:ext uri="{FF2B5EF4-FFF2-40B4-BE49-F238E27FC236}">
                            <a16:creationId xmlns:a16="http://schemas.microsoft.com/office/drawing/2014/main" id="{AB90592D-D535-E4F0-2E0D-97121D38C7FF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494222" y="2920929"/>
                      <a:ext cx="14400" cy="8640"/>
                    </p14:xfrm>
                  </p:contentPart>
                </mc:Choice>
                <mc:Fallback xmlns="">
                  <p:pic>
                    <p:nvPicPr>
                      <p:cNvPr id="30858" name="Encre 30857">
                        <a:extLst>
                          <a:ext uri="{FF2B5EF4-FFF2-40B4-BE49-F238E27FC236}">
                            <a16:creationId xmlns:a16="http://schemas.microsoft.com/office/drawing/2014/main" id="{AB90592D-D535-E4F0-2E0D-97121D38C7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5"/>
                      <a:stretch>
                        <a:fillRect/>
                      </a:stretch>
                    </p:blipFill>
                    <p:spPr>
                      <a:xfrm>
                        <a:off x="5485222" y="2869089"/>
                        <a:ext cx="32040" cy="111974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116">
                    <p14:nvContentPartPr>
                      <p14:cNvPr id="30859" name="Encre 30858">
                        <a:extLst>
                          <a:ext uri="{FF2B5EF4-FFF2-40B4-BE49-F238E27FC236}">
                            <a16:creationId xmlns:a16="http://schemas.microsoft.com/office/drawing/2014/main" id="{13423F73-5759-8ADE-4D76-317055E998D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516542" y="2983209"/>
                      <a:ext cx="88560" cy="9360"/>
                    </p14:xfrm>
                  </p:contentPart>
                </mc:Choice>
                <mc:Fallback xmlns="">
                  <p:pic>
                    <p:nvPicPr>
                      <p:cNvPr id="30859" name="Encre 30858">
                        <a:extLst>
                          <a:ext uri="{FF2B5EF4-FFF2-40B4-BE49-F238E27FC236}">
                            <a16:creationId xmlns:a16="http://schemas.microsoft.com/office/drawing/2014/main" id="{13423F73-5759-8ADE-4D76-317055E998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7"/>
                      <a:stretch>
                        <a:fillRect/>
                      </a:stretch>
                    </p:blipFill>
                    <p:spPr>
                      <a:xfrm>
                        <a:off x="5507542" y="2929209"/>
                        <a:ext cx="106200" cy="1170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118">
                    <p14:nvContentPartPr>
                      <p14:cNvPr id="30860" name="Encre 30859">
                        <a:extLst>
                          <a:ext uri="{FF2B5EF4-FFF2-40B4-BE49-F238E27FC236}">
                            <a16:creationId xmlns:a16="http://schemas.microsoft.com/office/drawing/2014/main" id="{D6F34D65-171C-2BFD-08CE-AF2174B22036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534902" y="2987889"/>
                      <a:ext cx="48960" cy="17280"/>
                    </p14:xfrm>
                  </p:contentPart>
                </mc:Choice>
                <mc:Fallback xmlns="">
                  <p:pic>
                    <p:nvPicPr>
                      <p:cNvPr id="30860" name="Encre 30859">
                        <a:extLst>
                          <a:ext uri="{FF2B5EF4-FFF2-40B4-BE49-F238E27FC236}">
                            <a16:creationId xmlns:a16="http://schemas.microsoft.com/office/drawing/2014/main" id="{D6F34D65-171C-2BFD-08CE-AF2174B2203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9"/>
                      <a:stretch>
                        <a:fillRect/>
                      </a:stretch>
                    </p:blipFill>
                    <p:spPr>
                      <a:xfrm>
                        <a:off x="5525902" y="2933889"/>
                        <a:ext cx="66600" cy="1249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120">
                    <p14:nvContentPartPr>
                      <p14:cNvPr id="30861" name="Encre 30860">
                        <a:extLst>
                          <a:ext uri="{FF2B5EF4-FFF2-40B4-BE49-F238E27FC236}">
                            <a16:creationId xmlns:a16="http://schemas.microsoft.com/office/drawing/2014/main" id="{906B28F6-CBA2-8D30-5457-8336A9221672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179222" y="3491529"/>
                      <a:ext cx="9720" cy="138960"/>
                    </p14:xfrm>
                  </p:contentPart>
                </mc:Choice>
                <mc:Fallback xmlns="">
                  <p:pic>
                    <p:nvPicPr>
                      <p:cNvPr id="30861" name="Encre 30860">
                        <a:extLst>
                          <a:ext uri="{FF2B5EF4-FFF2-40B4-BE49-F238E27FC236}">
                            <a16:creationId xmlns:a16="http://schemas.microsoft.com/office/drawing/2014/main" id="{906B28F6-CBA2-8D30-5457-8336A92216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1"/>
                      <a:stretch>
                        <a:fillRect/>
                      </a:stretch>
                    </p:blipFill>
                    <p:spPr>
                      <a:xfrm>
                        <a:off x="5170543" y="3437669"/>
                        <a:ext cx="26730" cy="246322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122">
                    <p14:nvContentPartPr>
                      <p14:cNvPr id="30862" name="Encre 30861">
                        <a:extLst>
                          <a:ext uri="{FF2B5EF4-FFF2-40B4-BE49-F238E27FC236}">
                            <a16:creationId xmlns:a16="http://schemas.microsoft.com/office/drawing/2014/main" id="{C69CCAF0-3883-4C29-DF37-C25578FE1398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155102" y="3496569"/>
                      <a:ext cx="33120" cy="85680"/>
                    </p14:xfrm>
                  </p:contentPart>
                </mc:Choice>
                <mc:Fallback xmlns="">
                  <p:pic>
                    <p:nvPicPr>
                      <p:cNvPr id="30862" name="Encre 30861">
                        <a:extLst>
                          <a:ext uri="{FF2B5EF4-FFF2-40B4-BE49-F238E27FC236}">
                            <a16:creationId xmlns:a16="http://schemas.microsoft.com/office/drawing/2014/main" id="{C69CCAF0-3883-4C29-DF37-C25578FE139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3"/>
                      <a:stretch>
                        <a:fillRect/>
                      </a:stretch>
                    </p:blipFill>
                    <p:spPr>
                      <a:xfrm>
                        <a:off x="5146102" y="3442341"/>
                        <a:ext cx="50760" cy="193774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124">
                    <p14:nvContentPartPr>
                      <p14:cNvPr id="30863" name="Encre 30862">
                        <a:extLst>
                          <a:ext uri="{FF2B5EF4-FFF2-40B4-BE49-F238E27FC236}">
                            <a16:creationId xmlns:a16="http://schemas.microsoft.com/office/drawing/2014/main" id="{D82B43A3-16F0-120D-E225-1F1E3EB8FDFD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283982" y="3472449"/>
                      <a:ext cx="66600" cy="113760"/>
                    </p14:xfrm>
                  </p:contentPart>
                </mc:Choice>
                <mc:Fallback xmlns="">
                  <p:pic>
                    <p:nvPicPr>
                      <p:cNvPr id="30863" name="Encre 30862">
                        <a:extLst>
                          <a:ext uri="{FF2B5EF4-FFF2-40B4-BE49-F238E27FC236}">
                            <a16:creationId xmlns:a16="http://schemas.microsoft.com/office/drawing/2014/main" id="{D82B43A3-16F0-120D-E225-1F1E3EB8FD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5"/>
                      <a:stretch>
                        <a:fillRect/>
                      </a:stretch>
                    </p:blipFill>
                    <p:spPr>
                      <a:xfrm>
                        <a:off x="5274982" y="3418449"/>
                        <a:ext cx="84240" cy="2214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126">
                    <p14:nvContentPartPr>
                      <p14:cNvPr id="30864" name="Encre 30863">
                        <a:extLst>
                          <a:ext uri="{FF2B5EF4-FFF2-40B4-BE49-F238E27FC236}">
                            <a16:creationId xmlns:a16="http://schemas.microsoft.com/office/drawing/2014/main" id="{D9F9C35F-9B50-F91B-EC66-89044B23AE48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319262" y="3505929"/>
                      <a:ext cx="5040" cy="2880"/>
                    </p14:xfrm>
                  </p:contentPart>
                </mc:Choice>
                <mc:Fallback xmlns="">
                  <p:pic>
                    <p:nvPicPr>
                      <p:cNvPr id="30864" name="Encre 30863">
                        <a:extLst>
                          <a:ext uri="{FF2B5EF4-FFF2-40B4-BE49-F238E27FC236}">
                            <a16:creationId xmlns:a16="http://schemas.microsoft.com/office/drawing/2014/main" id="{D9F9C35F-9B50-F91B-EC66-89044B23AE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5310262" y="3451929"/>
                        <a:ext cx="22680" cy="1105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127">
                    <p14:nvContentPartPr>
                      <p14:cNvPr id="30865" name="Encre 30864">
                        <a:extLst>
                          <a:ext uri="{FF2B5EF4-FFF2-40B4-BE49-F238E27FC236}">
                            <a16:creationId xmlns:a16="http://schemas.microsoft.com/office/drawing/2014/main" id="{46E4536D-8C4D-59A1-9EC6-39A0ACB9327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307382" y="3472089"/>
                      <a:ext cx="1440" cy="3240"/>
                    </p14:xfrm>
                  </p:contentPart>
                </mc:Choice>
                <mc:Fallback xmlns="">
                  <p:pic>
                    <p:nvPicPr>
                      <p:cNvPr id="30865" name="Encre 30864">
                        <a:extLst>
                          <a:ext uri="{FF2B5EF4-FFF2-40B4-BE49-F238E27FC236}">
                            <a16:creationId xmlns:a16="http://schemas.microsoft.com/office/drawing/2014/main" id="{46E4536D-8C4D-59A1-9EC6-39A0ACB932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5298382" y="3418089"/>
                        <a:ext cx="19080" cy="1108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128">
                    <p14:nvContentPartPr>
                      <p14:cNvPr id="30866" name="Encre 30865">
                        <a:extLst>
                          <a:ext uri="{FF2B5EF4-FFF2-40B4-BE49-F238E27FC236}">
                            <a16:creationId xmlns:a16="http://schemas.microsoft.com/office/drawing/2014/main" id="{8A39F4D3-3616-BBCC-D1E3-C9A87F4AB545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296222" y="3465609"/>
                      <a:ext cx="36000" cy="85680"/>
                    </p14:xfrm>
                  </p:contentPart>
                </mc:Choice>
                <mc:Fallback xmlns="">
                  <p:pic>
                    <p:nvPicPr>
                      <p:cNvPr id="30866" name="Encre 30865">
                        <a:extLst>
                          <a:ext uri="{FF2B5EF4-FFF2-40B4-BE49-F238E27FC236}">
                            <a16:creationId xmlns:a16="http://schemas.microsoft.com/office/drawing/2014/main" id="{8A39F4D3-3616-BBCC-D1E3-C9A87F4AB5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9"/>
                      <a:stretch>
                        <a:fillRect/>
                      </a:stretch>
                    </p:blipFill>
                    <p:spPr>
                      <a:xfrm>
                        <a:off x="5287222" y="3411609"/>
                        <a:ext cx="53640" cy="1933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130">
                    <p14:nvContentPartPr>
                      <p14:cNvPr id="30867" name="Encre 30866">
                        <a:extLst>
                          <a:ext uri="{FF2B5EF4-FFF2-40B4-BE49-F238E27FC236}">
                            <a16:creationId xmlns:a16="http://schemas.microsoft.com/office/drawing/2014/main" id="{A4CB40DF-C2CD-F259-8A6E-B7810A1387D6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369662" y="3432849"/>
                      <a:ext cx="76320" cy="88920"/>
                    </p14:xfrm>
                  </p:contentPart>
                </mc:Choice>
                <mc:Fallback xmlns="">
                  <p:pic>
                    <p:nvPicPr>
                      <p:cNvPr id="30867" name="Encre 30866">
                        <a:extLst>
                          <a:ext uri="{FF2B5EF4-FFF2-40B4-BE49-F238E27FC236}">
                            <a16:creationId xmlns:a16="http://schemas.microsoft.com/office/drawing/2014/main" id="{A4CB40DF-C2CD-F259-8A6E-B7810A1387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1"/>
                      <a:stretch>
                        <a:fillRect/>
                      </a:stretch>
                    </p:blipFill>
                    <p:spPr>
                      <a:xfrm>
                        <a:off x="5360662" y="3378849"/>
                        <a:ext cx="93960" cy="1965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132">
                    <p14:nvContentPartPr>
                      <p14:cNvPr id="30868" name="Encre 30867">
                        <a:extLst>
                          <a:ext uri="{FF2B5EF4-FFF2-40B4-BE49-F238E27FC236}">
                            <a16:creationId xmlns:a16="http://schemas.microsoft.com/office/drawing/2014/main" id="{A8892BA0-C40C-265B-483D-3AC3FA1C64C4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403142" y="3426729"/>
                      <a:ext cx="2160" cy="2160"/>
                    </p14:xfrm>
                  </p:contentPart>
                </mc:Choice>
                <mc:Fallback xmlns="">
                  <p:pic>
                    <p:nvPicPr>
                      <p:cNvPr id="30868" name="Encre 30867">
                        <a:extLst>
                          <a:ext uri="{FF2B5EF4-FFF2-40B4-BE49-F238E27FC236}">
                            <a16:creationId xmlns:a16="http://schemas.microsoft.com/office/drawing/2014/main" id="{A8892BA0-C40C-265B-483D-3AC3FA1C64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5394142" y="3361929"/>
                        <a:ext cx="19800" cy="131328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133">
                    <p14:nvContentPartPr>
                      <p14:cNvPr id="30869" name="Encre 30868">
                        <a:extLst>
                          <a:ext uri="{FF2B5EF4-FFF2-40B4-BE49-F238E27FC236}">
                            <a16:creationId xmlns:a16="http://schemas.microsoft.com/office/drawing/2014/main" id="{BF16699A-5B24-1868-F1F2-54145C9A17FB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374342" y="3422769"/>
                      <a:ext cx="45360" cy="83520"/>
                    </p14:xfrm>
                  </p:contentPart>
                </mc:Choice>
                <mc:Fallback xmlns="">
                  <p:pic>
                    <p:nvPicPr>
                      <p:cNvPr id="30869" name="Encre 30868">
                        <a:extLst>
                          <a:ext uri="{FF2B5EF4-FFF2-40B4-BE49-F238E27FC236}">
                            <a16:creationId xmlns:a16="http://schemas.microsoft.com/office/drawing/2014/main" id="{BF16699A-5B24-1868-F1F2-54145C9A17F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4"/>
                      <a:stretch>
                        <a:fillRect/>
                      </a:stretch>
                    </p:blipFill>
                    <p:spPr>
                      <a:xfrm>
                        <a:off x="5365342" y="3369001"/>
                        <a:ext cx="63000" cy="190698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135">
                    <p14:nvContentPartPr>
                      <p14:cNvPr id="30870" name="Encre 30869">
                        <a:extLst>
                          <a:ext uri="{FF2B5EF4-FFF2-40B4-BE49-F238E27FC236}">
                            <a16:creationId xmlns:a16="http://schemas.microsoft.com/office/drawing/2014/main" id="{AAF93C90-6422-44E3-D6B0-656BD8661A66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438062" y="3373809"/>
                      <a:ext cx="98280" cy="62640"/>
                    </p14:xfrm>
                  </p:contentPart>
                </mc:Choice>
                <mc:Fallback xmlns="">
                  <p:pic>
                    <p:nvPicPr>
                      <p:cNvPr id="30870" name="Encre 30869">
                        <a:extLst>
                          <a:ext uri="{FF2B5EF4-FFF2-40B4-BE49-F238E27FC236}">
                            <a16:creationId xmlns:a16="http://schemas.microsoft.com/office/drawing/2014/main" id="{AAF93C90-6422-44E3-D6B0-656BD8661A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6"/>
                      <a:stretch>
                        <a:fillRect/>
                      </a:stretch>
                    </p:blipFill>
                    <p:spPr>
                      <a:xfrm>
                        <a:off x="5429062" y="3319809"/>
                        <a:ext cx="115920" cy="1702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137">
                    <p14:nvContentPartPr>
                      <p14:cNvPr id="30871" name="Encre 30870">
                        <a:extLst>
                          <a:ext uri="{FF2B5EF4-FFF2-40B4-BE49-F238E27FC236}">
                            <a16:creationId xmlns:a16="http://schemas.microsoft.com/office/drawing/2014/main" id="{DE0DB979-0C09-8D94-F64E-14E90D56676D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431582" y="3382089"/>
                      <a:ext cx="104040" cy="72720"/>
                    </p14:xfrm>
                  </p:contentPart>
                </mc:Choice>
                <mc:Fallback xmlns="">
                  <p:pic>
                    <p:nvPicPr>
                      <p:cNvPr id="30871" name="Encre 30870">
                        <a:extLst>
                          <a:ext uri="{FF2B5EF4-FFF2-40B4-BE49-F238E27FC236}">
                            <a16:creationId xmlns:a16="http://schemas.microsoft.com/office/drawing/2014/main" id="{DE0DB979-0C09-8D94-F64E-14E90D5667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8"/>
                      <a:stretch>
                        <a:fillRect/>
                      </a:stretch>
                    </p:blipFill>
                    <p:spPr>
                      <a:xfrm>
                        <a:off x="5422582" y="3328089"/>
                        <a:ext cx="121680" cy="1803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139">
                    <p14:nvContentPartPr>
                      <p14:cNvPr id="30872" name="Encre 30871">
                        <a:extLst>
                          <a:ext uri="{FF2B5EF4-FFF2-40B4-BE49-F238E27FC236}">
                            <a16:creationId xmlns:a16="http://schemas.microsoft.com/office/drawing/2014/main" id="{17D8A616-9284-84C1-181A-FCDC13B6C987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483062" y="3301449"/>
                      <a:ext cx="117720" cy="68760"/>
                    </p14:xfrm>
                  </p:contentPart>
                </mc:Choice>
                <mc:Fallback xmlns="">
                  <p:pic>
                    <p:nvPicPr>
                      <p:cNvPr id="30872" name="Encre 30871">
                        <a:extLst>
                          <a:ext uri="{FF2B5EF4-FFF2-40B4-BE49-F238E27FC236}">
                            <a16:creationId xmlns:a16="http://schemas.microsoft.com/office/drawing/2014/main" id="{17D8A616-9284-84C1-181A-FCDC13B6C98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0"/>
                      <a:stretch>
                        <a:fillRect/>
                      </a:stretch>
                    </p:blipFill>
                    <p:spPr>
                      <a:xfrm>
                        <a:off x="5474062" y="3247449"/>
                        <a:ext cx="135360" cy="1764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141">
                    <p14:nvContentPartPr>
                      <p14:cNvPr id="30873" name="Encre 30872">
                        <a:extLst>
                          <a:ext uri="{FF2B5EF4-FFF2-40B4-BE49-F238E27FC236}">
                            <a16:creationId xmlns:a16="http://schemas.microsoft.com/office/drawing/2014/main" id="{11B21F0E-D1B4-CD2C-A16F-6D29696240DB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506102" y="3243129"/>
                      <a:ext cx="152280" cy="8640"/>
                    </p14:xfrm>
                  </p:contentPart>
                </mc:Choice>
                <mc:Fallback xmlns="">
                  <p:pic>
                    <p:nvPicPr>
                      <p:cNvPr id="30873" name="Encre 30872">
                        <a:extLst>
                          <a:ext uri="{FF2B5EF4-FFF2-40B4-BE49-F238E27FC236}">
                            <a16:creationId xmlns:a16="http://schemas.microsoft.com/office/drawing/2014/main" id="{11B21F0E-D1B4-CD2C-A16F-6D29696240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2"/>
                      <a:stretch>
                        <a:fillRect/>
                      </a:stretch>
                    </p:blipFill>
                    <p:spPr>
                      <a:xfrm>
                        <a:off x="5497102" y="3189129"/>
                        <a:ext cx="169920" cy="1162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143">
                    <p14:nvContentPartPr>
                      <p14:cNvPr id="30874" name="Encre 30873">
                        <a:extLst>
                          <a:ext uri="{FF2B5EF4-FFF2-40B4-BE49-F238E27FC236}">
                            <a16:creationId xmlns:a16="http://schemas.microsoft.com/office/drawing/2014/main" id="{FB39C051-85C6-B03D-A3D0-EF5F1240F121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532382" y="3148449"/>
                      <a:ext cx="147240" cy="5040"/>
                    </p14:xfrm>
                  </p:contentPart>
                </mc:Choice>
                <mc:Fallback xmlns="">
                  <p:pic>
                    <p:nvPicPr>
                      <p:cNvPr id="30874" name="Encre 30873">
                        <a:extLst>
                          <a:ext uri="{FF2B5EF4-FFF2-40B4-BE49-F238E27FC236}">
                            <a16:creationId xmlns:a16="http://schemas.microsoft.com/office/drawing/2014/main" id="{FB39C051-85C6-B03D-A3D0-EF5F1240F1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4"/>
                      <a:stretch>
                        <a:fillRect/>
                      </a:stretch>
                    </p:blipFill>
                    <p:spPr>
                      <a:xfrm>
                        <a:off x="5523382" y="3090295"/>
                        <a:ext cx="164880" cy="1209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145">
                    <p14:nvContentPartPr>
                      <p14:cNvPr id="30875" name="Encre 30874">
                        <a:extLst>
                          <a:ext uri="{FF2B5EF4-FFF2-40B4-BE49-F238E27FC236}">
                            <a16:creationId xmlns:a16="http://schemas.microsoft.com/office/drawing/2014/main" id="{F1D5D05E-F791-5890-619A-250AB6730D27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538862" y="3045489"/>
                      <a:ext cx="137880" cy="35640"/>
                    </p14:xfrm>
                  </p:contentPart>
                </mc:Choice>
                <mc:Fallback xmlns="">
                  <p:pic>
                    <p:nvPicPr>
                      <p:cNvPr id="30875" name="Encre 30874">
                        <a:extLst>
                          <a:ext uri="{FF2B5EF4-FFF2-40B4-BE49-F238E27FC236}">
                            <a16:creationId xmlns:a16="http://schemas.microsoft.com/office/drawing/2014/main" id="{F1D5D05E-F791-5890-619A-250AB6730D2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6"/>
                      <a:stretch>
                        <a:fillRect/>
                      </a:stretch>
                    </p:blipFill>
                    <p:spPr>
                      <a:xfrm>
                        <a:off x="5529838" y="2991489"/>
                        <a:ext cx="155566" cy="1432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147">
                    <p14:nvContentPartPr>
                      <p14:cNvPr id="30876" name="Encre 30875">
                        <a:extLst>
                          <a:ext uri="{FF2B5EF4-FFF2-40B4-BE49-F238E27FC236}">
                            <a16:creationId xmlns:a16="http://schemas.microsoft.com/office/drawing/2014/main" id="{75B2C759-E12E-2C47-EC81-F6A3D38A5ACC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534542" y="3068169"/>
                      <a:ext cx="75960" cy="36720"/>
                    </p14:xfrm>
                  </p:contentPart>
                </mc:Choice>
                <mc:Fallback xmlns="">
                  <p:pic>
                    <p:nvPicPr>
                      <p:cNvPr id="30876" name="Encre 30875">
                        <a:extLst>
                          <a:ext uri="{FF2B5EF4-FFF2-40B4-BE49-F238E27FC236}">
                            <a16:creationId xmlns:a16="http://schemas.microsoft.com/office/drawing/2014/main" id="{75B2C759-E12E-2C47-EC81-F6A3D38A5A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8"/>
                      <a:stretch>
                        <a:fillRect/>
                      </a:stretch>
                    </p:blipFill>
                    <p:spPr>
                      <a:xfrm>
                        <a:off x="5525542" y="3014693"/>
                        <a:ext cx="93600" cy="143315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p:grpSp>
              <p:nvGrpSpPr>
                <p:cNvPr id="30827" name="Groupe 30826">
                  <a:extLst>
                    <a:ext uri="{FF2B5EF4-FFF2-40B4-BE49-F238E27FC236}">
                      <a16:creationId xmlns:a16="http://schemas.microsoft.com/office/drawing/2014/main" id="{DA8D3C43-CBDC-0B51-086A-A25DF76AE1B0}"/>
                    </a:ext>
                  </a:extLst>
                </p:cNvPr>
                <p:cNvGrpSpPr/>
                <p:nvPr/>
              </p:nvGrpSpPr>
              <p:grpSpPr>
                <a:xfrm>
                  <a:off x="4636702" y="3233409"/>
                  <a:ext cx="413640" cy="383400"/>
                  <a:chOff x="4636702" y="3233409"/>
                  <a:chExt cx="413640" cy="383400"/>
                </a:xfrm>
              </p:grpSpPr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149">
                    <p14:nvContentPartPr>
                      <p14:cNvPr id="30845" name="Encre 30844">
                        <a:extLst>
                          <a:ext uri="{FF2B5EF4-FFF2-40B4-BE49-F238E27FC236}">
                            <a16:creationId xmlns:a16="http://schemas.microsoft.com/office/drawing/2014/main" id="{762808B2-3CB4-A24C-C61F-6886FABDD022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4953862" y="3471009"/>
                      <a:ext cx="1080" cy="720"/>
                    </p14:xfrm>
                  </p:contentPart>
                </mc:Choice>
                <mc:Fallback xmlns="">
                  <p:pic>
                    <p:nvPicPr>
                      <p:cNvPr id="30845" name="Encre 30844">
                        <a:extLst>
                          <a:ext uri="{FF2B5EF4-FFF2-40B4-BE49-F238E27FC236}">
                            <a16:creationId xmlns:a16="http://schemas.microsoft.com/office/drawing/2014/main" id="{762808B2-3CB4-A24C-C61F-6886FABDD0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4944862" y="3363009"/>
                        <a:ext cx="18720" cy="2160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150">
                    <p14:nvContentPartPr>
                      <p14:cNvPr id="30846" name="Encre 30845">
                        <a:extLst>
                          <a:ext uri="{FF2B5EF4-FFF2-40B4-BE49-F238E27FC236}">
                            <a16:creationId xmlns:a16="http://schemas.microsoft.com/office/drawing/2014/main" id="{0086C098-7618-4872-5379-13208649B14B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4877542" y="3454089"/>
                      <a:ext cx="74880" cy="106920"/>
                    </p14:xfrm>
                  </p:contentPart>
                </mc:Choice>
                <mc:Fallback xmlns="">
                  <p:pic>
                    <p:nvPicPr>
                      <p:cNvPr id="30846" name="Encre 30845">
                        <a:extLst>
                          <a:ext uri="{FF2B5EF4-FFF2-40B4-BE49-F238E27FC236}">
                            <a16:creationId xmlns:a16="http://schemas.microsoft.com/office/drawing/2014/main" id="{0086C098-7618-4872-5379-13208649B1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1"/>
                      <a:stretch>
                        <a:fillRect/>
                      </a:stretch>
                    </p:blipFill>
                    <p:spPr>
                      <a:xfrm>
                        <a:off x="4868585" y="3400089"/>
                        <a:ext cx="92436" cy="2145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152">
                    <p14:nvContentPartPr>
                      <p14:cNvPr id="30847" name="Encre 30846">
                        <a:extLst>
                          <a:ext uri="{FF2B5EF4-FFF2-40B4-BE49-F238E27FC236}">
                            <a16:creationId xmlns:a16="http://schemas.microsoft.com/office/drawing/2014/main" id="{D98F4D69-1627-048D-2439-7618601B7E32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4903822" y="3444369"/>
                      <a:ext cx="40320" cy="77040"/>
                    </p14:xfrm>
                  </p:contentPart>
                </mc:Choice>
                <mc:Fallback xmlns="">
                  <p:pic>
                    <p:nvPicPr>
                      <p:cNvPr id="30847" name="Encre 30846">
                        <a:extLst>
                          <a:ext uri="{FF2B5EF4-FFF2-40B4-BE49-F238E27FC236}">
                            <a16:creationId xmlns:a16="http://schemas.microsoft.com/office/drawing/2014/main" id="{D98F4D69-1627-048D-2439-7618601B7E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3"/>
                      <a:stretch>
                        <a:fillRect/>
                      </a:stretch>
                    </p:blipFill>
                    <p:spPr>
                      <a:xfrm>
                        <a:off x="4894902" y="3390115"/>
                        <a:ext cx="57804" cy="185185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154">
                    <p14:nvContentPartPr>
                      <p14:cNvPr id="30848" name="Encre 30847">
                        <a:extLst>
                          <a:ext uri="{FF2B5EF4-FFF2-40B4-BE49-F238E27FC236}">
                            <a16:creationId xmlns:a16="http://schemas.microsoft.com/office/drawing/2014/main" id="{32C69243-7D36-8F07-79F4-D3FBD290FEFA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022622" y="3490089"/>
                      <a:ext cx="27720" cy="126720"/>
                    </p14:xfrm>
                  </p:contentPart>
                </mc:Choice>
                <mc:Fallback xmlns="">
                  <p:pic>
                    <p:nvPicPr>
                      <p:cNvPr id="30848" name="Encre 30847">
                        <a:extLst>
                          <a:ext uri="{FF2B5EF4-FFF2-40B4-BE49-F238E27FC236}">
                            <a16:creationId xmlns:a16="http://schemas.microsoft.com/office/drawing/2014/main" id="{32C69243-7D36-8F07-79F4-D3FBD290FE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5"/>
                      <a:stretch>
                        <a:fillRect/>
                      </a:stretch>
                    </p:blipFill>
                    <p:spPr>
                      <a:xfrm>
                        <a:off x="5013622" y="3436089"/>
                        <a:ext cx="45360" cy="2343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156">
                    <p14:nvContentPartPr>
                      <p14:cNvPr id="30849" name="Encre 30848">
                        <a:extLst>
                          <a:ext uri="{FF2B5EF4-FFF2-40B4-BE49-F238E27FC236}">
                            <a16:creationId xmlns:a16="http://schemas.microsoft.com/office/drawing/2014/main" id="{0E2728A6-F824-2D8C-6BDB-C9E23EC58CB7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033062" y="3481809"/>
                      <a:ext cx="10800" cy="67320"/>
                    </p14:xfrm>
                  </p:contentPart>
                </mc:Choice>
                <mc:Fallback xmlns="">
                  <p:pic>
                    <p:nvPicPr>
                      <p:cNvPr id="30849" name="Encre 30848">
                        <a:extLst>
                          <a:ext uri="{FF2B5EF4-FFF2-40B4-BE49-F238E27FC236}">
                            <a16:creationId xmlns:a16="http://schemas.microsoft.com/office/drawing/2014/main" id="{0E2728A6-F824-2D8C-6BDB-C9E23EC58CB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7"/>
                      <a:stretch>
                        <a:fillRect/>
                      </a:stretch>
                    </p:blipFill>
                    <p:spPr>
                      <a:xfrm>
                        <a:off x="5024352" y="3427809"/>
                        <a:ext cx="27871" cy="1749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158">
                    <p14:nvContentPartPr>
                      <p14:cNvPr id="30850" name="Encre 30849">
                        <a:extLst>
                          <a:ext uri="{FF2B5EF4-FFF2-40B4-BE49-F238E27FC236}">
                            <a16:creationId xmlns:a16="http://schemas.microsoft.com/office/drawing/2014/main" id="{94CE1FAA-A405-33B6-EE9E-FD4B269EBA31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4729582" y="3359049"/>
                      <a:ext cx="99720" cy="81360"/>
                    </p14:xfrm>
                  </p:contentPart>
                </mc:Choice>
                <mc:Fallback xmlns="">
                  <p:pic>
                    <p:nvPicPr>
                      <p:cNvPr id="30850" name="Encre 30849">
                        <a:extLst>
                          <a:ext uri="{FF2B5EF4-FFF2-40B4-BE49-F238E27FC236}">
                            <a16:creationId xmlns:a16="http://schemas.microsoft.com/office/drawing/2014/main" id="{94CE1FAA-A405-33B6-EE9E-FD4B269EBA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9"/>
                      <a:stretch>
                        <a:fillRect/>
                      </a:stretch>
                    </p:blipFill>
                    <p:spPr>
                      <a:xfrm>
                        <a:off x="4720614" y="3304809"/>
                        <a:ext cx="117297" cy="189478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160">
                    <p14:nvContentPartPr>
                      <p14:cNvPr id="30851" name="Encre 30850">
                        <a:extLst>
                          <a:ext uri="{FF2B5EF4-FFF2-40B4-BE49-F238E27FC236}">
                            <a16:creationId xmlns:a16="http://schemas.microsoft.com/office/drawing/2014/main" id="{11FD0D85-46AE-24EE-E2BE-DE58B09CAA07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4761262" y="3361929"/>
                      <a:ext cx="64080" cy="46080"/>
                    </p14:xfrm>
                  </p:contentPart>
                </mc:Choice>
                <mc:Fallback xmlns="">
                  <p:pic>
                    <p:nvPicPr>
                      <p:cNvPr id="30851" name="Encre 30850">
                        <a:extLst>
                          <a:ext uri="{FF2B5EF4-FFF2-40B4-BE49-F238E27FC236}">
                            <a16:creationId xmlns:a16="http://schemas.microsoft.com/office/drawing/2014/main" id="{11FD0D85-46AE-24EE-E2BE-DE58B09CAA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1"/>
                      <a:stretch>
                        <a:fillRect/>
                      </a:stretch>
                    </p:blipFill>
                    <p:spPr>
                      <a:xfrm>
                        <a:off x="4752312" y="3307929"/>
                        <a:ext cx="81621" cy="1537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162">
                    <p14:nvContentPartPr>
                      <p14:cNvPr id="30852" name="Encre 30851">
                        <a:extLst>
                          <a:ext uri="{FF2B5EF4-FFF2-40B4-BE49-F238E27FC236}">
                            <a16:creationId xmlns:a16="http://schemas.microsoft.com/office/drawing/2014/main" id="{8DBF3504-3846-6273-C564-37F06EBFCB36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4636702" y="3237369"/>
                      <a:ext cx="129600" cy="45000"/>
                    </p14:xfrm>
                  </p:contentPart>
                </mc:Choice>
                <mc:Fallback xmlns="">
                  <p:pic>
                    <p:nvPicPr>
                      <p:cNvPr id="30852" name="Encre 30851">
                        <a:extLst>
                          <a:ext uri="{FF2B5EF4-FFF2-40B4-BE49-F238E27FC236}">
                            <a16:creationId xmlns:a16="http://schemas.microsoft.com/office/drawing/2014/main" id="{8DBF3504-3846-6273-C564-37F06EBFCB3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3"/>
                      <a:stretch>
                        <a:fillRect/>
                      </a:stretch>
                    </p:blipFill>
                    <p:spPr>
                      <a:xfrm>
                        <a:off x="4627702" y="3183369"/>
                        <a:ext cx="147240" cy="1526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164">
                    <p14:nvContentPartPr>
                      <p14:cNvPr id="30853" name="Encre 30852">
                        <a:extLst>
                          <a:ext uri="{FF2B5EF4-FFF2-40B4-BE49-F238E27FC236}">
                            <a16:creationId xmlns:a16="http://schemas.microsoft.com/office/drawing/2014/main" id="{CE7A231C-9960-6ACE-394D-CCEC34718143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4674862" y="3233409"/>
                      <a:ext cx="80640" cy="30240"/>
                    </p14:xfrm>
                  </p:contentPart>
                </mc:Choice>
                <mc:Fallback xmlns="">
                  <p:pic>
                    <p:nvPicPr>
                      <p:cNvPr id="30853" name="Encre 30852">
                        <a:extLst>
                          <a:ext uri="{FF2B5EF4-FFF2-40B4-BE49-F238E27FC236}">
                            <a16:creationId xmlns:a16="http://schemas.microsoft.com/office/drawing/2014/main" id="{CE7A231C-9960-6ACE-394D-CCEC347181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5"/>
                      <a:stretch>
                        <a:fillRect/>
                      </a:stretch>
                    </p:blipFill>
                    <p:spPr>
                      <a:xfrm>
                        <a:off x="4665862" y="3179409"/>
                        <a:ext cx="98280" cy="1378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p:grpSp>
              <p:nvGrpSpPr>
                <p:cNvPr id="30828" name="Groupe 30827">
                  <a:extLst>
                    <a:ext uri="{FF2B5EF4-FFF2-40B4-BE49-F238E27FC236}">
                      <a16:creationId xmlns:a16="http://schemas.microsoft.com/office/drawing/2014/main" id="{6BCB3562-F293-3767-0F12-4BE4A791264B}"/>
                    </a:ext>
                  </a:extLst>
                </p:cNvPr>
                <p:cNvGrpSpPr/>
                <p:nvPr/>
              </p:nvGrpSpPr>
              <p:grpSpPr>
                <a:xfrm>
                  <a:off x="4607902" y="3122169"/>
                  <a:ext cx="133560" cy="14760"/>
                  <a:chOff x="4607902" y="3122169"/>
                  <a:chExt cx="133560" cy="14760"/>
                </a:xfrm>
              </p:grpSpPr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166">
                    <p14:nvContentPartPr>
                      <p14:cNvPr id="30843" name="Encre 30842">
                        <a:extLst>
                          <a:ext uri="{FF2B5EF4-FFF2-40B4-BE49-F238E27FC236}">
                            <a16:creationId xmlns:a16="http://schemas.microsoft.com/office/drawing/2014/main" id="{0391CE50-7DD8-B93B-50AF-023D56759064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4607902" y="3128649"/>
                      <a:ext cx="133560" cy="8280"/>
                    </p14:xfrm>
                  </p:contentPart>
                </mc:Choice>
                <mc:Fallback xmlns="">
                  <p:pic>
                    <p:nvPicPr>
                      <p:cNvPr id="30843" name="Encre 30842">
                        <a:extLst>
                          <a:ext uri="{FF2B5EF4-FFF2-40B4-BE49-F238E27FC236}">
                            <a16:creationId xmlns:a16="http://schemas.microsoft.com/office/drawing/2014/main" id="{0391CE50-7DD8-B93B-50AF-023D567590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7"/>
                      <a:stretch>
                        <a:fillRect/>
                      </a:stretch>
                    </p:blipFill>
                    <p:spPr>
                      <a:xfrm>
                        <a:off x="4598902" y="3074649"/>
                        <a:ext cx="151200" cy="1159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168">
                    <p14:nvContentPartPr>
                      <p14:cNvPr id="30844" name="Encre 30843">
                        <a:extLst>
                          <a:ext uri="{FF2B5EF4-FFF2-40B4-BE49-F238E27FC236}">
                            <a16:creationId xmlns:a16="http://schemas.microsoft.com/office/drawing/2014/main" id="{E46DD8EB-08B0-3DE0-0C50-F6B28214DF17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4644622" y="3122169"/>
                      <a:ext cx="92520" cy="14040"/>
                    </p14:xfrm>
                  </p:contentPart>
                </mc:Choice>
                <mc:Fallback xmlns="">
                  <p:pic>
                    <p:nvPicPr>
                      <p:cNvPr id="30844" name="Encre 30843">
                        <a:extLst>
                          <a:ext uri="{FF2B5EF4-FFF2-40B4-BE49-F238E27FC236}">
                            <a16:creationId xmlns:a16="http://schemas.microsoft.com/office/drawing/2014/main" id="{E46DD8EB-08B0-3DE0-0C50-F6B28214DF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9"/>
                      <a:stretch>
                        <a:fillRect/>
                      </a:stretch>
                    </p:blipFill>
                    <p:spPr>
                      <a:xfrm>
                        <a:off x="4635587" y="3068169"/>
                        <a:ext cx="110229" cy="1216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p:grpSp>
              <p:nvGrpSpPr>
                <p:cNvPr id="30829" name="Groupe 30828">
                  <a:extLst>
                    <a:ext uri="{FF2B5EF4-FFF2-40B4-BE49-F238E27FC236}">
                      <a16:creationId xmlns:a16="http://schemas.microsoft.com/office/drawing/2014/main" id="{1C8C45E3-2F51-86A9-26A6-0C7A8DC9DE38}"/>
                    </a:ext>
                  </a:extLst>
                </p:cNvPr>
                <p:cNvGrpSpPr/>
                <p:nvPr/>
              </p:nvGrpSpPr>
              <p:grpSpPr>
                <a:xfrm>
                  <a:off x="4629862" y="2589009"/>
                  <a:ext cx="465840" cy="412200"/>
                  <a:chOff x="4629862" y="2589009"/>
                  <a:chExt cx="465840" cy="412200"/>
                </a:xfrm>
              </p:grpSpPr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170">
                    <p14:nvContentPartPr>
                      <p14:cNvPr id="30834" name="Encre 30833">
                        <a:extLst>
                          <a:ext uri="{FF2B5EF4-FFF2-40B4-BE49-F238E27FC236}">
                            <a16:creationId xmlns:a16="http://schemas.microsoft.com/office/drawing/2014/main" id="{25BF0A3F-8DEF-7BE6-D992-21DF88D6BE5D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4805182" y="2695209"/>
                      <a:ext cx="96120" cy="101160"/>
                    </p14:xfrm>
                  </p:contentPart>
                </mc:Choice>
                <mc:Fallback xmlns="">
                  <p:pic>
                    <p:nvPicPr>
                      <p:cNvPr id="30834" name="Encre 30833">
                        <a:extLst>
                          <a:ext uri="{FF2B5EF4-FFF2-40B4-BE49-F238E27FC236}">
                            <a16:creationId xmlns:a16="http://schemas.microsoft.com/office/drawing/2014/main" id="{25BF0A3F-8DEF-7BE6-D992-21DF88D6BE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1"/>
                      <a:stretch>
                        <a:fillRect/>
                      </a:stretch>
                    </p:blipFill>
                    <p:spPr>
                      <a:xfrm>
                        <a:off x="4796182" y="2641209"/>
                        <a:ext cx="113760" cy="2088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172">
                    <p14:nvContentPartPr>
                      <p14:cNvPr id="30835" name="Encre 30834">
                        <a:extLst>
                          <a:ext uri="{FF2B5EF4-FFF2-40B4-BE49-F238E27FC236}">
                            <a16:creationId xmlns:a16="http://schemas.microsoft.com/office/drawing/2014/main" id="{0590F054-F737-5C21-0BCB-DF1060540EDC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4932262" y="2625009"/>
                      <a:ext cx="63360" cy="116640"/>
                    </p14:xfrm>
                  </p:contentPart>
                </mc:Choice>
                <mc:Fallback xmlns="">
                  <p:pic>
                    <p:nvPicPr>
                      <p:cNvPr id="30835" name="Encre 30834">
                        <a:extLst>
                          <a:ext uri="{FF2B5EF4-FFF2-40B4-BE49-F238E27FC236}">
                            <a16:creationId xmlns:a16="http://schemas.microsoft.com/office/drawing/2014/main" id="{0590F054-F737-5C21-0BCB-DF1060540E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3"/>
                      <a:stretch>
                        <a:fillRect/>
                      </a:stretch>
                    </p:blipFill>
                    <p:spPr>
                      <a:xfrm>
                        <a:off x="4923262" y="2571009"/>
                        <a:ext cx="81000" cy="2242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174">
                    <p14:nvContentPartPr>
                      <p14:cNvPr id="30836" name="Encre 30835">
                        <a:extLst>
                          <a:ext uri="{FF2B5EF4-FFF2-40B4-BE49-F238E27FC236}">
                            <a16:creationId xmlns:a16="http://schemas.microsoft.com/office/drawing/2014/main" id="{010B7C08-B901-7E8A-67A4-B6569AF70294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056822" y="2589009"/>
                      <a:ext cx="18720" cy="141120"/>
                    </p14:xfrm>
                  </p:contentPart>
                </mc:Choice>
                <mc:Fallback xmlns="">
                  <p:pic>
                    <p:nvPicPr>
                      <p:cNvPr id="30836" name="Encre 30835">
                        <a:extLst>
                          <a:ext uri="{FF2B5EF4-FFF2-40B4-BE49-F238E27FC236}">
                            <a16:creationId xmlns:a16="http://schemas.microsoft.com/office/drawing/2014/main" id="{010B7C08-B901-7E8A-67A4-B6569AF702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5"/>
                      <a:stretch>
                        <a:fillRect/>
                      </a:stretch>
                    </p:blipFill>
                    <p:spPr>
                      <a:xfrm>
                        <a:off x="5047822" y="2535009"/>
                        <a:ext cx="36360" cy="2487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176">
                    <p14:nvContentPartPr>
                      <p14:cNvPr id="30837" name="Encre 30836">
                        <a:extLst>
                          <a:ext uri="{FF2B5EF4-FFF2-40B4-BE49-F238E27FC236}">
                            <a16:creationId xmlns:a16="http://schemas.microsoft.com/office/drawing/2014/main" id="{25EFE944-FED9-1A5E-F634-7DB13F4DB617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4637782" y="2949369"/>
                      <a:ext cx="113400" cy="51840"/>
                    </p14:xfrm>
                  </p:contentPart>
                </mc:Choice>
                <mc:Fallback xmlns="">
                  <p:pic>
                    <p:nvPicPr>
                      <p:cNvPr id="30837" name="Encre 30836">
                        <a:extLst>
                          <a:ext uri="{FF2B5EF4-FFF2-40B4-BE49-F238E27FC236}">
                            <a16:creationId xmlns:a16="http://schemas.microsoft.com/office/drawing/2014/main" id="{25EFE944-FED9-1A5E-F634-7DB13F4DB6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7"/>
                      <a:stretch>
                        <a:fillRect/>
                      </a:stretch>
                    </p:blipFill>
                    <p:spPr>
                      <a:xfrm>
                        <a:off x="4628782" y="2894991"/>
                        <a:ext cx="131040" cy="160233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178">
                    <p14:nvContentPartPr>
                      <p14:cNvPr id="30838" name="Encre 30837">
                        <a:extLst>
                          <a:ext uri="{FF2B5EF4-FFF2-40B4-BE49-F238E27FC236}">
                            <a16:creationId xmlns:a16="http://schemas.microsoft.com/office/drawing/2014/main" id="{3EBC7661-F13F-E3D9-ED07-5203592CFFD4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4701862" y="2818329"/>
                      <a:ext cx="115200" cy="51840"/>
                    </p14:xfrm>
                  </p:contentPart>
                </mc:Choice>
                <mc:Fallback xmlns="">
                  <p:pic>
                    <p:nvPicPr>
                      <p:cNvPr id="30838" name="Encre 30837">
                        <a:extLst>
                          <a:ext uri="{FF2B5EF4-FFF2-40B4-BE49-F238E27FC236}">
                            <a16:creationId xmlns:a16="http://schemas.microsoft.com/office/drawing/2014/main" id="{3EBC7661-F13F-E3D9-ED07-5203592CFF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9"/>
                      <a:stretch>
                        <a:fillRect/>
                      </a:stretch>
                    </p:blipFill>
                    <p:spPr>
                      <a:xfrm>
                        <a:off x="4692862" y="2764329"/>
                        <a:ext cx="132840" cy="1594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180">
                    <p14:nvContentPartPr>
                      <p14:cNvPr id="30839" name="Encre 30838">
                        <a:extLst>
                          <a:ext uri="{FF2B5EF4-FFF2-40B4-BE49-F238E27FC236}">
                            <a16:creationId xmlns:a16="http://schemas.microsoft.com/office/drawing/2014/main" id="{B970AD06-5986-F58D-8CC2-D59BBE558272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4839742" y="2743809"/>
                      <a:ext cx="45000" cy="64080"/>
                    </p14:xfrm>
                  </p:contentPart>
                </mc:Choice>
                <mc:Fallback xmlns="">
                  <p:pic>
                    <p:nvPicPr>
                      <p:cNvPr id="30839" name="Encre 30838">
                        <a:extLst>
                          <a:ext uri="{FF2B5EF4-FFF2-40B4-BE49-F238E27FC236}">
                            <a16:creationId xmlns:a16="http://schemas.microsoft.com/office/drawing/2014/main" id="{B970AD06-5986-F58D-8CC2-D59BBE5582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1"/>
                      <a:stretch>
                        <a:fillRect/>
                      </a:stretch>
                    </p:blipFill>
                    <p:spPr>
                      <a:xfrm>
                        <a:off x="4830742" y="2689809"/>
                        <a:ext cx="62640" cy="1717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182">
                    <p14:nvContentPartPr>
                      <p14:cNvPr id="30840" name="Encre 30839">
                        <a:extLst>
                          <a:ext uri="{FF2B5EF4-FFF2-40B4-BE49-F238E27FC236}">
                            <a16:creationId xmlns:a16="http://schemas.microsoft.com/office/drawing/2014/main" id="{AB80ADBC-A78A-A60A-E214-92123D2C8399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4972582" y="2692689"/>
                      <a:ext cx="14760" cy="64440"/>
                    </p14:xfrm>
                  </p:contentPart>
                </mc:Choice>
                <mc:Fallback xmlns="">
                  <p:pic>
                    <p:nvPicPr>
                      <p:cNvPr id="30840" name="Encre 30839">
                        <a:extLst>
                          <a:ext uri="{FF2B5EF4-FFF2-40B4-BE49-F238E27FC236}">
                            <a16:creationId xmlns:a16="http://schemas.microsoft.com/office/drawing/2014/main" id="{AB80ADBC-A78A-A60A-E214-92123D2C83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3"/>
                      <a:stretch>
                        <a:fillRect/>
                      </a:stretch>
                    </p:blipFill>
                    <p:spPr>
                      <a:xfrm>
                        <a:off x="4963582" y="2638989"/>
                        <a:ext cx="32400" cy="171482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184">
                    <p14:nvContentPartPr>
                      <p14:cNvPr id="30841" name="Encre 30840">
                        <a:extLst>
                          <a:ext uri="{FF2B5EF4-FFF2-40B4-BE49-F238E27FC236}">
                            <a16:creationId xmlns:a16="http://schemas.microsoft.com/office/drawing/2014/main" id="{16DC4335-8351-196F-2EB3-413B59D743F5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074822" y="2655609"/>
                      <a:ext cx="20880" cy="67680"/>
                    </p14:xfrm>
                  </p:contentPart>
                </mc:Choice>
                <mc:Fallback xmlns="">
                  <p:pic>
                    <p:nvPicPr>
                      <p:cNvPr id="30841" name="Encre 30840">
                        <a:extLst>
                          <a:ext uri="{FF2B5EF4-FFF2-40B4-BE49-F238E27FC236}">
                            <a16:creationId xmlns:a16="http://schemas.microsoft.com/office/drawing/2014/main" id="{16DC4335-8351-196F-2EB3-413B59D743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5"/>
                      <a:stretch>
                        <a:fillRect/>
                      </a:stretch>
                    </p:blipFill>
                    <p:spPr>
                      <a:xfrm>
                        <a:off x="5065822" y="2601320"/>
                        <a:ext cx="38520" cy="175896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186">
                    <p14:nvContentPartPr>
                      <p14:cNvPr id="30842" name="Encre 30841">
                        <a:extLst>
                          <a:ext uri="{FF2B5EF4-FFF2-40B4-BE49-F238E27FC236}">
                            <a16:creationId xmlns:a16="http://schemas.microsoft.com/office/drawing/2014/main" id="{734589A8-041D-AE62-473E-A6180A12E5D8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4629862" y="2951889"/>
                      <a:ext cx="124920" cy="41760"/>
                    </p14:xfrm>
                  </p:contentPart>
                </mc:Choice>
                <mc:Fallback xmlns="">
                  <p:pic>
                    <p:nvPicPr>
                      <p:cNvPr id="30842" name="Encre 30841">
                        <a:extLst>
                          <a:ext uri="{FF2B5EF4-FFF2-40B4-BE49-F238E27FC236}">
                            <a16:creationId xmlns:a16="http://schemas.microsoft.com/office/drawing/2014/main" id="{734589A8-041D-AE62-473E-A6180A12E5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7"/>
                      <a:stretch>
                        <a:fillRect/>
                      </a:stretch>
                    </p:blipFill>
                    <p:spPr>
                      <a:xfrm>
                        <a:off x="4620888" y="2897889"/>
                        <a:ext cx="142509" cy="1494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p:sp>
              <p:nvSpPr>
                <p:cNvPr id="30830" name="Ellipse 30829">
                  <a:extLst>
                    <a:ext uri="{FF2B5EF4-FFF2-40B4-BE49-F238E27FC236}">
                      <a16:creationId xmlns:a16="http://schemas.microsoft.com/office/drawing/2014/main" id="{9530093A-9967-FBAE-BACE-C532CCD388F3}"/>
                    </a:ext>
                  </a:extLst>
                </p:cNvPr>
                <p:cNvSpPr/>
                <p:nvPr/>
              </p:nvSpPr>
              <p:spPr>
                <a:xfrm>
                  <a:off x="4775478" y="2780155"/>
                  <a:ext cx="718024" cy="672051"/>
                </a:xfrm>
                <a:prstGeom prst="ellipse">
                  <a:avLst/>
                </a:prstGeom>
                <a:noFill/>
                <a:ln w="9525">
                  <a:solidFill>
                    <a:srgbClr val="0088B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0831" name="Ellipse 30830">
                  <a:extLst>
                    <a:ext uri="{FF2B5EF4-FFF2-40B4-BE49-F238E27FC236}">
                      <a16:creationId xmlns:a16="http://schemas.microsoft.com/office/drawing/2014/main" id="{AD17883E-5037-ACCE-C552-A26101BC9160}"/>
                    </a:ext>
                  </a:extLst>
                </p:cNvPr>
                <p:cNvSpPr/>
                <p:nvPr/>
              </p:nvSpPr>
              <p:spPr>
                <a:xfrm>
                  <a:off x="4794990" y="2792838"/>
                  <a:ext cx="682824" cy="649694"/>
                </a:xfrm>
                <a:prstGeom prst="ellipse">
                  <a:avLst/>
                </a:prstGeom>
                <a:noFill/>
                <a:ln w="9525">
                  <a:solidFill>
                    <a:srgbClr val="0088B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0832" name="Ellipse 30831">
                  <a:extLst>
                    <a:ext uri="{FF2B5EF4-FFF2-40B4-BE49-F238E27FC236}">
                      <a16:creationId xmlns:a16="http://schemas.microsoft.com/office/drawing/2014/main" id="{986C340E-7DE2-3131-DF12-D92A52F206DF}"/>
                    </a:ext>
                  </a:extLst>
                </p:cNvPr>
                <p:cNvSpPr/>
                <p:nvPr/>
              </p:nvSpPr>
              <p:spPr>
                <a:xfrm>
                  <a:off x="4834390" y="2807035"/>
                  <a:ext cx="593592" cy="587725"/>
                </a:xfrm>
                <a:prstGeom prst="ellipse">
                  <a:avLst/>
                </a:prstGeom>
                <a:noFill/>
                <a:ln w="3175">
                  <a:solidFill>
                    <a:srgbClr val="0088B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0833" name="Ellipse 30832">
                  <a:extLst>
                    <a:ext uri="{FF2B5EF4-FFF2-40B4-BE49-F238E27FC236}">
                      <a16:creationId xmlns:a16="http://schemas.microsoft.com/office/drawing/2014/main" id="{6E8ACBA7-D665-21D1-9F0C-80FC07D796D8}"/>
                    </a:ext>
                  </a:extLst>
                </p:cNvPr>
                <p:cNvSpPr/>
                <p:nvPr/>
              </p:nvSpPr>
              <p:spPr>
                <a:xfrm>
                  <a:off x="4757733" y="2765048"/>
                  <a:ext cx="713589" cy="648998"/>
                </a:xfrm>
                <a:prstGeom prst="ellipse">
                  <a:avLst/>
                </a:prstGeom>
                <a:noFill/>
                <a:ln w="3175">
                  <a:solidFill>
                    <a:srgbClr val="0088B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30809" name="Ellipse 30808">
                <a:extLst>
                  <a:ext uri="{FF2B5EF4-FFF2-40B4-BE49-F238E27FC236}">
                    <a16:creationId xmlns:a16="http://schemas.microsoft.com/office/drawing/2014/main" id="{85F5F04E-00FC-1A1B-EA40-946B19E928B2}"/>
                  </a:ext>
                </a:extLst>
              </p:cNvPr>
              <p:cNvSpPr/>
              <p:nvPr/>
            </p:nvSpPr>
            <p:spPr>
              <a:xfrm>
                <a:off x="3457223" y="2867399"/>
                <a:ext cx="407856" cy="414374"/>
              </a:xfrm>
              <a:prstGeom prst="ellipse">
                <a:avLst/>
              </a:prstGeom>
              <a:noFill/>
              <a:ln w="3175">
                <a:solidFill>
                  <a:srgbClr val="0088B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810" name="Ellipse 30809">
                <a:extLst>
                  <a:ext uri="{FF2B5EF4-FFF2-40B4-BE49-F238E27FC236}">
                    <a16:creationId xmlns:a16="http://schemas.microsoft.com/office/drawing/2014/main" id="{7B56EA81-41C7-376E-B0C9-18FFEF0B9265}"/>
                  </a:ext>
                </a:extLst>
              </p:cNvPr>
              <p:cNvSpPr/>
              <p:nvPr/>
            </p:nvSpPr>
            <p:spPr>
              <a:xfrm>
                <a:off x="3420885" y="2854058"/>
                <a:ext cx="511530" cy="475793"/>
              </a:xfrm>
              <a:prstGeom prst="ellipse">
                <a:avLst/>
              </a:prstGeom>
              <a:noFill/>
              <a:ln w="3175">
                <a:solidFill>
                  <a:srgbClr val="0088B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811" name="Arc 30810">
                <a:extLst>
                  <a:ext uri="{FF2B5EF4-FFF2-40B4-BE49-F238E27FC236}">
                    <a16:creationId xmlns:a16="http://schemas.microsoft.com/office/drawing/2014/main" id="{257BB248-9332-1A2A-840B-C37D0E844EE5}"/>
                  </a:ext>
                </a:extLst>
              </p:cNvPr>
              <p:cNvSpPr/>
              <p:nvPr/>
            </p:nvSpPr>
            <p:spPr>
              <a:xfrm rot="1571861">
                <a:off x="3549376" y="2872459"/>
                <a:ext cx="373392" cy="306013"/>
              </a:xfrm>
              <a:prstGeom prst="arc">
                <a:avLst>
                  <a:gd name="adj1" fmla="val 16200000"/>
                  <a:gd name="adj2" fmla="val 2060625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812" name="Arc 30811">
                <a:extLst>
                  <a:ext uri="{FF2B5EF4-FFF2-40B4-BE49-F238E27FC236}">
                    <a16:creationId xmlns:a16="http://schemas.microsoft.com/office/drawing/2014/main" id="{157333B2-2B38-5439-8528-549307226B40}"/>
                  </a:ext>
                </a:extLst>
              </p:cNvPr>
              <p:cNvSpPr/>
              <p:nvPr/>
            </p:nvSpPr>
            <p:spPr>
              <a:xfrm rot="10522736">
                <a:off x="3465707" y="3025071"/>
                <a:ext cx="373392" cy="306013"/>
              </a:xfrm>
              <a:prstGeom prst="arc">
                <a:avLst>
                  <a:gd name="adj1" fmla="val 16200000"/>
                  <a:gd name="adj2" fmla="val 20606258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813" name="Triangle isocèle 30812">
                <a:extLst>
                  <a:ext uri="{FF2B5EF4-FFF2-40B4-BE49-F238E27FC236}">
                    <a16:creationId xmlns:a16="http://schemas.microsoft.com/office/drawing/2014/main" id="{F55EAB0E-E5BF-84D3-4C38-1304C2AF0F85}"/>
                  </a:ext>
                </a:extLst>
              </p:cNvPr>
              <p:cNvSpPr/>
              <p:nvPr/>
            </p:nvSpPr>
            <p:spPr>
              <a:xfrm rot="10241595">
                <a:off x="3891475" y="3029318"/>
                <a:ext cx="51506" cy="52825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814" name="Triangle isocèle 30813">
                <a:extLst>
                  <a:ext uri="{FF2B5EF4-FFF2-40B4-BE49-F238E27FC236}">
                    <a16:creationId xmlns:a16="http://schemas.microsoft.com/office/drawing/2014/main" id="{783DA54A-A183-6C99-2A9A-7AA9A166D650}"/>
                  </a:ext>
                </a:extLst>
              </p:cNvPr>
              <p:cNvSpPr/>
              <p:nvPr/>
            </p:nvSpPr>
            <p:spPr>
              <a:xfrm rot="19284919">
                <a:off x="3452214" y="3208696"/>
                <a:ext cx="51506" cy="52825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30881" name="Connecteur droit avec flèche 30880">
              <a:extLst>
                <a:ext uri="{FF2B5EF4-FFF2-40B4-BE49-F238E27FC236}">
                  <a16:creationId xmlns:a16="http://schemas.microsoft.com/office/drawing/2014/main" id="{2BADD05B-2325-32CF-59DD-51AC3F5984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03195" y="3148190"/>
              <a:ext cx="2109051" cy="42667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887" name="ZoneTexte 30886">
              <a:extLst>
                <a:ext uri="{FF2B5EF4-FFF2-40B4-BE49-F238E27FC236}">
                  <a16:creationId xmlns:a16="http://schemas.microsoft.com/office/drawing/2014/main" id="{84822EB9-443F-BC9B-B5BD-1210091E6300}"/>
                </a:ext>
              </a:extLst>
            </p:cNvPr>
            <p:cNvSpPr txBox="1"/>
            <p:nvPr/>
          </p:nvSpPr>
          <p:spPr>
            <a:xfrm rot="20866505">
              <a:off x="5416743" y="3058325"/>
              <a:ext cx="14510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Objet rapproché</a:t>
              </a:r>
            </a:p>
          </p:txBody>
        </p:sp>
        <p:sp>
          <p:nvSpPr>
            <p:cNvPr id="30898" name="ZoneTexte 30897">
              <a:extLst>
                <a:ext uri="{FF2B5EF4-FFF2-40B4-BE49-F238E27FC236}">
                  <a16:creationId xmlns:a16="http://schemas.microsoft.com/office/drawing/2014/main" id="{C759D9C5-8879-420E-9179-CAA125AAE52A}"/>
                </a:ext>
              </a:extLst>
            </p:cNvPr>
            <p:cNvSpPr txBox="1"/>
            <p:nvPr/>
          </p:nvSpPr>
          <p:spPr>
            <a:xfrm>
              <a:off x="7190613" y="3459059"/>
              <a:ext cx="14750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Muscle sphincter </a:t>
              </a:r>
            </a:p>
            <a:p>
              <a:r>
                <a:rPr lang="fr-FR" sz="1200" dirty="0"/>
                <a:t>   se contracte</a:t>
              </a:r>
            </a:p>
          </p:txBody>
        </p:sp>
        <p:sp>
          <p:nvSpPr>
            <p:cNvPr id="30899" name="ZoneTexte 30898">
              <a:extLst>
                <a:ext uri="{FF2B5EF4-FFF2-40B4-BE49-F238E27FC236}">
                  <a16:creationId xmlns:a16="http://schemas.microsoft.com/office/drawing/2014/main" id="{4ECD4999-9FFA-0D13-43AE-84F8FEE49053}"/>
                </a:ext>
              </a:extLst>
            </p:cNvPr>
            <p:cNvSpPr txBox="1"/>
            <p:nvPr/>
          </p:nvSpPr>
          <p:spPr>
            <a:xfrm rot="20866505">
              <a:off x="5645448" y="3336160"/>
              <a:ext cx="11833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solidFill>
                    <a:srgbClr val="FFFF00"/>
                  </a:solidFill>
                </a:rPr>
                <a:t>Lumière ++++</a:t>
              </a:r>
            </a:p>
          </p:txBody>
        </p:sp>
      </p:grpSp>
      <p:grpSp>
        <p:nvGrpSpPr>
          <p:cNvPr id="30902" name="Groupe 30901">
            <a:extLst>
              <a:ext uri="{FF2B5EF4-FFF2-40B4-BE49-F238E27FC236}">
                <a16:creationId xmlns:a16="http://schemas.microsoft.com/office/drawing/2014/main" id="{BB1E9B8E-D576-BDDF-34A2-D165165919BD}"/>
              </a:ext>
            </a:extLst>
          </p:cNvPr>
          <p:cNvGrpSpPr/>
          <p:nvPr/>
        </p:nvGrpSpPr>
        <p:grpSpPr>
          <a:xfrm>
            <a:off x="5056149" y="3896579"/>
            <a:ext cx="3239591" cy="2152772"/>
            <a:chOff x="5056149" y="3896579"/>
            <a:chExt cx="3239591" cy="2152772"/>
          </a:xfrm>
        </p:grpSpPr>
        <p:grpSp>
          <p:nvGrpSpPr>
            <p:cNvPr id="30738" name="Groupe 30737">
              <a:extLst>
                <a:ext uri="{FF2B5EF4-FFF2-40B4-BE49-F238E27FC236}">
                  <a16:creationId xmlns:a16="http://schemas.microsoft.com/office/drawing/2014/main" id="{379CFC89-A98C-F3F0-6149-88EAB6723713}"/>
                </a:ext>
              </a:extLst>
            </p:cNvPr>
            <p:cNvGrpSpPr/>
            <p:nvPr/>
          </p:nvGrpSpPr>
          <p:grpSpPr>
            <a:xfrm>
              <a:off x="6792240" y="4382543"/>
              <a:ext cx="1107166" cy="1077142"/>
              <a:chOff x="5993601" y="2050438"/>
              <a:chExt cx="1107166" cy="1077142"/>
            </a:xfrm>
          </p:grpSpPr>
          <p:grpSp>
            <p:nvGrpSpPr>
              <p:cNvPr id="30739" name="Groupe 30738">
                <a:extLst>
                  <a:ext uri="{FF2B5EF4-FFF2-40B4-BE49-F238E27FC236}">
                    <a16:creationId xmlns:a16="http://schemas.microsoft.com/office/drawing/2014/main" id="{893F973A-70F0-7549-0B6C-40AD56D31407}"/>
                  </a:ext>
                </a:extLst>
              </p:cNvPr>
              <p:cNvGrpSpPr/>
              <p:nvPr/>
            </p:nvGrpSpPr>
            <p:grpSpPr>
              <a:xfrm>
                <a:off x="5993601" y="2050438"/>
                <a:ext cx="1107166" cy="1077142"/>
                <a:chOff x="4588969" y="2564904"/>
                <a:chExt cx="1107166" cy="1077142"/>
              </a:xfrm>
            </p:grpSpPr>
            <p:sp>
              <p:nvSpPr>
                <p:cNvPr id="30745" name="Ellipse 30744">
                  <a:extLst>
                    <a:ext uri="{FF2B5EF4-FFF2-40B4-BE49-F238E27FC236}">
                      <a16:creationId xmlns:a16="http://schemas.microsoft.com/office/drawing/2014/main" id="{5E5E0EDE-4C15-F2C1-695B-106F5D9E5CBE}"/>
                    </a:ext>
                  </a:extLst>
                </p:cNvPr>
                <p:cNvSpPr/>
                <p:nvPr/>
              </p:nvSpPr>
              <p:spPr>
                <a:xfrm>
                  <a:off x="4588969" y="2564904"/>
                  <a:ext cx="1107166" cy="1077142"/>
                </a:xfrm>
                <a:prstGeom prst="ellipse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30746" name="Ellipse 30745">
                  <a:extLst>
                    <a:ext uri="{FF2B5EF4-FFF2-40B4-BE49-F238E27FC236}">
                      <a16:creationId xmlns:a16="http://schemas.microsoft.com/office/drawing/2014/main" id="{B8902B16-83B3-E043-CD58-86BFD9E85E8C}"/>
                    </a:ext>
                  </a:extLst>
                </p:cNvPr>
                <p:cNvSpPr/>
                <p:nvPr/>
              </p:nvSpPr>
              <p:spPr>
                <a:xfrm>
                  <a:off x="4734678" y="2720282"/>
                  <a:ext cx="792088" cy="769364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solidFill>
                    <a:srgbClr val="00A1DA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cxnSp>
              <p:nvCxnSpPr>
                <p:cNvPr id="30747" name="Connecteur droit 30746">
                  <a:extLst>
                    <a:ext uri="{FF2B5EF4-FFF2-40B4-BE49-F238E27FC236}">
                      <a16:creationId xmlns:a16="http://schemas.microsoft.com/office/drawing/2014/main" id="{669657FA-13DE-9099-A634-FAEC311DBF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42552" y="2576266"/>
                  <a:ext cx="0" cy="144016"/>
                </a:xfrm>
                <a:prstGeom prst="line">
                  <a:avLst/>
                </a:prstGeom>
                <a:ln w="3175">
                  <a:solidFill>
                    <a:srgbClr val="0088B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48" name="Connecteur droit 30747">
                  <a:extLst>
                    <a:ext uri="{FF2B5EF4-FFF2-40B4-BE49-F238E27FC236}">
                      <a16:creationId xmlns:a16="http://schemas.microsoft.com/office/drawing/2014/main" id="{77E839DF-0ACA-DDF8-BD39-4E2984422B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308325" y="2636480"/>
                  <a:ext cx="72008" cy="128112"/>
                </a:xfrm>
                <a:prstGeom prst="line">
                  <a:avLst/>
                </a:prstGeom>
                <a:ln w="3175">
                  <a:solidFill>
                    <a:srgbClr val="0088B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49" name="Connecteur droit 30748">
                  <a:extLst>
                    <a:ext uri="{FF2B5EF4-FFF2-40B4-BE49-F238E27FC236}">
                      <a16:creationId xmlns:a16="http://schemas.microsoft.com/office/drawing/2014/main" id="{9E663B07-B118-169E-90AD-36B7A746B4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407021" y="2728666"/>
                  <a:ext cx="115992" cy="116906"/>
                </a:xfrm>
                <a:prstGeom prst="line">
                  <a:avLst/>
                </a:prstGeom>
                <a:ln w="3175">
                  <a:solidFill>
                    <a:srgbClr val="0088B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p14="http://schemas.microsoft.com/office/powerpoint/2010/main">
              <mc:Choice Requires="p14">
                <p:contentPart p14:bwMode="auto" r:id="rId188">
                  <p14:nvContentPartPr>
                    <p14:cNvPr id="30750" name="Encre 30749">
                      <a:extLst>
                        <a:ext uri="{FF2B5EF4-FFF2-40B4-BE49-F238E27FC236}">
                          <a16:creationId xmlns:a16="http://schemas.microsoft.com/office/drawing/2014/main" id="{4AF98DFF-50C9-DA1D-0424-305C5F784BF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768462" y="2928489"/>
                    <a:ext cx="14040" cy="13320"/>
                  </p14:xfrm>
                </p:contentPart>
              </mc:Choice>
              <mc:Fallback xmlns="">
                <p:pic>
                  <p:nvPicPr>
                    <p:cNvPr id="30750" name="Encre 30749">
                      <a:extLst>
                        <a:ext uri="{FF2B5EF4-FFF2-40B4-BE49-F238E27FC236}">
                          <a16:creationId xmlns:a16="http://schemas.microsoft.com/office/drawing/2014/main" id="{4AF98DFF-50C9-DA1D-0424-305C5F784BF1}"/>
                        </a:ext>
                      </a:extLst>
                    </p:cNvPr>
                    <p:cNvPicPr/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4762342" y="2922369"/>
                      <a:ext cx="26280" cy="25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89">
                  <p14:nvContentPartPr>
                    <p14:cNvPr id="30751" name="Encre 30750">
                      <a:extLst>
                        <a:ext uri="{FF2B5EF4-FFF2-40B4-BE49-F238E27FC236}">
                          <a16:creationId xmlns:a16="http://schemas.microsoft.com/office/drawing/2014/main" id="{55131C7E-A924-891D-0799-371D4AE01F2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646062" y="3313689"/>
                    <a:ext cx="4680" cy="1080"/>
                  </p14:xfrm>
                </p:contentPart>
              </mc:Choice>
              <mc:Fallback xmlns="">
                <p:pic>
                  <p:nvPicPr>
                    <p:cNvPr id="30751" name="Encre 30750">
                      <a:extLst>
                        <a:ext uri="{FF2B5EF4-FFF2-40B4-BE49-F238E27FC236}">
                          <a16:creationId xmlns:a16="http://schemas.microsoft.com/office/drawing/2014/main" id="{55131C7E-A924-891D-0799-371D4AE01F2E}"/>
                        </a:ext>
                      </a:extLst>
                    </p:cNvPr>
                    <p:cNvPicPr/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4639942" y="3307569"/>
                      <a:ext cx="16920" cy="133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90">
                  <p14:nvContentPartPr>
                    <p14:cNvPr id="30752" name="Encre 30751">
                      <a:extLst>
                        <a:ext uri="{FF2B5EF4-FFF2-40B4-BE49-F238E27FC236}">
                          <a16:creationId xmlns:a16="http://schemas.microsoft.com/office/drawing/2014/main" id="{B70FA271-A6AF-59E3-2866-7EB29E9C570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239342" y="2601249"/>
                    <a:ext cx="39240" cy="138600"/>
                  </p14:xfrm>
                </p:contentPart>
              </mc:Choice>
              <mc:Fallback xmlns="">
                <p:pic>
                  <p:nvPicPr>
                    <p:cNvPr id="30752" name="Encre 30751">
                      <a:extLst>
                        <a:ext uri="{FF2B5EF4-FFF2-40B4-BE49-F238E27FC236}">
                          <a16:creationId xmlns:a16="http://schemas.microsoft.com/office/drawing/2014/main" id="{B70FA271-A6AF-59E3-2866-7EB29E9C5705}"/>
                        </a:ext>
                      </a:extLst>
                    </p:cNvPr>
                    <p:cNvPicPr/>
                    <p:nvPr/>
                  </p:nvPicPr>
                  <p:blipFill>
                    <a:blip r:embed="rId191"/>
                    <a:stretch>
                      <a:fillRect/>
                    </a:stretch>
                  </p:blipFill>
                  <p:spPr>
                    <a:xfrm>
                      <a:off x="5230424" y="2547249"/>
                      <a:ext cx="56720" cy="246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92">
                  <p14:nvContentPartPr>
                    <p14:cNvPr id="30753" name="Encre 30752">
                      <a:extLst>
                        <a:ext uri="{FF2B5EF4-FFF2-40B4-BE49-F238E27FC236}">
                          <a16:creationId xmlns:a16="http://schemas.microsoft.com/office/drawing/2014/main" id="{0D1CB7E5-644D-379C-84CF-783BE8B434F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707262" y="2816889"/>
                    <a:ext cx="114480" cy="53280"/>
                  </p14:xfrm>
                </p:contentPart>
              </mc:Choice>
              <mc:Fallback xmlns="">
                <p:pic>
                  <p:nvPicPr>
                    <p:cNvPr id="30753" name="Encre 30752">
                      <a:extLst>
                        <a:ext uri="{FF2B5EF4-FFF2-40B4-BE49-F238E27FC236}">
                          <a16:creationId xmlns:a16="http://schemas.microsoft.com/office/drawing/2014/main" id="{0D1CB7E5-644D-379C-84CF-783BE8B434F0}"/>
                        </a:ext>
                      </a:extLst>
                    </p:cNvPr>
                    <p:cNvPicPr/>
                    <p:nvPr/>
                  </p:nvPicPr>
                  <p:blipFill>
                    <a:blip r:embed="rId193"/>
                    <a:stretch>
                      <a:fillRect/>
                    </a:stretch>
                  </p:blipFill>
                  <p:spPr>
                    <a:xfrm>
                      <a:off x="4698262" y="2762889"/>
                      <a:ext cx="132120" cy="160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94">
                  <p14:nvContentPartPr>
                    <p14:cNvPr id="30754" name="Encre 30753">
                      <a:extLst>
                        <a:ext uri="{FF2B5EF4-FFF2-40B4-BE49-F238E27FC236}">
                          <a16:creationId xmlns:a16="http://schemas.microsoft.com/office/drawing/2014/main" id="{69E164DF-AA49-E68D-8103-FF98068EABE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226022" y="2661729"/>
                    <a:ext cx="35280" cy="79560"/>
                  </p14:xfrm>
                </p:contentPart>
              </mc:Choice>
              <mc:Fallback xmlns="">
                <p:pic>
                  <p:nvPicPr>
                    <p:cNvPr id="30754" name="Encre 30753">
                      <a:extLst>
                        <a:ext uri="{FF2B5EF4-FFF2-40B4-BE49-F238E27FC236}">
                          <a16:creationId xmlns:a16="http://schemas.microsoft.com/office/drawing/2014/main" id="{69E164DF-AA49-E68D-8103-FF98068EABE1}"/>
                        </a:ext>
                      </a:extLst>
                    </p:cNvPr>
                    <p:cNvPicPr/>
                    <p:nvPr/>
                  </p:nvPicPr>
                  <p:blipFill>
                    <a:blip r:embed="rId195"/>
                    <a:stretch>
                      <a:fillRect/>
                    </a:stretch>
                  </p:blipFill>
                  <p:spPr>
                    <a:xfrm>
                      <a:off x="5217022" y="2607729"/>
                      <a:ext cx="52920" cy="187200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30755" name="Groupe 30754">
                  <a:extLst>
                    <a:ext uri="{FF2B5EF4-FFF2-40B4-BE49-F238E27FC236}">
                      <a16:creationId xmlns:a16="http://schemas.microsoft.com/office/drawing/2014/main" id="{31E65C85-C889-078D-47B2-7B356657C5E0}"/>
                    </a:ext>
                  </a:extLst>
                </p:cNvPr>
                <p:cNvGrpSpPr/>
                <p:nvPr/>
              </p:nvGrpSpPr>
              <p:grpSpPr>
                <a:xfrm>
                  <a:off x="5155102" y="2865489"/>
                  <a:ext cx="524520" cy="765000"/>
                  <a:chOff x="5155102" y="2865489"/>
                  <a:chExt cx="524520" cy="765000"/>
                </a:xfrm>
              </p:grpSpPr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196">
                    <p14:nvContentPartPr>
                      <p14:cNvPr id="30784" name="Encre 30783">
                        <a:extLst>
                          <a:ext uri="{FF2B5EF4-FFF2-40B4-BE49-F238E27FC236}">
                            <a16:creationId xmlns:a16="http://schemas.microsoft.com/office/drawing/2014/main" id="{4B818B0F-441B-875B-7F51-8FC0527FCC1B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488462" y="2865489"/>
                      <a:ext cx="126720" cy="55440"/>
                    </p14:xfrm>
                  </p:contentPart>
                </mc:Choice>
                <mc:Fallback xmlns="">
                  <p:pic>
                    <p:nvPicPr>
                      <p:cNvPr id="30784" name="Encre 30783">
                        <a:extLst>
                          <a:ext uri="{FF2B5EF4-FFF2-40B4-BE49-F238E27FC236}">
                            <a16:creationId xmlns:a16="http://schemas.microsoft.com/office/drawing/2014/main" id="{4B818B0F-441B-875B-7F51-8FC0527FCC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7"/>
                      <a:stretch>
                        <a:fillRect/>
                      </a:stretch>
                    </p:blipFill>
                    <p:spPr>
                      <a:xfrm>
                        <a:off x="5479462" y="2811489"/>
                        <a:ext cx="144360" cy="1630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198">
                    <p14:nvContentPartPr>
                      <p14:cNvPr id="30785" name="Encre 30784">
                        <a:extLst>
                          <a:ext uri="{FF2B5EF4-FFF2-40B4-BE49-F238E27FC236}">
                            <a16:creationId xmlns:a16="http://schemas.microsoft.com/office/drawing/2014/main" id="{CD384620-7ACC-2E21-7401-45A89723F959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523022" y="2973849"/>
                      <a:ext cx="138600" cy="28440"/>
                    </p14:xfrm>
                  </p:contentPart>
                </mc:Choice>
                <mc:Fallback xmlns="">
                  <p:pic>
                    <p:nvPicPr>
                      <p:cNvPr id="30785" name="Encre 30784">
                        <a:extLst>
                          <a:ext uri="{FF2B5EF4-FFF2-40B4-BE49-F238E27FC236}">
                            <a16:creationId xmlns:a16="http://schemas.microsoft.com/office/drawing/2014/main" id="{CD384620-7ACC-2E21-7401-45A89723F9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9"/>
                      <a:stretch>
                        <a:fillRect/>
                      </a:stretch>
                    </p:blipFill>
                    <p:spPr>
                      <a:xfrm>
                        <a:off x="5514022" y="2920524"/>
                        <a:ext cx="156240" cy="134735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00">
                    <p14:nvContentPartPr>
                      <p14:cNvPr id="30786" name="Encre 30785">
                        <a:extLst>
                          <a:ext uri="{FF2B5EF4-FFF2-40B4-BE49-F238E27FC236}">
                            <a16:creationId xmlns:a16="http://schemas.microsoft.com/office/drawing/2014/main" id="{21232E32-02E3-950F-0FD4-D6C881A762B3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481262" y="2888889"/>
                      <a:ext cx="68400" cy="20520"/>
                    </p14:xfrm>
                  </p:contentPart>
                </mc:Choice>
                <mc:Fallback xmlns="">
                  <p:pic>
                    <p:nvPicPr>
                      <p:cNvPr id="30786" name="Encre 30785">
                        <a:extLst>
                          <a:ext uri="{FF2B5EF4-FFF2-40B4-BE49-F238E27FC236}">
                            <a16:creationId xmlns:a16="http://schemas.microsoft.com/office/drawing/2014/main" id="{21232E32-02E3-950F-0FD4-D6C881A762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1"/>
                      <a:stretch>
                        <a:fillRect/>
                      </a:stretch>
                    </p:blipFill>
                    <p:spPr>
                      <a:xfrm>
                        <a:off x="5472262" y="2834889"/>
                        <a:ext cx="86040" cy="1281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02">
                    <p14:nvContentPartPr>
                      <p14:cNvPr id="30787" name="Encre 30786">
                        <a:extLst>
                          <a:ext uri="{FF2B5EF4-FFF2-40B4-BE49-F238E27FC236}">
                            <a16:creationId xmlns:a16="http://schemas.microsoft.com/office/drawing/2014/main" id="{9BED57CB-2819-C96F-609F-69CC117D6E8F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490262" y="2886009"/>
                      <a:ext cx="79920" cy="46080"/>
                    </p14:xfrm>
                  </p:contentPart>
                </mc:Choice>
                <mc:Fallback xmlns="">
                  <p:pic>
                    <p:nvPicPr>
                      <p:cNvPr id="30787" name="Encre 30786">
                        <a:extLst>
                          <a:ext uri="{FF2B5EF4-FFF2-40B4-BE49-F238E27FC236}">
                            <a16:creationId xmlns:a16="http://schemas.microsoft.com/office/drawing/2014/main" id="{9BED57CB-2819-C96F-609F-69CC117D6E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3"/>
                      <a:stretch>
                        <a:fillRect/>
                      </a:stretch>
                    </p:blipFill>
                    <p:spPr>
                      <a:xfrm>
                        <a:off x="5481302" y="2832009"/>
                        <a:ext cx="97481" cy="1537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04">
                    <p14:nvContentPartPr>
                      <p14:cNvPr id="30788" name="Encre 30787">
                        <a:extLst>
                          <a:ext uri="{FF2B5EF4-FFF2-40B4-BE49-F238E27FC236}">
                            <a16:creationId xmlns:a16="http://schemas.microsoft.com/office/drawing/2014/main" id="{906C6B82-F186-FDDA-A496-A329A4C60827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494222" y="2920929"/>
                      <a:ext cx="14400" cy="8640"/>
                    </p14:xfrm>
                  </p:contentPart>
                </mc:Choice>
                <mc:Fallback xmlns="">
                  <p:pic>
                    <p:nvPicPr>
                      <p:cNvPr id="30788" name="Encre 30787">
                        <a:extLst>
                          <a:ext uri="{FF2B5EF4-FFF2-40B4-BE49-F238E27FC236}">
                            <a16:creationId xmlns:a16="http://schemas.microsoft.com/office/drawing/2014/main" id="{906C6B82-F186-FDDA-A496-A329A4C6082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5"/>
                      <a:stretch>
                        <a:fillRect/>
                      </a:stretch>
                    </p:blipFill>
                    <p:spPr>
                      <a:xfrm>
                        <a:off x="5485222" y="2869089"/>
                        <a:ext cx="32040" cy="111974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06">
                    <p14:nvContentPartPr>
                      <p14:cNvPr id="30789" name="Encre 30788">
                        <a:extLst>
                          <a:ext uri="{FF2B5EF4-FFF2-40B4-BE49-F238E27FC236}">
                            <a16:creationId xmlns:a16="http://schemas.microsoft.com/office/drawing/2014/main" id="{7817D9B0-08E0-B7FC-A080-F5B2EFA62DD6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516542" y="2983209"/>
                      <a:ext cx="88560" cy="9360"/>
                    </p14:xfrm>
                  </p:contentPart>
                </mc:Choice>
                <mc:Fallback xmlns="">
                  <p:pic>
                    <p:nvPicPr>
                      <p:cNvPr id="30789" name="Encre 30788">
                        <a:extLst>
                          <a:ext uri="{FF2B5EF4-FFF2-40B4-BE49-F238E27FC236}">
                            <a16:creationId xmlns:a16="http://schemas.microsoft.com/office/drawing/2014/main" id="{7817D9B0-08E0-B7FC-A080-F5B2EFA62D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7"/>
                      <a:stretch>
                        <a:fillRect/>
                      </a:stretch>
                    </p:blipFill>
                    <p:spPr>
                      <a:xfrm>
                        <a:off x="5507542" y="2929209"/>
                        <a:ext cx="106200" cy="1170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08">
                    <p14:nvContentPartPr>
                      <p14:cNvPr id="30790" name="Encre 30789">
                        <a:extLst>
                          <a:ext uri="{FF2B5EF4-FFF2-40B4-BE49-F238E27FC236}">
                            <a16:creationId xmlns:a16="http://schemas.microsoft.com/office/drawing/2014/main" id="{D1D99297-30BC-C097-9B03-29BED72EA86D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534902" y="2987889"/>
                      <a:ext cx="48960" cy="17280"/>
                    </p14:xfrm>
                  </p:contentPart>
                </mc:Choice>
                <mc:Fallback xmlns="">
                  <p:pic>
                    <p:nvPicPr>
                      <p:cNvPr id="30790" name="Encre 30789">
                        <a:extLst>
                          <a:ext uri="{FF2B5EF4-FFF2-40B4-BE49-F238E27FC236}">
                            <a16:creationId xmlns:a16="http://schemas.microsoft.com/office/drawing/2014/main" id="{D1D99297-30BC-C097-9B03-29BED72EA8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9"/>
                      <a:stretch>
                        <a:fillRect/>
                      </a:stretch>
                    </p:blipFill>
                    <p:spPr>
                      <a:xfrm>
                        <a:off x="5525902" y="2933889"/>
                        <a:ext cx="66600" cy="1249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10">
                    <p14:nvContentPartPr>
                      <p14:cNvPr id="30791" name="Encre 30790">
                        <a:extLst>
                          <a:ext uri="{FF2B5EF4-FFF2-40B4-BE49-F238E27FC236}">
                            <a16:creationId xmlns:a16="http://schemas.microsoft.com/office/drawing/2014/main" id="{398EED7F-B515-A5AC-2F0C-582885B00F50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179222" y="3491529"/>
                      <a:ext cx="9720" cy="138960"/>
                    </p14:xfrm>
                  </p:contentPart>
                </mc:Choice>
                <mc:Fallback xmlns="">
                  <p:pic>
                    <p:nvPicPr>
                      <p:cNvPr id="30791" name="Encre 30790">
                        <a:extLst>
                          <a:ext uri="{FF2B5EF4-FFF2-40B4-BE49-F238E27FC236}">
                            <a16:creationId xmlns:a16="http://schemas.microsoft.com/office/drawing/2014/main" id="{398EED7F-B515-A5AC-2F0C-582885B00F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1"/>
                      <a:stretch>
                        <a:fillRect/>
                      </a:stretch>
                    </p:blipFill>
                    <p:spPr>
                      <a:xfrm>
                        <a:off x="5170543" y="3437669"/>
                        <a:ext cx="26730" cy="246322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12">
                    <p14:nvContentPartPr>
                      <p14:cNvPr id="30792" name="Encre 30791">
                        <a:extLst>
                          <a:ext uri="{FF2B5EF4-FFF2-40B4-BE49-F238E27FC236}">
                            <a16:creationId xmlns:a16="http://schemas.microsoft.com/office/drawing/2014/main" id="{10C58CDD-7B4D-C2BB-C473-E81AACC878E3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155102" y="3496569"/>
                      <a:ext cx="33120" cy="85680"/>
                    </p14:xfrm>
                  </p:contentPart>
                </mc:Choice>
                <mc:Fallback xmlns="">
                  <p:pic>
                    <p:nvPicPr>
                      <p:cNvPr id="30792" name="Encre 30791">
                        <a:extLst>
                          <a:ext uri="{FF2B5EF4-FFF2-40B4-BE49-F238E27FC236}">
                            <a16:creationId xmlns:a16="http://schemas.microsoft.com/office/drawing/2014/main" id="{10C58CDD-7B4D-C2BB-C473-E81AACC878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3"/>
                      <a:stretch>
                        <a:fillRect/>
                      </a:stretch>
                    </p:blipFill>
                    <p:spPr>
                      <a:xfrm>
                        <a:off x="5146102" y="3442341"/>
                        <a:ext cx="50760" cy="193774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14">
                    <p14:nvContentPartPr>
                      <p14:cNvPr id="30793" name="Encre 30792">
                        <a:extLst>
                          <a:ext uri="{FF2B5EF4-FFF2-40B4-BE49-F238E27FC236}">
                            <a16:creationId xmlns:a16="http://schemas.microsoft.com/office/drawing/2014/main" id="{84252F2F-95E4-41E7-0BE5-EAB024AAC3A3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283982" y="3472449"/>
                      <a:ext cx="66600" cy="113760"/>
                    </p14:xfrm>
                  </p:contentPart>
                </mc:Choice>
                <mc:Fallback xmlns="">
                  <p:pic>
                    <p:nvPicPr>
                      <p:cNvPr id="30793" name="Encre 30792">
                        <a:extLst>
                          <a:ext uri="{FF2B5EF4-FFF2-40B4-BE49-F238E27FC236}">
                            <a16:creationId xmlns:a16="http://schemas.microsoft.com/office/drawing/2014/main" id="{84252F2F-95E4-41E7-0BE5-EAB024AAC3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5"/>
                      <a:stretch>
                        <a:fillRect/>
                      </a:stretch>
                    </p:blipFill>
                    <p:spPr>
                      <a:xfrm>
                        <a:off x="5274982" y="3418449"/>
                        <a:ext cx="84240" cy="2214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16">
                    <p14:nvContentPartPr>
                      <p14:cNvPr id="30794" name="Encre 30793">
                        <a:extLst>
                          <a:ext uri="{FF2B5EF4-FFF2-40B4-BE49-F238E27FC236}">
                            <a16:creationId xmlns:a16="http://schemas.microsoft.com/office/drawing/2014/main" id="{522F60F9-163A-1DC2-497E-9FB04E5AA989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319262" y="3505929"/>
                      <a:ext cx="5040" cy="2880"/>
                    </p14:xfrm>
                  </p:contentPart>
                </mc:Choice>
                <mc:Fallback xmlns="">
                  <p:pic>
                    <p:nvPicPr>
                      <p:cNvPr id="30794" name="Encre 30793">
                        <a:extLst>
                          <a:ext uri="{FF2B5EF4-FFF2-40B4-BE49-F238E27FC236}">
                            <a16:creationId xmlns:a16="http://schemas.microsoft.com/office/drawing/2014/main" id="{522F60F9-163A-1DC2-497E-9FB04E5AA9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5310262" y="3451929"/>
                        <a:ext cx="22680" cy="1105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17">
                    <p14:nvContentPartPr>
                      <p14:cNvPr id="30795" name="Encre 30794">
                        <a:extLst>
                          <a:ext uri="{FF2B5EF4-FFF2-40B4-BE49-F238E27FC236}">
                            <a16:creationId xmlns:a16="http://schemas.microsoft.com/office/drawing/2014/main" id="{34A6EF98-72EB-4173-D173-67AF4AE086C5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307382" y="3472089"/>
                      <a:ext cx="1440" cy="3240"/>
                    </p14:xfrm>
                  </p:contentPart>
                </mc:Choice>
                <mc:Fallback xmlns="">
                  <p:pic>
                    <p:nvPicPr>
                      <p:cNvPr id="30795" name="Encre 30794">
                        <a:extLst>
                          <a:ext uri="{FF2B5EF4-FFF2-40B4-BE49-F238E27FC236}">
                            <a16:creationId xmlns:a16="http://schemas.microsoft.com/office/drawing/2014/main" id="{34A6EF98-72EB-4173-D173-67AF4AE086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5298382" y="3418089"/>
                        <a:ext cx="19080" cy="1108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18">
                    <p14:nvContentPartPr>
                      <p14:cNvPr id="30796" name="Encre 30795">
                        <a:extLst>
                          <a:ext uri="{FF2B5EF4-FFF2-40B4-BE49-F238E27FC236}">
                            <a16:creationId xmlns:a16="http://schemas.microsoft.com/office/drawing/2014/main" id="{530AF029-0934-E601-4041-1DA288EE4779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296222" y="3465609"/>
                      <a:ext cx="36000" cy="85680"/>
                    </p14:xfrm>
                  </p:contentPart>
                </mc:Choice>
                <mc:Fallback xmlns="">
                  <p:pic>
                    <p:nvPicPr>
                      <p:cNvPr id="30796" name="Encre 30795">
                        <a:extLst>
                          <a:ext uri="{FF2B5EF4-FFF2-40B4-BE49-F238E27FC236}">
                            <a16:creationId xmlns:a16="http://schemas.microsoft.com/office/drawing/2014/main" id="{530AF029-0934-E601-4041-1DA288EE47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9"/>
                      <a:stretch>
                        <a:fillRect/>
                      </a:stretch>
                    </p:blipFill>
                    <p:spPr>
                      <a:xfrm>
                        <a:off x="5287222" y="3411609"/>
                        <a:ext cx="53640" cy="1933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20">
                    <p14:nvContentPartPr>
                      <p14:cNvPr id="30797" name="Encre 30796">
                        <a:extLst>
                          <a:ext uri="{FF2B5EF4-FFF2-40B4-BE49-F238E27FC236}">
                            <a16:creationId xmlns:a16="http://schemas.microsoft.com/office/drawing/2014/main" id="{F6268089-718D-B2E1-BDA8-85C13B3E29A6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369662" y="3432849"/>
                      <a:ext cx="76320" cy="88920"/>
                    </p14:xfrm>
                  </p:contentPart>
                </mc:Choice>
                <mc:Fallback xmlns="">
                  <p:pic>
                    <p:nvPicPr>
                      <p:cNvPr id="30797" name="Encre 30796">
                        <a:extLst>
                          <a:ext uri="{FF2B5EF4-FFF2-40B4-BE49-F238E27FC236}">
                            <a16:creationId xmlns:a16="http://schemas.microsoft.com/office/drawing/2014/main" id="{F6268089-718D-B2E1-BDA8-85C13B3E29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1"/>
                      <a:stretch>
                        <a:fillRect/>
                      </a:stretch>
                    </p:blipFill>
                    <p:spPr>
                      <a:xfrm>
                        <a:off x="5360662" y="3378849"/>
                        <a:ext cx="93960" cy="1965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22">
                    <p14:nvContentPartPr>
                      <p14:cNvPr id="30798" name="Encre 30797">
                        <a:extLst>
                          <a:ext uri="{FF2B5EF4-FFF2-40B4-BE49-F238E27FC236}">
                            <a16:creationId xmlns:a16="http://schemas.microsoft.com/office/drawing/2014/main" id="{9766CD2D-F769-6D79-4D2A-D070C8771674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403142" y="3426729"/>
                      <a:ext cx="2160" cy="2160"/>
                    </p14:xfrm>
                  </p:contentPart>
                </mc:Choice>
                <mc:Fallback xmlns="">
                  <p:pic>
                    <p:nvPicPr>
                      <p:cNvPr id="30798" name="Encre 30797">
                        <a:extLst>
                          <a:ext uri="{FF2B5EF4-FFF2-40B4-BE49-F238E27FC236}">
                            <a16:creationId xmlns:a16="http://schemas.microsoft.com/office/drawing/2014/main" id="{9766CD2D-F769-6D79-4D2A-D070C87716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5394142" y="3361929"/>
                        <a:ext cx="19800" cy="131328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23">
                    <p14:nvContentPartPr>
                      <p14:cNvPr id="30799" name="Encre 30798">
                        <a:extLst>
                          <a:ext uri="{FF2B5EF4-FFF2-40B4-BE49-F238E27FC236}">
                            <a16:creationId xmlns:a16="http://schemas.microsoft.com/office/drawing/2014/main" id="{1DF659F8-EDAA-2F67-5D56-6960941A2309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374342" y="3422769"/>
                      <a:ext cx="45360" cy="83520"/>
                    </p14:xfrm>
                  </p:contentPart>
                </mc:Choice>
                <mc:Fallback xmlns="">
                  <p:pic>
                    <p:nvPicPr>
                      <p:cNvPr id="30799" name="Encre 30798">
                        <a:extLst>
                          <a:ext uri="{FF2B5EF4-FFF2-40B4-BE49-F238E27FC236}">
                            <a16:creationId xmlns:a16="http://schemas.microsoft.com/office/drawing/2014/main" id="{1DF659F8-EDAA-2F67-5D56-6960941A23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4"/>
                      <a:stretch>
                        <a:fillRect/>
                      </a:stretch>
                    </p:blipFill>
                    <p:spPr>
                      <a:xfrm>
                        <a:off x="5365342" y="3369001"/>
                        <a:ext cx="63000" cy="190698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25">
                    <p14:nvContentPartPr>
                      <p14:cNvPr id="30800" name="Encre 30799">
                        <a:extLst>
                          <a:ext uri="{FF2B5EF4-FFF2-40B4-BE49-F238E27FC236}">
                            <a16:creationId xmlns:a16="http://schemas.microsoft.com/office/drawing/2014/main" id="{90D3A49A-AB87-FBAE-4E2D-22A8A54DDEBF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438062" y="3373809"/>
                      <a:ext cx="98280" cy="62640"/>
                    </p14:xfrm>
                  </p:contentPart>
                </mc:Choice>
                <mc:Fallback xmlns="">
                  <p:pic>
                    <p:nvPicPr>
                      <p:cNvPr id="30800" name="Encre 30799">
                        <a:extLst>
                          <a:ext uri="{FF2B5EF4-FFF2-40B4-BE49-F238E27FC236}">
                            <a16:creationId xmlns:a16="http://schemas.microsoft.com/office/drawing/2014/main" id="{90D3A49A-AB87-FBAE-4E2D-22A8A54DDE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6"/>
                      <a:stretch>
                        <a:fillRect/>
                      </a:stretch>
                    </p:blipFill>
                    <p:spPr>
                      <a:xfrm>
                        <a:off x="5429062" y="3319809"/>
                        <a:ext cx="115920" cy="1702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27">
                    <p14:nvContentPartPr>
                      <p14:cNvPr id="30801" name="Encre 30800">
                        <a:extLst>
                          <a:ext uri="{FF2B5EF4-FFF2-40B4-BE49-F238E27FC236}">
                            <a16:creationId xmlns:a16="http://schemas.microsoft.com/office/drawing/2014/main" id="{9AC96D38-20EB-5B48-A400-881DE501943A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431582" y="3382089"/>
                      <a:ext cx="104040" cy="72720"/>
                    </p14:xfrm>
                  </p:contentPart>
                </mc:Choice>
                <mc:Fallback xmlns="">
                  <p:pic>
                    <p:nvPicPr>
                      <p:cNvPr id="30801" name="Encre 30800">
                        <a:extLst>
                          <a:ext uri="{FF2B5EF4-FFF2-40B4-BE49-F238E27FC236}">
                            <a16:creationId xmlns:a16="http://schemas.microsoft.com/office/drawing/2014/main" id="{9AC96D38-20EB-5B48-A400-881DE50194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8"/>
                      <a:stretch>
                        <a:fillRect/>
                      </a:stretch>
                    </p:blipFill>
                    <p:spPr>
                      <a:xfrm>
                        <a:off x="5422582" y="3328089"/>
                        <a:ext cx="121680" cy="1803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29">
                    <p14:nvContentPartPr>
                      <p14:cNvPr id="30802" name="Encre 30801">
                        <a:extLst>
                          <a:ext uri="{FF2B5EF4-FFF2-40B4-BE49-F238E27FC236}">
                            <a16:creationId xmlns:a16="http://schemas.microsoft.com/office/drawing/2014/main" id="{10550500-29C2-2560-0E49-70EA4E2CB80A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483062" y="3301449"/>
                      <a:ext cx="117720" cy="68760"/>
                    </p14:xfrm>
                  </p:contentPart>
                </mc:Choice>
                <mc:Fallback xmlns="">
                  <p:pic>
                    <p:nvPicPr>
                      <p:cNvPr id="30802" name="Encre 30801">
                        <a:extLst>
                          <a:ext uri="{FF2B5EF4-FFF2-40B4-BE49-F238E27FC236}">
                            <a16:creationId xmlns:a16="http://schemas.microsoft.com/office/drawing/2014/main" id="{10550500-29C2-2560-0E49-70EA4E2CB8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0"/>
                      <a:stretch>
                        <a:fillRect/>
                      </a:stretch>
                    </p:blipFill>
                    <p:spPr>
                      <a:xfrm>
                        <a:off x="5474062" y="3247449"/>
                        <a:ext cx="135360" cy="1764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31">
                    <p14:nvContentPartPr>
                      <p14:cNvPr id="30803" name="Encre 30802">
                        <a:extLst>
                          <a:ext uri="{FF2B5EF4-FFF2-40B4-BE49-F238E27FC236}">
                            <a16:creationId xmlns:a16="http://schemas.microsoft.com/office/drawing/2014/main" id="{A45B55C2-E584-FE23-2BE4-C243BFD634F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506102" y="3243129"/>
                      <a:ext cx="152280" cy="8640"/>
                    </p14:xfrm>
                  </p:contentPart>
                </mc:Choice>
                <mc:Fallback xmlns="">
                  <p:pic>
                    <p:nvPicPr>
                      <p:cNvPr id="30803" name="Encre 30802">
                        <a:extLst>
                          <a:ext uri="{FF2B5EF4-FFF2-40B4-BE49-F238E27FC236}">
                            <a16:creationId xmlns:a16="http://schemas.microsoft.com/office/drawing/2014/main" id="{A45B55C2-E584-FE23-2BE4-C243BFD634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2"/>
                      <a:stretch>
                        <a:fillRect/>
                      </a:stretch>
                    </p:blipFill>
                    <p:spPr>
                      <a:xfrm>
                        <a:off x="5497102" y="3189129"/>
                        <a:ext cx="169920" cy="1162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33">
                    <p14:nvContentPartPr>
                      <p14:cNvPr id="30804" name="Encre 30803">
                        <a:extLst>
                          <a:ext uri="{FF2B5EF4-FFF2-40B4-BE49-F238E27FC236}">
                            <a16:creationId xmlns:a16="http://schemas.microsoft.com/office/drawing/2014/main" id="{06BEB32F-C81E-4BA4-E23B-583D022B44B5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532382" y="3148449"/>
                      <a:ext cx="147240" cy="5040"/>
                    </p14:xfrm>
                  </p:contentPart>
                </mc:Choice>
                <mc:Fallback xmlns="">
                  <p:pic>
                    <p:nvPicPr>
                      <p:cNvPr id="30804" name="Encre 30803">
                        <a:extLst>
                          <a:ext uri="{FF2B5EF4-FFF2-40B4-BE49-F238E27FC236}">
                            <a16:creationId xmlns:a16="http://schemas.microsoft.com/office/drawing/2014/main" id="{06BEB32F-C81E-4BA4-E23B-583D022B44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4"/>
                      <a:stretch>
                        <a:fillRect/>
                      </a:stretch>
                    </p:blipFill>
                    <p:spPr>
                      <a:xfrm>
                        <a:off x="5523382" y="3090295"/>
                        <a:ext cx="164880" cy="1209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35">
                    <p14:nvContentPartPr>
                      <p14:cNvPr id="30805" name="Encre 30804">
                        <a:extLst>
                          <a:ext uri="{FF2B5EF4-FFF2-40B4-BE49-F238E27FC236}">
                            <a16:creationId xmlns:a16="http://schemas.microsoft.com/office/drawing/2014/main" id="{760FBFB5-FCAB-5405-C712-806859C57A0A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538862" y="3045489"/>
                      <a:ext cx="137880" cy="35640"/>
                    </p14:xfrm>
                  </p:contentPart>
                </mc:Choice>
                <mc:Fallback xmlns="">
                  <p:pic>
                    <p:nvPicPr>
                      <p:cNvPr id="30805" name="Encre 30804">
                        <a:extLst>
                          <a:ext uri="{FF2B5EF4-FFF2-40B4-BE49-F238E27FC236}">
                            <a16:creationId xmlns:a16="http://schemas.microsoft.com/office/drawing/2014/main" id="{760FBFB5-FCAB-5405-C712-806859C57A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6"/>
                      <a:stretch>
                        <a:fillRect/>
                      </a:stretch>
                    </p:blipFill>
                    <p:spPr>
                      <a:xfrm>
                        <a:off x="5529838" y="2991489"/>
                        <a:ext cx="155566" cy="1432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37">
                    <p14:nvContentPartPr>
                      <p14:cNvPr id="30806" name="Encre 30805">
                        <a:extLst>
                          <a:ext uri="{FF2B5EF4-FFF2-40B4-BE49-F238E27FC236}">
                            <a16:creationId xmlns:a16="http://schemas.microsoft.com/office/drawing/2014/main" id="{A2D1CE4A-BA63-DE6F-5C79-C2FD8ACA7542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534542" y="3068169"/>
                      <a:ext cx="75960" cy="36720"/>
                    </p14:xfrm>
                  </p:contentPart>
                </mc:Choice>
                <mc:Fallback xmlns="">
                  <p:pic>
                    <p:nvPicPr>
                      <p:cNvPr id="30806" name="Encre 30805">
                        <a:extLst>
                          <a:ext uri="{FF2B5EF4-FFF2-40B4-BE49-F238E27FC236}">
                            <a16:creationId xmlns:a16="http://schemas.microsoft.com/office/drawing/2014/main" id="{A2D1CE4A-BA63-DE6F-5C79-C2FD8ACA75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8"/>
                      <a:stretch>
                        <a:fillRect/>
                      </a:stretch>
                    </p:blipFill>
                    <p:spPr>
                      <a:xfrm>
                        <a:off x="5525542" y="3014693"/>
                        <a:ext cx="93600" cy="143315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p:grpSp>
              <p:nvGrpSpPr>
                <p:cNvPr id="30756" name="Groupe 30755">
                  <a:extLst>
                    <a:ext uri="{FF2B5EF4-FFF2-40B4-BE49-F238E27FC236}">
                      <a16:creationId xmlns:a16="http://schemas.microsoft.com/office/drawing/2014/main" id="{D12CDEA9-1CEC-F695-70C0-B19E308F0E8F}"/>
                    </a:ext>
                  </a:extLst>
                </p:cNvPr>
                <p:cNvGrpSpPr/>
                <p:nvPr/>
              </p:nvGrpSpPr>
              <p:grpSpPr>
                <a:xfrm>
                  <a:off x="4636702" y="3233409"/>
                  <a:ext cx="413640" cy="383400"/>
                  <a:chOff x="4636702" y="3233409"/>
                  <a:chExt cx="413640" cy="383400"/>
                </a:xfrm>
              </p:grpSpPr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39">
                    <p14:nvContentPartPr>
                      <p14:cNvPr id="30775" name="Encre 30774">
                        <a:extLst>
                          <a:ext uri="{FF2B5EF4-FFF2-40B4-BE49-F238E27FC236}">
                            <a16:creationId xmlns:a16="http://schemas.microsoft.com/office/drawing/2014/main" id="{BD24F107-2D18-7AB7-7839-12CBC7681B8A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4953862" y="3471009"/>
                      <a:ext cx="1080" cy="720"/>
                    </p14:xfrm>
                  </p:contentPart>
                </mc:Choice>
                <mc:Fallback xmlns="">
                  <p:pic>
                    <p:nvPicPr>
                      <p:cNvPr id="30775" name="Encre 30774">
                        <a:extLst>
                          <a:ext uri="{FF2B5EF4-FFF2-40B4-BE49-F238E27FC236}">
                            <a16:creationId xmlns:a16="http://schemas.microsoft.com/office/drawing/2014/main" id="{BD24F107-2D18-7AB7-7839-12CBC7681B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2"/>
                      <a:stretch>
                        <a:fillRect/>
                      </a:stretch>
                    </p:blipFill>
                    <p:spPr>
                      <a:xfrm>
                        <a:off x="4944862" y="3363009"/>
                        <a:ext cx="18720" cy="2160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40">
                    <p14:nvContentPartPr>
                      <p14:cNvPr id="30776" name="Encre 30775">
                        <a:extLst>
                          <a:ext uri="{FF2B5EF4-FFF2-40B4-BE49-F238E27FC236}">
                            <a16:creationId xmlns:a16="http://schemas.microsoft.com/office/drawing/2014/main" id="{1C031662-F68B-7F45-E5E9-4D932F389D08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4877542" y="3454089"/>
                      <a:ext cx="74880" cy="106920"/>
                    </p14:xfrm>
                  </p:contentPart>
                </mc:Choice>
                <mc:Fallback xmlns="">
                  <p:pic>
                    <p:nvPicPr>
                      <p:cNvPr id="30776" name="Encre 30775">
                        <a:extLst>
                          <a:ext uri="{FF2B5EF4-FFF2-40B4-BE49-F238E27FC236}">
                            <a16:creationId xmlns:a16="http://schemas.microsoft.com/office/drawing/2014/main" id="{1C031662-F68B-7F45-E5E9-4D932F389D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1"/>
                      <a:stretch>
                        <a:fillRect/>
                      </a:stretch>
                    </p:blipFill>
                    <p:spPr>
                      <a:xfrm>
                        <a:off x="4868585" y="3400089"/>
                        <a:ext cx="92436" cy="2145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42">
                    <p14:nvContentPartPr>
                      <p14:cNvPr id="30777" name="Encre 30776">
                        <a:extLst>
                          <a:ext uri="{FF2B5EF4-FFF2-40B4-BE49-F238E27FC236}">
                            <a16:creationId xmlns:a16="http://schemas.microsoft.com/office/drawing/2014/main" id="{61F63720-F389-19F9-B999-F6DFF4C730E4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4903822" y="3444369"/>
                      <a:ext cx="40320" cy="77040"/>
                    </p14:xfrm>
                  </p:contentPart>
                </mc:Choice>
                <mc:Fallback xmlns="">
                  <p:pic>
                    <p:nvPicPr>
                      <p:cNvPr id="30777" name="Encre 30776">
                        <a:extLst>
                          <a:ext uri="{FF2B5EF4-FFF2-40B4-BE49-F238E27FC236}">
                            <a16:creationId xmlns:a16="http://schemas.microsoft.com/office/drawing/2014/main" id="{61F63720-F389-19F9-B999-F6DFF4C730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3"/>
                      <a:stretch>
                        <a:fillRect/>
                      </a:stretch>
                    </p:blipFill>
                    <p:spPr>
                      <a:xfrm>
                        <a:off x="4894902" y="3390115"/>
                        <a:ext cx="57804" cy="185185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44">
                    <p14:nvContentPartPr>
                      <p14:cNvPr id="30778" name="Encre 30777">
                        <a:extLst>
                          <a:ext uri="{FF2B5EF4-FFF2-40B4-BE49-F238E27FC236}">
                            <a16:creationId xmlns:a16="http://schemas.microsoft.com/office/drawing/2014/main" id="{D5D56E15-AE04-A165-0A5D-E35FC29BBF95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022622" y="3490089"/>
                      <a:ext cx="27720" cy="126720"/>
                    </p14:xfrm>
                  </p:contentPart>
                </mc:Choice>
                <mc:Fallback xmlns="">
                  <p:pic>
                    <p:nvPicPr>
                      <p:cNvPr id="30778" name="Encre 30777">
                        <a:extLst>
                          <a:ext uri="{FF2B5EF4-FFF2-40B4-BE49-F238E27FC236}">
                            <a16:creationId xmlns:a16="http://schemas.microsoft.com/office/drawing/2014/main" id="{D5D56E15-AE04-A165-0A5D-E35FC29BBF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5"/>
                      <a:stretch>
                        <a:fillRect/>
                      </a:stretch>
                    </p:blipFill>
                    <p:spPr>
                      <a:xfrm>
                        <a:off x="5013622" y="3436089"/>
                        <a:ext cx="45360" cy="2343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46">
                    <p14:nvContentPartPr>
                      <p14:cNvPr id="30779" name="Encre 30778">
                        <a:extLst>
                          <a:ext uri="{FF2B5EF4-FFF2-40B4-BE49-F238E27FC236}">
                            <a16:creationId xmlns:a16="http://schemas.microsoft.com/office/drawing/2014/main" id="{95D602D6-FFA1-3028-164D-DB60C09C2B2B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033062" y="3481809"/>
                      <a:ext cx="10800" cy="67320"/>
                    </p14:xfrm>
                  </p:contentPart>
                </mc:Choice>
                <mc:Fallback xmlns="">
                  <p:pic>
                    <p:nvPicPr>
                      <p:cNvPr id="30779" name="Encre 30778">
                        <a:extLst>
                          <a:ext uri="{FF2B5EF4-FFF2-40B4-BE49-F238E27FC236}">
                            <a16:creationId xmlns:a16="http://schemas.microsoft.com/office/drawing/2014/main" id="{95D602D6-FFA1-3028-164D-DB60C09C2B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7"/>
                      <a:stretch>
                        <a:fillRect/>
                      </a:stretch>
                    </p:blipFill>
                    <p:spPr>
                      <a:xfrm>
                        <a:off x="5024352" y="3427809"/>
                        <a:ext cx="27871" cy="1749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48">
                    <p14:nvContentPartPr>
                      <p14:cNvPr id="30780" name="Encre 30779">
                        <a:extLst>
                          <a:ext uri="{FF2B5EF4-FFF2-40B4-BE49-F238E27FC236}">
                            <a16:creationId xmlns:a16="http://schemas.microsoft.com/office/drawing/2014/main" id="{A55364F0-B6A8-6FCD-48C1-68173822F537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4729582" y="3359049"/>
                      <a:ext cx="99720" cy="81360"/>
                    </p14:xfrm>
                  </p:contentPart>
                </mc:Choice>
                <mc:Fallback xmlns="">
                  <p:pic>
                    <p:nvPicPr>
                      <p:cNvPr id="30780" name="Encre 30779">
                        <a:extLst>
                          <a:ext uri="{FF2B5EF4-FFF2-40B4-BE49-F238E27FC236}">
                            <a16:creationId xmlns:a16="http://schemas.microsoft.com/office/drawing/2014/main" id="{A55364F0-B6A8-6FCD-48C1-68173822F53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9"/>
                      <a:stretch>
                        <a:fillRect/>
                      </a:stretch>
                    </p:blipFill>
                    <p:spPr>
                      <a:xfrm>
                        <a:off x="4720614" y="3304809"/>
                        <a:ext cx="117297" cy="189478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50">
                    <p14:nvContentPartPr>
                      <p14:cNvPr id="30781" name="Encre 30780">
                        <a:extLst>
                          <a:ext uri="{FF2B5EF4-FFF2-40B4-BE49-F238E27FC236}">
                            <a16:creationId xmlns:a16="http://schemas.microsoft.com/office/drawing/2014/main" id="{B3E920DF-E1B8-0426-F15A-8FEEB0C6BFB3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4761262" y="3361929"/>
                      <a:ext cx="64080" cy="46080"/>
                    </p14:xfrm>
                  </p:contentPart>
                </mc:Choice>
                <mc:Fallback xmlns="">
                  <p:pic>
                    <p:nvPicPr>
                      <p:cNvPr id="30781" name="Encre 30780">
                        <a:extLst>
                          <a:ext uri="{FF2B5EF4-FFF2-40B4-BE49-F238E27FC236}">
                            <a16:creationId xmlns:a16="http://schemas.microsoft.com/office/drawing/2014/main" id="{B3E920DF-E1B8-0426-F15A-8FEEB0C6BF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1"/>
                      <a:stretch>
                        <a:fillRect/>
                      </a:stretch>
                    </p:blipFill>
                    <p:spPr>
                      <a:xfrm>
                        <a:off x="4752312" y="3307929"/>
                        <a:ext cx="81621" cy="1537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52">
                    <p14:nvContentPartPr>
                      <p14:cNvPr id="30782" name="Encre 30781">
                        <a:extLst>
                          <a:ext uri="{FF2B5EF4-FFF2-40B4-BE49-F238E27FC236}">
                            <a16:creationId xmlns:a16="http://schemas.microsoft.com/office/drawing/2014/main" id="{768BF9B7-F027-84D8-5BDF-665ABAAE0095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4636702" y="3237369"/>
                      <a:ext cx="129600" cy="45000"/>
                    </p14:xfrm>
                  </p:contentPart>
                </mc:Choice>
                <mc:Fallback xmlns="">
                  <p:pic>
                    <p:nvPicPr>
                      <p:cNvPr id="30782" name="Encre 30781">
                        <a:extLst>
                          <a:ext uri="{FF2B5EF4-FFF2-40B4-BE49-F238E27FC236}">
                            <a16:creationId xmlns:a16="http://schemas.microsoft.com/office/drawing/2014/main" id="{768BF9B7-F027-84D8-5BDF-665ABAAE00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3"/>
                      <a:stretch>
                        <a:fillRect/>
                      </a:stretch>
                    </p:blipFill>
                    <p:spPr>
                      <a:xfrm>
                        <a:off x="4627702" y="3183369"/>
                        <a:ext cx="147240" cy="1526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54">
                    <p14:nvContentPartPr>
                      <p14:cNvPr id="30783" name="Encre 30782">
                        <a:extLst>
                          <a:ext uri="{FF2B5EF4-FFF2-40B4-BE49-F238E27FC236}">
                            <a16:creationId xmlns:a16="http://schemas.microsoft.com/office/drawing/2014/main" id="{30F388A0-E330-5210-F49A-ECD09E2080E3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4674862" y="3233409"/>
                      <a:ext cx="80640" cy="30240"/>
                    </p14:xfrm>
                  </p:contentPart>
                </mc:Choice>
                <mc:Fallback xmlns="">
                  <p:pic>
                    <p:nvPicPr>
                      <p:cNvPr id="30783" name="Encre 30782">
                        <a:extLst>
                          <a:ext uri="{FF2B5EF4-FFF2-40B4-BE49-F238E27FC236}">
                            <a16:creationId xmlns:a16="http://schemas.microsoft.com/office/drawing/2014/main" id="{30F388A0-E330-5210-F49A-ECD09E2080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5"/>
                      <a:stretch>
                        <a:fillRect/>
                      </a:stretch>
                    </p:blipFill>
                    <p:spPr>
                      <a:xfrm>
                        <a:off x="4665862" y="3179409"/>
                        <a:ext cx="98280" cy="1378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p:grpSp>
              <p:nvGrpSpPr>
                <p:cNvPr id="30757" name="Groupe 30756">
                  <a:extLst>
                    <a:ext uri="{FF2B5EF4-FFF2-40B4-BE49-F238E27FC236}">
                      <a16:creationId xmlns:a16="http://schemas.microsoft.com/office/drawing/2014/main" id="{1F622828-25E6-515E-2A0C-04D2242F2170}"/>
                    </a:ext>
                  </a:extLst>
                </p:cNvPr>
                <p:cNvGrpSpPr/>
                <p:nvPr/>
              </p:nvGrpSpPr>
              <p:grpSpPr>
                <a:xfrm>
                  <a:off x="4607902" y="3122169"/>
                  <a:ext cx="133560" cy="14760"/>
                  <a:chOff x="4607902" y="3122169"/>
                  <a:chExt cx="133560" cy="14760"/>
                </a:xfrm>
              </p:grpSpPr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56">
                    <p14:nvContentPartPr>
                      <p14:cNvPr id="30773" name="Encre 30772">
                        <a:extLst>
                          <a:ext uri="{FF2B5EF4-FFF2-40B4-BE49-F238E27FC236}">
                            <a16:creationId xmlns:a16="http://schemas.microsoft.com/office/drawing/2014/main" id="{C1E317A6-AA27-C31A-5FEE-075CEAEC7B56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4607902" y="3128649"/>
                      <a:ext cx="133560" cy="8280"/>
                    </p14:xfrm>
                  </p:contentPart>
                </mc:Choice>
                <mc:Fallback xmlns="">
                  <p:pic>
                    <p:nvPicPr>
                      <p:cNvPr id="30773" name="Encre 30772">
                        <a:extLst>
                          <a:ext uri="{FF2B5EF4-FFF2-40B4-BE49-F238E27FC236}">
                            <a16:creationId xmlns:a16="http://schemas.microsoft.com/office/drawing/2014/main" id="{C1E317A6-AA27-C31A-5FEE-075CEAEC7B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7"/>
                      <a:stretch>
                        <a:fillRect/>
                      </a:stretch>
                    </p:blipFill>
                    <p:spPr>
                      <a:xfrm>
                        <a:off x="4598902" y="3074649"/>
                        <a:ext cx="151200" cy="1159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58">
                    <p14:nvContentPartPr>
                      <p14:cNvPr id="30774" name="Encre 30773">
                        <a:extLst>
                          <a:ext uri="{FF2B5EF4-FFF2-40B4-BE49-F238E27FC236}">
                            <a16:creationId xmlns:a16="http://schemas.microsoft.com/office/drawing/2014/main" id="{421478AE-8E66-E630-D070-69845F091EDE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4644622" y="3122169"/>
                      <a:ext cx="92520" cy="14040"/>
                    </p14:xfrm>
                  </p:contentPart>
                </mc:Choice>
                <mc:Fallback xmlns="">
                  <p:pic>
                    <p:nvPicPr>
                      <p:cNvPr id="30774" name="Encre 30773">
                        <a:extLst>
                          <a:ext uri="{FF2B5EF4-FFF2-40B4-BE49-F238E27FC236}">
                            <a16:creationId xmlns:a16="http://schemas.microsoft.com/office/drawing/2014/main" id="{421478AE-8E66-E630-D070-69845F091E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9"/>
                      <a:stretch>
                        <a:fillRect/>
                      </a:stretch>
                    </p:blipFill>
                    <p:spPr>
                      <a:xfrm>
                        <a:off x="4635587" y="3068169"/>
                        <a:ext cx="110229" cy="1216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p:grpSp>
              <p:nvGrpSpPr>
                <p:cNvPr id="30758" name="Groupe 30757">
                  <a:extLst>
                    <a:ext uri="{FF2B5EF4-FFF2-40B4-BE49-F238E27FC236}">
                      <a16:creationId xmlns:a16="http://schemas.microsoft.com/office/drawing/2014/main" id="{BE878DDE-641F-9578-9EAD-9DA5D7326ADF}"/>
                    </a:ext>
                  </a:extLst>
                </p:cNvPr>
                <p:cNvGrpSpPr/>
                <p:nvPr/>
              </p:nvGrpSpPr>
              <p:grpSpPr>
                <a:xfrm>
                  <a:off x="4629862" y="2589009"/>
                  <a:ext cx="465840" cy="412200"/>
                  <a:chOff x="4629862" y="2589009"/>
                  <a:chExt cx="465840" cy="412200"/>
                </a:xfrm>
              </p:grpSpPr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60">
                    <p14:nvContentPartPr>
                      <p14:cNvPr id="30764" name="Encre 30763">
                        <a:extLst>
                          <a:ext uri="{FF2B5EF4-FFF2-40B4-BE49-F238E27FC236}">
                            <a16:creationId xmlns:a16="http://schemas.microsoft.com/office/drawing/2014/main" id="{F5FBFB4E-BCDF-54C0-8551-5B92AEE05DF0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4805182" y="2695209"/>
                      <a:ext cx="96120" cy="101160"/>
                    </p14:xfrm>
                  </p:contentPart>
                </mc:Choice>
                <mc:Fallback xmlns="">
                  <p:pic>
                    <p:nvPicPr>
                      <p:cNvPr id="30764" name="Encre 30763">
                        <a:extLst>
                          <a:ext uri="{FF2B5EF4-FFF2-40B4-BE49-F238E27FC236}">
                            <a16:creationId xmlns:a16="http://schemas.microsoft.com/office/drawing/2014/main" id="{F5FBFB4E-BCDF-54C0-8551-5B92AEE05D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1"/>
                      <a:stretch>
                        <a:fillRect/>
                      </a:stretch>
                    </p:blipFill>
                    <p:spPr>
                      <a:xfrm>
                        <a:off x="4796182" y="2641209"/>
                        <a:ext cx="113760" cy="2088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62">
                    <p14:nvContentPartPr>
                      <p14:cNvPr id="30765" name="Encre 30764">
                        <a:extLst>
                          <a:ext uri="{FF2B5EF4-FFF2-40B4-BE49-F238E27FC236}">
                            <a16:creationId xmlns:a16="http://schemas.microsoft.com/office/drawing/2014/main" id="{FD2D1E57-07D0-76E2-9837-FF49BE25B81B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4932262" y="2625009"/>
                      <a:ext cx="63360" cy="116640"/>
                    </p14:xfrm>
                  </p:contentPart>
                </mc:Choice>
                <mc:Fallback xmlns="">
                  <p:pic>
                    <p:nvPicPr>
                      <p:cNvPr id="30765" name="Encre 30764">
                        <a:extLst>
                          <a:ext uri="{FF2B5EF4-FFF2-40B4-BE49-F238E27FC236}">
                            <a16:creationId xmlns:a16="http://schemas.microsoft.com/office/drawing/2014/main" id="{FD2D1E57-07D0-76E2-9837-FF49BE25B8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3"/>
                      <a:stretch>
                        <a:fillRect/>
                      </a:stretch>
                    </p:blipFill>
                    <p:spPr>
                      <a:xfrm>
                        <a:off x="4923262" y="2571009"/>
                        <a:ext cx="81000" cy="2242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64">
                    <p14:nvContentPartPr>
                      <p14:cNvPr id="30766" name="Encre 30765">
                        <a:extLst>
                          <a:ext uri="{FF2B5EF4-FFF2-40B4-BE49-F238E27FC236}">
                            <a16:creationId xmlns:a16="http://schemas.microsoft.com/office/drawing/2014/main" id="{58D9E672-7B52-6F15-82D9-6A1762632A7A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056822" y="2589009"/>
                      <a:ext cx="18720" cy="141120"/>
                    </p14:xfrm>
                  </p:contentPart>
                </mc:Choice>
                <mc:Fallback xmlns="">
                  <p:pic>
                    <p:nvPicPr>
                      <p:cNvPr id="30766" name="Encre 30765">
                        <a:extLst>
                          <a:ext uri="{FF2B5EF4-FFF2-40B4-BE49-F238E27FC236}">
                            <a16:creationId xmlns:a16="http://schemas.microsoft.com/office/drawing/2014/main" id="{58D9E672-7B52-6F15-82D9-6A1762632A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5"/>
                      <a:stretch>
                        <a:fillRect/>
                      </a:stretch>
                    </p:blipFill>
                    <p:spPr>
                      <a:xfrm>
                        <a:off x="5047822" y="2535009"/>
                        <a:ext cx="36360" cy="24876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66">
                    <p14:nvContentPartPr>
                      <p14:cNvPr id="30767" name="Encre 30766">
                        <a:extLst>
                          <a:ext uri="{FF2B5EF4-FFF2-40B4-BE49-F238E27FC236}">
                            <a16:creationId xmlns:a16="http://schemas.microsoft.com/office/drawing/2014/main" id="{EF60A6F0-73AB-ADB2-B6B2-3F9B9AA1EBAF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4637782" y="2949369"/>
                      <a:ext cx="113400" cy="51840"/>
                    </p14:xfrm>
                  </p:contentPart>
                </mc:Choice>
                <mc:Fallback xmlns="">
                  <p:pic>
                    <p:nvPicPr>
                      <p:cNvPr id="30767" name="Encre 30766">
                        <a:extLst>
                          <a:ext uri="{FF2B5EF4-FFF2-40B4-BE49-F238E27FC236}">
                            <a16:creationId xmlns:a16="http://schemas.microsoft.com/office/drawing/2014/main" id="{EF60A6F0-73AB-ADB2-B6B2-3F9B9AA1EBA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7"/>
                      <a:stretch>
                        <a:fillRect/>
                      </a:stretch>
                    </p:blipFill>
                    <p:spPr>
                      <a:xfrm>
                        <a:off x="4628782" y="2894991"/>
                        <a:ext cx="131040" cy="160233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68">
                    <p14:nvContentPartPr>
                      <p14:cNvPr id="30768" name="Encre 30767">
                        <a:extLst>
                          <a:ext uri="{FF2B5EF4-FFF2-40B4-BE49-F238E27FC236}">
                            <a16:creationId xmlns:a16="http://schemas.microsoft.com/office/drawing/2014/main" id="{AB36733B-6F66-04C3-0C84-5D5667222296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4701862" y="2818329"/>
                      <a:ext cx="115200" cy="51840"/>
                    </p14:xfrm>
                  </p:contentPart>
                </mc:Choice>
                <mc:Fallback xmlns="">
                  <p:pic>
                    <p:nvPicPr>
                      <p:cNvPr id="30768" name="Encre 30767">
                        <a:extLst>
                          <a:ext uri="{FF2B5EF4-FFF2-40B4-BE49-F238E27FC236}">
                            <a16:creationId xmlns:a16="http://schemas.microsoft.com/office/drawing/2014/main" id="{AB36733B-6F66-04C3-0C84-5D56672222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9"/>
                      <a:stretch>
                        <a:fillRect/>
                      </a:stretch>
                    </p:blipFill>
                    <p:spPr>
                      <a:xfrm>
                        <a:off x="4692862" y="2764329"/>
                        <a:ext cx="132840" cy="15948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70">
                    <p14:nvContentPartPr>
                      <p14:cNvPr id="30769" name="Encre 30768">
                        <a:extLst>
                          <a:ext uri="{FF2B5EF4-FFF2-40B4-BE49-F238E27FC236}">
                            <a16:creationId xmlns:a16="http://schemas.microsoft.com/office/drawing/2014/main" id="{17DEEAAF-AADE-E2B1-88D6-AF36DEAA447D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4839742" y="2743809"/>
                      <a:ext cx="45000" cy="64080"/>
                    </p14:xfrm>
                  </p:contentPart>
                </mc:Choice>
                <mc:Fallback xmlns="">
                  <p:pic>
                    <p:nvPicPr>
                      <p:cNvPr id="30769" name="Encre 30768">
                        <a:extLst>
                          <a:ext uri="{FF2B5EF4-FFF2-40B4-BE49-F238E27FC236}">
                            <a16:creationId xmlns:a16="http://schemas.microsoft.com/office/drawing/2014/main" id="{17DEEAAF-AADE-E2B1-88D6-AF36DEAA44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1"/>
                      <a:stretch>
                        <a:fillRect/>
                      </a:stretch>
                    </p:blipFill>
                    <p:spPr>
                      <a:xfrm>
                        <a:off x="4830742" y="2689809"/>
                        <a:ext cx="62640" cy="17172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72">
                    <p14:nvContentPartPr>
                      <p14:cNvPr id="30770" name="Encre 30769">
                        <a:extLst>
                          <a:ext uri="{FF2B5EF4-FFF2-40B4-BE49-F238E27FC236}">
                            <a16:creationId xmlns:a16="http://schemas.microsoft.com/office/drawing/2014/main" id="{F6DFDC50-DE39-856D-CBDC-0FD1E174526C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4972582" y="2692689"/>
                      <a:ext cx="14760" cy="64440"/>
                    </p14:xfrm>
                  </p:contentPart>
                </mc:Choice>
                <mc:Fallback xmlns="">
                  <p:pic>
                    <p:nvPicPr>
                      <p:cNvPr id="30770" name="Encre 30769">
                        <a:extLst>
                          <a:ext uri="{FF2B5EF4-FFF2-40B4-BE49-F238E27FC236}">
                            <a16:creationId xmlns:a16="http://schemas.microsoft.com/office/drawing/2014/main" id="{F6DFDC50-DE39-856D-CBDC-0FD1E17452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3"/>
                      <a:stretch>
                        <a:fillRect/>
                      </a:stretch>
                    </p:blipFill>
                    <p:spPr>
                      <a:xfrm>
                        <a:off x="4963582" y="2638989"/>
                        <a:ext cx="32400" cy="171482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74">
                    <p14:nvContentPartPr>
                      <p14:cNvPr id="30771" name="Encre 30770">
                        <a:extLst>
                          <a:ext uri="{FF2B5EF4-FFF2-40B4-BE49-F238E27FC236}">
                            <a16:creationId xmlns:a16="http://schemas.microsoft.com/office/drawing/2014/main" id="{D0C44D66-3DAF-37E9-0C40-229CFCEE9F77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5074822" y="2655609"/>
                      <a:ext cx="20880" cy="67680"/>
                    </p14:xfrm>
                  </p:contentPart>
                </mc:Choice>
                <mc:Fallback xmlns="">
                  <p:pic>
                    <p:nvPicPr>
                      <p:cNvPr id="30771" name="Encre 30770">
                        <a:extLst>
                          <a:ext uri="{FF2B5EF4-FFF2-40B4-BE49-F238E27FC236}">
                            <a16:creationId xmlns:a16="http://schemas.microsoft.com/office/drawing/2014/main" id="{D0C44D66-3DAF-37E9-0C40-229CFCEE9F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5"/>
                      <a:stretch>
                        <a:fillRect/>
                      </a:stretch>
                    </p:blipFill>
                    <p:spPr>
                      <a:xfrm>
                        <a:off x="5065822" y="2601320"/>
                        <a:ext cx="38520" cy="175896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 xmlns:aink="http://schemas.microsoft.com/office/drawing/2016/ink">
                <mc:Choice Requires="p14 aink">
                  <p:contentPart p14:bwMode="auto" r:id="rId276">
                    <p14:nvContentPartPr>
                      <p14:cNvPr id="30772" name="Encre 30771">
                        <a:extLst>
                          <a:ext uri="{FF2B5EF4-FFF2-40B4-BE49-F238E27FC236}">
                            <a16:creationId xmlns:a16="http://schemas.microsoft.com/office/drawing/2014/main" id="{F0AA369B-FB3A-8C4A-D716-08D9D7270160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4629862" y="2951889"/>
                      <a:ext cx="124920" cy="41760"/>
                    </p14:xfrm>
                  </p:contentPart>
                </mc:Choice>
                <mc:Fallback xmlns="">
                  <p:pic>
                    <p:nvPicPr>
                      <p:cNvPr id="30772" name="Encre 30771">
                        <a:extLst>
                          <a:ext uri="{FF2B5EF4-FFF2-40B4-BE49-F238E27FC236}">
                            <a16:creationId xmlns:a16="http://schemas.microsoft.com/office/drawing/2014/main" id="{F0AA369B-FB3A-8C4A-D716-08D9D72701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7"/>
                      <a:stretch>
                        <a:fillRect/>
                      </a:stretch>
                    </p:blipFill>
                    <p:spPr>
                      <a:xfrm>
                        <a:off x="4620888" y="2897889"/>
                        <a:ext cx="142509" cy="14940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p:sp>
              <p:nvSpPr>
                <p:cNvPr id="30759" name="Ellipse 30758">
                  <a:extLst>
                    <a:ext uri="{FF2B5EF4-FFF2-40B4-BE49-F238E27FC236}">
                      <a16:creationId xmlns:a16="http://schemas.microsoft.com/office/drawing/2014/main" id="{3052E9D0-9A3A-AE04-3E51-01C0A0A56571}"/>
                    </a:ext>
                  </a:extLst>
                </p:cNvPr>
                <p:cNvSpPr/>
                <p:nvPr/>
              </p:nvSpPr>
              <p:spPr>
                <a:xfrm>
                  <a:off x="4775478" y="2780155"/>
                  <a:ext cx="718024" cy="672051"/>
                </a:xfrm>
                <a:prstGeom prst="ellipse">
                  <a:avLst/>
                </a:prstGeom>
                <a:noFill/>
                <a:ln w="9525">
                  <a:solidFill>
                    <a:srgbClr val="0088B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0760" name="Ellipse 30759">
                  <a:extLst>
                    <a:ext uri="{FF2B5EF4-FFF2-40B4-BE49-F238E27FC236}">
                      <a16:creationId xmlns:a16="http://schemas.microsoft.com/office/drawing/2014/main" id="{17A6BB67-23A5-6726-CA93-3309480D62FF}"/>
                    </a:ext>
                  </a:extLst>
                </p:cNvPr>
                <p:cNvSpPr/>
                <p:nvPr/>
              </p:nvSpPr>
              <p:spPr>
                <a:xfrm>
                  <a:off x="4794990" y="2792838"/>
                  <a:ext cx="682824" cy="649694"/>
                </a:xfrm>
                <a:prstGeom prst="ellipse">
                  <a:avLst/>
                </a:prstGeom>
                <a:noFill/>
                <a:ln w="9525">
                  <a:solidFill>
                    <a:srgbClr val="0088B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0761" name="Ellipse 30760">
                  <a:extLst>
                    <a:ext uri="{FF2B5EF4-FFF2-40B4-BE49-F238E27FC236}">
                      <a16:creationId xmlns:a16="http://schemas.microsoft.com/office/drawing/2014/main" id="{CB0A9E06-13DE-F0C9-580E-383565EF7DF6}"/>
                    </a:ext>
                  </a:extLst>
                </p:cNvPr>
                <p:cNvSpPr/>
                <p:nvPr/>
              </p:nvSpPr>
              <p:spPr>
                <a:xfrm>
                  <a:off x="4834390" y="2807035"/>
                  <a:ext cx="593592" cy="587725"/>
                </a:xfrm>
                <a:prstGeom prst="ellipse">
                  <a:avLst/>
                </a:prstGeom>
                <a:noFill/>
                <a:ln w="3175">
                  <a:solidFill>
                    <a:srgbClr val="0088B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0762" name="Ellipse 30761">
                  <a:extLst>
                    <a:ext uri="{FF2B5EF4-FFF2-40B4-BE49-F238E27FC236}">
                      <a16:creationId xmlns:a16="http://schemas.microsoft.com/office/drawing/2014/main" id="{E2877CAF-3E08-9213-0C10-14BCD59C2840}"/>
                    </a:ext>
                  </a:extLst>
                </p:cNvPr>
                <p:cNvSpPr/>
                <p:nvPr/>
              </p:nvSpPr>
              <p:spPr>
                <a:xfrm>
                  <a:off x="4757733" y="2765048"/>
                  <a:ext cx="713589" cy="648998"/>
                </a:xfrm>
                <a:prstGeom prst="ellipse">
                  <a:avLst/>
                </a:prstGeom>
                <a:noFill/>
                <a:ln w="3175">
                  <a:solidFill>
                    <a:srgbClr val="0088B8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0763" name="Ellipse 30762">
                  <a:extLst>
                    <a:ext uri="{FF2B5EF4-FFF2-40B4-BE49-F238E27FC236}">
                      <a16:creationId xmlns:a16="http://schemas.microsoft.com/office/drawing/2014/main" id="{495CCC25-E60C-682B-66AB-453EC20C3844}"/>
                    </a:ext>
                  </a:extLst>
                </p:cNvPr>
                <p:cNvSpPr/>
                <p:nvPr/>
              </p:nvSpPr>
              <p:spPr>
                <a:xfrm>
                  <a:off x="4758002" y="2737708"/>
                  <a:ext cx="760103" cy="733680"/>
                </a:xfrm>
                <a:prstGeom prst="ellipse">
                  <a:avLst/>
                </a:prstGeom>
                <a:gradFill>
                  <a:gsLst>
                    <a:gs pos="0">
                      <a:srgbClr val="663300"/>
                    </a:gs>
                    <a:gs pos="100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rgbClr val="663300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n w="635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</p:grpSp>
          <p:sp>
            <p:nvSpPr>
              <p:cNvPr id="30740" name="Ellipse 30739">
                <a:extLst>
                  <a:ext uri="{FF2B5EF4-FFF2-40B4-BE49-F238E27FC236}">
                    <a16:creationId xmlns:a16="http://schemas.microsoft.com/office/drawing/2014/main" id="{2343E0B8-7F6C-EB55-924A-927D83E8EAE3}"/>
                  </a:ext>
                </a:extLst>
              </p:cNvPr>
              <p:cNvSpPr/>
              <p:nvPr/>
            </p:nvSpPr>
            <p:spPr>
              <a:xfrm>
                <a:off x="6111176" y="2178224"/>
                <a:ext cx="836490" cy="815426"/>
              </a:xfrm>
              <a:prstGeom prst="ellipse">
                <a:avLst/>
              </a:prstGeom>
              <a:noFill/>
              <a:ln w="3175">
                <a:solidFill>
                  <a:srgbClr val="0088B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741" name="Ellipse 30740">
                <a:extLst>
                  <a:ext uri="{FF2B5EF4-FFF2-40B4-BE49-F238E27FC236}">
                    <a16:creationId xmlns:a16="http://schemas.microsoft.com/office/drawing/2014/main" id="{45FE7FFB-8182-C521-3EC2-FB21459B82BD}"/>
                  </a:ext>
                </a:extLst>
              </p:cNvPr>
              <p:cNvSpPr/>
              <p:nvPr/>
            </p:nvSpPr>
            <p:spPr>
              <a:xfrm>
                <a:off x="6100586" y="2170827"/>
                <a:ext cx="881428" cy="829302"/>
              </a:xfrm>
              <a:prstGeom prst="ellipse">
                <a:avLst/>
              </a:prstGeom>
              <a:noFill/>
              <a:ln w="3175">
                <a:solidFill>
                  <a:srgbClr val="0088B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742" name="Ellipse 30741">
                <a:extLst>
                  <a:ext uri="{FF2B5EF4-FFF2-40B4-BE49-F238E27FC236}">
                    <a16:creationId xmlns:a16="http://schemas.microsoft.com/office/drawing/2014/main" id="{185E29ED-91F7-9545-6412-71D3B0DBCA3E}"/>
                  </a:ext>
                </a:extLst>
              </p:cNvPr>
              <p:cNvSpPr/>
              <p:nvPr/>
            </p:nvSpPr>
            <p:spPr>
              <a:xfrm>
                <a:off x="6126325" y="2189748"/>
                <a:ext cx="876781" cy="830504"/>
              </a:xfrm>
              <a:prstGeom prst="ellipse">
                <a:avLst/>
              </a:prstGeom>
              <a:noFill/>
              <a:ln w="3175">
                <a:solidFill>
                  <a:srgbClr val="0088B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743" name="Ellipse 30742">
                <a:extLst>
                  <a:ext uri="{FF2B5EF4-FFF2-40B4-BE49-F238E27FC236}">
                    <a16:creationId xmlns:a16="http://schemas.microsoft.com/office/drawing/2014/main" id="{EEA6AA7E-0739-C815-293F-CA6993F6CF09}"/>
                  </a:ext>
                </a:extLst>
              </p:cNvPr>
              <p:cNvSpPr/>
              <p:nvPr/>
            </p:nvSpPr>
            <p:spPr>
              <a:xfrm>
                <a:off x="6126325" y="2193326"/>
                <a:ext cx="798237" cy="788777"/>
              </a:xfrm>
              <a:prstGeom prst="ellipse">
                <a:avLst/>
              </a:prstGeom>
              <a:noFill/>
              <a:ln w="3175">
                <a:solidFill>
                  <a:srgbClr val="0088B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744" name="Ellipse 30743">
                <a:extLst>
                  <a:ext uri="{FF2B5EF4-FFF2-40B4-BE49-F238E27FC236}">
                    <a16:creationId xmlns:a16="http://schemas.microsoft.com/office/drawing/2014/main" id="{FA44451F-2B4F-1BF7-BACE-367277A8E5C8}"/>
                  </a:ext>
                </a:extLst>
              </p:cNvPr>
              <p:cNvSpPr/>
              <p:nvPr/>
            </p:nvSpPr>
            <p:spPr>
              <a:xfrm>
                <a:off x="6100731" y="2199859"/>
                <a:ext cx="876781" cy="830504"/>
              </a:xfrm>
              <a:prstGeom prst="ellipse">
                <a:avLst/>
              </a:prstGeom>
              <a:noFill/>
              <a:ln w="3175">
                <a:solidFill>
                  <a:srgbClr val="0088B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id="{5EC11AC6-C2BA-0973-33CA-E6079271606B}"/>
                </a:ext>
              </a:extLst>
            </p:cNvPr>
            <p:cNvCxnSpPr>
              <a:cxnSpLocks/>
            </p:cNvCxnSpPr>
            <p:nvPr/>
          </p:nvCxnSpPr>
          <p:spPr>
            <a:xfrm>
              <a:off x="5056149" y="3896579"/>
              <a:ext cx="1539042" cy="68565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890" name="ZoneTexte 30889">
              <a:extLst>
                <a:ext uri="{FF2B5EF4-FFF2-40B4-BE49-F238E27FC236}">
                  <a16:creationId xmlns:a16="http://schemas.microsoft.com/office/drawing/2014/main" id="{0EA0E797-E908-4CBA-05D1-7BF0482AAF13}"/>
                </a:ext>
              </a:extLst>
            </p:cNvPr>
            <p:cNvSpPr txBox="1"/>
            <p:nvPr/>
          </p:nvSpPr>
          <p:spPr>
            <a:xfrm rot="1527088">
              <a:off x="5421175" y="4024431"/>
              <a:ext cx="12089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Objet éloigné</a:t>
              </a:r>
            </a:p>
          </p:txBody>
        </p:sp>
        <p:sp>
          <p:nvSpPr>
            <p:cNvPr id="30891" name="ZoneTexte 30890">
              <a:extLst>
                <a:ext uri="{FF2B5EF4-FFF2-40B4-BE49-F238E27FC236}">
                  <a16:creationId xmlns:a16="http://schemas.microsoft.com/office/drawing/2014/main" id="{AD4CE9CD-8C84-B15B-60A8-7640C529CFB5}"/>
                </a:ext>
              </a:extLst>
            </p:cNvPr>
            <p:cNvSpPr txBox="1"/>
            <p:nvPr/>
          </p:nvSpPr>
          <p:spPr>
            <a:xfrm>
              <a:off x="6778978" y="5587686"/>
              <a:ext cx="15167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Muscle dilatateur </a:t>
              </a:r>
            </a:p>
            <a:p>
              <a:r>
                <a:rPr lang="fr-FR" sz="1200" dirty="0"/>
                <a:t>    se contracte</a:t>
              </a:r>
            </a:p>
          </p:txBody>
        </p:sp>
        <p:cxnSp>
          <p:nvCxnSpPr>
            <p:cNvPr id="30893" name="Connecteur droit avec flèche 30892">
              <a:extLst>
                <a:ext uri="{FF2B5EF4-FFF2-40B4-BE49-F238E27FC236}">
                  <a16:creationId xmlns:a16="http://schemas.microsoft.com/office/drawing/2014/main" id="{903BC710-5E62-204F-52BE-EB4432955787}"/>
                </a:ext>
              </a:extLst>
            </p:cNvPr>
            <p:cNvCxnSpPr/>
            <p:nvPr/>
          </p:nvCxnSpPr>
          <p:spPr>
            <a:xfrm>
              <a:off x="7692119" y="5064860"/>
              <a:ext cx="180568" cy="58221"/>
            </a:xfrm>
            <a:prstGeom prst="straightConnector1">
              <a:avLst/>
            </a:prstGeom>
            <a:ln>
              <a:solidFill>
                <a:srgbClr val="6633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97" name="Connecteur droit avec flèche 30896">
              <a:extLst>
                <a:ext uri="{FF2B5EF4-FFF2-40B4-BE49-F238E27FC236}">
                  <a16:creationId xmlns:a16="http://schemas.microsoft.com/office/drawing/2014/main" id="{B5DFFC6A-9C34-F21C-40F6-C598760A59B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19811" y="4705064"/>
              <a:ext cx="180568" cy="58221"/>
            </a:xfrm>
            <a:prstGeom prst="straightConnector1">
              <a:avLst/>
            </a:prstGeom>
            <a:ln>
              <a:solidFill>
                <a:srgbClr val="6633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900" name="ZoneTexte 30899">
              <a:extLst>
                <a:ext uri="{FF2B5EF4-FFF2-40B4-BE49-F238E27FC236}">
                  <a16:creationId xmlns:a16="http://schemas.microsoft.com/office/drawing/2014/main" id="{0DD97ECE-734F-0E84-99E2-3CF0DDF41617}"/>
                </a:ext>
              </a:extLst>
            </p:cNvPr>
            <p:cNvSpPr txBox="1"/>
            <p:nvPr/>
          </p:nvSpPr>
          <p:spPr>
            <a:xfrm rot="1470579">
              <a:off x="5465775" y="4393465"/>
              <a:ext cx="9044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solidFill>
                    <a:srgbClr val="FFFF00"/>
                  </a:solidFill>
                </a:rPr>
                <a:t>Lumière +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98182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Espace réservé du numéro de diapositiv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0CC0FDB-8A96-4FEB-ACF2-46616AA50819}" type="slidenum">
              <a:rPr lang="fr-FR" altLang="fr-FR">
                <a:solidFill>
                  <a:srgbClr val="FFFFFF"/>
                </a:solidFill>
                <a:latin typeface="Century Gothic" panose="020B0502020202020204" pitchFamily="34" charset="0"/>
              </a:rPr>
              <a:pPr eaLnBrk="1" hangingPunct="1"/>
              <a:t>28</a:t>
            </a:fld>
            <a:endParaRPr lang="fr-FR" altLang="fr-FR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63184" y="122362"/>
            <a:ext cx="7509211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sz="28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L’iris et la pupille</a:t>
            </a:r>
          </a:p>
        </p:txBody>
      </p:sp>
      <p:grpSp>
        <p:nvGrpSpPr>
          <p:cNvPr id="30961" name="Groupe 30960">
            <a:extLst>
              <a:ext uri="{FF2B5EF4-FFF2-40B4-BE49-F238E27FC236}">
                <a16:creationId xmlns:a16="http://schemas.microsoft.com/office/drawing/2014/main" id="{242DDC82-4DFE-B138-B218-51607A4B6A1B}"/>
              </a:ext>
            </a:extLst>
          </p:cNvPr>
          <p:cNvGrpSpPr/>
          <p:nvPr/>
        </p:nvGrpSpPr>
        <p:grpSpPr>
          <a:xfrm>
            <a:off x="6684090" y="2564904"/>
            <a:ext cx="1107166" cy="2737135"/>
            <a:chOff x="7777945" y="3854552"/>
            <a:chExt cx="1107166" cy="2737135"/>
          </a:xfrm>
        </p:grpSpPr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450A8B33-562D-A194-7578-D3CE17DF7F5C}"/>
                </a:ext>
              </a:extLst>
            </p:cNvPr>
            <p:cNvSpPr txBox="1"/>
            <p:nvPr/>
          </p:nvSpPr>
          <p:spPr>
            <a:xfrm>
              <a:off x="8109517" y="6314688"/>
              <a:ext cx="3561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Iris</a:t>
              </a:r>
            </a:p>
          </p:txBody>
        </p: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DB261891-FE94-7EB6-0BB2-299CB04B15DF}"/>
                </a:ext>
              </a:extLst>
            </p:cNvPr>
            <p:cNvGrpSpPr/>
            <p:nvPr/>
          </p:nvGrpSpPr>
          <p:grpSpPr>
            <a:xfrm>
              <a:off x="7777945" y="4492186"/>
              <a:ext cx="1107166" cy="1077142"/>
              <a:chOff x="4588969" y="2564904"/>
              <a:chExt cx="1107166" cy="1077142"/>
            </a:xfrm>
          </p:grpSpPr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E1E8D8B8-1D07-8A44-7999-793FFF6AE9B7}"/>
                  </a:ext>
                </a:extLst>
              </p:cNvPr>
              <p:cNvSpPr/>
              <p:nvPr/>
            </p:nvSpPr>
            <p:spPr>
              <a:xfrm>
                <a:off x="4588969" y="2564904"/>
                <a:ext cx="1107166" cy="1077142"/>
              </a:xfrm>
              <a:prstGeom prst="ellipse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1" name="Ellipse 20">
                <a:extLst>
                  <a:ext uri="{FF2B5EF4-FFF2-40B4-BE49-F238E27FC236}">
                    <a16:creationId xmlns:a16="http://schemas.microsoft.com/office/drawing/2014/main" id="{E3FCDC66-67B0-E9D1-412C-A3A69DE4842A}"/>
                  </a:ext>
                </a:extLst>
              </p:cNvPr>
              <p:cNvSpPr/>
              <p:nvPr/>
            </p:nvSpPr>
            <p:spPr>
              <a:xfrm>
                <a:off x="4734678" y="2720282"/>
                <a:ext cx="792088" cy="769364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A1D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2" name="Ellipse 21">
                <a:extLst>
                  <a:ext uri="{FF2B5EF4-FFF2-40B4-BE49-F238E27FC236}">
                    <a16:creationId xmlns:a16="http://schemas.microsoft.com/office/drawing/2014/main" id="{DB4A6731-D65F-CA57-DAD8-F93B91174B71}"/>
                  </a:ext>
                </a:extLst>
              </p:cNvPr>
              <p:cNvSpPr/>
              <p:nvPr/>
            </p:nvSpPr>
            <p:spPr>
              <a:xfrm>
                <a:off x="4860032" y="2852936"/>
                <a:ext cx="523467" cy="504056"/>
              </a:xfrm>
              <a:prstGeom prst="ellipse">
                <a:avLst/>
              </a:prstGeom>
              <a:gradFill>
                <a:gsLst>
                  <a:gs pos="0">
                    <a:srgbClr val="663300"/>
                  </a:gs>
                  <a:gs pos="100000">
                    <a:schemeClr val="accent1">
                      <a:lumMod val="45000"/>
                      <a:lumOff val="55000"/>
                    </a:schemeClr>
                  </a:gs>
                  <a:gs pos="100000">
                    <a:srgbClr val="663300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 w="635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cxnSp>
            <p:nvCxnSpPr>
              <p:cNvPr id="30880" name="Connecteur droit 30879">
                <a:extLst>
                  <a:ext uri="{FF2B5EF4-FFF2-40B4-BE49-F238E27FC236}">
                    <a16:creationId xmlns:a16="http://schemas.microsoft.com/office/drawing/2014/main" id="{2D4AAC6A-C062-1C0F-E46E-715E83E52E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42552" y="2576266"/>
                <a:ext cx="0" cy="144016"/>
              </a:xfrm>
              <a:prstGeom prst="line">
                <a:avLst/>
              </a:prstGeom>
              <a:ln w="3175">
                <a:solidFill>
                  <a:srgbClr val="0088B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84" name="Connecteur droit 30883">
                <a:extLst>
                  <a:ext uri="{FF2B5EF4-FFF2-40B4-BE49-F238E27FC236}">
                    <a16:creationId xmlns:a16="http://schemas.microsoft.com/office/drawing/2014/main" id="{0C6A0323-FAE2-A7BB-95C0-E47066F5305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308325" y="2636480"/>
                <a:ext cx="72008" cy="128112"/>
              </a:xfrm>
              <a:prstGeom prst="line">
                <a:avLst/>
              </a:prstGeom>
              <a:ln w="3175">
                <a:solidFill>
                  <a:srgbClr val="0088B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85" name="Connecteur droit 30884">
                <a:extLst>
                  <a:ext uri="{FF2B5EF4-FFF2-40B4-BE49-F238E27FC236}">
                    <a16:creationId xmlns:a16="http://schemas.microsoft.com/office/drawing/2014/main" id="{4E2ED685-7265-C7FB-4C09-718BE7E077B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07021" y="2728666"/>
                <a:ext cx="115992" cy="116906"/>
              </a:xfrm>
              <a:prstGeom prst="line">
                <a:avLst/>
              </a:prstGeom>
              <a:ln w="3175">
                <a:solidFill>
                  <a:srgbClr val="0088B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p14="http://schemas.microsoft.com/office/powerpoint/2010/main">
            <mc:Choice Requires="p14">
              <p:contentPart p14:bwMode="auto" r:id="rId3">
                <p14:nvContentPartPr>
                  <p14:cNvPr id="30886" name="Encre 30885">
                    <a:extLst>
                      <a:ext uri="{FF2B5EF4-FFF2-40B4-BE49-F238E27FC236}">
                        <a16:creationId xmlns:a16="http://schemas.microsoft.com/office/drawing/2014/main" id="{6BC47C81-6E20-0A81-AB1C-0DD6E5E27D69}"/>
                      </a:ext>
                    </a:extLst>
                  </p14:cNvPr>
                  <p14:cNvContentPartPr/>
                  <p14:nvPr/>
                </p14:nvContentPartPr>
                <p14:xfrm>
                  <a:off x="4768462" y="2928489"/>
                  <a:ext cx="14040" cy="13320"/>
                </p14:xfrm>
              </p:contentPart>
            </mc:Choice>
            <mc:Fallback xmlns="">
              <p:pic>
                <p:nvPicPr>
                  <p:cNvPr id="30886" name="Encre 30885">
                    <a:extLst>
                      <a:ext uri="{FF2B5EF4-FFF2-40B4-BE49-F238E27FC236}">
                        <a16:creationId xmlns:a16="http://schemas.microsoft.com/office/drawing/2014/main" id="{6BC47C81-6E20-0A81-AB1C-0DD6E5E27D69}"/>
                      </a:ext>
                    </a:extLst>
                  </p:cNvPr>
                  <p:cNvPicPr/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762342" y="2922369"/>
                    <a:ext cx="26280" cy="25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30887" name="Encre 30886">
                    <a:extLst>
                      <a:ext uri="{FF2B5EF4-FFF2-40B4-BE49-F238E27FC236}">
                        <a16:creationId xmlns:a16="http://schemas.microsoft.com/office/drawing/2014/main" id="{1834AD6E-A863-D1E1-8719-F806623BE88E}"/>
                      </a:ext>
                    </a:extLst>
                  </p14:cNvPr>
                  <p14:cNvContentPartPr/>
                  <p14:nvPr/>
                </p14:nvContentPartPr>
                <p14:xfrm>
                  <a:off x="4646062" y="3313689"/>
                  <a:ext cx="4680" cy="1080"/>
                </p14:xfrm>
              </p:contentPart>
            </mc:Choice>
            <mc:Fallback xmlns="">
              <p:pic>
                <p:nvPicPr>
                  <p:cNvPr id="30887" name="Encre 30886">
                    <a:extLst>
                      <a:ext uri="{FF2B5EF4-FFF2-40B4-BE49-F238E27FC236}">
                        <a16:creationId xmlns:a16="http://schemas.microsoft.com/office/drawing/2014/main" id="{1834AD6E-A863-D1E1-8719-F806623BE88E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4639942" y="3307569"/>
                    <a:ext cx="16920" cy="13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7">
                <p14:nvContentPartPr>
                  <p14:cNvPr id="30888" name="Encre 30887">
                    <a:extLst>
                      <a:ext uri="{FF2B5EF4-FFF2-40B4-BE49-F238E27FC236}">
                        <a16:creationId xmlns:a16="http://schemas.microsoft.com/office/drawing/2014/main" id="{9EFDDE66-1FD5-5B7D-DAC1-62D98469E3CB}"/>
                      </a:ext>
                    </a:extLst>
                  </p14:cNvPr>
                  <p14:cNvContentPartPr/>
                  <p14:nvPr/>
                </p14:nvContentPartPr>
                <p14:xfrm>
                  <a:off x="5239342" y="2601249"/>
                  <a:ext cx="39240" cy="138600"/>
                </p14:xfrm>
              </p:contentPart>
            </mc:Choice>
            <mc:Fallback xmlns="">
              <p:pic>
                <p:nvPicPr>
                  <p:cNvPr id="30888" name="Encre 30887">
                    <a:extLst>
                      <a:ext uri="{FF2B5EF4-FFF2-40B4-BE49-F238E27FC236}">
                        <a16:creationId xmlns:a16="http://schemas.microsoft.com/office/drawing/2014/main" id="{9EFDDE66-1FD5-5B7D-DAC1-62D98469E3CB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5230424" y="2547249"/>
                    <a:ext cx="56720" cy="246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9">
                <p14:nvContentPartPr>
                  <p14:cNvPr id="30889" name="Encre 30888">
                    <a:extLst>
                      <a:ext uri="{FF2B5EF4-FFF2-40B4-BE49-F238E27FC236}">
                        <a16:creationId xmlns:a16="http://schemas.microsoft.com/office/drawing/2014/main" id="{4E7D00F0-E5F6-5F4B-3ECC-09C8F6E38A6A}"/>
                      </a:ext>
                    </a:extLst>
                  </p14:cNvPr>
                  <p14:cNvContentPartPr/>
                  <p14:nvPr/>
                </p14:nvContentPartPr>
                <p14:xfrm>
                  <a:off x="4707262" y="2816889"/>
                  <a:ext cx="114480" cy="53280"/>
                </p14:xfrm>
              </p:contentPart>
            </mc:Choice>
            <mc:Fallback xmlns="">
              <p:pic>
                <p:nvPicPr>
                  <p:cNvPr id="30889" name="Encre 30888">
                    <a:extLst>
                      <a:ext uri="{FF2B5EF4-FFF2-40B4-BE49-F238E27FC236}">
                        <a16:creationId xmlns:a16="http://schemas.microsoft.com/office/drawing/2014/main" id="{4E7D00F0-E5F6-5F4B-3ECC-09C8F6E38A6A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4698262" y="2762889"/>
                    <a:ext cx="132120" cy="160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1">
                <p14:nvContentPartPr>
                  <p14:cNvPr id="30890" name="Encre 30889">
                    <a:extLst>
                      <a:ext uri="{FF2B5EF4-FFF2-40B4-BE49-F238E27FC236}">
                        <a16:creationId xmlns:a16="http://schemas.microsoft.com/office/drawing/2014/main" id="{A2DF2847-8AAB-7190-7D21-D840829D1503}"/>
                      </a:ext>
                    </a:extLst>
                  </p14:cNvPr>
                  <p14:cNvContentPartPr/>
                  <p14:nvPr/>
                </p14:nvContentPartPr>
                <p14:xfrm>
                  <a:off x="5226022" y="2661729"/>
                  <a:ext cx="35280" cy="79560"/>
                </p14:xfrm>
              </p:contentPart>
            </mc:Choice>
            <mc:Fallback xmlns="">
              <p:pic>
                <p:nvPicPr>
                  <p:cNvPr id="30890" name="Encre 30889">
                    <a:extLst>
                      <a:ext uri="{FF2B5EF4-FFF2-40B4-BE49-F238E27FC236}">
                        <a16:creationId xmlns:a16="http://schemas.microsoft.com/office/drawing/2014/main" id="{A2DF2847-8AAB-7190-7D21-D840829D1503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5217022" y="2607729"/>
                    <a:ext cx="52920" cy="18720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30891" name="Groupe 30890">
                <a:extLst>
                  <a:ext uri="{FF2B5EF4-FFF2-40B4-BE49-F238E27FC236}">
                    <a16:creationId xmlns:a16="http://schemas.microsoft.com/office/drawing/2014/main" id="{DAB62682-15BC-6427-2190-6F02FE23332F}"/>
                  </a:ext>
                </a:extLst>
              </p:cNvPr>
              <p:cNvGrpSpPr/>
              <p:nvPr/>
            </p:nvGrpSpPr>
            <p:grpSpPr>
              <a:xfrm>
                <a:off x="5155102" y="2865489"/>
                <a:ext cx="524520" cy="765000"/>
                <a:chOff x="5155102" y="2865489"/>
                <a:chExt cx="524520" cy="765000"/>
              </a:xfrm>
            </p:grpSpPr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3">
                  <p14:nvContentPartPr>
                    <p14:cNvPr id="30919" name="Encre 30918">
                      <a:extLst>
                        <a:ext uri="{FF2B5EF4-FFF2-40B4-BE49-F238E27FC236}">
                          <a16:creationId xmlns:a16="http://schemas.microsoft.com/office/drawing/2014/main" id="{9422E5F6-D846-EB34-A3AC-05857F63D3C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488462" y="2865489"/>
                    <a:ext cx="126720" cy="55440"/>
                  </p14:xfrm>
                </p:contentPart>
              </mc:Choice>
              <mc:Fallback xmlns="">
                <p:pic>
                  <p:nvPicPr>
                    <p:cNvPr id="30919" name="Encre 30918">
                      <a:extLst>
                        <a:ext uri="{FF2B5EF4-FFF2-40B4-BE49-F238E27FC236}">
                          <a16:creationId xmlns:a16="http://schemas.microsoft.com/office/drawing/2014/main" id="{9422E5F6-D846-EB34-A3AC-05857F63D3CD}"/>
                        </a:ext>
                      </a:extLst>
                    </p:cNvPr>
                    <p:cNvPicPr/>
                    <p:nvPr/>
                  </p:nvPicPr>
                  <p:blipFill>
                    <a:blip r:embed="rId14"/>
                    <a:stretch>
                      <a:fillRect/>
                    </a:stretch>
                  </p:blipFill>
                  <p:spPr>
                    <a:xfrm>
                      <a:off x="5479462" y="2811489"/>
                      <a:ext cx="144360" cy="1630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5">
                  <p14:nvContentPartPr>
                    <p14:cNvPr id="30920" name="Encre 30919">
                      <a:extLst>
                        <a:ext uri="{FF2B5EF4-FFF2-40B4-BE49-F238E27FC236}">
                          <a16:creationId xmlns:a16="http://schemas.microsoft.com/office/drawing/2014/main" id="{A30A2518-1905-D54A-AF9F-AFD053F65FF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523022" y="2973849"/>
                    <a:ext cx="138600" cy="28440"/>
                  </p14:xfrm>
                </p:contentPart>
              </mc:Choice>
              <mc:Fallback xmlns="">
                <p:pic>
                  <p:nvPicPr>
                    <p:cNvPr id="30920" name="Encre 30919">
                      <a:extLst>
                        <a:ext uri="{FF2B5EF4-FFF2-40B4-BE49-F238E27FC236}">
                          <a16:creationId xmlns:a16="http://schemas.microsoft.com/office/drawing/2014/main" id="{A30A2518-1905-D54A-AF9F-AFD053F65FF4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5514022" y="2920524"/>
                      <a:ext cx="156240" cy="13473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7">
                  <p14:nvContentPartPr>
                    <p14:cNvPr id="30921" name="Encre 30920">
                      <a:extLst>
                        <a:ext uri="{FF2B5EF4-FFF2-40B4-BE49-F238E27FC236}">
                          <a16:creationId xmlns:a16="http://schemas.microsoft.com/office/drawing/2014/main" id="{64FDA581-AAF6-C3BC-D0E2-F893A3FBB45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481262" y="2888889"/>
                    <a:ext cx="68400" cy="20520"/>
                  </p14:xfrm>
                </p:contentPart>
              </mc:Choice>
              <mc:Fallback xmlns="">
                <p:pic>
                  <p:nvPicPr>
                    <p:cNvPr id="30921" name="Encre 30920">
                      <a:extLst>
                        <a:ext uri="{FF2B5EF4-FFF2-40B4-BE49-F238E27FC236}">
                          <a16:creationId xmlns:a16="http://schemas.microsoft.com/office/drawing/2014/main" id="{64FDA581-AAF6-C3BC-D0E2-F893A3FBB456}"/>
                        </a:ext>
                      </a:extLst>
                    </p:cNvPr>
                    <p:cNvPicPr/>
                    <p:nvPr/>
                  </p:nvPicPr>
                  <p:blipFill>
                    <a:blip r:embed="rId18"/>
                    <a:stretch>
                      <a:fillRect/>
                    </a:stretch>
                  </p:blipFill>
                  <p:spPr>
                    <a:xfrm>
                      <a:off x="5472262" y="2834889"/>
                      <a:ext cx="86040" cy="1281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9">
                  <p14:nvContentPartPr>
                    <p14:cNvPr id="30922" name="Encre 30921">
                      <a:extLst>
                        <a:ext uri="{FF2B5EF4-FFF2-40B4-BE49-F238E27FC236}">
                          <a16:creationId xmlns:a16="http://schemas.microsoft.com/office/drawing/2014/main" id="{4B7AD18D-61FD-516D-445E-56DB947E713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490262" y="2886009"/>
                    <a:ext cx="79920" cy="46080"/>
                  </p14:xfrm>
                </p:contentPart>
              </mc:Choice>
              <mc:Fallback xmlns="">
                <p:pic>
                  <p:nvPicPr>
                    <p:cNvPr id="30922" name="Encre 30921">
                      <a:extLst>
                        <a:ext uri="{FF2B5EF4-FFF2-40B4-BE49-F238E27FC236}">
                          <a16:creationId xmlns:a16="http://schemas.microsoft.com/office/drawing/2014/main" id="{4B7AD18D-61FD-516D-445E-56DB947E713A}"/>
                        </a:ext>
                      </a:extLst>
                    </p:cNvPr>
                    <p:cNvPicPr/>
                    <p:nvPr/>
                  </p:nvPicPr>
                  <p:blipFill>
                    <a:blip r:embed="rId20"/>
                    <a:stretch>
                      <a:fillRect/>
                    </a:stretch>
                  </p:blipFill>
                  <p:spPr>
                    <a:xfrm>
                      <a:off x="5481302" y="2832009"/>
                      <a:ext cx="97481" cy="1537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21">
                  <p14:nvContentPartPr>
                    <p14:cNvPr id="30923" name="Encre 30922">
                      <a:extLst>
                        <a:ext uri="{FF2B5EF4-FFF2-40B4-BE49-F238E27FC236}">
                          <a16:creationId xmlns:a16="http://schemas.microsoft.com/office/drawing/2014/main" id="{E3733CB4-8654-E620-06A2-1061E5FB23F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494222" y="2920929"/>
                    <a:ext cx="14400" cy="8640"/>
                  </p14:xfrm>
                </p:contentPart>
              </mc:Choice>
              <mc:Fallback xmlns="">
                <p:pic>
                  <p:nvPicPr>
                    <p:cNvPr id="30923" name="Encre 30922">
                      <a:extLst>
                        <a:ext uri="{FF2B5EF4-FFF2-40B4-BE49-F238E27FC236}">
                          <a16:creationId xmlns:a16="http://schemas.microsoft.com/office/drawing/2014/main" id="{E3733CB4-8654-E620-06A2-1061E5FB23F0}"/>
                        </a:ext>
                      </a:extLst>
                    </p:cNvPr>
                    <p:cNvPicPr/>
                    <p:nvPr/>
                  </p:nvPicPr>
                  <p:blipFill>
                    <a:blip r:embed="rId22"/>
                    <a:stretch>
                      <a:fillRect/>
                    </a:stretch>
                  </p:blipFill>
                  <p:spPr>
                    <a:xfrm>
                      <a:off x="5485222" y="2869089"/>
                      <a:ext cx="32040" cy="11197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23">
                  <p14:nvContentPartPr>
                    <p14:cNvPr id="30924" name="Encre 30923">
                      <a:extLst>
                        <a:ext uri="{FF2B5EF4-FFF2-40B4-BE49-F238E27FC236}">
                          <a16:creationId xmlns:a16="http://schemas.microsoft.com/office/drawing/2014/main" id="{630A3AF2-0529-40EE-F7B6-7CEEAD0D815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516542" y="2983209"/>
                    <a:ext cx="88560" cy="9360"/>
                  </p14:xfrm>
                </p:contentPart>
              </mc:Choice>
              <mc:Fallback xmlns="">
                <p:pic>
                  <p:nvPicPr>
                    <p:cNvPr id="30924" name="Encre 30923">
                      <a:extLst>
                        <a:ext uri="{FF2B5EF4-FFF2-40B4-BE49-F238E27FC236}">
                          <a16:creationId xmlns:a16="http://schemas.microsoft.com/office/drawing/2014/main" id="{630A3AF2-0529-40EE-F7B6-7CEEAD0D8153}"/>
                        </a:ext>
                      </a:extLst>
                    </p:cNvPr>
                    <p:cNvPicPr/>
                    <p:nvPr/>
                  </p:nvPicPr>
                  <p:blipFill>
                    <a:blip r:embed="rId24"/>
                    <a:stretch>
                      <a:fillRect/>
                    </a:stretch>
                  </p:blipFill>
                  <p:spPr>
                    <a:xfrm>
                      <a:off x="5507542" y="2929209"/>
                      <a:ext cx="106200" cy="117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25">
                  <p14:nvContentPartPr>
                    <p14:cNvPr id="30925" name="Encre 30924">
                      <a:extLst>
                        <a:ext uri="{FF2B5EF4-FFF2-40B4-BE49-F238E27FC236}">
                          <a16:creationId xmlns:a16="http://schemas.microsoft.com/office/drawing/2014/main" id="{C7348FC1-2838-8FDF-2F91-52778DD6C78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534902" y="2987889"/>
                    <a:ext cx="48960" cy="17280"/>
                  </p14:xfrm>
                </p:contentPart>
              </mc:Choice>
              <mc:Fallback xmlns="">
                <p:pic>
                  <p:nvPicPr>
                    <p:cNvPr id="30925" name="Encre 30924">
                      <a:extLst>
                        <a:ext uri="{FF2B5EF4-FFF2-40B4-BE49-F238E27FC236}">
                          <a16:creationId xmlns:a16="http://schemas.microsoft.com/office/drawing/2014/main" id="{C7348FC1-2838-8FDF-2F91-52778DD6C78E}"/>
                        </a:ext>
                      </a:extLst>
                    </p:cNvPr>
                    <p:cNvPicPr/>
                    <p:nvPr/>
                  </p:nvPicPr>
                  <p:blipFill>
                    <a:blip r:embed="rId26"/>
                    <a:stretch>
                      <a:fillRect/>
                    </a:stretch>
                  </p:blipFill>
                  <p:spPr>
                    <a:xfrm>
                      <a:off x="5525902" y="2933889"/>
                      <a:ext cx="66600" cy="124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27">
                  <p14:nvContentPartPr>
                    <p14:cNvPr id="30926" name="Encre 30925">
                      <a:extLst>
                        <a:ext uri="{FF2B5EF4-FFF2-40B4-BE49-F238E27FC236}">
                          <a16:creationId xmlns:a16="http://schemas.microsoft.com/office/drawing/2014/main" id="{659D2AC8-0759-63B8-4F18-9DC32C4EFB0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79222" y="3491529"/>
                    <a:ext cx="9720" cy="138960"/>
                  </p14:xfrm>
                </p:contentPart>
              </mc:Choice>
              <mc:Fallback xmlns="">
                <p:pic>
                  <p:nvPicPr>
                    <p:cNvPr id="30926" name="Encre 30925">
                      <a:extLst>
                        <a:ext uri="{FF2B5EF4-FFF2-40B4-BE49-F238E27FC236}">
                          <a16:creationId xmlns:a16="http://schemas.microsoft.com/office/drawing/2014/main" id="{659D2AC8-0759-63B8-4F18-9DC32C4EFB07}"/>
                        </a:ext>
                      </a:extLst>
                    </p:cNvPr>
                    <p:cNvPicPr/>
                    <p:nvPr/>
                  </p:nvPicPr>
                  <p:blipFill>
                    <a:blip r:embed="rId28"/>
                    <a:stretch>
                      <a:fillRect/>
                    </a:stretch>
                  </p:blipFill>
                  <p:spPr>
                    <a:xfrm>
                      <a:off x="5170543" y="3437669"/>
                      <a:ext cx="26730" cy="24632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29">
                  <p14:nvContentPartPr>
                    <p14:cNvPr id="30927" name="Encre 30926">
                      <a:extLst>
                        <a:ext uri="{FF2B5EF4-FFF2-40B4-BE49-F238E27FC236}">
                          <a16:creationId xmlns:a16="http://schemas.microsoft.com/office/drawing/2014/main" id="{DC660923-490E-BD63-529A-A6912D44FB9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55102" y="3496569"/>
                    <a:ext cx="33120" cy="85680"/>
                  </p14:xfrm>
                </p:contentPart>
              </mc:Choice>
              <mc:Fallback xmlns="">
                <p:pic>
                  <p:nvPicPr>
                    <p:cNvPr id="30927" name="Encre 30926">
                      <a:extLst>
                        <a:ext uri="{FF2B5EF4-FFF2-40B4-BE49-F238E27FC236}">
                          <a16:creationId xmlns:a16="http://schemas.microsoft.com/office/drawing/2014/main" id="{DC660923-490E-BD63-529A-A6912D44FB9D}"/>
                        </a:ext>
                      </a:extLst>
                    </p:cNvPr>
                    <p:cNvPicPr/>
                    <p:nvPr/>
                  </p:nvPicPr>
                  <p:blipFill>
                    <a:blip r:embed="rId30"/>
                    <a:stretch>
                      <a:fillRect/>
                    </a:stretch>
                  </p:blipFill>
                  <p:spPr>
                    <a:xfrm>
                      <a:off x="5146102" y="3442341"/>
                      <a:ext cx="50760" cy="193774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31">
                  <p14:nvContentPartPr>
                    <p14:cNvPr id="30928" name="Encre 30927">
                      <a:extLst>
                        <a:ext uri="{FF2B5EF4-FFF2-40B4-BE49-F238E27FC236}">
                          <a16:creationId xmlns:a16="http://schemas.microsoft.com/office/drawing/2014/main" id="{BFB92B9E-EB8C-052A-EC33-84477A7F6F5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283982" y="3472449"/>
                    <a:ext cx="66600" cy="113760"/>
                  </p14:xfrm>
                </p:contentPart>
              </mc:Choice>
              <mc:Fallback xmlns="">
                <p:pic>
                  <p:nvPicPr>
                    <p:cNvPr id="30928" name="Encre 30927">
                      <a:extLst>
                        <a:ext uri="{FF2B5EF4-FFF2-40B4-BE49-F238E27FC236}">
                          <a16:creationId xmlns:a16="http://schemas.microsoft.com/office/drawing/2014/main" id="{BFB92B9E-EB8C-052A-EC33-84477A7F6F5C}"/>
                        </a:ext>
                      </a:extLst>
                    </p:cNvPr>
                    <p:cNvPicPr/>
                    <p:nvPr/>
                  </p:nvPicPr>
                  <p:blipFill>
                    <a:blip r:embed="rId32"/>
                    <a:stretch>
                      <a:fillRect/>
                    </a:stretch>
                  </p:blipFill>
                  <p:spPr>
                    <a:xfrm>
                      <a:off x="5274982" y="3418449"/>
                      <a:ext cx="84240" cy="221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33">
                  <p14:nvContentPartPr>
                    <p14:cNvPr id="30929" name="Encre 30928">
                      <a:extLst>
                        <a:ext uri="{FF2B5EF4-FFF2-40B4-BE49-F238E27FC236}">
                          <a16:creationId xmlns:a16="http://schemas.microsoft.com/office/drawing/2014/main" id="{E947DEDA-85E8-13DE-1433-7C1741816B6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319262" y="3505929"/>
                    <a:ext cx="5040" cy="2880"/>
                  </p14:xfrm>
                </p:contentPart>
              </mc:Choice>
              <mc:Fallback xmlns="">
                <p:pic>
                  <p:nvPicPr>
                    <p:cNvPr id="30929" name="Encre 30928">
                      <a:extLst>
                        <a:ext uri="{FF2B5EF4-FFF2-40B4-BE49-F238E27FC236}">
                          <a16:creationId xmlns:a16="http://schemas.microsoft.com/office/drawing/2014/main" id="{E947DEDA-85E8-13DE-1433-7C1741816B65}"/>
                        </a:ext>
                      </a:extLst>
                    </p:cNvPr>
                    <p:cNvPicPr/>
                    <p:nvPr/>
                  </p:nvPicPr>
                  <p:blipFill>
                    <a:blip r:embed="rId34"/>
                    <a:stretch>
                      <a:fillRect/>
                    </a:stretch>
                  </p:blipFill>
                  <p:spPr>
                    <a:xfrm>
                      <a:off x="5310262" y="3451929"/>
                      <a:ext cx="22680" cy="1105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35">
                  <p14:nvContentPartPr>
                    <p14:cNvPr id="30930" name="Encre 30929">
                      <a:extLst>
                        <a:ext uri="{FF2B5EF4-FFF2-40B4-BE49-F238E27FC236}">
                          <a16:creationId xmlns:a16="http://schemas.microsoft.com/office/drawing/2014/main" id="{9E12AB1F-DF72-DBB7-AF74-93EC0BA940E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307382" y="3472089"/>
                    <a:ext cx="1440" cy="3240"/>
                  </p14:xfrm>
                </p:contentPart>
              </mc:Choice>
              <mc:Fallback xmlns="">
                <p:pic>
                  <p:nvPicPr>
                    <p:cNvPr id="30930" name="Encre 30929">
                      <a:extLst>
                        <a:ext uri="{FF2B5EF4-FFF2-40B4-BE49-F238E27FC236}">
                          <a16:creationId xmlns:a16="http://schemas.microsoft.com/office/drawing/2014/main" id="{9E12AB1F-DF72-DBB7-AF74-93EC0BA940EB}"/>
                        </a:ext>
                      </a:extLst>
                    </p:cNvPr>
                    <p:cNvPicPr/>
                    <p:nvPr/>
                  </p:nvPicPr>
                  <p:blipFill>
                    <a:blip r:embed="rId36"/>
                    <a:stretch>
                      <a:fillRect/>
                    </a:stretch>
                  </p:blipFill>
                  <p:spPr>
                    <a:xfrm>
                      <a:off x="5298382" y="3418089"/>
                      <a:ext cx="19080" cy="110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37">
                  <p14:nvContentPartPr>
                    <p14:cNvPr id="30931" name="Encre 30930">
                      <a:extLst>
                        <a:ext uri="{FF2B5EF4-FFF2-40B4-BE49-F238E27FC236}">
                          <a16:creationId xmlns:a16="http://schemas.microsoft.com/office/drawing/2014/main" id="{D7C866C0-889D-E48C-840D-FF37166AB57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296222" y="3465609"/>
                    <a:ext cx="36000" cy="85680"/>
                  </p14:xfrm>
                </p:contentPart>
              </mc:Choice>
              <mc:Fallback xmlns="">
                <p:pic>
                  <p:nvPicPr>
                    <p:cNvPr id="30931" name="Encre 30930">
                      <a:extLst>
                        <a:ext uri="{FF2B5EF4-FFF2-40B4-BE49-F238E27FC236}">
                          <a16:creationId xmlns:a16="http://schemas.microsoft.com/office/drawing/2014/main" id="{D7C866C0-889D-E48C-840D-FF37166AB576}"/>
                        </a:ext>
                      </a:extLst>
                    </p:cNvPr>
                    <p:cNvPicPr/>
                    <p:nvPr/>
                  </p:nvPicPr>
                  <p:blipFill>
                    <a:blip r:embed="rId38"/>
                    <a:stretch>
                      <a:fillRect/>
                    </a:stretch>
                  </p:blipFill>
                  <p:spPr>
                    <a:xfrm>
                      <a:off x="5287222" y="3411609"/>
                      <a:ext cx="53640" cy="1933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39">
                  <p14:nvContentPartPr>
                    <p14:cNvPr id="30932" name="Encre 30931">
                      <a:extLst>
                        <a:ext uri="{FF2B5EF4-FFF2-40B4-BE49-F238E27FC236}">
                          <a16:creationId xmlns:a16="http://schemas.microsoft.com/office/drawing/2014/main" id="{97431B1F-66E1-A45A-AD7C-5CB551D5E92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369662" y="3432849"/>
                    <a:ext cx="76320" cy="88920"/>
                  </p14:xfrm>
                </p:contentPart>
              </mc:Choice>
              <mc:Fallback xmlns="">
                <p:pic>
                  <p:nvPicPr>
                    <p:cNvPr id="30932" name="Encre 30931">
                      <a:extLst>
                        <a:ext uri="{FF2B5EF4-FFF2-40B4-BE49-F238E27FC236}">
                          <a16:creationId xmlns:a16="http://schemas.microsoft.com/office/drawing/2014/main" id="{97431B1F-66E1-A45A-AD7C-5CB551D5E920}"/>
                        </a:ext>
                      </a:extLst>
                    </p:cNvPr>
                    <p:cNvPicPr/>
                    <p:nvPr/>
                  </p:nvPicPr>
                  <p:blipFill>
                    <a:blip r:embed="rId40"/>
                    <a:stretch>
                      <a:fillRect/>
                    </a:stretch>
                  </p:blipFill>
                  <p:spPr>
                    <a:xfrm>
                      <a:off x="5360662" y="3378849"/>
                      <a:ext cx="93960" cy="196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41">
                  <p14:nvContentPartPr>
                    <p14:cNvPr id="30933" name="Encre 30932">
                      <a:extLst>
                        <a:ext uri="{FF2B5EF4-FFF2-40B4-BE49-F238E27FC236}">
                          <a16:creationId xmlns:a16="http://schemas.microsoft.com/office/drawing/2014/main" id="{4A1F86C6-9D75-ECD5-636F-B2D6FC3C9EE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403142" y="3426729"/>
                    <a:ext cx="2160" cy="2160"/>
                  </p14:xfrm>
                </p:contentPart>
              </mc:Choice>
              <mc:Fallback xmlns="">
                <p:pic>
                  <p:nvPicPr>
                    <p:cNvPr id="30933" name="Encre 30932">
                      <a:extLst>
                        <a:ext uri="{FF2B5EF4-FFF2-40B4-BE49-F238E27FC236}">
                          <a16:creationId xmlns:a16="http://schemas.microsoft.com/office/drawing/2014/main" id="{4A1F86C6-9D75-ECD5-636F-B2D6FC3C9EE5}"/>
                        </a:ext>
                      </a:extLst>
                    </p:cNvPr>
                    <p:cNvPicPr/>
                    <p:nvPr/>
                  </p:nvPicPr>
                  <p:blipFill>
                    <a:blip r:embed="rId42"/>
                    <a:stretch>
                      <a:fillRect/>
                    </a:stretch>
                  </p:blipFill>
                  <p:spPr>
                    <a:xfrm>
                      <a:off x="5394142" y="3361929"/>
                      <a:ext cx="19800" cy="13132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43">
                  <p14:nvContentPartPr>
                    <p14:cNvPr id="30934" name="Encre 30933">
                      <a:extLst>
                        <a:ext uri="{FF2B5EF4-FFF2-40B4-BE49-F238E27FC236}">
                          <a16:creationId xmlns:a16="http://schemas.microsoft.com/office/drawing/2014/main" id="{68D057E2-3299-B60A-AD3A-54EEDFE05D4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374342" y="3422769"/>
                    <a:ext cx="45360" cy="83520"/>
                  </p14:xfrm>
                </p:contentPart>
              </mc:Choice>
              <mc:Fallback xmlns="">
                <p:pic>
                  <p:nvPicPr>
                    <p:cNvPr id="30934" name="Encre 30933">
                      <a:extLst>
                        <a:ext uri="{FF2B5EF4-FFF2-40B4-BE49-F238E27FC236}">
                          <a16:creationId xmlns:a16="http://schemas.microsoft.com/office/drawing/2014/main" id="{68D057E2-3299-B60A-AD3A-54EEDFE05D43}"/>
                        </a:ext>
                      </a:extLst>
                    </p:cNvPr>
                    <p:cNvPicPr/>
                    <p:nvPr/>
                  </p:nvPicPr>
                  <p:blipFill>
                    <a:blip r:embed="rId44"/>
                    <a:stretch>
                      <a:fillRect/>
                    </a:stretch>
                  </p:blipFill>
                  <p:spPr>
                    <a:xfrm>
                      <a:off x="5365342" y="3369001"/>
                      <a:ext cx="63000" cy="19069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45">
                  <p14:nvContentPartPr>
                    <p14:cNvPr id="30935" name="Encre 30934">
                      <a:extLst>
                        <a:ext uri="{FF2B5EF4-FFF2-40B4-BE49-F238E27FC236}">
                          <a16:creationId xmlns:a16="http://schemas.microsoft.com/office/drawing/2014/main" id="{66AED1D2-60EB-BA69-EC02-842719E93DD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438062" y="3373809"/>
                    <a:ext cx="98280" cy="62640"/>
                  </p14:xfrm>
                </p:contentPart>
              </mc:Choice>
              <mc:Fallback xmlns="">
                <p:pic>
                  <p:nvPicPr>
                    <p:cNvPr id="30935" name="Encre 30934">
                      <a:extLst>
                        <a:ext uri="{FF2B5EF4-FFF2-40B4-BE49-F238E27FC236}">
                          <a16:creationId xmlns:a16="http://schemas.microsoft.com/office/drawing/2014/main" id="{66AED1D2-60EB-BA69-EC02-842719E93DD7}"/>
                        </a:ext>
                      </a:extLst>
                    </p:cNvPr>
                    <p:cNvPicPr/>
                    <p:nvPr/>
                  </p:nvPicPr>
                  <p:blipFill>
                    <a:blip r:embed="rId46"/>
                    <a:stretch>
                      <a:fillRect/>
                    </a:stretch>
                  </p:blipFill>
                  <p:spPr>
                    <a:xfrm>
                      <a:off x="5429062" y="3319809"/>
                      <a:ext cx="115920" cy="170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47">
                  <p14:nvContentPartPr>
                    <p14:cNvPr id="30936" name="Encre 30935">
                      <a:extLst>
                        <a:ext uri="{FF2B5EF4-FFF2-40B4-BE49-F238E27FC236}">
                          <a16:creationId xmlns:a16="http://schemas.microsoft.com/office/drawing/2014/main" id="{83B651EA-7AE9-924F-5CB0-6953E406641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431582" y="3382089"/>
                    <a:ext cx="104040" cy="72720"/>
                  </p14:xfrm>
                </p:contentPart>
              </mc:Choice>
              <mc:Fallback xmlns="">
                <p:pic>
                  <p:nvPicPr>
                    <p:cNvPr id="30936" name="Encre 30935">
                      <a:extLst>
                        <a:ext uri="{FF2B5EF4-FFF2-40B4-BE49-F238E27FC236}">
                          <a16:creationId xmlns:a16="http://schemas.microsoft.com/office/drawing/2014/main" id="{83B651EA-7AE9-924F-5CB0-6953E406641E}"/>
                        </a:ext>
                      </a:extLst>
                    </p:cNvPr>
                    <p:cNvPicPr/>
                    <p:nvPr/>
                  </p:nvPicPr>
                  <p:blipFill>
                    <a:blip r:embed="rId48"/>
                    <a:stretch>
                      <a:fillRect/>
                    </a:stretch>
                  </p:blipFill>
                  <p:spPr>
                    <a:xfrm>
                      <a:off x="5422582" y="3328089"/>
                      <a:ext cx="121680" cy="180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49">
                  <p14:nvContentPartPr>
                    <p14:cNvPr id="30937" name="Encre 30936">
                      <a:extLst>
                        <a:ext uri="{FF2B5EF4-FFF2-40B4-BE49-F238E27FC236}">
                          <a16:creationId xmlns:a16="http://schemas.microsoft.com/office/drawing/2014/main" id="{96EA74B1-561D-1F98-FF33-B10D04C0699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483062" y="3301449"/>
                    <a:ext cx="117720" cy="68760"/>
                  </p14:xfrm>
                </p:contentPart>
              </mc:Choice>
              <mc:Fallback xmlns="">
                <p:pic>
                  <p:nvPicPr>
                    <p:cNvPr id="30937" name="Encre 30936">
                      <a:extLst>
                        <a:ext uri="{FF2B5EF4-FFF2-40B4-BE49-F238E27FC236}">
                          <a16:creationId xmlns:a16="http://schemas.microsoft.com/office/drawing/2014/main" id="{96EA74B1-561D-1F98-FF33-B10D04C0699C}"/>
                        </a:ext>
                      </a:extLst>
                    </p:cNvPr>
                    <p:cNvPicPr/>
                    <p:nvPr/>
                  </p:nvPicPr>
                  <p:blipFill>
                    <a:blip r:embed="rId50"/>
                    <a:stretch>
                      <a:fillRect/>
                    </a:stretch>
                  </p:blipFill>
                  <p:spPr>
                    <a:xfrm>
                      <a:off x="5474062" y="3247449"/>
                      <a:ext cx="135360" cy="176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51">
                  <p14:nvContentPartPr>
                    <p14:cNvPr id="30938" name="Encre 30937">
                      <a:extLst>
                        <a:ext uri="{FF2B5EF4-FFF2-40B4-BE49-F238E27FC236}">
                          <a16:creationId xmlns:a16="http://schemas.microsoft.com/office/drawing/2014/main" id="{07A8985A-4BAF-0821-F0C9-37A5E2B2247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506102" y="3243129"/>
                    <a:ext cx="152280" cy="8640"/>
                  </p14:xfrm>
                </p:contentPart>
              </mc:Choice>
              <mc:Fallback xmlns="">
                <p:pic>
                  <p:nvPicPr>
                    <p:cNvPr id="30938" name="Encre 30937">
                      <a:extLst>
                        <a:ext uri="{FF2B5EF4-FFF2-40B4-BE49-F238E27FC236}">
                          <a16:creationId xmlns:a16="http://schemas.microsoft.com/office/drawing/2014/main" id="{07A8985A-4BAF-0821-F0C9-37A5E2B2247C}"/>
                        </a:ext>
                      </a:extLst>
                    </p:cNvPr>
                    <p:cNvPicPr/>
                    <p:nvPr/>
                  </p:nvPicPr>
                  <p:blipFill>
                    <a:blip r:embed="rId52"/>
                    <a:stretch>
                      <a:fillRect/>
                    </a:stretch>
                  </p:blipFill>
                  <p:spPr>
                    <a:xfrm>
                      <a:off x="5497102" y="3189129"/>
                      <a:ext cx="169920" cy="116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53">
                  <p14:nvContentPartPr>
                    <p14:cNvPr id="30939" name="Encre 30938">
                      <a:extLst>
                        <a:ext uri="{FF2B5EF4-FFF2-40B4-BE49-F238E27FC236}">
                          <a16:creationId xmlns:a16="http://schemas.microsoft.com/office/drawing/2014/main" id="{4841D7C7-AAF8-A7E2-B8C6-D2747E486A1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532382" y="3148449"/>
                    <a:ext cx="147240" cy="5040"/>
                  </p14:xfrm>
                </p:contentPart>
              </mc:Choice>
              <mc:Fallback xmlns="">
                <p:pic>
                  <p:nvPicPr>
                    <p:cNvPr id="30939" name="Encre 30938">
                      <a:extLst>
                        <a:ext uri="{FF2B5EF4-FFF2-40B4-BE49-F238E27FC236}">
                          <a16:creationId xmlns:a16="http://schemas.microsoft.com/office/drawing/2014/main" id="{4841D7C7-AAF8-A7E2-B8C6-D2747E486A17}"/>
                        </a:ext>
                      </a:extLst>
                    </p:cNvPr>
                    <p:cNvPicPr/>
                    <p:nvPr/>
                  </p:nvPicPr>
                  <p:blipFill>
                    <a:blip r:embed="rId54"/>
                    <a:stretch>
                      <a:fillRect/>
                    </a:stretch>
                  </p:blipFill>
                  <p:spPr>
                    <a:xfrm>
                      <a:off x="5523382" y="3090295"/>
                      <a:ext cx="164880" cy="120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55">
                  <p14:nvContentPartPr>
                    <p14:cNvPr id="30940" name="Encre 30939">
                      <a:extLst>
                        <a:ext uri="{FF2B5EF4-FFF2-40B4-BE49-F238E27FC236}">
                          <a16:creationId xmlns:a16="http://schemas.microsoft.com/office/drawing/2014/main" id="{83C74E46-F99E-DA62-D381-EC8AFC75C71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538862" y="3045489"/>
                    <a:ext cx="137880" cy="35640"/>
                  </p14:xfrm>
                </p:contentPart>
              </mc:Choice>
              <mc:Fallback xmlns="">
                <p:pic>
                  <p:nvPicPr>
                    <p:cNvPr id="30940" name="Encre 30939">
                      <a:extLst>
                        <a:ext uri="{FF2B5EF4-FFF2-40B4-BE49-F238E27FC236}">
                          <a16:creationId xmlns:a16="http://schemas.microsoft.com/office/drawing/2014/main" id="{83C74E46-F99E-DA62-D381-EC8AFC75C71B}"/>
                        </a:ext>
                      </a:extLst>
                    </p:cNvPr>
                    <p:cNvPicPr/>
                    <p:nvPr/>
                  </p:nvPicPr>
                  <p:blipFill>
                    <a:blip r:embed="rId56"/>
                    <a:stretch>
                      <a:fillRect/>
                    </a:stretch>
                  </p:blipFill>
                  <p:spPr>
                    <a:xfrm>
                      <a:off x="5529838" y="2991489"/>
                      <a:ext cx="155566" cy="143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57">
                  <p14:nvContentPartPr>
                    <p14:cNvPr id="30941" name="Encre 30940">
                      <a:extLst>
                        <a:ext uri="{FF2B5EF4-FFF2-40B4-BE49-F238E27FC236}">
                          <a16:creationId xmlns:a16="http://schemas.microsoft.com/office/drawing/2014/main" id="{D33C54B0-5F5B-1FDE-061F-A97D781BFE3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534542" y="3068169"/>
                    <a:ext cx="75960" cy="36720"/>
                  </p14:xfrm>
                </p:contentPart>
              </mc:Choice>
              <mc:Fallback xmlns="">
                <p:pic>
                  <p:nvPicPr>
                    <p:cNvPr id="30941" name="Encre 30940">
                      <a:extLst>
                        <a:ext uri="{FF2B5EF4-FFF2-40B4-BE49-F238E27FC236}">
                          <a16:creationId xmlns:a16="http://schemas.microsoft.com/office/drawing/2014/main" id="{D33C54B0-5F5B-1FDE-061F-A97D781BFE3B}"/>
                        </a:ext>
                      </a:extLst>
                    </p:cNvPr>
                    <p:cNvPicPr/>
                    <p:nvPr/>
                  </p:nvPicPr>
                  <p:blipFill>
                    <a:blip r:embed="rId58"/>
                    <a:stretch>
                      <a:fillRect/>
                    </a:stretch>
                  </p:blipFill>
                  <p:spPr>
                    <a:xfrm>
                      <a:off x="5525542" y="3014693"/>
                      <a:ext cx="93600" cy="143315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30892" name="Groupe 30891">
                <a:extLst>
                  <a:ext uri="{FF2B5EF4-FFF2-40B4-BE49-F238E27FC236}">
                    <a16:creationId xmlns:a16="http://schemas.microsoft.com/office/drawing/2014/main" id="{22DA4087-021C-D4D1-5ACC-89900FC68115}"/>
                  </a:ext>
                </a:extLst>
              </p:cNvPr>
              <p:cNvGrpSpPr/>
              <p:nvPr/>
            </p:nvGrpSpPr>
            <p:grpSpPr>
              <a:xfrm>
                <a:off x="4636702" y="3233409"/>
                <a:ext cx="413640" cy="383400"/>
                <a:chOff x="4636702" y="3233409"/>
                <a:chExt cx="413640" cy="383400"/>
              </a:xfrm>
            </p:grpSpPr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59">
                  <p14:nvContentPartPr>
                    <p14:cNvPr id="30910" name="Encre 30909">
                      <a:extLst>
                        <a:ext uri="{FF2B5EF4-FFF2-40B4-BE49-F238E27FC236}">
                          <a16:creationId xmlns:a16="http://schemas.microsoft.com/office/drawing/2014/main" id="{61BC4CEC-3AC7-B15C-3E6B-24138FAF324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953862" y="3471009"/>
                    <a:ext cx="1080" cy="720"/>
                  </p14:xfrm>
                </p:contentPart>
              </mc:Choice>
              <mc:Fallback xmlns="">
                <p:pic>
                  <p:nvPicPr>
                    <p:cNvPr id="30910" name="Encre 30909">
                      <a:extLst>
                        <a:ext uri="{FF2B5EF4-FFF2-40B4-BE49-F238E27FC236}">
                          <a16:creationId xmlns:a16="http://schemas.microsoft.com/office/drawing/2014/main" id="{61BC4CEC-3AC7-B15C-3E6B-24138FAF3245}"/>
                        </a:ext>
                      </a:extLst>
                    </p:cNvPr>
                    <p:cNvPicPr/>
                    <p:nvPr/>
                  </p:nvPicPr>
                  <p:blipFill>
                    <a:blip r:embed="rId34"/>
                    <a:stretch>
                      <a:fillRect/>
                    </a:stretch>
                  </p:blipFill>
                  <p:spPr>
                    <a:xfrm>
                      <a:off x="4944862" y="3363009"/>
                      <a:ext cx="18720" cy="216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60">
                  <p14:nvContentPartPr>
                    <p14:cNvPr id="30911" name="Encre 30910">
                      <a:extLst>
                        <a:ext uri="{FF2B5EF4-FFF2-40B4-BE49-F238E27FC236}">
                          <a16:creationId xmlns:a16="http://schemas.microsoft.com/office/drawing/2014/main" id="{2597ED58-0FE4-EC68-10D2-2AB7A9E647E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877542" y="3454089"/>
                    <a:ext cx="74880" cy="106920"/>
                  </p14:xfrm>
                </p:contentPart>
              </mc:Choice>
              <mc:Fallback xmlns="">
                <p:pic>
                  <p:nvPicPr>
                    <p:cNvPr id="30911" name="Encre 30910">
                      <a:extLst>
                        <a:ext uri="{FF2B5EF4-FFF2-40B4-BE49-F238E27FC236}">
                          <a16:creationId xmlns:a16="http://schemas.microsoft.com/office/drawing/2014/main" id="{2597ED58-0FE4-EC68-10D2-2AB7A9E647E5}"/>
                        </a:ext>
                      </a:extLst>
                    </p:cNvPr>
                    <p:cNvPicPr/>
                    <p:nvPr/>
                  </p:nvPicPr>
                  <p:blipFill>
                    <a:blip r:embed="rId61"/>
                    <a:stretch>
                      <a:fillRect/>
                    </a:stretch>
                  </p:blipFill>
                  <p:spPr>
                    <a:xfrm>
                      <a:off x="4868585" y="3400089"/>
                      <a:ext cx="92436" cy="214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62">
                  <p14:nvContentPartPr>
                    <p14:cNvPr id="30912" name="Encre 30911">
                      <a:extLst>
                        <a:ext uri="{FF2B5EF4-FFF2-40B4-BE49-F238E27FC236}">
                          <a16:creationId xmlns:a16="http://schemas.microsoft.com/office/drawing/2014/main" id="{864CD8B3-FEA3-5CA2-47B0-1A24341FCD9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903822" y="3444369"/>
                    <a:ext cx="40320" cy="77040"/>
                  </p14:xfrm>
                </p:contentPart>
              </mc:Choice>
              <mc:Fallback xmlns="">
                <p:pic>
                  <p:nvPicPr>
                    <p:cNvPr id="30912" name="Encre 30911">
                      <a:extLst>
                        <a:ext uri="{FF2B5EF4-FFF2-40B4-BE49-F238E27FC236}">
                          <a16:creationId xmlns:a16="http://schemas.microsoft.com/office/drawing/2014/main" id="{864CD8B3-FEA3-5CA2-47B0-1A24341FCD9B}"/>
                        </a:ext>
                      </a:extLst>
                    </p:cNvPr>
                    <p:cNvPicPr/>
                    <p:nvPr/>
                  </p:nvPicPr>
                  <p:blipFill>
                    <a:blip r:embed="rId63"/>
                    <a:stretch>
                      <a:fillRect/>
                    </a:stretch>
                  </p:blipFill>
                  <p:spPr>
                    <a:xfrm>
                      <a:off x="4894902" y="3390115"/>
                      <a:ext cx="57804" cy="185185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64">
                  <p14:nvContentPartPr>
                    <p14:cNvPr id="30913" name="Encre 30912">
                      <a:extLst>
                        <a:ext uri="{FF2B5EF4-FFF2-40B4-BE49-F238E27FC236}">
                          <a16:creationId xmlns:a16="http://schemas.microsoft.com/office/drawing/2014/main" id="{A5E5D69A-F087-D4C1-9F74-C266DFF636D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022622" y="3490089"/>
                    <a:ext cx="27720" cy="126720"/>
                  </p14:xfrm>
                </p:contentPart>
              </mc:Choice>
              <mc:Fallback xmlns="">
                <p:pic>
                  <p:nvPicPr>
                    <p:cNvPr id="30913" name="Encre 30912">
                      <a:extLst>
                        <a:ext uri="{FF2B5EF4-FFF2-40B4-BE49-F238E27FC236}">
                          <a16:creationId xmlns:a16="http://schemas.microsoft.com/office/drawing/2014/main" id="{A5E5D69A-F087-D4C1-9F74-C266DFF636DA}"/>
                        </a:ext>
                      </a:extLst>
                    </p:cNvPr>
                    <p:cNvPicPr/>
                    <p:nvPr/>
                  </p:nvPicPr>
                  <p:blipFill>
                    <a:blip r:embed="rId65"/>
                    <a:stretch>
                      <a:fillRect/>
                    </a:stretch>
                  </p:blipFill>
                  <p:spPr>
                    <a:xfrm>
                      <a:off x="5013622" y="3436089"/>
                      <a:ext cx="45360" cy="234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66">
                  <p14:nvContentPartPr>
                    <p14:cNvPr id="30914" name="Encre 30913">
                      <a:extLst>
                        <a:ext uri="{FF2B5EF4-FFF2-40B4-BE49-F238E27FC236}">
                          <a16:creationId xmlns:a16="http://schemas.microsoft.com/office/drawing/2014/main" id="{92ECC7C1-688B-F4E5-A38A-35DA0AB9468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033062" y="3481809"/>
                    <a:ext cx="10800" cy="67320"/>
                  </p14:xfrm>
                </p:contentPart>
              </mc:Choice>
              <mc:Fallback xmlns="">
                <p:pic>
                  <p:nvPicPr>
                    <p:cNvPr id="30914" name="Encre 30913">
                      <a:extLst>
                        <a:ext uri="{FF2B5EF4-FFF2-40B4-BE49-F238E27FC236}">
                          <a16:creationId xmlns:a16="http://schemas.microsoft.com/office/drawing/2014/main" id="{92ECC7C1-688B-F4E5-A38A-35DA0AB94687}"/>
                        </a:ext>
                      </a:extLst>
                    </p:cNvPr>
                    <p:cNvPicPr/>
                    <p:nvPr/>
                  </p:nvPicPr>
                  <p:blipFill>
                    <a:blip r:embed="rId67"/>
                    <a:stretch>
                      <a:fillRect/>
                    </a:stretch>
                  </p:blipFill>
                  <p:spPr>
                    <a:xfrm>
                      <a:off x="5024352" y="3427809"/>
                      <a:ext cx="27871" cy="174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68">
                  <p14:nvContentPartPr>
                    <p14:cNvPr id="30915" name="Encre 30914">
                      <a:extLst>
                        <a:ext uri="{FF2B5EF4-FFF2-40B4-BE49-F238E27FC236}">
                          <a16:creationId xmlns:a16="http://schemas.microsoft.com/office/drawing/2014/main" id="{C7015606-7914-93EE-1BE6-E6A4D1B7CF3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729582" y="3359049"/>
                    <a:ext cx="99720" cy="81360"/>
                  </p14:xfrm>
                </p:contentPart>
              </mc:Choice>
              <mc:Fallback xmlns="">
                <p:pic>
                  <p:nvPicPr>
                    <p:cNvPr id="30915" name="Encre 30914">
                      <a:extLst>
                        <a:ext uri="{FF2B5EF4-FFF2-40B4-BE49-F238E27FC236}">
                          <a16:creationId xmlns:a16="http://schemas.microsoft.com/office/drawing/2014/main" id="{C7015606-7914-93EE-1BE6-E6A4D1B7CF31}"/>
                        </a:ext>
                      </a:extLst>
                    </p:cNvPr>
                    <p:cNvPicPr/>
                    <p:nvPr/>
                  </p:nvPicPr>
                  <p:blipFill>
                    <a:blip r:embed="rId69"/>
                    <a:stretch>
                      <a:fillRect/>
                    </a:stretch>
                  </p:blipFill>
                  <p:spPr>
                    <a:xfrm>
                      <a:off x="4720614" y="3304809"/>
                      <a:ext cx="117297" cy="189478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70">
                  <p14:nvContentPartPr>
                    <p14:cNvPr id="30916" name="Encre 30915">
                      <a:extLst>
                        <a:ext uri="{FF2B5EF4-FFF2-40B4-BE49-F238E27FC236}">
                          <a16:creationId xmlns:a16="http://schemas.microsoft.com/office/drawing/2014/main" id="{287C9C01-A47E-1A58-8E41-8201A199B05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761262" y="3361929"/>
                    <a:ext cx="64080" cy="46080"/>
                  </p14:xfrm>
                </p:contentPart>
              </mc:Choice>
              <mc:Fallback xmlns="">
                <p:pic>
                  <p:nvPicPr>
                    <p:cNvPr id="30916" name="Encre 30915">
                      <a:extLst>
                        <a:ext uri="{FF2B5EF4-FFF2-40B4-BE49-F238E27FC236}">
                          <a16:creationId xmlns:a16="http://schemas.microsoft.com/office/drawing/2014/main" id="{287C9C01-A47E-1A58-8E41-8201A199B05D}"/>
                        </a:ext>
                      </a:extLst>
                    </p:cNvPr>
                    <p:cNvPicPr/>
                    <p:nvPr/>
                  </p:nvPicPr>
                  <p:blipFill>
                    <a:blip r:embed="rId71"/>
                    <a:stretch>
                      <a:fillRect/>
                    </a:stretch>
                  </p:blipFill>
                  <p:spPr>
                    <a:xfrm>
                      <a:off x="4752312" y="3307929"/>
                      <a:ext cx="81621" cy="1537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72">
                  <p14:nvContentPartPr>
                    <p14:cNvPr id="30917" name="Encre 30916">
                      <a:extLst>
                        <a:ext uri="{FF2B5EF4-FFF2-40B4-BE49-F238E27FC236}">
                          <a16:creationId xmlns:a16="http://schemas.microsoft.com/office/drawing/2014/main" id="{75D9BFD5-B00E-41E7-CB2B-490CDE1AB8B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636702" y="3237369"/>
                    <a:ext cx="129600" cy="45000"/>
                  </p14:xfrm>
                </p:contentPart>
              </mc:Choice>
              <mc:Fallback xmlns="">
                <p:pic>
                  <p:nvPicPr>
                    <p:cNvPr id="30917" name="Encre 30916">
                      <a:extLst>
                        <a:ext uri="{FF2B5EF4-FFF2-40B4-BE49-F238E27FC236}">
                          <a16:creationId xmlns:a16="http://schemas.microsoft.com/office/drawing/2014/main" id="{75D9BFD5-B00E-41E7-CB2B-490CDE1AB8B9}"/>
                        </a:ext>
                      </a:extLst>
                    </p:cNvPr>
                    <p:cNvPicPr/>
                    <p:nvPr/>
                  </p:nvPicPr>
                  <p:blipFill>
                    <a:blip r:embed="rId73"/>
                    <a:stretch>
                      <a:fillRect/>
                    </a:stretch>
                  </p:blipFill>
                  <p:spPr>
                    <a:xfrm>
                      <a:off x="4627702" y="3183369"/>
                      <a:ext cx="147240" cy="1526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74">
                  <p14:nvContentPartPr>
                    <p14:cNvPr id="30918" name="Encre 30917">
                      <a:extLst>
                        <a:ext uri="{FF2B5EF4-FFF2-40B4-BE49-F238E27FC236}">
                          <a16:creationId xmlns:a16="http://schemas.microsoft.com/office/drawing/2014/main" id="{2130FC30-6113-49DD-2302-946F02B3393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674862" y="3233409"/>
                    <a:ext cx="80640" cy="30240"/>
                  </p14:xfrm>
                </p:contentPart>
              </mc:Choice>
              <mc:Fallback xmlns="">
                <p:pic>
                  <p:nvPicPr>
                    <p:cNvPr id="30918" name="Encre 30917">
                      <a:extLst>
                        <a:ext uri="{FF2B5EF4-FFF2-40B4-BE49-F238E27FC236}">
                          <a16:creationId xmlns:a16="http://schemas.microsoft.com/office/drawing/2014/main" id="{2130FC30-6113-49DD-2302-946F02B3393A}"/>
                        </a:ext>
                      </a:extLst>
                    </p:cNvPr>
                    <p:cNvPicPr/>
                    <p:nvPr/>
                  </p:nvPicPr>
                  <p:blipFill>
                    <a:blip r:embed="rId75"/>
                    <a:stretch>
                      <a:fillRect/>
                    </a:stretch>
                  </p:blipFill>
                  <p:spPr>
                    <a:xfrm>
                      <a:off x="4665862" y="3179409"/>
                      <a:ext cx="98280" cy="13788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30893" name="Groupe 30892">
                <a:extLst>
                  <a:ext uri="{FF2B5EF4-FFF2-40B4-BE49-F238E27FC236}">
                    <a16:creationId xmlns:a16="http://schemas.microsoft.com/office/drawing/2014/main" id="{24EC384B-F2EB-DB2D-FB50-AA0168E76272}"/>
                  </a:ext>
                </a:extLst>
              </p:cNvPr>
              <p:cNvGrpSpPr/>
              <p:nvPr/>
            </p:nvGrpSpPr>
            <p:grpSpPr>
              <a:xfrm>
                <a:off x="4607902" y="3122169"/>
                <a:ext cx="133560" cy="14760"/>
                <a:chOff x="4607902" y="3122169"/>
                <a:chExt cx="133560" cy="14760"/>
              </a:xfrm>
            </p:grpSpPr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76">
                  <p14:nvContentPartPr>
                    <p14:cNvPr id="30908" name="Encre 30907">
                      <a:extLst>
                        <a:ext uri="{FF2B5EF4-FFF2-40B4-BE49-F238E27FC236}">
                          <a16:creationId xmlns:a16="http://schemas.microsoft.com/office/drawing/2014/main" id="{447EFC6F-DA35-7DD4-5A0B-18B50B7204E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607902" y="3128649"/>
                    <a:ext cx="133560" cy="8280"/>
                  </p14:xfrm>
                </p:contentPart>
              </mc:Choice>
              <mc:Fallback xmlns="">
                <p:pic>
                  <p:nvPicPr>
                    <p:cNvPr id="30908" name="Encre 30907">
                      <a:extLst>
                        <a:ext uri="{FF2B5EF4-FFF2-40B4-BE49-F238E27FC236}">
                          <a16:creationId xmlns:a16="http://schemas.microsoft.com/office/drawing/2014/main" id="{447EFC6F-DA35-7DD4-5A0B-18B50B7204EF}"/>
                        </a:ext>
                      </a:extLst>
                    </p:cNvPr>
                    <p:cNvPicPr/>
                    <p:nvPr/>
                  </p:nvPicPr>
                  <p:blipFill>
                    <a:blip r:embed="rId77"/>
                    <a:stretch>
                      <a:fillRect/>
                    </a:stretch>
                  </p:blipFill>
                  <p:spPr>
                    <a:xfrm>
                      <a:off x="4598902" y="3074649"/>
                      <a:ext cx="151200" cy="115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78">
                  <p14:nvContentPartPr>
                    <p14:cNvPr id="30909" name="Encre 30908">
                      <a:extLst>
                        <a:ext uri="{FF2B5EF4-FFF2-40B4-BE49-F238E27FC236}">
                          <a16:creationId xmlns:a16="http://schemas.microsoft.com/office/drawing/2014/main" id="{D23F2E05-5B4E-2012-EB3F-498DDB6D8B2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644622" y="3122169"/>
                    <a:ext cx="92520" cy="14040"/>
                  </p14:xfrm>
                </p:contentPart>
              </mc:Choice>
              <mc:Fallback xmlns="">
                <p:pic>
                  <p:nvPicPr>
                    <p:cNvPr id="30909" name="Encre 30908">
                      <a:extLst>
                        <a:ext uri="{FF2B5EF4-FFF2-40B4-BE49-F238E27FC236}">
                          <a16:creationId xmlns:a16="http://schemas.microsoft.com/office/drawing/2014/main" id="{D23F2E05-5B4E-2012-EB3F-498DDB6D8B2B}"/>
                        </a:ext>
                      </a:extLst>
                    </p:cNvPr>
                    <p:cNvPicPr/>
                    <p:nvPr/>
                  </p:nvPicPr>
                  <p:blipFill>
                    <a:blip r:embed="rId79"/>
                    <a:stretch>
                      <a:fillRect/>
                    </a:stretch>
                  </p:blipFill>
                  <p:spPr>
                    <a:xfrm>
                      <a:off x="4635587" y="3068169"/>
                      <a:ext cx="110229" cy="12168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30894" name="Groupe 30893">
                <a:extLst>
                  <a:ext uri="{FF2B5EF4-FFF2-40B4-BE49-F238E27FC236}">
                    <a16:creationId xmlns:a16="http://schemas.microsoft.com/office/drawing/2014/main" id="{CC3B63FC-2099-7514-CCFD-035D48A15D84}"/>
                  </a:ext>
                </a:extLst>
              </p:cNvPr>
              <p:cNvGrpSpPr/>
              <p:nvPr/>
            </p:nvGrpSpPr>
            <p:grpSpPr>
              <a:xfrm>
                <a:off x="4629862" y="2589009"/>
                <a:ext cx="465840" cy="412200"/>
                <a:chOff x="4629862" y="2589009"/>
                <a:chExt cx="465840" cy="412200"/>
              </a:xfrm>
            </p:grpSpPr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80">
                  <p14:nvContentPartPr>
                    <p14:cNvPr id="30899" name="Encre 30898">
                      <a:extLst>
                        <a:ext uri="{FF2B5EF4-FFF2-40B4-BE49-F238E27FC236}">
                          <a16:creationId xmlns:a16="http://schemas.microsoft.com/office/drawing/2014/main" id="{E51B477F-0C68-CD62-8A65-D4E7CDF6067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805182" y="2695209"/>
                    <a:ext cx="96120" cy="101160"/>
                  </p14:xfrm>
                </p:contentPart>
              </mc:Choice>
              <mc:Fallback xmlns="">
                <p:pic>
                  <p:nvPicPr>
                    <p:cNvPr id="30899" name="Encre 30898">
                      <a:extLst>
                        <a:ext uri="{FF2B5EF4-FFF2-40B4-BE49-F238E27FC236}">
                          <a16:creationId xmlns:a16="http://schemas.microsoft.com/office/drawing/2014/main" id="{E51B477F-0C68-CD62-8A65-D4E7CDF60671}"/>
                        </a:ext>
                      </a:extLst>
                    </p:cNvPr>
                    <p:cNvPicPr/>
                    <p:nvPr/>
                  </p:nvPicPr>
                  <p:blipFill>
                    <a:blip r:embed="rId81"/>
                    <a:stretch>
                      <a:fillRect/>
                    </a:stretch>
                  </p:blipFill>
                  <p:spPr>
                    <a:xfrm>
                      <a:off x="4796182" y="2641209"/>
                      <a:ext cx="113760" cy="2088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82">
                  <p14:nvContentPartPr>
                    <p14:cNvPr id="30900" name="Encre 30899">
                      <a:extLst>
                        <a:ext uri="{FF2B5EF4-FFF2-40B4-BE49-F238E27FC236}">
                          <a16:creationId xmlns:a16="http://schemas.microsoft.com/office/drawing/2014/main" id="{C950FA49-19DE-3AD4-F4B0-27FFB375328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932262" y="2625009"/>
                    <a:ext cx="63360" cy="116640"/>
                  </p14:xfrm>
                </p:contentPart>
              </mc:Choice>
              <mc:Fallback xmlns="">
                <p:pic>
                  <p:nvPicPr>
                    <p:cNvPr id="30900" name="Encre 30899">
                      <a:extLst>
                        <a:ext uri="{FF2B5EF4-FFF2-40B4-BE49-F238E27FC236}">
                          <a16:creationId xmlns:a16="http://schemas.microsoft.com/office/drawing/2014/main" id="{C950FA49-19DE-3AD4-F4B0-27FFB3753288}"/>
                        </a:ext>
                      </a:extLst>
                    </p:cNvPr>
                    <p:cNvPicPr/>
                    <p:nvPr/>
                  </p:nvPicPr>
                  <p:blipFill>
                    <a:blip r:embed="rId83"/>
                    <a:stretch>
                      <a:fillRect/>
                    </a:stretch>
                  </p:blipFill>
                  <p:spPr>
                    <a:xfrm>
                      <a:off x="4923262" y="2571009"/>
                      <a:ext cx="81000" cy="224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84">
                  <p14:nvContentPartPr>
                    <p14:cNvPr id="30901" name="Encre 30900">
                      <a:extLst>
                        <a:ext uri="{FF2B5EF4-FFF2-40B4-BE49-F238E27FC236}">
                          <a16:creationId xmlns:a16="http://schemas.microsoft.com/office/drawing/2014/main" id="{D1836AF4-5A7E-3116-AFAE-5A212A8D19C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056822" y="2589009"/>
                    <a:ext cx="18720" cy="141120"/>
                  </p14:xfrm>
                </p:contentPart>
              </mc:Choice>
              <mc:Fallback xmlns="">
                <p:pic>
                  <p:nvPicPr>
                    <p:cNvPr id="30901" name="Encre 30900">
                      <a:extLst>
                        <a:ext uri="{FF2B5EF4-FFF2-40B4-BE49-F238E27FC236}">
                          <a16:creationId xmlns:a16="http://schemas.microsoft.com/office/drawing/2014/main" id="{D1836AF4-5A7E-3116-AFAE-5A212A8D19C9}"/>
                        </a:ext>
                      </a:extLst>
                    </p:cNvPr>
                    <p:cNvPicPr/>
                    <p:nvPr/>
                  </p:nvPicPr>
                  <p:blipFill>
                    <a:blip r:embed="rId85"/>
                    <a:stretch>
                      <a:fillRect/>
                    </a:stretch>
                  </p:blipFill>
                  <p:spPr>
                    <a:xfrm>
                      <a:off x="5047822" y="2535009"/>
                      <a:ext cx="36360" cy="248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86">
                  <p14:nvContentPartPr>
                    <p14:cNvPr id="30902" name="Encre 30901">
                      <a:extLst>
                        <a:ext uri="{FF2B5EF4-FFF2-40B4-BE49-F238E27FC236}">
                          <a16:creationId xmlns:a16="http://schemas.microsoft.com/office/drawing/2014/main" id="{48FDCB34-4507-D2C9-9DE7-C13E4DFF2FE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637782" y="2949369"/>
                    <a:ext cx="113400" cy="51840"/>
                  </p14:xfrm>
                </p:contentPart>
              </mc:Choice>
              <mc:Fallback xmlns="">
                <p:pic>
                  <p:nvPicPr>
                    <p:cNvPr id="30902" name="Encre 30901">
                      <a:extLst>
                        <a:ext uri="{FF2B5EF4-FFF2-40B4-BE49-F238E27FC236}">
                          <a16:creationId xmlns:a16="http://schemas.microsoft.com/office/drawing/2014/main" id="{48FDCB34-4507-D2C9-9DE7-C13E4DFF2FE6}"/>
                        </a:ext>
                      </a:extLst>
                    </p:cNvPr>
                    <p:cNvPicPr/>
                    <p:nvPr/>
                  </p:nvPicPr>
                  <p:blipFill>
                    <a:blip r:embed="rId87"/>
                    <a:stretch>
                      <a:fillRect/>
                    </a:stretch>
                  </p:blipFill>
                  <p:spPr>
                    <a:xfrm>
                      <a:off x="4628782" y="2894991"/>
                      <a:ext cx="131040" cy="160233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88">
                  <p14:nvContentPartPr>
                    <p14:cNvPr id="30903" name="Encre 30902">
                      <a:extLst>
                        <a:ext uri="{FF2B5EF4-FFF2-40B4-BE49-F238E27FC236}">
                          <a16:creationId xmlns:a16="http://schemas.microsoft.com/office/drawing/2014/main" id="{80633184-5BFB-D0A6-7516-7A800CFBEE4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701862" y="2818329"/>
                    <a:ext cx="115200" cy="51840"/>
                  </p14:xfrm>
                </p:contentPart>
              </mc:Choice>
              <mc:Fallback xmlns="">
                <p:pic>
                  <p:nvPicPr>
                    <p:cNvPr id="30903" name="Encre 30902">
                      <a:extLst>
                        <a:ext uri="{FF2B5EF4-FFF2-40B4-BE49-F238E27FC236}">
                          <a16:creationId xmlns:a16="http://schemas.microsoft.com/office/drawing/2014/main" id="{80633184-5BFB-D0A6-7516-7A800CFBEE48}"/>
                        </a:ext>
                      </a:extLst>
                    </p:cNvPr>
                    <p:cNvPicPr/>
                    <p:nvPr/>
                  </p:nvPicPr>
                  <p:blipFill>
                    <a:blip r:embed="rId89"/>
                    <a:stretch>
                      <a:fillRect/>
                    </a:stretch>
                  </p:blipFill>
                  <p:spPr>
                    <a:xfrm>
                      <a:off x="4692862" y="2764329"/>
                      <a:ext cx="132840" cy="1594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90">
                  <p14:nvContentPartPr>
                    <p14:cNvPr id="30904" name="Encre 30903">
                      <a:extLst>
                        <a:ext uri="{FF2B5EF4-FFF2-40B4-BE49-F238E27FC236}">
                          <a16:creationId xmlns:a16="http://schemas.microsoft.com/office/drawing/2014/main" id="{E584764E-2A7B-C4AC-3E21-58D56CA5DB8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839742" y="2743809"/>
                    <a:ext cx="45000" cy="64080"/>
                  </p14:xfrm>
                </p:contentPart>
              </mc:Choice>
              <mc:Fallback xmlns="">
                <p:pic>
                  <p:nvPicPr>
                    <p:cNvPr id="30904" name="Encre 30903">
                      <a:extLst>
                        <a:ext uri="{FF2B5EF4-FFF2-40B4-BE49-F238E27FC236}">
                          <a16:creationId xmlns:a16="http://schemas.microsoft.com/office/drawing/2014/main" id="{E584764E-2A7B-C4AC-3E21-58D56CA5DB8D}"/>
                        </a:ext>
                      </a:extLst>
                    </p:cNvPr>
                    <p:cNvPicPr/>
                    <p:nvPr/>
                  </p:nvPicPr>
                  <p:blipFill>
                    <a:blip r:embed="rId91"/>
                    <a:stretch>
                      <a:fillRect/>
                    </a:stretch>
                  </p:blipFill>
                  <p:spPr>
                    <a:xfrm>
                      <a:off x="4830742" y="2689809"/>
                      <a:ext cx="62640" cy="1717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92">
                  <p14:nvContentPartPr>
                    <p14:cNvPr id="30905" name="Encre 30904">
                      <a:extLst>
                        <a:ext uri="{FF2B5EF4-FFF2-40B4-BE49-F238E27FC236}">
                          <a16:creationId xmlns:a16="http://schemas.microsoft.com/office/drawing/2014/main" id="{C7CB0A4F-8D26-CF08-3CD6-F6A61559D85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972582" y="2692689"/>
                    <a:ext cx="14760" cy="64440"/>
                  </p14:xfrm>
                </p:contentPart>
              </mc:Choice>
              <mc:Fallback xmlns="">
                <p:pic>
                  <p:nvPicPr>
                    <p:cNvPr id="30905" name="Encre 30904">
                      <a:extLst>
                        <a:ext uri="{FF2B5EF4-FFF2-40B4-BE49-F238E27FC236}">
                          <a16:creationId xmlns:a16="http://schemas.microsoft.com/office/drawing/2014/main" id="{C7CB0A4F-8D26-CF08-3CD6-F6A61559D85E}"/>
                        </a:ext>
                      </a:extLst>
                    </p:cNvPr>
                    <p:cNvPicPr/>
                    <p:nvPr/>
                  </p:nvPicPr>
                  <p:blipFill>
                    <a:blip r:embed="rId93"/>
                    <a:stretch>
                      <a:fillRect/>
                    </a:stretch>
                  </p:blipFill>
                  <p:spPr>
                    <a:xfrm>
                      <a:off x="4963582" y="2638989"/>
                      <a:ext cx="32400" cy="171482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94">
                  <p14:nvContentPartPr>
                    <p14:cNvPr id="30906" name="Encre 30905">
                      <a:extLst>
                        <a:ext uri="{FF2B5EF4-FFF2-40B4-BE49-F238E27FC236}">
                          <a16:creationId xmlns:a16="http://schemas.microsoft.com/office/drawing/2014/main" id="{3E05FDF0-D21C-30E9-365E-57AE430EADA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074822" y="2655609"/>
                    <a:ext cx="20880" cy="67680"/>
                  </p14:xfrm>
                </p:contentPart>
              </mc:Choice>
              <mc:Fallback xmlns="">
                <p:pic>
                  <p:nvPicPr>
                    <p:cNvPr id="30906" name="Encre 30905">
                      <a:extLst>
                        <a:ext uri="{FF2B5EF4-FFF2-40B4-BE49-F238E27FC236}">
                          <a16:creationId xmlns:a16="http://schemas.microsoft.com/office/drawing/2014/main" id="{3E05FDF0-D21C-30E9-365E-57AE430EADA6}"/>
                        </a:ext>
                      </a:extLst>
                    </p:cNvPr>
                    <p:cNvPicPr/>
                    <p:nvPr/>
                  </p:nvPicPr>
                  <p:blipFill>
                    <a:blip r:embed="rId95"/>
                    <a:stretch>
                      <a:fillRect/>
                    </a:stretch>
                  </p:blipFill>
                  <p:spPr>
                    <a:xfrm>
                      <a:off x="5065822" y="2601320"/>
                      <a:ext cx="38520" cy="17589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96">
                  <p14:nvContentPartPr>
                    <p14:cNvPr id="30907" name="Encre 30906">
                      <a:extLst>
                        <a:ext uri="{FF2B5EF4-FFF2-40B4-BE49-F238E27FC236}">
                          <a16:creationId xmlns:a16="http://schemas.microsoft.com/office/drawing/2014/main" id="{FE9DCF48-8A90-5D9C-538D-D4C1A3C56DF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629862" y="2951889"/>
                    <a:ext cx="124920" cy="41760"/>
                  </p14:xfrm>
                </p:contentPart>
              </mc:Choice>
              <mc:Fallback xmlns="">
                <p:pic>
                  <p:nvPicPr>
                    <p:cNvPr id="30907" name="Encre 30906">
                      <a:extLst>
                        <a:ext uri="{FF2B5EF4-FFF2-40B4-BE49-F238E27FC236}">
                          <a16:creationId xmlns:a16="http://schemas.microsoft.com/office/drawing/2014/main" id="{FE9DCF48-8A90-5D9C-538D-D4C1A3C56DFF}"/>
                        </a:ext>
                      </a:extLst>
                    </p:cNvPr>
                    <p:cNvPicPr/>
                    <p:nvPr/>
                  </p:nvPicPr>
                  <p:blipFill>
                    <a:blip r:embed="rId97"/>
                    <a:stretch>
                      <a:fillRect/>
                    </a:stretch>
                  </p:blipFill>
                  <p:spPr>
                    <a:xfrm>
                      <a:off x="4620888" y="2897889"/>
                      <a:ext cx="142509" cy="1494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sp>
            <p:nvSpPr>
              <p:cNvPr id="30895" name="Ellipse 30894">
                <a:extLst>
                  <a:ext uri="{FF2B5EF4-FFF2-40B4-BE49-F238E27FC236}">
                    <a16:creationId xmlns:a16="http://schemas.microsoft.com/office/drawing/2014/main" id="{07C1E5CD-FEA7-8254-F120-45F26C9314B7}"/>
                  </a:ext>
                </a:extLst>
              </p:cNvPr>
              <p:cNvSpPr/>
              <p:nvPr/>
            </p:nvSpPr>
            <p:spPr>
              <a:xfrm>
                <a:off x="4775478" y="2780155"/>
                <a:ext cx="718024" cy="672051"/>
              </a:xfrm>
              <a:prstGeom prst="ellipse">
                <a:avLst/>
              </a:prstGeom>
              <a:noFill/>
              <a:ln w="9525">
                <a:solidFill>
                  <a:srgbClr val="0088B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896" name="Ellipse 30895">
                <a:extLst>
                  <a:ext uri="{FF2B5EF4-FFF2-40B4-BE49-F238E27FC236}">
                    <a16:creationId xmlns:a16="http://schemas.microsoft.com/office/drawing/2014/main" id="{B850635B-BBCD-AB5F-132C-9175B9AF556D}"/>
                  </a:ext>
                </a:extLst>
              </p:cNvPr>
              <p:cNvSpPr/>
              <p:nvPr/>
            </p:nvSpPr>
            <p:spPr>
              <a:xfrm>
                <a:off x="4794990" y="2792838"/>
                <a:ext cx="682824" cy="649694"/>
              </a:xfrm>
              <a:prstGeom prst="ellipse">
                <a:avLst/>
              </a:prstGeom>
              <a:noFill/>
              <a:ln w="9525">
                <a:solidFill>
                  <a:srgbClr val="0088B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897" name="Ellipse 30896">
                <a:extLst>
                  <a:ext uri="{FF2B5EF4-FFF2-40B4-BE49-F238E27FC236}">
                    <a16:creationId xmlns:a16="http://schemas.microsoft.com/office/drawing/2014/main" id="{8C261679-7E8F-56F6-5E9D-B364B0B68241}"/>
                  </a:ext>
                </a:extLst>
              </p:cNvPr>
              <p:cNvSpPr/>
              <p:nvPr/>
            </p:nvSpPr>
            <p:spPr>
              <a:xfrm>
                <a:off x="4834390" y="2807035"/>
                <a:ext cx="593592" cy="587725"/>
              </a:xfrm>
              <a:prstGeom prst="ellipse">
                <a:avLst/>
              </a:prstGeom>
              <a:noFill/>
              <a:ln w="3175">
                <a:solidFill>
                  <a:srgbClr val="0088B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898" name="Ellipse 30897">
                <a:extLst>
                  <a:ext uri="{FF2B5EF4-FFF2-40B4-BE49-F238E27FC236}">
                    <a16:creationId xmlns:a16="http://schemas.microsoft.com/office/drawing/2014/main" id="{DBB2DE11-A82C-6422-EFD8-DB13E698217E}"/>
                  </a:ext>
                </a:extLst>
              </p:cNvPr>
              <p:cNvSpPr/>
              <p:nvPr/>
            </p:nvSpPr>
            <p:spPr>
              <a:xfrm>
                <a:off x="4757733" y="2765048"/>
                <a:ext cx="713589" cy="648998"/>
              </a:xfrm>
              <a:prstGeom prst="ellipse">
                <a:avLst/>
              </a:prstGeom>
              <a:noFill/>
              <a:ln w="3175">
                <a:solidFill>
                  <a:srgbClr val="0088B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cxnSp>
          <p:nvCxnSpPr>
            <p:cNvPr id="30942" name="Connecteur droit 30941">
              <a:extLst>
                <a:ext uri="{FF2B5EF4-FFF2-40B4-BE49-F238E27FC236}">
                  <a16:creationId xmlns:a16="http://schemas.microsoft.com/office/drawing/2014/main" id="{51707F0F-2B90-B778-3403-6AC98FFA9663}"/>
                </a:ext>
              </a:extLst>
            </p:cNvPr>
            <p:cNvCxnSpPr/>
            <p:nvPr/>
          </p:nvCxnSpPr>
          <p:spPr>
            <a:xfrm>
              <a:off x="8344078" y="4113352"/>
              <a:ext cx="0" cy="8485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43" name="Connecteur droit 30942">
              <a:extLst>
                <a:ext uri="{FF2B5EF4-FFF2-40B4-BE49-F238E27FC236}">
                  <a16:creationId xmlns:a16="http://schemas.microsoft.com/office/drawing/2014/main" id="{3AA732C1-3C6B-E54C-0981-D7C7BC3C41FB}"/>
                </a:ext>
              </a:extLst>
            </p:cNvPr>
            <p:cNvCxnSpPr/>
            <p:nvPr/>
          </p:nvCxnSpPr>
          <p:spPr>
            <a:xfrm>
              <a:off x="8310741" y="5484294"/>
              <a:ext cx="0" cy="8485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944" name="ZoneTexte 30943">
              <a:extLst>
                <a:ext uri="{FF2B5EF4-FFF2-40B4-BE49-F238E27FC236}">
                  <a16:creationId xmlns:a16="http://schemas.microsoft.com/office/drawing/2014/main" id="{82881EB4-4430-41D5-95F3-33CEF4B98CFD}"/>
                </a:ext>
              </a:extLst>
            </p:cNvPr>
            <p:cNvSpPr txBox="1"/>
            <p:nvPr/>
          </p:nvSpPr>
          <p:spPr>
            <a:xfrm>
              <a:off x="8010830" y="3854552"/>
              <a:ext cx="6639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Pupille</a:t>
              </a:r>
            </a:p>
          </p:txBody>
        </p:sp>
      </p:grpSp>
      <p:pic>
        <p:nvPicPr>
          <p:cNvPr id="2" name="Picture 2" descr="Résultat d’images pour oeil ">
            <a:extLst>
              <a:ext uri="{FF2B5EF4-FFF2-40B4-BE49-F238E27FC236}">
                <a16:creationId xmlns:a16="http://schemas.microsoft.com/office/drawing/2014/main" id="{78055465-3E87-1800-E564-E4093F80A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915" y="2248155"/>
            <a:ext cx="2628750" cy="2915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9AE1B945-F24A-A311-E4DC-AF1E2986A5A6}"/>
              </a:ext>
            </a:extLst>
          </p:cNvPr>
          <p:cNvGrpSpPr/>
          <p:nvPr/>
        </p:nvGrpSpPr>
        <p:grpSpPr>
          <a:xfrm>
            <a:off x="2795102" y="3873636"/>
            <a:ext cx="1052686" cy="1865348"/>
            <a:chOff x="5418492" y="3961745"/>
            <a:chExt cx="1052686" cy="1865348"/>
          </a:xfrm>
        </p:grpSpPr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C3EB62AB-F04E-5BA6-9AE5-BAFC67C3E342}"/>
                </a:ext>
              </a:extLst>
            </p:cNvPr>
            <p:cNvCxnSpPr>
              <a:cxnSpLocks/>
            </p:cNvCxnSpPr>
            <p:nvPr/>
          </p:nvCxnSpPr>
          <p:spPr>
            <a:xfrm>
              <a:off x="5567651" y="4227417"/>
              <a:ext cx="0" cy="128981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C7A8A0E3-BD50-3047-0654-4E252188DD61}"/>
                </a:ext>
              </a:extLst>
            </p:cNvPr>
            <p:cNvSpPr txBox="1"/>
            <p:nvPr/>
          </p:nvSpPr>
          <p:spPr>
            <a:xfrm>
              <a:off x="5418492" y="5538009"/>
              <a:ext cx="3561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solidFill>
                    <a:schemeClr val="accent1"/>
                  </a:solidFill>
                </a:rPr>
                <a:t>Iris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0DBFC4B0-7053-C788-1028-0E8F1FE8AACE}"/>
                </a:ext>
              </a:extLst>
            </p:cNvPr>
            <p:cNvSpPr txBox="1"/>
            <p:nvPr/>
          </p:nvSpPr>
          <p:spPr>
            <a:xfrm>
              <a:off x="5807214" y="5550094"/>
              <a:ext cx="6639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solidFill>
                    <a:schemeClr val="accent1"/>
                  </a:solidFill>
                </a:rPr>
                <a:t>Pupille</a:t>
              </a:r>
            </a:p>
          </p:txBody>
        </p: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1C60AA50-38ED-B1EA-C459-F67306A83CD1}"/>
                </a:ext>
              </a:extLst>
            </p:cNvPr>
            <p:cNvCxnSpPr>
              <a:cxnSpLocks/>
            </p:cNvCxnSpPr>
            <p:nvPr/>
          </p:nvCxnSpPr>
          <p:spPr>
            <a:xfrm>
              <a:off x="5680979" y="3961745"/>
              <a:ext cx="331181" cy="15554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19968586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09E28748-B49F-5CE6-A420-C1979F184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4221" y="2309757"/>
            <a:ext cx="4590686" cy="3255546"/>
          </a:xfrm>
          <a:prstGeom prst="rect">
            <a:avLst/>
          </a:prstGeom>
        </p:spPr>
      </p:pic>
      <p:sp>
        <p:nvSpPr>
          <p:cNvPr id="26" name="Title 4"/>
          <p:cNvSpPr txBox="1">
            <a:spLocks/>
          </p:cNvSpPr>
          <p:nvPr/>
        </p:nvSpPr>
        <p:spPr>
          <a:xfrm>
            <a:off x="330200" y="122362"/>
            <a:ext cx="7122120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sz="28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La couche interne</a:t>
            </a:r>
            <a:endParaRPr lang="fr-FR" sz="28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29</a:t>
            </a:fld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FF180B-F791-F968-BC1B-93E44DD2ED4C}"/>
              </a:ext>
            </a:extLst>
          </p:cNvPr>
          <p:cNvSpPr/>
          <p:nvPr/>
        </p:nvSpPr>
        <p:spPr>
          <a:xfrm>
            <a:off x="192835" y="1124747"/>
            <a:ext cx="1389924" cy="1728189"/>
          </a:xfrm>
          <a:prstGeom prst="rect">
            <a:avLst/>
          </a:prstGeom>
          <a:solidFill>
            <a:srgbClr val="EFE6F4">
              <a:alpha val="30196"/>
            </a:srgbClr>
          </a:solidFill>
          <a:ln w="12700" cap="flat" cmpd="sng" algn="ctr">
            <a:solidFill>
              <a:srgbClr val="DAE3F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2D9E1AC-0A09-DF9E-CD5C-B4042FDCBE0D}"/>
              </a:ext>
            </a:extLst>
          </p:cNvPr>
          <p:cNvSpPr txBox="1"/>
          <p:nvPr/>
        </p:nvSpPr>
        <p:spPr>
          <a:xfrm>
            <a:off x="179512" y="1124744"/>
            <a:ext cx="14201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1400" b="1" dirty="0">
                <a:latin typeface="Calibri" panose="020F0502020204030204"/>
              </a:rPr>
              <a:t>Couche fibreuse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8B2B427-7105-36B5-7C77-1286D336C461}"/>
              </a:ext>
            </a:extLst>
          </p:cNvPr>
          <p:cNvSpPr txBox="1"/>
          <p:nvPr/>
        </p:nvSpPr>
        <p:spPr>
          <a:xfrm>
            <a:off x="491637" y="2173232"/>
            <a:ext cx="10656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sz="1200" dirty="0">
                <a:latin typeface="Calibri" panose="020F0502020204030204"/>
              </a:rPr>
              <a:t>Cornée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441D72B-A314-130C-E066-004B13BB23A9}"/>
              </a:ext>
            </a:extLst>
          </p:cNvPr>
          <p:cNvSpPr txBox="1"/>
          <p:nvPr/>
        </p:nvSpPr>
        <p:spPr>
          <a:xfrm>
            <a:off x="629466" y="3848758"/>
            <a:ext cx="10656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sz="1200" dirty="0">
                <a:latin typeface="Calibri" panose="020F0502020204030204"/>
              </a:rPr>
              <a:t>Iris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AE4DCD93-1DDE-9C0E-8978-2E7F3C1DC4B6}"/>
              </a:ext>
            </a:extLst>
          </p:cNvPr>
          <p:cNvSpPr txBox="1"/>
          <p:nvPr/>
        </p:nvSpPr>
        <p:spPr>
          <a:xfrm>
            <a:off x="491637" y="4242369"/>
            <a:ext cx="10656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sz="1200" dirty="0">
                <a:latin typeface="Calibri" panose="020F0502020204030204"/>
              </a:rPr>
              <a:t>Pupille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4AB28E3C-A418-4EC8-2C95-390043E08CF6}"/>
              </a:ext>
            </a:extLst>
          </p:cNvPr>
          <p:cNvSpPr txBox="1"/>
          <p:nvPr/>
        </p:nvSpPr>
        <p:spPr>
          <a:xfrm>
            <a:off x="386385" y="1591605"/>
            <a:ext cx="1002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sz="1200" dirty="0">
                <a:latin typeface="Calibri" panose="020F0502020204030204"/>
              </a:rPr>
              <a:t>Sclérotique</a:t>
            </a:r>
          </a:p>
        </p:txBody>
      </p: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9B47468A-85F8-134F-0289-2877B83A5CD7}"/>
              </a:ext>
            </a:extLst>
          </p:cNvPr>
          <p:cNvGrpSpPr/>
          <p:nvPr/>
        </p:nvGrpSpPr>
        <p:grpSpPr>
          <a:xfrm>
            <a:off x="2821035" y="1943156"/>
            <a:ext cx="1110528" cy="1116553"/>
            <a:chOff x="2821035" y="1943156"/>
            <a:chExt cx="1110528" cy="1116553"/>
          </a:xfrm>
        </p:grpSpPr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C076224F-A645-BFAB-8DF6-B21D311675B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22447" y="2276872"/>
              <a:ext cx="609116" cy="782837"/>
            </a:xfrm>
            <a:prstGeom prst="line">
              <a:avLst/>
            </a:prstGeom>
            <a:noFill/>
            <a:ln w="6350" cap="flat" cmpd="sng" algn="ctr">
              <a:solidFill>
                <a:srgbClr val="FFCC99"/>
              </a:solidFill>
              <a:prstDash val="solid"/>
              <a:miter lim="800000"/>
            </a:ln>
            <a:effectLst/>
          </p:spPr>
        </p:cxnSp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FD1AA364-E37A-C1D5-6291-99E5AE956AB9}"/>
                </a:ext>
              </a:extLst>
            </p:cNvPr>
            <p:cNvSpPr txBox="1"/>
            <p:nvPr/>
          </p:nvSpPr>
          <p:spPr>
            <a:xfrm>
              <a:off x="2821035" y="1943156"/>
              <a:ext cx="10028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fr-FR" b="1" dirty="0">
                  <a:solidFill>
                    <a:srgbClr val="FFFF00"/>
                  </a:solidFill>
                  <a:latin typeface="Calibri" panose="020F0502020204030204"/>
                </a:rPr>
                <a:t>Rétine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5CF08855-3345-9428-DBCF-599DD49C94E2}"/>
              </a:ext>
            </a:extLst>
          </p:cNvPr>
          <p:cNvSpPr/>
          <p:nvPr/>
        </p:nvSpPr>
        <p:spPr>
          <a:xfrm>
            <a:off x="210660" y="2969548"/>
            <a:ext cx="1389924" cy="1728189"/>
          </a:xfrm>
          <a:prstGeom prst="rect">
            <a:avLst/>
          </a:prstGeom>
          <a:solidFill>
            <a:srgbClr val="EFE6F4">
              <a:alpha val="30196"/>
            </a:srgbClr>
          </a:solidFill>
          <a:ln w="12700" cap="flat" cmpd="sng" algn="ctr">
            <a:solidFill>
              <a:srgbClr val="C5B0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9102B0-316D-0DAD-415C-5C37F188B5EB}"/>
              </a:ext>
            </a:extLst>
          </p:cNvPr>
          <p:cNvSpPr/>
          <p:nvPr/>
        </p:nvSpPr>
        <p:spPr>
          <a:xfrm>
            <a:off x="210660" y="4791425"/>
            <a:ext cx="1389924" cy="1728189"/>
          </a:xfrm>
          <a:prstGeom prst="rect">
            <a:avLst/>
          </a:prstGeom>
          <a:solidFill>
            <a:srgbClr val="EFE6F4">
              <a:alpha val="30196"/>
            </a:srgbClr>
          </a:solidFill>
          <a:ln w="12700" cap="flat" cmpd="sng" algn="ctr">
            <a:solidFill>
              <a:srgbClr val="FFCC9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FB1873D-5924-D9FD-4CFE-72AD0934F12A}"/>
              </a:ext>
            </a:extLst>
          </p:cNvPr>
          <p:cNvSpPr txBox="1"/>
          <p:nvPr/>
        </p:nvSpPr>
        <p:spPr>
          <a:xfrm>
            <a:off x="152108" y="3003675"/>
            <a:ext cx="1557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1400" b="1" dirty="0">
                <a:latin typeface="Calibri" panose="020F0502020204030204"/>
              </a:rPr>
              <a:t>Couche vasculaire 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2BFBDFB-5195-7BDE-CF61-FCEB79FB719B}"/>
              </a:ext>
            </a:extLst>
          </p:cNvPr>
          <p:cNvSpPr txBox="1"/>
          <p:nvPr/>
        </p:nvSpPr>
        <p:spPr>
          <a:xfrm>
            <a:off x="195050" y="4818807"/>
            <a:ext cx="1352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FR" sz="1400" b="1" dirty="0">
                <a:latin typeface="Calibri" panose="020F0502020204030204"/>
              </a:rPr>
              <a:t>Couche interne 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0B1358B-2D68-6AF7-5B9C-D460B3EDE748}"/>
              </a:ext>
            </a:extLst>
          </p:cNvPr>
          <p:cNvSpPr txBox="1"/>
          <p:nvPr/>
        </p:nvSpPr>
        <p:spPr>
          <a:xfrm>
            <a:off x="482859" y="3433721"/>
            <a:ext cx="1002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sz="1200" dirty="0">
                <a:latin typeface="Calibri" panose="020F0502020204030204"/>
              </a:rPr>
              <a:t>Choroïde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2741FD25-E478-43BF-E4E2-0F3E3CFD2F66}"/>
              </a:ext>
            </a:extLst>
          </p:cNvPr>
          <p:cNvSpPr txBox="1"/>
          <p:nvPr/>
        </p:nvSpPr>
        <p:spPr>
          <a:xfrm>
            <a:off x="579936" y="5592371"/>
            <a:ext cx="1002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b="1" dirty="0">
                <a:solidFill>
                  <a:srgbClr val="FFFF00"/>
                </a:solidFill>
                <a:latin typeface="Calibri" panose="020F0502020204030204"/>
              </a:rPr>
              <a:t>Rétine</a:t>
            </a:r>
          </a:p>
        </p:txBody>
      </p:sp>
    </p:spTree>
    <p:extLst>
      <p:ext uri="{BB962C8B-B14F-4D97-AF65-F5344CB8AC3E}">
        <p14:creationId xmlns:p14="http://schemas.microsoft.com/office/powerpoint/2010/main" val="1000447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9FE1FF36-88E9-92FE-25EE-6809E6E9C616}"/>
              </a:ext>
            </a:extLst>
          </p:cNvPr>
          <p:cNvSpPr txBox="1">
            <a:spLocks/>
          </p:cNvSpPr>
          <p:nvPr/>
        </p:nvSpPr>
        <p:spPr>
          <a:xfrm>
            <a:off x="920750" y="1371600"/>
            <a:ext cx="7353300" cy="2552700"/>
          </a:xfrm>
          <a:prstGeom prst="rect">
            <a:avLst/>
          </a:prstGeom>
          <a:solidFill>
            <a:schemeClr val="tx1">
              <a:alpha val="15000"/>
            </a:schemeClr>
          </a:solidFill>
          <a:ln w="12700" cmpd="sng">
            <a:solidFill>
              <a:schemeClr val="tx1"/>
            </a:solidFill>
            <a:miter lim="800000"/>
            <a:headEnd/>
            <a:tailEnd/>
          </a:ln>
          <a:effectLst>
            <a:reflection stA="69000" endPos="82000" dir="5400000" sy="-100000" algn="bl" rotWithShape="0"/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5300" dirty="0">
                <a:solidFill>
                  <a:srgbClr val="FFB000"/>
                </a:solidFill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32588855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30</a:t>
            </a:fld>
            <a:endParaRPr lang="fr-FR"/>
          </a:p>
        </p:txBody>
      </p:sp>
      <p:sp>
        <p:nvSpPr>
          <p:cNvPr id="44" name="Title 4">
            <a:extLst>
              <a:ext uri="{FF2B5EF4-FFF2-40B4-BE49-F238E27FC236}">
                <a16:creationId xmlns:a16="http://schemas.microsoft.com/office/drawing/2014/main" id="{DE1A6917-6AA4-75D3-2B23-4223550177DB}"/>
              </a:ext>
            </a:extLst>
          </p:cNvPr>
          <p:cNvSpPr txBox="1">
            <a:spLocks/>
          </p:cNvSpPr>
          <p:nvPr/>
        </p:nvSpPr>
        <p:spPr>
          <a:xfrm>
            <a:off x="323528" y="122362"/>
            <a:ext cx="7122120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sz="28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 La rétine   </a:t>
            </a:r>
            <a:endParaRPr lang="fr-FR" sz="28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7" name="Content Placeholder 5">
            <a:extLst>
              <a:ext uri="{FF2B5EF4-FFF2-40B4-BE49-F238E27FC236}">
                <a16:creationId xmlns:a16="http://schemas.microsoft.com/office/drawing/2014/main" id="{6CEA69E4-5E06-0A69-7657-F73F85210FA7}"/>
              </a:ext>
            </a:extLst>
          </p:cNvPr>
          <p:cNvSpPr txBox="1">
            <a:spLocks/>
          </p:cNvSpPr>
          <p:nvPr/>
        </p:nvSpPr>
        <p:spPr bwMode="auto">
          <a:xfrm>
            <a:off x="323528" y="1268760"/>
            <a:ext cx="2160240" cy="5184428"/>
          </a:xfrm>
          <a:prstGeom prst="rect">
            <a:avLst/>
          </a:prstGeom>
          <a:solidFill>
            <a:schemeClr val="tx1">
              <a:alpha val="2705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/>
          <a:lstStyle>
            <a:lvl1pPr marL="101600" indent="-101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00025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482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200" b="1" dirty="0"/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r>
              <a:rPr lang="fr-FR" altLang="fr-FR" sz="1200" b="1" dirty="0"/>
              <a:t> </a:t>
            </a:r>
            <a:r>
              <a:rPr lang="fr-FR" altLang="fr-FR" sz="1200" dirty="0">
                <a:latin typeface="+mn-lt"/>
              </a:rPr>
              <a:t>La rétine est formée de 2 couches : la couche pigmentaire et la couche nerveuse</a:t>
            </a:r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endParaRPr lang="fr-FR" altLang="fr-FR" sz="1200" b="1" dirty="0"/>
          </a:p>
          <a:p>
            <a:pPr marL="371475" lvl="1" indent="-171450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</a:pPr>
            <a:r>
              <a:rPr lang="fr-FR" altLang="fr-FR" sz="1200" dirty="0">
                <a:latin typeface="+mn-lt"/>
              </a:rPr>
              <a:t>La couche </a:t>
            </a:r>
            <a:r>
              <a:rPr lang="fr-FR" altLang="fr-FR" sz="1200" dirty="0" err="1">
                <a:latin typeface="+mn-lt"/>
              </a:rPr>
              <a:t>pigmen-taire</a:t>
            </a:r>
            <a:r>
              <a:rPr lang="fr-FR" altLang="fr-FR" sz="1200" dirty="0">
                <a:latin typeface="+mn-lt"/>
              </a:rPr>
              <a:t> : produit la mélanine (absorbe la lumière l’empêchant de se diffuser dans l’œil)</a:t>
            </a:r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200" dirty="0">
              <a:latin typeface="+mn-lt"/>
            </a:endParaRPr>
          </a:p>
          <a:p>
            <a:pPr marL="371475" lvl="1" indent="-171450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</a:pPr>
            <a:r>
              <a:rPr lang="fr-FR" altLang="fr-FR" sz="1200" dirty="0">
                <a:latin typeface="+mn-lt"/>
              </a:rPr>
              <a:t> La couche nerveuse est transparente, formée de neurones photorécepteurs qui transforment l’énergie lumineuse (photons) en potentiel d’action</a:t>
            </a:r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endParaRPr lang="fr-FR" altLang="fr-FR" sz="1200" b="1" dirty="0"/>
          </a:p>
          <a:p>
            <a:pPr lvl="2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200" b="1" dirty="0"/>
          </a:p>
          <a:p>
            <a:pPr lvl="2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200" b="1" dirty="0"/>
          </a:p>
          <a:p>
            <a:pPr lvl="2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</a:pPr>
            <a:endParaRPr lang="fr-FR" altLang="fr-FR" sz="1200" dirty="0"/>
          </a:p>
          <a:p>
            <a:pPr lvl="2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</a:pPr>
            <a:endParaRPr lang="en-US" altLang="fr-FR" sz="1200" dirty="0">
              <a:solidFill>
                <a:srgbClr val="FFCC00"/>
              </a:solidFill>
            </a:endParaRPr>
          </a:p>
          <a:p>
            <a:pPr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endParaRPr lang="en-US" altLang="fr-FR" sz="1200" dirty="0">
              <a:solidFill>
                <a:srgbClr val="FFCC00"/>
              </a:solidFill>
            </a:endParaRPr>
          </a:p>
        </p:txBody>
      </p:sp>
      <p:sp>
        <p:nvSpPr>
          <p:cNvPr id="48" name="Title 4">
            <a:extLst>
              <a:ext uri="{FF2B5EF4-FFF2-40B4-BE49-F238E27FC236}">
                <a16:creationId xmlns:a16="http://schemas.microsoft.com/office/drawing/2014/main" id="{01C08632-144C-5F67-D254-40BC7B9EE30A}"/>
              </a:ext>
            </a:extLst>
          </p:cNvPr>
          <p:cNvSpPr txBox="1">
            <a:spLocks/>
          </p:cNvSpPr>
          <p:nvPr/>
        </p:nvSpPr>
        <p:spPr>
          <a:xfrm>
            <a:off x="2616639" y="1268760"/>
            <a:ext cx="4829009" cy="5184428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3200" dirty="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rPr>
              <a:t>	</a:t>
            </a:r>
            <a:endParaRPr lang="fr-FR" sz="32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id="{97C17003-B251-BEC5-D382-EEA61D44F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8350" y="1406428"/>
            <a:ext cx="3506349" cy="504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9115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31</a:t>
            </a:fld>
            <a:endParaRPr lang="fr-FR"/>
          </a:p>
        </p:txBody>
      </p:sp>
      <p:sp>
        <p:nvSpPr>
          <p:cNvPr id="44" name="Title 4">
            <a:extLst>
              <a:ext uri="{FF2B5EF4-FFF2-40B4-BE49-F238E27FC236}">
                <a16:creationId xmlns:a16="http://schemas.microsoft.com/office/drawing/2014/main" id="{DE1A6917-6AA4-75D3-2B23-4223550177DB}"/>
              </a:ext>
            </a:extLst>
          </p:cNvPr>
          <p:cNvSpPr txBox="1">
            <a:spLocks/>
          </p:cNvSpPr>
          <p:nvPr/>
        </p:nvSpPr>
        <p:spPr>
          <a:xfrm>
            <a:off x="467544" y="116632"/>
            <a:ext cx="7122120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sz="28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 La rétine</a:t>
            </a:r>
            <a:endParaRPr lang="fr-FR" sz="28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" name="Title 4">
            <a:extLst>
              <a:ext uri="{FF2B5EF4-FFF2-40B4-BE49-F238E27FC236}">
                <a16:creationId xmlns:a16="http://schemas.microsoft.com/office/drawing/2014/main" id="{01C08632-144C-5F67-D254-40BC7B9EE30A}"/>
              </a:ext>
            </a:extLst>
          </p:cNvPr>
          <p:cNvSpPr txBox="1">
            <a:spLocks/>
          </p:cNvSpPr>
          <p:nvPr/>
        </p:nvSpPr>
        <p:spPr>
          <a:xfrm>
            <a:off x="467544" y="1268759"/>
            <a:ext cx="8064896" cy="5472609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3200" dirty="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rPr>
              <a:t>	</a:t>
            </a:r>
            <a:endParaRPr lang="fr-FR" sz="32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20D12416-1B97-024B-1057-1BD3DEB48864}"/>
              </a:ext>
            </a:extLst>
          </p:cNvPr>
          <p:cNvSpPr/>
          <p:nvPr/>
        </p:nvSpPr>
        <p:spPr>
          <a:xfrm>
            <a:off x="467544" y="2229165"/>
            <a:ext cx="8064896" cy="4512203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2" name="Image 51">
            <a:extLst>
              <a:ext uri="{FF2B5EF4-FFF2-40B4-BE49-F238E27FC236}">
                <a16:creationId xmlns:a16="http://schemas.microsoft.com/office/drawing/2014/main" id="{4FED9997-6E87-18D1-3269-EB19768AF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8" y="1063423"/>
            <a:ext cx="1744950" cy="1382062"/>
          </a:xfrm>
          <a:prstGeom prst="rect">
            <a:avLst/>
          </a:prstGeom>
        </p:spPr>
      </p:pic>
      <p:pic>
        <p:nvPicPr>
          <p:cNvPr id="91" name="Image 90">
            <a:extLst>
              <a:ext uri="{FF2B5EF4-FFF2-40B4-BE49-F238E27FC236}">
                <a16:creationId xmlns:a16="http://schemas.microsoft.com/office/drawing/2014/main" id="{FE78861E-7665-3669-B4AC-B6C280E658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2348880"/>
            <a:ext cx="8208912" cy="449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1554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32</a:t>
            </a:fld>
            <a:endParaRPr lang="fr-FR"/>
          </a:p>
        </p:txBody>
      </p:sp>
      <p:sp>
        <p:nvSpPr>
          <p:cNvPr id="44" name="Title 4">
            <a:extLst>
              <a:ext uri="{FF2B5EF4-FFF2-40B4-BE49-F238E27FC236}">
                <a16:creationId xmlns:a16="http://schemas.microsoft.com/office/drawing/2014/main" id="{DE1A6917-6AA4-75D3-2B23-4223550177DB}"/>
              </a:ext>
            </a:extLst>
          </p:cNvPr>
          <p:cNvSpPr txBox="1">
            <a:spLocks/>
          </p:cNvSpPr>
          <p:nvPr/>
        </p:nvSpPr>
        <p:spPr>
          <a:xfrm>
            <a:off x="467544" y="116632"/>
            <a:ext cx="7122120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sz="28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 La rétine</a:t>
            </a:r>
            <a:endParaRPr lang="fr-FR" sz="28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" name="Title 4">
            <a:extLst>
              <a:ext uri="{FF2B5EF4-FFF2-40B4-BE49-F238E27FC236}">
                <a16:creationId xmlns:a16="http://schemas.microsoft.com/office/drawing/2014/main" id="{01C08632-144C-5F67-D254-40BC7B9EE30A}"/>
              </a:ext>
            </a:extLst>
          </p:cNvPr>
          <p:cNvSpPr txBox="1">
            <a:spLocks/>
          </p:cNvSpPr>
          <p:nvPr/>
        </p:nvSpPr>
        <p:spPr>
          <a:xfrm>
            <a:off x="467544" y="1268759"/>
            <a:ext cx="8064896" cy="5472609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3200" dirty="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rPr>
              <a:t>	</a:t>
            </a:r>
            <a:endParaRPr lang="fr-FR" sz="32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5F6C6E5-A768-12D2-63B7-91C313913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256665" y="2996951"/>
            <a:ext cx="2999810" cy="212735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1560425-A214-4C25-1AB8-313DB5E6D7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052" t="-1" r="38597" b="20924"/>
          <a:stretch/>
        </p:blipFill>
        <p:spPr>
          <a:xfrm rot="5400000">
            <a:off x="5457552" y="2543448"/>
            <a:ext cx="2588498" cy="277542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3223EF9-9DCB-7D3D-818C-E1502A7FFFF9}"/>
              </a:ext>
            </a:extLst>
          </p:cNvPr>
          <p:cNvSpPr/>
          <p:nvPr/>
        </p:nvSpPr>
        <p:spPr>
          <a:xfrm rot="2554422">
            <a:off x="2771800" y="2996950"/>
            <a:ext cx="432048" cy="43204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9A0405CC-F9F6-9F01-973F-7B9C007D1CB3}"/>
              </a:ext>
            </a:extLst>
          </p:cNvPr>
          <p:cNvSpPr/>
          <p:nvPr/>
        </p:nvSpPr>
        <p:spPr>
          <a:xfrm>
            <a:off x="3138311" y="2764458"/>
            <a:ext cx="1704622" cy="272253"/>
          </a:xfrm>
          <a:custGeom>
            <a:avLst/>
            <a:gdLst>
              <a:gd name="connsiteX0" fmla="*/ 0 w 1704622"/>
              <a:gd name="connsiteY0" fmla="*/ 272253 h 272253"/>
              <a:gd name="connsiteX1" fmla="*/ 666045 w 1704622"/>
              <a:gd name="connsiteY1" fmla="*/ 23898 h 272253"/>
              <a:gd name="connsiteX2" fmla="*/ 1704622 w 1704622"/>
              <a:gd name="connsiteY2" fmla="*/ 23898 h 272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04622" h="272253">
                <a:moveTo>
                  <a:pt x="0" y="272253"/>
                </a:moveTo>
                <a:cubicBezTo>
                  <a:pt x="190970" y="168771"/>
                  <a:pt x="381941" y="65290"/>
                  <a:pt x="666045" y="23898"/>
                </a:cubicBezTo>
                <a:cubicBezTo>
                  <a:pt x="950149" y="-17495"/>
                  <a:pt x="1327385" y="3201"/>
                  <a:pt x="1704622" y="2389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riangle isocèle 7">
            <a:extLst>
              <a:ext uri="{FF2B5EF4-FFF2-40B4-BE49-F238E27FC236}">
                <a16:creationId xmlns:a16="http://schemas.microsoft.com/office/drawing/2014/main" id="{2699CFD6-8B6C-68A8-7B75-4A675123A907}"/>
              </a:ext>
            </a:extLst>
          </p:cNvPr>
          <p:cNvSpPr/>
          <p:nvPr/>
        </p:nvSpPr>
        <p:spPr>
          <a:xfrm rot="5400000">
            <a:off x="4729026" y="2698162"/>
            <a:ext cx="198825" cy="167197"/>
          </a:xfrm>
          <a:prstGeom prst="triangl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73206703-8C99-432B-CBFE-6C54AE8DF194}"/>
              </a:ext>
            </a:extLst>
          </p:cNvPr>
          <p:cNvSpPr/>
          <p:nvPr/>
        </p:nvSpPr>
        <p:spPr>
          <a:xfrm>
            <a:off x="754554" y="4025777"/>
            <a:ext cx="128325" cy="14401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B756200-D0E2-2F3E-8D09-5F55AF666A35}"/>
              </a:ext>
            </a:extLst>
          </p:cNvPr>
          <p:cNvSpPr/>
          <p:nvPr/>
        </p:nvSpPr>
        <p:spPr>
          <a:xfrm>
            <a:off x="5231396" y="3645024"/>
            <a:ext cx="128325" cy="14401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B99EEA0-8A04-D29F-3BB3-486F6237A482}"/>
              </a:ext>
            </a:extLst>
          </p:cNvPr>
          <p:cNvSpPr/>
          <p:nvPr/>
        </p:nvSpPr>
        <p:spPr>
          <a:xfrm>
            <a:off x="6751801" y="3681028"/>
            <a:ext cx="72008" cy="72008"/>
          </a:xfrm>
          <a:prstGeom prst="ellipse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7D1D33F5-8701-C3E9-EBF9-E0FDDAF491F8}"/>
              </a:ext>
            </a:extLst>
          </p:cNvPr>
          <p:cNvSpPr/>
          <p:nvPr/>
        </p:nvSpPr>
        <p:spPr>
          <a:xfrm>
            <a:off x="6084168" y="3859153"/>
            <a:ext cx="72008" cy="72008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B713293E-64BF-3663-4281-BEF0DA7B22A0}"/>
              </a:ext>
            </a:extLst>
          </p:cNvPr>
          <p:cNvSpPr/>
          <p:nvPr/>
        </p:nvSpPr>
        <p:spPr>
          <a:xfrm>
            <a:off x="5640199" y="3859153"/>
            <a:ext cx="72008" cy="72008"/>
          </a:xfrm>
          <a:prstGeom prst="ellipse">
            <a:avLst/>
          </a:prstGeom>
          <a:solidFill>
            <a:srgbClr val="FFFF00"/>
          </a:solidFill>
          <a:ln>
            <a:solidFill>
              <a:srgbClr val="FFB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89E0776-2768-74EC-7561-90529C445EFE}"/>
              </a:ext>
            </a:extLst>
          </p:cNvPr>
          <p:cNvSpPr/>
          <p:nvPr/>
        </p:nvSpPr>
        <p:spPr>
          <a:xfrm>
            <a:off x="3043530" y="3376038"/>
            <a:ext cx="72008" cy="72008"/>
          </a:xfrm>
          <a:prstGeom prst="ellipse">
            <a:avLst/>
          </a:prstGeom>
          <a:solidFill>
            <a:srgbClr val="FFFF00"/>
          </a:solidFill>
          <a:ln>
            <a:solidFill>
              <a:srgbClr val="FFB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875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0.00162 L 0.00191 0.00162 C 0.01007 0.00255 0.00312 0.00718 0.02656 0.00486 L 0.06979 0.00486 L 0.1092 0.01644 L 0.23021 -0.09699 " pathEditMode="relative" ptsTypes="AAAAAA">
                                      <p:cBhvr>
                                        <p:cTn id="6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6 -0.00185 L 0.14931 1.85185E-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22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0231 L -0.00729 0.01852 L -0.02952 0.02037 L -0.06268 0.02361 " pathEditMode="relative" ptsTypes="AAAA">
                                      <p:cBhvr>
                                        <p:cTn id="2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0186 L -0.01701 0.00301 L -0.03073 0.00741 L -0.03698 0.00417 " pathEditMode="relative" ptsTypes="AAAA">
                                      <p:cBhvr>
                                        <p:cTn id="31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0.00116 L -0.02483 0.00232 L -0.02813 0.04352 C -0.0283 0.06482 -0.02847 0.08588 -0.02847 0.10718 L -0.02622 0.19468 " pathEditMode="relative" ptsTypes="AAAAA">
                                      <p:cBhvr>
                                        <p:cTn id="4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0.00255 L 0.01354 0.01991 L 0.02638 0.04977 L 0.0368 0.07037 L 0.06579 0.06551 L 0.10399 0.06713 L 0.11857 0.06713 " pathEditMode="relative" ptsTypes="AAAAAAA">
                                      <p:cBhvr>
                                        <p:cTn id="49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1" grpId="0" animBg="1"/>
      <p:bldP spid="11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DCD5ACB-13AA-3C39-49DE-67F156E23AEF}"/>
              </a:ext>
            </a:extLst>
          </p:cNvPr>
          <p:cNvSpPr/>
          <p:nvPr/>
        </p:nvSpPr>
        <p:spPr>
          <a:xfrm>
            <a:off x="4706125" y="4756593"/>
            <a:ext cx="3225139" cy="17603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33</a:t>
            </a:fld>
            <a:endParaRPr lang="fr-FR"/>
          </a:p>
        </p:txBody>
      </p:sp>
      <p:sp>
        <p:nvSpPr>
          <p:cNvPr id="44" name="Title 4">
            <a:extLst>
              <a:ext uri="{FF2B5EF4-FFF2-40B4-BE49-F238E27FC236}">
                <a16:creationId xmlns:a16="http://schemas.microsoft.com/office/drawing/2014/main" id="{DE1A6917-6AA4-75D3-2B23-4223550177DB}"/>
              </a:ext>
            </a:extLst>
          </p:cNvPr>
          <p:cNvSpPr txBox="1">
            <a:spLocks/>
          </p:cNvSpPr>
          <p:nvPr/>
        </p:nvSpPr>
        <p:spPr>
          <a:xfrm>
            <a:off x="323528" y="122362"/>
            <a:ext cx="7122120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sz="28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 La rétine   </a:t>
            </a:r>
            <a:endParaRPr lang="fr-FR" sz="28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7" name="Content Placeholder 5">
            <a:extLst>
              <a:ext uri="{FF2B5EF4-FFF2-40B4-BE49-F238E27FC236}">
                <a16:creationId xmlns:a16="http://schemas.microsoft.com/office/drawing/2014/main" id="{6CEA69E4-5E06-0A69-7657-F73F85210FA7}"/>
              </a:ext>
            </a:extLst>
          </p:cNvPr>
          <p:cNvSpPr txBox="1">
            <a:spLocks/>
          </p:cNvSpPr>
          <p:nvPr/>
        </p:nvSpPr>
        <p:spPr bwMode="auto">
          <a:xfrm>
            <a:off x="323528" y="1268760"/>
            <a:ext cx="2160240" cy="5184428"/>
          </a:xfrm>
          <a:prstGeom prst="rect">
            <a:avLst/>
          </a:prstGeom>
          <a:solidFill>
            <a:schemeClr val="tx1">
              <a:alpha val="2705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/>
          <a:lstStyle>
            <a:lvl1pPr marL="101600" indent="-101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00025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482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200" b="1" dirty="0"/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r>
              <a:rPr lang="fr-FR" altLang="fr-FR" sz="1200" b="1" dirty="0"/>
              <a:t> </a:t>
            </a:r>
            <a:r>
              <a:rPr lang="fr-FR" altLang="fr-FR" sz="1200" dirty="0"/>
              <a:t>Le disque du nerf optique</a:t>
            </a:r>
            <a:endParaRPr lang="fr-FR" altLang="fr-FR" sz="1200" dirty="0">
              <a:latin typeface="+mn-lt"/>
            </a:endParaRPr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endParaRPr lang="fr-FR" altLang="fr-FR" sz="1200" b="1" dirty="0"/>
          </a:p>
          <a:p>
            <a:pPr marL="371475" lvl="1" indent="-171450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</a:pPr>
            <a:r>
              <a:rPr lang="fr-FR" altLang="fr-FR" sz="1200" dirty="0">
                <a:latin typeface="+mn-lt"/>
              </a:rPr>
              <a:t>Ce disque ou tâche aveugle est dépourvu de photorécepteurs</a:t>
            </a:r>
          </a:p>
          <a:p>
            <a:pPr marL="371475" lvl="1" indent="-171450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</a:pPr>
            <a:endParaRPr lang="fr-FR" altLang="fr-FR" sz="1200" dirty="0">
              <a:latin typeface="+mn-lt"/>
            </a:endParaRPr>
          </a:p>
          <a:p>
            <a:pPr marL="371475" lvl="1" indent="-171450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</a:pPr>
            <a:r>
              <a:rPr lang="fr-FR" altLang="fr-FR" sz="1200" dirty="0">
                <a:latin typeface="+mn-lt"/>
              </a:rPr>
              <a:t>Cette lacune est comblée par le « remplissement » visuel. </a:t>
            </a:r>
          </a:p>
          <a:p>
            <a:pPr marL="371475" lvl="1" indent="-171450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</a:pPr>
            <a:endParaRPr lang="fr-FR" altLang="fr-FR" sz="1200" dirty="0">
              <a:latin typeface="+mn-lt"/>
            </a:endParaRPr>
          </a:p>
          <a:p>
            <a:pPr marL="371475" lvl="1" indent="-171450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</a:pPr>
            <a:r>
              <a:rPr lang="fr-FR" altLang="fr-FR" sz="1200" dirty="0">
                <a:latin typeface="+mn-lt"/>
              </a:rPr>
              <a:t>C’est une fonction visuelle qui permet à notre cerveau de combler l’absence d’information visuelles.  </a:t>
            </a:r>
            <a:endParaRPr lang="en-US" altLang="fr-FR" sz="1200" dirty="0">
              <a:solidFill>
                <a:srgbClr val="FFCC00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67D5564-1182-5EAA-F1C4-1C2594372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347864" y="1733619"/>
            <a:ext cx="2999810" cy="212735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081BF8B-E096-9046-8B21-0E4B9A486E27}"/>
              </a:ext>
            </a:extLst>
          </p:cNvPr>
          <p:cNvSpPr txBox="1"/>
          <p:nvPr/>
        </p:nvSpPr>
        <p:spPr>
          <a:xfrm>
            <a:off x="6421549" y="1567825"/>
            <a:ext cx="10656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sz="1200" dirty="0">
                <a:latin typeface="Calibri" panose="020F0502020204030204"/>
              </a:rPr>
              <a:t>Disque visuel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1269E5B3-1F84-904C-B8F8-DD07C07AAC3C}"/>
              </a:ext>
            </a:extLst>
          </p:cNvPr>
          <p:cNvCxnSpPr/>
          <p:nvPr/>
        </p:nvCxnSpPr>
        <p:spPr>
          <a:xfrm flipH="1">
            <a:off x="5580112" y="1844824"/>
            <a:ext cx="1080122" cy="8640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A2275DEE-F373-B3DF-0CE9-9778230FEC11}"/>
              </a:ext>
            </a:extLst>
          </p:cNvPr>
          <p:cNvSpPr/>
          <p:nvPr/>
        </p:nvSpPr>
        <p:spPr>
          <a:xfrm>
            <a:off x="5670350" y="2563829"/>
            <a:ext cx="727203" cy="1297145"/>
          </a:xfrm>
          <a:custGeom>
            <a:avLst/>
            <a:gdLst>
              <a:gd name="connsiteX0" fmla="*/ 0 w 727203"/>
              <a:gd name="connsiteY0" fmla="*/ 141445 h 1297145"/>
              <a:gd name="connsiteX1" fmla="*/ 495300 w 727203"/>
              <a:gd name="connsiteY1" fmla="*/ 39845 h 1297145"/>
              <a:gd name="connsiteX2" fmla="*/ 723900 w 727203"/>
              <a:gd name="connsiteY2" fmla="*/ 725645 h 1297145"/>
              <a:gd name="connsiteX3" fmla="*/ 609600 w 727203"/>
              <a:gd name="connsiteY3" fmla="*/ 1297145 h 1297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7203" h="1297145">
                <a:moveTo>
                  <a:pt x="0" y="141445"/>
                </a:moveTo>
                <a:cubicBezTo>
                  <a:pt x="187325" y="41961"/>
                  <a:pt x="374650" y="-57522"/>
                  <a:pt x="495300" y="39845"/>
                </a:cubicBezTo>
                <a:cubicBezTo>
                  <a:pt x="615950" y="137212"/>
                  <a:pt x="704850" y="516095"/>
                  <a:pt x="723900" y="725645"/>
                </a:cubicBezTo>
                <a:cubicBezTo>
                  <a:pt x="742950" y="935195"/>
                  <a:pt x="676275" y="1116170"/>
                  <a:pt x="609600" y="1297145"/>
                </a:cubicBez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riangle isocèle 7">
            <a:extLst>
              <a:ext uri="{FF2B5EF4-FFF2-40B4-BE49-F238E27FC236}">
                <a16:creationId xmlns:a16="http://schemas.microsoft.com/office/drawing/2014/main" id="{FCCDD75B-3DFE-67C3-F006-E9B9A28F3C58}"/>
              </a:ext>
            </a:extLst>
          </p:cNvPr>
          <p:cNvSpPr/>
          <p:nvPr/>
        </p:nvSpPr>
        <p:spPr>
          <a:xfrm rot="11713295">
            <a:off x="6187640" y="3717555"/>
            <a:ext cx="194233" cy="216024"/>
          </a:xfrm>
          <a:prstGeom prst="triangl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FBFAFBD-B10D-87C2-5164-7A6A8F861379}"/>
              </a:ext>
            </a:extLst>
          </p:cNvPr>
          <p:cNvSpPr txBox="1"/>
          <p:nvPr/>
        </p:nvSpPr>
        <p:spPr>
          <a:xfrm>
            <a:off x="4847769" y="4046659"/>
            <a:ext cx="3694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sz="1400" dirty="0">
                <a:latin typeface="Calibri" panose="020F0502020204030204"/>
              </a:rPr>
              <a:t>Démonstration du remplissement visuel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952285-AC87-579B-E038-846643649B70}"/>
              </a:ext>
            </a:extLst>
          </p:cNvPr>
          <p:cNvSpPr/>
          <p:nvPr/>
        </p:nvSpPr>
        <p:spPr>
          <a:xfrm>
            <a:off x="5583294" y="4756593"/>
            <a:ext cx="2354333" cy="12755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BC6762-33C0-5B38-B6B6-02BE8FAABF32}"/>
              </a:ext>
            </a:extLst>
          </p:cNvPr>
          <p:cNvSpPr/>
          <p:nvPr/>
        </p:nvSpPr>
        <p:spPr>
          <a:xfrm>
            <a:off x="4706125" y="4756593"/>
            <a:ext cx="576000" cy="12755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ED97311-DFF0-F686-6BF5-91CC99367F72}"/>
              </a:ext>
            </a:extLst>
          </p:cNvPr>
          <p:cNvSpPr/>
          <p:nvPr/>
        </p:nvSpPr>
        <p:spPr>
          <a:xfrm>
            <a:off x="4714633" y="5573001"/>
            <a:ext cx="576000" cy="12755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02F46B8-5E95-15C3-33A3-DBB0D22088E4}"/>
              </a:ext>
            </a:extLst>
          </p:cNvPr>
          <p:cNvSpPr/>
          <p:nvPr/>
        </p:nvSpPr>
        <p:spPr>
          <a:xfrm>
            <a:off x="4706125" y="6392480"/>
            <a:ext cx="576000" cy="12755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1FEAD00-4F1E-4645-8CE3-92B1FF01A6EC}"/>
              </a:ext>
            </a:extLst>
          </p:cNvPr>
          <p:cNvSpPr/>
          <p:nvPr/>
        </p:nvSpPr>
        <p:spPr>
          <a:xfrm>
            <a:off x="5576931" y="5573001"/>
            <a:ext cx="2354333" cy="12755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57E847D-8719-7796-1989-8BB2AEF401F0}"/>
              </a:ext>
            </a:extLst>
          </p:cNvPr>
          <p:cNvSpPr/>
          <p:nvPr/>
        </p:nvSpPr>
        <p:spPr>
          <a:xfrm>
            <a:off x="5580112" y="6389409"/>
            <a:ext cx="2354333" cy="12755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B6E7C853-9EDA-30BD-03C3-F2DAC75C621E}"/>
              </a:ext>
            </a:extLst>
          </p:cNvPr>
          <p:cNvSpPr/>
          <p:nvPr/>
        </p:nvSpPr>
        <p:spPr>
          <a:xfrm>
            <a:off x="5225836" y="5422577"/>
            <a:ext cx="465584" cy="426284"/>
          </a:xfrm>
          <a:prstGeom prst="ellipse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5B9DE0-A4B7-1456-4B78-877AE310D387}"/>
              </a:ext>
            </a:extLst>
          </p:cNvPr>
          <p:cNvSpPr/>
          <p:nvPr/>
        </p:nvSpPr>
        <p:spPr>
          <a:xfrm>
            <a:off x="7404265" y="5422577"/>
            <a:ext cx="144016" cy="150424"/>
          </a:xfrm>
          <a:prstGeom prst="rect">
            <a:avLst/>
          </a:prstGeom>
          <a:noFill/>
          <a:ln w="3175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13747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Forme libre : forme 1093">
            <a:extLst>
              <a:ext uri="{FF2B5EF4-FFF2-40B4-BE49-F238E27FC236}">
                <a16:creationId xmlns:a16="http://schemas.microsoft.com/office/drawing/2014/main" id="{ADFD8D5F-0118-DFAD-D8FD-5CAF0BD43451}"/>
              </a:ext>
            </a:extLst>
          </p:cNvPr>
          <p:cNvSpPr/>
          <p:nvPr/>
        </p:nvSpPr>
        <p:spPr>
          <a:xfrm>
            <a:off x="6636091" y="3662068"/>
            <a:ext cx="440291" cy="2277234"/>
          </a:xfrm>
          <a:custGeom>
            <a:avLst/>
            <a:gdLst>
              <a:gd name="connsiteX0" fmla="*/ 512885 w 790383"/>
              <a:gd name="connsiteY0" fmla="*/ 235 h 4945495"/>
              <a:gd name="connsiteX1" fmla="*/ 428909 w 790383"/>
              <a:gd name="connsiteY1" fmla="*/ 65550 h 4945495"/>
              <a:gd name="connsiteX2" fmla="*/ 372925 w 790383"/>
              <a:gd name="connsiteY2" fmla="*/ 242831 h 4945495"/>
              <a:gd name="connsiteX3" fmla="*/ 288950 w 790383"/>
              <a:gd name="connsiteY3" fmla="*/ 653378 h 4945495"/>
              <a:gd name="connsiteX4" fmla="*/ 176983 w 790383"/>
              <a:gd name="connsiteY4" fmla="*/ 1185223 h 4945495"/>
              <a:gd name="connsiteX5" fmla="*/ 148991 w 790383"/>
              <a:gd name="connsiteY5" fmla="*/ 1325182 h 4945495"/>
              <a:gd name="connsiteX6" fmla="*/ 279619 w 790383"/>
              <a:gd name="connsiteY6" fmla="*/ 1325182 h 4945495"/>
              <a:gd name="connsiteX7" fmla="*/ 335603 w 790383"/>
              <a:gd name="connsiteY7" fmla="*/ 1325182 h 4945495"/>
              <a:gd name="connsiteX8" fmla="*/ 410248 w 790383"/>
              <a:gd name="connsiteY8" fmla="*/ 1325182 h 4945495"/>
              <a:gd name="connsiteX9" fmla="*/ 400917 w 790383"/>
              <a:gd name="connsiteY9" fmla="*/ 1427819 h 4945495"/>
              <a:gd name="connsiteX10" fmla="*/ 372925 w 790383"/>
              <a:gd name="connsiteY10" fmla="*/ 1437150 h 4945495"/>
              <a:gd name="connsiteX11" fmla="*/ 307611 w 790383"/>
              <a:gd name="connsiteY11" fmla="*/ 1437150 h 4945495"/>
              <a:gd name="connsiteX12" fmla="*/ 204974 w 790383"/>
              <a:gd name="connsiteY12" fmla="*/ 1409158 h 4945495"/>
              <a:gd name="connsiteX13" fmla="*/ 130329 w 790383"/>
              <a:gd name="connsiteY13" fmla="*/ 1427819 h 4945495"/>
              <a:gd name="connsiteX14" fmla="*/ 130329 w 790383"/>
              <a:gd name="connsiteY14" fmla="*/ 1885019 h 4945495"/>
              <a:gd name="connsiteX15" fmla="*/ 120999 w 790383"/>
              <a:gd name="connsiteY15" fmla="*/ 2547493 h 4945495"/>
              <a:gd name="connsiteX16" fmla="*/ 120999 w 790383"/>
              <a:gd name="connsiteY16" fmla="*/ 2706113 h 4945495"/>
              <a:gd name="connsiteX17" fmla="*/ 279619 w 790383"/>
              <a:gd name="connsiteY17" fmla="*/ 2911386 h 4945495"/>
              <a:gd name="connsiteX18" fmla="*/ 298281 w 790383"/>
              <a:gd name="connsiteY18" fmla="*/ 3032684 h 4945495"/>
              <a:gd name="connsiteX19" fmla="*/ 298281 w 790383"/>
              <a:gd name="connsiteY19" fmla="*/ 3097999 h 4945495"/>
              <a:gd name="connsiteX20" fmla="*/ 260958 w 790383"/>
              <a:gd name="connsiteY20" fmla="*/ 3153982 h 4945495"/>
              <a:gd name="connsiteX21" fmla="*/ 120999 w 790383"/>
              <a:gd name="connsiteY21" fmla="*/ 3228627 h 4945495"/>
              <a:gd name="connsiteX22" fmla="*/ 74346 w 790383"/>
              <a:gd name="connsiteY22" fmla="*/ 3415240 h 4945495"/>
              <a:gd name="connsiteX23" fmla="*/ 102338 w 790383"/>
              <a:gd name="connsiteY23" fmla="*/ 3620513 h 4945495"/>
              <a:gd name="connsiteX24" fmla="*/ 223636 w 790383"/>
              <a:gd name="connsiteY24" fmla="*/ 3695158 h 4945495"/>
              <a:gd name="connsiteX25" fmla="*/ 316942 w 790383"/>
              <a:gd name="connsiteY25" fmla="*/ 3751142 h 4945495"/>
              <a:gd name="connsiteX26" fmla="*/ 316942 w 790383"/>
              <a:gd name="connsiteY26" fmla="*/ 3881770 h 4945495"/>
              <a:gd name="connsiteX27" fmla="*/ 316942 w 790383"/>
              <a:gd name="connsiteY27" fmla="*/ 4115035 h 4945495"/>
              <a:gd name="connsiteX28" fmla="*/ 307611 w 790383"/>
              <a:gd name="connsiteY28" fmla="*/ 4329640 h 4945495"/>
              <a:gd name="connsiteX29" fmla="*/ 307611 w 790383"/>
              <a:gd name="connsiteY29" fmla="*/ 4469599 h 4945495"/>
              <a:gd name="connsiteX30" fmla="*/ 223636 w 790383"/>
              <a:gd name="connsiteY30" fmla="*/ 4618888 h 4945495"/>
              <a:gd name="connsiteX31" fmla="*/ 93007 w 790383"/>
              <a:gd name="connsiteY31" fmla="*/ 4758848 h 4945495"/>
              <a:gd name="connsiteX32" fmla="*/ 18362 w 790383"/>
              <a:gd name="connsiteY32" fmla="*/ 4852154 h 4945495"/>
              <a:gd name="connsiteX33" fmla="*/ 18362 w 790383"/>
              <a:gd name="connsiteY33" fmla="*/ 4917468 h 4945495"/>
              <a:gd name="connsiteX34" fmla="*/ 223636 w 790383"/>
              <a:gd name="connsiteY34" fmla="*/ 4814831 h 4945495"/>
              <a:gd name="connsiteX35" fmla="*/ 260958 w 790383"/>
              <a:gd name="connsiteY35" fmla="*/ 4796170 h 4945495"/>
              <a:gd name="connsiteX36" fmla="*/ 307611 w 790383"/>
              <a:gd name="connsiteY36" fmla="*/ 4786840 h 4945495"/>
              <a:gd name="connsiteX37" fmla="*/ 354264 w 790383"/>
              <a:gd name="connsiteY37" fmla="*/ 4870815 h 4945495"/>
              <a:gd name="connsiteX38" fmla="*/ 391587 w 790383"/>
              <a:gd name="connsiteY38" fmla="*/ 4945460 h 4945495"/>
              <a:gd name="connsiteX39" fmla="*/ 447570 w 790383"/>
              <a:gd name="connsiteY39" fmla="*/ 4861484 h 4945495"/>
              <a:gd name="connsiteX40" fmla="*/ 503554 w 790383"/>
              <a:gd name="connsiteY40" fmla="*/ 4786840 h 4945495"/>
              <a:gd name="connsiteX41" fmla="*/ 568868 w 790383"/>
              <a:gd name="connsiteY41" fmla="*/ 4805501 h 4945495"/>
              <a:gd name="connsiteX42" fmla="*/ 699497 w 790383"/>
              <a:gd name="connsiteY42" fmla="*/ 4870815 h 4945495"/>
              <a:gd name="connsiteX43" fmla="*/ 764811 w 790383"/>
              <a:gd name="connsiteY43" fmla="*/ 4889476 h 4945495"/>
              <a:gd name="connsiteX44" fmla="*/ 774142 w 790383"/>
              <a:gd name="connsiteY44" fmla="*/ 4833493 h 4945495"/>
              <a:gd name="connsiteX45" fmla="*/ 550207 w 790383"/>
              <a:gd name="connsiteY45" fmla="*/ 4656211 h 4945495"/>
              <a:gd name="connsiteX46" fmla="*/ 494223 w 790383"/>
              <a:gd name="connsiteY46" fmla="*/ 4553574 h 4945495"/>
              <a:gd name="connsiteX47" fmla="*/ 466232 w 790383"/>
              <a:gd name="connsiteY47" fmla="*/ 4227003 h 4945495"/>
              <a:gd name="connsiteX48" fmla="*/ 475562 w 790383"/>
              <a:gd name="connsiteY48" fmla="*/ 4021729 h 4945495"/>
              <a:gd name="connsiteX49" fmla="*/ 484893 w 790383"/>
              <a:gd name="connsiteY49" fmla="*/ 3919093 h 4945495"/>
              <a:gd name="connsiteX50" fmla="*/ 475562 w 790383"/>
              <a:gd name="connsiteY50" fmla="*/ 3741811 h 4945495"/>
              <a:gd name="connsiteX51" fmla="*/ 643513 w 790383"/>
              <a:gd name="connsiteY51" fmla="*/ 3657835 h 4945495"/>
              <a:gd name="connsiteX52" fmla="*/ 708827 w 790383"/>
              <a:gd name="connsiteY52" fmla="*/ 3387248 h 4945495"/>
              <a:gd name="connsiteX53" fmla="*/ 662174 w 790383"/>
              <a:gd name="connsiteY53" fmla="*/ 3228627 h 4945495"/>
              <a:gd name="connsiteX54" fmla="*/ 512885 w 790383"/>
              <a:gd name="connsiteY54" fmla="*/ 3135321 h 4945495"/>
              <a:gd name="connsiteX55" fmla="*/ 494223 w 790383"/>
              <a:gd name="connsiteY55" fmla="*/ 3125991 h 4945495"/>
              <a:gd name="connsiteX56" fmla="*/ 484893 w 790383"/>
              <a:gd name="connsiteY56" fmla="*/ 3004693 h 4945495"/>
              <a:gd name="connsiteX57" fmla="*/ 624852 w 790383"/>
              <a:gd name="connsiteY57" fmla="*/ 2780758 h 4945495"/>
              <a:gd name="connsiteX58" fmla="*/ 652844 w 790383"/>
              <a:gd name="connsiteY58" fmla="*/ 2612807 h 4945495"/>
              <a:gd name="connsiteX59" fmla="*/ 643513 w 790383"/>
              <a:gd name="connsiteY59" fmla="*/ 1801044 h 4945495"/>
              <a:gd name="connsiteX60" fmla="*/ 643513 w 790383"/>
              <a:gd name="connsiteY60" fmla="*/ 1474472 h 4945495"/>
              <a:gd name="connsiteX61" fmla="*/ 587529 w 790383"/>
              <a:gd name="connsiteY61" fmla="*/ 1409158 h 4945495"/>
              <a:gd name="connsiteX62" fmla="*/ 652844 w 790383"/>
              <a:gd name="connsiteY62" fmla="*/ 1315852 h 4945495"/>
              <a:gd name="connsiteX63" fmla="*/ 652844 w 790383"/>
              <a:gd name="connsiteY63" fmla="*/ 774676 h 4945495"/>
              <a:gd name="connsiteX64" fmla="*/ 652844 w 790383"/>
              <a:gd name="connsiteY64" fmla="*/ 326807 h 4945495"/>
              <a:gd name="connsiteX65" fmla="*/ 634183 w 790383"/>
              <a:gd name="connsiteY65" fmla="*/ 84211 h 4945495"/>
              <a:gd name="connsiteX66" fmla="*/ 512885 w 790383"/>
              <a:gd name="connsiteY66" fmla="*/ 235 h 4945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790383" h="4945495">
                <a:moveTo>
                  <a:pt x="512885" y="235"/>
                </a:moveTo>
                <a:cubicBezTo>
                  <a:pt x="478673" y="-2875"/>
                  <a:pt x="452236" y="25117"/>
                  <a:pt x="428909" y="65550"/>
                </a:cubicBezTo>
                <a:cubicBezTo>
                  <a:pt x="405582" y="105983"/>
                  <a:pt x="396251" y="144860"/>
                  <a:pt x="372925" y="242831"/>
                </a:cubicBezTo>
                <a:cubicBezTo>
                  <a:pt x="349599" y="340802"/>
                  <a:pt x="321607" y="496313"/>
                  <a:pt x="288950" y="653378"/>
                </a:cubicBezTo>
                <a:cubicBezTo>
                  <a:pt x="256293" y="810443"/>
                  <a:pt x="200309" y="1073256"/>
                  <a:pt x="176983" y="1185223"/>
                </a:cubicBezTo>
                <a:cubicBezTo>
                  <a:pt x="153657" y="1297190"/>
                  <a:pt x="131885" y="1301856"/>
                  <a:pt x="148991" y="1325182"/>
                </a:cubicBezTo>
                <a:cubicBezTo>
                  <a:pt x="166097" y="1348508"/>
                  <a:pt x="279619" y="1325182"/>
                  <a:pt x="279619" y="1325182"/>
                </a:cubicBezTo>
                <a:lnTo>
                  <a:pt x="335603" y="1325182"/>
                </a:lnTo>
                <a:cubicBezTo>
                  <a:pt x="357374" y="1325182"/>
                  <a:pt x="399362" y="1308076"/>
                  <a:pt x="410248" y="1325182"/>
                </a:cubicBezTo>
                <a:cubicBezTo>
                  <a:pt x="421134" y="1342288"/>
                  <a:pt x="400917" y="1427819"/>
                  <a:pt x="400917" y="1427819"/>
                </a:cubicBezTo>
                <a:cubicBezTo>
                  <a:pt x="394697" y="1446480"/>
                  <a:pt x="388476" y="1435595"/>
                  <a:pt x="372925" y="1437150"/>
                </a:cubicBezTo>
                <a:cubicBezTo>
                  <a:pt x="357374" y="1438705"/>
                  <a:pt x="335603" y="1441815"/>
                  <a:pt x="307611" y="1437150"/>
                </a:cubicBezTo>
                <a:cubicBezTo>
                  <a:pt x="279619" y="1432485"/>
                  <a:pt x="234521" y="1410713"/>
                  <a:pt x="204974" y="1409158"/>
                </a:cubicBezTo>
                <a:cubicBezTo>
                  <a:pt x="175427" y="1407603"/>
                  <a:pt x="142770" y="1348509"/>
                  <a:pt x="130329" y="1427819"/>
                </a:cubicBezTo>
                <a:cubicBezTo>
                  <a:pt x="117888" y="1507129"/>
                  <a:pt x="131884" y="1698407"/>
                  <a:pt x="130329" y="1885019"/>
                </a:cubicBezTo>
                <a:cubicBezTo>
                  <a:pt x="128774" y="2071631"/>
                  <a:pt x="122554" y="2410644"/>
                  <a:pt x="120999" y="2547493"/>
                </a:cubicBezTo>
                <a:cubicBezTo>
                  <a:pt x="119444" y="2684342"/>
                  <a:pt x="94562" y="2645464"/>
                  <a:pt x="120999" y="2706113"/>
                </a:cubicBezTo>
                <a:cubicBezTo>
                  <a:pt x="147436" y="2766762"/>
                  <a:pt x="250072" y="2856958"/>
                  <a:pt x="279619" y="2911386"/>
                </a:cubicBezTo>
                <a:cubicBezTo>
                  <a:pt x="309166" y="2965815"/>
                  <a:pt x="295171" y="3001582"/>
                  <a:pt x="298281" y="3032684"/>
                </a:cubicBezTo>
                <a:cubicBezTo>
                  <a:pt x="301391" y="3063786"/>
                  <a:pt x="304501" y="3077783"/>
                  <a:pt x="298281" y="3097999"/>
                </a:cubicBezTo>
                <a:cubicBezTo>
                  <a:pt x="292060" y="3118215"/>
                  <a:pt x="290505" y="3132211"/>
                  <a:pt x="260958" y="3153982"/>
                </a:cubicBezTo>
                <a:cubicBezTo>
                  <a:pt x="231411" y="3175753"/>
                  <a:pt x="152101" y="3185084"/>
                  <a:pt x="120999" y="3228627"/>
                </a:cubicBezTo>
                <a:cubicBezTo>
                  <a:pt x="89897" y="3272170"/>
                  <a:pt x="77456" y="3349926"/>
                  <a:pt x="74346" y="3415240"/>
                </a:cubicBezTo>
                <a:cubicBezTo>
                  <a:pt x="71236" y="3480554"/>
                  <a:pt x="77456" y="3573860"/>
                  <a:pt x="102338" y="3620513"/>
                </a:cubicBezTo>
                <a:cubicBezTo>
                  <a:pt x="127220" y="3667166"/>
                  <a:pt x="223636" y="3695158"/>
                  <a:pt x="223636" y="3695158"/>
                </a:cubicBezTo>
                <a:cubicBezTo>
                  <a:pt x="259403" y="3716930"/>
                  <a:pt x="301391" y="3720040"/>
                  <a:pt x="316942" y="3751142"/>
                </a:cubicBezTo>
                <a:cubicBezTo>
                  <a:pt x="332493" y="3782244"/>
                  <a:pt x="316942" y="3881770"/>
                  <a:pt x="316942" y="3881770"/>
                </a:cubicBezTo>
                <a:cubicBezTo>
                  <a:pt x="316942" y="3942419"/>
                  <a:pt x="318497" y="4040390"/>
                  <a:pt x="316942" y="4115035"/>
                </a:cubicBezTo>
                <a:cubicBezTo>
                  <a:pt x="315387" y="4189680"/>
                  <a:pt x="309166" y="4270546"/>
                  <a:pt x="307611" y="4329640"/>
                </a:cubicBezTo>
                <a:cubicBezTo>
                  <a:pt x="306056" y="4388734"/>
                  <a:pt x="321607" y="4421391"/>
                  <a:pt x="307611" y="4469599"/>
                </a:cubicBezTo>
                <a:cubicBezTo>
                  <a:pt x="293615" y="4517807"/>
                  <a:pt x="259403" y="4570680"/>
                  <a:pt x="223636" y="4618888"/>
                </a:cubicBezTo>
                <a:cubicBezTo>
                  <a:pt x="187869" y="4667096"/>
                  <a:pt x="127219" y="4719970"/>
                  <a:pt x="93007" y="4758848"/>
                </a:cubicBezTo>
                <a:cubicBezTo>
                  <a:pt x="58795" y="4797726"/>
                  <a:pt x="30803" y="4825717"/>
                  <a:pt x="18362" y="4852154"/>
                </a:cubicBezTo>
                <a:cubicBezTo>
                  <a:pt x="5921" y="4878591"/>
                  <a:pt x="-15850" y="4923689"/>
                  <a:pt x="18362" y="4917468"/>
                </a:cubicBezTo>
                <a:cubicBezTo>
                  <a:pt x="52574" y="4911248"/>
                  <a:pt x="223636" y="4814831"/>
                  <a:pt x="223636" y="4814831"/>
                </a:cubicBezTo>
                <a:cubicBezTo>
                  <a:pt x="264069" y="4794615"/>
                  <a:pt x="246962" y="4800835"/>
                  <a:pt x="260958" y="4796170"/>
                </a:cubicBezTo>
                <a:cubicBezTo>
                  <a:pt x="274954" y="4791505"/>
                  <a:pt x="292060" y="4774399"/>
                  <a:pt x="307611" y="4786840"/>
                </a:cubicBezTo>
                <a:cubicBezTo>
                  <a:pt x="323162" y="4799281"/>
                  <a:pt x="340268" y="4844378"/>
                  <a:pt x="354264" y="4870815"/>
                </a:cubicBezTo>
                <a:cubicBezTo>
                  <a:pt x="368260" y="4897252"/>
                  <a:pt x="376036" y="4947015"/>
                  <a:pt x="391587" y="4945460"/>
                </a:cubicBezTo>
                <a:cubicBezTo>
                  <a:pt x="407138" y="4943905"/>
                  <a:pt x="428909" y="4887921"/>
                  <a:pt x="447570" y="4861484"/>
                </a:cubicBezTo>
                <a:cubicBezTo>
                  <a:pt x="466231" y="4835047"/>
                  <a:pt x="483338" y="4796170"/>
                  <a:pt x="503554" y="4786840"/>
                </a:cubicBezTo>
                <a:cubicBezTo>
                  <a:pt x="523770" y="4777510"/>
                  <a:pt x="536211" y="4791505"/>
                  <a:pt x="568868" y="4805501"/>
                </a:cubicBezTo>
                <a:cubicBezTo>
                  <a:pt x="601525" y="4819497"/>
                  <a:pt x="666840" y="4856819"/>
                  <a:pt x="699497" y="4870815"/>
                </a:cubicBezTo>
                <a:cubicBezTo>
                  <a:pt x="732154" y="4884811"/>
                  <a:pt x="752370" y="4895696"/>
                  <a:pt x="764811" y="4889476"/>
                </a:cubicBezTo>
                <a:cubicBezTo>
                  <a:pt x="777252" y="4883256"/>
                  <a:pt x="809909" y="4872371"/>
                  <a:pt x="774142" y="4833493"/>
                </a:cubicBezTo>
                <a:cubicBezTo>
                  <a:pt x="738375" y="4794616"/>
                  <a:pt x="596860" y="4702864"/>
                  <a:pt x="550207" y="4656211"/>
                </a:cubicBezTo>
                <a:cubicBezTo>
                  <a:pt x="503554" y="4609558"/>
                  <a:pt x="508219" y="4625108"/>
                  <a:pt x="494223" y="4553574"/>
                </a:cubicBezTo>
                <a:cubicBezTo>
                  <a:pt x="480227" y="4482040"/>
                  <a:pt x="469342" y="4315644"/>
                  <a:pt x="466232" y="4227003"/>
                </a:cubicBezTo>
                <a:cubicBezTo>
                  <a:pt x="463122" y="4138362"/>
                  <a:pt x="472452" y="4073047"/>
                  <a:pt x="475562" y="4021729"/>
                </a:cubicBezTo>
                <a:cubicBezTo>
                  <a:pt x="478672" y="3970411"/>
                  <a:pt x="484893" y="3965746"/>
                  <a:pt x="484893" y="3919093"/>
                </a:cubicBezTo>
                <a:cubicBezTo>
                  <a:pt x="484893" y="3872440"/>
                  <a:pt x="449125" y="3785354"/>
                  <a:pt x="475562" y="3741811"/>
                </a:cubicBezTo>
                <a:cubicBezTo>
                  <a:pt x="501999" y="3698268"/>
                  <a:pt x="604636" y="3716929"/>
                  <a:pt x="643513" y="3657835"/>
                </a:cubicBezTo>
                <a:cubicBezTo>
                  <a:pt x="682390" y="3598741"/>
                  <a:pt x="705717" y="3458783"/>
                  <a:pt x="708827" y="3387248"/>
                </a:cubicBezTo>
                <a:cubicBezTo>
                  <a:pt x="711937" y="3315713"/>
                  <a:pt x="694831" y="3270615"/>
                  <a:pt x="662174" y="3228627"/>
                </a:cubicBezTo>
                <a:cubicBezTo>
                  <a:pt x="629517" y="3186639"/>
                  <a:pt x="512885" y="3135321"/>
                  <a:pt x="512885" y="3135321"/>
                </a:cubicBezTo>
                <a:cubicBezTo>
                  <a:pt x="484893" y="3118215"/>
                  <a:pt x="498888" y="3147762"/>
                  <a:pt x="494223" y="3125991"/>
                </a:cubicBezTo>
                <a:cubicBezTo>
                  <a:pt x="489558" y="3104220"/>
                  <a:pt x="463121" y="3062232"/>
                  <a:pt x="484893" y="3004693"/>
                </a:cubicBezTo>
                <a:cubicBezTo>
                  <a:pt x="506665" y="2947154"/>
                  <a:pt x="596860" y="2846072"/>
                  <a:pt x="624852" y="2780758"/>
                </a:cubicBezTo>
                <a:cubicBezTo>
                  <a:pt x="652844" y="2715444"/>
                  <a:pt x="649734" y="2776093"/>
                  <a:pt x="652844" y="2612807"/>
                </a:cubicBezTo>
                <a:cubicBezTo>
                  <a:pt x="655954" y="2449521"/>
                  <a:pt x="645068" y="1990766"/>
                  <a:pt x="643513" y="1801044"/>
                </a:cubicBezTo>
                <a:cubicBezTo>
                  <a:pt x="641958" y="1611322"/>
                  <a:pt x="652844" y="1539786"/>
                  <a:pt x="643513" y="1474472"/>
                </a:cubicBezTo>
                <a:cubicBezTo>
                  <a:pt x="634182" y="1409158"/>
                  <a:pt x="585974" y="1435595"/>
                  <a:pt x="587529" y="1409158"/>
                </a:cubicBezTo>
                <a:cubicBezTo>
                  <a:pt x="589084" y="1382721"/>
                  <a:pt x="641958" y="1421599"/>
                  <a:pt x="652844" y="1315852"/>
                </a:cubicBezTo>
                <a:cubicBezTo>
                  <a:pt x="663730" y="1210105"/>
                  <a:pt x="652844" y="774676"/>
                  <a:pt x="652844" y="774676"/>
                </a:cubicBezTo>
                <a:cubicBezTo>
                  <a:pt x="652844" y="609835"/>
                  <a:pt x="655954" y="441884"/>
                  <a:pt x="652844" y="326807"/>
                </a:cubicBezTo>
                <a:cubicBezTo>
                  <a:pt x="649734" y="211730"/>
                  <a:pt x="652844" y="135529"/>
                  <a:pt x="634183" y="84211"/>
                </a:cubicBezTo>
                <a:cubicBezTo>
                  <a:pt x="615522" y="32893"/>
                  <a:pt x="547097" y="3345"/>
                  <a:pt x="512885" y="235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34</a:t>
            </a:fld>
            <a:endParaRPr lang="fr-FR"/>
          </a:p>
        </p:txBody>
      </p:sp>
      <p:sp>
        <p:nvSpPr>
          <p:cNvPr id="44" name="Title 4">
            <a:extLst>
              <a:ext uri="{FF2B5EF4-FFF2-40B4-BE49-F238E27FC236}">
                <a16:creationId xmlns:a16="http://schemas.microsoft.com/office/drawing/2014/main" id="{DE1A6917-6AA4-75D3-2B23-4223550177DB}"/>
              </a:ext>
            </a:extLst>
          </p:cNvPr>
          <p:cNvSpPr txBox="1">
            <a:spLocks/>
          </p:cNvSpPr>
          <p:nvPr/>
        </p:nvSpPr>
        <p:spPr>
          <a:xfrm>
            <a:off x="323528" y="122362"/>
            <a:ext cx="7122120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sz="28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 La rétine   </a:t>
            </a:r>
            <a:endParaRPr lang="fr-FR" sz="28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7" name="Content Placeholder 5">
            <a:extLst>
              <a:ext uri="{FF2B5EF4-FFF2-40B4-BE49-F238E27FC236}">
                <a16:creationId xmlns:a16="http://schemas.microsoft.com/office/drawing/2014/main" id="{6CEA69E4-5E06-0A69-7657-F73F85210FA7}"/>
              </a:ext>
            </a:extLst>
          </p:cNvPr>
          <p:cNvSpPr txBox="1">
            <a:spLocks/>
          </p:cNvSpPr>
          <p:nvPr/>
        </p:nvSpPr>
        <p:spPr bwMode="auto">
          <a:xfrm>
            <a:off x="335579" y="1268760"/>
            <a:ext cx="2354333" cy="5184428"/>
          </a:xfrm>
          <a:prstGeom prst="rect">
            <a:avLst/>
          </a:prstGeom>
          <a:solidFill>
            <a:schemeClr val="tx1">
              <a:alpha val="2705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/>
          <a:lstStyle>
            <a:lvl1pPr marL="101600" indent="-101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00025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482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200" b="1" dirty="0"/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r>
              <a:rPr lang="fr-FR" altLang="fr-FR" sz="1200" b="1" dirty="0"/>
              <a:t> </a:t>
            </a:r>
            <a:r>
              <a:rPr lang="fr-FR" altLang="fr-FR" sz="1200" dirty="0"/>
              <a:t>Les photorécepteurs</a:t>
            </a:r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endParaRPr lang="fr-FR" altLang="fr-FR" sz="1200" dirty="0">
              <a:latin typeface="+mn-lt"/>
            </a:endParaRPr>
          </a:p>
          <a:p>
            <a:pPr marL="371475" lvl="1" indent="-171450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</a:pPr>
            <a:r>
              <a:rPr lang="fr-FR" altLang="fr-FR" sz="1200" dirty="0">
                <a:latin typeface="+mn-lt"/>
              </a:rPr>
              <a:t> 100 millions de </a:t>
            </a:r>
            <a:r>
              <a:rPr lang="fr-FR" altLang="fr-FR" sz="1200" dirty="0" err="1">
                <a:latin typeface="+mn-lt"/>
              </a:rPr>
              <a:t>photoré-cepteurs</a:t>
            </a:r>
            <a:endParaRPr lang="fr-FR" altLang="fr-FR" sz="1200" dirty="0">
              <a:latin typeface="+mn-lt"/>
            </a:endParaRPr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endParaRPr lang="fr-FR" altLang="fr-FR" sz="1200" b="1" dirty="0"/>
          </a:p>
          <a:p>
            <a:pPr marL="371475" lvl="1" indent="-171450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</a:pPr>
            <a:r>
              <a:rPr lang="fr-FR" altLang="fr-FR" sz="1200" dirty="0">
                <a:solidFill>
                  <a:srgbClr val="FFFF00"/>
                </a:solidFill>
                <a:latin typeface="+mn-lt"/>
              </a:rPr>
              <a:t>Les bâtonnets </a:t>
            </a:r>
            <a:r>
              <a:rPr lang="fr-FR" altLang="fr-FR" sz="1200" dirty="0">
                <a:latin typeface="+mn-lt"/>
              </a:rPr>
              <a:t>: vision nocturne et détectent les </a:t>
            </a:r>
            <a:r>
              <a:rPr lang="fr-FR" altLang="fr-FR" sz="1200" dirty="0" err="1">
                <a:latin typeface="+mn-lt"/>
              </a:rPr>
              <a:t>mvts</a:t>
            </a:r>
            <a:r>
              <a:rPr lang="fr-FR" altLang="fr-FR" sz="1200" dirty="0">
                <a:latin typeface="+mn-lt"/>
              </a:rPr>
              <a:t>.</a:t>
            </a:r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200" dirty="0">
              <a:latin typeface="+mn-lt"/>
            </a:endParaRPr>
          </a:p>
          <a:p>
            <a:pPr marL="371475" lvl="1" indent="-171450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</a:pPr>
            <a:r>
              <a:rPr lang="fr-FR" altLang="fr-FR" sz="1200" dirty="0">
                <a:solidFill>
                  <a:srgbClr val="FFFF00"/>
                </a:solidFill>
                <a:latin typeface="+mn-lt"/>
              </a:rPr>
              <a:t>Les cônes : </a:t>
            </a:r>
            <a:r>
              <a:rPr lang="fr-FR" altLang="fr-FR" sz="1200" dirty="0">
                <a:latin typeface="+mn-lt"/>
              </a:rPr>
              <a:t>assurent la vision en pleine lumière et fournissent une vision précise.</a:t>
            </a:r>
          </a:p>
          <a:p>
            <a:pPr marL="371475" lvl="1" indent="-171450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</a:pPr>
            <a:endParaRPr lang="fr-FR" altLang="fr-FR" sz="1200" dirty="0">
              <a:latin typeface="+mn-lt"/>
            </a:endParaRPr>
          </a:p>
          <a:p>
            <a:pPr marL="371475" lvl="1" indent="-171450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" panose="05000000000000000000" pitchFamily="2" charset="2"/>
              <a:buChar char="q"/>
            </a:pPr>
            <a:r>
              <a:rPr lang="fr-FR" altLang="fr-FR" sz="1200" dirty="0">
                <a:latin typeface="+mn-lt"/>
              </a:rPr>
              <a:t>Il existe 3 types de cônes : les cônes sensibles aux couleurs rouges, aux couleurs vertes et aux couleurs bleus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2BCABCF-45C0-B303-0458-689CBCD6E6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52" t="-1" r="38597" b="20924"/>
          <a:stretch/>
        </p:blipFill>
        <p:spPr>
          <a:xfrm>
            <a:off x="3733438" y="1362120"/>
            <a:ext cx="1562720" cy="1675572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14C457D-97AB-6143-787A-F6CB1CFAC7F8}"/>
              </a:ext>
            </a:extLst>
          </p:cNvPr>
          <p:cNvSpPr/>
          <p:nvPr/>
        </p:nvSpPr>
        <p:spPr>
          <a:xfrm>
            <a:off x="4355976" y="2061923"/>
            <a:ext cx="216024" cy="28695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orme libre : forme 10">
            <a:extLst>
              <a:ext uri="{FF2B5EF4-FFF2-40B4-BE49-F238E27FC236}">
                <a16:creationId xmlns:a16="http://schemas.microsoft.com/office/drawing/2014/main" id="{32729A58-9C80-98A1-4294-C846DEEE7470}"/>
              </a:ext>
            </a:extLst>
          </p:cNvPr>
          <p:cNvSpPr/>
          <p:nvPr/>
        </p:nvSpPr>
        <p:spPr>
          <a:xfrm>
            <a:off x="4584700" y="2222500"/>
            <a:ext cx="393700" cy="1092200"/>
          </a:xfrm>
          <a:custGeom>
            <a:avLst/>
            <a:gdLst>
              <a:gd name="connsiteX0" fmla="*/ 0 w 393700"/>
              <a:gd name="connsiteY0" fmla="*/ 0 h 1092200"/>
              <a:gd name="connsiteX1" fmla="*/ 317500 w 393700"/>
              <a:gd name="connsiteY1" fmla="*/ 254000 h 1092200"/>
              <a:gd name="connsiteX2" fmla="*/ 393700 w 393700"/>
              <a:gd name="connsiteY2" fmla="*/ 1092200 h 109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3700" h="1092200">
                <a:moveTo>
                  <a:pt x="0" y="0"/>
                </a:moveTo>
                <a:cubicBezTo>
                  <a:pt x="125941" y="35983"/>
                  <a:pt x="251883" y="71967"/>
                  <a:pt x="317500" y="254000"/>
                </a:cubicBezTo>
                <a:cubicBezTo>
                  <a:pt x="383117" y="436033"/>
                  <a:pt x="388408" y="764116"/>
                  <a:pt x="393700" y="109220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riangle isocèle 15">
            <a:extLst>
              <a:ext uri="{FF2B5EF4-FFF2-40B4-BE49-F238E27FC236}">
                <a16:creationId xmlns:a16="http://schemas.microsoft.com/office/drawing/2014/main" id="{D2EF9F3A-C31C-A82C-9D74-05A1C0142DE6}"/>
              </a:ext>
            </a:extLst>
          </p:cNvPr>
          <p:cNvSpPr/>
          <p:nvPr/>
        </p:nvSpPr>
        <p:spPr>
          <a:xfrm rot="10800000">
            <a:off x="4891687" y="3261803"/>
            <a:ext cx="198825" cy="167197"/>
          </a:xfrm>
          <a:prstGeom prst="triangl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Forme libre : forme 40">
            <a:extLst>
              <a:ext uri="{FF2B5EF4-FFF2-40B4-BE49-F238E27FC236}">
                <a16:creationId xmlns:a16="http://schemas.microsoft.com/office/drawing/2014/main" id="{ECBD8BB6-8A21-404E-C9A1-28A3E0A166E3}"/>
              </a:ext>
            </a:extLst>
          </p:cNvPr>
          <p:cNvSpPr/>
          <p:nvPr/>
        </p:nvSpPr>
        <p:spPr>
          <a:xfrm>
            <a:off x="4194569" y="3630699"/>
            <a:ext cx="441767" cy="2543677"/>
          </a:xfrm>
          <a:custGeom>
            <a:avLst/>
            <a:gdLst>
              <a:gd name="connsiteX0" fmla="*/ 121356 w 641843"/>
              <a:gd name="connsiteY0" fmla="*/ 93545 h 5934646"/>
              <a:gd name="connsiteX1" fmla="*/ 130686 w 641843"/>
              <a:gd name="connsiteY1" fmla="*/ 1194557 h 5934646"/>
              <a:gd name="connsiteX2" fmla="*/ 130686 w 641843"/>
              <a:gd name="connsiteY2" fmla="*/ 1577112 h 5934646"/>
              <a:gd name="connsiteX3" fmla="*/ 373282 w 641843"/>
              <a:gd name="connsiteY3" fmla="*/ 1633096 h 5934646"/>
              <a:gd name="connsiteX4" fmla="*/ 391943 w 641843"/>
              <a:gd name="connsiteY4" fmla="*/ 1829038 h 5934646"/>
              <a:gd name="connsiteX5" fmla="*/ 307968 w 641843"/>
              <a:gd name="connsiteY5" fmla="*/ 1866361 h 5934646"/>
              <a:gd name="connsiteX6" fmla="*/ 130686 w 641843"/>
              <a:gd name="connsiteY6" fmla="*/ 1754394 h 5934646"/>
              <a:gd name="connsiteX7" fmla="*/ 130686 w 641843"/>
              <a:gd name="connsiteY7" fmla="*/ 2491512 h 5934646"/>
              <a:gd name="connsiteX8" fmla="*/ 130686 w 641843"/>
              <a:gd name="connsiteY8" fmla="*/ 3527210 h 5934646"/>
              <a:gd name="connsiteX9" fmla="*/ 242654 w 641843"/>
              <a:gd name="connsiteY9" fmla="*/ 3751145 h 5934646"/>
              <a:gd name="connsiteX10" fmla="*/ 251984 w 641843"/>
              <a:gd name="connsiteY10" fmla="*/ 4674875 h 5934646"/>
              <a:gd name="connsiteX11" fmla="*/ 233323 w 641843"/>
              <a:gd name="connsiteY11" fmla="*/ 4814834 h 5934646"/>
              <a:gd name="connsiteX12" fmla="*/ 84033 w 641843"/>
              <a:gd name="connsiteY12" fmla="*/ 4908141 h 5934646"/>
              <a:gd name="connsiteX13" fmla="*/ 74703 w 641843"/>
              <a:gd name="connsiteY13" fmla="*/ 5122745 h 5934646"/>
              <a:gd name="connsiteX14" fmla="*/ 233323 w 641843"/>
              <a:gd name="connsiteY14" fmla="*/ 5290696 h 5934646"/>
              <a:gd name="connsiteX15" fmla="*/ 223992 w 641843"/>
              <a:gd name="connsiteY15" fmla="*/ 5551953 h 5934646"/>
              <a:gd name="connsiteX16" fmla="*/ 65372 w 641843"/>
              <a:gd name="connsiteY16" fmla="*/ 5757226 h 5934646"/>
              <a:gd name="connsiteX17" fmla="*/ 58 w 641843"/>
              <a:gd name="connsiteY17" fmla="*/ 5887855 h 5934646"/>
              <a:gd name="connsiteX18" fmla="*/ 74703 w 641843"/>
              <a:gd name="connsiteY18" fmla="*/ 5906516 h 5934646"/>
              <a:gd name="connsiteX19" fmla="*/ 233323 w 641843"/>
              <a:gd name="connsiteY19" fmla="*/ 5794549 h 5934646"/>
              <a:gd name="connsiteX20" fmla="*/ 335960 w 641843"/>
              <a:gd name="connsiteY20" fmla="*/ 5934508 h 5934646"/>
              <a:gd name="connsiteX21" fmla="*/ 401274 w 641843"/>
              <a:gd name="connsiteY21" fmla="*/ 5822541 h 5934646"/>
              <a:gd name="connsiteX22" fmla="*/ 634539 w 641843"/>
              <a:gd name="connsiteY22" fmla="*/ 5925177 h 5934646"/>
              <a:gd name="connsiteX23" fmla="*/ 569225 w 641843"/>
              <a:gd name="connsiteY23" fmla="*/ 5775887 h 5934646"/>
              <a:gd name="connsiteX24" fmla="*/ 429266 w 641843"/>
              <a:gd name="connsiteY24" fmla="*/ 5654590 h 5934646"/>
              <a:gd name="connsiteX25" fmla="*/ 401274 w 641843"/>
              <a:gd name="connsiteY25" fmla="*/ 5290696 h 5934646"/>
              <a:gd name="connsiteX26" fmla="*/ 522572 w 641843"/>
              <a:gd name="connsiteY26" fmla="*/ 5244043 h 5934646"/>
              <a:gd name="connsiteX27" fmla="*/ 587886 w 641843"/>
              <a:gd name="connsiteY27" fmla="*/ 5085422 h 5934646"/>
              <a:gd name="connsiteX28" fmla="*/ 578556 w 641843"/>
              <a:gd name="connsiteY28" fmla="*/ 4936132 h 5934646"/>
              <a:gd name="connsiteX29" fmla="*/ 438596 w 641843"/>
              <a:gd name="connsiteY29" fmla="*/ 4833496 h 5934646"/>
              <a:gd name="connsiteX30" fmla="*/ 419935 w 641843"/>
              <a:gd name="connsiteY30" fmla="*/ 3779136 h 5934646"/>
              <a:gd name="connsiteX31" fmla="*/ 559894 w 641843"/>
              <a:gd name="connsiteY31" fmla="*/ 3536541 h 5934646"/>
              <a:gd name="connsiteX32" fmla="*/ 559894 w 641843"/>
              <a:gd name="connsiteY32" fmla="*/ 3153985 h 5934646"/>
              <a:gd name="connsiteX33" fmla="*/ 550564 w 641843"/>
              <a:gd name="connsiteY33" fmla="*/ 1931675 h 5934646"/>
              <a:gd name="connsiteX34" fmla="*/ 541233 w 641843"/>
              <a:gd name="connsiteY34" fmla="*/ 289487 h 5934646"/>
              <a:gd name="connsiteX35" fmla="*/ 541233 w 641843"/>
              <a:gd name="connsiteY35" fmla="*/ 112206 h 5934646"/>
              <a:gd name="connsiteX36" fmla="*/ 457258 w 641843"/>
              <a:gd name="connsiteY36" fmla="*/ 56222 h 5934646"/>
              <a:gd name="connsiteX37" fmla="*/ 270645 w 641843"/>
              <a:gd name="connsiteY37" fmla="*/ 56222 h 5934646"/>
              <a:gd name="connsiteX38" fmla="*/ 121356 w 641843"/>
              <a:gd name="connsiteY38" fmla="*/ 93545 h 5934646"/>
              <a:gd name="connsiteX0" fmla="*/ 121356 w 641843"/>
              <a:gd name="connsiteY0" fmla="*/ 93545 h 5934646"/>
              <a:gd name="connsiteX1" fmla="*/ 130686 w 641843"/>
              <a:gd name="connsiteY1" fmla="*/ 1194557 h 5934646"/>
              <a:gd name="connsiteX2" fmla="*/ 130686 w 641843"/>
              <a:gd name="connsiteY2" fmla="*/ 1577112 h 5934646"/>
              <a:gd name="connsiteX3" fmla="*/ 373282 w 641843"/>
              <a:gd name="connsiteY3" fmla="*/ 1633096 h 5934646"/>
              <a:gd name="connsiteX4" fmla="*/ 391943 w 641843"/>
              <a:gd name="connsiteY4" fmla="*/ 1829038 h 5934646"/>
              <a:gd name="connsiteX5" fmla="*/ 307968 w 641843"/>
              <a:gd name="connsiteY5" fmla="*/ 1866361 h 5934646"/>
              <a:gd name="connsiteX6" fmla="*/ 130686 w 641843"/>
              <a:gd name="connsiteY6" fmla="*/ 1754394 h 5934646"/>
              <a:gd name="connsiteX7" fmla="*/ 130686 w 641843"/>
              <a:gd name="connsiteY7" fmla="*/ 2491512 h 5934646"/>
              <a:gd name="connsiteX8" fmla="*/ 130686 w 641843"/>
              <a:gd name="connsiteY8" fmla="*/ 3527210 h 5934646"/>
              <a:gd name="connsiteX9" fmla="*/ 242654 w 641843"/>
              <a:gd name="connsiteY9" fmla="*/ 3751145 h 5934646"/>
              <a:gd name="connsiteX10" fmla="*/ 251984 w 641843"/>
              <a:gd name="connsiteY10" fmla="*/ 4674875 h 5934646"/>
              <a:gd name="connsiteX11" fmla="*/ 233323 w 641843"/>
              <a:gd name="connsiteY11" fmla="*/ 4814834 h 5934646"/>
              <a:gd name="connsiteX12" fmla="*/ 84033 w 641843"/>
              <a:gd name="connsiteY12" fmla="*/ 4908141 h 5934646"/>
              <a:gd name="connsiteX13" fmla="*/ 74703 w 641843"/>
              <a:gd name="connsiteY13" fmla="*/ 5122745 h 5934646"/>
              <a:gd name="connsiteX14" fmla="*/ 233323 w 641843"/>
              <a:gd name="connsiteY14" fmla="*/ 5290696 h 5934646"/>
              <a:gd name="connsiteX15" fmla="*/ 223992 w 641843"/>
              <a:gd name="connsiteY15" fmla="*/ 5551953 h 5934646"/>
              <a:gd name="connsiteX16" fmla="*/ 65372 w 641843"/>
              <a:gd name="connsiteY16" fmla="*/ 5757226 h 5934646"/>
              <a:gd name="connsiteX17" fmla="*/ 58 w 641843"/>
              <a:gd name="connsiteY17" fmla="*/ 5887855 h 5934646"/>
              <a:gd name="connsiteX18" fmla="*/ 74703 w 641843"/>
              <a:gd name="connsiteY18" fmla="*/ 5906516 h 5934646"/>
              <a:gd name="connsiteX19" fmla="*/ 233323 w 641843"/>
              <a:gd name="connsiteY19" fmla="*/ 5794549 h 5934646"/>
              <a:gd name="connsiteX20" fmla="*/ 335960 w 641843"/>
              <a:gd name="connsiteY20" fmla="*/ 5934508 h 5934646"/>
              <a:gd name="connsiteX21" fmla="*/ 401274 w 641843"/>
              <a:gd name="connsiteY21" fmla="*/ 5822541 h 5934646"/>
              <a:gd name="connsiteX22" fmla="*/ 634539 w 641843"/>
              <a:gd name="connsiteY22" fmla="*/ 5925177 h 5934646"/>
              <a:gd name="connsiteX23" fmla="*/ 569225 w 641843"/>
              <a:gd name="connsiteY23" fmla="*/ 5775887 h 5934646"/>
              <a:gd name="connsiteX24" fmla="*/ 429266 w 641843"/>
              <a:gd name="connsiteY24" fmla="*/ 5654590 h 5934646"/>
              <a:gd name="connsiteX25" fmla="*/ 401274 w 641843"/>
              <a:gd name="connsiteY25" fmla="*/ 5290696 h 5934646"/>
              <a:gd name="connsiteX26" fmla="*/ 522572 w 641843"/>
              <a:gd name="connsiteY26" fmla="*/ 5244043 h 5934646"/>
              <a:gd name="connsiteX27" fmla="*/ 587886 w 641843"/>
              <a:gd name="connsiteY27" fmla="*/ 5085422 h 5934646"/>
              <a:gd name="connsiteX28" fmla="*/ 578556 w 641843"/>
              <a:gd name="connsiteY28" fmla="*/ 4936132 h 5934646"/>
              <a:gd name="connsiteX29" fmla="*/ 438596 w 641843"/>
              <a:gd name="connsiteY29" fmla="*/ 4833496 h 5934646"/>
              <a:gd name="connsiteX30" fmla="*/ 486370 w 641843"/>
              <a:gd name="connsiteY30" fmla="*/ 4895415 h 5934646"/>
              <a:gd name="connsiteX31" fmla="*/ 419935 w 641843"/>
              <a:gd name="connsiteY31" fmla="*/ 3779136 h 5934646"/>
              <a:gd name="connsiteX32" fmla="*/ 559894 w 641843"/>
              <a:gd name="connsiteY32" fmla="*/ 3536541 h 5934646"/>
              <a:gd name="connsiteX33" fmla="*/ 559894 w 641843"/>
              <a:gd name="connsiteY33" fmla="*/ 3153985 h 5934646"/>
              <a:gd name="connsiteX34" fmla="*/ 550564 w 641843"/>
              <a:gd name="connsiteY34" fmla="*/ 1931675 h 5934646"/>
              <a:gd name="connsiteX35" fmla="*/ 541233 w 641843"/>
              <a:gd name="connsiteY35" fmla="*/ 289487 h 5934646"/>
              <a:gd name="connsiteX36" fmla="*/ 541233 w 641843"/>
              <a:gd name="connsiteY36" fmla="*/ 112206 h 5934646"/>
              <a:gd name="connsiteX37" fmla="*/ 457258 w 641843"/>
              <a:gd name="connsiteY37" fmla="*/ 56222 h 5934646"/>
              <a:gd name="connsiteX38" fmla="*/ 270645 w 641843"/>
              <a:gd name="connsiteY38" fmla="*/ 56222 h 5934646"/>
              <a:gd name="connsiteX39" fmla="*/ 121356 w 641843"/>
              <a:gd name="connsiteY39" fmla="*/ 93545 h 5934646"/>
              <a:gd name="connsiteX0" fmla="*/ 121356 w 728992"/>
              <a:gd name="connsiteY0" fmla="*/ 93545 h 5934646"/>
              <a:gd name="connsiteX1" fmla="*/ 130686 w 728992"/>
              <a:gd name="connsiteY1" fmla="*/ 1194557 h 5934646"/>
              <a:gd name="connsiteX2" fmla="*/ 130686 w 728992"/>
              <a:gd name="connsiteY2" fmla="*/ 1577112 h 5934646"/>
              <a:gd name="connsiteX3" fmla="*/ 373282 w 728992"/>
              <a:gd name="connsiteY3" fmla="*/ 1633096 h 5934646"/>
              <a:gd name="connsiteX4" fmla="*/ 391943 w 728992"/>
              <a:gd name="connsiteY4" fmla="*/ 1829038 h 5934646"/>
              <a:gd name="connsiteX5" fmla="*/ 307968 w 728992"/>
              <a:gd name="connsiteY5" fmla="*/ 1866361 h 5934646"/>
              <a:gd name="connsiteX6" fmla="*/ 130686 w 728992"/>
              <a:gd name="connsiteY6" fmla="*/ 1754394 h 5934646"/>
              <a:gd name="connsiteX7" fmla="*/ 130686 w 728992"/>
              <a:gd name="connsiteY7" fmla="*/ 2491512 h 5934646"/>
              <a:gd name="connsiteX8" fmla="*/ 130686 w 728992"/>
              <a:gd name="connsiteY8" fmla="*/ 3527210 h 5934646"/>
              <a:gd name="connsiteX9" fmla="*/ 242654 w 728992"/>
              <a:gd name="connsiteY9" fmla="*/ 3751145 h 5934646"/>
              <a:gd name="connsiteX10" fmla="*/ 251984 w 728992"/>
              <a:gd name="connsiteY10" fmla="*/ 4674875 h 5934646"/>
              <a:gd name="connsiteX11" fmla="*/ 233323 w 728992"/>
              <a:gd name="connsiteY11" fmla="*/ 4814834 h 5934646"/>
              <a:gd name="connsiteX12" fmla="*/ 84033 w 728992"/>
              <a:gd name="connsiteY12" fmla="*/ 4908141 h 5934646"/>
              <a:gd name="connsiteX13" fmla="*/ 74703 w 728992"/>
              <a:gd name="connsiteY13" fmla="*/ 5122745 h 5934646"/>
              <a:gd name="connsiteX14" fmla="*/ 233323 w 728992"/>
              <a:gd name="connsiteY14" fmla="*/ 5290696 h 5934646"/>
              <a:gd name="connsiteX15" fmla="*/ 223992 w 728992"/>
              <a:gd name="connsiteY15" fmla="*/ 5551953 h 5934646"/>
              <a:gd name="connsiteX16" fmla="*/ 65372 w 728992"/>
              <a:gd name="connsiteY16" fmla="*/ 5757226 h 5934646"/>
              <a:gd name="connsiteX17" fmla="*/ 58 w 728992"/>
              <a:gd name="connsiteY17" fmla="*/ 5887855 h 5934646"/>
              <a:gd name="connsiteX18" fmla="*/ 74703 w 728992"/>
              <a:gd name="connsiteY18" fmla="*/ 5906516 h 5934646"/>
              <a:gd name="connsiteX19" fmla="*/ 233323 w 728992"/>
              <a:gd name="connsiteY19" fmla="*/ 5794549 h 5934646"/>
              <a:gd name="connsiteX20" fmla="*/ 335960 w 728992"/>
              <a:gd name="connsiteY20" fmla="*/ 5934508 h 5934646"/>
              <a:gd name="connsiteX21" fmla="*/ 401274 w 728992"/>
              <a:gd name="connsiteY21" fmla="*/ 5822541 h 5934646"/>
              <a:gd name="connsiteX22" fmla="*/ 634539 w 728992"/>
              <a:gd name="connsiteY22" fmla="*/ 5925177 h 5934646"/>
              <a:gd name="connsiteX23" fmla="*/ 569225 w 728992"/>
              <a:gd name="connsiteY23" fmla="*/ 5775887 h 5934646"/>
              <a:gd name="connsiteX24" fmla="*/ 429266 w 728992"/>
              <a:gd name="connsiteY24" fmla="*/ 5654590 h 5934646"/>
              <a:gd name="connsiteX25" fmla="*/ 401274 w 728992"/>
              <a:gd name="connsiteY25" fmla="*/ 5290696 h 5934646"/>
              <a:gd name="connsiteX26" fmla="*/ 522572 w 728992"/>
              <a:gd name="connsiteY26" fmla="*/ 5244043 h 5934646"/>
              <a:gd name="connsiteX27" fmla="*/ 587886 w 728992"/>
              <a:gd name="connsiteY27" fmla="*/ 5085422 h 5934646"/>
              <a:gd name="connsiteX28" fmla="*/ 578556 w 728992"/>
              <a:gd name="connsiteY28" fmla="*/ 4936132 h 5934646"/>
              <a:gd name="connsiteX29" fmla="*/ 438596 w 728992"/>
              <a:gd name="connsiteY29" fmla="*/ 4833496 h 5934646"/>
              <a:gd name="connsiteX30" fmla="*/ 728966 w 728992"/>
              <a:gd name="connsiteY30" fmla="*/ 4652819 h 5934646"/>
              <a:gd name="connsiteX31" fmla="*/ 419935 w 728992"/>
              <a:gd name="connsiteY31" fmla="*/ 3779136 h 5934646"/>
              <a:gd name="connsiteX32" fmla="*/ 559894 w 728992"/>
              <a:gd name="connsiteY32" fmla="*/ 3536541 h 5934646"/>
              <a:gd name="connsiteX33" fmla="*/ 559894 w 728992"/>
              <a:gd name="connsiteY33" fmla="*/ 3153985 h 5934646"/>
              <a:gd name="connsiteX34" fmla="*/ 550564 w 728992"/>
              <a:gd name="connsiteY34" fmla="*/ 1931675 h 5934646"/>
              <a:gd name="connsiteX35" fmla="*/ 541233 w 728992"/>
              <a:gd name="connsiteY35" fmla="*/ 289487 h 5934646"/>
              <a:gd name="connsiteX36" fmla="*/ 541233 w 728992"/>
              <a:gd name="connsiteY36" fmla="*/ 112206 h 5934646"/>
              <a:gd name="connsiteX37" fmla="*/ 457258 w 728992"/>
              <a:gd name="connsiteY37" fmla="*/ 56222 h 5934646"/>
              <a:gd name="connsiteX38" fmla="*/ 270645 w 728992"/>
              <a:gd name="connsiteY38" fmla="*/ 56222 h 5934646"/>
              <a:gd name="connsiteX39" fmla="*/ 121356 w 728992"/>
              <a:gd name="connsiteY39" fmla="*/ 93545 h 5934646"/>
              <a:gd name="connsiteX0" fmla="*/ 121356 w 736701"/>
              <a:gd name="connsiteY0" fmla="*/ 93545 h 5934646"/>
              <a:gd name="connsiteX1" fmla="*/ 130686 w 736701"/>
              <a:gd name="connsiteY1" fmla="*/ 1194557 h 5934646"/>
              <a:gd name="connsiteX2" fmla="*/ 130686 w 736701"/>
              <a:gd name="connsiteY2" fmla="*/ 1577112 h 5934646"/>
              <a:gd name="connsiteX3" fmla="*/ 373282 w 736701"/>
              <a:gd name="connsiteY3" fmla="*/ 1633096 h 5934646"/>
              <a:gd name="connsiteX4" fmla="*/ 391943 w 736701"/>
              <a:gd name="connsiteY4" fmla="*/ 1829038 h 5934646"/>
              <a:gd name="connsiteX5" fmla="*/ 307968 w 736701"/>
              <a:gd name="connsiteY5" fmla="*/ 1866361 h 5934646"/>
              <a:gd name="connsiteX6" fmla="*/ 130686 w 736701"/>
              <a:gd name="connsiteY6" fmla="*/ 1754394 h 5934646"/>
              <a:gd name="connsiteX7" fmla="*/ 130686 w 736701"/>
              <a:gd name="connsiteY7" fmla="*/ 2491512 h 5934646"/>
              <a:gd name="connsiteX8" fmla="*/ 130686 w 736701"/>
              <a:gd name="connsiteY8" fmla="*/ 3527210 h 5934646"/>
              <a:gd name="connsiteX9" fmla="*/ 242654 w 736701"/>
              <a:gd name="connsiteY9" fmla="*/ 3751145 h 5934646"/>
              <a:gd name="connsiteX10" fmla="*/ 251984 w 736701"/>
              <a:gd name="connsiteY10" fmla="*/ 4674875 h 5934646"/>
              <a:gd name="connsiteX11" fmla="*/ 233323 w 736701"/>
              <a:gd name="connsiteY11" fmla="*/ 4814834 h 5934646"/>
              <a:gd name="connsiteX12" fmla="*/ 84033 w 736701"/>
              <a:gd name="connsiteY12" fmla="*/ 4908141 h 5934646"/>
              <a:gd name="connsiteX13" fmla="*/ 74703 w 736701"/>
              <a:gd name="connsiteY13" fmla="*/ 5122745 h 5934646"/>
              <a:gd name="connsiteX14" fmla="*/ 233323 w 736701"/>
              <a:gd name="connsiteY14" fmla="*/ 5290696 h 5934646"/>
              <a:gd name="connsiteX15" fmla="*/ 223992 w 736701"/>
              <a:gd name="connsiteY15" fmla="*/ 5551953 h 5934646"/>
              <a:gd name="connsiteX16" fmla="*/ 65372 w 736701"/>
              <a:gd name="connsiteY16" fmla="*/ 5757226 h 5934646"/>
              <a:gd name="connsiteX17" fmla="*/ 58 w 736701"/>
              <a:gd name="connsiteY17" fmla="*/ 5887855 h 5934646"/>
              <a:gd name="connsiteX18" fmla="*/ 74703 w 736701"/>
              <a:gd name="connsiteY18" fmla="*/ 5906516 h 5934646"/>
              <a:gd name="connsiteX19" fmla="*/ 233323 w 736701"/>
              <a:gd name="connsiteY19" fmla="*/ 5794549 h 5934646"/>
              <a:gd name="connsiteX20" fmla="*/ 335960 w 736701"/>
              <a:gd name="connsiteY20" fmla="*/ 5934508 h 5934646"/>
              <a:gd name="connsiteX21" fmla="*/ 401274 w 736701"/>
              <a:gd name="connsiteY21" fmla="*/ 5822541 h 5934646"/>
              <a:gd name="connsiteX22" fmla="*/ 634539 w 736701"/>
              <a:gd name="connsiteY22" fmla="*/ 5925177 h 5934646"/>
              <a:gd name="connsiteX23" fmla="*/ 569225 w 736701"/>
              <a:gd name="connsiteY23" fmla="*/ 5775887 h 5934646"/>
              <a:gd name="connsiteX24" fmla="*/ 429266 w 736701"/>
              <a:gd name="connsiteY24" fmla="*/ 5654590 h 5934646"/>
              <a:gd name="connsiteX25" fmla="*/ 401274 w 736701"/>
              <a:gd name="connsiteY25" fmla="*/ 5290696 h 5934646"/>
              <a:gd name="connsiteX26" fmla="*/ 522572 w 736701"/>
              <a:gd name="connsiteY26" fmla="*/ 5244043 h 5934646"/>
              <a:gd name="connsiteX27" fmla="*/ 587886 w 736701"/>
              <a:gd name="connsiteY27" fmla="*/ 5085422 h 5934646"/>
              <a:gd name="connsiteX28" fmla="*/ 578556 w 736701"/>
              <a:gd name="connsiteY28" fmla="*/ 4936132 h 5934646"/>
              <a:gd name="connsiteX29" fmla="*/ 438596 w 736701"/>
              <a:gd name="connsiteY29" fmla="*/ 4833496 h 5934646"/>
              <a:gd name="connsiteX30" fmla="*/ 626328 w 736701"/>
              <a:gd name="connsiteY30" fmla="*/ 4774117 h 5934646"/>
              <a:gd name="connsiteX31" fmla="*/ 728966 w 736701"/>
              <a:gd name="connsiteY31" fmla="*/ 4652819 h 5934646"/>
              <a:gd name="connsiteX32" fmla="*/ 419935 w 736701"/>
              <a:gd name="connsiteY32" fmla="*/ 3779136 h 5934646"/>
              <a:gd name="connsiteX33" fmla="*/ 559894 w 736701"/>
              <a:gd name="connsiteY33" fmla="*/ 3536541 h 5934646"/>
              <a:gd name="connsiteX34" fmla="*/ 559894 w 736701"/>
              <a:gd name="connsiteY34" fmla="*/ 3153985 h 5934646"/>
              <a:gd name="connsiteX35" fmla="*/ 550564 w 736701"/>
              <a:gd name="connsiteY35" fmla="*/ 1931675 h 5934646"/>
              <a:gd name="connsiteX36" fmla="*/ 541233 w 736701"/>
              <a:gd name="connsiteY36" fmla="*/ 289487 h 5934646"/>
              <a:gd name="connsiteX37" fmla="*/ 541233 w 736701"/>
              <a:gd name="connsiteY37" fmla="*/ 112206 h 5934646"/>
              <a:gd name="connsiteX38" fmla="*/ 457258 w 736701"/>
              <a:gd name="connsiteY38" fmla="*/ 56222 h 5934646"/>
              <a:gd name="connsiteX39" fmla="*/ 270645 w 736701"/>
              <a:gd name="connsiteY39" fmla="*/ 56222 h 5934646"/>
              <a:gd name="connsiteX40" fmla="*/ 121356 w 736701"/>
              <a:gd name="connsiteY40" fmla="*/ 93545 h 5934646"/>
              <a:gd name="connsiteX0" fmla="*/ 121356 w 731931"/>
              <a:gd name="connsiteY0" fmla="*/ 93545 h 5934646"/>
              <a:gd name="connsiteX1" fmla="*/ 130686 w 731931"/>
              <a:gd name="connsiteY1" fmla="*/ 1194557 h 5934646"/>
              <a:gd name="connsiteX2" fmla="*/ 130686 w 731931"/>
              <a:gd name="connsiteY2" fmla="*/ 1577112 h 5934646"/>
              <a:gd name="connsiteX3" fmla="*/ 373282 w 731931"/>
              <a:gd name="connsiteY3" fmla="*/ 1633096 h 5934646"/>
              <a:gd name="connsiteX4" fmla="*/ 391943 w 731931"/>
              <a:gd name="connsiteY4" fmla="*/ 1829038 h 5934646"/>
              <a:gd name="connsiteX5" fmla="*/ 307968 w 731931"/>
              <a:gd name="connsiteY5" fmla="*/ 1866361 h 5934646"/>
              <a:gd name="connsiteX6" fmla="*/ 130686 w 731931"/>
              <a:gd name="connsiteY6" fmla="*/ 1754394 h 5934646"/>
              <a:gd name="connsiteX7" fmla="*/ 130686 w 731931"/>
              <a:gd name="connsiteY7" fmla="*/ 2491512 h 5934646"/>
              <a:gd name="connsiteX8" fmla="*/ 130686 w 731931"/>
              <a:gd name="connsiteY8" fmla="*/ 3527210 h 5934646"/>
              <a:gd name="connsiteX9" fmla="*/ 242654 w 731931"/>
              <a:gd name="connsiteY9" fmla="*/ 3751145 h 5934646"/>
              <a:gd name="connsiteX10" fmla="*/ 251984 w 731931"/>
              <a:gd name="connsiteY10" fmla="*/ 4674875 h 5934646"/>
              <a:gd name="connsiteX11" fmla="*/ 233323 w 731931"/>
              <a:gd name="connsiteY11" fmla="*/ 4814834 h 5934646"/>
              <a:gd name="connsiteX12" fmla="*/ 84033 w 731931"/>
              <a:gd name="connsiteY12" fmla="*/ 4908141 h 5934646"/>
              <a:gd name="connsiteX13" fmla="*/ 74703 w 731931"/>
              <a:gd name="connsiteY13" fmla="*/ 5122745 h 5934646"/>
              <a:gd name="connsiteX14" fmla="*/ 233323 w 731931"/>
              <a:gd name="connsiteY14" fmla="*/ 5290696 h 5934646"/>
              <a:gd name="connsiteX15" fmla="*/ 223992 w 731931"/>
              <a:gd name="connsiteY15" fmla="*/ 5551953 h 5934646"/>
              <a:gd name="connsiteX16" fmla="*/ 65372 w 731931"/>
              <a:gd name="connsiteY16" fmla="*/ 5757226 h 5934646"/>
              <a:gd name="connsiteX17" fmla="*/ 58 w 731931"/>
              <a:gd name="connsiteY17" fmla="*/ 5887855 h 5934646"/>
              <a:gd name="connsiteX18" fmla="*/ 74703 w 731931"/>
              <a:gd name="connsiteY18" fmla="*/ 5906516 h 5934646"/>
              <a:gd name="connsiteX19" fmla="*/ 233323 w 731931"/>
              <a:gd name="connsiteY19" fmla="*/ 5794549 h 5934646"/>
              <a:gd name="connsiteX20" fmla="*/ 335960 w 731931"/>
              <a:gd name="connsiteY20" fmla="*/ 5934508 h 5934646"/>
              <a:gd name="connsiteX21" fmla="*/ 401274 w 731931"/>
              <a:gd name="connsiteY21" fmla="*/ 5822541 h 5934646"/>
              <a:gd name="connsiteX22" fmla="*/ 634539 w 731931"/>
              <a:gd name="connsiteY22" fmla="*/ 5925177 h 5934646"/>
              <a:gd name="connsiteX23" fmla="*/ 569225 w 731931"/>
              <a:gd name="connsiteY23" fmla="*/ 5775887 h 5934646"/>
              <a:gd name="connsiteX24" fmla="*/ 429266 w 731931"/>
              <a:gd name="connsiteY24" fmla="*/ 5654590 h 5934646"/>
              <a:gd name="connsiteX25" fmla="*/ 401274 w 731931"/>
              <a:gd name="connsiteY25" fmla="*/ 5290696 h 5934646"/>
              <a:gd name="connsiteX26" fmla="*/ 522572 w 731931"/>
              <a:gd name="connsiteY26" fmla="*/ 5244043 h 5934646"/>
              <a:gd name="connsiteX27" fmla="*/ 587886 w 731931"/>
              <a:gd name="connsiteY27" fmla="*/ 5085422 h 5934646"/>
              <a:gd name="connsiteX28" fmla="*/ 578556 w 731931"/>
              <a:gd name="connsiteY28" fmla="*/ 4936132 h 5934646"/>
              <a:gd name="connsiteX29" fmla="*/ 438596 w 731931"/>
              <a:gd name="connsiteY29" fmla="*/ 4833496 h 5934646"/>
              <a:gd name="connsiteX30" fmla="*/ 439716 w 731931"/>
              <a:gd name="connsiteY30" fmla="*/ 4680811 h 5934646"/>
              <a:gd name="connsiteX31" fmla="*/ 728966 w 731931"/>
              <a:gd name="connsiteY31" fmla="*/ 4652819 h 5934646"/>
              <a:gd name="connsiteX32" fmla="*/ 419935 w 731931"/>
              <a:gd name="connsiteY32" fmla="*/ 3779136 h 5934646"/>
              <a:gd name="connsiteX33" fmla="*/ 559894 w 731931"/>
              <a:gd name="connsiteY33" fmla="*/ 3536541 h 5934646"/>
              <a:gd name="connsiteX34" fmla="*/ 559894 w 731931"/>
              <a:gd name="connsiteY34" fmla="*/ 3153985 h 5934646"/>
              <a:gd name="connsiteX35" fmla="*/ 550564 w 731931"/>
              <a:gd name="connsiteY35" fmla="*/ 1931675 h 5934646"/>
              <a:gd name="connsiteX36" fmla="*/ 541233 w 731931"/>
              <a:gd name="connsiteY36" fmla="*/ 289487 h 5934646"/>
              <a:gd name="connsiteX37" fmla="*/ 541233 w 731931"/>
              <a:gd name="connsiteY37" fmla="*/ 112206 h 5934646"/>
              <a:gd name="connsiteX38" fmla="*/ 457258 w 731931"/>
              <a:gd name="connsiteY38" fmla="*/ 56222 h 5934646"/>
              <a:gd name="connsiteX39" fmla="*/ 270645 w 731931"/>
              <a:gd name="connsiteY39" fmla="*/ 56222 h 5934646"/>
              <a:gd name="connsiteX40" fmla="*/ 121356 w 731931"/>
              <a:gd name="connsiteY40" fmla="*/ 93545 h 5934646"/>
              <a:gd name="connsiteX0" fmla="*/ 121356 w 641843"/>
              <a:gd name="connsiteY0" fmla="*/ 93545 h 5934646"/>
              <a:gd name="connsiteX1" fmla="*/ 130686 w 641843"/>
              <a:gd name="connsiteY1" fmla="*/ 1194557 h 5934646"/>
              <a:gd name="connsiteX2" fmla="*/ 130686 w 641843"/>
              <a:gd name="connsiteY2" fmla="*/ 1577112 h 5934646"/>
              <a:gd name="connsiteX3" fmla="*/ 373282 w 641843"/>
              <a:gd name="connsiteY3" fmla="*/ 1633096 h 5934646"/>
              <a:gd name="connsiteX4" fmla="*/ 391943 w 641843"/>
              <a:gd name="connsiteY4" fmla="*/ 1829038 h 5934646"/>
              <a:gd name="connsiteX5" fmla="*/ 307968 w 641843"/>
              <a:gd name="connsiteY5" fmla="*/ 1866361 h 5934646"/>
              <a:gd name="connsiteX6" fmla="*/ 130686 w 641843"/>
              <a:gd name="connsiteY6" fmla="*/ 1754394 h 5934646"/>
              <a:gd name="connsiteX7" fmla="*/ 130686 w 641843"/>
              <a:gd name="connsiteY7" fmla="*/ 2491512 h 5934646"/>
              <a:gd name="connsiteX8" fmla="*/ 130686 w 641843"/>
              <a:gd name="connsiteY8" fmla="*/ 3527210 h 5934646"/>
              <a:gd name="connsiteX9" fmla="*/ 242654 w 641843"/>
              <a:gd name="connsiteY9" fmla="*/ 3751145 h 5934646"/>
              <a:gd name="connsiteX10" fmla="*/ 251984 w 641843"/>
              <a:gd name="connsiteY10" fmla="*/ 4674875 h 5934646"/>
              <a:gd name="connsiteX11" fmla="*/ 233323 w 641843"/>
              <a:gd name="connsiteY11" fmla="*/ 4814834 h 5934646"/>
              <a:gd name="connsiteX12" fmla="*/ 84033 w 641843"/>
              <a:gd name="connsiteY12" fmla="*/ 4908141 h 5934646"/>
              <a:gd name="connsiteX13" fmla="*/ 74703 w 641843"/>
              <a:gd name="connsiteY13" fmla="*/ 5122745 h 5934646"/>
              <a:gd name="connsiteX14" fmla="*/ 233323 w 641843"/>
              <a:gd name="connsiteY14" fmla="*/ 5290696 h 5934646"/>
              <a:gd name="connsiteX15" fmla="*/ 223992 w 641843"/>
              <a:gd name="connsiteY15" fmla="*/ 5551953 h 5934646"/>
              <a:gd name="connsiteX16" fmla="*/ 65372 w 641843"/>
              <a:gd name="connsiteY16" fmla="*/ 5757226 h 5934646"/>
              <a:gd name="connsiteX17" fmla="*/ 58 w 641843"/>
              <a:gd name="connsiteY17" fmla="*/ 5887855 h 5934646"/>
              <a:gd name="connsiteX18" fmla="*/ 74703 w 641843"/>
              <a:gd name="connsiteY18" fmla="*/ 5906516 h 5934646"/>
              <a:gd name="connsiteX19" fmla="*/ 233323 w 641843"/>
              <a:gd name="connsiteY19" fmla="*/ 5794549 h 5934646"/>
              <a:gd name="connsiteX20" fmla="*/ 335960 w 641843"/>
              <a:gd name="connsiteY20" fmla="*/ 5934508 h 5934646"/>
              <a:gd name="connsiteX21" fmla="*/ 401274 w 641843"/>
              <a:gd name="connsiteY21" fmla="*/ 5822541 h 5934646"/>
              <a:gd name="connsiteX22" fmla="*/ 634539 w 641843"/>
              <a:gd name="connsiteY22" fmla="*/ 5925177 h 5934646"/>
              <a:gd name="connsiteX23" fmla="*/ 569225 w 641843"/>
              <a:gd name="connsiteY23" fmla="*/ 5775887 h 5934646"/>
              <a:gd name="connsiteX24" fmla="*/ 429266 w 641843"/>
              <a:gd name="connsiteY24" fmla="*/ 5654590 h 5934646"/>
              <a:gd name="connsiteX25" fmla="*/ 401274 w 641843"/>
              <a:gd name="connsiteY25" fmla="*/ 5290696 h 5934646"/>
              <a:gd name="connsiteX26" fmla="*/ 522572 w 641843"/>
              <a:gd name="connsiteY26" fmla="*/ 5244043 h 5934646"/>
              <a:gd name="connsiteX27" fmla="*/ 587886 w 641843"/>
              <a:gd name="connsiteY27" fmla="*/ 5085422 h 5934646"/>
              <a:gd name="connsiteX28" fmla="*/ 578556 w 641843"/>
              <a:gd name="connsiteY28" fmla="*/ 4936132 h 5934646"/>
              <a:gd name="connsiteX29" fmla="*/ 438596 w 641843"/>
              <a:gd name="connsiteY29" fmla="*/ 4833496 h 5934646"/>
              <a:gd name="connsiteX30" fmla="*/ 439716 w 641843"/>
              <a:gd name="connsiteY30" fmla="*/ 4680811 h 5934646"/>
              <a:gd name="connsiteX31" fmla="*/ 430386 w 641843"/>
              <a:gd name="connsiteY31" fmla="*/ 4447546 h 5934646"/>
              <a:gd name="connsiteX32" fmla="*/ 419935 w 641843"/>
              <a:gd name="connsiteY32" fmla="*/ 3779136 h 5934646"/>
              <a:gd name="connsiteX33" fmla="*/ 559894 w 641843"/>
              <a:gd name="connsiteY33" fmla="*/ 3536541 h 5934646"/>
              <a:gd name="connsiteX34" fmla="*/ 559894 w 641843"/>
              <a:gd name="connsiteY34" fmla="*/ 3153985 h 5934646"/>
              <a:gd name="connsiteX35" fmla="*/ 550564 w 641843"/>
              <a:gd name="connsiteY35" fmla="*/ 1931675 h 5934646"/>
              <a:gd name="connsiteX36" fmla="*/ 541233 w 641843"/>
              <a:gd name="connsiteY36" fmla="*/ 289487 h 5934646"/>
              <a:gd name="connsiteX37" fmla="*/ 541233 w 641843"/>
              <a:gd name="connsiteY37" fmla="*/ 112206 h 5934646"/>
              <a:gd name="connsiteX38" fmla="*/ 457258 w 641843"/>
              <a:gd name="connsiteY38" fmla="*/ 56222 h 5934646"/>
              <a:gd name="connsiteX39" fmla="*/ 270645 w 641843"/>
              <a:gd name="connsiteY39" fmla="*/ 56222 h 5934646"/>
              <a:gd name="connsiteX40" fmla="*/ 121356 w 641843"/>
              <a:gd name="connsiteY40" fmla="*/ 93545 h 5934646"/>
              <a:gd name="connsiteX0" fmla="*/ 121356 w 641843"/>
              <a:gd name="connsiteY0" fmla="*/ 93545 h 5934646"/>
              <a:gd name="connsiteX1" fmla="*/ 130686 w 641843"/>
              <a:gd name="connsiteY1" fmla="*/ 1194557 h 5934646"/>
              <a:gd name="connsiteX2" fmla="*/ 130686 w 641843"/>
              <a:gd name="connsiteY2" fmla="*/ 1577112 h 5934646"/>
              <a:gd name="connsiteX3" fmla="*/ 373282 w 641843"/>
              <a:gd name="connsiteY3" fmla="*/ 1633096 h 5934646"/>
              <a:gd name="connsiteX4" fmla="*/ 391943 w 641843"/>
              <a:gd name="connsiteY4" fmla="*/ 1829038 h 5934646"/>
              <a:gd name="connsiteX5" fmla="*/ 307968 w 641843"/>
              <a:gd name="connsiteY5" fmla="*/ 1866361 h 5934646"/>
              <a:gd name="connsiteX6" fmla="*/ 130686 w 641843"/>
              <a:gd name="connsiteY6" fmla="*/ 1754394 h 5934646"/>
              <a:gd name="connsiteX7" fmla="*/ 130686 w 641843"/>
              <a:gd name="connsiteY7" fmla="*/ 2491512 h 5934646"/>
              <a:gd name="connsiteX8" fmla="*/ 130686 w 641843"/>
              <a:gd name="connsiteY8" fmla="*/ 3527210 h 5934646"/>
              <a:gd name="connsiteX9" fmla="*/ 242654 w 641843"/>
              <a:gd name="connsiteY9" fmla="*/ 3751145 h 5934646"/>
              <a:gd name="connsiteX10" fmla="*/ 251984 w 641843"/>
              <a:gd name="connsiteY10" fmla="*/ 4674875 h 5934646"/>
              <a:gd name="connsiteX11" fmla="*/ 233323 w 641843"/>
              <a:gd name="connsiteY11" fmla="*/ 4814834 h 5934646"/>
              <a:gd name="connsiteX12" fmla="*/ 84033 w 641843"/>
              <a:gd name="connsiteY12" fmla="*/ 4908141 h 5934646"/>
              <a:gd name="connsiteX13" fmla="*/ 74703 w 641843"/>
              <a:gd name="connsiteY13" fmla="*/ 5122745 h 5934646"/>
              <a:gd name="connsiteX14" fmla="*/ 233323 w 641843"/>
              <a:gd name="connsiteY14" fmla="*/ 5290696 h 5934646"/>
              <a:gd name="connsiteX15" fmla="*/ 223992 w 641843"/>
              <a:gd name="connsiteY15" fmla="*/ 5551953 h 5934646"/>
              <a:gd name="connsiteX16" fmla="*/ 65372 w 641843"/>
              <a:gd name="connsiteY16" fmla="*/ 5757226 h 5934646"/>
              <a:gd name="connsiteX17" fmla="*/ 58 w 641843"/>
              <a:gd name="connsiteY17" fmla="*/ 5887855 h 5934646"/>
              <a:gd name="connsiteX18" fmla="*/ 74703 w 641843"/>
              <a:gd name="connsiteY18" fmla="*/ 5906516 h 5934646"/>
              <a:gd name="connsiteX19" fmla="*/ 233323 w 641843"/>
              <a:gd name="connsiteY19" fmla="*/ 5794549 h 5934646"/>
              <a:gd name="connsiteX20" fmla="*/ 335960 w 641843"/>
              <a:gd name="connsiteY20" fmla="*/ 5934508 h 5934646"/>
              <a:gd name="connsiteX21" fmla="*/ 401274 w 641843"/>
              <a:gd name="connsiteY21" fmla="*/ 5822541 h 5934646"/>
              <a:gd name="connsiteX22" fmla="*/ 634539 w 641843"/>
              <a:gd name="connsiteY22" fmla="*/ 5925177 h 5934646"/>
              <a:gd name="connsiteX23" fmla="*/ 569225 w 641843"/>
              <a:gd name="connsiteY23" fmla="*/ 5775887 h 5934646"/>
              <a:gd name="connsiteX24" fmla="*/ 429266 w 641843"/>
              <a:gd name="connsiteY24" fmla="*/ 5654590 h 5934646"/>
              <a:gd name="connsiteX25" fmla="*/ 401274 w 641843"/>
              <a:gd name="connsiteY25" fmla="*/ 5290696 h 5934646"/>
              <a:gd name="connsiteX26" fmla="*/ 522572 w 641843"/>
              <a:gd name="connsiteY26" fmla="*/ 5244043 h 5934646"/>
              <a:gd name="connsiteX27" fmla="*/ 587886 w 641843"/>
              <a:gd name="connsiteY27" fmla="*/ 5085422 h 5934646"/>
              <a:gd name="connsiteX28" fmla="*/ 578556 w 641843"/>
              <a:gd name="connsiteY28" fmla="*/ 4936132 h 5934646"/>
              <a:gd name="connsiteX29" fmla="*/ 438596 w 641843"/>
              <a:gd name="connsiteY29" fmla="*/ 4833496 h 5934646"/>
              <a:gd name="connsiteX30" fmla="*/ 402394 w 641843"/>
              <a:gd name="connsiteY30" fmla="*/ 4680811 h 5934646"/>
              <a:gd name="connsiteX31" fmla="*/ 430386 w 641843"/>
              <a:gd name="connsiteY31" fmla="*/ 4447546 h 5934646"/>
              <a:gd name="connsiteX32" fmla="*/ 419935 w 641843"/>
              <a:gd name="connsiteY32" fmla="*/ 3779136 h 5934646"/>
              <a:gd name="connsiteX33" fmla="*/ 559894 w 641843"/>
              <a:gd name="connsiteY33" fmla="*/ 3536541 h 5934646"/>
              <a:gd name="connsiteX34" fmla="*/ 559894 w 641843"/>
              <a:gd name="connsiteY34" fmla="*/ 3153985 h 5934646"/>
              <a:gd name="connsiteX35" fmla="*/ 550564 w 641843"/>
              <a:gd name="connsiteY35" fmla="*/ 1931675 h 5934646"/>
              <a:gd name="connsiteX36" fmla="*/ 541233 w 641843"/>
              <a:gd name="connsiteY36" fmla="*/ 289487 h 5934646"/>
              <a:gd name="connsiteX37" fmla="*/ 541233 w 641843"/>
              <a:gd name="connsiteY37" fmla="*/ 112206 h 5934646"/>
              <a:gd name="connsiteX38" fmla="*/ 457258 w 641843"/>
              <a:gd name="connsiteY38" fmla="*/ 56222 h 5934646"/>
              <a:gd name="connsiteX39" fmla="*/ 270645 w 641843"/>
              <a:gd name="connsiteY39" fmla="*/ 56222 h 5934646"/>
              <a:gd name="connsiteX40" fmla="*/ 121356 w 641843"/>
              <a:gd name="connsiteY40" fmla="*/ 93545 h 5934646"/>
              <a:gd name="connsiteX0" fmla="*/ 121356 w 641843"/>
              <a:gd name="connsiteY0" fmla="*/ 93545 h 5934646"/>
              <a:gd name="connsiteX1" fmla="*/ 130686 w 641843"/>
              <a:gd name="connsiteY1" fmla="*/ 1194557 h 5934646"/>
              <a:gd name="connsiteX2" fmla="*/ 130686 w 641843"/>
              <a:gd name="connsiteY2" fmla="*/ 1577112 h 5934646"/>
              <a:gd name="connsiteX3" fmla="*/ 373282 w 641843"/>
              <a:gd name="connsiteY3" fmla="*/ 1633096 h 5934646"/>
              <a:gd name="connsiteX4" fmla="*/ 391943 w 641843"/>
              <a:gd name="connsiteY4" fmla="*/ 1829038 h 5934646"/>
              <a:gd name="connsiteX5" fmla="*/ 307968 w 641843"/>
              <a:gd name="connsiteY5" fmla="*/ 1866361 h 5934646"/>
              <a:gd name="connsiteX6" fmla="*/ 130686 w 641843"/>
              <a:gd name="connsiteY6" fmla="*/ 1754394 h 5934646"/>
              <a:gd name="connsiteX7" fmla="*/ 130686 w 641843"/>
              <a:gd name="connsiteY7" fmla="*/ 2491512 h 5934646"/>
              <a:gd name="connsiteX8" fmla="*/ 130686 w 641843"/>
              <a:gd name="connsiteY8" fmla="*/ 3527210 h 5934646"/>
              <a:gd name="connsiteX9" fmla="*/ 242654 w 641843"/>
              <a:gd name="connsiteY9" fmla="*/ 3751145 h 5934646"/>
              <a:gd name="connsiteX10" fmla="*/ 251984 w 641843"/>
              <a:gd name="connsiteY10" fmla="*/ 4674875 h 5934646"/>
              <a:gd name="connsiteX11" fmla="*/ 233323 w 641843"/>
              <a:gd name="connsiteY11" fmla="*/ 4814834 h 5934646"/>
              <a:gd name="connsiteX12" fmla="*/ 84033 w 641843"/>
              <a:gd name="connsiteY12" fmla="*/ 4908141 h 5934646"/>
              <a:gd name="connsiteX13" fmla="*/ 74703 w 641843"/>
              <a:gd name="connsiteY13" fmla="*/ 5122745 h 5934646"/>
              <a:gd name="connsiteX14" fmla="*/ 233323 w 641843"/>
              <a:gd name="connsiteY14" fmla="*/ 5290696 h 5934646"/>
              <a:gd name="connsiteX15" fmla="*/ 223992 w 641843"/>
              <a:gd name="connsiteY15" fmla="*/ 5551953 h 5934646"/>
              <a:gd name="connsiteX16" fmla="*/ 65372 w 641843"/>
              <a:gd name="connsiteY16" fmla="*/ 5757226 h 5934646"/>
              <a:gd name="connsiteX17" fmla="*/ 58 w 641843"/>
              <a:gd name="connsiteY17" fmla="*/ 5887855 h 5934646"/>
              <a:gd name="connsiteX18" fmla="*/ 74703 w 641843"/>
              <a:gd name="connsiteY18" fmla="*/ 5906516 h 5934646"/>
              <a:gd name="connsiteX19" fmla="*/ 233323 w 641843"/>
              <a:gd name="connsiteY19" fmla="*/ 5794549 h 5934646"/>
              <a:gd name="connsiteX20" fmla="*/ 335960 w 641843"/>
              <a:gd name="connsiteY20" fmla="*/ 5934508 h 5934646"/>
              <a:gd name="connsiteX21" fmla="*/ 401274 w 641843"/>
              <a:gd name="connsiteY21" fmla="*/ 5822541 h 5934646"/>
              <a:gd name="connsiteX22" fmla="*/ 634539 w 641843"/>
              <a:gd name="connsiteY22" fmla="*/ 5925177 h 5934646"/>
              <a:gd name="connsiteX23" fmla="*/ 569225 w 641843"/>
              <a:gd name="connsiteY23" fmla="*/ 5775887 h 5934646"/>
              <a:gd name="connsiteX24" fmla="*/ 429266 w 641843"/>
              <a:gd name="connsiteY24" fmla="*/ 5654590 h 5934646"/>
              <a:gd name="connsiteX25" fmla="*/ 401274 w 641843"/>
              <a:gd name="connsiteY25" fmla="*/ 5290696 h 5934646"/>
              <a:gd name="connsiteX26" fmla="*/ 522572 w 641843"/>
              <a:gd name="connsiteY26" fmla="*/ 5244043 h 5934646"/>
              <a:gd name="connsiteX27" fmla="*/ 587886 w 641843"/>
              <a:gd name="connsiteY27" fmla="*/ 5085422 h 5934646"/>
              <a:gd name="connsiteX28" fmla="*/ 578556 w 641843"/>
              <a:gd name="connsiteY28" fmla="*/ 4936132 h 5934646"/>
              <a:gd name="connsiteX29" fmla="*/ 438596 w 641843"/>
              <a:gd name="connsiteY29" fmla="*/ 4833496 h 5934646"/>
              <a:gd name="connsiteX30" fmla="*/ 477038 w 641843"/>
              <a:gd name="connsiteY30" fmla="*/ 4662150 h 5934646"/>
              <a:gd name="connsiteX31" fmla="*/ 430386 w 641843"/>
              <a:gd name="connsiteY31" fmla="*/ 4447546 h 5934646"/>
              <a:gd name="connsiteX32" fmla="*/ 419935 w 641843"/>
              <a:gd name="connsiteY32" fmla="*/ 3779136 h 5934646"/>
              <a:gd name="connsiteX33" fmla="*/ 559894 w 641843"/>
              <a:gd name="connsiteY33" fmla="*/ 3536541 h 5934646"/>
              <a:gd name="connsiteX34" fmla="*/ 559894 w 641843"/>
              <a:gd name="connsiteY34" fmla="*/ 3153985 h 5934646"/>
              <a:gd name="connsiteX35" fmla="*/ 550564 w 641843"/>
              <a:gd name="connsiteY35" fmla="*/ 1931675 h 5934646"/>
              <a:gd name="connsiteX36" fmla="*/ 541233 w 641843"/>
              <a:gd name="connsiteY36" fmla="*/ 289487 h 5934646"/>
              <a:gd name="connsiteX37" fmla="*/ 541233 w 641843"/>
              <a:gd name="connsiteY37" fmla="*/ 112206 h 5934646"/>
              <a:gd name="connsiteX38" fmla="*/ 457258 w 641843"/>
              <a:gd name="connsiteY38" fmla="*/ 56222 h 5934646"/>
              <a:gd name="connsiteX39" fmla="*/ 270645 w 641843"/>
              <a:gd name="connsiteY39" fmla="*/ 56222 h 5934646"/>
              <a:gd name="connsiteX40" fmla="*/ 121356 w 641843"/>
              <a:gd name="connsiteY40" fmla="*/ 93545 h 5934646"/>
              <a:gd name="connsiteX0" fmla="*/ 121356 w 641843"/>
              <a:gd name="connsiteY0" fmla="*/ 93545 h 5934646"/>
              <a:gd name="connsiteX1" fmla="*/ 130686 w 641843"/>
              <a:gd name="connsiteY1" fmla="*/ 1194557 h 5934646"/>
              <a:gd name="connsiteX2" fmla="*/ 130686 w 641843"/>
              <a:gd name="connsiteY2" fmla="*/ 1577112 h 5934646"/>
              <a:gd name="connsiteX3" fmla="*/ 373282 w 641843"/>
              <a:gd name="connsiteY3" fmla="*/ 1633096 h 5934646"/>
              <a:gd name="connsiteX4" fmla="*/ 391943 w 641843"/>
              <a:gd name="connsiteY4" fmla="*/ 1829038 h 5934646"/>
              <a:gd name="connsiteX5" fmla="*/ 307968 w 641843"/>
              <a:gd name="connsiteY5" fmla="*/ 1866361 h 5934646"/>
              <a:gd name="connsiteX6" fmla="*/ 130686 w 641843"/>
              <a:gd name="connsiteY6" fmla="*/ 1754394 h 5934646"/>
              <a:gd name="connsiteX7" fmla="*/ 130686 w 641843"/>
              <a:gd name="connsiteY7" fmla="*/ 2491512 h 5934646"/>
              <a:gd name="connsiteX8" fmla="*/ 130686 w 641843"/>
              <a:gd name="connsiteY8" fmla="*/ 3527210 h 5934646"/>
              <a:gd name="connsiteX9" fmla="*/ 242654 w 641843"/>
              <a:gd name="connsiteY9" fmla="*/ 3751145 h 5934646"/>
              <a:gd name="connsiteX10" fmla="*/ 251984 w 641843"/>
              <a:gd name="connsiteY10" fmla="*/ 4674875 h 5934646"/>
              <a:gd name="connsiteX11" fmla="*/ 233323 w 641843"/>
              <a:gd name="connsiteY11" fmla="*/ 4814834 h 5934646"/>
              <a:gd name="connsiteX12" fmla="*/ 84033 w 641843"/>
              <a:gd name="connsiteY12" fmla="*/ 4908141 h 5934646"/>
              <a:gd name="connsiteX13" fmla="*/ 74703 w 641843"/>
              <a:gd name="connsiteY13" fmla="*/ 5122745 h 5934646"/>
              <a:gd name="connsiteX14" fmla="*/ 233323 w 641843"/>
              <a:gd name="connsiteY14" fmla="*/ 5290696 h 5934646"/>
              <a:gd name="connsiteX15" fmla="*/ 223992 w 641843"/>
              <a:gd name="connsiteY15" fmla="*/ 5551953 h 5934646"/>
              <a:gd name="connsiteX16" fmla="*/ 65372 w 641843"/>
              <a:gd name="connsiteY16" fmla="*/ 5757226 h 5934646"/>
              <a:gd name="connsiteX17" fmla="*/ 58 w 641843"/>
              <a:gd name="connsiteY17" fmla="*/ 5887855 h 5934646"/>
              <a:gd name="connsiteX18" fmla="*/ 74703 w 641843"/>
              <a:gd name="connsiteY18" fmla="*/ 5906516 h 5934646"/>
              <a:gd name="connsiteX19" fmla="*/ 233323 w 641843"/>
              <a:gd name="connsiteY19" fmla="*/ 5794549 h 5934646"/>
              <a:gd name="connsiteX20" fmla="*/ 335960 w 641843"/>
              <a:gd name="connsiteY20" fmla="*/ 5934508 h 5934646"/>
              <a:gd name="connsiteX21" fmla="*/ 401274 w 641843"/>
              <a:gd name="connsiteY21" fmla="*/ 5822541 h 5934646"/>
              <a:gd name="connsiteX22" fmla="*/ 634539 w 641843"/>
              <a:gd name="connsiteY22" fmla="*/ 5925177 h 5934646"/>
              <a:gd name="connsiteX23" fmla="*/ 569225 w 641843"/>
              <a:gd name="connsiteY23" fmla="*/ 5775887 h 5934646"/>
              <a:gd name="connsiteX24" fmla="*/ 429266 w 641843"/>
              <a:gd name="connsiteY24" fmla="*/ 5654590 h 5934646"/>
              <a:gd name="connsiteX25" fmla="*/ 401274 w 641843"/>
              <a:gd name="connsiteY25" fmla="*/ 5290696 h 5934646"/>
              <a:gd name="connsiteX26" fmla="*/ 522572 w 641843"/>
              <a:gd name="connsiteY26" fmla="*/ 5244043 h 5934646"/>
              <a:gd name="connsiteX27" fmla="*/ 587886 w 641843"/>
              <a:gd name="connsiteY27" fmla="*/ 5085422 h 5934646"/>
              <a:gd name="connsiteX28" fmla="*/ 578556 w 641843"/>
              <a:gd name="connsiteY28" fmla="*/ 4936132 h 5934646"/>
              <a:gd name="connsiteX29" fmla="*/ 438596 w 641843"/>
              <a:gd name="connsiteY29" fmla="*/ 4833496 h 5934646"/>
              <a:gd name="connsiteX30" fmla="*/ 477038 w 641843"/>
              <a:gd name="connsiteY30" fmla="*/ 4662150 h 5934646"/>
              <a:gd name="connsiteX31" fmla="*/ 421055 w 641843"/>
              <a:gd name="connsiteY31" fmla="*/ 4176958 h 5934646"/>
              <a:gd name="connsiteX32" fmla="*/ 419935 w 641843"/>
              <a:gd name="connsiteY32" fmla="*/ 3779136 h 5934646"/>
              <a:gd name="connsiteX33" fmla="*/ 559894 w 641843"/>
              <a:gd name="connsiteY33" fmla="*/ 3536541 h 5934646"/>
              <a:gd name="connsiteX34" fmla="*/ 559894 w 641843"/>
              <a:gd name="connsiteY34" fmla="*/ 3153985 h 5934646"/>
              <a:gd name="connsiteX35" fmla="*/ 550564 w 641843"/>
              <a:gd name="connsiteY35" fmla="*/ 1931675 h 5934646"/>
              <a:gd name="connsiteX36" fmla="*/ 541233 w 641843"/>
              <a:gd name="connsiteY36" fmla="*/ 289487 h 5934646"/>
              <a:gd name="connsiteX37" fmla="*/ 541233 w 641843"/>
              <a:gd name="connsiteY37" fmla="*/ 112206 h 5934646"/>
              <a:gd name="connsiteX38" fmla="*/ 457258 w 641843"/>
              <a:gd name="connsiteY38" fmla="*/ 56222 h 5934646"/>
              <a:gd name="connsiteX39" fmla="*/ 270645 w 641843"/>
              <a:gd name="connsiteY39" fmla="*/ 56222 h 5934646"/>
              <a:gd name="connsiteX40" fmla="*/ 121356 w 641843"/>
              <a:gd name="connsiteY40" fmla="*/ 93545 h 5934646"/>
              <a:gd name="connsiteX0" fmla="*/ 121356 w 641843"/>
              <a:gd name="connsiteY0" fmla="*/ 93545 h 5934646"/>
              <a:gd name="connsiteX1" fmla="*/ 130686 w 641843"/>
              <a:gd name="connsiteY1" fmla="*/ 1194557 h 5934646"/>
              <a:gd name="connsiteX2" fmla="*/ 130686 w 641843"/>
              <a:gd name="connsiteY2" fmla="*/ 1577112 h 5934646"/>
              <a:gd name="connsiteX3" fmla="*/ 373282 w 641843"/>
              <a:gd name="connsiteY3" fmla="*/ 1633096 h 5934646"/>
              <a:gd name="connsiteX4" fmla="*/ 391943 w 641843"/>
              <a:gd name="connsiteY4" fmla="*/ 1829038 h 5934646"/>
              <a:gd name="connsiteX5" fmla="*/ 307968 w 641843"/>
              <a:gd name="connsiteY5" fmla="*/ 1866361 h 5934646"/>
              <a:gd name="connsiteX6" fmla="*/ 130686 w 641843"/>
              <a:gd name="connsiteY6" fmla="*/ 1754394 h 5934646"/>
              <a:gd name="connsiteX7" fmla="*/ 130686 w 641843"/>
              <a:gd name="connsiteY7" fmla="*/ 2491512 h 5934646"/>
              <a:gd name="connsiteX8" fmla="*/ 130686 w 641843"/>
              <a:gd name="connsiteY8" fmla="*/ 3527210 h 5934646"/>
              <a:gd name="connsiteX9" fmla="*/ 242654 w 641843"/>
              <a:gd name="connsiteY9" fmla="*/ 3751145 h 5934646"/>
              <a:gd name="connsiteX10" fmla="*/ 251984 w 641843"/>
              <a:gd name="connsiteY10" fmla="*/ 4674875 h 5934646"/>
              <a:gd name="connsiteX11" fmla="*/ 233323 w 641843"/>
              <a:gd name="connsiteY11" fmla="*/ 4814834 h 5934646"/>
              <a:gd name="connsiteX12" fmla="*/ 84033 w 641843"/>
              <a:gd name="connsiteY12" fmla="*/ 4908141 h 5934646"/>
              <a:gd name="connsiteX13" fmla="*/ 74703 w 641843"/>
              <a:gd name="connsiteY13" fmla="*/ 5122745 h 5934646"/>
              <a:gd name="connsiteX14" fmla="*/ 233323 w 641843"/>
              <a:gd name="connsiteY14" fmla="*/ 5290696 h 5934646"/>
              <a:gd name="connsiteX15" fmla="*/ 223992 w 641843"/>
              <a:gd name="connsiteY15" fmla="*/ 5551953 h 5934646"/>
              <a:gd name="connsiteX16" fmla="*/ 65372 w 641843"/>
              <a:gd name="connsiteY16" fmla="*/ 5757226 h 5934646"/>
              <a:gd name="connsiteX17" fmla="*/ 58 w 641843"/>
              <a:gd name="connsiteY17" fmla="*/ 5887855 h 5934646"/>
              <a:gd name="connsiteX18" fmla="*/ 74703 w 641843"/>
              <a:gd name="connsiteY18" fmla="*/ 5906516 h 5934646"/>
              <a:gd name="connsiteX19" fmla="*/ 233323 w 641843"/>
              <a:gd name="connsiteY19" fmla="*/ 5794549 h 5934646"/>
              <a:gd name="connsiteX20" fmla="*/ 335960 w 641843"/>
              <a:gd name="connsiteY20" fmla="*/ 5934508 h 5934646"/>
              <a:gd name="connsiteX21" fmla="*/ 401274 w 641843"/>
              <a:gd name="connsiteY21" fmla="*/ 5822541 h 5934646"/>
              <a:gd name="connsiteX22" fmla="*/ 634539 w 641843"/>
              <a:gd name="connsiteY22" fmla="*/ 5925177 h 5934646"/>
              <a:gd name="connsiteX23" fmla="*/ 569225 w 641843"/>
              <a:gd name="connsiteY23" fmla="*/ 5775887 h 5934646"/>
              <a:gd name="connsiteX24" fmla="*/ 429266 w 641843"/>
              <a:gd name="connsiteY24" fmla="*/ 5654590 h 5934646"/>
              <a:gd name="connsiteX25" fmla="*/ 401274 w 641843"/>
              <a:gd name="connsiteY25" fmla="*/ 5290696 h 5934646"/>
              <a:gd name="connsiteX26" fmla="*/ 522572 w 641843"/>
              <a:gd name="connsiteY26" fmla="*/ 5244043 h 5934646"/>
              <a:gd name="connsiteX27" fmla="*/ 587886 w 641843"/>
              <a:gd name="connsiteY27" fmla="*/ 5085422 h 5934646"/>
              <a:gd name="connsiteX28" fmla="*/ 578556 w 641843"/>
              <a:gd name="connsiteY28" fmla="*/ 4936132 h 5934646"/>
              <a:gd name="connsiteX29" fmla="*/ 438596 w 641843"/>
              <a:gd name="connsiteY29" fmla="*/ 4833496 h 5934646"/>
              <a:gd name="connsiteX30" fmla="*/ 477038 w 641843"/>
              <a:gd name="connsiteY30" fmla="*/ 4662150 h 5934646"/>
              <a:gd name="connsiteX31" fmla="*/ 430385 w 641843"/>
              <a:gd name="connsiteY31" fmla="*/ 4512860 h 5934646"/>
              <a:gd name="connsiteX32" fmla="*/ 421055 w 641843"/>
              <a:gd name="connsiteY32" fmla="*/ 4176958 h 5934646"/>
              <a:gd name="connsiteX33" fmla="*/ 419935 w 641843"/>
              <a:gd name="connsiteY33" fmla="*/ 3779136 h 5934646"/>
              <a:gd name="connsiteX34" fmla="*/ 559894 w 641843"/>
              <a:gd name="connsiteY34" fmla="*/ 3536541 h 5934646"/>
              <a:gd name="connsiteX35" fmla="*/ 559894 w 641843"/>
              <a:gd name="connsiteY35" fmla="*/ 3153985 h 5934646"/>
              <a:gd name="connsiteX36" fmla="*/ 550564 w 641843"/>
              <a:gd name="connsiteY36" fmla="*/ 1931675 h 5934646"/>
              <a:gd name="connsiteX37" fmla="*/ 541233 w 641843"/>
              <a:gd name="connsiteY37" fmla="*/ 289487 h 5934646"/>
              <a:gd name="connsiteX38" fmla="*/ 541233 w 641843"/>
              <a:gd name="connsiteY38" fmla="*/ 112206 h 5934646"/>
              <a:gd name="connsiteX39" fmla="*/ 457258 w 641843"/>
              <a:gd name="connsiteY39" fmla="*/ 56222 h 5934646"/>
              <a:gd name="connsiteX40" fmla="*/ 270645 w 641843"/>
              <a:gd name="connsiteY40" fmla="*/ 56222 h 5934646"/>
              <a:gd name="connsiteX41" fmla="*/ 121356 w 641843"/>
              <a:gd name="connsiteY41" fmla="*/ 93545 h 5934646"/>
              <a:gd name="connsiteX0" fmla="*/ 121356 w 641843"/>
              <a:gd name="connsiteY0" fmla="*/ 93545 h 5934646"/>
              <a:gd name="connsiteX1" fmla="*/ 130686 w 641843"/>
              <a:gd name="connsiteY1" fmla="*/ 1194557 h 5934646"/>
              <a:gd name="connsiteX2" fmla="*/ 130686 w 641843"/>
              <a:gd name="connsiteY2" fmla="*/ 1577112 h 5934646"/>
              <a:gd name="connsiteX3" fmla="*/ 373282 w 641843"/>
              <a:gd name="connsiteY3" fmla="*/ 1633096 h 5934646"/>
              <a:gd name="connsiteX4" fmla="*/ 391943 w 641843"/>
              <a:gd name="connsiteY4" fmla="*/ 1829038 h 5934646"/>
              <a:gd name="connsiteX5" fmla="*/ 307968 w 641843"/>
              <a:gd name="connsiteY5" fmla="*/ 1866361 h 5934646"/>
              <a:gd name="connsiteX6" fmla="*/ 130686 w 641843"/>
              <a:gd name="connsiteY6" fmla="*/ 1754394 h 5934646"/>
              <a:gd name="connsiteX7" fmla="*/ 130686 w 641843"/>
              <a:gd name="connsiteY7" fmla="*/ 2491512 h 5934646"/>
              <a:gd name="connsiteX8" fmla="*/ 130686 w 641843"/>
              <a:gd name="connsiteY8" fmla="*/ 3527210 h 5934646"/>
              <a:gd name="connsiteX9" fmla="*/ 242654 w 641843"/>
              <a:gd name="connsiteY9" fmla="*/ 3751145 h 5934646"/>
              <a:gd name="connsiteX10" fmla="*/ 251984 w 641843"/>
              <a:gd name="connsiteY10" fmla="*/ 4674875 h 5934646"/>
              <a:gd name="connsiteX11" fmla="*/ 233323 w 641843"/>
              <a:gd name="connsiteY11" fmla="*/ 4814834 h 5934646"/>
              <a:gd name="connsiteX12" fmla="*/ 84033 w 641843"/>
              <a:gd name="connsiteY12" fmla="*/ 4908141 h 5934646"/>
              <a:gd name="connsiteX13" fmla="*/ 74703 w 641843"/>
              <a:gd name="connsiteY13" fmla="*/ 5122745 h 5934646"/>
              <a:gd name="connsiteX14" fmla="*/ 233323 w 641843"/>
              <a:gd name="connsiteY14" fmla="*/ 5290696 h 5934646"/>
              <a:gd name="connsiteX15" fmla="*/ 223992 w 641843"/>
              <a:gd name="connsiteY15" fmla="*/ 5551953 h 5934646"/>
              <a:gd name="connsiteX16" fmla="*/ 65372 w 641843"/>
              <a:gd name="connsiteY16" fmla="*/ 5757226 h 5934646"/>
              <a:gd name="connsiteX17" fmla="*/ 58 w 641843"/>
              <a:gd name="connsiteY17" fmla="*/ 5887855 h 5934646"/>
              <a:gd name="connsiteX18" fmla="*/ 74703 w 641843"/>
              <a:gd name="connsiteY18" fmla="*/ 5906516 h 5934646"/>
              <a:gd name="connsiteX19" fmla="*/ 233323 w 641843"/>
              <a:gd name="connsiteY19" fmla="*/ 5794549 h 5934646"/>
              <a:gd name="connsiteX20" fmla="*/ 335960 w 641843"/>
              <a:gd name="connsiteY20" fmla="*/ 5934508 h 5934646"/>
              <a:gd name="connsiteX21" fmla="*/ 401274 w 641843"/>
              <a:gd name="connsiteY21" fmla="*/ 5822541 h 5934646"/>
              <a:gd name="connsiteX22" fmla="*/ 634539 w 641843"/>
              <a:gd name="connsiteY22" fmla="*/ 5925177 h 5934646"/>
              <a:gd name="connsiteX23" fmla="*/ 569225 w 641843"/>
              <a:gd name="connsiteY23" fmla="*/ 5775887 h 5934646"/>
              <a:gd name="connsiteX24" fmla="*/ 429266 w 641843"/>
              <a:gd name="connsiteY24" fmla="*/ 5654590 h 5934646"/>
              <a:gd name="connsiteX25" fmla="*/ 401274 w 641843"/>
              <a:gd name="connsiteY25" fmla="*/ 5290696 h 5934646"/>
              <a:gd name="connsiteX26" fmla="*/ 522572 w 641843"/>
              <a:gd name="connsiteY26" fmla="*/ 5244043 h 5934646"/>
              <a:gd name="connsiteX27" fmla="*/ 587886 w 641843"/>
              <a:gd name="connsiteY27" fmla="*/ 5085422 h 5934646"/>
              <a:gd name="connsiteX28" fmla="*/ 578556 w 641843"/>
              <a:gd name="connsiteY28" fmla="*/ 4936132 h 5934646"/>
              <a:gd name="connsiteX29" fmla="*/ 438596 w 641843"/>
              <a:gd name="connsiteY29" fmla="*/ 4833496 h 5934646"/>
              <a:gd name="connsiteX30" fmla="*/ 430385 w 641843"/>
              <a:gd name="connsiteY30" fmla="*/ 4643489 h 5934646"/>
              <a:gd name="connsiteX31" fmla="*/ 430385 w 641843"/>
              <a:gd name="connsiteY31" fmla="*/ 4512860 h 5934646"/>
              <a:gd name="connsiteX32" fmla="*/ 421055 w 641843"/>
              <a:gd name="connsiteY32" fmla="*/ 4176958 h 5934646"/>
              <a:gd name="connsiteX33" fmla="*/ 419935 w 641843"/>
              <a:gd name="connsiteY33" fmla="*/ 3779136 h 5934646"/>
              <a:gd name="connsiteX34" fmla="*/ 559894 w 641843"/>
              <a:gd name="connsiteY34" fmla="*/ 3536541 h 5934646"/>
              <a:gd name="connsiteX35" fmla="*/ 559894 w 641843"/>
              <a:gd name="connsiteY35" fmla="*/ 3153985 h 5934646"/>
              <a:gd name="connsiteX36" fmla="*/ 550564 w 641843"/>
              <a:gd name="connsiteY36" fmla="*/ 1931675 h 5934646"/>
              <a:gd name="connsiteX37" fmla="*/ 541233 w 641843"/>
              <a:gd name="connsiteY37" fmla="*/ 289487 h 5934646"/>
              <a:gd name="connsiteX38" fmla="*/ 541233 w 641843"/>
              <a:gd name="connsiteY38" fmla="*/ 112206 h 5934646"/>
              <a:gd name="connsiteX39" fmla="*/ 457258 w 641843"/>
              <a:gd name="connsiteY39" fmla="*/ 56222 h 5934646"/>
              <a:gd name="connsiteX40" fmla="*/ 270645 w 641843"/>
              <a:gd name="connsiteY40" fmla="*/ 56222 h 5934646"/>
              <a:gd name="connsiteX41" fmla="*/ 121356 w 641843"/>
              <a:gd name="connsiteY41" fmla="*/ 93545 h 5934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641843" h="5934646">
                <a:moveTo>
                  <a:pt x="121356" y="93545"/>
                </a:moveTo>
                <a:cubicBezTo>
                  <a:pt x="98030" y="283267"/>
                  <a:pt x="129131" y="947296"/>
                  <a:pt x="130686" y="1194557"/>
                </a:cubicBezTo>
                <a:cubicBezTo>
                  <a:pt x="132241" y="1441818"/>
                  <a:pt x="90253" y="1504022"/>
                  <a:pt x="130686" y="1577112"/>
                </a:cubicBezTo>
                <a:cubicBezTo>
                  <a:pt x="171119" y="1650202"/>
                  <a:pt x="329739" y="1591108"/>
                  <a:pt x="373282" y="1633096"/>
                </a:cubicBezTo>
                <a:cubicBezTo>
                  <a:pt x="416825" y="1675084"/>
                  <a:pt x="402829" y="1790161"/>
                  <a:pt x="391943" y="1829038"/>
                </a:cubicBezTo>
                <a:cubicBezTo>
                  <a:pt x="381057" y="1867915"/>
                  <a:pt x="351511" y="1878802"/>
                  <a:pt x="307968" y="1866361"/>
                </a:cubicBezTo>
                <a:cubicBezTo>
                  <a:pt x="264425" y="1853920"/>
                  <a:pt x="160233" y="1650202"/>
                  <a:pt x="130686" y="1754394"/>
                </a:cubicBezTo>
                <a:cubicBezTo>
                  <a:pt x="101139" y="1858586"/>
                  <a:pt x="130686" y="2491512"/>
                  <a:pt x="130686" y="2491512"/>
                </a:cubicBezTo>
                <a:cubicBezTo>
                  <a:pt x="130686" y="2786981"/>
                  <a:pt x="112025" y="3317271"/>
                  <a:pt x="130686" y="3527210"/>
                </a:cubicBezTo>
                <a:cubicBezTo>
                  <a:pt x="149347" y="3737149"/>
                  <a:pt x="222438" y="3559868"/>
                  <a:pt x="242654" y="3751145"/>
                </a:cubicBezTo>
                <a:cubicBezTo>
                  <a:pt x="262870" y="3942423"/>
                  <a:pt x="253539" y="4497594"/>
                  <a:pt x="251984" y="4674875"/>
                </a:cubicBezTo>
                <a:cubicBezTo>
                  <a:pt x="250429" y="4852156"/>
                  <a:pt x="261315" y="4775956"/>
                  <a:pt x="233323" y="4814834"/>
                </a:cubicBezTo>
                <a:cubicBezTo>
                  <a:pt x="205331" y="4853712"/>
                  <a:pt x="110470" y="4856822"/>
                  <a:pt x="84033" y="4908141"/>
                </a:cubicBezTo>
                <a:cubicBezTo>
                  <a:pt x="57596" y="4959460"/>
                  <a:pt x="49821" y="5058986"/>
                  <a:pt x="74703" y="5122745"/>
                </a:cubicBezTo>
                <a:cubicBezTo>
                  <a:pt x="99585" y="5186504"/>
                  <a:pt x="208442" y="5219161"/>
                  <a:pt x="233323" y="5290696"/>
                </a:cubicBezTo>
                <a:cubicBezTo>
                  <a:pt x="258204" y="5362231"/>
                  <a:pt x="251984" y="5474198"/>
                  <a:pt x="223992" y="5551953"/>
                </a:cubicBezTo>
                <a:cubicBezTo>
                  <a:pt x="196000" y="5629708"/>
                  <a:pt x="102694" y="5701242"/>
                  <a:pt x="65372" y="5757226"/>
                </a:cubicBezTo>
                <a:cubicBezTo>
                  <a:pt x="28050" y="5813210"/>
                  <a:pt x="-1497" y="5862973"/>
                  <a:pt x="58" y="5887855"/>
                </a:cubicBezTo>
                <a:cubicBezTo>
                  <a:pt x="1613" y="5912737"/>
                  <a:pt x="35826" y="5922067"/>
                  <a:pt x="74703" y="5906516"/>
                </a:cubicBezTo>
                <a:cubicBezTo>
                  <a:pt x="113580" y="5890965"/>
                  <a:pt x="189780" y="5789884"/>
                  <a:pt x="233323" y="5794549"/>
                </a:cubicBezTo>
                <a:cubicBezTo>
                  <a:pt x="276866" y="5799214"/>
                  <a:pt x="307968" y="5929843"/>
                  <a:pt x="335960" y="5934508"/>
                </a:cubicBezTo>
                <a:cubicBezTo>
                  <a:pt x="363952" y="5939173"/>
                  <a:pt x="351511" y="5824096"/>
                  <a:pt x="401274" y="5822541"/>
                </a:cubicBezTo>
                <a:cubicBezTo>
                  <a:pt x="451037" y="5820986"/>
                  <a:pt x="606547" y="5932953"/>
                  <a:pt x="634539" y="5925177"/>
                </a:cubicBezTo>
                <a:cubicBezTo>
                  <a:pt x="662531" y="5917401"/>
                  <a:pt x="603437" y="5820985"/>
                  <a:pt x="569225" y="5775887"/>
                </a:cubicBezTo>
                <a:cubicBezTo>
                  <a:pt x="535013" y="5730789"/>
                  <a:pt x="457258" y="5735455"/>
                  <a:pt x="429266" y="5654590"/>
                </a:cubicBezTo>
                <a:cubicBezTo>
                  <a:pt x="401274" y="5573725"/>
                  <a:pt x="385723" y="5359120"/>
                  <a:pt x="401274" y="5290696"/>
                </a:cubicBezTo>
                <a:cubicBezTo>
                  <a:pt x="416825" y="5222272"/>
                  <a:pt x="491470" y="5278255"/>
                  <a:pt x="522572" y="5244043"/>
                </a:cubicBezTo>
                <a:cubicBezTo>
                  <a:pt x="553674" y="5209831"/>
                  <a:pt x="578555" y="5136740"/>
                  <a:pt x="587886" y="5085422"/>
                </a:cubicBezTo>
                <a:cubicBezTo>
                  <a:pt x="597217" y="5034104"/>
                  <a:pt x="603438" y="4978120"/>
                  <a:pt x="578556" y="4936132"/>
                </a:cubicBezTo>
                <a:cubicBezTo>
                  <a:pt x="553674" y="4894144"/>
                  <a:pt x="463291" y="4882270"/>
                  <a:pt x="438596" y="4833496"/>
                </a:cubicBezTo>
                <a:cubicBezTo>
                  <a:pt x="413901" y="4784722"/>
                  <a:pt x="420868" y="4695373"/>
                  <a:pt x="430385" y="4643489"/>
                </a:cubicBezTo>
                <a:cubicBezTo>
                  <a:pt x="439902" y="4591605"/>
                  <a:pt x="439715" y="4593725"/>
                  <a:pt x="430385" y="4512860"/>
                </a:cubicBezTo>
                <a:cubicBezTo>
                  <a:pt x="421055" y="4431995"/>
                  <a:pt x="433682" y="4300801"/>
                  <a:pt x="421055" y="4176958"/>
                </a:cubicBezTo>
                <a:cubicBezTo>
                  <a:pt x="408428" y="4053116"/>
                  <a:pt x="396795" y="3885872"/>
                  <a:pt x="419935" y="3779136"/>
                </a:cubicBezTo>
                <a:cubicBezTo>
                  <a:pt x="443075" y="3672400"/>
                  <a:pt x="536568" y="3640733"/>
                  <a:pt x="559894" y="3536541"/>
                </a:cubicBezTo>
                <a:cubicBezTo>
                  <a:pt x="583220" y="3432349"/>
                  <a:pt x="561449" y="3421463"/>
                  <a:pt x="559894" y="3153985"/>
                </a:cubicBezTo>
                <a:cubicBezTo>
                  <a:pt x="558339" y="2886507"/>
                  <a:pt x="553674" y="2409091"/>
                  <a:pt x="550564" y="1931675"/>
                </a:cubicBezTo>
                <a:cubicBezTo>
                  <a:pt x="547454" y="1454259"/>
                  <a:pt x="542788" y="592732"/>
                  <a:pt x="541233" y="289487"/>
                </a:cubicBezTo>
                <a:cubicBezTo>
                  <a:pt x="539678" y="-13758"/>
                  <a:pt x="555229" y="151083"/>
                  <a:pt x="541233" y="112206"/>
                </a:cubicBezTo>
                <a:cubicBezTo>
                  <a:pt x="527237" y="73329"/>
                  <a:pt x="502356" y="65553"/>
                  <a:pt x="457258" y="56222"/>
                </a:cubicBezTo>
                <a:cubicBezTo>
                  <a:pt x="412160" y="46891"/>
                  <a:pt x="321963" y="50002"/>
                  <a:pt x="270645" y="56222"/>
                </a:cubicBezTo>
                <a:cubicBezTo>
                  <a:pt x="219327" y="62442"/>
                  <a:pt x="144682" y="-96177"/>
                  <a:pt x="121356" y="93545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1EFC188B-E483-16BC-19B8-61D1F24E7573}"/>
              </a:ext>
            </a:extLst>
          </p:cNvPr>
          <p:cNvCxnSpPr>
            <a:cxnSpLocks/>
          </p:cNvCxnSpPr>
          <p:nvPr/>
        </p:nvCxnSpPr>
        <p:spPr>
          <a:xfrm>
            <a:off x="4285222" y="3782444"/>
            <a:ext cx="2135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BF1EBD33-7CC7-609A-F3FD-AE45979269F1}"/>
              </a:ext>
            </a:extLst>
          </p:cNvPr>
          <p:cNvCxnSpPr>
            <a:cxnSpLocks/>
          </p:cNvCxnSpPr>
          <p:nvPr/>
        </p:nvCxnSpPr>
        <p:spPr>
          <a:xfrm>
            <a:off x="4285222" y="3848328"/>
            <a:ext cx="2135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2B8478E9-D6CE-5A93-E497-0AC49DE1F676}"/>
              </a:ext>
            </a:extLst>
          </p:cNvPr>
          <p:cNvCxnSpPr>
            <a:cxnSpLocks/>
          </p:cNvCxnSpPr>
          <p:nvPr/>
        </p:nvCxnSpPr>
        <p:spPr>
          <a:xfrm>
            <a:off x="4283579" y="3917005"/>
            <a:ext cx="2135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79D6795F-6DF2-6D1A-9392-2FB4A55BFF33}"/>
              </a:ext>
            </a:extLst>
          </p:cNvPr>
          <p:cNvCxnSpPr>
            <a:cxnSpLocks/>
          </p:cNvCxnSpPr>
          <p:nvPr/>
        </p:nvCxnSpPr>
        <p:spPr>
          <a:xfrm>
            <a:off x="4283578" y="3984573"/>
            <a:ext cx="2135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524AB617-B6BA-C8D6-A1AF-7A61E7A3CE10}"/>
              </a:ext>
            </a:extLst>
          </p:cNvPr>
          <p:cNvCxnSpPr>
            <a:cxnSpLocks/>
          </p:cNvCxnSpPr>
          <p:nvPr/>
        </p:nvCxnSpPr>
        <p:spPr>
          <a:xfrm>
            <a:off x="4283577" y="4064374"/>
            <a:ext cx="2135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80030CD4-D2AF-DBD0-0DED-4BB5A2B48D58}"/>
              </a:ext>
            </a:extLst>
          </p:cNvPr>
          <p:cNvCxnSpPr>
            <a:cxnSpLocks/>
          </p:cNvCxnSpPr>
          <p:nvPr/>
        </p:nvCxnSpPr>
        <p:spPr>
          <a:xfrm>
            <a:off x="4283577" y="4143692"/>
            <a:ext cx="2135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287ED2D2-C919-6933-5717-9B66C22101C4}"/>
              </a:ext>
            </a:extLst>
          </p:cNvPr>
          <p:cNvCxnSpPr>
            <a:cxnSpLocks/>
          </p:cNvCxnSpPr>
          <p:nvPr/>
        </p:nvCxnSpPr>
        <p:spPr>
          <a:xfrm>
            <a:off x="4293649" y="4237475"/>
            <a:ext cx="2135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137B6ADB-94F4-B3A2-9865-F5C224CF2CD8}"/>
              </a:ext>
            </a:extLst>
          </p:cNvPr>
          <p:cNvCxnSpPr>
            <a:cxnSpLocks/>
          </p:cNvCxnSpPr>
          <p:nvPr/>
        </p:nvCxnSpPr>
        <p:spPr>
          <a:xfrm>
            <a:off x="4283577" y="4190994"/>
            <a:ext cx="2135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1E24FDD7-A9DC-C738-FE0B-BD08D6CC27B1}"/>
              </a:ext>
            </a:extLst>
          </p:cNvPr>
          <p:cNvCxnSpPr>
            <a:cxnSpLocks/>
          </p:cNvCxnSpPr>
          <p:nvPr/>
        </p:nvCxnSpPr>
        <p:spPr>
          <a:xfrm>
            <a:off x="4283576" y="4101344"/>
            <a:ext cx="2135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73BE1B09-B899-2027-5FD4-501005DCE156}"/>
              </a:ext>
            </a:extLst>
          </p:cNvPr>
          <p:cNvCxnSpPr>
            <a:cxnSpLocks/>
          </p:cNvCxnSpPr>
          <p:nvPr/>
        </p:nvCxnSpPr>
        <p:spPr>
          <a:xfrm>
            <a:off x="4283575" y="4028379"/>
            <a:ext cx="2135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5446C474-8CE0-7FC8-E5CF-193D05E5EFF3}"/>
              </a:ext>
            </a:extLst>
          </p:cNvPr>
          <p:cNvCxnSpPr>
            <a:cxnSpLocks/>
          </p:cNvCxnSpPr>
          <p:nvPr/>
        </p:nvCxnSpPr>
        <p:spPr>
          <a:xfrm>
            <a:off x="4283575" y="3951723"/>
            <a:ext cx="2135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188AA994-DCEB-97D0-3AD3-E46B45D4B58B}"/>
              </a:ext>
            </a:extLst>
          </p:cNvPr>
          <p:cNvCxnSpPr>
            <a:cxnSpLocks/>
          </p:cNvCxnSpPr>
          <p:nvPr/>
        </p:nvCxnSpPr>
        <p:spPr>
          <a:xfrm>
            <a:off x="4280572" y="3882872"/>
            <a:ext cx="2135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6E96A8D4-AFF7-F46F-5E00-701317F8DDF4}"/>
              </a:ext>
            </a:extLst>
          </p:cNvPr>
          <p:cNvCxnSpPr>
            <a:cxnSpLocks/>
          </p:cNvCxnSpPr>
          <p:nvPr/>
        </p:nvCxnSpPr>
        <p:spPr>
          <a:xfrm>
            <a:off x="4282556" y="3813465"/>
            <a:ext cx="2135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38604B65-80F9-AB9D-75E0-047E679098C7}"/>
              </a:ext>
            </a:extLst>
          </p:cNvPr>
          <p:cNvCxnSpPr>
            <a:cxnSpLocks/>
          </p:cNvCxnSpPr>
          <p:nvPr/>
        </p:nvCxnSpPr>
        <p:spPr>
          <a:xfrm>
            <a:off x="4282555" y="3750851"/>
            <a:ext cx="2135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06B17CB3-8204-CADD-D0AE-D9310EF561FF}"/>
              </a:ext>
            </a:extLst>
          </p:cNvPr>
          <p:cNvCxnSpPr>
            <a:cxnSpLocks/>
          </p:cNvCxnSpPr>
          <p:nvPr/>
        </p:nvCxnSpPr>
        <p:spPr>
          <a:xfrm>
            <a:off x="4274381" y="3720230"/>
            <a:ext cx="2135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ZoneTexte 59">
            <a:extLst>
              <a:ext uri="{FF2B5EF4-FFF2-40B4-BE49-F238E27FC236}">
                <a16:creationId xmlns:a16="http://schemas.microsoft.com/office/drawing/2014/main" id="{CB815AC7-A832-BCA1-A9B1-3C433DE89103}"/>
              </a:ext>
            </a:extLst>
          </p:cNvPr>
          <p:cNvSpPr txBox="1"/>
          <p:nvPr/>
        </p:nvSpPr>
        <p:spPr>
          <a:xfrm>
            <a:off x="4051876" y="6236524"/>
            <a:ext cx="10656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sz="1200" dirty="0">
                <a:latin typeface="Calibri" panose="020F0502020204030204"/>
              </a:rPr>
              <a:t>Bâtonnet</a:t>
            </a: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90449979-60CD-0643-203B-730967CD034D}"/>
              </a:ext>
            </a:extLst>
          </p:cNvPr>
          <p:cNvSpPr/>
          <p:nvPr/>
        </p:nvSpPr>
        <p:spPr>
          <a:xfrm>
            <a:off x="4350377" y="5731066"/>
            <a:ext cx="128803" cy="12628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Forme libre : forme 60">
            <a:extLst>
              <a:ext uri="{FF2B5EF4-FFF2-40B4-BE49-F238E27FC236}">
                <a16:creationId xmlns:a16="http://schemas.microsoft.com/office/drawing/2014/main" id="{FAA5CFFE-8797-123A-7BDE-1AAA31030207}"/>
              </a:ext>
            </a:extLst>
          </p:cNvPr>
          <p:cNvSpPr/>
          <p:nvPr/>
        </p:nvSpPr>
        <p:spPr>
          <a:xfrm>
            <a:off x="5960232" y="3678537"/>
            <a:ext cx="440291" cy="2277234"/>
          </a:xfrm>
          <a:custGeom>
            <a:avLst/>
            <a:gdLst>
              <a:gd name="connsiteX0" fmla="*/ 512885 w 790383"/>
              <a:gd name="connsiteY0" fmla="*/ 235 h 4945495"/>
              <a:gd name="connsiteX1" fmla="*/ 428909 w 790383"/>
              <a:gd name="connsiteY1" fmla="*/ 65550 h 4945495"/>
              <a:gd name="connsiteX2" fmla="*/ 372925 w 790383"/>
              <a:gd name="connsiteY2" fmla="*/ 242831 h 4945495"/>
              <a:gd name="connsiteX3" fmla="*/ 288950 w 790383"/>
              <a:gd name="connsiteY3" fmla="*/ 653378 h 4945495"/>
              <a:gd name="connsiteX4" fmla="*/ 176983 w 790383"/>
              <a:gd name="connsiteY4" fmla="*/ 1185223 h 4945495"/>
              <a:gd name="connsiteX5" fmla="*/ 148991 w 790383"/>
              <a:gd name="connsiteY5" fmla="*/ 1325182 h 4945495"/>
              <a:gd name="connsiteX6" fmla="*/ 279619 w 790383"/>
              <a:gd name="connsiteY6" fmla="*/ 1325182 h 4945495"/>
              <a:gd name="connsiteX7" fmla="*/ 335603 w 790383"/>
              <a:gd name="connsiteY7" fmla="*/ 1325182 h 4945495"/>
              <a:gd name="connsiteX8" fmla="*/ 410248 w 790383"/>
              <a:gd name="connsiteY8" fmla="*/ 1325182 h 4945495"/>
              <a:gd name="connsiteX9" fmla="*/ 400917 w 790383"/>
              <a:gd name="connsiteY9" fmla="*/ 1427819 h 4945495"/>
              <a:gd name="connsiteX10" fmla="*/ 372925 w 790383"/>
              <a:gd name="connsiteY10" fmla="*/ 1437150 h 4945495"/>
              <a:gd name="connsiteX11" fmla="*/ 307611 w 790383"/>
              <a:gd name="connsiteY11" fmla="*/ 1437150 h 4945495"/>
              <a:gd name="connsiteX12" fmla="*/ 204974 w 790383"/>
              <a:gd name="connsiteY12" fmla="*/ 1409158 h 4945495"/>
              <a:gd name="connsiteX13" fmla="*/ 130329 w 790383"/>
              <a:gd name="connsiteY13" fmla="*/ 1427819 h 4945495"/>
              <a:gd name="connsiteX14" fmla="*/ 130329 w 790383"/>
              <a:gd name="connsiteY14" fmla="*/ 1885019 h 4945495"/>
              <a:gd name="connsiteX15" fmla="*/ 120999 w 790383"/>
              <a:gd name="connsiteY15" fmla="*/ 2547493 h 4945495"/>
              <a:gd name="connsiteX16" fmla="*/ 120999 w 790383"/>
              <a:gd name="connsiteY16" fmla="*/ 2706113 h 4945495"/>
              <a:gd name="connsiteX17" fmla="*/ 279619 w 790383"/>
              <a:gd name="connsiteY17" fmla="*/ 2911386 h 4945495"/>
              <a:gd name="connsiteX18" fmla="*/ 298281 w 790383"/>
              <a:gd name="connsiteY18" fmla="*/ 3032684 h 4945495"/>
              <a:gd name="connsiteX19" fmla="*/ 298281 w 790383"/>
              <a:gd name="connsiteY19" fmla="*/ 3097999 h 4945495"/>
              <a:gd name="connsiteX20" fmla="*/ 260958 w 790383"/>
              <a:gd name="connsiteY20" fmla="*/ 3153982 h 4945495"/>
              <a:gd name="connsiteX21" fmla="*/ 120999 w 790383"/>
              <a:gd name="connsiteY21" fmla="*/ 3228627 h 4945495"/>
              <a:gd name="connsiteX22" fmla="*/ 74346 w 790383"/>
              <a:gd name="connsiteY22" fmla="*/ 3415240 h 4945495"/>
              <a:gd name="connsiteX23" fmla="*/ 102338 w 790383"/>
              <a:gd name="connsiteY23" fmla="*/ 3620513 h 4945495"/>
              <a:gd name="connsiteX24" fmla="*/ 223636 w 790383"/>
              <a:gd name="connsiteY24" fmla="*/ 3695158 h 4945495"/>
              <a:gd name="connsiteX25" fmla="*/ 316942 w 790383"/>
              <a:gd name="connsiteY25" fmla="*/ 3751142 h 4945495"/>
              <a:gd name="connsiteX26" fmla="*/ 316942 w 790383"/>
              <a:gd name="connsiteY26" fmla="*/ 3881770 h 4945495"/>
              <a:gd name="connsiteX27" fmla="*/ 316942 w 790383"/>
              <a:gd name="connsiteY27" fmla="*/ 4115035 h 4945495"/>
              <a:gd name="connsiteX28" fmla="*/ 307611 w 790383"/>
              <a:gd name="connsiteY28" fmla="*/ 4329640 h 4945495"/>
              <a:gd name="connsiteX29" fmla="*/ 307611 w 790383"/>
              <a:gd name="connsiteY29" fmla="*/ 4469599 h 4945495"/>
              <a:gd name="connsiteX30" fmla="*/ 223636 w 790383"/>
              <a:gd name="connsiteY30" fmla="*/ 4618888 h 4945495"/>
              <a:gd name="connsiteX31" fmla="*/ 93007 w 790383"/>
              <a:gd name="connsiteY31" fmla="*/ 4758848 h 4945495"/>
              <a:gd name="connsiteX32" fmla="*/ 18362 w 790383"/>
              <a:gd name="connsiteY32" fmla="*/ 4852154 h 4945495"/>
              <a:gd name="connsiteX33" fmla="*/ 18362 w 790383"/>
              <a:gd name="connsiteY33" fmla="*/ 4917468 h 4945495"/>
              <a:gd name="connsiteX34" fmla="*/ 223636 w 790383"/>
              <a:gd name="connsiteY34" fmla="*/ 4814831 h 4945495"/>
              <a:gd name="connsiteX35" fmla="*/ 260958 w 790383"/>
              <a:gd name="connsiteY35" fmla="*/ 4796170 h 4945495"/>
              <a:gd name="connsiteX36" fmla="*/ 307611 w 790383"/>
              <a:gd name="connsiteY36" fmla="*/ 4786840 h 4945495"/>
              <a:gd name="connsiteX37" fmla="*/ 354264 w 790383"/>
              <a:gd name="connsiteY37" fmla="*/ 4870815 h 4945495"/>
              <a:gd name="connsiteX38" fmla="*/ 391587 w 790383"/>
              <a:gd name="connsiteY38" fmla="*/ 4945460 h 4945495"/>
              <a:gd name="connsiteX39" fmla="*/ 447570 w 790383"/>
              <a:gd name="connsiteY39" fmla="*/ 4861484 h 4945495"/>
              <a:gd name="connsiteX40" fmla="*/ 503554 w 790383"/>
              <a:gd name="connsiteY40" fmla="*/ 4786840 h 4945495"/>
              <a:gd name="connsiteX41" fmla="*/ 568868 w 790383"/>
              <a:gd name="connsiteY41" fmla="*/ 4805501 h 4945495"/>
              <a:gd name="connsiteX42" fmla="*/ 699497 w 790383"/>
              <a:gd name="connsiteY42" fmla="*/ 4870815 h 4945495"/>
              <a:gd name="connsiteX43" fmla="*/ 764811 w 790383"/>
              <a:gd name="connsiteY43" fmla="*/ 4889476 h 4945495"/>
              <a:gd name="connsiteX44" fmla="*/ 774142 w 790383"/>
              <a:gd name="connsiteY44" fmla="*/ 4833493 h 4945495"/>
              <a:gd name="connsiteX45" fmla="*/ 550207 w 790383"/>
              <a:gd name="connsiteY45" fmla="*/ 4656211 h 4945495"/>
              <a:gd name="connsiteX46" fmla="*/ 494223 w 790383"/>
              <a:gd name="connsiteY46" fmla="*/ 4553574 h 4945495"/>
              <a:gd name="connsiteX47" fmla="*/ 466232 w 790383"/>
              <a:gd name="connsiteY47" fmla="*/ 4227003 h 4945495"/>
              <a:gd name="connsiteX48" fmla="*/ 475562 w 790383"/>
              <a:gd name="connsiteY48" fmla="*/ 4021729 h 4945495"/>
              <a:gd name="connsiteX49" fmla="*/ 484893 w 790383"/>
              <a:gd name="connsiteY49" fmla="*/ 3919093 h 4945495"/>
              <a:gd name="connsiteX50" fmla="*/ 475562 w 790383"/>
              <a:gd name="connsiteY50" fmla="*/ 3741811 h 4945495"/>
              <a:gd name="connsiteX51" fmla="*/ 643513 w 790383"/>
              <a:gd name="connsiteY51" fmla="*/ 3657835 h 4945495"/>
              <a:gd name="connsiteX52" fmla="*/ 708827 w 790383"/>
              <a:gd name="connsiteY52" fmla="*/ 3387248 h 4945495"/>
              <a:gd name="connsiteX53" fmla="*/ 662174 w 790383"/>
              <a:gd name="connsiteY53" fmla="*/ 3228627 h 4945495"/>
              <a:gd name="connsiteX54" fmla="*/ 512885 w 790383"/>
              <a:gd name="connsiteY54" fmla="*/ 3135321 h 4945495"/>
              <a:gd name="connsiteX55" fmla="*/ 494223 w 790383"/>
              <a:gd name="connsiteY55" fmla="*/ 3125991 h 4945495"/>
              <a:gd name="connsiteX56" fmla="*/ 484893 w 790383"/>
              <a:gd name="connsiteY56" fmla="*/ 3004693 h 4945495"/>
              <a:gd name="connsiteX57" fmla="*/ 624852 w 790383"/>
              <a:gd name="connsiteY57" fmla="*/ 2780758 h 4945495"/>
              <a:gd name="connsiteX58" fmla="*/ 652844 w 790383"/>
              <a:gd name="connsiteY58" fmla="*/ 2612807 h 4945495"/>
              <a:gd name="connsiteX59" fmla="*/ 643513 w 790383"/>
              <a:gd name="connsiteY59" fmla="*/ 1801044 h 4945495"/>
              <a:gd name="connsiteX60" fmla="*/ 643513 w 790383"/>
              <a:gd name="connsiteY60" fmla="*/ 1474472 h 4945495"/>
              <a:gd name="connsiteX61" fmla="*/ 587529 w 790383"/>
              <a:gd name="connsiteY61" fmla="*/ 1409158 h 4945495"/>
              <a:gd name="connsiteX62" fmla="*/ 652844 w 790383"/>
              <a:gd name="connsiteY62" fmla="*/ 1315852 h 4945495"/>
              <a:gd name="connsiteX63" fmla="*/ 652844 w 790383"/>
              <a:gd name="connsiteY63" fmla="*/ 774676 h 4945495"/>
              <a:gd name="connsiteX64" fmla="*/ 652844 w 790383"/>
              <a:gd name="connsiteY64" fmla="*/ 326807 h 4945495"/>
              <a:gd name="connsiteX65" fmla="*/ 634183 w 790383"/>
              <a:gd name="connsiteY65" fmla="*/ 84211 h 4945495"/>
              <a:gd name="connsiteX66" fmla="*/ 512885 w 790383"/>
              <a:gd name="connsiteY66" fmla="*/ 235 h 4945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790383" h="4945495">
                <a:moveTo>
                  <a:pt x="512885" y="235"/>
                </a:moveTo>
                <a:cubicBezTo>
                  <a:pt x="478673" y="-2875"/>
                  <a:pt x="452236" y="25117"/>
                  <a:pt x="428909" y="65550"/>
                </a:cubicBezTo>
                <a:cubicBezTo>
                  <a:pt x="405582" y="105983"/>
                  <a:pt x="396251" y="144860"/>
                  <a:pt x="372925" y="242831"/>
                </a:cubicBezTo>
                <a:cubicBezTo>
                  <a:pt x="349599" y="340802"/>
                  <a:pt x="321607" y="496313"/>
                  <a:pt x="288950" y="653378"/>
                </a:cubicBezTo>
                <a:cubicBezTo>
                  <a:pt x="256293" y="810443"/>
                  <a:pt x="200309" y="1073256"/>
                  <a:pt x="176983" y="1185223"/>
                </a:cubicBezTo>
                <a:cubicBezTo>
                  <a:pt x="153657" y="1297190"/>
                  <a:pt x="131885" y="1301856"/>
                  <a:pt x="148991" y="1325182"/>
                </a:cubicBezTo>
                <a:cubicBezTo>
                  <a:pt x="166097" y="1348508"/>
                  <a:pt x="279619" y="1325182"/>
                  <a:pt x="279619" y="1325182"/>
                </a:cubicBezTo>
                <a:lnTo>
                  <a:pt x="335603" y="1325182"/>
                </a:lnTo>
                <a:cubicBezTo>
                  <a:pt x="357374" y="1325182"/>
                  <a:pt x="399362" y="1308076"/>
                  <a:pt x="410248" y="1325182"/>
                </a:cubicBezTo>
                <a:cubicBezTo>
                  <a:pt x="421134" y="1342288"/>
                  <a:pt x="400917" y="1427819"/>
                  <a:pt x="400917" y="1427819"/>
                </a:cubicBezTo>
                <a:cubicBezTo>
                  <a:pt x="394697" y="1446480"/>
                  <a:pt x="388476" y="1435595"/>
                  <a:pt x="372925" y="1437150"/>
                </a:cubicBezTo>
                <a:cubicBezTo>
                  <a:pt x="357374" y="1438705"/>
                  <a:pt x="335603" y="1441815"/>
                  <a:pt x="307611" y="1437150"/>
                </a:cubicBezTo>
                <a:cubicBezTo>
                  <a:pt x="279619" y="1432485"/>
                  <a:pt x="234521" y="1410713"/>
                  <a:pt x="204974" y="1409158"/>
                </a:cubicBezTo>
                <a:cubicBezTo>
                  <a:pt x="175427" y="1407603"/>
                  <a:pt x="142770" y="1348509"/>
                  <a:pt x="130329" y="1427819"/>
                </a:cubicBezTo>
                <a:cubicBezTo>
                  <a:pt x="117888" y="1507129"/>
                  <a:pt x="131884" y="1698407"/>
                  <a:pt x="130329" y="1885019"/>
                </a:cubicBezTo>
                <a:cubicBezTo>
                  <a:pt x="128774" y="2071631"/>
                  <a:pt x="122554" y="2410644"/>
                  <a:pt x="120999" y="2547493"/>
                </a:cubicBezTo>
                <a:cubicBezTo>
                  <a:pt x="119444" y="2684342"/>
                  <a:pt x="94562" y="2645464"/>
                  <a:pt x="120999" y="2706113"/>
                </a:cubicBezTo>
                <a:cubicBezTo>
                  <a:pt x="147436" y="2766762"/>
                  <a:pt x="250072" y="2856958"/>
                  <a:pt x="279619" y="2911386"/>
                </a:cubicBezTo>
                <a:cubicBezTo>
                  <a:pt x="309166" y="2965815"/>
                  <a:pt x="295171" y="3001582"/>
                  <a:pt x="298281" y="3032684"/>
                </a:cubicBezTo>
                <a:cubicBezTo>
                  <a:pt x="301391" y="3063786"/>
                  <a:pt x="304501" y="3077783"/>
                  <a:pt x="298281" y="3097999"/>
                </a:cubicBezTo>
                <a:cubicBezTo>
                  <a:pt x="292060" y="3118215"/>
                  <a:pt x="290505" y="3132211"/>
                  <a:pt x="260958" y="3153982"/>
                </a:cubicBezTo>
                <a:cubicBezTo>
                  <a:pt x="231411" y="3175753"/>
                  <a:pt x="152101" y="3185084"/>
                  <a:pt x="120999" y="3228627"/>
                </a:cubicBezTo>
                <a:cubicBezTo>
                  <a:pt x="89897" y="3272170"/>
                  <a:pt x="77456" y="3349926"/>
                  <a:pt x="74346" y="3415240"/>
                </a:cubicBezTo>
                <a:cubicBezTo>
                  <a:pt x="71236" y="3480554"/>
                  <a:pt x="77456" y="3573860"/>
                  <a:pt x="102338" y="3620513"/>
                </a:cubicBezTo>
                <a:cubicBezTo>
                  <a:pt x="127220" y="3667166"/>
                  <a:pt x="223636" y="3695158"/>
                  <a:pt x="223636" y="3695158"/>
                </a:cubicBezTo>
                <a:cubicBezTo>
                  <a:pt x="259403" y="3716930"/>
                  <a:pt x="301391" y="3720040"/>
                  <a:pt x="316942" y="3751142"/>
                </a:cubicBezTo>
                <a:cubicBezTo>
                  <a:pt x="332493" y="3782244"/>
                  <a:pt x="316942" y="3881770"/>
                  <a:pt x="316942" y="3881770"/>
                </a:cubicBezTo>
                <a:cubicBezTo>
                  <a:pt x="316942" y="3942419"/>
                  <a:pt x="318497" y="4040390"/>
                  <a:pt x="316942" y="4115035"/>
                </a:cubicBezTo>
                <a:cubicBezTo>
                  <a:pt x="315387" y="4189680"/>
                  <a:pt x="309166" y="4270546"/>
                  <a:pt x="307611" y="4329640"/>
                </a:cubicBezTo>
                <a:cubicBezTo>
                  <a:pt x="306056" y="4388734"/>
                  <a:pt x="321607" y="4421391"/>
                  <a:pt x="307611" y="4469599"/>
                </a:cubicBezTo>
                <a:cubicBezTo>
                  <a:pt x="293615" y="4517807"/>
                  <a:pt x="259403" y="4570680"/>
                  <a:pt x="223636" y="4618888"/>
                </a:cubicBezTo>
                <a:cubicBezTo>
                  <a:pt x="187869" y="4667096"/>
                  <a:pt x="127219" y="4719970"/>
                  <a:pt x="93007" y="4758848"/>
                </a:cubicBezTo>
                <a:cubicBezTo>
                  <a:pt x="58795" y="4797726"/>
                  <a:pt x="30803" y="4825717"/>
                  <a:pt x="18362" y="4852154"/>
                </a:cubicBezTo>
                <a:cubicBezTo>
                  <a:pt x="5921" y="4878591"/>
                  <a:pt x="-15850" y="4923689"/>
                  <a:pt x="18362" y="4917468"/>
                </a:cubicBezTo>
                <a:cubicBezTo>
                  <a:pt x="52574" y="4911248"/>
                  <a:pt x="223636" y="4814831"/>
                  <a:pt x="223636" y="4814831"/>
                </a:cubicBezTo>
                <a:cubicBezTo>
                  <a:pt x="264069" y="4794615"/>
                  <a:pt x="246962" y="4800835"/>
                  <a:pt x="260958" y="4796170"/>
                </a:cubicBezTo>
                <a:cubicBezTo>
                  <a:pt x="274954" y="4791505"/>
                  <a:pt x="292060" y="4774399"/>
                  <a:pt x="307611" y="4786840"/>
                </a:cubicBezTo>
                <a:cubicBezTo>
                  <a:pt x="323162" y="4799281"/>
                  <a:pt x="340268" y="4844378"/>
                  <a:pt x="354264" y="4870815"/>
                </a:cubicBezTo>
                <a:cubicBezTo>
                  <a:pt x="368260" y="4897252"/>
                  <a:pt x="376036" y="4947015"/>
                  <a:pt x="391587" y="4945460"/>
                </a:cubicBezTo>
                <a:cubicBezTo>
                  <a:pt x="407138" y="4943905"/>
                  <a:pt x="428909" y="4887921"/>
                  <a:pt x="447570" y="4861484"/>
                </a:cubicBezTo>
                <a:cubicBezTo>
                  <a:pt x="466231" y="4835047"/>
                  <a:pt x="483338" y="4796170"/>
                  <a:pt x="503554" y="4786840"/>
                </a:cubicBezTo>
                <a:cubicBezTo>
                  <a:pt x="523770" y="4777510"/>
                  <a:pt x="536211" y="4791505"/>
                  <a:pt x="568868" y="4805501"/>
                </a:cubicBezTo>
                <a:cubicBezTo>
                  <a:pt x="601525" y="4819497"/>
                  <a:pt x="666840" y="4856819"/>
                  <a:pt x="699497" y="4870815"/>
                </a:cubicBezTo>
                <a:cubicBezTo>
                  <a:pt x="732154" y="4884811"/>
                  <a:pt x="752370" y="4895696"/>
                  <a:pt x="764811" y="4889476"/>
                </a:cubicBezTo>
                <a:cubicBezTo>
                  <a:pt x="777252" y="4883256"/>
                  <a:pt x="809909" y="4872371"/>
                  <a:pt x="774142" y="4833493"/>
                </a:cubicBezTo>
                <a:cubicBezTo>
                  <a:pt x="738375" y="4794616"/>
                  <a:pt x="596860" y="4702864"/>
                  <a:pt x="550207" y="4656211"/>
                </a:cubicBezTo>
                <a:cubicBezTo>
                  <a:pt x="503554" y="4609558"/>
                  <a:pt x="508219" y="4625108"/>
                  <a:pt x="494223" y="4553574"/>
                </a:cubicBezTo>
                <a:cubicBezTo>
                  <a:pt x="480227" y="4482040"/>
                  <a:pt x="469342" y="4315644"/>
                  <a:pt x="466232" y="4227003"/>
                </a:cubicBezTo>
                <a:cubicBezTo>
                  <a:pt x="463122" y="4138362"/>
                  <a:pt x="472452" y="4073047"/>
                  <a:pt x="475562" y="4021729"/>
                </a:cubicBezTo>
                <a:cubicBezTo>
                  <a:pt x="478672" y="3970411"/>
                  <a:pt x="484893" y="3965746"/>
                  <a:pt x="484893" y="3919093"/>
                </a:cubicBezTo>
                <a:cubicBezTo>
                  <a:pt x="484893" y="3872440"/>
                  <a:pt x="449125" y="3785354"/>
                  <a:pt x="475562" y="3741811"/>
                </a:cubicBezTo>
                <a:cubicBezTo>
                  <a:pt x="501999" y="3698268"/>
                  <a:pt x="604636" y="3716929"/>
                  <a:pt x="643513" y="3657835"/>
                </a:cubicBezTo>
                <a:cubicBezTo>
                  <a:pt x="682390" y="3598741"/>
                  <a:pt x="705717" y="3458783"/>
                  <a:pt x="708827" y="3387248"/>
                </a:cubicBezTo>
                <a:cubicBezTo>
                  <a:pt x="711937" y="3315713"/>
                  <a:pt x="694831" y="3270615"/>
                  <a:pt x="662174" y="3228627"/>
                </a:cubicBezTo>
                <a:cubicBezTo>
                  <a:pt x="629517" y="3186639"/>
                  <a:pt x="512885" y="3135321"/>
                  <a:pt x="512885" y="3135321"/>
                </a:cubicBezTo>
                <a:cubicBezTo>
                  <a:pt x="484893" y="3118215"/>
                  <a:pt x="498888" y="3147762"/>
                  <a:pt x="494223" y="3125991"/>
                </a:cubicBezTo>
                <a:cubicBezTo>
                  <a:pt x="489558" y="3104220"/>
                  <a:pt x="463121" y="3062232"/>
                  <a:pt x="484893" y="3004693"/>
                </a:cubicBezTo>
                <a:cubicBezTo>
                  <a:pt x="506665" y="2947154"/>
                  <a:pt x="596860" y="2846072"/>
                  <a:pt x="624852" y="2780758"/>
                </a:cubicBezTo>
                <a:cubicBezTo>
                  <a:pt x="652844" y="2715444"/>
                  <a:pt x="649734" y="2776093"/>
                  <a:pt x="652844" y="2612807"/>
                </a:cubicBezTo>
                <a:cubicBezTo>
                  <a:pt x="655954" y="2449521"/>
                  <a:pt x="645068" y="1990766"/>
                  <a:pt x="643513" y="1801044"/>
                </a:cubicBezTo>
                <a:cubicBezTo>
                  <a:pt x="641958" y="1611322"/>
                  <a:pt x="652844" y="1539786"/>
                  <a:pt x="643513" y="1474472"/>
                </a:cubicBezTo>
                <a:cubicBezTo>
                  <a:pt x="634182" y="1409158"/>
                  <a:pt x="585974" y="1435595"/>
                  <a:pt x="587529" y="1409158"/>
                </a:cubicBezTo>
                <a:cubicBezTo>
                  <a:pt x="589084" y="1382721"/>
                  <a:pt x="641958" y="1421599"/>
                  <a:pt x="652844" y="1315852"/>
                </a:cubicBezTo>
                <a:cubicBezTo>
                  <a:pt x="663730" y="1210105"/>
                  <a:pt x="652844" y="774676"/>
                  <a:pt x="652844" y="774676"/>
                </a:cubicBezTo>
                <a:cubicBezTo>
                  <a:pt x="652844" y="609835"/>
                  <a:pt x="655954" y="441884"/>
                  <a:pt x="652844" y="326807"/>
                </a:cubicBezTo>
                <a:cubicBezTo>
                  <a:pt x="649734" y="211730"/>
                  <a:pt x="652844" y="135529"/>
                  <a:pt x="634183" y="84211"/>
                </a:cubicBezTo>
                <a:cubicBezTo>
                  <a:pt x="615522" y="32893"/>
                  <a:pt x="547097" y="3345"/>
                  <a:pt x="512885" y="235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24" name="Connecteur droit 1023">
            <a:extLst>
              <a:ext uri="{FF2B5EF4-FFF2-40B4-BE49-F238E27FC236}">
                <a16:creationId xmlns:a16="http://schemas.microsoft.com/office/drawing/2014/main" id="{78D776D4-C152-1C4C-328E-7A1371B942EC}"/>
              </a:ext>
            </a:extLst>
          </p:cNvPr>
          <p:cNvCxnSpPr/>
          <p:nvPr/>
        </p:nvCxnSpPr>
        <p:spPr>
          <a:xfrm>
            <a:off x="6048399" y="4251943"/>
            <a:ext cx="1920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7" name="Connecteur droit 1026">
            <a:extLst>
              <a:ext uri="{FF2B5EF4-FFF2-40B4-BE49-F238E27FC236}">
                <a16:creationId xmlns:a16="http://schemas.microsoft.com/office/drawing/2014/main" id="{A23174E1-14D4-9357-5E1A-1E7440D97863}"/>
              </a:ext>
            </a:extLst>
          </p:cNvPr>
          <p:cNvCxnSpPr/>
          <p:nvPr/>
        </p:nvCxnSpPr>
        <p:spPr>
          <a:xfrm>
            <a:off x="6063056" y="4200115"/>
            <a:ext cx="1920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9" name="Connecteur droit 1028">
            <a:extLst>
              <a:ext uri="{FF2B5EF4-FFF2-40B4-BE49-F238E27FC236}">
                <a16:creationId xmlns:a16="http://schemas.microsoft.com/office/drawing/2014/main" id="{E33609B3-E1B4-6925-9FBC-13DEF7A196BA}"/>
              </a:ext>
            </a:extLst>
          </p:cNvPr>
          <p:cNvCxnSpPr>
            <a:cxnSpLocks/>
          </p:cNvCxnSpPr>
          <p:nvPr/>
        </p:nvCxnSpPr>
        <p:spPr>
          <a:xfrm>
            <a:off x="6080301" y="4150058"/>
            <a:ext cx="18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1" name="Connecteur droit 1030">
            <a:extLst>
              <a:ext uri="{FF2B5EF4-FFF2-40B4-BE49-F238E27FC236}">
                <a16:creationId xmlns:a16="http://schemas.microsoft.com/office/drawing/2014/main" id="{9A2E44F4-70AB-9C7A-CA81-D709B9617B62}"/>
              </a:ext>
            </a:extLst>
          </p:cNvPr>
          <p:cNvCxnSpPr/>
          <p:nvPr/>
        </p:nvCxnSpPr>
        <p:spPr>
          <a:xfrm>
            <a:off x="6102445" y="4095974"/>
            <a:ext cx="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3" name="Connecteur droit 1032">
            <a:extLst>
              <a:ext uri="{FF2B5EF4-FFF2-40B4-BE49-F238E27FC236}">
                <a16:creationId xmlns:a16="http://schemas.microsoft.com/office/drawing/2014/main" id="{1FE11913-0BE0-2094-CCDE-A464FAC820C1}"/>
              </a:ext>
            </a:extLst>
          </p:cNvPr>
          <p:cNvCxnSpPr/>
          <p:nvPr/>
        </p:nvCxnSpPr>
        <p:spPr>
          <a:xfrm>
            <a:off x="6110408" y="4042346"/>
            <a:ext cx="14187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5" name="Connecteur droit 1034">
            <a:extLst>
              <a:ext uri="{FF2B5EF4-FFF2-40B4-BE49-F238E27FC236}">
                <a16:creationId xmlns:a16="http://schemas.microsoft.com/office/drawing/2014/main" id="{C09F7929-5908-0B5C-C0FD-7B529AA3157F}"/>
              </a:ext>
            </a:extLst>
          </p:cNvPr>
          <p:cNvCxnSpPr/>
          <p:nvPr/>
        </p:nvCxnSpPr>
        <p:spPr>
          <a:xfrm>
            <a:off x="6126001" y="3997020"/>
            <a:ext cx="126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7" name="Connecteur droit 1036">
            <a:extLst>
              <a:ext uri="{FF2B5EF4-FFF2-40B4-BE49-F238E27FC236}">
                <a16:creationId xmlns:a16="http://schemas.microsoft.com/office/drawing/2014/main" id="{4FC1F6DB-996C-4F14-1C5B-634C5151B3EB}"/>
              </a:ext>
            </a:extLst>
          </p:cNvPr>
          <p:cNvCxnSpPr/>
          <p:nvPr/>
        </p:nvCxnSpPr>
        <p:spPr>
          <a:xfrm>
            <a:off x="6132780" y="3948832"/>
            <a:ext cx="10910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9" name="Connecteur droit 1038">
            <a:extLst>
              <a:ext uri="{FF2B5EF4-FFF2-40B4-BE49-F238E27FC236}">
                <a16:creationId xmlns:a16="http://schemas.microsoft.com/office/drawing/2014/main" id="{BACE4B0C-7D0E-4BF0-C76F-54333DBDB990}"/>
              </a:ext>
            </a:extLst>
          </p:cNvPr>
          <p:cNvCxnSpPr/>
          <p:nvPr/>
        </p:nvCxnSpPr>
        <p:spPr>
          <a:xfrm>
            <a:off x="6148374" y="3893888"/>
            <a:ext cx="9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1" name="Connecteur droit 1040">
            <a:extLst>
              <a:ext uri="{FF2B5EF4-FFF2-40B4-BE49-F238E27FC236}">
                <a16:creationId xmlns:a16="http://schemas.microsoft.com/office/drawing/2014/main" id="{74627290-F7D4-F2E1-1897-B82BFC12E0F9}"/>
              </a:ext>
            </a:extLst>
          </p:cNvPr>
          <p:cNvCxnSpPr/>
          <p:nvPr/>
        </p:nvCxnSpPr>
        <p:spPr>
          <a:xfrm>
            <a:off x="6156818" y="3843403"/>
            <a:ext cx="902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3" name="Connecteur droit 1042">
            <a:extLst>
              <a:ext uri="{FF2B5EF4-FFF2-40B4-BE49-F238E27FC236}">
                <a16:creationId xmlns:a16="http://schemas.microsoft.com/office/drawing/2014/main" id="{B790D6CA-FEA2-295F-7D46-2E009D5A1019}"/>
              </a:ext>
            </a:extLst>
          </p:cNvPr>
          <p:cNvCxnSpPr/>
          <p:nvPr/>
        </p:nvCxnSpPr>
        <p:spPr>
          <a:xfrm>
            <a:off x="6170947" y="3790841"/>
            <a:ext cx="7093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7" name="Connecteur droit 1066">
            <a:extLst>
              <a:ext uri="{FF2B5EF4-FFF2-40B4-BE49-F238E27FC236}">
                <a16:creationId xmlns:a16="http://schemas.microsoft.com/office/drawing/2014/main" id="{2096472A-B284-E0B4-C3E0-6127CEDE1B30}"/>
              </a:ext>
            </a:extLst>
          </p:cNvPr>
          <p:cNvCxnSpPr/>
          <p:nvPr/>
        </p:nvCxnSpPr>
        <p:spPr>
          <a:xfrm>
            <a:off x="6740675" y="4220175"/>
            <a:ext cx="18239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8" name="Connecteur droit 1067">
            <a:extLst>
              <a:ext uri="{FF2B5EF4-FFF2-40B4-BE49-F238E27FC236}">
                <a16:creationId xmlns:a16="http://schemas.microsoft.com/office/drawing/2014/main" id="{5159261B-43A7-40CC-116A-E9CBD8A695F6}"/>
              </a:ext>
            </a:extLst>
          </p:cNvPr>
          <p:cNvCxnSpPr/>
          <p:nvPr/>
        </p:nvCxnSpPr>
        <p:spPr>
          <a:xfrm>
            <a:off x="6754595" y="4166969"/>
            <a:ext cx="18239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9" name="Connecteur droit 1068">
            <a:extLst>
              <a:ext uri="{FF2B5EF4-FFF2-40B4-BE49-F238E27FC236}">
                <a16:creationId xmlns:a16="http://schemas.microsoft.com/office/drawing/2014/main" id="{C05724D6-357A-0555-9D14-785C43B427CE}"/>
              </a:ext>
            </a:extLst>
          </p:cNvPr>
          <p:cNvCxnSpPr>
            <a:cxnSpLocks/>
          </p:cNvCxnSpPr>
          <p:nvPr/>
        </p:nvCxnSpPr>
        <p:spPr>
          <a:xfrm>
            <a:off x="6770973" y="4115583"/>
            <a:ext cx="16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0" name="Connecteur droit 1069">
            <a:extLst>
              <a:ext uri="{FF2B5EF4-FFF2-40B4-BE49-F238E27FC236}">
                <a16:creationId xmlns:a16="http://schemas.microsoft.com/office/drawing/2014/main" id="{C3DB5F2E-A6DB-540A-6292-F7ED6AA0E4DD}"/>
              </a:ext>
            </a:extLst>
          </p:cNvPr>
          <p:cNvCxnSpPr/>
          <p:nvPr/>
        </p:nvCxnSpPr>
        <p:spPr>
          <a:xfrm>
            <a:off x="6783266" y="4060061"/>
            <a:ext cx="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1" name="Connecteur droit 1070">
            <a:extLst>
              <a:ext uri="{FF2B5EF4-FFF2-40B4-BE49-F238E27FC236}">
                <a16:creationId xmlns:a16="http://schemas.microsoft.com/office/drawing/2014/main" id="{7B0A08ED-77A1-862C-B876-2E9597D9B16A}"/>
              </a:ext>
            </a:extLst>
          </p:cNvPr>
          <p:cNvCxnSpPr/>
          <p:nvPr/>
        </p:nvCxnSpPr>
        <p:spPr>
          <a:xfrm>
            <a:off x="6799341" y="4005009"/>
            <a:ext cx="1347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2" name="Connecteur droit 1071">
            <a:extLst>
              <a:ext uri="{FF2B5EF4-FFF2-40B4-BE49-F238E27FC236}">
                <a16:creationId xmlns:a16="http://schemas.microsoft.com/office/drawing/2014/main" id="{03A0172E-5927-6580-C3BA-0B2E8BA4FDB5}"/>
              </a:ext>
            </a:extLst>
          </p:cNvPr>
          <p:cNvCxnSpPr/>
          <p:nvPr/>
        </p:nvCxnSpPr>
        <p:spPr>
          <a:xfrm>
            <a:off x="6814151" y="3958479"/>
            <a:ext cx="10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3" name="Connecteur droit 1072">
            <a:extLst>
              <a:ext uri="{FF2B5EF4-FFF2-40B4-BE49-F238E27FC236}">
                <a16:creationId xmlns:a16="http://schemas.microsoft.com/office/drawing/2014/main" id="{75BE26CF-6624-3E23-9BB4-DFE79E211AB7}"/>
              </a:ext>
            </a:extLst>
          </p:cNvPr>
          <p:cNvCxnSpPr/>
          <p:nvPr/>
        </p:nvCxnSpPr>
        <p:spPr>
          <a:xfrm>
            <a:off x="6820589" y="3909010"/>
            <a:ext cx="10361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4" name="Connecteur droit 1073">
            <a:extLst>
              <a:ext uri="{FF2B5EF4-FFF2-40B4-BE49-F238E27FC236}">
                <a16:creationId xmlns:a16="http://schemas.microsoft.com/office/drawing/2014/main" id="{08F5FB26-2A11-1080-02B4-3704195D0A84}"/>
              </a:ext>
            </a:extLst>
          </p:cNvPr>
          <p:cNvCxnSpPr/>
          <p:nvPr/>
        </p:nvCxnSpPr>
        <p:spPr>
          <a:xfrm>
            <a:off x="6835398" y="3852607"/>
            <a:ext cx="10361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5" name="Connecteur droit 1074">
            <a:extLst>
              <a:ext uri="{FF2B5EF4-FFF2-40B4-BE49-F238E27FC236}">
                <a16:creationId xmlns:a16="http://schemas.microsoft.com/office/drawing/2014/main" id="{301DB541-F3EA-E36E-7318-FACE11A96897}"/>
              </a:ext>
            </a:extLst>
          </p:cNvPr>
          <p:cNvCxnSpPr/>
          <p:nvPr/>
        </p:nvCxnSpPr>
        <p:spPr>
          <a:xfrm>
            <a:off x="6843418" y="3800780"/>
            <a:ext cx="8572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6" name="Connecteur droit 1075">
            <a:extLst>
              <a:ext uri="{FF2B5EF4-FFF2-40B4-BE49-F238E27FC236}">
                <a16:creationId xmlns:a16="http://schemas.microsoft.com/office/drawing/2014/main" id="{7DBCAFCE-B65A-0E1F-3A02-3508C065D7E7}"/>
              </a:ext>
            </a:extLst>
          </p:cNvPr>
          <p:cNvCxnSpPr/>
          <p:nvPr/>
        </p:nvCxnSpPr>
        <p:spPr>
          <a:xfrm>
            <a:off x="6856836" y="3746822"/>
            <a:ext cx="6736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5" name="Forme libre : forme 1044">
            <a:extLst>
              <a:ext uri="{FF2B5EF4-FFF2-40B4-BE49-F238E27FC236}">
                <a16:creationId xmlns:a16="http://schemas.microsoft.com/office/drawing/2014/main" id="{1EC935B4-9946-C6CF-3A3C-1234241D4F5D}"/>
              </a:ext>
            </a:extLst>
          </p:cNvPr>
          <p:cNvSpPr/>
          <p:nvPr/>
        </p:nvSpPr>
        <p:spPr>
          <a:xfrm>
            <a:off x="5237706" y="3655284"/>
            <a:ext cx="383304" cy="2323739"/>
          </a:xfrm>
          <a:custGeom>
            <a:avLst/>
            <a:gdLst>
              <a:gd name="connsiteX0" fmla="*/ 512885 w 790383"/>
              <a:gd name="connsiteY0" fmla="*/ 235 h 4945495"/>
              <a:gd name="connsiteX1" fmla="*/ 428909 w 790383"/>
              <a:gd name="connsiteY1" fmla="*/ 65550 h 4945495"/>
              <a:gd name="connsiteX2" fmla="*/ 372925 w 790383"/>
              <a:gd name="connsiteY2" fmla="*/ 242831 h 4945495"/>
              <a:gd name="connsiteX3" fmla="*/ 288950 w 790383"/>
              <a:gd name="connsiteY3" fmla="*/ 653378 h 4945495"/>
              <a:gd name="connsiteX4" fmla="*/ 176983 w 790383"/>
              <a:gd name="connsiteY4" fmla="*/ 1185223 h 4945495"/>
              <a:gd name="connsiteX5" fmla="*/ 148991 w 790383"/>
              <a:gd name="connsiteY5" fmla="*/ 1325182 h 4945495"/>
              <a:gd name="connsiteX6" fmla="*/ 279619 w 790383"/>
              <a:gd name="connsiteY6" fmla="*/ 1325182 h 4945495"/>
              <a:gd name="connsiteX7" fmla="*/ 335603 w 790383"/>
              <a:gd name="connsiteY7" fmla="*/ 1325182 h 4945495"/>
              <a:gd name="connsiteX8" fmla="*/ 410248 w 790383"/>
              <a:gd name="connsiteY8" fmla="*/ 1325182 h 4945495"/>
              <a:gd name="connsiteX9" fmla="*/ 400917 w 790383"/>
              <a:gd name="connsiteY9" fmla="*/ 1427819 h 4945495"/>
              <a:gd name="connsiteX10" fmla="*/ 372925 w 790383"/>
              <a:gd name="connsiteY10" fmla="*/ 1437150 h 4945495"/>
              <a:gd name="connsiteX11" fmla="*/ 307611 w 790383"/>
              <a:gd name="connsiteY11" fmla="*/ 1437150 h 4945495"/>
              <a:gd name="connsiteX12" fmla="*/ 204974 w 790383"/>
              <a:gd name="connsiteY12" fmla="*/ 1409158 h 4945495"/>
              <a:gd name="connsiteX13" fmla="*/ 130329 w 790383"/>
              <a:gd name="connsiteY13" fmla="*/ 1427819 h 4945495"/>
              <a:gd name="connsiteX14" fmla="*/ 130329 w 790383"/>
              <a:gd name="connsiteY14" fmla="*/ 1885019 h 4945495"/>
              <a:gd name="connsiteX15" fmla="*/ 120999 w 790383"/>
              <a:gd name="connsiteY15" fmla="*/ 2547493 h 4945495"/>
              <a:gd name="connsiteX16" fmla="*/ 120999 w 790383"/>
              <a:gd name="connsiteY16" fmla="*/ 2706113 h 4945495"/>
              <a:gd name="connsiteX17" fmla="*/ 279619 w 790383"/>
              <a:gd name="connsiteY17" fmla="*/ 2911386 h 4945495"/>
              <a:gd name="connsiteX18" fmla="*/ 298281 w 790383"/>
              <a:gd name="connsiteY18" fmla="*/ 3032684 h 4945495"/>
              <a:gd name="connsiteX19" fmla="*/ 298281 w 790383"/>
              <a:gd name="connsiteY19" fmla="*/ 3097999 h 4945495"/>
              <a:gd name="connsiteX20" fmla="*/ 260958 w 790383"/>
              <a:gd name="connsiteY20" fmla="*/ 3153982 h 4945495"/>
              <a:gd name="connsiteX21" fmla="*/ 120999 w 790383"/>
              <a:gd name="connsiteY21" fmla="*/ 3228627 h 4945495"/>
              <a:gd name="connsiteX22" fmla="*/ 74346 w 790383"/>
              <a:gd name="connsiteY22" fmla="*/ 3415240 h 4945495"/>
              <a:gd name="connsiteX23" fmla="*/ 102338 w 790383"/>
              <a:gd name="connsiteY23" fmla="*/ 3620513 h 4945495"/>
              <a:gd name="connsiteX24" fmla="*/ 223636 w 790383"/>
              <a:gd name="connsiteY24" fmla="*/ 3695158 h 4945495"/>
              <a:gd name="connsiteX25" fmla="*/ 316942 w 790383"/>
              <a:gd name="connsiteY25" fmla="*/ 3751142 h 4945495"/>
              <a:gd name="connsiteX26" fmla="*/ 316942 w 790383"/>
              <a:gd name="connsiteY26" fmla="*/ 3881770 h 4945495"/>
              <a:gd name="connsiteX27" fmla="*/ 316942 w 790383"/>
              <a:gd name="connsiteY27" fmla="*/ 4115035 h 4945495"/>
              <a:gd name="connsiteX28" fmla="*/ 307611 w 790383"/>
              <a:gd name="connsiteY28" fmla="*/ 4329640 h 4945495"/>
              <a:gd name="connsiteX29" fmla="*/ 307611 w 790383"/>
              <a:gd name="connsiteY29" fmla="*/ 4469599 h 4945495"/>
              <a:gd name="connsiteX30" fmla="*/ 223636 w 790383"/>
              <a:gd name="connsiteY30" fmla="*/ 4618888 h 4945495"/>
              <a:gd name="connsiteX31" fmla="*/ 93007 w 790383"/>
              <a:gd name="connsiteY31" fmla="*/ 4758848 h 4945495"/>
              <a:gd name="connsiteX32" fmla="*/ 18362 w 790383"/>
              <a:gd name="connsiteY32" fmla="*/ 4852154 h 4945495"/>
              <a:gd name="connsiteX33" fmla="*/ 18362 w 790383"/>
              <a:gd name="connsiteY33" fmla="*/ 4917468 h 4945495"/>
              <a:gd name="connsiteX34" fmla="*/ 223636 w 790383"/>
              <a:gd name="connsiteY34" fmla="*/ 4814831 h 4945495"/>
              <a:gd name="connsiteX35" fmla="*/ 260958 w 790383"/>
              <a:gd name="connsiteY35" fmla="*/ 4796170 h 4945495"/>
              <a:gd name="connsiteX36" fmla="*/ 307611 w 790383"/>
              <a:gd name="connsiteY36" fmla="*/ 4786840 h 4945495"/>
              <a:gd name="connsiteX37" fmla="*/ 354264 w 790383"/>
              <a:gd name="connsiteY37" fmla="*/ 4870815 h 4945495"/>
              <a:gd name="connsiteX38" fmla="*/ 391587 w 790383"/>
              <a:gd name="connsiteY38" fmla="*/ 4945460 h 4945495"/>
              <a:gd name="connsiteX39" fmla="*/ 447570 w 790383"/>
              <a:gd name="connsiteY39" fmla="*/ 4861484 h 4945495"/>
              <a:gd name="connsiteX40" fmla="*/ 503554 w 790383"/>
              <a:gd name="connsiteY40" fmla="*/ 4786840 h 4945495"/>
              <a:gd name="connsiteX41" fmla="*/ 568868 w 790383"/>
              <a:gd name="connsiteY41" fmla="*/ 4805501 h 4945495"/>
              <a:gd name="connsiteX42" fmla="*/ 699497 w 790383"/>
              <a:gd name="connsiteY42" fmla="*/ 4870815 h 4945495"/>
              <a:gd name="connsiteX43" fmla="*/ 764811 w 790383"/>
              <a:gd name="connsiteY43" fmla="*/ 4889476 h 4945495"/>
              <a:gd name="connsiteX44" fmla="*/ 774142 w 790383"/>
              <a:gd name="connsiteY44" fmla="*/ 4833493 h 4945495"/>
              <a:gd name="connsiteX45" fmla="*/ 550207 w 790383"/>
              <a:gd name="connsiteY45" fmla="*/ 4656211 h 4945495"/>
              <a:gd name="connsiteX46" fmla="*/ 494223 w 790383"/>
              <a:gd name="connsiteY46" fmla="*/ 4553574 h 4945495"/>
              <a:gd name="connsiteX47" fmla="*/ 466232 w 790383"/>
              <a:gd name="connsiteY47" fmla="*/ 4227003 h 4945495"/>
              <a:gd name="connsiteX48" fmla="*/ 475562 w 790383"/>
              <a:gd name="connsiteY48" fmla="*/ 4021729 h 4945495"/>
              <a:gd name="connsiteX49" fmla="*/ 484893 w 790383"/>
              <a:gd name="connsiteY49" fmla="*/ 3919093 h 4945495"/>
              <a:gd name="connsiteX50" fmla="*/ 475562 w 790383"/>
              <a:gd name="connsiteY50" fmla="*/ 3741811 h 4945495"/>
              <a:gd name="connsiteX51" fmla="*/ 643513 w 790383"/>
              <a:gd name="connsiteY51" fmla="*/ 3657835 h 4945495"/>
              <a:gd name="connsiteX52" fmla="*/ 708827 w 790383"/>
              <a:gd name="connsiteY52" fmla="*/ 3387248 h 4945495"/>
              <a:gd name="connsiteX53" fmla="*/ 662174 w 790383"/>
              <a:gd name="connsiteY53" fmla="*/ 3228627 h 4945495"/>
              <a:gd name="connsiteX54" fmla="*/ 512885 w 790383"/>
              <a:gd name="connsiteY54" fmla="*/ 3135321 h 4945495"/>
              <a:gd name="connsiteX55" fmla="*/ 494223 w 790383"/>
              <a:gd name="connsiteY55" fmla="*/ 3125991 h 4945495"/>
              <a:gd name="connsiteX56" fmla="*/ 484893 w 790383"/>
              <a:gd name="connsiteY56" fmla="*/ 3004693 h 4945495"/>
              <a:gd name="connsiteX57" fmla="*/ 624852 w 790383"/>
              <a:gd name="connsiteY57" fmla="*/ 2780758 h 4945495"/>
              <a:gd name="connsiteX58" fmla="*/ 652844 w 790383"/>
              <a:gd name="connsiteY58" fmla="*/ 2612807 h 4945495"/>
              <a:gd name="connsiteX59" fmla="*/ 643513 w 790383"/>
              <a:gd name="connsiteY59" fmla="*/ 1801044 h 4945495"/>
              <a:gd name="connsiteX60" fmla="*/ 643513 w 790383"/>
              <a:gd name="connsiteY60" fmla="*/ 1474472 h 4945495"/>
              <a:gd name="connsiteX61" fmla="*/ 587529 w 790383"/>
              <a:gd name="connsiteY61" fmla="*/ 1409158 h 4945495"/>
              <a:gd name="connsiteX62" fmla="*/ 652844 w 790383"/>
              <a:gd name="connsiteY62" fmla="*/ 1315852 h 4945495"/>
              <a:gd name="connsiteX63" fmla="*/ 652844 w 790383"/>
              <a:gd name="connsiteY63" fmla="*/ 774676 h 4945495"/>
              <a:gd name="connsiteX64" fmla="*/ 652844 w 790383"/>
              <a:gd name="connsiteY64" fmla="*/ 326807 h 4945495"/>
              <a:gd name="connsiteX65" fmla="*/ 634183 w 790383"/>
              <a:gd name="connsiteY65" fmla="*/ 84211 h 4945495"/>
              <a:gd name="connsiteX66" fmla="*/ 512885 w 790383"/>
              <a:gd name="connsiteY66" fmla="*/ 235 h 4945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790383" h="4945495">
                <a:moveTo>
                  <a:pt x="512885" y="235"/>
                </a:moveTo>
                <a:cubicBezTo>
                  <a:pt x="478673" y="-2875"/>
                  <a:pt x="452236" y="25117"/>
                  <a:pt x="428909" y="65550"/>
                </a:cubicBezTo>
                <a:cubicBezTo>
                  <a:pt x="405582" y="105983"/>
                  <a:pt x="396251" y="144860"/>
                  <a:pt x="372925" y="242831"/>
                </a:cubicBezTo>
                <a:cubicBezTo>
                  <a:pt x="349599" y="340802"/>
                  <a:pt x="321607" y="496313"/>
                  <a:pt x="288950" y="653378"/>
                </a:cubicBezTo>
                <a:cubicBezTo>
                  <a:pt x="256293" y="810443"/>
                  <a:pt x="200309" y="1073256"/>
                  <a:pt x="176983" y="1185223"/>
                </a:cubicBezTo>
                <a:cubicBezTo>
                  <a:pt x="153657" y="1297190"/>
                  <a:pt x="131885" y="1301856"/>
                  <a:pt x="148991" y="1325182"/>
                </a:cubicBezTo>
                <a:cubicBezTo>
                  <a:pt x="166097" y="1348508"/>
                  <a:pt x="279619" y="1325182"/>
                  <a:pt x="279619" y="1325182"/>
                </a:cubicBezTo>
                <a:lnTo>
                  <a:pt x="335603" y="1325182"/>
                </a:lnTo>
                <a:cubicBezTo>
                  <a:pt x="357374" y="1325182"/>
                  <a:pt x="399362" y="1308076"/>
                  <a:pt x="410248" y="1325182"/>
                </a:cubicBezTo>
                <a:cubicBezTo>
                  <a:pt x="421134" y="1342288"/>
                  <a:pt x="400917" y="1427819"/>
                  <a:pt x="400917" y="1427819"/>
                </a:cubicBezTo>
                <a:cubicBezTo>
                  <a:pt x="394697" y="1446480"/>
                  <a:pt x="388476" y="1435595"/>
                  <a:pt x="372925" y="1437150"/>
                </a:cubicBezTo>
                <a:cubicBezTo>
                  <a:pt x="357374" y="1438705"/>
                  <a:pt x="335603" y="1441815"/>
                  <a:pt x="307611" y="1437150"/>
                </a:cubicBezTo>
                <a:cubicBezTo>
                  <a:pt x="279619" y="1432485"/>
                  <a:pt x="234521" y="1410713"/>
                  <a:pt x="204974" y="1409158"/>
                </a:cubicBezTo>
                <a:cubicBezTo>
                  <a:pt x="175427" y="1407603"/>
                  <a:pt x="142770" y="1348509"/>
                  <a:pt x="130329" y="1427819"/>
                </a:cubicBezTo>
                <a:cubicBezTo>
                  <a:pt x="117888" y="1507129"/>
                  <a:pt x="131884" y="1698407"/>
                  <a:pt x="130329" y="1885019"/>
                </a:cubicBezTo>
                <a:cubicBezTo>
                  <a:pt x="128774" y="2071631"/>
                  <a:pt x="122554" y="2410644"/>
                  <a:pt x="120999" y="2547493"/>
                </a:cubicBezTo>
                <a:cubicBezTo>
                  <a:pt x="119444" y="2684342"/>
                  <a:pt x="94562" y="2645464"/>
                  <a:pt x="120999" y="2706113"/>
                </a:cubicBezTo>
                <a:cubicBezTo>
                  <a:pt x="147436" y="2766762"/>
                  <a:pt x="250072" y="2856958"/>
                  <a:pt x="279619" y="2911386"/>
                </a:cubicBezTo>
                <a:cubicBezTo>
                  <a:pt x="309166" y="2965815"/>
                  <a:pt x="295171" y="3001582"/>
                  <a:pt x="298281" y="3032684"/>
                </a:cubicBezTo>
                <a:cubicBezTo>
                  <a:pt x="301391" y="3063786"/>
                  <a:pt x="304501" y="3077783"/>
                  <a:pt x="298281" y="3097999"/>
                </a:cubicBezTo>
                <a:cubicBezTo>
                  <a:pt x="292060" y="3118215"/>
                  <a:pt x="290505" y="3132211"/>
                  <a:pt x="260958" y="3153982"/>
                </a:cubicBezTo>
                <a:cubicBezTo>
                  <a:pt x="231411" y="3175753"/>
                  <a:pt x="152101" y="3185084"/>
                  <a:pt x="120999" y="3228627"/>
                </a:cubicBezTo>
                <a:cubicBezTo>
                  <a:pt x="89897" y="3272170"/>
                  <a:pt x="77456" y="3349926"/>
                  <a:pt x="74346" y="3415240"/>
                </a:cubicBezTo>
                <a:cubicBezTo>
                  <a:pt x="71236" y="3480554"/>
                  <a:pt x="77456" y="3573860"/>
                  <a:pt x="102338" y="3620513"/>
                </a:cubicBezTo>
                <a:cubicBezTo>
                  <a:pt x="127220" y="3667166"/>
                  <a:pt x="223636" y="3695158"/>
                  <a:pt x="223636" y="3695158"/>
                </a:cubicBezTo>
                <a:cubicBezTo>
                  <a:pt x="259403" y="3716930"/>
                  <a:pt x="301391" y="3720040"/>
                  <a:pt x="316942" y="3751142"/>
                </a:cubicBezTo>
                <a:cubicBezTo>
                  <a:pt x="332493" y="3782244"/>
                  <a:pt x="316942" y="3881770"/>
                  <a:pt x="316942" y="3881770"/>
                </a:cubicBezTo>
                <a:cubicBezTo>
                  <a:pt x="316942" y="3942419"/>
                  <a:pt x="318497" y="4040390"/>
                  <a:pt x="316942" y="4115035"/>
                </a:cubicBezTo>
                <a:cubicBezTo>
                  <a:pt x="315387" y="4189680"/>
                  <a:pt x="309166" y="4270546"/>
                  <a:pt x="307611" y="4329640"/>
                </a:cubicBezTo>
                <a:cubicBezTo>
                  <a:pt x="306056" y="4388734"/>
                  <a:pt x="321607" y="4421391"/>
                  <a:pt x="307611" y="4469599"/>
                </a:cubicBezTo>
                <a:cubicBezTo>
                  <a:pt x="293615" y="4517807"/>
                  <a:pt x="259403" y="4570680"/>
                  <a:pt x="223636" y="4618888"/>
                </a:cubicBezTo>
                <a:cubicBezTo>
                  <a:pt x="187869" y="4667096"/>
                  <a:pt x="127219" y="4719970"/>
                  <a:pt x="93007" y="4758848"/>
                </a:cubicBezTo>
                <a:cubicBezTo>
                  <a:pt x="58795" y="4797726"/>
                  <a:pt x="30803" y="4825717"/>
                  <a:pt x="18362" y="4852154"/>
                </a:cubicBezTo>
                <a:cubicBezTo>
                  <a:pt x="5921" y="4878591"/>
                  <a:pt x="-15850" y="4923689"/>
                  <a:pt x="18362" y="4917468"/>
                </a:cubicBezTo>
                <a:cubicBezTo>
                  <a:pt x="52574" y="4911248"/>
                  <a:pt x="223636" y="4814831"/>
                  <a:pt x="223636" y="4814831"/>
                </a:cubicBezTo>
                <a:cubicBezTo>
                  <a:pt x="264069" y="4794615"/>
                  <a:pt x="246962" y="4800835"/>
                  <a:pt x="260958" y="4796170"/>
                </a:cubicBezTo>
                <a:cubicBezTo>
                  <a:pt x="274954" y="4791505"/>
                  <a:pt x="292060" y="4774399"/>
                  <a:pt x="307611" y="4786840"/>
                </a:cubicBezTo>
                <a:cubicBezTo>
                  <a:pt x="323162" y="4799281"/>
                  <a:pt x="340268" y="4844378"/>
                  <a:pt x="354264" y="4870815"/>
                </a:cubicBezTo>
                <a:cubicBezTo>
                  <a:pt x="368260" y="4897252"/>
                  <a:pt x="376036" y="4947015"/>
                  <a:pt x="391587" y="4945460"/>
                </a:cubicBezTo>
                <a:cubicBezTo>
                  <a:pt x="407138" y="4943905"/>
                  <a:pt x="428909" y="4887921"/>
                  <a:pt x="447570" y="4861484"/>
                </a:cubicBezTo>
                <a:cubicBezTo>
                  <a:pt x="466231" y="4835047"/>
                  <a:pt x="483338" y="4796170"/>
                  <a:pt x="503554" y="4786840"/>
                </a:cubicBezTo>
                <a:cubicBezTo>
                  <a:pt x="523770" y="4777510"/>
                  <a:pt x="536211" y="4791505"/>
                  <a:pt x="568868" y="4805501"/>
                </a:cubicBezTo>
                <a:cubicBezTo>
                  <a:pt x="601525" y="4819497"/>
                  <a:pt x="666840" y="4856819"/>
                  <a:pt x="699497" y="4870815"/>
                </a:cubicBezTo>
                <a:cubicBezTo>
                  <a:pt x="732154" y="4884811"/>
                  <a:pt x="752370" y="4895696"/>
                  <a:pt x="764811" y="4889476"/>
                </a:cubicBezTo>
                <a:cubicBezTo>
                  <a:pt x="777252" y="4883256"/>
                  <a:pt x="809909" y="4872371"/>
                  <a:pt x="774142" y="4833493"/>
                </a:cubicBezTo>
                <a:cubicBezTo>
                  <a:pt x="738375" y="4794616"/>
                  <a:pt x="596860" y="4702864"/>
                  <a:pt x="550207" y="4656211"/>
                </a:cubicBezTo>
                <a:cubicBezTo>
                  <a:pt x="503554" y="4609558"/>
                  <a:pt x="508219" y="4625108"/>
                  <a:pt x="494223" y="4553574"/>
                </a:cubicBezTo>
                <a:cubicBezTo>
                  <a:pt x="480227" y="4482040"/>
                  <a:pt x="469342" y="4315644"/>
                  <a:pt x="466232" y="4227003"/>
                </a:cubicBezTo>
                <a:cubicBezTo>
                  <a:pt x="463122" y="4138362"/>
                  <a:pt x="472452" y="4073047"/>
                  <a:pt x="475562" y="4021729"/>
                </a:cubicBezTo>
                <a:cubicBezTo>
                  <a:pt x="478672" y="3970411"/>
                  <a:pt x="484893" y="3965746"/>
                  <a:pt x="484893" y="3919093"/>
                </a:cubicBezTo>
                <a:cubicBezTo>
                  <a:pt x="484893" y="3872440"/>
                  <a:pt x="449125" y="3785354"/>
                  <a:pt x="475562" y="3741811"/>
                </a:cubicBezTo>
                <a:cubicBezTo>
                  <a:pt x="501999" y="3698268"/>
                  <a:pt x="604636" y="3716929"/>
                  <a:pt x="643513" y="3657835"/>
                </a:cubicBezTo>
                <a:cubicBezTo>
                  <a:pt x="682390" y="3598741"/>
                  <a:pt x="705717" y="3458783"/>
                  <a:pt x="708827" y="3387248"/>
                </a:cubicBezTo>
                <a:cubicBezTo>
                  <a:pt x="711937" y="3315713"/>
                  <a:pt x="694831" y="3270615"/>
                  <a:pt x="662174" y="3228627"/>
                </a:cubicBezTo>
                <a:cubicBezTo>
                  <a:pt x="629517" y="3186639"/>
                  <a:pt x="512885" y="3135321"/>
                  <a:pt x="512885" y="3135321"/>
                </a:cubicBezTo>
                <a:cubicBezTo>
                  <a:pt x="484893" y="3118215"/>
                  <a:pt x="498888" y="3147762"/>
                  <a:pt x="494223" y="3125991"/>
                </a:cubicBezTo>
                <a:cubicBezTo>
                  <a:pt x="489558" y="3104220"/>
                  <a:pt x="463121" y="3062232"/>
                  <a:pt x="484893" y="3004693"/>
                </a:cubicBezTo>
                <a:cubicBezTo>
                  <a:pt x="506665" y="2947154"/>
                  <a:pt x="596860" y="2846072"/>
                  <a:pt x="624852" y="2780758"/>
                </a:cubicBezTo>
                <a:cubicBezTo>
                  <a:pt x="652844" y="2715444"/>
                  <a:pt x="649734" y="2776093"/>
                  <a:pt x="652844" y="2612807"/>
                </a:cubicBezTo>
                <a:cubicBezTo>
                  <a:pt x="655954" y="2449521"/>
                  <a:pt x="645068" y="1990766"/>
                  <a:pt x="643513" y="1801044"/>
                </a:cubicBezTo>
                <a:cubicBezTo>
                  <a:pt x="641958" y="1611322"/>
                  <a:pt x="652844" y="1539786"/>
                  <a:pt x="643513" y="1474472"/>
                </a:cubicBezTo>
                <a:cubicBezTo>
                  <a:pt x="634182" y="1409158"/>
                  <a:pt x="585974" y="1435595"/>
                  <a:pt x="587529" y="1409158"/>
                </a:cubicBezTo>
                <a:cubicBezTo>
                  <a:pt x="589084" y="1382721"/>
                  <a:pt x="641958" y="1421599"/>
                  <a:pt x="652844" y="1315852"/>
                </a:cubicBezTo>
                <a:cubicBezTo>
                  <a:pt x="663730" y="1210105"/>
                  <a:pt x="652844" y="774676"/>
                  <a:pt x="652844" y="774676"/>
                </a:cubicBezTo>
                <a:cubicBezTo>
                  <a:pt x="652844" y="609835"/>
                  <a:pt x="655954" y="441884"/>
                  <a:pt x="652844" y="326807"/>
                </a:cubicBezTo>
                <a:cubicBezTo>
                  <a:pt x="649734" y="211730"/>
                  <a:pt x="652844" y="135529"/>
                  <a:pt x="634183" y="84211"/>
                </a:cubicBezTo>
                <a:cubicBezTo>
                  <a:pt x="615522" y="32893"/>
                  <a:pt x="547097" y="3345"/>
                  <a:pt x="512885" y="235"/>
                </a:cubicBezTo>
                <a:close/>
              </a:path>
            </a:pathLst>
          </a:cu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77" name="Connecteur droit 1076">
            <a:extLst>
              <a:ext uri="{FF2B5EF4-FFF2-40B4-BE49-F238E27FC236}">
                <a16:creationId xmlns:a16="http://schemas.microsoft.com/office/drawing/2014/main" id="{EA40CEA6-FF7F-BE31-77A5-3071FFE4A657}"/>
              </a:ext>
            </a:extLst>
          </p:cNvPr>
          <p:cNvCxnSpPr/>
          <p:nvPr/>
        </p:nvCxnSpPr>
        <p:spPr>
          <a:xfrm>
            <a:off x="5335421" y="4222891"/>
            <a:ext cx="16719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8" name="Connecteur droit 1077">
            <a:extLst>
              <a:ext uri="{FF2B5EF4-FFF2-40B4-BE49-F238E27FC236}">
                <a16:creationId xmlns:a16="http://schemas.microsoft.com/office/drawing/2014/main" id="{B0B5B2B6-4001-0E03-324F-BE7F5F7DCE51}"/>
              </a:ext>
            </a:extLst>
          </p:cNvPr>
          <p:cNvCxnSpPr/>
          <p:nvPr/>
        </p:nvCxnSpPr>
        <p:spPr>
          <a:xfrm>
            <a:off x="5348181" y="4170004"/>
            <a:ext cx="16719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9" name="Connecteur droit 1078">
            <a:extLst>
              <a:ext uri="{FF2B5EF4-FFF2-40B4-BE49-F238E27FC236}">
                <a16:creationId xmlns:a16="http://schemas.microsoft.com/office/drawing/2014/main" id="{32F59C1B-2578-B288-AE64-7E85ED50A7E0}"/>
              </a:ext>
            </a:extLst>
          </p:cNvPr>
          <p:cNvCxnSpPr>
            <a:cxnSpLocks/>
          </p:cNvCxnSpPr>
          <p:nvPr/>
        </p:nvCxnSpPr>
        <p:spPr>
          <a:xfrm>
            <a:off x="5363194" y="4118926"/>
            <a:ext cx="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0" name="Connecteur droit 1079">
            <a:extLst>
              <a:ext uri="{FF2B5EF4-FFF2-40B4-BE49-F238E27FC236}">
                <a16:creationId xmlns:a16="http://schemas.microsoft.com/office/drawing/2014/main" id="{E416BAAD-EB24-2FD7-0B29-416735C76595}"/>
              </a:ext>
            </a:extLst>
          </p:cNvPr>
          <p:cNvCxnSpPr/>
          <p:nvPr/>
        </p:nvCxnSpPr>
        <p:spPr>
          <a:xfrm>
            <a:off x="5369606" y="4063737"/>
            <a:ext cx="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1" name="Connecteur droit 1080">
            <a:extLst>
              <a:ext uri="{FF2B5EF4-FFF2-40B4-BE49-F238E27FC236}">
                <a16:creationId xmlns:a16="http://schemas.microsoft.com/office/drawing/2014/main" id="{02712ED2-7F72-8285-C327-69DCC0DC7FCD}"/>
              </a:ext>
            </a:extLst>
          </p:cNvPr>
          <p:cNvCxnSpPr/>
          <p:nvPr/>
        </p:nvCxnSpPr>
        <p:spPr>
          <a:xfrm>
            <a:off x="5384342" y="4009014"/>
            <a:ext cx="12350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2" name="Connecteur droit 1081">
            <a:extLst>
              <a:ext uri="{FF2B5EF4-FFF2-40B4-BE49-F238E27FC236}">
                <a16:creationId xmlns:a16="http://schemas.microsoft.com/office/drawing/2014/main" id="{582F65CA-1686-C50D-DD68-DE8B0B3C33F5}"/>
              </a:ext>
            </a:extLst>
          </p:cNvPr>
          <p:cNvCxnSpPr/>
          <p:nvPr/>
        </p:nvCxnSpPr>
        <p:spPr>
          <a:xfrm>
            <a:off x="5397917" y="3962762"/>
            <a:ext cx="108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3" name="Connecteur droit 1082">
            <a:extLst>
              <a:ext uri="{FF2B5EF4-FFF2-40B4-BE49-F238E27FC236}">
                <a16:creationId xmlns:a16="http://schemas.microsoft.com/office/drawing/2014/main" id="{AFEEFF23-A77D-75DD-0D88-7691881CB010}"/>
              </a:ext>
            </a:extLst>
          </p:cNvPr>
          <p:cNvCxnSpPr/>
          <p:nvPr/>
        </p:nvCxnSpPr>
        <p:spPr>
          <a:xfrm>
            <a:off x="5403819" y="3913590"/>
            <a:ext cx="9498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4" name="Connecteur droit 1083">
            <a:extLst>
              <a:ext uri="{FF2B5EF4-FFF2-40B4-BE49-F238E27FC236}">
                <a16:creationId xmlns:a16="http://schemas.microsoft.com/office/drawing/2014/main" id="{76C38988-280D-FB8E-D2BC-9356E075C046}"/>
              </a:ext>
            </a:extLst>
          </p:cNvPr>
          <p:cNvCxnSpPr/>
          <p:nvPr/>
        </p:nvCxnSpPr>
        <p:spPr>
          <a:xfrm>
            <a:off x="5417394" y="3857524"/>
            <a:ext cx="9498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5" name="Connecteur droit 1084">
            <a:extLst>
              <a:ext uri="{FF2B5EF4-FFF2-40B4-BE49-F238E27FC236}">
                <a16:creationId xmlns:a16="http://schemas.microsoft.com/office/drawing/2014/main" id="{B8C73AC8-32D2-6063-81E5-7A7DA86C0AEE}"/>
              </a:ext>
            </a:extLst>
          </p:cNvPr>
          <p:cNvCxnSpPr/>
          <p:nvPr/>
        </p:nvCxnSpPr>
        <p:spPr>
          <a:xfrm>
            <a:off x="5424746" y="3806008"/>
            <a:ext cx="7857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6" name="Connecteur droit 1085">
            <a:extLst>
              <a:ext uri="{FF2B5EF4-FFF2-40B4-BE49-F238E27FC236}">
                <a16:creationId xmlns:a16="http://schemas.microsoft.com/office/drawing/2014/main" id="{D59BE671-E20F-BA76-E1DF-ACF903C3A3F1}"/>
              </a:ext>
            </a:extLst>
          </p:cNvPr>
          <p:cNvCxnSpPr/>
          <p:nvPr/>
        </p:nvCxnSpPr>
        <p:spPr>
          <a:xfrm>
            <a:off x="5437045" y="3752372"/>
            <a:ext cx="6175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0" name="Ellipse 1089">
            <a:extLst>
              <a:ext uri="{FF2B5EF4-FFF2-40B4-BE49-F238E27FC236}">
                <a16:creationId xmlns:a16="http://schemas.microsoft.com/office/drawing/2014/main" id="{F9E47C58-7846-64A1-B65A-F0651ABBA297}"/>
              </a:ext>
            </a:extLst>
          </p:cNvPr>
          <p:cNvSpPr/>
          <p:nvPr/>
        </p:nvSpPr>
        <p:spPr>
          <a:xfrm>
            <a:off x="5349748" y="5214432"/>
            <a:ext cx="128803" cy="12628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1" name="Ellipse 1090">
            <a:extLst>
              <a:ext uri="{FF2B5EF4-FFF2-40B4-BE49-F238E27FC236}">
                <a16:creationId xmlns:a16="http://schemas.microsoft.com/office/drawing/2014/main" id="{AA627D98-F534-7ED9-8A2D-C5B9F15D2860}"/>
              </a:ext>
            </a:extLst>
          </p:cNvPr>
          <p:cNvSpPr/>
          <p:nvPr/>
        </p:nvSpPr>
        <p:spPr>
          <a:xfrm>
            <a:off x="6110948" y="5187690"/>
            <a:ext cx="128803" cy="12628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2" name="Ellipse 1091">
            <a:extLst>
              <a:ext uri="{FF2B5EF4-FFF2-40B4-BE49-F238E27FC236}">
                <a16:creationId xmlns:a16="http://schemas.microsoft.com/office/drawing/2014/main" id="{76C2253D-7D61-C0D6-1F3E-5E1AC8FCC7E5}"/>
              </a:ext>
            </a:extLst>
          </p:cNvPr>
          <p:cNvSpPr/>
          <p:nvPr/>
        </p:nvSpPr>
        <p:spPr>
          <a:xfrm>
            <a:off x="6785528" y="5202020"/>
            <a:ext cx="128803" cy="12628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3" name="ZoneTexte 1092">
            <a:extLst>
              <a:ext uri="{FF2B5EF4-FFF2-40B4-BE49-F238E27FC236}">
                <a16:creationId xmlns:a16="http://schemas.microsoft.com/office/drawing/2014/main" id="{5FBF76C1-36EF-258E-0EA0-6805C2FF2C95}"/>
              </a:ext>
            </a:extLst>
          </p:cNvPr>
          <p:cNvSpPr txBox="1"/>
          <p:nvPr/>
        </p:nvSpPr>
        <p:spPr>
          <a:xfrm>
            <a:off x="5841986" y="5997255"/>
            <a:ext cx="10656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sz="1200" dirty="0">
                <a:latin typeface="Calibri" panose="020F0502020204030204"/>
              </a:rPr>
              <a:t>Cônes</a:t>
            </a:r>
          </a:p>
        </p:txBody>
      </p:sp>
    </p:spTree>
    <p:extLst>
      <p:ext uri="{BB962C8B-B14F-4D97-AF65-F5344CB8AC3E}">
        <p14:creationId xmlns:p14="http://schemas.microsoft.com/office/powerpoint/2010/main" val="7713474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35</a:t>
            </a:fld>
            <a:endParaRPr lang="fr-FR"/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9FE1FF36-88E9-92FE-25EE-6809E6E9C616}"/>
              </a:ext>
            </a:extLst>
          </p:cNvPr>
          <p:cNvSpPr txBox="1">
            <a:spLocks/>
          </p:cNvSpPr>
          <p:nvPr/>
        </p:nvSpPr>
        <p:spPr>
          <a:xfrm>
            <a:off x="920750" y="1371600"/>
            <a:ext cx="7353300" cy="2552700"/>
          </a:xfrm>
          <a:prstGeom prst="rect">
            <a:avLst/>
          </a:prstGeom>
          <a:solidFill>
            <a:schemeClr val="tx1">
              <a:alpha val="15000"/>
            </a:schemeClr>
          </a:solidFill>
          <a:ln w="12700" cmpd="sng">
            <a:solidFill>
              <a:schemeClr val="tx1"/>
            </a:solidFill>
            <a:miter lim="800000"/>
            <a:headEnd/>
            <a:tailEnd/>
          </a:ln>
          <a:effectLst>
            <a:reflection stA="69000" endPos="82000" dir="5400000" sy="-100000" algn="bl" rotWithShape="0"/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5300" dirty="0">
                <a:solidFill>
                  <a:srgbClr val="FFB000"/>
                </a:solidFill>
              </a:rPr>
              <a:t>  </a:t>
            </a:r>
            <a:r>
              <a:rPr lang="en-US" sz="5400" dirty="0">
                <a:solidFill>
                  <a:srgbClr val="FFB000"/>
                </a:solidFill>
              </a:rPr>
              <a:t>ANATOMIE DE L’</a:t>
            </a:r>
            <a:r>
              <a:rPr lang="fr-FR" sz="5400" dirty="0">
                <a:solidFill>
                  <a:srgbClr val="FFB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ŒIL</a:t>
            </a:r>
            <a:r>
              <a:rPr lang="fr-FR" sz="5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5400" dirty="0">
              <a:solidFill>
                <a:srgbClr val="FFB000"/>
              </a:solidFill>
            </a:endParaRPr>
          </a:p>
          <a:p>
            <a:pPr marL="685800" indent="-685800" algn="ctr">
              <a:buFont typeface="Wingdings" panose="05000000000000000000" pitchFamily="2" charset="2"/>
              <a:buChar char="q"/>
            </a:pPr>
            <a:r>
              <a:rPr lang="fr-FR" sz="40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Les structures internes de l’œil  </a:t>
            </a:r>
          </a:p>
        </p:txBody>
      </p:sp>
    </p:spTree>
    <p:extLst>
      <p:ext uri="{BB962C8B-B14F-4D97-AF65-F5344CB8AC3E}">
        <p14:creationId xmlns:p14="http://schemas.microsoft.com/office/powerpoint/2010/main" val="30411127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ontent Placeholder 5"/>
          <p:cNvSpPr txBox="1">
            <a:spLocks/>
          </p:cNvSpPr>
          <p:nvPr/>
        </p:nvSpPr>
        <p:spPr bwMode="auto">
          <a:xfrm>
            <a:off x="80961" y="1268413"/>
            <a:ext cx="2628750" cy="5184775"/>
          </a:xfrm>
          <a:prstGeom prst="rect">
            <a:avLst/>
          </a:prstGeom>
          <a:solidFill>
            <a:schemeClr val="tx1">
              <a:alpha val="2705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/>
          <a:lstStyle>
            <a:lvl1pPr marL="101600" indent="-101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00025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482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endParaRPr lang="fr-FR" altLang="fr-FR" sz="20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600" b="1" dirty="0"/>
          </a:p>
        </p:txBody>
      </p:sp>
      <p:sp>
        <p:nvSpPr>
          <p:cNvPr id="30723" name="Espace réservé du numéro de diapositiv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0CC0FDB-8A96-4FEB-ACF2-46616AA50819}" type="slidenum">
              <a:rPr lang="fr-FR" altLang="fr-FR">
                <a:solidFill>
                  <a:srgbClr val="FFFFFF"/>
                </a:solidFill>
                <a:latin typeface="Century Gothic" panose="020B0502020202020204" pitchFamily="34" charset="0"/>
              </a:rPr>
              <a:pPr eaLnBrk="1" hangingPunct="1"/>
              <a:t>36</a:t>
            </a:fld>
            <a:endParaRPr lang="fr-FR" altLang="fr-FR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63184" y="122362"/>
            <a:ext cx="7509211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sz="2000" b="1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Le Cristallin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6F091BD-D1B8-6F2F-75D3-9A1CB5E7E71A}"/>
              </a:ext>
            </a:extLst>
          </p:cNvPr>
          <p:cNvSpPr txBox="1"/>
          <p:nvPr/>
        </p:nvSpPr>
        <p:spPr>
          <a:xfrm>
            <a:off x="75291" y="1345397"/>
            <a:ext cx="2619643" cy="47079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kumimoji="0" lang="fr-FR" alt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Le cristallin = lentille :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628650" lvl="1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kumimoji="0" lang="fr-FR" alt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Biconvexe</a:t>
            </a:r>
          </a:p>
          <a:p>
            <a:pPr lvl="1"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marL="628650" lvl="1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kumimoji="0" lang="fr-FR" alt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Transparente</a:t>
            </a:r>
          </a:p>
          <a:p>
            <a:pPr lvl="1"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628650" lvl="1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kumimoji="0" lang="fr-FR" alt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Elastique</a:t>
            </a:r>
            <a:endParaRPr lang="fr-FR" altLang="fr-FR" sz="1200" dirty="0">
              <a:solidFill>
                <a:prstClr val="white"/>
              </a:solidFill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b="1" dirty="0">
              <a:solidFill>
                <a:schemeClr val="accent1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b="1" dirty="0">
              <a:solidFill>
                <a:schemeClr val="accent1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b="1" dirty="0">
              <a:solidFill>
                <a:schemeClr val="accent1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sz="11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3F0951C-0F5F-FAEF-C8C8-71133F59F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4346" y="1196752"/>
            <a:ext cx="1973073" cy="1460154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AF7A9EDD-A557-573C-8C7C-133C1F0485CF}"/>
              </a:ext>
            </a:extLst>
          </p:cNvPr>
          <p:cNvSpPr/>
          <p:nvPr/>
        </p:nvSpPr>
        <p:spPr>
          <a:xfrm rot="651543">
            <a:off x="4766089" y="1706633"/>
            <a:ext cx="239570" cy="55434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orme libre : forme 7">
            <a:extLst>
              <a:ext uri="{FF2B5EF4-FFF2-40B4-BE49-F238E27FC236}">
                <a16:creationId xmlns:a16="http://schemas.microsoft.com/office/drawing/2014/main" id="{B6B7CBD9-09BC-3373-72C8-5A2BB1DFED5E}"/>
              </a:ext>
            </a:extLst>
          </p:cNvPr>
          <p:cNvSpPr/>
          <p:nvPr/>
        </p:nvSpPr>
        <p:spPr>
          <a:xfrm>
            <a:off x="5080000" y="1983805"/>
            <a:ext cx="492760" cy="321694"/>
          </a:xfrm>
          <a:custGeom>
            <a:avLst/>
            <a:gdLst>
              <a:gd name="connsiteX0" fmla="*/ 0 w 492760"/>
              <a:gd name="connsiteY0" fmla="*/ 11814 h 321694"/>
              <a:gd name="connsiteX1" fmla="*/ 233680 w 492760"/>
              <a:gd name="connsiteY1" fmla="*/ 37214 h 321694"/>
              <a:gd name="connsiteX2" fmla="*/ 492760 w 492760"/>
              <a:gd name="connsiteY2" fmla="*/ 321694 h 321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760" h="321694">
                <a:moveTo>
                  <a:pt x="0" y="11814"/>
                </a:moveTo>
                <a:cubicBezTo>
                  <a:pt x="75776" y="-1310"/>
                  <a:pt x="151553" y="-14433"/>
                  <a:pt x="233680" y="37214"/>
                </a:cubicBezTo>
                <a:cubicBezTo>
                  <a:pt x="315807" y="88861"/>
                  <a:pt x="404283" y="205277"/>
                  <a:pt x="492760" y="321694"/>
                </a:cubicBez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riangle isocèle 8">
            <a:extLst>
              <a:ext uri="{FF2B5EF4-FFF2-40B4-BE49-F238E27FC236}">
                <a16:creationId xmlns:a16="http://schemas.microsoft.com/office/drawing/2014/main" id="{420AA6CB-8789-A6A5-48FE-74B14884E1E1}"/>
              </a:ext>
            </a:extLst>
          </p:cNvPr>
          <p:cNvSpPr/>
          <p:nvPr/>
        </p:nvSpPr>
        <p:spPr>
          <a:xfrm rot="9005150">
            <a:off x="5529179" y="2264447"/>
            <a:ext cx="122942" cy="179766"/>
          </a:xfrm>
          <a:prstGeom prst="triangl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F9C972E-232C-038B-12C5-8EB3617ED1D4}"/>
              </a:ext>
            </a:extLst>
          </p:cNvPr>
          <p:cNvSpPr/>
          <p:nvPr/>
        </p:nvSpPr>
        <p:spPr>
          <a:xfrm>
            <a:off x="2987824" y="2799967"/>
            <a:ext cx="5832648" cy="365322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orme libre : forme 21">
            <a:extLst>
              <a:ext uri="{FF2B5EF4-FFF2-40B4-BE49-F238E27FC236}">
                <a16:creationId xmlns:a16="http://schemas.microsoft.com/office/drawing/2014/main" id="{D196BA8D-1660-FD24-53FC-7BBC34EDE3AB}"/>
              </a:ext>
            </a:extLst>
          </p:cNvPr>
          <p:cNvSpPr/>
          <p:nvPr/>
        </p:nvSpPr>
        <p:spPr>
          <a:xfrm>
            <a:off x="5510796" y="3455196"/>
            <a:ext cx="282601" cy="2177959"/>
          </a:xfrm>
          <a:custGeom>
            <a:avLst/>
            <a:gdLst>
              <a:gd name="connsiteX0" fmla="*/ 330724 w 432324"/>
              <a:gd name="connsiteY0" fmla="*/ 0 h 2144889"/>
              <a:gd name="connsiteX1" fmla="*/ 71080 w 432324"/>
              <a:gd name="connsiteY1" fmla="*/ 349956 h 2144889"/>
              <a:gd name="connsiteX2" fmla="*/ 3346 w 432324"/>
              <a:gd name="connsiteY2" fmla="*/ 1027289 h 2144889"/>
              <a:gd name="connsiteX3" fmla="*/ 150102 w 432324"/>
              <a:gd name="connsiteY3" fmla="*/ 1817512 h 2144889"/>
              <a:gd name="connsiteX4" fmla="*/ 432324 w 432324"/>
              <a:gd name="connsiteY4" fmla="*/ 2144889 h 2144889"/>
              <a:gd name="connsiteX0" fmla="*/ 285090 w 431845"/>
              <a:gd name="connsiteY0" fmla="*/ 0 h 2168212"/>
              <a:gd name="connsiteX1" fmla="*/ 70601 w 431845"/>
              <a:gd name="connsiteY1" fmla="*/ 373279 h 2168212"/>
              <a:gd name="connsiteX2" fmla="*/ 2867 w 431845"/>
              <a:gd name="connsiteY2" fmla="*/ 1050612 h 2168212"/>
              <a:gd name="connsiteX3" fmla="*/ 149623 w 431845"/>
              <a:gd name="connsiteY3" fmla="*/ 1840835 h 2168212"/>
              <a:gd name="connsiteX4" fmla="*/ 431845 w 431845"/>
              <a:gd name="connsiteY4" fmla="*/ 2168212 h 2168212"/>
              <a:gd name="connsiteX0" fmla="*/ 285090 w 285090"/>
              <a:gd name="connsiteY0" fmla="*/ 0 h 2249842"/>
              <a:gd name="connsiteX1" fmla="*/ 70601 w 285090"/>
              <a:gd name="connsiteY1" fmla="*/ 373279 h 2249842"/>
              <a:gd name="connsiteX2" fmla="*/ 2867 w 285090"/>
              <a:gd name="connsiteY2" fmla="*/ 1050612 h 2249842"/>
              <a:gd name="connsiteX3" fmla="*/ 149623 w 285090"/>
              <a:gd name="connsiteY3" fmla="*/ 1840835 h 2249842"/>
              <a:gd name="connsiteX4" fmla="*/ 217356 w 285090"/>
              <a:gd name="connsiteY4" fmla="*/ 2249842 h 2249842"/>
              <a:gd name="connsiteX0" fmla="*/ 282601 w 282601"/>
              <a:gd name="connsiteY0" fmla="*/ 0 h 2249842"/>
              <a:gd name="connsiteX1" fmla="*/ 68112 w 282601"/>
              <a:gd name="connsiteY1" fmla="*/ 373279 h 2249842"/>
              <a:gd name="connsiteX2" fmla="*/ 378 w 282601"/>
              <a:gd name="connsiteY2" fmla="*/ 1050612 h 2249842"/>
              <a:gd name="connsiteX3" fmla="*/ 90690 w 282601"/>
              <a:gd name="connsiteY3" fmla="*/ 1852497 h 2249842"/>
              <a:gd name="connsiteX4" fmla="*/ 214867 w 282601"/>
              <a:gd name="connsiteY4" fmla="*/ 2249842 h 224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601" h="2249842">
                <a:moveTo>
                  <a:pt x="282601" y="0"/>
                </a:moveTo>
                <a:cubicBezTo>
                  <a:pt x="180060" y="89370"/>
                  <a:pt x="115149" y="198177"/>
                  <a:pt x="68112" y="373279"/>
                </a:cubicBezTo>
                <a:cubicBezTo>
                  <a:pt x="21075" y="548381"/>
                  <a:pt x="-3385" y="804076"/>
                  <a:pt x="378" y="1050612"/>
                </a:cubicBezTo>
                <a:cubicBezTo>
                  <a:pt x="4141" y="1297148"/>
                  <a:pt x="19194" y="1666230"/>
                  <a:pt x="90690" y="1852497"/>
                </a:cubicBezTo>
                <a:cubicBezTo>
                  <a:pt x="162186" y="2038764"/>
                  <a:pt x="109504" y="2179287"/>
                  <a:pt x="214867" y="2249842"/>
                </a:cubicBezTo>
              </a:path>
            </a:pathLst>
          </a:custGeom>
          <a:ln w="28575">
            <a:solidFill>
              <a:srgbClr val="FFFF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sp>
        <p:nvSpPr>
          <p:cNvPr id="30880" name="Forme libre : forme 30879">
            <a:extLst>
              <a:ext uri="{FF2B5EF4-FFF2-40B4-BE49-F238E27FC236}">
                <a16:creationId xmlns:a16="http://schemas.microsoft.com/office/drawing/2014/main" id="{1747538E-7E89-DD52-0D37-211A00AF115C}"/>
              </a:ext>
            </a:extLst>
          </p:cNvPr>
          <p:cNvSpPr/>
          <p:nvPr/>
        </p:nvSpPr>
        <p:spPr>
          <a:xfrm rot="10800000">
            <a:off x="5933723" y="3410041"/>
            <a:ext cx="344942" cy="2177959"/>
          </a:xfrm>
          <a:custGeom>
            <a:avLst/>
            <a:gdLst>
              <a:gd name="connsiteX0" fmla="*/ 330724 w 432324"/>
              <a:gd name="connsiteY0" fmla="*/ 0 h 2144889"/>
              <a:gd name="connsiteX1" fmla="*/ 71080 w 432324"/>
              <a:gd name="connsiteY1" fmla="*/ 349956 h 2144889"/>
              <a:gd name="connsiteX2" fmla="*/ 3346 w 432324"/>
              <a:gd name="connsiteY2" fmla="*/ 1027289 h 2144889"/>
              <a:gd name="connsiteX3" fmla="*/ 150102 w 432324"/>
              <a:gd name="connsiteY3" fmla="*/ 1817512 h 2144889"/>
              <a:gd name="connsiteX4" fmla="*/ 432324 w 432324"/>
              <a:gd name="connsiteY4" fmla="*/ 2144889 h 2144889"/>
              <a:gd name="connsiteX0" fmla="*/ 362982 w 464582"/>
              <a:gd name="connsiteY0" fmla="*/ 0 h 2144889"/>
              <a:gd name="connsiteX1" fmla="*/ 28501 w 464582"/>
              <a:gd name="connsiteY1" fmla="*/ 338295 h 2144889"/>
              <a:gd name="connsiteX2" fmla="*/ 35604 w 464582"/>
              <a:gd name="connsiteY2" fmla="*/ 1027289 h 2144889"/>
              <a:gd name="connsiteX3" fmla="*/ 182360 w 464582"/>
              <a:gd name="connsiteY3" fmla="*/ 1817512 h 2144889"/>
              <a:gd name="connsiteX4" fmla="*/ 464582 w 464582"/>
              <a:gd name="connsiteY4" fmla="*/ 2144889 h 2144889"/>
              <a:gd name="connsiteX0" fmla="*/ 463567 w 565167"/>
              <a:gd name="connsiteY0" fmla="*/ 0 h 2144889"/>
              <a:gd name="connsiteX1" fmla="*/ 129086 w 565167"/>
              <a:gd name="connsiteY1" fmla="*/ 338295 h 2144889"/>
              <a:gd name="connsiteX2" fmla="*/ 5226 w 565167"/>
              <a:gd name="connsiteY2" fmla="*/ 1038950 h 2144889"/>
              <a:gd name="connsiteX3" fmla="*/ 282945 w 565167"/>
              <a:gd name="connsiteY3" fmla="*/ 1817512 h 2144889"/>
              <a:gd name="connsiteX4" fmla="*/ 565167 w 565167"/>
              <a:gd name="connsiteY4" fmla="*/ 2144889 h 2144889"/>
              <a:gd name="connsiteX0" fmla="*/ 458540 w 560140"/>
              <a:gd name="connsiteY0" fmla="*/ 0 h 2144889"/>
              <a:gd name="connsiteX1" fmla="*/ 124059 w 560140"/>
              <a:gd name="connsiteY1" fmla="*/ 338295 h 2144889"/>
              <a:gd name="connsiteX2" fmla="*/ 199 w 560140"/>
              <a:gd name="connsiteY2" fmla="*/ 1038950 h 2144889"/>
              <a:gd name="connsiteX3" fmla="*/ 146956 w 560140"/>
              <a:gd name="connsiteY3" fmla="*/ 1887482 h 2144889"/>
              <a:gd name="connsiteX4" fmla="*/ 560140 w 560140"/>
              <a:gd name="connsiteY4" fmla="*/ 2144889 h 2144889"/>
              <a:gd name="connsiteX0" fmla="*/ 458540 w 485303"/>
              <a:gd name="connsiteY0" fmla="*/ 0 h 2214859"/>
              <a:gd name="connsiteX1" fmla="*/ 124059 w 485303"/>
              <a:gd name="connsiteY1" fmla="*/ 338295 h 2214859"/>
              <a:gd name="connsiteX2" fmla="*/ 199 w 485303"/>
              <a:gd name="connsiteY2" fmla="*/ 1038950 h 2214859"/>
              <a:gd name="connsiteX3" fmla="*/ 146956 w 485303"/>
              <a:gd name="connsiteY3" fmla="*/ 1887482 h 2214859"/>
              <a:gd name="connsiteX4" fmla="*/ 485303 w 485303"/>
              <a:gd name="connsiteY4" fmla="*/ 2214859 h 2214859"/>
              <a:gd name="connsiteX0" fmla="*/ 459418 w 486181"/>
              <a:gd name="connsiteY0" fmla="*/ 0 h 2214859"/>
              <a:gd name="connsiteX1" fmla="*/ 218483 w 486181"/>
              <a:gd name="connsiteY1" fmla="*/ 338295 h 2214859"/>
              <a:gd name="connsiteX2" fmla="*/ 1077 w 486181"/>
              <a:gd name="connsiteY2" fmla="*/ 1038950 h 2214859"/>
              <a:gd name="connsiteX3" fmla="*/ 147834 w 486181"/>
              <a:gd name="connsiteY3" fmla="*/ 1887482 h 2214859"/>
              <a:gd name="connsiteX4" fmla="*/ 486181 w 486181"/>
              <a:gd name="connsiteY4" fmla="*/ 2214859 h 2214859"/>
              <a:gd name="connsiteX0" fmla="*/ 571671 w 571671"/>
              <a:gd name="connsiteY0" fmla="*/ 0 h 2249844"/>
              <a:gd name="connsiteX1" fmla="*/ 218483 w 571671"/>
              <a:gd name="connsiteY1" fmla="*/ 373280 h 2249844"/>
              <a:gd name="connsiteX2" fmla="*/ 1077 w 571671"/>
              <a:gd name="connsiteY2" fmla="*/ 1073935 h 2249844"/>
              <a:gd name="connsiteX3" fmla="*/ 147834 w 571671"/>
              <a:gd name="connsiteY3" fmla="*/ 1922467 h 2249844"/>
              <a:gd name="connsiteX4" fmla="*/ 486181 w 571671"/>
              <a:gd name="connsiteY4" fmla="*/ 2249844 h 2249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671" h="2249844">
                <a:moveTo>
                  <a:pt x="571671" y="0"/>
                </a:moveTo>
                <a:cubicBezTo>
                  <a:pt x="469130" y="89370"/>
                  <a:pt x="313582" y="194291"/>
                  <a:pt x="218483" y="373280"/>
                </a:cubicBezTo>
                <a:cubicBezTo>
                  <a:pt x="123384" y="552269"/>
                  <a:pt x="12852" y="815737"/>
                  <a:pt x="1077" y="1073935"/>
                </a:cubicBezTo>
                <a:cubicBezTo>
                  <a:pt x="-10698" y="1332133"/>
                  <a:pt x="76338" y="1736200"/>
                  <a:pt x="147834" y="1922467"/>
                </a:cubicBezTo>
                <a:cubicBezTo>
                  <a:pt x="219330" y="2108734"/>
                  <a:pt x="380818" y="2179289"/>
                  <a:pt x="486181" y="2249844"/>
                </a:cubicBezTo>
              </a:path>
            </a:pathLst>
          </a:custGeom>
          <a:ln w="28575">
            <a:solidFill>
              <a:srgbClr val="FF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0885" name="Connecteur droit avec flèche 30884">
            <a:extLst>
              <a:ext uri="{FF2B5EF4-FFF2-40B4-BE49-F238E27FC236}">
                <a16:creationId xmlns:a16="http://schemas.microsoft.com/office/drawing/2014/main" id="{3F0EE70D-0746-9001-A5C3-803BFD50EB54}"/>
              </a:ext>
            </a:extLst>
          </p:cNvPr>
          <p:cNvCxnSpPr/>
          <p:nvPr/>
        </p:nvCxnSpPr>
        <p:spPr>
          <a:xfrm flipH="1">
            <a:off x="6323661" y="4431303"/>
            <a:ext cx="40857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86" name="ZoneTexte 30885">
            <a:extLst>
              <a:ext uri="{FF2B5EF4-FFF2-40B4-BE49-F238E27FC236}">
                <a16:creationId xmlns:a16="http://schemas.microsoft.com/office/drawing/2014/main" id="{8755C89C-229D-404D-48BE-C2359B0E2EEF}"/>
              </a:ext>
            </a:extLst>
          </p:cNvPr>
          <p:cNvSpPr txBox="1"/>
          <p:nvPr/>
        </p:nvSpPr>
        <p:spPr>
          <a:xfrm>
            <a:off x="6820836" y="4304129"/>
            <a:ext cx="13885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0000"/>
                </a:solidFill>
              </a:rPr>
              <a:t>Face 2 convexe</a:t>
            </a:r>
          </a:p>
        </p:txBody>
      </p:sp>
      <p:sp>
        <p:nvSpPr>
          <p:cNvPr id="30887" name="ZoneTexte 30886">
            <a:extLst>
              <a:ext uri="{FF2B5EF4-FFF2-40B4-BE49-F238E27FC236}">
                <a16:creationId xmlns:a16="http://schemas.microsoft.com/office/drawing/2014/main" id="{87FB3E40-BAD8-0004-82F6-66E071DDBC03}"/>
              </a:ext>
            </a:extLst>
          </p:cNvPr>
          <p:cNvSpPr txBox="1"/>
          <p:nvPr/>
        </p:nvSpPr>
        <p:spPr>
          <a:xfrm>
            <a:off x="3564841" y="4304129"/>
            <a:ext cx="13885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FF00"/>
                </a:solidFill>
              </a:rPr>
              <a:t>Face 1 convexe</a:t>
            </a:r>
          </a:p>
        </p:txBody>
      </p:sp>
      <p:cxnSp>
        <p:nvCxnSpPr>
          <p:cNvPr id="30888" name="Connecteur droit avec flèche 30887">
            <a:extLst>
              <a:ext uri="{FF2B5EF4-FFF2-40B4-BE49-F238E27FC236}">
                <a16:creationId xmlns:a16="http://schemas.microsoft.com/office/drawing/2014/main" id="{F194982C-4145-5D1F-42C9-E7DF28B58B0C}"/>
              </a:ext>
            </a:extLst>
          </p:cNvPr>
          <p:cNvCxnSpPr>
            <a:cxnSpLocks/>
            <a:stCxn id="30887" idx="3"/>
          </p:cNvCxnSpPr>
          <p:nvPr/>
        </p:nvCxnSpPr>
        <p:spPr>
          <a:xfrm>
            <a:off x="4953363" y="4442629"/>
            <a:ext cx="381280" cy="2574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91" name="Forme libre : forme 30890">
            <a:extLst>
              <a:ext uri="{FF2B5EF4-FFF2-40B4-BE49-F238E27FC236}">
                <a16:creationId xmlns:a16="http://schemas.microsoft.com/office/drawing/2014/main" id="{DB63AD2E-5921-9C8A-98F3-72B0FC9B33A0}"/>
              </a:ext>
            </a:extLst>
          </p:cNvPr>
          <p:cNvSpPr/>
          <p:nvPr/>
        </p:nvSpPr>
        <p:spPr>
          <a:xfrm>
            <a:off x="5444139" y="3456670"/>
            <a:ext cx="818197" cy="2170449"/>
          </a:xfrm>
          <a:custGeom>
            <a:avLst/>
            <a:gdLst>
              <a:gd name="connsiteX0" fmla="*/ 322006 w 813752"/>
              <a:gd name="connsiteY0" fmla="*/ 1994 h 2151853"/>
              <a:gd name="connsiteX1" fmla="*/ 141384 w 813752"/>
              <a:gd name="connsiteY1" fmla="*/ 137461 h 2151853"/>
              <a:gd name="connsiteX2" fmla="*/ 5917 w 813752"/>
              <a:gd name="connsiteY2" fmla="*/ 814794 h 2151853"/>
              <a:gd name="connsiteX3" fmla="*/ 51073 w 813752"/>
              <a:gd name="connsiteY3" fmla="*/ 1480839 h 2151853"/>
              <a:gd name="connsiteX4" fmla="*/ 288139 w 813752"/>
              <a:gd name="connsiteY4" fmla="*/ 2033994 h 2151853"/>
              <a:gd name="connsiteX5" fmla="*/ 434895 w 813752"/>
              <a:gd name="connsiteY5" fmla="*/ 2135594 h 2151853"/>
              <a:gd name="connsiteX6" fmla="*/ 762273 w 813752"/>
              <a:gd name="connsiteY6" fmla="*/ 1796927 h 2151853"/>
              <a:gd name="connsiteX7" fmla="*/ 796139 w 813752"/>
              <a:gd name="connsiteY7" fmla="*/ 803505 h 2151853"/>
              <a:gd name="connsiteX8" fmla="*/ 592939 w 813752"/>
              <a:gd name="connsiteY8" fmla="*/ 182616 h 2151853"/>
              <a:gd name="connsiteX9" fmla="*/ 322006 w 813752"/>
              <a:gd name="connsiteY9" fmla="*/ 1994 h 2151853"/>
              <a:gd name="connsiteX0" fmla="*/ 322006 w 818197"/>
              <a:gd name="connsiteY0" fmla="*/ 1994 h 2172443"/>
              <a:gd name="connsiteX1" fmla="*/ 141384 w 818197"/>
              <a:gd name="connsiteY1" fmla="*/ 137461 h 2172443"/>
              <a:gd name="connsiteX2" fmla="*/ 5917 w 818197"/>
              <a:gd name="connsiteY2" fmla="*/ 814794 h 2172443"/>
              <a:gd name="connsiteX3" fmla="*/ 51073 w 818197"/>
              <a:gd name="connsiteY3" fmla="*/ 1480839 h 2172443"/>
              <a:gd name="connsiteX4" fmla="*/ 288139 w 818197"/>
              <a:gd name="connsiteY4" fmla="*/ 2033994 h 2172443"/>
              <a:gd name="connsiteX5" fmla="*/ 434895 w 818197"/>
              <a:gd name="connsiteY5" fmla="*/ 2135594 h 2172443"/>
              <a:gd name="connsiteX6" fmla="*/ 773562 w 818197"/>
              <a:gd name="connsiteY6" fmla="*/ 1514705 h 2172443"/>
              <a:gd name="connsiteX7" fmla="*/ 796139 w 818197"/>
              <a:gd name="connsiteY7" fmla="*/ 803505 h 2172443"/>
              <a:gd name="connsiteX8" fmla="*/ 592939 w 818197"/>
              <a:gd name="connsiteY8" fmla="*/ 182616 h 2172443"/>
              <a:gd name="connsiteX9" fmla="*/ 322006 w 818197"/>
              <a:gd name="connsiteY9" fmla="*/ 1994 h 2172443"/>
              <a:gd name="connsiteX0" fmla="*/ 322006 w 818197"/>
              <a:gd name="connsiteY0" fmla="*/ 1774 h 2172223"/>
              <a:gd name="connsiteX1" fmla="*/ 141384 w 818197"/>
              <a:gd name="connsiteY1" fmla="*/ 261419 h 2172223"/>
              <a:gd name="connsiteX2" fmla="*/ 5917 w 818197"/>
              <a:gd name="connsiteY2" fmla="*/ 814574 h 2172223"/>
              <a:gd name="connsiteX3" fmla="*/ 51073 w 818197"/>
              <a:gd name="connsiteY3" fmla="*/ 1480619 h 2172223"/>
              <a:gd name="connsiteX4" fmla="*/ 288139 w 818197"/>
              <a:gd name="connsiteY4" fmla="*/ 2033774 h 2172223"/>
              <a:gd name="connsiteX5" fmla="*/ 434895 w 818197"/>
              <a:gd name="connsiteY5" fmla="*/ 2135374 h 2172223"/>
              <a:gd name="connsiteX6" fmla="*/ 773562 w 818197"/>
              <a:gd name="connsiteY6" fmla="*/ 1514485 h 2172223"/>
              <a:gd name="connsiteX7" fmla="*/ 796139 w 818197"/>
              <a:gd name="connsiteY7" fmla="*/ 803285 h 2172223"/>
              <a:gd name="connsiteX8" fmla="*/ 592939 w 818197"/>
              <a:gd name="connsiteY8" fmla="*/ 182396 h 2172223"/>
              <a:gd name="connsiteX9" fmla="*/ 322006 w 818197"/>
              <a:gd name="connsiteY9" fmla="*/ 1774 h 2172223"/>
              <a:gd name="connsiteX0" fmla="*/ 322006 w 818197"/>
              <a:gd name="connsiteY0" fmla="*/ 82 h 2170531"/>
              <a:gd name="connsiteX1" fmla="*/ 141384 w 818197"/>
              <a:gd name="connsiteY1" fmla="*/ 259727 h 2170531"/>
              <a:gd name="connsiteX2" fmla="*/ 5917 w 818197"/>
              <a:gd name="connsiteY2" fmla="*/ 812882 h 2170531"/>
              <a:gd name="connsiteX3" fmla="*/ 51073 w 818197"/>
              <a:gd name="connsiteY3" fmla="*/ 1478927 h 2170531"/>
              <a:gd name="connsiteX4" fmla="*/ 288139 w 818197"/>
              <a:gd name="connsiteY4" fmla="*/ 2032082 h 2170531"/>
              <a:gd name="connsiteX5" fmla="*/ 434895 w 818197"/>
              <a:gd name="connsiteY5" fmla="*/ 2133682 h 2170531"/>
              <a:gd name="connsiteX6" fmla="*/ 773562 w 818197"/>
              <a:gd name="connsiteY6" fmla="*/ 1512793 h 2170531"/>
              <a:gd name="connsiteX7" fmla="*/ 796139 w 818197"/>
              <a:gd name="connsiteY7" fmla="*/ 801593 h 2170531"/>
              <a:gd name="connsiteX8" fmla="*/ 604228 w 818197"/>
              <a:gd name="connsiteY8" fmla="*/ 282304 h 2170531"/>
              <a:gd name="connsiteX9" fmla="*/ 322006 w 818197"/>
              <a:gd name="connsiteY9" fmla="*/ 82 h 2170531"/>
              <a:gd name="connsiteX0" fmla="*/ 389739 w 818197"/>
              <a:gd name="connsiteY0" fmla="*/ 82 h 2170531"/>
              <a:gd name="connsiteX1" fmla="*/ 141384 w 818197"/>
              <a:gd name="connsiteY1" fmla="*/ 259727 h 2170531"/>
              <a:gd name="connsiteX2" fmla="*/ 5917 w 818197"/>
              <a:gd name="connsiteY2" fmla="*/ 812882 h 2170531"/>
              <a:gd name="connsiteX3" fmla="*/ 51073 w 818197"/>
              <a:gd name="connsiteY3" fmla="*/ 1478927 h 2170531"/>
              <a:gd name="connsiteX4" fmla="*/ 288139 w 818197"/>
              <a:gd name="connsiteY4" fmla="*/ 2032082 h 2170531"/>
              <a:gd name="connsiteX5" fmla="*/ 434895 w 818197"/>
              <a:gd name="connsiteY5" fmla="*/ 2133682 h 2170531"/>
              <a:gd name="connsiteX6" fmla="*/ 773562 w 818197"/>
              <a:gd name="connsiteY6" fmla="*/ 1512793 h 2170531"/>
              <a:gd name="connsiteX7" fmla="*/ 796139 w 818197"/>
              <a:gd name="connsiteY7" fmla="*/ 801593 h 2170531"/>
              <a:gd name="connsiteX8" fmla="*/ 604228 w 818197"/>
              <a:gd name="connsiteY8" fmla="*/ 282304 h 2170531"/>
              <a:gd name="connsiteX9" fmla="*/ 389739 w 818197"/>
              <a:gd name="connsiteY9" fmla="*/ 82 h 2170531"/>
              <a:gd name="connsiteX0" fmla="*/ 389739 w 818197"/>
              <a:gd name="connsiteY0" fmla="*/ 307 h 2170756"/>
              <a:gd name="connsiteX1" fmla="*/ 141384 w 818197"/>
              <a:gd name="connsiteY1" fmla="*/ 259952 h 2170756"/>
              <a:gd name="connsiteX2" fmla="*/ 5917 w 818197"/>
              <a:gd name="connsiteY2" fmla="*/ 813107 h 2170756"/>
              <a:gd name="connsiteX3" fmla="*/ 51073 w 818197"/>
              <a:gd name="connsiteY3" fmla="*/ 1479152 h 2170756"/>
              <a:gd name="connsiteX4" fmla="*/ 288139 w 818197"/>
              <a:gd name="connsiteY4" fmla="*/ 2032307 h 2170756"/>
              <a:gd name="connsiteX5" fmla="*/ 434895 w 818197"/>
              <a:gd name="connsiteY5" fmla="*/ 2133907 h 2170756"/>
              <a:gd name="connsiteX6" fmla="*/ 773562 w 818197"/>
              <a:gd name="connsiteY6" fmla="*/ 1513018 h 2170756"/>
              <a:gd name="connsiteX7" fmla="*/ 796139 w 818197"/>
              <a:gd name="connsiteY7" fmla="*/ 801818 h 2170756"/>
              <a:gd name="connsiteX8" fmla="*/ 649384 w 818197"/>
              <a:gd name="connsiteY8" fmla="*/ 305107 h 2170756"/>
              <a:gd name="connsiteX9" fmla="*/ 389739 w 818197"/>
              <a:gd name="connsiteY9" fmla="*/ 307 h 2170756"/>
              <a:gd name="connsiteX0" fmla="*/ 389739 w 818197"/>
              <a:gd name="connsiteY0" fmla="*/ 0 h 2170449"/>
              <a:gd name="connsiteX1" fmla="*/ 141384 w 818197"/>
              <a:gd name="connsiteY1" fmla="*/ 304800 h 2170449"/>
              <a:gd name="connsiteX2" fmla="*/ 5917 w 818197"/>
              <a:gd name="connsiteY2" fmla="*/ 812800 h 2170449"/>
              <a:gd name="connsiteX3" fmla="*/ 51073 w 818197"/>
              <a:gd name="connsiteY3" fmla="*/ 1478845 h 2170449"/>
              <a:gd name="connsiteX4" fmla="*/ 288139 w 818197"/>
              <a:gd name="connsiteY4" fmla="*/ 2032000 h 2170449"/>
              <a:gd name="connsiteX5" fmla="*/ 434895 w 818197"/>
              <a:gd name="connsiteY5" fmla="*/ 2133600 h 2170449"/>
              <a:gd name="connsiteX6" fmla="*/ 773562 w 818197"/>
              <a:gd name="connsiteY6" fmla="*/ 1512711 h 2170449"/>
              <a:gd name="connsiteX7" fmla="*/ 796139 w 818197"/>
              <a:gd name="connsiteY7" fmla="*/ 801511 h 2170449"/>
              <a:gd name="connsiteX8" fmla="*/ 649384 w 818197"/>
              <a:gd name="connsiteY8" fmla="*/ 304800 h 2170449"/>
              <a:gd name="connsiteX9" fmla="*/ 389739 w 818197"/>
              <a:gd name="connsiteY9" fmla="*/ 0 h 2170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18197" h="2170449">
                <a:moveTo>
                  <a:pt x="389739" y="0"/>
                </a:moveTo>
                <a:cubicBezTo>
                  <a:pt x="305072" y="0"/>
                  <a:pt x="205354" y="169333"/>
                  <a:pt x="141384" y="304800"/>
                </a:cubicBezTo>
                <a:cubicBezTo>
                  <a:pt x="77414" y="440267"/>
                  <a:pt x="20969" y="617126"/>
                  <a:pt x="5917" y="812800"/>
                </a:cubicBezTo>
                <a:cubicBezTo>
                  <a:pt x="-9135" y="1008474"/>
                  <a:pt x="4036" y="1275645"/>
                  <a:pt x="51073" y="1478845"/>
                </a:cubicBezTo>
                <a:cubicBezTo>
                  <a:pt x="98110" y="1682045"/>
                  <a:pt x="224169" y="1922874"/>
                  <a:pt x="288139" y="2032000"/>
                </a:cubicBezTo>
                <a:cubicBezTo>
                  <a:pt x="352109" y="2141126"/>
                  <a:pt x="353991" y="2220148"/>
                  <a:pt x="434895" y="2133600"/>
                </a:cubicBezTo>
                <a:cubicBezTo>
                  <a:pt x="515799" y="2047052"/>
                  <a:pt x="713355" y="1734726"/>
                  <a:pt x="773562" y="1512711"/>
                </a:cubicBezTo>
                <a:cubicBezTo>
                  <a:pt x="833769" y="1290696"/>
                  <a:pt x="824361" y="1070563"/>
                  <a:pt x="796139" y="801511"/>
                </a:cubicBezTo>
                <a:cubicBezTo>
                  <a:pt x="767917" y="532459"/>
                  <a:pt x="717117" y="438385"/>
                  <a:pt x="649384" y="304800"/>
                </a:cubicBezTo>
                <a:cubicBezTo>
                  <a:pt x="581651" y="171215"/>
                  <a:pt x="474406" y="0"/>
                  <a:pt x="389739" y="0"/>
                </a:cubicBezTo>
                <a:close/>
              </a:path>
            </a:pathLst>
          </a:custGeom>
          <a:scene3d>
            <a:camera prst="perspectiveContrastingLeftFacing"/>
            <a:lightRig rig="threePt" dir="t"/>
          </a:scene3d>
          <a:sp3d extrusionH="63500" contourW="12700" prstMaterial="legacyWireframe">
            <a:contourClr>
              <a:schemeClr val="tx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381992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08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9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ontent Placeholder 5"/>
          <p:cNvSpPr txBox="1">
            <a:spLocks/>
          </p:cNvSpPr>
          <p:nvPr/>
        </p:nvSpPr>
        <p:spPr bwMode="auto">
          <a:xfrm>
            <a:off x="80961" y="1268413"/>
            <a:ext cx="2628750" cy="5184775"/>
          </a:xfrm>
          <a:prstGeom prst="rect">
            <a:avLst/>
          </a:prstGeom>
          <a:solidFill>
            <a:schemeClr val="tx1">
              <a:alpha val="2705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/>
          <a:lstStyle>
            <a:lvl1pPr marL="101600" indent="-101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00025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482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endParaRPr lang="fr-FR" altLang="fr-FR" sz="20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600" b="1" dirty="0"/>
          </a:p>
        </p:txBody>
      </p:sp>
      <p:sp>
        <p:nvSpPr>
          <p:cNvPr id="30723" name="Espace réservé du numéro de diapositiv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0CC0FDB-8A96-4FEB-ACF2-46616AA50819}" type="slidenum">
              <a:rPr lang="fr-FR" altLang="fr-FR">
                <a:solidFill>
                  <a:srgbClr val="FFFFFF"/>
                </a:solidFill>
                <a:latin typeface="Century Gothic" panose="020B0502020202020204" pitchFamily="34" charset="0"/>
              </a:rPr>
              <a:pPr eaLnBrk="1" hangingPunct="1"/>
              <a:t>37</a:t>
            </a:fld>
            <a:endParaRPr lang="fr-FR" altLang="fr-FR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63184" y="122362"/>
            <a:ext cx="7509211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sz="2000" b="1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Le Cristallin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6F091BD-D1B8-6F2F-75D3-9A1CB5E7E71A}"/>
              </a:ext>
            </a:extLst>
          </p:cNvPr>
          <p:cNvSpPr txBox="1"/>
          <p:nvPr/>
        </p:nvSpPr>
        <p:spPr>
          <a:xfrm>
            <a:off x="75291" y="1345397"/>
            <a:ext cx="2619643" cy="55943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b="1" dirty="0">
              <a:solidFill>
                <a:schemeClr val="accent1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lang="fr-FR" altLang="fr-FR" sz="1200" b="1" dirty="0">
                <a:solidFill>
                  <a:schemeClr val="accent1"/>
                </a:solidFill>
                <a:latin typeface="Century Gothic"/>
              </a:rPr>
              <a:t> </a:t>
            </a:r>
            <a:r>
              <a:rPr lang="fr-FR" altLang="fr-FR" sz="1200" dirty="0">
                <a:latin typeface="Century Gothic"/>
              </a:rPr>
              <a:t>Grâce à son élasticité le cristallin peut focalisé la lumière sur la rétine 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lang="fr-FR" altLang="fr-FR" sz="1200" dirty="0">
                <a:latin typeface="Century Gothic"/>
              </a:rPr>
              <a:t> Ce processus de changement de la forme du cristallin est appelé : accommodation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lang="fr-FR" altLang="fr-FR" sz="1200" dirty="0">
                <a:latin typeface="Century Gothic"/>
              </a:rPr>
              <a:t> Les muscles ciliaires régulent la pression exercée de part et d’autres du cristallin et permettent ainsi d’ajuster l’épaisseur du cristallin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sz="11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ED8856C-74C8-2202-DD99-5309E4BC2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2564904"/>
            <a:ext cx="3697506" cy="2736304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28A88A6A-4C46-5FAF-409F-0AFA6A932A3D}"/>
              </a:ext>
            </a:extLst>
          </p:cNvPr>
          <p:cNvSpPr/>
          <p:nvPr/>
        </p:nvSpPr>
        <p:spPr>
          <a:xfrm>
            <a:off x="8100392" y="4293096"/>
            <a:ext cx="117937" cy="108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1F02F69C-D2B5-FB30-2B4D-9D24482C679F}"/>
              </a:ext>
            </a:extLst>
          </p:cNvPr>
          <p:cNvSpPr/>
          <p:nvPr/>
        </p:nvSpPr>
        <p:spPr>
          <a:xfrm>
            <a:off x="8080837" y="4669758"/>
            <a:ext cx="117937" cy="108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2556829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-0.00139 L -0.14548 -0.03912 L -0.24548 -0.07084 L -0.36753 -0.11065 " pathEditMode="relative" ptsTypes="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5 -0.00046 L -0.14583 -0.08958 L -0.36788 -0.16458 " pathEditMode="relative" ptsTypes="AAA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ontent Placeholder 5"/>
          <p:cNvSpPr txBox="1">
            <a:spLocks/>
          </p:cNvSpPr>
          <p:nvPr/>
        </p:nvSpPr>
        <p:spPr bwMode="auto">
          <a:xfrm>
            <a:off x="80961" y="1268413"/>
            <a:ext cx="2628750" cy="5184775"/>
          </a:xfrm>
          <a:prstGeom prst="rect">
            <a:avLst/>
          </a:prstGeom>
          <a:solidFill>
            <a:schemeClr val="tx1">
              <a:alpha val="2705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/>
          <a:lstStyle>
            <a:lvl1pPr marL="101600" indent="-101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00025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482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endParaRPr lang="fr-FR" altLang="fr-FR" sz="20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600" b="1" dirty="0"/>
          </a:p>
        </p:txBody>
      </p:sp>
      <p:sp>
        <p:nvSpPr>
          <p:cNvPr id="30723" name="Espace réservé du numéro de diapositiv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0CC0FDB-8A96-4FEB-ACF2-46616AA50819}" type="slidenum">
              <a:rPr lang="fr-FR" altLang="fr-FR">
                <a:solidFill>
                  <a:srgbClr val="FFFFFF"/>
                </a:solidFill>
                <a:latin typeface="Century Gothic" panose="020B0502020202020204" pitchFamily="34" charset="0"/>
              </a:rPr>
              <a:pPr eaLnBrk="1" hangingPunct="1"/>
              <a:t>38</a:t>
            </a:fld>
            <a:endParaRPr lang="fr-FR" altLang="fr-FR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63184" y="122362"/>
            <a:ext cx="7509211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sz="2000" b="1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Le Cristallin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6F091BD-D1B8-6F2F-75D3-9A1CB5E7E71A}"/>
              </a:ext>
            </a:extLst>
          </p:cNvPr>
          <p:cNvSpPr txBox="1"/>
          <p:nvPr/>
        </p:nvSpPr>
        <p:spPr>
          <a:xfrm>
            <a:off x="75291" y="1345397"/>
            <a:ext cx="2619643" cy="714554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b="1" dirty="0">
              <a:solidFill>
                <a:schemeClr val="accent1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lang="fr-FR" altLang="fr-FR" sz="1200" b="1" dirty="0">
                <a:solidFill>
                  <a:schemeClr val="accent1"/>
                </a:solidFill>
                <a:latin typeface="Century Gothic"/>
              </a:rPr>
              <a:t> </a:t>
            </a:r>
            <a:r>
              <a:rPr lang="fr-FR" altLang="fr-FR" sz="1200" dirty="0">
                <a:latin typeface="Century Gothic"/>
              </a:rPr>
              <a:t>Le cristallin comprend deux éléments :</a:t>
            </a:r>
          </a:p>
          <a:p>
            <a:pPr marL="628650" lvl="1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fr-FR" altLang="fr-FR" sz="1200" dirty="0"/>
              <a:t>L’épithélium</a:t>
            </a:r>
          </a:p>
          <a:p>
            <a:pPr lvl="1"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/>
          </a:p>
          <a:p>
            <a:pPr marL="628650" lvl="1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fr-FR" altLang="fr-FR" sz="1200" dirty="0"/>
              <a:t>Les fibres du cristallin</a:t>
            </a:r>
          </a:p>
          <a:p>
            <a:pPr marL="628650" lvl="1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§"/>
              <a:defRPr/>
            </a:pPr>
            <a:endParaRPr lang="fr-FR" altLang="fr-FR" sz="1200" dirty="0"/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lang="fr-FR" altLang="fr-FR" sz="1200" dirty="0">
                <a:latin typeface="Century Gothic"/>
              </a:rPr>
              <a:t> </a:t>
            </a:r>
            <a:r>
              <a:rPr lang="fr-FR" altLang="fr-FR" sz="1200" dirty="0"/>
              <a:t>L’épithélium est formé d’une seule couche de cellule cuboïde =&gt; se divisent, s’allonge et se différencient =&gt; fibres du cristallin</a:t>
            </a:r>
          </a:p>
          <a:p>
            <a:pPr lvl="1"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latin typeface="Century Gothic"/>
            </a:endParaRPr>
          </a:p>
          <a:p>
            <a:pPr lvl="1"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lang="fr-FR" altLang="fr-FR" sz="1200" dirty="0"/>
              <a:t> Les fibres du cristallin sont superposées comme les couches d’un oignon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lang="fr-FR" altLang="fr-FR" sz="1200" dirty="0">
                <a:latin typeface="Century Gothic"/>
              </a:rPr>
              <a:t> Elles sont anucléés et renferme des cristallines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sz="1100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Modèle 3D 2">
                <a:extLst>
                  <a:ext uri="{FF2B5EF4-FFF2-40B4-BE49-F238E27FC236}">
                    <a16:creationId xmlns:a16="http://schemas.microsoft.com/office/drawing/2014/main" id="{5E625ED2-879A-1D60-ADB0-A210F806A71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28894196"/>
                  </p:ext>
                </p:extLst>
              </p:nvPr>
            </p:nvGraphicFramePr>
            <p:xfrm>
              <a:off x="4682078" y="2113821"/>
              <a:ext cx="2065310" cy="3017066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065310" cy="3017066"/>
                    </a:xfrm>
                    <a:prstGeom prst="rect">
                      <a:avLst/>
                    </a:prstGeom>
                  </am3d:spPr>
                  <am3d:camera>
                    <am3d:pos x="0" y="0" z="615803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183415" d="1000000"/>
                    <am3d:preTrans dx="-18198204" dy="8216507" dz="-20412436"/>
                    <am3d:scale>
                      <am3d:sx n="1000000" d="1000000"/>
                      <am3d:sy n="1000000" d="1000000"/>
                      <am3d:sz n="1000000" d="1000000"/>
                    </am3d:scale>
                    <am3d:rot ax="-829433" ay="-1947794" az="451433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06399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Modèle 3D 2">
                <a:extLst>
                  <a:ext uri="{FF2B5EF4-FFF2-40B4-BE49-F238E27FC236}">
                    <a16:creationId xmlns:a16="http://schemas.microsoft.com/office/drawing/2014/main" id="{5E625ED2-879A-1D60-ADB0-A210F806A71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82078" y="2113821"/>
                <a:ext cx="2065310" cy="3017066"/>
              </a:xfrm>
              <a:prstGeom prst="rect">
                <a:avLst/>
              </a:prstGeom>
            </p:spPr>
          </p:pic>
        </mc:Fallback>
      </mc:AlternateContent>
      <p:sp>
        <p:nvSpPr>
          <p:cNvPr id="4" name="ZoneTexte 3">
            <a:extLst>
              <a:ext uri="{FF2B5EF4-FFF2-40B4-BE49-F238E27FC236}">
                <a16:creationId xmlns:a16="http://schemas.microsoft.com/office/drawing/2014/main" id="{64C233A3-498D-899A-C156-0CB0678BA9E8}"/>
              </a:ext>
            </a:extLst>
          </p:cNvPr>
          <p:cNvSpPr txBox="1"/>
          <p:nvPr/>
        </p:nvSpPr>
        <p:spPr>
          <a:xfrm>
            <a:off x="5508104" y="5301208"/>
            <a:ext cx="7906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Cristallin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1088559-C80B-81C0-B1C9-B338C425DF53}"/>
              </a:ext>
            </a:extLst>
          </p:cNvPr>
          <p:cNvCxnSpPr/>
          <p:nvPr/>
        </p:nvCxnSpPr>
        <p:spPr>
          <a:xfrm>
            <a:off x="4427984" y="3284984"/>
            <a:ext cx="648072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042794C-8679-4517-D6EC-08CF4369E524}"/>
              </a:ext>
            </a:extLst>
          </p:cNvPr>
          <p:cNvCxnSpPr>
            <a:cxnSpLocks/>
          </p:cNvCxnSpPr>
          <p:nvPr/>
        </p:nvCxnSpPr>
        <p:spPr>
          <a:xfrm>
            <a:off x="4427984" y="3284984"/>
            <a:ext cx="792088" cy="5758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DD282F29-E295-2162-40AE-0F384E82161F}"/>
              </a:ext>
            </a:extLst>
          </p:cNvPr>
          <p:cNvSpPr txBox="1"/>
          <p:nvPr/>
        </p:nvSpPr>
        <p:spPr>
          <a:xfrm>
            <a:off x="3421916" y="2989093"/>
            <a:ext cx="1015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Les fibres</a:t>
            </a:r>
          </a:p>
          <a:p>
            <a:r>
              <a:rPr lang="fr-FR" sz="1200" dirty="0"/>
              <a:t>du cristallin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478CFC74-A0D6-7D18-D528-CCBEED68AEF5}"/>
              </a:ext>
            </a:extLst>
          </p:cNvPr>
          <p:cNvCxnSpPr>
            <a:cxnSpLocks/>
          </p:cNvCxnSpPr>
          <p:nvPr/>
        </p:nvCxnSpPr>
        <p:spPr>
          <a:xfrm flipH="1">
            <a:off x="6340221" y="2113821"/>
            <a:ext cx="188139" cy="4092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432F7F20-0938-71E0-D2F4-B1FACF3A48E2}"/>
              </a:ext>
            </a:extLst>
          </p:cNvPr>
          <p:cNvSpPr txBox="1"/>
          <p:nvPr/>
        </p:nvSpPr>
        <p:spPr>
          <a:xfrm>
            <a:off x="5903404" y="1566995"/>
            <a:ext cx="1768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L’épithélium délimite </a:t>
            </a:r>
          </a:p>
          <a:p>
            <a:r>
              <a:rPr lang="fr-FR" sz="1200" dirty="0"/>
              <a:t>        le cristallin</a:t>
            </a:r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30B45EF3-5BEF-5251-AE18-E6078D6975C1}"/>
              </a:ext>
            </a:extLst>
          </p:cNvPr>
          <p:cNvGrpSpPr/>
          <p:nvPr/>
        </p:nvGrpSpPr>
        <p:grpSpPr>
          <a:xfrm>
            <a:off x="7380312" y="2521110"/>
            <a:ext cx="1224023" cy="3510049"/>
            <a:chOff x="7380312" y="2521110"/>
            <a:chExt cx="1224023" cy="3510049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5D34E108-C024-8596-9B4A-3030DB81CCC2}"/>
                </a:ext>
              </a:extLst>
            </p:cNvPr>
            <p:cNvSpPr/>
            <p:nvPr/>
          </p:nvSpPr>
          <p:spPr>
            <a:xfrm>
              <a:off x="7380312" y="2523064"/>
              <a:ext cx="291525" cy="329872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0183B9F4-E6B3-DCB8-783D-D8786C480AAA}"/>
                </a:ext>
              </a:extLst>
            </p:cNvPr>
            <p:cNvSpPr/>
            <p:nvPr/>
          </p:nvSpPr>
          <p:spPr>
            <a:xfrm>
              <a:off x="7685112" y="2523064"/>
              <a:ext cx="291525" cy="329872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E539E3D3-DD9E-6BBB-BEF9-0DC88D45E91D}"/>
                </a:ext>
              </a:extLst>
            </p:cNvPr>
            <p:cNvSpPr/>
            <p:nvPr/>
          </p:nvSpPr>
          <p:spPr>
            <a:xfrm>
              <a:off x="7997606" y="2521110"/>
              <a:ext cx="291525" cy="329872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D46AA699-08D7-EB23-D937-14C3E2E3FB31}"/>
                </a:ext>
              </a:extLst>
            </p:cNvPr>
            <p:cNvSpPr/>
            <p:nvPr/>
          </p:nvSpPr>
          <p:spPr>
            <a:xfrm>
              <a:off x="7685112" y="2523064"/>
              <a:ext cx="291525" cy="329872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084D4F2A-E0B7-F4A5-8883-021DFCB58A5A}"/>
                </a:ext>
              </a:extLst>
            </p:cNvPr>
            <p:cNvSpPr/>
            <p:nvPr/>
          </p:nvSpPr>
          <p:spPr>
            <a:xfrm>
              <a:off x="8312810" y="2523064"/>
              <a:ext cx="291525" cy="329872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6" name="Connecteur droit avec flèche 25">
              <a:extLst>
                <a:ext uri="{FF2B5EF4-FFF2-40B4-BE49-F238E27FC236}">
                  <a16:creationId xmlns:a16="http://schemas.microsoft.com/office/drawing/2014/main" id="{60FF7C63-5CC6-458E-BAE0-FBAC8705371C}"/>
                </a:ext>
              </a:extLst>
            </p:cNvPr>
            <p:cNvCxnSpPr/>
            <p:nvPr/>
          </p:nvCxnSpPr>
          <p:spPr>
            <a:xfrm>
              <a:off x="7997606" y="2989093"/>
              <a:ext cx="0" cy="58379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BA304344-8036-DACE-C8B7-FC5EEE5C25DC}"/>
                </a:ext>
              </a:extLst>
            </p:cNvPr>
            <p:cNvSpPr/>
            <p:nvPr/>
          </p:nvSpPr>
          <p:spPr>
            <a:xfrm>
              <a:off x="7766431" y="3589458"/>
              <a:ext cx="291525" cy="583799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7A8B9DA5-96B3-A983-1D3B-3458C4664E31}"/>
                </a:ext>
              </a:extLst>
            </p:cNvPr>
            <p:cNvSpPr/>
            <p:nvPr/>
          </p:nvSpPr>
          <p:spPr>
            <a:xfrm>
              <a:off x="8073881" y="3585466"/>
              <a:ext cx="291525" cy="583799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9" name="Connecteur droit avec flèche 28">
              <a:extLst>
                <a:ext uri="{FF2B5EF4-FFF2-40B4-BE49-F238E27FC236}">
                  <a16:creationId xmlns:a16="http://schemas.microsoft.com/office/drawing/2014/main" id="{241A3467-80A6-A11D-7F26-04C4706C789F}"/>
                </a:ext>
              </a:extLst>
            </p:cNvPr>
            <p:cNvCxnSpPr/>
            <p:nvPr/>
          </p:nvCxnSpPr>
          <p:spPr>
            <a:xfrm>
              <a:off x="8057956" y="4221088"/>
              <a:ext cx="0" cy="58379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id="{02795D4E-1F39-E5C2-4E88-CD428E418AB0}"/>
                </a:ext>
              </a:extLst>
            </p:cNvPr>
            <p:cNvSpPr/>
            <p:nvPr/>
          </p:nvSpPr>
          <p:spPr>
            <a:xfrm>
              <a:off x="7974746" y="4902740"/>
              <a:ext cx="45719" cy="623246"/>
            </a:xfrm>
            <a:prstGeom prst="roundRect">
              <a:avLst/>
            </a:prstGeom>
            <a:solidFill>
              <a:schemeClr val="tx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D0873577-8303-6E04-B614-23E948206D12}"/>
                </a:ext>
              </a:extLst>
            </p:cNvPr>
            <p:cNvSpPr/>
            <p:nvPr/>
          </p:nvSpPr>
          <p:spPr>
            <a:xfrm>
              <a:off x="8180215" y="4892605"/>
              <a:ext cx="45719" cy="623246"/>
            </a:xfrm>
            <a:prstGeom prst="roundRect">
              <a:avLst/>
            </a:prstGeom>
            <a:solidFill>
              <a:schemeClr val="tx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521B2174-DEEB-6A4B-6F1C-9AFD0CD8DC80}"/>
                </a:ext>
              </a:extLst>
            </p:cNvPr>
            <p:cNvSpPr txBox="1"/>
            <p:nvPr/>
          </p:nvSpPr>
          <p:spPr>
            <a:xfrm>
              <a:off x="7706470" y="5569494"/>
              <a:ext cx="8851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Fibres du </a:t>
              </a:r>
            </a:p>
            <a:p>
              <a:r>
                <a:rPr lang="fr-FR" sz="1200" dirty="0"/>
                <a:t>  cristallin</a:t>
              </a:r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51F38F8D-1A00-63CF-A90E-86EFF8EC8B40}"/>
                </a:ext>
              </a:extLst>
            </p:cNvPr>
            <p:cNvSpPr/>
            <p:nvPr/>
          </p:nvSpPr>
          <p:spPr>
            <a:xfrm>
              <a:off x="7452320" y="2686046"/>
              <a:ext cx="120075" cy="9488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490F3268-E06A-F60D-1512-42D08F0DBBE9}"/>
                </a:ext>
              </a:extLst>
            </p:cNvPr>
            <p:cNvSpPr/>
            <p:nvPr/>
          </p:nvSpPr>
          <p:spPr>
            <a:xfrm>
              <a:off x="7766431" y="2696217"/>
              <a:ext cx="120075" cy="9488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B5CDBCCD-D34B-B103-C03C-F7374F57C734}"/>
                </a:ext>
              </a:extLst>
            </p:cNvPr>
            <p:cNvSpPr/>
            <p:nvPr/>
          </p:nvSpPr>
          <p:spPr>
            <a:xfrm>
              <a:off x="8099568" y="2708571"/>
              <a:ext cx="120075" cy="9488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990D6E55-8DAB-FEDF-A6A0-CDE8DBE9C9A5}"/>
                </a:ext>
              </a:extLst>
            </p:cNvPr>
            <p:cNvSpPr/>
            <p:nvPr/>
          </p:nvSpPr>
          <p:spPr>
            <a:xfrm>
              <a:off x="8417351" y="2733487"/>
              <a:ext cx="120075" cy="9488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83432459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44CF0486-3F71-0C82-8586-56FD05E24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4768" y="2663014"/>
            <a:ext cx="3547730" cy="2515920"/>
          </a:xfrm>
          <a:prstGeom prst="rect">
            <a:avLst/>
          </a:prstGeom>
        </p:spPr>
      </p:pic>
      <p:sp>
        <p:nvSpPr>
          <p:cNvPr id="30722" name="Content Placeholder 5"/>
          <p:cNvSpPr txBox="1">
            <a:spLocks/>
          </p:cNvSpPr>
          <p:nvPr/>
        </p:nvSpPr>
        <p:spPr bwMode="auto">
          <a:xfrm>
            <a:off x="80961" y="1268413"/>
            <a:ext cx="2628750" cy="5184775"/>
          </a:xfrm>
          <a:prstGeom prst="rect">
            <a:avLst/>
          </a:prstGeom>
          <a:solidFill>
            <a:schemeClr val="tx1">
              <a:alpha val="2705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/>
          <a:lstStyle>
            <a:lvl1pPr marL="101600" indent="-101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00025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482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endParaRPr lang="fr-FR" altLang="fr-FR" sz="20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600" b="1" dirty="0"/>
          </a:p>
        </p:txBody>
      </p:sp>
      <p:sp>
        <p:nvSpPr>
          <p:cNvPr id="30723" name="Espace réservé du numéro de diapositiv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0CC0FDB-8A96-4FEB-ACF2-46616AA50819}" type="slidenum">
              <a:rPr lang="fr-FR" altLang="fr-FR">
                <a:solidFill>
                  <a:srgbClr val="FFFFFF"/>
                </a:solidFill>
                <a:latin typeface="Century Gothic" panose="020B0502020202020204" pitchFamily="34" charset="0"/>
              </a:rPr>
              <a:pPr eaLnBrk="1" hangingPunct="1"/>
              <a:t>39</a:t>
            </a:fld>
            <a:endParaRPr lang="fr-FR" altLang="fr-FR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63184" y="122362"/>
            <a:ext cx="7509211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sz="2000" b="1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Le corps vitré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6F091BD-D1B8-6F2F-75D3-9A1CB5E7E71A}"/>
              </a:ext>
            </a:extLst>
          </p:cNvPr>
          <p:cNvSpPr txBox="1"/>
          <p:nvPr/>
        </p:nvSpPr>
        <p:spPr>
          <a:xfrm>
            <a:off x="75291" y="1345397"/>
            <a:ext cx="2619643" cy="47079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b="1" dirty="0">
              <a:solidFill>
                <a:schemeClr val="accent1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lang="fr-FR" altLang="fr-FR" sz="1200" b="1" dirty="0">
                <a:solidFill>
                  <a:schemeClr val="accent1"/>
                </a:solidFill>
                <a:latin typeface="Century Gothic"/>
              </a:rPr>
              <a:t> </a:t>
            </a:r>
            <a:r>
              <a:rPr lang="fr-FR" altLang="fr-FR" sz="1200" dirty="0">
                <a:latin typeface="Century Gothic"/>
              </a:rPr>
              <a:t>Le  corps vitré ou humeur vitrée :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latin typeface="Century Gothic"/>
            </a:endParaRPr>
          </a:p>
          <a:p>
            <a:pPr marL="171450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q"/>
              <a:defRPr/>
            </a:pPr>
            <a:r>
              <a:rPr lang="fr-FR" altLang="fr-FR" sz="1200" dirty="0">
                <a:latin typeface="Century Gothic"/>
              </a:rPr>
              <a:t>Occupe la majeure partie du segment postérieur</a:t>
            </a:r>
          </a:p>
          <a:p>
            <a:pPr marL="171450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q"/>
              <a:defRPr/>
            </a:pPr>
            <a:endParaRPr lang="fr-FR" altLang="fr-FR" sz="1200" dirty="0">
              <a:latin typeface="Century Gothic"/>
            </a:endParaRPr>
          </a:p>
          <a:p>
            <a:pPr marL="171450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q"/>
              <a:defRPr/>
            </a:pPr>
            <a:r>
              <a:rPr lang="fr-FR" altLang="fr-FR" sz="1200" dirty="0">
                <a:latin typeface="Century Gothic"/>
              </a:rPr>
              <a:t>Gel transparent, formé de fibrilles de collagènes  prises dans un liquide visqueux</a:t>
            </a:r>
          </a:p>
          <a:p>
            <a:pPr marL="171450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q"/>
              <a:defRPr/>
            </a:pPr>
            <a:endParaRPr lang="fr-FR" altLang="fr-FR" sz="1200" dirty="0">
              <a:latin typeface="Century Gothic"/>
            </a:endParaRPr>
          </a:p>
          <a:p>
            <a:pPr marL="171450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q"/>
              <a:defRPr/>
            </a:pPr>
            <a:r>
              <a:rPr lang="fr-FR" altLang="fr-FR" sz="1200" dirty="0">
                <a:latin typeface="Century Gothic"/>
              </a:rPr>
              <a:t>Il transmet la lumière</a:t>
            </a:r>
          </a:p>
          <a:p>
            <a:pPr marL="171450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q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latin typeface="Century Gothic"/>
            </a:endParaRPr>
          </a:p>
          <a:p>
            <a:pPr marL="171450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q"/>
              <a:defRPr/>
            </a:pPr>
            <a:r>
              <a:rPr lang="fr-FR" altLang="fr-FR" sz="1200" dirty="0">
                <a:latin typeface="Century Gothic"/>
              </a:rPr>
              <a:t>Il soutien le cristallin et presse la partie nerveuse de la rétine contre la rétine pigmentaire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sz="1100" dirty="0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8534D6CC-035D-5B01-CB3B-9AF107B84DDE}"/>
              </a:ext>
            </a:extLst>
          </p:cNvPr>
          <p:cNvCxnSpPr>
            <a:cxnSpLocks/>
          </p:cNvCxnSpPr>
          <p:nvPr/>
        </p:nvCxnSpPr>
        <p:spPr>
          <a:xfrm>
            <a:off x="4427984" y="3284984"/>
            <a:ext cx="792088" cy="5758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80FCA7E1-046D-40CD-34A9-0D833050D5AB}"/>
              </a:ext>
            </a:extLst>
          </p:cNvPr>
          <p:cNvSpPr txBox="1"/>
          <p:nvPr/>
        </p:nvSpPr>
        <p:spPr>
          <a:xfrm>
            <a:off x="3421916" y="2989093"/>
            <a:ext cx="11657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Le corps vitré</a:t>
            </a:r>
          </a:p>
        </p:txBody>
      </p:sp>
    </p:spTree>
    <p:extLst>
      <p:ext uri="{BB962C8B-B14F-4D97-AF65-F5344CB8AC3E}">
        <p14:creationId xmlns:p14="http://schemas.microsoft.com/office/powerpoint/2010/main" val="1765239371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4"/>
          <p:cNvSpPr txBox="1">
            <a:spLocks/>
          </p:cNvSpPr>
          <p:nvPr/>
        </p:nvSpPr>
        <p:spPr>
          <a:xfrm>
            <a:off x="330200" y="122362"/>
            <a:ext cx="7122120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3200" dirty="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rPr>
              <a:t>	          </a:t>
            </a:r>
            <a:r>
              <a:rPr lang="fr-FR" sz="3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INTRODUCTION</a:t>
            </a:r>
            <a:endParaRPr lang="fr-FR" sz="32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4</a:t>
            </a:fld>
            <a:endParaRPr lang="fr-FR" dirty="0"/>
          </a:p>
        </p:txBody>
      </p: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F7A9C2DF-501F-D461-895E-E0B7B7CB60DC}"/>
              </a:ext>
            </a:extLst>
          </p:cNvPr>
          <p:cNvCxnSpPr/>
          <p:nvPr/>
        </p:nvCxnSpPr>
        <p:spPr>
          <a:xfrm>
            <a:off x="4992347" y="3433607"/>
            <a:ext cx="12483" cy="643466"/>
          </a:xfrm>
          <a:prstGeom prst="straightConnector1">
            <a:avLst/>
          </a:prstGeom>
          <a:noFill/>
          <a:ln w="57150" cap="flat" cmpd="sng" algn="ctr">
            <a:solidFill>
              <a:srgbClr val="FFC000"/>
            </a:solidFill>
            <a:prstDash val="solid"/>
            <a:tailEnd type="triangle"/>
          </a:ln>
          <a:effectLst/>
        </p:spPr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F3A25463-2424-9207-DBAE-DEB163530B78}"/>
              </a:ext>
            </a:extLst>
          </p:cNvPr>
          <p:cNvSpPr txBox="1"/>
          <p:nvPr/>
        </p:nvSpPr>
        <p:spPr>
          <a:xfrm>
            <a:off x="3529196" y="2971940"/>
            <a:ext cx="3950120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>
                <a:solidFill>
                  <a:prstClr val="white"/>
                </a:solidFill>
                <a:latin typeface="Arial" charset="0"/>
                <a:ea typeface="ＭＳ Ｐゴシック" charset="0"/>
              </a:rPr>
              <a:t>Le système nerveux central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83E8437-67CF-943F-91E8-191D2E26681B}"/>
              </a:ext>
            </a:extLst>
          </p:cNvPr>
          <p:cNvSpPr txBox="1"/>
          <p:nvPr/>
        </p:nvSpPr>
        <p:spPr>
          <a:xfrm>
            <a:off x="3025140" y="4077072"/>
            <a:ext cx="4740400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>
                <a:solidFill>
                  <a:prstClr val="white"/>
                </a:solidFill>
                <a:latin typeface="Arial" charset="0"/>
                <a:ea typeface="ＭＳ Ｐゴシック" charset="0"/>
              </a:rPr>
              <a:t>Le système nerveux périphérique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AC68C405-EF54-82D8-1096-A9B21746DB60}"/>
              </a:ext>
            </a:extLst>
          </p:cNvPr>
          <p:cNvSpPr txBox="1">
            <a:spLocks/>
          </p:cNvSpPr>
          <p:nvPr/>
        </p:nvSpPr>
        <p:spPr bwMode="auto">
          <a:xfrm>
            <a:off x="63184" y="1412776"/>
            <a:ext cx="2120069" cy="5184775"/>
          </a:xfrm>
          <a:prstGeom prst="rect">
            <a:avLst/>
          </a:prstGeom>
          <a:solidFill>
            <a:schemeClr val="tx1">
              <a:alpha val="2705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/>
          <a:lstStyle>
            <a:lvl1pPr marL="101600" indent="-101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00025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482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600" b="1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r>
              <a:rPr lang="fr-FR" sz="1800" baseline="0" dirty="0">
                <a:latin typeface="Arial" charset="0"/>
                <a:ea typeface="ＭＳ Ｐゴシック" charset="0"/>
                <a:cs typeface="ＭＳ Ｐゴシック" charset="0"/>
              </a:rPr>
              <a:t>SNC : </a:t>
            </a:r>
            <a:r>
              <a:rPr lang="fr-FR" sz="1600" baseline="0" dirty="0">
                <a:latin typeface="Arial" charset="0"/>
                <a:ea typeface="ＭＳ Ｐゴシック" charset="0"/>
                <a:cs typeface="ＭＳ Ｐゴシック" charset="0"/>
              </a:rPr>
              <a:t>intègre </a:t>
            </a:r>
            <a:r>
              <a:rPr lang="fr-FR" sz="16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1600" baseline="0" dirty="0">
                <a:latin typeface="Arial" charset="0"/>
                <a:ea typeface="ＭＳ Ｐゴシック" charset="0"/>
                <a:cs typeface="ＭＳ Ｐゴシック" charset="0"/>
              </a:rPr>
              <a:t> et analyse </a:t>
            </a:r>
            <a:r>
              <a:rPr lang="fr-FR" sz="1600" dirty="0">
                <a:latin typeface="Arial" charset="0"/>
                <a:ea typeface="ＭＳ Ｐゴシック" charset="0"/>
                <a:cs typeface="ＭＳ Ｐゴシック" charset="0"/>
              </a:rPr>
              <a:t>les</a:t>
            </a:r>
            <a:r>
              <a:rPr lang="fr-FR" sz="1600" baseline="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1600" baseline="0" dirty="0" err="1">
                <a:latin typeface="Arial" charset="0"/>
                <a:ea typeface="ＭＳ Ｐゴシック" charset="0"/>
                <a:cs typeface="ＭＳ Ｐゴシック" charset="0"/>
              </a:rPr>
              <a:t>informa-tions</a:t>
            </a:r>
            <a:r>
              <a:rPr lang="fr-FR" sz="1600" baseline="0" dirty="0">
                <a:latin typeface="Arial" charset="0"/>
                <a:ea typeface="ＭＳ Ｐゴシック" charset="0"/>
                <a:cs typeface="ＭＳ Ｐゴシック" charset="0"/>
              </a:rPr>
              <a:t>  en </a:t>
            </a:r>
            <a:r>
              <a:rPr lang="fr-FR" sz="1600" baseline="0" dirty="0" err="1">
                <a:latin typeface="Arial" charset="0"/>
                <a:ea typeface="ＭＳ Ｐゴシック" charset="0"/>
                <a:cs typeface="ＭＳ Ｐゴシック" charset="0"/>
              </a:rPr>
              <a:t>provenan-ce</a:t>
            </a:r>
            <a:r>
              <a:rPr lang="fr-FR" sz="1600" baseline="0" dirty="0">
                <a:latin typeface="Arial" charset="0"/>
                <a:ea typeface="ＭＳ Ｐゴシック" charset="0"/>
                <a:cs typeface="ＭＳ Ｐゴシック" charset="0"/>
              </a:rPr>
              <a:t> du SNP puis il établi une réponse</a:t>
            </a:r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sz="1600" baseline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r>
              <a:rPr lang="fr-FR" sz="16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1800" dirty="0">
                <a:latin typeface="Arial" charset="0"/>
                <a:ea typeface="ＭＳ Ｐゴシック" charset="0"/>
                <a:cs typeface="ＭＳ Ｐゴシック" charset="0"/>
              </a:rPr>
              <a:t>SNP :</a:t>
            </a:r>
            <a:r>
              <a:rPr lang="fr-FR" sz="1800" baseline="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1600" baseline="0" dirty="0">
                <a:latin typeface="Arial" charset="0"/>
                <a:ea typeface="ＭＳ Ｐゴシック" charset="0"/>
                <a:cs typeface="ＭＳ Ｐゴシック" charset="0"/>
              </a:rPr>
              <a:t>spécialisé dans la réception et la transmission de l’information </a:t>
            </a:r>
            <a:r>
              <a:rPr lang="fr-FR" sz="1600" baseline="0" dirty="0" err="1">
                <a:latin typeface="Arial" charset="0"/>
                <a:ea typeface="ＭＳ Ｐゴシック" charset="0"/>
                <a:cs typeface="ＭＳ Ｐゴシック" charset="0"/>
              </a:rPr>
              <a:t>senso-rielle</a:t>
            </a:r>
            <a:r>
              <a:rPr lang="fr-FR" sz="1600" baseline="0" dirty="0">
                <a:latin typeface="Arial" charset="0"/>
                <a:ea typeface="ＭＳ Ｐゴシック" charset="0"/>
                <a:cs typeface="ＭＳ Ｐゴシック" charset="0"/>
              </a:rPr>
              <a:t> et motrice entre le </a:t>
            </a:r>
            <a:r>
              <a:rPr lang="fr-FR" sz="1600" dirty="0">
                <a:latin typeface="Arial" charset="0"/>
                <a:ea typeface="ＭＳ Ｐゴシック" charset="0"/>
                <a:cs typeface="ＭＳ Ｐゴシック" charset="0"/>
              </a:rPr>
              <a:t>SNC et la périphérie</a:t>
            </a:r>
            <a:endParaRPr lang="fr-FR" sz="1600" baseline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algn="just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sz="1600" baseline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endParaRPr lang="fr-FR" altLang="fr-FR" sz="1600" b="1" dirty="0"/>
          </a:p>
          <a:p>
            <a:pPr lvl="2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200" b="1" dirty="0"/>
          </a:p>
          <a:p>
            <a:pPr lvl="2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200" b="1" dirty="0"/>
          </a:p>
          <a:p>
            <a:pPr lvl="2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</a:pPr>
            <a:endParaRPr lang="fr-FR" altLang="fr-FR" dirty="0"/>
          </a:p>
          <a:p>
            <a:pPr lvl="2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</a:pPr>
            <a:endParaRPr lang="en-US" altLang="fr-FR" sz="2000" dirty="0">
              <a:solidFill>
                <a:srgbClr val="FFCC00"/>
              </a:solidFill>
            </a:endParaRPr>
          </a:p>
          <a:p>
            <a:pPr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endParaRPr lang="en-US" altLang="fr-FR" sz="2000" dirty="0">
              <a:solidFill>
                <a:srgbClr val="FFCC00"/>
              </a:solidFill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78F22858-660F-8DBD-491E-978B188F7A07}"/>
              </a:ext>
            </a:extLst>
          </p:cNvPr>
          <p:cNvCxnSpPr>
            <a:cxnSpLocks/>
          </p:cNvCxnSpPr>
          <p:nvPr/>
        </p:nvCxnSpPr>
        <p:spPr>
          <a:xfrm flipV="1">
            <a:off x="5940152" y="3429000"/>
            <a:ext cx="0" cy="648072"/>
          </a:xfrm>
          <a:prstGeom prst="straightConnector1">
            <a:avLst/>
          </a:prstGeom>
          <a:noFill/>
          <a:ln w="57150" cap="flat" cmpd="sng" algn="ctr">
            <a:solidFill>
              <a:srgbClr val="FFC000"/>
            </a:solidFill>
            <a:prstDash val="soli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88273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ontent Placeholder 5"/>
          <p:cNvSpPr txBox="1">
            <a:spLocks/>
          </p:cNvSpPr>
          <p:nvPr/>
        </p:nvSpPr>
        <p:spPr bwMode="auto">
          <a:xfrm>
            <a:off x="80961" y="1268413"/>
            <a:ext cx="2628750" cy="5184775"/>
          </a:xfrm>
          <a:prstGeom prst="rect">
            <a:avLst/>
          </a:prstGeom>
          <a:solidFill>
            <a:schemeClr val="tx1">
              <a:alpha val="2705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/>
          <a:lstStyle>
            <a:lvl1pPr marL="101600" indent="-101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00025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482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endParaRPr lang="fr-FR" altLang="fr-FR" sz="20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600" b="1" dirty="0"/>
          </a:p>
        </p:txBody>
      </p:sp>
      <p:sp>
        <p:nvSpPr>
          <p:cNvPr id="30723" name="Espace réservé du numéro de diapositiv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0CC0FDB-8A96-4FEB-ACF2-46616AA50819}" type="slidenum">
              <a:rPr lang="fr-FR" altLang="fr-FR">
                <a:solidFill>
                  <a:srgbClr val="FFFFFF"/>
                </a:solidFill>
                <a:latin typeface="Century Gothic" panose="020B0502020202020204" pitchFamily="34" charset="0"/>
              </a:rPr>
              <a:pPr eaLnBrk="1" hangingPunct="1"/>
              <a:t>40</a:t>
            </a:fld>
            <a:endParaRPr lang="fr-FR" altLang="fr-FR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63184" y="122362"/>
            <a:ext cx="7509211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sz="2000" b="1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L’humeur aqueuse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6F091BD-D1B8-6F2F-75D3-9A1CB5E7E71A}"/>
              </a:ext>
            </a:extLst>
          </p:cNvPr>
          <p:cNvSpPr txBox="1"/>
          <p:nvPr/>
        </p:nvSpPr>
        <p:spPr>
          <a:xfrm>
            <a:off x="75291" y="1345397"/>
            <a:ext cx="2619643" cy="53727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b="1" dirty="0">
              <a:solidFill>
                <a:schemeClr val="accent1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lang="fr-FR" altLang="fr-FR" sz="1200" b="1" dirty="0">
                <a:solidFill>
                  <a:schemeClr val="accent1"/>
                </a:solidFill>
                <a:latin typeface="Century Gothic"/>
              </a:rPr>
              <a:t> </a:t>
            </a:r>
            <a:r>
              <a:rPr lang="fr-FR" altLang="fr-FR" sz="1200" dirty="0">
                <a:latin typeface="Century Gothic"/>
              </a:rPr>
              <a:t>L’humeur aqueuse :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latin typeface="Century Gothic"/>
            </a:endParaRPr>
          </a:p>
          <a:p>
            <a:pPr marL="171450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q"/>
              <a:defRPr/>
            </a:pPr>
            <a:r>
              <a:rPr lang="fr-FR" altLang="fr-FR" sz="1200" dirty="0">
                <a:latin typeface="Century Gothic"/>
              </a:rPr>
              <a:t>Est produite par les procès ciliaires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latin typeface="Century Gothic"/>
            </a:endParaRPr>
          </a:p>
          <a:p>
            <a:pPr marL="171450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q"/>
              <a:defRPr/>
            </a:pPr>
            <a:endParaRPr lang="fr-FR" altLang="fr-FR" sz="1200" dirty="0">
              <a:latin typeface="Century Gothic"/>
            </a:endParaRPr>
          </a:p>
          <a:p>
            <a:pPr marL="171450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q"/>
              <a:defRPr/>
            </a:pPr>
            <a:r>
              <a:rPr lang="fr-FR" altLang="fr-FR" sz="1200" dirty="0">
                <a:latin typeface="Century Gothic"/>
              </a:rPr>
              <a:t>Elle pénètre dans la chambre postérieure, puis antérieure et s’évacue au niveau du sinus veineux</a:t>
            </a:r>
          </a:p>
          <a:p>
            <a:pPr marL="171450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q"/>
              <a:defRPr/>
            </a:pPr>
            <a:endParaRPr lang="fr-FR" altLang="fr-FR" sz="1200" dirty="0">
              <a:latin typeface="Century Gothic"/>
            </a:endParaRPr>
          </a:p>
          <a:p>
            <a:pPr marL="171450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q"/>
              <a:defRPr/>
            </a:pPr>
            <a:r>
              <a:rPr lang="fr-FR" altLang="fr-FR" sz="1200" dirty="0">
                <a:latin typeface="Century Gothic"/>
              </a:rPr>
              <a:t>Participe au maintien la pression intra-oculaire </a:t>
            </a:r>
          </a:p>
          <a:p>
            <a:pPr marL="171450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q"/>
              <a:defRPr/>
            </a:pPr>
            <a:endParaRPr lang="fr-FR" altLang="fr-FR" sz="1200" dirty="0">
              <a:latin typeface="Century Gothic"/>
            </a:endParaRPr>
          </a:p>
          <a:p>
            <a:pPr marL="171450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q"/>
              <a:defRPr/>
            </a:pPr>
            <a:r>
              <a:rPr lang="fr-FR" altLang="fr-FR" sz="1200" dirty="0">
                <a:latin typeface="Century Gothic"/>
              </a:rPr>
              <a:t>Apporte les nutriments à la cornée et au </a:t>
            </a:r>
            <a:r>
              <a:rPr lang="fr-FR" altLang="fr-FR" sz="1200" dirty="0" err="1">
                <a:latin typeface="Century Gothic"/>
              </a:rPr>
              <a:t>critallin</a:t>
            </a:r>
            <a:endParaRPr lang="fr-FR" altLang="fr-FR" sz="1200" dirty="0">
              <a:latin typeface="Century Gothic"/>
            </a:endParaRPr>
          </a:p>
          <a:p>
            <a:pPr marL="171450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q"/>
              <a:defRPr/>
            </a:pPr>
            <a:endParaRPr lang="fr-FR" altLang="fr-FR" sz="1200" dirty="0">
              <a:latin typeface="Century Gothic"/>
            </a:endParaRPr>
          </a:p>
          <a:p>
            <a:pPr marL="171450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q"/>
              <a:defRPr/>
            </a:pPr>
            <a:endParaRPr lang="fr-FR" altLang="fr-FR" sz="1200" dirty="0">
              <a:latin typeface="Century Gothic"/>
            </a:endParaRPr>
          </a:p>
          <a:p>
            <a:pPr marL="171450" indent="-171450" algn="just">
              <a:lnSpc>
                <a:spcPct val="120000"/>
              </a:lnSpc>
              <a:buClr>
                <a:srgbClr val="AD84C6"/>
              </a:buClr>
              <a:buSzPct val="80000"/>
              <a:buFont typeface="Wingdings" panose="05000000000000000000" pitchFamily="2" charset="2"/>
              <a:buChar char="q"/>
              <a:defRPr/>
            </a:pPr>
            <a:endParaRPr lang="fr-FR" altLang="fr-FR" sz="1200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sz="11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4FF7BF6-D5E4-82B7-4290-2D0FB556B5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882"/>
          <a:stretch/>
        </p:blipFill>
        <p:spPr>
          <a:xfrm>
            <a:off x="4915936" y="1378938"/>
            <a:ext cx="2045853" cy="51532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34B645A-A9FE-C022-4447-A8E43961BF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943" y="1221325"/>
            <a:ext cx="1324205" cy="9403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70B7A37-5CDE-208C-C829-E50730A1FEF3}"/>
              </a:ext>
            </a:extLst>
          </p:cNvPr>
          <p:cNvSpPr/>
          <p:nvPr/>
        </p:nvSpPr>
        <p:spPr>
          <a:xfrm>
            <a:off x="3808108" y="1221325"/>
            <a:ext cx="432048" cy="940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riangle isocèle 8">
            <a:extLst>
              <a:ext uri="{FF2B5EF4-FFF2-40B4-BE49-F238E27FC236}">
                <a16:creationId xmlns:a16="http://schemas.microsoft.com/office/drawing/2014/main" id="{9169A05B-B303-AA6F-0F6B-DF1E4047D246}"/>
              </a:ext>
            </a:extLst>
          </p:cNvPr>
          <p:cNvSpPr/>
          <p:nvPr/>
        </p:nvSpPr>
        <p:spPr>
          <a:xfrm rot="6688313">
            <a:off x="4692586" y="2053639"/>
            <a:ext cx="196934" cy="216024"/>
          </a:xfrm>
          <a:prstGeom prst="triangl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orme libre : forme 10">
            <a:extLst>
              <a:ext uri="{FF2B5EF4-FFF2-40B4-BE49-F238E27FC236}">
                <a16:creationId xmlns:a16="http://schemas.microsoft.com/office/drawing/2014/main" id="{71B3EA0E-C600-867F-4532-2D984FEDAD6A}"/>
              </a:ext>
            </a:extLst>
          </p:cNvPr>
          <p:cNvSpPr/>
          <p:nvPr/>
        </p:nvSpPr>
        <p:spPr>
          <a:xfrm>
            <a:off x="4251489" y="1781666"/>
            <a:ext cx="474951" cy="358684"/>
          </a:xfrm>
          <a:custGeom>
            <a:avLst/>
            <a:gdLst>
              <a:gd name="connsiteX0" fmla="*/ 0 w 593888"/>
              <a:gd name="connsiteY0" fmla="*/ 0 h 443060"/>
              <a:gd name="connsiteX1" fmla="*/ 216816 w 593888"/>
              <a:gd name="connsiteY1" fmla="*/ 207390 h 443060"/>
              <a:gd name="connsiteX2" fmla="*/ 593888 w 593888"/>
              <a:gd name="connsiteY2" fmla="*/ 443060 h 443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3888" h="443060">
                <a:moveTo>
                  <a:pt x="0" y="0"/>
                </a:moveTo>
                <a:cubicBezTo>
                  <a:pt x="58917" y="66773"/>
                  <a:pt x="117835" y="133547"/>
                  <a:pt x="216816" y="207390"/>
                </a:cubicBezTo>
                <a:cubicBezTo>
                  <a:pt x="315797" y="281233"/>
                  <a:pt x="454842" y="362146"/>
                  <a:pt x="593888" y="443060"/>
                </a:cubicBez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00D64221-E2CE-E90A-03F9-20BEA96AC9E0}"/>
              </a:ext>
            </a:extLst>
          </p:cNvPr>
          <p:cNvCxnSpPr/>
          <p:nvPr/>
        </p:nvCxnSpPr>
        <p:spPr>
          <a:xfrm>
            <a:off x="5840710" y="5317441"/>
            <a:ext cx="151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8D78BDC5-F709-133A-095B-4C878B6A2CCE}"/>
              </a:ext>
            </a:extLst>
          </p:cNvPr>
          <p:cNvSpPr txBox="1"/>
          <p:nvPr/>
        </p:nvSpPr>
        <p:spPr>
          <a:xfrm>
            <a:off x="7358248" y="5169784"/>
            <a:ext cx="1136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Corps ciliaire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2F5E96DE-7571-27A4-1E6E-160D855CD108}"/>
              </a:ext>
            </a:extLst>
          </p:cNvPr>
          <p:cNvGrpSpPr/>
          <p:nvPr/>
        </p:nvGrpSpPr>
        <p:grpSpPr>
          <a:xfrm>
            <a:off x="5313259" y="5383598"/>
            <a:ext cx="545783" cy="476463"/>
            <a:chOff x="5313259" y="5383598"/>
            <a:chExt cx="545783" cy="476463"/>
          </a:xfrm>
        </p:grpSpPr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4A8C2A07-4909-32A0-3941-6577BEB3E57A}"/>
                </a:ext>
              </a:extLst>
            </p:cNvPr>
            <p:cNvSpPr/>
            <p:nvPr/>
          </p:nvSpPr>
          <p:spPr>
            <a:xfrm>
              <a:off x="5313259" y="5383598"/>
              <a:ext cx="449084" cy="438262"/>
            </a:xfrm>
            <a:custGeom>
              <a:avLst/>
              <a:gdLst>
                <a:gd name="connsiteX0" fmla="*/ 0 w 449084"/>
                <a:gd name="connsiteY0" fmla="*/ 438262 h 438262"/>
                <a:gd name="connsiteX1" fmla="*/ 313818 w 449084"/>
                <a:gd name="connsiteY1" fmla="*/ 216426 h 438262"/>
                <a:gd name="connsiteX2" fmla="*/ 449084 w 449084"/>
                <a:gd name="connsiteY2" fmla="*/ 0 h 438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9084" h="438262">
                  <a:moveTo>
                    <a:pt x="0" y="438262"/>
                  </a:moveTo>
                  <a:cubicBezTo>
                    <a:pt x="119485" y="363866"/>
                    <a:pt x="238971" y="289470"/>
                    <a:pt x="313818" y="216426"/>
                  </a:cubicBezTo>
                  <a:cubicBezTo>
                    <a:pt x="388665" y="143382"/>
                    <a:pt x="418874" y="71691"/>
                    <a:pt x="449084" y="0"/>
                  </a:cubicBezTo>
                </a:path>
              </a:pathLst>
            </a:custGeom>
            <a:noFill/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0F868839-C147-5518-E0BD-EB5733676164}"/>
                </a:ext>
              </a:extLst>
            </p:cNvPr>
            <p:cNvSpPr/>
            <p:nvPr/>
          </p:nvSpPr>
          <p:spPr>
            <a:xfrm rot="20951855">
              <a:off x="5409958" y="5421799"/>
              <a:ext cx="449084" cy="438262"/>
            </a:xfrm>
            <a:custGeom>
              <a:avLst/>
              <a:gdLst>
                <a:gd name="connsiteX0" fmla="*/ 0 w 449084"/>
                <a:gd name="connsiteY0" fmla="*/ 438262 h 438262"/>
                <a:gd name="connsiteX1" fmla="*/ 313818 w 449084"/>
                <a:gd name="connsiteY1" fmla="*/ 216426 h 438262"/>
                <a:gd name="connsiteX2" fmla="*/ 449084 w 449084"/>
                <a:gd name="connsiteY2" fmla="*/ 0 h 438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9084" h="438262">
                  <a:moveTo>
                    <a:pt x="0" y="438262"/>
                  </a:moveTo>
                  <a:cubicBezTo>
                    <a:pt x="119485" y="363866"/>
                    <a:pt x="238971" y="289470"/>
                    <a:pt x="313818" y="216426"/>
                  </a:cubicBezTo>
                  <a:cubicBezTo>
                    <a:pt x="388665" y="143382"/>
                    <a:pt x="418874" y="71691"/>
                    <a:pt x="449084" y="0"/>
                  </a:cubicBezTo>
                </a:path>
              </a:pathLst>
            </a:custGeom>
            <a:noFill/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5131FB71-AB77-6BA2-3AB9-B4422F0A21B1}"/>
                </a:ext>
              </a:extLst>
            </p:cNvPr>
            <p:cNvSpPr/>
            <p:nvPr/>
          </p:nvSpPr>
          <p:spPr>
            <a:xfrm rot="21378678">
              <a:off x="5354534" y="5412530"/>
              <a:ext cx="449084" cy="438262"/>
            </a:xfrm>
            <a:custGeom>
              <a:avLst/>
              <a:gdLst>
                <a:gd name="connsiteX0" fmla="*/ 0 w 449084"/>
                <a:gd name="connsiteY0" fmla="*/ 438262 h 438262"/>
                <a:gd name="connsiteX1" fmla="*/ 313818 w 449084"/>
                <a:gd name="connsiteY1" fmla="*/ 216426 h 438262"/>
                <a:gd name="connsiteX2" fmla="*/ 449084 w 449084"/>
                <a:gd name="connsiteY2" fmla="*/ 0 h 438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9084" h="438262">
                  <a:moveTo>
                    <a:pt x="0" y="438262"/>
                  </a:moveTo>
                  <a:cubicBezTo>
                    <a:pt x="119485" y="363866"/>
                    <a:pt x="238971" y="289470"/>
                    <a:pt x="313818" y="216426"/>
                  </a:cubicBezTo>
                  <a:cubicBezTo>
                    <a:pt x="388665" y="143382"/>
                    <a:pt x="418874" y="71691"/>
                    <a:pt x="449084" y="0"/>
                  </a:cubicBezTo>
                </a:path>
              </a:pathLst>
            </a:custGeom>
            <a:noFill/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0F727436-0892-27D7-72D1-C2D09DA789F3}"/>
                </a:ext>
              </a:extLst>
            </p:cNvPr>
            <p:cNvSpPr/>
            <p:nvPr/>
          </p:nvSpPr>
          <p:spPr>
            <a:xfrm rot="21369989">
              <a:off x="5714610" y="5453001"/>
              <a:ext cx="129946" cy="280388"/>
            </a:xfrm>
            <a:custGeom>
              <a:avLst/>
              <a:gdLst>
                <a:gd name="connsiteX0" fmla="*/ 0 w 129856"/>
                <a:gd name="connsiteY0" fmla="*/ 248890 h 248890"/>
                <a:gd name="connsiteX1" fmla="*/ 91981 w 129856"/>
                <a:gd name="connsiteY1" fmla="*/ 119034 h 248890"/>
                <a:gd name="connsiteX2" fmla="*/ 129856 w 129856"/>
                <a:gd name="connsiteY2" fmla="*/ 0 h 248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856" h="248890">
                  <a:moveTo>
                    <a:pt x="0" y="248890"/>
                  </a:moveTo>
                  <a:cubicBezTo>
                    <a:pt x="35169" y="204703"/>
                    <a:pt x="70338" y="160516"/>
                    <a:pt x="91981" y="119034"/>
                  </a:cubicBezTo>
                  <a:cubicBezTo>
                    <a:pt x="113624" y="77552"/>
                    <a:pt x="121740" y="38776"/>
                    <a:pt x="129856" y="0"/>
                  </a:cubicBezTo>
                </a:path>
              </a:pathLst>
            </a:custGeom>
            <a:noFill/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04C65A9A-C1B2-B966-25CB-3ACEF8085602}"/>
              </a:ext>
            </a:extLst>
          </p:cNvPr>
          <p:cNvCxnSpPr/>
          <p:nvPr/>
        </p:nvCxnSpPr>
        <p:spPr>
          <a:xfrm>
            <a:off x="5652120" y="5715450"/>
            <a:ext cx="16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33746D26-446E-5E08-7D37-2C1CB183B30B}"/>
              </a:ext>
            </a:extLst>
          </p:cNvPr>
          <p:cNvSpPr txBox="1"/>
          <p:nvPr/>
        </p:nvSpPr>
        <p:spPr>
          <a:xfrm>
            <a:off x="7344120" y="5544861"/>
            <a:ext cx="1223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Muscle ciliaire</a:t>
            </a:r>
          </a:p>
          <a:p>
            <a:r>
              <a:rPr lang="fr-FR" sz="1200" dirty="0"/>
              <a:t>dans le corps</a:t>
            </a:r>
          </a:p>
          <a:p>
            <a:r>
              <a:rPr lang="fr-FR" sz="1200" dirty="0"/>
              <a:t>ciliaire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9716DD8-52AA-2264-538A-AD85DD58AA28}"/>
              </a:ext>
            </a:extLst>
          </p:cNvPr>
          <p:cNvGrpSpPr/>
          <p:nvPr/>
        </p:nvGrpSpPr>
        <p:grpSpPr>
          <a:xfrm rot="371049" flipV="1">
            <a:off x="5831864" y="2350387"/>
            <a:ext cx="542156" cy="622761"/>
            <a:chOff x="5316886" y="5412530"/>
            <a:chExt cx="542156" cy="622761"/>
          </a:xfrm>
        </p:grpSpPr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5BD23453-FC6F-BA82-D7F6-B882B115613E}"/>
                </a:ext>
              </a:extLst>
            </p:cNvPr>
            <p:cNvSpPr/>
            <p:nvPr/>
          </p:nvSpPr>
          <p:spPr>
            <a:xfrm>
              <a:off x="5316886" y="5597029"/>
              <a:ext cx="449084" cy="438262"/>
            </a:xfrm>
            <a:custGeom>
              <a:avLst/>
              <a:gdLst>
                <a:gd name="connsiteX0" fmla="*/ 0 w 449084"/>
                <a:gd name="connsiteY0" fmla="*/ 438262 h 438262"/>
                <a:gd name="connsiteX1" fmla="*/ 313818 w 449084"/>
                <a:gd name="connsiteY1" fmla="*/ 216426 h 438262"/>
                <a:gd name="connsiteX2" fmla="*/ 449084 w 449084"/>
                <a:gd name="connsiteY2" fmla="*/ 0 h 438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9084" h="438262">
                  <a:moveTo>
                    <a:pt x="0" y="438262"/>
                  </a:moveTo>
                  <a:cubicBezTo>
                    <a:pt x="119485" y="363866"/>
                    <a:pt x="238971" y="289470"/>
                    <a:pt x="313818" y="216426"/>
                  </a:cubicBezTo>
                  <a:cubicBezTo>
                    <a:pt x="388665" y="143382"/>
                    <a:pt x="418874" y="71691"/>
                    <a:pt x="449084" y="0"/>
                  </a:cubicBezTo>
                </a:path>
              </a:pathLst>
            </a:custGeom>
            <a:noFill/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42CBC560-1884-8F01-FB02-55B124E5B1F9}"/>
                </a:ext>
              </a:extLst>
            </p:cNvPr>
            <p:cNvSpPr/>
            <p:nvPr/>
          </p:nvSpPr>
          <p:spPr>
            <a:xfrm rot="20951855">
              <a:off x="5409958" y="5421799"/>
              <a:ext cx="449084" cy="438262"/>
            </a:xfrm>
            <a:custGeom>
              <a:avLst/>
              <a:gdLst>
                <a:gd name="connsiteX0" fmla="*/ 0 w 449084"/>
                <a:gd name="connsiteY0" fmla="*/ 438262 h 438262"/>
                <a:gd name="connsiteX1" fmla="*/ 313818 w 449084"/>
                <a:gd name="connsiteY1" fmla="*/ 216426 h 438262"/>
                <a:gd name="connsiteX2" fmla="*/ 449084 w 449084"/>
                <a:gd name="connsiteY2" fmla="*/ 0 h 438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9084" h="438262">
                  <a:moveTo>
                    <a:pt x="0" y="438262"/>
                  </a:moveTo>
                  <a:cubicBezTo>
                    <a:pt x="119485" y="363866"/>
                    <a:pt x="238971" y="289470"/>
                    <a:pt x="313818" y="216426"/>
                  </a:cubicBezTo>
                  <a:cubicBezTo>
                    <a:pt x="388665" y="143382"/>
                    <a:pt x="418874" y="71691"/>
                    <a:pt x="449084" y="0"/>
                  </a:cubicBezTo>
                </a:path>
              </a:pathLst>
            </a:custGeom>
            <a:noFill/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EBDBFC07-25B2-DFAF-E1DF-2440BB423A28}"/>
                </a:ext>
              </a:extLst>
            </p:cNvPr>
            <p:cNvSpPr/>
            <p:nvPr/>
          </p:nvSpPr>
          <p:spPr>
            <a:xfrm rot="21378678">
              <a:off x="5354534" y="5412530"/>
              <a:ext cx="449084" cy="438262"/>
            </a:xfrm>
            <a:custGeom>
              <a:avLst/>
              <a:gdLst>
                <a:gd name="connsiteX0" fmla="*/ 0 w 449084"/>
                <a:gd name="connsiteY0" fmla="*/ 438262 h 438262"/>
                <a:gd name="connsiteX1" fmla="*/ 313818 w 449084"/>
                <a:gd name="connsiteY1" fmla="*/ 216426 h 438262"/>
                <a:gd name="connsiteX2" fmla="*/ 449084 w 449084"/>
                <a:gd name="connsiteY2" fmla="*/ 0 h 438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9084" h="438262">
                  <a:moveTo>
                    <a:pt x="0" y="438262"/>
                  </a:moveTo>
                  <a:cubicBezTo>
                    <a:pt x="119485" y="363866"/>
                    <a:pt x="238971" y="289470"/>
                    <a:pt x="313818" y="216426"/>
                  </a:cubicBezTo>
                  <a:cubicBezTo>
                    <a:pt x="388665" y="143382"/>
                    <a:pt x="418874" y="71691"/>
                    <a:pt x="449084" y="0"/>
                  </a:cubicBezTo>
                </a:path>
              </a:pathLst>
            </a:custGeom>
            <a:noFill/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Forme libre : forme 25">
              <a:extLst>
                <a:ext uri="{FF2B5EF4-FFF2-40B4-BE49-F238E27FC236}">
                  <a16:creationId xmlns:a16="http://schemas.microsoft.com/office/drawing/2014/main" id="{67092EBC-E6E4-5ED5-CD55-5B6A6A914432}"/>
                </a:ext>
              </a:extLst>
            </p:cNvPr>
            <p:cNvSpPr/>
            <p:nvPr/>
          </p:nvSpPr>
          <p:spPr>
            <a:xfrm rot="21369989">
              <a:off x="5714610" y="5453001"/>
              <a:ext cx="129946" cy="280388"/>
            </a:xfrm>
            <a:custGeom>
              <a:avLst/>
              <a:gdLst>
                <a:gd name="connsiteX0" fmla="*/ 0 w 129856"/>
                <a:gd name="connsiteY0" fmla="*/ 248890 h 248890"/>
                <a:gd name="connsiteX1" fmla="*/ 91981 w 129856"/>
                <a:gd name="connsiteY1" fmla="*/ 119034 h 248890"/>
                <a:gd name="connsiteX2" fmla="*/ 129856 w 129856"/>
                <a:gd name="connsiteY2" fmla="*/ 0 h 248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856" h="248890">
                  <a:moveTo>
                    <a:pt x="0" y="248890"/>
                  </a:moveTo>
                  <a:cubicBezTo>
                    <a:pt x="35169" y="204703"/>
                    <a:pt x="70338" y="160516"/>
                    <a:pt x="91981" y="119034"/>
                  </a:cubicBezTo>
                  <a:cubicBezTo>
                    <a:pt x="113624" y="77552"/>
                    <a:pt x="121740" y="38776"/>
                    <a:pt x="129856" y="0"/>
                  </a:cubicBezTo>
                </a:path>
              </a:pathLst>
            </a:custGeom>
            <a:noFill/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7" name="Forme libre : forme 26">
            <a:extLst>
              <a:ext uri="{FF2B5EF4-FFF2-40B4-BE49-F238E27FC236}">
                <a16:creationId xmlns:a16="http://schemas.microsoft.com/office/drawing/2014/main" id="{4DA4298A-C0FF-6F62-6556-BFEF03531670}"/>
              </a:ext>
            </a:extLst>
          </p:cNvPr>
          <p:cNvSpPr/>
          <p:nvPr/>
        </p:nvSpPr>
        <p:spPr>
          <a:xfrm>
            <a:off x="6015318" y="3709148"/>
            <a:ext cx="336176" cy="141193"/>
          </a:xfrm>
          <a:custGeom>
            <a:avLst/>
            <a:gdLst>
              <a:gd name="connsiteX0" fmla="*/ 0 w 336176"/>
              <a:gd name="connsiteY0" fmla="*/ 105334 h 141193"/>
              <a:gd name="connsiteX1" fmla="*/ 94129 w 336176"/>
              <a:gd name="connsiteY1" fmla="*/ 11205 h 141193"/>
              <a:gd name="connsiteX2" fmla="*/ 228600 w 336176"/>
              <a:gd name="connsiteY2" fmla="*/ 6723 h 141193"/>
              <a:gd name="connsiteX3" fmla="*/ 295835 w 336176"/>
              <a:gd name="connsiteY3" fmla="*/ 56028 h 141193"/>
              <a:gd name="connsiteX4" fmla="*/ 336176 w 336176"/>
              <a:gd name="connsiteY4" fmla="*/ 141193 h 141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176" h="141193">
                <a:moveTo>
                  <a:pt x="0" y="105334"/>
                </a:moveTo>
                <a:cubicBezTo>
                  <a:pt x="28014" y="66487"/>
                  <a:pt x="56029" y="27640"/>
                  <a:pt x="94129" y="11205"/>
                </a:cubicBezTo>
                <a:cubicBezTo>
                  <a:pt x="132229" y="-5230"/>
                  <a:pt x="194982" y="-748"/>
                  <a:pt x="228600" y="6723"/>
                </a:cubicBezTo>
                <a:cubicBezTo>
                  <a:pt x="262218" y="14193"/>
                  <a:pt x="277906" y="33616"/>
                  <a:pt x="295835" y="56028"/>
                </a:cubicBezTo>
                <a:cubicBezTo>
                  <a:pt x="313764" y="78440"/>
                  <a:pt x="324970" y="109816"/>
                  <a:pt x="336176" y="141193"/>
                </a:cubicBezTo>
              </a:path>
            </a:pathLst>
          </a:custGeom>
          <a:noFill/>
          <a:ln w="3175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Forme libre : forme 27">
            <a:extLst>
              <a:ext uri="{FF2B5EF4-FFF2-40B4-BE49-F238E27FC236}">
                <a16:creationId xmlns:a16="http://schemas.microsoft.com/office/drawing/2014/main" id="{63D64509-64A3-BE87-C261-612A8E7C9E16}"/>
              </a:ext>
            </a:extLst>
          </p:cNvPr>
          <p:cNvSpPr/>
          <p:nvPr/>
        </p:nvSpPr>
        <p:spPr>
          <a:xfrm rot="10800000">
            <a:off x="5913329" y="4357054"/>
            <a:ext cx="336176" cy="141193"/>
          </a:xfrm>
          <a:custGeom>
            <a:avLst/>
            <a:gdLst>
              <a:gd name="connsiteX0" fmla="*/ 0 w 336176"/>
              <a:gd name="connsiteY0" fmla="*/ 105334 h 141193"/>
              <a:gd name="connsiteX1" fmla="*/ 94129 w 336176"/>
              <a:gd name="connsiteY1" fmla="*/ 11205 h 141193"/>
              <a:gd name="connsiteX2" fmla="*/ 228600 w 336176"/>
              <a:gd name="connsiteY2" fmla="*/ 6723 h 141193"/>
              <a:gd name="connsiteX3" fmla="*/ 295835 w 336176"/>
              <a:gd name="connsiteY3" fmla="*/ 56028 h 141193"/>
              <a:gd name="connsiteX4" fmla="*/ 336176 w 336176"/>
              <a:gd name="connsiteY4" fmla="*/ 141193 h 141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176" h="141193">
                <a:moveTo>
                  <a:pt x="0" y="105334"/>
                </a:moveTo>
                <a:cubicBezTo>
                  <a:pt x="28014" y="66487"/>
                  <a:pt x="56029" y="27640"/>
                  <a:pt x="94129" y="11205"/>
                </a:cubicBezTo>
                <a:cubicBezTo>
                  <a:pt x="132229" y="-5230"/>
                  <a:pt x="194982" y="-748"/>
                  <a:pt x="228600" y="6723"/>
                </a:cubicBezTo>
                <a:cubicBezTo>
                  <a:pt x="262218" y="14193"/>
                  <a:pt x="277906" y="33616"/>
                  <a:pt x="295835" y="56028"/>
                </a:cubicBezTo>
                <a:cubicBezTo>
                  <a:pt x="313764" y="78440"/>
                  <a:pt x="324970" y="109816"/>
                  <a:pt x="336176" y="141193"/>
                </a:cubicBezTo>
              </a:path>
            </a:pathLst>
          </a:custGeom>
          <a:noFill/>
          <a:ln w="3175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Forme libre : forme 28">
            <a:extLst>
              <a:ext uri="{FF2B5EF4-FFF2-40B4-BE49-F238E27FC236}">
                <a16:creationId xmlns:a16="http://schemas.microsoft.com/office/drawing/2014/main" id="{3309071C-01AE-96EF-95CE-D57784C1E60B}"/>
              </a:ext>
            </a:extLst>
          </p:cNvPr>
          <p:cNvSpPr/>
          <p:nvPr/>
        </p:nvSpPr>
        <p:spPr>
          <a:xfrm>
            <a:off x="5798727" y="4105835"/>
            <a:ext cx="82120" cy="546847"/>
          </a:xfrm>
          <a:custGeom>
            <a:avLst/>
            <a:gdLst>
              <a:gd name="connsiteX0" fmla="*/ 82120 w 82120"/>
              <a:gd name="connsiteY0" fmla="*/ 546847 h 546847"/>
              <a:gd name="connsiteX1" fmla="*/ 1438 w 82120"/>
              <a:gd name="connsiteY1" fmla="*/ 345141 h 546847"/>
              <a:gd name="connsiteX2" fmla="*/ 28332 w 82120"/>
              <a:gd name="connsiteY2" fmla="*/ 0 h 546847"/>
              <a:gd name="connsiteX3" fmla="*/ 28332 w 82120"/>
              <a:gd name="connsiteY3" fmla="*/ 0 h 546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120" h="546847">
                <a:moveTo>
                  <a:pt x="82120" y="546847"/>
                </a:moveTo>
                <a:cubicBezTo>
                  <a:pt x="46261" y="491564"/>
                  <a:pt x="10403" y="436282"/>
                  <a:pt x="1438" y="345141"/>
                </a:cubicBezTo>
                <a:cubicBezTo>
                  <a:pt x="-7527" y="254000"/>
                  <a:pt x="28332" y="0"/>
                  <a:pt x="28332" y="0"/>
                </a:cubicBezTo>
                <a:lnTo>
                  <a:pt x="28332" y="0"/>
                </a:lnTo>
              </a:path>
            </a:pathLst>
          </a:custGeom>
          <a:noFill/>
          <a:ln w="3175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Forme libre : forme 29">
            <a:extLst>
              <a:ext uri="{FF2B5EF4-FFF2-40B4-BE49-F238E27FC236}">
                <a16:creationId xmlns:a16="http://schemas.microsoft.com/office/drawing/2014/main" id="{47728459-E5C6-B7C9-AB38-EB9A07E27336}"/>
              </a:ext>
            </a:extLst>
          </p:cNvPr>
          <p:cNvSpPr/>
          <p:nvPr/>
        </p:nvSpPr>
        <p:spPr>
          <a:xfrm>
            <a:off x="6364941" y="3657600"/>
            <a:ext cx="124415" cy="443753"/>
          </a:xfrm>
          <a:custGeom>
            <a:avLst/>
            <a:gdLst>
              <a:gd name="connsiteX0" fmla="*/ 0 w 124415"/>
              <a:gd name="connsiteY0" fmla="*/ 0 h 443753"/>
              <a:gd name="connsiteX1" fmla="*/ 112059 w 124415"/>
              <a:gd name="connsiteY1" fmla="*/ 215153 h 443753"/>
              <a:gd name="connsiteX2" fmla="*/ 116541 w 124415"/>
              <a:gd name="connsiteY2" fmla="*/ 443753 h 443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4415" h="443753">
                <a:moveTo>
                  <a:pt x="0" y="0"/>
                </a:moveTo>
                <a:cubicBezTo>
                  <a:pt x="46318" y="70597"/>
                  <a:pt x="92636" y="141194"/>
                  <a:pt x="112059" y="215153"/>
                </a:cubicBezTo>
                <a:cubicBezTo>
                  <a:pt x="131482" y="289112"/>
                  <a:pt x="124011" y="366432"/>
                  <a:pt x="116541" y="443753"/>
                </a:cubicBezTo>
              </a:path>
            </a:pathLst>
          </a:custGeom>
          <a:noFill/>
          <a:ln w="3175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Forme libre : forme 30">
            <a:extLst>
              <a:ext uri="{FF2B5EF4-FFF2-40B4-BE49-F238E27FC236}">
                <a16:creationId xmlns:a16="http://schemas.microsoft.com/office/drawing/2014/main" id="{628C2A23-942B-EA30-78EE-089367C61F38}"/>
              </a:ext>
            </a:extLst>
          </p:cNvPr>
          <p:cNvSpPr/>
          <p:nvPr/>
        </p:nvSpPr>
        <p:spPr>
          <a:xfrm>
            <a:off x="6087035" y="4217894"/>
            <a:ext cx="264459" cy="358588"/>
          </a:xfrm>
          <a:custGeom>
            <a:avLst/>
            <a:gdLst>
              <a:gd name="connsiteX0" fmla="*/ 0 w 264459"/>
              <a:gd name="connsiteY0" fmla="*/ 358588 h 358588"/>
              <a:gd name="connsiteX1" fmla="*/ 143436 w 264459"/>
              <a:gd name="connsiteY1" fmla="*/ 318247 h 358588"/>
              <a:gd name="connsiteX2" fmla="*/ 233083 w 264459"/>
              <a:gd name="connsiteY2" fmla="*/ 161365 h 358588"/>
              <a:gd name="connsiteX3" fmla="*/ 264459 w 264459"/>
              <a:gd name="connsiteY3" fmla="*/ 0 h 35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459" h="358588">
                <a:moveTo>
                  <a:pt x="0" y="358588"/>
                </a:moveTo>
                <a:cubicBezTo>
                  <a:pt x="52294" y="354852"/>
                  <a:pt x="104589" y="351117"/>
                  <a:pt x="143436" y="318247"/>
                </a:cubicBezTo>
                <a:cubicBezTo>
                  <a:pt x="182283" y="285376"/>
                  <a:pt x="212913" y="214406"/>
                  <a:pt x="233083" y="161365"/>
                </a:cubicBezTo>
                <a:cubicBezTo>
                  <a:pt x="253253" y="108324"/>
                  <a:pt x="258856" y="54162"/>
                  <a:pt x="264459" y="0"/>
                </a:cubicBezTo>
              </a:path>
            </a:pathLst>
          </a:custGeom>
          <a:noFill/>
          <a:ln w="3175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Forme libre : forme 31">
            <a:extLst>
              <a:ext uri="{FF2B5EF4-FFF2-40B4-BE49-F238E27FC236}">
                <a16:creationId xmlns:a16="http://schemas.microsoft.com/office/drawing/2014/main" id="{60FDA5C7-C09D-9E05-90B8-737BC5CC4AF2}"/>
              </a:ext>
            </a:extLst>
          </p:cNvPr>
          <p:cNvSpPr/>
          <p:nvPr/>
        </p:nvSpPr>
        <p:spPr>
          <a:xfrm>
            <a:off x="5997366" y="4016188"/>
            <a:ext cx="165289" cy="163083"/>
          </a:xfrm>
          <a:custGeom>
            <a:avLst/>
            <a:gdLst>
              <a:gd name="connsiteX0" fmla="*/ 35881 w 165289"/>
              <a:gd name="connsiteY0" fmla="*/ 0 h 163083"/>
              <a:gd name="connsiteX1" fmla="*/ 22 w 165289"/>
              <a:gd name="connsiteY1" fmla="*/ 71718 h 163083"/>
              <a:gd name="connsiteX2" fmla="*/ 40363 w 165289"/>
              <a:gd name="connsiteY2" fmla="*/ 152400 h 163083"/>
              <a:gd name="connsiteX3" fmla="*/ 107599 w 165289"/>
              <a:gd name="connsiteY3" fmla="*/ 156883 h 163083"/>
              <a:gd name="connsiteX4" fmla="*/ 161387 w 165289"/>
              <a:gd name="connsiteY4" fmla="*/ 103094 h 163083"/>
              <a:gd name="connsiteX5" fmla="*/ 156905 w 165289"/>
              <a:gd name="connsiteY5" fmla="*/ 22412 h 163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5289" h="163083">
                <a:moveTo>
                  <a:pt x="35881" y="0"/>
                </a:moveTo>
                <a:cubicBezTo>
                  <a:pt x="17578" y="23159"/>
                  <a:pt x="-725" y="46318"/>
                  <a:pt x="22" y="71718"/>
                </a:cubicBezTo>
                <a:cubicBezTo>
                  <a:pt x="769" y="97118"/>
                  <a:pt x="22433" y="138206"/>
                  <a:pt x="40363" y="152400"/>
                </a:cubicBezTo>
                <a:cubicBezTo>
                  <a:pt x="58293" y="166594"/>
                  <a:pt x="87428" y="165101"/>
                  <a:pt x="107599" y="156883"/>
                </a:cubicBezTo>
                <a:cubicBezTo>
                  <a:pt x="127770" y="148665"/>
                  <a:pt x="153169" y="125506"/>
                  <a:pt x="161387" y="103094"/>
                </a:cubicBezTo>
                <a:cubicBezTo>
                  <a:pt x="169605" y="80682"/>
                  <a:pt x="163255" y="51547"/>
                  <a:pt x="156905" y="22412"/>
                </a:cubicBezTo>
              </a:path>
            </a:pathLst>
          </a:custGeom>
          <a:noFill/>
          <a:ln w="3175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Forme libre : forme 32">
            <a:extLst>
              <a:ext uri="{FF2B5EF4-FFF2-40B4-BE49-F238E27FC236}">
                <a16:creationId xmlns:a16="http://schemas.microsoft.com/office/drawing/2014/main" id="{BD0E39E3-BA6F-8AD2-EA8B-0ED56A2C6091}"/>
              </a:ext>
            </a:extLst>
          </p:cNvPr>
          <p:cNvSpPr/>
          <p:nvPr/>
        </p:nvSpPr>
        <p:spPr>
          <a:xfrm>
            <a:off x="5907741" y="3821333"/>
            <a:ext cx="255494" cy="275538"/>
          </a:xfrm>
          <a:custGeom>
            <a:avLst/>
            <a:gdLst>
              <a:gd name="connsiteX0" fmla="*/ 0 w 255494"/>
              <a:gd name="connsiteY0" fmla="*/ 275538 h 275538"/>
              <a:gd name="connsiteX1" fmla="*/ 40341 w 255494"/>
              <a:gd name="connsiteY1" fmla="*/ 109691 h 275538"/>
              <a:gd name="connsiteX2" fmla="*/ 170330 w 255494"/>
              <a:gd name="connsiteY2" fmla="*/ 11079 h 275538"/>
              <a:gd name="connsiteX3" fmla="*/ 255494 w 255494"/>
              <a:gd name="connsiteY3" fmla="*/ 6596 h 27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494" h="275538">
                <a:moveTo>
                  <a:pt x="0" y="275538"/>
                </a:moveTo>
                <a:cubicBezTo>
                  <a:pt x="5976" y="214652"/>
                  <a:pt x="11953" y="153767"/>
                  <a:pt x="40341" y="109691"/>
                </a:cubicBezTo>
                <a:cubicBezTo>
                  <a:pt x="68729" y="65615"/>
                  <a:pt x="134471" y="28261"/>
                  <a:pt x="170330" y="11079"/>
                </a:cubicBezTo>
                <a:cubicBezTo>
                  <a:pt x="206189" y="-6103"/>
                  <a:pt x="230841" y="246"/>
                  <a:pt x="255494" y="6596"/>
                </a:cubicBezTo>
              </a:path>
            </a:pathLst>
          </a:custGeom>
          <a:noFill/>
          <a:ln w="3175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34" name="Encre 33">
                <a:extLst>
                  <a:ext uri="{FF2B5EF4-FFF2-40B4-BE49-F238E27FC236}">
                    <a16:creationId xmlns:a16="http://schemas.microsoft.com/office/drawing/2014/main" id="{48B89F1B-F961-1C9A-9070-54ADE648CCDB}"/>
                  </a:ext>
                </a:extLst>
              </p14:cNvPr>
              <p14:cNvContentPartPr/>
              <p14:nvPr/>
            </p14:nvContentPartPr>
            <p14:xfrm>
              <a:off x="5856452" y="3571779"/>
              <a:ext cx="320760" cy="311040"/>
            </p14:xfrm>
          </p:contentPart>
        </mc:Choice>
        <mc:Fallback xmlns="">
          <p:pic>
            <p:nvPicPr>
              <p:cNvPr id="34" name="Encre 33">
                <a:extLst>
                  <a:ext uri="{FF2B5EF4-FFF2-40B4-BE49-F238E27FC236}">
                    <a16:creationId xmlns:a16="http://schemas.microsoft.com/office/drawing/2014/main" id="{48B89F1B-F961-1C9A-9070-54ADE648CCD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52132" y="3544779"/>
                <a:ext cx="329400" cy="364680"/>
              </a:xfrm>
              <a:prstGeom prst="rect">
                <a:avLst/>
              </a:prstGeom>
            </p:spPr>
          </p:pic>
        </mc:Fallback>
      </mc:AlternateContent>
      <p:grpSp>
        <p:nvGrpSpPr>
          <p:cNvPr id="39" name="Groupe 38">
            <a:extLst>
              <a:ext uri="{FF2B5EF4-FFF2-40B4-BE49-F238E27FC236}">
                <a16:creationId xmlns:a16="http://schemas.microsoft.com/office/drawing/2014/main" id="{5EDC1651-F254-0CF1-D1C7-2C72A6657CB8}"/>
              </a:ext>
            </a:extLst>
          </p:cNvPr>
          <p:cNvGrpSpPr/>
          <p:nvPr/>
        </p:nvGrpSpPr>
        <p:grpSpPr>
          <a:xfrm>
            <a:off x="5978132" y="3955539"/>
            <a:ext cx="487440" cy="785160"/>
            <a:chOff x="5978132" y="3955539"/>
            <a:chExt cx="487440" cy="7851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">
              <p14:nvContentPartPr>
                <p14:cNvPr id="40" name="Encre 39">
                  <a:extLst>
                    <a:ext uri="{FF2B5EF4-FFF2-40B4-BE49-F238E27FC236}">
                      <a16:creationId xmlns:a16="http://schemas.microsoft.com/office/drawing/2014/main" id="{14B4CAE0-06E3-259C-0E78-3247A74703E9}"/>
                    </a:ext>
                  </a:extLst>
                </p14:cNvPr>
                <p14:cNvContentPartPr/>
                <p14:nvPr/>
              </p14:nvContentPartPr>
              <p14:xfrm>
                <a:off x="6028172" y="4486179"/>
                <a:ext cx="383760" cy="254520"/>
              </p14:xfrm>
            </p:contentPart>
          </mc:Choice>
          <mc:Fallback xmlns="">
            <p:pic>
              <p:nvPicPr>
                <p:cNvPr id="40" name="Encre 39">
                  <a:extLst>
                    <a:ext uri="{FF2B5EF4-FFF2-40B4-BE49-F238E27FC236}">
                      <a16:creationId xmlns:a16="http://schemas.microsoft.com/office/drawing/2014/main" id="{14B4CAE0-06E3-259C-0E78-3247A74703E9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023852" y="4459179"/>
                  <a:ext cx="392400" cy="30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">
              <p14:nvContentPartPr>
                <p14:cNvPr id="41" name="Encre 40">
                  <a:extLst>
                    <a:ext uri="{FF2B5EF4-FFF2-40B4-BE49-F238E27FC236}">
                      <a16:creationId xmlns:a16="http://schemas.microsoft.com/office/drawing/2014/main" id="{E803CFFB-77D5-8767-4724-4696F3045182}"/>
                    </a:ext>
                  </a:extLst>
                </p14:cNvPr>
                <p14:cNvContentPartPr/>
                <p14:nvPr/>
              </p14:nvContentPartPr>
              <p14:xfrm>
                <a:off x="5978132" y="4194579"/>
                <a:ext cx="206640" cy="127800"/>
              </p14:xfrm>
            </p:contentPart>
          </mc:Choice>
          <mc:Fallback xmlns="">
            <p:pic>
              <p:nvPicPr>
                <p:cNvPr id="41" name="Encre 40">
                  <a:extLst>
                    <a:ext uri="{FF2B5EF4-FFF2-40B4-BE49-F238E27FC236}">
                      <a16:creationId xmlns:a16="http://schemas.microsoft.com/office/drawing/2014/main" id="{E803CFFB-77D5-8767-4724-4696F3045182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973804" y="4167579"/>
                  <a:ext cx="215295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1">
              <p14:nvContentPartPr>
                <p14:cNvPr id="42" name="Encre 41">
                  <a:extLst>
                    <a:ext uri="{FF2B5EF4-FFF2-40B4-BE49-F238E27FC236}">
                      <a16:creationId xmlns:a16="http://schemas.microsoft.com/office/drawing/2014/main" id="{4A00FF05-FABD-BEAF-AF91-35C9E99AE787}"/>
                    </a:ext>
                  </a:extLst>
                </p14:cNvPr>
                <p14:cNvContentPartPr/>
                <p14:nvPr/>
              </p14:nvContentPartPr>
              <p14:xfrm>
                <a:off x="6056252" y="4063179"/>
                <a:ext cx="83160" cy="71280"/>
              </p14:xfrm>
            </p:contentPart>
          </mc:Choice>
          <mc:Fallback xmlns="">
            <p:pic>
              <p:nvPicPr>
                <p:cNvPr id="42" name="Encre 41">
                  <a:extLst>
                    <a:ext uri="{FF2B5EF4-FFF2-40B4-BE49-F238E27FC236}">
                      <a16:creationId xmlns:a16="http://schemas.microsoft.com/office/drawing/2014/main" id="{4A00FF05-FABD-BEAF-AF91-35C9E99AE787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051932" y="4036179"/>
                  <a:ext cx="9180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3">
              <p14:nvContentPartPr>
                <p14:cNvPr id="43" name="Encre 42">
                  <a:extLst>
                    <a:ext uri="{FF2B5EF4-FFF2-40B4-BE49-F238E27FC236}">
                      <a16:creationId xmlns:a16="http://schemas.microsoft.com/office/drawing/2014/main" id="{035714AD-6881-1D73-980C-BAA0CF4B32F7}"/>
                    </a:ext>
                  </a:extLst>
                </p14:cNvPr>
                <p14:cNvContentPartPr/>
                <p14:nvPr/>
              </p14:nvContentPartPr>
              <p14:xfrm>
                <a:off x="6170732" y="3957699"/>
                <a:ext cx="84240" cy="266760"/>
              </p14:xfrm>
            </p:contentPart>
          </mc:Choice>
          <mc:Fallback xmlns="">
            <p:pic>
              <p:nvPicPr>
                <p:cNvPr id="43" name="Encre 42">
                  <a:extLst>
                    <a:ext uri="{FF2B5EF4-FFF2-40B4-BE49-F238E27FC236}">
                      <a16:creationId xmlns:a16="http://schemas.microsoft.com/office/drawing/2014/main" id="{035714AD-6881-1D73-980C-BAA0CF4B32F7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166412" y="3930699"/>
                  <a:ext cx="92880" cy="32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5">
              <p14:nvContentPartPr>
                <p14:cNvPr id="44" name="Encre 43">
                  <a:extLst>
                    <a:ext uri="{FF2B5EF4-FFF2-40B4-BE49-F238E27FC236}">
                      <a16:creationId xmlns:a16="http://schemas.microsoft.com/office/drawing/2014/main" id="{F858D7FD-DB03-9A5B-5C39-00B94A327CBF}"/>
                    </a:ext>
                  </a:extLst>
                </p14:cNvPr>
                <p14:cNvContentPartPr/>
                <p14:nvPr/>
              </p14:nvContentPartPr>
              <p14:xfrm>
                <a:off x="6320492" y="3955539"/>
                <a:ext cx="36360" cy="212760"/>
              </p14:xfrm>
            </p:contentPart>
          </mc:Choice>
          <mc:Fallback xmlns="">
            <p:pic>
              <p:nvPicPr>
                <p:cNvPr id="44" name="Encre 43">
                  <a:extLst>
                    <a:ext uri="{FF2B5EF4-FFF2-40B4-BE49-F238E27FC236}">
                      <a16:creationId xmlns:a16="http://schemas.microsoft.com/office/drawing/2014/main" id="{F858D7FD-DB03-9A5B-5C39-00B94A327CBF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316172" y="3928493"/>
                  <a:ext cx="45000" cy="26649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7">
              <p14:nvContentPartPr>
                <p14:cNvPr id="45" name="Encre 44">
                  <a:extLst>
                    <a:ext uri="{FF2B5EF4-FFF2-40B4-BE49-F238E27FC236}">
                      <a16:creationId xmlns:a16="http://schemas.microsoft.com/office/drawing/2014/main" id="{0275710D-D806-B602-FE24-BEAF9E2A22F3}"/>
                    </a:ext>
                  </a:extLst>
                </p14:cNvPr>
                <p14:cNvContentPartPr/>
                <p14:nvPr/>
              </p14:nvContentPartPr>
              <p14:xfrm>
                <a:off x="6415172" y="4210059"/>
                <a:ext cx="50400" cy="225000"/>
              </p14:xfrm>
            </p:contentPart>
          </mc:Choice>
          <mc:Fallback xmlns="">
            <p:pic>
              <p:nvPicPr>
                <p:cNvPr id="45" name="Encre 44">
                  <a:extLst>
                    <a:ext uri="{FF2B5EF4-FFF2-40B4-BE49-F238E27FC236}">
                      <a16:creationId xmlns:a16="http://schemas.microsoft.com/office/drawing/2014/main" id="{0275710D-D806-B602-FE24-BEAF9E2A22F3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410852" y="4183059"/>
                  <a:ext cx="59040" cy="278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9">
            <p14:nvContentPartPr>
              <p14:cNvPr id="46" name="Encre 45">
                <a:extLst>
                  <a:ext uri="{FF2B5EF4-FFF2-40B4-BE49-F238E27FC236}">
                    <a16:creationId xmlns:a16="http://schemas.microsoft.com/office/drawing/2014/main" id="{1957A9D3-4FA4-2EF7-9524-F2159D7E934E}"/>
                  </a:ext>
                </a:extLst>
              </p14:cNvPr>
              <p14:cNvContentPartPr/>
              <p14:nvPr/>
            </p14:nvContentPartPr>
            <p14:xfrm>
              <a:off x="5926652" y="4742499"/>
              <a:ext cx="310320" cy="89280"/>
            </p14:xfrm>
          </p:contentPart>
        </mc:Choice>
        <mc:Fallback xmlns="">
          <p:pic>
            <p:nvPicPr>
              <p:cNvPr id="46" name="Encre 45">
                <a:extLst>
                  <a:ext uri="{FF2B5EF4-FFF2-40B4-BE49-F238E27FC236}">
                    <a16:creationId xmlns:a16="http://schemas.microsoft.com/office/drawing/2014/main" id="{1957A9D3-4FA4-2EF7-9524-F2159D7E934E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922332" y="4715499"/>
                <a:ext cx="318960" cy="142920"/>
              </a:xfrm>
              <a:prstGeom prst="rect">
                <a:avLst/>
              </a:prstGeom>
            </p:spPr>
          </p:pic>
        </mc:Fallback>
      </mc:AlternateContent>
      <p:sp>
        <p:nvSpPr>
          <p:cNvPr id="49" name="Forme libre : forme 48">
            <a:extLst>
              <a:ext uri="{FF2B5EF4-FFF2-40B4-BE49-F238E27FC236}">
                <a16:creationId xmlns:a16="http://schemas.microsoft.com/office/drawing/2014/main" id="{8113C269-EEAF-1B6F-FBE8-9F1381C124A6}"/>
              </a:ext>
            </a:extLst>
          </p:cNvPr>
          <p:cNvSpPr/>
          <p:nvPr/>
        </p:nvSpPr>
        <p:spPr>
          <a:xfrm>
            <a:off x="5422106" y="5633065"/>
            <a:ext cx="574182" cy="417691"/>
          </a:xfrm>
          <a:custGeom>
            <a:avLst/>
            <a:gdLst>
              <a:gd name="connsiteX0" fmla="*/ 0 w 574182"/>
              <a:gd name="connsiteY0" fmla="*/ 417691 h 417691"/>
              <a:gd name="connsiteX1" fmla="*/ 514350 w 574182"/>
              <a:gd name="connsiteY1" fmla="*/ 60504 h 417691"/>
              <a:gd name="connsiteX2" fmla="*/ 542925 w 574182"/>
              <a:gd name="connsiteY2" fmla="*/ 3354 h 417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4182" h="417691">
                <a:moveTo>
                  <a:pt x="0" y="417691"/>
                </a:moveTo>
                <a:cubicBezTo>
                  <a:pt x="211931" y="273625"/>
                  <a:pt x="423863" y="129560"/>
                  <a:pt x="514350" y="60504"/>
                </a:cubicBezTo>
                <a:cubicBezTo>
                  <a:pt x="604837" y="-8552"/>
                  <a:pt x="573881" y="-2599"/>
                  <a:pt x="542925" y="3354"/>
                </a:cubicBezTo>
              </a:path>
            </a:pathLst>
          </a:custGeom>
          <a:noFill/>
          <a:ln w="3175"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Forme libre : forme 49">
            <a:extLst>
              <a:ext uri="{FF2B5EF4-FFF2-40B4-BE49-F238E27FC236}">
                <a16:creationId xmlns:a16="http://schemas.microsoft.com/office/drawing/2014/main" id="{50D79787-DE22-EB7E-12FD-603278994AFC}"/>
              </a:ext>
            </a:extLst>
          </p:cNvPr>
          <p:cNvSpPr/>
          <p:nvPr/>
        </p:nvSpPr>
        <p:spPr>
          <a:xfrm>
            <a:off x="5386388" y="1750219"/>
            <a:ext cx="1057275" cy="1064419"/>
          </a:xfrm>
          <a:custGeom>
            <a:avLst/>
            <a:gdLst>
              <a:gd name="connsiteX0" fmla="*/ 0 w 1057275"/>
              <a:gd name="connsiteY0" fmla="*/ 0 h 1064419"/>
              <a:gd name="connsiteX1" fmla="*/ 492918 w 1057275"/>
              <a:gd name="connsiteY1" fmla="*/ 342900 h 1064419"/>
              <a:gd name="connsiteX2" fmla="*/ 921543 w 1057275"/>
              <a:gd name="connsiteY2" fmla="*/ 878681 h 1064419"/>
              <a:gd name="connsiteX3" fmla="*/ 1057275 w 1057275"/>
              <a:gd name="connsiteY3" fmla="*/ 1064419 h 1064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7275" h="1064419">
                <a:moveTo>
                  <a:pt x="0" y="0"/>
                </a:moveTo>
                <a:cubicBezTo>
                  <a:pt x="169664" y="98226"/>
                  <a:pt x="339328" y="196453"/>
                  <a:pt x="492918" y="342900"/>
                </a:cubicBezTo>
                <a:cubicBezTo>
                  <a:pt x="646508" y="489347"/>
                  <a:pt x="827484" y="758428"/>
                  <a:pt x="921543" y="878681"/>
                </a:cubicBezTo>
                <a:cubicBezTo>
                  <a:pt x="1015603" y="998934"/>
                  <a:pt x="1036439" y="1031676"/>
                  <a:pt x="1057275" y="1064419"/>
                </a:cubicBezTo>
              </a:path>
            </a:pathLst>
          </a:custGeom>
          <a:noFill/>
          <a:ln w="3175"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Forme libre : forme 50">
            <a:extLst>
              <a:ext uri="{FF2B5EF4-FFF2-40B4-BE49-F238E27FC236}">
                <a16:creationId xmlns:a16="http://schemas.microsoft.com/office/drawing/2014/main" id="{7ACC657A-C42E-2E99-D796-87A48A56A5F0}"/>
              </a:ext>
            </a:extLst>
          </p:cNvPr>
          <p:cNvSpPr/>
          <p:nvPr/>
        </p:nvSpPr>
        <p:spPr>
          <a:xfrm>
            <a:off x="5350669" y="1621631"/>
            <a:ext cx="1092994" cy="1100138"/>
          </a:xfrm>
          <a:custGeom>
            <a:avLst/>
            <a:gdLst>
              <a:gd name="connsiteX0" fmla="*/ 0 w 1092994"/>
              <a:gd name="connsiteY0" fmla="*/ 0 h 1100138"/>
              <a:gd name="connsiteX1" fmla="*/ 485775 w 1092994"/>
              <a:gd name="connsiteY1" fmla="*/ 278607 h 1100138"/>
              <a:gd name="connsiteX2" fmla="*/ 814387 w 1092994"/>
              <a:gd name="connsiteY2" fmla="*/ 735807 h 1100138"/>
              <a:gd name="connsiteX3" fmla="*/ 1092994 w 1092994"/>
              <a:gd name="connsiteY3" fmla="*/ 1100138 h 1100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2994" h="1100138">
                <a:moveTo>
                  <a:pt x="0" y="0"/>
                </a:moveTo>
                <a:cubicBezTo>
                  <a:pt x="175022" y="77986"/>
                  <a:pt x="350044" y="155973"/>
                  <a:pt x="485775" y="278607"/>
                </a:cubicBezTo>
                <a:cubicBezTo>
                  <a:pt x="621506" y="401241"/>
                  <a:pt x="713184" y="598885"/>
                  <a:pt x="814387" y="735807"/>
                </a:cubicBezTo>
                <a:cubicBezTo>
                  <a:pt x="915590" y="872729"/>
                  <a:pt x="1004292" y="986433"/>
                  <a:pt x="1092994" y="1100138"/>
                </a:cubicBezTo>
              </a:path>
            </a:pathLst>
          </a:custGeom>
          <a:noFill/>
          <a:ln w="3175"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Forme libre : forme 51">
            <a:extLst>
              <a:ext uri="{FF2B5EF4-FFF2-40B4-BE49-F238E27FC236}">
                <a16:creationId xmlns:a16="http://schemas.microsoft.com/office/drawing/2014/main" id="{708A6847-2066-08AD-A997-35C17B573883}"/>
              </a:ext>
            </a:extLst>
          </p:cNvPr>
          <p:cNvSpPr/>
          <p:nvPr/>
        </p:nvSpPr>
        <p:spPr>
          <a:xfrm>
            <a:off x="5186363" y="5722144"/>
            <a:ext cx="792956" cy="542925"/>
          </a:xfrm>
          <a:custGeom>
            <a:avLst/>
            <a:gdLst>
              <a:gd name="connsiteX0" fmla="*/ 0 w 792956"/>
              <a:gd name="connsiteY0" fmla="*/ 542925 h 542925"/>
              <a:gd name="connsiteX1" fmla="*/ 407193 w 792956"/>
              <a:gd name="connsiteY1" fmla="*/ 285750 h 542925"/>
              <a:gd name="connsiteX2" fmla="*/ 792956 w 792956"/>
              <a:gd name="connsiteY2" fmla="*/ 0 h 54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2956" h="542925">
                <a:moveTo>
                  <a:pt x="0" y="542925"/>
                </a:moveTo>
                <a:cubicBezTo>
                  <a:pt x="137517" y="459581"/>
                  <a:pt x="275034" y="376237"/>
                  <a:pt x="407193" y="285750"/>
                </a:cubicBezTo>
                <a:cubicBezTo>
                  <a:pt x="539352" y="195262"/>
                  <a:pt x="666154" y="97631"/>
                  <a:pt x="792956" y="0"/>
                </a:cubicBezTo>
              </a:path>
            </a:pathLst>
          </a:custGeom>
          <a:noFill/>
          <a:ln w="3175"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B51F3335-34B9-C7CB-3DC5-2DD5CBE2E4AE}"/>
              </a:ext>
            </a:extLst>
          </p:cNvPr>
          <p:cNvCxnSpPr/>
          <p:nvPr/>
        </p:nvCxnSpPr>
        <p:spPr>
          <a:xfrm>
            <a:off x="6660232" y="4322379"/>
            <a:ext cx="756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ZoneTexte 56">
            <a:extLst>
              <a:ext uri="{FF2B5EF4-FFF2-40B4-BE49-F238E27FC236}">
                <a16:creationId xmlns:a16="http://schemas.microsoft.com/office/drawing/2014/main" id="{57063FB6-9ACC-C900-35D2-1FDAFF8FF8CE}"/>
              </a:ext>
            </a:extLst>
          </p:cNvPr>
          <p:cNvSpPr txBox="1"/>
          <p:nvPr/>
        </p:nvSpPr>
        <p:spPr>
          <a:xfrm>
            <a:off x="7395870" y="4174168"/>
            <a:ext cx="14638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Humeur aqueuse</a:t>
            </a:r>
          </a:p>
        </p:txBody>
      </p: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id="{72D30950-FDCD-9105-3194-8F41D7587B01}"/>
              </a:ext>
            </a:extLst>
          </p:cNvPr>
          <p:cNvCxnSpPr>
            <a:cxnSpLocks/>
          </p:cNvCxnSpPr>
          <p:nvPr/>
        </p:nvCxnSpPr>
        <p:spPr>
          <a:xfrm>
            <a:off x="6205789" y="3212976"/>
            <a:ext cx="11469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id="{738F2E46-9994-CF24-F9E1-7780A1646FF5}"/>
              </a:ext>
            </a:extLst>
          </p:cNvPr>
          <p:cNvCxnSpPr>
            <a:cxnSpLocks/>
          </p:cNvCxnSpPr>
          <p:nvPr/>
        </p:nvCxnSpPr>
        <p:spPr>
          <a:xfrm>
            <a:off x="6294452" y="3177445"/>
            <a:ext cx="1070148" cy="352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25" name="ZoneTexte 30724">
            <a:extLst>
              <a:ext uri="{FF2B5EF4-FFF2-40B4-BE49-F238E27FC236}">
                <a16:creationId xmlns:a16="http://schemas.microsoft.com/office/drawing/2014/main" id="{F6C24AB2-AC45-9F4C-E9B3-C222AB242C43}"/>
              </a:ext>
            </a:extLst>
          </p:cNvPr>
          <p:cNvSpPr txBox="1"/>
          <p:nvPr/>
        </p:nvSpPr>
        <p:spPr>
          <a:xfrm>
            <a:off x="7344120" y="3042823"/>
            <a:ext cx="12570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Procès ciliaires</a:t>
            </a:r>
          </a:p>
        </p:txBody>
      </p:sp>
      <p:sp>
        <p:nvSpPr>
          <p:cNvPr id="30726" name="ZoneTexte 30725">
            <a:extLst>
              <a:ext uri="{FF2B5EF4-FFF2-40B4-BE49-F238E27FC236}">
                <a16:creationId xmlns:a16="http://schemas.microsoft.com/office/drawing/2014/main" id="{64187DD3-6D06-9A0D-F615-38CF03414B75}"/>
              </a:ext>
            </a:extLst>
          </p:cNvPr>
          <p:cNvSpPr txBox="1"/>
          <p:nvPr/>
        </p:nvSpPr>
        <p:spPr>
          <a:xfrm>
            <a:off x="7327288" y="2648237"/>
            <a:ext cx="11576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Sinus veineux</a:t>
            </a:r>
          </a:p>
        </p:txBody>
      </p:sp>
      <p:cxnSp>
        <p:nvCxnSpPr>
          <p:cNvPr id="30727" name="Connecteur droit 30726">
            <a:extLst>
              <a:ext uri="{FF2B5EF4-FFF2-40B4-BE49-F238E27FC236}">
                <a16:creationId xmlns:a16="http://schemas.microsoft.com/office/drawing/2014/main" id="{5111E00F-8870-A949-CE36-7FBE62C9C03E}"/>
              </a:ext>
            </a:extLst>
          </p:cNvPr>
          <p:cNvCxnSpPr>
            <a:cxnSpLocks/>
            <a:endCxn id="30726" idx="1"/>
          </p:cNvCxnSpPr>
          <p:nvPr/>
        </p:nvCxnSpPr>
        <p:spPr>
          <a:xfrm flipV="1">
            <a:off x="6502247" y="2786737"/>
            <a:ext cx="825041" cy="1829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29" name="Triangle isocèle 30728">
            <a:extLst>
              <a:ext uri="{FF2B5EF4-FFF2-40B4-BE49-F238E27FC236}">
                <a16:creationId xmlns:a16="http://schemas.microsoft.com/office/drawing/2014/main" id="{9248C570-BF3B-517C-AB9D-BD53806D964B}"/>
              </a:ext>
            </a:extLst>
          </p:cNvPr>
          <p:cNvSpPr/>
          <p:nvPr/>
        </p:nvSpPr>
        <p:spPr>
          <a:xfrm rot="4275789">
            <a:off x="6000117" y="5118137"/>
            <a:ext cx="70742" cy="75318"/>
          </a:xfrm>
          <a:prstGeom prst="triangl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730" name="Triangle isocèle 30729">
            <a:extLst>
              <a:ext uri="{FF2B5EF4-FFF2-40B4-BE49-F238E27FC236}">
                <a16:creationId xmlns:a16="http://schemas.microsoft.com/office/drawing/2014/main" id="{47FEA233-C6BB-D45C-B495-C68860EBB1CE}"/>
              </a:ext>
            </a:extLst>
          </p:cNvPr>
          <p:cNvSpPr/>
          <p:nvPr/>
        </p:nvSpPr>
        <p:spPr>
          <a:xfrm rot="8602564">
            <a:off x="6177481" y="5124589"/>
            <a:ext cx="70742" cy="75318"/>
          </a:xfrm>
          <a:prstGeom prst="triangl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731" name="Triangle isocèle 30730">
            <a:extLst>
              <a:ext uri="{FF2B5EF4-FFF2-40B4-BE49-F238E27FC236}">
                <a16:creationId xmlns:a16="http://schemas.microsoft.com/office/drawing/2014/main" id="{190BF491-4150-7CB4-4BF9-6064F40A5D1A}"/>
              </a:ext>
            </a:extLst>
          </p:cNvPr>
          <p:cNvSpPr/>
          <p:nvPr/>
        </p:nvSpPr>
        <p:spPr>
          <a:xfrm rot="12309596">
            <a:off x="6149400" y="5353152"/>
            <a:ext cx="70742" cy="75318"/>
          </a:xfrm>
          <a:prstGeom prst="triangl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533441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9" grpId="0" animBg="1"/>
      <p:bldP spid="30730" grpId="0" animBg="1"/>
      <p:bldP spid="3073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41</a:t>
            </a:fld>
            <a:endParaRPr lang="fr-FR"/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9FE1FF36-88E9-92FE-25EE-6809E6E9C616}"/>
              </a:ext>
            </a:extLst>
          </p:cNvPr>
          <p:cNvSpPr txBox="1">
            <a:spLocks/>
          </p:cNvSpPr>
          <p:nvPr/>
        </p:nvSpPr>
        <p:spPr>
          <a:xfrm>
            <a:off x="920750" y="1371600"/>
            <a:ext cx="7353300" cy="2552700"/>
          </a:xfrm>
          <a:prstGeom prst="rect">
            <a:avLst/>
          </a:prstGeom>
          <a:solidFill>
            <a:schemeClr val="tx1">
              <a:alpha val="15000"/>
            </a:schemeClr>
          </a:solidFill>
          <a:ln w="12700" cmpd="sng">
            <a:solidFill>
              <a:schemeClr val="tx1"/>
            </a:solidFill>
            <a:miter lim="800000"/>
            <a:headEnd/>
            <a:tailEnd/>
          </a:ln>
          <a:effectLst>
            <a:reflection stA="69000" endPos="82000" dir="5400000" sy="-100000" algn="bl" rotWithShape="0"/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5300" dirty="0">
                <a:solidFill>
                  <a:srgbClr val="FFB000"/>
                </a:solidFill>
              </a:rPr>
              <a:t>PHYSIOLOGIE DE LA VISION</a:t>
            </a:r>
          </a:p>
        </p:txBody>
      </p:sp>
    </p:spTree>
    <p:extLst>
      <p:ext uri="{BB962C8B-B14F-4D97-AF65-F5344CB8AC3E}">
        <p14:creationId xmlns:p14="http://schemas.microsoft.com/office/powerpoint/2010/main" val="42354689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42</a:t>
            </a:fld>
            <a:endParaRPr lang="fr-FR"/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9FE1FF36-88E9-92FE-25EE-6809E6E9C616}"/>
              </a:ext>
            </a:extLst>
          </p:cNvPr>
          <p:cNvSpPr txBox="1">
            <a:spLocks/>
          </p:cNvSpPr>
          <p:nvPr/>
        </p:nvSpPr>
        <p:spPr>
          <a:xfrm>
            <a:off x="920750" y="1371600"/>
            <a:ext cx="7353300" cy="2552700"/>
          </a:xfrm>
          <a:prstGeom prst="rect">
            <a:avLst/>
          </a:prstGeom>
          <a:solidFill>
            <a:schemeClr val="tx1">
              <a:alpha val="15000"/>
            </a:schemeClr>
          </a:solidFill>
          <a:ln w="12700" cmpd="sng">
            <a:solidFill>
              <a:schemeClr val="tx1"/>
            </a:solidFill>
            <a:miter lim="800000"/>
            <a:headEnd/>
            <a:tailEnd/>
          </a:ln>
          <a:effectLst>
            <a:reflection stA="69000" endPos="82000" dir="5400000" sy="-100000" algn="bl" rotWithShape="0"/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sz="5300">
                <a:solidFill>
                  <a:srgbClr val="FFB000"/>
                </a:solidFill>
              </a:rPr>
              <a:t>Lumière et optique</a:t>
            </a:r>
          </a:p>
        </p:txBody>
      </p:sp>
    </p:spTree>
    <p:extLst>
      <p:ext uri="{BB962C8B-B14F-4D97-AF65-F5344CB8AC3E}">
        <p14:creationId xmlns:p14="http://schemas.microsoft.com/office/powerpoint/2010/main" val="30183564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ontent Placeholder 5"/>
          <p:cNvSpPr txBox="1">
            <a:spLocks/>
          </p:cNvSpPr>
          <p:nvPr/>
        </p:nvSpPr>
        <p:spPr bwMode="auto">
          <a:xfrm>
            <a:off x="80962" y="1268413"/>
            <a:ext cx="2762846" cy="5184775"/>
          </a:xfrm>
          <a:prstGeom prst="rect">
            <a:avLst/>
          </a:prstGeom>
          <a:solidFill>
            <a:schemeClr val="tx1">
              <a:alpha val="2705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/>
          <a:lstStyle>
            <a:lvl1pPr marL="101600" indent="-101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00025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482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endParaRPr lang="fr-FR" altLang="fr-FR" sz="20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600" b="1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r>
              <a:rPr lang="fr-FR" altLang="fr-FR" sz="1200" b="1" dirty="0"/>
              <a:t> </a:t>
            </a:r>
            <a:r>
              <a:rPr lang="fr-FR" altLang="fr-FR" sz="1200" dirty="0"/>
              <a:t>Définition d’une onde :</a:t>
            </a:r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r>
              <a:rPr lang="fr-FR" altLang="fr-FR" sz="1200" dirty="0"/>
              <a:t>Une onde correspond à une propagation d’une perturbation</a:t>
            </a:r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2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2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2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r>
              <a:rPr lang="fr-FR" altLang="fr-FR" sz="1200" dirty="0"/>
              <a:t> Définition d’une longueur d’onde :</a:t>
            </a:r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r>
              <a:rPr lang="fr-FR" altLang="fr-FR" sz="1200" dirty="0"/>
              <a:t>Distance parcourue par une onde au cours d’un cycle d’une oscillation</a:t>
            </a:r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2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r>
              <a:rPr lang="fr-FR" altLang="fr-FR" sz="1200" dirty="0"/>
              <a:t>Ou distance séparant deux maxima</a:t>
            </a:r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r>
              <a:rPr lang="fr-FR" altLang="fr-FR" sz="1200" dirty="0"/>
              <a:t> </a:t>
            </a:r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200" dirty="0"/>
          </a:p>
        </p:txBody>
      </p:sp>
      <p:sp>
        <p:nvSpPr>
          <p:cNvPr id="30723" name="Espace réservé du numéro de diapositiv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0CC0FDB-8A96-4FEB-ACF2-46616AA50819}" type="slidenum">
              <a:rPr lang="fr-FR" altLang="fr-FR">
                <a:solidFill>
                  <a:srgbClr val="FFFFFF"/>
                </a:solidFill>
                <a:latin typeface="Century Gothic" panose="020B0502020202020204" pitchFamily="34" charset="0"/>
              </a:rPr>
              <a:pPr eaLnBrk="1" hangingPunct="1"/>
              <a:t>43</a:t>
            </a:fld>
            <a:endParaRPr lang="fr-FR" altLang="fr-FR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63184" y="122362"/>
            <a:ext cx="7509211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20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Lumière et optique </a:t>
            </a:r>
            <a:endParaRPr lang="fr-FR" sz="20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26" name="Picture 2" descr="Toutes les images">
            <a:extLst>
              <a:ext uri="{FF2B5EF4-FFF2-40B4-BE49-F238E27FC236}">
                <a16:creationId xmlns:a16="http://schemas.microsoft.com/office/drawing/2014/main" id="{EF573BD0-A521-F00E-DF3A-268F2F825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789" y="2204864"/>
            <a:ext cx="3970362" cy="278250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Modèle 3D 1" descr="Pierre 3">
                <a:extLst>
                  <a:ext uri="{FF2B5EF4-FFF2-40B4-BE49-F238E27FC236}">
                    <a16:creationId xmlns:a16="http://schemas.microsoft.com/office/drawing/2014/main" id="{988CAF55-37AC-AEC9-BF0D-9CB815E8A89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82700993"/>
                  </p:ext>
                </p:extLst>
              </p:nvPr>
            </p:nvGraphicFramePr>
            <p:xfrm>
              <a:off x="3563888" y="1234871"/>
              <a:ext cx="893609" cy="798545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893609" cy="798545"/>
                    </a:xfrm>
                    <a:prstGeom prst="rect">
                      <a:avLst/>
                    </a:prstGeom>
                  </am3d:spPr>
                  <am3d:camera>
                    <am3d:pos x="0" y="0" z="7189986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121691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095855" ay="2265931" az="685596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34992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Modèle 3D 1" descr="Pierre 3">
                <a:extLst>
                  <a:ext uri="{FF2B5EF4-FFF2-40B4-BE49-F238E27FC236}">
                    <a16:creationId xmlns:a16="http://schemas.microsoft.com/office/drawing/2014/main" id="{988CAF55-37AC-AEC9-BF0D-9CB815E8A89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63888" y="1234871"/>
                <a:ext cx="893609" cy="798545"/>
              </a:xfrm>
              <a:prstGeom prst="rect">
                <a:avLst/>
              </a:prstGeom>
            </p:spPr>
          </p:pic>
        </mc:Fallback>
      </mc:AlternateContent>
      <p:pic>
        <p:nvPicPr>
          <p:cNvPr id="1028" name="Picture 4" descr="Définition des ondes : cours 1re - Physique-chimie - SchoolMouv">
            <a:extLst>
              <a:ext uri="{FF2B5EF4-FFF2-40B4-BE49-F238E27FC236}">
                <a16:creationId xmlns:a16="http://schemas.microsoft.com/office/drawing/2014/main" id="{6677F3DB-06C3-01F3-F6E5-128FAD630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5279190"/>
            <a:ext cx="2762847" cy="1436105"/>
          </a:xfrm>
          <a:prstGeom prst="rect">
            <a:avLst/>
          </a:prstGeom>
          <a:solidFill>
            <a:schemeClr val="tx1"/>
          </a:solidFill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40907D38-42D1-BA2D-BAD7-453591A0951A}"/>
              </a:ext>
            </a:extLst>
          </p:cNvPr>
          <p:cNvGrpSpPr/>
          <p:nvPr/>
        </p:nvGrpSpPr>
        <p:grpSpPr>
          <a:xfrm>
            <a:off x="5580112" y="1567825"/>
            <a:ext cx="2324675" cy="2064297"/>
            <a:chOff x="5580112" y="1567825"/>
            <a:chExt cx="2324675" cy="2064297"/>
          </a:xfrm>
        </p:grpSpPr>
        <p:sp>
          <p:nvSpPr>
            <p:cNvPr id="8" name="Parenthèse fermante 7">
              <a:extLst>
                <a:ext uri="{FF2B5EF4-FFF2-40B4-BE49-F238E27FC236}">
                  <a16:creationId xmlns:a16="http://schemas.microsoft.com/office/drawing/2014/main" id="{48EF3C37-66FB-E4BB-A091-C43B292C70F8}"/>
                </a:ext>
              </a:extLst>
            </p:cNvPr>
            <p:cNvSpPr/>
            <p:nvPr/>
          </p:nvSpPr>
          <p:spPr>
            <a:xfrm rot="16200000">
              <a:off x="6024171" y="3458553"/>
              <a:ext cx="59106" cy="288032"/>
            </a:xfrm>
            <a:prstGeom prst="rightBracket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CCC236FB-2CA3-F903-943E-3AAFB41BAF67}"/>
                </a:ext>
              </a:extLst>
            </p:cNvPr>
            <p:cNvSpPr txBox="1"/>
            <p:nvPr/>
          </p:nvSpPr>
          <p:spPr>
            <a:xfrm>
              <a:off x="5580112" y="1567825"/>
              <a:ext cx="23246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>
                  <a:solidFill>
                    <a:schemeClr val="accent1"/>
                  </a:solidFill>
                </a:rPr>
                <a:t>Distance séparant 2 Maxima</a:t>
              </a:r>
            </a:p>
          </p:txBody>
        </p:sp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id="{DF7063A9-C181-A1D5-003F-9B3E30BD032C}"/>
                </a:ext>
              </a:extLst>
            </p:cNvPr>
            <p:cNvCxnSpPr>
              <a:endCxn id="8" idx="2"/>
            </p:cNvCxnSpPr>
            <p:nvPr/>
          </p:nvCxnSpPr>
          <p:spPr>
            <a:xfrm flipH="1">
              <a:off x="6053724" y="2033416"/>
              <a:ext cx="390484" cy="15396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4661039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33333E-6 L 0.08785 0.03611 C 0.10677 0.04329 0.12587 0.06297 0.13907 0.08889 C 0.15434 0.11829 0.16146 0.14723 0.15955 0.17315 L 0.15556 0.29537 " pathEditMode="relative" rAng="3300000" ptsTypes="AAA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68" y="1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ontent Placeholder 5"/>
          <p:cNvSpPr txBox="1">
            <a:spLocks/>
          </p:cNvSpPr>
          <p:nvPr/>
        </p:nvSpPr>
        <p:spPr bwMode="auto">
          <a:xfrm>
            <a:off x="80962" y="1268413"/>
            <a:ext cx="2978870" cy="5184775"/>
          </a:xfrm>
          <a:prstGeom prst="rect">
            <a:avLst/>
          </a:prstGeom>
          <a:solidFill>
            <a:schemeClr val="tx1">
              <a:alpha val="2705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/>
          <a:lstStyle>
            <a:lvl1pPr marL="101600" indent="-101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00025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482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endParaRPr lang="fr-FR" altLang="fr-FR" sz="20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600" b="1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r>
              <a:rPr lang="fr-FR" altLang="fr-FR" sz="1200" b="1" dirty="0"/>
              <a:t> </a:t>
            </a:r>
            <a:r>
              <a:rPr lang="fr-FR" altLang="fr-FR" sz="1200" dirty="0"/>
              <a:t>Le rayonnement électromagnétique :</a:t>
            </a:r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r>
              <a:rPr lang="fr-FR" altLang="fr-FR" sz="1200" dirty="0"/>
              <a:t>Correspond à une énergie capable de se propager dans l’espace sous forme d’une onde à la vitesse proche de la lumière. </a:t>
            </a:r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2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2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2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r>
              <a:rPr lang="fr-FR" altLang="fr-FR" sz="1200" dirty="0"/>
              <a:t> Le rayonnement électromagnétique</a:t>
            </a:r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r>
              <a:rPr lang="fr-FR" altLang="fr-FR" sz="1200" dirty="0"/>
              <a:t>comprend toutes les longueurs d’ondes de l’énergie.</a:t>
            </a:r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2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r>
              <a:rPr lang="fr-FR" altLang="fr-FR" sz="1200" dirty="0"/>
              <a:t> Les longueurs d’onde auxquelles les yeux réagissent sont : spectre de la lumière visible</a:t>
            </a:r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endParaRPr lang="fr-FR" altLang="fr-FR" sz="12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r>
              <a:rPr lang="fr-FR" altLang="fr-FR" sz="1200" dirty="0"/>
              <a:t> Le spectre visible va du rouge au violet</a:t>
            </a:r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2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2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2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2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200" dirty="0"/>
          </a:p>
        </p:txBody>
      </p:sp>
      <p:sp>
        <p:nvSpPr>
          <p:cNvPr id="30723" name="Espace réservé du numéro de diapositiv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0CC0FDB-8A96-4FEB-ACF2-46616AA50819}" type="slidenum">
              <a:rPr lang="fr-FR" altLang="fr-FR">
                <a:solidFill>
                  <a:srgbClr val="FFFFFF"/>
                </a:solidFill>
                <a:latin typeface="Century Gothic" panose="020B0502020202020204" pitchFamily="34" charset="0"/>
              </a:rPr>
              <a:pPr eaLnBrk="1" hangingPunct="1"/>
              <a:t>44</a:t>
            </a:fld>
            <a:endParaRPr lang="fr-FR" altLang="fr-FR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63184" y="122362"/>
            <a:ext cx="7509211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20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Lumière et optique </a:t>
            </a:r>
            <a:endParaRPr lang="fr-FR" sz="20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052" name="Picture 4" descr="Résultat d’images pour spectre electromagnétique">
            <a:extLst>
              <a:ext uri="{FF2B5EF4-FFF2-40B4-BE49-F238E27FC236}">
                <a16:creationId xmlns:a16="http://schemas.microsoft.com/office/drawing/2014/main" id="{52F11913-E9D3-F964-63B0-19016AF72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61" y="2348880"/>
            <a:ext cx="5564218" cy="349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1671704"/>
      </p:ext>
    </p:extLst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45</a:t>
            </a:fld>
            <a:endParaRPr lang="fr-FR"/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9FE1FF36-88E9-92FE-25EE-6809E6E9C616}"/>
              </a:ext>
            </a:extLst>
          </p:cNvPr>
          <p:cNvSpPr txBox="1">
            <a:spLocks/>
          </p:cNvSpPr>
          <p:nvPr/>
        </p:nvSpPr>
        <p:spPr>
          <a:xfrm>
            <a:off x="920750" y="1371600"/>
            <a:ext cx="7353300" cy="2552700"/>
          </a:xfrm>
          <a:prstGeom prst="rect">
            <a:avLst/>
          </a:prstGeom>
          <a:solidFill>
            <a:schemeClr val="tx1">
              <a:alpha val="15000"/>
            </a:schemeClr>
          </a:solidFill>
          <a:ln w="12700" cmpd="sng">
            <a:solidFill>
              <a:schemeClr val="tx1"/>
            </a:solidFill>
            <a:miter lim="800000"/>
            <a:headEnd/>
            <a:tailEnd/>
          </a:ln>
          <a:effectLst>
            <a:reflection stA="69000" endPos="82000" dir="5400000" sy="-100000" algn="bl" rotWithShape="0"/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5300" dirty="0">
                <a:solidFill>
                  <a:srgbClr val="FFB000"/>
                </a:solidFill>
              </a:rPr>
              <a:t>La </a:t>
            </a:r>
            <a:r>
              <a:rPr lang="fr-FR" sz="5300" dirty="0">
                <a:solidFill>
                  <a:srgbClr val="FFB000"/>
                </a:solidFill>
              </a:rPr>
              <a:t>réflexion et l’absorption</a:t>
            </a:r>
            <a:r>
              <a:rPr lang="en-US" sz="5300" dirty="0">
                <a:solidFill>
                  <a:srgbClr val="FFB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72796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ontent Placeholder 5"/>
          <p:cNvSpPr txBox="1">
            <a:spLocks/>
          </p:cNvSpPr>
          <p:nvPr/>
        </p:nvSpPr>
        <p:spPr bwMode="auto">
          <a:xfrm>
            <a:off x="80962" y="1268413"/>
            <a:ext cx="2978870" cy="5184775"/>
          </a:xfrm>
          <a:prstGeom prst="rect">
            <a:avLst/>
          </a:prstGeom>
          <a:solidFill>
            <a:schemeClr val="tx1">
              <a:alpha val="2705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/>
          <a:lstStyle>
            <a:lvl1pPr marL="101600" indent="-101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00025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482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endParaRPr lang="fr-FR" altLang="fr-FR" sz="20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600" b="1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r>
              <a:rPr lang="fr-FR" altLang="fr-FR" sz="1200" dirty="0"/>
              <a:t> Les objets sont colorés car ils absorbent certains longueurs d’ondes</a:t>
            </a:r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r>
              <a:rPr lang="fr-FR" altLang="fr-FR" sz="1200" dirty="0"/>
              <a:t>et en réfléchissent d’autres. </a:t>
            </a:r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2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2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r>
              <a:rPr lang="fr-FR" altLang="fr-FR" sz="1200" dirty="0"/>
              <a:t> Les objets blancs réfléchissent toutes les longueurs d’ondes de la lumière.</a:t>
            </a:r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endParaRPr lang="fr-FR" altLang="fr-FR" sz="12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2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r>
              <a:rPr lang="fr-FR" altLang="fr-FR" sz="1200" dirty="0"/>
              <a:t> Les objets noirs les absorbent toutes</a:t>
            </a:r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endParaRPr lang="fr-FR" altLang="fr-FR" sz="12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2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r>
              <a:rPr lang="fr-FR" altLang="fr-FR" sz="1200" dirty="0"/>
              <a:t>  Une pomme verte réfléchit principalement la lumière verte, c’est pourquoi elle apparaît verte lorsqu’on l’observe</a:t>
            </a:r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2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2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2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2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200" dirty="0"/>
          </a:p>
        </p:txBody>
      </p:sp>
      <p:sp>
        <p:nvSpPr>
          <p:cNvPr id="30723" name="Espace réservé du numéro de diapositiv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0CC0FDB-8A96-4FEB-ACF2-46616AA50819}" type="slidenum">
              <a:rPr lang="fr-FR" altLang="fr-FR">
                <a:solidFill>
                  <a:srgbClr val="FFFFFF"/>
                </a:solidFill>
                <a:latin typeface="Century Gothic" panose="020B0502020202020204" pitchFamily="34" charset="0"/>
              </a:rPr>
              <a:pPr eaLnBrk="1" hangingPunct="1"/>
              <a:t>46</a:t>
            </a:fld>
            <a:endParaRPr lang="fr-FR" altLang="fr-FR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63184" y="122362"/>
            <a:ext cx="7509211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L’absorption</a:t>
            </a:r>
            <a:r>
              <a:rPr lang="fr-FR" sz="20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 et la réflexion </a:t>
            </a:r>
            <a:endParaRPr lang="fr-FR" sz="20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Modèle 3D 7" descr="Balle de golf blanche">
                <a:extLst>
                  <a:ext uri="{FF2B5EF4-FFF2-40B4-BE49-F238E27FC236}">
                    <a16:creationId xmlns:a16="http://schemas.microsoft.com/office/drawing/2014/main" id="{3BF28FF3-35CB-DD4B-F35A-8FDC91CEA18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79846719"/>
                  </p:ext>
                </p:extLst>
              </p:nvPr>
            </p:nvGraphicFramePr>
            <p:xfrm>
              <a:off x="6620013" y="3401663"/>
              <a:ext cx="1904762" cy="1904761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904762" cy="1904761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4326292" d="1000000"/>
                    <am3d:preTrans dx="0" dy="-18000326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30727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Modèle 3D 7" descr="Balle de golf blanche">
                <a:extLst>
                  <a:ext uri="{FF2B5EF4-FFF2-40B4-BE49-F238E27FC236}">
                    <a16:creationId xmlns:a16="http://schemas.microsoft.com/office/drawing/2014/main" id="{3BF28FF3-35CB-DD4B-F35A-8FDC91CEA18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20013" y="3401663"/>
                <a:ext cx="1904762" cy="1904761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Image 9">
            <a:extLst>
              <a:ext uri="{FF2B5EF4-FFF2-40B4-BE49-F238E27FC236}">
                <a16:creationId xmlns:a16="http://schemas.microsoft.com/office/drawing/2014/main" id="{1E0FE26D-FAF1-5107-F2DC-553C59632F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6181" y="1268413"/>
            <a:ext cx="1956279" cy="230225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ED1FF5B-B176-92B4-3D80-3CA5E72369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6181" y="3860800"/>
            <a:ext cx="1829055" cy="2172003"/>
          </a:xfrm>
          <a:prstGeom prst="rect">
            <a:avLst/>
          </a:prstGeom>
        </p:spPr>
      </p:pic>
      <p:sp>
        <p:nvSpPr>
          <p:cNvPr id="16" name="Ellipse 15">
            <a:extLst>
              <a:ext uri="{FF2B5EF4-FFF2-40B4-BE49-F238E27FC236}">
                <a16:creationId xmlns:a16="http://schemas.microsoft.com/office/drawing/2014/main" id="{D182B142-3D7F-2EE9-1E8C-9400CAFB6125}"/>
              </a:ext>
            </a:extLst>
          </p:cNvPr>
          <p:cNvSpPr/>
          <p:nvPr/>
        </p:nvSpPr>
        <p:spPr>
          <a:xfrm>
            <a:off x="7607856" y="2924944"/>
            <a:ext cx="144016" cy="14401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84BB110-1C02-F664-1A16-6EFCCF8526D7}"/>
              </a:ext>
            </a:extLst>
          </p:cNvPr>
          <p:cNvSpPr/>
          <p:nvPr/>
        </p:nvSpPr>
        <p:spPr>
          <a:xfrm>
            <a:off x="8452767" y="3163304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03FBEAAC-F4E1-2E7B-C45D-6357FB10E7A9}"/>
              </a:ext>
            </a:extLst>
          </p:cNvPr>
          <p:cNvSpPr/>
          <p:nvPr/>
        </p:nvSpPr>
        <p:spPr>
          <a:xfrm>
            <a:off x="5088700" y="6178923"/>
            <a:ext cx="144016" cy="14401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0A7A46B4-5FD1-E84A-EA6C-46F691254D5F}"/>
              </a:ext>
            </a:extLst>
          </p:cNvPr>
          <p:cNvSpPr/>
          <p:nvPr/>
        </p:nvSpPr>
        <p:spPr>
          <a:xfrm>
            <a:off x="6003228" y="5603395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FCA51C74-0EB8-9DF5-55C7-C3F9F265E1AF}"/>
              </a:ext>
            </a:extLst>
          </p:cNvPr>
          <p:cNvSpPr/>
          <p:nvPr/>
        </p:nvSpPr>
        <p:spPr>
          <a:xfrm>
            <a:off x="6399734" y="1484784"/>
            <a:ext cx="144016" cy="14401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83AE11A0-124D-3BBF-DB1E-1AC5B21CF78A}"/>
              </a:ext>
            </a:extLst>
          </p:cNvPr>
          <p:cNvSpPr/>
          <p:nvPr/>
        </p:nvSpPr>
        <p:spPr>
          <a:xfrm>
            <a:off x="4695906" y="1196405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01241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5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20"/>
                                          </p:val>
                                        </p:tav>
                                        <p:tav tm="3330">
                                          <p:val>
                                            <p:fltVal val="19.9349"/>
                                          </p:val>
                                        </p:tav>
                                        <p:tav tm="6660">
                                          <p:val>
                                            <p:fltVal val="19.7456"/>
                                          </p:val>
                                        </p:tav>
                                        <p:tav tm="9990">
                                          <p:val>
                                            <p:fltVal val="19.441"/>
                                          </p:val>
                                        </p:tav>
                                        <p:tav tm="13320">
                                          <p:val>
                                            <p:fltVal val="19.0299"/>
                                          </p:val>
                                        </p:tav>
                                        <p:tav tm="16650">
                                          <p:val>
                                            <p:fltVal val="18.5212"/>
                                          </p:val>
                                        </p:tav>
                                        <p:tav tm="19970">
                                          <p:val>
                                            <p:fltVal val="17.9257"/>
                                          </p:val>
                                        </p:tav>
                                        <p:tav tm="23290">
                                          <p:val>
                                            <p:fltVal val="17.2507"/>
                                          </p:val>
                                        </p:tav>
                                        <p:tav tm="26620">
                                          <p:val>
                                            <p:fltVal val="16.5027"/>
                                          </p:val>
                                        </p:tav>
                                        <p:tav tm="29950">
                                          <p:val>
                                            <p:fltVal val="15.6925"/>
                                          </p:val>
                                        </p:tav>
                                        <p:tav tm="33280">
                                          <p:val>
                                            <p:fltVal val="14.829"/>
                                          </p:val>
                                        </p:tav>
                                        <p:tav tm="36610">
                                          <p:val>
                                            <p:fltVal val="13.9209"/>
                                          </p:val>
                                        </p:tav>
                                        <p:tav tm="39940">
                                          <p:val>
                                            <p:fltVal val="12.9772"/>
                                          </p:val>
                                        </p:tav>
                                        <p:tav tm="43270">
                                          <p:val>
                                            <p:fltVal val="12.0068"/>
                                          </p:val>
                                        </p:tav>
                                        <p:tav tm="46600">
                                          <p:val>
                                            <p:fltVal val="11.0184"/>
                                          </p:val>
                                        </p:tav>
                                        <p:tav tm="49930">
                                          <p:val>
                                            <p:fltVal val="10.0209"/>
                                          </p:val>
                                        </p:tav>
                                        <p:tav tm="53250">
                                          <p:val>
                                            <p:fltVal val="9.0263"/>
                                          </p:val>
                                        </p:tav>
                                        <p:tav tm="56580">
                                          <p:val>
                                            <p:fltVal val="8.0373"/>
                                          </p:val>
                                        </p:tav>
                                        <p:tav tm="59900">
                                          <p:val>
                                            <p:fltVal val="7.0688"/>
                                          </p:val>
                                        </p:tav>
                                        <p:tav tm="63220">
                                          <p:val>
                                            <p:fltVal val="6.1264"/>
                                          </p:val>
                                        </p:tav>
                                        <p:tav tm="66540">
                                          <p:val>
                                            <p:fltVal val="5.2189"/>
                                          </p:val>
                                        </p:tav>
                                        <p:tav tm="69870">
                                          <p:val>
                                            <p:fltVal val="4.3528"/>
                                          </p:val>
                                        </p:tav>
                                        <p:tav tm="73190">
                                          <p:val>
                                            <p:fltVal val="3.5418"/>
                                          </p:val>
                                        </p:tav>
                                        <p:tav tm="76510">
                                          <p:val>
                                            <p:fltVal val="2.7922"/>
                                          </p:val>
                                        </p:tav>
                                        <p:tav tm="79830">
                                          <p:val>
                                            <p:fltVal val="2.1127"/>
                                          </p:val>
                                        </p:tav>
                                        <p:tav tm="83160">
                                          <p:val>
                                            <p:fltVal val="1.5104"/>
                                          </p:val>
                                        </p:tav>
                                        <p:tav tm="86480">
                                          <p:val>
                                            <p:fltVal val="0.9978"/>
                                          </p:val>
                                        </p:tav>
                                        <p:tav tm="89800">
                                          <p:val>
                                            <p:fltVal val="0.5817"/>
                                          </p:val>
                                        </p:tav>
                                        <p:tav tm="93120">
                                          <p:val>
                                            <p:fltVal val="0.2709"/>
                                          </p:val>
                                        </p:tav>
                                        <p:tav tm="96450">
                                          <p:val>
                                            <p:fltVal val="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0.00092 L -0.00243 0.18402 L -0.09045 -0.04468 L -0.09045 -0.04468 L -0.09045 -0.04468 " pathEditMode="relative" ptsTypes="AAAAA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208 L 0.00052 -0.00208 L -0.0592 0.16111 L -0.0533 -0.09954 " pathEditMode="relative" ptsTypes="AAAA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7037E-6 L -0.06997 -0.0861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7" y="-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59259E-6 L 0.00798 -0.137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" y="-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6 L 0.01806 0.1576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" y="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0.00208 L -0.08524 0.10741 L 0.05799 0.04167 " pathEditMode="relative" ptsTypes="AAA">
                                      <p:cBhvr>
                                        <p:cTn id="6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ontent Placeholder 5"/>
          <p:cNvSpPr txBox="1">
            <a:spLocks/>
          </p:cNvSpPr>
          <p:nvPr/>
        </p:nvSpPr>
        <p:spPr bwMode="auto">
          <a:xfrm>
            <a:off x="80962" y="1268413"/>
            <a:ext cx="2978870" cy="5184775"/>
          </a:xfrm>
          <a:prstGeom prst="rect">
            <a:avLst/>
          </a:prstGeom>
          <a:solidFill>
            <a:schemeClr val="tx1">
              <a:alpha val="2705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/>
          <a:lstStyle>
            <a:lvl1pPr marL="101600" indent="-101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00025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482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endParaRPr lang="fr-FR" altLang="fr-FR" sz="20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600" b="1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r>
              <a:rPr lang="fr-FR" altLang="fr-FR" sz="1200" dirty="0"/>
              <a:t> La lumière se propage en ligne droite et tout objet opaque lui fait obstacle</a:t>
            </a:r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2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2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2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r>
              <a:rPr lang="fr-FR" altLang="fr-FR" sz="1200" dirty="0"/>
              <a:t> La lumière peut rebondir sur une surface : c’est la </a:t>
            </a:r>
            <a:r>
              <a:rPr lang="fr-FR" altLang="fr-FR" sz="1200" dirty="0">
                <a:solidFill>
                  <a:schemeClr val="accent1"/>
                </a:solidFill>
              </a:rPr>
              <a:t>réflexion</a:t>
            </a:r>
            <a:r>
              <a:rPr lang="fr-FR" altLang="fr-FR" sz="1200" dirty="0"/>
              <a:t>.</a:t>
            </a:r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endParaRPr lang="fr-FR" altLang="fr-FR" sz="12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2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r>
              <a:rPr lang="fr-FR" altLang="fr-FR" sz="1200" dirty="0"/>
              <a:t> La majeure partie de la lumière qui arrive à nos yeux a été réfléchie par les objets qui nous entourent.</a:t>
            </a:r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endParaRPr lang="fr-FR" altLang="fr-FR" sz="12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2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2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2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2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200" dirty="0"/>
          </a:p>
        </p:txBody>
      </p:sp>
      <p:sp>
        <p:nvSpPr>
          <p:cNvPr id="30723" name="Espace réservé du numéro de diapositiv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0CC0FDB-8A96-4FEB-ACF2-46616AA50819}" type="slidenum">
              <a:rPr lang="fr-FR" altLang="fr-FR">
                <a:solidFill>
                  <a:srgbClr val="FFFFFF"/>
                </a:solidFill>
                <a:latin typeface="Century Gothic" panose="020B0502020202020204" pitchFamily="34" charset="0"/>
              </a:rPr>
              <a:pPr eaLnBrk="1" hangingPunct="1"/>
              <a:t>47</a:t>
            </a:fld>
            <a:endParaRPr lang="fr-FR" altLang="fr-FR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63184" y="122362"/>
            <a:ext cx="7509211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20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Réflexion </a:t>
            </a:r>
            <a:endParaRPr lang="fr-FR" sz="20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2ABD9D4-2C44-9CE5-3373-DE0F5CA50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904" y="2348880"/>
            <a:ext cx="951572" cy="812800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Modèle 3D 10" descr="Ancienne chaise berçante">
                <a:extLst>
                  <a:ext uri="{FF2B5EF4-FFF2-40B4-BE49-F238E27FC236}">
                    <a16:creationId xmlns:a16="http://schemas.microsoft.com/office/drawing/2014/main" id="{585BC68B-4579-FDF9-E761-F52FBCB7C69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59570599"/>
                  </p:ext>
                </p:extLst>
              </p:nvPr>
            </p:nvGraphicFramePr>
            <p:xfrm>
              <a:off x="5931930" y="2915473"/>
              <a:ext cx="2644848" cy="3234708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644848" cy="3234708"/>
                    </a:xfrm>
                    <a:prstGeom prst="rect">
                      <a:avLst/>
                    </a:prstGeom>
                  </am3d:spPr>
                  <am3d:camera>
                    <am3d:pos x="0" y="0" z="6815553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93700" d="1000000"/>
                    <am3d:preTrans dx="-235780" dy="-4580317" dz="4179167"/>
                    <am3d:scale>
                      <am3d:sx n="1000000" d="1000000"/>
                      <am3d:sy n="1000000" d="1000000"/>
                      <am3d:sz n="1000000" d="1000000"/>
                    </am3d:scale>
                    <am3d:rot ax="711609" ay="1484997" az="301476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403386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Modèle 3D 10" descr="Ancienne chaise berçante">
                <a:extLst>
                  <a:ext uri="{FF2B5EF4-FFF2-40B4-BE49-F238E27FC236}">
                    <a16:creationId xmlns:a16="http://schemas.microsoft.com/office/drawing/2014/main" id="{585BC68B-4579-FDF9-E761-F52FBCB7C69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31930" y="2915473"/>
                <a:ext cx="2644848" cy="32347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" name="Modèle 3D 11" descr="Tuba">
                <a:extLst>
                  <a:ext uri="{FF2B5EF4-FFF2-40B4-BE49-F238E27FC236}">
                    <a16:creationId xmlns:a16="http://schemas.microsoft.com/office/drawing/2014/main" id="{F2766FF2-20FC-A39C-55E6-EE6A2B8E29AF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999879673"/>
                  </p:ext>
                </p:extLst>
              </p:nvPr>
            </p:nvGraphicFramePr>
            <p:xfrm>
              <a:off x="6084170" y="1610799"/>
              <a:ext cx="720080" cy="1174762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720080" cy="1174762"/>
                    </a:xfrm>
                    <a:prstGeom prst="rect">
                      <a:avLst/>
                    </a:prstGeom>
                  </am3d:spPr>
                  <am3d:camera>
                    <am3d:pos x="0" y="0" z="5730318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197469" d="1000000"/>
                    <am3d:preTrans dx="-2424450" dy="-17999921" dz="96076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34602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Modèle 3D 11" descr="Tuba">
                <a:extLst>
                  <a:ext uri="{FF2B5EF4-FFF2-40B4-BE49-F238E27FC236}">
                    <a16:creationId xmlns:a16="http://schemas.microsoft.com/office/drawing/2014/main" id="{F2766FF2-20FC-A39C-55E6-EE6A2B8E29A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84170" y="1610799"/>
                <a:ext cx="720080" cy="1174762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Ellipse 12">
            <a:extLst>
              <a:ext uri="{FF2B5EF4-FFF2-40B4-BE49-F238E27FC236}">
                <a16:creationId xmlns:a16="http://schemas.microsoft.com/office/drawing/2014/main" id="{D89F2EB1-ABEC-4C0A-FE58-5CC683B188FD}"/>
              </a:ext>
            </a:extLst>
          </p:cNvPr>
          <p:cNvSpPr/>
          <p:nvPr/>
        </p:nvSpPr>
        <p:spPr>
          <a:xfrm>
            <a:off x="5004048" y="1268413"/>
            <a:ext cx="144016" cy="14401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CBE872A6-8F8C-3697-44ED-91173B414A03}"/>
              </a:ext>
            </a:extLst>
          </p:cNvPr>
          <p:cNvSpPr/>
          <p:nvPr/>
        </p:nvSpPr>
        <p:spPr>
          <a:xfrm>
            <a:off x="4860032" y="5445571"/>
            <a:ext cx="144016" cy="14401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588543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1 0.01227 L 0.01181 0.01227 C 0.02223 0.0213 0.04601 0.04097 0.05625 0.05463 C 0.05764 0.05648 0.05938 0.05833 0.06077 0.06065 C 0.06164 0.06204 0.06198 0.06389 0.06303 0.06505 C 0.06476 0.06736 0.06702 0.06875 0.06875 0.0713 C 0.07049 0.07384 0.07153 0.07755 0.07327 0.08032 C 0.07466 0.08264 0.07639 0.08426 0.07778 0.08634 C 0.08369 0.0956 0.07518 0.08611 0.08455 0.09699 C 0.09028 0.1037 0.0875 0.09954 0.09375 0.10463 C 0.09601 0.10648 0.0981 0.1088 0.10053 0.11065 C 0.10226 0.11181 0.10435 0.1125 0.10625 0.11366 C 0.10782 0.11458 0.10921 0.11574 0.11077 0.11667 C 0.11737 0.12037 0.11094 0.11528 0.11754 0.12107 C 0.11841 0.12361 0.12049 0.12963 0.12205 0.13171 C 0.12466 0.13519 0.12726 0.13472 0.12431 0.13472 L -0.06076 0.19398 " pathEditMode="relative" ptsTypes="AAAAAAAAAAAAAAA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54 0.00023 L 0.00954 0.00023 C 0.03958 -0.02546 0.00573 0.00231 0.06753 -0.03773 C 0.07916 -0.04537 0.08975 -0.05533 0.10156 -0.06204 C 0.10416 -0.06366 0.10711 -0.06435 0.10954 -0.06667 C 0.11406 -0.0706 0.11788 -0.0757 0.12204 -0.08033 C 0.1243 -0.08264 0.12725 -0.08449 0.12882 -0.08773 C 0.12968 -0.08935 0.1302 -0.09097 0.13107 -0.09236 C 0.13211 -0.09375 0.1335 -0.09398 0.13454 -0.09537 C 0.13663 -0.09815 0.13802 -0.10185 0.14027 -0.1044 C 0.14687 -0.1125 0.14496 -0.10903 0.15052 -0.11204 C 0.15191 -0.11296 0.15329 -0.11435 0.15503 -0.11505 C 0.16666 -0.12037 0.15659 -0.11389 0.16302 -0.11806 L -0.04601 -0.40903 " pathEditMode="relative" ptsTypes="AAAAAAAAAAAAAA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48</a:t>
            </a:fld>
            <a:endParaRPr lang="fr-FR"/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9FE1FF36-88E9-92FE-25EE-6809E6E9C616}"/>
              </a:ext>
            </a:extLst>
          </p:cNvPr>
          <p:cNvSpPr txBox="1">
            <a:spLocks/>
          </p:cNvSpPr>
          <p:nvPr/>
        </p:nvSpPr>
        <p:spPr>
          <a:xfrm>
            <a:off x="920750" y="1371600"/>
            <a:ext cx="7353300" cy="2552700"/>
          </a:xfrm>
          <a:prstGeom prst="rect">
            <a:avLst/>
          </a:prstGeom>
          <a:solidFill>
            <a:schemeClr val="tx1">
              <a:alpha val="15000"/>
            </a:schemeClr>
          </a:solidFill>
          <a:ln w="12700" cmpd="sng">
            <a:solidFill>
              <a:schemeClr val="tx1"/>
            </a:solidFill>
            <a:miter lim="800000"/>
            <a:headEnd/>
            <a:tailEnd/>
          </a:ln>
          <a:effectLst>
            <a:reflection stA="69000" endPos="82000" dir="5400000" sy="-100000" algn="bl" rotWithShape="0"/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5300" dirty="0">
                <a:solidFill>
                  <a:srgbClr val="FFB000"/>
                </a:solidFill>
              </a:rPr>
              <a:t>La </a:t>
            </a:r>
            <a:r>
              <a:rPr lang="fr-FR" sz="5300" dirty="0">
                <a:solidFill>
                  <a:srgbClr val="FFB000"/>
                </a:solidFill>
              </a:rPr>
              <a:t>réfraction et lentille</a:t>
            </a:r>
            <a:r>
              <a:rPr lang="en-US" sz="5300" dirty="0">
                <a:solidFill>
                  <a:srgbClr val="FFB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851132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ontent Placeholder 5"/>
          <p:cNvSpPr txBox="1">
            <a:spLocks/>
          </p:cNvSpPr>
          <p:nvPr/>
        </p:nvSpPr>
        <p:spPr bwMode="auto">
          <a:xfrm>
            <a:off x="80961" y="1268413"/>
            <a:ext cx="3050879" cy="5184775"/>
          </a:xfrm>
          <a:prstGeom prst="rect">
            <a:avLst/>
          </a:prstGeom>
          <a:solidFill>
            <a:schemeClr val="tx1">
              <a:alpha val="2705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/>
          <a:lstStyle>
            <a:lvl1pPr marL="101600" indent="-101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00025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482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endParaRPr lang="fr-FR" altLang="fr-FR" sz="20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600" b="1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r>
              <a:rPr lang="fr-FR" altLang="fr-FR" sz="1200" dirty="0">
                <a:solidFill>
                  <a:schemeClr val="accent1"/>
                </a:solidFill>
              </a:rPr>
              <a:t> La réfraction </a:t>
            </a:r>
            <a:r>
              <a:rPr lang="fr-FR" altLang="fr-FR" sz="1200" dirty="0"/>
              <a:t> </a:t>
            </a:r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2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2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r>
              <a:rPr lang="fr-FR" altLang="fr-FR" sz="1200" dirty="0"/>
              <a:t> La lumière se propage à une vitesse constante dans un milieu uniforme.</a:t>
            </a:r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endParaRPr lang="fr-FR" altLang="fr-FR" sz="12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r>
              <a:rPr lang="fr-FR" altLang="fr-FR" sz="1200" dirty="0"/>
              <a:t> Lorsque la densité du milieu change, la vitesse est augmenté (milieu - dense) ou réduite (milieu + dense)</a:t>
            </a:r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2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r>
              <a:rPr lang="fr-FR" altLang="fr-FR" sz="1200" dirty="0"/>
              <a:t>  La réfraction est responsable de la déviation des rayons lumineux à travers une lentille ou un prisme</a:t>
            </a:r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2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2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2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2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200" dirty="0"/>
          </a:p>
        </p:txBody>
      </p:sp>
      <p:sp>
        <p:nvSpPr>
          <p:cNvPr id="30723" name="Espace réservé du numéro de diapositiv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0CC0FDB-8A96-4FEB-ACF2-46616AA50819}" type="slidenum">
              <a:rPr lang="fr-FR" altLang="fr-FR">
                <a:solidFill>
                  <a:srgbClr val="FFFFFF"/>
                </a:solidFill>
                <a:latin typeface="Century Gothic" panose="020B0502020202020204" pitchFamily="34" charset="0"/>
              </a:rPr>
              <a:pPr eaLnBrk="1" hangingPunct="1"/>
              <a:t>49</a:t>
            </a:fld>
            <a:endParaRPr lang="fr-FR" altLang="fr-FR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63184" y="122362"/>
            <a:ext cx="7509211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20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Réfraction et lentille </a:t>
            </a:r>
            <a:endParaRPr lang="fr-FR" sz="20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EB541AA-AE26-19B5-2BA5-59FBB4166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3140968"/>
            <a:ext cx="1152128" cy="2260097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0B824CBB-3788-5D89-DB2A-1AD0874D2C03}"/>
              </a:ext>
            </a:extLst>
          </p:cNvPr>
          <p:cNvSpPr txBox="1"/>
          <p:nvPr/>
        </p:nvSpPr>
        <p:spPr>
          <a:xfrm>
            <a:off x="3921544" y="5637294"/>
            <a:ext cx="43075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chemeClr val="accent1"/>
                </a:solidFill>
              </a:rPr>
              <a:t>Au contact de l’eau la lumière dévie vers la perpendiculaire</a:t>
            </a:r>
          </a:p>
        </p:txBody>
      </p: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8EAE8BF5-F80D-825A-01B7-D57CEFDEC28A}"/>
              </a:ext>
            </a:extLst>
          </p:cNvPr>
          <p:cNvGrpSpPr/>
          <p:nvPr/>
        </p:nvGrpSpPr>
        <p:grpSpPr>
          <a:xfrm>
            <a:off x="4923211" y="1966057"/>
            <a:ext cx="2765725" cy="2831095"/>
            <a:chOff x="4923211" y="1966057"/>
            <a:chExt cx="2765725" cy="2831095"/>
          </a:xfrm>
        </p:grpSpPr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0A07EF4D-FC7E-7548-0162-BF0D6E74F278}"/>
                </a:ext>
              </a:extLst>
            </p:cNvPr>
            <p:cNvGrpSpPr/>
            <p:nvPr/>
          </p:nvGrpSpPr>
          <p:grpSpPr>
            <a:xfrm>
              <a:off x="4923211" y="1966057"/>
              <a:ext cx="2765725" cy="2831095"/>
              <a:chOff x="4932040" y="1966057"/>
              <a:chExt cx="2765725" cy="2831095"/>
            </a:xfrm>
          </p:grpSpPr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97B20AF9-5E77-0562-1063-97F001B3BF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32040" y="2038065"/>
                <a:ext cx="977668" cy="14143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 17">
                <a:extLst>
                  <a:ext uri="{FF2B5EF4-FFF2-40B4-BE49-F238E27FC236}">
                    <a16:creationId xmlns:a16="http://schemas.microsoft.com/office/drawing/2014/main" id="{1E204233-64E8-3130-CF67-FE709E98AF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09708" y="1966057"/>
                <a:ext cx="0" cy="2831095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Forme libre : forme 20">
                <a:extLst>
                  <a:ext uri="{FF2B5EF4-FFF2-40B4-BE49-F238E27FC236}">
                    <a16:creationId xmlns:a16="http://schemas.microsoft.com/office/drawing/2014/main" id="{7EBA5E7D-E7DE-7309-AB9E-C174CE87DC64}"/>
                  </a:ext>
                </a:extLst>
              </p:cNvPr>
              <p:cNvSpPr/>
              <p:nvPr/>
            </p:nvSpPr>
            <p:spPr>
              <a:xfrm>
                <a:off x="5590309" y="2784764"/>
                <a:ext cx="290946" cy="166254"/>
              </a:xfrm>
              <a:custGeom>
                <a:avLst/>
                <a:gdLst>
                  <a:gd name="connsiteX0" fmla="*/ 0 w 290946"/>
                  <a:gd name="connsiteY0" fmla="*/ 166254 h 166254"/>
                  <a:gd name="connsiteX1" fmla="*/ 135082 w 290946"/>
                  <a:gd name="connsiteY1" fmla="*/ 41563 h 166254"/>
                  <a:gd name="connsiteX2" fmla="*/ 290946 w 290946"/>
                  <a:gd name="connsiteY2" fmla="*/ 0 h 166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0946" h="166254">
                    <a:moveTo>
                      <a:pt x="0" y="166254"/>
                    </a:moveTo>
                    <a:cubicBezTo>
                      <a:pt x="43295" y="117763"/>
                      <a:pt x="86591" y="69272"/>
                      <a:pt x="135082" y="41563"/>
                    </a:cubicBezTo>
                    <a:cubicBezTo>
                      <a:pt x="183573" y="13854"/>
                      <a:pt x="237259" y="6927"/>
                      <a:pt x="290946" y="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C7EB6921-9613-3CD7-F049-23182C631C72}"/>
                  </a:ext>
                </a:extLst>
              </p:cNvPr>
              <p:cNvSpPr txBox="1"/>
              <p:nvPr/>
            </p:nvSpPr>
            <p:spPr>
              <a:xfrm>
                <a:off x="5362845" y="2348880"/>
                <a:ext cx="158408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/>
                  <a:t>Angle d’incidence</a:t>
                </a:r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D97BC800-DB78-F8BA-3F9F-043E179FA734}"/>
                  </a:ext>
                </a:extLst>
              </p:cNvPr>
              <p:cNvSpPr txBox="1"/>
              <p:nvPr/>
            </p:nvSpPr>
            <p:spPr>
              <a:xfrm>
                <a:off x="6054366" y="3739386"/>
                <a:ext cx="164339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>
                    <a:solidFill>
                      <a:srgbClr val="FF0000"/>
                    </a:solidFill>
                  </a:rPr>
                  <a:t>Angle de réfraction</a:t>
                </a:r>
              </a:p>
            </p:txBody>
          </p:sp>
          <p:sp>
            <p:nvSpPr>
              <p:cNvPr id="25" name="Forme libre : forme 24">
                <a:extLst>
                  <a:ext uri="{FF2B5EF4-FFF2-40B4-BE49-F238E27FC236}">
                    <a16:creationId xmlns:a16="http://schemas.microsoft.com/office/drawing/2014/main" id="{DAFCD3F6-4BE2-AE24-42BF-0FB3436046D9}"/>
                  </a:ext>
                </a:extLst>
              </p:cNvPr>
              <p:cNvSpPr/>
              <p:nvPr/>
            </p:nvSpPr>
            <p:spPr>
              <a:xfrm>
                <a:off x="5912427" y="3865418"/>
                <a:ext cx="108561" cy="67638"/>
              </a:xfrm>
              <a:custGeom>
                <a:avLst/>
                <a:gdLst>
                  <a:gd name="connsiteX0" fmla="*/ 0 w 249382"/>
                  <a:gd name="connsiteY0" fmla="*/ 41564 h 45563"/>
                  <a:gd name="connsiteX1" fmla="*/ 176646 w 249382"/>
                  <a:gd name="connsiteY1" fmla="*/ 41564 h 45563"/>
                  <a:gd name="connsiteX2" fmla="*/ 249382 w 249382"/>
                  <a:gd name="connsiteY2" fmla="*/ 0 h 45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9382" h="45563">
                    <a:moveTo>
                      <a:pt x="0" y="41564"/>
                    </a:moveTo>
                    <a:cubicBezTo>
                      <a:pt x="67541" y="45027"/>
                      <a:pt x="135082" y="48491"/>
                      <a:pt x="176646" y="41564"/>
                    </a:cubicBezTo>
                    <a:cubicBezTo>
                      <a:pt x="218210" y="34637"/>
                      <a:pt x="233796" y="17318"/>
                      <a:pt x="249382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16FAD53D-2AD1-B2DF-A66F-EEFE4C2864D4}"/>
                </a:ext>
              </a:extLst>
            </p:cNvPr>
            <p:cNvCxnSpPr>
              <a:cxnSpLocks/>
            </p:cNvCxnSpPr>
            <p:nvPr/>
          </p:nvCxnSpPr>
          <p:spPr>
            <a:xfrm>
              <a:off x="5911750" y="3452453"/>
              <a:ext cx="267574" cy="117636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riangle isocèle 33">
              <a:extLst>
                <a:ext uri="{FF2B5EF4-FFF2-40B4-BE49-F238E27FC236}">
                  <a16:creationId xmlns:a16="http://schemas.microsoft.com/office/drawing/2014/main" id="{F9F5EB48-D299-03A8-7BF6-030FD390E93F}"/>
                </a:ext>
              </a:extLst>
            </p:cNvPr>
            <p:cNvSpPr/>
            <p:nvPr/>
          </p:nvSpPr>
          <p:spPr>
            <a:xfrm rot="9695223">
              <a:off x="6046976" y="4235077"/>
              <a:ext cx="120912" cy="158477"/>
            </a:xfrm>
            <a:prstGeom prst="triangl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Triangle isocèle 34">
              <a:extLst>
                <a:ext uri="{FF2B5EF4-FFF2-40B4-BE49-F238E27FC236}">
                  <a16:creationId xmlns:a16="http://schemas.microsoft.com/office/drawing/2014/main" id="{00C7F10E-D361-CA81-B448-D0ED0AA81FFA}"/>
                </a:ext>
              </a:extLst>
            </p:cNvPr>
            <p:cNvSpPr/>
            <p:nvPr/>
          </p:nvSpPr>
          <p:spPr>
            <a:xfrm rot="8470811">
              <a:off x="5410023" y="2759836"/>
              <a:ext cx="120912" cy="158477"/>
            </a:xfrm>
            <a:prstGeom prst="triangl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0" name="Ellipse 39">
            <a:extLst>
              <a:ext uri="{FF2B5EF4-FFF2-40B4-BE49-F238E27FC236}">
                <a16:creationId xmlns:a16="http://schemas.microsoft.com/office/drawing/2014/main" id="{DC59C60A-49A7-D5F4-3FA3-64219ED26F8A}"/>
              </a:ext>
            </a:extLst>
          </p:cNvPr>
          <p:cNvSpPr/>
          <p:nvPr/>
        </p:nvSpPr>
        <p:spPr>
          <a:xfrm>
            <a:off x="4801352" y="1906679"/>
            <a:ext cx="144016" cy="14401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83F13F7B-10DE-C7CC-8FA4-4AE9187B175E}"/>
              </a:ext>
            </a:extLst>
          </p:cNvPr>
          <p:cNvCxnSpPr/>
          <p:nvPr/>
        </p:nvCxnSpPr>
        <p:spPr>
          <a:xfrm>
            <a:off x="5148064" y="4408594"/>
            <a:ext cx="4334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42">
            <a:extLst>
              <a:ext uri="{FF2B5EF4-FFF2-40B4-BE49-F238E27FC236}">
                <a16:creationId xmlns:a16="http://schemas.microsoft.com/office/drawing/2014/main" id="{D78A5916-B6F0-38ED-27F9-C8F12BFF4361}"/>
              </a:ext>
            </a:extLst>
          </p:cNvPr>
          <p:cNvSpPr txBox="1"/>
          <p:nvPr/>
        </p:nvSpPr>
        <p:spPr>
          <a:xfrm>
            <a:off x="3921544" y="4265707"/>
            <a:ext cx="12474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Milieu + dense</a:t>
            </a:r>
          </a:p>
        </p:txBody>
      </p:sp>
    </p:spTree>
    <p:extLst>
      <p:ext uri="{BB962C8B-B14F-4D97-AF65-F5344CB8AC3E}">
        <p14:creationId xmlns:p14="http://schemas.microsoft.com/office/powerpoint/2010/main" val="397566744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-2.5E-6 4.07407E-6 L 0.0408 0.08055 C 0.04184 0.08125 0.04271 0.08402 0.04358 0.08518 C 0.04462 0.08518 0.04636 0.08935 0.04705 0.08935 C 0.0474 0.09213 0.04757 0.09282 0.04792 0.09328 C 0.04861 0.09328 0.04913 0.0956 0.04983 0.09676 C 0.0507 0.09745 0.05139 0.09745 0.05191 0.10115 C 0.05191 0.10162 0.05191 0.10162 0.05226 0.10162 C 0.05261 0.1037 0.05313 0.10439 0.05313 0.10509 C 0.05347 0.10555 0.05382 0.10555 0.05417 0.10555 C 0.05469 0.10856 0.05538 0.10926 0.05573 0.10972 C 0.05625 0.10972 0.05695 0.11342 0.05747 0.11365 C 0.05782 0.1162 0.05782 0.11689 0.05816 0.11782 C 0.05816 0.11782 0.06025 0.12176 0.06059 0.12176 L 0.06372 0.12592 C 0.06858 0.13402 0.06372 0.12592 0.06684 0.1331 L 0.08559 0.16643 C 0.08594 0.16666 0.08594 0.16666 0.08629 0.16666 C 0.0875 0.16967 0.08837 0.1706 0.08907 0.1706 C 0.09028 0.17407 0.09115 0.17476 0.09236 0.17731 C 0.09271 0.17801 0.09341 0.1787 0.09358 0.1787 C 0.09462 0.1787 0.09636 0.18287 0.09705 0.18564 C 0.0974 0.18657 0.0974 0.1868 0.09792 0.1868 C 0.09827 0.18958 0.09913 0.19398 0.09948 0.19467 C 0.1007 0.19513 0.10104 0.19791 0.10295 0.19907 C 0.10295 0.19907 0.10382 0.19907 0.10417 0.19907 C 0.10729 0.20324 0.10504 0.20324 0.10782 0.20324 C 0.11059 0.20717 0.10938 0.20625 0.11163 0.21018 C 0.11285 0.21527 0.11771 0.23564 0.11893 0.24236 C 0.12118 0.25601 0.1257 0.28426 0.12761 0.29676 C 0.12952 0.30879 0.13073 0.31967 0.1316 0.32523 C 0.13195 0.32824 0.13229 0.32916 0.13282 0.32916 C 0.13282 0.33194 0.13316 0.3324 0.13316 0.3331 C 0.13403 0.33726 0.13316 0.33333 0.13472 0.33726 C 0.13559 0.34537 0.13472 0.34074 0.13559 0.34537 C 0.13559 0.34537 0.13594 0.34537 0.13594 0.34791 C 0.13629 0.34884 0.13681 0.34953 0.13716 0.34953 C 0.13716 0.35185 0.13716 0.35347 0.1375 0.3537 C 0.13785 0.35625 0.13837 0.35763 0.13837 0.35763 C 0.13907 0.3618 0.13959 0.36574 0.13959 0.3699 C 0.13959 0.37222 0.13907 0.37338 0.13907 0.37384 C 0.13872 0.37708 0.13907 0.37801 0.13907 0.38194 L 0.13907 0.38217 " pathEditMode="relative" rAng="0" ptsTypes="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9" y="1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4"/>
          <p:cNvSpPr txBox="1">
            <a:spLocks/>
          </p:cNvSpPr>
          <p:nvPr/>
        </p:nvSpPr>
        <p:spPr>
          <a:xfrm>
            <a:off x="323528" y="122362"/>
            <a:ext cx="7122120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3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LE SYSTÈME NERVEUX CENTRAL</a:t>
            </a:r>
            <a:endParaRPr lang="fr-FR" sz="32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5</a:t>
            </a:fld>
            <a:endParaRPr lang="fr-FR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13B9D88F-59A6-CA16-906E-53AE32478963}"/>
              </a:ext>
            </a:extLst>
          </p:cNvPr>
          <p:cNvGrpSpPr/>
          <p:nvPr/>
        </p:nvGrpSpPr>
        <p:grpSpPr>
          <a:xfrm>
            <a:off x="4329645" y="2309642"/>
            <a:ext cx="1760976" cy="1384210"/>
            <a:chOff x="6865068" y="2415581"/>
            <a:chExt cx="1760976" cy="1384210"/>
          </a:xfrm>
        </p:grpSpPr>
        <p:sp>
          <p:nvSpPr>
            <p:cNvPr id="7" name="Forme libre 49">
              <a:extLst>
                <a:ext uri="{FF2B5EF4-FFF2-40B4-BE49-F238E27FC236}">
                  <a16:creationId xmlns:a16="http://schemas.microsoft.com/office/drawing/2014/main" id="{AE997A4B-3F13-8F74-DEA7-890CE8C4E321}"/>
                </a:ext>
              </a:extLst>
            </p:cNvPr>
            <p:cNvSpPr/>
            <p:nvPr/>
          </p:nvSpPr>
          <p:spPr>
            <a:xfrm>
              <a:off x="6883877" y="2428286"/>
              <a:ext cx="1742167" cy="1141448"/>
            </a:xfrm>
            <a:custGeom>
              <a:avLst/>
              <a:gdLst>
                <a:gd name="connsiteX0" fmla="*/ 86178 w 979992"/>
                <a:gd name="connsiteY0" fmla="*/ 163715 h 642080"/>
                <a:gd name="connsiteX1" fmla="*/ 8172 w 979992"/>
                <a:gd name="connsiteY1" fmla="*/ 302392 h 642080"/>
                <a:gd name="connsiteX2" fmla="*/ 3838 w 979992"/>
                <a:gd name="connsiteY2" fmla="*/ 406400 h 642080"/>
                <a:gd name="connsiteX3" fmla="*/ 21173 w 979992"/>
                <a:gd name="connsiteY3" fmla="*/ 493073 h 642080"/>
                <a:gd name="connsiteX4" fmla="*/ 51508 w 979992"/>
                <a:gd name="connsiteY4" fmla="*/ 527742 h 642080"/>
                <a:gd name="connsiteX5" fmla="*/ 116513 w 979992"/>
                <a:gd name="connsiteY5" fmla="*/ 566745 h 642080"/>
                <a:gd name="connsiteX6" fmla="*/ 190185 w 979992"/>
                <a:gd name="connsiteY6" fmla="*/ 566745 h 642080"/>
                <a:gd name="connsiteX7" fmla="*/ 250856 w 979992"/>
                <a:gd name="connsiteY7" fmla="*/ 549410 h 642080"/>
                <a:gd name="connsiteX8" fmla="*/ 311527 w 979992"/>
                <a:gd name="connsiteY8" fmla="*/ 584079 h 642080"/>
                <a:gd name="connsiteX9" fmla="*/ 419869 w 979992"/>
                <a:gd name="connsiteY9" fmla="*/ 601414 h 642080"/>
                <a:gd name="connsiteX10" fmla="*/ 515209 w 979992"/>
                <a:gd name="connsiteY10" fmla="*/ 631750 h 642080"/>
                <a:gd name="connsiteX11" fmla="*/ 593215 w 979992"/>
                <a:gd name="connsiteY11" fmla="*/ 636083 h 642080"/>
                <a:gd name="connsiteX12" fmla="*/ 679888 w 979992"/>
                <a:gd name="connsiteY12" fmla="*/ 640417 h 642080"/>
                <a:gd name="connsiteX13" fmla="*/ 723224 w 979992"/>
                <a:gd name="connsiteY13" fmla="*/ 605748 h 642080"/>
                <a:gd name="connsiteX14" fmla="*/ 744892 w 979992"/>
                <a:gd name="connsiteY14" fmla="*/ 536409 h 642080"/>
                <a:gd name="connsiteX15" fmla="*/ 757893 w 979992"/>
                <a:gd name="connsiteY15" fmla="*/ 506074 h 642080"/>
                <a:gd name="connsiteX16" fmla="*/ 822898 w 979992"/>
                <a:gd name="connsiteY16" fmla="*/ 501740 h 642080"/>
                <a:gd name="connsiteX17" fmla="*/ 896570 w 979992"/>
                <a:gd name="connsiteY17" fmla="*/ 510407 h 642080"/>
                <a:gd name="connsiteX18" fmla="*/ 935573 w 979992"/>
                <a:gd name="connsiteY18" fmla="*/ 480072 h 642080"/>
                <a:gd name="connsiteX19" fmla="*/ 974576 w 979992"/>
                <a:gd name="connsiteY19" fmla="*/ 410733 h 642080"/>
                <a:gd name="connsiteX20" fmla="*/ 970242 w 979992"/>
                <a:gd name="connsiteY20" fmla="*/ 276390 h 642080"/>
                <a:gd name="connsiteX21" fmla="*/ 887903 w 979992"/>
                <a:gd name="connsiteY21" fmla="*/ 129046 h 642080"/>
                <a:gd name="connsiteX22" fmla="*/ 757893 w 979992"/>
                <a:gd name="connsiteY22" fmla="*/ 38040 h 642080"/>
                <a:gd name="connsiteX23" fmla="*/ 584547 w 979992"/>
                <a:gd name="connsiteY23" fmla="*/ 7704 h 642080"/>
                <a:gd name="connsiteX24" fmla="*/ 415535 w 979992"/>
                <a:gd name="connsiteY24" fmla="*/ 3370 h 642080"/>
                <a:gd name="connsiteX25" fmla="*/ 289859 w 979992"/>
                <a:gd name="connsiteY25" fmla="*/ 51041 h 642080"/>
                <a:gd name="connsiteX26" fmla="*/ 86178 w 979992"/>
                <a:gd name="connsiteY26" fmla="*/ 163715 h 642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79992" h="642080">
                  <a:moveTo>
                    <a:pt x="86178" y="163715"/>
                  </a:moveTo>
                  <a:cubicBezTo>
                    <a:pt x="39230" y="205607"/>
                    <a:pt x="21895" y="261944"/>
                    <a:pt x="8172" y="302392"/>
                  </a:cubicBezTo>
                  <a:cubicBezTo>
                    <a:pt x="-5551" y="342840"/>
                    <a:pt x="1671" y="374620"/>
                    <a:pt x="3838" y="406400"/>
                  </a:cubicBezTo>
                  <a:cubicBezTo>
                    <a:pt x="6005" y="438180"/>
                    <a:pt x="13228" y="472849"/>
                    <a:pt x="21173" y="493073"/>
                  </a:cubicBezTo>
                  <a:cubicBezTo>
                    <a:pt x="29118" y="513297"/>
                    <a:pt x="35618" y="515463"/>
                    <a:pt x="51508" y="527742"/>
                  </a:cubicBezTo>
                  <a:cubicBezTo>
                    <a:pt x="67398" y="540021"/>
                    <a:pt x="93400" y="560245"/>
                    <a:pt x="116513" y="566745"/>
                  </a:cubicBezTo>
                  <a:cubicBezTo>
                    <a:pt x="139626" y="573246"/>
                    <a:pt x="167795" y="569634"/>
                    <a:pt x="190185" y="566745"/>
                  </a:cubicBezTo>
                  <a:cubicBezTo>
                    <a:pt x="212576" y="563856"/>
                    <a:pt x="230632" y="546521"/>
                    <a:pt x="250856" y="549410"/>
                  </a:cubicBezTo>
                  <a:cubicBezTo>
                    <a:pt x="271080" y="552299"/>
                    <a:pt x="283358" y="575412"/>
                    <a:pt x="311527" y="584079"/>
                  </a:cubicBezTo>
                  <a:cubicBezTo>
                    <a:pt x="339696" y="592746"/>
                    <a:pt x="385922" y="593469"/>
                    <a:pt x="419869" y="601414"/>
                  </a:cubicBezTo>
                  <a:cubicBezTo>
                    <a:pt x="453816" y="609359"/>
                    <a:pt x="486318" y="625972"/>
                    <a:pt x="515209" y="631750"/>
                  </a:cubicBezTo>
                  <a:cubicBezTo>
                    <a:pt x="544100" y="637528"/>
                    <a:pt x="593215" y="636083"/>
                    <a:pt x="593215" y="636083"/>
                  </a:cubicBezTo>
                  <a:cubicBezTo>
                    <a:pt x="620661" y="637527"/>
                    <a:pt x="658220" y="645473"/>
                    <a:pt x="679888" y="640417"/>
                  </a:cubicBezTo>
                  <a:cubicBezTo>
                    <a:pt x="701556" y="635361"/>
                    <a:pt x="712390" y="623083"/>
                    <a:pt x="723224" y="605748"/>
                  </a:cubicBezTo>
                  <a:cubicBezTo>
                    <a:pt x="734058" y="588413"/>
                    <a:pt x="739114" y="553021"/>
                    <a:pt x="744892" y="536409"/>
                  </a:cubicBezTo>
                  <a:cubicBezTo>
                    <a:pt x="750670" y="519797"/>
                    <a:pt x="744892" y="511852"/>
                    <a:pt x="757893" y="506074"/>
                  </a:cubicBezTo>
                  <a:cubicBezTo>
                    <a:pt x="770894" y="500296"/>
                    <a:pt x="799785" y="501018"/>
                    <a:pt x="822898" y="501740"/>
                  </a:cubicBezTo>
                  <a:cubicBezTo>
                    <a:pt x="846011" y="502462"/>
                    <a:pt x="877791" y="514018"/>
                    <a:pt x="896570" y="510407"/>
                  </a:cubicBezTo>
                  <a:cubicBezTo>
                    <a:pt x="915349" y="506796"/>
                    <a:pt x="922572" y="496684"/>
                    <a:pt x="935573" y="480072"/>
                  </a:cubicBezTo>
                  <a:cubicBezTo>
                    <a:pt x="948574" y="463460"/>
                    <a:pt x="968798" y="444680"/>
                    <a:pt x="974576" y="410733"/>
                  </a:cubicBezTo>
                  <a:cubicBezTo>
                    <a:pt x="980354" y="376786"/>
                    <a:pt x="984687" y="323338"/>
                    <a:pt x="970242" y="276390"/>
                  </a:cubicBezTo>
                  <a:cubicBezTo>
                    <a:pt x="955797" y="229442"/>
                    <a:pt x="923294" y="168771"/>
                    <a:pt x="887903" y="129046"/>
                  </a:cubicBezTo>
                  <a:cubicBezTo>
                    <a:pt x="852512" y="89321"/>
                    <a:pt x="808452" y="58264"/>
                    <a:pt x="757893" y="38040"/>
                  </a:cubicBezTo>
                  <a:cubicBezTo>
                    <a:pt x="707334" y="17816"/>
                    <a:pt x="641607" y="13482"/>
                    <a:pt x="584547" y="7704"/>
                  </a:cubicBezTo>
                  <a:cubicBezTo>
                    <a:pt x="527487" y="1926"/>
                    <a:pt x="464650" y="-3853"/>
                    <a:pt x="415535" y="3370"/>
                  </a:cubicBezTo>
                  <a:cubicBezTo>
                    <a:pt x="366420" y="10593"/>
                    <a:pt x="341140" y="29373"/>
                    <a:pt x="289859" y="51041"/>
                  </a:cubicBezTo>
                  <a:cubicBezTo>
                    <a:pt x="238578" y="72709"/>
                    <a:pt x="133126" y="121823"/>
                    <a:pt x="86178" y="163715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13" name="Forme libre 50">
              <a:extLst>
                <a:ext uri="{FF2B5EF4-FFF2-40B4-BE49-F238E27FC236}">
                  <a16:creationId xmlns:a16="http://schemas.microsoft.com/office/drawing/2014/main" id="{AD814691-B886-9FC7-A264-2FAF3254A2BA}"/>
                </a:ext>
              </a:extLst>
            </p:cNvPr>
            <p:cNvSpPr/>
            <p:nvPr/>
          </p:nvSpPr>
          <p:spPr>
            <a:xfrm>
              <a:off x="7514396" y="2568482"/>
              <a:ext cx="365281" cy="459164"/>
            </a:xfrm>
            <a:custGeom>
              <a:avLst/>
              <a:gdLst>
                <a:gd name="connsiteX0" fmla="*/ 75076 w 205476"/>
                <a:gd name="connsiteY0" fmla="*/ 6446 h 258286"/>
                <a:gd name="connsiteX1" fmla="*/ 115050 w 205476"/>
                <a:gd name="connsiteY1" fmla="*/ 71403 h 258286"/>
                <a:gd name="connsiteX2" fmla="*/ 132538 w 205476"/>
                <a:gd name="connsiteY2" fmla="*/ 96386 h 258286"/>
                <a:gd name="connsiteX3" fmla="*/ 152525 w 205476"/>
                <a:gd name="connsiteY3" fmla="*/ 133862 h 258286"/>
                <a:gd name="connsiteX4" fmla="*/ 157522 w 205476"/>
                <a:gd name="connsiteY4" fmla="*/ 158846 h 258286"/>
                <a:gd name="connsiteX5" fmla="*/ 147528 w 205476"/>
                <a:gd name="connsiteY5" fmla="*/ 186327 h 258286"/>
                <a:gd name="connsiteX6" fmla="*/ 132538 w 205476"/>
                <a:gd name="connsiteY6" fmla="*/ 156347 h 258286"/>
                <a:gd name="connsiteX7" fmla="*/ 102558 w 205476"/>
                <a:gd name="connsiteY7" fmla="*/ 116373 h 258286"/>
                <a:gd name="connsiteX8" fmla="*/ 70079 w 205476"/>
                <a:gd name="connsiteY8" fmla="*/ 131364 h 258286"/>
                <a:gd name="connsiteX9" fmla="*/ 47594 w 205476"/>
                <a:gd name="connsiteY9" fmla="*/ 158846 h 258286"/>
                <a:gd name="connsiteX10" fmla="*/ 15115 w 205476"/>
                <a:gd name="connsiteY10" fmla="*/ 176334 h 258286"/>
                <a:gd name="connsiteX11" fmla="*/ 125 w 205476"/>
                <a:gd name="connsiteY11" fmla="*/ 206314 h 258286"/>
                <a:gd name="connsiteX12" fmla="*/ 22610 w 205476"/>
                <a:gd name="connsiteY12" fmla="*/ 231298 h 258286"/>
                <a:gd name="connsiteX13" fmla="*/ 42597 w 205476"/>
                <a:gd name="connsiteY13" fmla="*/ 211311 h 258286"/>
                <a:gd name="connsiteX14" fmla="*/ 52591 w 205476"/>
                <a:gd name="connsiteY14" fmla="*/ 188826 h 258286"/>
                <a:gd name="connsiteX15" fmla="*/ 70079 w 205476"/>
                <a:gd name="connsiteY15" fmla="*/ 183829 h 258286"/>
                <a:gd name="connsiteX16" fmla="*/ 85069 w 205476"/>
                <a:gd name="connsiteY16" fmla="*/ 193823 h 258286"/>
                <a:gd name="connsiteX17" fmla="*/ 102558 w 205476"/>
                <a:gd name="connsiteY17" fmla="*/ 226301 h 258286"/>
                <a:gd name="connsiteX18" fmla="*/ 140033 w 205476"/>
                <a:gd name="connsiteY18" fmla="*/ 246288 h 258286"/>
                <a:gd name="connsiteX19" fmla="*/ 175010 w 205476"/>
                <a:gd name="connsiteY19" fmla="*/ 256282 h 258286"/>
                <a:gd name="connsiteX20" fmla="*/ 202492 w 205476"/>
                <a:gd name="connsiteY20" fmla="*/ 206314 h 258286"/>
                <a:gd name="connsiteX21" fmla="*/ 202492 w 205476"/>
                <a:gd name="connsiteY21" fmla="*/ 146354 h 258286"/>
                <a:gd name="connsiteX22" fmla="*/ 182505 w 205476"/>
                <a:gd name="connsiteY22" fmla="*/ 86393 h 258286"/>
                <a:gd name="connsiteX23" fmla="*/ 137535 w 205476"/>
                <a:gd name="connsiteY23" fmla="*/ 13941 h 258286"/>
                <a:gd name="connsiteX24" fmla="*/ 75076 w 205476"/>
                <a:gd name="connsiteY24" fmla="*/ 6446 h 25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05476" h="258286">
                  <a:moveTo>
                    <a:pt x="75076" y="6446"/>
                  </a:moveTo>
                  <a:cubicBezTo>
                    <a:pt x="71329" y="16023"/>
                    <a:pt x="105473" y="56413"/>
                    <a:pt x="115050" y="71403"/>
                  </a:cubicBezTo>
                  <a:cubicBezTo>
                    <a:pt x="124627" y="86393"/>
                    <a:pt x="126292" y="85976"/>
                    <a:pt x="132538" y="96386"/>
                  </a:cubicBezTo>
                  <a:cubicBezTo>
                    <a:pt x="138784" y="106796"/>
                    <a:pt x="148361" y="123452"/>
                    <a:pt x="152525" y="133862"/>
                  </a:cubicBezTo>
                  <a:cubicBezTo>
                    <a:pt x="156689" y="144272"/>
                    <a:pt x="158355" y="150102"/>
                    <a:pt x="157522" y="158846"/>
                  </a:cubicBezTo>
                  <a:cubicBezTo>
                    <a:pt x="156689" y="167590"/>
                    <a:pt x="151692" y="186744"/>
                    <a:pt x="147528" y="186327"/>
                  </a:cubicBezTo>
                  <a:cubicBezTo>
                    <a:pt x="143364" y="185911"/>
                    <a:pt x="140033" y="168006"/>
                    <a:pt x="132538" y="156347"/>
                  </a:cubicBezTo>
                  <a:cubicBezTo>
                    <a:pt x="125043" y="144688"/>
                    <a:pt x="112968" y="120537"/>
                    <a:pt x="102558" y="116373"/>
                  </a:cubicBezTo>
                  <a:cubicBezTo>
                    <a:pt x="92148" y="112209"/>
                    <a:pt x="79240" y="124285"/>
                    <a:pt x="70079" y="131364"/>
                  </a:cubicBezTo>
                  <a:cubicBezTo>
                    <a:pt x="60918" y="138443"/>
                    <a:pt x="56755" y="151351"/>
                    <a:pt x="47594" y="158846"/>
                  </a:cubicBezTo>
                  <a:cubicBezTo>
                    <a:pt x="38433" y="166341"/>
                    <a:pt x="23026" y="168423"/>
                    <a:pt x="15115" y="176334"/>
                  </a:cubicBezTo>
                  <a:cubicBezTo>
                    <a:pt x="7204" y="184245"/>
                    <a:pt x="-1124" y="197153"/>
                    <a:pt x="125" y="206314"/>
                  </a:cubicBezTo>
                  <a:cubicBezTo>
                    <a:pt x="1374" y="215475"/>
                    <a:pt x="15531" y="230465"/>
                    <a:pt x="22610" y="231298"/>
                  </a:cubicBezTo>
                  <a:cubicBezTo>
                    <a:pt x="29689" y="232131"/>
                    <a:pt x="37600" y="218390"/>
                    <a:pt x="42597" y="211311"/>
                  </a:cubicBezTo>
                  <a:cubicBezTo>
                    <a:pt x="47594" y="204232"/>
                    <a:pt x="48011" y="193406"/>
                    <a:pt x="52591" y="188826"/>
                  </a:cubicBezTo>
                  <a:cubicBezTo>
                    <a:pt x="57171" y="184246"/>
                    <a:pt x="64666" y="182996"/>
                    <a:pt x="70079" y="183829"/>
                  </a:cubicBezTo>
                  <a:cubicBezTo>
                    <a:pt x="75492" y="184662"/>
                    <a:pt x="79656" y="186744"/>
                    <a:pt x="85069" y="193823"/>
                  </a:cubicBezTo>
                  <a:cubicBezTo>
                    <a:pt x="90482" y="200902"/>
                    <a:pt x="93397" y="217557"/>
                    <a:pt x="102558" y="226301"/>
                  </a:cubicBezTo>
                  <a:cubicBezTo>
                    <a:pt x="111719" y="235045"/>
                    <a:pt x="127958" y="241291"/>
                    <a:pt x="140033" y="246288"/>
                  </a:cubicBezTo>
                  <a:cubicBezTo>
                    <a:pt x="152108" y="251285"/>
                    <a:pt x="164600" y="262944"/>
                    <a:pt x="175010" y="256282"/>
                  </a:cubicBezTo>
                  <a:cubicBezTo>
                    <a:pt x="185420" y="249620"/>
                    <a:pt x="197912" y="224635"/>
                    <a:pt x="202492" y="206314"/>
                  </a:cubicBezTo>
                  <a:cubicBezTo>
                    <a:pt x="207072" y="187993"/>
                    <a:pt x="205823" y="166341"/>
                    <a:pt x="202492" y="146354"/>
                  </a:cubicBezTo>
                  <a:cubicBezTo>
                    <a:pt x="199161" y="126367"/>
                    <a:pt x="193331" y="108462"/>
                    <a:pt x="182505" y="86393"/>
                  </a:cubicBezTo>
                  <a:cubicBezTo>
                    <a:pt x="171679" y="64324"/>
                    <a:pt x="152942" y="31013"/>
                    <a:pt x="137535" y="13941"/>
                  </a:cubicBezTo>
                  <a:cubicBezTo>
                    <a:pt x="122129" y="-3131"/>
                    <a:pt x="78823" y="-3131"/>
                    <a:pt x="75076" y="6446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14" name="Forme libre 51">
              <a:extLst>
                <a:ext uri="{FF2B5EF4-FFF2-40B4-BE49-F238E27FC236}">
                  <a16:creationId xmlns:a16="http://schemas.microsoft.com/office/drawing/2014/main" id="{9DBD8E66-20D4-A09D-912A-DB511141F2DD}"/>
                </a:ext>
              </a:extLst>
            </p:cNvPr>
            <p:cNvSpPr/>
            <p:nvPr/>
          </p:nvSpPr>
          <p:spPr>
            <a:xfrm>
              <a:off x="7716058" y="2428286"/>
              <a:ext cx="141678" cy="215269"/>
            </a:xfrm>
            <a:custGeom>
              <a:avLst/>
              <a:gdLst>
                <a:gd name="connsiteX0" fmla="*/ 1616 w 79696"/>
                <a:gd name="connsiteY0" fmla="*/ 2863 h 121091"/>
                <a:gd name="connsiteX1" fmla="*/ 16606 w 79696"/>
                <a:gd name="connsiteY1" fmla="*/ 77813 h 121091"/>
                <a:gd name="connsiteX2" fmla="*/ 49084 w 79696"/>
                <a:gd name="connsiteY2" fmla="*/ 120286 h 121091"/>
                <a:gd name="connsiteX3" fmla="*/ 76566 w 79696"/>
                <a:gd name="connsiteY3" fmla="*/ 102797 h 121091"/>
                <a:gd name="connsiteX4" fmla="*/ 76566 w 79696"/>
                <a:gd name="connsiteY4" fmla="*/ 67820 h 121091"/>
                <a:gd name="connsiteX5" fmla="*/ 54081 w 79696"/>
                <a:gd name="connsiteY5" fmla="*/ 20351 h 121091"/>
                <a:gd name="connsiteX6" fmla="*/ 1616 w 79696"/>
                <a:gd name="connsiteY6" fmla="*/ 2863 h 121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696" h="121091">
                  <a:moveTo>
                    <a:pt x="1616" y="2863"/>
                  </a:moveTo>
                  <a:cubicBezTo>
                    <a:pt x="-4630" y="12440"/>
                    <a:pt x="8695" y="58242"/>
                    <a:pt x="16606" y="77813"/>
                  </a:cubicBezTo>
                  <a:cubicBezTo>
                    <a:pt x="24517" y="97384"/>
                    <a:pt x="39091" y="116122"/>
                    <a:pt x="49084" y="120286"/>
                  </a:cubicBezTo>
                  <a:cubicBezTo>
                    <a:pt x="59077" y="124450"/>
                    <a:pt x="71986" y="111541"/>
                    <a:pt x="76566" y="102797"/>
                  </a:cubicBezTo>
                  <a:cubicBezTo>
                    <a:pt x="81146" y="94053"/>
                    <a:pt x="80314" y="81561"/>
                    <a:pt x="76566" y="67820"/>
                  </a:cubicBezTo>
                  <a:cubicBezTo>
                    <a:pt x="72819" y="54079"/>
                    <a:pt x="64491" y="30761"/>
                    <a:pt x="54081" y="20351"/>
                  </a:cubicBezTo>
                  <a:cubicBezTo>
                    <a:pt x="43671" y="9941"/>
                    <a:pt x="7862" y="-6714"/>
                    <a:pt x="1616" y="2863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15" name="Forme libre 52">
              <a:extLst>
                <a:ext uri="{FF2B5EF4-FFF2-40B4-BE49-F238E27FC236}">
                  <a16:creationId xmlns:a16="http://schemas.microsoft.com/office/drawing/2014/main" id="{C722092F-FC32-7A81-EF84-9D16ECEB2F7D}"/>
                </a:ext>
              </a:extLst>
            </p:cNvPr>
            <p:cNvSpPr/>
            <p:nvPr/>
          </p:nvSpPr>
          <p:spPr>
            <a:xfrm>
              <a:off x="7843238" y="2588421"/>
              <a:ext cx="687858" cy="724734"/>
            </a:xfrm>
            <a:custGeom>
              <a:avLst/>
              <a:gdLst>
                <a:gd name="connsiteX0" fmla="*/ 26 w 386929"/>
                <a:gd name="connsiteY0" fmla="*/ 45197 h 407673"/>
                <a:gd name="connsiteX1" fmla="*/ 32504 w 386929"/>
                <a:gd name="connsiteY1" fmla="*/ 175111 h 407673"/>
                <a:gd name="connsiteX2" fmla="*/ 10019 w 386929"/>
                <a:gd name="connsiteY2" fmla="*/ 242567 h 407673"/>
                <a:gd name="connsiteX3" fmla="*/ 20013 w 386929"/>
                <a:gd name="connsiteY3" fmla="*/ 270049 h 407673"/>
                <a:gd name="connsiteX4" fmla="*/ 54990 w 386929"/>
                <a:gd name="connsiteY4" fmla="*/ 302528 h 407673"/>
                <a:gd name="connsiteX5" fmla="*/ 97462 w 386929"/>
                <a:gd name="connsiteY5" fmla="*/ 317518 h 407673"/>
                <a:gd name="connsiteX6" fmla="*/ 124944 w 386929"/>
                <a:gd name="connsiteY6" fmla="*/ 332508 h 407673"/>
                <a:gd name="connsiteX7" fmla="*/ 142432 w 386929"/>
                <a:gd name="connsiteY7" fmla="*/ 347498 h 407673"/>
                <a:gd name="connsiteX8" fmla="*/ 182406 w 386929"/>
                <a:gd name="connsiteY8" fmla="*/ 372482 h 407673"/>
                <a:gd name="connsiteX9" fmla="*/ 202393 w 386929"/>
                <a:gd name="connsiteY9" fmla="*/ 402462 h 407673"/>
                <a:gd name="connsiteX10" fmla="*/ 227377 w 386929"/>
                <a:gd name="connsiteY10" fmla="*/ 407459 h 407673"/>
                <a:gd name="connsiteX11" fmla="*/ 334806 w 386929"/>
                <a:gd name="connsiteY11" fmla="*/ 399964 h 407673"/>
                <a:gd name="connsiteX12" fmla="*/ 382275 w 386929"/>
                <a:gd name="connsiteY12" fmla="*/ 357492 h 407673"/>
                <a:gd name="connsiteX13" fmla="*/ 379777 w 386929"/>
                <a:gd name="connsiteY13" fmla="*/ 332508 h 407673"/>
                <a:gd name="connsiteX14" fmla="*/ 334806 w 386929"/>
                <a:gd name="connsiteY14" fmla="*/ 362489 h 407673"/>
                <a:gd name="connsiteX15" fmla="*/ 289836 w 386929"/>
                <a:gd name="connsiteY15" fmla="*/ 372482 h 407673"/>
                <a:gd name="connsiteX16" fmla="*/ 234872 w 386929"/>
                <a:gd name="connsiteY16" fmla="*/ 337505 h 407673"/>
                <a:gd name="connsiteX17" fmla="*/ 244865 w 386929"/>
                <a:gd name="connsiteY17" fmla="*/ 315020 h 407673"/>
                <a:gd name="connsiteX18" fmla="*/ 229875 w 386929"/>
                <a:gd name="connsiteY18" fmla="*/ 282541 h 407673"/>
                <a:gd name="connsiteX19" fmla="*/ 187403 w 386929"/>
                <a:gd name="connsiteY19" fmla="*/ 270049 h 407673"/>
                <a:gd name="connsiteX20" fmla="*/ 157422 w 386929"/>
                <a:gd name="connsiteY20" fmla="*/ 297531 h 407673"/>
                <a:gd name="connsiteX21" fmla="*/ 154924 w 386929"/>
                <a:gd name="connsiteY21" fmla="*/ 257557 h 407673"/>
                <a:gd name="connsiteX22" fmla="*/ 144931 w 386929"/>
                <a:gd name="connsiteY22" fmla="*/ 232574 h 407673"/>
                <a:gd name="connsiteX23" fmla="*/ 94963 w 386929"/>
                <a:gd name="connsiteY23" fmla="*/ 210089 h 407673"/>
                <a:gd name="connsiteX24" fmla="*/ 69980 w 386929"/>
                <a:gd name="connsiteY24" fmla="*/ 225079 h 407673"/>
                <a:gd name="connsiteX25" fmla="*/ 82472 w 386929"/>
                <a:gd name="connsiteY25" fmla="*/ 185105 h 407673"/>
                <a:gd name="connsiteX26" fmla="*/ 82472 w 386929"/>
                <a:gd name="connsiteY26" fmla="*/ 120148 h 407673"/>
                <a:gd name="connsiteX27" fmla="*/ 72478 w 386929"/>
                <a:gd name="connsiteY27" fmla="*/ 85170 h 407673"/>
                <a:gd name="connsiteX28" fmla="*/ 57488 w 386929"/>
                <a:gd name="connsiteY28" fmla="*/ 30207 h 407673"/>
                <a:gd name="connsiteX29" fmla="*/ 27508 w 386929"/>
                <a:gd name="connsiteY29" fmla="*/ 226 h 407673"/>
                <a:gd name="connsiteX30" fmla="*/ 26 w 386929"/>
                <a:gd name="connsiteY30" fmla="*/ 45197 h 407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86929" h="407673">
                  <a:moveTo>
                    <a:pt x="26" y="45197"/>
                  </a:moveTo>
                  <a:cubicBezTo>
                    <a:pt x="859" y="74344"/>
                    <a:pt x="30839" y="142216"/>
                    <a:pt x="32504" y="175111"/>
                  </a:cubicBezTo>
                  <a:cubicBezTo>
                    <a:pt x="34169" y="208006"/>
                    <a:pt x="12101" y="226744"/>
                    <a:pt x="10019" y="242567"/>
                  </a:cubicBezTo>
                  <a:cubicBezTo>
                    <a:pt x="7937" y="258390"/>
                    <a:pt x="12518" y="260056"/>
                    <a:pt x="20013" y="270049"/>
                  </a:cubicBezTo>
                  <a:cubicBezTo>
                    <a:pt x="27508" y="280042"/>
                    <a:pt x="42082" y="294617"/>
                    <a:pt x="54990" y="302528"/>
                  </a:cubicBezTo>
                  <a:cubicBezTo>
                    <a:pt x="67898" y="310439"/>
                    <a:pt x="85803" y="312521"/>
                    <a:pt x="97462" y="317518"/>
                  </a:cubicBezTo>
                  <a:cubicBezTo>
                    <a:pt x="109121" y="322515"/>
                    <a:pt x="117449" y="327511"/>
                    <a:pt x="124944" y="332508"/>
                  </a:cubicBezTo>
                  <a:cubicBezTo>
                    <a:pt x="132439" y="337505"/>
                    <a:pt x="132855" y="340836"/>
                    <a:pt x="142432" y="347498"/>
                  </a:cubicBezTo>
                  <a:cubicBezTo>
                    <a:pt x="152009" y="354160"/>
                    <a:pt x="172413" y="363321"/>
                    <a:pt x="182406" y="372482"/>
                  </a:cubicBezTo>
                  <a:cubicBezTo>
                    <a:pt x="192399" y="381643"/>
                    <a:pt x="194898" y="396633"/>
                    <a:pt x="202393" y="402462"/>
                  </a:cubicBezTo>
                  <a:cubicBezTo>
                    <a:pt x="209888" y="408292"/>
                    <a:pt x="205308" y="407875"/>
                    <a:pt x="227377" y="407459"/>
                  </a:cubicBezTo>
                  <a:cubicBezTo>
                    <a:pt x="249446" y="407043"/>
                    <a:pt x="308990" y="408292"/>
                    <a:pt x="334806" y="399964"/>
                  </a:cubicBezTo>
                  <a:cubicBezTo>
                    <a:pt x="360622" y="391636"/>
                    <a:pt x="374780" y="368735"/>
                    <a:pt x="382275" y="357492"/>
                  </a:cubicBezTo>
                  <a:cubicBezTo>
                    <a:pt x="389770" y="346249"/>
                    <a:pt x="387688" y="331675"/>
                    <a:pt x="379777" y="332508"/>
                  </a:cubicBezTo>
                  <a:cubicBezTo>
                    <a:pt x="371866" y="333341"/>
                    <a:pt x="349796" y="355827"/>
                    <a:pt x="334806" y="362489"/>
                  </a:cubicBezTo>
                  <a:cubicBezTo>
                    <a:pt x="319816" y="369151"/>
                    <a:pt x="306492" y="376646"/>
                    <a:pt x="289836" y="372482"/>
                  </a:cubicBezTo>
                  <a:cubicBezTo>
                    <a:pt x="273180" y="368318"/>
                    <a:pt x="242367" y="347082"/>
                    <a:pt x="234872" y="337505"/>
                  </a:cubicBezTo>
                  <a:cubicBezTo>
                    <a:pt x="227377" y="327928"/>
                    <a:pt x="245698" y="324181"/>
                    <a:pt x="244865" y="315020"/>
                  </a:cubicBezTo>
                  <a:cubicBezTo>
                    <a:pt x="244032" y="305859"/>
                    <a:pt x="239452" y="290036"/>
                    <a:pt x="229875" y="282541"/>
                  </a:cubicBezTo>
                  <a:cubicBezTo>
                    <a:pt x="220298" y="275046"/>
                    <a:pt x="199479" y="267551"/>
                    <a:pt x="187403" y="270049"/>
                  </a:cubicBezTo>
                  <a:cubicBezTo>
                    <a:pt x="175328" y="272547"/>
                    <a:pt x="162835" y="299613"/>
                    <a:pt x="157422" y="297531"/>
                  </a:cubicBezTo>
                  <a:cubicBezTo>
                    <a:pt x="152009" y="295449"/>
                    <a:pt x="157006" y="268383"/>
                    <a:pt x="154924" y="257557"/>
                  </a:cubicBezTo>
                  <a:cubicBezTo>
                    <a:pt x="152842" y="246731"/>
                    <a:pt x="154924" y="240485"/>
                    <a:pt x="144931" y="232574"/>
                  </a:cubicBezTo>
                  <a:cubicBezTo>
                    <a:pt x="134938" y="224663"/>
                    <a:pt x="107455" y="211338"/>
                    <a:pt x="94963" y="210089"/>
                  </a:cubicBezTo>
                  <a:cubicBezTo>
                    <a:pt x="82471" y="208840"/>
                    <a:pt x="72062" y="229243"/>
                    <a:pt x="69980" y="225079"/>
                  </a:cubicBezTo>
                  <a:cubicBezTo>
                    <a:pt x="67898" y="220915"/>
                    <a:pt x="80390" y="202594"/>
                    <a:pt x="82472" y="185105"/>
                  </a:cubicBezTo>
                  <a:cubicBezTo>
                    <a:pt x="84554" y="167617"/>
                    <a:pt x="84138" y="136804"/>
                    <a:pt x="82472" y="120148"/>
                  </a:cubicBezTo>
                  <a:cubicBezTo>
                    <a:pt x="80806" y="103492"/>
                    <a:pt x="76642" y="100160"/>
                    <a:pt x="72478" y="85170"/>
                  </a:cubicBezTo>
                  <a:cubicBezTo>
                    <a:pt x="68314" y="70180"/>
                    <a:pt x="64983" y="44364"/>
                    <a:pt x="57488" y="30207"/>
                  </a:cubicBezTo>
                  <a:cubicBezTo>
                    <a:pt x="49993" y="16050"/>
                    <a:pt x="37085" y="2724"/>
                    <a:pt x="27508" y="226"/>
                  </a:cubicBezTo>
                  <a:cubicBezTo>
                    <a:pt x="17931" y="-2272"/>
                    <a:pt x="-807" y="16050"/>
                    <a:pt x="26" y="45197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16" name="Forme libre 53">
              <a:extLst>
                <a:ext uri="{FF2B5EF4-FFF2-40B4-BE49-F238E27FC236}">
                  <a16:creationId xmlns:a16="http://schemas.microsoft.com/office/drawing/2014/main" id="{52C14BDD-2ABE-E845-4CE7-60F0B08EA642}"/>
                </a:ext>
              </a:extLst>
            </p:cNvPr>
            <p:cNvSpPr/>
            <p:nvPr/>
          </p:nvSpPr>
          <p:spPr>
            <a:xfrm>
              <a:off x="7061346" y="2634339"/>
              <a:ext cx="548898" cy="354491"/>
            </a:xfrm>
            <a:custGeom>
              <a:avLst/>
              <a:gdLst>
                <a:gd name="connsiteX0" fmla="*/ 229991 w 308762"/>
                <a:gd name="connsiteY0" fmla="*/ 1878 h 199406"/>
                <a:gd name="connsiteX1" fmla="*/ 302444 w 308762"/>
                <a:gd name="connsiteY1" fmla="*/ 49347 h 199406"/>
                <a:gd name="connsiteX2" fmla="*/ 299945 w 308762"/>
                <a:gd name="connsiteY2" fmla="*/ 101813 h 199406"/>
                <a:gd name="connsiteX3" fmla="*/ 257473 w 308762"/>
                <a:gd name="connsiteY3" fmla="*/ 139288 h 199406"/>
                <a:gd name="connsiteX4" fmla="*/ 224995 w 308762"/>
                <a:gd name="connsiteY4" fmla="*/ 116803 h 199406"/>
                <a:gd name="connsiteX5" fmla="*/ 172529 w 308762"/>
                <a:gd name="connsiteY5" fmla="*/ 74331 h 199406"/>
                <a:gd name="connsiteX6" fmla="*/ 132555 w 308762"/>
                <a:gd name="connsiteY6" fmla="*/ 56842 h 199406"/>
                <a:gd name="connsiteX7" fmla="*/ 215001 w 308762"/>
                <a:gd name="connsiteY7" fmla="*/ 116803 h 199406"/>
                <a:gd name="connsiteX8" fmla="*/ 244982 w 308762"/>
                <a:gd name="connsiteY8" fmla="*/ 149281 h 199406"/>
                <a:gd name="connsiteX9" fmla="*/ 229991 w 308762"/>
                <a:gd name="connsiteY9" fmla="*/ 194252 h 199406"/>
                <a:gd name="connsiteX10" fmla="*/ 157539 w 308762"/>
                <a:gd name="connsiteY10" fmla="*/ 196750 h 199406"/>
                <a:gd name="connsiteX11" fmla="*/ 115067 w 308762"/>
                <a:gd name="connsiteY11" fmla="*/ 179262 h 199406"/>
                <a:gd name="connsiteX12" fmla="*/ 65100 w 308762"/>
                <a:gd name="connsiteY12" fmla="*/ 176763 h 199406"/>
                <a:gd name="connsiteX13" fmla="*/ 22627 w 308762"/>
                <a:gd name="connsiteY13" fmla="*/ 194252 h 199406"/>
                <a:gd name="connsiteX14" fmla="*/ 142 w 308762"/>
                <a:gd name="connsiteY14" fmla="*/ 156777 h 199406"/>
                <a:gd name="connsiteX15" fmla="*/ 32621 w 308762"/>
                <a:gd name="connsiteY15" fmla="*/ 109308 h 199406"/>
                <a:gd name="connsiteX16" fmla="*/ 72595 w 308762"/>
                <a:gd name="connsiteY16" fmla="*/ 106809 h 199406"/>
                <a:gd name="connsiteX17" fmla="*/ 102575 w 308762"/>
                <a:gd name="connsiteY17" fmla="*/ 114304 h 199406"/>
                <a:gd name="connsiteX18" fmla="*/ 132555 w 308762"/>
                <a:gd name="connsiteY18" fmla="*/ 139288 h 199406"/>
                <a:gd name="connsiteX19" fmla="*/ 172529 w 308762"/>
                <a:gd name="connsiteY19" fmla="*/ 151780 h 199406"/>
                <a:gd name="connsiteX20" fmla="*/ 170031 w 308762"/>
                <a:gd name="connsiteY20" fmla="*/ 131793 h 199406"/>
                <a:gd name="connsiteX21" fmla="*/ 132555 w 308762"/>
                <a:gd name="connsiteY21" fmla="*/ 119301 h 199406"/>
                <a:gd name="connsiteX22" fmla="*/ 87585 w 308762"/>
                <a:gd name="connsiteY22" fmla="*/ 86822 h 199406"/>
                <a:gd name="connsiteX23" fmla="*/ 80090 w 308762"/>
                <a:gd name="connsiteY23" fmla="*/ 54344 h 199406"/>
                <a:gd name="connsiteX24" fmla="*/ 120064 w 308762"/>
                <a:gd name="connsiteY24" fmla="*/ 29360 h 199406"/>
                <a:gd name="connsiteX25" fmla="*/ 165034 w 308762"/>
                <a:gd name="connsiteY25" fmla="*/ 21865 h 199406"/>
                <a:gd name="connsiteX26" fmla="*/ 247480 w 308762"/>
                <a:gd name="connsiteY26" fmla="*/ 79327 h 199406"/>
                <a:gd name="connsiteX27" fmla="*/ 262470 w 308762"/>
                <a:gd name="connsiteY27" fmla="*/ 76829 h 199406"/>
                <a:gd name="connsiteX28" fmla="*/ 252477 w 308762"/>
                <a:gd name="connsiteY28" fmla="*/ 54344 h 199406"/>
                <a:gd name="connsiteX29" fmla="*/ 180024 w 308762"/>
                <a:gd name="connsiteY29" fmla="*/ 14370 h 199406"/>
                <a:gd name="connsiteX30" fmla="*/ 229991 w 308762"/>
                <a:gd name="connsiteY30" fmla="*/ 1878 h 199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08762" h="199406">
                  <a:moveTo>
                    <a:pt x="229991" y="1878"/>
                  </a:moveTo>
                  <a:cubicBezTo>
                    <a:pt x="250394" y="7708"/>
                    <a:pt x="290785" y="32691"/>
                    <a:pt x="302444" y="49347"/>
                  </a:cubicBezTo>
                  <a:cubicBezTo>
                    <a:pt x="314103" y="66003"/>
                    <a:pt x="307440" y="86823"/>
                    <a:pt x="299945" y="101813"/>
                  </a:cubicBezTo>
                  <a:cubicBezTo>
                    <a:pt x="292450" y="116803"/>
                    <a:pt x="269965" y="136790"/>
                    <a:pt x="257473" y="139288"/>
                  </a:cubicBezTo>
                  <a:cubicBezTo>
                    <a:pt x="244981" y="141786"/>
                    <a:pt x="239152" y="127629"/>
                    <a:pt x="224995" y="116803"/>
                  </a:cubicBezTo>
                  <a:cubicBezTo>
                    <a:pt x="210838" y="105977"/>
                    <a:pt x="187936" y="84325"/>
                    <a:pt x="172529" y="74331"/>
                  </a:cubicBezTo>
                  <a:cubicBezTo>
                    <a:pt x="157122" y="64338"/>
                    <a:pt x="125476" y="49763"/>
                    <a:pt x="132555" y="56842"/>
                  </a:cubicBezTo>
                  <a:cubicBezTo>
                    <a:pt x="139634" y="63921"/>
                    <a:pt x="196263" y="101397"/>
                    <a:pt x="215001" y="116803"/>
                  </a:cubicBezTo>
                  <a:cubicBezTo>
                    <a:pt x="233739" y="132210"/>
                    <a:pt x="242484" y="136373"/>
                    <a:pt x="244982" y="149281"/>
                  </a:cubicBezTo>
                  <a:cubicBezTo>
                    <a:pt x="247480" y="162189"/>
                    <a:pt x="244565" y="186340"/>
                    <a:pt x="229991" y="194252"/>
                  </a:cubicBezTo>
                  <a:cubicBezTo>
                    <a:pt x="215417" y="202164"/>
                    <a:pt x="176693" y="199248"/>
                    <a:pt x="157539" y="196750"/>
                  </a:cubicBezTo>
                  <a:cubicBezTo>
                    <a:pt x="138385" y="194252"/>
                    <a:pt x="130473" y="182593"/>
                    <a:pt x="115067" y="179262"/>
                  </a:cubicBezTo>
                  <a:cubicBezTo>
                    <a:pt x="99661" y="175931"/>
                    <a:pt x="80507" y="174265"/>
                    <a:pt x="65100" y="176763"/>
                  </a:cubicBezTo>
                  <a:cubicBezTo>
                    <a:pt x="49693" y="179261"/>
                    <a:pt x="33453" y="197583"/>
                    <a:pt x="22627" y="194252"/>
                  </a:cubicBezTo>
                  <a:cubicBezTo>
                    <a:pt x="11801" y="190921"/>
                    <a:pt x="-1524" y="170934"/>
                    <a:pt x="142" y="156777"/>
                  </a:cubicBezTo>
                  <a:cubicBezTo>
                    <a:pt x="1808" y="142620"/>
                    <a:pt x="20545" y="117636"/>
                    <a:pt x="32621" y="109308"/>
                  </a:cubicBezTo>
                  <a:cubicBezTo>
                    <a:pt x="44696" y="100980"/>
                    <a:pt x="60936" y="105976"/>
                    <a:pt x="72595" y="106809"/>
                  </a:cubicBezTo>
                  <a:cubicBezTo>
                    <a:pt x="84254" y="107642"/>
                    <a:pt x="92582" y="108891"/>
                    <a:pt x="102575" y="114304"/>
                  </a:cubicBezTo>
                  <a:cubicBezTo>
                    <a:pt x="112568" y="119717"/>
                    <a:pt x="120896" y="133042"/>
                    <a:pt x="132555" y="139288"/>
                  </a:cubicBezTo>
                  <a:cubicBezTo>
                    <a:pt x="144214" y="145534"/>
                    <a:pt x="166283" y="153029"/>
                    <a:pt x="172529" y="151780"/>
                  </a:cubicBezTo>
                  <a:cubicBezTo>
                    <a:pt x="178775" y="150531"/>
                    <a:pt x="176693" y="137206"/>
                    <a:pt x="170031" y="131793"/>
                  </a:cubicBezTo>
                  <a:cubicBezTo>
                    <a:pt x="163369" y="126380"/>
                    <a:pt x="146296" y="126796"/>
                    <a:pt x="132555" y="119301"/>
                  </a:cubicBezTo>
                  <a:cubicBezTo>
                    <a:pt x="118814" y="111806"/>
                    <a:pt x="96329" y="97648"/>
                    <a:pt x="87585" y="86822"/>
                  </a:cubicBezTo>
                  <a:cubicBezTo>
                    <a:pt x="78841" y="75996"/>
                    <a:pt x="74677" y="63921"/>
                    <a:pt x="80090" y="54344"/>
                  </a:cubicBezTo>
                  <a:cubicBezTo>
                    <a:pt x="85503" y="44767"/>
                    <a:pt x="105907" y="34773"/>
                    <a:pt x="120064" y="29360"/>
                  </a:cubicBezTo>
                  <a:cubicBezTo>
                    <a:pt x="134221" y="23947"/>
                    <a:pt x="143798" y="13537"/>
                    <a:pt x="165034" y="21865"/>
                  </a:cubicBezTo>
                  <a:cubicBezTo>
                    <a:pt x="186270" y="30193"/>
                    <a:pt x="231241" y="70166"/>
                    <a:pt x="247480" y="79327"/>
                  </a:cubicBezTo>
                  <a:cubicBezTo>
                    <a:pt x="263719" y="88488"/>
                    <a:pt x="261637" y="80993"/>
                    <a:pt x="262470" y="76829"/>
                  </a:cubicBezTo>
                  <a:cubicBezTo>
                    <a:pt x="263303" y="72665"/>
                    <a:pt x="266218" y="64754"/>
                    <a:pt x="252477" y="54344"/>
                  </a:cubicBezTo>
                  <a:cubicBezTo>
                    <a:pt x="238736" y="43934"/>
                    <a:pt x="184188" y="23947"/>
                    <a:pt x="180024" y="14370"/>
                  </a:cubicBezTo>
                  <a:cubicBezTo>
                    <a:pt x="175860" y="4793"/>
                    <a:pt x="209588" y="-3952"/>
                    <a:pt x="229991" y="1878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17" name="Forme libre 54">
              <a:extLst>
                <a:ext uri="{FF2B5EF4-FFF2-40B4-BE49-F238E27FC236}">
                  <a16:creationId xmlns:a16="http://schemas.microsoft.com/office/drawing/2014/main" id="{6CED8189-D999-93BA-5A21-531C5E9CE58C}"/>
                </a:ext>
              </a:extLst>
            </p:cNvPr>
            <p:cNvSpPr/>
            <p:nvPr/>
          </p:nvSpPr>
          <p:spPr>
            <a:xfrm>
              <a:off x="7983517" y="2699649"/>
              <a:ext cx="482118" cy="409065"/>
            </a:xfrm>
            <a:custGeom>
              <a:avLst/>
              <a:gdLst>
                <a:gd name="connsiteX0" fmla="*/ 6064 w 271198"/>
                <a:gd name="connsiteY0" fmla="*/ 10113 h 230105"/>
                <a:gd name="connsiteX1" fmla="*/ 16057 w 271198"/>
                <a:gd name="connsiteY1" fmla="*/ 122539 h 230105"/>
                <a:gd name="connsiteX2" fmla="*/ 31048 w 271198"/>
                <a:gd name="connsiteY2" fmla="*/ 155018 h 230105"/>
                <a:gd name="connsiteX3" fmla="*/ 88510 w 271198"/>
                <a:gd name="connsiteY3" fmla="*/ 182500 h 230105"/>
                <a:gd name="connsiteX4" fmla="*/ 86011 w 271198"/>
                <a:gd name="connsiteY4" fmla="*/ 222473 h 230105"/>
                <a:gd name="connsiteX5" fmla="*/ 125985 w 271198"/>
                <a:gd name="connsiteY5" fmla="*/ 192493 h 230105"/>
                <a:gd name="connsiteX6" fmla="*/ 165959 w 271198"/>
                <a:gd name="connsiteY6" fmla="*/ 217477 h 230105"/>
                <a:gd name="connsiteX7" fmla="*/ 195939 w 271198"/>
                <a:gd name="connsiteY7" fmla="*/ 229968 h 230105"/>
                <a:gd name="connsiteX8" fmla="*/ 223421 w 271198"/>
                <a:gd name="connsiteY8" fmla="*/ 209982 h 230105"/>
                <a:gd name="connsiteX9" fmla="*/ 238411 w 271198"/>
                <a:gd name="connsiteY9" fmla="*/ 180001 h 230105"/>
                <a:gd name="connsiteX10" fmla="*/ 230916 w 271198"/>
                <a:gd name="connsiteY10" fmla="*/ 150021 h 230105"/>
                <a:gd name="connsiteX11" fmla="*/ 203434 w 271198"/>
                <a:gd name="connsiteY11" fmla="*/ 97555 h 230105"/>
                <a:gd name="connsiteX12" fmla="*/ 153467 w 271198"/>
                <a:gd name="connsiteY12" fmla="*/ 75070 h 230105"/>
                <a:gd name="connsiteX13" fmla="*/ 108497 w 271198"/>
                <a:gd name="connsiteY13" fmla="*/ 62578 h 230105"/>
                <a:gd name="connsiteX14" fmla="*/ 63526 w 271198"/>
                <a:gd name="connsiteY14" fmla="*/ 62578 h 230105"/>
                <a:gd name="connsiteX15" fmla="*/ 71021 w 271198"/>
                <a:gd name="connsiteY15" fmla="*/ 92559 h 230105"/>
                <a:gd name="connsiteX16" fmla="*/ 108497 w 271198"/>
                <a:gd name="connsiteY16" fmla="*/ 125037 h 230105"/>
                <a:gd name="connsiteX17" fmla="*/ 158464 w 271198"/>
                <a:gd name="connsiteY17" fmla="*/ 142526 h 230105"/>
                <a:gd name="connsiteX18" fmla="*/ 183448 w 271198"/>
                <a:gd name="connsiteY18" fmla="*/ 152519 h 230105"/>
                <a:gd name="connsiteX19" fmla="*/ 178451 w 271198"/>
                <a:gd name="connsiteY19" fmla="*/ 180001 h 230105"/>
                <a:gd name="connsiteX20" fmla="*/ 133480 w 271198"/>
                <a:gd name="connsiteY20" fmla="*/ 165011 h 230105"/>
                <a:gd name="connsiteX21" fmla="*/ 91008 w 271198"/>
                <a:gd name="connsiteY21" fmla="*/ 137529 h 230105"/>
                <a:gd name="connsiteX22" fmla="*/ 61028 w 271198"/>
                <a:gd name="connsiteY22" fmla="*/ 102552 h 230105"/>
                <a:gd name="connsiteX23" fmla="*/ 46038 w 271198"/>
                <a:gd name="connsiteY23" fmla="*/ 75070 h 230105"/>
                <a:gd name="connsiteX24" fmla="*/ 66025 w 271198"/>
                <a:gd name="connsiteY24" fmla="*/ 47588 h 230105"/>
                <a:gd name="connsiteX25" fmla="*/ 160962 w 271198"/>
                <a:gd name="connsiteY25" fmla="*/ 62578 h 230105"/>
                <a:gd name="connsiteX26" fmla="*/ 225920 w 271198"/>
                <a:gd name="connsiteY26" fmla="*/ 102552 h 230105"/>
                <a:gd name="connsiteX27" fmla="*/ 248405 w 271198"/>
                <a:gd name="connsiteY27" fmla="*/ 140027 h 230105"/>
                <a:gd name="connsiteX28" fmla="*/ 270890 w 271198"/>
                <a:gd name="connsiteY28" fmla="*/ 112545 h 230105"/>
                <a:gd name="connsiteX29" fmla="*/ 255900 w 271198"/>
                <a:gd name="connsiteY29" fmla="*/ 55083 h 230105"/>
                <a:gd name="connsiteX30" fmla="*/ 185946 w 271198"/>
                <a:gd name="connsiteY30" fmla="*/ 22604 h 230105"/>
                <a:gd name="connsiteX31" fmla="*/ 115992 w 271198"/>
                <a:gd name="connsiteY31" fmla="*/ 7614 h 230105"/>
                <a:gd name="connsiteX32" fmla="*/ 6064 w 271198"/>
                <a:gd name="connsiteY32" fmla="*/ 10113 h 230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71198" h="230105">
                  <a:moveTo>
                    <a:pt x="6064" y="10113"/>
                  </a:moveTo>
                  <a:cubicBezTo>
                    <a:pt x="-10592" y="29267"/>
                    <a:pt x="11893" y="98388"/>
                    <a:pt x="16057" y="122539"/>
                  </a:cubicBezTo>
                  <a:cubicBezTo>
                    <a:pt x="20221" y="146690"/>
                    <a:pt x="18973" y="145025"/>
                    <a:pt x="31048" y="155018"/>
                  </a:cubicBezTo>
                  <a:cubicBezTo>
                    <a:pt x="43124" y="165012"/>
                    <a:pt x="79350" y="171258"/>
                    <a:pt x="88510" y="182500"/>
                  </a:cubicBezTo>
                  <a:cubicBezTo>
                    <a:pt x="97670" y="193742"/>
                    <a:pt x="79765" y="220808"/>
                    <a:pt x="86011" y="222473"/>
                  </a:cubicBezTo>
                  <a:cubicBezTo>
                    <a:pt x="92257" y="224139"/>
                    <a:pt x="112660" y="193326"/>
                    <a:pt x="125985" y="192493"/>
                  </a:cubicBezTo>
                  <a:cubicBezTo>
                    <a:pt x="139310" y="191660"/>
                    <a:pt x="154300" y="211231"/>
                    <a:pt x="165959" y="217477"/>
                  </a:cubicBezTo>
                  <a:cubicBezTo>
                    <a:pt x="177618" y="223723"/>
                    <a:pt x="186362" y="231217"/>
                    <a:pt x="195939" y="229968"/>
                  </a:cubicBezTo>
                  <a:cubicBezTo>
                    <a:pt x="205516" y="228719"/>
                    <a:pt x="216342" y="218310"/>
                    <a:pt x="223421" y="209982"/>
                  </a:cubicBezTo>
                  <a:cubicBezTo>
                    <a:pt x="230500" y="201654"/>
                    <a:pt x="237162" y="189995"/>
                    <a:pt x="238411" y="180001"/>
                  </a:cubicBezTo>
                  <a:cubicBezTo>
                    <a:pt x="239660" y="170007"/>
                    <a:pt x="236745" y="163762"/>
                    <a:pt x="230916" y="150021"/>
                  </a:cubicBezTo>
                  <a:cubicBezTo>
                    <a:pt x="225087" y="136280"/>
                    <a:pt x="216342" y="110047"/>
                    <a:pt x="203434" y="97555"/>
                  </a:cubicBezTo>
                  <a:cubicBezTo>
                    <a:pt x="190526" y="85063"/>
                    <a:pt x="169290" y="80899"/>
                    <a:pt x="153467" y="75070"/>
                  </a:cubicBezTo>
                  <a:cubicBezTo>
                    <a:pt x="137644" y="69241"/>
                    <a:pt x="123487" y="64660"/>
                    <a:pt x="108497" y="62578"/>
                  </a:cubicBezTo>
                  <a:cubicBezTo>
                    <a:pt x="93507" y="60496"/>
                    <a:pt x="69772" y="57581"/>
                    <a:pt x="63526" y="62578"/>
                  </a:cubicBezTo>
                  <a:cubicBezTo>
                    <a:pt x="57280" y="67575"/>
                    <a:pt x="63526" y="82149"/>
                    <a:pt x="71021" y="92559"/>
                  </a:cubicBezTo>
                  <a:cubicBezTo>
                    <a:pt x="78516" y="102969"/>
                    <a:pt x="93923" y="116709"/>
                    <a:pt x="108497" y="125037"/>
                  </a:cubicBezTo>
                  <a:cubicBezTo>
                    <a:pt x="123071" y="133365"/>
                    <a:pt x="145972" y="137946"/>
                    <a:pt x="158464" y="142526"/>
                  </a:cubicBezTo>
                  <a:cubicBezTo>
                    <a:pt x="170956" y="147106"/>
                    <a:pt x="180117" y="146273"/>
                    <a:pt x="183448" y="152519"/>
                  </a:cubicBezTo>
                  <a:cubicBezTo>
                    <a:pt x="186779" y="158765"/>
                    <a:pt x="186779" y="177919"/>
                    <a:pt x="178451" y="180001"/>
                  </a:cubicBezTo>
                  <a:cubicBezTo>
                    <a:pt x="170123" y="182083"/>
                    <a:pt x="148054" y="172090"/>
                    <a:pt x="133480" y="165011"/>
                  </a:cubicBezTo>
                  <a:cubicBezTo>
                    <a:pt x="118906" y="157932"/>
                    <a:pt x="103083" y="147939"/>
                    <a:pt x="91008" y="137529"/>
                  </a:cubicBezTo>
                  <a:cubicBezTo>
                    <a:pt x="78933" y="127119"/>
                    <a:pt x="68523" y="112962"/>
                    <a:pt x="61028" y="102552"/>
                  </a:cubicBezTo>
                  <a:cubicBezTo>
                    <a:pt x="53533" y="92142"/>
                    <a:pt x="45205" y="84231"/>
                    <a:pt x="46038" y="75070"/>
                  </a:cubicBezTo>
                  <a:cubicBezTo>
                    <a:pt x="46871" y="65909"/>
                    <a:pt x="46871" y="49670"/>
                    <a:pt x="66025" y="47588"/>
                  </a:cubicBezTo>
                  <a:cubicBezTo>
                    <a:pt x="85179" y="45506"/>
                    <a:pt x="134313" y="53417"/>
                    <a:pt x="160962" y="62578"/>
                  </a:cubicBezTo>
                  <a:cubicBezTo>
                    <a:pt x="187611" y="71739"/>
                    <a:pt x="211346" y="89644"/>
                    <a:pt x="225920" y="102552"/>
                  </a:cubicBezTo>
                  <a:cubicBezTo>
                    <a:pt x="240494" y="115460"/>
                    <a:pt x="240910" y="138362"/>
                    <a:pt x="248405" y="140027"/>
                  </a:cubicBezTo>
                  <a:cubicBezTo>
                    <a:pt x="255900" y="141692"/>
                    <a:pt x="269641" y="126702"/>
                    <a:pt x="270890" y="112545"/>
                  </a:cubicBezTo>
                  <a:cubicBezTo>
                    <a:pt x="272139" y="98388"/>
                    <a:pt x="270057" y="70073"/>
                    <a:pt x="255900" y="55083"/>
                  </a:cubicBezTo>
                  <a:cubicBezTo>
                    <a:pt x="241743" y="40093"/>
                    <a:pt x="209264" y="30515"/>
                    <a:pt x="185946" y="22604"/>
                  </a:cubicBezTo>
                  <a:cubicBezTo>
                    <a:pt x="162628" y="14693"/>
                    <a:pt x="140559" y="10945"/>
                    <a:pt x="115992" y="7614"/>
                  </a:cubicBezTo>
                  <a:cubicBezTo>
                    <a:pt x="91425" y="4283"/>
                    <a:pt x="22720" y="-9041"/>
                    <a:pt x="6064" y="10113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18" name="Forme libre 55">
              <a:extLst>
                <a:ext uri="{FF2B5EF4-FFF2-40B4-BE49-F238E27FC236}">
                  <a16:creationId xmlns:a16="http://schemas.microsoft.com/office/drawing/2014/main" id="{440B6AB6-E2E3-4266-4A87-E143E0AF8EF7}"/>
                </a:ext>
              </a:extLst>
            </p:cNvPr>
            <p:cNvSpPr/>
            <p:nvPr/>
          </p:nvSpPr>
          <p:spPr>
            <a:xfrm>
              <a:off x="7569953" y="2937905"/>
              <a:ext cx="162496" cy="153435"/>
            </a:xfrm>
            <a:custGeom>
              <a:avLst/>
              <a:gdLst>
                <a:gd name="connsiteX0" fmla="*/ 1351 w 91406"/>
                <a:gd name="connsiteY0" fmla="*/ 48481 h 86310"/>
                <a:gd name="connsiteX1" fmla="*/ 76302 w 91406"/>
                <a:gd name="connsiteY1" fmla="*/ 85956 h 86310"/>
                <a:gd name="connsiteX2" fmla="*/ 91292 w 91406"/>
                <a:gd name="connsiteY2" fmla="*/ 65969 h 86310"/>
                <a:gd name="connsiteX3" fmla="*/ 81298 w 91406"/>
                <a:gd name="connsiteY3" fmla="*/ 43484 h 86310"/>
                <a:gd name="connsiteX4" fmla="*/ 48820 w 91406"/>
                <a:gd name="connsiteY4" fmla="*/ 13504 h 86310"/>
                <a:gd name="connsiteX5" fmla="*/ 28833 w 91406"/>
                <a:gd name="connsiteY5" fmla="*/ 1012 h 86310"/>
                <a:gd name="connsiteX6" fmla="*/ 1351 w 91406"/>
                <a:gd name="connsiteY6" fmla="*/ 48481 h 8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06" h="86310">
                  <a:moveTo>
                    <a:pt x="1351" y="48481"/>
                  </a:moveTo>
                  <a:cubicBezTo>
                    <a:pt x="9262" y="62638"/>
                    <a:pt x="61312" y="83041"/>
                    <a:pt x="76302" y="85956"/>
                  </a:cubicBezTo>
                  <a:cubicBezTo>
                    <a:pt x="91292" y="88871"/>
                    <a:pt x="90459" y="73048"/>
                    <a:pt x="91292" y="65969"/>
                  </a:cubicBezTo>
                  <a:cubicBezTo>
                    <a:pt x="92125" y="58890"/>
                    <a:pt x="88377" y="52228"/>
                    <a:pt x="81298" y="43484"/>
                  </a:cubicBezTo>
                  <a:cubicBezTo>
                    <a:pt x="74219" y="34740"/>
                    <a:pt x="57564" y="20583"/>
                    <a:pt x="48820" y="13504"/>
                  </a:cubicBezTo>
                  <a:cubicBezTo>
                    <a:pt x="40076" y="6425"/>
                    <a:pt x="35079" y="-3152"/>
                    <a:pt x="28833" y="1012"/>
                  </a:cubicBezTo>
                  <a:cubicBezTo>
                    <a:pt x="22587" y="5176"/>
                    <a:pt x="-6560" y="34324"/>
                    <a:pt x="1351" y="48481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19" name="Forme libre 56">
              <a:extLst>
                <a:ext uri="{FF2B5EF4-FFF2-40B4-BE49-F238E27FC236}">
                  <a16:creationId xmlns:a16="http://schemas.microsoft.com/office/drawing/2014/main" id="{8BCFB5A2-B37B-AA69-9160-208D662027C9}"/>
                </a:ext>
              </a:extLst>
            </p:cNvPr>
            <p:cNvSpPr/>
            <p:nvPr/>
          </p:nvSpPr>
          <p:spPr>
            <a:xfrm>
              <a:off x="7849377" y="3187619"/>
              <a:ext cx="333098" cy="263335"/>
            </a:xfrm>
            <a:custGeom>
              <a:avLst/>
              <a:gdLst>
                <a:gd name="connsiteX0" fmla="*/ 76524 w 187373"/>
                <a:gd name="connsiteY0" fmla="*/ 452 h 148130"/>
                <a:gd name="connsiteX1" fmla="*/ 61534 w 187373"/>
                <a:gd name="connsiteY1" fmla="*/ 52917 h 148130"/>
                <a:gd name="connsiteX2" fmla="*/ 96511 w 187373"/>
                <a:gd name="connsiteY2" fmla="*/ 65409 h 148130"/>
                <a:gd name="connsiteX3" fmla="*/ 116498 w 187373"/>
                <a:gd name="connsiteY3" fmla="*/ 67908 h 148130"/>
                <a:gd name="connsiteX4" fmla="*/ 121495 w 187373"/>
                <a:gd name="connsiteY4" fmla="*/ 102885 h 148130"/>
                <a:gd name="connsiteX5" fmla="*/ 49042 w 187373"/>
                <a:gd name="connsiteY5" fmla="*/ 70406 h 148130"/>
                <a:gd name="connsiteX6" fmla="*/ 11567 w 187373"/>
                <a:gd name="connsiteY6" fmla="*/ 77901 h 148130"/>
                <a:gd name="connsiteX7" fmla="*/ 6570 w 187373"/>
                <a:gd name="connsiteY7" fmla="*/ 120373 h 148130"/>
                <a:gd name="connsiteX8" fmla="*/ 96511 w 187373"/>
                <a:gd name="connsiteY8" fmla="*/ 135363 h 148130"/>
                <a:gd name="connsiteX9" fmla="*/ 143980 w 187373"/>
                <a:gd name="connsiteY9" fmla="*/ 137862 h 148130"/>
                <a:gd name="connsiteX10" fmla="*/ 176459 w 187373"/>
                <a:gd name="connsiteY10" fmla="*/ 145357 h 148130"/>
                <a:gd name="connsiteX11" fmla="*/ 186452 w 187373"/>
                <a:gd name="connsiteY11" fmla="*/ 85396 h 148130"/>
                <a:gd name="connsiteX12" fmla="*/ 156472 w 187373"/>
                <a:gd name="connsiteY12" fmla="*/ 30432 h 148130"/>
                <a:gd name="connsiteX13" fmla="*/ 76524 w 187373"/>
                <a:gd name="connsiteY13" fmla="*/ 452 h 148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7373" h="148130">
                  <a:moveTo>
                    <a:pt x="76524" y="452"/>
                  </a:moveTo>
                  <a:cubicBezTo>
                    <a:pt x="60701" y="4200"/>
                    <a:pt x="58203" y="42091"/>
                    <a:pt x="61534" y="52917"/>
                  </a:cubicBezTo>
                  <a:cubicBezTo>
                    <a:pt x="64865" y="63743"/>
                    <a:pt x="87350" y="62911"/>
                    <a:pt x="96511" y="65409"/>
                  </a:cubicBezTo>
                  <a:cubicBezTo>
                    <a:pt x="105672" y="67907"/>
                    <a:pt x="112334" y="61662"/>
                    <a:pt x="116498" y="67908"/>
                  </a:cubicBezTo>
                  <a:cubicBezTo>
                    <a:pt x="120662" y="74154"/>
                    <a:pt x="132738" y="102469"/>
                    <a:pt x="121495" y="102885"/>
                  </a:cubicBezTo>
                  <a:cubicBezTo>
                    <a:pt x="110252" y="103301"/>
                    <a:pt x="67363" y="74570"/>
                    <a:pt x="49042" y="70406"/>
                  </a:cubicBezTo>
                  <a:cubicBezTo>
                    <a:pt x="30721" y="66242"/>
                    <a:pt x="18646" y="69573"/>
                    <a:pt x="11567" y="77901"/>
                  </a:cubicBezTo>
                  <a:cubicBezTo>
                    <a:pt x="4488" y="86229"/>
                    <a:pt x="-7587" y="110796"/>
                    <a:pt x="6570" y="120373"/>
                  </a:cubicBezTo>
                  <a:cubicBezTo>
                    <a:pt x="20727" y="129950"/>
                    <a:pt x="73609" y="132448"/>
                    <a:pt x="96511" y="135363"/>
                  </a:cubicBezTo>
                  <a:cubicBezTo>
                    <a:pt x="119413" y="138278"/>
                    <a:pt x="130655" y="136196"/>
                    <a:pt x="143980" y="137862"/>
                  </a:cubicBezTo>
                  <a:cubicBezTo>
                    <a:pt x="157305" y="139528"/>
                    <a:pt x="169380" y="154101"/>
                    <a:pt x="176459" y="145357"/>
                  </a:cubicBezTo>
                  <a:cubicBezTo>
                    <a:pt x="183538" y="136613"/>
                    <a:pt x="189783" y="104550"/>
                    <a:pt x="186452" y="85396"/>
                  </a:cubicBezTo>
                  <a:cubicBezTo>
                    <a:pt x="183121" y="66242"/>
                    <a:pt x="171046" y="43756"/>
                    <a:pt x="156472" y="30432"/>
                  </a:cubicBezTo>
                  <a:cubicBezTo>
                    <a:pt x="141898" y="17108"/>
                    <a:pt x="92347" y="-3296"/>
                    <a:pt x="76524" y="452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20" name="Forme libre 57">
              <a:extLst>
                <a:ext uri="{FF2B5EF4-FFF2-40B4-BE49-F238E27FC236}">
                  <a16:creationId xmlns:a16="http://schemas.microsoft.com/office/drawing/2014/main" id="{1C54CC47-6365-FD54-3D1B-852E759EC9FE}"/>
                </a:ext>
              </a:extLst>
            </p:cNvPr>
            <p:cNvSpPr/>
            <p:nvPr/>
          </p:nvSpPr>
          <p:spPr>
            <a:xfrm>
              <a:off x="7526066" y="3231329"/>
              <a:ext cx="289162" cy="119375"/>
            </a:xfrm>
            <a:custGeom>
              <a:avLst/>
              <a:gdLst>
                <a:gd name="connsiteX0" fmla="*/ 1059 w 162658"/>
                <a:gd name="connsiteY0" fmla="*/ 15835 h 67151"/>
                <a:gd name="connsiteX1" fmla="*/ 105990 w 162658"/>
                <a:gd name="connsiteY1" fmla="*/ 65802 h 67151"/>
                <a:gd name="connsiteX2" fmla="*/ 153459 w 162658"/>
                <a:gd name="connsiteY2" fmla="*/ 50812 h 67151"/>
                <a:gd name="connsiteX3" fmla="*/ 158456 w 162658"/>
                <a:gd name="connsiteY3" fmla="*/ 28326 h 67151"/>
                <a:gd name="connsiteX4" fmla="*/ 105990 w 162658"/>
                <a:gd name="connsiteY4" fmla="*/ 845 h 67151"/>
                <a:gd name="connsiteX5" fmla="*/ 53525 w 162658"/>
                <a:gd name="connsiteY5" fmla="*/ 5841 h 67151"/>
                <a:gd name="connsiteX6" fmla="*/ 1059 w 162658"/>
                <a:gd name="connsiteY6" fmla="*/ 15835 h 67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2658" h="67151">
                  <a:moveTo>
                    <a:pt x="1059" y="15835"/>
                  </a:moveTo>
                  <a:cubicBezTo>
                    <a:pt x="9803" y="25828"/>
                    <a:pt x="80590" y="59972"/>
                    <a:pt x="105990" y="65802"/>
                  </a:cubicBezTo>
                  <a:cubicBezTo>
                    <a:pt x="131390" y="71632"/>
                    <a:pt x="144715" y="57058"/>
                    <a:pt x="153459" y="50812"/>
                  </a:cubicBezTo>
                  <a:cubicBezTo>
                    <a:pt x="162203" y="44566"/>
                    <a:pt x="166368" y="36654"/>
                    <a:pt x="158456" y="28326"/>
                  </a:cubicBezTo>
                  <a:cubicBezTo>
                    <a:pt x="150545" y="19998"/>
                    <a:pt x="123478" y="4592"/>
                    <a:pt x="105990" y="845"/>
                  </a:cubicBezTo>
                  <a:cubicBezTo>
                    <a:pt x="88502" y="-2902"/>
                    <a:pt x="66849" y="7090"/>
                    <a:pt x="53525" y="5841"/>
                  </a:cubicBezTo>
                  <a:cubicBezTo>
                    <a:pt x="40201" y="4592"/>
                    <a:pt x="-7685" y="5842"/>
                    <a:pt x="1059" y="15835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21" name="Forme libre 58">
              <a:extLst>
                <a:ext uri="{FF2B5EF4-FFF2-40B4-BE49-F238E27FC236}">
                  <a16:creationId xmlns:a16="http://schemas.microsoft.com/office/drawing/2014/main" id="{C82FC89F-A4B2-D3A4-37C0-CAFAE9E2BB2F}"/>
                </a:ext>
              </a:extLst>
            </p:cNvPr>
            <p:cNvSpPr/>
            <p:nvPr/>
          </p:nvSpPr>
          <p:spPr>
            <a:xfrm>
              <a:off x="6936920" y="3210220"/>
              <a:ext cx="1187909" cy="321509"/>
            </a:xfrm>
            <a:custGeom>
              <a:avLst/>
              <a:gdLst>
                <a:gd name="connsiteX0" fmla="*/ 72634 w 668215"/>
                <a:gd name="connsiteY0" fmla="*/ 20214 h 180853"/>
                <a:gd name="connsiteX1" fmla="*/ 181 w 668215"/>
                <a:gd name="connsiteY1" fmla="*/ 2725 h 180853"/>
                <a:gd name="connsiteX2" fmla="*/ 55145 w 668215"/>
                <a:gd name="connsiteY2" fmla="*/ 87669 h 180853"/>
                <a:gd name="connsiteX3" fmla="*/ 150083 w 668215"/>
                <a:gd name="connsiteY3" fmla="*/ 70181 h 180853"/>
                <a:gd name="connsiteX4" fmla="*/ 242522 w 668215"/>
                <a:gd name="connsiteY4" fmla="*/ 80174 h 180853"/>
                <a:gd name="connsiteX5" fmla="*/ 314975 w 668215"/>
                <a:gd name="connsiteY5" fmla="*/ 105158 h 180853"/>
                <a:gd name="connsiteX6" fmla="*/ 409912 w 668215"/>
                <a:gd name="connsiteY6" fmla="*/ 142633 h 180853"/>
                <a:gd name="connsiteX7" fmla="*/ 562312 w 668215"/>
                <a:gd name="connsiteY7" fmla="*/ 180109 h 180853"/>
                <a:gd name="connsiteX8" fmla="*/ 662247 w 668215"/>
                <a:gd name="connsiteY8" fmla="*/ 165119 h 180853"/>
                <a:gd name="connsiteX9" fmla="*/ 642260 w 668215"/>
                <a:gd name="connsiteY9" fmla="*/ 135138 h 180853"/>
                <a:gd name="connsiteX10" fmla="*/ 522338 w 668215"/>
                <a:gd name="connsiteY10" fmla="*/ 140135 h 180853"/>
                <a:gd name="connsiteX11" fmla="*/ 444889 w 668215"/>
                <a:gd name="connsiteY11" fmla="*/ 115151 h 180853"/>
                <a:gd name="connsiteX12" fmla="*/ 392424 w 668215"/>
                <a:gd name="connsiteY12" fmla="*/ 65184 h 180853"/>
                <a:gd name="connsiteX13" fmla="*/ 297486 w 668215"/>
                <a:gd name="connsiteY13" fmla="*/ 42699 h 180853"/>
                <a:gd name="connsiteX14" fmla="*/ 215040 w 668215"/>
                <a:gd name="connsiteY14" fmla="*/ 27709 h 180853"/>
                <a:gd name="connsiteX15" fmla="*/ 150083 w 668215"/>
                <a:gd name="connsiteY15" fmla="*/ 12719 h 180853"/>
                <a:gd name="connsiteX16" fmla="*/ 72634 w 668215"/>
                <a:gd name="connsiteY16" fmla="*/ 20214 h 180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68215" h="180853">
                  <a:moveTo>
                    <a:pt x="72634" y="20214"/>
                  </a:moveTo>
                  <a:cubicBezTo>
                    <a:pt x="47650" y="18548"/>
                    <a:pt x="3096" y="-8517"/>
                    <a:pt x="181" y="2725"/>
                  </a:cubicBezTo>
                  <a:cubicBezTo>
                    <a:pt x="-2734" y="13967"/>
                    <a:pt x="30161" y="76426"/>
                    <a:pt x="55145" y="87669"/>
                  </a:cubicBezTo>
                  <a:cubicBezTo>
                    <a:pt x="80129" y="98912"/>
                    <a:pt x="118854" y="71430"/>
                    <a:pt x="150083" y="70181"/>
                  </a:cubicBezTo>
                  <a:cubicBezTo>
                    <a:pt x="181312" y="68932"/>
                    <a:pt x="215040" y="74345"/>
                    <a:pt x="242522" y="80174"/>
                  </a:cubicBezTo>
                  <a:cubicBezTo>
                    <a:pt x="270004" y="86003"/>
                    <a:pt x="287077" y="94748"/>
                    <a:pt x="314975" y="105158"/>
                  </a:cubicBezTo>
                  <a:cubicBezTo>
                    <a:pt x="342873" y="115568"/>
                    <a:pt x="368689" y="130141"/>
                    <a:pt x="409912" y="142633"/>
                  </a:cubicBezTo>
                  <a:cubicBezTo>
                    <a:pt x="451135" y="155125"/>
                    <a:pt x="520256" y="176361"/>
                    <a:pt x="562312" y="180109"/>
                  </a:cubicBezTo>
                  <a:cubicBezTo>
                    <a:pt x="604368" y="183857"/>
                    <a:pt x="648922" y="172614"/>
                    <a:pt x="662247" y="165119"/>
                  </a:cubicBezTo>
                  <a:cubicBezTo>
                    <a:pt x="675572" y="157624"/>
                    <a:pt x="665578" y="139302"/>
                    <a:pt x="642260" y="135138"/>
                  </a:cubicBezTo>
                  <a:cubicBezTo>
                    <a:pt x="618942" y="130974"/>
                    <a:pt x="555233" y="143466"/>
                    <a:pt x="522338" y="140135"/>
                  </a:cubicBezTo>
                  <a:cubicBezTo>
                    <a:pt x="489443" y="136804"/>
                    <a:pt x="466541" y="127643"/>
                    <a:pt x="444889" y="115151"/>
                  </a:cubicBezTo>
                  <a:cubicBezTo>
                    <a:pt x="423237" y="102659"/>
                    <a:pt x="416991" y="77259"/>
                    <a:pt x="392424" y="65184"/>
                  </a:cubicBezTo>
                  <a:cubicBezTo>
                    <a:pt x="367857" y="53109"/>
                    <a:pt x="327050" y="48945"/>
                    <a:pt x="297486" y="42699"/>
                  </a:cubicBezTo>
                  <a:cubicBezTo>
                    <a:pt x="267922" y="36453"/>
                    <a:pt x="239607" y="32706"/>
                    <a:pt x="215040" y="27709"/>
                  </a:cubicBezTo>
                  <a:cubicBezTo>
                    <a:pt x="190473" y="22712"/>
                    <a:pt x="170070" y="13968"/>
                    <a:pt x="150083" y="12719"/>
                  </a:cubicBezTo>
                  <a:cubicBezTo>
                    <a:pt x="130096" y="11470"/>
                    <a:pt x="97618" y="21880"/>
                    <a:pt x="72634" y="20214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22" name="Forme libre 59">
              <a:extLst>
                <a:ext uri="{FF2B5EF4-FFF2-40B4-BE49-F238E27FC236}">
                  <a16:creationId xmlns:a16="http://schemas.microsoft.com/office/drawing/2014/main" id="{CF13C244-FE62-C3AF-F7CD-34E295B751D5}"/>
                </a:ext>
              </a:extLst>
            </p:cNvPr>
            <p:cNvSpPr/>
            <p:nvPr/>
          </p:nvSpPr>
          <p:spPr>
            <a:xfrm>
              <a:off x="7016871" y="3107523"/>
              <a:ext cx="521077" cy="138698"/>
            </a:xfrm>
            <a:custGeom>
              <a:avLst/>
              <a:gdLst>
                <a:gd name="connsiteX0" fmla="*/ 70127 w 293112"/>
                <a:gd name="connsiteY0" fmla="*/ 8029 h 78020"/>
                <a:gd name="connsiteX1" fmla="*/ 173 w 293112"/>
                <a:gd name="connsiteY1" fmla="*/ 3032 h 78020"/>
                <a:gd name="connsiteX2" fmla="*/ 52638 w 293112"/>
                <a:gd name="connsiteY2" fmla="*/ 57996 h 78020"/>
                <a:gd name="connsiteX3" fmla="*/ 125091 w 293112"/>
                <a:gd name="connsiteY3" fmla="*/ 60494 h 78020"/>
                <a:gd name="connsiteX4" fmla="*/ 232520 w 293112"/>
                <a:gd name="connsiteY4" fmla="*/ 75484 h 78020"/>
                <a:gd name="connsiteX5" fmla="*/ 272494 w 293112"/>
                <a:gd name="connsiteY5" fmla="*/ 75484 h 78020"/>
                <a:gd name="connsiteX6" fmla="*/ 292481 w 293112"/>
                <a:gd name="connsiteY6" fmla="*/ 50501 h 78020"/>
                <a:gd name="connsiteX7" fmla="*/ 250009 w 293112"/>
                <a:gd name="connsiteY7" fmla="*/ 38009 h 78020"/>
                <a:gd name="connsiteX8" fmla="*/ 207537 w 293112"/>
                <a:gd name="connsiteY8" fmla="*/ 35510 h 78020"/>
                <a:gd name="connsiteX9" fmla="*/ 150074 w 293112"/>
                <a:gd name="connsiteY9" fmla="*/ 15524 h 78020"/>
                <a:gd name="connsiteX10" fmla="*/ 70127 w 293112"/>
                <a:gd name="connsiteY10" fmla="*/ 8029 h 78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3112" h="78020">
                  <a:moveTo>
                    <a:pt x="70127" y="8029"/>
                  </a:moveTo>
                  <a:cubicBezTo>
                    <a:pt x="45143" y="5947"/>
                    <a:pt x="3088" y="-5296"/>
                    <a:pt x="173" y="3032"/>
                  </a:cubicBezTo>
                  <a:cubicBezTo>
                    <a:pt x="-2742" y="11360"/>
                    <a:pt x="31818" y="48419"/>
                    <a:pt x="52638" y="57996"/>
                  </a:cubicBezTo>
                  <a:cubicBezTo>
                    <a:pt x="73458" y="67573"/>
                    <a:pt x="95111" y="57579"/>
                    <a:pt x="125091" y="60494"/>
                  </a:cubicBezTo>
                  <a:cubicBezTo>
                    <a:pt x="155071" y="63409"/>
                    <a:pt x="207953" y="72986"/>
                    <a:pt x="232520" y="75484"/>
                  </a:cubicBezTo>
                  <a:cubicBezTo>
                    <a:pt x="257087" y="77982"/>
                    <a:pt x="262501" y="79648"/>
                    <a:pt x="272494" y="75484"/>
                  </a:cubicBezTo>
                  <a:cubicBezTo>
                    <a:pt x="282487" y="71320"/>
                    <a:pt x="296228" y="56747"/>
                    <a:pt x="292481" y="50501"/>
                  </a:cubicBezTo>
                  <a:cubicBezTo>
                    <a:pt x="288734" y="44255"/>
                    <a:pt x="264166" y="40507"/>
                    <a:pt x="250009" y="38009"/>
                  </a:cubicBezTo>
                  <a:cubicBezTo>
                    <a:pt x="235852" y="35511"/>
                    <a:pt x="224193" y="39257"/>
                    <a:pt x="207537" y="35510"/>
                  </a:cubicBezTo>
                  <a:cubicBezTo>
                    <a:pt x="190881" y="31763"/>
                    <a:pt x="167563" y="20521"/>
                    <a:pt x="150074" y="15524"/>
                  </a:cubicBezTo>
                  <a:cubicBezTo>
                    <a:pt x="132585" y="10527"/>
                    <a:pt x="95111" y="10111"/>
                    <a:pt x="70127" y="8029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23" name="Forme libre 60">
              <a:extLst>
                <a:ext uri="{FF2B5EF4-FFF2-40B4-BE49-F238E27FC236}">
                  <a16:creationId xmlns:a16="http://schemas.microsoft.com/office/drawing/2014/main" id="{AA50420D-A8E7-64C0-DA00-679026067808}"/>
                </a:ext>
              </a:extLst>
            </p:cNvPr>
            <p:cNvSpPr/>
            <p:nvPr/>
          </p:nvSpPr>
          <p:spPr>
            <a:xfrm>
              <a:off x="6865068" y="2791099"/>
              <a:ext cx="141900" cy="481812"/>
            </a:xfrm>
            <a:custGeom>
              <a:avLst/>
              <a:gdLst>
                <a:gd name="connsiteX0" fmla="*/ 53090 w 79821"/>
                <a:gd name="connsiteY0" fmla="*/ 1143 h 271025"/>
                <a:gd name="connsiteX1" fmla="*/ 5621 w 79821"/>
                <a:gd name="connsiteY1" fmla="*/ 131058 h 271025"/>
                <a:gd name="connsiteX2" fmla="*/ 3123 w 79821"/>
                <a:gd name="connsiteY2" fmla="*/ 203510 h 271025"/>
                <a:gd name="connsiteX3" fmla="*/ 25608 w 79821"/>
                <a:gd name="connsiteY3" fmla="*/ 270966 h 271025"/>
                <a:gd name="connsiteX4" fmla="*/ 40598 w 79821"/>
                <a:gd name="connsiteY4" fmla="*/ 213503 h 271025"/>
                <a:gd name="connsiteX5" fmla="*/ 43096 w 79821"/>
                <a:gd name="connsiteY5" fmla="*/ 118566 h 271025"/>
                <a:gd name="connsiteX6" fmla="*/ 78074 w 79821"/>
                <a:gd name="connsiteY6" fmla="*/ 68599 h 271025"/>
                <a:gd name="connsiteX7" fmla="*/ 53090 w 79821"/>
                <a:gd name="connsiteY7" fmla="*/ 1143 h 27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9821" h="271025">
                  <a:moveTo>
                    <a:pt x="53090" y="1143"/>
                  </a:moveTo>
                  <a:cubicBezTo>
                    <a:pt x="41015" y="11553"/>
                    <a:pt x="13949" y="97330"/>
                    <a:pt x="5621" y="131058"/>
                  </a:cubicBezTo>
                  <a:cubicBezTo>
                    <a:pt x="-2707" y="164786"/>
                    <a:pt x="-208" y="180192"/>
                    <a:pt x="3123" y="203510"/>
                  </a:cubicBezTo>
                  <a:cubicBezTo>
                    <a:pt x="6454" y="226828"/>
                    <a:pt x="19362" y="269301"/>
                    <a:pt x="25608" y="270966"/>
                  </a:cubicBezTo>
                  <a:cubicBezTo>
                    <a:pt x="31854" y="272632"/>
                    <a:pt x="37683" y="238903"/>
                    <a:pt x="40598" y="213503"/>
                  </a:cubicBezTo>
                  <a:cubicBezTo>
                    <a:pt x="43513" y="188103"/>
                    <a:pt x="36850" y="142717"/>
                    <a:pt x="43096" y="118566"/>
                  </a:cubicBezTo>
                  <a:cubicBezTo>
                    <a:pt x="49342" y="94415"/>
                    <a:pt x="70163" y="82756"/>
                    <a:pt x="78074" y="68599"/>
                  </a:cubicBezTo>
                  <a:cubicBezTo>
                    <a:pt x="85985" y="54442"/>
                    <a:pt x="65165" y="-9267"/>
                    <a:pt x="53090" y="1143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24" name="Forme libre 61">
              <a:extLst>
                <a:ext uri="{FF2B5EF4-FFF2-40B4-BE49-F238E27FC236}">
                  <a16:creationId xmlns:a16="http://schemas.microsoft.com/office/drawing/2014/main" id="{7F44086E-5CFC-4A8D-D05A-EE76BB75A8F2}"/>
                </a:ext>
              </a:extLst>
            </p:cNvPr>
            <p:cNvSpPr/>
            <p:nvPr/>
          </p:nvSpPr>
          <p:spPr>
            <a:xfrm>
              <a:off x="7087485" y="2583913"/>
              <a:ext cx="169711" cy="184078"/>
            </a:xfrm>
            <a:custGeom>
              <a:avLst/>
              <a:gdLst>
                <a:gd name="connsiteX0" fmla="*/ 17918 w 95465"/>
                <a:gd name="connsiteY0" fmla="*/ 35247 h 103547"/>
                <a:gd name="connsiteX1" fmla="*/ 429 w 95465"/>
                <a:gd name="connsiteY1" fmla="*/ 97706 h 103547"/>
                <a:gd name="connsiteX2" fmla="*/ 32908 w 95465"/>
                <a:gd name="connsiteY2" fmla="*/ 95208 h 103547"/>
                <a:gd name="connsiteX3" fmla="*/ 75380 w 95465"/>
                <a:gd name="connsiteY3" fmla="*/ 47739 h 103547"/>
                <a:gd name="connsiteX4" fmla="*/ 95367 w 95465"/>
                <a:gd name="connsiteY4" fmla="*/ 12762 h 103547"/>
                <a:gd name="connsiteX5" fmla="*/ 67885 w 95465"/>
                <a:gd name="connsiteY5" fmla="*/ 270 h 103547"/>
                <a:gd name="connsiteX6" fmla="*/ 17918 w 95465"/>
                <a:gd name="connsiteY6" fmla="*/ 35247 h 103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465" h="103547">
                  <a:moveTo>
                    <a:pt x="17918" y="35247"/>
                  </a:moveTo>
                  <a:cubicBezTo>
                    <a:pt x="6675" y="51486"/>
                    <a:pt x="-2069" y="87713"/>
                    <a:pt x="429" y="97706"/>
                  </a:cubicBezTo>
                  <a:cubicBezTo>
                    <a:pt x="2927" y="107700"/>
                    <a:pt x="20416" y="103536"/>
                    <a:pt x="32908" y="95208"/>
                  </a:cubicBezTo>
                  <a:cubicBezTo>
                    <a:pt x="45400" y="86880"/>
                    <a:pt x="64970" y="61480"/>
                    <a:pt x="75380" y="47739"/>
                  </a:cubicBezTo>
                  <a:cubicBezTo>
                    <a:pt x="85790" y="33998"/>
                    <a:pt x="96616" y="20673"/>
                    <a:pt x="95367" y="12762"/>
                  </a:cubicBezTo>
                  <a:cubicBezTo>
                    <a:pt x="94118" y="4851"/>
                    <a:pt x="79128" y="-1396"/>
                    <a:pt x="67885" y="270"/>
                  </a:cubicBezTo>
                  <a:cubicBezTo>
                    <a:pt x="56642" y="1935"/>
                    <a:pt x="29161" y="19008"/>
                    <a:pt x="17918" y="35247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25" name="Forme libre 62">
              <a:extLst>
                <a:ext uri="{FF2B5EF4-FFF2-40B4-BE49-F238E27FC236}">
                  <a16:creationId xmlns:a16="http://schemas.microsoft.com/office/drawing/2014/main" id="{8EC873A1-CC44-03B9-3B42-B0A3B50B76B2}"/>
                </a:ext>
              </a:extLst>
            </p:cNvPr>
            <p:cNvSpPr/>
            <p:nvPr/>
          </p:nvSpPr>
          <p:spPr>
            <a:xfrm>
              <a:off x="7328074" y="2555736"/>
              <a:ext cx="110513" cy="64188"/>
            </a:xfrm>
            <a:custGeom>
              <a:avLst/>
              <a:gdLst>
                <a:gd name="connsiteX0" fmla="*/ 2 w 62165"/>
                <a:gd name="connsiteY0" fmla="*/ 3623 h 36107"/>
                <a:gd name="connsiteX1" fmla="*/ 54966 w 62165"/>
                <a:gd name="connsiteY1" fmla="*/ 36102 h 36107"/>
                <a:gd name="connsiteX2" fmla="*/ 57464 w 62165"/>
                <a:gd name="connsiteY2" fmla="*/ 6121 h 36107"/>
                <a:gd name="connsiteX3" fmla="*/ 2 w 62165"/>
                <a:gd name="connsiteY3" fmla="*/ 3623 h 3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165" h="36107">
                  <a:moveTo>
                    <a:pt x="2" y="3623"/>
                  </a:moveTo>
                  <a:cubicBezTo>
                    <a:pt x="-414" y="8620"/>
                    <a:pt x="45389" y="35686"/>
                    <a:pt x="54966" y="36102"/>
                  </a:cubicBezTo>
                  <a:cubicBezTo>
                    <a:pt x="64543" y="36518"/>
                    <a:pt x="63710" y="14032"/>
                    <a:pt x="57464" y="6121"/>
                  </a:cubicBezTo>
                  <a:cubicBezTo>
                    <a:pt x="51218" y="-1790"/>
                    <a:pt x="418" y="-1374"/>
                    <a:pt x="2" y="3623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27" name="Forme libre 63">
              <a:extLst>
                <a:ext uri="{FF2B5EF4-FFF2-40B4-BE49-F238E27FC236}">
                  <a16:creationId xmlns:a16="http://schemas.microsoft.com/office/drawing/2014/main" id="{FF6FD449-2A04-CC02-8C87-89695FCEF36D}"/>
                </a:ext>
              </a:extLst>
            </p:cNvPr>
            <p:cNvSpPr/>
            <p:nvPr/>
          </p:nvSpPr>
          <p:spPr>
            <a:xfrm>
              <a:off x="7888551" y="2415581"/>
              <a:ext cx="261607" cy="279956"/>
            </a:xfrm>
            <a:custGeom>
              <a:avLst/>
              <a:gdLst>
                <a:gd name="connsiteX0" fmla="*/ 124437 w 147158"/>
                <a:gd name="connsiteY0" fmla="*/ 104946 h 157479"/>
                <a:gd name="connsiteX1" fmla="*/ 71972 w 147158"/>
                <a:gd name="connsiteY1" fmla="*/ 157412 h 157479"/>
                <a:gd name="connsiteX2" fmla="*/ 39493 w 147158"/>
                <a:gd name="connsiteY2" fmla="*/ 114940 h 157479"/>
                <a:gd name="connsiteX3" fmla="*/ 14509 w 147158"/>
                <a:gd name="connsiteY3" fmla="*/ 69969 h 157479"/>
                <a:gd name="connsiteX4" fmla="*/ 2018 w 147158"/>
                <a:gd name="connsiteY4" fmla="*/ 20002 h 157479"/>
                <a:gd name="connsiteX5" fmla="*/ 56982 w 147158"/>
                <a:gd name="connsiteY5" fmla="*/ 15 h 157479"/>
                <a:gd name="connsiteX6" fmla="*/ 121939 w 147158"/>
                <a:gd name="connsiteY6" fmla="*/ 17504 h 157479"/>
                <a:gd name="connsiteX7" fmla="*/ 146923 w 147158"/>
                <a:gd name="connsiteY7" fmla="*/ 59976 h 157479"/>
                <a:gd name="connsiteX8" fmla="*/ 124437 w 147158"/>
                <a:gd name="connsiteY8" fmla="*/ 104946 h 157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158" h="157479">
                  <a:moveTo>
                    <a:pt x="124437" y="104946"/>
                  </a:moveTo>
                  <a:cubicBezTo>
                    <a:pt x="111945" y="121185"/>
                    <a:pt x="86129" y="155746"/>
                    <a:pt x="71972" y="157412"/>
                  </a:cubicBezTo>
                  <a:cubicBezTo>
                    <a:pt x="57815" y="159078"/>
                    <a:pt x="49070" y="129514"/>
                    <a:pt x="39493" y="114940"/>
                  </a:cubicBezTo>
                  <a:cubicBezTo>
                    <a:pt x="29916" y="100366"/>
                    <a:pt x="20755" y="85792"/>
                    <a:pt x="14509" y="69969"/>
                  </a:cubicBezTo>
                  <a:cubicBezTo>
                    <a:pt x="8263" y="54146"/>
                    <a:pt x="-5061" y="31661"/>
                    <a:pt x="2018" y="20002"/>
                  </a:cubicBezTo>
                  <a:cubicBezTo>
                    <a:pt x="9097" y="8343"/>
                    <a:pt x="36995" y="431"/>
                    <a:pt x="56982" y="15"/>
                  </a:cubicBezTo>
                  <a:cubicBezTo>
                    <a:pt x="76969" y="-401"/>
                    <a:pt x="106949" y="7511"/>
                    <a:pt x="121939" y="17504"/>
                  </a:cubicBezTo>
                  <a:cubicBezTo>
                    <a:pt x="136929" y="27497"/>
                    <a:pt x="144841" y="48317"/>
                    <a:pt x="146923" y="59976"/>
                  </a:cubicBezTo>
                  <a:cubicBezTo>
                    <a:pt x="149005" y="71635"/>
                    <a:pt x="136929" y="88707"/>
                    <a:pt x="124437" y="104946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28" name="Forme libre 64">
              <a:extLst>
                <a:ext uri="{FF2B5EF4-FFF2-40B4-BE49-F238E27FC236}">
                  <a16:creationId xmlns:a16="http://schemas.microsoft.com/office/drawing/2014/main" id="{856AF0CB-E528-6BE4-2B87-738B3911C38D}"/>
                </a:ext>
              </a:extLst>
            </p:cNvPr>
            <p:cNvSpPr/>
            <p:nvPr/>
          </p:nvSpPr>
          <p:spPr>
            <a:xfrm>
              <a:off x="8114284" y="2547612"/>
              <a:ext cx="268572" cy="187511"/>
            </a:xfrm>
            <a:custGeom>
              <a:avLst/>
              <a:gdLst>
                <a:gd name="connsiteX0" fmla="*/ 129873 w 151075"/>
                <a:gd name="connsiteY0" fmla="*/ 40676 h 105478"/>
                <a:gd name="connsiteX1" fmla="*/ 59919 w 151075"/>
                <a:gd name="connsiteY1" fmla="*/ 3200 h 105478"/>
                <a:gd name="connsiteX2" fmla="*/ 29939 w 151075"/>
                <a:gd name="connsiteY2" fmla="*/ 5699 h 105478"/>
                <a:gd name="connsiteX3" fmla="*/ 12450 w 151075"/>
                <a:gd name="connsiteY3" fmla="*/ 35679 h 105478"/>
                <a:gd name="connsiteX4" fmla="*/ 2457 w 151075"/>
                <a:gd name="connsiteY4" fmla="*/ 68158 h 105478"/>
                <a:gd name="connsiteX5" fmla="*/ 59919 w 151075"/>
                <a:gd name="connsiteY5" fmla="*/ 90643 h 105478"/>
                <a:gd name="connsiteX6" fmla="*/ 97395 w 151075"/>
                <a:gd name="connsiteY6" fmla="*/ 88145 h 105478"/>
                <a:gd name="connsiteX7" fmla="*/ 149860 w 151075"/>
                <a:gd name="connsiteY7" fmla="*/ 103135 h 105478"/>
                <a:gd name="connsiteX8" fmla="*/ 129873 w 151075"/>
                <a:gd name="connsiteY8" fmla="*/ 100636 h 105478"/>
                <a:gd name="connsiteX9" fmla="*/ 79906 w 151075"/>
                <a:gd name="connsiteY9" fmla="*/ 58164 h 105478"/>
                <a:gd name="connsiteX10" fmla="*/ 52424 w 151075"/>
                <a:gd name="connsiteY10" fmla="*/ 38177 h 105478"/>
                <a:gd name="connsiteX11" fmla="*/ 129873 w 151075"/>
                <a:gd name="connsiteY11" fmla="*/ 40676 h 105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1075" h="105478">
                  <a:moveTo>
                    <a:pt x="129873" y="40676"/>
                  </a:moveTo>
                  <a:cubicBezTo>
                    <a:pt x="131122" y="34847"/>
                    <a:pt x="76575" y="9029"/>
                    <a:pt x="59919" y="3200"/>
                  </a:cubicBezTo>
                  <a:cubicBezTo>
                    <a:pt x="43263" y="-2629"/>
                    <a:pt x="37850" y="286"/>
                    <a:pt x="29939" y="5699"/>
                  </a:cubicBezTo>
                  <a:cubicBezTo>
                    <a:pt x="22027" y="11112"/>
                    <a:pt x="17030" y="25269"/>
                    <a:pt x="12450" y="35679"/>
                  </a:cubicBezTo>
                  <a:cubicBezTo>
                    <a:pt x="7870" y="46089"/>
                    <a:pt x="-5455" y="58997"/>
                    <a:pt x="2457" y="68158"/>
                  </a:cubicBezTo>
                  <a:cubicBezTo>
                    <a:pt x="10368" y="77319"/>
                    <a:pt x="44096" y="87312"/>
                    <a:pt x="59919" y="90643"/>
                  </a:cubicBezTo>
                  <a:cubicBezTo>
                    <a:pt x="75742" y="93974"/>
                    <a:pt x="82405" y="86063"/>
                    <a:pt x="97395" y="88145"/>
                  </a:cubicBezTo>
                  <a:cubicBezTo>
                    <a:pt x="112385" y="90227"/>
                    <a:pt x="144447" y="101053"/>
                    <a:pt x="149860" y="103135"/>
                  </a:cubicBezTo>
                  <a:cubicBezTo>
                    <a:pt x="155273" y="105217"/>
                    <a:pt x="141532" y="108131"/>
                    <a:pt x="129873" y="100636"/>
                  </a:cubicBezTo>
                  <a:cubicBezTo>
                    <a:pt x="118214" y="93141"/>
                    <a:pt x="92814" y="68574"/>
                    <a:pt x="79906" y="58164"/>
                  </a:cubicBezTo>
                  <a:cubicBezTo>
                    <a:pt x="66998" y="47754"/>
                    <a:pt x="41598" y="37344"/>
                    <a:pt x="52424" y="38177"/>
                  </a:cubicBezTo>
                  <a:cubicBezTo>
                    <a:pt x="63250" y="39010"/>
                    <a:pt x="128624" y="46505"/>
                    <a:pt x="129873" y="40676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29" name="Forme libre 65">
              <a:extLst>
                <a:ext uri="{FF2B5EF4-FFF2-40B4-BE49-F238E27FC236}">
                  <a16:creationId xmlns:a16="http://schemas.microsoft.com/office/drawing/2014/main" id="{0819AE8D-DD0E-041B-7703-D4528CE50798}"/>
                </a:ext>
              </a:extLst>
            </p:cNvPr>
            <p:cNvSpPr/>
            <p:nvPr/>
          </p:nvSpPr>
          <p:spPr>
            <a:xfrm>
              <a:off x="7487947" y="2516855"/>
              <a:ext cx="232246" cy="240751"/>
            </a:xfrm>
            <a:custGeom>
              <a:avLst/>
              <a:gdLst>
                <a:gd name="connsiteX0" fmla="*/ 13 w 130641"/>
                <a:gd name="connsiteY0" fmla="*/ 20500 h 135425"/>
                <a:gd name="connsiteX1" fmla="*/ 52478 w 130641"/>
                <a:gd name="connsiteY1" fmla="*/ 90454 h 135425"/>
                <a:gd name="connsiteX2" fmla="*/ 87455 w 130641"/>
                <a:gd name="connsiteY2" fmla="*/ 125431 h 135425"/>
                <a:gd name="connsiteX3" fmla="*/ 124931 w 130641"/>
                <a:gd name="connsiteY3" fmla="*/ 135425 h 135425"/>
                <a:gd name="connsiteX4" fmla="*/ 127429 w 130641"/>
                <a:gd name="connsiteY4" fmla="*/ 122933 h 135425"/>
                <a:gd name="connsiteX5" fmla="*/ 94951 w 130641"/>
                <a:gd name="connsiteY5" fmla="*/ 80461 h 135425"/>
                <a:gd name="connsiteX6" fmla="*/ 72465 w 130641"/>
                <a:gd name="connsiteY6" fmla="*/ 45484 h 135425"/>
                <a:gd name="connsiteX7" fmla="*/ 57475 w 130641"/>
                <a:gd name="connsiteY7" fmla="*/ 3012 h 135425"/>
                <a:gd name="connsiteX8" fmla="*/ 13 w 130641"/>
                <a:gd name="connsiteY8" fmla="*/ 20500 h 135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641" h="135425">
                  <a:moveTo>
                    <a:pt x="13" y="20500"/>
                  </a:moveTo>
                  <a:cubicBezTo>
                    <a:pt x="-820" y="35074"/>
                    <a:pt x="37904" y="72965"/>
                    <a:pt x="52478" y="90454"/>
                  </a:cubicBezTo>
                  <a:cubicBezTo>
                    <a:pt x="67052" y="107943"/>
                    <a:pt x="75379" y="117936"/>
                    <a:pt x="87455" y="125431"/>
                  </a:cubicBezTo>
                  <a:cubicBezTo>
                    <a:pt x="99531" y="132926"/>
                    <a:pt x="124931" y="135425"/>
                    <a:pt x="124931" y="135425"/>
                  </a:cubicBezTo>
                  <a:cubicBezTo>
                    <a:pt x="131593" y="135009"/>
                    <a:pt x="132426" y="132094"/>
                    <a:pt x="127429" y="122933"/>
                  </a:cubicBezTo>
                  <a:cubicBezTo>
                    <a:pt x="122432" y="113772"/>
                    <a:pt x="104112" y="93369"/>
                    <a:pt x="94951" y="80461"/>
                  </a:cubicBezTo>
                  <a:cubicBezTo>
                    <a:pt x="85790" y="67553"/>
                    <a:pt x="78711" y="58392"/>
                    <a:pt x="72465" y="45484"/>
                  </a:cubicBezTo>
                  <a:cubicBezTo>
                    <a:pt x="66219" y="32576"/>
                    <a:pt x="63304" y="11756"/>
                    <a:pt x="57475" y="3012"/>
                  </a:cubicBezTo>
                  <a:cubicBezTo>
                    <a:pt x="51646" y="-5732"/>
                    <a:pt x="846" y="5926"/>
                    <a:pt x="13" y="20500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30" name="Forme libre 66">
              <a:extLst>
                <a:ext uri="{FF2B5EF4-FFF2-40B4-BE49-F238E27FC236}">
                  <a16:creationId xmlns:a16="http://schemas.microsoft.com/office/drawing/2014/main" id="{20B386A2-46E8-8D65-AA43-D34CDD29AA0A}"/>
                </a:ext>
              </a:extLst>
            </p:cNvPr>
            <p:cNvSpPr/>
            <p:nvPr/>
          </p:nvSpPr>
          <p:spPr>
            <a:xfrm>
              <a:off x="7130540" y="2995976"/>
              <a:ext cx="531054" cy="188247"/>
            </a:xfrm>
            <a:custGeom>
              <a:avLst/>
              <a:gdLst>
                <a:gd name="connsiteX0" fmla="*/ 71148 w 298725"/>
                <a:gd name="connsiteY0" fmla="*/ 820 h 105892"/>
                <a:gd name="connsiteX1" fmla="*/ 3692 w 298725"/>
                <a:gd name="connsiteY1" fmla="*/ 8315 h 105892"/>
                <a:gd name="connsiteX2" fmla="*/ 18683 w 298725"/>
                <a:gd name="connsiteY2" fmla="*/ 30801 h 105892"/>
                <a:gd name="connsiteX3" fmla="*/ 101128 w 298725"/>
                <a:gd name="connsiteY3" fmla="*/ 58283 h 105892"/>
                <a:gd name="connsiteX4" fmla="*/ 161089 w 298725"/>
                <a:gd name="connsiteY4" fmla="*/ 68276 h 105892"/>
                <a:gd name="connsiteX5" fmla="*/ 231043 w 298725"/>
                <a:gd name="connsiteY5" fmla="*/ 93260 h 105892"/>
                <a:gd name="connsiteX6" fmla="*/ 271017 w 298725"/>
                <a:gd name="connsiteY6" fmla="*/ 103253 h 105892"/>
                <a:gd name="connsiteX7" fmla="*/ 298499 w 298725"/>
                <a:gd name="connsiteY7" fmla="*/ 103253 h 105892"/>
                <a:gd name="connsiteX8" fmla="*/ 256027 w 298725"/>
                <a:gd name="connsiteY8" fmla="*/ 73273 h 105892"/>
                <a:gd name="connsiteX9" fmla="*/ 211056 w 298725"/>
                <a:gd name="connsiteY9" fmla="*/ 53286 h 105892"/>
                <a:gd name="connsiteX10" fmla="*/ 161089 w 298725"/>
                <a:gd name="connsiteY10" fmla="*/ 48289 h 105892"/>
                <a:gd name="connsiteX11" fmla="*/ 123614 w 298725"/>
                <a:gd name="connsiteY11" fmla="*/ 25804 h 105892"/>
                <a:gd name="connsiteX12" fmla="*/ 71148 w 298725"/>
                <a:gd name="connsiteY12" fmla="*/ 820 h 105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8725" h="105892">
                  <a:moveTo>
                    <a:pt x="71148" y="820"/>
                  </a:moveTo>
                  <a:cubicBezTo>
                    <a:pt x="51161" y="-2095"/>
                    <a:pt x="12436" y="3318"/>
                    <a:pt x="3692" y="8315"/>
                  </a:cubicBezTo>
                  <a:cubicBezTo>
                    <a:pt x="-5052" y="13312"/>
                    <a:pt x="2444" y="22473"/>
                    <a:pt x="18683" y="30801"/>
                  </a:cubicBezTo>
                  <a:cubicBezTo>
                    <a:pt x="34922" y="39129"/>
                    <a:pt x="77394" y="52037"/>
                    <a:pt x="101128" y="58283"/>
                  </a:cubicBezTo>
                  <a:cubicBezTo>
                    <a:pt x="124862" y="64529"/>
                    <a:pt x="139436" y="62446"/>
                    <a:pt x="161089" y="68276"/>
                  </a:cubicBezTo>
                  <a:cubicBezTo>
                    <a:pt x="182742" y="74106"/>
                    <a:pt x="212722" y="87431"/>
                    <a:pt x="231043" y="93260"/>
                  </a:cubicBezTo>
                  <a:cubicBezTo>
                    <a:pt x="249364" y="99090"/>
                    <a:pt x="259774" y="101588"/>
                    <a:pt x="271017" y="103253"/>
                  </a:cubicBezTo>
                  <a:cubicBezTo>
                    <a:pt x="282260" y="104919"/>
                    <a:pt x="300997" y="108250"/>
                    <a:pt x="298499" y="103253"/>
                  </a:cubicBezTo>
                  <a:cubicBezTo>
                    <a:pt x="296001" y="98256"/>
                    <a:pt x="270601" y="81601"/>
                    <a:pt x="256027" y="73273"/>
                  </a:cubicBezTo>
                  <a:cubicBezTo>
                    <a:pt x="241453" y="64945"/>
                    <a:pt x="226879" y="57450"/>
                    <a:pt x="211056" y="53286"/>
                  </a:cubicBezTo>
                  <a:cubicBezTo>
                    <a:pt x="195233" y="49122"/>
                    <a:pt x="175663" y="52869"/>
                    <a:pt x="161089" y="48289"/>
                  </a:cubicBezTo>
                  <a:cubicBezTo>
                    <a:pt x="146515" y="43709"/>
                    <a:pt x="135273" y="32050"/>
                    <a:pt x="123614" y="25804"/>
                  </a:cubicBezTo>
                  <a:cubicBezTo>
                    <a:pt x="111955" y="19558"/>
                    <a:pt x="91135" y="3735"/>
                    <a:pt x="71148" y="820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31" name="Forme libre 67">
              <a:extLst>
                <a:ext uri="{FF2B5EF4-FFF2-40B4-BE49-F238E27FC236}">
                  <a16:creationId xmlns:a16="http://schemas.microsoft.com/office/drawing/2014/main" id="{4A71CEDC-1032-BD2A-CF1C-8FE798551D4A}"/>
                </a:ext>
              </a:extLst>
            </p:cNvPr>
            <p:cNvSpPr/>
            <p:nvPr/>
          </p:nvSpPr>
          <p:spPr>
            <a:xfrm>
              <a:off x="7795449" y="3124935"/>
              <a:ext cx="138926" cy="138992"/>
            </a:xfrm>
            <a:custGeom>
              <a:avLst/>
              <a:gdLst>
                <a:gd name="connsiteX0" fmla="*/ 59385 w 78147"/>
                <a:gd name="connsiteY0" fmla="*/ 736 h 78185"/>
                <a:gd name="connsiteX1" fmla="*/ 1923 w 78147"/>
                <a:gd name="connsiteY1" fmla="*/ 23221 h 78185"/>
                <a:gd name="connsiteX2" fmla="*/ 16913 w 78147"/>
                <a:gd name="connsiteY2" fmla="*/ 55700 h 78185"/>
                <a:gd name="connsiteX3" fmla="*/ 49392 w 78147"/>
                <a:gd name="connsiteY3" fmla="*/ 70690 h 78185"/>
                <a:gd name="connsiteX4" fmla="*/ 71877 w 78147"/>
                <a:gd name="connsiteY4" fmla="*/ 78185 h 78185"/>
                <a:gd name="connsiteX5" fmla="*/ 76874 w 78147"/>
                <a:gd name="connsiteY5" fmla="*/ 68192 h 78185"/>
                <a:gd name="connsiteX6" fmla="*/ 51890 w 78147"/>
                <a:gd name="connsiteY6" fmla="*/ 50703 h 78185"/>
                <a:gd name="connsiteX7" fmla="*/ 59385 w 78147"/>
                <a:gd name="connsiteY7" fmla="*/ 736 h 78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147" h="78185">
                  <a:moveTo>
                    <a:pt x="59385" y="736"/>
                  </a:moveTo>
                  <a:cubicBezTo>
                    <a:pt x="51057" y="-3844"/>
                    <a:pt x="9002" y="14060"/>
                    <a:pt x="1923" y="23221"/>
                  </a:cubicBezTo>
                  <a:cubicBezTo>
                    <a:pt x="-5156" y="32382"/>
                    <a:pt x="9002" y="47789"/>
                    <a:pt x="16913" y="55700"/>
                  </a:cubicBezTo>
                  <a:cubicBezTo>
                    <a:pt x="24824" y="63611"/>
                    <a:pt x="40231" y="66943"/>
                    <a:pt x="49392" y="70690"/>
                  </a:cubicBezTo>
                  <a:cubicBezTo>
                    <a:pt x="58553" y="74437"/>
                    <a:pt x="71877" y="78185"/>
                    <a:pt x="71877" y="78185"/>
                  </a:cubicBezTo>
                  <a:cubicBezTo>
                    <a:pt x="76457" y="77769"/>
                    <a:pt x="80205" y="72772"/>
                    <a:pt x="76874" y="68192"/>
                  </a:cubicBezTo>
                  <a:cubicBezTo>
                    <a:pt x="73543" y="63612"/>
                    <a:pt x="59385" y="56949"/>
                    <a:pt x="51890" y="50703"/>
                  </a:cubicBezTo>
                  <a:cubicBezTo>
                    <a:pt x="44395" y="44457"/>
                    <a:pt x="67713" y="5316"/>
                    <a:pt x="59385" y="736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32" name="Forme libre 68">
              <a:extLst>
                <a:ext uri="{FF2B5EF4-FFF2-40B4-BE49-F238E27FC236}">
                  <a16:creationId xmlns:a16="http://schemas.microsoft.com/office/drawing/2014/main" id="{9D87FAFC-F67D-10A8-3B0C-E12081B37AC6}"/>
                </a:ext>
              </a:extLst>
            </p:cNvPr>
            <p:cNvSpPr/>
            <p:nvPr/>
          </p:nvSpPr>
          <p:spPr>
            <a:xfrm>
              <a:off x="8340222" y="2774314"/>
              <a:ext cx="225224" cy="406221"/>
            </a:xfrm>
            <a:custGeom>
              <a:avLst/>
              <a:gdLst>
                <a:gd name="connsiteX0" fmla="*/ 62740 w 126692"/>
                <a:gd name="connsiteY0" fmla="*/ 591 h 228505"/>
                <a:gd name="connsiteX1" fmla="*/ 87724 w 126692"/>
                <a:gd name="connsiteY1" fmla="*/ 108021 h 228505"/>
                <a:gd name="connsiteX2" fmla="*/ 60242 w 126692"/>
                <a:gd name="connsiteY2" fmla="*/ 128008 h 228505"/>
                <a:gd name="connsiteX3" fmla="*/ 32760 w 126692"/>
                <a:gd name="connsiteY3" fmla="*/ 172978 h 228505"/>
                <a:gd name="connsiteX4" fmla="*/ 2779 w 126692"/>
                <a:gd name="connsiteY4" fmla="*/ 205457 h 228505"/>
                <a:gd name="connsiteX5" fmla="*/ 5278 w 126692"/>
                <a:gd name="connsiteY5" fmla="*/ 217949 h 228505"/>
                <a:gd name="connsiteX6" fmla="*/ 37756 w 126692"/>
                <a:gd name="connsiteY6" fmla="*/ 227942 h 228505"/>
                <a:gd name="connsiteX7" fmla="*/ 67737 w 126692"/>
                <a:gd name="connsiteY7" fmla="*/ 200460 h 228505"/>
                <a:gd name="connsiteX8" fmla="*/ 77730 w 126692"/>
                <a:gd name="connsiteY8" fmla="*/ 167982 h 228505"/>
                <a:gd name="connsiteX9" fmla="*/ 105212 w 126692"/>
                <a:gd name="connsiteY9" fmla="*/ 212952 h 228505"/>
                <a:gd name="connsiteX10" fmla="*/ 125199 w 126692"/>
                <a:gd name="connsiteY10" fmla="*/ 172978 h 228505"/>
                <a:gd name="connsiteX11" fmla="*/ 120202 w 126692"/>
                <a:gd name="connsiteY11" fmla="*/ 70545 h 228505"/>
                <a:gd name="connsiteX12" fmla="*/ 62740 w 126692"/>
                <a:gd name="connsiteY12" fmla="*/ 591 h 228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6692" h="228505">
                  <a:moveTo>
                    <a:pt x="62740" y="591"/>
                  </a:moveTo>
                  <a:cubicBezTo>
                    <a:pt x="57327" y="6837"/>
                    <a:pt x="88140" y="86785"/>
                    <a:pt x="87724" y="108021"/>
                  </a:cubicBezTo>
                  <a:cubicBezTo>
                    <a:pt x="87308" y="129257"/>
                    <a:pt x="69403" y="117182"/>
                    <a:pt x="60242" y="128008"/>
                  </a:cubicBezTo>
                  <a:cubicBezTo>
                    <a:pt x="51081" y="138834"/>
                    <a:pt x="42337" y="160070"/>
                    <a:pt x="32760" y="172978"/>
                  </a:cubicBezTo>
                  <a:cubicBezTo>
                    <a:pt x="23183" y="185886"/>
                    <a:pt x="7359" y="197962"/>
                    <a:pt x="2779" y="205457"/>
                  </a:cubicBezTo>
                  <a:cubicBezTo>
                    <a:pt x="-1801" y="212952"/>
                    <a:pt x="-552" y="214202"/>
                    <a:pt x="5278" y="217949"/>
                  </a:cubicBezTo>
                  <a:cubicBezTo>
                    <a:pt x="11107" y="221697"/>
                    <a:pt x="27346" y="230857"/>
                    <a:pt x="37756" y="227942"/>
                  </a:cubicBezTo>
                  <a:cubicBezTo>
                    <a:pt x="48166" y="225027"/>
                    <a:pt x="61075" y="210453"/>
                    <a:pt x="67737" y="200460"/>
                  </a:cubicBezTo>
                  <a:cubicBezTo>
                    <a:pt x="74399" y="190467"/>
                    <a:pt x="71484" y="165900"/>
                    <a:pt x="77730" y="167982"/>
                  </a:cubicBezTo>
                  <a:cubicBezTo>
                    <a:pt x="83976" y="170064"/>
                    <a:pt x="97301" y="212119"/>
                    <a:pt x="105212" y="212952"/>
                  </a:cubicBezTo>
                  <a:cubicBezTo>
                    <a:pt x="113123" y="213785"/>
                    <a:pt x="122701" y="196712"/>
                    <a:pt x="125199" y="172978"/>
                  </a:cubicBezTo>
                  <a:cubicBezTo>
                    <a:pt x="127697" y="149244"/>
                    <a:pt x="127697" y="102191"/>
                    <a:pt x="120202" y="70545"/>
                  </a:cubicBezTo>
                  <a:cubicBezTo>
                    <a:pt x="112707" y="38899"/>
                    <a:pt x="68153" y="-5655"/>
                    <a:pt x="62740" y="591"/>
                  </a:cubicBezTo>
                  <a:close/>
                </a:path>
              </a:pathLst>
            </a:custGeom>
            <a:solidFill>
              <a:srgbClr val="EDD69D"/>
            </a:solidFill>
            <a:ln w="3175">
              <a:solidFill>
                <a:srgbClr val="EDD69D">
                  <a:alpha val="57000"/>
                </a:srgb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  <p:sp>
          <p:nvSpPr>
            <p:cNvPr id="33" name="Forme libre 69">
              <a:extLst>
                <a:ext uri="{FF2B5EF4-FFF2-40B4-BE49-F238E27FC236}">
                  <a16:creationId xmlns:a16="http://schemas.microsoft.com/office/drawing/2014/main" id="{17CA2313-EC73-BC19-EF5F-5A0902412C00}"/>
                </a:ext>
              </a:extLst>
            </p:cNvPr>
            <p:cNvSpPr/>
            <p:nvPr/>
          </p:nvSpPr>
          <p:spPr>
            <a:xfrm>
              <a:off x="6901226" y="3390097"/>
              <a:ext cx="722019" cy="409694"/>
            </a:xfrm>
            <a:custGeom>
              <a:avLst/>
              <a:gdLst>
                <a:gd name="connsiteX0" fmla="*/ 5955 w 406146"/>
                <a:gd name="connsiteY0" fmla="*/ 731 h 230458"/>
                <a:gd name="connsiteX1" fmla="*/ 5955 w 406146"/>
                <a:gd name="connsiteY1" fmla="*/ 54071 h 230458"/>
                <a:gd name="connsiteX2" fmla="*/ 55485 w 406146"/>
                <a:gd name="connsiteY2" fmla="*/ 118841 h 230458"/>
                <a:gd name="connsiteX3" fmla="*/ 154545 w 406146"/>
                <a:gd name="connsiteY3" fmla="*/ 175991 h 230458"/>
                <a:gd name="connsiteX4" fmla="*/ 234555 w 406146"/>
                <a:gd name="connsiteY4" fmla="*/ 217901 h 230458"/>
                <a:gd name="connsiteX5" fmla="*/ 268845 w 406146"/>
                <a:gd name="connsiteY5" fmla="*/ 229331 h 230458"/>
                <a:gd name="connsiteX6" fmla="*/ 341235 w 406146"/>
                <a:gd name="connsiteY6" fmla="*/ 195041 h 230458"/>
                <a:gd name="connsiteX7" fmla="*/ 379335 w 406146"/>
                <a:gd name="connsiteY7" fmla="*/ 145511 h 230458"/>
                <a:gd name="connsiteX8" fmla="*/ 406005 w 406146"/>
                <a:gd name="connsiteY8" fmla="*/ 88361 h 230458"/>
                <a:gd name="connsiteX9" fmla="*/ 367905 w 406146"/>
                <a:gd name="connsiteY9" fmla="*/ 73121 h 230458"/>
                <a:gd name="connsiteX10" fmla="*/ 295515 w 406146"/>
                <a:gd name="connsiteY10" fmla="*/ 61691 h 230458"/>
                <a:gd name="connsiteX11" fmla="*/ 242175 w 406146"/>
                <a:gd name="connsiteY11" fmla="*/ 31211 h 230458"/>
                <a:gd name="connsiteX12" fmla="*/ 215505 w 406146"/>
                <a:gd name="connsiteY12" fmla="*/ 38831 h 230458"/>
                <a:gd name="connsiteX13" fmla="*/ 162165 w 406146"/>
                <a:gd name="connsiteY13" fmla="*/ 46451 h 230458"/>
                <a:gd name="connsiteX14" fmla="*/ 101205 w 406146"/>
                <a:gd name="connsiteY14" fmla="*/ 38831 h 230458"/>
                <a:gd name="connsiteX15" fmla="*/ 51675 w 406146"/>
                <a:gd name="connsiteY15" fmla="*/ 23591 h 230458"/>
                <a:gd name="connsiteX16" fmla="*/ 5955 w 406146"/>
                <a:gd name="connsiteY16" fmla="*/ 731 h 230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06146" h="230458">
                  <a:moveTo>
                    <a:pt x="5955" y="731"/>
                  </a:moveTo>
                  <a:cubicBezTo>
                    <a:pt x="-1665" y="5811"/>
                    <a:pt x="-2300" y="34386"/>
                    <a:pt x="5955" y="54071"/>
                  </a:cubicBezTo>
                  <a:cubicBezTo>
                    <a:pt x="14210" y="73756"/>
                    <a:pt x="30720" y="98521"/>
                    <a:pt x="55485" y="118841"/>
                  </a:cubicBezTo>
                  <a:cubicBezTo>
                    <a:pt x="80250" y="139161"/>
                    <a:pt x="124700" y="159481"/>
                    <a:pt x="154545" y="175991"/>
                  </a:cubicBezTo>
                  <a:cubicBezTo>
                    <a:pt x="184390" y="192501"/>
                    <a:pt x="215505" y="209011"/>
                    <a:pt x="234555" y="217901"/>
                  </a:cubicBezTo>
                  <a:cubicBezTo>
                    <a:pt x="253605" y="226791"/>
                    <a:pt x="251065" y="233141"/>
                    <a:pt x="268845" y="229331"/>
                  </a:cubicBezTo>
                  <a:cubicBezTo>
                    <a:pt x="286625" y="225521"/>
                    <a:pt x="322820" y="209011"/>
                    <a:pt x="341235" y="195041"/>
                  </a:cubicBezTo>
                  <a:cubicBezTo>
                    <a:pt x="359650" y="181071"/>
                    <a:pt x="368540" y="163291"/>
                    <a:pt x="379335" y="145511"/>
                  </a:cubicBezTo>
                  <a:cubicBezTo>
                    <a:pt x="390130" y="127731"/>
                    <a:pt x="407910" y="100426"/>
                    <a:pt x="406005" y="88361"/>
                  </a:cubicBezTo>
                  <a:cubicBezTo>
                    <a:pt x="404100" y="76296"/>
                    <a:pt x="386320" y="77566"/>
                    <a:pt x="367905" y="73121"/>
                  </a:cubicBezTo>
                  <a:cubicBezTo>
                    <a:pt x="349490" y="68676"/>
                    <a:pt x="316470" y="68676"/>
                    <a:pt x="295515" y="61691"/>
                  </a:cubicBezTo>
                  <a:cubicBezTo>
                    <a:pt x="274560" y="54706"/>
                    <a:pt x="255510" y="35021"/>
                    <a:pt x="242175" y="31211"/>
                  </a:cubicBezTo>
                  <a:cubicBezTo>
                    <a:pt x="228840" y="27401"/>
                    <a:pt x="228840" y="36291"/>
                    <a:pt x="215505" y="38831"/>
                  </a:cubicBezTo>
                  <a:cubicBezTo>
                    <a:pt x="202170" y="41371"/>
                    <a:pt x="181215" y="46451"/>
                    <a:pt x="162165" y="46451"/>
                  </a:cubicBezTo>
                  <a:cubicBezTo>
                    <a:pt x="143115" y="46451"/>
                    <a:pt x="119620" y="42641"/>
                    <a:pt x="101205" y="38831"/>
                  </a:cubicBezTo>
                  <a:cubicBezTo>
                    <a:pt x="82790" y="35021"/>
                    <a:pt x="65645" y="28671"/>
                    <a:pt x="51675" y="23591"/>
                  </a:cubicBezTo>
                  <a:cubicBezTo>
                    <a:pt x="37705" y="18511"/>
                    <a:pt x="13575" y="-4349"/>
                    <a:pt x="5955" y="731"/>
                  </a:cubicBez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201"/>
            </a:p>
          </p:txBody>
        </p:sp>
      </p:grpSp>
      <p:sp>
        <p:nvSpPr>
          <p:cNvPr id="34" name="Forme libre 34">
            <a:extLst>
              <a:ext uri="{FF2B5EF4-FFF2-40B4-BE49-F238E27FC236}">
                <a16:creationId xmlns:a16="http://schemas.microsoft.com/office/drawing/2014/main" id="{7A2D6824-E868-DE46-C7E1-F03142838E54}"/>
              </a:ext>
            </a:extLst>
          </p:cNvPr>
          <p:cNvSpPr/>
          <p:nvPr/>
        </p:nvSpPr>
        <p:spPr>
          <a:xfrm>
            <a:off x="4466932" y="3186267"/>
            <a:ext cx="440900" cy="452094"/>
          </a:xfrm>
          <a:custGeom>
            <a:avLst/>
            <a:gdLst>
              <a:gd name="connsiteX0" fmla="*/ 197643 w 248012"/>
              <a:gd name="connsiteY0" fmla="*/ 963 h 254309"/>
              <a:gd name="connsiteX1" fmla="*/ 147637 w 248012"/>
              <a:gd name="connsiteY1" fmla="*/ 34300 h 254309"/>
              <a:gd name="connsiteX2" fmla="*/ 100012 w 248012"/>
              <a:gd name="connsiteY2" fmla="*/ 58113 h 254309"/>
              <a:gd name="connsiteX3" fmla="*/ 54768 w 248012"/>
              <a:gd name="connsiteY3" fmla="*/ 72400 h 254309"/>
              <a:gd name="connsiteX4" fmla="*/ 19049 w 248012"/>
              <a:gd name="connsiteY4" fmla="*/ 100975 h 254309"/>
              <a:gd name="connsiteX5" fmla="*/ 2380 w 248012"/>
              <a:gd name="connsiteY5" fmla="*/ 124788 h 254309"/>
              <a:gd name="connsiteX6" fmla="*/ 4762 w 248012"/>
              <a:gd name="connsiteY6" fmla="*/ 158125 h 254309"/>
              <a:gd name="connsiteX7" fmla="*/ 45243 w 248012"/>
              <a:gd name="connsiteY7" fmla="*/ 198607 h 254309"/>
              <a:gd name="connsiteX8" fmla="*/ 104774 w 248012"/>
              <a:gd name="connsiteY8" fmla="*/ 234325 h 254309"/>
              <a:gd name="connsiteX9" fmla="*/ 161924 w 248012"/>
              <a:gd name="connsiteY9" fmla="*/ 253375 h 254309"/>
              <a:gd name="connsiteX10" fmla="*/ 209549 w 248012"/>
              <a:gd name="connsiteY10" fmla="*/ 248613 h 254309"/>
              <a:gd name="connsiteX11" fmla="*/ 226218 w 248012"/>
              <a:gd name="connsiteY11" fmla="*/ 224800 h 254309"/>
              <a:gd name="connsiteX12" fmla="*/ 233362 w 248012"/>
              <a:gd name="connsiteY12" fmla="*/ 172413 h 254309"/>
              <a:gd name="connsiteX13" fmla="*/ 226218 w 248012"/>
              <a:gd name="connsiteY13" fmla="*/ 141457 h 254309"/>
              <a:gd name="connsiteX14" fmla="*/ 245268 w 248012"/>
              <a:gd name="connsiteY14" fmla="*/ 110500 h 254309"/>
              <a:gd name="connsiteX15" fmla="*/ 247649 w 248012"/>
              <a:gd name="connsiteY15" fmla="*/ 74782 h 254309"/>
              <a:gd name="connsiteX16" fmla="*/ 197643 w 248012"/>
              <a:gd name="connsiteY16" fmla="*/ 963 h 254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48012" h="254309">
                <a:moveTo>
                  <a:pt x="197643" y="963"/>
                </a:moveTo>
                <a:cubicBezTo>
                  <a:pt x="180975" y="-5784"/>
                  <a:pt x="163909" y="24775"/>
                  <a:pt x="147637" y="34300"/>
                </a:cubicBezTo>
                <a:cubicBezTo>
                  <a:pt x="131365" y="43825"/>
                  <a:pt x="115490" y="51763"/>
                  <a:pt x="100012" y="58113"/>
                </a:cubicBezTo>
                <a:cubicBezTo>
                  <a:pt x="84534" y="64463"/>
                  <a:pt x="68262" y="65256"/>
                  <a:pt x="54768" y="72400"/>
                </a:cubicBezTo>
                <a:cubicBezTo>
                  <a:pt x="41274" y="79544"/>
                  <a:pt x="27780" y="92244"/>
                  <a:pt x="19049" y="100975"/>
                </a:cubicBezTo>
                <a:cubicBezTo>
                  <a:pt x="10318" y="109706"/>
                  <a:pt x="4761" y="115263"/>
                  <a:pt x="2380" y="124788"/>
                </a:cubicBezTo>
                <a:cubicBezTo>
                  <a:pt x="-1" y="134313"/>
                  <a:pt x="-2382" y="145822"/>
                  <a:pt x="4762" y="158125"/>
                </a:cubicBezTo>
                <a:cubicBezTo>
                  <a:pt x="11906" y="170428"/>
                  <a:pt x="28574" y="185907"/>
                  <a:pt x="45243" y="198607"/>
                </a:cubicBezTo>
                <a:cubicBezTo>
                  <a:pt x="61912" y="211307"/>
                  <a:pt x="85327" y="225197"/>
                  <a:pt x="104774" y="234325"/>
                </a:cubicBezTo>
                <a:cubicBezTo>
                  <a:pt x="124221" y="243453"/>
                  <a:pt x="144462" y="250994"/>
                  <a:pt x="161924" y="253375"/>
                </a:cubicBezTo>
                <a:cubicBezTo>
                  <a:pt x="179386" y="255756"/>
                  <a:pt x="198833" y="253375"/>
                  <a:pt x="209549" y="248613"/>
                </a:cubicBezTo>
                <a:cubicBezTo>
                  <a:pt x="220265" y="243851"/>
                  <a:pt x="222249" y="237500"/>
                  <a:pt x="226218" y="224800"/>
                </a:cubicBezTo>
                <a:cubicBezTo>
                  <a:pt x="230187" y="212100"/>
                  <a:pt x="233362" y="186303"/>
                  <a:pt x="233362" y="172413"/>
                </a:cubicBezTo>
                <a:cubicBezTo>
                  <a:pt x="233362" y="158523"/>
                  <a:pt x="224234" y="151776"/>
                  <a:pt x="226218" y="141457"/>
                </a:cubicBezTo>
                <a:cubicBezTo>
                  <a:pt x="228202" y="131138"/>
                  <a:pt x="241696" y="121612"/>
                  <a:pt x="245268" y="110500"/>
                </a:cubicBezTo>
                <a:cubicBezTo>
                  <a:pt x="248840" y="99388"/>
                  <a:pt x="248046" y="89863"/>
                  <a:pt x="247649" y="74782"/>
                </a:cubicBezTo>
                <a:cubicBezTo>
                  <a:pt x="247252" y="59701"/>
                  <a:pt x="214311" y="7710"/>
                  <a:pt x="197643" y="963"/>
                </a:cubicBezTo>
                <a:close/>
              </a:path>
            </a:pathLst>
          </a:custGeom>
          <a:blipFill>
            <a:blip r:embed="rId3"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1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orme libre 35">
            <a:extLst>
              <a:ext uri="{FF2B5EF4-FFF2-40B4-BE49-F238E27FC236}">
                <a16:creationId xmlns:a16="http://schemas.microsoft.com/office/drawing/2014/main" id="{892DDECB-6B96-0DBD-9606-69E174CD76A3}"/>
              </a:ext>
            </a:extLst>
          </p:cNvPr>
          <p:cNvSpPr/>
          <p:nvPr/>
        </p:nvSpPr>
        <p:spPr>
          <a:xfrm>
            <a:off x="4602067" y="3194725"/>
            <a:ext cx="313867" cy="387442"/>
          </a:xfrm>
          <a:custGeom>
            <a:avLst/>
            <a:gdLst>
              <a:gd name="connsiteX0" fmla="*/ 31720 w 176554"/>
              <a:gd name="connsiteY0" fmla="*/ 64334 h 217942"/>
              <a:gd name="connsiteX1" fmla="*/ 764 w 176554"/>
              <a:gd name="connsiteY1" fmla="*/ 114341 h 217942"/>
              <a:gd name="connsiteX2" fmla="*/ 10289 w 176554"/>
              <a:gd name="connsiteY2" fmla="*/ 140534 h 217942"/>
              <a:gd name="connsiteX3" fmla="*/ 19814 w 176554"/>
              <a:gd name="connsiteY3" fmla="*/ 178634 h 217942"/>
              <a:gd name="connsiteX4" fmla="*/ 43627 w 176554"/>
              <a:gd name="connsiteY4" fmla="*/ 185778 h 217942"/>
              <a:gd name="connsiteX5" fmla="*/ 65058 w 176554"/>
              <a:gd name="connsiteY5" fmla="*/ 204828 h 217942"/>
              <a:gd name="connsiteX6" fmla="*/ 84108 w 176554"/>
              <a:gd name="connsiteY6" fmla="*/ 216734 h 217942"/>
              <a:gd name="connsiteX7" fmla="*/ 91252 w 176554"/>
              <a:gd name="connsiteY7" fmla="*/ 216734 h 217942"/>
              <a:gd name="connsiteX8" fmla="*/ 112683 w 176554"/>
              <a:gd name="connsiteY8" fmla="*/ 209591 h 217942"/>
              <a:gd name="connsiteX9" fmla="*/ 126970 w 176554"/>
              <a:gd name="connsiteY9" fmla="*/ 202447 h 217942"/>
              <a:gd name="connsiteX10" fmla="*/ 136495 w 176554"/>
              <a:gd name="connsiteY10" fmla="*/ 190541 h 217942"/>
              <a:gd name="connsiteX11" fmla="*/ 153164 w 176554"/>
              <a:gd name="connsiteY11" fmla="*/ 188159 h 217942"/>
              <a:gd name="connsiteX12" fmla="*/ 141258 w 176554"/>
              <a:gd name="connsiteY12" fmla="*/ 166728 h 217942"/>
              <a:gd name="connsiteX13" fmla="*/ 153164 w 176554"/>
              <a:gd name="connsiteY13" fmla="*/ 157203 h 217942"/>
              <a:gd name="connsiteX14" fmla="*/ 148402 w 176554"/>
              <a:gd name="connsiteY14" fmla="*/ 133391 h 217942"/>
              <a:gd name="connsiteX15" fmla="*/ 141258 w 176554"/>
              <a:gd name="connsiteY15" fmla="*/ 126247 h 217942"/>
              <a:gd name="connsiteX16" fmla="*/ 157927 w 176554"/>
              <a:gd name="connsiteY16" fmla="*/ 116722 h 217942"/>
              <a:gd name="connsiteX17" fmla="*/ 162689 w 176554"/>
              <a:gd name="connsiteY17" fmla="*/ 100053 h 217942"/>
              <a:gd name="connsiteX18" fmla="*/ 174595 w 176554"/>
              <a:gd name="connsiteY18" fmla="*/ 64334 h 217942"/>
              <a:gd name="connsiteX19" fmla="*/ 174595 w 176554"/>
              <a:gd name="connsiteY19" fmla="*/ 30997 h 217942"/>
              <a:gd name="connsiteX20" fmla="*/ 155545 w 176554"/>
              <a:gd name="connsiteY20" fmla="*/ 4803 h 217942"/>
              <a:gd name="connsiteX21" fmla="*/ 134114 w 176554"/>
              <a:gd name="connsiteY21" fmla="*/ 2422 h 217942"/>
              <a:gd name="connsiteX22" fmla="*/ 126970 w 176554"/>
              <a:gd name="connsiteY22" fmla="*/ 30997 h 217942"/>
              <a:gd name="connsiteX23" fmla="*/ 126970 w 176554"/>
              <a:gd name="connsiteY23" fmla="*/ 7184 h 217942"/>
              <a:gd name="connsiteX24" fmla="*/ 115064 w 176554"/>
              <a:gd name="connsiteY24" fmla="*/ 9566 h 217942"/>
              <a:gd name="connsiteX25" fmla="*/ 107920 w 176554"/>
              <a:gd name="connsiteY25" fmla="*/ 30997 h 217942"/>
              <a:gd name="connsiteX26" fmla="*/ 105539 w 176554"/>
              <a:gd name="connsiteY26" fmla="*/ 26234 h 217942"/>
              <a:gd name="connsiteX27" fmla="*/ 93633 w 176554"/>
              <a:gd name="connsiteY27" fmla="*/ 19091 h 217942"/>
              <a:gd name="connsiteX28" fmla="*/ 81727 w 176554"/>
              <a:gd name="connsiteY28" fmla="*/ 30997 h 217942"/>
              <a:gd name="connsiteX29" fmla="*/ 86489 w 176554"/>
              <a:gd name="connsiteY29" fmla="*/ 54809 h 217942"/>
              <a:gd name="connsiteX30" fmla="*/ 79345 w 176554"/>
              <a:gd name="connsiteY30" fmla="*/ 47666 h 217942"/>
              <a:gd name="connsiteX31" fmla="*/ 31720 w 176554"/>
              <a:gd name="connsiteY31" fmla="*/ 64334 h 217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76554" h="217942">
                <a:moveTo>
                  <a:pt x="31720" y="64334"/>
                </a:moveTo>
                <a:cubicBezTo>
                  <a:pt x="18623" y="75446"/>
                  <a:pt x="4336" y="101641"/>
                  <a:pt x="764" y="114341"/>
                </a:cubicBezTo>
                <a:cubicBezTo>
                  <a:pt x="-2808" y="127041"/>
                  <a:pt x="7114" y="129819"/>
                  <a:pt x="10289" y="140534"/>
                </a:cubicBezTo>
                <a:cubicBezTo>
                  <a:pt x="13464" y="151249"/>
                  <a:pt x="14258" y="171093"/>
                  <a:pt x="19814" y="178634"/>
                </a:cubicBezTo>
                <a:cubicBezTo>
                  <a:pt x="25370" y="186175"/>
                  <a:pt x="36086" y="181412"/>
                  <a:pt x="43627" y="185778"/>
                </a:cubicBezTo>
                <a:cubicBezTo>
                  <a:pt x="51168" y="190144"/>
                  <a:pt x="58311" y="199669"/>
                  <a:pt x="65058" y="204828"/>
                </a:cubicBezTo>
                <a:cubicBezTo>
                  <a:pt x="71805" y="209987"/>
                  <a:pt x="84108" y="216734"/>
                  <a:pt x="84108" y="216734"/>
                </a:cubicBezTo>
                <a:cubicBezTo>
                  <a:pt x="88474" y="218718"/>
                  <a:pt x="86489" y="217925"/>
                  <a:pt x="91252" y="216734"/>
                </a:cubicBezTo>
                <a:cubicBezTo>
                  <a:pt x="96015" y="215543"/>
                  <a:pt x="106730" y="211972"/>
                  <a:pt x="112683" y="209591"/>
                </a:cubicBezTo>
                <a:cubicBezTo>
                  <a:pt x="118636" y="207210"/>
                  <a:pt x="123001" y="205622"/>
                  <a:pt x="126970" y="202447"/>
                </a:cubicBezTo>
                <a:cubicBezTo>
                  <a:pt x="130939" y="199272"/>
                  <a:pt x="132129" y="192922"/>
                  <a:pt x="136495" y="190541"/>
                </a:cubicBezTo>
                <a:cubicBezTo>
                  <a:pt x="140861" y="188160"/>
                  <a:pt x="152370" y="192128"/>
                  <a:pt x="153164" y="188159"/>
                </a:cubicBezTo>
                <a:cubicBezTo>
                  <a:pt x="153958" y="184190"/>
                  <a:pt x="141258" y="171887"/>
                  <a:pt x="141258" y="166728"/>
                </a:cubicBezTo>
                <a:cubicBezTo>
                  <a:pt x="141258" y="161569"/>
                  <a:pt x="151973" y="162759"/>
                  <a:pt x="153164" y="157203"/>
                </a:cubicBezTo>
                <a:cubicBezTo>
                  <a:pt x="154355" y="151647"/>
                  <a:pt x="148402" y="133391"/>
                  <a:pt x="148402" y="133391"/>
                </a:cubicBezTo>
                <a:cubicBezTo>
                  <a:pt x="146418" y="128232"/>
                  <a:pt x="139671" y="129025"/>
                  <a:pt x="141258" y="126247"/>
                </a:cubicBezTo>
                <a:cubicBezTo>
                  <a:pt x="142845" y="123469"/>
                  <a:pt x="154355" y="121087"/>
                  <a:pt x="157927" y="116722"/>
                </a:cubicBezTo>
                <a:cubicBezTo>
                  <a:pt x="161499" y="112357"/>
                  <a:pt x="159911" y="108784"/>
                  <a:pt x="162689" y="100053"/>
                </a:cubicBezTo>
                <a:cubicBezTo>
                  <a:pt x="165467" y="91322"/>
                  <a:pt x="172611" y="75843"/>
                  <a:pt x="174595" y="64334"/>
                </a:cubicBezTo>
                <a:cubicBezTo>
                  <a:pt x="176579" y="52825"/>
                  <a:pt x="177770" y="40919"/>
                  <a:pt x="174595" y="30997"/>
                </a:cubicBezTo>
                <a:cubicBezTo>
                  <a:pt x="171420" y="21075"/>
                  <a:pt x="162292" y="9565"/>
                  <a:pt x="155545" y="4803"/>
                </a:cubicBezTo>
                <a:cubicBezTo>
                  <a:pt x="148798" y="41"/>
                  <a:pt x="138876" y="-1944"/>
                  <a:pt x="134114" y="2422"/>
                </a:cubicBezTo>
                <a:cubicBezTo>
                  <a:pt x="129352" y="6788"/>
                  <a:pt x="128160" y="30203"/>
                  <a:pt x="126970" y="30997"/>
                </a:cubicBezTo>
                <a:cubicBezTo>
                  <a:pt x="125780" y="31791"/>
                  <a:pt x="128954" y="10756"/>
                  <a:pt x="126970" y="7184"/>
                </a:cubicBezTo>
                <a:cubicBezTo>
                  <a:pt x="124986" y="3612"/>
                  <a:pt x="118239" y="5597"/>
                  <a:pt x="115064" y="9566"/>
                </a:cubicBezTo>
                <a:cubicBezTo>
                  <a:pt x="111889" y="13535"/>
                  <a:pt x="107920" y="30997"/>
                  <a:pt x="107920" y="30997"/>
                </a:cubicBezTo>
                <a:cubicBezTo>
                  <a:pt x="106333" y="33775"/>
                  <a:pt x="105539" y="26234"/>
                  <a:pt x="105539" y="26234"/>
                </a:cubicBezTo>
                <a:cubicBezTo>
                  <a:pt x="103158" y="24250"/>
                  <a:pt x="97602" y="18297"/>
                  <a:pt x="93633" y="19091"/>
                </a:cubicBezTo>
                <a:cubicBezTo>
                  <a:pt x="89664" y="19885"/>
                  <a:pt x="82918" y="25044"/>
                  <a:pt x="81727" y="30997"/>
                </a:cubicBezTo>
                <a:lnTo>
                  <a:pt x="86489" y="54809"/>
                </a:lnTo>
                <a:cubicBezTo>
                  <a:pt x="86092" y="57587"/>
                  <a:pt x="79345" y="47666"/>
                  <a:pt x="79345" y="47666"/>
                </a:cubicBezTo>
                <a:cubicBezTo>
                  <a:pt x="76170" y="44888"/>
                  <a:pt x="44817" y="53222"/>
                  <a:pt x="31720" y="64334"/>
                </a:cubicBezTo>
                <a:close/>
              </a:path>
            </a:pathLst>
          </a:custGeom>
          <a:blipFill>
            <a:blip r:embed="rId3"/>
            <a:tile tx="0" ty="0" sx="100000" sy="100000" flip="none" algn="tl"/>
          </a:blip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1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01D353B8-46B7-E57A-A493-E53E7B4D27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9425"/>
          <a:stretch/>
        </p:blipFill>
        <p:spPr>
          <a:xfrm>
            <a:off x="3563888" y="3140968"/>
            <a:ext cx="3322608" cy="2363587"/>
          </a:xfrm>
          <a:prstGeom prst="rect">
            <a:avLst/>
          </a:prstGeom>
        </p:spPr>
      </p:pic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2F0D2C75-705C-27E9-0B33-029C1F6023E6}"/>
              </a:ext>
            </a:extLst>
          </p:cNvPr>
          <p:cNvCxnSpPr/>
          <p:nvPr/>
        </p:nvCxnSpPr>
        <p:spPr>
          <a:xfrm flipV="1">
            <a:off x="3194182" y="3399310"/>
            <a:ext cx="1476700" cy="1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51EB0947-4340-31A5-BCED-3C1D1A604A90}"/>
              </a:ext>
            </a:extLst>
          </p:cNvPr>
          <p:cNvCxnSpPr/>
          <p:nvPr/>
        </p:nvCxnSpPr>
        <p:spPr>
          <a:xfrm flipV="1">
            <a:off x="3141131" y="2760738"/>
            <a:ext cx="1476700" cy="1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1BE03446-9865-F5F0-071F-AA9EABA49069}"/>
              </a:ext>
            </a:extLst>
          </p:cNvPr>
          <p:cNvCxnSpPr/>
          <p:nvPr/>
        </p:nvCxnSpPr>
        <p:spPr>
          <a:xfrm flipH="1" flipV="1">
            <a:off x="5005272" y="3565813"/>
            <a:ext cx="1332000" cy="0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ABF82439-0FDC-B03B-3945-A576EC00C7D6}"/>
              </a:ext>
            </a:extLst>
          </p:cNvPr>
          <p:cNvCxnSpPr/>
          <p:nvPr/>
        </p:nvCxnSpPr>
        <p:spPr>
          <a:xfrm flipH="1" flipV="1">
            <a:off x="5068647" y="4535184"/>
            <a:ext cx="1368000" cy="0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ZoneTexte 40">
            <a:extLst>
              <a:ext uri="{FF2B5EF4-FFF2-40B4-BE49-F238E27FC236}">
                <a16:creationId xmlns:a16="http://schemas.microsoft.com/office/drawing/2014/main" id="{4F056174-8C85-81F5-CA33-FD642CC37A39}"/>
              </a:ext>
            </a:extLst>
          </p:cNvPr>
          <p:cNvSpPr txBox="1"/>
          <p:nvPr/>
        </p:nvSpPr>
        <p:spPr>
          <a:xfrm>
            <a:off x="2036947" y="2590652"/>
            <a:ext cx="1056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>
                <a:solidFill>
                  <a:schemeClr val="tx1"/>
                </a:solidFill>
              </a:rPr>
              <a:t>Cerveau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7C2274AB-50B9-0D3B-95DE-8462BE5DF1BE}"/>
              </a:ext>
            </a:extLst>
          </p:cNvPr>
          <p:cNvSpPr txBox="1"/>
          <p:nvPr/>
        </p:nvSpPr>
        <p:spPr>
          <a:xfrm>
            <a:off x="2017043" y="3183584"/>
            <a:ext cx="1043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>
                <a:solidFill>
                  <a:schemeClr val="tx1"/>
                </a:solidFill>
              </a:rPr>
              <a:t>Cervelet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E2E86C4E-5A8B-9AC2-609F-A43BF6DA2ED8}"/>
              </a:ext>
            </a:extLst>
          </p:cNvPr>
          <p:cNvSpPr txBox="1"/>
          <p:nvPr/>
        </p:nvSpPr>
        <p:spPr>
          <a:xfrm>
            <a:off x="6370942" y="3381147"/>
            <a:ext cx="1663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>
                <a:solidFill>
                  <a:schemeClr val="tx1"/>
                </a:solidFill>
              </a:rPr>
              <a:t>Tronc cérébral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FA06AA56-8D76-03DB-E614-301C4FAA6930}"/>
              </a:ext>
            </a:extLst>
          </p:cNvPr>
          <p:cNvSpPr txBox="1"/>
          <p:nvPr/>
        </p:nvSpPr>
        <p:spPr>
          <a:xfrm>
            <a:off x="6381604" y="4322761"/>
            <a:ext cx="1749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>
                <a:solidFill>
                  <a:schemeClr val="tx1"/>
                </a:solidFill>
              </a:rPr>
              <a:t>Moelle épinière</a:t>
            </a:r>
          </a:p>
        </p:txBody>
      </p: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5123726D-D6D3-6106-28FC-7FBC854B58D8}"/>
              </a:ext>
            </a:extLst>
          </p:cNvPr>
          <p:cNvCxnSpPr/>
          <p:nvPr/>
        </p:nvCxnSpPr>
        <p:spPr>
          <a:xfrm>
            <a:off x="1889053" y="2410916"/>
            <a:ext cx="0" cy="133956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4760317F-2326-6F66-3811-24183D1CC75F}"/>
              </a:ext>
            </a:extLst>
          </p:cNvPr>
          <p:cNvCxnSpPr/>
          <p:nvPr/>
        </p:nvCxnSpPr>
        <p:spPr>
          <a:xfrm>
            <a:off x="1889053" y="2410916"/>
            <a:ext cx="35600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B7E1E121-A76F-39CF-3376-37D770C362A8}"/>
              </a:ext>
            </a:extLst>
          </p:cNvPr>
          <p:cNvCxnSpPr/>
          <p:nvPr/>
        </p:nvCxnSpPr>
        <p:spPr>
          <a:xfrm>
            <a:off x="1907714" y="3750479"/>
            <a:ext cx="35600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ZoneTexte 47">
            <a:extLst>
              <a:ext uri="{FF2B5EF4-FFF2-40B4-BE49-F238E27FC236}">
                <a16:creationId xmlns:a16="http://schemas.microsoft.com/office/drawing/2014/main" id="{3B01FAF9-83F9-CE77-AEBA-1534482BC8AF}"/>
              </a:ext>
            </a:extLst>
          </p:cNvPr>
          <p:cNvSpPr txBox="1"/>
          <p:nvPr/>
        </p:nvSpPr>
        <p:spPr>
          <a:xfrm>
            <a:off x="437227" y="2908683"/>
            <a:ext cx="1274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>
                <a:solidFill>
                  <a:schemeClr val="tx1"/>
                </a:solidFill>
              </a:rPr>
              <a:t>Encéphale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5C53E89E-293D-5D09-697A-FC26DBCDAE48}"/>
              </a:ext>
            </a:extLst>
          </p:cNvPr>
          <p:cNvSpPr txBox="1"/>
          <p:nvPr/>
        </p:nvSpPr>
        <p:spPr>
          <a:xfrm>
            <a:off x="317934" y="5607221"/>
            <a:ext cx="1620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>
                <a:solidFill>
                  <a:schemeClr val="tx1"/>
                </a:solidFill>
              </a:rPr>
              <a:t>Les méninges</a:t>
            </a:r>
          </a:p>
        </p:txBody>
      </p: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2EA24F9B-725D-E908-EFED-00DA0E88880A}"/>
              </a:ext>
            </a:extLst>
          </p:cNvPr>
          <p:cNvCxnSpPr/>
          <p:nvPr/>
        </p:nvCxnSpPr>
        <p:spPr>
          <a:xfrm>
            <a:off x="2067057" y="5133123"/>
            <a:ext cx="0" cy="1339563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ZoneTexte 50">
            <a:extLst>
              <a:ext uri="{FF2B5EF4-FFF2-40B4-BE49-F238E27FC236}">
                <a16:creationId xmlns:a16="http://schemas.microsoft.com/office/drawing/2014/main" id="{CEF73C0C-E4AB-4F3E-F677-16F3287A45DA}"/>
              </a:ext>
            </a:extLst>
          </p:cNvPr>
          <p:cNvSpPr txBox="1"/>
          <p:nvPr/>
        </p:nvSpPr>
        <p:spPr>
          <a:xfrm>
            <a:off x="1963190" y="5341239"/>
            <a:ext cx="18918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tx1"/>
                </a:solidFill>
              </a:rPr>
              <a:t>  1 - Dure-mère</a:t>
            </a:r>
          </a:p>
          <a:p>
            <a:r>
              <a:rPr lang="fr-FR" sz="1600" dirty="0">
                <a:solidFill>
                  <a:schemeClr val="tx1"/>
                </a:solidFill>
              </a:rPr>
              <a:t>  2 - Arachnoïde </a:t>
            </a:r>
          </a:p>
          <a:p>
            <a:r>
              <a:rPr lang="fr-FR" sz="1600" dirty="0">
                <a:solidFill>
                  <a:schemeClr val="tx1"/>
                </a:solidFill>
              </a:rPr>
              <a:t>  3 - Pie-mère</a:t>
            </a:r>
          </a:p>
        </p:txBody>
      </p:sp>
    </p:spTree>
    <p:extLst>
      <p:ext uri="{BB962C8B-B14F-4D97-AF65-F5344CB8AC3E}">
        <p14:creationId xmlns:p14="http://schemas.microsoft.com/office/powerpoint/2010/main" val="28839992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ontent Placeholder 5"/>
          <p:cNvSpPr txBox="1">
            <a:spLocks/>
          </p:cNvSpPr>
          <p:nvPr/>
        </p:nvSpPr>
        <p:spPr bwMode="auto">
          <a:xfrm>
            <a:off x="80961" y="1268413"/>
            <a:ext cx="3050879" cy="5184775"/>
          </a:xfrm>
          <a:prstGeom prst="rect">
            <a:avLst/>
          </a:prstGeom>
          <a:solidFill>
            <a:schemeClr val="tx1">
              <a:alpha val="2705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/>
          <a:lstStyle>
            <a:lvl1pPr marL="101600" indent="-101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00025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482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endParaRPr lang="fr-FR" altLang="fr-FR" sz="20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600" b="1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r>
              <a:rPr lang="fr-FR" altLang="fr-FR" sz="1200" dirty="0">
                <a:solidFill>
                  <a:schemeClr val="accent1"/>
                </a:solidFill>
              </a:rPr>
              <a:t> Une lentille </a:t>
            </a:r>
            <a:r>
              <a:rPr lang="fr-FR" altLang="fr-FR" sz="1200" dirty="0"/>
              <a:t> </a:t>
            </a:r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2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2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r>
              <a:rPr lang="fr-FR" altLang="fr-FR" sz="1200" dirty="0"/>
              <a:t> Matériaux transparent dont au moins une deux surfaces est courbe et qui réfracte la lumière.</a:t>
            </a:r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endParaRPr lang="fr-FR" altLang="fr-FR" sz="12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r>
              <a:rPr lang="fr-FR" altLang="fr-FR" sz="1200" dirty="0"/>
              <a:t> Une lentille convexe est plus épaisse au centre qu’en périphérie</a:t>
            </a:r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endParaRPr lang="fr-FR" altLang="fr-FR" sz="12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2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r>
              <a:rPr lang="fr-FR" altLang="fr-FR" sz="1200" dirty="0"/>
              <a:t> La lumière converge en un point appelé foyer</a:t>
            </a:r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endParaRPr lang="fr-FR" altLang="fr-FR" sz="12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r>
              <a:rPr lang="fr-FR" altLang="fr-FR" sz="1200" dirty="0"/>
              <a:t> L’image formée par une lentille est inversée de haut en bas et de gauche à droite</a:t>
            </a:r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</a:pPr>
            <a:endParaRPr lang="fr-FR" altLang="fr-FR" sz="12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2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2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2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2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200" dirty="0"/>
          </a:p>
        </p:txBody>
      </p:sp>
      <p:sp>
        <p:nvSpPr>
          <p:cNvPr id="30723" name="Espace réservé du numéro de diapositiv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0CC0FDB-8A96-4FEB-ACF2-46616AA50819}" type="slidenum">
              <a:rPr lang="fr-FR" altLang="fr-FR">
                <a:solidFill>
                  <a:srgbClr val="FFFFFF"/>
                </a:solidFill>
                <a:latin typeface="Century Gothic" panose="020B0502020202020204" pitchFamily="34" charset="0"/>
              </a:rPr>
              <a:pPr eaLnBrk="1" hangingPunct="1"/>
              <a:t>50</a:t>
            </a:fld>
            <a:endParaRPr lang="fr-FR" altLang="fr-FR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63184" y="122362"/>
            <a:ext cx="7509211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20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Réfraction et lentille </a:t>
            </a:r>
            <a:endParaRPr lang="fr-FR" sz="20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0B824CBB-3788-5D89-DB2A-1AD0874D2C03}"/>
              </a:ext>
            </a:extLst>
          </p:cNvPr>
          <p:cNvSpPr txBox="1"/>
          <p:nvPr/>
        </p:nvSpPr>
        <p:spPr>
          <a:xfrm>
            <a:off x="5492501" y="4606463"/>
            <a:ext cx="12923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/>
              <a:t>Lentille convexe</a:t>
            </a:r>
          </a:p>
        </p:txBody>
      </p:sp>
      <p:sp>
        <p:nvSpPr>
          <p:cNvPr id="3" name="Forme libre : forme 2">
            <a:extLst>
              <a:ext uri="{FF2B5EF4-FFF2-40B4-BE49-F238E27FC236}">
                <a16:creationId xmlns:a16="http://schemas.microsoft.com/office/drawing/2014/main" id="{46FA759A-6C90-210A-E777-F2FD998C6C20}"/>
              </a:ext>
            </a:extLst>
          </p:cNvPr>
          <p:cNvSpPr/>
          <p:nvPr/>
        </p:nvSpPr>
        <p:spPr>
          <a:xfrm rot="21441836">
            <a:off x="5796414" y="2794906"/>
            <a:ext cx="647794" cy="1737305"/>
          </a:xfrm>
          <a:custGeom>
            <a:avLst/>
            <a:gdLst>
              <a:gd name="connsiteX0" fmla="*/ 324669 w 582449"/>
              <a:gd name="connsiteY0" fmla="*/ 2729 h 1514490"/>
              <a:gd name="connsiteX1" fmla="*/ 1284 w 582449"/>
              <a:gd name="connsiteY1" fmla="*/ 660651 h 1514490"/>
              <a:gd name="connsiteX2" fmla="*/ 224308 w 582449"/>
              <a:gd name="connsiteY2" fmla="*/ 1508144 h 1514490"/>
              <a:gd name="connsiteX3" fmla="*/ 536542 w 582449"/>
              <a:gd name="connsiteY3" fmla="*/ 1017490 h 1514490"/>
              <a:gd name="connsiteX4" fmla="*/ 558845 w 582449"/>
              <a:gd name="connsiteY4" fmla="*/ 448778 h 1514490"/>
              <a:gd name="connsiteX5" fmla="*/ 324669 w 582449"/>
              <a:gd name="connsiteY5" fmla="*/ 2729 h 1514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2449" h="1514490">
                <a:moveTo>
                  <a:pt x="324669" y="2729"/>
                </a:moveTo>
                <a:cubicBezTo>
                  <a:pt x="231742" y="38041"/>
                  <a:pt x="18011" y="409749"/>
                  <a:pt x="1284" y="660651"/>
                </a:cubicBezTo>
                <a:cubicBezTo>
                  <a:pt x="-15443" y="911553"/>
                  <a:pt x="135098" y="1448671"/>
                  <a:pt x="224308" y="1508144"/>
                </a:cubicBezTo>
                <a:cubicBezTo>
                  <a:pt x="313518" y="1567617"/>
                  <a:pt x="480786" y="1194051"/>
                  <a:pt x="536542" y="1017490"/>
                </a:cubicBezTo>
                <a:cubicBezTo>
                  <a:pt x="592298" y="840929"/>
                  <a:pt x="594157" y="614188"/>
                  <a:pt x="558845" y="448778"/>
                </a:cubicBezTo>
                <a:cubicBezTo>
                  <a:pt x="523533" y="283368"/>
                  <a:pt x="417596" y="-32583"/>
                  <a:pt x="324669" y="2729"/>
                </a:cubicBezTo>
                <a:close/>
              </a:path>
            </a:pathLst>
          </a:cu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9310A22D-D4E5-DCB5-7C1F-F7A4796C37D4}"/>
              </a:ext>
            </a:extLst>
          </p:cNvPr>
          <p:cNvCxnSpPr>
            <a:cxnSpLocks/>
          </p:cNvCxnSpPr>
          <p:nvPr/>
        </p:nvCxnSpPr>
        <p:spPr>
          <a:xfrm>
            <a:off x="3586102" y="4355068"/>
            <a:ext cx="2426058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154A3A71-AC7E-FC0F-0FDB-B6CD279B4371}"/>
              </a:ext>
            </a:extLst>
          </p:cNvPr>
          <p:cNvCxnSpPr/>
          <p:nvPr/>
        </p:nvCxnSpPr>
        <p:spPr>
          <a:xfrm>
            <a:off x="3491880" y="3023615"/>
            <a:ext cx="0" cy="1338965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Image 60">
            <a:extLst>
              <a:ext uri="{FF2B5EF4-FFF2-40B4-BE49-F238E27FC236}">
                <a16:creationId xmlns:a16="http://schemas.microsoft.com/office/drawing/2014/main" id="{337CA0AA-AAC0-7D8C-0EF6-23F3F2140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626474" y="2941425"/>
            <a:ext cx="1256526" cy="1478744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3" name="Modèle 3D 62">
                <a:extLst>
                  <a:ext uri="{FF2B5EF4-FFF2-40B4-BE49-F238E27FC236}">
                    <a16:creationId xmlns:a16="http://schemas.microsoft.com/office/drawing/2014/main" id="{0489FB8B-F458-9550-2D75-168281D6E4B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31159882"/>
                  </p:ext>
                </p:extLst>
              </p:nvPr>
            </p:nvGraphicFramePr>
            <p:xfrm>
              <a:off x="7444560" y="2796680"/>
              <a:ext cx="1333624" cy="1820522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333624" cy="1820522"/>
                    </a:xfrm>
                    <a:prstGeom prst="rect">
                      <a:avLst/>
                    </a:prstGeom>
                  </am3d:spPr>
                  <am3d:camera>
                    <am3d:pos x="0" y="0" z="6493541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334237" d="1000000"/>
                    <am3d:preTrans dx="64186523" dy="-7485504" dz="-46306849"/>
                    <am3d:scale>
                      <am3d:sx n="1000000" d="1000000"/>
                      <am3d:sy n="1000000" d="1000000"/>
                      <am3d:sz n="1000000" d="1000000"/>
                    </am3d:scale>
                    <am3d:rot ax="117674" ay="-2488473" az="-7795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24600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3" name="Modèle 3D 62">
                <a:extLst>
                  <a:ext uri="{FF2B5EF4-FFF2-40B4-BE49-F238E27FC236}">
                    <a16:creationId xmlns:a16="http://schemas.microsoft.com/office/drawing/2014/main" id="{0489FB8B-F458-9550-2D75-168281D6E4B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44560" y="2796680"/>
                <a:ext cx="1333624" cy="1820522"/>
              </a:xfrm>
              <a:prstGeom prst="rect">
                <a:avLst/>
              </a:prstGeom>
            </p:spPr>
          </p:pic>
        </mc:Fallback>
      </mc:AlternateContent>
      <p:cxnSp>
        <p:nvCxnSpPr>
          <p:cNvPr id="5121" name="Connecteur droit 5120">
            <a:extLst>
              <a:ext uri="{FF2B5EF4-FFF2-40B4-BE49-F238E27FC236}">
                <a16:creationId xmlns:a16="http://schemas.microsoft.com/office/drawing/2014/main" id="{19FDFBA0-41E9-F361-B474-1E02150B7A4E}"/>
              </a:ext>
            </a:extLst>
          </p:cNvPr>
          <p:cNvCxnSpPr>
            <a:cxnSpLocks/>
          </p:cNvCxnSpPr>
          <p:nvPr/>
        </p:nvCxnSpPr>
        <p:spPr>
          <a:xfrm>
            <a:off x="3547355" y="2975180"/>
            <a:ext cx="2464805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5" name="Triangle isocèle 5124">
            <a:extLst>
              <a:ext uri="{FF2B5EF4-FFF2-40B4-BE49-F238E27FC236}">
                <a16:creationId xmlns:a16="http://schemas.microsoft.com/office/drawing/2014/main" id="{35E31A14-F6FB-CADC-E148-C86126A9954F}"/>
              </a:ext>
            </a:extLst>
          </p:cNvPr>
          <p:cNvSpPr/>
          <p:nvPr/>
        </p:nvSpPr>
        <p:spPr>
          <a:xfrm rot="5400000">
            <a:off x="5086942" y="4286254"/>
            <a:ext cx="144016" cy="137628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26" name="Triangle isocèle 5125">
            <a:extLst>
              <a:ext uri="{FF2B5EF4-FFF2-40B4-BE49-F238E27FC236}">
                <a16:creationId xmlns:a16="http://schemas.microsoft.com/office/drawing/2014/main" id="{2AAEBA90-FB03-DEF2-3732-CE5A99FAD1A0}"/>
              </a:ext>
            </a:extLst>
          </p:cNvPr>
          <p:cNvSpPr/>
          <p:nvPr/>
        </p:nvSpPr>
        <p:spPr>
          <a:xfrm rot="5400000">
            <a:off x="4997823" y="2906366"/>
            <a:ext cx="144016" cy="137628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127" name="Connecteur droit 5126">
            <a:extLst>
              <a:ext uri="{FF2B5EF4-FFF2-40B4-BE49-F238E27FC236}">
                <a16:creationId xmlns:a16="http://schemas.microsoft.com/office/drawing/2014/main" id="{A1549EBA-98DB-1E27-832D-EB2F9ED88F69}"/>
              </a:ext>
            </a:extLst>
          </p:cNvPr>
          <p:cNvCxnSpPr>
            <a:cxnSpLocks/>
          </p:cNvCxnSpPr>
          <p:nvPr/>
        </p:nvCxnSpPr>
        <p:spPr>
          <a:xfrm flipV="1">
            <a:off x="6256398" y="3047188"/>
            <a:ext cx="1988010" cy="1315392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29" name="Connecteur droit 5128">
            <a:extLst>
              <a:ext uri="{FF2B5EF4-FFF2-40B4-BE49-F238E27FC236}">
                <a16:creationId xmlns:a16="http://schemas.microsoft.com/office/drawing/2014/main" id="{0ABB1F22-E0F1-B37D-7320-EDD835D1BE97}"/>
              </a:ext>
            </a:extLst>
          </p:cNvPr>
          <p:cNvCxnSpPr>
            <a:cxnSpLocks/>
          </p:cNvCxnSpPr>
          <p:nvPr/>
        </p:nvCxnSpPr>
        <p:spPr>
          <a:xfrm>
            <a:off x="6267707" y="2996952"/>
            <a:ext cx="2039006" cy="1389201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1" name="Triangle isocèle 5130">
            <a:extLst>
              <a:ext uri="{FF2B5EF4-FFF2-40B4-BE49-F238E27FC236}">
                <a16:creationId xmlns:a16="http://schemas.microsoft.com/office/drawing/2014/main" id="{3064938B-71B8-0879-6FB1-806F7F3A32F7}"/>
              </a:ext>
            </a:extLst>
          </p:cNvPr>
          <p:cNvSpPr/>
          <p:nvPr/>
        </p:nvSpPr>
        <p:spPr>
          <a:xfrm rot="7363818">
            <a:off x="6837904" y="3345915"/>
            <a:ext cx="144016" cy="137628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32" name="Triangle isocèle 5131">
            <a:extLst>
              <a:ext uri="{FF2B5EF4-FFF2-40B4-BE49-F238E27FC236}">
                <a16:creationId xmlns:a16="http://schemas.microsoft.com/office/drawing/2014/main" id="{2F71FC3F-7A4F-2F86-C61D-2160D02ABFAB}"/>
              </a:ext>
            </a:extLst>
          </p:cNvPr>
          <p:cNvSpPr/>
          <p:nvPr/>
        </p:nvSpPr>
        <p:spPr>
          <a:xfrm rot="3048940">
            <a:off x="6754881" y="3891278"/>
            <a:ext cx="144016" cy="137628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133" name="Connecteur droit avec flèche 5132">
            <a:extLst>
              <a:ext uri="{FF2B5EF4-FFF2-40B4-BE49-F238E27FC236}">
                <a16:creationId xmlns:a16="http://schemas.microsoft.com/office/drawing/2014/main" id="{B24E9072-2CD8-9756-C8EB-BE059C6BD619}"/>
              </a:ext>
            </a:extLst>
          </p:cNvPr>
          <p:cNvCxnSpPr>
            <a:cxnSpLocks/>
          </p:cNvCxnSpPr>
          <p:nvPr/>
        </p:nvCxnSpPr>
        <p:spPr>
          <a:xfrm>
            <a:off x="8331255" y="3706941"/>
            <a:ext cx="0" cy="679212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4" name="ZoneTexte 5133">
            <a:extLst>
              <a:ext uri="{FF2B5EF4-FFF2-40B4-BE49-F238E27FC236}">
                <a16:creationId xmlns:a16="http://schemas.microsoft.com/office/drawing/2014/main" id="{3AF79364-EFA8-4758-DD6C-12AFD0C82826}"/>
              </a:ext>
            </a:extLst>
          </p:cNvPr>
          <p:cNvSpPr txBox="1"/>
          <p:nvPr/>
        </p:nvSpPr>
        <p:spPr>
          <a:xfrm>
            <a:off x="8026524" y="3471506"/>
            <a:ext cx="6094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rgbClr val="FF0000"/>
                </a:solidFill>
              </a:rPr>
              <a:t>Foyers</a:t>
            </a:r>
          </a:p>
        </p:txBody>
      </p:sp>
      <p:cxnSp>
        <p:nvCxnSpPr>
          <p:cNvPr id="5136" name="Connecteur droit avec flèche 5135">
            <a:extLst>
              <a:ext uri="{FF2B5EF4-FFF2-40B4-BE49-F238E27FC236}">
                <a16:creationId xmlns:a16="http://schemas.microsoft.com/office/drawing/2014/main" id="{7277A3F6-09BB-E041-64B5-C5B03EB37138}"/>
              </a:ext>
            </a:extLst>
          </p:cNvPr>
          <p:cNvCxnSpPr>
            <a:cxnSpLocks/>
          </p:cNvCxnSpPr>
          <p:nvPr/>
        </p:nvCxnSpPr>
        <p:spPr>
          <a:xfrm flipH="1" flipV="1">
            <a:off x="8306713" y="3030350"/>
            <a:ext cx="0" cy="482161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142" name="Modèle 3D 5141">
                <a:extLst>
                  <a:ext uri="{FF2B5EF4-FFF2-40B4-BE49-F238E27FC236}">
                    <a16:creationId xmlns:a16="http://schemas.microsoft.com/office/drawing/2014/main" id="{A036A3FC-77B1-1B4F-BE01-39AEC93B7FF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46915059"/>
                  </p:ext>
                </p:extLst>
              </p:nvPr>
            </p:nvGraphicFramePr>
            <p:xfrm>
              <a:off x="5796799" y="2770889"/>
              <a:ext cx="683747" cy="1785338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683747" cy="1785338"/>
                    </a:xfrm>
                    <a:prstGeom prst="rect">
                      <a:avLst/>
                    </a:prstGeom>
                  </am3d:spPr>
                  <am3d:camera>
                    <am3d:pos x="0" y="0" z="6848228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74710" d="1000000"/>
                    <am3d:preTrans dx="-964290" dy="-160550" dz="-60307632"/>
                    <am3d:scale>
                      <am3d:sx n="1000000" d="1000000"/>
                      <am3d:sy n="1000000" d="1000000"/>
                      <am3d:sz n="1000000" d="1000000"/>
                    </am3d:scale>
                    <am3d:rot ax="1848217" ay="-32460" az="-19346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258304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142" name="Modèle 3D 5141">
                <a:extLst>
                  <a:ext uri="{FF2B5EF4-FFF2-40B4-BE49-F238E27FC236}">
                    <a16:creationId xmlns:a16="http://schemas.microsoft.com/office/drawing/2014/main" id="{A036A3FC-77B1-1B4F-BE01-39AEC93B7FF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96799" y="2770889"/>
                <a:ext cx="683747" cy="178533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4204733"/>
      </p:ext>
    </p:extLst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51</a:t>
            </a:fld>
            <a:endParaRPr lang="fr-FR"/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9FE1FF36-88E9-92FE-25EE-6809E6E9C616}"/>
              </a:ext>
            </a:extLst>
          </p:cNvPr>
          <p:cNvSpPr txBox="1">
            <a:spLocks/>
          </p:cNvSpPr>
          <p:nvPr/>
        </p:nvSpPr>
        <p:spPr>
          <a:xfrm>
            <a:off x="920750" y="1371600"/>
            <a:ext cx="7353300" cy="2552700"/>
          </a:xfrm>
          <a:prstGeom prst="rect">
            <a:avLst/>
          </a:prstGeom>
          <a:solidFill>
            <a:schemeClr val="tx1">
              <a:alpha val="15000"/>
            </a:schemeClr>
          </a:solidFill>
          <a:ln w="12700" cmpd="sng">
            <a:solidFill>
              <a:schemeClr val="tx1"/>
            </a:solidFill>
            <a:miter lim="800000"/>
            <a:headEnd/>
            <a:tailEnd/>
          </a:ln>
          <a:effectLst>
            <a:reflection stA="69000" endPos="82000" dir="5400000" sy="-100000" algn="bl" rotWithShape="0"/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sz="5300" dirty="0">
                <a:solidFill>
                  <a:srgbClr val="FFB000"/>
                </a:solidFill>
              </a:rPr>
              <a:t>L’œil et la vision </a:t>
            </a:r>
          </a:p>
        </p:txBody>
      </p:sp>
    </p:spTree>
    <p:extLst>
      <p:ext uri="{BB962C8B-B14F-4D97-AF65-F5344CB8AC3E}">
        <p14:creationId xmlns:p14="http://schemas.microsoft.com/office/powerpoint/2010/main" val="12609850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Espace réservé du numéro de diapositive 2"/>
          <p:cNvSpPr>
            <a:spLocks noGrp="1"/>
          </p:cNvSpPr>
          <p:nvPr>
            <p:ph type="sldNum" sz="quarter" idx="12"/>
          </p:nvPr>
        </p:nvSpPr>
        <p:spPr bwMode="auto">
          <a:xfrm>
            <a:off x="7766431" y="295737"/>
            <a:ext cx="628813" cy="39696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0CC0FDB-8A96-4FEB-ACF2-46616AA50819}" type="slidenum">
              <a:rPr lang="fr-FR" altLang="fr-FR">
                <a:solidFill>
                  <a:srgbClr val="FFFFFF"/>
                </a:solidFill>
                <a:latin typeface="Century Gothic" panose="020B0502020202020204" pitchFamily="34" charset="0"/>
              </a:rPr>
              <a:pPr eaLnBrk="1" hangingPunct="1"/>
              <a:t>52</a:t>
            </a:fld>
            <a:endParaRPr lang="fr-FR" altLang="fr-FR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63185" y="122362"/>
            <a:ext cx="7461144" cy="498326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L’œil et la vision </a:t>
            </a:r>
          </a:p>
        </p:txBody>
      </p:sp>
      <p:pic>
        <p:nvPicPr>
          <p:cNvPr id="2" name="Média en ligne 1" title="Au coeur des organes : L’œil et la vision">
            <a:hlinkClick r:id="" action="ppaction://media"/>
            <a:extLst>
              <a:ext uri="{FF2B5EF4-FFF2-40B4-BE49-F238E27FC236}">
                <a16:creationId xmlns:a16="http://schemas.microsoft.com/office/drawing/2014/main" id="{C4A8B7D7-E708-550E-0F02-ED3B810E74E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847725"/>
            <a:ext cx="914400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1888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Espace réservé du numéro de diapositive 2"/>
          <p:cNvSpPr>
            <a:spLocks noGrp="1"/>
          </p:cNvSpPr>
          <p:nvPr>
            <p:ph type="sldNum" sz="quarter" idx="12"/>
          </p:nvPr>
        </p:nvSpPr>
        <p:spPr bwMode="auto">
          <a:xfrm>
            <a:off x="7766431" y="295737"/>
            <a:ext cx="628813" cy="39696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0CC0FDB-8A96-4FEB-ACF2-46616AA50819}" type="slidenum">
              <a:rPr lang="fr-FR" altLang="fr-FR">
                <a:solidFill>
                  <a:srgbClr val="FFFFFF"/>
                </a:solidFill>
                <a:latin typeface="Century Gothic" panose="020B0502020202020204" pitchFamily="34" charset="0"/>
              </a:rPr>
              <a:pPr eaLnBrk="1" hangingPunct="1"/>
              <a:t>53</a:t>
            </a:fld>
            <a:endParaRPr lang="fr-FR" altLang="fr-FR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63185" y="122362"/>
            <a:ext cx="7461144" cy="498326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TD n°1 : Etude de la rétine en profondeur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EEF0966-DB4B-C9B6-867E-8653F409B412}"/>
              </a:ext>
            </a:extLst>
          </p:cNvPr>
          <p:cNvSpPr txBox="1"/>
          <p:nvPr/>
        </p:nvSpPr>
        <p:spPr>
          <a:xfrm>
            <a:off x="107504" y="1196752"/>
            <a:ext cx="86934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Réalisation d’un schéma collectif de la rétine et du cheminement de</a:t>
            </a:r>
          </a:p>
          <a:p>
            <a:r>
              <a:rPr lang="fr-FR" dirty="0"/>
              <a:t>la lumière puis des influx nerveux des photorécepteurs vers le nerf optique ?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460D636-CFB4-4381-CFF6-93117BCDA3C5}"/>
              </a:ext>
            </a:extLst>
          </p:cNvPr>
          <p:cNvSpPr txBox="1"/>
          <p:nvPr/>
        </p:nvSpPr>
        <p:spPr>
          <a:xfrm>
            <a:off x="467544" y="2132856"/>
            <a:ext cx="775244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dirty="0"/>
              <a:t>Formation de 4 ou 5 groupes de travail</a:t>
            </a:r>
          </a:p>
          <a:p>
            <a:endParaRPr lang="fr-FR" dirty="0"/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dirty="0"/>
              <a:t>Chaque groupe devra concevoir en 3D un type cellulaire</a:t>
            </a:r>
          </a:p>
          <a:p>
            <a:r>
              <a:rPr lang="fr-FR" dirty="0"/>
              <a:t>     - les cellules en cônes et bâtonnets </a:t>
            </a:r>
          </a:p>
          <a:p>
            <a:r>
              <a:rPr lang="fr-FR" dirty="0"/>
              <a:t>     - les cellules bipolaires</a:t>
            </a:r>
          </a:p>
          <a:p>
            <a:r>
              <a:rPr lang="fr-FR" dirty="0"/>
              <a:t>     - les cellules ganglionnaires</a:t>
            </a:r>
          </a:p>
          <a:p>
            <a:r>
              <a:rPr lang="fr-FR" dirty="0"/>
              <a:t>     - les cellules horizontales, amacrine</a:t>
            </a:r>
          </a:p>
          <a:p>
            <a:r>
              <a:rPr lang="fr-FR" dirty="0"/>
              <a:t>     - les cellules de Müller</a:t>
            </a:r>
          </a:p>
          <a:p>
            <a:endParaRPr lang="fr-FR" dirty="0"/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dirty="0"/>
              <a:t>Assemblage des cellules</a:t>
            </a:r>
          </a:p>
          <a:p>
            <a:endParaRPr lang="fr-FR" dirty="0"/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dirty="0"/>
              <a:t>Réalisation du cheminement de la lumière puis des influx nerveux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B081947-DABF-7AAB-F25E-2C238FE675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615" t="31670" r="18421" b="12216"/>
          <a:stretch/>
        </p:blipFill>
        <p:spPr>
          <a:xfrm>
            <a:off x="7524329" y="2494638"/>
            <a:ext cx="1392574" cy="252028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35039280"/>
      </p:ext>
    </p:extLst>
  </p:cSld>
  <p:clrMapOvr>
    <a:masterClrMapping/>
  </p:clrMapOvr>
  <p:transition spd="slow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Espace réservé du numéro de diapositive 2"/>
          <p:cNvSpPr>
            <a:spLocks noGrp="1"/>
          </p:cNvSpPr>
          <p:nvPr>
            <p:ph type="sldNum" sz="quarter" idx="12"/>
          </p:nvPr>
        </p:nvSpPr>
        <p:spPr bwMode="auto">
          <a:xfrm>
            <a:off x="7766431" y="295737"/>
            <a:ext cx="628813" cy="39696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0CC0FDB-8A96-4FEB-ACF2-46616AA50819}" type="slidenum">
              <a:rPr lang="fr-FR" altLang="fr-FR">
                <a:solidFill>
                  <a:srgbClr val="FFFFFF"/>
                </a:solidFill>
                <a:latin typeface="Century Gothic" panose="020B0502020202020204" pitchFamily="34" charset="0"/>
              </a:rPr>
              <a:pPr eaLnBrk="1" hangingPunct="1"/>
              <a:t>54</a:t>
            </a:fld>
            <a:endParaRPr lang="fr-FR" altLang="fr-FR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63185" y="122362"/>
            <a:ext cx="7461144" cy="498326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TD n°1 : Etude de la rétine en profondeur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E157D3F-9C6A-B670-B7D5-1B2705BC1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836712"/>
            <a:ext cx="3312368" cy="5906243"/>
          </a:xfrm>
          <a:prstGeom prst="rect">
            <a:avLst/>
          </a:prstGeom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C9019528-3F1D-567A-4025-BCED882C8607}"/>
              </a:ext>
            </a:extLst>
          </p:cNvPr>
          <p:cNvCxnSpPr/>
          <p:nvPr/>
        </p:nvCxnSpPr>
        <p:spPr>
          <a:xfrm flipV="1">
            <a:off x="6732240" y="3212976"/>
            <a:ext cx="0" cy="2593875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67BFDEFB-F70E-1C7B-3A0B-C8601C001087}"/>
              </a:ext>
            </a:extLst>
          </p:cNvPr>
          <p:cNvCxnSpPr/>
          <p:nvPr/>
        </p:nvCxnSpPr>
        <p:spPr>
          <a:xfrm flipV="1">
            <a:off x="7668344" y="3429000"/>
            <a:ext cx="0" cy="2593875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D96E4228-BB88-466C-B90F-B4962E47E9B0}"/>
              </a:ext>
            </a:extLst>
          </p:cNvPr>
          <p:cNvSpPr txBox="1"/>
          <p:nvPr/>
        </p:nvSpPr>
        <p:spPr>
          <a:xfrm>
            <a:off x="3491880" y="6152082"/>
            <a:ext cx="2911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FFFF00"/>
                </a:solidFill>
              </a:rPr>
              <a:t>Sens de la lumière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B47CE41A-03F6-CB8F-2395-87394EBDB0A3}"/>
              </a:ext>
            </a:extLst>
          </p:cNvPr>
          <p:cNvGrpSpPr/>
          <p:nvPr/>
        </p:nvGrpSpPr>
        <p:grpSpPr>
          <a:xfrm>
            <a:off x="3347864" y="1174539"/>
            <a:ext cx="3664786" cy="2038437"/>
            <a:chOff x="3347864" y="1174539"/>
            <a:chExt cx="3664786" cy="2038437"/>
          </a:xfrm>
        </p:grpSpPr>
        <p:cxnSp>
          <p:nvCxnSpPr>
            <p:cNvPr id="15" name="Connecteur droit avec flèche 14">
              <a:extLst>
                <a:ext uri="{FF2B5EF4-FFF2-40B4-BE49-F238E27FC236}">
                  <a16:creationId xmlns:a16="http://schemas.microsoft.com/office/drawing/2014/main" id="{27069384-40EE-5965-058B-8E352C8AC22C}"/>
                </a:ext>
              </a:extLst>
            </p:cNvPr>
            <p:cNvCxnSpPr/>
            <p:nvPr/>
          </p:nvCxnSpPr>
          <p:spPr>
            <a:xfrm>
              <a:off x="4644008" y="1700808"/>
              <a:ext cx="0" cy="1512168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B10DBFD9-5A47-EC54-9665-8A3B40076ADB}"/>
                </a:ext>
              </a:extLst>
            </p:cNvPr>
            <p:cNvSpPr txBox="1"/>
            <p:nvPr/>
          </p:nvSpPr>
          <p:spPr>
            <a:xfrm>
              <a:off x="3347864" y="1174539"/>
              <a:ext cx="36647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>
                  <a:solidFill>
                    <a:srgbClr val="00B050"/>
                  </a:solidFill>
                </a:rPr>
                <a:t>Sens de l’influx nerveux</a:t>
              </a:r>
            </a:p>
          </p:txBody>
        </p:sp>
      </p:grpSp>
      <p:sp>
        <p:nvSpPr>
          <p:cNvPr id="18" name="Forme libre : forme 17">
            <a:extLst>
              <a:ext uri="{FF2B5EF4-FFF2-40B4-BE49-F238E27FC236}">
                <a16:creationId xmlns:a16="http://schemas.microsoft.com/office/drawing/2014/main" id="{B8642579-FD08-110F-44B8-E8334A748D06}"/>
              </a:ext>
            </a:extLst>
          </p:cNvPr>
          <p:cNvSpPr/>
          <p:nvPr/>
        </p:nvSpPr>
        <p:spPr>
          <a:xfrm>
            <a:off x="4413457" y="3278322"/>
            <a:ext cx="179074" cy="1404207"/>
          </a:xfrm>
          <a:custGeom>
            <a:avLst/>
            <a:gdLst>
              <a:gd name="connsiteX0" fmla="*/ 77411 w 179074"/>
              <a:gd name="connsiteY0" fmla="*/ 17 h 1404207"/>
              <a:gd name="connsiteX1" fmla="*/ 103752 w 179074"/>
              <a:gd name="connsiteY1" fmla="*/ 237084 h 1404207"/>
              <a:gd name="connsiteX2" fmla="*/ 96226 w 179074"/>
              <a:gd name="connsiteY2" fmla="*/ 534358 h 1404207"/>
              <a:gd name="connsiteX3" fmla="*/ 9678 w 179074"/>
              <a:gd name="connsiteY3" fmla="*/ 620906 h 1404207"/>
              <a:gd name="connsiteX4" fmla="*/ 9678 w 179074"/>
              <a:gd name="connsiteY4" fmla="*/ 730032 h 1404207"/>
              <a:gd name="connsiteX5" fmla="*/ 77411 w 179074"/>
              <a:gd name="connsiteY5" fmla="*/ 801529 h 1404207"/>
              <a:gd name="connsiteX6" fmla="*/ 81174 w 179074"/>
              <a:gd name="connsiteY6" fmla="*/ 1128906 h 1404207"/>
              <a:gd name="connsiteX7" fmla="*/ 99989 w 179074"/>
              <a:gd name="connsiteY7" fmla="*/ 1362210 h 1404207"/>
              <a:gd name="connsiteX8" fmla="*/ 126330 w 179074"/>
              <a:gd name="connsiteY8" fmla="*/ 1362210 h 1404207"/>
              <a:gd name="connsiteX9" fmla="*/ 118804 w 179074"/>
              <a:gd name="connsiteY9" fmla="*/ 936995 h 1404207"/>
              <a:gd name="connsiteX10" fmla="*/ 130093 w 179074"/>
              <a:gd name="connsiteY10" fmla="*/ 763899 h 1404207"/>
              <a:gd name="connsiteX11" fmla="*/ 179011 w 179074"/>
              <a:gd name="connsiteY11" fmla="*/ 673588 h 1404207"/>
              <a:gd name="connsiteX12" fmla="*/ 118804 w 179074"/>
              <a:gd name="connsiteY12" fmla="*/ 587040 h 1404207"/>
              <a:gd name="connsiteX13" fmla="*/ 130093 w 179074"/>
              <a:gd name="connsiteY13" fmla="*/ 248373 h 1404207"/>
              <a:gd name="connsiteX14" fmla="*/ 77411 w 179074"/>
              <a:gd name="connsiteY14" fmla="*/ 17 h 140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9074" h="1404207">
                <a:moveTo>
                  <a:pt x="77411" y="17"/>
                </a:moveTo>
                <a:cubicBezTo>
                  <a:pt x="73021" y="-1864"/>
                  <a:pt x="100616" y="148027"/>
                  <a:pt x="103752" y="237084"/>
                </a:cubicBezTo>
                <a:cubicBezTo>
                  <a:pt x="106888" y="326141"/>
                  <a:pt x="111905" y="470388"/>
                  <a:pt x="96226" y="534358"/>
                </a:cubicBezTo>
                <a:cubicBezTo>
                  <a:pt x="80547" y="598328"/>
                  <a:pt x="24103" y="588294"/>
                  <a:pt x="9678" y="620906"/>
                </a:cubicBezTo>
                <a:cubicBezTo>
                  <a:pt x="-4747" y="653518"/>
                  <a:pt x="-1611" y="699928"/>
                  <a:pt x="9678" y="730032"/>
                </a:cubicBezTo>
                <a:cubicBezTo>
                  <a:pt x="20967" y="760136"/>
                  <a:pt x="65495" y="735050"/>
                  <a:pt x="77411" y="801529"/>
                </a:cubicBezTo>
                <a:cubicBezTo>
                  <a:pt x="89327" y="868008"/>
                  <a:pt x="77411" y="1035459"/>
                  <a:pt x="81174" y="1128906"/>
                </a:cubicBezTo>
                <a:cubicBezTo>
                  <a:pt x="84937" y="1222353"/>
                  <a:pt x="92463" y="1323326"/>
                  <a:pt x="99989" y="1362210"/>
                </a:cubicBezTo>
                <a:cubicBezTo>
                  <a:pt x="107515" y="1401094"/>
                  <a:pt x="123194" y="1433079"/>
                  <a:pt x="126330" y="1362210"/>
                </a:cubicBezTo>
                <a:cubicBezTo>
                  <a:pt x="129466" y="1291341"/>
                  <a:pt x="118177" y="1036714"/>
                  <a:pt x="118804" y="936995"/>
                </a:cubicBezTo>
                <a:cubicBezTo>
                  <a:pt x="119431" y="837277"/>
                  <a:pt x="120059" y="807800"/>
                  <a:pt x="130093" y="763899"/>
                </a:cubicBezTo>
                <a:cubicBezTo>
                  <a:pt x="140127" y="719998"/>
                  <a:pt x="180892" y="703064"/>
                  <a:pt x="179011" y="673588"/>
                </a:cubicBezTo>
                <a:cubicBezTo>
                  <a:pt x="177130" y="644112"/>
                  <a:pt x="126957" y="657909"/>
                  <a:pt x="118804" y="587040"/>
                </a:cubicBezTo>
                <a:cubicBezTo>
                  <a:pt x="110651" y="516171"/>
                  <a:pt x="130720" y="347464"/>
                  <a:pt x="130093" y="248373"/>
                </a:cubicBezTo>
                <a:cubicBezTo>
                  <a:pt x="129466" y="149282"/>
                  <a:pt x="81801" y="1898"/>
                  <a:pt x="77411" y="17"/>
                </a:cubicBezTo>
                <a:close/>
              </a:path>
            </a:pathLst>
          </a:cu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44247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4"/>
          <p:cNvSpPr txBox="1">
            <a:spLocks/>
          </p:cNvSpPr>
          <p:nvPr/>
        </p:nvSpPr>
        <p:spPr>
          <a:xfrm>
            <a:off x="330200" y="122362"/>
            <a:ext cx="7122120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8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LE SYSTÈME NERVEUX PERIPHERIQUE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6</a:t>
            </a:fld>
            <a:endParaRPr lang="fr-FR"/>
          </a:p>
        </p:txBody>
      </p:sp>
      <p:grpSp>
        <p:nvGrpSpPr>
          <p:cNvPr id="109" name="Groupe 108">
            <a:extLst>
              <a:ext uri="{FF2B5EF4-FFF2-40B4-BE49-F238E27FC236}">
                <a16:creationId xmlns:a16="http://schemas.microsoft.com/office/drawing/2014/main" id="{91A0B6A6-2920-6675-3846-A37DCB4EABDA}"/>
              </a:ext>
            </a:extLst>
          </p:cNvPr>
          <p:cNvGrpSpPr/>
          <p:nvPr/>
        </p:nvGrpSpPr>
        <p:grpSpPr>
          <a:xfrm>
            <a:off x="2627784" y="1653316"/>
            <a:ext cx="2268760" cy="4643487"/>
            <a:chOff x="12850739" y="587957"/>
            <a:chExt cx="5458513" cy="10897384"/>
          </a:xfrm>
        </p:grpSpPr>
        <p:sp>
          <p:nvSpPr>
            <p:cNvPr id="58" name="Forme libre 108">
              <a:extLst>
                <a:ext uri="{FF2B5EF4-FFF2-40B4-BE49-F238E27FC236}">
                  <a16:creationId xmlns:a16="http://schemas.microsoft.com/office/drawing/2014/main" id="{4EC0C561-BC38-E987-6390-C8BC13E1AF83}"/>
                </a:ext>
              </a:extLst>
            </p:cNvPr>
            <p:cNvSpPr/>
            <p:nvPr/>
          </p:nvSpPr>
          <p:spPr>
            <a:xfrm flipH="1">
              <a:off x="12850739" y="587957"/>
              <a:ext cx="5293600" cy="10897384"/>
            </a:xfrm>
            <a:custGeom>
              <a:avLst/>
              <a:gdLst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1160810 w 4835994"/>
                <a:gd name="connsiteY55" fmla="*/ 7005445 h 10829276"/>
                <a:gd name="connsiteX56" fmla="*/ 1020133 w 4835994"/>
                <a:gd name="connsiteY56" fmla="*/ 7409891 h 10829276"/>
                <a:gd name="connsiteX57" fmla="*/ 844286 w 4835994"/>
                <a:gd name="connsiteY57" fmla="*/ 8042937 h 10829276"/>
                <a:gd name="connsiteX58" fmla="*/ 756363 w 4835994"/>
                <a:gd name="connsiteY58" fmla="*/ 8552891 h 10829276"/>
                <a:gd name="connsiteX59" fmla="*/ 756363 w 4835994"/>
                <a:gd name="connsiteY59" fmla="*/ 9273860 h 10829276"/>
                <a:gd name="connsiteX60" fmla="*/ 861871 w 4835994"/>
                <a:gd name="connsiteY60" fmla="*/ 9854152 h 10829276"/>
                <a:gd name="connsiteX61" fmla="*/ 1020133 w 4835994"/>
                <a:gd name="connsiteY61" fmla="*/ 10592706 h 10829276"/>
                <a:gd name="connsiteX62" fmla="*/ 1090471 w 4835994"/>
                <a:gd name="connsiteY62" fmla="*/ 10803722 h 10829276"/>
                <a:gd name="connsiteX63" fmla="*/ 1178394 w 4835994"/>
                <a:gd name="connsiteY63" fmla="*/ 10803722 h 10829276"/>
                <a:gd name="connsiteX64" fmla="*/ 1389410 w 4835994"/>
                <a:gd name="connsiteY64" fmla="*/ 10803722 h 10829276"/>
                <a:gd name="connsiteX65" fmla="*/ 1916948 w 4835994"/>
                <a:gd name="connsiteY65" fmla="*/ 10803722 h 10829276"/>
                <a:gd name="connsiteX66" fmla="*/ 2338979 w 4835994"/>
                <a:gd name="connsiteY66" fmla="*/ 10786137 h 10829276"/>
                <a:gd name="connsiteX67" fmla="*/ 2374148 w 4835994"/>
                <a:gd name="connsiteY67" fmla="*/ 10663045 h 10829276"/>
                <a:gd name="connsiteX68" fmla="*/ 2338979 w 4835994"/>
                <a:gd name="connsiteY68" fmla="*/ 10399275 h 10829276"/>
                <a:gd name="connsiteX69" fmla="*/ 2356563 w 4835994"/>
                <a:gd name="connsiteY69" fmla="*/ 9994829 h 10829276"/>
                <a:gd name="connsiteX70" fmla="*/ 2338979 w 4835994"/>
                <a:gd name="connsiteY70" fmla="*/ 9432122 h 10829276"/>
                <a:gd name="connsiteX71" fmla="*/ 2303810 w 4835994"/>
                <a:gd name="connsiteY71" fmla="*/ 9133183 h 10829276"/>
                <a:gd name="connsiteX72" fmla="*/ 2303810 w 4835994"/>
                <a:gd name="connsiteY72" fmla="*/ 9010091 h 10829276"/>
                <a:gd name="connsiteX73" fmla="*/ 2479656 w 4835994"/>
                <a:gd name="connsiteY73" fmla="*/ 9027675 h 10829276"/>
                <a:gd name="connsiteX74" fmla="*/ 2549994 w 4835994"/>
                <a:gd name="connsiteY74" fmla="*/ 9045260 h 10829276"/>
                <a:gd name="connsiteX75" fmla="*/ 2532410 w 4835994"/>
                <a:gd name="connsiteY75" fmla="*/ 9256275 h 10829276"/>
                <a:gd name="connsiteX76" fmla="*/ 2514825 w 4835994"/>
                <a:gd name="connsiteY76" fmla="*/ 9537629 h 10829276"/>
                <a:gd name="connsiteX77" fmla="*/ 2497240 w 4835994"/>
                <a:gd name="connsiteY77" fmla="*/ 9766229 h 10829276"/>
                <a:gd name="connsiteX78" fmla="*/ 2497240 w 4835994"/>
                <a:gd name="connsiteY78" fmla="*/ 10047583 h 10829276"/>
                <a:gd name="connsiteX79" fmla="*/ 2479656 w 4835994"/>
                <a:gd name="connsiteY79" fmla="*/ 10241014 h 10829276"/>
                <a:gd name="connsiteX80" fmla="*/ 2497240 w 4835994"/>
                <a:gd name="connsiteY80" fmla="*/ 10469614 h 10829276"/>
                <a:gd name="connsiteX81" fmla="*/ 2497240 w 4835994"/>
                <a:gd name="connsiteY81" fmla="*/ 10663045 h 10829276"/>
                <a:gd name="connsiteX82" fmla="*/ 2514825 w 4835994"/>
                <a:gd name="connsiteY82" fmla="*/ 10821306 h 10829276"/>
                <a:gd name="connsiteX83" fmla="*/ 2725840 w 4835994"/>
                <a:gd name="connsiteY83" fmla="*/ 10803722 h 10829276"/>
                <a:gd name="connsiteX84" fmla="*/ 3059948 w 4835994"/>
                <a:gd name="connsiteY84" fmla="*/ 10786137 h 10829276"/>
                <a:gd name="connsiteX85" fmla="*/ 3499563 w 4835994"/>
                <a:gd name="connsiteY85" fmla="*/ 10821306 h 10829276"/>
                <a:gd name="connsiteX86" fmla="*/ 3763333 w 4835994"/>
                <a:gd name="connsiteY86" fmla="*/ 10786137 h 10829276"/>
                <a:gd name="connsiteX87" fmla="*/ 3780917 w 4835994"/>
                <a:gd name="connsiteY87" fmla="*/ 10680629 h 10829276"/>
                <a:gd name="connsiteX88" fmla="*/ 3851256 w 4835994"/>
                <a:gd name="connsiteY88" fmla="*/ 10293768 h 10829276"/>
                <a:gd name="connsiteX89" fmla="*/ 3974348 w 4835994"/>
                <a:gd name="connsiteY89" fmla="*/ 9783814 h 10829276"/>
                <a:gd name="connsiteX90" fmla="*/ 4079856 w 4835994"/>
                <a:gd name="connsiteY90" fmla="*/ 9080429 h 10829276"/>
                <a:gd name="connsiteX91" fmla="*/ 4097440 w 4835994"/>
                <a:gd name="connsiteY91" fmla="*/ 8640814 h 10829276"/>
                <a:gd name="connsiteX92" fmla="*/ 3991933 w 4835994"/>
                <a:gd name="connsiteY92" fmla="*/ 7955014 h 10829276"/>
                <a:gd name="connsiteX93" fmla="*/ 3763333 w 4835994"/>
                <a:gd name="connsiteY93" fmla="*/ 7216460 h 10829276"/>
                <a:gd name="connsiteX94" fmla="*/ 3605071 w 4835994"/>
                <a:gd name="connsiteY94" fmla="*/ 6794429 h 10829276"/>
                <a:gd name="connsiteX95" fmla="*/ 3534733 w 4835994"/>
                <a:gd name="connsiteY95" fmla="*/ 6671337 h 10829276"/>
                <a:gd name="connsiteX96" fmla="*/ 3534733 w 4835994"/>
                <a:gd name="connsiteY96" fmla="*/ 6284475 h 10829276"/>
                <a:gd name="connsiteX97" fmla="*/ 3622656 w 4835994"/>
                <a:gd name="connsiteY97" fmla="*/ 5880029 h 10829276"/>
                <a:gd name="connsiteX98" fmla="*/ 3692994 w 4835994"/>
                <a:gd name="connsiteY98" fmla="*/ 5387660 h 10829276"/>
                <a:gd name="connsiteX99" fmla="*/ 3710579 w 4835994"/>
                <a:gd name="connsiteY99" fmla="*/ 5106306 h 10829276"/>
                <a:gd name="connsiteX100" fmla="*/ 3763333 w 4835994"/>
                <a:gd name="connsiteY100" fmla="*/ 4948045 h 10829276"/>
                <a:gd name="connsiteX101" fmla="*/ 3780917 w 4835994"/>
                <a:gd name="connsiteY101" fmla="*/ 5475583 h 10829276"/>
                <a:gd name="connsiteX102" fmla="*/ 3798502 w 4835994"/>
                <a:gd name="connsiteY102" fmla="*/ 6126214 h 10829276"/>
                <a:gd name="connsiteX103" fmla="*/ 3798502 w 4835994"/>
                <a:gd name="connsiteY103" fmla="*/ 6460322 h 10829276"/>
                <a:gd name="connsiteX104" fmla="*/ 3921594 w 4835994"/>
                <a:gd name="connsiteY104" fmla="*/ 6970275 h 10829276"/>
                <a:gd name="connsiteX105" fmla="*/ 4079856 w 4835994"/>
                <a:gd name="connsiteY105" fmla="*/ 7532983 h 10829276"/>
                <a:gd name="connsiteX106" fmla="*/ 4185363 w 4835994"/>
                <a:gd name="connsiteY106" fmla="*/ 8130860 h 10829276"/>
                <a:gd name="connsiteX107" fmla="*/ 4308456 w 4835994"/>
                <a:gd name="connsiteY107" fmla="*/ 8570475 h 10829276"/>
                <a:gd name="connsiteX108" fmla="*/ 4326040 w 4835994"/>
                <a:gd name="connsiteY108" fmla="*/ 8957337 h 10829276"/>
                <a:gd name="connsiteX109" fmla="*/ 4273286 w 4835994"/>
                <a:gd name="connsiteY109" fmla="*/ 9273860 h 10829276"/>
                <a:gd name="connsiteX110" fmla="*/ 4185363 w 4835994"/>
                <a:gd name="connsiteY110" fmla="*/ 9520045 h 10829276"/>
                <a:gd name="connsiteX111" fmla="*/ 4202948 w 4835994"/>
                <a:gd name="connsiteY111" fmla="*/ 9713475 h 10829276"/>
                <a:gd name="connsiteX112" fmla="*/ 4202948 w 4835994"/>
                <a:gd name="connsiteY112" fmla="*/ 9836568 h 10829276"/>
                <a:gd name="connsiteX113" fmla="*/ 4220533 w 4835994"/>
                <a:gd name="connsiteY113" fmla="*/ 10029998 h 10829276"/>
                <a:gd name="connsiteX114" fmla="*/ 4308456 w 4835994"/>
                <a:gd name="connsiteY114" fmla="*/ 10135506 h 10829276"/>
                <a:gd name="connsiteX115" fmla="*/ 4343625 w 4835994"/>
                <a:gd name="connsiteY115" fmla="*/ 10135506 h 10829276"/>
                <a:gd name="connsiteX116" fmla="*/ 4361210 w 4835994"/>
                <a:gd name="connsiteY116" fmla="*/ 10047583 h 10829276"/>
                <a:gd name="connsiteX117" fmla="*/ 4326040 w 4835994"/>
                <a:gd name="connsiteY117" fmla="*/ 9906906 h 10829276"/>
                <a:gd name="connsiteX118" fmla="*/ 4343625 w 4835994"/>
                <a:gd name="connsiteY118" fmla="*/ 9713475 h 10829276"/>
                <a:gd name="connsiteX119" fmla="*/ 4396379 w 4835994"/>
                <a:gd name="connsiteY119" fmla="*/ 9572798 h 10829276"/>
                <a:gd name="connsiteX120" fmla="*/ 4466717 w 4835994"/>
                <a:gd name="connsiteY120" fmla="*/ 9836568 h 10829276"/>
                <a:gd name="connsiteX121" fmla="*/ 4466717 w 4835994"/>
                <a:gd name="connsiteY121" fmla="*/ 10065168 h 10829276"/>
                <a:gd name="connsiteX122" fmla="*/ 4431548 w 4835994"/>
                <a:gd name="connsiteY122" fmla="*/ 10170675 h 10829276"/>
                <a:gd name="connsiteX123" fmla="*/ 4378794 w 4835994"/>
                <a:gd name="connsiteY123" fmla="*/ 10293768 h 10829276"/>
                <a:gd name="connsiteX124" fmla="*/ 4290871 w 4835994"/>
                <a:gd name="connsiteY124" fmla="*/ 10452029 h 10829276"/>
                <a:gd name="connsiteX125" fmla="*/ 4290871 w 4835994"/>
                <a:gd name="connsiteY125" fmla="*/ 10487198 h 10829276"/>
                <a:gd name="connsiteX126" fmla="*/ 4449133 w 4835994"/>
                <a:gd name="connsiteY126" fmla="*/ 10311352 h 10829276"/>
                <a:gd name="connsiteX127" fmla="*/ 4607394 w 4835994"/>
                <a:gd name="connsiteY127" fmla="*/ 10241014 h 10829276"/>
                <a:gd name="connsiteX128" fmla="*/ 4712902 w 4835994"/>
                <a:gd name="connsiteY128" fmla="*/ 10065168 h 10829276"/>
                <a:gd name="connsiteX129" fmla="*/ 4783240 w 4835994"/>
                <a:gd name="connsiteY129" fmla="*/ 9906906 h 10829276"/>
                <a:gd name="connsiteX130" fmla="*/ 4835994 w 4835994"/>
                <a:gd name="connsiteY130" fmla="*/ 9731060 h 10829276"/>
                <a:gd name="connsiteX131" fmla="*/ 4783240 w 4835994"/>
                <a:gd name="connsiteY131" fmla="*/ 9396952 h 10829276"/>
                <a:gd name="connsiteX132" fmla="*/ 4677733 w 4835994"/>
                <a:gd name="connsiteY132" fmla="*/ 9010091 h 10829276"/>
                <a:gd name="connsiteX133" fmla="*/ 4677733 w 4835994"/>
                <a:gd name="connsiteY133" fmla="*/ 8851829 h 10829276"/>
                <a:gd name="connsiteX134" fmla="*/ 4695317 w 4835994"/>
                <a:gd name="connsiteY134" fmla="*/ 8799075 h 10829276"/>
                <a:gd name="connsiteX135" fmla="*/ 4624979 w 4835994"/>
                <a:gd name="connsiteY135" fmla="*/ 8693568 h 10829276"/>
                <a:gd name="connsiteX136" fmla="*/ 4607394 w 4835994"/>
                <a:gd name="connsiteY136" fmla="*/ 8640814 h 10829276"/>
                <a:gd name="connsiteX137" fmla="*/ 4607394 w 4835994"/>
                <a:gd name="connsiteY137" fmla="*/ 8166029 h 10829276"/>
                <a:gd name="connsiteX138" fmla="*/ 4589810 w 4835994"/>
                <a:gd name="connsiteY138" fmla="*/ 7058198 h 10829276"/>
                <a:gd name="connsiteX139" fmla="*/ 4501886 w 4835994"/>
                <a:gd name="connsiteY139" fmla="*/ 6600998 h 10829276"/>
                <a:gd name="connsiteX140" fmla="*/ 4396379 w 4835994"/>
                <a:gd name="connsiteY140" fmla="*/ 6266891 h 10829276"/>
                <a:gd name="connsiteX141" fmla="*/ 4378794 w 4835994"/>
                <a:gd name="connsiteY141" fmla="*/ 5686598 h 10829276"/>
                <a:gd name="connsiteX142" fmla="*/ 4396379 w 4835994"/>
                <a:gd name="connsiteY142" fmla="*/ 4367752 h 10829276"/>
                <a:gd name="connsiteX143" fmla="*/ 4396379 w 4835994"/>
                <a:gd name="connsiteY143" fmla="*/ 3664368 h 10829276"/>
                <a:gd name="connsiteX144" fmla="*/ 4308456 w 4835994"/>
                <a:gd name="connsiteY144" fmla="*/ 3295091 h 10829276"/>
                <a:gd name="connsiteX145" fmla="*/ 4202948 w 4835994"/>
                <a:gd name="connsiteY145" fmla="*/ 3189583 h 10829276"/>
                <a:gd name="connsiteX146" fmla="*/ 4062271 w 4835994"/>
                <a:gd name="connsiteY146" fmla="*/ 3101660 h 10829276"/>
                <a:gd name="connsiteX147" fmla="*/ 3710579 w 4835994"/>
                <a:gd name="connsiteY147" fmla="*/ 3048906 h 10829276"/>
                <a:gd name="connsiteX148" fmla="*/ 3358886 w 4835994"/>
                <a:gd name="connsiteY148" fmla="*/ 2855475 h 10829276"/>
                <a:gd name="connsiteX149" fmla="*/ 3024779 w 4835994"/>
                <a:gd name="connsiteY149" fmla="*/ 2609291 h 10829276"/>
                <a:gd name="connsiteX150" fmla="*/ 2866517 w 4835994"/>
                <a:gd name="connsiteY150" fmla="*/ 2204845 h 10829276"/>
                <a:gd name="connsiteX151" fmla="*/ 2831348 w 4835994"/>
                <a:gd name="connsiteY151" fmla="*/ 1958660 h 10829276"/>
                <a:gd name="connsiteX152" fmla="*/ 2831348 w 4835994"/>
                <a:gd name="connsiteY152" fmla="*/ 1870737 h 10829276"/>
                <a:gd name="connsiteX153" fmla="*/ 3077533 w 4835994"/>
                <a:gd name="connsiteY153" fmla="*/ 1958660 h 10829276"/>
                <a:gd name="connsiteX154" fmla="*/ 3288548 w 4835994"/>
                <a:gd name="connsiteY154" fmla="*/ 1993829 h 10829276"/>
                <a:gd name="connsiteX155" fmla="*/ 3411640 w 4835994"/>
                <a:gd name="connsiteY155" fmla="*/ 1958660 h 10829276"/>
                <a:gd name="connsiteX156" fmla="*/ 3446810 w 4835994"/>
                <a:gd name="connsiteY156" fmla="*/ 1923491 h 10829276"/>
                <a:gd name="connsiteX157" fmla="*/ 3446810 w 4835994"/>
                <a:gd name="connsiteY157" fmla="*/ 1835568 h 10829276"/>
                <a:gd name="connsiteX158" fmla="*/ 3429225 w 4835994"/>
                <a:gd name="connsiteY158" fmla="*/ 1782814 h 10829276"/>
                <a:gd name="connsiteX159" fmla="*/ 3464394 w 4835994"/>
                <a:gd name="connsiteY159" fmla="*/ 1782814 h 10829276"/>
                <a:gd name="connsiteX160" fmla="*/ 3534733 w 4835994"/>
                <a:gd name="connsiteY160" fmla="*/ 1765229 h 10829276"/>
                <a:gd name="connsiteX161" fmla="*/ 3517148 w 4835994"/>
                <a:gd name="connsiteY161" fmla="*/ 1712475 h 10829276"/>
                <a:gd name="connsiteX162" fmla="*/ 3499563 w 4835994"/>
                <a:gd name="connsiteY162" fmla="*/ 1694891 h 10829276"/>
                <a:gd name="connsiteX163" fmla="*/ 3552317 w 4835994"/>
                <a:gd name="connsiteY163" fmla="*/ 1677306 h 10829276"/>
                <a:gd name="connsiteX164" fmla="*/ 3552317 w 4835994"/>
                <a:gd name="connsiteY164" fmla="*/ 1571798 h 10829276"/>
                <a:gd name="connsiteX165" fmla="*/ 3534733 w 4835994"/>
                <a:gd name="connsiteY165" fmla="*/ 1413537 h 10829276"/>
                <a:gd name="connsiteX166" fmla="*/ 3640240 w 4835994"/>
                <a:gd name="connsiteY166" fmla="*/ 1413537 h 10829276"/>
                <a:gd name="connsiteX167" fmla="*/ 3692994 w 4835994"/>
                <a:gd name="connsiteY167" fmla="*/ 1378368 h 10829276"/>
                <a:gd name="connsiteX168" fmla="*/ 3710579 w 4835994"/>
                <a:gd name="connsiteY168" fmla="*/ 1290445 h 10829276"/>
                <a:gd name="connsiteX169" fmla="*/ 3622656 w 4835994"/>
                <a:gd name="connsiteY169" fmla="*/ 1184937 h 10829276"/>
                <a:gd name="connsiteX170" fmla="*/ 3587486 w 4835994"/>
                <a:gd name="connsiteY170" fmla="*/ 1132183 h 10829276"/>
                <a:gd name="connsiteX171" fmla="*/ 3552317 w 4835994"/>
                <a:gd name="connsiteY171" fmla="*/ 1044260 h 10829276"/>
                <a:gd name="connsiteX172" fmla="*/ 3534733 w 4835994"/>
                <a:gd name="connsiteY172" fmla="*/ 657398 h 10829276"/>
                <a:gd name="connsiteX173" fmla="*/ 3499563 w 4835994"/>
                <a:gd name="connsiteY173" fmla="*/ 340875 h 10829276"/>
                <a:gd name="connsiteX174" fmla="*/ 3306133 w 4835994"/>
                <a:gd name="connsiteY174" fmla="*/ 182614 h 10829276"/>
                <a:gd name="connsiteX175" fmla="*/ 3059948 w 4835994"/>
                <a:gd name="connsiteY175" fmla="*/ 77106 h 10829276"/>
                <a:gd name="connsiteX176" fmla="*/ 2796179 w 4835994"/>
                <a:gd name="connsiteY176" fmla="*/ 6768 h 10829276"/>
                <a:gd name="connsiteX177" fmla="*/ 2532410 w 4835994"/>
                <a:gd name="connsiteY177" fmla="*/ 6768 h 10829276"/>
                <a:gd name="connsiteX178" fmla="*/ 2198302 w 4835994"/>
                <a:gd name="connsiteY178" fmla="*/ 41937 h 10829276"/>
                <a:gd name="connsiteX179" fmla="*/ 1987286 w 4835994"/>
                <a:gd name="connsiteY179" fmla="*/ 165029 h 10829276"/>
                <a:gd name="connsiteX180" fmla="*/ 1776271 w 4835994"/>
                <a:gd name="connsiteY180" fmla="*/ 358460 h 10829276"/>
                <a:gd name="connsiteX181" fmla="*/ 1776271 w 4835994"/>
                <a:gd name="connsiteY181" fmla="*/ 639814 h 10829276"/>
                <a:gd name="connsiteX182" fmla="*/ 1846610 w 4835994"/>
                <a:gd name="connsiteY182" fmla="*/ 973922 h 10829276"/>
                <a:gd name="connsiteX183" fmla="*/ 2004871 w 4835994"/>
                <a:gd name="connsiteY183" fmla="*/ 1202522 h 10829276"/>
                <a:gd name="connsiteX184" fmla="*/ 2163133 w 4835994"/>
                <a:gd name="connsiteY184" fmla="*/ 1360783 h 10829276"/>
                <a:gd name="connsiteX185" fmla="*/ 2233471 w 4835994"/>
                <a:gd name="connsiteY185" fmla="*/ 1536629 h 10829276"/>
                <a:gd name="connsiteX186" fmla="*/ 2127963 w 4835994"/>
                <a:gd name="connsiteY186" fmla="*/ 1853152 h 10829276"/>
                <a:gd name="connsiteX187" fmla="*/ 2040040 w 4835994"/>
                <a:gd name="connsiteY187" fmla="*/ 2134506 h 10829276"/>
                <a:gd name="connsiteX188" fmla="*/ 2004871 w 4835994"/>
                <a:gd name="connsiteY188" fmla="*/ 2503783 h 10829276"/>
                <a:gd name="connsiteX189" fmla="*/ 1864194 w 4835994"/>
                <a:gd name="connsiteY189" fmla="*/ 2714798 h 10829276"/>
                <a:gd name="connsiteX190" fmla="*/ 1547671 w 4835994"/>
                <a:gd name="connsiteY190" fmla="*/ 2890645 h 10829276"/>
                <a:gd name="connsiteX191" fmla="*/ 1037717 w 4835994"/>
                <a:gd name="connsiteY191" fmla="*/ 3084075 h 10829276"/>
                <a:gd name="connsiteX192" fmla="*/ 791533 w 4835994"/>
                <a:gd name="connsiteY192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1160810 w 4835994"/>
                <a:gd name="connsiteY55" fmla="*/ 7005445 h 10829276"/>
                <a:gd name="connsiteX56" fmla="*/ 1020133 w 4835994"/>
                <a:gd name="connsiteY56" fmla="*/ 7409891 h 10829276"/>
                <a:gd name="connsiteX57" fmla="*/ 844286 w 4835994"/>
                <a:gd name="connsiteY57" fmla="*/ 8042937 h 10829276"/>
                <a:gd name="connsiteX58" fmla="*/ 756363 w 4835994"/>
                <a:gd name="connsiteY58" fmla="*/ 8552891 h 10829276"/>
                <a:gd name="connsiteX59" fmla="*/ 756363 w 4835994"/>
                <a:gd name="connsiteY59" fmla="*/ 9273860 h 10829276"/>
                <a:gd name="connsiteX60" fmla="*/ 861871 w 4835994"/>
                <a:gd name="connsiteY60" fmla="*/ 9854152 h 10829276"/>
                <a:gd name="connsiteX61" fmla="*/ 1020133 w 4835994"/>
                <a:gd name="connsiteY61" fmla="*/ 10592706 h 10829276"/>
                <a:gd name="connsiteX62" fmla="*/ 1090471 w 4835994"/>
                <a:gd name="connsiteY62" fmla="*/ 10803722 h 10829276"/>
                <a:gd name="connsiteX63" fmla="*/ 1178394 w 4835994"/>
                <a:gd name="connsiteY63" fmla="*/ 10803722 h 10829276"/>
                <a:gd name="connsiteX64" fmla="*/ 1389410 w 4835994"/>
                <a:gd name="connsiteY64" fmla="*/ 10803722 h 10829276"/>
                <a:gd name="connsiteX65" fmla="*/ 1916948 w 4835994"/>
                <a:gd name="connsiteY65" fmla="*/ 10803722 h 10829276"/>
                <a:gd name="connsiteX66" fmla="*/ 2338979 w 4835994"/>
                <a:gd name="connsiteY66" fmla="*/ 10786137 h 10829276"/>
                <a:gd name="connsiteX67" fmla="*/ 2374148 w 4835994"/>
                <a:gd name="connsiteY67" fmla="*/ 10663045 h 10829276"/>
                <a:gd name="connsiteX68" fmla="*/ 2338979 w 4835994"/>
                <a:gd name="connsiteY68" fmla="*/ 10399275 h 10829276"/>
                <a:gd name="connsiteX69" fmla="*/ 2356563 w 4835994"/>
                <a:gd name="connsiteY69" fmla="*/ 9994829 h 10829276"/>
                <a:gd name="connsiteX70" fmla="*/ 2338979 w 4835994"/>
                <a:gd name="connsiteY70" fmla="*/ 9432122 h 10829276"/>
                <a:gd name="connsiteX71" fmla="*/ 2303810 w 4835994"/>
                <a:gd name="connsiteY71" fmla="*/ 9133183 h 10829276"/>
                <a:gd name="connsiteX72" fmla="*/ 2303810 w 4835994"/>
                <a:gd name="connsiteY72" fmla="*/ 9010091 h 10829276"/>
                <a:gd name="connsiteX73" fmla="*/ 2479656 w 4835994"/>
                <a:gd name="connsiteY73" fmla="*/ 9027675 h 10829276"/>
                <a:gd name="connsiteX74" fmla="*/ 2549994 w 4835994"/>
                <a:gd name="connsiteY74" fmla="*/ 9045260 h 10829276"/>
                <a:gd name="connsiteX75" fmla="*/ 2532410 w 4835994"/>
                <a:gd name="connsiteY75" fmla="*/ 9256275 h 10829276"/>
                <a:gd name="connsiteX76" fmla="*/ 2514825 w 4835994"/>
                <a:gd name="connsiteY76" fmla="*/ 9537629 h 10829276"/>
                <a:gd name="connsiteX77" fmla="*/ 2497240 w 4835994"/>
                <a:gd name="connsiteY77" fmla="*/ 9766229 h 10829276"/>
                <a:gd name="connsiteX78" fmla="*/ 2497240 w 4835994"/>
                <a:gd name="connsiteY78" fmla="*/ 10047583 h 10829276"/>
                <a:gd name="connsiteX79" fmla="*/ 2479656 w 4835994"/>
                <a:gd name="connsiteY79" fmla="*/ 10241014 h 10829276"/>
                <a:gd name="connsiteX80" fmla="*/ 2497240 w 4835994"/>
                <a:gd name="connsiteY80" fmla="*/ 10469614 h 10829276"/>
                <a:gd name="connsiteX81" fmla="*/ 2497240 w 4835994"/>
                <a:gd name="connsiteY81" fmla="*/ 10663045 h 10829276"/>
                <a:gd name="connsiteX82" fmla="*/ 2514825 w 4835994"/>
                <a:gd name="connsiteY82" fmla="*/ 10821306 h 10829276"/>
                <a:gd name="connsiteX83" fmla="*/ 2725840 w 4835994"/>
                <a:gd name="connsiteY83" fmla="*/ 10803722 h 10829276"/>
                <a:gd name="connsiteX84" fmla="*/ 3059948 w 4835994"/>
                <a:gd name="connsiteY84" fmla="*/ 10786137 h 10829276"/>
                <a:gd name="connsiteX85" fmla="*/ 3499563 w 4835994"/>
                <a:gd name="connsiteY85" fmla="*/ 10821306 h 10829276"/>
                <a:gd name="connsiteX86" fmla="*/ 3763333 w 4835994"/>
                <a:gd name="connsiteY86" fmla="*/ 10786137 h 10829276"/>
                <a:gd name="connsiteX87" fmla="*/ 3780917 w 4835994"/>
                <a:gd name="connsiteY87" fmla="*/ 10680629 h 10829276"/>
                <a:gd name="connsiteX88" fmla="*/ 3851256 w 4835994"/>
                <a:gd name="connsiteY88" fmla="*/ 10293768 h 10829276"/>
                <a:gd name="connsiteX89" fmla="*/ 3974348 w 4835994"/>
                <a:gd name="connsiteY89" fmla="*/ 9783814 h 10829276"/>
                <a:gd name="connsiteX90" fmla="*/ 4079856 w 4835994"/>
                <a:gd name="connsiteY90" fmla="*/ 9080429 h 10829276"/>
                <a:gd name="connsiteX91" fmla="*/ 4097440 w 4835994"/>
                <a:gd name="connsiteY91" fmla="*/ 8640814 h 10829276"/>
                <a:gd name="connsiteX92" fmla="*/ 3991933 w 4835994"/>
                <a:gd name="connsiteY92" fmla="*/ 7955014 h 10829276"/>
                <a:gd name="connsiteX93" fmla="*/ 3763333 w 4835994"/>
                <a:gd name="connsiteY93" fmla="*/ 7216460 h 10829276"/>
                <a:gd name="connsiteX94" fmla="*/ 3605071 w 4835994"/>
                <a:gd name="connsiteY94" fmla="*/ 6794429 h 10829276"/>
                <a:gd name="connsiteX95" fmla="*/ 3534733 w 4835994"/>
                <a:gd name="connsiteY95" fmla="*/ 6671337 h 10829276"/>
                <a:gd name="connsiteX96" fmla="*/ 3534733 w 4835994"/>
                <a:gd name="connsiteY96" fmla="*/ 6284475 h 10829276"/>
                <a:gd name="connsiteX97" fmla="*/ 3622656 w 4835994"/>
                <a:gd name="connsiteY97" fmla="*/ 5880029 h 10829276"/>
                <a:gd name="connsiteX98" fmla="*/ 3692994 w 4835994"/>
                <a:gd name="connsiteY98" fmla="*/ 5387660 h 10829276"/>
                <a:gd name="connsiteX99" fmla="*/ 3710579 w 4835994"/>
                <a:gd name="connsiteY99" fmla="*/ 5106306 h 10829276"/>
                <a:gd name="connsiteX100" fmla="*/ 3763333 w 4835994"/>
                <a:gd name="connsiteY100" fmla="*/ 4948045 h 10829276"/>
                <a:gd name="connsiteX101" fmla="*/ 3780917 w 4835994"/>
                <a:gd name="connsiteY101" fmla="*/ 5475583 h 10829276"/>
                <a:gd name="connsiteX102" fmla="*/ 3798502 w 4835994"/>
                <a:gd name="connsiteY102" fmla="*/ 6126214 h 10829276"/>
                <a:gd name="connsiteX103" fmla="*/ 3798502 w 4835994"/>
                <a:gd name="connsiteY103" fmla="*/ 6460322 h 10829276"/>
                <a:gd name="connsiteX104" fmla="*/ 3921594 w 4835994"/>
                <a:gd name="connsiteY104" fmla="*/ 6970275 h 10829276"/>
                <a:gd name="connsiteX105" fmla="*/ 4079856 w 4835994"/>
                <a:gd name="connsiteY105" fmla="*/ 7532983 h 10829276"/>
                <a:gd name="connsiteX106" fmla="*/ 4185363 w 4835994"/>
                <a:gd name="connsiteY106" fmla="*/ 8130860 h 10829276"/>
                <a:gd name="connsiteX107" fmla="*/ 4308456 w 4835994"/>
                <a:gd name="connsiteY107" fmla="*/ 8570475 h 10829276"/>
                <a:gd name="connsiteX108" fmla="*/ 4326040 w 4835994"/>
                <a:gd name="connsiteY108" fmla="*/ 8957337 h 10829276"/>
                <a:gd name="connsiteX109" fmla="*/ 4273286 w 4835994"/>
                <a:gd name="connsiteY109" fmla="*/ 9273860 h 10829276"/>
                <a:gd name="connsiteX110" fmla="*/ 4185363 w 4835994"/>
                <a:gd name="connsiteY110" fmla="*/ 9520045 h 10829276"/>
                <a:gd name="connsiteX111" fmla="*/ 4202948 w 4835994"/>
                <a:gd name="connsiteY111" fmla="*/ 9713475 h 10829276"/>
                <a:gd name="connsiteX112" fmla="*/ 4202948 w 4835994"/>
                <a:gd name="connsiteY112" fmla="*/ 9836568 h 10829276"/>
                <a:gd name="connsiteX113" fmla="*/ 4220533 w 4835994"/>
                <a:gd name="connsiteY113" fmla="*/ 10029998 h 10829276"/>
                <a:gd name="connsiteX114" fmla="*/ 4308456 w 4835994"/>
                <a:gd name="connsiteY114" fmla="*/ 10135506 h 10829276"/>
                <a:gd name="connsiteX115" fmla="*/ 4343625 w 4835994"/>
                <a:gd name="connsiteY115" fmla="*/ 10135506 h 10829276"/>
                <a:gd name="connsiteX116" fmla="*/ 4361210 w 4835994"/>
                <a:gd name="connsiteY116" fmla="*/ 10047583 h 10829276"/>
                <a:gd name="connsiteX117" fmla="*/ 4326040 w 4835994"/>
                <a:gd name="connsiteY117" fmla="*/ 9906906 h 10829276"/>
                <a:gd name="connsiteX118" fmla="*/ 4343625 w 4835994"/>
                <a:gd name="connsiteY118" fmla="*/ 9713475 h 10829276"/>
                <a:gd name="connsiteX119" fmla="*/ 4396379 w 4835994"/>
                <a:gd name="connsiteY119" fmla="*/ 9572798 h 10829276"/>
                <a:gd name="connsiteX120" fmla="*/ 4466717 w 4835994"/>
                <a:gd name="connsiteY120" fmla="*/ 9836568 h 10829276"/>
                <a:gd name="connsiteX121" fmla="*/ 4466717 w 4835994"/>
                <a:gd name="connsiteY121" fmla="*/ 10065168 h 10829276"/>
                <a:gd name="connsiteX122" fmla="*/ 4431548 w 4835994"/>
                <a:gd name="connsiteY122" fmla="*/ 10170675 h 10829276"/>
                <a:gd name="connsiteX123" fmla="*/ 4378794 w 4835994"/>
                <a:gd name="connsiteY123" fmla="*/ 10293768 h 10829276"/>
                <a:gd name="connsiteX124" fmla="*/ 4290871 w 4835994"/>
                <a:gd name="connsiteY124" fmla="*/ 10452029 h 10829276"/>
                <a:gd name="connsiteX125" fmla="*/ 4290871 w 4835994"/>
                <a:gd name="connsiteY125" fmla="*/ 10487198 h 10829276"/>
                <a:gd name="connsiteX126" fmla="*/ 4449133 w 4835994"/>
                <a:gd name="connsiteY126" fmla="*/ 10311352 h 10829276"/>
                <a:gd name="connsiteX127" fmla="*/ 4607394 w 4835994"/>
                <a:gd name="connsiteY127" fmla="*/ 10241014 h 10829276"/>
                <a:gd name="connsiteX128" fmla="*/ 4712902 w 4835994"/>
                <a:gd name="connsiteY128" fmla="*/ 10065168 h 10829276"/>
                <a:gd name="connsiteX129" fmla="*/ 4783240 w 4835994"/>
                <a:gd name="connsiteY129" fmla="*/ 9906906 h 10829276"/>
                <a:gd name="connsiteX130" fmla="*/ 4835994 w 4835994"/>
                <a:gd name="connsiteY130" fmla="*/ 9731060 h 10829276"/>
                <a:gd name="connsiteX131" fmla="*/ 4783240 w 4835994"/>
                <a:gd name="connsiteY131" fmla="*/ 9396952 h 10829276"/>
                <a:gd name="connsiteX132" fmla="*/ 4677733 w 4835994"/>
                <a:gd name="connsiteY132" fmla="*/ 9010091 h 10829276"/>
                <a:gd name="connsiteX133" fmla="*/ 4677733 w 4835994"/>
                <a:gd name="connsiteY133" fmla="*/ 8851829 h 10829276"/>
                <a:gd name="connsiteX134" fmla="*/ 4695317 w 4835994"/>
                <a:gd name="connsiteY134" fmla="*/ 8799075 h 10829276"/>
                <a:gd name="connsiteX135" fmla="*/ 4624979 w 4835994"/>
                <a:gd name="connsiteY135" fmla="*/ 8693568 h 10829276"/>
                <a:gd name="connsiteX136" fmla="*/ 4607394 w 4835994"/>
                <a:gd name="connsiteY136" fmla="*/ 8640814 h 10829276"/>
                <a:gd name="connsiteX137" fmla="*/ 4607394 w 4835994"/>
                <a:gd name="connsiteY137" fmla="*/ 8166029 h 10829276"/>
                <a:gd name="connsiteX138" fmla="*/ 4589810 w 4835994"/>
                <a:gd name="connsiteY138" fmla="*/ 7058198 h 10829276"/>
                <a:gd name="connsiteX139" fmla="*/ 4501886 w 4835994"/>
                <a:gd name="connsiteY139" fmla="*/ 6600998 h 10829276"/>
                <a:gd name="connsiteX140" fmla="*/ 4396379 w 4835994"/>
                <a:gd name="connsiteY140" fmla="*/ 6266891 h 10829276"/>
                <a:gd name="connsiteX141" fmla="*/ 4378794 w 4835994"/>
                <a:gd name="connsiteY141" fmla="*/ 5686598 h 10829276"/>
                <a:gd name="connsiteX142" fmla="*/ 4396379 w 4835994"/>
                <a:gd name="connsiteY142" fmla="*/ 4367752 h 10829276"/>
                <a:gd name="connsiteX143" fmla="*/ 4396379 w 4835994"/>
                <a:gd name="connsiteY143" fmla="*/ 3664368 h 10829276"/>
                <a:gd name="connsiteX144" fmla="*/ 4308456 w 4835994"/>
                <a:gd name="connsiteY144" fmla="*/ 3295091 h 10829276"/>
                <a:gd name="connsiteX145" fmla="*/ 4202948 w 4835994"/>
                <a:gd name="connsiteY145" fmla="*/ 3189583 h 10829276"/>
                <a:gd name="connsiteX146" fmla="*/ 4062271 w 4835994"/>
                <a:gd name="connsiteY146" fmla="*/ 3101660 h 10829276"/>
                <a:gd name="connsiteX147" fmla="*/ 3710579 w 4835994"/>
                <a:gd name="connsiteY147" fmla="*/ 3048906 h 10829276"/>
                <a:gd name="connsiteX148" fmla="*/ 3358886 w 4835994"/>
                <a:gd name="connsiteY148" fmla="*/ 2855475 h 10829276"/>
                <a:gd name="connsiteX149" fmla="*/ 3024779 w 4835994"/>
                <a:gd name="connsiteY149" fmla="*/ 2609291 h 10829276"/>
                <a:gd name="connsiteX150" fmla="*/ 2866517 w 4835994"/>
                <a:gd name="connsiteY150" fmla="*/ 2204845 h 10829276"/>
                <a:gd name="connsiteX151" fmla="*/ 2831348 w 4835994"/>
                <a:gd name="connsiteY151" fmla="*/ 1958660 h 10829276"/>
                <a:gd name="connsiteX152" fmla="*/ 2831348 w 4835994"/>
                <a:gd name="connsiteY152" fmla="*/ 1870737 h 10829276"/>
                <a:gd name="connsiteX153" fmla="*/ 3077533 w 4835994"/>
                <a:gd name="connsiteY153" fmla="*/ 1958660 h 10829276"/>
                <a:gd name="connsiteX154" fmla="*/ 3288548 w 4835994"/>
                <a:gd name="connsiteY154" fmla="*/ 1993829 h 10829276"/>
                <a:gd name="connsiteX155" fmla="*/ 3411640 w 4835994"/>
                <a:gd name="connsiteY155" fmla="*/ 1958660 h 10829276"/>
                <a:gd name="connsiteX156" fmla="*/ 3446810 w 4835994"/>
                <a:gd name="connsiteY156" fmla="*/ 1923491 h 10829276"/>
                <a:gd name="connsiteX157" fmla="*/ 3446810 w 4835994"/>
                <a:gd name="connsiteY157" fmla="*/ 1835568 h 10829276"/>
                <a:gd name="connsiteX158" fmla="*/ 3429225 w 4835994"/>
                <a:gd name="connsiteY158" fmla="*/ 1782814 h 10829276"/>
                <a:gd name="connsiteX159" fmla="*/ 3464394 w 4835994"/>
                <a:gd name="connsiteY159" fmla="*/ 1782814 h 10829276"/>
                <a:gd name="connsiteX160" fmla="*/ 3534733 w 4835994"/>
                <a:gd name="connsiteY160" fmla="*/ 1765229 h 10829276"/>
                <a:gd name="connsiteX161" fmla="*/ 3517148 w 4835994"/>
                <a:gd name="connsiteY161" fmla="*/ 1712475 h 10829276"/>
                <a:gd name="connsiteX162" fmla="*/ 3499563 w 4835994"/>
                <a:gd name="connsiteY162" fmla="*/ 1694891 h 10829276"/>
                <a:gd name="connsiteX163" fmla="*/ 3552317 w 4835994"/>
                <a:gd name="connsiteY163" fmla="*/ 1677306 h 10829276"/>
                <a:gd name="connsiteX164" fmla="*/ 3552317 w 4835994"/>
                <a:gd name="connsiteY164" fmla="*/ 1571798 h 10829276"/>
                <a:gd name="connsiteX165" fmla="*/ 3534733 w 4835994"/>
                <a:gd name="connsiteY165" fmla="*/ 1413537 h 10829276"/>
                <a:gd name="connsiteX166" fmla="*/ 3640240 w 4835994"/>
                <a:gd name="connsiteY166" fmla="*/ 1413537 h 10829276"/>
                <a:gd name="connsiteX167" fmla="*/ 3692994 w 4835994"/>
                <a:gd name="connsiteY167" fmla="*/ 1378368 h 10829276"/>
                <a:gd name="connsiteX168" fmla="*/ 3710579 w 4835994"/>
                <a:gd name="connsiteY168" fmla="*/ 1290445 h 10829276"/>
                <a:gd name="connsiteX169" fmla="*/ 3622656 w 4835994"/>
                <a:gd name="connsiteY169" fmla="*/ 1184937 h 10829276"/>
                <a:gd name="connsiteX170" fmla="*/ 3587486 w 4835994"/>
                <a:gd name="connsiteY170" fmla="*/ 1132183 h 10829276"/>
                <a:gd name="connsiteX171" fmla="*/ 3552317 w 4835994"/>
                <a:gd name="connsiteY171" fmla="*/ 1044260 h 10829276"/>
                <a:gd name="connsiteX172" fmla="*/ 3534733 w 4835994"/>
                <a:gd name="connsiteY172" fmla="*/ 657398 h 10829276"/>
                <a:gd name="connsiteX173" fmla="*/ 3499563 w 4835994"/>
                <a:gd name="connsiteY173" fmla="*/ 340875 h 10829276"/>
                <a:gd name="connsiteX174" fmla="*/ 3306133 w 4835994"/>
                <a:gd name="connsiteY174" fmla="*/ 182614 h 10829276"/>
                <a:gd name="connsiteX175" fmla="*/ 3059948 w 4835994"/>
                <a:gd name="connsiteY175" fmla="*/ 77106 h 10829276"/>
                <a:gd name="connsiteX176" fmla="*/ 2796179 w 4835994"/>
                <a:gd name="connsiteY176" fmla="*/ 6768 h 10829276"/>
                <a:gd name="connsiteX177" fmla="*/ 2532410 w 4835994"/>
                <a:gd name="connsiteY177" fmla="*/ 6768 h 10829276"/>
                <a:gd name="connsiteX178" fmla="*/ 2198302 w 4835994"/>
                <a:gd name="connsiteY178" fmla="*/ 41937 h 10829276"/>
                <a:gd name="connsiteX179" fmla="*/ 1987286 w 4835994"/>
                <a:gd name="connsiteY179" fmla="*/ 165029 h 10829276"/>
                <a:gd name="connsiteX180" fmla="*/ 1776271 w 4835994"/>
                <a:gd name="connsiteY180" fmla="*/ 358460 h 10829276"/>
                <a:gd name="connsiteX181" fmla="*/ 1776271 w 4835994"/>
                <a:gd name="connsiteY181" fmla="*/ 639814 h 10829276"/>
                <a:gd name="connsiteX182" fmla="*/ 1846610 w 4835994"/>
                <a:gd name="connsiteY182" fmla="*/ 973922 h 10829276"/>
                <a:gd name="connsiteX183" fmla="*/ 2004871 w 4835994"/>
                <a:gd name="connsiteY183" fmla="*/ 1202522 h 10829276"/>
                <a:gd name="connsiteX184" fmla="*/ 2163133 w 4835994"/>
                <a:gd name="connsiteY184" fmla="*/ 1360783 h 10829276"/>
                <a:gd name="connsiteX185" fmla="*/ 2233471 w 4835994"/>
                <a:gd name="connsiteY185" fmla="*/ 1536629 h 10829276"/>
                <a:gd name="connsiteX186" fmla="*/ 2127963 w 4835994"/>
                <a:gd name="connsiteY186" fmla="*/ 1853152 h 10829276"/>
                <a:gd name="connsiteX187" fmla="*/ 2092794 w 4835994"/>
                <a:gd name="connsiteY187" fmla="*/ 2169675 h 10829276"/>
                <a:gd name="connsiteX188" fmla="*/ 2004871 w 4835994"/>
                <a:gd name="connsiteY188" fmla="*/ 2503783 h 10829276"/>
                <a:gd name="connsiteX189" fmla="*/ 1864194 w 4835994"/>
                <a:gd name="connsiteY189" fmla="*/ 2714798 h 10829276"/>
                <a:gd name="connsiteX190" fmla="*/ 1547671 w 4835994"/>
                <a:gd name="connsiteY190" fmla="*/ 2890645 h 10829276"/>
                <a:gd name="connsiteX191" fmla="*/ 1037717 w 4835994"/>
                <a:gd name="connsiteY191" fmla="*/ 3084075 h 10829276"/>
                <a:gd name="connsiteX192" fmla="*/ 791533 w 4835994"/>
                <a:gd name="connsiteY192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1160810 w 4835994"/>
                <a:gd name="connsiteY55" fmla="*/ 7005445 h 10829276"/>
                <a:gd name="connsiteX56" fmla="*/ 1020133 w 4835994"/>
                <a:gd name="connsiteY56" fmla="*/ 7409891 h 10829276"/>
                <a:gd name="connsiteX57" fmla="*/ 844286 w 4835994"/>
                <a:gd name="connsiteY57" fmla="*/ 8042937 h 10829276"/>
                <a:gd name="connsiteX58" fmla="*/ 756363 w 4835994"/>
                <a:gd name="connsiteY58" fmla="*/ 8552891 h 10829276"/>
                <a:gd name="connsiteX59" fmla="*/ 756363 w 4835994"/>
                <a:gd name="connsiteY59" fmla="*/ 9273860 h 10829276"/>
                <a:gd name="connsiteX60" fmla="*/ 861871 w 4835994"/>
                <a:gd name="connsiteY60" fmla="*/ 9854152 h 10829276"/>
                <a:gd name="connsiteX61" fmla="*/ 1020133 w 4835994"/>
                <a:gd name="connsiteY61" fmla="*/ 10592706 h 10829276"/>
                <a:gd name="connsiteX62" fmla="*/ 1090471 w 4835994"/>
                <a:gd name="connsiteY62" fmla="*/ 10803722 h 10829276"/>
                <a:gd name="connsiteX63" fmla="*/ 1178394 w 4835994"/>
                <a:gd name="connsiteY63" fmla="*/ 10803722 h 10829276"/>
                <a:gd name="connsiteX64" fmla="*/ 1389410 w 4835994"/>
                <a:gd name="connsiteY64" fmla="*/ 10803722 h 10829276"/>
                <a:gd name="connsiteX65" fmla="*/ 1916948 w 4835994"/>
                <a:gd name="connsiteY65" fmla="*/ 10803722 h 10829276"/>
                <a:gd name="connsiteX66" fmla="*/ 2338979 w 4835994"/>
                <a:gd name="connsiteY66" fmla="*/ 10786137 h 10829276"/>
                <a:gd name="connsiteX67" fmla="*/ 2374148 w 4835994"/>
                <a:gd name="connsiteY67" fmla="*/ 10663045 h 10829276"/>
                <a:gd name="connsiteX68" fmla="*/ 2338979 w 4835994"/>
                <a:gd name="connsiteY68" fmla="*/ 10399275 h 10829276"/>
                <a:gd name="connsiteX69" fmla="*/ 2356563 w 4835994"/>
                <a:gd name="connsiteY69" fmla="*/ 9994829 h 10829276"/>
                <a:gd name="connsiteX70" fmla="*/ 2338979 w 4835994"/>
                <a:gd name="connsiteY70" fmla="*/ 9432122 h 10829276"/>
                <a:gd name="connsiteX71" fmla="*/ 2303810 w 4835994"/>
                <a:gd name="connsiteY71" fmla="*/ 9133183 h 10829276"/>
                <a:gd name="connsiteX72" fmla="*/ 2303810 w 4835994"/>
                <a:gd name="connsiteY72" fmla="*/ 9010091 h 10829276"/>
                <a:gd name="connsiteX73" fmla="*/ 2479656 w 4835994"/>
                <a:gd name="connsiteY73" fmla="*/ 9027675 h 10829276"/>
                <a:gd name="connsiteX74" fmla="*/ 2549994 w 4835994"/>
                <a:gd name="connsiteY74" fmla="*/ 9045260 h 10829276"/>
                <a:gd name="connsiteX75" fmla="*/ 2532410 w 4835994"/>
                <a:gd name="connsiteY75" fmla="*/ 9256275 h 10829276"/>
                <a:gd name="connsiteX76" fmla="*/ 2514825 w 4835994"/>
                <a:gd name="connsiteY76" fmla="*/ 9537629 h 10829276"/>
                <a:gd name="connsiteX77" fmla="*/ 2497240 w 4835994"/>
                <a:gd name="connsiteY77" fmla="*/ 9766229 h 10829276"/>
                <a:gd name="connsiteX78" fmla="*/ 2497240 w 4835994"/>
                <a:gd name="connsiteY78" fmla="*/ 10047583 h 10829276"/>
                <a:gd name="connsiteX79" fmla="*/ 2479656 w 4835994"/>
                <a:gd name="connsiteY79" fmla="*/ 10241014 h 10829276"/>
                <a:gd name="connsiteX80" fmla="*/ 2497240 w 4835994"/>
                <a:gd name="connsiteY80" fmla="*/ 10469614 h 10829276"/>
                <a:gd name="connsiteX81" fmla="*/ 2497240 w 4835994"/>
                <a:gd name="connsiteY81" fmla="*/ 10663045 h 10829276"/>
                <a:gd name="connsiteX82" fmla="*/ 2514825 w 4835994"/>
                <a:gd name="connsiteY82" fmla="*/ 10821306 h 10829276"/>
                <a:gd name="connsiteX83" fmla="*/ 2725840 w 4835994"/>
                <a:gd name="connsiteY83" fmla="*/ 10803722 h 10829276"/>
                <a:gd name="connsiteX84" fmla="*/ 3059948 w 4835994"/>
                <a:gd name="connsiteY84" fmla="*/ 10786137 h 10829276"/>
                <a:gd name="connsiteX85" fmla="*/ 3499563 w 4835994"/>
                <a:gd name="connsiteY85" fmla="*/ 10821306 h 10829276"/>
                <a:gd name="connsiteX86" fmla="*/ 3763333 w 4835994"/>
                <a:gd name="connsiteY86" fmla="*/ 10786137 h 10829276"/>
                <a:gd name="connsiteX87" fmla="*/ 3780917 w 4835994"/>
                <a:gd name="connsiteY87" fmla="*/ 10680629 h 10829276"/>
                <a:gd name="connsiteX88" fmla="*/ 3851256 w 4835994"/>
                <a:gd name="connsiteY88" fmla="*/ 10293768 h 10829276"/>
                <a:gd name="connsiteX89" fmla="*/ 3974348 w 4835994"/>
                <a:gd name="connsiteY89" fmla="*/ 9783814 h 10829276"/>
                <a:gd name="connsiteX90" fmla="*/ 4079856 w 4835994"/>
                <a:gd name="connsiteY90" fmla="*/ 9080429 h 10829276"/>
                <a:gd name="connsiteX91" fmla="*/ 4097440 w 4835994"/>
                <a:gd name="connsiteY91" fmla="*/ 8640814 h 10829276"/>
                <a:gd name="connsiteX92" fmla="*/ 3991933 w 4835994"/>
                <a:gd name="connsiteY92" fmla="*/ 7955014 h 10829276"/>
                <a:gd name="connsiteX93" fmla="*/ 3763333 w 4835994"/>
                <a:gd name="connsiteY93" fmla="*/ 7216460 h 10829276"/>
                <a:gd name="connsiteX94" fmla="*/ 3605071 w 4835994"/>
                <a:gd name="connsiteY94" fmla="*/ 6794429 h 10829276"/>
                <a:gd name="connsiteX95" fmla="*/ 3534733 w 4835994"/>
                <a:gd name="connsiteY95" fmla="*/ 6671337 h 10829276"/>
                <a:gd name="connsiteX96" fmla="*/ 3534733 w 4835994"/>
                <a:gd name="connsiteY96" fmla="*/ 6284475 h 10829276"/>
                <a:gd name="connsiteX97" fmla="*/ 3622656 w 4835994"/>
                <a:gd name="connsiteY97" fmla="*/ 5880029 h 10829276"/>
                <a:gd name="connsiteX98" fmla="*/ 3692994 w 4835994"/>
                <a:gd name="connsiteY98" fmla="*/ 5387660 h 10829276"/>
                <a:gd name="connsiteX99" fmla="*/ 3710579 w 4835994"/>
                <a:gd name="connsiteY99" fmla="*/ 5106306 h 10829276"/>
                <a:gd name="connsiteX100" fmla="*/ 3763333 w 4835994"/>
                <a:gd name="connsiteY100" fmla="*/ 4948045 h 10829276"/>
                <a:gd name="connsiteX101" fmla="*/ 3780917 w 4835994"/>
                <a:gd name="connsiteY101" fmla="*/ 5475583 h 10829276"/>
                <a:gd name="connsiteX102" fmla="*/ 3798502 w 4835994"/>
                <a:gd name="connsiteY102" fmla="*/ 6126214 h 10829276"/>
                <a:gd name="connsiteX103" fmla="*/ 3798502 w 4835994"/>
                <a:gd name="connsiteY103" fmla="*/ 6460322 h 10829276"/>
                <a:gd name="connsiteX104" fmla="*/ 3921594 w 4835994"/>
                <a:gd name="connsiteY104" fmla="*/ 6970275 h 10829276"/>
                <a:gd name="connsiteX105" fmla="*/ 4079856 w 4835994"/>
                <a:gd name="connsiteY105" fmla="*/ 7532983 h 10829276"/>
                <a:gd name="connsiteX106" fmla="*/ 4185363 w 4835994"/>
                <a:gd name="connsiteY106" fmla="*/ 8130860 h 10829276"/>
                <a:gd name="connsiteX107" fmla="*/ 4308456 w 4835994"/>
                <a:gd name="connsiteY107" fmla="*/ 8570475 h 10829276"/>
                <a:gd name="connsiteX108" fmla="*/ 4326040 w 4835994"/>
                <a:gd name="connsiteY108" fmla="*/ 8957337 h 10829276"/>
                <a:gd name="connsiteX109" fmla="*/ 4273286 w 4835994"/>
                <a:gd name="connsiteY109" fmla="*/ 9273860 h 10829276"/>
                <a:gd name="connsiteX110" fmla="*/ 4185363 w 4835994"/>
                <a:gd name="connsiteY110" fmla="*/ 9520045 h 10829276"/>
                <a:gd name="connsiteX111" fmla="*/ 4202948 w 4835994"/>
                <a:gd name="connsiteY111" fmla="*/ 9713475 h 10829276"/>
                <a:gd name="connsiteX112" fmla="*/ 4202948 w 4835994"/>
                <a:gd name="connsiteY112" fmla="*/ 9836568 h 10829276"/>
                <a:gd name="connsiteX113" fmla="*/ 4220533 w 4835994"/>
                <a:gd name="connsiteY113" fmla="*/ 10029998 h 10829276"/>
                <a:gd name="connsiteX114" fmla="*/ 4308456 w 4835994"/>
                <a:gd name="connsiteY114" fmla="*/ 10135506 h 10829276"/>
                <a:gd name="connsiteX115" fmla="*/ 4343625 w 4835994"/>
                <a:gd name="connsiteY115" fmla="*/ 10135506 h 10829276"/>
                <a:gd name="connsiteX116" fmla="*/ 4361210 w 4835994"/>
                <a:gd name="connsiteY116" fmla="*/ 10047583 h 10829276"/>
                <a:gd name="connsiteX117" fmla="*/ 4326040 w 4835994"/>
                <a:gd name="connsiteY117" fmla="*/ 9906906 h 10829276"/>
                <a:gd name="connsiteX118" fmla="*/ 4343625 w 4835994"/>
                <a:gd name="connsiteY118" fmla="*/ 9713475 h 10829276"/>
                <a:gd name="connsiteX119" fmla="*/ 4396379 w 4835994"/>
                <a:gd name="connsiteY119" fmla="*/ 9572798 h 10829276"/>
                <a:gd name="connsiteX120" fmla="*/ 4466717 w 4835994"/>
                <a:gd name="connsiteY120" fmla="*/ 9836568 h 10829276"/>
                <a:gd name="connsiteX121" fmla="*/ 4466717 w 4835994"/>
                <a:gd name="connsiteY121" fmla="*/ 10065168 h 10829276"/>
                <a:gd name="connsiteX122" fmla="*/ 4431548 w 4835994"/>
                <a:gd name="connsiteY122" fmla="*/ 10170675 h 10829276"/>
                <a:gd name="connsiteX123" fmla="*/ 4378794 w 4835994"/>
                <a:gd name="connsiteY123" fmla="*/ 10293768 h 10829276"/>
                <a:gd name="connsiteX124" fmla="*/ 4290871 w 4835994"/>
                <a:gd name="connsiteY124" fmla="*/ 10452029 h 10829276"/>
                <a:gd name="connsiteX125" fmla="*/ 4290871 w 4835994"/>
                <a:gd name="connsiteY125" fmla="*/ 10487198 h 10829276"/>
                <a:gd name="connsiteX126" fmla="*/ 4449133 w 4835994"/>
                <a:gd name="connsiteY126" fmla="*/ 10311352 h 10829276"/>
                <a:gd name="connsiteX127" fmla="*/ 4607394 w 4835994"/>
                <a:gd name="connsiteY127" fmla="*/ 10241014 h 10829276"/>
                <a:gd name="connsiteX128" fmla="*/ 4712902 w 4835994"/>
                <a:gd name="connsiteY128" fmla="*/ 10065168 h 10829276"/>
                <a:gd name="connsiteX129" fmla="*/ 4783240 w 4835994"/>
                <a:gd name="connsiteY129" fmla="*/ 9906906 h 10829276"/>
                <a:gd name="connsiteX130" fmla="*/ 4835994 w 4835994"/>
                <a:gd name="connsiteY130" fmla="*/ 9731060 h 10829276"/>
                <a:gd name="connsiteX131" fmla="*/ 4783240 w 4835994"/>
                <a:gd name="connsiteY131" fmla="*/ 9396952 h 10829276"/>
                <a:gd name="connsiteX132" fmla="*/ 4677733 w 4835994"/>
                <a:gd name="connsiteY132" fmla="*/ 9010091 h 10829276"/>
                <a:gd name="connsiteX133" fmla="*/ 4677733 w 4835994"/>
                <a:gd name="connsiteY133" fmla="*/ 8851829 h 10829276"/>
                <a:gd name="connsiteX134" fmla="*/ 4695317 w 4835994"/>
                <a:gd name="connsiteY134" fmla="*/ 8799075 h 10829276"/>
                <a:gd name="connsiteX135" fmla="*/ 4624979 w 4835994"/>
                <a:gd name="connsiteY135" fmla="*/ 8693568 h 10829276"/>
                <a:gd name="connsiteX136" fmla="*/ 4607394 w 4835994"/>
                <a:gd name="connsiteY136" fmla="*/ 8640814 h 10829276"/>
                <a:gd name="connsiteX137" fmla="*/ 4607394 w 4835994"/>
                <a:gd name="connsiteY137" fmla="*/ 8166029 h 10829276"/>
                <a:gd name="connsiteX138" fmla="*/ 4589810 w 4835994"/>
                <a:gd name="connsiteY138" fmla="*/ 7058198 h 10829276"/>
                <a:gd name="connsiteX139" fmla="*/ 4501886 w 4835994"/>
                <a:gd name="connsiteY139" fmla="*/ 6600998 h 10829276"/>
                <a:gd name="connsiteX140" fmla="*/ 4396379 w 4835994"/>
                <a:gd name="connsiteY140" fmla="*/ 6266891 h 10829276"/>
                <a:gd name="connsiteX141" fmla="*/ 4378794 w 4835994"/>
                <a:gd name="connsiteY141" fmla="*/ 5686598 h 10829276"/>
                <a:gd name="connsiteX142" fmla="*/ 4396379 w 4835994"/>
                <a:gd name="connsiteY142" fmla="*/ 4367752 h 10829276"/>
                <a:gd name="connsiteX143" fmla="*/ 4396379 w 4835994"/>
                <a:gd name="connsiteY143" fmla="*/ 3664368 h 10829276"/>
                <a:gd name="connsiteX144" fmla="*/ 4308456 w 4835994"/>
                <a:gd name="connsiteY144" fmla="*/ 3295091 h 10829276"/>
                <a:gd name="connsiteX145" fmla="*/ 4202948 w 4835994"/>
                <a:gd name="connsiteY145" fmla="*/ 3189583 h 10829276"/>
                <a:gd name="connsiteX146" fmla="*/ 4062271 w 4835994"/>
                <a:gd name="connsiteY146" fmla="*/ 3101660 h 10829276"/>
                <a:gd name="connsiteX147" fmla="*/ 3710579 w 4835994"/>
                <a:gd name="connsiteY147" fmla="*/ 3048906 h 10829276"/>
                <a:gd name="connsiteX148" fmla="*/ 3358886 w 4835994"/>
                <a:gd name="connsiteY148" fmla="*/ 2855475 h 10829276"/>
                <a:gd name="connsiteX149" fmla="*/ 3024779 w 4835994"/>
                <a:gd name="connsiteY149" fmla="*/ 2609291 h 10829276"/>
                <a:gd name="connsiteX150" fmla="*/ 2866517 w 4835994"/>
                <a:gd name="connsiteY150" fmla="*/ 2204845 h 10829276"/>
                <a:gd name="connsiteX151" fmla="*/ 2831348 w 4835994"/>
                <a:gd name="connsiteY151" fmla="*/ 1958660 h 10829276"/>
                <a:gd name="connsiteX152" fmla="*/ 2831348 w 4835994"/>
                <a:gd name="connsiteY152" fmla="*/ 1870737 h 10829276"/>
                <a:gd name="connsiteX153" fmla="*/ 3077533 w 4835994"/>
                <a:gd name="connsiteY153" fmla="*/ 1958660 h 10829276"/>
                <a:gd name="connsiteX154" fmla="*/ 3288548 w 4835994"/>
                <a:gd name="connsiteY154" fmla="*/ 1993829 h 10829276"/>
                <a:gd name="connsiteX155" fmla="*/ 3411640 w 4835994"/>
                <a:gd name="connsiteY155" fmla="*/ 1958660 h 10829276"/>
                <a:gd name="connsiteX156" fmla="*/ 3446810 w 4835994"/>
                <a:gd name="connsiteY156" fmla="*/ 1923491 h 10829276"/>
                <a:gd name="connsiteX157" fmla="*/ 3446810 w 4835994"/>
                <a:gd name="connsiteY157" fmla="*/ 1835568 h 10829276"/>
                <a:gd name="connsiteX158" fmla="*/ 3429225 w 4835994"/>
                <a:gd name="connsiteY158" fmla="*/ 1782814 h 10829276"/>
                <a:gd name="connsiteX159" fmla="*/ 3464394 w 4835994"/>
                <a:gd name="connsiteY159" fmla="*/ 1782814 h 10829276"/>
                <a:gd name="connsiteX160" fmla="*/ 3534733 w 4835994"/>
                <a:gd name="connsiteY160" fmla="*/ 1765229 h 10829276"/>
                <a:gd name="connsiteX161" fmla="*/ 3517148 w 4835994"/>
                <a:gd name="connsiteY161" fmla="*/ 1712475 h 10829276"/>
                <a:gd name="connsiteX162" fmla="*/ 3499563 w 4835994"/>
                <a:gd name="connsiteY162" fmla="*/ 1694891 h 10829276"/>
                <a:gd name="connsiteX163" fmla="*/ 3552317 w 4835994"/>
                <a:gd name="connsiteY163" fmla="*/ 1677306 h 10829276"/>
                <a:gd name="connsiteX164" fmla="*/ 3552317 w 4835994"/>
                <a:gd name="connsiteY164" fmla="*/ 1571798 h 10829276"/>
                <a:gd name="connsiteX165" fmla="*/ 3534733 w 4835994"/>
                <a:gd name="connsiteY165" fmla="*/ 1413537 h 10829276"/>
                <a:gd name="connsiteX166" fmla="*/ 3640240 w 4835994"/>
                <a:gd name="connsiteY166" fmla="*/ 1413537 h 10829276"/>
                <a:gd name="connsiteX167" fmla="*/ 3692994 w 4835994"/>
                <a:gd name="connsiteY167" fmla="*/ 1378368 h 10829276"/>
                <a:gd name="connsiteX168" fmla="*/ 3710579 w 4835994"/>
                <a:gd name="connsiteY168" fmla="*/ 1290445 h 10829276"/>
                <a:gd name="connsiteX169" fmla="*/ 3622656 w 4835994"/>
                <a:gd name="connsiteY169" fmla="*/ 1184937 h 10829276"/>
                <a:gd name="connsiteX170" fmla="*/ 3587486 w 4835994"/>
                <a:gd name="connsiteY170" fmla="*/ 1132183 h 10829276"/>
                <a:gd name="connsiteX171" fmla="*/ 3552317 w 4835994"/>
                <a:gd name="connsiteY171" fmla="*/ 1044260 h 10829276"/>
                <a:gd name="connsiteX172" fmla="*/ 3534733 w 4835994"/>
                <a:gd name="connsiteY172" fmla="*/ 657398 h 10829276"/>
                <a:gd name="connsiteX173" fmla="*/ 3499563 w 4835994"/>
                <a:gd name="connsiteY173" fmla="*/ 340875 h 10829276"/>
                <a:gd name="connsiteX174" fmla="*/ 3306133 w 4835994"/>
                <a:gd name="connsiteY174" fmla="*/ 182614 h 10829276"/>
                <a:gd name="connsiteX175" fmla="*/ 3059948 w 4835994"/>
                <a:gd name="connsiteY175" fmla="*/ 77106 h 10829276"/>
                <a:gd name="connsiteX176" fmla="*/ 2796179 w 4835994"/>
                <a:gd name="connsiteY176" fmla="*/ 6768 h 10829276"/>
                <a:gd name="connsiteX177" fmla="*/ 2532410 w 4835994"/>
                <a:gd name="connsiteY177" fmla="*/ 6768 h 10829276"/>
                <a:gd name="connsiteX178" fmla="*/ 2198302 w 4835994"/>
                <a:gd name="connsiteY178" fmla="*/ 41937 h 10829276"/>
                <a:gd name="connsiteX179" fmla="*/ 1987286 w 4835994"/>
                <a:gd name="connsiteY179" fmla="*/ 165029 h 10829276"/>
                <a:gd name="connsiteX180" fmla="*/ 1776271 w 4835994"/>
                <a:gd name="connsiteY180" fmla="*/ 358460 h 10829276"/>
                <a:gd name="connsiteX181" fmla="*/ 1776271 w 4835994"/>
                <a:gd name="connsiteY181" fmla="*/ 639814 h 10829276"/>
                <a:gd name="connsiteX182" fmla="*/ 1846610 w 4835994"/>
                <a:gd name="connsiteY182" fmla="*/ 973922 h 10829276"/>
                <a:gd name="connsiteX183" fmla="*/ 2004871 w 4835994"/>
                <a:gd name="connsiteY183" fmla="*/ 1202522 h 10829276"/>
                <a:gd name="connsiteX184" fmla="*/ 2163133 w 4835994"/>
                <a:gd name="connsiteY184" fmla="*/ 1360783 h 10829276"/>
                <a:gd name="connsiteX185" fmla="*/ 2233471 w 4835994"/>
                <a:gd name="connsiteY185" fmla="*/ 1536629 h 10829276"/>
                <a:gd name="connsiteX186" fmla="*/ 2215886 w 4835994"/>
                <a:gd name="connsiteY186" fmla="*/ 1888321 h 10829276"/>
                <a:gd name="connsiteX187" fmla="*/ 2092794 w 4835994"/>
                <a:gd name="connsiteY187" fmla="*/ 2169675 h 10829276"/>
                <a:gd name="connsiteX188" fmla="*/ 2004871 w 4835994"/>
                <a:gd name="connsiteY188" fmla="*/ 2503783 h 10829276"/>
                <a:gd name="connsiteX189" fmla="*/ 1864194 w 4835994"/>
                <a:gd name="connsiteY189" fmla="*/ 2714798 h 10829276"/>
                <a:gd name="connsiteX190" fmla="*/ 1547671 w 4835994"/>
                <a:gd name="connsiteY190" fmla="*/ 2890645 h 10829276"/>
                <a:gd name="connsiteX191" fmla="*/ 1037717 w 4835994"/>
                <a:gd name="connsiteY191" fmla="*/ 3084075 h 10829276"/>
                <a:gd name="connsiteX192" fmla="*/ 791533 w 4835994"/>
                <a:gd name="connsiteY192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1160810 w 4835994"/>
                <a:gd name="connsiteY55" fmla="*/ 7005445 h 10829276"/>
                <a:gd name="connsiteX56" fmla="*/ 1020133 w 4835994"/>
                <a:gd name="connsiteY56" fmla="*/ 7409891 h 10829276"/>
                <a:gd name="connsiteX57" fmla="*/ 844286 w 4835994"/>
                <a:gd name="connsiteY57" fmla="*/ 8042937 h 10829276"/>
                <a:gd name="connsiteX58" fmla="*/ 756363 w 4835994"/>
                <a:gd name="connsiteY58" fmla="*/ 8552891 h 10829276"/>
                <a:gd name="connsiteX59" fmla="*/ 756363 w 4835994"/>
                <a:gd name="connsiteY59" fmla="*/ 9273860 h 10829276"/>
                <a:gd name="connsiteX60" fmla="*/ 861871 w 4835994"/>
                <a:gd name="connsiteY60" fmla="*/ 9854152 h 10829276"/>
                <a:gd name="connsiteX61" fmla="*/ 1020133 w 4835994"/>
                <a:gd name="connsiteY61" fmla="*/ 10592706 h 10829276"/>
                <a:gd name="connsiteX62" fmla="*/ 1090471 w 4835994"/>
                <a:gd name="connsiteY62" fmla="*/ 10803722 h 10829276"/>
                <a:gd name="connsiteX63" fmla="*/ 1178394 w 4835994"/>
                <a:gd name="connsiteY63" fmla="*/ 10803722 h 10829276"/>
                <a:gd name="connsiteX64" fmla="*/ 1389410 w 4835994"/>
                <a:gd name="connsiteY64" fmla="*/ 10803722 h 10829276"/>
                <a:gd name="connsiteX65" fmla="*/ 1916948 w 4835994"/>
                <a:gd name="connsiteY65" fmla="*/ 10803722 h 10829276"/>
                <a:gd name="connsiteX66" fmla="*/ 2338979 w 4835994"/>
                <a:gd name="connsiteY66" fmla="*/ 10786137 h 10829276"/>
                <a:gd name="connsiteX67" fmla="*/ 2374148 w 4835994"/>
                <a:gd name="connsiteY67" fmla="*/ 10663045 h 10829276"/>
                <a:gd name="connsiteX68" fmla="*/ 2338979 w 4835994"/>
                <a:gd name="connsiteY68" fmla="*/ 10399275 h 10829276"/>
                <a:gd name="connsiteX69" fmla="*/ 2356563 w 4835994"/>
                <a:gd name="connsiteY69" fmla="*/ 9994829 h 10829276"/>
                <a:gd name="connsiteX70" fmla="*/ 2338979 w 4835994"/>
                <a:gd name="connsiteY70" fmla="*/ 9432122 h 10829276"/>
                <a:gd name="connsiteX71" fmla="*/ 2303810 w 4835994"/>
                <a:gd name="connsiteY71" fmla="*/ 9133183 h 10829276"/>
                <a:gd name="connsiteX72" fmla="*/ 2303810 w 4835994"/>
                <a:gd name="connsiteY72" fmla="*/ 9010091 h 10829276"/>
                <a:gd name="connsiteX73" fmla="*/ 2479656 w 4835994"/>
                <a:gd name="connsiteY73" fmla="*/ 9027675 h 10829276"/>
                <a:gd name="connsiteX74" fmla="*/ 2549994 w 4835994"/>
                <a:gd name="connsiteY74" fmla="*/ 9045260 h 10829276"/>
                <a:gd name="connsiteX75" fmla="*/ 2532410 w 4835994"/>
                <a:gd name="connsiteY75" fmla="*/ 9256275 h 10829276"/>
                <a:gd name="connsiteX76" fmla="*/ 2514825 w 4835994"/>
                <a:gd name="connsiteY76" fmla="*/ 9537629 h 10829276"/>
                <a:gd name="connsiteX77" fmla="*/ 2497240 w 4835994"/>
                <a:gd name="connsiteY77" fmla="*/ 9766229 h 10829276"/>
                <a:gd name="connsiteX78" fmla="*/ 2497240 w 4835994"/>
                <a:gd name="connsiteY78" fmla="*/ 10047583 h 10829276"/>
                <a:gd name="connsiteX79" fmla="*/ 2479656 w 4835994"/>
                <a:gd name="connsiteY79" fmla="*/ 10241014 h 10829276"/>
                <a:gd name="connsiteX80" fmla="*/ 2497240 w 4835994"/>
                <a:gd name="connsiteY80" fmla="*/ 10469614 h 10829276"/>
                <a:gd name="connsiteX81" fmla="*/ 2497240 w 4835994"/>
                <a:gd name="connsiteY81" fmla="*/ 10663045 h 10829276"/>
                <a:gd name="connsiteX82" fmla="*/ 2514825 w 4835994"/>
                <a:gd name="connsiteY82" fmla="*/ 10821306 h 10829276"/>
                <a:gd name="connsiteX83" fmla="*/ 2725840 w 4835994"/>
                <a:gd name="connsiteY83" fmla="*/ 10803722 h 10829276"/>
                <a:gd name="connsiteX84" fmla="*/ 3059948 w 4835994"/>
                <a:gd name="connsiteY84" fmla="*/ 10786137 h 10829276"/>
                <a:gd name="connsiteX85" fmla="*/ 3499563 w 4835994"/>
                <a:gd name="connsiteY85" fmla="*/ 10821306 h 10829276"/>
                <a:gd name="connsiteX86" fmla="*/ 3763333 w 4835994"/>
                <a:gd name="connsiteY86" fmla="*/ 10786137 h 10829276"/>
                <a:gd name="connsiteX87" fmla="*/ 3780917 w 4835994"/>
                <a:gd name="connsiteY87" fmla="*/ 10680629 h 10829276"/>
                <a:gd name="connsiteX88" fmla="*/ 3851256 w 4835994"/>
                <a:gd name="connsiteY88" fmla="*/ 10293768 h 10829276"/>
                <a:gd name="connsiteX89" fmla="*/ 3974348 w 4835994"/>
                <a:gd name="connsiteY89" fmla="*/ 9783814 h 10829276"/>
                <a:gd name="connsiteX90" fmla="*/ 4079856 w 4835994"/>
                <a:gd name="connsiteY90" fmla="*/ 9080429 h 10829276"/>
                <a:gd name="connsiteX91" fmla="*/ 4097440 w 4835994"/>
                <a:gd name="connsiteY91" fmla="*/ 8640814 h 10829276"/>
                <a:gd name="connsiteX92" fmla="*/ 3991933 w 4835994"/>
                <a:gd name="connsiteY92" fmla="*/ 7955014 h 10829276"/>
                <a:gd name="connsiteX93" fmla="*/ 3763333 w 4835994"/>
                <a:gd name="connsiteY93" fmla="*/ 7216460 h 10829276"/>
                <a:gd name="connsiteX94" fmla="*/ 3605071 w 4835994"/>
                <a:gd name="connsiteY94" fmla="*/ 6794429 h 10829276"/>
                <a:gd name="connsiteX95" fmla="*/ 3534733 w 4835994"/>
                <a:gd name="connsiteY95" fmla="*/ 6671337 h 10829276"/>
                <a:gd name="connsiteX96" fmla="*/ 3534733 w 4835994"/>
                <a:gd name="connsiteY96" fmla="*/ 6284475 h 10829276"/>
                <a:gd name="connsiteX97" fmla="*/ 3622656 w 4835994"/>
                <a:gd name="connsiteY97" fmla="*/ 5880029 h 10829276"/>
                <a:gd name="connsiteX98" fmla="*/ 3692994 w 4835994"/>
                <a:gd name="connsiteY98" fmla="*/ 5387660 h 10829276"/>
                <a:gd name="connsiteX99" fmla="*/ 3710579 w 4835994"/>
                <a:gd name="connsiteY99" fmla="*/ 5106306 h 10829276"/>
                <a:gd name="connsiteX100" fmla="*/ 3763333 w 4835994"/>
                <a:gd name="connsiteY100" fmla="*/ 4948045 h 10829276"/>
                <a:gd name="connsiteX101" fmla="*/ 3780917 w 4835994"/>
                <a:gd name="connsiteY101" fmla="*/ 5475583 h 10829276"/>
                <a:gd name="connsiteX102" fmla="*/ 3798502 w 4835994"/>
                <a:gd name="connsiteY102" fmla="*/ 6126214 h 10829276"/>
                <a:gd name="connsiteX103" fmla="*/ 3798502 w 4835994"/>
                <a:gd name="connsiteY103" fmla="*/ 6460322 h 10829276"/>
                <a:gd name="connsiteX104" fmla="*/ 3921594 w 4835994"/>
                <a:gd name="connsiteY104" fmla="*/ 6970275 h 10829276"/>
                <a:gd name="connsiteX105" fmla="*/ 4079856 w 4835994"/>
                <a:gd name="connsiteY105" fmla="*/ 7532983 h 10829276"/>
                <a:gd name="connsiteX106" fmla="*/ 4185363 w 4835994"/>
                <a:gd name="connsiteY106" fmla="*/ 8130860 h 10829276"/>
                <a:gd name="connsiteX107" fmla="*/ 4308456 w 4835994"/>
                <a:gd name="connsiteY107" fmla="*/ 8570475 h 10829276"/>
                <a:gd name="connsiteX108" fmla="*/ 4326040 w 4835994"/>
                <a:gd name="connsiteY108" fmla="*/ 8957337 h 10829276"/>
                <a:gd name="connsiteX109" fmla="*/ 4273286 w 4835994"/>
                <a:gd name="connsiteY109" fmla="*/ 9273860 h 10829276"/>
                <a:gd name="connsiteX110" fmla="*/ 4185363 w 4835994"/>
                <a:gd name="connsiteY110" fmla="*/ 9520045 h 10829276"/>
                <a:gd name="connsiteX111" fmla="*/ 4202948 w 4835994"/>
                <a:gd name="connsiteY111" fmla="*/ 9713475 h 10829276"/>
                <a:gd name="connsiteX112" fmla="*/ 4202948 w 4835994"/>
                <a:gd name="connsiteY112" fmla="*/ 9836568 h 10829276"/>
                <a:gd name="connsiteX113" fmla="*/ 4220533 w 4835994"/>
                <a:gd name="connsiteY113" fmla="*/ 10029998 h 10829276"/>
                <a:gd name="connsiteX114" fmla="*/ 4308456 w 4835994"/>
                <a:gd name="connsiteY114" fmla="*/ 10135506 h 10829276"/>
                <a:gd name="connsiteX115" fmla="*/ 4343625 w 4835994"/>
                <a:gd name="connsiteY115" fmla="*/ 10135506 h 10829276"/>
                <a:gd name="connsiteX116" fmla="*/ 4361210 w 4835994"/>
                <a:gd name="connsiteY116" fmla="*/ 10047583 h 10829276"/>
                <a:gd name="connsiteX117" fmla="*/ 4326040 w 4835994"/>
                <a:gd name="connsiteY117" fmla="*/ 9906906 h 10829276"/>
                <a:gd name="connsiteX118" fmla="*/ 4343625 w 4835994"/>
                <a:gd name="connsiteY118" fmla="*/ 9713475 h 10829276"/>
                <a:gd name="connsiteX119" fmla="*/ 4396379 w 4835994"/>
                <a:gd name="connsiteY119" fmla="*/ 9572798 h 10829276"/>
                <a:gd name="connsiteX120" fmla="*/ 4466717 w 4835994"/>
                <a:gd name="connsiteY120" fmla="*/ 9836568 h 10829276"/>
                <a:gd name="connsiteX121" fmla="*/ 4466717 w 4835994"/>
                <a:gd name="connsiteY121" fmla="*/ 10065168 h 10829276"/>
                <a:gd name="connsiteX122" fmla="*/ 4431548 w 4835994"/>
                <a:gd name="connsiteY122" fmla="*/ 10170675 h 10829276"/>
                <a:gd name="connsiteX123" fmla="*/ 4378794 w 4835994"/>
                <a:gd name="connsiteY123" fmla="*/ 10293768 h 10829276"/>
                <a:gd name="connsiteX124" fmla="*/ 4290871 w 4835994"/>
                <a:gd name="connsiteY124" fmla="*/ 10452029 h 10829276"/>
                <a:gd name="connsiteX125" fmla="*/ 4290871 w 4835994"/>
                <a:gd name="connsiteY125" fmla="*/ 10487198 h 10829276"/>
                <a:gd name="connsiteX126" fmla="*/ 4449133 w 4835994"/>
                <a:gd name="connsiteY126" fmla="*/ 10311352 h 10829276"/>
                <a:gd name="connsiteX127" fmla="*/ 4607394 w 4835994"/>
                <a:gd name="connsiteY127" fmla="*/ 10241014 h 10829276"/>
                <a:gd name="connsiteX128" fmla="*/ 4712902 w 4835994"/>
                <a:gd name="connsiteY128" fmla="*/ 10065168 h 10829276"/>
                <a:gd name="connsiteX129" fmla="*/ 4783240 w 4835994"/>
                <a:gd name="connsiteY129" fmla="*/ 9906906 h 10829276"/>
                <a:gd name="connsiteX130" fmla="*/ 4835994 w 4835994"/>
                <a:gd name="connsiteY130" fmla="*/ 9731060 h 10829276"/>
                <a:gd name="connsiteX131" fmla="*/ 4783240 w 4835994"/>
                <a:gd name="connsiteY131" fmla="*/ 9396952 h 10829276"/>
                <a:gd name="connsiteX132" fmla="*/ 4677733 w 4835994"/>
                <a:gd name="connsiteY132" fmla="*/ 9010091 h 10829276"/>
                <a:gd name="connsiteX133" fmla="*/ 4677733 w 4835994"/>
                <a:gd name="connsiteY133" fmla="*/ 8851829 h 10829276"/>
                <a:gd name="connsiteX134" fmla="*/ 4695317 w 4835994"/>
                <a:gd name="connsiteY134" fmla="*/ 8799075 h 10829276"/>
                <a:gd name="connsiteX135" fmla="*/ 4624979 w 4835994"/>
                <a:gd name="connsiteY135" fmla="*/ 8693568 h 10829276"/>
                <a:gd name="connsiteX136" fmla="*/ 4607394 w 4835994"/>
                <a:gd name="connsiteY136" fmla="*/ 8640814 h 10829276"/>
                <a:gd name="connsiteX137" fmla="*/ 4607394 w 4835994"/>
                <a:gd name="connsiteY137" fmla="*/ 8166029 h 10829276"/>
                <a:gd name="connsiteX138" fmla="*/ 4589810 w 4835994"/>
                <a:gd name="connsiteY138" fmla="*/ 7058198 h 10829276"/>
                <a:gd name="connsiteX139" fmla="*/ 4501886 w 4835994"/>
                <a:gd name="connsiteY139" fmla="*/ 6600998 h 10829276"/>
                <a:gd name="connsiteX140" fmla="*/ 4396379 w 4835994"/>
                <a:gd name="connsiteY140" fmla="*/ 6266891 h 10829276"/>
                <a:gd name="connsiteX141" fmla="*/ 4378794 w 4835994"/>
                <a:gd name="connsiteY141" fmla="*/ 5686598 h 10829276"/>
                <a:gd name="connsiteX142" fmla="*/ 4396379 w 4835994"/>
                <a:gd name="connsiteY142" fmla="*/ 4367752 h 10829276"/>
                <a:gd name="connsiteX143" fmla="*/ 4396379 w 4835994"/>
                <a:gd name="connsiteY143" fmla="*/ 3664368 h 10829276"/>
                <a:gd name="connsiteX144" fmla="*/ 4308456 w 4835994"/>
                <a:gd name="connsiteY144" fmla="*/ 3295091 h 10829276"/>
                <a:gd name="connsiteX145" fmla="*/ 4202948 w 4835994"/>
                <a:gd name="connsiteY145" fmla="*/ 3189583 h 10829276"/>
                <a:gd name="connsiteX146" fmla="*/ 4062271 w 4835994"/>
                <a:gd name="connsiteY146" fmla="*/ 3101660 h 10829276"/>
                <a:gd name="connsiteX147" fmla="*/ 3710579 w 4835994"/>
                <a:gd name="connsiteY147" fmla="*/ 3048906 h 10829276"/>
                <a:gd name="connsiteX148" fmla="*/ 3358886 w 4835994"/>
                <a:gd name="connsiteY148" fmla="*/ 2855475 h 10829276"/>
                <a:gd name="connsiteX149" fmla="*/ 3024779 w 4835994"/>
                <a:gd name="connsiteY149" fmla="*/ 2609291 h 10829276"/>
                <a:gd name="connsiteX150" fmla="*/ 2866517 w 4835994"/>
                <a:gd name="connsiteY150" fmla="*/ 2204845 h 10829276"/>
                <a:gd name="connsiteX151" fmla="*/ 2831348 w 4835994"/>
                <a:gd name="connsiteY151" fmla="*/ 1958660 h 10829276"/>
                <a:gd name="connsiteX152" fmla="*/ 2831348 w 4835994"/>
                <a:gd name="connsiteY152" fmla="*/ 1870737 h 10829276"/>
                <a:gd name="connsiteX153" fmla="*/ 3077533 w 4835994"/>
                <a:gd name="connsiteY153" fmla="*/ 1958660 h 10829276"/>
                <a:gd name="connsiteX154" fmla="*/ 3288548 w 4835994"/>
                <a:gd name="connsiteY154" fmla="*/ 1993829 h 10829276"/>
                <a:gd name="connsiteX155" fmla="*/ 3411640 w 4835994"/>
                <a:gd name="connsiteY155" fmla="*/ 1958660 h 10829276"/>
                <a:gd name="connsiteX156" fmla="*/ 3446810 w 4835994"/>
                <a:gd name="connsiteY156" fmla="*/ 1923491 h 10829276"/>
                <a:gd name="connsiteX157" fmla="*/ 3446810 w 4835994"/>
                <a:gd name="connsiteY157" fmla="*/ 1835568 h 10829276"/>
                <a:gd name="connsiteX158" fmla="*/ 3429225 w 4835994"/>
                <a:gd name="connsiteY158" fmla="*/ 1782814 h 10829276"/>
                <a:gd name="connsiteX159" fmla="*/ 3464394 w 4835994"/>
                <a:gd name="connsiteY159" fmla="*/ 1782814 h 10829276"/>
                <a:gd name="connsiteX160" fmla="*/ 3534733 w 4835994"/>
                <a:gd name="connsiteY160" fmla="*/ 1765229 h 10829276"/>
                <a:gd name="connsiteX161" fmla="*/ 3517148 w 4835994"/>
                <a:gd name="connsiteY161" fmla="*/ 1712475 h 10829276"/>
                <a:gd name="connsiteX162" fmla="*/ 3499563 w 4835994"/>
                <a:gd name="connsiteY162" fmla="*/ 1694891 h 10829276"/>
                <a:gd name="connsiteX163" fmla="*/ 3552317 w 4835994"/>
                <a:gd name="connsiteY163" fmla="*/ 1677306 h 10829276"/>
                <a:gd name="connsiteX164" fmla="*/ 3552317 w 4835994"/>
                <a:gd name="connsiteY164" fmla="*/ 1571798 h 10829276"/>
                <a:gd name="connsiteX165" fmla="*/ 3534733 w 4835994"/>
                <a:gd name="connsiteY165" fmla="*/ 1413537 h 10829276"/>
                <a:gd name="connsiteX166" fmla="*/ 3640240 w 4835994"/>
                <a:gd name="connsiteY166" fmla="*/ 1413537 h 10829276"/>
                <a:gd name="connsiteX167" fmla="*/ 3692994 w 4835994"/>
                <a:gd name="connsiteY167" fmla="*/ 1378368 h 10829276"/>
                <a:gd name="connsiteX168" fmla="*/ 3710579 w 4835994"/>
                <a:gd name="connsiteY168" fmla="*/ 1290445 h 10829276"/>
                <a:gd name="connsiteX169" fmla="*/ 3622656 w 4835994"/>
                <a:gd name="connsiteY169" fmla="*/ 1184937 h 10829276"/>
                <a:gd name="connsiteX170" fmla="*/ 3587486 w 4835994"/>
                <a:gd name="connsiteY170" fmla="*/ 1132183 h 10829276"/>
                <a:gd name="connsiteX171" fmla="*/ 3552317 w 4835994"/>
                <a:gd name="connsiteY171" fmla="*/ 1044260 h 10829276"/>
                <a:gd name="connsiteX172" fmla="*/ 3534733 w 4835994"/>
                <a:gd name="connsiteY172" fmla="*/ 657398 h 10829276"/>
                <a:gd name="connsiteX173" fmla="*/ 3499563 w 4835994"/>
                <a:gd name="connsiteY173" fmla="*/ 340875 h 10829276"/>
                <a:gd name="connsiteX174" fmla="*/ 3306133 w 4835994"/>
                <a:gd name="connsiteY174" fmla="*/ 182614 h 10829276"/>
                <a:gd name="connsiteX175" fmla="*/ 3059948 w 4835994"/>
                <a:gd name="connsiteY175" fmla="*/ 77106 h 10829276"/>
                <a:gd name="connsiteX176" fmla="*/ 2796179 w 4835994"/>
                <a:gd name="connsiteY176" fmla="*/ 6768 h 10829276"/>
                <a:gd name="connsiteX177" fmla="*/ 2532410 w 4835994"/>
                <a:gd name="connsiteY177" fmla="*/ 6768 h 10829276"/>
                <a:gd name="connsiteX178" fmla="*/ 2198302 w 4835994"/>
                <a:gd name="connsiteY178" fmla="*/ 41937 h 10829276"/>
                <a:gd name="connsiteX179" fmla="*/ 1987286 w 4835994"/>
                <a:gd name="connsiteY179" fmla="*/ 165029 h 10829276"/>
                <a:gd name="connsiteX180" fmla="*/ 1776271 w 4835994"/>
                <a:gd name="connsiteY180" fmla="*/ 358460 h 10829276"/>
                <a:gd name="connsiteX181" fmla="*/ 1776271 w 4835994"/>
                <a:gd name="connsiteY181" fmla="*/ 639814 h 10829276"/>
                <a:gd name="connsiteX182" fmla="*/ 1846610 w 4835994"/>
                <a:gd name="connsiteY182" fmla="*/ 973922 h 10829276"/>
                <a:gd name="connsiteX183" fmla="*/ 1952117 w 4835994"/>
                <a:gd name="connsiteY183" fmla="*/ 1272860 h 10829276"/>
                <a:gd name="connsiteX184" fmla="*/ 2163133 w 4835994"/>
                <a:gd name="connsiteY184" fmla="*/ 1360783 h 10829276"/>
                <a:gd name="connsiteX185" fmla="*/ 2233471 w 4835994"/>
                <a:gd name="connsiteY185" fmla="*/ 1536629 h 10829276"/>
                <a:gd name="connsiteX186" fmla="*/ 2215886 w 4835994"/>
                <a:gd name="connsiteY186" fmla="*/ 1888321 h 10829276"/>
                <a:gd name="connsiteX187" fmla="*/ 2092794 w 4835994"/>
                <a:gd name="connsiteY187" fmla="*/ 2169675 h 10829276"/>
                <a:gd name="connsiteX188" fmla="*/ 2004871 w 4835994"/>
                <a:gd name="connsiteY188" fmla="*/ 2503783 h 10829276"/>
                <a:gd name="connsiteX189" fmla="*/ 1864194 w 4835994"/>
                <a:gd name="connsiteY189" fmla="*/ 2714798 h 10829276"/>
                <a:gd name="connsiteX190" fmla="*/ 1547671 w 4835994"/>
                <a:gd name="connsiteY190" fmla="*/ 2890645 h 10829276"/>
                <a:gd name="connsiteX191" fmla="*/ 1037717 w 4835994"/>
                <a:gd name="connsiteY191" fmla="*/ 3084075 h 10829276"/>
                <a:gd name="connsiteX192" fmla="*/ 791533 w 4835994"/>
                <a:gd name="connsiteY192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1160810 w 4835994"/>
                <a:gd name="connsiteY55" fmla="*/ 7005445 h 10829276"/>
                <a:gd name="connsiteX56" fmla="*/ 1020133 w 4835994"/>
                <a:gd name="connsiteY56" fmla="*/ 7409891 h 10829276"/>
                <a:gd name="connsiteX57" fmla="*/ 844286 w 4835994"/>
                <a:gd name="connsiteY57" fmla="*/ 8042937 h 10829276"/>
                <a:gd name="connsiteX58" fmla="*/ 756363 w 4835994"/>
                <a:gd name="connsiteY58" fmla="*/ 8552891 h 10829276"/>
                <a:gd name="connsiteX59" fmla="*/ 756363 w 4835994"/>
                <a:gd name="connsiteY59" fmla="*/ 9273860 h 10829276"/>
                <a:gd name="connsiteX60" fmla="*/ 861871 w 4835994"/>
                <a:gd name="connsiteY60" fmla="*/ 9854152 h 10829276"/>
                <a:gd name="connsiteX61" fmla="*/ 1020133 w 4835994"/>
                <a:gd name="connsiteY61" fmla="*/ 10592706 h 10829276"/>
                <a:gd name="connsiteX62" fmla="*/ 1090471 w 4835994"/>
                <a:gd name="connsiteY62" fmla="*/ 10803722 h 10829276"/>
                <a:gd name="connsiteX63" fmla="*/ 1178394 w 4835994"/>
                <a:gd name="connsiteY63" fmla="*/ 10803722 h 10829276"/>
                <a:gd name="connsiteX64" fmla="*/ 1389410 w 4835994"/>
                <a:gd name="connsiteY64" fmla="*/ 10803722 h 10829276"/>
                <a:gd name="connsiteX65" fmla="*/ 1916948 w 4835994"/>
                <a:gd name="connsiteY65" fmla="*/ 10803722 h 10829276"/>
                <a:gd name="connsiteX66" fmla="*/ 2338979 w 4835994"/>
                <a:gd name="connsiteY66" fmla="*/ 10786137 h 10829276"/>
                <a:gd name="connsiteX67" fmla="*/ 2374148 w 4835994"/>
                <a:gd name="connsiteY67" fmla="*/ 10663045 h 10829276"/>
                <a:gd name="connsiteX68" fmla="*/ 2338979 w 4835994"/>
                <a:gd name="connsiteY68" fmla="*/ 10399275 h 10829276"/>
                <a:gd name="connsiteX69" fmla="*/ 2356563 w 4835994"/>
                <a:gd name="connsiteY69" fmla="*/ 9994829 h 10829276"/>
                <a:gd name="connsiteX70" fmla="*/ 2338979 w 4835994"/>
                <a:gd name="connsiteY70" fmla="*/ 9432122 h 10829276"/>
                <a:gd name="connsiteX71" fmla="*/ 2303810 w 4835994"/>
                <a:gd name="connsiteY71" fmla="*/ 9133183 h 10829276"/>
                <a:gd name="connsiteX72" fmla="*/ 2303810 w 4835994"/>
                <a:gd name="connsiteY72" fmla="*/ 9010091 h 10829276"/>
                <a:gd name="connsiteX73" fmla="*/ 2479656 w 4835994"/>
                <a:gd name="connsiteY73" fmla="*/ 9027675 h 10829276"/>
                <a:gd name="connsiteX74" fmla="*/ 2549994 w 4835994"/>
                <a:gd name="connsiteY74" fmla="*/ 9045260 h 10829276"/>
                <a:gd name="connsiteX75" fmla="*/ 2532410 w 4835994"/>
                <a:gd name="connsiteY75" fmla="*/ 9256275 h 10829276"/>
                <a:gd name="connsiteX76" fmla="*/ 2514825 w 4835994"/>
                <a:gd name="connsiteY76" fmla="*/ 9537629 h 10829276"/>
                <a:gd name="connsiteX77" fmla="*/ 2497240 w 4835994"/>
                <a:gd name="connsiteY77" fmla="*/ 9766229 h 10829276"/>
                <a:gd name="connsiteX78" fmla="*/ 2497240 w 4835994"/>
                <a:gd name="connsiteY78" fmla="*/ 10047583 h 10829276"/>
                <a:gd name="connsiteX79" fmla="*/ 2479656 w 4835994"/>
                <a:gd name="connsiteY79" fmla="*/ 10241014 h 10829276"/>
                <a:gd name="connsiteX80" fmla="*/ 2497240 w 4835994"/>
                <a:gd name="connsiteY80" fmla="*/ 10469614 h 10829276"/>
                <a:gd name="connsiteX81" fmla="*/ 2497240 w 4835994"/>
                <a:gd name="connsiteY81" fmla="*/ 10663045 h 10829276"/>
                <a:gd name="connsiteX82" fmla="*/ 2514825 w 4835994"/>
                <a:gd name="connsiteY82" fmla="*/ 10821306 h 10829276"/>
                <a:gd name="connsiteX83" fmla="*/ 2725840 w 4835994"/>
                <a:gd name="connsiteY83" fmla="*/ 10803722 h 10829276"/>
                <a:gd name="connsiteX84" fmla="*/ 3059948 w 4835994"/>
                <a:gd name="connsiteY84" fmla="*/ 10786137 h 10829276"/>
                <a:gd name="connsiteX85" fmla="*/ 3499563 w 4835994"/>
                <a:gd name="connsiteY85" fmla="*/ 10821306 h 10829276"/>
                <a:gd name="connsiteX86" fmla="*/ 3763333 w 4835994"/>
                <a:gd name="connsiteY86" fmla="*/ 10786137 h 10829276"/>
                <a:gd name="connsiteX87" fmla="*/ 3780917 w 4835994"/>
                <a:gd name="connsiteY87" fmla="*/ 10680629 h 10829276"/>
                <a:gd name="connsiteX88" fmla="*/ 3851256 w 4835994"/>
                <a:gd name="connsiteY88" fmla="*/ 10293768 h 10829276"/>
                <a:gd name="connsiteX89" fmla="*/ 3974348 w 4835994"/>
                <a:gd name="connsiteY89" fmla="*/ 9783814 h 10829276"/>
                <a:gd name="connsiteX90" fmla="*/ 4079856 w 4835994"/>
                <a:gd name="connsiteY90" fmla="*/ 9080429 h 10829276"/>
                <a:gd name="connsiteX91" fmla="*/ 4097440 w 4835994"/>
                <a:gd name="connsiteY91" fmla="*/ 8640814 h 10829276"/>
                <a:gd name="connsiteX92" fmla="*/ 3991933 w 4835994"/>
                <a:gd name="connsiteY92" fmla="*/ 7955014 h 10829276"/>
                <a:gd name="connsiteX93" fmla="*/ 3763333 w 4835994"/>
                <a:gd name="connsiteY93" fmla="*/ 7216460 h 10829276"/>
                <a:gd name="connsiteX94" fmla="*/ 3605071 w 4835994"/>
                <a:gd name="connsiteY94" fmla="*/ 6794429 h 10829276"/>
                <a:gd name="connsiteX95" fmla="*/ 3534733 w 4835994"/>
                <a:gd name="connsiteY95" fmla="*/ 6671337 h 10829276"/>
                <a:gd name="connsiteX96" fmla="*/ 3534733 w 4835994"/>
                <a:gd name="connsiteY96" fmla="*/ 6284475 h 10829276"/>
                <a:gd name="connsiteX97" fmla="*/ 3622656 w 4835994"/>
                <a:gd name="connsiteY97" fmla="*/ 5880029 h 10829276"/>
                <a:gd name="connsiteX98" fmla="*/ 3692994 w 4835994"/>
                <a:gd name="connsiteY98" fmla="*/ 5387660 h 10829276"/>
                <a:gd name="connsiteX99" fmla="*/ 3710579 w 4835994"/>
                <a:gd name="connsiteY99" fmla="*/ 5106306 h 10829276"/>
                <a:gd name="connsiteX100" fmla="*/ 3763333 w 4835994"/>
                <a:gd name="connsiteY100" fmla="*/ 4948045 h 10829276"/>
                <a:gd name="connsiteX101" fmla="*/ 3780917 w 4835994"/>
                <a:gd name="connsiteY101" fmla="*/ 5475583 h 10829276"/>
                <a:gd name="connsiteX102" fmla="*/ 3798502 w 4835994"/>
                <a:gd name="connsiteY102" fmla="*/ 6126214 h 10829276"/>
                <a:gd name="connsiteX103" fmla="*/ 3798502 w 4835994"/>
                <a:gd name="connsiteY103" fmla="*/ 6460322 h 10829276"/>
                <a:gd name="connsiteX104" fmla="*/ 3921594 w 4835994"/>
                <a:gd name="connsiteY104" fmla="*/ 6970275 h 10829276"/>
                <a:gd name="connsiteX105" fmla="*/ 4079856 w 4835994"/>
                <a:gd name="connsiteY105" fmla="*/ 7532983 h 10829276"/>
                <a:gd name="connsiteX106" fmla="*/ 4185363 w 4835994"/>
                <a:gd name="connsiteY106" fmla="*/ 8130860 h 10829276"/>
                <a:gd name="connsiteX107" fmla="*/ 4308456 w 4835994"/>
                <a:gd name="connsiteY107" fmla="*/ 8570475 h 10829276"/>
                <a:gd name="connsiteX108" fmla="*/ 4326040 w 4835994"/>
                <a:gd name="connsiteY108" fmla="*/ 8957337 h 10829276"/>
                <a:gd name="connsiteX109" fmla="*/ 4273286 w 4835994"/>
                <a:gd name="connsiteY109" fmla="*/ 9273860 h 10829276"/>
                <a:gd name="connsiteX110" fmla="*/ 4185363 w 4835994"/>
                <a:gd name="connsiteY110" fmla="*/ 9520045 h 10829276"/>
                <a:gd name="connsiteX111" fmla="*/ 4202948 w 4835994"/>
                <a:gd name="connsiteY111" fmla="*/ 9713475 h 10829276"/>
                <a:gd name="connsiteX112" fmla="*/ 4202948 w 4835994"/>
                <a:gd name="connsiteY112" fmla="*/ 9836568 h 10829276"/>
                <a:gd name="connsiteX113" fmla="*/ 4220533 w 4835994"/>
                <a:gd name="connsiteY113" fmla="*/ 10029998 h 10829276"/>
                <a:gd name="connsiteX114" fmla="*/ 4308456 w 4835994"/>
                <a:gd name="connsiteY114" fmla="*/ 10135506 h 10829276"/>
                <a:gd name="connsiteX115" fmla="*/ 4343625 w 4835994"/>
                <a:gd name="connsiteY115" fmla="*/ 10135506 h 10829276"/>
                <a:gd name="connsiteX116" fmla="*/ 4361210 w 4835994"/>
                <a:gd name="connsiteY116" fmla="*/ 10047583 h 10829276"/>
                <a:gd name="connsiteX117" fmla="*/ 4326040 w 4835994"/>
                <a:gd name="connsiteY117" fmla="*/ 9906906 h 10829276"/>
                <a:gd name="connsiteX118" fmla="*/ 4343625 w 4835994"/>
                <a:gd name="connsiteY118" fmla="*/ 9713475 h 10829276"/>
                <a:gd name="connsiteX119" fmla="*/ 4396379 w 4835994"/>
                <a:gd name="connsiteY119" fmla="*/ 9572798 h 10829276"/>
                <a:gd name="connsiteX120" fmla="*/ 4466717 w 4835994"/>
                <a:gd name="connsiteY120" fmla="*/ 9836568 h 10829276"/>
                <a:gd name="connsiteX121" fmla="*/ 4466717 w 4835994"/>
                <a:gd name="connsiteY121" fmla="*/ 10065168 h 10829276"/>
                <a:gd name="connsiteX122" fmla="*/ 4431548 w 4835994"/>
                <a:gd name="connsiteY122" fmla="*/ 10170675 h 10829276"/>
                <a:gd name="connsiteX123" fmla="*/ 4378794 w 4835994"/>
                <a:gd name="connsiteY123" fmla="*/ 10293768 h 10829276"/>
                <a:gd name="connsiteX124" fmla="*/ 4290871 w 4835994"/>
                <a:gd name="connsiteY124" fmla="*/ 10452029 h 10829276"/>
                <a:gd name="connsiteX125" fmla="*/ 4290871 w 4835994"/>
                <a:gd name="connsiteY125" fmla="*/ 10487198 h 10829276"/>
                <a:gd name="connsiteX126" fmla="*/ 4449133 w 4835994"/>
                <a:gd name="connsiteY126" fmla="*/ 10311352 h 10829276"/>
                <a:gd name="connsiteX127" fmla="*/ 4607394 w 4835994"/>
                <a:gd name="connsiteY127" fmla="*/ 10241014 h 10829276"/>
                <a:gd name="connsiteX128" fmla="*/ 4712902 w 4835994"/>
                <a:gd name="connsiteY128" fmla="*/ 10065168 h 10829276"/>
                <a:gd name="connsiteX129" fmla="*/ 4783240 w 4835994"/>
                <a:gd name="connsiteY129" fmla="*/ 9906906 h 10829276"/>
                <a:gd name="connsiteX130" fmla="*/ 4835994 w 4835994"/>
                <a:gd name="connsiteY130" fmla="*/ 9731060 h 10829276"/>
                <a:gd name="connsiteX131" fmla="*/ 4783240 w 4835994"/>
                <a:gd name="connsiteY131" fmla="*/ 9396952 h 10829276"/>
                <a:gd name="connsiteX132" fmla="*/ 4677733 w 4835994"/>
                <a:gd name="connsiteY132" fmla="*/ 9010091 h 10829276"/>
                <a:gd name="connsiteX133" fmla="*/ 4677733 w 4835994"/>
                <a:gd name="connsiteY133" fmla="*/ 8851829 h 10829276"/>
                <a:gd name="connsiteX134" fmla="*/ 4695317 w 4835994"/>
                <a:gd name="connsiteY134" fmla="*/ 8799075 h 10829276"/>
                <a:gd name="connsiteX135" fmla="*/ 4624979 w 4835994"/>
                <a:gd name="connsiteY135" fmla="*/ 8693568 h 10829276"/>
                <a:gd name="connsiteX136" fmla="*/ 4607394 w 4835994"/>
                <a:gd name="connsiteY136" fmla="*/ 8640814 h 10829276"/>
                <a:gd name="connsiteX137" fmla="*/ 4607394 w 4835994"/>
                <a:gd name="connsiteY137" fmla="*/ 8166029 h 10829276"/>
                <a:gd name="connsiteX138" fmla="*/ 4589810 w 4835994"/>
                <a:gd name="connsiteY138" fmla="*/ 7058198 h 10829276"/>
                <a:gd name="connsiteX139" fmla="*/ 4501886 w 4835994"/>
                <a:gd name="connsiteY139" fmla="*/ 6600998 h 10829276"/>
                <a:gd name="connsiteX140" fmla="*/ 4396379 w 4835994"/>
                <a:gd name="connsiteY140" fmla="*/ 6266891 h 10829276"/>
                <a:gd name="connsiteX141" fmla="*/ 4378794 w 4835994"/>
                <a:gd name="connsiteY141" fmla="*/ 5686598 h 10829276"/>
                <a:gd name="connsiteX142" fmla="*/ 4396379 w 4835994"/>
                <a:gd name="connsiteY142" fmla="*/ 4367752 h 10829276"/>
                <a:gd name="connsiteX143" fmla="*/ 4396379 w 4835994"/>
                <a:gd name="connsiteY143" fmla="*/ 3664368 h 10829276"/>
                <a:gd name="connsiteX144" fmla="*/ 4308456 w 4835994"/>
                <a:gd name="connsiteY144" fmla="*/ 3295091 h 10829276"/>
                <a:gd name="connsiteX145" fmla="*/ 4202948 w 4835994"/>
                <a:gd name="connsiteY145" fmla="*/ 3189583 h 10829276"/>
                <a:gd name="connsiteX146" fmla="*/ 4062271 w 4835994"/>
                <a:gd name="connsiteY146" fmla="*/ 3101660 h 10829276"/>
                <a:gd name="connsiteX147" fmla="*/ 3710579 w 4835994"/>
                <a:gd name="connsiteY147" fmla="*/ 3048906 h 10829276"/>
                <a:gd name="connsiteX148" fmla="*/ 3358886 w 4835994"/>
                <a:gd name="connsiteY148" fmla="*/ 2855475 h 10829276"/>
                <a:gd name="connsiteX149" fmla="*/ 3024779 w 4835994"/>
                <a:gd name="connsiteY149" fmla="*/ 2609291 h 10829276"/>
                <a:gd name="connsiteX150" fmla="*/ 2866517 w 4835994"/>
                <a:gd name="connsiteY150" fmla="*/ 2204845 h 10829276"/>
                <a:gd name="connsiteX151" fmla="*/ 2831348 w 4835994"/>
                <a:gd name="connsiteY151" fmla="*/ 1958660 h 10829276"/>
                <a:gd name="connsiteX152" fmla="*/ 2831348 w 4835994"/>
                <a:gd name="connsiteY152" fmla="*/ 1870737 h 10829276"/>
                <a:gd name="connsiteX153" fmla="*/ 3077533 w 4835994"/>
                <a:gd name="connsiteY153" fmla="*/ 1958660 h 10829276"/>
                <a:gd name="connsiteX154" fmla="*/ 3288548 w 4835994"/>
                <a:gd name="connsiteY154" fmla="*/ 1993829 h 10829276"/>
                <a:gd name="connsiteX155" fmla="*/ 3411640 w 4835994"/>
                <a:gd name="connsiteY155" fmla="*/ 1958660 h 10829276"/>
                <a:gd name="connsiteX156" fmla="*/ 3446810 w 4835994"/>
                <a:gd name="connsiteY156" fmla="*/ 1923491 h 10829276"/>
                <a:gd name="connsiteX157" fmla="*/ 3446810 w 4835994"/>
                <a:gd name="connsiteY157" fmla="*/ 1835568 h 10829276"/>
                <a:gd name="connsiteX158" fmla="*/ 3429225 w 4835994"/>
                <a:gd name="connsiteY158" fmla="*/ 1782814 h 10829276"/>
                <a:gd name="connsiteX159" fmla="*/ 3464394 w 4835994"/>
                <a:gd name="connsiteY159" fmla="*/ 1782814 h 10829276"/>
                <a:gd name="connsiteX160" fmla="*/ 3534733 w 4835994"/>
                <a:gd name="connsiteY160" fmla="*/ 1765229 h 10829276"/>
                <a:gd name="connsiteX161" fmla="*/ 3517148 w 4835994"/>
                <a:gd name="connsiteY161" fmla="*/ 1712475 h 10829276"/>
                <a:gd name="connsiteX162" fmla="*/ 3499563 w 4835994"/>
                <a:gd name="connsiteY162" fmla="*/ 1694891 h 10829276"/>
                <a:gd name="connsiteX163" fmla="*/ 3552317 w 4835994"/>
                <a:gd name="connsiteY163" fmla="*/ 1677306 h 10829276"/>
                <a:gd name="connsiteX164" fmla="*/ 3552317 w 4835994"/>
                <a:gd name="connsiteY164" fmla="*/ 1571798 h 10829276"/>
                <a:gd name="connsiteX165" fmla="*/ 3534733 w 4835994"/>
                <a:gd name="connsiteY165" fmla="*/ 1413537 h 10829276"/>
                <a:gd name="connsiteX166" fmla="*/ 3640240 w 4835994"/>
                <a:gd name="connsiteY166" fmla="*/ 1413537 h 10829276"/>
                <a:gd name="connsiteX167" fmla="*/ 3692994 w 4835994"/>
                <a:gd name="connsiteY167" fmla="*/ 1378368 h 10829276"/>
                <a:gd name="connsiteX168" fmla="*/ 3710579 w 4835994"/>
                <a:gd name="connsiteY168" fmla="*/ 1290445 h 10829276"/>
                <a:gd name="connsiteX169" fmla="*/ 3622656 w 4835994"/>
                <a:gd name="connsiteY169" fmla="*/ 1184937 h 10829276"/>
                <a:gd name="connsiteX170" fmla="*/ 3587486 w 4835994"/>
                <a:gd name="connsiteY170" fmla="*/ 1132183 h 10829276"/>
                <a:gd name="connsiteX171" fmla="*/ 3552317 w 4835994"/>
                <a:gd name="connsiteY171" fmla="*/ 1044260 h 10829276"/>
                <a:gd name="connsiteX172" fmla="*/ 3534733 w 4835994"/>
                <a:gd name="connsiteY172" fmla="*/ 657398 h 10829276"/>
                <a:gd name="connsiteX173" fmla="*/ 3499563 w 4835994"/>
                <a:gd name="connsiteY173" fmla="*/ 340875 h 10829276"/>
                <a:gd name="connsiteX174" fmla="*/ 3306133 w 4835994"/>
                <a:gd name="connsiteY174" fmla="*/ 182614 h 10829276"/>
                <a:gd name="connsiteX175" fmla="*/ 3059948 w 4835994"/>
                <a:gd name="connsiteY175" fmla="*/ 77106 h 10829276"/>
                <a:gd name="connsiteX176" fmla="*/ 2796179 w 4835994"/>
                <a:gd name="connsiteY176" fmla="*/ 6768 h 10829276"/>
                <a:gd name="connsiteX177" fmla="*/ 2532410 w 4835994"/>
                <a:gd name="connsiteY177" fmla="*/ 6768 h 10829276"/>
                <a:gd name="connsiteX178" fmla="*/ 2198302 w 4835994"/>
                <a:gd name="connsiteY178" fmla="*/ 41937 h 10829276"/>
                <a:gd name="connsiteX179" fmla="*/ 1987286 w 4835994"/>
                <a:gd name="connsiteY179" fmla="*/ 165029 h 10829276"/>
                <a:gd name="connsiteX180" fmla="*/ 1776271 w 4835994"/>
                <a:gd name="connsiteY180" fmla="*/ 358460 h 10829276"/>
                <a:gd name="connsiteX181" fmla="*/ 1776271 w 4835994"/>
                <a:gd name="connsiteY181" fmla="*/ 639814 h 10829276"/>
                <a:gd name="connsiteX182" fmla="*/ 1776271 w 4835994"/>
                <a:gd name="connsiteY182" fmla="*/ 991507 h 10829276"/>
                <a:gd name="connsiteX183" fmla="*/ 1952117 w 4835994"/>
                <a:gd name="connsiteY183" fmla="*/ 1272860 h 10829276"/>
                <a:gd name="connsiteX184" fmla="*/ 2163133 w 4835994"/>
                <a:gd name="connsiteY184" fmla="*/ 1360783 h 10829276"/>
                <a:gd name="connsiteX185" fmla="*/ 2233471 w 4835994"/>
                <a:gd name="connsiteY185" fmla="*/ 1536629 h 10829276"/>
                <a:gd name="connsiteX186" fmla="*/ 2215886 w 4835994"/>
                <a:gd name="connsiteY186" fmla="*/ 1888321 h 10829276"/>
                <a:gd name="connsiteX187" fmla="*/ 2092794 w 4835994"/>
                <a:gd name="connsiteY187" fmla="*/ 2169675 h 10829276"/>
                <a:gd name="connsiteX188" fmla="*/ 2004871 w 4835994"/>
                <a:gd name="connsiteY188" fmla="*/ 2503783 h 10829276"/>
                <a:gd name="connsiteX189" fmla="*/ 1864194 w 4835994"/>
                <a:gd name="connsiteY189" fmla="*/ 2714798 h 10829276"/>
                <a:gd name="connsiteX190" fmla="*/ 1547671 w 4835994"/>
                <a:gd name="connsiteY190" fmla="*/ 2890645 h 10829276"/>
                <a:gd name="connsiteX191" fmla="*/ 1037717 w 4835994"/>
                <a:gd name="connsiteY191" fmla="*/ 3084075 h 10829276"/>
                <a:gd name="connsiteX192" fmla="*/ 791533 w 4835994"/>
                <a:gd name="connsiteY192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1160810 w 4835994"/>
                <a:gd name="connsiteY55" fmla="*/ 7005445 h 10829276"/>
                <a:gd name="connsiteX56" fmla="*/ 1020133 w 4835994"/>
                <a:gd name="connsiteY56" fmla="*/ 7409891 h 10829276"/>
                <a:gd name="connsiteX57" fmla="*/ 844286 w 4835994"/>
                <a:gd name="connsiteY57" fmla="*/ 8042937 h 10829276"/>
                <a:gd name="connsiteX58" fmla="*/ 756363 w 4835994"/>
                <a:gd name="connsiteY58" fmla="*/ 8552891 h 10829276"/>
                <a:gd name="connsiteX59" fmla="*/ 756363 w 4835994"/>
                <a:gd name="connsiteY59" fmla="*/ 9273860 h 10829276"/>
                <a:gd name="connsiteX60" fmla="*/ 861871 w 4835994"/>
                <a:gd name="connsiteY60" fmla="*/ 9854152 h 10829276"/>
                <a:gd name="connsiteX61" fmla="*/ 1020133 w 4835994"/>
                <a:gd name="connsiteY61" fmla="*/ 10592706 h 10829276"/>
                <a:gd name="connsiteX62" fmla="*/ 1090471 w 4835994"/>
                <a:gd name="connsiteY62" fmla="*/ 10803722 h 10829276"/>
                <a:gd name="connsiteX63" fmla="*/ 1178394 w 4835994"/>
                <a:gd name="connsiteY63" fmla="*/ 10803722 h 10829276"/>
                <a:gd name="connsiteX64" fmla="*/ 1389410 w 4835994"/>
                <a:gd name="connsiteY64" fmla="*/ 10803722 h 10829276"/>
                <a:gd name="connsiteX65" fmla="*/ 1916948 w 4835994"/>
                <a:gd name="connsiteY65" fmla="*/ 10803722 h 10829276"/>
                <a:gd name="connsiteX66" fmla="*/ 2338979 w 4835994"/>
                <a:gd name="connsiteY66" fmla="*/ 10786137 h 10829276"/>
                <a:gd name="connsiteX67" fmla="*/ 2374148 w 4835994"/>
                <a:gd name="connsiteY67" fmla="*/ 10663045 h 10829276"/>
                <a:gd name="connsiteX68" fmla="*/ 2338979 w 4835994"/>
                <a:gd name="connsiteY68" fmla="*/ 10399275 h 10829276"/>
                <a:gd name="connsiteX69" fmla="*/ 2356563 w 4835994"/>
                <a:gd name="connsiteY69" fmla="*/ 9994829 h 10829276"/>
                <a:gd name="connsiteX70" fmla="*/ 2338979 w 4835994"/>
                <a:gd name="connsiteY70" fmla="*/ 9432122 h 10829276"/>
                <a:gd name="connsiteX71" fmla="*/ 2303810 w 4835994"/>
                <a:gd name="connsiteY71" fmla="*/ 9133183 h 10829276"/>
                <a:gd name="connsiteX72" fmla="*/ 2303810 w 4835994"/>
                <a:gd name="connsiteY72" fmla="*/ 9010091 h 10829276"/>
                <a:gd name="connsiteX73" fmla="*/ 2479656 w 4835994"/>
                <a:gd name="connsiteY73" fmla="*/ 9027675 h 10829276"/>
                <a:gd name="connsiteX74" fmla="*/ 2549994 w 4835994"/>
                <a:gd name="connsiteY74" fmla="*/ 9045260 h 10829276"/>
                <a:gd name="connsiteX75" fmla="*/ 2532410 w 4835994"/>
                <a:gd name="connsiteY75" fmla="*/ 9256275 h 10829276"/>
                <a:gd name="connsiteX76" fmla="*/ 2514825 w 4835994"/>
                <a:gd name="connsiteY76" fmla="*/ 9537629 h 10829276"/>
                <a:gd name="connsiteX77" fmla="*/ 2497240 w 4835994"/>
                <a:gd name="connsiteY77" fmla="*/ 9766229 h 10829276"/>
                <a:gd name="connsiteX78" fmla="*/ 2497240 w 4835994"/>
                <a:gd name="connsiteY78" fmla="*/ 10047583 h 10829276"/>
                <a:gd name="connsiteX79" fmla="*/ 2479656 w 4835994"/>
                <a:gd name="connsiteY79" fmla="*/ 10241014 h 10829276"/>
                <a:gd name="connsiteX80" fmla="*/ 2497240 w 4835994"/>
                <a:gd name="connsiteY80" fmla="*/ 10469614 h 10829276"/>
                <a:gd name="connsiteX81" fmla="*/ 2497240 w 4835994"/>
                <a:gd name="connsiteY81" fmla="*/ 10663045 h 10829276"/>
                <a:gd name="connsiteX82" fmla="*/ 2514825 w 4835994"/>
                <a:gd name="connsiteY82" fmla="*/ 10821306 h 10829276"/>
                <a:gd name="connsiteX83" fmla="*/ 2725840 w 4835994"/>
                <a:gd name="connsiteY83" fmla="*/ 10803722 h 10829276"/>
                <a:gd name="connsiteX84" fmla="*/ 3059948 w 4835994"/>
                <a:gd name="connsiteY84" fmla="*/ 10786137 h 10829276"/>
                <a:gd name="connsiteX85" fmla="*/ 3499563 w 4835994"/>
                <a:gd name="connsiteY85" fmla="*/ 10821306 h 10829276"/>
                <a:gd name="connsiteX86" fmla="*/ 3763333 w 4835994"/>
                <a:gd name="connsiteY86" fmla="*/ 10786137 h 10829276"/>
                <a:gd name="connsiteX87" fmla="*/ 3780917 w 4835994"/>
                <a:gd name="connsiteY87" fmla="*/ 10680629 h 10829276"/>
                <a:gd name="connsiteX88" fmla="*/ 3851256 w 4835994"/>
                <a:gd name="connsiteY88" fmla="*/ 10293768 h 10829276"/>
                <a:gd name="connsiteX89" fmla="*/ 3974348 w 4835994"/>
                <a:gd name="connsiteY89" fmla="*/ 9783814 h 10829276"/>
                <a:gd name="connsiteX90" fmla="*/ 4079856 w 4835994"/>
                <a:gd name="connsiteY90" fmla="*/ 9080429 h 10829276"/>
                <a:gd name="connsiteX91" fmla="*/ 4097440 w 4835994"/>
                <a:gd name="connsiteY91" fmla="*/ 8640814 h 10829276"/>
                <a:gd name="connsiteX92" fmla="*/ 3991933 w 4835994"/>
                <a:gd name="connsiteY92" fmla="*/ 7955014 h 10829276"/>
                <a:gd name="connsiteX93" fmla="*/ 3763333 w 4835994"/>
                <a:gd name="connsiteY93" fmla="*/ 7216460 h 10829276"/>
                <a:gd name="connsiteX94" fmla="*/ 3605071 w 4835994"/>
                <a:gd name="connsiteY94" fmla="*/ 6794429 h 10829276"/>
                <a:gd name="connsiteX95" fmla="*/ 3534733 w 4835994"/>
                <a:gd name="connsiteY95" fmla="*/ 6671337 h 10829276"/>
                <a:gd name="connsiteX96" fmla="*/ 3534733 w 4835994"/>
                <a:gd name="connsiteY96" fmla="*/ 6284475 h 10829276"/>
                <a:gd name="connsiteX97" fmla="*/ 3622656 w 4835994"/>
                <a:gd name="connsiteY97" fmla="*/ 5880029 h 10829276"/>
                <a:gd name="connsiteX98" fmla="*/ 3692994 w 4835994"/>
                <a:gd name="connsiteY98" fmla="*/ 5387660 h 10829276"/>
                <a:gd name="connsiteX99" fmla="*/ 3710579 w 4835994"/>
                <a:gd name="connsiteY99" fmla="*/ 5106306 h 10829276"/>
                <a:gd name="connsiteX100" fmla="*/ 3763333 w 4835994"/>
                <a:gd name="connsiteY100" fmla="*/ 4948045 h 10829276"/>
                <a:gd name="connsiteX101" fmla="*/ 3780917 w 4835994"/>
                <a:gd name="connsiteY101" fmla="*/ 5475583 h 10829276"/>
                <a:gd name="connsiteX102" fmla="*/ 3798502 w 4835994"/>
                <a:gd name="connsiteY102" fmla="*/ 6126214 h 10829276"/>
                <a:gd name="connsiteX103" fmla="*/ 3798502 w 4835994"/>
                <a:gd name="connsiteY103" fmla="*/ 6460322 h 10829276"/>
                <a:gd name="connsiteX104" fmla="*/ 3921594 w 4835994"/>
                <a:gd name="connsiteY104" fmla="*/ 6970275 h 10829276"/>
                <a:gd name="connsiteX105" fmla="*/ 4079856 w 4835994"/>
                <a:gd name="connsiteY105" fmla="*/ 7532983 h 10829276"/>
                <a:gd name="connsiteX106" fmla="*/ 4185363 w 4835994"/>
                <a:gd name="connsiteY106" fmla="*/ 8130860 h 10829276"/>
                <a:gd name="connsiteX107" fmla="*/ 4308456 w 4835994"/>
                <a:gd name="connsiteY107" fmla="*/ 8570475 h 10829276"/>
                <a:gd name="connsiteX108" fmla="*/ 4326040 w 4835994"/>
                <a:gd name="connsiteY108" fmla="*/ 8957337 h 10829276"/>
                <a:gd name="connsiteX109" fmla="*/ 4273286 w 4835994"/>
                <a:gd name="connsiteY109" fmla="*/ 9273860 h 10829276"/>
                <a:gd name="connsiteX110" fmla="*/ 4185363 w 4835994"/>
                <a:gd name="connsiteY110" fmla="*/ 9520045 h 10829276"/>
                <a:gd name="connsiteX111" fmla="*/ 4202948 w 4835994"/>
                <a:gd name="connsiteY111" fmla="*/ 9713475 h 10829276"/>
                <a:gd name="connsiteX112" fmla="*/ 4202948 w 4835994"/>
                <a:gd name="connsiteY112" fmla="*/ 9836568 h 10829276"/>
                <a:gd name="connsiteX113" fmla="*/ 4220533 w 4835994"/>
                <a:gd name="connsiteY113" fmla="*/ 10029998 h 10829276"/>
                <a:gd name="connsiteX114" fmla="*/ 4308456 w 4835994"/>
                <a:gd name="connsiteY114" fmla="*/ 10135506 h 10829276"/>
                <a:gd name="connsiteX115" fmla="*/ 4343625 w 4835994"/>
                <a:gd name="connsiteY115" fmla="*/ 10135506 h 10829276"/>
                <a:gd name="connsiteX116" fmla="*/ 4361210 w 4835994"/>
                <a:gd name="connsiteY116" fmla="*/ 10047583 h 10829276"/>
                <a:gd name="connsiteX117" fmla="*/ 4326040 w 4835994"/>
                <a:gd name="connsiteY117" fmla="*/ 9906906 h 10829276"/>
                <a:gd name="connsiteX118" fmla="*/ 4343625 w 4835994"/>
                <a:gd name="connsiteY118" fmla="*/ 9713475 h 10829276"/>
                <a:gd name="connsiteX119" fmla="*/ 4396379 w 4835994"/>
                <a:gd name="connsiteY119" fmla="*/ 9572798 h 10829276"/>
                <a:gd name="connsiteX120" fmla="*/ 4466717 w 4835994"/>
                <a:gd name="connsiteY120" fmla="*/ 9836568 h 10829276"/>
                <a:gd name="connsiteX121" fmla="*/ 4466717 w 4835994"/>
                <a:gd name="connsiteY121" fmla="*/ 10065168 h 10829276"/>
                <a:gd name="connsiteX122" fmla="*/ 4431548 w 4835994"/>
                <a:gd name="connsiteY122" fmla="*/ 10170675 h 10829276"/>
                <a:gd name="connsiteX123" fmla="*/ 4378794 w 4835994"/>
                <a:gd name="connsiteY123" fmla="*/ 10293768 h 10829276"/>
                <a:gd name="connsiteX124" fmla="*/ 4290871 w 4835994"/>
                <a:gd name="connsiteY124" fmla="*/ 10452029 h 10829276"/>
                <a:gd name="connsiteX125" fmla="*/ 4290871 w 4835994"/>
                <a:gd name="connsiteY125" fmla="*/ 10487198 h 10829276"/>
                <a:gd name="connsiteX126" fmla="*/ 4449133 w 4835994"/>
                <a:gd name="connsiteY126" fmla="*/ 10311352 h 10829276"/>
                <a:gd name="connsiteX127" fmla="*/ 4607394 w 4835994"/>
                <a:gd name="connsiteY127" fmla="*/ 10241014 h 10829276"/>
                <a:gd name="connsiteX128" fmla="*/ 4712902 w 4835994"/>
                <a:gd name="connsiteY128" fmla="*/ 10065168 h 10829276"/>
                <a:gd name="connsiteX129" fmla="*/ 4783240 w 4835994"/>
                <a:gd name="connsiteY129" fmla="*/ 9906906 h 10829276"/>
                <a:gd name="connsiteX130" fmla="*/ 4835994 w 4835994"/>
                <a:gd name="connsiteY130" fmla="*/ 9731060 h 10829276"/>
                <a:gd name="connsiteX131" fmla="*/ 4783240 w 4835994"/>
                <a:gd name="connsiteY131" fmla="*/ 9396952 h 10829276"/>
                <a:gd name="connsiteX132" fmla="*/ 4677733 w 4835994"/>
                <a:gd name="connsiteY132" fmla="*/ 9010091 h 10829276"/>
                <a:gd name="connsiteX133" fmla="*/ 4677733 w 4835994"/>
                <a:gd name="connsiteY133" fmla="*/ 8851829 h 10829276"/>
                <a:gd name="connsiteX134" fmla="*/ 4695317 w 4835994"/>
                <a:gd name="connsiteY134" fmla="*/ 8799075 h 10829276"/>
                <a:gd name="connsiteX135" fmla="*/ 4624979 w 4835994"/>
                <a:gd name="connsiteY135" fmla="*/ 8693568 h 10829276"/>
                <a:gd name="connsiteX136" fmla="*/ 4607394 w 4835994"/>
                <a:gd name="connsiteY136" fmla="*/ 8640814 h 10829276"/>
                <a:gd name="connsiteX137" fmla="*/ 4607394 w 4835994"/>
                <a:gd name="connsiteY137" fmla="*/ 8166029 h 10829276"/>
                <a:gd name="connsiteX138" fmla="*/ 4589810 w 4835994"/>
                <a:gd name="connsiteY138" fmla="*/ 7058198 h 10829276"/>
                <a:gd name="connsiteX139" fmla="*/ 4501886 w 4835994"/>
                <a:gd name="connsiteY139" fmla="*/ 6600998 h 10829276"/>
                <a:gd name="connsiteX140" fmla="*/ 4396379 w 4835994"/>
                <a:gd name="connsiteY140" fmla="*/ 6266891 h 10829276"/>
                <a:gd name="connsiteX141" fmla="*/ 4378794 w 4835994"/>
                <a:gd name="connsiteY141" fmla="*/ 5686598 h 10829276"/>
                <a:gd name="connsiteX142" fmla="*/ 4396379 w 4835994"/>
                <a:gd name="connsiteY142" fmla="*/ 4367752 h 10829276"/>
                <a:gd name="connsiteX143" fmla="*/ 4396379 w 4835994"/>
                <a:gd name="connsiteY143" fmla="*/ 3664368 h 10829276"/>
                <a:gd name="connsiteX144" fmla="*/ 4308456 w 4835994"/>
                <a:gd name="connsiteY144" fmla="*/ 3295091 h 10829276"/>
                <a:gd name="connsiteX145" fmla="*/ 4202948 w 4835994"/>
                <a:gd name="connsiteY145" fmla="*/ 3189583 h 10829276"/>
                <a:gd name="connsiteX146" fmla="*/ 4062271 w 4835994"/>
                <a:gd name="connsiteY146" fmla="*/ 3101660 h 10829276"/>
                <a:gd name="connsiteX147" fmla="*/ 3710579 w 4835994"/>
                <a:gd name="connsiteY147" fmla="*/ 3048906 h 10829276"/>
                <a:gd name="connsiteX148" fmla="*/ 3358886 w 4835994"/>
                <a:gd name="connsiteY148" fmla="*/ 2855475 h 10829276"/>
                <a:gd name="connsiteX149" fmla="*/ 3024779 w 4835994"/>
                <a:gd name="connsiteY149" fmla="*/ 2609291 h 10829276"/>
                <a:gd name="connsiteX150" fmla="*/ 2866517 w 4835994"/>
                <a:gd name="connsiteY150" fmla="*/ 2204845 h 10829276"/>
                <a:gd name="connsiteX151" fmla="*/ 2831348 w 4835994"/>
                <a:gd name="connsiteY151" fmla="*/ 1958660 h 10829276"/>
                <a:gd name="connsiteX152" fmla="*/ 2831348 w 4835994"/>
                <a:gd name="connsiteY152" fmla="*/ 1870737 h 10829276"/>
                <a:gd name="connsiteX153" fmla="*/ 3077533 w 4835994"/>
                <a:gd name="connsiteY153" fmla="*/ 1958660 h 10829276"/>
                <a:gd name="connsiteX154" fmla="*/ 3288548 w 4835994"/>
                <a:gd name="connsiteY154" fmla="*/ 1993829 h 10829276"/>
                <a:gd name="connsiteX155" fmla="*/ 3411640 w 4835994"/>
                <a:gd name="connsiteY155" fmla="*/ 1958660 h 10829276"/>
                <a:gd name="connsiteX156" fmla="*/ 3446810 w 4835994"/>
                <a:gd name="connsiteY156" fmla="*/ 1923491 h 10829276"/>
                <a:gd name="connsiteX157" fmla="*/ 3446810 w 4835994"/>
                <a:gd name="connsiteY157" fmla="*/ 1835568 h 10829276"/>
                <a:gd name="connsiteX158" fmla="*/ 3429225 w 4835994"/>
                <a:gd name="connsiteY158" fmla="*/ 1782814 h 10829276"/>
                <a:gd name="connsiteX159" fmla="*/ 3464394 w 4835994"/>
                <a:gd name="connsiteY159" fmla="*/ 1782814 h 10829276"/>
                <a:gd name="connsiteX160" fmla="*/ 3534733 w 4835994"/>
                <a:gd name="connsiteY160" fmla="*/ 1765229 h 10829276"/>
                <a:gd name="connsiteX161" fmla="*/ 3517148 w 4835994"/>
                <a:gd name="connsiteY161" fmla="*/ 1712475 h 10829276"/>
                <a:gd name="connsiteX162" fmla="*/ 3499563 w 4835994"/>
                <a:gd name="connsiteY162" fmla="*/ 1694891 h 10829276"/>
                <a:gd name="connsiteX163" fmla="*/ 3552317 w 4835994"/>
                <a:gd name="connsiteY163" fmla="*/ 1677306 h 10829276"/>
                <a:gd name="connsiteX164" fmla="*/ 3552317 w 4835994"/>
                <a:gd name="connsiteY164" fmla="*/ 1571798 h 10829276"/>
                <a:gd name="connsiteX165" fmla="*/ 3534733 w 4835994"/>
                <a:gd name="connsiteY165" fmla="*/ 1413537 h 10829276"/>
                <a:gd name="connsiteX166" fmla="*/ 3640240 w 4835994"/>
                <a:gd name="connsiteY166" fmla="*/ 1413537 h 10829276"/>
                <a:gd name="connsiteX167" fmla="*/ 3692994 w 4835994"/>
                <a:gd name="connsiteY167" fmla="*/ 1378368 h 10829276"/>
                <a:gd name="connsiteX168" fmla="*/ 3710579 w 4835994"/>
                <a:gd name="connsiteY168" fmla="*/ 1290445 h 10829276"/>
                <a:gd name="connsiteX169" fmla="*/ 3622656 w 4835994"/>
                <a:gd name="connsiteY169" fmla="*/ 1184937 h 10829276"/>
                <a:gd name="connsiteX170" fmla="*/ 3587486 w 4835994"/>
                <a:gd name="connsiteY170" fmla="*/ 1132183 h 10829276"/>
                <a:gd name="connsiteX171" fmla="*/ 3552317 w 4835994"/>
                <a:gd name="connsiteY171" fmla="*/ 1044260 h 10829276"/>
                <a:gd name="connsiteX172" fmla="*/ 3534733 w 4835994"/>
                <a:gd name="connsiteY172" fmla="*/ 657398 h 10829276"/>
                <a:gd name="connsiteX173" fmla="*/ 3499563 w 4835994"/>
                <a:gd name="connsiteY173" fmla="*/ 340875 h 10829276"/>
                <a:gd name="connsiteX174" fmla="*/ 3306133 w 4835994"/>
                <a:gd name="connsiteY174" fmla="*/ 182614 h 10829276"/>
                <a:gd name="connsiteX175" fmla="*/ 3059948 w 4835994"/>
                <a:gd name="connsiteY175" fmla="*/ 77106 h 10829276"/>
                <a:gd name="connsiteX176" fmla="*/ 2796179 w 4835994"/>
                <a:gd name="connsiteY176" fmla="*/ 6768 h 10829276"/>
                <a:gd name="connsiteX177" fmla="*/ 2532410 w 4835994"/>
                <a:gd name="connsiteY177" fmla="*/ 6768 h 10829276"/>
                <a:gd name="connsiteX178" fmla="*/ 2198302 w 4835994"/>
                <a:gd name="connsiteY178" fmla="*/ 41937 h 10829276"/>
                <a:gd name="connsiteX179" fmla="*/ 1987286 w 4835994"/>
                <a:gd name="connsiteY179" fmla="*/ 165029 h 10829276"/>
                <a:gd name="connsiteX180" fmla="*/ 1776271 w 4835994"/>
                <a:gd name="connsiteY180" fmla="*/ 358460 h 10829276"/>
                <a:gd name="connsiteX181" fmla="*/ 1705932 w 4835994"/>
                <a:gd name="connsiteY181" fmla="*/ 639814 h 10829276"/>
                <a:gd name="connsiteX182" fmla="*/ 1776271 w 4835994"/>
                <a:gd name="connsiteY182" fmla="*/ 991507 h 10829276"/>
                <a:gd name="connsiteX183" fmla="*/ 1952117 w 4835994"/>
                <a:gd name="connsiteY183" fmla="*/ 1272860 h 10829276"/>
                <a:gd name="connsiteX184" fmla="*/ 2163133 w 4835994"/>
                <a:gd name="connsiteY184" fmla="*/ 1360783 h 10829276"/>
                <a:gd name="connsiteX185" fmla="*/ 2233471 w 4835994"/>
                <a:gd name="connsiteY185" fmla="*/ 1536629 h 10829276"/>
                <a:gd name="connsiteX186" fmla="*/ 2215886 w 4835994"/>
                <a:gd name="connsiteY186" fmla="*/ 1888321 h 10829276"/>
                <a:gd name="connsiteX187" fmla="*/ 2092794 w 4835994"/>
                <a:gd name="connsiteY187" fmla="*/ 2169675 h 10829276"/>
                <a:gd name="connsiteX188" fmla="*/ 2004871 w 4835994"/>
                <a:gd name="connsiteY188" fmla="*/ 2503783 h 10829276"/>
                <a:gd name="connsiteX189" fmla="*/ 1864194 w 4835994"/>
                <a:gd name="connsiteY189" fmla="*/ 2714798 h 10829276"/>
                <a:gd name="connsiteX190" fmla="*/ 1547671 w 4835994"/>
                <a:gd name="connsiteY190" fmla="*/ 2890645 h 10829276"/>
                <a:gd name="connsiteX191" fmla="*/ 1037717 w 4835994"/>
                <a:gd name="connsiteY191" fmla="*/ 3084075 h 10829276"/>
                <a:gd name="connsiteX192" fmla="*/ 791533 w 4835994"/>
                <a:gd name="connsiteY192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1160810 w 4835994"/>
                <a:gd name="connsiteY55" fmla="*/ 7005445 h 10829276"/>
                <a:gd name="connsiteX56" fmla="*/ 1020133 w 4835994"/>
                <a:gd name="connsiteY56" fmla="*/ 7409891 h 10829276"/>
                <a:gd name="connsiteX57" fmla="*/ 844286 w 4835994"/>
                <a:gd name="connsiteY57" fmla="*/ 8042937 h 10829276"/>
                <a:gd name="connsiteX58" fmla="*/ 756363 w 4835994"/>
                <a:gd name="connsiteY58" fmla="*/ 8552891 h 10829276"/>
                <a:gd name="connsiteX59" fmla="*/ 756363 w 4835994"/>
                <a:gd name="connsiteY59" fmla="*/ 9273860 h 10829276"/>
                <a:gd name="connsiteX60" fmla="*/ 861871 w 4835994"/>
                <a:gd name="connsiteY60" fmla="*/ 9854152 h 10829276"/>
                <a:gd name="connsiteX61" fmla="*/ 1020133 w 4835994"/>
                <a:gd name="connsiteY61" fmla="*/ 10592706 h 10829276"/>
                <a:gd name="connsiteX62" fmla="*/ 1090471 w 4835994"/>
                <a:gd name="connsiteY62" fmla="*/ 10803722 h 10829276"/>
                <a:gd name="connsiteX63" fmla="*/ 1178394 w 4835994"/>
                <a:gd name="connsiteY63" fmla="*/ 10803722 h 10829276"/>
                <a:gd name="connsiteX64" fmla="*/ 1389410 w 4835994"/>
                <a:gd name="connsiteY64" fmla="*/ 10803722 h 10829276"/>
                <a:gd name="connsiteX65" fmla="*/ 1916948 w 4835994"/>
                <a:gd name="connsiteY65" fmla="*/ 10803722 h 10829276"/>
                <a:gd name="connsiteX66" fmla="*/ 2338979 w 4835994"/>
                <a:gd name="connsiteY66" fmla="*/ 10786137 h 10829276"/>
                <a:gd name="connsiteX67" fmla="*/ 2374148 w 4835994"/>
                <a:gd name="connsiteY67" fmla="*/ 10663045 h 10829276"/>
                <a:gd name="connsiteX68" fmla="*/ 2338979 w 4835994"/>
                <a:gd name="connsiteY68" fmla="*/ 10399275 h 10829276"/>
                <a:gd name="connsiteX69" fmla="*/ 2356563 w 4835994"/>
                <a:gd name="connsiteY69" fmla="*/ 9994829 h 10829276"/>
                <a:gd name="connsiteX70" fmla="*/ 2338979 w 4835994"/>
                <a:gd name="connsiteY70" fmla="*/ 9432122 h 10829276"/>
                <a:gd name="connsiteX71" fmla="*/ 2303810 w 4835994"/>
                <a:gd name="connsiteY71" fmla="*/ 9133183 h 10829276"/>
                <a:gd name="connsiteX72" fmla="*/ 2303810 w 4835994"/>
                <a:gd name="connsiteY72" fmla="*/ 9010091 h 10829276"/>
                <a:gd name="connsiteX73" fmla="*/ 2479656 w 4835994"/>
                <a:gd name="connsiteY73" fmla="*/ 9027675 h 10829276"/>
                <a:gd name="connsiteX74" fmla="*/ 2549994 w 4835994"/>
                <a:gd name="connsiteY74" fmla="*/ 9045260 h 10829276"/>
                <a:gd name="connsiteX75" fmla="*/ 2532410 w 4835994"/>
                <a:gd name="connsiteY75" fmla="*/ 9256275 h 10829276"/>
                <a:gd name="connsiteX76" fmla="*/ 2514825 w 4835994"/>
                <a:gd name="connsiteY76" fmla="*/ 9537629 h 10829276"/>
                <a:gd name="connsiteX77" fmla="*/ 2497240 w 4835994"/>
                <a:gd name="connsiteY77" fmla="*/ 9766229 h 10829276"/>
                <a:gd name="connsiteX78" fmla="*/ 2497240 w 4835994"/>
                <a:gd name="connsiteY78" fmla="*/ 10047583 h 10829276"/>
                <a:gd name="connsiteX79" fmla="*/ 2479656 w 4835994"/>
                <a:gd name="connsiteY79" fmla="*/ 10241014 h 10829276"/>
                <a:gd name="connsiteX80" fmla="*/ 2497240 w 4835994"/>
                <a:gd name="connsiteY80" fmla="*/ 10469614 h 10829276"/>
                <a:gd name="connsiteX81" fmla="*/ 2497240 w 4835994"/>
                <a:gd name="connsiteY81" fmla="*/ 10663045 h 10829276"/>
                <a:gd name="connsiteX82" fmla="*/ 2514825 w 4835994"/>
                <a:gd name="connsiteY82" fmla="*/ 10821306 h 10829276"/>
                <a:gd name="connsiteX83" fmla="*/ 2725840 w 4835994"/>
                <a:gd name="connsiteY83" fmla="*/ 10803722 h 10829276"/>
                <a:gd name="connsiteX84" fmla="*/ 3059948 w 4835994"/>
                <a:gd name="connsiteY84" fmla="*/ 10786137 h 10829276"/>
                <a:gd name="connsiteX85" fmla="*/ 3499563 w 4835994"/>
                <a:gd name="connsiteY85" fmla="*/ 10821306 h 10829276"/>
                <a:gd name="connsiteX86" fmla="*/ 3763333 w 4835994"/>
                <a:gd name="connsiteY86" fmla="*/ 10786137 h 10829276"/>
                <a:gd name="connsiteX87" fmla="*/ 3780917 w 4835994"/>
                <a:gd name="connsiteY87" fmla="*/ 10680629 h 10829276"/>
                <a:gd name="connsiteX88" fmla="*/ 3851256 w 4835994"/>
                <a:gd name="connsiteY88" fmla="*/ 10293768 h 10829276"/>
                <a:gd name="connsiteX89" fmla="*/ 3974348 w 4835994"/>
                <a:gd name="connsiteY89" fmla="*/ 9783814 h 10829276"/>
                <a:gd name="connsiteX90" fmla="*/ 4079856 w 4835994"/>
                <a:gd name="connsiteY90" fmla="*/ 9080429 h 10829276"/>
                <a:gd name="connsiteX91" fmla="*/ 4097440 w 4835994"/>
                <a:gd name="connsiteY91" fmla="*/ 8640814 h 10829276"/>
                <a:gd name="connsiteX92" fmla="*/ 3991933 w 4835994"/>
                <a:gd name="connsiteY92" fmla="*/ 7955014 h 10829276"/>
                <a:gd name="connsiteX93" fmla="*/ 3763333 w 4835994"/>
                <a:gd name="connsiteY93" fmla="*/ 7216460 h 10829276"/>
                <a:gd name="connsiteX94" fmla="*/ 3605071 w 4835994"/>
                <a:gd name="connsiteY94" fmla="*/ 6794429 h 10829276"/>
                <a:gd name="connsiteX95" fmla="*/ 3534733 w 4835994"/>
                <a:gd name="connsiteY95" fmla="*/ 6671337 h 10829276"/>
                <a:gd name="connsiteX96" fmla="*/ 3534733 w 4835994"/>
                <a:gd name="connsiteY96" fmla="*/ 6284475 h 10829276"/>
                <a:gd name="connsiteX97" fmla="*/ 3622656 w 4835994"/>
                <a:gd name="connsiteY97" fmla="*/ 5880029 h 10829276"/>
                <a:gd name="connsiteX98" fmla="*/ 3692994 w 4835994"/>
                <a:gd name="connsiteY98" fmla="*/ 5387660 h 10829276"/>
                <a:gd name="connsiteX99" fmla="*/ 3710579 w 4835994"/>
                <a:gd name="connsiteY99" fmla="*/ 5106306 h 10829276"/>
                <a:gd name="connsiteX100" fmla="*/ 3763333 w 4835994"/>
                <a:gd name="connsiteY100" fmla="*/ 4948045 h 10829276"/>
                <a:gd name="connsiteX101" fmla="*/ 3780917 w 4835994"/>
                <a:gd name="connsiteY101" fmla="*/ 5475583 h 10829276"/>
                <a:gd name="connsiteX102" fmla="*/ 3798502 w 4835994"/>
                <a:gd name="connsiteY102" fmla="*/ 6126214 h 10829276"/>
                <a:gd name="connsiteX103" fmla="*/ 3798502 w 4835994"/>
                <a:gd name="connsiteY103" fmla="*/ 6460322 h 10829276"/>
                <a:gd name="connsiteX104" fmla="*/ 3921594 w 4835994"/>
                <a:gd name="connsiteY104" fmla="*/ 6970275 h 10829276"/>
                <a:gd name="connsiteX105" fmla="*/ 4079856 w 4835994"/>
                <a:gd name="connsiteY105" fmla="*/ 7532983 h 10829276"/>
                <a:gd name="connsiteX106" fmla="*/ 4185363 w 4835994"/>
                <a:gd name="connsiteY106" fmla="*/ 8130860 h 10829276"/>
                <a:gd name="connsiteX107" fmla="*/ 4308456 w 4835994"/>
                <a:gd name="connsiteY107" fmla="*/ 8570475 h 10829276"/>
                <a:gd name="connsiteX108" fmla="*/ 4326040 w 4835994"/>
                <a:gd name="connsiteY108" fmla="*/ 8957337 h 10829276"/>
                <a:gd name="connsiteX109" fmla="*/ 4273286 w 4835994"/>
                <a:gd name="connsiteY109" fmla="*/ 9273860 h 10829276"/>
                <a:gd name="connsiteX110" fmla="*/ 4185363 w 4835994"/>
                <a:gd name="connsiteY110" fmla="*/ 9520045 h 10829276"/>
                <a:gd name="connsiteX111" fmla="*/ 4202948 w 4835994"/>
                <a:gd name="connsiteY111" fmla="*/ 9713475 h 10829276"/>
                <a:gd name="connsiteX112" fmla="*/ 4202948 w 4835994"/>
                <a:gd name="connsiteY112" fmla="*/ 9836568 h 10829276"/>
                <a:gd name="connsiteX113" fmla="*/ 4220533 w 4835994"/>
                <a:gd name="connsiteY113" fmla="*/ 10029998 h 10829276"/>
                <a:gd name="connsiteX114" fmla="*/ 4308456 w 4835994"/>
                <a:gd name="connsiteY114" fmla="*/ 10135506 h 10829276"/>
                <a:gd name="connsiteX115" fmla="*/ 4343625 w 4835994"/>
                <a:gd name="connsiteY115" fmla="*/ 10135506 h 10829276"/>
                <a:gd name="connsiteX116" fmla="*/ 4361210 w 4835994"/>
                <a:gd name="connsiteY116" fmla="*/ 10047583 h 10829276"/>
                <a:gd name="connsiteX117" fmla="*/ 4326040 w 4835994"/>
                <a:gd name="connsiteY117" fmla="*/ 9906906 h 10829276"/>
                <a:gd name="connsiteX118" fmla="*/ 4343625 w 4835994"/>
                <a:gd name="connsiteY118" fmla="*/ 9713475 h 10829276"/>
                <a:gd name="connsiteX119" fmla="*/ 4396379 w 4835994"/>
                <a:gd name="connsiteY119" fmla="*/ 9572798 h 10829276"/>
                <a:gd name="connsiteX120" fmla="*/ 4466717 w 4835994"/>
                <a:gd name="connsiteY120" fmla="*/ 9836568 h 10829276"/>
                <a:gd name="connsiteX121" fmla="*/ 4466717 w 4835994"/>
                <a:gd name="connsiteY121" fmla="*/ 10065168 h 10829276"/>
                <a:gd name="connsiteX122" fmla="*/ 4431548 w 4835994"/>
                <a:gd name="connsiteY122" fmla="*/ 10170675 h 10829276"/>
                <a:gd name="connsiteX123" fmla="*/ 4378794 w 4835994"/>
                <a:gd name="connsiteY123" fmla="*/ 10293768 h 10829276"/>
                <a:gd name="connsiteX124" fmla="*/ 4290871 w 4835994"/>
                <a:gd name="connsiteY124" fmla="*/ 10452029 h 10829276"/>
                <a:gd name="connsiteX125" fmla="*/ 4290871 w 4835994"/>
                <a:gd name="connsiteY125" fmla="*/ 10487198 h 10829276"/>
                <a:gd name="connsiteX126" fmla="*/ 4449133 w 4835994"/>
                <a:gd name="connsiteY126" fmla="*/ 10311352 h 10829276"/>
                <a:gd name="connsiteX127" fmla="*/ 4607394 w 4835994"/>
                <a:gd name="connsiteY127" fmla="*/ 10241014 h 10829276"/>
                <a:gd name="connsiteX128" fmla="*/ 4712902 w 4835994"/>
                <a:gd name="connsiteY128" fmla="*/ 10065168 h 10829276"/>
                <a:gd name="connsiteX129" fmla="*/ 4783240 w 4835994"/>
                <a:gd name="connsiteY129" fmla="*/ 9906906 h 10829276"/>
                <a:gd name="connsiteX130" fmla="*/ 4835994 w 4835994"/>
                <a:gd name="connsiteY130" fmla="*/ 9731060 h 10829276"/>
                <a:gd name="connsiteX131" fmla="*/ 4783240 w 4835994"/>
                <a:gd name="connsiteY131" fmla="*/ 9396952 h 10829276"/>
                <a:gd name="connsiteX132" fmla="*/ 4677733 w 4835994"/>
                <a:gd name="connsiteY132" fmla="*/ 9010091 h 10829276"/>
                <a:gd name="connsiteX133" fmla="*/ 4677733 w 4835994"/>
                <a:gd name="connsiteY133" fmla="*/ 8851829 h 10829276"/>
                <a:gd name="connsiteX134" fmla="*/ 4695317 w 4835994"/>
                <a:gd name="connsiteY134" fmla="*/ 8799075 h 10829276"/>
                <a:gd name="connsiteX135" fmla="*/ 4624979 w 4835994"/>
                <a:gd name="connsiteY135" fmla="*/ 8693568 h 10829276"/>
                <a:gd name="connsiteX136" fmla="*/ 4607394 w 4835994"/>
                <a:gd name="connsiteY136" fmla="*/ 8640814 h 10829276"/>
                <a:gd name="connsiteX137" fmla="*/ 4607394 w 4835994"/>
                <a:gd name="connsiteY137" fmla="*/ 8166029 h 10829276"/>
                <a:gd name="connsiteX138" fmla="*/ 4589810 w 4835994"/>
                <a:gd name="connsiteY138" fmla="*/ 7058198 h 10829276"/>
                <a:gd name="connsiteX139" fmla="*/ 4501886 w 4835994"/>
                <a:gd name="connsiteY139" fmla="*/ 6600998 h 10829276"/>
                <a:gd name="connsiteX140" fmla="*/ 4396379 w 4835994"/>
                <a:gd name="connsiteY140" fmla="*/ 6266891 h 10829276"/>
                <a:gd name="connsiteX141" fmla="*/ 4378794 w 4835994"/>
                <a:gd name="connsiteY141" fmla="*/ 5686598 h 10829276"/>
                <a:gd name="connsiteX142" fmla="*/ 4396379 w 4835994"/>
                <a:gd name="connsiteY142" fmla="*/ 4367752 h 10829276"/>
                <a:gd name="connsiteX143" fmla="*/ 4396379 w 4835994"/>
                <a:gd name="connsiteY143" fmla="*/ 3664368 h 10829276"/>
                <a:gd name="connsiteX144" fmla="*/ 4308456 w 4835994"/>
                <a:gd name="connsiteY144" fmla="*/ 3295091 h 10829276"/>
                <a:gd name="connsiteX145" fmla="*/ 4202948 w 4835994"/>
                <a:gd name="connsiteY145" fmla="*/ 3189583 h 10829276"/>
                <a:gd name="connsiteX146" fmla="*/ 4062271 w 4835994"/>
                <a:gd name="connsiteY146" fmla="*/ 3101660 h 10829276"/>
                <a:gd name="connsiteX147" fmla="*/ 3710579 w 4835994"/>
                <a:gd name="connsiteY147" fmla="*/ 3048906 h 10829276"/>
                <a:gd name="connsiteX148" fmla="*/ 3358886 w 4835994"/>
                <a:gd name="connsiteY148" fmla="*/ 2855475 h 10829276"/>
                <a:gd name="connsiteX149" fmla="*/ 3024779 w 4835994"/>
                <a:gd name="connsiteY149" fmla="*/ 2609291 h 10829276"/>
                <a:gd name="connsiteX150" fmla="*/ 2866517 w 4835994"/>
                <a:gd name="connsiteY150" fmla="*/ 2204845 h 10829276"/>
                <a:gd name="connsiteX151" fmla="*/ 2831348 w 4835994"/>
                <a:gd name="connsiteY151" fmla="*/ 1958660 h 10829276"/>
                <a:gd name="connsiteX152" fmla="*/ 2831348 w 4835994"/>
                <a:gd name="connsiteY152" fmla="*/ 1870737 h 10829276"/>
                <a:gd name="connsiteX153" fmla="*/ 3077533 w 4835994"/>
                <a:gd name="connsiteY153" fmla="*/ 1958660 h 10829276"/>
                <a:gd name="connsiteX154" fmla="*/ 3288548 w 4835994"/>
                <a:gd name="connsiteY154" fmla="*/ 1993829 h 10829276"/>
                <a:gd name="connsiteX155" fmla="*/ 3411640 w 4835994"/>
                <a:gd name="connsiteY155" fmla="*/ 1958660 h 10829276"/>
                <a:gd name="connsiteX156" fmla="*/ 3446810 w 4835994"/>
                <a:gd name="connsiteY156" fmla="*/ 1923491 h 10829276"/>
                <a:gd name="connsiteX157" fmla="*/ 3446810 w 4835994"/>
                <a:gd name="connsiteY157" fmla="*/ 1835568 h 10829276"/>
                <a:gd name="connsiteX158" fmla="*/ 3429225 w 4835994"/>
                <a:gd name="connsiteY158" fmla="*/ 1782814 h 10829276"/>
                <a:gd name="connsiteX159" fmla="*/ 3464394 w 4835994"/>
                <a:gd name="connsiteY159" fmla="*/ 1782814 h 10829276"/>
                <a:gd name="connsiteX160" fmla="*/ 3534733 w 4835994"/>
                <a:gd name="connsiteY160" fmla="*/ 1765229 h 10829276"/>
                <a:gd name="connsiteX161" fmla="*/ 3517148 w 4835994"/>
                <a:gd name="connsiteY161" fmla="*/ 1712475 h 10829276"/>
                <a:gd name="connsiteX162" fmla="*/ 3499563 w 4835994"/>
                <a:gd name="connsiteY162" fmla="*/ 1694891 h 10829276"/>
                <a:gd name="connsiteX163" fmla="*/ 3552317 w 4835994"/>
                <a:gd name="connsiteY163" fmla="*/ 1677306 h 10829276"/>
                <a:gd name="connsiteX164" fmla="*/ 3552317 w 4835994"/>
                <a:gd name="connsiteY164" fmla="*/ 1571798 h 10829276"/>
                <a:gd name="connsiteX165" fmla="*/ 3534733 w 4835994"/>
                <a:gd name="connsiteY165" fmla="*/ 1413537 h 10829276"/>
                <a:gd name="connsiteX166" fmla="*/ 3640240 w 4835994"/>
                <a:gd name="connsiteY166" fmla="*/ 1413537 h 10829276"/>
                <a:gd name="connsiteX167" fmla="*/ 3692994 w 4835994"/>
                <a:gd name="connsiteY167" fmla="*/ 1378368 h 10829276"/>
                <a:gd name="connsiteX168" fmla="*/ 3710579 w 4835994"/>
                <a:gd name="connsiteY168" fmla="*/ 1290445 h 10829276"/>
                <a:gd name="connsiteX169" fmla="*/ 3622656 w 4835994"/>
                <a:gd name="connsiteY169" fmla="*/ 1184937 h 10829276"/>
                <a:gd name="connsiteX170" fmla="*/ 3587486 w 4835994"/>
                <a:gd name="connsiteY170" fmla="*/ 1132183 h 10829276"/>
                <a:gd name="connsiteX171" fmla="*/ 3552317 w 4835994"/>
                <a:gd name="connsiteY171" fmla="*/ 1044260 h 10829276"/>
                <a:gd name="connsiteX172" fmla="*/ 3534733 w 4835994"/>
                <a:gd name="connsiteY172" fmla="*/ 657398 h 10829276"/>
                <a:gd name="connsiteX173" fmla="*/ 3499563 w 4835994"/>
                <a:gd name="connsiteY173" fmla="*/ 340875 h 10829276"/>
                <a:gd name="connsiteX174" fmla="*/ 3306133 w 4835994"/>
                <a:gd name="connsiteY174" fmla="*/ 182614 h 10829276"/>
                <a:gd name="connsiteX175" fmla="*/ 3059948 w 4835994"/>
                <a:gd name="connsiteY175" fmla="*/ 77106 h 10829276"/>
                <a:gd name="connsiteX176" fmla="*/ 2796179 w 4835994"/>
                <a:gd name="connsiteY176" fmla="*/ 6768 h 10829276"/>
                <a:gd name="connsiteX177" fmla="*/ 2532410 w 4835994"/>
                <a:gd name="connsiteY177" fmla="*/ 6768 h 10829276"/>
                <a:gd name="connsiteX178" fmla="*/ 2198302 w 4835994"/>
                <a:gd name="connsiteY178" fmla="*/ 41937 h 10829276"/>
                <a:gd name="connsiteX179" fmla="*/ 1987286 w 4835994"/>
                <a:gd name="connsiteY179" fmla="*/ 165029 h 10829276"/>
                <a:gd name="connsiteX180" fmla="*/ 1776271 w 4835994"/>
                <a:gd name="connsiteY180" fmla="*/ 358460 h 10829276"/>
                <a:gd name="connsiteX181" fmla="*/ 1705932 w 4835994"/>
                <a:gd name="connsiteY181" fmla="*/ 639814 h 10829276"/>
                <a:gd name="connsiteX182" fmla="*/ 1776271 w 4835994"/>
                <a:gd name="connsiteY182" fmla="*/ 991507 h 10829276"/>
                <a:gd name="connsiteX183" fmla="*/ 1952117 w 4835994"/>
                <a:gd name="connsiteY183" fmla="*/ 1272860 h 10829276"/>
                <a:gd name="connsiteX184" fmla="*/ 2163133 w 4835994"/>
                <a:gd name="connsiteY184" fmla="*/ 1448706 h 10829276"/>
                <a:gd name="connsiteX185" fmla="*/ 2233471 w 4835994"/>
                <a:gd name="connsiteY185" fmla="*/ 1536629 h 10829276"/>
                <a:gd name="connsiteX186" fmla="*/ 2215886 w 4835994"/>
                <a:gd name="connsiteY186" fmla="*/ 1888321 h 10829276"/>
                <a:gd name="connsiteX187" fmla="*/ 2092794 w 4835994"/>
                <a:gd name="connsiteY187" fmla="*/ 2169675 h 10829276"/>
                <a:gd name="connsiteX188" fmla="*/ 2004871 w 4835994"/>
                <a:gd name="connsiteY188" fmla="*/ 2503783 h 10829276"/>
                <a:gd name="connsiteX189" fmla="*/ 1864194 w 4835994"/>
                <a:gd name="connsiteY189" fmla="*/ 2714798 h 10829276"/>
                <a:gd name="connsiteX190" fmla="*/ 1547671 w 4835994"/>
                <a:gd name="connsiteY190" fmla="*/ 2890645 h 10829276"/>
                <a:gd name="connsiteX191" fmla="*/ 1037717 w 4835994"/>
                <a:gd name="connsiteY191" fmla="*/ 3084075 h 10829276"/>
                <a:gd name="connsiteX192" fmla="*/ 791533 w 4835994"/>
                <a:gd name="connsiteY192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1160810 w 4835994"/>
                <a:gd name="connsiteY55" fmla="*/ 7005445 h 10829276"/>
                <a:gd name="connsiteX56" fmla="*/ 1020133 w 4835994"/>
                <a:gd name="connsiteY56" fmla="*/ 7409891 h 10829276"/>
                <a:gd name="connsiteX57" fmla="*/ 844286 w 4835994"/>
                <a:gd name="connsiteY57" fmla="*/ 8042937 h 10829276"/>
                <a:gd name="connsiteX58" fmla="*/ 756363 w 4835994"/>
                <a:gd name="connsiteY58" fmla="*/ 8552891 h 10829276"/>
                <a:gd name="connsiteX59" fmla="*/ 756363 w 4835994"/>
                <a:gd name="connsiteY59" fmla="*/ 9273860 h 10829276"/>
                <a:gd name="connsiteX60" fmla="*/ 861871 w 4835994"/>
                <a:gd name="connsiteY60" fmla="*/ 9854152 h 10829276"/>
                <a:gd name="connsiteX61" fmla="*/ 1020133 w 4835994"/>
                <a:gd name="connsiteY61" fmla="*/ 10592706 h 10829276"/>
                <a:gd name="connsiteX62" fmla="*/ 1090471 w 4835994"/>
                <a:gd name="connsiteY62" fmla="*/ 10803722 h 10829276"/>
                <a:gd name="connsiteX63" fmla="*/ 1178394 w 4835994"/>
                <a:gd name="connsiteY63" fmla="*/ 10803722 h 10829276"/>
                <a:gd name="connsiteX64" fmla="*/ 1389410 w 4835994"/>
                <a:gd name="connsiteY64" fmla="*/ 10803722 h 10829276"/>
                <a:gd name="connsiteX65" fmla="*/ 1916948 w 4835994"/>
                <a:gd name="connsiteY65" fmla="*/ 10803722 h 10829276"/>
                <a:gd name="connsiteX66" fmla="*/ 2338979 w 4835994"/>
                <a:gd name="connsiteY66" fmla="*/ 10786137 h 10829276"/>
                <a:gd name="connsiteX67" fmla="*/ 2374148 w 4835994"/>
                <a:gd name="connsiteY67" fmla="*/ 10663045 h 10829276"/>
                <a:gd name="connsiteX68" fmla="*/ 2338979 w 4835994"/>
                <a:gd name="connsiteY68" fmla="*/ 10399275 h 10829276"/>
                <a:gd name="connsiteX69" fmla="*/ 2356563 w 4835994"/>
                <a:gd name="connsiteY69" fmla="*/ 9994829 h 10829276"/>
                <a:gd name="connsiteX70" fmla="*/ 2338979 w 4835994"/>
                <a:gd name="connsiteY70" fmla="*/ 9432122 h 10829276"/>
                <a:gd name="connsiteX71" fmla="*/ 2303810 w 4835994"/>
                <a:gd name="connsiteY71" fmla="*/ 9133183 h 10829276"/>
                <a:gd name="connsiteX72" fmla="*/ 2303810 w 4835994"/>
                <a:gd name="connsiteY72" fmla="*/ 9010091 h 10829276"/>
                <a:gd name="connsiteX73" fmla="*/ 2479656 w 4835994"/>
                <a:gd name="connsiteY73" fmla="*/ 9027675 h 10829276"/>
                <a:gd name="connsiteX74" fmla="*/ 2549994 w 4835994"/>
                <a:gd name="connsiteY74" fmla="*/ 9045260 h 10829276"/>
                <a:gd name="connsiteX75" fmla="*/ 2532410 w 4835994"/>
                <a:gd name="connsiteY75" fmla="*/ 9256275 h 10829276"/>
                <a:gd name="connsiteX76" fmla="*/ 2514825 w 4835994"/>
                <a:gd name="connsiteY76" fmla="*/ 9537629 h 10829276"/>
                <a:gd name="connsiteX77" fmla="*/ 2497240 w 4835994"/>
                <a:gd name="connsiteY77" fmla="*/ 9766229 h 10829276"/>
                <a:gd name="connsiteX78" fmla="*/ 2497240 w 4835994"/>
                <a:gd name="connsiteY78" fmla="*/ 10047583 h 10829276"/>
                <a:gd name="connsiteX79" fmla="*/ 2479656 w 4835994"/>
                <a:gd name="connsiteY79" fmla="*/ 10241014 h 10829276"/>
                <a:gd name="connsiteX80" fmla="*/ 2497240 w 4835994"/>
                <a:gd name="connsiteY80" fmla="*/ 10469614 h 10829276"/>
                <a:gd name="connsiteX81" fmla="*/ 2497240 w 4835994"/>
                <a:gd name="connsiteY81" fmla="*/ 10663045 h 10829276"/>
                <a:gd name="connsiteX82" fmla="*/ 2514825 w 4835994"/>
                <a:gd name="connsiteY82" fmla="*/ 10821306 h 10829276"/>
                <a:gd name="connsiteX83" fmla="*/ 2725840 w 4835994"/>
                <a:gd name="connsiteY83" fmla="*/ 10803722 h 10829276"/>
                <a:gd name="connsiteX84" fmla="*/ 3059948 w 4835994"/>
                <a:gd name="connsiteY84" fmla="*/ 10786137 h 10829276"/>
                <a:gd name="connsiteX85" fmla="*/ 3499563 w 4835994"/>
                <a:gd name="connsiteY85" fmla="*/ 10821306 h 10829276"/>
                <a:gd name="connsiteX86" fmla="*/ 3763333 w 4835994"/>
                <a:gd name="connsiteY86" fmla="*/ 10786137 h 10829276"/>
                <a:gd name="connsiteX87" fmla="*/ 3780917 w 4835994"/>
                <a:gd name="connsiteY87" fmla="*/ 10680629 h 10829276"/>
                <a:gd name="connsiteX88" fmla="*/ 3851256 w 4835994"/>
                <a:gd name="connsiteY88" fmla="*/ 10293768 h 10829276"/>
                <a:gd name="connsiteX89" fmla="*/ 3974348 w 4835994"/>
                <a:gd name="connsiteY89" fmla="*/ 9783814 h 10829276"/>
                <a:gd name="connsiteX90" fmla="*/ 4079856 w 4835994"/>
                <a:gd name="connsiteY90" fmla="*/ 9080429 h 10829276"/>
                <a:gd name="connsiteX91" fmla="*/ 4097440 w 4835994"/>
                <a:gd name="connsiteY91" fmla="*/ 8640814 h 10829276"/>
                <a:gd name="connsiteX92" fmla="*/ 3991933 w 4835994"/>
                <a:gd name="connsiteY92" fmla="*/ 7955014 h 10829276"/>
                <a:gd name="connsiteX93" fmla="*/ 3763333 w 4835994"/>
                <a:gd name="connsiteY93" fmla="*/ 7216460 h 10829276"/>
                <a:gd name="connsiteX94" fmla="*/ 3605071 w 4835994"/>
                <a:gd name="connsiteY94" fmla="*/ 6794429 h 10829276"/>
                <a:gd name="connsiteX95" fmla="*/ 3534733 w 4835994"/>
                <a:gd name="connsiteY95" fmla="*/ 6671337 h 10829276"/>
                <a:gd name="connsiteX96" fmla="*/ 3534733 w 4835994"/>
                <a:gd name="connsiteY96" fmla="*/ 6284475 h 10829276"/>
                <a:gd name="connsiteX97" fmla="*/ 3622656 w 4835994"/>
                <a:gd name="connsiteY97" fmla="*/ 5880029 h 10829276"/>
                <a:gd name="connsiteX98" fmla="*/ 3692994 w 4835994"/>
                <a:gd name="connsiteY98" fmla="*/ 5387660 h 10829276"/>
                <a:gd name="connsiteX99" fmla="*/ 3710579 w 4835994"/>
                <a:gd name="connsiteY99" fmla="*/ 5106306 h 10829276"/>
                <a:gd name="connsiteX100" fmla="*/ 3763333 w 4835994"/>
                <a:gd name="connsiteY100" fmla="*/ 4948045 h 10829276"/>
                <a:gd name="connsiteX101" fmla="*/ 3780917 w 4835994"/>
                <a:gd name="connsiteY101" fmla="*/ 5475583 h 10829276"/>
                <a:gd name="connsiteX102" fmla="*/ 3798502 w 4835994"/>
                <a:gd name="connsiteY102" fmla="*/ 6126214 h 10829276"/>
                <a:gd name="connsiteX103" fmla="*/ 3798502 w 4835994"/>
                <a:gd name="connsiteY103" fmla="*/ 6460322 h 10829276"/>
                <a:gd name="connsiteX104" fmla="*/ 3921594 w 4835994"/>
                <a:gd name="connsiteY104" fmla="*/ 6970275 h 10829276"/>
                <a:gd name="connsiteX105" fmla="*/ 4079856 w 4835994"/>
                <a:gd name="connsiteY105" fmla="*/ 7532983 h 10829276"/>
                <a:gd name="connsiteX106" fmla="*/ 4185363 w 4835994"/>
                <a:gd name="connsiteY106" fmla="*/ 8130860 h 10829276"/>
                <a:gd name="connsiteX107" fmla="*/ 4308456 w 4835994"/>
                <a:gd name="connsiteY107" fmla="*/ 8570475 h 10829276"/>
                <a:gd name="connsiteX108" fmla="*/ 4326040 w 4835994"/>
                <a:gd name="connsiteY108" fmla="*/ 8957337 h 10829276"/>
                <a:gd name="connsiteX109" fmla="*/ 4273286 w 4835994"/>
                <a:gd name="connsiteY109" fmla="*/ 9273860 h 10829276"/>
                <a:gd name="connsiteX110" fmla="*/ 4185363 w 4835994"/>
                <a:gd name="connsiteY110" fmla="*/ 9520045 h 10829276"/>
                <a:gd name="connsiteX111" fmla="*/ 4202948 w 4835994"/>
                <a:gd name="connsiteY111" fmla="*/ 9713475 h 10829276"/>
                <a:gd name="connsiteX112" fmla="*/ 4202948 w 4835994"/>
                <a:gd name="connsiteY112" fmla="*/ 9836568 h 10829276"/>
                <a:gd name="connsiteX113" fmla="*/ 4220533 w 4835994"/>
                <a:gd name="connsiteY113" fmla="*/ 10029998 h 10829276"/>
                <a:gd name="connsiteX114" fmla="*/ 4308456 w 4835994"/>
                <a:gd name="connsiteY114" fmla="*/ 10135506 h 10829276"/>
                <a:gd name="connsiteX115" fmla="*/ 4343625 w 4835994"/>
                <a:gd name="connsiteY115" fmla="*/ 10135506 h 10829276"/>
                <a:gd name="connsiteX116" fmla="*/ 4361210 w 4835994"/>
                <a:gd name="connsiteY116" fmla="*/ 10047583 h 10829276"/>
                <a:gd name="connsiteX117" fmla="*/ 4326040 w 4835994"/>
                <a:gd name="connsiteY117" fmla="*/ 9906906 h 10829276"/>
                <a:gd name="connsiteX118" fmla="*/ 4343625 w 4835994"/>
                <a:gd name="connsiteY118" fmla="*/ 9713475 h 10829276"/>
                <a:gd name="connsiteX119" fmla="*/ 4396379 w 4835994"/>
                <a:gd name="connsiteY119" fmla="*/ 9572798 h 10829276"/>
                <a:gd name="connsiteX120" fmla="*/ 4466717 w 4835994"/>
                <a:gd name="connsiteY120" fmla="*/ 9836568 h 10829276"/>
                <a:gd name="connsiteX121" fmla="*/ 4466717 w 4835994"/>
                <a:gd name="connsiteY121" fmla="*/ 10065168 h 10829276"/>
                <a:gd name="connsiteX122" fmla="*/ 4431548 w 4835994"/>
                <a:gd name="connsiteY122" fmla="*/ 10170675 h 10829276"/>
                <a:gd name="connsiteX123" fmla="*/ 4378794 w 4835994"/>
                <a:gd name="connsiteY123" fmla="*/ 10293768 h 10829276"/>
                <a:gd name="connsiteX124" fmla="*/ 4290871 w 4835994"/>
                <a:gd name="connsiteY124" fmla="*/ 10452029 h 10829276"/>
                <a:gd name="connsiteX125" fmla="*/ 4290871 w 4835994"/>
                <a:gd name="connsiteY125" fmla="*/ 10487198 h 10829276"/>
                <a:gd name="connsiteX126" fmla="*/ 4449133 w 4835994"/>
                <a:gd name="connsiteY126" fmla="*/ 10311352 h 10829276"/>
                <a:gd name="connsiteX127" fmla="*/ 4607394 w 4835994"/>
                <a:gd name="connsiteY127" fmla="*/ 10241014 h 10829276"/>
                <a:gd name="connsiteX128" fmla="*/ 4712902 w 4835994"/>
                <a:gd name="connsiteY128" fmla="*/ 10065168 h 10829276"/>
                <a:gd name="connsiteX129" fmla="*/ 4783240 w 4835994"/>
                <a:gd name="connsiteY129" fmla="*/ 9906906 h 10829276"/>
                <a:gd name="connsiteX130" fmla="*/ 4835994 w 4835994"/>
                <a:gd name="connsiteY130" fmla="*/ 9731060 h 10829276"/>
                <a:gd name="connsiteX131" fmla="*/ 4783240 w 4835994"/>
                <a:gd name="connsiteY131" fmla="*/ 9396952 h 10829276"/>
                <a:gd name="connsiteX132" fmla="*/ 4677733 w 4835994"/>
                <a:gd name="connsiteY132" fmla="*/ 9010091 h 10829276"/>
                <a:gd name="connsiteX133" fmla="*/ 4677733 w 4835994"/>
                <a:gd name="connsiteY133" fmla="*/ 8851829 h 10829276"/>
                <a:gd name="connsiteX134" fmla="*/ 4695317 w 4835994"/>
                <a:gd name="connsiteY134" fmla="*/ 8799075 h 10829276"/>
                <a:gd name="connsiteX135" fmla="*/ 4624979 w 4835994"/>
                <a:gd name="connsiteY135" fmla="*/ 8693568 h 10829276"/>
                <a:gd name="connsiteX136" fmla="*/ 4607394 w 4835994"/>
                <a:gd name="connsiteY136" fmla="*/ 8640814 h 10829276"/>
                <a:gd name="connsiteX137" fmla="*/ 4607394 w 4835994"/>
                <a:gd name="connsiteY137" fmla="*/ 8166029 h 10829276"/>
                <a:gd name="connsiteX138" fmla="*/ 4589810 w 4835994"/>
                <a:gd name="connsiteY138" fmla="*/ 7058198 h 10829276"/>
                <a:gd name="connsiteX139" fmla="*/ 4501886 w 4835994"/>
                <a:gd name="connsiteY139" fmla="*/ 6600998 h 10829276"/>
                <a:gd name="connsiteX140" fmla="*/ 4396379 w 4835994"/>
                <a:gd name="connsiteY140" fmla="*/ 6266891 h 10829276"/>
                <a:gd name="connsiteX141" fmla="*/ 4378794 w 4835994"/>
                <a:gd name="connsiteY141" fmla="*/ 5686598 h 10829276"/>
                <a:gd name="connsiteX142" fmla="*/ 4396379 w 4835994"/>
                <a:gd name="connsiteY142" fmla="*/ 4367752 h 10829276"/>
                <a:gd name="connsiteX143" fmla="*/ 4396379 w 4835994"/>
                <a:gd name="connsiteY143" fmla="*/ 3664368 h 10829276"/>
                <a:gd name="connsiteX144" fmla="*/ 4308456 w 4835994"/>
                <a:gd name="connsiteY144" fmla="*/ 3295091 h 10829276"/>
                <a:gd name="connsiteX145" fmla="*/ 4202948 w 4835994"/>
                <a:gd name="connsiteY145" fmla="*/ 3189583 h 10829276"/>
                <a:gd name="connsiteX146" fmla="*/ 4062271 w 4835994"/>
                <a:gd name="connsiteY146" fmla="*/ 3101660 h 10829276"/>
                <a:gd name="connsiteX147" fmla="*/ 3710579 w 4835994"/>
                <a:gd name="connsiteY147" fmla="*/ 3048906 h 10829276"/>
                <a:gd name="connsiteX148" fmla="*/ 3358886 w 4835994"/>
                <a:gd name="connsiteY148" fmla="*/ 2855475 h 10829276"/>
                <a:gd name="connsiteX149" fmla="*/ 3024779 w 4835994"/>
                <a:gd name="connsiteY149" fmla="*/ 2609291 h 10829276"/>
                <a:gd name="connsiteX150" fmla="*/ 2866517 w 4835994"/>
                <a:gd name="connsiteY150" fmla="*/ 2204845 h 10829276"/>
                <a:gd name="connsiteX151" fmla="*/ 2831348 w 4835994"/>
                <a:gd name="connsiteY151" fmla="*/ 1958660 h 10829276"/>
                <a:gd name="connsiteX152" fmla="*/ 2831348 w 4835994"/>
                <a:gd name="connsiteY152" fmla="*/ 1870737 h 10829276"/>
                <a:gd name="connsiteX153" fmla="*/ 3077533 w 4835994"/>
                <a:gd name="connsiteY153" fmla="*/ 1958660 h 10829276"/>
                <a:gd name="connsiteX154" fmla="*/ 3288548 w 4835994"/>
                <a:gd name="connsiteY154" fmla="*/ 1993829 h 10829276"/>
                <a:gd name="connsiteX155" fmla="*/ 3411640 w 4835994"/>
                <a:gd name="connsiteY155" fmla="*/ 1958660 h 10829276"/>
                <a:gd name="connsiteX156" fmla="*/ 3446810 w 4835994"/>
                <a:gd name="connsiteY156" fmla="*/ 1923491 h 10829276"/>
                <a:gd name="connsiteX157" fmla="*/ 3446810 w 4835994"/>
                <a:gd name="connsiteY157" fmla="*/ 1835568 h 10829276"/>
                <a:gd name="connsiteX158" fmla="*/ 3429225 w 4835994"/>
                <a:gd name="connsiteY158" fmla="*/ 1782814 h 10829276"/>
                <a:gd name="connsiteX159" fmla="*/ 3464394 w 4835994"/>
                <a:gd name="connsiteY159" fmla="*/ 1782814 h 10829276"/>
                <a:gd name="connsiteX160" fmla="*/ 3534733 w 4835994"/>
                <a:gd name="connsiteY160" fmla="*/ 1765229 h 10829276"/>
                <a:gd name="connsiteX161" fmla="*/ 3517148 w 4835994"/>
                <a:gd name="connsiteY161" fmla="*/ 1712475 h 10829276"/>
                <a:gd name="connsiteX162" fmla="*/ 3499563 w 4835994"/>
                <a:gd name="connsiteY162" fmla="*/ 1694891 h 10829276"/>
                <a:gd name="connsiteX163" fmla="*/ 3552317 w 4835994"/>
                <a:gd name="connsiteY163" fmla="*/ 1677306 h 10829276"/>
                <a:gd name="connsiteX164" fmla="*/ 3552317 w 4835994"/>
                <a:gd name="connsiteY164" fmla="*/ 1571798 h 10829276"/>
                <a:gd name="connsiteX165" fmla="*/ 3534733 w 4835994"/>
                <a:gd name="connsiteY165" fmla="*/ 1413537 h 10829276"/>
                <a:gd name="connsiteX166" fmla="*/ 3640240 w 4835994"/>
                <a:gd name="connsiteY166" fmla="*/ 1413537 h 10829276"/>
                <a:gd name="connsiteX167" fmla="*/ 3692994 w 4835994"/>
                <a:gd name="connsiteY167" fmla="*/ 1378368 h 10829276"/>
                <a:gd name="connsiteX168" fmla="*/ 3710579 w 4835994"/>
                <a:gd name="connsiteY168" fmla="*/ 1290445 h 10829276"/>
                <a:gd name="connsiteX169" fmla="*/ 3622656 w 4835994"/>
                <a:gd name="connsiteY169" fmla="*/ 1184937 h 10829276"/>
                <a:gd name="connsiteX170" fmla="*/ 3587486 w 4835994"/>
                <a:gd name="connsiteY170" fmla="*/ 1132183 h 10829276"/>
                <a:gd name="connsiteX171" fmla="*/ 3552317 w 4835994"/>
                <a:gd name="connsiteY171" fmla="*/ 1044260 h 10829276"/>
                <a:gd name="connsiteX172" fmla="*/ 3534733 w 4835994"/>
                <a:gd name="connsiteY172" fmla="*/ 657398 h 10829276"/>
                <a:gd name="connsiteX173" fmla="*/ 3499563 w 4835994"/>
                <a:gd name="connsiteY173" fmla="*/ 340875 h 10829276"/>
                <a:gd name="connsiteX174" fmla="*/ 3306133 w 4835994"/>
                <a:gd name="connsiteY174" fmla="*/ 182614 h 10829276"/>
                <a:gd name="connsiteX175" fmla="*/ 3059948 w 4835994"/>
                <a:gd name="connsiteY175" fmla="*/ 77106 h 10829276"/>
                <a:gd name="connsiteX176" fmla="*/ 2796179 w 4835994"/>
                <a:gd name="connsiteY176" fmla="*/ 6768 h 10829276"/>
                <a:gd name="connsiteX177" fmla="*/ 2532410 w 4835994"/>
                <a:gd name="connsiteY177" fmla="*/ 6768 h 10829276"/>
                <a:gd name="connsiteX178" fmla="*/ 2198302 w 4835994"/>
                <a:gd name="connsiteY178" fmla="*/ 41937 h 10829276"/>
                <a:gd name="connsiteX179" fmla="*/ 1987286 w 4835994"/>
                <a:gd name="connsiteY179" fmla="*/ 165029 h 10829276"/>
                <a:gd name="connsiteX180" fmla="*/ 1776271 w 4835994"/>
                <a:gd name="connsiteY180" fmla="*/ 358460 h 10829276"/>
                <a:gd name="connsiteX181" fmla="*/ 1705932 w 4835994"/>
                <a:gd name="connsiteY181" fmla="*/ 639814 h 10829276"/>
                <a:gd name="connsiteX182" fmla="*/ 1776271 w 4835994"/>
                <a:gd name="connsiteY182" fmla="*/ 991507 h 10829276"/>
                <a:gd name="connsiteX183" fmla="*/ 1952117 w 4835994"/>
                <a:gd name="connsiteY183" fmla="*/ 1272860 h 10829276"/>
                <a:gd name="connsiteX184" fmla="*/ 2163133 w 4835994"/>
                <a:gd name="connsiteY184" fmla="*/ 1448706 h 10829276"/>
                <a:gd name="connsiteX185" fmla="*/ 2163133 w 4835994"/>
                <a:gd name="connsiteY185" fmla="*/ 1571798 h 10829276"/>
                <a:gd name="connsiteX186" fmla="*/ 2215886 w 4835994"/>
                <a:gd name="connsiteY186" fmla="*/ 1888321 h 10829276"/>
                <a:gd name="connsiteX187" fmla="*/ 2092794 w 4835994"/>
                <a:gd name="connsiteY187" fmla="*/ 2169675 h 10829276"/>
                <a:gd name="connsiteX188" fmla="*/ 2004871 w 4835994"/>
                <a:gd name="connsiteY188" fmla="*/ 2503783 h 10829276"/>
                <a:gd name="connsiteX189" fmla="*/ 1864194 w 4835994"/>
                <a:gd name="connsiteY189" fmla="*/ 2714798 h 10829276"/>
                <a:gd name="connsiteX190" fmla="*/ 1547671 w 4835994"/>
                <a:gd name="connsiteY190" fmla="*/ 2890645 h 10829276"/>
                <a:gd name="connsiteX191" fmla="*/ 1037717 w 4835994"/>
                <a:gd name="connsiteY191" fmla="*/ 3084075 h 10829276"/>
                <a:gd name="connsiteX192" fmla="*/ 791533 w 4835994"/>
                <a:gd name="connsiteY192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1160810 w 4835994"/>
                <a:gd name="connsiteY55" fmla="*/ 7005445 h 10829276"/>
                <a:gd name="connsiteX56" fmla="*/ 1020133 w 4835994"/>
                <a:gd name="connsiteY56" fmla="*/ 7409891 h 10829276"/>
                <a:gd name="connsiteX57" fmla="*/ 844286 w 4835994"/>
                <a:gd name="connsiteY57" fmla="*/ 8042937 h 10829276"/>
                <a:gd name="connsiteX58" fmla="*/ 756363 w 4835994"/>
                <a:gd name="connsiteY58" fmla="*/ 8552891 h 10829276"/>
                <a:gd name="connsiteX59" fmla="*/ 756363 w 4835994"/>
                <a:gd name="connsiteY59" fmla="*/ 9273860 h 10829276"/>
                <a:gd name="connsiteX60" fmla="*/ 861871 w 4835994"/>
                <a:gd name="connsiteY60" fmla="*/ 9854152 h 10829276"/>
                <a:gd name="connsiteX61" fmla="*/ 1020133 w 4835994"/>
                <a:gd name="connsiteY61" fmla="*/ 10592706 h 10829276"/>
                <a:gd name="connsiteX62" fmla="*/ 1090471 w 4835994"/>
                <a:gd name="connsiteY62" fmla="*/ 10803722 h 10829276"/>
                <a:gd name="connsiteX63" fmla="*/ 1178394 w 4835994"/>
                <a:gd name="connsiteY63" fmla="*/ 10803722 h 10829276"/>
                <a:gd name="connsiteX64" fmla="*/ 1389410 w 4835994"/>
                <a:gd name="connsiteY64" fmla="*/ 10803722 h 10829276"/>
                <a:gd name="connsiteX65" fmla="*/ 1916948 w 4835994"/>
                <a:gd name="connsiteY65" fmla="*/ 10803722 h 10829276"/>
                <a:gd name="connsiteX66" fmla="*/ 2338979 w 4835994"/>
                <a:gd name="connsiteY66" fmla="*/ 10786137 h 10829276"/>
                <a:gd name="connsiteX67" fmla="*/ 2374148 w 4835994"/>
                <a:gd name="connsiteY67" fmla="*/ 10663045 h 10829276"/>
                <a:gd name="connsiteX68" fmla="*/ 2338979 w 4835994"/>
                <a:gd name="connsiteY68" fmla="*/ 10399275 h 10829276"/>
                <a:gd name="connsiteX69" fmla="*/ 2356563 w 4835994"/>
                <a:gd name="connsiteY69" fmla="*/ 9994829 h 10829276"/>
                <a:gd name="connsiteX70" fmla="*/ 2338979 w 4835994"/>
                <a:gd name="connsiteY70" fmla="*/ 9432122 h 10829276"/>
                <a:gd name="connsiteX71" fmla="*/ 2303810 w 4835994"/>
                <a:gd name="connsiteY71" fmla="*/ 9133183 h 10829276"/>
                <a:gd name="connsiteX72" fmla="*/ 2303810 w 4835994"/>
                <a:gd name="connsiteY72" fmla="*/ 9010091 h 10829276"/>
                <a:gd name="connsiteX73" fmla="*/ 2479656 w 4835994"/>
                <a:gd name="connsiteY73" fmla="*/ 9027675 h 10829276"/>
                <a:gd name="connsiteX74" fmla="*/ 2549994 w 4835994"/>
                <a:gd name="connsiteY74" fmla="*/ 9045260 h 10829276"/>
                <a:gd name="connsiteX75" fmla="*/ 2532410 w 4835994"/>
                <a:gd name="connsiteY75" fmla="*/ 9256275 h 10829276"/>
                <a:gd name="connsiteX76" fmla="*/ 2514825 w 4835994"/>
                <a:gd name="connsiteY76" fmla="*/ 9537629 h 10829276"/>
                <a:gd name="connsiteX77" fmla="*/ 2497240 w 4835994"/>
                <a:gd name="connsiteY77" fmla="*/ 9766229 h 10829276"/>
                <a:gd name="connsiteX78" fmla="*/ 2497240 w 4835994"/>
                <a:gd name="connsiteY78" fmla="*/ 10047583 h 10829276"/>
                <a:gd name="connsiteX79" fmla="*/ 2479656 w 4835994"/>
                <a:gd name="connsiteY79" fmla="*/ 10241014 h 10829276"/>
                <a:gd name="connsiteX80" fmla="*/ 2497240 w 4835994"/>
                <a:gd name="connsiteY80" fmla="*/ 10469614 h 10829276"/>
                <a:gd name="connsiteX81" fmla="*/ 2497240 w 4835994"/>
                <a:gd name="connsiteY81" fmla="*/ 10663045 h 10829276"/>
                <a:gd name="connsiteX82" fmla="*/ 2514825 w 4835994"/>
                <a:gd name="connsiteY82" fmla="*/ 10821306 h 10829276"/>
                <a:gd name="connsiteX83" fmla="*/ 2725840 w 4835994"/>
                <a:gd name="connsiteY83" fmla="*/ 10803722 h 10829276"/>
                <a:gd name="connsiteX84" fmla="*/ 3059948 w 4835994"/>
                <a:gd name="connsiteY84" fmla="*/ 10786137 h 10829276"/>
                <a:gd name="connsiteX85" fmla="*/ 3499563 w 4835994"/>
                <a:gd name="connsiteY85" fmla="*/ 10821306 h 10829276"/>
                <a:gd name="connsiteX86" fmla="*/ 3763333 w 4835994"/>
                <a:gd name="connsiteY86" fmla="*/ 10786137 h 10829276"/>
                <a:gd name="connsiteX87" fmla="*/ 3780917 w 4835994"/>
                <a:gd name="connsiteY87" fmla="*/ 10680629 h 10829276"/>
                <a:gd name="connsiteX88" fmla="*/ 3851256 w 4835994"/>
                <a:gd name="connsiteY88" fmla="*/ 10293768 h 10829276"/>
                <a:gd name="connsiteX89" fmla="*/ 3974348 w 4835994"/>
                <a:gd name="connsiteY89" fmla="*/ 9783814 h 10829276"/>
                <a:gd name="connsiteX90" fmla="*/ 4079856 w 4835994"/>
                <a:gd name="connsiteY90" fmla="*/ 9080429 h 10829276"/>
                <a:gd name="connsiteX91" fmla="*/ 4097440 w 4835994"/>
                <a:gd name="connsiteY91" fmla="*/ 8640814 h 10829276"/>
                <a:gd name="connsiteX92" fmla="*/ 3991933 w 4835994"/>
                <a:gd name="connsiteY92" fmla="*/ 7955014 h 10829276"/>
                <a:gd name="connsiteX93" fmla="*/ 3763333 w 4835994"/>
                <a:gd name="connsiteY93" fmla="*/ 7216460 h 10829276"/>
                <a:gd name="connsiteX94" fmla="*/ 3605071 w 4835994"/>
                <a:gd name="connsiteY94" fmla="*/ 6794429 h 10829276"/>
                <a:gd name="connsiteX95" fmla="*/ 3534733 w 4835994"/>
                <a:gd name="connsiteY95" fmla="*/ 6671337 h 10829276"/>
                <a:gd name="connsiteX96" fmla="*/ 3534733 w 4835994"/>
                <a:gd name="connsiteY96" fmla="*/ 6284475 h 10829276"/>
                <a:gd name="connsiteX97" fmla="*/ 3622656 w 4835994"/>
                <a:gd name="connsiteY97" fmla="*/ 5880029 h 10829276"/>
                <a:gd name="connsiteX98" fmla="*/ 3692994 w 4835994"/>
                <a:gd name="connsiteY98" fmla="*/ 5387660 h 10829276"/>
                <a:gd name="connsiteX99" fmla="*/ 3710579 w 4835994"/>
                <a:gd name="connsiteY99" fmla="*/ 5106306 h 10829276"/>
                <a:gd name="connsiteX100" fmla="*/ 3763333 w 4835994"/>
                <a:gd name="connsiteY100" fmla="*/ 4948045 h 10829276"/>
                <a:gd name="connsiteX101" fmla="*/ 3780917 w 4835994"/>
                <a:gd name="connsiteY101" fmla="*/ 5475583 h 10829276"/>
                <a:gd name="connsiteX102" fmla="*/ 3798502 w 4835994"/>
                <a:gd name="connsiteY102" fmla="*/ 6126214 h 10829276"/>
                <a:gd name="connsiteX103" fmla="*/ 3798502 w 4835994"/>
                <a:gd name="connsiteY103" fmla="*/ 6460322 h 10829276"/>
                <a:gd name="connsiteX104" fmla="*/ 3921594 w 4835994"/>
                <a:gd name="connsiteY104" fmla="*/ 6970275 h 10829276"/>
                <a:gd name="connsiteX105" fmla="*/ 4079856 w 4835994"/>
                <a:gd name="connsiteY105" fmla="*/ 7532983 h 10829276"/>
                <a:gd name="connsiteX106" fmla="*/ 4185363 w 4835994"/>
                <a:gd name="connsiteY106" fmla="*/ 8130860 h 10829276"/>
                <a:gd name="connsiteX107" fmla="*/ 4308456 w 4835994"/>
                <a:gd name="connsiteY107" fmla="*/ 8570475 h 10829276"/>
                <a:gd name="connsiteX108" fmla="*/ 4326040 w 4835994"/>
                <a:gd name="connsiteY108" fmla="*/ 8957337 h 10829276"/>
                <a:gd name="connsiteX109" fmla="*/ 4273286 w 4835994"/>
                <a:gd name="connsiteY109" fmla="*/ 9273860 h 10829276"/>
                <a:gd name="connsiteX110" fmla="*/ 4185363 w 4835994"/>
                <a:gd name="connsiteY110" fmla="*/ 9520045 h 10829276"/>
                <a:gd name="connsiteX111" fmla="*/ 4202948 w 4835994"/>
                <a:gd name="connsiteY111" fmla="*/ 9713475 h 10829276"/>
                <a:gd name="connsiteX112" fmla="*/ 4202948 w 4835994"/>
                <a:gd name="connsiteY112" fmla="*/ 9836568 h 10829276"/>
                <a:gd name="connsiteX113" fmla="*/ 4220533 w 4835994"/>
                <a:gd name="connsiteY113" fmla="*/ 10029998 h 10829276"/>
                <a:gd name="connsiteX114" fmla="*/ 4308456 w 4835994"/>
                <a:gd name="connsiteY114" fmla="*/ 10135506 h 10829276"/>
                <a:gd name="connsiteX115" fmla="*/ 4343625 w 4835994"/>
                <a:gd name="connsiteY115" fmla="*/ 10135506 h 10829276"/>
                <a:gd name="connsiteX116" fmla="*/ 4361210 w 4835994"/>
                <a:gd name="connsiteY116" fmla="*/ 10047583 h 10829276"/>
                <a:gd name="connsiteX117" fmla="*/ 4326040 w 4835994"/>
                <a:gd name="connsiteY117" fmla="*/ 9906906 h 10829276"/>
                <a:gd name="connsiteX118" fmla="*/ 4343625 w 4835994"/>
                <a:gd name="connsiteY118" fmla="*/ 9713475 h 10829276"/>
                <a:gd name="connsiteX119" fmla="*/ 4396379 w 4835994"/>
                <a:gd name="connsiteY119" fmla="*/ 9572798 h 10829276"/>
                <a:gd name="connsiteX120" fmla="*/ 4466717 w 4835994"/>
                <a:gd name="connsiteY120" fmla="*/ 9836568 h 10829276"/>
                <a:gd name="connsiteX121" fmla="*/ 4466717 w 4835994"/>
                <a:gd name="connsiteY121" fmla="*/ 10065168 h 10829276"/>
                <a:gd name="connsiteX122" fmla="*/ 4431548 w 4835994"/>
                <a:gd name="connsiteY122" fmla="*/ 10170675 h 10829276"/>
                <a:gd name="connsiteX123" fmla="*/ 4378794 w 4835994"/>
                <a:gd name="connsiteY123" fmla="*/ 10293768 h 10829276"/>
                <a:gd name="connsiteX124" fmla="*/ 4290871 w 4835994"/>
                <a:gd name="connsiteY124" fmla="*/ 10452029 h 10829276"/>
                <a:gd name="connsiteX125" fmla="*/ 4290871 w 4835994"/>
                <a:gd name="connsiteY125" fmla="*/ 10487198 h 10829276"/>
                <a:gd name="connsiteX126" fmla="*/ 4449133 w 4835994"/>
                <a:gd name="connsiteY126" fmla="*/ 10311352 h 10829276"/>
                <a:gd name="connsiteX127" fmla="*/ 4607394 w 4835994"/>
                <a:gd name="connsiteY127" fmla="*/ 10241014 h 10829276"/>
                <a:gd name="connsiteX128" fmla="*/ 4712902 w 4835994"/>
                <a:gd name="connsiteY128" fmla="*/ 10065168 h 10829276"/>
                <a:gd name="connsiteX129" fmla="*/ 4783240 w 4835994"/>
                <a:gd name="connsiteY129" fmla="*/ 9906906 h 10829276"/>
                <a:gd name="connsiteX130" fmla="*/ 4835994 w 4835994"/>
                <a:gd name="connsiteY130" fmla="*/ 9731060 h 10829276"/>
                <a:gd name="connsiteX131" fmla="*/ 4783240 w 4835994"/>
                <a:gd name="connsiteY131" fmla="*/ 9396952 h 10829276"/>
                <a:gd name="connsiteX132" fmla="*/ 4677733 w 4835994"/>
                <a:gd name="connsiteY132" fmla="*/ 9010091 h 10829276"/>
                <a:gd name="connsiteX133" fmla="*/ 4677733 w 4835994"/>
                <a:gd name="connsiteY133" fmla="*/ 8851829 h 10829276"/>
                <a:gd name="connsiteX134" fmla="*/ 4695317 w 4835994"/>
                <a:gd name="connsiteY134" fmla="*/ 8799075 h 10829276"/>
                <a:gd name="connsiteX135" fmla="*/ 4624979 w 4835994"/>
                <a:gd name="connsiteY135" fmla="*/ 8693568 h 10829276"/>
                <a:gd name="connsiteX136" fmla="*/ 4607394 w 4835994"/>
                <a:gd name="connsiteY136" fmla="*/ 8640814 h 10829276"/>
                <a:gd name="connsiteX137" fmla="*/ 4607394 w 4835994"/>
                <a:gd name="connsiteY137" fmla="*/ 8166029 h 10829276"/>
                <a:gd name="connsiteX138" fmla="*/ 4589810 w 4835994"/>
                <a:gd name="connsiteY138" fmla="*/ 7058198 h 10829276"/>
                <a:gd name="connsiteX139" fmla="*/ 4501886 w 4835994"/>
                <a:gd name="connsiteY139" fmla="*/ 6600998 h 10829276"/>
                <a:gd name="connsiteX140" fmla="*/ 4396379 w 4835994"/>
                <a:gd name="connsiteY140" fmla="*/ 6266891 h 10829276"/>
                <a:gd name="connsiteX141" fmla="*/ 4378794 w 4835994"/>
                <a:gd name="connsiteY141" fmla="*/ 5686598 h 10829276"/>
                <a:gd name="connsiteX142" fmla="*/ 4396379 w 4835994"/>
                <a:gd name="connsiteY142" fmla="*/ 4367752 h 10829276"/>
                <a:gd name="connsiteX143" fmla="*/ 4396379 w 4835994"/>
                <a:gd name="connsiteY143" fmla="*/ 3664368 h 10829276"/>
                <a:gd name="connsiteX144" fmla="*/ 4308456 w 4835994"/>
                <a:gd name="connsiteY144" fmla="*/ 3295091 h 10829276"/>
                <a:gd name="connsiteX145" fmla="*/ 4202948 w 4835994"/>
                <a:gd name="connsiteY145" fmla="*/ 3189583 h 10829276"/>
                <a:gd name="connsiteX146" fmla="*/ 4062271 w 4835994"/>
                <a:gd name="connsiteY146" fmla="*/ 3101660 h 10829276"/>
                <a:gd name="connsiteX147" fmla="*/ 3710579 w 4835994"/>
                <a:gd name="connsiteY147" fmla="*/ 3048906 h 10829276"/>
                <a:gd name="connsiteX148" fmla="*/ 3358886 w 4835994"/>
                <a:gd name="connsiteY148" fmla="*/ 2855475 h 10829276"/>
                <a:gd name="connsiteX149" fmla="*/ 3024779 w 4835994"/>
                <a:gd name="connsiteY149" fmla="*/ 2609291 h 10829276"/>
                <a:gd name="connsiteX150" fmla="*/ 2866517 w 4835994"/>
                <a:gd name="connsiteY150" fmla="*/ 2204845 h 10829276"/>
                <a:gd name="connsiteX151" fmla="*/ 2831348 w 4835994"/>
                <a:gd name="connsiteY151" fmla="*/ 1958660 h 10829276"/>
                <a:gd name="connsiteX152" fmla="*/ 2831348 w 4835994"/>
                <a:gd name="connsiteY152" fmla="*/ 1870737 h 10829276"/>
                <a:gd name="connsiteX153" fmla="*/ 3077533 w 4835994"/>
                <a:gd name="connsiteY153" fmla="*/ 1958660 h 10829276"/>
                <a:gd name="connsiteX154" fmla="*/ 3288548 w 4835994"/>
                <a:gd name="connsiteY154" fmla="*/ 1993829 h 10829276"/>
                <a:gd name="connsiteX155" fmla="*/ 3411640 w 4835994"/>
                <a:gd name="connsiteY155" fmla="*/ 1958660 h 10829276"/>
                <a:gd name="connsiteX156" fmla="*/ 3446810 w 4835994"/>
                <a:gd name="connsiteY156" fmla="*/ 1923491 h 10829276"/>
                <a:gd name="connsiteX157" fmla="*/ 3446810 w 4835994"/>
                <a:gd name="connsiteY157" fmla="*/ 1835568 h 10829276"/>
                <a:gd name="connsiteX158" fmla="*/ 3429225 w 4835994"/>
                <a:gd name="connsiteY158" fmla="*/ 1782814 h 10829276"/>
                <a:gd name="connsiteX159" fmla="*/ 3464394 w 4835994"/>
                <a:gd name="connsiteY159" fmla="*/ 1782814 h 10829276"/>
                <a:gd name="connsiteX160" fmla="*/ 3534733 w 4835994"/>
                <a:gd name="connsiteY160" fmla="*/ 1765229 h 10829276"/>
                <a:gd name="connsiteX161" fmla="*/ 3517148 w 4835994"/>
                <a:gd name="connsiteY161" fmla="*/ 1712475 h 10829276"/>
                <a:gd name="connsiteX162" fmla="*/ 3499563 w 4835994"/>
                <a:gd name="connsiteY162" fmla="*/ 1694891 h 10829276"/>
                <a:gd name="connsiteX163" fmla="*/ 3552317 w 4835994"/>
                <a:gd name="connsiteY163" fmla="*/ 1677306 h 10829276"/>
                <a:gd name="connsiteX164" fmla="*/ 3552317 w 4835994"/>
                <a:gd name="connsiteY164" fmla="*/ 1571798 h 10829276"/>
                <a:gd name="connsiteX165" fmla="*/ 3534733 w 4835994"/>
                <a:gd name="connsiteY165" fmla="*/ 1413537 h 10829276"/>
                <a:gd name="connsiteX166" fmla="*/ 3640240 w 4835994"/>
                <a:gd name="connsiteY166" fmla="*/ 1413537 h 10829276"/>
                <a:gd name="connsiteX167" fmla="*/ 3692994 w 4835994"/>
                <a:gd name="connsiteY167" fmla="*/ 1378368 h 10829276"/>
                <a:gd name="connsiteX168" fmla="*/ 3710579 w 4835994"/>
                <a:gd name="connsiteY168" fmla="*/ 1290445 h 10829276"/>
                <a:gd name="connsiteX169" fmla="*/ 3622656 w 4835994"/>
                <a:gd name="connsiteY169" fmla="*/ 1184937 h 10829276"/>
                <a:gd name="connsiteX170" fmla="*/ 3587486 w 4835994"/>
                <a:gd name="connsiteY170" fmla="*/ 1132183 h 10829276"/>
                <a:gd name="connsiteX171" fmla="*/ 3552317 w 4835994"/>
                <a:gd name="connsiteY171" fmla="*/ 1044260 h 10829276"/>
                <a:gd name="connsiteX172" fmla="*/ 3534733 w 4835994"/>
                <a:gd name="connsiteY172" fmla="*/ 657398 h 10829276"/>
                <a:gd name="connsiteX173" fmla="*/ 3499563 w 4835994"/>
                <a:gd name="connsiteY173" fmla="*/ 340875 h 10829276"/>
                <a:gd name="connsiteX174" fmla="*/ 3306133 w 4835994"/>
                <a:gd name="connsiteY174" fmla="*/ 182614 h 10829276"/>
                <a:gd name="connsiteX175" fmla="*/ 3059948 w 4835994"/>
                <a:gd name="connsiteY175" fmla="*/ 77106 h 10829276"/>
                <a:gd name="connsiteX176" fmla="*/ 2796179 w 4835994"/>
                <a:gd name="connsiteY176" fmla="*/ 6768 h 10829276"/>
                <a:gd name="connsiteX177" fmla="*/ 2532410 w 4835994"/>
                <a:gd name="connsiteY177" fmla="*/ 6768 h 10829276"/>
                <a:gd name="connsiteX178" fmla="*/ 2198302 w 4835994"/>
                <a:gd name="connsiteY178" fmla="*/ 41937 h 10829276"/>
                <a:gd name="connsiteX179" fmla="*/ 1987286 w 4835994"/>
                <a:gd name="connsiteY179" fmla="*/ 165029 h 10829276"/>
                <a:gd name="connsiteX180" fmla="*/ 1776271 w 4835994"/>
                <a:gd name="connsiteY180" fmla="*/ 358460 h 10829276"/>
                <a:gd name="connsiteX181" fmla="*/ 1705932 w 4835994"/>
                <a:gd name="connsiteY181" fmla="*/ 639814 h 10829276"/>
                <a:gd name="connsiteX182" fmla="*/ 1776271 w 4835994"/>
                <a:gd name="connsiteY182" fmla="*/ 991507 h 10829276"/>
                <a:gd name="connsiteX183" fmla="*/ 1952117 w 4835994"/>
                <a:gd name="connsiteY183" fmla="*/ 1272860 h 10829276"/>
                <a:gd name="connsiteX184" fmla="*/ 2163133 w 4835994"/>
                <a:gd name="connsiteY184" fmla="*/ 1448706 h 10829276"/>
                <a:gd name="connsiteX185" fmla="*/ 2163133 w 4835994"/>
                <a:gd name="connsiteY185" fmla="*/ 1571798 h 10829276"/>
                <a:gd name="connsiteX186" fmla="*/ 2215886 w 4835994"/>
                <a:gd name="connsiteY186" fmla="*/ 1888321 h 10829276"/>
                <a:gd name="connsiteX187" fmla="*/ 2127964 w 4835994"/>
                <a:gd name="connsiteY187" fmla="*/ 2222429 h 10829276"/>
                <a:gd name="connsiteX188" fmla="*/ 2004871 w 4835994"/>
                <a:gd name="connsiteY188" fmla="*/ 2503783 h 10829276"/>
                <a:gd name="connsiteX189" fmla="*/ 1864194 w 4835994"/>
                <a:gd name="connsiteY189" fmla="*/ 2714798 h 10829276"/>
                <a:gd name="connsiteX190" fmla="*/ 1547671 w 4835994"/>
                <a:gd name="connsiteY190" fmla="*/ 2890645 h 10829276"/>
                <a:gd name="connsiteX191" fmla="*/ 1037717 w 4835994"/>
                <a:gd name="connsiteY191" fmla="*/ 3084075 h 10829276"/>
                <a:gd name="connsiteX192" fmla="*/ 791533 w 4835994"/>
                <a:gd name="connsiteY192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1160810 w 4835994"/>
                <a:gd name="connsiteY55" fmla="*/ 7005445 h 10829276"/>
                <a:gd name="connsiteX56" fmla="*/ 1020133 w 4835994"/>
                <a:gd name="connsiteY56" fmla="*/ 7409891 h 10829276"/>
                <a:gd name="connsiteX57" fmla="*/ 844286 w 4835994"/>
                <a:gd name="connsiteY57" fmla="*/ 8042937 h 10829276"/>
                <a:gd name="connsiteX58" fmla="*/ 756363 w 4835994"/>
                <a:gd name="connsiteY58" fmla="*/ 8552891 h 10829276"/>
                <a:gd name="connsiteX59" fmla="*/ 756363 w 4835994"/>
                <a:gd name="connsiteY59" fmla="*/ 9273860 h 10829276"/>
                <a:gd name="connsiteX60" fmla="*/ 861871 w 4835994"/>
                <a:gd name="connsiteY60" fmla="*/ 9854152 h 10829276"/>
                <a:gd name="connsiteX61" fmla="*/ 1020133 w 4835994"/>
                <a:gd name="connsiteY61" fmla="*/ 10592706 h 10829276"/>
                <a:gd name="connsiteX62" fmla="*/ 1090471 w 4835994"/>
                <a:gd name="connsiteY62" fmla="*/ 10803722 h 10829276"/>
                <a:gd name="connsiteX63" fmla="*/ 1178394 w 4835994"/>
                <a:gd name="connsiteY63" fmla="*/ 10803722 h 10829276"/>
                <a:gd name="connsiteX64" fmla="*/ 1389410 w 4835994"/>
                <a:gd name="connsiteY64" fmla="*/ 10803722 h 10829276"/>
                <a:gd name="connsiteX65" fmla="*/ 1916948 w 4835994"/>
                <a:gd name="connsiteY65" fmla="*/ 10803722 h 10829276"/>
                <a:gd name="connsiteX66" fmla="*/ 2338979 w 4835994"/>
                <a:gd name="connsiteY66" fmla="*/ 10786137 h 10829276"/>
                <a:gd name="connsiteX67" fmla="*/ 2374148 w 4835994"/>
                <a:gd name="connsiteY67" fmla="*/ 10663045 h 10829276"/>
                <a:gd name="connsiteX68" fmla="*/ 2338979 w 4835994"/>
                <a:gd name="connsiteY68" fmla="*/ 10399275 h 10829276"/>
                <a:gd name="connsiteX69" fmla="*/ 2356563 w 4835994"/>
                <a:gd name="connsiteY69" fmla="*/ 9994829 h 10829276"/>
                <a:gd name="connsiteX70" fmla="*/ 2338979 w 4835994"/>
                <a:gd name="connsiteY70" fmla="*/ 9432122 h 10829276"/>
                <a:gd name="connsiteX71" fmla="*/ 2303810 w 4835994"/>
                <a:gd name="connsiteY71" fmla="*/ 9133183 h 10829276"/>
                <a:gd name="connsiteX72" fmla="*/ 2303810 w 4835994"/>
                <a:gd name="connsiteY72" fmla="*/ 9010091 h 10829276"/>
                <a:gd name="connsiteX73" fmla="*/ 2479656 w 4835994"/>
                <a:gd name="connsiteY73" fmla="*/ 9027675 h 10829276"/>
                <a:gd name="connsiteX74" fmla="*/ 2549994 w 4835994"/>
                <a:gd name="connsiteY74" fmla="*/ 9045260 h 10829276"/>
                <a:gd name="connsiteX75" fmla="*/ 2532410 w 4835994"/>
                <a:gd name="connsiteY75" fmla="*/ 9256275 h 10829276"/>
                <a:gd name="connsiteX76" fmla="*/ 2514825 w 4835994"/>
                <a:gd name="connsiteY76" fmla="*/ 9537629 h 10829276"/>
                <a:gd name="connsiteX77" fmla="*/ 2497240 w 4835994"/>
                <a:gd name="connsiteY77" fmla="*/ 9766229 h 10829276"/>
                <a:gd name="connsiteX78" fmla="*/ 2497240 w 4835994"/>
                <a:gd name="connsiteY78" fmla="*/ 10047583 h 10829276"/>
                <a:gd name="connsiteX79" fmla="*/ 2479656 w 4835994"/>
                <a:gd name="connsiteY79" fmla="*/ 10241014 h 10829276"/>
                <a:gd name="connsiteX80" fmla="*/ 2497240 w 4835994"/>
                <a:gd name="connsiteY80" fmla="*/ 10469614 h 10829276"/>
                <a:gd name="connsiteX81" fmla="*/ 2497240 w 4835994"/>
                <a:gd name="connsiteY81" fmla="*/ 10663045 h 10829276"/>
                <a:gd name="connsiteX82" fmla="*/ 2514825 w 4835994"/>
                <a:gd name="connsiteY82" fmla="*/ 10821306 h 10829276"/>
                <a:gd name="connsiteX83" fmla="*/ 2725840 w 4835994"/>
                <a:gd name="connsiteY83" fmla="*/ 10803722 h 10829276"/>
                <a:gd name="connsiteX84" fmla="*/ 3059948 w 4835994"/>
                <a:gd name="connsiteY84" fmla="*/ 10786137 h 10829276"/>
                <a:gd name="connsiteX85" fmla="*/ 3499563 w 4835994"/>
                <a:gd name="connsiteY85" fmla="*/ 10821306 h 10829276"/>
                <a:gd name="connsiteX86" fmla="*/ 3763333 w 4835994"/>
                <a:gd name="connsiteY86" fmla="*/ 10786137 h 10829276"/>
                <a:gd name="connsiteX87" fmla="*/ 3780917 w 4835994"/>
                <a:gd name="connsiteY87" fmla="*/ 10680629 h 10829276"/>
                <a:gd name="connsiteX88" fmla="*/ 3851256 w 4835994"/>
                <a:gd name="connsiteY88" fmla="*/ 10293768 h 10829276"/>
                <a:gd name="connsiteX89" fmla="*/ 3974348 w 4835994"/>
                <a:gd name="connsiteY89" fmla="*/ 9783814 h 10829276"/>
                <a:gd name="connsiteX90" fmla="*/ 4079856 w 4835994"/>
                <a:gd name="connsiteY90" fmla="*/ 9080429 h 10829276"/>
                <a:gd name="connsiteX91" fmla="*/ 4097440 w 4835994"/>
                <a:gd name="connsiteY91" fmla="*/ 8640814 h 10829276"/>
                <a:gd name="connsiteX92" fmla="*/ 3991933 w 4835994"/>
                <a:gd name="connsiteY92" fmla="*/ 7955014 h 10829276"/>
                <a:gd name="connsiteX93" fmla="*/ 3763333 w 4835994"/>
                <a:gd name="connsiteY93" fmla="*/ 7216460 h 10829276"/>
                <a:gd name="connsiteX94" fmla="*/ 3605071 w 4835994"/>
                <a:gd name="connsiteY94" fmla="*/ 6794429 h 10829276"/>
                <a:gd name="connsiteX95" fmla="*/ 3534733 w 4835994"/>
                <a:gd name="connsiteY95" fmla="*/ 6671337 h 10829276"/>
                <a:gd name="connsiteX96" fmla="*/ 3534733 w 4835994"/>
                <a:gd name="connsiteY96" fmla="*/ 6284475 h 10829276"/>
                <a:gd name="connsiteX97" fmla="*/ 3622656 w 4835994"/>
                <a:gd name="connsiteY97" fmla="*/ 5880029 h 10829276"/>
                <a:gd name="connsiteX98" fmla="*/ 3692994 w 4835994"/>
                <a:gd name="connsiteY98" fmla="*/ 5387660 h 10829276"/>
                <a:gd name="connsiteX99" fmla="*/ 3710579 w 4835994"/>
                <a:gd name="connsiteY99" fmla="*/ 5106306 h 10829276"/>
                <a:gd name="connsiteX100" fmla="*/ 3763333 w 4835994"/>
                <a:gd name="connsiteY100" fmla="*/ 4948045 h 10829276"/>
                <a:gd name="connsiteX101" fmla="*/ 3780917 w 4835994"/>
                <a:gd name="connsiteY101" fmla="*/ 5475583 h 10829276"/>
                <a:gd name="connsiteX102" fmla="*/ 3798502 w 4835994"/>
                <a:gd name="connsiteY102" fmla="*/ 6126214 h 10829276"/>
                <a:gd name="connsiteX103" fmla="*/ 3798502 w 4835994"/>
                <a:gd name="connsiteY103" fmla="*/ 6460322 h 10829276"/>
                <a:gd name="connsiteX104" fmla="*/ 3921594 w 4835994"/>
                <a:gd name="connsiteY104" fmla="*/ 6970275 h 10829276"/>
                <a:gd name="connsiteX105" fmla="*/ 4079856 w 4835994"/>
                <a:gd name="connsiteY105" fmla="*/ 7532983 h 10829276"/>
                <a:gd name="connsiteX106" fmla="*/ 4185363 w 4835994"/>
                <a:gd name="connsiteY106" fmla="*/ 8130860 h 10829276"/>
                <a:gd name="connsiteX107" fmla="*/ 4308456 w 4835994"/>
                <a:gd name="connsiteY107" fmla="*/ 8570475 h 10829276"/>
                <a:gd name="connsiteX108" fmla="*/ 4326040 w 4835994"/>
                <a:gd name="connsiteY108" fmla="*/ 8957337 h 10829276"/>
                <a:gd name="connsiteX109" fmla="*/ 4273286 w 4835994"/>
                <a:gd name="connsiteY109" fmla="*/ 9273860 h 10829276"/>
                <a:gd name="connsiteX110" fmla="*/ 4185363 w 4835994"/>
                <a:gd name="connsiteY110" fmla="*/ 9520045 h 10829276"/>
                <a:gd name="connsiteX111" fmla="*/ 4202948 w 4835994"/>
                <a:gd name="connsiteY111" fmla="*/ 9713475 h 10829276"/>
                <a:gd name="connsiteX112" fmla="*/ 4202948 w 4835994"/>
                <a:gd name="connsiteY112" fmla="*/ 9836568 h 10829276"/>
                <a:gd name="connsiteX113" fmla="*/ 4220533 w 4835994"/>
                <a:gd name="connsiteY113" fmla="*/ 10029998 h 10829276"/>
                <a:gd name="connsiteX114" fmla="*/ 4308456 w 4835994"/>
                <a:gd name="connsiteY114" fmla="*/ 10135506 h 10829276"/>
                <a:gd name="connsiteX115" fmla="*/ 4343625 w 4835994"/>
                <a:gd name="connsiteY115" fmla="*/ 10135506 h 10829276"/>
                <a:gd name="connsiteX116" fmla="*/ 4361210 w 4835994"/>
                <a:gd name="connsiteY116" fmla="*/ 10047583 h 10829276"/>
                <a:gd name="connsiteX117" fmla="*/ 4326040 w 4835994"/>
                <a:gd name="connsiteY117" fmla="*/ 9906906 h 10829276"/>
                <a:gd name="connsiteX118" fmla="*/ 4343625 w 4835994"/>
                <a:gd name="connsiteY118" fmla="*/ 9713475 h 10829276"/>
                <a:gd name="connsiteX119" fmla="*/ 4396379 w 4835994"/>
                <a:gd name="connsiteY119" fmla="*/ 9572798 h 10829276"/>
                <a:gd name="connsiteX120" fmla="*/ 4466717 w 4835994"/>
                <a:gd name="connsiteY120" fmla="*/ 9836568 h 10829276"/>
                <a:gd name="connsiteX121" fmla="*/ 4466717 w 4835994"/>
                <a:gd name="connsiteY121" fmla="*/ 10065168 h 10829276"/>
                <a:gd name="connsiteX122" fmla="*/ 4431548 w 4835994"/>
                <a:gd name="connsiteY122" fmla="*/ 10170675 h 10829276"/>
                <a:gd name="connsiteX123" fmla="*/ 4378794 w 4835994"/>
                <a:gd name="connsiteY123" fmla="*/ 10293768 h 10829276"/>
                <a:gd name="connsiteX124" fmla="*/ 4290871 w 4835994"/>
                <a:gd name="connsiteY124" fmla="*/ 10452029 h 10829276"/>
                <a:gd name="connsiteX125" fmla="*/ 4290871 w 4835994"/>
                <a:gd name="connsiteY125" fmla="*/ 10487198 h 10829276"/>
                <a:gd name="connsiteX126" fmla="*/ 4449133 w 4835994"/>
                <a:gd name="connsiteY126" fmla="*/ 10311352 h 10829276"/>
                <a:gd name="connsiteX127" fmla="*/ 4607394 w 4835994"/>
                <a:gd name="connsiteY127" fmla="*/ 10241014 h 10829276"/>
                <a:gd name="connsiteX128" fmla="*/ 4712902 w 4835994"/>
                <a:gd name="connsiteY128" fmla="*/ 10065168 h 10829276"/>
                <a:gd name="connsiteX129" fmla="*/ 4783240 w 4835994"/>
                <a:gd name="connsiteY129" fmla="*/ 9906906 h 10829276"/>
                <a:gd name="connsiteX130" fmla="*/ 4835994 w 4835994"/>
                <a:gd name="connsiteY130" fmla="*/ 9731060 h 10829276"/>
                <a:gd name="connsiteX131" fmla="*/ 4783240 w 4835994"/>
                <a:gd name="connsiteY131" fmla="*/ 9396952 h 10829276"/>
                <a:gd name="connsiteX132" fmla="*/ 4677733 w 4835994"/>
                <a:gd name="connsiteY132" fmla="*/ 9010091 h 10829276"/>
                <a:gd name="connsiteX133" fmla="*/ 4677733 w 4835994"/>
                <a:gd name="connsiteY133" fmla="*/ 8851829 h 10829276"/>
                <a:gd name="connsiteX134" fmla="*/ 4695317 w 4835994"/>
                <a:gd name="connsiteY134" fmla="*/ 8799075 h 10829276"/>
                <a:gd name="connsiteX135" fmla="*/ 4624979 w 4835994"/>
                <a:gd name="connsiteY135" fmla="*/ 8693568 h 10829276"/>
                <a:gd name="connsiteX136" fmla="*/ 4607394 w 4835994"/>
                <a:gd name="connsiteY136" fmla="*/ 8640814 h 10829276"/>
                <a:gd name="connsiteX137" fmla="*/ 4607394 w 4835994"/>
                <a:gd name="connsiteY137" fmla="*/ 8166029 h 10829276"/>
                <a:gd name="connsiteX138" fmla="*/ 4589810 w 4835994"/>
                <a:gd name="connsiteY138" fmla="*/ 7058198 h 10829276"/>
                <a:gd name="connsiteX139" fmla="*/ 4501886 w 4835994"/>
                <a:gd name="connsiteY139" fmla="*/ 6600998 h 10829276"/>
                <a:gd name="connsiteX140" fmla="*/ 4396379 w 4835994"/>
                <a:gd name="connsiteY140" fmla="*/ 6266891 h 10829276"/>
                <a:gd name="connsiteX141" fmla="*/ 4378794 w 4835994"/>
                <a:gd name="connsiteY141" fmla="*/ 5686598 h 10829276"/>
                <a:gd name="connsiteX142" fmla="*/ 4396379 w 4835994"/>
                <a:gd name="connsiteY142" fmla="*/ 4367752 h 10829276"/>
                <a:gd name="connsiteX143" fmla="*/ 4396379 w 4835994"/>
                <a:gd name="connsiteY143" fmla="*/ 3664368 h 10829276"/>
                <a:gd name="connsiteX144" fmla="*/ 4308456 w 4835994"/>
                <a:gd name="connsiteY144" fmla="*/ 3295091 h 10829276"/>
                <a:gd name="connsiteX145" fmla="*/ 4202948 w 4835994"/>
                <a:gd name="connsiteY145" fmla="*/ 3189583 h 10829276"/>
                <a:gd name="connsiteX146" fmla="*/ 4062271 w 4835994"/>
                <a:gd name="connsiteY146" fmla="*/ 3101660 h 10829276"/>
                <a:gd name="connsiteX147" fmla="*/ 3710579 w 4835994"/>
                <a:gd name="connsiteY147" fmla="*/ 3048906 h 10829276"/>
                <a:gd name="connsiteX148" fmla="*/ 3358886 w 4835994"/>
                <a:gd name="connsiteY148" fmla="*/ 2855475 h 10829276"/>
                <a:gd name="connsiteX149" fmla="*/ 3024779 w 4835994"/>
                <a:gd name="connsiteY149" fmla="*/ 2609291 h 10829276"/>
                <a:gd name="connsiteX150" fmla="*/ 2866517 w 4835994"/>
                <a:gd name="connsiteY150" fmla="*/ 2204845 h 10829276"/>
                <a:gd name="connsiteX151" fmla="*/ 2831348 w 4835994"/>
                <a:gd name="connsiteY151" fmla="*/ 1958660 h 10829276"/>
                <a:gd name="connsiteX152" fmla="*/ 2831348 w 4835994"/>
                <a:gd name="connsiteY152" fmla="*/ 1870737 h 10829276"/>
                <a:gd name="connsiteX153" fmla="*/ 3077533 w 4835994"/>
                <a:gd name="connsiteY153" fmla="*/ 1958660 h 10829276"/>
                <a:gd name="connsiteX154" fmla="*/ 3288548 w 4835994"/>
                <a:gd name="connsiteY154" fmla="*/ 1993829 h 10829276"/>
                <a:gd name="connsiteX155" fmla="*/ 3411640 w 4835994"/>
                <a:gd name="connsiteY155" fmla="*/ 1958660 h 10829276"/>
                <a:gd name="connsiteX156" fmla="*/ 3446810 w 4835994"/>
                <a:gd name="connsiteY156" fmla="*/ 1923491 h 10829276"/>
                <a:gd name="connsiteX157" fmla="*/ 3446810 w 4835994"/>
                <a:gd name="connsiteY157" fmla="*/ 1835568 h 10829276"/>
                <a:gd name="connsiteX158" fmla="*/ 3429225 w 4835994"/>
                <a:gd name="connsiteY158" fmla="*/ 1782814 h 10829276"/>
                <a:gd name="connsiteX159" fmla="*/ 3464394 w 4835994"/>
                <a:gd name="connsiteY159" fmla="*/ 1782814 h 10829276"/>
                <a:gd name="connsiteX160" fmla="*/ 3534733 w 4835994"/>
                <a:gd name="connsiteY160" fmla="*/ 1765229 h 10829276"/>
                <a:gd name="connsiteX161" fmla="*/ 3517148 w 4835994"/>
                <a:gd name="connsiteY161" fmla="*/ 1712475 h 10829276"/>
                <a:gd name="connsiteX162" fmla="*/ 3499563 w 4835994"/>
                <a:gd name="connsiteY162" fmla="*/ 1694891 h 10829276"/>
                <a:gd name="connsiteX163" fmla="*/ 3552317 w 4835994"/>
                <a:gd name="connsiteY163" fmla="*/ 1677306 h 10829276"/>
                <a:gd name="connsiteX164" fmla="*/ 3552317 w 4835994"/>
                <a:gd name="connsiteY164" fmla="*/ 1571798 h 10829276"/>
                <a:gd name="connsiteX165" fmla="*/ 3534733 w 4835994"/>
                <a:gd name="connsiteY165" fmla="*/ 1413537 h 10829276"/>
                <a:gd name="connsiteX166" fmla="*/ 3640240 w 4835994"/>
                <a:gd name="connsiteY166" fmla="*/ 1413537 h 10829276"/>
                <a:gd name="connsiteX167" fmla="*/ 3692994 w 4835994"/>
                <a:gd name="connsiteY167" fmla="*/ 1378368 h 10829276"/>
                <a:gd name="connsiteX168" fmla="*/ 3710579 w 4835994"/>
                <a:gd name="connsiteY168" fmla="*/ 1290445 h 10829276"/>
                <a:gd name="connsiteX169" fmla="*/ 3622656 w 4835994"/>
                <a:gd name="connsiteY169" fmla="*/ 1184937 h 10829276"/>
                <a:gd name="connsiteX170" fmla="*/ 3587486 w 4835994"/>
                <a:gd name="connsiteY170" fmla="*/ 1132183 h 10829276"/>
                <a:gd name="connsiteX171" fmla="*/ 3552317 w 4835994"/>
                <a:gd name="connsiteY171" fmla="*/ 1044260 h 10829276"/>
                <a:gd name="connsiteX172" fmla="*/ 3534733 w 4835994"/>
                <a:gd name="connsiteY172" fmla="*/ 657398 h 10829276"/>
                <a:gd name="connsiteX173" fmla="*/ 3499563 w 4835994"/>
                <a:gd name="connsiteY173" fmla="*/ 340875 h 10829276"/>
                <a:gd name="connsiteX174" fmla="*/ 3306133 w 4835994"/>
                <a:gd name="connsiteY174" fmla="*/ 182614 h 10829276"/>
                <a:gd name="connsiteX175" fmla="*/ 3059948 w 4835994"/>
                <a:gd name="connsiteY175" fmla="*/ 77106 h 10829276"/>
                <a:gd name="connsiteX176" fmla="*/ 2796179 w 4835994"/>
                <a:gd name="connsiteY176" fmla="*/ 6768 h 10829276"/>
                <a:gd name="connsiteX177" fmla="*/ 2532410 w 4835994"/>
                <a:gd name="connsiteY177" fmla="*/ 6768 h 10829276"/>
                <a:gd name="connsiteX178" fmla="*/ 2198302 w 4835994"/>
                <a:gd name="connsiteY178" fmla="*/ 41937 h 10829276"/>
                <a:gd name="connsiteX179" fmla="*/ 1987286 w 4835994"/>
                <a:gd name="connsiteY179" fmla="*/ 165029 h 10829276"/>
                <a:gd name="connsiteX180" fmla="*/ 1776271 w 4835994"/>
                <a:gd name="connsiteY180" fmla="*/ 358460 h 10829276"/>
                <a:gd name="connsiteX181" fmla="*/ 1705932 w 4835994"/>
                <a:gd name="connsiteY181" fmla="*/ 639814 h 10829276"/>
                <a:gd name="connsiteX182" fmla="*/ 1776271 w 4835994"/>
                <a:gd name="connsiteY182" fmla="*/ 991507 h 10829276"/>
                <a:gd name="connsiteX183" fmla="*/ 1952117 w 4835994"/>
                <a:gd name="connsiteY183" fmla="*/ 1272860 h 10829276"/>
                <a:gd name="connsiteX184" fmla="*/ 2163133 w 4835994"/>
                <a:gd name="connsiteY184" fmla="*/ 1448706 h 10829276"/>
                <a:gd name="connsiteX185" fmla="*/ 2215887 w 4835994"/>
                <a:gd name="connsiteY185" fmla="*/ 1554213 h 10829276"/>
                <a:gd name="connsiteX186" fmla="*/ 2215886 w 4835994"/>
                <a:gd name="connsiteY186" fmla="*/ 1888321 h 10829276"/>
                <a:gd name="connsiteX187" fmla="*/ 2127964 w 4835994"/>
                <a:gd name="connsiteY187" fmla="*/ 2222429 h 10829276"/>
                <a:gd name="connsiteX188" fmla="*/ 2004871 w 4835994"/>
                <a:gd name="connsiteY188" fmla="*/ 2503783 h 10829276"/>
                <a:gd name="connsiteX189" fmla="*/ 1864194 w 4835994"/>
                <a:gd name="connsiteY189" fmla="*/ 2714798 h 10829276"/>
                <a:gd name="connsiteX190" fmla="*/ 1547671 w 4835994"/>
                <a:gd name="connsiteY190" fmla="*/ 2890645 h 10829276"/>
                <a:gd name="connsiteX191" fmla="*/ 1037717 w 4835994"/>
                <a:gd name="connsiteY191" fmla="*/ 3084075 h 10829276"/>
                <a:gd name="connsiteX192" fmla="*/ 791533 w 4835994"/>
                <a:gd name="connsiteY192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1160810 w 4835994"/>
                <a:gd name="connsiteY55" fmla="*/ 7005445 h 10829276"/>
                <a:gd name="connsiteX56" fmla="*/ 1020133 w 4835994"/>
                <a:gd name="connsiteY56" fmla="*/ 7409891 h 10829276"/>
                <a:gd name="connsiteX57" fmla="*/ 844286 w 4835994"/>
                <a:gd name="connsiteY57" fmla="*/ 8042937 h 10829276"/>
                <a:gd name="connsiteX58" fmla="*/ 756363 w 4835994"/>
                <a:gd name="connsiteY58" fmla="*/ 8552891 h 10829276"/>
                <a:gd name="connsiteX59" fmla="*/ 756363 w 4835994"/>
                <a:gd name="connsiteY59" fmla="*/ 9273860 h 10829276"/>
                <a:gd name="connsiteX60" fmla="*/ 861871 w 4835994"/>
                <a:gd name="connsiteY60" fmla="*/ 9854152 h 10829276"/>
                <a:gd name="connsiteX61" fmla="*/ 1020133 w 4835994"/>
                <a:gd name="connsiteY61" fmla="*/ 10592706 h 10829276"/>
                <a:gd name="connsiteX62" fmla="*/ 1090471 w 4835994"/>
                <a:gd name="connsiteY62" fmla="*/ 10803722 h 10829276"/>
                <a:gd name="connsiteX63" fmla="*/ 1178394 w 4835994"/>
                <a:gd name="connsiteY63" fmla="*/ 10803722 h 10829276"/>
                <a:gd name="connsiteX64" fmla="*/ 1389410 w 4835994"/>
                <a:gd name="connsiteY64" fmla="*/ 10803722 h 10829276"/>
                <a:gd name="connsiteX65" fmla="*/ 1916948 w 4835994"/>
                <a:gd name="connsiteY65" fmla="*/ 10803722 h 10829276"/>
                <a:gd name="connsiteX66" fmla="*/ 2338979 w 4835994"/>
                <a:gd name="connsiteY66" fmla="*/ 10786137 h 10829276"/>
                <a:gd name="connsiteX67" fmla="*/ 2374148 w 4835994"/>
                <a:gd name="connsiteY67" fmla="*/ 10663045 h 10829276"/>
                <a:gd name="connsiteX68" fmla="*/ 2338979 w 4835994"/>
                <a:gd name="connsiteY68" fmla="*/ 10399275 h 10829276"/>
                <a:gd name="connsiteX69" fmla="*/ 2356563 w 4835994"/>
                <a:gd name="connsiteY69" fmla="*/ 9994829 h 10829276"/>
                <a:gd name="connsiteX70" fmla="*/ 2338979 w 4835994"/>
                <a:gd name="connsiteY70" fmla="*/ 9432122 h 10829276"/>
                <a:gd name="connsiteX71" fmla="*/ 2303810 w 4835994"/>
                <a:gd name="connsiteY71" fmla="*/ 9133183 h 10829276"/>
                <a:gd name="connsiteX72" fmla="*/ 2303810 w 4835994"/>
                <a:gd name="connsiteY72" fmla="*/ 9010091 h 10829276"/>
                <a:gd name="connsiteX73" fmla="*/ 2479656 w 4835994"/>
                <a:gd name="connsiteY73" fmla="*/ 9027675 h 10829276"/>
                <a:gd name="connsiteX74" fmla="*/ 2549994 w 4835994"/>
                <a:gd name="connsiteY74" fmla="*/ 9045260 h 10829276"/>
                <a:gd name="connsiteX75" fmla="*/ 2532410 w 4835994"/>
                <a:gd name="connsiteY75" fmla="*/ 9256275 h 10829276"/>
                <a:gd name="connsiteX76" fmla="*/ 2514825 w 4835994"/>
                <a:gd name="connsiteY76" fmla="*/ 9537629 h 10829276"/>
                <a:gd name="connsiteX77" fmla="*/ 2497240 w 4835994"/>
                <a:gd name="connsiteY77" fmla="*/ 9766229 h 10829276"/>
                <a:gd name="connsiteX78" fmla="*/ 2497240 w 4835994"/>
                <a:gd name="connsiteY78" fmla="*/ 10047583 h 10829276"/>
                <a:gd name="connsiteX79" fmla="*/ 2479656 w 4835994"/>
                <a:gd name="connsiteY79" fmla="*/ 10241014 h 10829276"/>
                <a:gd name="connsiteX80" fmla="*/ 2497240 w 4835994"/>
                <a:gd name="connsiteY80" fmla="*/ 10469614 h 10829276"/>
                <a:gd name="connsiteX81" fmla="*/ 2497240 w 4835994"/>
                <a:gd name="connsiteY81" fmla="*/ 10663045 h 10829276"/>
                <a:gd name="connsiteX82" fmla="*/ 2514825 w 4835994"/>
                <a:gd name="connsiteY82" fmla="*/ 10821306 h 10829276"/>
                <a:gd name="connsiteX83" fmla="*/ 2725840 w 4835994"/>
                <a:gd name="connsiteY83" fmla="*/ 10803722 h 10829276"/>
                <a:gd name="connsiteX84" fmla="*/ 3059948 w 4835994"/>
                <a:gd name="connsiteY84" fmla="*/ 10786137 h 10829276"/>
                <a:gd name="connsiteX85" fmla="*/ 3499563 w 4835994"/>
                <a:gd name="connsiteY85" fmla="*/ 10821306 h 10829276"/>
                <a:gd name="connsiteX86" fmla="*/ 3763333 w 4835994"/>
                <a:gd name="connsiteY86" fmla="*/ 10786137 h 10829276"/>
                <a:gd name="connsiteX87" fmla="*/ 3780917 w 4835994"/>
                <a:gd name="connsiteY87" fmla="*/ 10680629 h 10829276"/>
                <a:gd name="connsiteX88" fmla="*/ 3851256 w 4835994"/>
                <a:gd name="connsiteY88" fmla="*/ 10293768 h 10829276"/>
                <a:gd name="connsiteX89" fmla="*/ 3974348 w 4835994"/>
                <a:gd name="connsiteY89" fmla="*/ 9783814 h 10829276"/>
                <a:gd name="connsiteX90" fmla="*/ 4079856 w 4835994"/>
                <a:gd name="connsiteY90" fmla="*/ 9080429 h 10829276"/>
                <a:gd name="connsiteX91" fmla="*/ 4097440 w 4835994"/>
                <a:gd name="connsiteY91" fmla="*/ 8640814 h 10829276"/>
                <a:gd name="connsiteX92" fmla="*/ 3991933 w 4835994"/>
                <a:gd name="connsiteY92" fmla="*/ 7955014 h 10829276"/>
                <a:gd name="connsiteX93" fmla="*/ 3763333 w 4835994"/>
                <a:gd name="connsiteY93" fmla="*/ 7216460 h 10829276"/>
                <a:gd name="connsiteX94" fmla="*/ 3605071 w 4835994"/>
                <a:gd name="connsiteY94" fmla="*/ 6794429 h 10829276"/>
                <a:gd name="connsiteX95" fmla="*/ 3534733 w 4835994"/>
                <a:gd name="connsiteY95" fmla="*/ 6671337 h 10829276"/>
                <a:gd name="connsiteX96" fmla="*/ 3534733 w 4835994"/>
                <a:gd name="connsiteY96" fmla="*/ 6284475 h 10829276"/>
                <a:gd name="connsiteX97" fmla="*/ 3622656 w 4835994"/>
                <a:gd name="connsiteY97" fmla="*/ 5880029 h 10829276"/>
                <a:gd name="connsiteX98" fmla="*/ 3692994 w 4835994"/>
                <a:gd name="connsiteY98" fmla="*/ 5387660 h 10829276"/>
                <a:gd name="connsiteX99" fmla="*/ 3710579 w 4835994"/>
                <a:gd name="connsiteY99" fmla="*/ 5106306 h 10829276"/>
                <a:gd name="connsiteX100" fmla="*/ 3763333 w 4835994"/>
                <a:gd name="connsiteY100" fmla="*/ 4948045 h 10829276"/>
                <a:gd name="connsiteX101" fmla="*/ 3780917 w 4835994"/>
                <a:gd name="connsiteY101" fmla="*/ 5475583 h 10829276"/>
                <a:gd name="connsiteX102" fmla="*/ 3798502 w 4835994"/>
                <a:gd name="connsiteY102" fmla="*/ 6126214 h 10829276"/>
                <a:gd name="connsiteX103" fmla="*/ 3798502 w 4835994"/>
                <a:gd name="connsiteY103" fmla="*/ 6460322 h 10829276"/>
                <a:gd name="connsiteX104" fmla="*/ 3921594 w 4835994"/>
                <a:gd name="connsiteY104" fmla="*/ 6970275 h 10829276"/>
                <a:gd name="connsiteX105" fmla="*/ 4079856 w 4835994"/>
                <a:gd name="connsiteY105" fmla="*/ 7532983 h 10829276"/>
                <a:gd name="connsiteX106" fmla="*/ 4185363 w 4835994"/>
                <a:gd name="connsiteY106" fmla="*/ 8130860 h 10829276"/>
                <a:gd name="connsiteX107" fmla="*/ 4308456 w 4835994"/>
                <a:gd name="connsiteY107" fmla="*/ 8570475 h 10829276"/>
                <a:gd name="connsiteX108" fmla="*/ 4326040 w 4835994"/>
                <a:gd name="connsiteY108" fmla="*/ 8957337 h 10829276"/>
                <a:gd name="connsiteX109" fmla="*/ 4273286 w 4835994"/>
                <a:gd name="connsiteY109" fmla="*/ 9273860 h 10829276"/>
                <a:gd name="connsiteX110" fmla="*/ 4185363 w 4835994"/>
                <a:gd name="connsiteY110" fmla="*/ 9520045 h 10829276"/>
                <a:gd name="connsiteX111" fmla="*/ 4202948 w 4835994"/>
                <a:gd name="connsiteY111" fmla="*/ 9713475 h 10829276"/>
                <a:gd name="connsiteX112" fmla="*/ 4202948 w 4835994"/>
                <a:gd name="connsiteY112" fmla="*/ 9836568 h 10829276"/>
                <a:gd name="connsiteX113" fmla="*/ 4220533 w 4835994"/>
                <a:gd name="connsiteY113" fmla="*/ 10029998 h 10829276"/>
                <a:gd name="connsiteX114" fmla="*/ 4308456 w 4835994"/>
                <a:gd name="connsiteY114" fmla="*/ 10135506 h 10829276"/>
                <a:gd name="connsiteX115" fmla="*/ 4343625 w 4835994"/>
                <a:gd name="connsiteY115" fmla="*/ 10135506 h 10829276"/>
                <a:gd name="connsiteX116" fmla="*/ 4361210 w 4835994"/>
                <a:gd name="connsiteY116" fmla="*/ 10047583 h 10829276"/>
                <a:gd name="connsiteX117" fmla="*/ 4326040 w 4835994"/>
                <a:gd name="connsiteY117" fmla="*/ 9906906 h 10829276"/>
                <a:gd name="connsiteX118" fmla="*/ 4343625 w 4835994"/>
                <a:gd name="connsiteY118" fmla="*/ 9713475 h 10829276"/>
                <a:gd name="connsiteX119" fmla="*/ 4396379 w 4835994"/>
                <a:gd name="connsiteY119" fmla="*/ 9572798 h 10829276"/>
                <a:gd name="connsiteX120" fmla="*/ 4466717 w 4835994"/>
                <a:gd name="connsiteY120" fmla="*/ 9836568 h 10829276"/>
                <a:gd name="connsiteX121" fmla="*/ 4466717 w 4835994"/>
                <a:gd name="connsiteY121" fmla="*/ 10065168 h 10829276"/>
                <a:gd name="connsiteX122" fmla="*/ 4431548 w 4835994"/>
                <a:gd name="connsiteY122" fmla="*/ 10170675 h 10829276"/>
                <a:gd name="connsiteX123" fmla="*/ 4378794 w 4835994"/>
                <a:gd name="connsiteY123" fmla="*/ 10293768 h 10829276"/>
                <a:gd name="connsiteX124" fmla="*/ 4290871 w 4835994"/>
                <a:gd name="connsiteY124" fmla="*/ 10452029 h 10829276"/>
                <a:gd name="connsiteX125" fmla="*/ 4290871 w 4835994"/>
                <a:gd name="connsiteY125" fmla="*/ 10487198 h 10829276"/>
                <a:gd name="connsiteX126" fmla="*/ 4449133 w 4835994"/>
                <a:gd name="connsiteY126" fmla="*/ 10311352 h 10829276"/>
                <a:gd name="connsiteX127" fmla="*/ 4607394 w 4835994"/>
                <a:gd name="connsiteY127" fmla="*/ 10241014 h 10829276"/>
                <a:gd name="connsiteX128" fmla="*/ 4712902 w 4835994"/>
                <a:gd name="connsiteY128" fmla="*/ 10065168 h 10829276"/>
                <a:gd name="connsiteX129" fmla="*/ 4783240 w 4835994"/>
                <a:gd name="connsiteY129" fmla="*/ 9906906 h 10829276"/>
                <a:gd name="connsiteX130" fmla="*/ 4835994 w 4835994"/>
                <a:gd name="connsiteY130" fmla="*/ 9731060 h 10829276"/>
                <a:gd name="connsiteX131" fmla="*/ 4783240 w 4835994"/>
                <a:gd name="connsiteY131" fmla="*/ 9396952 h 10829276"/>
                <a:gd name="connsiteX132" fmla="*/ 4677733 w 4835994"/>
                <a:gd name="connsiteY132" fmla="*/ 9010091 h 10829276"/>
                <a:gd name="connsiteX133" fmla="*/ 4677733 w 4835994"/>
                <a:gd name="connsiteY133" fmla="*/ 8851829 h 10829276"/>
                <a:gd name="connsiteX134" fmla="*/ 4695317 w 4835994"/>
                <a:gd name="connsiteY134" fmla="*/ 8799075 h 10829276"/>
                <a:gd name="connsiteX135" fmla="*/ 4624979 w 4835994"/>
                <a:gd name="connsiteY135" fmla="*/ 8693568 h 10829276"/>
                <a:gd name="connsiteX136" fmla="*/ 4607394 w 4835994"/>
                <a:gd name="connsiteY136" fmla="*/ 8640814 h 10829276"/>
                <a:gd name="connsiteX137" fmla="*/ 4607394 w 4835994"/>
                <a:gd name="connsiteY137" fmla="*/ 8166029 h 10829276"/>
                <a:gd name="connsiteX138" fmla="*/ 4589810 w 4835994"/>
                <a:gd name="connsiteY138" fmla="*/ 7058198 h 10829276"/>
                <a:gd name="connsiteX139" fmla="*/ 4501886 w 4835994"/>
                <a:gd name="connsiteY139" fmla="*/ 6600998 h 10829276"/>
                <a:gd name="connsiteX140" fmla="*/ 4396379 w 4835994"/>
                <a:gd name="connsiteY140" fmla="*/ 6266891 h 10829276"/>
                <a:gd name="connsiteX141" fmla="*/ 4378794 w 4835994"/>
                <a:gd name="connsiteY141" fmla="*/ 5686598 h 10829276"/>
                <a:gd name="connsiteX142" fmla="*/ 4396379 w 4835994"/>
                <a:gd name="connsiteY142" fmla="*/ 4367752 h 10829276"/>
                <a:gd name="connsiteX143" fmla="*/ 4396379 w 4835994"/>
                <a:gd name="connsiteY143" fmla="*/ 3664368 h 10829276"/>
                <a:gd name="connsiteX144" fmla="*/ 4308456 w 4835994"/>
                <a:gd name="connsiteY144" fmla="*/ 3295091 h 10829276"/>
                <a:gd name="connsiteX145" fmla="*/ 4202948 w 4835994"/>
                <a:gd name="connsiteY145" fmla="*/ 3189583 h 10829276"/>
                <a:gd name="connsiteX146" fmla="*/ 4062271 w 4835994"/>
                <a:gd name="connsiteY146" fmla="*/ 3101660 h 10829276"/>
                <a:gd name="connsiteX147" fmla="*/ 3710579 w 4835994"/>
                <a:gd name="connsiteY147" fmla="*/ 3048906 h 10829276"/>
                <a:gd name="connsiteX148" fmla="*/ 3358886 w 4835994"/>
                <a:gd name="connsiteY148" fmla="*/ 2855475 h 10829276"/>
                <a:gd name="connsiteX149" fmla="*/ 3024779 w 4835994"/>
                <a:gd name="connsiteY149" fmla="*/ 2609291 h 10829276"/>
                <a:gd name="connsiteX150" fmla="*/ 2866517 w 4835994"/>
                <a:gd name="connsiteY150" fmla="*/ 2204845 h 10829276"/>
                <a:gd name="connsiteX151" fmla="*/ 2831348 w 4835994"/>
                <a:gd name="connsiteY151" fmla="*/ 1958660 h 10829276"/>
                <a:gd name="connsiteX152" fmla="*/ 2831348 w 4835994"/>
                <a:gd name="connsiteY152" fmla="*/ 1870737 h 10829276"/>
                <a:gd name="connsiteX153" fmla="*/ 3077533 w 4835994"/>
                <a:gd name="connsiteY153" fmla="*/ 1958660 h 10829276"/>
                <a:gd name="connsiteX154" fmla="*/ 3288548 w 4835994"/>
                <a:gd name="connsiteY154" fmla="*/ 1993829 h 10829276"/>
                <a:gd name="connsiteX155" fmla="*/ 3411640 w 4835994"/>
                <a:gd name="connsiteY155" fmla="*/ 1958660 h 10829276"/>
                <a:gd name="connsiteX156" fmla="*/ 3446810 w 4835994"/>
                <a:gd name="connsiteY156" fmla="*/ 1923491 h 10829276"/>
                <a:gd name="connsiteX157" fmla="*/ 3446810 w 4835994"/>
                <a:gd name="connsiteY157" fmla="*/ 1835568 h 10829276"/>
                <a:gd name="connsiteX158" fmla="*/ 3429225 w 4835994"/>
                <a:gd name="connsiteY158" fmla="*/ 1782814 h 10829276"/>
                <a:gd name="connsiteX159" fmla="*/ 3464394 w 4835994"/>
                <a:gd name="connsiteY159" fmla="*/ 1782814 h 10829276"/>
                <a:gd name="connsiteX160" fmla="*/ 3534733 w 4835994"/>
                <a:gd name="connsiteY160" fmla="*/ 1765229 h 10829276"/>
                <a:gd name="connsiteX161" fmla="*/ 3517148 w 4835994"/>
                <a:gd name="connsiteY161" fmla="*/ 1712475 h 10829276"/>
                <a:gd name="connsiteX162" fmla="*/ 3499563 w 4835994"/>
                <a:gd name="connsiteY162" fmla="*/ 1694891 h 10829276"/>
                <a:gd name="connsiteX163" fmla="*/ 3552317 w 4835994"/>
                <a:gd name="connsiteY163" fmla="*/ 1677306 h 10829276"/>
                <a:gd name="connsiteX164" fmla="*/ 3552317 w 4835994"/>
                <a:gd name="connsiteY164" fmla="*/ 1571798 h 10829276"/>
                <a:gd name="connsiteX165" fmla="*/ 3534733 w 4835994"/>
                <a:gd name="connsiteY165" fmla="*/ 1413537 h 10829276"/>
                <a:gd name="connsiteX166" fmla="*/ 3640240 w 4835994"/>
                <a:gd name="connsiteY166" fmla="*/ 1413537 h 10829276"/>
                <a:gd name="connsiteX167" fmla="*/ 3740619 w 4835994"/>
                <a:gd name="connsiteY167" fmla="*/ 1406943 h 10829276"/>
                <a:gd name="connsiteX168" fmla="*/ 3710579 w 4835994"/>
                <a:gd name="connsiteY168" fmla="*/ 1290445 h 10829276"/>
                <a:gd name="connsiteX169" fmla="*/ 3622656 w 4835994"/>
                <a:gd name="connsiteY169" fmla="*/ 1184937 h 10829276"/>
                <a:gd name="connsiteX170" fmla="*/ 3587486 w 4835994"/>
                <a:gd name="connsiteY170" fmla="*/ 1132183 h 10829276"/>
                <a:gd name="connsiteX171" fmla="*/ 3552317 w 4835994"/>
                <a:gd name="connsiteY171" fmla="*/ 1044260 h 10829276"/>
                <a:gd name="connsiteX172" fmla="*/ 3534733 w 4835994"/>
                <a:gd name="connsiteY172" fmla="*/ 657398 h 10829276"/>
                <a:gd name="connsiteX173" fmla="*/ 3499563 w 4835994"/>
                <a:gd name="connsiteY173" fmla="*/ 340875 h 10829276"/>
                <a:gd name="connsiteX174" fmla="*/ 3306133 w 4835994"/>
                <a:gd name="connsiteY174" fmla="*/ 182614 h 10829276"/>
                <a:gd name="connsiteX175" fmla="*/ 3059948 w 4835994"/>
                <a:gd name="connsiteY175" fmla="*/ 77106 h 10829276"/>
                <a:gd name="connsiteX176" fmla="*/ 2796179 w 4835994"/>
                <a:gd name="connsiteY176" fmla="*/ 6768 h 10829276"/>
                <a:gd name="connsiteX177" fmla="*/ 2532410 w 4835994"/>
                <a:gd name="connsiteY177" fmla="*/ 6768 h 10829276"/>
                <a:gd name="connsiteX178" fmla="*/ 2198302 w 4835994"/>
                <a:gd name="connsiteY178" fmla="*/ 41937 h 10829276"/>
                <a:gd name="connsiteX179" fmla="*/ 1987286 w 4835994"/>
                <a:gd name="connsiteY179" fmla="*/ 165029 h 10829276"/>
                <a:gd name="connsiteX180" fmla="*/ 1776271 w 4835994"/>
                <a:gd name="connsiteY180" fmla="*/ 358460 h 10829276"/>
                <a:gd name="connsiteX181" fmla="*/ 1705932 w 4835994"/>
                <a:gd name="connsiteY181" fmla="*/ 639814 h 10829276"/>
                <a:gd name="connsiteX182" fmla="*/ 1776271 w 4835994"/>
                <a:gd name="connsiteY182" fmla="*/ 991507 h 10829276"/>
                <a:gd name="connsiteX183" fmla="*/ 1952117 w 4835994"/>
                <a:gd name="connsiteY183" fmla="*/ 1272860 h 10829276"/>
                <a:gd name="connsiteX184" fmla="*/ 2163133 w 4835994"/>
                <a:gd name="connsiteY184" fmla="*/ 1448706 h 10829276"/>
                <a:gd name="connsiteX185" fmla="*/ 2215887 w 4835994"/>
                <a:gd name="connsiteY185" fmla="*/ 1554213 h 10829276"/>
                <a:gd name="connsiteX186" fmla="*/ 2215886 w 4835994"/>
                <a:gd name="connsiteY186" fmla="*/ 1888321 h 10829276"/>
                <a:gd name="connsiteX187" fmla="*/ 2127964 w 4835994"/>
                <a:gd name="connsiteY187" fmla="*/ 2222429 h 10829276"/>
                <a:gd name="connsiteX188" fmla="*/ 2004871 w 4835994"/>
                <a:gd name="connsiteY188" fmla="*/ 2503783 h 10829276"/>
                <a:gd name="connsiteX189" fmla="*/ 1864194 w 4835994"/>
                <a:gd name="connsiteY189" fmla="*/ 2714798 h 10829276"/>
                <a:gd name="connsiteX190" fmla="*/ 1547671 w 4835994"/>
                <a:gd name="connsiteY190" fmla="*/ 2890645 h 10829276"/>
                <a:gd name="connsiteX191" fmla="*/ 1037717 w 4835994"/>
                <a:gd name="connsiteY191" fmla="*/ 3084075 h 10829276"/>
                <a:gd name="connsiteX192" fmla="*/ 791533 w 4835994"/>
                <a:gd name="connsiteY192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1160810 w 4835994"/>
                <a:gd name="connsiteY55" fmla="*/ 7005445 h 10829276"/>
                <a:gd name="connsiteX56" fmla="*/ 1020133 w 4835994"/>
                <a:gd name="connsiteY56" fmla="*/ 7409891 h 10829276"/>
                <a:gd name="connsiteX57" fmla="*/ 844286 w 4835994"/>
                <a:gd name="connsiteY57" fmla="*/ 8042937 h 10829276"/>
                <a:gd name="connsiteX58" fmla="*/ 756363 w 4835994"/>
                <a:gd name="connsiteY58" fmla="*/ 8552891 h 10829276"/>
                <a:gd name="connsiteX59" fmla="*/ 756363 w 4835994"/>
                <a:gd name="connsiteY59" fmla="*/ 9273860 h 10829276"/>
                <a:gd name="connsiteX60" fmla="*/ 861871 w 4835994"/>
                <a:gd name="connsiteY60" fmla="*/ 9854152 h 10829276"/>
                <a:gd name="connsiteX61" fmla="*/ 1020133 w 4835994"/>
                <a:gd name="connsiteY61" fmla="*/ 10592706 h 10829276"/>
                <a:gd name="connsiteX62" fmla="*/ 1090471 w 4835994"/>
                <a:gd name="connsiteY62" fmla="*/ 10803722 h 10829276"/>
                <a:gd name="connsiteX63" fmla="*/ 1178394 w 4835994"/>
                <a:gd name="connsiteY63" fmla="*/ 10803722 h 10829276"/>
                <a:gd name="connsiteX64" fmla="*/ 1389410 w 4835994"/>
                <a:gd name="connsiteY64" fmla="*/ 10803722 h 10829276"/>
                <a:gd name="connsiteX65" fmla="*/ 1916948 w 4835994"/>
                <a:gd name="connsiteY65" fmla="*/ 10803722 h 10829276"/>
                <a:gd name="connsiteX66" fmla="*/ 2338979 w 4835994"/>
                <a:gd name="connsiteY66" fmla="*/ 10786137 h 10829276"/>
                <a:gd name="connsiteX67" fmla="*/ 2374148 w 4835994"/>
                <a:gd name="connsiteY67" fmla="*/ 10663045 h 10829276"/>
                <a:gd name="connsiteX68" fmla="*/ 2338979 w 4835994"/>
                <a:gd name="connsiteY68" fmla="*/ 10399275 h 10829276"/>
                <a:gd name="connsiteX69" fmla="*/ 2356563 w 4835994"/>
                <a:gd name="connsiteY69" fmla="*/ 9994829 h 10829276"/>
                <a:gd name="connsiteX70" fmla="*/ 2338979 w 4835994"/>
                <a:gd name="connsiteY70" fmla="*/ 9432122 h 10829276"/>
                <a:gd name="connsiteX71" fmla="*/ 2303810 w 4835994"/>
                <a:gd name="connsiteY71" fmla="*/ 9133183 h 10829276"/>
                <a:gd name="connsiteX72" fmla="*/ 2303810 w 4835994"/>
                <a:gd name="connsiteY72" fmla="*/ 9010091 h 10829276"/>
                <a:gd name="connsiteX73" fmla="*/ 2479656 w 4835994"/>
                <a:gd name="connsiteY73" fmla="*/ 9027675 h 10829276"/>
                <a:gd name="connsiteX74" fmla="*/ 2549994 w 4835994"/>
                <a:gd name="connsiteY74" fmla="*/ 9045260 h 10829276"/>
                <a:gd name="connsiteX75" fmla="*/ 2532410 w 4835994"/>
                <a:gd name="connsiteY75" fmla="*/ 9256275 h 10829276"/>
                <a:gd name="connsiteX76" fmla="*/ 2514825 w 4835994"/>
                <a:gd name="connsiteY76" fmla="*/ 9537629 h 10829276"/>
                <a:gd name="connsiteX77" fmla="*/ 2497240 w 4835994"/>
                <a:gd name="connsiteY77" fmla="*/ 9766229 h 10829276"/>
                <a:gd name="connsiteX78" fmla="*/ 2497240 w 4835994"/>
                <a:gd name="connsiteY78" fmla="*/ 10047583 h 10829276"/>
                <a:gd name="connsiteX79" fmla="*/ 2479656 w 4835994"/>
                <a:gd name="connsiteY79" fmla="*/ 10241014 h 10829276"/>
                <a:gd name="connsiteX80" fmla="*/ 2497240 w 4835994"/>
                <a:gd name="connsiteY80" fmla="*/ 10469614 h 10829276"/>
                <a:gd name="connsiteX81" fmla="*/ 2497240 w 4835994"/>
                <a:gd name="connsiteY81" fmla="*/ 10663045 h 10829276"/>
                <a:gd name="connsiteX82" fmla="*/ 2514825 w 4835994"/>
                <a:gd name="connsiteY82" fmla="*/ 10821306 h 10829276"/>
                <a:gd name="connsiteX83" fmla="*/ 2725840 w 4835994"/>
                <a:gd name="connsiteY83" fmla="*/ 10803722 h 10829276"/>
                <a:gd name="connsiteX84" fmla="*/ 3059948 w 4835994"/>
                <a:gd name="connsiteY84" fmla="*/ 10786137 h 10829276"/>
                <a:gd name="connsiteX85" fmla="*/ 3499563 w 4835994"/>
                <a:gd name="connsiteY85" fmla="*/ 10821306 h 10829276"/>
                <a:gd name="connsiteX86" fmla="*/ 3763333 w 4835994"/>
                <a:gd name="connsiteY86" fmla="*/ 10786137 h 10829276"/>
                <a:gd name="connsiteX87" fmla="*/ 3780917 w 4835994"/>
                <a:gd name="connsiteY87" fmla="*/ 10680629 h 10829276"/>
                <a:gd name="connsiteX88" fmla="*/ 3851256 w 4835994"/>
                <a:gd name="connsiteY88" fmla="*/ 10293768 h 10829276"/>
                <a:gd name="connsiteX89" fmla="*/ 3974348 w 4835994"/>
                <a:gd name="connsiteY89" fmla="*/ 9783814 h 10829276"/>
                <a:gd name="connsiteX90" fmla="*/ 4079856 w 4835994"/>
                <a:gd name="connsiteY90" fmla="*/ 9080429 h 10829276"/>
                <a:gd name="connsiteX91" fmla="*/ 4097440 w 4835994"/>
                <a:gd name="connsiteY91" fmla="*/ 8640814 h 10829276"/>
                <a:gd name="connsiteX92" fmla="*/ 3991933 w 4835994"/>
                <a:gd name="connsiteY92" fmla="*/ 7955014 h 10829276"/>
                <a:gd name="connsiteX93" fmla="*/ 3763333 w 4835994"/>
                <a:gd name="connsiteY93" fmla="*/ 7216460 h 10829276"/>
                <a:gd name="connsiteX94" fmla="*/ 3605071 w 4835994"/>
                <a:gd name="connsiteY94" fmla="*/ 6794429 h 10829276"/>
                <a:gd name="connsiteX95" fmla="*/ 3534733 w 4835994"/>
                <a:gd name="connsiteY95" fmla="*/ 6671337 h 10829276"/>
                <a:gd name="connsiteX96" fmla="*/ 3534733 w 4835994"/>
                <a:gd name="connsiteY96" fmla="*/ 6284475 h 10829276"/>
                <a:gd name="connsiteX97" fmla="*/ 3622656 w 4835994"/>
                <a:gd name="connsiteY97" fmla="*/ 5880029 h 10829276"/>
                <a:gd name="connsiteX98" fmla="*/ 3692994 w 4835994"/>
                <a:gd name="connsiteY98" fmla="*/ 5387660 h 10829276"/>
                <a:gd name="connsiteX99" fmla="*/ 3710579 w 4835994"/>
                <a:gd name="connsiteY99" fmla="*/ 5106306 h 10829276"/>
                <a:gd name="connsiteX100" fmla="*/ 3763333 w 4835994"/>
                <a:gd name="connsiteY100" fmla="*/ 4948045 h 10829276"/>
                <a:gd name="connsiteX101" fmla="*/ 3780917 w 4835994"/>
                <a:gd name="connsiteY101" fmla="*/ 5475583 h 10829276"/>
                <a:gd name="connsiteX102" fmla="*/ 3798502 w 4835994"/>
                <a:gd name="connsiteY102" fmla="*/ 6126214 h 10829276"/>
                <a:gd name="connsiteX103" fmla="*/ 3798502 w 4835994"/>
                <a:gd name="connsiteY103" fmla="*/ 6460322 h 10829276"/>
                <a:gd name="connsiteX104" fmla="*/ 3921594 w 4835994"/>
                <a:gd name="connsiteY104" fmla="*/ 6970275 h 10829276"/>
                <a:gd name="connsiteX105" fmla="*/ 4079856 w 4835994"/>
                <a:gd name="connsiteY105" fmla="*/ 7532983 h 10829276"/>
                <a:gd name="connsiteX106" fmla="*/ 4185363 w 4835994"/>
                <a:gd name="connsiteY106" fmla="*/ 8130860 h 10829276"/>
                <a:gd name="connsiteX107" fmla="*/ 4308456 w 4835994"/>
                <a:gd name="connsiteY107" fmla="*/ 8570475 h 10829276"/>
                <a:gd name="connsiteX108" fmla="*/ 4326040 w 4835994"/>
                <a:gd name="connsiteY108" fmla="*/ 8957337 h 10829276"/>
                <a:gd name="connsiteX109" fmla="*/ 4273286 w 4835994"/>
                <a:gd name="connsiteY109" fmla="*/ 9273860 h 10829276"/>
                <a:gd name="connsiteX110" fmla="*/ 4185363 w 4835994"/>
                <a:gd name="connsiteY110" fmla="*/ 9520045 h 10829276"/>
                <a:gd name="connsiteX111" fmla="*/ 4202948 w 4835994"/>
                <a:gd name="connsiteY111" fmla="*/ 9713475 h 10829276"/>
                <a:gd name="connsiteX112" fmla="*/ 4202948 w 4835994"/>
                <a:gd name="connsiteY112" fmla="*/ 9836568 h 10829276"/>
                <a:gd name="connsiteX113" fmla="*/ 4220533 w 4835994"/>
                <a:gd name="connsiteY113" fmla="*/ 10029998 h 10829276"/>
                <a:gd name="connsiteX114" fmla="*/ 4308456 w 4835994"/>
                <a:gd name="connsiteY114" fmla="*/ 10135506 h 10829276"/>
                <a:gd name="connsiteX115" fmla="*/ 4343625 w 4835994"/>
                <a:gd name="connsiteY115" fmla="*/ 10135506 h 10829276"/>
                <a:gd name="connsiteX116" fmla="*/ 4361210 w 4835994"/>
                <a:gd name="connsiteY116" fmla="*/ 10047583 h 10829276"/>
                <a:gd name="connsiteX117" fmla="*/ 4326040 w 4835994"/>
                <a:gd name="connsiteY117" fmla="*/ 9906906 h 10829276"/>
                <a:gd name="connsiteX118" fmla="*/ 4343625 w 4835994"/>
                <a:gd name="connsiteY118" fmla="*/ 9713475 h 10829276"/>
                <a:gd name="connsiteX119" fmla="*/ 4396379 w 4835994"/>
                <a:gd name="connsiteY119" fmla="*/ 9572798 h 10829276"/>
                <a:gd name="connsiteX120" fmla="*/ 4466717 w 4835994"/>
                <a:gd name="connsiteY120" fmla="*/ 9836568 h 10829276"/>
                <a:gd name="connsiteX121" fmla="*/ 4466717 w 4835994"/>
                <a:gd name="connsiteY121" fmla="*/ 10065168 h 10829276"/>
                <a:gd name="connsiteX122" fmla="*/ 4431548 w 4835994"/>
                <a:gd name="connsiteY122" fmla="*/ 10170675 h 10829276"/>
                <a:gd name="connsiteX123" fmla="*/ 4378794 w 4835994"/>
                <a:gd name="connsiteY123" fmla="*/ 10293768 h 10829276"/>
                <a:gd name="connsiteX124" fmla="*/ 4290871 w 4835994"/>
                <a:gd name="connsiteY124" fmla="*/ 10452029 h 10829276"/>
                <a:gd name="connsiteX125" fmla="*/ 4290871 w 4835994"/>
                <a:gd name="connsiteY125" fmla="*/ 10487198 h 10829276"/>
                <a:gd name="connsiteX126" fmla="*/ 4449133 w 4835994"/>
                <a:gd name="connsiteY126" fmla="*/ 10311352 h 10829276"/>
                <a:gd name="connsiteX127" fmla="*/ 4607394 w 4835994"/>
                <a:gd name="connsiteY127" fmla="*/ 10241014 h 10829276"/>
                <a:gd name="connsiteX128" fmla="*/ 4712902 w 4835994"/>
                <a:gd name="connsiteY128" fmla="*/ 10065168 h 10829276"/>
                <a:gd name="connsiteX129" fmla="*/ 4783240 w 4835994"/>
                <a:gd name="connsiteY129" fmla="*/ 9906906 h 10829276"/>
                <a:gd name="connsiteX130" fmla="*/ 4835994 w 4835994"/>
                <a:gd name="connsiteY130" fmla="*/ 9731060 h 10829276"/>
                <a:gd name="connsiteX131" fmla="*/ 4783240 w 4835994"/>
                <a:gd name="connsiteY131" fmla="*/ 9396952 h 10829276"/>
                <a:gd name="connsiteX132" fmla="*/ 4677733 w 4835994"/>
                <a:gd name="connsiteY132" fmla="*/ 9010091 h 10829276"/>
                <a:gd name="connsiteX133" fmla="*/ 4677733 w 4835994"/>
                <a:gd name="connsiteY133" fmla="*/ 8851829 h 10829276"/>
                <a:gd name="connsiteX134" fmla="*/ 4695317 w 4835994"/>
                <a:gd name="connsiteY134" fmla="*/ 8799075 h 10829276"/>
                <a:gd name="connsiteX135" fmla="*/ 4624979 w 4835994"/>
                <a:gd name="connsiteY135" fmla="*/ 8693568 h 10829276"/>
                <a:gd name="connsiteX136" fmla="*/ 4607394 w 4835994"/>
                <a:gd name="connsiteY136" fmla="*/ 8640814 h 10829276"/>
                <a:gd name="connsiteX137" fmla="*/ 4607394 w 4835994"/>
                <a:gd name="connsiteY137" fmla="*/ 8166029 h 10829276"/>
                <a:gd name="connsiteX138" fmla="*/ 4589810 w 4835994"/>
                <a:gd name="connsiteY138" fmla="*/ 7058198 h 10829276"/>
                <a:gd name="connsiteX139" fmla="*/ 4501886 w 4835994"/>
                <a:gd name="connsiteY139" fmla="*/ 6600998 h 10829276"/>
                <a:gd name="connsiteX140" fmla="*/ 4396379 w 4835994"/>
                <a:gd name="connsiteY140" fmla="*/ 6266891 h 10829276"/>
                <a:gd name="connsiteX141" fmla="*/ 4378794 w 4835994"/>
                <a:gd name="connsiteY141" fmla="*/ 5686598 h 10829276"/>
                <a:gd name="connsiteX142" fmla="*/ 4396379 w 4835994"/>
                <a:gd name="connsiteY142" fmla="*/ 4367752 h 10829276"/>
                <a:gd name="connsiteX143" fmla="*/ 4396379 w 4835994"/>
                <a:gd name="connsiteY143" fmla="*/ 3664368 h 10829276"/>
                <a:gd name="connsiteX144" fmla="*/ 4308456 w 4835994"/>
                <a:gd name="connsiteY144" fmla="*/ 3295091 h 10829276"/>
                <a:gd name="connsiteX145" fmla="*/ 4202948 w 4835994"/>
                <a:gd name="connsiteY145" fmla="*/ 3189583 h 10829276"/>
                <a:gd name="connsiteX146" fmla="*/ 4062271 w 4835994"/>
                <a:gd name="connsiteY146" fmla="*/ 3101660 h 10829276"/>
                <a:gd name="connsiteX147" fmla="*/ 3710579 w 4835994"/>
                <a:gd name="connsiteY147" fmla="*/ 3048906 h 10829276"/>
                <a:gd name="connsiteX148" fmla="*/ 3358886 w 4835994"/>
                <a:gd name="connsiteY148" fmla="*/ 2855475 h 10829276"/>
                <a:gd name="connsiteX149" fmla="*/ 3024779 w 4835994"/>
                <a:gd name="connsiteY149" fmla="*/ 2609291 h 10829276"/>
                <a:gd name="connsiteX150" fmla="*/ 2866517 w 4835994"/>
                <a:gd name="connsiteY150" fmla="*/ 2204845 h 10829276"/>
                <a:gd name="connsiteX151" fmla="*/ 2831348 w 4835994"/>
                <a:gd name="connsiteY151" fmla="*/ 1958660 h 10829276"/>
                <a:gd name="connsiteX152" fmla="*/ 2831348 w 4835994"/>
                <a:gd name="connsiteY152" fmla="*/ 1870737 h 10829276"/>
                <a:gd name="connsiteX153" fmla="*/ 3077533 w 4835994"/>
                <a:gd name="connsiteY153" fmla="*/ 1958660 h 10829276"/>
                <a:gd name="connsiteX154" fmla="*/ 3288548 w 4835994"/>
                <a:gd name="connsiteY154" fmla="*/ 1993829 h 10829276"/>
                <a:gd name="connsiteX155" fmla="*/ 3411640 w 4835994"/>
                <a:gd name="connsiteY155" fmla="*/ 1958660 h 10829276"/>
                <a:gd name="connsiteX156" fmla="*/ 3446810 w 4835994"/>
                <a:gd name="connsiteY156" fmla="*/ 1923491 h 10829276"/>
                <a:gd name="connsiteX157" fmla="*/ 3446810 w 4835994"/>
                <a:gd name="connsiteY157" fmla="*/ 1835568 h 10829276"/>
                <a:gd name="connsiteX158" fmla="*/ 3429225 w 4835994"/>
                <a:gd name="connsiteY158" fmla="*/ 1782814 h 10829276"/>
                <a:gd name="connsiteX159" fmla="*/ 3464394 w 4835994"/>
                <a:gd name="connsiteY159" fmla="*/ 1782814 h 10829276"/>
                <a:gd name="connsiteX160" fmla="*/ 3534733 w 4835994"/>
                <a:gd name="connsiteY160" fmla="*/ 1765229 h 10829276"/>
                <a:gd name="connsiteX161" fmla="*/ 3517148 w 4835994"/>
                <a:gd name="connsiteY161" fmla="*/ 1712475 h 10829276"/>
                <a:gd name="connsiteX162" fmla="*/ 3499563 w 4835994"/>
                <a:gd name="connsiteY162" fmla="*/ 1694891 h 10829276"/>
                <a:gd name="connsiteX163" fmla="*/ 3552317 w 4835994"/>
                <a:gd name="connsiteY163" fmla="*/ 1677306 h 10829276"/>
                <a:gd name="connsiteX164" fmla="*/ 3552317 w 4835994"/>
                <a:gd name="connsiteY164" fmla="*/ 1571798 h 10829276"/>
                <a:gd name="connsiteX165" fmla="*/ 3534733 w 4835994"/>
                <a:gd name="connsiteY165" fmla="*/ 1413537 h 10829276"/>
                <a:gd name="connsiteX166" fmla="*/ 3640240 w 4835994"/>
                <a:gd name="connsiteY166" fmla="*/ 1413537 h 10829276"/>
                <a:gd name="connsiteX167" fmla="*/ 3740619 w 4835994"/>
                <a:gd name="connsiteY167" fmla="*/ 1406943 h 10829276"/>
                <a:gd name="connsiteX168" fmla="*/ 3710579 w 4835994"/>
                <a:gd name="connsiteY168" fmla="*/ 1290445 h 10829276"/>
                <a:gd name="connsiteX169" fmla="*/ 3622656 w 4835994"/>
                <a:gd name="connsiteY169" fmla="*/ 1184937 h 10829276"/>
                <a:gd name="connsiteX170" fmla="*/ 3587486 w 4835994"/>
                <a:gd name="connsiteY170" fmla="*/ 1132183 h 10829276"/>
                <a:gd name="connsiteX171" fmla="*/ 3552317 w 4835994"/>
                <a:gd name="connsiteY171" fmla="*/ 1044260 h 10829276"/>
                <a:gd name="connsiteX172" fmla="*/ 3600048 w 4835994"/>
                <a:gd name="connsiteY172" fmla="*/ 700940 h 10829276"/>
                <a:gd name="connsiteX173" fmla="*/ 3499563 w 4835994"/>
                <a:gd name="connsiteY173" fmla="*/ 340875 h 10829276"/>
                <a:gd name="connsiteX174" fmla="*/ 3306133 w 4835994"/>
                <a:gd name="connsiteY174" fmla="*/ 182614 h 10829276"/>
                <a:gd name="connsiteX175" fmla="*/ 3059948 w 4835994"/>
                <a:gd name="connsiteY175" fmla="*/ 77106 h 10829276"/>
                <a:gd name="connsiteX176" fmla="*/ 2796179 w 4835994"/>
                <a:gd name="connsiteY176" fmla="*/ 6768 h 10829276"/>
                <a:gd name="connsiteX177" fmla="*/ 2532410 w 4835994"/>
                <a:gd name="connsiteY177" fmla="*/ 6768 h 10829276"/>
                <a:gd name="connsiteX178" fmla="*/ 2198302 w 4835994"/>
                <a:gd name="connsiteY178" fmla="*/ 41937 h 10829276"/>
                <a:gd name="connsiteX179" fmla="*/ 1987286 w 4835994"/>
                <a:gd name="connsiteY179" fmla="*/ 165029 h 10829276"/>
                <a:gd name="connsiteX180" fmla="*/ 1776271 w 4835994"/>
                <a:gd name="connsiteY180" fmla="*/ 358460 h 10829276"/>
                <a:gd name="connsiteX181" fmla="*/ 1705932 w 4835994"/>
                <a:gd name="connsiteY181" fmla="*/ 639814 h 10829276"/>
                <a:gd name="connsiteX182" fmla="*/ 1776271 w 4835994"/>
                <a:gd name="connsiteY182" fmla="*/ 991507 h 10829276"/>
                <a:gd name="connsiteX183" fmla="*/ 1952117 w 4835994"/>
                <a:gd name="connsiteY183" fmla="*/ 1272860 h 10829276"/>
                <a:gd name="connsiteX184" fmla="*/ 2163133 w 4835994"/>
                <a:gd name="connsiteY184" fmla="*/ 1448706 h 10829276"/>
                <a:gd name="connsiteX185" fmla="*/ 2215887 w 4835994"/>
                <a:gd name="connsiteY185" fmla="*/ 1554213 h 10829276"/>
                <a:gd name="connsiteX186" fmla="*/ 2215886 w 4835994"/>
                <a:gd name="connsiteY186" fmla="*/ 1888321 h 10829276"/>
                <a:gd name="connsiteX187" fmla="*/ 2127964 w 4835994"/>
                <a:gd name="connsiteY187" fmla="*/ 2222429 h 10829276"/>
                <a:gd name="connsiteX188" fmla="*/ 2004871 w 4835994"/>
                <a:gd name="connsiteY188" fmla="*/ 2503783 h 10829276"/>
                <a:gd name="connsiteX189" fmla="*/ 1864194 w 4835994"/>
                <a:gd name="connsiteY189" fmla="*/ 2714798 h 10829276"/>
                <a:gd name="connsiteX190" fmla="*/ 1547671 w 4835994"/>
                <a:gd name="connsiteY190" fmla="*/ 2890645 h 10829276"/>
                <a:gd name="connsiteX191" fmla="*/ 1037717 w 4835994"/>
                <a:gd name="connsiteY191" fmla="*/ 3084075 h 10829276"/>
                <a:gd name="connsiteX192" fmla="*/ 791533 w 4835994"/>
                <a:gd name="connsiteY192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1160810 w 4835994"/>
                <a:gd name="connsiteY55" fmla="*/ 7005445 h 10829276"/>
                <a:gd name="connsiteX56" fmla="*/ 1020133 w 4835994"/>
                <a:gd name="connsiteY56" fmla="*/ 7409891 h 10829276"/>
                <a:gd name="connsiteX57" fmla="*/ 844286 w 4835994"/>
                <a:gd name="connsiteY57" fmla="*/ 8042937 h 10829276"/>
                <a:gd name="connsiteX58" fmla="*/ 756363 w 4835994"/>
                <a:gd name="connsiteY58" fmla="*/ 8552891 h 10829276"/>
                <a:gd name="connsiteX59" fmla="*/ 756363 w 4835994"/>
                <a:gd name="connsiteY59" fmla="*/ 9273860 h 10829276"/>
                <a:gd name="connsiteX60" fmla="*/ 861871 w 4835994"/>
                <a:gd name="connsiteY60" fmla="*/ 9854152 h 10829276"/>
                <a:gd name="connsiteX61" fmla="*/ 1020133 w 4835994"/>
                <a:gd name="connsiteY61" fmla="*/ 10592706 h 10829276"/>
                <a:gd name="connsiteX62" fmla="*/ 1090471 w 4835994"/>
                <a:gd name="connsiteY62" fmla="*/ 10803722 h 10829276"/>
                <a:gd name="connsiteX63" fmla="*/ 1178394 w 4835994"/>
                <a:gd name="connsiteY63" fmla="*/ 10803722 h 10829276"/>
                <a:gd name="connsiteX64" fmla="*/ 1389410 w 4835994"/>
                <a:gd name="connsiteY64" fmla="*/ 10803722 h 10829276"/>
                <a:gd name="connsiteX65" fmla="*/ 1916948 w 4835994"/>
                <a:gd name="connsiteY65" fmla="*/ 10803722 h 10829276"/>
                <a:gd name="connsiteX66" fmla="*/ 2338979 w 4835994"/>
                <a:gd name="connsiteY66" fmla="*/ 10786137 h 10829276"/>
                <a:gd name="connsiteX67" fmla="*/ 2374148 w 4835994"/>
                <a:gd name="connsiteY67" fmla="*/ 10663045 h 10829276"/>
                <a:gd name="connsiteX68" fmla="*/ 2338979 w 4835994"/>
                <a:gd name="connsiteY68" fmla="*/ 10399275 h 10829276"/>
                <a:gd name="connsiteX69" fmla="*/ 2356563 w 4835994"/>
                <a:gd name="connsiteY69" fmla="*/ 9994829 h 10829276"/>
                <a:gd name="connsiteX70" fmla="*/ 2338979 w 4835994"/>
                <a:gd name="connsiteY70" fmla="*/ 9432122 h 10829276"/>
                <a:gd name="connsiteX71" fmla="*/ 2303810 w 4835994"/>
                <a:gd name="connsiteY71" fmla="*/ 9133183 h 10829276"/>
                <a:gd name="connsiteX72" fmla="*/ 2303810 w 4835994"/>
                <a:gd name="connsiteY72" fmla="*/ 9010091 h 10829276"/>
                <a:gd name="connsiteX73" fmla="*/ 2479656 w 4835994"/>
                <a:gd name="connsiteY73" fmla="*/ 9027675 h 10829276"/>
                <a:gd name="connsiteX74" fmla="*/ 2549994 w 4835994"/>
                <a:gd name="connsiteY74" fmla="*/ 9045260 h 10829276"/>
                <a:gd name="connsiteX75" fmla="*/ 2532410 w 4835994"/>
                <a:gd name="connsiteY75" fmla="*/ 9256275 h 10829276"/>
                <a:gd name="connsiteX76" fmla="*/ 2514825 w 4835994"/>
                <a:gd name="connsiteY76" fmla="*/ 9537629 h 10829276"/>
                <a:gd name="connsiteX77" fmla="*/ 2497240 w 4835994"/>
                <a:gd name="connsiteY77" fmla="*/ 9766229 h 10829276"/>
                <a:gd name="connsiteX78" fmla="*/ 2497240 w 4835994"/>
                <a:gd name="connsiteY78" fmla="*/ 10047583 h 10829276"/>
                <a:gd name="connsiteX79" fmla="*/ 2479656 w 4835994"/>
                <a:gd name="connsiteY79" fmla="*/ 10241014 h 10829276"/>
                <a:gd name="connsiteX80" fmla="*/ 2497240 w 4835994"/>
                <a:gd name="connsiteY80" fmla="*/ 10469614 h 10829276"/>
                <a:gd name="connsiteX81" fmla="*/ 2497240 w 4835994"/>
                <a:gd name="connsiteY81" fmla="*/ 10663045 h 10829276"/>
                <a:gd name="connsiteX82" fmla="*/ 2514825 w 4835994"/>
                <a:gd name="connsiteY82" fmla="*/ 10821306 h 10829276"/>
                <a:gd name="connsiteX83" fmla="*/ 2725840 w 4835994"/>
                <a:gd name="connsiteY83" fmla="*/ 10803722 h 10829276"/>
                <a:gd name="connsiteX84" fmla="*/ 3059948 w 4835994"/>
                <a:gd name="connsiteY84" fmla="*/ 10786137 h 10829276"/>
                <a:gd name="connsiteX85" fmla="*/ 3499563 w 4835994"/>
                <a:gd name="connsiteY85" fmla="*/ 10821306 h 10829276"/>
                <a:gd name="connsiteX86" fmla="*/ 3763333 w 4835994"/>
                <a:gd name="connsiteY86" fmla="*/ 10786137 h 10829276"/>
                <a:gd name="connsiteX87" fmla="*/ 3780917 w 4835994"/>
                <a:gd name="connsiteY87" fmla="*/ 10680629 h 10829276"/>
                <a:gd name="connsiteX88" fmla="*/ 3851256 w 4835994"/>
                <a:gd name="connsiteY88" fmla="*/ 10293768 h 10829276"/>
                <a:gd name="connsiteX89" fmla="*/ 3974348 w 4835994"/>
                <a:gd name="connsiteY89" fmla="*/ 9783814 h 10829276"/>
                <a:gd name="connsiteX90" fmla="*/ 4079856 w 4835994"/>
                <a:gd name="connsiteY90" fmla="*/ 9080429 h 10829276"/>
                <a:gd name="connsiteX91" fmla="*/ 4097440 w 4835994"/>
                <a:gd name="connsiteY91" fmla="*/ 8640814 h 10829276"/>
                <a:gd name="connsiteX92" fmla="*/ 3991933 w 4835994"/>
                <a:gd name="connsiteY92" fmla="*/ 7955014 h 10829276"/>
                <a:gd name="connsiteX93" fmla="*/ 3763333 w 4835994"/>
                <a:gd name="connsiteY93" fmla="*/ 7216460 h 10829276"/>
                <a:gd name="connsiteX94" fmla="*/ 3605071 w 4835994"/>
                <a:gd name="connsiteY94" fmla="*/ 6794429 h 10829276"/>
                <a:gd name="connsiteX95" fmla="*/ 3534733 w 4835994"/>
                <a:gd name="connsiteY95" fmla="*/ 6671337 h 10829276"/>
                <a:gd name="connsiteX96" fmla="*/ 3534733 w 4835994"/>
                <a:gd name="connsiteY96" fmla="*/ 6284475 h 10829276"/>
                <a:gd name="connsiteX97" fmla="*/ 3622656 w 4835994"/>
                <a:gd name="connsiteY97" fmla="*/ 5880029 h 10829276"/>
                <a:gd name="connsiteX98" fmla="*/ 3692994 w 4835994"/>
                <a:gd name="connsiteY98" fmla="*/ 5387660 h 10829276"/>
                <a:gd name="connsiteX99" fmla="*/ 3710579 w 4835994"/>
                <a:gd name="connsiteY99" fmla="*/ 5106306 h 10829276"/>
                <a:gd name="connsiteX100" fmla="*/ 3763333 w 4835994"/>
                <a:gd name="connsiteY100" fmla="*/ 4948045 h 10829276"/>
                <a:gd name="connsiteX101" fmla="*/ 3780917 w 4835994"/>
                <a:gd name="connsiteY101" fmla="*/ 5475583 h 10829276"/>
                <a:gd name="connsiteX102" fmla="*/ 3798502 w 4835994"/>
                <a:gd name="connsiteY102" fmla="*/ 6126214 h 10829276"/>
                <a:gd name="connsiteX103" fmla="*/ 3798502 w 4835994"/>
                <a:gd name="connsiteY103" fmla="*/ 6460322 h 10829276"/>
                <a:gd name="connsiteX104" fmla="*/ 3921594 w 4835994"/>
                <a:gd name="connsiteY104" fmla="*/ 6970275 h 10829276"/>
                <a:gd name="connsiteX105" fmla="*/ 4079856 w 4835994"/>
                <a:gd name="connsiteY105" fmla="*/ 7532983 h 10829276"/>
                <a:gd name="connsiteX106" fmla="*/ 4185363 w 4835994"/>
                <a:gd name="connsiteY106" fmla="*/ 8130860 h 10829276"/>
                <a:gd name="connsiteX107" fmla="*/ 4308456 w 4835994"/>
                <a:gd name="connsiteY107" fmla="*/ 8570475 h 10829276"/>
                <a:gd name="connsiteX108" fmla="*/ 4326040 w 4835994"/>
                <a:gd name="connsiteY108" fmla="*/ 8957337 h 10829276"/>
                <a:gd name="connsiteX109" fmla="*/ 4273286 w 4835994"/>
                <a:gd name="connsiteY109" fmla="*/ 9273860 h 10829276"/>
                <a:gd name="connsiteX110" fmla="*/ 4185363 w 4835994"/>
                <a:gd name="connsiteY110" fmla="*/ 9520045 h 10829276"/>
                <a:gd name="connsiteX111" fmla="*/ 4202948 w 4835994"/>
                <a:gd name="connsiteY111" fmla="*/ 9713475 h 10829276"/>
                <a:gd name="connsiteX112" fmla="*/ 4202948 w 4835994"/>
                <a:gd name="connsiteY112" fmla="*/ 9836568 h 10829276"/>
                <a:gd name="connsiteX113" fmla="*/ 4220533 w 4835994"/>
                <a:gd name="connsiteY113" fmla="*/ 10029998 h 10829276"/>
                <a:gd name="connsiteX114" fmla="*/ 4308456 w 4835994"/>
                <a:gd name="connsiteY114" fmla="*/ 10135506 h 10829276"/>
                <a:gd name="connsiteX115" fmla="*/ 4343625 w 4835994"/>
                <a:gd name="connsiteY115" fmla="*/ 10135506 h 10829276"/>
                <a:gd name="connsiteX116" fmla="*/ 4361210 w 4835994"/>
                <a:gd name="connsiteY116" fmla="*/ 10047583 h 10829276"/>
                <a:gd name="connsiteX117" fmla="*/ 4326040 w 4835994"/>
                <a:gd name="connsiteY117" fmla="*/ 9906906 h 10829276"/>
                <a:gd name="connsiteX118" fmla="*/ 4343625 w 4835994"/>
                <a:gd name="connsiteY118" fmla="*/ 9713475 h 10829276"/>
                <a:gd name="connsiteX119" fmla="*/ 4396379 w 4835994"/>
                <a:gd name="connsiteY119" fmla="*/ 9572798 h 10829276"/>
                <a:gd name="connsiteX120" fmla="*/ 4466717 w 4835994"/>
                <a:gd name="connsiteY120" fmla="*/ 9836568 h 10829276"/>
                <a:gd name="connsiteX121" fmla="*/ 4466717 w 4835994"/>
                <a:gd name="connsiteY121" fmla="*/ 10065168 h 10829276"/>
                <a:gd name="connsiteX122" fmla="*/ 4431548 w 4835994"/>
                <a:gd name="connsiteY122" fmla="*/ 10170675 h 10829276"/>
                <a:gd name="connsiteX123" fmla="*/ 4378794 w 4835994"/>
                <a:gd name="connsiteY123" fmla="*/ 10293768 h 10829276"/>
                <a:gd name="connsiteX124" fmla="*/ 4290871 w 4835994"/>
                <a:gd name="connsiteY124" fmla="*/ 10452029 h 10829276"/>
                <a:gd name="connsiteX125" fmla="*/ 4290871 w 4835994"/>
                <a:gd name="connsiteY125" fmla="*/ 10487198 h 10829276"/>
                <a:gd name="connsiteX126" fmla="*/ 4449133 w 4835994"/>
                <a:gd name="connsiteY126" fmla="*/ 10311352 h 10829276"/>
                <a:gd name="connsiteX127" fmla="*/ 4607394 w 4835994"/>
                <a:gd name="connsiteY127" fmla="*/ 10241014 h 10829276"/>
                <a:gd name="connsiteX128" fmla="*/ 4712902 w 4835994"/>
                <a:gd name="connsiteY128" fmla="*/ 10065168 h 10829276"/>
                <a:gd name="connsiteX129" fmla="*/ 4783240 w 4835994"/>
                <a:gd name="connsiteY129" fmla="*/ 9906906 h 10829276"/>
                <a:gd name="connsiteX130" fmla="*/ 4835994 w 4835994"/>
                <a:gd name="connsiteY130" fmla="*/ 9731060 h 10829276"/>
                <a:gd name="connsiteX131" fmla="*/ 4783240 w 4835994"/>
                <a:gd name="connsiteY131" fmla="*/ 9396952 h 10829276"/>
                <a:gd name="connsiteX132" fmla="*/ 4677733 w 4835994"/>
                <a:gd name="connsiteY132" fmla="*/ 9010091 h 10829276"/>
                <a:gd name="connsiteX133" fmla="*/ 4677733 w 4835994"/>
                <a:gd name="connsiteY133" fmla="*/ 8851829 h 10829276"/>
                <a:gd name="connsiteX134" fmla="*/ 4695317 w 4835994"/>
                <a:gd name="connsiteY134" fmla="*/ 8799075 h 10829276"/>
                <a:gd name="connsiteX135" fmla="*/ 4624979 w 4835994"/>
                <a:gd name="connsiteY135" fmla="*/ 8693568 h 10829276"/>
                <a:gd name="connsiteX136" fmla="*/ 4607394 w 4835994"/>
                <a:gd name="connsiteY136" fmla="*/ 8640814 h 10829276"/>
                <a:gd name="connsiteX137" fmla="*/ 4607394 w 4835994"/>
                <a:gd name="connsiteY137" fmla="*/ 8166029 h 10829276"/>
                <a:gd name="connsiteX138" fmla="*/ 4589810 w 4835994"/>
                <a:gd name="connsiteY138" fmla="*/ 7058198 h 10829276"/>
                <a:gd name="connsiteX139" fmla="*/ 4501886 w 4835994"/>
                <a:gd name="connsiteY139" fmla="*/ 6600998 h 10829276"/>
                <a:gd name="connsiteX140" fmla="*/ 4396379 w 4835994"/>
                <a:gd name="connsiteY140" fmla="*/ 6266891 h 10829276"/>
                <a:gd name="connsiteX141" fmla="*/ 4378794 w 4835994"/>
                <a:gd name="connsiteY141" fmla="*/ 5686598 h 10829276"/>
                <a:gd name="connsiteX142" fmla="*/ 4396379 w 4835994"/>
                <a:gd name="connsiteY142" fmla="*/ 4367752 h 10829276"/>
                <a:gd name="connsiteX143" fmla="*/ 4396379 w 4835994"/>
                <a:gd name="connsiteY143" fmla="*/ 3664368 h 10829276"/>
                <a:gd name="connsiteX144" fmla="*/ 4308456 w 4835994"/>
                <a:gd name="connsiteY144" fmla="*/ 3295091 h 10829276"/>
                <a:gd name="connsiteX145" fmla="*/ 4202948 w 4835994"/>
                <a:gd name="connsiteY145" fmla="*/ 3189583 h 10829276"/>
                <a:gd name="connsiteX146" fmla="*/ 4062271 w 4835994"/>
                <a:gd name="connsiteY146" fmla="*/ 3101660 h 10829276"/>
                <a:gd name="connsiteX147" fmla="*/ 3710579 w 4835994"/>
                <a:gd name="connsiteY147" fmla="*/ 3048906 h 10829276"/>
                <a:gd name="connsiteX148" fmla="*/ 3358886 w 4835994"/>
                <a:gd name="connsiteY148" fmla="*/ 2855475 h 10829276"/>
                <a:gd name="connsiteX149" fmla="*/ 3024779 w 4835994"/>
                <a:gd name="connsiteY149" fmla="*/ 2609291 h 10829276"/>
                <a:gd name="connsiteX150" fmla="*/ 2866517 w 4835994"/>
                <a:gd name="connsiteY150" fmla="*/ 2204845 h 10829276"/>
                <a:gd name="connsiteX151" fmla="*/ 2831348 w 4835994"/>
                <a:gd name="connsiteY151" fmla="*/ 1958660 h 10829276"/>
                <a:gd name="connsiteX152" fmla="*/ 2831348 w 4835994"/>
                <a:gd name="connsiteY152" fmla="*/ 1870737 h 10829276"/>
                <a:gd name="connsiteX153" fmla="*/ 3077533 w 4835994"/>
                <a:gd name="connsiteY153" fmla="*/ 1958660 h 10829276"/>
                <a:gd name="connsiteX154" fmla="*/ 3288548 w 4835994"/>
                <a:gd name="connsiteY154" fmla="*/ 1993829 h 10829276"/>
                <a:gd name="connsiteX155" fmla="*/ 3411640 w 4835994"/>
                <a:gd name="connsiteY155" fmla="*/ 1958660 h 10829276"/>
                <a:gd name="connsiteX156" fmla="*/ 3446810 w 4835994"/>
                <a:gd name="connsiteY156" fmla="*/ 1923491 h 10829276"/>
                <a:gd name="connsiteX157" fmla="*/ 3446810 w 4835994"/>
                <a:gd name="connsiteY157" fmla="*/ 1835568 h 10829276"/>
                <a:gd name="connsiteX158" fmla="*/ 3429225 w 4835994"/>
                <a:gd name="connsiteY158" fmla="*/ 1782814 h 10829276"/>
                <a:gd name="connsiteX159" fmla="*/ 3464394 w 4835994"/>
                <a:gd name="connsiteY159" fmla="*/ 1782814 h 10829276"/>
                <a:gd name="connsiteX160" fmla="*/ 3534733 w 4835994"/>
                <a:gd name="connsiteY160" fmla="*/ 1765229 h 10829276"/>
                <a:gd name="connsiteX161" fmla="*/ 3517148 w 4835994"/>
                <a:gd name="connsiteY161" fmla="*/ 1712475 h 10829276"/>
                <a:gd name="connsiteX162" fmla="*/ 3499563 w 4835994"/>
                <a:gd name="connsiteY162" fmla="*/ 1694891 h 10829276"/>
                <a:gd name="connsiteX163" fmla="*/ 3552317 w 4835994"/>
                <a:gd name="connsiteY163" fmla="*/ 1677306 h 10829276"/>
                <a:gd name="connsiteX164" fmla="*/ 3552317 w 4835994"/>
                <a:gd name="connsiteY164" fmla="*/ 1571798 h 10829276"/>
                <a:gd name="connsiteX165" fmla="*/ 3534733 w 4835994"/>
                <a:gd name="connsiteY165" fmla="*/ 1413537 h 10829276"/>
                <a:gd name="connsiteX166" fmla="*/ 3640240 w 4835994"/>
                <a:gd name="connsiteY166" fmla="*/ 1413537 h 10829276"/>
                <a:gd name="connsiteX167" fmla="*/ 3740619 w 4835994"/>
                <a:gd name="connsiteY167" fmla="*/ 1406943 h 10829276"/>
                <a:gd name="connsiteX168" fmla="*/ 3710579 w 4835994"/>
                <a:gd name="connsiteY168" fmla="*/ 1290445 h 10829276"/>
                <a:gd name="connsiteX169" fmla="*/ 3622656 w 4835994"/>
                <a:gd name="connsiteY169" fmla="*/ 1184937 h 10829276"/>
                <a:gd name="connsiteX170" fmla="*/ 3587486 w 4835994"/>
                <a:gd name="connsiteY170" fmla="*/ 1132183 h 10829276"/>
                <a:gd name="connsiteX171" fmla="*/ 3552317 w 4835994"/>
                <a:gd name="connsiteY171" fmla="*/ 1044260 h 10829276"/>
                <a:gd name="connsiteX172" fmla="*/ 3600048 w 4835994"/>
                <a:gd name="connsiteY172" fmla="*/ 700940 h 10829276"/>
                <a:gd name="connsiteX173" fmla="*/ 3499563 w 4835994"/>
                <a:gd name="connsiteY173" fmla="*/ 340875 h 10829276"/>
                <a:gd name="connsiteX174" fmla="*/ 3306133 w 4835994"/>
                <a:gd name="connsiteY174" fmla="*/ 182614 h 10829276"/>
                <a:gd name="connsiteX175" fmla="*/ 3059948 w 4835994"/>
                <a:gd name="connsiteY175" fmla="*/ 77106 h 10829276"/>
                <a:gd name="connsiteX176" fmla="*/ 2796179 w 4835994"/>
                <a:gd name="connsiteY176" fmla="*/ 6768 h 10829276"/>
                <a:gd name="connsiteX177" fmla="*/ 2532410 w 4835994"/>
                <a:gd name="connsiteY177" fmla="*/ 6768 h 10829276"/>
                <a:gd name="connsiteX178" fmla="*/ 2198302 w 4835994"/>
                <a:gd name="connsiteY178" fmla="*/ 41937 h 10829276"/>
                <a:gd name="connsiteX179" fmla="*/ 1987286 w 4835994"/>
                <a:gd name="connsiteY179" fmla="*/ 165029 h 10829276"/>
                <a:gd name="connsiteX180" fmla="*/ 1776271 w 4835994"/>
                <a:gd name="connsiteY180" fmla="*/ 358460 h 10829276"/>
                <a:gd name="connsiteX181" fmla="*/ 1705932 w 4835994"/>
                <a:gd name="connsiteY181" fmla="*/ 639814 h 10829276"/>
                <a:gd name="connsiteX182" fmla="*/ 1776271 w 4835994"/>
                <a:gd name="connsiteY182" fmla="*/ 991507 h 10829276"/>
                <a:gd name="connsiteX183" fmla="*/ 1952117 w 4835994"/>
                <a:gd name="connsiteY183" fmla="*/ 1272860 h 10829276"/>
                <a:gd name="connsiteX184" fmla="*/ 2163133 w 4835994"/>
                <a:gd name="connsiteY184" fmla="*/ 1448706 h 10829276"/>
                <a:gd name="connsiteX185" fmla="*/ 2215887 w 4835994"/>
                <a:gd name="connsiteY185" fmla="*/ 1554213 h 10829276"/>
                <a:gd name="connsiteX186" fmla="*/ 2215886 w 4835994"/>
                <a:gd name="connsiteY186" fmla="*/ 1888321 h 10829276"/>
                <a:gd name="connsiteX187" fmla="*/ 2127964 w 4835994"/>
                <a:gd name="connsiteY187" fmla="*/ 2222429 h 10829276"/>
                <a:gd name="connsiteX188" fmla="*/ 2004871 w 4835994"/>
                <a:gd name="connsiteY188" fmla="*/ 2503783 h 10829276"/>
                <a:gd name="connsiteX189" fmla="*/ 1864194 w 4835994"/>
                <a:gd name="connsiteY189" fmla="*/ 2714798 h 10829276"/>
                <a:gd name="connsiteX190" fmla="*/ 1547671 w 4835994"/>
                <a:gd name="connsiteY190" fmla="*/ 2890645 h 10829276"/>
                <a:gd name="connsiteX191" fmla="*/ 1139317 w 4835994"/>
                <a:gd name="connsiteY191" fmla="*/ 3011504 h 10829276"/>
                <a:gd name="connsiteX192" fmla="*/ 791533 w 4835994"/>
                <a:gd name="connsiteY192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1160810 w 4835994"/>
                <a:gd name="connsiteY55" fmla="*/ 7005445 h 10829276"/>
                <a:gd name="connsiteX56" fmla="*/ 1020133 w 4835994"/>
                <a:gd name="connsiteY56" fmla="*/ 7409891 h 10829276"/>
                <a:gd name="connsiteX57" fmla="*/ 844286 w 4835994"/>
                <a:gd name="connsiteY57" fmla="*/ 8042937 h 10829276"/>
                <a:gd name="connsiteX58" fmla="*/ 756363 w 4835994"/>
                <a:gd name="connsiteY58" fmla="*/ 8552891 h 10829276"/>
                <a:gd name="connsiteX59" fmla="*/ 756363 w 4835994"/>
                <a:gd name="connsiteY59" fmla="*/ 9273860 h 10829276"/>
                <a:gd name="connsiteX60" fmla="*/ 861871 w 4835994"/>
                <a:gd name="connsiteY60" fmla="*/ 9854152 h 10829276"/>
                <a:gd name="connsiteX61" fmla="*/ 1020133 w 4835994"/>
                <a:gd name="connsiteY61" fmla="*/ 10592706 h 10829276"/>
                <a:gd name="connsiteX62" fmla="*/ 1090471 w 4835994"/>
                <a:gd name="connsiteY62" fmla="*/ 10803722 h 10829276"/>
                <a:gd name="connsiteX63" fmla="*/ 1178394 w 4835994"/>
                <a:gd name="connsiteY63" fmla="*/ 10803722 h 10829276"/>
                <a:gd name="connsiteX64" fmla="*/ 1389410 w 4835994"/>
                <a:gd name="connsiteY64" fmla="*/ 10803722 h 10829276"/>
                <a:gd name="connsiteX65" fmla="*/ 1916948 w 4835994"/>
                <a:gd name="connsiteY65" fmla="*/ 10803722 h 10829276"/>
                <a:gd name="connsiteX66" fmla="*/ 2338979 w 4835994"/>
                <a:gd name="connsiteY66" fmla="*/ 10786137 h 10829276"/>
                <a:gd name="connsiteX67" fmla="*/ 2374148 w 4835994"/>
                <a:gd name="connsiteY67" fmla="*/ 10663045 h 10829276"/>
                <a:gd name="connsiteX68" fmla="*/ 2338979 w 4835994"/>
                <a:gd name="connsiteY68" fmla="*/ 10399275 h 10829276"/>
                <a:gd name="connsiteX69" fmla="*/ 2356563 w 4835994"/>
                <a:gd name="connsiteY69" fmla="*/ 9994829 h 10829276"/>
                <a:gd name="connsiteX70" fmla="*/ 2338979 w 4835994"/>
                <a:gd name="connsiteY70" fmla="*/ 9432122 h 10829276"/>
                <a:gd name="connsiteX71" fmla="*/ 2303810 w 4835994"/>
                <a:gd name="connsiteY71" fmla="*/ 9133183 h 10829276"/>
                <a:gd name="connsiteX72" fmla="*/ 2303810 w 4835994"/>
                <a:gd name="connsiteY72" fmla="*/ 9010091 h 10829276"/>
                <a:gd name="connsiteX73" fmla="*/ 2479656 w 4835994"/>
                <a:gd name="connsiteY73" fmla="*/ 9027675 h 10829276"/>
                <a:gd name="connsiteX74" fmla="*/ 2549994 w 4835994"/>
                <a:gd name="connsiteY74" fmla="*/ 9045260 h 10829276"/>
                <a:gd name="connsiteX75" fmla="*/ 2532410 w 4835994"/>
                <a:gd name="connsiteY75" fmla="*/ 9256275 h 10829276"/>
                <a:gd name="connsiteX76" fmla="*/ 2514825 w 4835994"/>
                <a:gd name="connsiteY76" fmla="*/ 9537629 h 10829276"/>
                <a:gd name="connsiteX77" fmla="*/ 2497240 w 4835994"/>
                <a:gd name="connsiteY77" fmla="*/ 9766229 h 10829276"/>
                <a:gd name="connsiteX78" fmla="*/ 2497240 w 4835994"/>
                <a:gd name="connsiteY78" fmla="*/ 10047583 h 10829276"/>
                <a:gd name="connsiteX79" fmla="*/ 2479656 w 4835994"/>
                <a:gd name="connsiteY79" fmla="*/ 10241014 h 10829276"/>
                <a:gd name="connsiteX80" fmla="*/ 2497240 w 4835994"/>
                <a:gd name="connsiteY80" fmla="*/ 10469614 h 10829276"/>
                <a:gd name="connsiteX81" fmla="*/ 2497240 w 4835994"/>
                <a:gd name="connsiteY81" fmla="*/ 10663045 h 10829276"/>
                <a:gd name="connsiteX82" fmla="*/ 2514825 w 4835994"/>
                <a:gd name="connsiteY82" fmla="*/ 10821306 h 10829276"/>
                <a:gd name="connsiteX83" fmla="*/ 2725840 w 4835994"/>
                <a:gd name="connsiteY83" fmla="*/ 10803722 h 10829276"/>
                <a:gd name="connsiteX84" fmla="*/ 3059948 w 4835994"/>
                <a:gd name="connsiteY84" fmla="*/ 10786137 h 10829276"/>
                <a:gd name="connsiteX85" fmla="*/ 3499563 w 4835994"/>
                <a:gd name="connsiteY85" fmla="*/ 10821306 h 10829276"/>
                <a:gd name="connsiteX86" fmla="*/ 3763333 w 4835994"/>
                <a:gd name="connsiteY86" fmla="*/ 10786137 h 10829276"/>
                <a:gd name="connsiteX87" fmla="*/ 3780917 w 4835994"/>
                <a:gd name="connsiteY87" fmla="*/ 10680629 h 10829276"/>
                <a:gd name="connsiteX88" fmla="*/ 3851256 w 4835994"/>
                <a:gd name="connsiteY88" fmla="*/ 10293768 h 10829276"/>
                <a:gd name="connsiteX89" fmla="*/ 3974348 w 4835994"/>
                <a:gd name="connsiteY89" fmla="*/ 9783814 h 10829276"/>
                <a:gd name="connsiteX90" fmla="*/ 4079856 w 4835994"/>
                <a:gd name="connsiteY90" fmla="*/ 9080429 h 10829276"/>
                <a:gd name="connsiteX91" fmla="*/ 4097440 w 4835994"/>
                <a:gd name="connsiteY91" fmla="*/ 8640814 h 10829276"/>
                <a:gd name="connsiteX92" fmla="*/ 3991933 w 4835994"/>
                <a:gd name="connsiteY92" fmla="*/ 7955014 h 10829276"/>
                <a:gd name="connsiteX93" fmla="*/ 3763333 w 4835994"/>
                <a:gd name="connsiteY93" fmla="*/ 7216460 h 10829276"/>
                <a:gd name="connsiteX94" fmla="*/ 3605071 w 4835994"/>
                <a:gd name="connsiteY94" fmla="*/ 6794429 h 10829276"/>
                <a:gd name="connsiteX95" fmla="*/ 3534733 w 4835994"/>
                <a:gd name="connsiteY95" fmla="*/ 6671337 h 10829276"/>
                <a:gd name="connsiteX96" fmla="*/ 3534733 w 4835994"/>
                <a:gd name="connsiteY96" fmla="*/ 6284475 h 10829276"/>
                <a:gd name="connsiteX97" fmla="*/ 3622656 w 4835994"/>
                <a:gd name="connsiteY97" fmla="*/ 5880029 h 10829276"/>
                <a:gd name="connsiteX98" fmla="*/ 3692994 w 4835994"/>
                <a:gd name="connsiteY98" fmla="*/ 5387660 h 10829276"/>
                <a:gd name="connsiteX99" fmla="*/ 3710579 w 4835994"/>
                <a:gd name="connsiteY99" fmla="*/ 5106306 h 10829276"/>
                <a:gd name="connsiteX100" fmla="*/ 3763333 w 4835994"/>
                <a:gd name="connsiteY100" fmla="*/ 4948045 h 10829276"/>
                <a:gd name="connsiteX101" fmla="*/ 3780917 w 4835994"/>
                <a:gd name="connsiteY101" fmla="*/ 5475583 h 10829276"/>
                <a:gd name="connsiteX102" fmla="*/ 3798502 w 4835994"/>
                <a:gd name="connsiteY102" fmla="*/ 6126214 h 10829276"/>
                <a:gd name="connsiteX103" fmla="*/ 3798502 w 4835994"/>
                <a:gd name="connsiteY103" fmla="*/ 6460322 h 10829276"/>
                <a:gd name="connsiteX104" fmla="*/ 3921594 w 4835994"/>
                <a:gd name="connsiteY104" fmla="*/ 6970275 h 10829276"/>
                <a:gd name="connsiteX105" fmla="*/ 4079856 w 4835994"/>
                <a:gd name="connsiteY105" fmla="*/ 7532983 h 10829276"/>
                <a:gd name="connsiteX106" fmla="*/ 4185363 w 4835994"/>
                <a:gd name="connsiteY106" fmla="*/ 8130860 h 10829276"/>
                <a:gd name="connsiteX107" fmla="*/ 4308456 w 4835994"/>
                <a:gd name="connsiteY107" fmla="*/ 8570475 h 10829276"/>
                <a:gd name="connsiteX108" fmla="*/ 4326040 w 4835994"/>
                <a:gd name="connsiteY108" fmla="*/ 8957337 h 10829276"/>
                <a:gd name="connsiteX109" fmla="*/ 4273286 w 4835994"/>
                <a:gd name="connsiteY109" fmla="*/ 9273860 h 10829276"/>
                <a:gd name="connsiteX110" fmla="*/ 4185363 w 4835994"/>
                <a:gd name="connsiteY110" fmla="*/ 9520045 h 10829276"/>
                <a:gd name="connsiteX111" fmla="*/ 4202948 w 4835994"/>
                <a:gd name="connsiteY111" fmla="*/ 9713475 h 10829276"/>
                <a:gd name="connsiteX112" fmla="*/ 4202948 w 4835994"/>
                <a:gd name="connsiteY112" fmla="*/ 9836568 h 10829276"/>
                <a:gd name="connsiteX113" fmla="*/ 4220533 w 4835994"/>
                <a:gd name="connsiteY113" fmla="*/ 10029998 h 10829276"/>
                <a:gd name="connsiteX114" fmla="*/ 4308456 w 4835994"/>
                <a:gd name="connsiteY114" fmla="*/ 10135506 h 10829276"/>
                <a:gd name="connsiteX115" fmla="*/ 4343625 w 4835994"/>
                <a:gd name="connsiteY115" fmla="*/ 10135506 h 10829276"/>
                <a:gd name="connsiteX116" fmla="*/ 4361210 w 4835994"/>
                <a:gd name="connsiteY116" fmla="*/ 10047583 h 10829276"/>
                <a:gd name="connsiteX117" fmla="*/ 4326040 w 4835994"/>
                <a:gd name="connsiteY117" fmla="*/ 9906906 h 10829276"/>
                <a:gd name="connsiteX118" fmla="*/ 4343625 w 4835994"/>
                <a:gd name="connsiteY118" fmla="*/ 9713475 h 10829276"/>
                <a:gd name="connsiteX119" fmla="*/ 4396379 w 4835994"/>
                <a:gd name="connsiteY119" fmla="*/ 9572798 h 10829276"/>
                <a:gd name="connsiteX120" fmla="*/ 4466717 w 4835994"/>
                <a:gd name="connsiteY120" fmla="*/ 9836568 h 10829276"/>
                <a:gd name="connsiteX121" fmla="*/ 4466717 w 4835994"/>
                <a:gd name="connsiteY121" fmla="*/ 10065168 h 10829276"/>
                <a:gd name="connsiteX122" fmla="*/ 4431548 w 4835994"/>
                <a:gd name="connsiteY122" fmla="*/ 10170675 h 10829276"/>
                <a:gd name="connsiteX123" fmla="*/ 4378794 w 4835994"/>
                <a:gd name="connsiteY123" fmla="*/ 10293768 h 10829276"/>
                <a:gd name="connsiteX124" fmla="*/ 4290871 w 4835994"/>
                <a:gd name="connsiteY124" fmla="*/ 10452029 h 10829276"/>
                <a:gd name="connsiteX125" fmla="*/ 4290871 w 4835994"/>
                <a:gd name="connsiteY125" fmla="*/ 10487198 h 10829276"/>
                <a:gd name="connsiteX126" fmla="*/ 4449133 w 4835994"/>
                <a:gd name="connsiteY126" fmla="*/ 10311352 h 10829276"/>
                <a:gd name="connsiteX127" fmla="*/ 4607394 w 4835994"/>
                <a:gd name="connsiteY127" fmla="*/ 10241014 h 10829276"/>
                <a:gd name="connsiteX128" fmla="*/ 4712902 w 4835994"/>
                <a:gd name="connsiteY128" fmla="*/ 10065168 h 10829276"/>
                <a:gd name="connsiteX129" fmla="*/ 4783240 w 4835994"/>
                <a:gd name="connsiteY129" fmla="*/ 9906906 h 10829276"/>
                <a:gd name="connsiteX130" fmla="*/ 4835994 w 4835994"/>
                <a:gd name="connsiteY130" fmla="*/ 9731060 h 10829276"/>
                <a:gd name="connsiteX131" fmla="*/ 4783240 w 4835994"/>
                <a:gd name="connsiteY131" fmla="*/ 9396952 h 10829276"/>
                <a:gd name="connsiteX132" fmla="*/ 4677733 w 4835994"/>
                <a:gd name="connsiteY132" fmla="*/ 9010091 h 10829276"/>
                <a:gd name="connsiteX133" fmla="*/ 4677733 w 4835994"/>
                <a:gd name="connsiteY133" fmla="*/ 8851829 h 10829276"/>
                <a:gd name="connsiteX134" fmla="*/ 4695317 w 4835994"/>
                <a:gd name="connsiteY134" fmla="*/ 8799075 h 10829276"/>
                <a:gd name="connsiteX135" fmla="*/ 4624979 w 4835994"/>
                <a:gd name="connsiteY135" fmla="*/ 8693568 h 10829276"/>
                <a:gd name="connsiteX136" fmla="*/ 4607394 w 4835994"/>
                <a:gd name="connsiteY136" fmla="*/ 8640814 h 10829276"/>
                <a:gd name="connsiteX137" fmla="*/ 4607394 w 4835994"/>
                <a:gd name="connsiteY137" fmla="*/ 8166029 h 10829276"/>
                <a:gd name="connsiteX138" fmla="*/ 4589810 w 4835994"/>
                <a:gd name="connsiteY138" fmla="*/ 7058198 h 10829276"/>
                <a:gd name="connsiteX139" fmla="*/ 4501886 w 4835994"/>
                <a:gd name="connsiteY139" fmla="*/ 6600998 h 10829276"/>
                <a:gd name="connsiteX140" fmla="*/ 4396379 w 4835994"/>
                <a:gd name="connsiteY140" fmla="*/ 6266891 h 10829276"/>
                <a:gd name="connsiteX141" fmla="*/ 4378794 w 4835994"/>
                <a:gd name="connsiteY141" fmla="*/ 5686598 h 10829276"/>
                <a:gd name="connsiteX142" fmla="*/ 4396379 w 4835994"/>
                <a:gd name="connsiteY142" fmla="*/ 4367752 h 10829276"/>
                <a:gd name="connsiteX143" fmla="*/ 4396379 w 4835994"/>
                <a:gd name="connsiteY143" fmla="*/ 3664368 h 10829276"/>
                <a:gd name="connsiteX144" fmla="*/ 4308456 w 4835994"/>
                <a:gd name="connsiteY144" fmla="*/ 3295091 h 10829276"/>
                <a:gd name="connsiteX145" fmla="*/ 4202948 w 4835994"/>
                <a:gd name="connsiteY145" fmla="*/ 3189583 h 10829276"/>
                <a:gd name="connsiteX146" fmla="*/ 4062271 w 4835994"/>
                <a:gd name="connsiteY146" fmla="*/ 3101660 h 10829276"/>
                <a:gd name="connsiteX147" fmla="*/ 3710579 w 4835994"/>
                <a:gd name="connsiteY147" fmla="*/ 3048906 h 10829276"/>
                <a:gd name="connsiteX148" fmla="*/ 3358886 w 4835994"/>
                <a:gd name="connsiteY148" fmla="*/ 2855475 h 10829276"/>
                <a:gd name="connsiteX149" fmla="*/ 3024779 w 4835994"/>
                <a:gd name="connsiteY149" fmla="*/ 2609291 h 10829276"/>
                <a:gd name="connsiteX150" fmla="*/ 2866517 w 4835994"/>
                <a:gd name="connsiteY150" fmla="*/ 2204845 h 10829276"/>
                <a:gd name="connsiteX151" fmla="*/ 2831348 w 4835994"/>
                <a:gd name="connsiteY151" fmla="*/ 1958660 h 10829276"/>
                <a:gd name="connsiteX152" fmla="*/ 2831348 w 4835994"/>
                <a:gd name="connsiteY152" fmla="*/ 1870737 h 10829276"/>
                <a:gd name="connsiteX153" fmla="*/ 3077533 w 4835994"/>
                <a:gd name="connsiteY153" fmla="*/ 1958660 h 10829276"/>
                <a:gd name="connsiteX154" fmla="*/ 3288548 w 4835994"/>
                <a:gd name="connsiteY154" fmla="*/ 1993829 h 10829276"/>
                <a:gd name="connsiteX155" fmla="*/ 3411640 w 4835994"/>
                <a:gd name="connsiteY155" fmla="*/ 1958660 h 10829276"/>
                <a:gd name="connsiteX156" fmla="*/ 3446810 w 4835994"/>
                <a:gd name="connsiteY156" fmla="*/ 1923491 h 10829276"/>
                <a:gd name="connsiteX157" fmla="*/ 3446810 w 4835994"/>
                <a:gd name="connsiteY157" fmla="*/ 1835568 h 10829276"/>
                <a:gd name="connsiteX158" fmla="*/ 3429225 w 4835994"/>
                <a:gd name="connsiteY158" fmla="*/ 1782814 h 10829276"/>
                <a:gd name="connsiteX159" fmla="*/ 3464394 w 4835994"/>
                <a:gd name="connsiteY159" fmla="*/ 1782814 h 10829276"/>
                <a:gd name="connsiteX160" fmla="*/ 3534733 w 4835994"/>
                <a:gd name="connsiteY160" fmla="*/ 1765229 h 10829276"/>
                <a:gd name="connsiteX161" fmla="*/ 3517148 w 4835994"/>
                <a:gd name="connsiteY161" fmla="*/ 1712475 h 10829276"/>
                <a:gd name="connsiteX162" fmla="*/ 3499563 w 4835994"/>
                <a:gd name="connsiteY162" fmla="*/ 1694891 h 10829276"/>
                <a:gd name="connsiteX163" fmla="*/ 3552317 w 4835994"/>
                <a:gd name="connsiteY163" fmla="*/ 1677306 h 10829276"/>
                <a:gd name="connsiteX164" fmla="*/ 3552317 w 4835994"/>
                <a:gd name="connsiteY164" fmla="*/ 1571798 h 10829276"/>
                <a:gd name="connsiteX165" fmla="*/ 3534733 w 4835994"/>
                <a:gd name="connsiteY165" fmla="*/ 1413537 h 10829276"/>
                <a:gd name="connsiteX166" fmla="*/ 3640240 w 4835994"/>
                <a:gd name="connsiteY166" fmla="*/ 1413537 h 10829276"/>
                <a:gd name="connsiteX167" fmla="*/ 3740619 w 4835994"/>
                <a:gd name="connsiteY167" fmla="*/ 1406943 h 10829276"/>
                <a:gd name="connsiteX168" fmla="*/ 3710579 w 4835994"/>
                <a:gd name="connsiteY168" fmla="*/ 1290445 h 10829276"/>
                <a:gd name="connsiteX169" fmla="*/ 3622656 w 4835994"/>
                <a:gd name="connsiteY169" fmla="*/ 1184937 h 10829276"/>
                <a:gd name="connsiteX170" fmla="*/ 3587486 w 4835994"/>
                <a:gd name="connsiteY170" fmla="*/ 1132183 h 10829276"/>
                <a:gd name="connsiteX171" fmla="*/ 3552317 w 4835994"/>
                <a:gd name="connsiteY171" fmla="*/ 1044260 h 10829276"/>
                <a:gd name="connsiteX172" fmla="*/ 3600048 w 4835994"/>
                <a:gd name="connsiteY172" fmla="*/ 700940 h 10829276"/>
                <a:gd name="connsiteX173" fmla="*/ 3499563 w 4835994"/>
                <a:gd name="connsiteY173" fmla="*/ 340875 h 10829276"/>
                <a:gd name="connsiteX174" fmla="*/ 3306133 w 4835994"/>
                <a:gd name="connsiteY174" fmla="*/ 182614 h 10829276"/>
                <a:gd name="connsiteX175" fmla="*/ 3059948 w 4835994"/>
                <a:gd name="connsiteY175" fmla="*/ 77106 h 10829276"/>
                <a:gd name="connsiteX176" fmla="*/ 2796179 w 4835994"/>
                <a:gd name="connsiteY176" fmla="*/ 6768 h 10829276"/>
                <a:gd name="connsiteX177" fmla="*/ 2532410 w 4835994"/>
                <a:gd name="connsiteY177" fmla="*/ 6768 h 10829276"/>
                <a:gd name="connsiteX178" fmla="*/ 2198302 w 4835994"/>
                <a:gd name="connsiteY178" fmla="*/ 41937 h 10829276"/>
                <a:gd name="connsiteX179" fmla="*/ 1987286 w 4835994"/>
                <a:gd name="connsiteY179" fmla="*/ 165029 h 10829276"/>
                <a:gd name="connsiteX180" fmla="*/ 1776271 w 4835994"/>
                <a:gd name="connsiteY180" fmla="*/ 358460 h 10829276"/>
                <a:gd name="connsiteX181" fmla="*/ 1705932 w 4835994"/>
                <a:gd name="connsiteY181" fmla="*/ 639814 h 10829276"/>
                <a:gd name="connsiteX182" fmla="*/ 1776271 w 4835994"/>
                <a:gd name="connsiteY182" fmla="*/ 991507 h 10829276"/>
                <a:gd name="connsiteX183" fmla="*/ 1952117 w 4835994"/>
                <a:gd name="connsiteY183" fmla="*/ 1272860 h 10829276"/>
                <a:gd name="connsiteX184" fmla="*/ 2163133 w 4835994"/>
                <a:gd name="connsiteY184" fmla="*/ 1448706 h 10829276"/>
                <a:gd name="connsiteX185" fmla="*/ 2215887 w 4835994"/>
                <a:gd name="connsiteY185" fmla="*/ 1554213 h 10829276"/>
                <a:gd name="connsiteX186" fmla="*/ 2215886 w 4835994"/>
                <a:gd name="connsiteY186" fmla="*/ 1888321 h 10829276"/>
                <a:gd name="connsiteX187" fmla="*/ 2127964 w 4835994"/>
                <a:gd name="connsiteY187" fmla="*/ 2222429 h 10829276"/>
                <a:gd name="connsiteX188" fmla="*/ 2004871 w 4835994"/>
                <a:gd name="connsiteY188" fmla="*/ 2503783 h 10829276"/>
                <a:gd name="connsiteX189" fmla="*/ 1864194 w 4835994"/>
                <a:gd name="connsiteY189" fmla="*/ 2714798 h 10829276"/>
                <a:gd name="connsiteX190" fmla="*/ 1562185 w 4835994"/>
                <a:gd name="connsiteY190" fmla="*/ 2803560 h 10829276"/>
                <a:gd name="connsiteX191" fmla="*/ 1139317 w 4835994"/>
                <a:gd name="connsiteY191" fmla="*/ 3011504 h 10829276"/>
                <a:gd name="connsiteX192" fmla="*/ 791533 w 4835994"/>
                <a:gd name="connsiteY192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1160810 w 4835994"/>
                <a:gd name="connsiteY55" fmla="*/ 7005445 h 10829276"/>
                <a:gd name="connsiteX56" fmla="*/ 1020133 w 4835994"/>
                <a:gd name="connsiteY56" fmla="*/ 7409891 h 10829276"/>
                <a:gd name="connsiteX57" fmla="*/ 844286 w 4835994"/>
                <a:gd name="connsiteY57" fmla="*/ 8042937 h 10829276"/>
                <a:gd name="connsiteX58" fmla="*/ 756363 w 4835994"/>
                <a:gd name="connsiteY58" fmla="*/ 8552891 h 10829276"/>
                <a:gd name="connsiteX59" fmla="*/ 756363 w 4835994"/>
                <a:gd name="connsiteY59" fmla="*/ 9273860 h 10829276"/>
                <a:gd name="connsiteX60" fmla="*/ 861871 w 4835994"/>
                <a:gd name="connsiteY60" fmla="*/ 9854152 h 10829276"/>
                <a:gd name="connsiteX61" fmla="*/ 1020133 w 4835994"/>
                <a:gd name="connsiteY61" fmla="*/ 10592706 h 10829276"/>
                <a:gd name="connsiteX62" fmla="*/ 1090471 w 4835994"/>
                <a:gd name="connsiteY62" fmla="*/ 10803722 h 10829276"/>
                <a:gd name="connsiteX63" fmla="*/ 1178394 w 4835994"/>
                <a:gd name="connsiteY63" fmla="*/ 10803722 h 10829276"/>
                <a:gd name="connsiteX64" fmla="*/ 1389410 w 4835994"/>
                <a:gd name="connsiteY64" fmla="*/ 10803722 h 10829276"/>
                <a:gd name="connsiteX65" fmla="*/ 1916948 w 4835994"/>
                <a:gd name="connsiteY65" fmla="*/ 10803722 h 10829276"/>
                <a:gd name="connsiteX66" fmla="*/ 2338979 w 4835994"/>
                <a:gd name="connsiteY66" fmla="*/ 10786137 h 10829276"/>
                <a:gd name="connsiteX67" fmla="*/ 2374148 w 4835994"/>
                <a:gd name="connsiteY67" fmla="*/ 10663045 h 10829276"/>
                <a:gd name="connsiteX68" fmla="*/ 2338979 w 4835994"/>
                <a:gd name="connsiteY68" fmla="*/ 10399275 h 10829276"/>
                <a:gd name="connsiteX69" fmla="*/ 2356563 w 4835994"/>
                <a:gd name="connsiteY69" fmla="*/ 9994829 h 10829276"/>
                <a:gd name="connsiteX70" fmla="*/ 2338979 w 4835994"/>
                <a:gd name="connsiteY70" fmla="*/ 9432122 h 10829276"/>
                <a:gd name="connsiteX71" fmla="*/ 2303810 w 4835994"/>
                <a:gd name="connsiteY71" fmla="*/ 9133183 h 10829276"/>
                <a:gd name="connsiteX72" fmla="*/ 2303810 w 4835994"/>
                <a:gd name="connsiteY72" fmla="*/ 9010091 h 10829276"/>
                <a:gd name="connsiteX73" fmla="*/ 2479656 w 4835994"/>
                <a:gd name="connsiteY73" fmla="*/ 9027675 h 10829276"/>
                <a:gd name="connsiteX74" fmla="*/ 2549994 w 4835994"/>
                <a:gd name="connsiteY74" fmla="*/ 9045260 h 10829276"/>
                <a:gd name="connsiteX75" fmla="*/ 2532410 w 4835994"/>
                <a:gd name="connsiteY75" fmla="*/ 9256275 h 10829276"/>
                <a:gd name="connsiteX76" fmla="*/ 2514825 w 4835994"/>
                <a:gd name="connsiteY76" fmla="*/ 9537629 h 10829276"/>
                <a:gd name="connsiteX77" fmla="*/ 2497240 w 4835994"/>
                <a:gd name="connsiteY77" fmla="*/ 9766229 h 10829276"/>
                <a:gd name="connsiteX78" fmla="*/ 2497240 w 4835994"/>
                <a:gd name="connsiteY78" fmla="*/ 10047583 h 10829276"/>
                <a:gd name="connsiteX79" fmla="*/ 2479656 w 4835994"/>
                <a:gd name="connsiteY79" fmla="*/ 10241014 h 10829276"/>
                <a:gd name="connsiteX80" fmla="*/ 2497240 w 4835994"/>
                <a:gd name="connsiteY80" fmla="*/ 10469614 h 10829276"/>
                <a:gd name="connsiteX81" fmla="*/ 2497240 w 4835994"/>
                <a:gd name="connsiteY81" fmla="*/ 10663045 h 10829276"/>
                <a:gd name="connsiteX82" fmla="*/ 2514825 w 4835994"/>
                <a:gd name="connsiteY82" fmla="*/ 10821306 h 10829276"/>
                <a:gd name="connsiteX83" fmla="*/ 2725840 w 4835994"/>
                <a:gd name="connsiteY83" fmla="*/ 10803722 h 10829276"/>
                <a:gd name="connsiteX84" fmla="*/ 3059948 w 4835994"/>
                <a:gd name="connsiteY84" fmla="*/ 10786137 h 10829276"/>
                <a:gd name="connsiteX85" fmla="*/ 3499563 w 4835994"/>
                <a:gd name="connsiteY85" fmla="*/ 10821306 h 10829276"/>
                <a:gd name="connsiteX86" fmla="*/ 3763333 w 4835994"/>
                <a:gd name="connsiteY86" fmla="*/ 10786137 h 10829276"/>
                <a:gd name="connsiteX87" fmla="*/ 3780917 w 4835994"/>
                <a:gd name="connsiteY87" fmla="*/ 10680629 h 10829276"/>
                <a:gd name="connsiteX88" fmla="*/ 3851256 w 4835994"/>
                <a:gd name="connsiteY88" fmla="*/ 10293768 h 10829276"/>
                <a:gd name="connsiteX89" fmla="*/ 3974348 w 4835994"/>
                <a:gd name="connsiteY89" fmla="*/ 9783814 h 10829276"/>
                <a:gd name="connsiteX90" fmla="*/ 4079856 w 4835994"/>
                <a:gd name="connsiteY90" fmla="*/ 9080429 h 10829276"/>
                <a:gd name="connsiteX91" fmla="*/ 4097440 w 4835994"/>
                <a:gd name="connsiteY91" fmla="*/ 8640814 h 10829276"/>
                <a:gd name="connsiteX92" fmla="*/ 3991933 w 4835994"/>
                <a:gd name="connsiteY92" fmla="*/ 7955014 h 10829276"/>
                <a:gd name="connsiteX93" fmla="*/ 3763333 w 4835994"/>
                <a:gd name="connsiteY93" fmla="*/ 7216460 h 10829276"/>
                <a:gd name="connsiteX94" fmla="*/ 3605071 w 4835994"/>
                <a:gd name="connsiteY94" fmla="*/ 6794429 h 10829276"/>
                <a:gd name="connsiteX95" fmla="*/ 3534733 w 4835994"/>
                <a:gd name="connsiteY95" fmla="*/ 6671337 h 10829276"/>
                <a:gd name="connsiteX96" fmla="*/ 3534733 w 4835994"/>
                <a:gd name="connsiteY96" fmla="*/ 6284475 h 10829276"/>
                <a:gd name="connsiteX97" fmla="*/ 3622656 w 4835994"/>
                <a:gd name="connsiteY97" fmla="*/ 5880029 h 10829276"/>
                <a:gd name="connsiteX98" fmla="*/ 3692994 w 4835994"/>
                <a:gd name="connsiteY98" fmla="*/ 5387660 h 10829276"/>
                <a:gd name="connsiteX99" fmla="*/ 3710579 w 4835994"/>
                <a:gd name="connsiteY99" fmla="*/ 5106306 h 10829276"/>
                <a:gd name="connsiteX100" fmla="*/ 3763333 w 4835994"/>
                <a:gd name="connsiteY100" fmla="*/ 4948045 h 10829276"/>
                <a:gd name="connsiteX101" fmla="*/ 3780917 w 4835994"/>
                <a:gd name="connsiteY101" fmla="*/ 5475583 h 10829276"/>
                <a:gd name="connsiteX102" fmla="*/ 3798502 w 4835994"/>
                <a:gd name="connsiteY102" fmla="*/ 6126214 h 10829276"/>
                <a:gd name="connsiteX103" fmla="*/ 3798502 w 4835994"/>
                <a:gd name="connsiteY103" fmla="*/ 6460322 h 10829276"/>
                <a:gd name="connsiteX104" fmla="*/ 3921594 w 4835994"/>
                <a:gd name="connsiteY104" fmla="*/ 6970275 h 10829276"/>
                <a:gd name="connsiteX105" fmla="*/ 4079856 w 4835994"/>
                <a:gd name="connsiteY105" fmla="*/ 7532983 h 10829276"/>
                <a:gd name="connsiteX106" fmla="*/ 4185363 w 4835994"/>
                <a:gd name="connsiteY106" fmla="*/ 8130860 h 10829276"/>
                <a:gd name="connsiteX107" fmla="*/ 4308456 w 4835994"/>
                <a:gd name="connsiteY107" fmla="*/ 8570475 h 10829276"/>
                <a:gd name="connsiteX108" fmla="*/ 4326040 w 4835994"/>
                <a:gd name="connsiteY108" fmla="*/ 8957337 h 10829276"/>
                <a:gd name="connsiteX109" fmla="*/ 4273286 w 4835994"/>
                <a:gd name="connsiteY109" fmla="*/ 9273860 h 10829276"/>
                <a:gd name="connsiteX110" fmla="*/ 4185363 w 4835994"/>
                <a:gd name="connsiteY110" fmla="*/ 9520045 h 10829276"/>
                <a:gd name="connsiteX111" fmla="*/ 4202948 w 4835994"/>
                <a:gd name="connsiteY111" fmla="*/ 9713475 h 10829276"/>
                <a:gd name="connsiteX112" fmla="*/ 4202948 w 4835994"/>
                <a:gd name="connsiteY112" fmla="*/ 9836568 h 10829276"/>
                <a:gd name="connsiteX113" fmla="*/ 4220533 w 4835994"/>
                <a:gd name="connsiteY113" fmla="*/ 10029998 h 10829276"/>
                <a:gd name="connsiteX114" fmla="*/ 4308456 w 4835994"/>
                <a:gd name="connsiteY114" fmla="*/ 10135506 h 10829276"/>
                <a:gd name="connsiteX115" fmla="*/ 4343625 w 4835994"/>
                <a:gd name="connsiteY115" fmla="*/ 10135506 h 10829276"/>
                <a:gd name="connsiteX116" fmla="*/ 4361210 w 4835994"/>
                <a:gd name="connsiteY116" fmla="*/ 10047583 h 10829276"/>
                <a:gd name="connsiteX117" fmla="*/ 4326040 w 4835994"/>
                <a:gd name="connsiteY117" fmla="*/ 9906906 h 10829276"/>
                <a:gd name="connsiteX118" fmla="*/ 4343625 w 4835994"/>
                <a:gd name="connsiteY118" fmla="*/ 9713475 h 10829276"/>
                <a:gd name="connsiteX119" fmla="*/ 4396379 w 4835994"/>
                <a:gd name="connsiteY119" fmla="*/ 9572798 h 10829276"/>
                <a:gd name="connsiteX120" fmla="*/ 4466717 w 4835994"/>
                <a:gd name="connsiteY120" fmla="*/ 9836568 h 10829276"/>
                <a:gd name="connsiteX121" fmla="*/ 4466717 w 4835994"/>
                <a:gd name="connsiteY121" fmla="*/ 10065168 h 10829276"/>
                <a:gd name="connsiteX122" fmla="*/ 4431548 w 4835994"/>
                <a:gd name="connsiteY122" fmla="*/ 10170675 h 10829276"/>
                <a:gd name="connsiteX123" fmla="*/ 4378794 w 4835994"/>
                <a:gd name="connsiteY123" fmla="*/ 10293768 h 10829276"/>
                <a:gd name="connsiteX124" fmla="*/ 4290871 w 4835994"/>
                <a:gd name="connsiteY124" fmla="*/ 10452029 h 10829276"/>
                <a:gd name="connsiteX125" fmla="*/ 4290871 w 4835994"/>
                <a:gd name="connsiteY125" fmla="*/ 10487198 h 10829276"/>
                <a:gd name="connsiteX126" fmla="*/ 4449133 w 4835994"/>
                <a:gd name="connsiteY126" fmla="*/ 10311352 h 10829276"/>
                <a:gd name="connsiteX127" fmla="*/ 4607394 w 4835994"/>
                <a:gd name="connsiteY127" fmla="*/ 10241014 h 10829276"/>
                <a:gd name="connsiteX128" fmla="*/ 4712902 w 4835994"/>
                <a:gd name="connsiteY128" fmla="*/ 10065168 h 10829276"/>
                <a:gd name="connsiteX129" fmla="*/ 4783240 w 4835994"/>
                <a:gd name="connsiteY129" fmla="*/ 9906906 h 10829276"/>
                <a:gd name="connsiteX130" fmla="*/ 4835994 w 4835994"/>
                <a:gd name="connsiteY130" fmla="*/ 9731060 h 10829276"/>
                <a:gd name="connsiteX131" fmla="*/ 4783240 w 4835994"/>
                <a:gd name="connsiteY131" fmla="*/ 9396952 h 10829276"/>
                <a:gd name="connsiteX132" fmla="*/ 4677733 w 4835994"/>
                <a:gd name="connsiteY132" fmla="*/ 9010091 h 10829276"/>
                <a:gd name="connsiteX133" fmla="*/ 4677733 w 4835994"/>
                <a:gd name="connsiteY133" fmla="*/ 8851829 h 10829276"/>
                <a:gd name="connsiteX134" fmla="*/ 4695317 w 4835994"/>
                <a:gd name="connsiteY134" fmla="*/ 8799075 h 10829276"/>
                <a:gd name="connsiteX135" fmla="*/ 4624979 w 4835994"/>
                <a:gd name="connsiteY135" fmla="*/ 8693568 h 10829276"/>
                <a:gd name="connsiteX136" fmla="*/ 4607394 w 4835994"/>
                <a:gd name="connsiteY136" fmla="*/ 8640814 h 10829276"/>
                <a:gd name="connsiteX137" fmla="*/ 4607394 w 4835994"/>
                <a:gd name="connsiteY137" fmla="*/ 8166029 h 10829276"/>
                <a:gd name="connsiteX138" fmla="*/ 4589810 w 4835994"/>
                <a:gd name="connsiteY138" fmla="*/ 7058198 h 10829276"/>
                <a:gd name="connsiteX139" fmla="*/ 4501886 w 4835994"/>
                <a:gd name="connsiteY139" fmla="*/ 6600998 h 10829276"/>
                <a:gd name="connsiteX140" fmla="*/ 4396379 w 4835994"/>
                <a:gd name="connsiteY140" fmla="*/ 6266891 h 10829276"/>
                <a:gd name="connsiteX141" fmla="*/ 4378794 w 4835994"/>
                <a:gd name="connsiteY141" fmla="*/ 5686598 h 10829276"/>
                <a:gd name="connsiteX142" fmla="*/ 4396379 w 4835994"/>
                <a:gd name="connsiteY142" fmla="*/ 4367752 h 10829276"/>
                <a:gd name="connsiteX143" fmla="*/ 4396379 w 4835994"/>
                <a:gd name="connsiteY143" fmla="*/ 3664368 h 10829276"/>
                <a:gd name="connsiteX144" fmla="*/ 4308456 w 4835994"/>
                <a:gd name="connsiteY144" fmla="*/ 3295091 h 10829276"/>
                <a:gd name="connsiteX145" fmla="*/ 4202948 w 4835994"/>
                <a:gd name="connsiteY145" fmla="*/ 3189583 h 10829276"/>
                <a:gd name="connsiteX146" fmla="*/ 4062271 w 4835994"/>
                <a:gd name="connsiteY146" fmla="*/ 3101660 h 10829276"/>
                <a:gd name="connsiteX147" fmla="*/ 3710579 w 4835994"/>
                <a:gd name="connsiteY147" fmla="*/ 3048906 h 10829276"/>
                <a:gd name="connsiteX148" fmla="*/ 3358886 w 4835994"/>
                <a:gd name="connsiteY148" fmla="*/ 2855475 h 10829276"/>
                <a:gd name="connsiteX149" fmla="*/ 3024779 w 4835994"/>
                <a:gd name="connsiteY149" fmla="*/ 2609291 h 10829276"/>
                <a:gd name="connsiteX150" fmla="*/ 2866517 w 4835994"/>
                <a:gd name="connsiteY150" fmla="*/ 2204845 h 10829276"/>
                <a:gd name="connsiteX151" fmla="*/ 2831348 w 4835994"/>
                <a:gd name="connsiteY151" fmla="*/ 1958660 h 10829276"/>
                <a:gd name="connsiteX152" fmla="*/ 2831348 w 4835994"/>
                <a:gd name="connsiteY152" fmla="*/ 1870737 h 10829276"/>
                <a:gd name="connsiteX153" fmla="*/ 3077533 w 4835994"/>
                <a:gd name="connsiteY153" fmla="*/ 1958660 h 10829276"/>
                <a:gd name="connsiteX154" fmla="*/ 3288548 w 4835994"/>
                <a:gd name="connsiteY154" fmla="*/ 1993829 h 10829276"/>
                <a:gd name="connsiteX155" fmla="*/ 3411640 w 4835994"/>
                <a:gd name="connsiteY155" fmla="*/ 1958660 h 10829276"/>
                <a:gd name="connsiteX156" fmla="*/ 3446810 w 4835994"/>
                <a:gd name="connsiteY156" fmla="*/ 1923491 h 10829276"/>
                <a:gd name="connsiteX157" fmla="*/ 3446810 w 4835994"/>
                <a:gd name="connsiteY157" fmla="*/ 1835568 h 10829276"/>
                <a:gd name="connsiteX158" fmla="*/ 3429225 w 4835994"/>
                <a:gd name="connsiteY158" fmla="*/ 1782814 h 10829276"/>
                <a:gd name="connsiteX159" fmla="*/ 3464394 w 4835994"/>
                <a:gd name="connsiteY159" fmla="*/ 1782814 h 10829276"/>
                <a:gd name="connsiteX160" fmla="*/ 3534733 w 4835994"/>
                <a:gd name="connsiteY160" fmla="*/ 1765229 h 10829276"/>
                <a:gd name="connsiteX161" fmla="*/ 3517148 w 4835994"/>
                <a:gd name="connsiteY161" fmla="*/ 1712475 h 10829276"/>
                <a:gd name="connsiteX162" fmla="*/ 3499563 w 4835994"/>
                <a:gd name="connsiteY162" fmla="*/ 1694891 h 10829276"/>
                <a:gd name="connsiteX163" fmla="*/ 3552317 w 4835994"/>
                <a:gd name="connsiteY163" fmla="*/ 1677306 h 10829276"/>
                <a:gd name="connsiteX164" fmla="*/ 3552317 w 4835994"/>
                <a:gd name="connsiteY164" fmla="*/ 1571798 h 10829276"/>
                <a:gd name="connsiteX165" fmla="*/ 3534733 w 4835994"/>
                <a:gd name="connsiteY165" fmla="*/ 1413537 h 10829276"/>
                <a:gd name="connsiteX166" fmla="*/ 3640240 w 4835994"/>
                <a:gd name="connsiteY166" fmla="*/ 1413537 h 10829276"/>
                <a:gd name="connsiteX167" fmla="*/ 3740619 w 4835994"/>
                <a:gd name="connsiteY167" fmla="*/ 1406943 h 10829276"/>
                <a:gd name="connsiteX168" fmla="*/ 3710579 w 4835994"/>
                <a:gd name="connsiteY168" fmla="*/ 1290445 h 10829276"/>
                <a:gd name="connsiteX169" fmla="*/ 3622656 w 4835994"/>
                <a:gd name="connsiteY169" fmla="*/ 1184937 h 10829276"/>
                <a:gd name="connsiteX170" fmla="*/ 3587486 w 4835994"/>
                <a:gd name="connsiteY170" fmla="*/ 1132183 h 10829276"/>
                <a:gd name="connsiteX171" fmla="*/ 3552317 w 4835994"/>
                <a:gd name="connsiteY171" fmla="*/ 1044260 h 10829276"/>
                <a:gd name="connsiteX172" fmla="*/ 3600048 w 4835994"/>
                <a:gd name="connsiteY172" fmla="*/ 700940 h 10829276"/>
                <a:gd name="connsiteX173" fmla="*/ 3499563 w 4835994"/>
                <a:gd name="connsiteY173" fmla="*/ 340875 h 10829276"/>
                <a:gd name="connsiteX174" fmla="*/ 3306133 w 4835994"/>
                <a:gd name="connsiteY174" fmla="*/ 182614 h 10829276"/>
                <a:gd name="connsiteX175" fmla="*/ 3059948 w 4835994"/>
                <a:gd name="connsiteY175" fmla="*/ 77106 h 10829276"/>
                <a:gd name="connsiteX176" fmla="*/ 2796179 w 4835994"/>
                <a:gd name="connsiteY176" fmla="*/ 6768 h 10829276"/>
                <a:gd name="connsiteX177" fmla="*/ 2532410 w 4835994"/>
                <a:gd name="connsiteY177" fmla="*/ 6768 h 10829276"/>
                <a:gd name="connsiteX178" fmla="*/ 2198302 w 4835994"/>
                <a:gd name="connsiteY178" fmla="*/ 41937 h 10829276"/>
                <a:gd name="connsiteX179" fmla="*/ 1987286 w 4835994"/>
                <a:gd name="connsiteY179" fmla="*/ 165029 h 10829276"/>
                <a:gd name="connsiteX180" fmla="*/ 1776271 w 4835994"/>
                <a:gd name="connsiteY180" fmla="*/ 358460 h 10829276"/>
                <a:gd name="connsiteX181" fmla="*/ 1705932 w 4835994"/>
                <a:gd name="connsiteY181" fmla="*/ 639814 h 10829276"/>
                <a:gd name="connsiteX182" fmla="*/ 1776271 w 4835994"/>
                <a:gd name="connsiteY182" fmla="*/ 991507 h 10829276"/>
                <a:gd name="connsiteX183" fmla="*/ 1952117 w 4835994"/>
                <a:gd name="connsiteY183" fmla="*/ 1272860 h 10829276"/>
                <a:gd name="connsiteX184" fmla="*/ 2163133 w 4835994"/>
                <a:gd name="connsiteY184" fmla="*/ 1448706 h 10829276"/>
                <a:gd name="connsiteX185" fmla="*/ 2215887 w 4835994"/>
                <a:gd name="connsiteY185" fmla="*/ 1554213 h 10829276"/>
                <a:gd name="connsiteX186" fmla="*/ 2215886 w 4835994"/>
                <a:gd name="connsiteY186" fmla="*/ 1888321 h 10829276"/>
                <a:gd name="connsiteX187" fmla="*/ 2127964 w 4835994"/>
                <a:gd name="connsiteY187" fmla="*/ 2222429 h 10829276"/>
                <a:gd name="connsiteX188" fmla="*/ 2004871 w 4835994"/>
                <a:gd name="connsiteY188" fmla="*/ 2503783 h 10829276"/>
                <a:gd name="connsiteX189" fmla="*/ 1864194 w 4835994"/>
                <a:gd name="connsiteY189" fmla="*/ 2671255 h 10829276"/>
                <a:gd name="connsiteX190" fmla="*/ 1562185 w 4835994"/>
                <a:gd name="connsiteY190" fmla="*/ 2803560 h 10829276"/>
                <a:gd name="connsiteX191" fmla="*/ 1139317 w 4835994"/>
                <a:gd name="connsiteY191" fmla="*/ 3011504 h 10829276"/>
                <a:gd name="connsiteX192" fmla="*/ 791533 w 4835994"/>
                <a:gd name="connsiteY192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1160810 w 4835994"/>
                <a:gd name="connsiteY55" fmla="*/ 7005445 h 10829276"/>
                <a:gd name="connsiteX56" fmla="*/ 1020133 w 4835994"/>
                <a:gd name="connsiteY56" fmla="*/ 7409891 h 10829276"/>
                <a:gd name="connsiteX57" fmla="*/ 844286 w 4835994"/>
                <a:gd name="connsiteY57" fmla="*/ 8042937 h 10829276"/>
                <a:gd name="connsiteX58" fmla="*/ 756363 w 4835994"/>
                <a:gd name="connsiteY58" fmla="*/ 8552891 h 10829276"/>
                <a:gd name="connsiteX59" fmla="*/ 756363 w 4835994"/>
                <a:gd name="connsiteY59" fmla="*/ 9273860 h 10829276"/>
                <a:gd name="connsiteX60" fmla="*/ 861871 w 4835994"/>
                <a:gd name="connsiteY60" fmla="*/ 9854152 h 10829276"/>
                <a:gd name="connsiteX61" fmla="*/ 1020133 w 4835994"/>
                <a:gd name="connsiteY61" fmla="*/ 10592706 h 10829276"/>
                <a:gd name="connsiteX62" fmla="*/ 1090471 w 4835994"/>
                <a:gd name="connsiteY62" fmla="*/ 10803722 h 10829276"/>
                <a:gd name="connsiteX63" fmla="*/ 1178394 w 4835994"/>
                <a:gd name="connsiteY63" fmla="*/ 10803722 h 10829276"/>
                <a:gd name="connsiteX64" fmla="*/ 1389410 w 4835994"/>
                <a:gd name="connsiteY64" fmla="*/ 10803722 h 10829276"/>
                <a:gd name="connsiteX65" fmla="*/ 1916948 w 4835994"/>
                <a:gd name="connsiteY65" fmla="*/ 10803722 h 10829276"/>
                <a:gd name="connsiteX66" fmla="*/ 2338979 w 4835994"/>
                <a:gd name="connsiteY66" fmla="*/ 10786137 h 10829276"/>
                <a:gd name="connsiteX67" fmla="*/ 2374148 w 4835994"/>
                <a:gd name="connsiteY67" fmla="*/ 10663045 h 10829276"/>
                <a:gd name="connsiteX68" fmla="*/ 2338979 w 4835994"/>
                <a:gd name="connsiteY68" fmla="*/ 10399275 h 10829276"/>
                <a:gd name="connsiteX69" fmla="*/ 2356563 w 4835994"/>
                <a:gd name="connsiteY69" fmla="*/ 9994829 h 10829276"/>
                <a:gd name="connsiteX70" fmla="*/ 2338979 w 4835994"/>
                <a:gd name="connsiteY70" fmla="*/ 9432122 h 10829276"/>
                <a:gd name="connsiteX71" fmla="*/ 2303810 w 4835994"/>
                <a:gd name="connsiteY71" fmla="*/ 9133183 h 10829276"/>
                <a:gd name="connsiteX72" fmla="*/ 2303810 w 4835994"/>
                <a:gd name="connsiteY72" fmla="*/ 9010091 h 10829276"/>
                <a:gd name="connsiteX73" fmla="*/ 2479656 w 4835994"/>
                <a:gd name="connsiteY73" fmla="*/ 9027675 h 10829276"/>
                <a:gd name="connsiteX74" fmla="*/ 2549994 w 4835994"/>
                <a:gd name="connsiteY74" fmla="*/ 9045260 h 10829276"/>
                <a:gd name="connsiteX75" fmla="*/ 2532410 w 4835994"/>
                <a:gd name="connsiteY75" fmla="*/ 9256275 h 10829276"/>
                <a:gd name="connsiteX76" fmla="*/ 2514825 w 4835994"/>
                <a:gd name="connsiteY76" fmla="*/ 9537629 h 10829276"/>
                <a:gd name="connsiteX77" fmla="*/ 2497240 w 4835994"/>
                <a:gd name="connsiteY77" fmla="*/ 9766229 h 10829276"/>
                <a:gd name="connsiteX78" fmla="*/ 2497240 w 4835994"/>
                <a:gd name="connsiteY78" fmla="*/ 10047583 h 10829276"/>
                <a:gd name="connsiteX79" fmla="*/ 2479656 w 4835994"/>
                <a:gd name="connsiteY79" fmla="*/ 10241014 h 10829276"/>
                <a:gd name="connsiteX80" fmla="*/ 2497240 w 4835994"/>
                <a:gd name="connsiteY80" fmla="*/ 10469614 h 10829276"/>
                <a:gd name="connsiteX81" fmla="*/ 2497240 w 4835994"/>
                <a:gd name="connsiteY81" fmla="*/ 10663045 h 10829276"/>
                <a:gd name="connsiteX82" fmla="*/ 2514825 w 4835994"/>
                <a:gd name="connsiteY82" fmla="*/ 10821306 h 10829276"/>
                <a:gd name="connsiteX83" fmla="*/ 2725840 w 4835994"/>
                <a:gd name="connsiteY83" fmla="*/ 10803722 h 10829276"/>
                <a:gd name="connsiteX84" fmla="*/ 3059948 w 4835994"/>
                <a:gd name="connsiteY84" fmla="*/ 10786137 h 10829276"/>
                <a:gd name="connsiteX85" fmla="*/ 3499563 w 4835994"/>
                <a:gd name="connsiteY85" fmla="*/ 10821306 h 10829276"/>
                <a:gd name="connsiteX86" fmla="*/ 3763333 w 4835994"/>
                <a:gd name="connsiteY86" fmla="*/ 10786137 h 10829276"/>
                <a:gd name="connsiteX87" fmla="*/ 3780917 w 4835994"/>
                <a:gd name="connsiteY87" fmla="*/ 10680629 h 10829276"/>
                <a:gd name="connsiteX88" fmla="*/ 3851256 w 4835994"/>
                <a:gd name="connsiteY88" fmla="*/ 10293768 h 10829276"/>
                <a:gd name="connsiteX89" fmla="*/ 3974348 w 4835994"/>
                <a:gd name="connsiteY89" fmla="*/ 9783814 h 10829276"/>
                <a:gd name="connsiteX90" fmla="*/ 4079856 w 4835994"/>
                <a:gd name="connsiteY90" fmla="*/ 9080429 h 10829276"/>
                <a:gd name="connsiteX91" fmla="*/ 4097440 w 4835994"/>
                <a:gd name="connsiteY91" fmla="*/ 8640814 h 10829276"/>
                <a:gd name="connsiteX92" fmla="*/ 3991933 w 4835994"/>
                <a:gd name="connsiteY92" fmla="*/ 7955014 h 10829276"/>
                <a:gd name="connsiteX93" fmla="*/ 3763333 w 4835994"/>
                <a:gd name="connsiteY93" fmla="*/ 7216460 h 10829276"/>
                <a:gd name="connsiteX94" fmla="*/ 3605071 w 4835994"/>
                <a:gd name="connsiteY94" fmla="*/ 6794429 h 10829276"/>
                <a:gd name="connsiteX95" fmla="*/ 3534733 w 4835994"/>
                <a:gd name="connsiteY95" fmla="*/ 6671337 h 10829276"/>
                <a:gd name="connsiteX96" fmla="*/ 3534733 w 4835994"/>
                <a:gd name="connsiteY96" fmla="*/ 6284475 h 10829276"/>
                <a:gd name="connsiteX97" fmla="*/ 3622656 w 4835994"/>
                <a:gd name="connsiteY97" fmla="*/ 5880029 h 10829276"/>
                <a:gd name="connsiteX98" fmla="*/ 3692994 w 4835994"/>
                <a:gd name="connsiteY98" fmla="*/ 5387660 h 10829276"/>
                <a:gd name="connsiteX99" fmla="*/ 3710579 w 4835994"/>
                <a:gd name="connsiteY99" fmla="*/ 5106306 h 10829276"/>
                <a:gd name="connsiteX100" fmla="*/ 3763333 w 4835994"/>
                <a:gd name="connsiteY100" fmla="*/ 4948045 h 10829276"/>
                <a:gd name="connsiteX101" fmla="*/ 3780917 w 4835994"/>
                <a:gd name="connsiteY101" fmla="*/ 5475583 h 10829276"/>
                <a:gd name="connsiteX102" fmla="*/ 3798502 w 4835994"/>
                <a:gd name="connsiteY102" fmla="*/ 6126214 h 10829276"/>
                <a:gd name="connsiteX103" fmla="*/ 3798502 w 4835994"/>
                <a:gd name="connsiteY103" fmla="*/ 6460322 h 10829276"/>
                <a:gd name="connsiteX104" fmla="*/ 3921594 w 4835994"/>
                <a:gd name="connsiteY104" fmla="*/ 6970275 h 10829276"/>
                <a:gd name="connsiteX105" fmla="*/ 4079856 w 4835994"/>
                <a:gd name="connsiteY105" fmla="*/ 7532983 h 10829276"/>
                <a:gd name="connsiteX106" fmla="*/ 4185363 w 4835994"/>
                <a:gd name="connsiteY106" fmla="*/ 8130860 h 10829276"/>
                <a:gd name="connsiteX107" fmla="*/ 4308456 w 4835994"/>
                <a:gd name="connsiteY107" fmla="*/ 8570475 h 10829276"/>
                <a:gd name="connsiteX108" fmla="*/ 4326040 w 4835994"/>
                <a:gd name="connsiteY108" fmla="*/ 8957337 h 10829276"/>
                <a:gd name="connsiteX109" fmla="*/ 4273286 w 4835994"/>
                <a:gd name="connsiteY109" fmla="*/ 9273860 h 10829276"/>
                <a:gd name="connsiteX110" fmla="*/ 4185363 w 4835994"/>
                <a:gd name="connsiteY110" fmla="*/ 9520045 h 10829276"/>
                <a:gd name="connsiteX111" fmla="*/ 4202948 w 4835994"/>
                <a:gd name="connsiteY111" fmla="*/ 9713475 h 10829276"/>
                <a:gd name="connsiteX112" fmla="*/ 4202948 w 4835994"/>
                <a:gd name="connsiteY112" fmla="*/ 9836568 h 10829276"/>
                <a:gd name="connsiteX113" fmla="*/ 4220533 w 4835994"/>
                <a:gd name="connsiteY113" fmla="*/ 10029998 h 10829276"/>
                <a:gd name="connsiteX114" fmla="*/ 4308456 w 4835994"/>
                <a:gd name="connsiteY114" fmla="*/ 10135506 h 10829276"/>
                <a:gd name="connsiteX115" fmla="*/ 4343625 w 4835994"/>
                <a:gd name="connsiteY115" fmla="*/ 10135506 h 10829276"/>
                <a:gd name="connsiteX116" fmla="*/ 4361210 w 4835994"/>
                <a:gd name="connsiteY116" fmla="*/ 10047583 h 10829276"/>
                <a:gd name="connsiteX117" fmla="*/ 4326040 w 4835994"/>
                <a:gd name="connsiteY117" fmla="*/ 9906906 h 10829276"/>
                <a:gd name="connsiteX118" fmla="*/ 4343625 w 4835994"/>
                <a:gd name="connsiteY118" fmla="*/ 9713475 h 10829276"/>
                <a:gd name="connsiteX119" fmla="*/ 4396379 w 4835994"/>
                <a:gd name="connsiteY119" fmla="*/ 9572798 h 10829276"/>
                <a:gd name="connsiteX120" fmla="*/ 4466717 w 4835994"/>
                <a:gd name="connsiteY120" fmla="*/ 9836568 h 10829276"/>
                <a:gd name="connsiteX121" fmla="*/ 4466717 w 4835994"/>
                <a:gd name="connsiteY121" fmla="*/ 10065168 h 10829276"/>
                <a:gd name="connsiteX122" fmla="*/ 4431548 w 4835994"/>
                <a:gd name="connsiteY122" fmla="*/ 10170675 h 10829276"/>
                <a:gd name="connsiteX123" fmla="*/ 4378794 w 4835994"/>
                <a:gd name="connsiteY123" fmla="*/ 10293768 h 10829276"/>
                <a:gd name="connsiteX124" fmla="*/ 4290871 w 4835994"/>
                <a:gd name="connsiteY124" fmla="*/ 10452029 h 10829276"/>
                <a:gd name="connsiteX125" fmla="*/ 4290871 w 4835994"/>
                <a:gd name="connsiteY125" fmla="*/ 10487198 h 10829276"/>
                <a:gd name="connsiteX126" fmla="*/ 4449133 w 4835994"/>
                <a:gd name="connsiteY126" fmla="*/ 10311352 h 10829276"/>
                <a:gd name="connsiteX127" fmla="*/ 4607394 w 4835994"/>
                <a:gd name="connsiteY127" fmla="*/ 10241014 h 10829276"/>
                <a:gd name="connsiteX128" fmla="*/ 4712902 w 4835994"/>
                <a:gd name="connsiteY128" fmla="*/ 10065168 h 10829276"/>
                <a:gd name="connsiteX129" fmla="*/ 4783240 w 4835994"/>
                <a:gd name="connsiteY129" fmla="*/ 9906906 h 10829276"/>
                <a:gd name="connsiteX130" fmla="*/ 4835994 w 4835994"/>
                <a:gd name="connsiteY130" fmla="*/ 9731060 h 10829276"/>
                <a:gd name="connsiteX131" fmla="*/ 4783240 w 4835994"/>
                <a:gd name="connsiteY131" fmla="*/ 9396952 h 10829276"/>
                <a:gd name="connsiteX132" fmla="*/ 4677733 w 4835994"/>
                <a:gd name="connsiteY132" fmla="*/ 9010091 h 10829276"/>
                <a:gd name="connsiteX133" fmla="*/ 4677733 w 4835994"/>
                <a:gd name="connsiteY133" fmla="*/ 8851829 h 10829276"/>
                <a:gd name="connsiteX134" fmla="*/ 4695317 w 4835994"/>
                <a:gd name="connsiteY134" fmla="*/ 8799075 h 10829276"/>
                <a:gd name="connsiteX135" fmla="*/ 4624979 w 4835994"/>
                <a:gd name="connsiteY135" fmla="*/ 8693568 h 10829276"/>
                <a:gd name="connsiteX136" fmla="*/ 4607394 w 4835994"/>
                <a:gd name="connsiteY136" fmla="*/ 8640814 h 10829276"/>
                <a:gd name="connsiteX137" fmla="*/ 4607394 w 4835994"/>
                <a:gd name="connsiteY137" fmla="*/ 8166029 h 10829276"/>
                <a:gd name="connsiteX138" fmla="*/ 4589810 w 4835994"/>
                <a:gd name="connsiteY138" fmla="*/ 7058198 h 10829276"/>
                <a:gd name="connsiteX139" fmla="*/ 4501886 w 4835994"/>
                <a:gd name="connsiteY139" fmla="*/ 6600998 h 10829276"/>
                <a:gd name="connsiteX140" fmla="*/ 4396379 w 4835994"/>
                <a:gd name="connsiteY140" fmla="*/ 6266891 h 10829276"/>
                <a:gd name="connsiteX141" fmla="*/ 4378794 w 4835994"/>
                <a:gd name="connsiteY141" fmla="*/ 5686598 h 10829276"/>
                <a:gd name="connsiteX142" fmla="*/ 4396379 w 4835994"/>
                <a:gd name="connsiteY142" fmla="*/ 4367752 h 10829276"/>
                <a:gd name="connsiteX143" fmla="*/ 4396379 w 4835994"/>
                <a:gd name="connsiteY143" fmla="*/ 3664368 h 10829276"/>
                <a:gd name="connsiteX144" fmla="*/ 4308456 w 4835994"/>
                <a:gd name="connsiteY144" fmla="*/ 3295091 h 10829276"/>
                <a:gd name="connsiteX145" fmla="*/ 4202948 w 4835994"/>
                <a:gd name="connsiteY145" fmla="*/ 3189583 h 10829276"/>
                <a:gd name="connsiteX146" fmla="*/ 4062271 w 4835994"/>
                <a:gd name="connsiteY146" fmla="*/ 3101660 h 10829276"/>
                <a:gd name="connsiteX147" fmla="*/ 3710579 w 4835994"/>
                <a:gd name="connsiteY147" fmla="*/ 3048906 h 10829276"/>
                <a:gd name="connsiteX148" fmla="*/ 3358886 w 4835994"/>
                <a:gd name="connsiteY148" fmla="*/ 2855475 h 10829276"/>
                <a:gd name="connsiteX149" fmla="*/ 3024779 w 4835994"/>
                <a:gd name="connsiteY149" fmla="*/ 2609291 h 10829276"/>
                <a:gd name="connsiteX150" fmla="*/ 2866517 w 4835994"/>
                <a:gd name="connsiteY150" fmla="*/ 2204845 h 10829276"/>
                <a:gd name="connsiteX151" fmla="*/ 2831348 w 4835994"/>
                <a:gd name="connsiteY151" fmla="*/ 1958660 h 10829276"/>
                <a:gd name="connsiteX152" fmla="*/ 2831348 w 4835994"/>
                <a:gd name="connsiteY152" fmla="*/ 1870737 h 10829276"/>
                <a:gd name="connsiteX153" fmla="*/ 3077533 w 4835994"/>
                <a:gd name="connsiteY153" fmla="*/ 1958660 h 10829276"/>
                <a:gd name="connsiteX154" fmla="*/ 3288548 w 4835994"/>
                <a:gd name="connsiteY154" fmla="*/ 1993829 h 10829276"/>
                <a:gd name="connsiteX155" fmla="*/ 3411640 w 4835994"/>
                <a:gd name="connsiteY155" fmla="*/ 1958660 h 10829276"/>
                <a:gd name="connsiteX156" fmla="*/ 3446810 w 4835994"/>
                <a:gd name="connsiteY156" fmla="*/ 1923491 h 10829276"/>
                <a:gd name="connsiteX157" fmla="*/ 3446810 w 4835994"/>
                <a:gd name="connsiteY157" fmla="*/ 1835568 h 10829276"/>
                <a:gd name="connsiteX158" fmla="*/ 3429225 w 4835994"/>
                <a:gd name="connsiteY158" fmla="*/ 1782814 h 10829276"/>
                <a:gd name="connsiteX159" fmla="*/ 3464394 w 4835994"/>
                <a:gd name="connsiteY159" fmla="*/ 1782814 h 10829276"/>
                <a:gd name="connsiteX160" fmla="*/ 3534733 w 4835994"/>
                <a:gd name="connsiteY160" fmla="*/ 1765229 h 10829276"/>
                <a:gd name="connsiteX161" fmla="*/ 3517148 w 4835994"/>
                <a:gd name="connsiteY161" fmla="*/ 1712475 h 10829276"/>
                <a:gd name="connsiteX162" fmla="*/ 3499563 w 4835994"/>
                <a:gd name="connsiteY162" fmla="*/ 1694891 h 10829276"/>
                <a:gd name="connsiteX163" fmla="*/ 3552317 w 4835994"/>
                <a:gd name="connsiteY163" fmla="*/ 1677306 h 10829276"/>
                <a:gd name="connsiteX164" fmla="*/ 3552317 w 4835994"/>
                <a:gd name="connsiteY164" fmla="*/ 1571798 h 10829276"/>
                <a:gd name="connsiteX165" fmla="*/ 3534733 w 4835994"/>
                <a:gd name="connsiteY165" fmla="*/ 1413537 h 10829276"/>
                <a:gd name="connsiteX166" fmla="*/ 3640240 w 4835994"/>
                <a:gd name="connsiteY166" fmla="*/ 1413537 h 10829276"/>
                <a:gd name="connsiteX167" fmla="*/ 3740619 w 4835994"/>
                <a:gd name="connsiteY167" fmla="*/ 1406943 h 10829276"/>
                <a:gd name="connsiteX168" fmla="*/ 3710579 w 4835994"/>
                <a:gd name="connsiteY168" fmla="*/ 1290445 h 10829276"/>
                <a:gd name="connsiteX169" fmla="*/ 3622656 w 4835994"/>
                <a:gd name="connsiteY169" fmla="*/ 1184937 h 10829276"/>
                <a:gd name="connsiteX170" fmla="*/ 3587486 w 4835994"/>
                <a:gd name="connsiteY170" fmla="*/ 1132183 h 10829276"/>
                <a:gd name="connsiteX171" fmla="*/ 3552317 w 4835994"/>
                <a:gd name="connsiteY171" fmla="*/ 1044260 h 10829276"/>
                <a:gd name="connsiteX172" fmla="*/ 3600048 w 4835994"/>
                <a:gd name="connsiteY172" fmla="*/ 700940 h 10829276"/>
                <a:gd name="connsiteX173" fmla="*/ 3499563 w 4835994"/>
                <a:gd name="connsiteY173" fmla="*/ 340875 h 10829276"/>
                <a:gd name="connsiteX174" fmla="*/ 3306133 w 4835994"/>
                <a:gd name="connsiteY174" fmla="*/ 182614 h 10829276"/>
                <a:gd name="connsiteX175" fmla="*/ 3059948 w 4835994"/>
                <a:gd name="connsiteY175" fmla="*/ 77106 h 10829276"/>
                <a:gd name="connsiteX176" fmla="*/ 2796179 w 4835994"/>
                <a:gd name="connsiteY176" fmla="*/ 6768 h 10829276"/>
                <a:gd name="connsiteX177" fmla="*/ 2532410 w 4835994"/>
                <a:gd name="connsiteY177" fmla="*/ 6768 h 10829276"/>
                <a:gd name="connsiteX178" fmla="*/ 2198302 w 4835994"/>
                <a:gd name="connsiteY178" fmla="*/ 41937 h 10829276"/>
                <a:gd name="connsiteX179" fmla="*/ 1987286 w 4835994"/>
                <a:gd name="connsiteY179" fmla="*/ 165029 h 10829276"/>
                <a:gd name="connsiteX180" fmla="*/ 1776271 w 4835994"/>
                <a:gd name="connsiteY180" fmla="*/ 358460 h 10829276"/>
                <a:gd name="connsiteX181" fmla="*/ 1705932 w 4835994"/>
                <a:gd name="connsiteY181" fmla="*/ 639814 h 10829276"/>
                <a:gd name="connsiteX182" fmla="*/ 1776271 w 4835994"/>
                <a:gd name="connsiteY182" fmla="*/ 991507 h 10829276"/>
                <a:gd name="connsiteX183" fmla="*/ 1952117 w 4835994"/>
                <a:gd name="connsiteY183" fmla="*/ 1272860 h 10829276"/>
                <a:gd name="connsiteX184" fmla="*/ 2163133 w 4835994"/>
                <a:gd name="connsiteY184" fmla="*/ 1448706 h 10829276"/>
                <a:gd name="connsiteX185" fmla="*/ 2215887 w 4835994"/>
                <a:gd name="connsiteY185" fmla="*/ 1554213 h 10829276"/>
                <a:gd name="connsiteX186" fmla="*/ 2215886 w 4835994"/>
                <a:gd name="connsiteY186" fmla="*/ 1888321 h 10829276"/>
                <a:gd name="connsiteX187" fmla="*/ 2127964 w 4835994"/>
                <a:gd name="connsiteY187" fmla="*/ 2222429 h 10829276"/>
                <a:gd name="connsiteX188" fmla="*/ 2004871 w 4835994"/>
                <a:gd name="connsiteY188" fmla="*/ 2503783 h 10829276"/>
                <a:gd name="connsiteX189" fmla="*/ 1562185 w 4835994"/>
                <a:gd name="connsiteY189" fmla="*/ 2803560 h 10829276"/>
                <a:gd name="connsiteX190" fmla="*/ 1139317 w 4835994"/>
                <a:gd name="connsiteY190" fmla="*/ 3011504 h 10829276"/>
                <a:gd name="connsiteX191" fmla="*/ 791533 w 4835994"/>
                <a:gd name="connsiteY191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1160810 w 4835994"/>
                <a:gd name="connsiteY55" fmla="*/ 7005445 h 10829276"/>
                <a:gd name="connsiteX56" fmla="*/ 1020133 w 4835994"/>
                <a:gd name="connsiteY56" fmla="*/ 7409891 h 10829276"/>
                <a:gd name="connsiteX57" fmla="*/ 844286 w 4835994"/>
                <a:gd name="connsiteY57" fmla="*/ 8042937 h 10829276"/>
                <a:gd name="connsiteX58" fmla="*/ 756363 w 4835994"/>
                <a:gd name="connsiteY58" fmla="*/ 8552891 h 10829276"/>
                <a:gd name="connsiteX59" fmla="*/ 756363 w 4835994"/>
                <a:gd name="connsiteY59" fmla="*/ 9273860 h 10829276"/>
                <a:gd name="connsiteX60" fmla="*/ 861871 w 4835994"/>
                <a:gd name="connsiteY60" fmla="*/ 9854152 h 10829276"/>
                <a:gd name="connsiteX61" fmla="*/ 1020133 w 4835994"/>
                <a:gd name="connsiteY61" fmla="*/ 10592706 h 10829276"/>
                <a:gd name="connsiteX62" fmla="*/ 1090471 w 4835994"/>
                <a:gd name="connsiteY62" fmla="*/ 10803722 h 10829276"/>
                <a:gd name="connsiteX63" fmla="*/ 1178394 w 4835994"/>
                <a:gd name="connsiteY63" fmla="*/ 10803722 h 10829276"/>
                <a:gd name="connsiteX64" fmla="*/ 1389410 w 4835994"/>
                <a:gd name="connsiteY64" fmla="*/ 10803722 h 10829276"/>
                <a:gd name="connsiteX65" fmla="*/ 1916948 w 4835994"/>
                <a:gd name="connsiteY65" fmla="*/ 10803722 h 10829276"/>
                <a:gd name="connsiteX66" fmla="*/ 2338979 w 4835994"/>
                <a:gd name="connsiteY66" fmla="*/ 10786137 h 10829276"/>
                <a:gd name="connsiteX67" fmla="*/ 2374148 w 4835994"/>
                <a:gd name="connsiteY67" fmla="*/ 10663045 h 10829276"/>
                <a:gd name="connsiteX68" fmla="*/ 2338979 w 4835994"/>
                <a:gd name="connsiteY68" fmla="*/ 10399275 h 10829276"/>
                <a:gd name="connsiteX69" fmla="*/ 2356563 w 4835994"/>
                <a:gd name="connsiteY69" fmla="*/ 9994829 h 10829276"/>
                <a:gd name="connsiteX70" fmla="*/ 2338979 w 4835994"/>
                <a:gd name="connsiteY70" fmla="*/ 9432122 h 10829276"/>
                <a:gd name="connsiteX71" fmla="*/ 2303810 w 4835994"/>
                <a:gd name="connsiteY71" fmla="*/ 9133183 h 10829276"/>
                <a:gd name="connsiteX72" fmla="*/ 2303810 w 4835994"/>
                <a:gd name="connsiteY72" fmla="*/ 9010091 h 10829276"/>
                <a:gd name="connsiteX73" fmla="*/ 2479656 w 4835994"/>
                <a:gd name="connsiteY73" fmla="*/ 9027675 h 10829276"/>
                <a:gd name="connsiteX74" fmla="*/ 2549994 w 4835994"/>
                <a:gd name="connsiteY74" fmla="*/ 9045260 h 10829276"/>
                <a:gd name="connsiteX75" fmla="*/ 2532410 w 4835994"/>
                <a:gd name="connsiteY75" fmla="*/ 9256275 h 10829276"/>
                <a:gd name="connsiteX76" fmla="*/ 2514825 w 4835994"/>
                <a:gd name="connsiteY76" fmla="*/ 9537629 h 10829276"/>
                <a:gd name="connsiteX77" fmla="*/ 2497240 w 4835994"/>
                <a:gd name="connsiteY77" fmla="*/ 9766229 h 10829276"/>
                <a:gd name="connsiteX78" fmla="*/ 2497240 w 4835994"/>
                <a:gd name="connsiteY78" fmla="*/ 10047583 h 10829276"/>
                <a:gd name="connsiteX79" fmla="*/ 2479656 w 4835994"/>
                <a:gd name="connsiteY79" fmla="*/ 10241014 h 10829276"/>
                <a:gd name="connsiteX80" fmla="*/ 2497240 w 4835994"/>
                <a:gd name="connsiteY80" fmla="*/ 10469614 h 10829276"/>
                <a:gd name="connsiteX81" fmla="*/ 2497240 w 4835994"/>
                <a:gd name="connsiteY81" fmla="*/ 10663045 h 10829276"/>
                <a:gd name="connsiteX82" fmla="*/ 2514825 w 4835994"/>
                <a:gd name="connsiteY82" fmla="*/ 10821306 h 10829276"/>
                <a:gd name="connsiteX83" fmla="*/ 2725840 w 4835994"/>
                <a:gd name="connsiteY83" fmla="*/ 10803722 h 10829276"/>
                <a:gd name="connsiteX84" fmla="*/ 3059948 w 4835994"/>
                <a:gd name="connsiteY84" fmla="*/ 10786137 h 10829276"/>
                <a:gd name="connsiteX85" fmla="*/ 3499563 w 4835994"/>
                <a:gd name="connsiteY85" fmla="*/ 10821306 h 10829276"/>
                <a:gd name="connsiteX86" fmla="*/ 3763333 w 4835994"/>
                <a:gd name="connsiteY86" fmla="*/ 10786137 h 10829276"/>
                <a:gd name="connsiteX87" fmla="*/ 3780917 w 4835994"/>
                <a:gd name="connsiteY87" fmla="*/ 10680629 h 10829276"/>
                <a:gd name="connsiteX88" fmla="*/ 3851256 w 4835994"/>
                <a:gd name="connsiteY88" fmla="*/ 10293768 h 10829276"/>
                <a:gd name="connsiteX89" fmla="*/ 3974348 w 4835994"/>
                <a:gd name="connsiteY89" fmla="*/ 9783814 h 10829276"/>
                <a:gd name="connsiteX90" fmla="*/ 4079856 w 4835994"/>
                <a:gd name="connsiteY90" fmla="*/ 9080429 h 10829276"/>
                <a:gd name="connsiteX91" fmla="*/ 4097440 w 4835994"/>
                <a:gd name="connsiteY91" fmla="*/ 8640814 h 10829276"/>
                <a:gd name="connsiteX92" fmla="*/ 3991933 w 4835994"/>
                <a:gd name="connsiteY92" fmla="*/ 7955014 h 10829276"/>
                <a:gd name="connsiteX93" fmla="*/ 3763333 w 4835994"/>
                <a:gd name="connsiteY93" fmla="*/ 7216460 h 10829276"/>
                <a:gd name="connsiteX94" fmla="*/ 3605071 w 4835994"/>
                <a:gd name="connsiteY94" fmla="*/ 6794429 h 10829276"/>
                <a:gd name="connsiteX95" fmla="*/ 3534733 w 4835994"/>
                <a:gd name="connsiteY95" fmla="*/ 6671337 h 10829276"/>
                <a:gd name="connsiteX96" fmla="*/ 3534733 w 4835994"/>
                <a:gd name="connsiteY96" fmla="*/ 6284475 h 10829276"/>
                <a:gd name="connsiteX97" fmla="*/ 3622656 w 4835994"/>
                <a:gd name="connsiteY97" fmla="*/ 5880029 h 10829276"/>
                <a:gd name="connsiteX98" fmla="*/ 3692994 w 4835994"/>
                <a:gd name="connsiteY98" fmla="*/ 5387660 h 10829276"/>
                <a:gd name="connsiteX99" fmla="*/ 3710579 w 4835994"/>
                <a:gd name="connsiteY99" fmla="*/ 5106306 h 10829276"/>
                <a:gd name="connsiteX100" fmla="*/ 3763333 w 4835994"/>
                <a:gd name="connsiteY100" fmla="*/ 4948045 h 10829276"/>
                <a:gd name="connsiteX101" fmla="*/ 3780917 w 4835994"/>
                <a:gd name="connsiteY101" fmla="*/ 5475583 h 10829276"/>
                <a:gd name="connsiteX102" fmla="*/ 3798502 w 4835994"/>
                <a:gd name="connsiteY102" fmla="*/ 6126214 h 10829276"/>
                <a:gd name="connsiteX103" fmla="*/ 3798502 w 4835994"/>
                <a:gd name="connsiteY103" fmla="*/ 6460322 h 10829276"/>
                <a:gd name="connsiteX104" fmla="*/ 3921594 w 4835994"/>
                <a:gd name="connsiteY104" fmla="*/ 6970275 h 10829276"/>
                <a:gd name="connsiteX105" fmla="*/ 4079856 w 4835994"/>
                <a:gd name="connsiteY105" fmla="*/ 7532983 h 10829276"/>
                <a:gd name="connsiteX106" fmla="*/ 4185363 w 4835994"/>
                <a:gd name="connsiteY106" fmla="*/ 8130860 h 10829276"/>
                <a:gd name="connsiteX107" fmla="*/ 4308456 w 4835994"/>
                <a:gd name="connsiteY107" fmla="*/ 8570475 h 10829276"/>
                <a:gd name="connsiteX108" fmla="*/ 4326040 w 4835994"/>
                <a:gd name="connsiteY108" fmla="*/ 8957337 h 10829276"/>
                <a:gd name="connsiteX109" fmla="*/ 4273286 w 4835994"/>
                <a:gd name="connsiteY109" fmla="*/ 9273860 h 10829276"/>
                <a:gd name="connsiteX110" fmla="*/ 4185363 w 4835994"/>
                <a:gd name="connsiteY110" fmla="*/ 9520045 h 10829276"/>
                <a:gd name="connsiteX111" fmla="*/ 4202948 w 4835994"/>
                <a:gd name="connsiteY111" fmla="*/ 9713475 h 10829276"/>
                <a:gd name="connsiteX112" fmla="*/ 4202948 w 4835994"/>
                <a:gd name="connsiteY112" fmla="*/ 9836568 h 10829276"/>
                <a:gd name="connsiteX113" fmla="*/ 4220533 w 4835994"/>
                <a:gd name="connsiteY113" fmla="*/ 10029998 h 10829276"/>
                <a:gd name="connsiteX114" fmla="*/ 4308456 w 4835994"/>
                <a:gd name="connsiteY114" fmla="*/ 10135506 h 10829276"/>
                <a:gd name="connsiteX115" fmla="*/ 4343625 w 4835994"/>
                <a:gd name="connsiteY115" fmla="*/ 10135506 h 10829276"/>
                <a:gd name="connsiteX116" fmla="*/ 4361210 w 4835994"/>
                <a:gd name="connsiteY116" fmla="*/ 10047583 h 10829276"/>
                <a:gd name="connsiteX117" fmla="*/ 4326040 w 4835994"/>
                <a:gd name="connsiteY117" fmla="*/ 9906906 h 10829276"/>
                <a:gd name="connsiteX118" fmla="*/ 4343625 w 4835994"/>
                <a:gd name="connsiteY118" fmla="*/ 9713475 h 10829276"/>
                <a:gd name="connsiteX119" fmla="*/ 4396379 w 4835994"/>
                <a:gd name="connsiteY119" fmla="*/ 9572798 h 10829276"/>
                <a:gd name="connsiteX120" fmla="*/ 4466717 w 4835994"/>
                <a:gd name="connsiteY120" fmla="*/ 9836568 h 10829276"/>
                <a:gd name="connsiteX121" fmla="*/ 4466717 w 4835994"/>
                <a:gd name="connsiteY121" fmla="*/ 10065168 h 10829276"/>
                <a:gd name="connsiteX122" fmla="*/ 4431548 w 4835994"/>
                <a:gd name="connsiteY122" fmla="*/ 10170675 h 10829276"/>
                <a:gd name="connsiteX123" fmla="*/ 4378794 w 4835994"/>
                <a:gd name="connsiteY123" fmla="*/ 10293768 h 10829276"/>
                <a:gd name="connsiteX124" fmla="*/ 4290871 w 4835994"/>
                <a:gd name="connsiteY124" fmla="*/ 10452029 h 10829276"/>
                <a:gd name="connsiteX125" fmla="*/ 4290871 w 4835994"/>
                <a:gd name="connsiteY125" fmla="*/ 10487198 h 10829276"/>
                <a:gd name="connsiteX126" fmla="*/ 4449133 w 4835994"/>
                <a:gd name="connsiteY126" fmla="*/ 10311352 h 10829276"/>
                <a:gd name="connsiteX127" fmla="*/ 4607394 w 4835994"/>
                <a:gd name="connsiteY127" fmla="*/ 10241014 h 10829276"/>
                <a:gd name="connsiteX128" fmla="*/ 4712902 w 4835994"/>
                <a:gd name="connsiteY128" fmla="*/ 10065168 h 10829276"/>
                <a:gd name="connsiteX129" fmla="*/ 4783240 w 4835994"/>
                <a:gd name="connsiteY129" fmla="*/ 9906906 h 10829276"/>
                <a:gd name="connsiteX130" fmla="*/ 4835994 w 4835994"/>
                <a:gd name="connsiteY130" fmla="*/ 9731060 h 10829276"/>
                <a:gd name="connsiteX131" fmla="*/ 4783240 w 4835994"/>
                <a:gd name="connsiteY131" fmla="*/ 9396952 h 10829276"/>
                <a:gd name="connsiteX132" fmla="*/ 4677733 w 4835994"/>
                <a:gd name="connsiteY132" fmla="*/ 9010091 h 10829276"/>
                <a:gd name="connsiteX133" fmla="*/ 4677733 w 4835994"/>
                <a:gd name="connsiteY133" fmla="*/ 8851829 h 10829276"/>
                <a:gd name="connsiteX134" fmla="*/ 4695317 w 4835994"/>
                <a:gd name="connsiteY134" fmla="*/ 8799075 h 10829276"/>
                <a:gd name="connsiteX135" fmla="*/ 4624979 w 4835994"/>
                <a:gd name="connsiteY135" fmla="*/ 8693568 h 10829276"/>
                <a:gd name="connsiteX136" fmla="*/ 4607394 w 4835994"/>
                <a:gd name="connsiteY136" fmla="*/ 8640814 h 10829276"/>
                <a:gd name="connsiteX137" fmla="*/ 4607394 w 4835994"/>
                <a:gd name="connsiteY137" fmla="*/ 8166029 h 10829276"/>
                <a:gd name="connsiteX138" fmla="*/ 4589810 w 4835994"/>
                <a:gd name="connsiteY138" fmla="*/ 7058198 h 10829276"/>
                <a:gd name="connsiteX139" fmla="*/ 4501886 w 4835994"/>
                <a:gd name="connsiteY139" fmla="*/ 6600998 h 10829276"/>
                <a:gd name="connsiteX140" fmla="*/ 4396379 w 4835994"/>
                <a:gd name="connsiteY140" fmla="*/ 6266891 h 10829276"/>
                <a:gd name="connsiteX141" fmla="*/ 4378794 w 4835994"/>
                <a:gd name="connsiteY141" fmla="*/ 5686598 h 10829276"/>
                <a:gd name="connsiteX142" fmla="*/ 4396379 w 4835994"/>
                <a:gd name="connsiteY142" fmla="*/ 4367752 h 10829276"/>
                <a:gd name="connsiteX143" fmla="*/ 4396379 w 4835994"/>
                <a:gd name="connsiteY143" fmla="*/ 3664368 h 10829276"/>
                <a:gd name="connsiteX144" fmla="*/ 4308456 w 4835994"/>
                <a:gd name="connsiteY144" fmla="*/ 3295091 h 10829276"/>
                <a:gd name="connsiteX145" fmla="*/ 4202948 w 4835994"/>
                <a:gd name="connsiteY145" fmla="*/ 3189583 h 10829276"/>
                <a:gd name="connsiteX146" fmla="*/ 4062271 w 4835994"/>
                <a:gd name="connsiteY146" fmla="*/ 3101660 h 10829276"/>
                <a:gd name="connsiteX147" fmla="*/ 3710579 w 4835994"/>
                <a:gd name="connsiteY147" fmla="*/ 3048906 h 10829276"/>
                <a:gd name="connsiteX148" fmla="*/ 3358886 w 4835994"/>
                <a:gd name="connsiteY148" fmla="*/ 2855475 h 10829276"/>
                <a:gd name="connsiteX149" fmla="*/ 3024779 w 4835994"/>
                <a:gd name="connsiteY149" fmla="*/ 2609291 h 10829276"/>
                <a:gd name="connsiteX150" fmla="*/ 2866517 w 4835994"/>
                <a:gd name="connsiteY150" fmla="*/ 2204845 h 10829276"/>
                <a:gd name="connsiteX151" fmla="*/ 2831348 w 4835994"/>
                <a:gd name="connsiteY151" fmla="*/ 1958660 h 10829276"/>
                <a:gd name="connsiteX152" fmla="*/ 2831348 w 4835994"/>
                <a:gd name="connsiteY152" fmla="*/ 1870737 h 10829276"/>
                <a:gd name="connsiteX153" fmla="*/ 3077533 w 4835994"/>
                <a:gd name="connsiteY153" fmla="*/ 1958660 h 10829276"/>
                <a:gd name="connsiteX154" fmla="*/ 3288548 w 4835994"/>
                <a:gd name="connsiteY154" fmla="*/ 1993829 h 10829276"/>
                <a:gd name="connsiteX155" fmla="*/ 3411640 w 4835994"/>
                <a:gd name="connsiteY155" fmla="*/ 1958660 h 10829276"/>
                <a:gd name="connsiteX156" fmla="*/ 3446810 w 4835994"/>
                <a:gd name="connsiteY156" fmla="*/ 1923491 h 10829276"/>
                <a:gd name="connsiteX157" fmla="*/ 3446810 w 4835994"/>
                <a:gd name="connsiteY157" fmla="*/ 1835568 h 10829276"/>
                <a:gd name="connsiteX158" fmla="*/ 3429225 w 4835994"/>
                <a:gd name="connsiteY158" fmla="*/ 1782814 h 10829276"/>
                <a:gd name="connsiteX159" fmla="*/ 3464394 w 4835994"/>
                <a:gd name="connsiteY159" fmla="*/ 1782814 h 10829276"/>
                <a:gd name="connsiteX160" fmla="*/ 3534733 w 4835994"/>
                <a:gd name="connsiteY160" fmla="*/ 1765229 h 10829276"/>
                <a:gd name="connsiteX161" fmla="*/ 3517148 w 4835994"/>
                <a:gd name="connsiteY161" fmla="*/ 1712475 h 10829276"/>
                <a:gd name="connsiteX162" fmla="*/ 3499563 w 4835994"/>
                <a:gd name="connsiteY162" fmla="*/ 1694891 h 10829276"/>
                <a:gd name="connsiteX163" fmla="*/ 3552317 w 4835994"/>
                <a:gd name="connsiteY163" fmla="*/ 1677306 h 10829276"/>
                <a:gd name="connsiteX164" fmla="*/ 3552317 w 4835994"/>
                <a:gd name="connsiteY164" fmla="*/ 1571798 h 10829276"/>
                <a:gd name="connsiteX165" fmla="*/ 3534733 w 4835994"/>
                <a:gd name="connsiteY165" fmla="*/ 1413537 h 10829276"/>
                <a:gd name="connsiteX166" fmla="*/ 3640240 w 4835994"/>
                <a:gd name="connsiteY166" fmla="*/ 1413537 h 10829276"/>
                <a:gd name="connsiteX167" fmla="*/ 3740619 w 4835994"/>
                <a:gd name="connsiteY167" fmla="*/ 1406943 h 10829276"/>
                <a:gd name="connsiteX168" fmla="*/ 3710579 w 4835994"/>
                <a:gd name="connsiteY168" fmla="*/ 1290445 h 10829276"/>
                <a:gd name="connsiteX169" fmla="*/ 3622656 w 4835994"/>
                <a:gd name="connsiteY169" fmla="*/ 1184937 h 10829276"/>
                <a:gd name="connsiteX170" fmla="*/ 3587486 w 4835994"/>
                <a:gd name="connsiteY170" fmla="*/ 1132183 h 10829276"/>
                <a:gd name="connsiteX171" fmla="*/ 3552317 w 4835994"/>
                <a:gd name="connsiteY171" fmla="*/ 1044260 h 10829276"/>
                <a:gd name="connsiteX172" fmla="*/ 3600048 w 4835994"/>
                <a:gd name="connsiteY172" fmla="*/ 700940 h 10829276"/>
                <a:gd name="connsiteX173" fmla="*/ 3499563 w 4835994"/>
                <a:gd name="connsiteY173" fmla="*/ 340875 h 10829276"/>
                <a:gd name="connsiteX174" fmla="*/ 3306133 w 4835994"/>
                <a:gd name="connsiteY174" fmla="*/ 182614 h 10829276"/>
                <a:gd name="connsiteX175" fmla="*/ 3059948 w 4835994"/>
                <a:gd name="connsiteY175" fmla="*/ 77106 h 10829276"/>
                <a:gd name="connsiteX176" fmla="*/ 2796179 w 4835994"/>
                <a:gd name="connsiteY176" fmla="*/ 6768 h 10829276"/>
                <a:gd name="connsiteX177" fmla="*/ 2532410 w 4835994"/>
                <a:gd name="connsiteY177" fmla="*/ 6768 h 10829276"/>
                <a:gd name="connsiteX178" fmla="*/ 2198302 w 4835994"/>
                <a:gd name="connsiteY178" fmla="*/ 41937 h 10829276"/>
                <a:gd name="connsiteX179" fmla="*/ 1987286 w 4835994"/>
                <a:gd name="connsiteY179" fmla="*/ 165029 h 10829276"/>
                <a:gd name="connsiteX180" fmla="*/ 1776271 w 4835994"/>
                <a:gd name="connsiteY180" fmla="*/ 358460 h 10829276"/>
                <a:gd name="connsiteX181" fmla="*/ 1705932 w 4835994"/>
                <a:gd name="connsiteY181" fmla="*/ 639814 h 10829276"/>
                <a:gd name="connsiteX182" fmla="*/ 1776271 w 4835994"/>
                <a:gd name="connsiteY182" fmla="*/ 991507 h 10829276"/>
                <a:gd name="connsiteX183" fmla="*/ 1952117 w 4835994"/>
                <a:gd name="connsiteY183" fmla="*/ 1272860 h 10829276"/>
                <a:gd name="connsiteX184" fmla="*/ 2163133 w 4835994"/>
                <a:gd name="connsiteY184" fmla="*/ 1448706 h 10829276"/>
                <a:gd name="connsiteX185" fmla="*/ 2215887 w 4835994"/>
                <a:gd name="connsiteY185" fmla="*/ 1554213 h 10829276"/>
                <a:gd name="connsiteX186" fmla="*/ 2215886 w 4835994"/>
                <a:gd name="connsiteY186" fmla="*/ 1888321 h 10829276"/>
                <a:gd name="connsiteX187" fmla="*/ 1953792 w 4835994"/>
                <a:gd name="connsiteY187" fmla="*/ 2295000 h 10829276"/>
                <a:gd name="connsiteX188" fmla="*/ 2004871 w 4835994"/>
                <a:gd name="connsiteY188" fmla="*/ 2503783 h 10829276"/>
                <a:gd name="connsiteX189" fmla="*/ 1562185 w 4835994"/>
                <a:gd name="connsiteY189" fmla="*/ 2803560 h 10829276"/>
                <a:gd name="connsiteX190" fmla="*/ 1139317 w 4835994"/>
                <a:gd name="connsiteY190" fmla="*/ 3011504 h 10829276"/>
                <a:gd name="connsiteX191" fmla="*/ 791533 w 4835994"/>
                <a:gd name="connsiteY191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1160810 w 4835994"/>
                <a:gd name="connsiteY55" fmla="*/ 7005445 h 10829276"/>
                <a:gd name="connsiteX56" fmla="*/ 1020133 w 4835994"/>
                <a:gd name="connsiteY56" fmla="*/ 7409891 h 10829276"/>
                <a:gd name="connsiteX57" fmla="*/ 844286 w 4835994"/>
                <a:gd name="connsiteY57" fmla="*/ 8042937 h 10829276"/>
                <a:gd name="connsiteX58" fmla="*/ 756363 w 4835994"/>
                <a:gd name="connsiteY58" fmla="*/ 8552891 h 10829276"/>
                <a:gd name="connsiteX59" fmla="*/ 756363 w 4835994"/>
                <a:gd name="connsiteY59" fmla="*/ 9273860 h 10829276"/>
                <a:gd name="connsiteX60" fmla="*/ 861871 w 4835994"/>
                <a:gd name="connsiteY60" fmla="*/ 9854152 h 10829276"/>
                <a:gd name="connsiteX61" fmla="*/ 1020133 w 4835994"/>
                <a:gd name="connsiteY61" fmla="*/ 10592706 h 10829276"/>
                <a:gd name="connsiteX62" fmla="*/ 1090471 w 4835994"/>
                <a:gd name="connsiteY62" fmla="*/ 10803722 h 10829276"/>
                <a:gd name="connsiteX63" fmla="*/ 1178394 w 4835994"/>
                <a:gd name="connsiteY63" fmla="*/ 10803722 h 10829276"/>
                <a:gd name="connsiteX64" fmla="*/ 1389410 w 4835994"/>
                <a:gd name="connsiteY64" fmla="*/ 10803722 h 10829276"/>
                <a:gd name="connsiteX65" fmla="*/ 1916948 w 4835994"/>
                <a:gd name="connsiteY65" fmla="*/ 10803722 h 10829276"/>
                <a:gd name="connsiteX66" fmla="*/ 2338979 w 4835994"/>
                <a:gd name="connsiteY66" fmla="*/ 10786137 h 10829276"/>
                <a:gd name="connsiteX67" fmla="*/ 2374148 w 4835994"/>
                <a:gd name="connsiteY67" fmla="*/ 10663045 h 10829276"/>
                <a:gd name="connsiteX68" fmla="*/ 2338979 w 4835994"/>
                <a:gd name="connsiteY68" fmla="*/ 10399275 h 10829276"/>
                <a:gd name="connsiteX69" fmla="*/ 2356563 w 4835994"/>
                <a:gd name="connsiteY69" fmla="*/ 9994829 h 10829276"/>
                <a:gd name="connsiteX70" fmla="*/ 2338979 w 4835994"/>
                <a:gd name="connsiteY70" fmla="*/ 9432122 h 10829276"/>
                <a:gd name="connsiteX71" fmla="*/ 2303810 w 4835994"/>
                <a:gd name="connsiteY71" fmla="*/ 9133183 h 10829276"/>
                <a:gd name="connsiteX72" fmla="*/ 2303810 w 4835994"/>
                <a:gd name="connsiteY72" fmla="*/ 9010091 h 10829276"/>
                <a:gd name="connsiteX73" fmla="*/ 2479656 w 4835994"/>
                <a:gd name="connsiteY73" fmla="*/ 9027675 h 10829276"/>
                <a:gd name="connsiteX74" fmla="*/ 2549994 w 4835994"/>
                <a:gd name="connsiteY74" fmla="*/ 9045260 h 10829276"/>
                <a:gd name="connsiteX75" fmla="*/ 2532410 w 4835994"/>
                <a:gd name="connsiteY75" fmla="*/ 9256275 h 10829276"/>
                <a:gd name="connsiteX76" fmla="*/ 2514825 w 4835994"/>
                <a:gd name="connsiteY76" fmla="*/ 9537629 h 10829276"/>
                <a:gd name="connsiteX77" fmla="*/ 2497240 w 4835994"/>
                <a:gd name="connsiteY77" fmla="*/ 9766229 h 10829276"/>
                <a:gd name="connsiteX78" fmla="*/ 2497240 w 4835994"/>
                <a:gd name="connsiteY78" fmla="*/ 10047583 h 10829276"/>
                <a:gd name="connsiteX79" fmla="*/ 2479656 w 4835994"/>
                <a:gd name="connsiteY79" fmla="*/ 10241014 h 10829276"/>
                <a:gd name="connsiteX80" fmla="*/ 2497240 w 4835994"/>
                <a:gd name="connsiteY80" fmla="*/ 10469614 h 10829276"/>
                <a:gd name="connsiteX81" fmla="*/ 2497240 w 4835994"/>
                <a:gd name="connsiteY81" fmla="*/ 10663045 h 10829276"/>
                <a:gd name="connsiteX82" fmla="*/ 2514825 w 4835994"/>
                <a:gd name="connsiteY82" fmla="*/ 10821306 h 10829276"/>
                <a:gd name="connsiteX83" fmla="*/ 2725840 w 4835994"/>
                <a:gd name="connsiteY83" fmla="*/ 10803722 h 10829276"/>
                <a:gd name="connsiteX84" fmla="*/ 3059948 w 4835994"/>
                <a:gd name="connsiteY84" fmla="*/ 10786137 h 10829276"/>
                <a:gd name="connsiteX85" fmla="*/ 3499563 w 4835994"/>
                <a:gd name="connsiteY85" fmla="*/ 10821306 h 10829276"/>
                <a:gd name="connsiteX86" fmla="*/ 3763333 w 4835994"/>
                <a:gd name="connsiteY86" fmla="*/ 10786137 h 10829276"/>
                <a:gd name="connsiteX87" fmla="*/ 3780917 w 4835994"/>
                <a:gd name="connsiteY87" fmla="*/ 10680629 h 10829276"/>
                <a:gd name="connsiteX88" fmla="*/ 3851256 w 4835994"/>
                <a:gd name="connsiteY88" fmla="*/ 10293768 h 10829276"/>
                <a:gd name="connsiteX89" fmla="*/ 3974348 w 4835994"/>
                <a:gd name="connsiteY89" fmla="*/ 9783814 h 10829276"/>
                <a:gd name="connsiteX90" fmla="*/ 4079856 w 4835994"/>
                <a:gd name="connsiteY90" fmla="*/ 9080429 h 10829276"/>
                <a:gd name="connsiteX91" fmla="*/ 4097440 w 4835994"/>
                <a:gd name="connsiteY91" fmla="*/ 8640814 h 10829276"/>
                <a:gd name="connsiteX92" fmla="*/ 3991933 w 4835994"/>
                <a:gd name="connsiteY92" fmla="*/ 7955014 h 10829276"/>
                <a:gd name="connsiteX93" fmla="*/ 3763333 w 4835994"/>
                <a:gd name="connsiteY93" fmla="*/ 7216460 h 10829276"/>
                <a:gd name="connsiteX94" fmla="*/ 3605071 w 4835994"/>
                <a:gd name="connsiteY94" fmla="*/ 6794429 h 10829276"/>
                <a:gd name="connsiteX95" fmla="*/ 3534733 w 4835994"/>
                <a:gd name="connsiteY95" fmla="*/ 6671337 h 10829276"/>
                <a:gd name="connsiteX96" fmla="*/ 3534733 w 4835994"/>
                <a:gd name="connsiteY96" fmla="*/ 6284475 h 10829276"/>
                <a:gd name="connsiteX97" fmla="*/ 3622656 w 4835994"/>
                <a:gd name="connsiteY97" fmla="*/ 5880029 h 10829276"/>
                <a:gd name="connsiteX98" fmla="*/ 3692994 w 4835994"/>
                <a:gd name="connsiteY98" fmla="*/ 5387660 h 10829276"/>
                <a:gd name="connsiteX99" fmla="*/ 3710579 w 4835994"/>
                <a:gd name="connsiteY99" fmla="*/ 5106306 h 10829276"/>
                <a:gd name="connsiteX100" fmla="*/ 3763333 w 4835994"/>
                <a:gd name="connsiteY100" fmla="*/ 4948045 h 10829276"/>
                <a:gd name="connsiteX101" fmla="*/ 3780917 w 4835994"/>
                <a:gd name="connsiteY101" fmla="*/ 5475583 h 10829276"/>
                <a:gd name="connsiteX102" fmla="*/ 3798502 w 4835994"/>
                <a:gd name="connsiteY102" fmla="*/ 6126214 h 10829276"/>
                <a:gd name="connsiteX103" fmla="*/ 3798502 w 4835994"/>
                <a:gd name="connsiteY103" fmla="*/ 6460322 h 10829276"/>
                <a:gd name="connsiteX104" fmla="*/ 3921594 w 4835994"/>
                <a:gd name="connsiteY104" fmla="*/ 6970275 h 10829276"/>
                <a:gd name="connsiteX105" fmla="*/ 4079856 w 4835994"/>
                <a:gd name="connsiteY105" fmla="*/ 7532983 h 10829276"/>
                <a:gd name="connsiteX106" fmla="*/ 4185363 w 4835994"/>
                <a:gd name="connsiteY106" fmla="*/ 8130860 h 10829276"/>
                <a:gd name="connsiteX107" fmla="*/ 4308456 w 4835994"/>
                <a:gd name="connsiteY107" fmla="*/ 8570475 h 10829276"/>
                <a:gd name="connsiteX108" fmla="*/ 4326040 w 4835994"/>
                <a:gd name="connsiteY108" fmla="*/ 8957337 h 10829276"/>
                <a:gd name="connsiteX109" fmla="*/ 4273286 w 4835994"/>
                <a:gd name="connsiteY109" fmla="*/ 9273860 h 10829276"/>
                <a:gd name="connsiteX110" fmla="*/ 4185363 w 4835994"/>
                <a:gd name="connsiteY110" fmla="*/ 9520045 h 10829276"/>
                <a:gd name="connsiteX111" fmla="*/ 4202948 w 4835994"/>
                <a:gd name="connsiteY111" fmla="*/ 9713475 h 10829276"/>
                <a:gd name="connsiteX112" fmla="*/ 4202948 w 4835994"/>
                <a:gd name="connsiteY112" fmla="*/ 9836568 h 10829276"/>
                <a:gd name="connsiteX113" fmla="*/ 4220533 w 4835994"/>
                <a:gd name="connsiteY113" fmla="*/ 10029998 h 10829276"/>
                <a:gd name="connsiteX114" fmla="*/ 4308456 w 4835994"/>
                <a:gd name="connsiteY114" fmla="*/ 10135506 h 10829276"/>
                <a:gd name="connsiteX115" fmla="*/ 4343625 w 4835994"/>
                <a:gd name="connsiteY115" fmla="*/ 10135506 h 10829276"/>
                <a:gd name="connsiteX116" fmla="*/ 4361210 w 4835994"/>
                <a:gd name="connsiteY116" fmla="*/ 10047583 h 10829276"/>
                <a:gd name="connsiteX117" fmla="*/ 4326040 w 4835994"/>
                <a:gd name="connsiteY117" fmla="*/ 9906906 h 10829276"/>
                <a:gd name="connsiteX118" fmla="*/ 4343625 w 4835994"/>
                <a:gd name="connsiteY118" fmla="*/ 9713475 h 10829276"/>
                <a:gd name="connsiteX119" fmla="*/ 4396379 w 4835994"/>
                <a:gd name="connsiteY119" fmla="*/ 9572798 h 10829276"/>
                <a:gd name="connsiteX120" fmla="*/ 4466717 w 4835994"/>
                <a:gd name="connsiteY120" fmla="*/ 9836568 h 10829276"/>
                <a:gd name="connsiteX121" fmla="*/ 4466717 w 4835994"/>
                <a:gd name="connsiteY121" fmla="*/ 10065168 h 10829276"/>
                <a:gd name="connsiteX122" fmla="*/ 4431548 w 4835994"/>
                <a:gd name="connsiteY122" fmla="*/ 10170675 h 10829276"/>
                <a:gd name="connsiteX123" fmla="*/ 4378794 w 4835994"/>
                <a:gd name="connsiteY123" fmla="*/ 10293768 h 10829276"/>
                <a:gd name="connsiteX124" fmla="*/ 4290871 w 4835994"/>
                <a:gd name="connsiteY124" fmla="*/ 10452029 h 10829276"/>
                <a:gd name="connsiteX125" fmla="*/ 4290871 w 4835994"/>
                <a:gd name="connsiteY125" fmla="*/ 10487198 h 10829276"/>
                <a:gd name="connsiteX126" fmla="*/ 4449133 w 4835994"/>
                <a:gd name="connsiteY126" fmla="*/ 10311352 h 10829276"/>
                <a:gd name="connsiteX127" fmla="*/ 4607394 w 4835994"/>
                <a:gd name="connsiteY127" fmla="*/ 10241014 h 10829276"/>
                <a:gd name="connsiteX128" fmla="*/ 4712902 w 4835994"/>
                <a:gd name="connsiteY128" fmla="*/ 10065168 h 10829276"/>
                <a:gd name="connsiteX129" fmla="*/ 4783240 w 4835994"/>
                <a:gd name="connsiteY129" fmla="*/ 9906906 h 10829276"/>
                <a:gd name="connsiteX130" fmla="*/ 4835994 w 4835994"/>
                <a:gd name="connsiteY130" fmla="*/ 9731060 h 10829276"/>
                <a:gd name="connsiteX131" fmla="*/ 4783240 w 4835994"/>
                <a:gd name="connsiteY131" fmla="*/ 9396952 h 10829276"/>
                <a:gd name="connsiteX132" fmla="*/ 4677733 w 4835994"/>
                <a:gd name="connsiteY132" fmla="*/ 9010091 h 10829276"/>
                <a:gd name="connsiteX133" fmla="*/ 4677733 w 4835994"/>
                <a:gd name="connsiteY133" fmla="*/ 8851829 h 10829276"/>
                <a:gd name="connsiteX134" fmla="*/ 4695317 w 4835994"/>
                <a:gd name="connsiteY134" fmla="*/ 8799075 h 10829276"/>
                <a:gd name="connsiteX135" fmla="*/ 4624979 w 4835994"/>
                <a:gd name="connsiteY135" fmla="*/ 8693568 h 10829276"/>
                <a:gd name="connsiteX136" fmla="*/ 4607394 w 4835994"/>
                <a:gd name="connsiteY136" fmla="*/ 8640814 h 10829276"/>
                <a:gd name="connsiteX137" fmla="*/ 4607394 w 4835994"/>
                <a:gd name="connsiteY137" fmla="*/ 8166029 h 10829276"/>
                <a:gd name="connsiteX138" fmla="*/ 4589810 w 4835994"/>
                <a:gd name="connsiteY138" fmla="*/ 7058198 h 10829276"/>
                <a:gd name="connsiteX139" fmla="*/ 4501886 w 4835994"/>
                <a:gd name="connsiteY139" fmla="*/ 6600998 h 10829276"/>
                <a:gd name="connsiteX140" fmla="*/ 4396379 w 4835994"/>
                <a:gd name="connsiteY140" fmla="*/ 6266891 h 10829276"/>
                <a:gd name="connsiteX141" fmla="*/ 4378794 w 4835994"/>
                <a:gd name="connsiteY141" fmla="*/ 5686598 h 10829276"/>
                <a:gd name="connsiteX142" fmla="*/ 4396379 w 4835994"/>
                <a:gd name="connsiteY142" fmla="*/ 4367752 h 10829276"/>
                <a:gd name="connsiteX143" fmla="*/ 4396379 w 4835994"/>
                <a:gd name="connsiteY143" fmla="*/ 3664368 h 10829276"/>
                <a:gd name="connsiteX144" fmla="*/ 4308456 w 4835994"/>
                <a:gd name="connsiteY144" fmla="*/ 3295091 h 10829276"/>
                <a:gd name="connsiteX145" fmla="*/ 4202948 w 4835994"/>
                <a:gd name="connsiteY145" fmla="*/ 3189583 h 10829276"/>
                <a:gd name="connsiteX146" fmla="*/ 4062271 w 4835994"/>
                <a:gd name="connsiteY146" fmla="*/ 3101660 h 10829276"/>
                <a:gd name="connsiteX147" fmla="*/ 3710579 w 4835994"/>
                <a:gd name="connsiteY147" fmla="*/ 3048906 h 10829276"/>
                <a:gd name="connsiteX148" fmla="*/ 3358886 w 4835994"/>
                <a:gd name="connsiteY148" fmla="*/ 2855475 h 10829276"/>
                <a:gd name="connsiteX149" fmla="*/ 3024779 w 4835994"/>
                <a:gd name="connsiteY149" fmla="*/ 2609291 h 10829276"/>
                <a:gd name="connsiteX150" fmla="*/ 2866517 w 4835994"/>
                <a:gd name="connsiteY150" fmla="*/ 2204845 h 10829276"/>
                <a:gd name="connsiteX151" fmla="*/ 2831348 w 4835994"/>
                <a:gd name="connsiteY151" fmla="*/ 1958660 h 10829276"/>
                <a:gd name="connsiteX152" fmla="*/ 2831348 w 4835994"/>
                <a:gd name="connsiteY152" fmla="*/ 1870737 h 10829276"/>
                <a:gd name="connsiteX153" fmla="*/ 3077533 w 4835994"/>
                <a:gd name="connsiteY153" fmla="*/ 1958660 h 10829276"/>
                <a:gd name="connsiteX154" fmla="*/ 3288548 w 4835994"/>
                <a:gd name="connsiteY154" fmla="*/ 1993829 h 10829276"/>
                <a:gd name="connsiteX155" fmla="*/ 3411640 w 4835994"/>
                <a:gd name="connsiteY155" fmla="*/ 1958660 h 10829276"/>
                <a:gd name="connsiteX156" fmla="*/ 3446810 w 4835994"/>
                <a:gd name="connsiteY156" fmla="*/ 1923491 h 10829276"/>
                <a:gd name="connsiteX157" fmla="*/ 3446810 w 4835994"/>
                <a:gd name="connsiteY157" fmla="*/ 1835568 h 10829276"/>
                <a:gd name="connsiteX158" fmla="*/ 3429225 w 4835994"/>
                <a:gd name="connsiteY158" fmla="*/ 1782814 h 10829276"/>
                <a:gd name="connsiteX159" fmla="*/ 3464394 w 4835994"/>
                <a:gd name="connsiteY159" fmla="*/ 1782814 h 10829276"/>
                <a:gd name="connsiteX160" fmla="*/ 3534733 w 4835994"/>
                <a:gd name="connsiteY160" fmla="*/ 1765229 h 10829276"/>
                <a:gd name="connsiteX161" fmla="*/ 3517148 w 4835994"/>
                <a:gd name="connsiteY161" fmla="*/ 1712475 h 10829276"/>
                <a:gd name="connsiteX162" fmla="*/ 3499563 w 4835994"/>
                <a:gd name="connsiteY162" fmla="*/ 1694891 h 10829276"/>
                <a:gd name="connsiteX163" fmla="*/ 3552317 w 4835994"/>
                <a:gd name="connsiteY163" fmla="*/ 1677306 h 10829276"/>
                <a:gd name="connsiteX164" fmla="*/ 3552317 w 4835994"/>
                <a:gd name="connsiteY164" fmla="*/ 1571798 h 10829276"/>
                <a:gd name="connsiteX165" fmla="*/ 3534733 w 4835994"/>
                <a:gd name="connsiteY165" fmla="*/ 1413537 h 10829276"/>
                <a:gd name="connsiteX166" fmla="*/ 3640240 w 4835994"/>
                <a:gd name="connsiteY166" fmla="*/ 1413537 h 10829276"/>
                <a:gd name="connsiteX167" fmla="*/ 3740619 w 4835994"/>
                <a:gd name="connsiteY167" fmla="*/ 1406943 h 10829276"/>
                <a:gd name="connsiteX168" fmla="*/ 3710579 w 4835994"/>
                <a:gd name="connsiteY168" fmla="*/ 1290445 h 10829276"/>
                <a:gd name="connsiteX169" fmla="*/ 3622656 w 4835994"/>
                <a:gd name="connsiteY169" fmla="*/ 1184937 h 10829276"/>
                <a:gd name="connsiteX170" fmla="*/ 3587486 w 4835994"/>
                <a:gd name="connsiteY170" fmla="*/ 1132183 h 10829276"/>
                <a:gd name="connsiteX171" fmla="*/ 3552317 w 4835994"/>
                <a:gd name="connsiteY171" fmla="*/ 1044260 h 10829276"/>
                <a:gd name="connsiteX172" fmla="*/ 3600048 w 4835994"/>
                <a:gd name="connsiteY172" fmla="*/ 700940 h 10829276"/>
                <a:gd name="connsiteX173" fmla="*/ 3499563 w 4835994"/>
                <a:gd name="connsiteY173" fmla="*/ 340875 h 10829276"/>
                <a:gd name="connsiteX174" fmla="*/ 3306133 w 4835994"/>
                <a:gd name="connsiteY174" fmla="*/ 182614 h 10829276"/>
                <a:gd name="connsiteX175" fmla="*/ 3059948 w 4835994"/>
                <a:gd name="connsiteY175" fmla="*/ 77106 h 10829276"/>
                <a:gd name="connsiteX176" fmla="*/ 2796179 w 4835994"/>
                <a:gd name="connsiteY176" fmla="*/ 6768 h 10829276"/>
                <a:gd name="connsiteX177" fmla="*/ 2532410 w 4835994"/>
                <a:gd name="connsiteY177" fmla="*/ 6768 h 10829276"/>
                <a:gd name="connsiteX178" fmla="*/ 2198302 w 4835994"/>
                <a:gd name="connsiteY178" fmla="*/ 41937 h 10829276"/>
                <a:gd name="connsiteX179" fmla="*/ 1987286 w 4835994"/>
                <a:gd name="connsiteY179" fmla="*/ 165029 h 10829276"/>
                <a:gd name="connsiteX180" fmla="*/ 1776271 w 4835994"/>
                <a:gd name="connsiteY180" fmla="*/ 358460 h 10829276"/>
                <a:gd name="connsiteX181" fmla="*/ 1705932 w 4835994"/>
                <a:gd name="connsiteY181" fmla="*/ 639814 h 10829276"/>
                <a:gd name="connsiteX182" fmla="*/ 1776271 w 4835994"/>
                <a:gd name="connsiteY182" fmla="*/ 991507 h 10829276"/>
                <a:gd name="connsiteX183" fmla="*/ 1952117 w 4835994"/>
                <a:gd name="connsiteY183" fmla="*/ 1272860 h 10829276"/>
                <a:gd name="connsiteX184" fmla="*/ 2163133 w 4835994"/>
                <a:gd name="connsiteY184" fmla="*/ 1448706 h 10829276"/>
                <a:gd name="connsiteX185" fmla="*/ 2215887 w 4835994"/>
                <a:gd name="connsiteY185" fmla="*/ 1554213 h 10829276"/>
                <a:gd name="connsiteX186" fmla="*/ 2215886 w 4835994"/>
                <a:gd name="connsiteY186" fmla="*/ 1888321 h 10829276"/>
                <a:gd name="connsiteX187" fmla="*/ 2084421 w 4835994"/>
                <a:gd name="connsiteY187" fmla="*/ 2295000 h 10829276"/>
                <a:gd name="connsiteX188" fmla="*/ 2004871 w 4835994"/>
                <a:gd name="connsiteY188" fmla="*/ 2503783 h 10829276"/>
                <a:gd name="connsiteX189" fmla="*/ 1562185 w 4835994"/>
                <a:gd name="connsiteY189" fmla="*/ 2803560 h 10829276"/>
                <a:gd name="connsiteX190" fmla="*/ 1139317 w 4835994"/>
                <a:gd name="connsiteY190" fmla="*/ 3011504 h 10829276"/>
                <a:gd name="connsiteX191" fmla="*/ 791533 w 4835994"/>
                <a:gd name="connsiteY191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1160810 w 4835994"/>
                <a:gd name="connsiteY55" fmla="*/ 7005445 h 10829276"/>
                <a:gd name="connsiteX56" fmla="*/ 1020133 w 4835994"/>
                <a:gd name="connsiteY56" fmla="*/ 7409891 h 10829276"/>
                <a:gd name="connsiteX57" fmla="*/ 844286 w 4835994"/>
                <a:gd name="connsiteY57" fmla="*/ 8042937 h 10829276"/>
                <a:gd name="connsiteX58" fmla="*/ 756363 w 4835994"/>
                <a:gd name="connsiteY58" fmla="*/ 8552891 h 10829276"/>
                <a:gd name="connsiteX59" fmla="*/ 756363 w 4835994"/>
                <a:gd name="connsiteY59" fmla="*/ 9273860 h 10829276"/>
                <a:gd name="connsiteX60" fmla="*/ 861871 w 4835994"/>
                <a:gd name="connsiteY60" fmla="*/ 9854152 h 10829276"/>
                <a:gd name="connsiteX61" fmla="*/ 1020133 w 4835994"/>
                <a:gd name="connsiteY61" fmla="*/ 10592706 h 10829276"/>
                <a:gd name="connsiteX62" fmla="*/ 1090471 w 4835994"/>
                <a:gd name="connsiteY62" fmla="*/ 10803722 h 10829276"/>
                <a:gd name="connsiteX63" fmla="*/ 1178394 w 4835994"/>
                <a:gd name="connsiteY63" fmla="*/ 10803722 h 10829276"/>
                <a:gd name="connsiteX64" fmla="*/ 1389410 w 4835994"/>
                <a:gd name="connsiteY64" fmla="*/ 10803722 h 10829276"/>
                <a:gd name="connsiteX65" fmla="*/ 1916948 w 4835994"/>
                <a:gd name="connsiteY65" fmla="*/ 10803722 h 10829276"/>
                <a:gd name="connsiteX66" fmla="*/ 2338979 w 4835994"/>
                <a:gd name="connsiteY66" fmla="*/ 10786137 h 10829276"/>
                <a:gd name="connsiteX67" fmla="*/ 2374148 w 4835994"/>
                <a:gd name="connsiteY67" fmla="*/ 10663045 h 10829276"/>
                <a:gd name="connsiteX68" fmla="*/ 2338979 w 4835994"/>
                <a:gd name="connsiteY68" fmla="*/ 10399275 h 10829276"/>
                <a:gd name="connsiteX69" fmla="*/ 2356563 w 4835994"/>
                <a:gd name="connsiteY69" fmla="*/ 9994829 h 10829276"/>
                <a:gd name="connsiteX70" fmla="*/ 2338979 w 4835994"/>
                <a:gd name="connsiteY70" fmla="*/ 9432122 h 10829276"/>
                <a:gd name="connsiteX71" fmla="*/ 2303810 w 4835994"/>
                <a:gd name="connsiteY71" fmla="*/ 9133183 h 10829276"/>
                <a:gd name="connsiteX72" fmla="*/ 2303810 w 4835994"/>
                <a:gd name="connsiteY72" fmla="*/ 9010091 h 10829276"/>
                <a:gd name="connsiteX73" fmla="*/ 2479656 w 4835994"/>
                <a:gd name="connsiteY73" fmla="*/ 9027675 h 10829276"/>
                <a:gd name="connsiteX74" fmla="*/ 2549994 w 4835994"/>
                <a:gd name="connsiteY74" fmla="*/ 9045260 h 10829276"/>
                <a:gd name="connsiteX75" fmla="*/ 2532410 w 4835994"/>
                <a:gd name="connsiteY75" fmla="*/ 9256275 h 10829276"/>
                <a:gd name="connsiteX76" fmla="*/ 2514825 w 4835994"/>
                <a:gd name="connsiteY76" fmla="*/ 9537629 h 10829276"/>
                <a:gd name="connsiteX77" fmla="*/ 2497240 w 4835994"/>
                <a:gd name="connsiteY77" fmla="*/ 9766229 h 10829276"/>
                <a:gd name="connsiteX78" fmla="*/ 2497240 w 4835994"/>
                <a:gd name="connsiteY78" fmla="*/ 10047583 h 10829276"/>
                <a:gd name="connsiteX79" fmla="*/ 2479656 w 4835994"/>
                <a:gd name="connsiteY79" fmla="*/ 10241014 h 10829276"/>
                <a:gd name="connsiteX80" fmla="*/ 2497240 w 4835994"/>
                <a:gd name="connsiteY80" fmla="*/ 10469614 h 10829276"/>
                <a:gd name="connsiteX81" fmla="*/ 2497240 w 4835994"/>
                <a:gd name="connsiteY81" fmla="*/ 10663045 h 10829276"/>
                <a:gd name="connsiteX82" fmla="*/ 2514825 w 4835994"/>
                <a:gd name="connsiteY82" fmla="*/ 10821306 h 10829276"/>
                <a:gd name="connsiteX83" fmla="*/ 2725840 w 4835994"/>
                <a:gd name="connsiteY83" fmla="*/ 10803722 h 10829276"/>
                <a:gd name="connsiteX84" fmla="*/ 3059948 w 4835994"/>
                <a:gd name="connsiteY84" fmla="*/ 10786137 h 10829276"/>
                <a:gd name="connsiteX85" fmla="*/ 3499563 w 4835994"/>
                <a:gd name="connsiteY85" fmla="*/ 10821306 h 10829276"/>
                <a:gd name="connsiteX86" fmla="*/ 3763333 w 4835994"/>
                <a:gd name="connsiteY86" fmla="*/ 10786137 h 10829276"/>
                <a:gd name="connsiteX87" fmla="*/ 3780917 w 4835994"/>
                <a:gd name="connsiteY87" fmla="*/ 10680629 h 10829276"/>
                <a:gd name="connsiteX88" fmla="*/ 3851256 w 4835994"/>
                <a:gd name="connsiteY88" fmla="*/ 10293768 h 10829276"/>
                <a:gd name="connsiteX89" fmla="*/ 3974348 w 4835994"/>
                <a:gd name="connsiteY89" fmla="*/ 9783814 h 10829276"/>
                <a:gd name="connsiteX90" fmla="*/ 4079856 w 4835994"/>
                <a:gd name="connsiteY90" fmla="*/ 9080429 h 10829276"/>
                <a:gd name="connsiteX91" fmla="*/ 4097440 w 4835994"/>
                <a:gd name="connsiteY91" fmla="*/ 8640814 h 10829276"/>
                <a:gd name="connsiteX92" fmla="*/ 3991933 w 4835994"/>
                <a:gd name="connsiteY92" fmla="*/ 7955014 h 10829276"/>
                <a:gd name="connsiteX93" fmla="*/ 3763333 w 4835994"/>
                <a:gd name="connsiteY93" fmla="*/ 7216460 h 10829276"/>
                <a:gd name="connsiteX94" fmla="*/ 3605071 w 4835994"/>
                <a:gd name="connsiteY94" fmla="*/ 6794429 h 10829276"/>
                <a:gd name="connsiteX95" fmla="*/ 3534733 w 4835994"/>
                <a:gd name="connsiteY95" fmla="*/ 6671337 h 10829276"/>
                <a:gd name="connsiteX96" fmla="*/ 3534733 w 4835994"/>
                <a:gd name="connsiteY96" fmla="*/ 6284475 h 10829276"/>
                <a:gd name="connsiteX97" fmla="*/ 3622656 w 4835994"/>
                <a:gd name="connsiteY97" fmla="*/ 5880029 h 10829276"/>
                <a:gd name="connsiteX98" fmla="*/ 3692994 w 4835994"/>
                <a:gd name="connsiteY98" fmla="*/ 5387660 h 10829276"/>
                <a:gd name="connsiteX99" fmla="*/ 3710579 w 4835994"/>
                <a:gd name="connsiteY99" fmla="*/ 5106306 h 10829276"/>
                <a:gd name="connsiteX100" fmla="*/ 3763333 w 4835994"/>
                <a:gd name="connsiteY100" fmla="*/ 4948045 h 10829276"/>
                <a:gd name="connsiteX101" fmla="*/ 3780917 w 4835994"/>
                <a:gd name="connsiteY101" fmla="*/ 5475583 h 10829276"/>
                <a:gd name="connsiteX102" fmla="*/ 3798502 w 4835994"/>
                <a:gd name="connsiteY102" fmla="*/ 6126214 h 10829276"/>
                <a:gd name="connsiteX103" fmla="*/ 3798502 w 4835994"/>
                <a:gd name="connsiteY103" fmla="*/ 6460322 h 10829276"/>
                <a:gd name="connsiteX104" fmla="*/ 3921594 w 4835994"/>
                <a:gd name="connsiteY104" fmla="*/ 6970275 h 10829276"/>
                <a:gd name="connsiteX105" fmla="*/ 4079856 w 4835994"/>
                <a:gd name="connsiteY105" fmla="*/ 7532983 h 10829276"/>
                <a:gd name="connsiteX106" fmla="*/ 4185363 w 4835994"/>
                <a:gd name="connsiteY106" fmla="*/ 8130860 h 10829276"/>
                <a:gd name="connsiteX107" fmla="*/ 4308456 w 4835994"/>
                <a:gd name="connsiteY107" fmla="*/ 8570475 h 10829276"/>
                <a:gd name="connsiteX108" fmla="*/ 4326040 w 4835994"/>
                <a:gd name="connsiteY108" fmla="*/ 8957337 h 10829276"/>
                <a:gd name="connsiteX109" fmla="*/ 4273286 w 4835994"/>
                <a:gd name="connsiteY109" fmla="*/ 9273860 h 10829276"/>
                <a:gd name="connsiteX110" fmla="*/ 4185363 w 4835994"/>
                <a:gd name="connsiteY110" fmla="*/ 9520045 h 10829276"/>
                <a:gd name="connsiteX111" fmla="*/ 4202948 w 4835994"/>
                <a:gd name="connsiteY111" fmla="*/ 9713475 h 10829276"/>
                <a:gd name="connsiteX112" fmla="*/ 4202948 w 4835994"/>
                <a:gd name="connsiteY112" fmla="*/ 9836568 h 10829276"/>
                <a:gd name="connsiteX113" fmla="*/ 4220533 w 4835994"/>
                <a:gd name="connsiteY113" fmla="*/ 10029998 h 10829276"/>
                <a:gd name="connsiteX114" fmla="*/ 4308456 w 4835994"/>
                <a:gd name="connsiteY114" fmla="*/ 10135506 h 10829276"/>
                <a:gd name="connsiteX115" fmla="*/ 4343625 w 4835994"/>
                <a:gd name="connsiteY115" fmla="*/ 10135506 h 10829276"/>
                <a:gd name="connsiteX116" fmla="*/ 4361210 w 4835994"/>
                <a:gd name="connsiteY116" fmla="*/ 10047583 h 10829276"/>
                <a:gd name="connsiteX117" fmla="*/ 4326040 w 4835994"/>
                <a:gd name="connsiteY117" fmla="*/ 9906906 h 10829276"/>
                <a:gd name="connsiteX118" fmla="*/ 4343625 w 4835994"/>
                <a:gd name="connsiteY118" fmla="*/ 9713475 h 10829276"/>
                <a:gd name="connsiteX119" fmla="*/ 4396379 w 4835994"/>
                <a:gd name="connsiteY119" fmla="*/ 9572798 h 10829276"/>
                <a:gd name="connsiteX120" fmla="*/ 4466717 w 4835994"/>
                <a:gd name="connsiteY120" fmla="*/ 9836568 h 10829276"/>
                <a:gd name="connsiteX121" fmla="*/ 4466717 w 4835994"/>
                <a:gd name="connsiteY121" fmla="*/ 10065168 h 10829276"/>
                <a:gd name="connsiteX122" fmla="*/ 4431548 w 4835994"/>
                <a:gd name="connsiteY122" fmla="*/ 10170675 h 10829276"/>
                <a:gd name="connsiteX123" fmla="*/ 4378794 w 4835994"/>
                <a:gd name="connsiteY123" fmla="*/ 10293768 h 10829276"/>
                <a:gd name="connsiteX124" fmla="*/ 4290871 w 4835994"/>
                <a:gd name="connsiteY124" fmla="*/ 10452029 h 10829276"/>
                <a:gd name="connsiteX125" fmla="*/ 4290871 w 4835994"/>
                <a:gd name="connsiteY125" fmla="*/ 10487198 h 10829276"/>
                <a:gd name="connsiteX126" fmla="*/ 4449133 w 4835994"/>
                <a:gd name="connsiteY126" fmla="*/ 10311352 h 10829276"/>
                <a:gd name="connsiteX127" fmla="*/ 4607394 w 4835994"/>
                <a:gd name="connsiteY127" fmla="*/ 10241014 h 10829276"/>
                <a:gd name="connsiteX128" fmla="*/ 4712902 w 4835994"/>
                <a:gd name="connsiteY128" fmla="*/ 10065168 h 10829276"/>
                <a:gd name="connsiteX129" fmla="*/ 4783240 w 4835994"/>
                <a:gd name="connsiteY129" fmla="*/ 9906906 h 10829276"/>
                <a:gd name="connsiteX130" fmla="*/ 4835994 w 4835994"/>
                <a:gd name="connsiteY130" fmla="*/ 9731060 h 10829276"/>
                <a:gd name="connsiteX131" fmla="*/ 4783240 w 4835994"/>
                <a:gd name="connsiteY131" fmla="*/ 9396952 h 10829276"/>
                <a:gd name="connsiteX132" fmla="*/ 4677733 w 4835994"/>
                <a:gd name="connsiteY132" fmla="*/ 9010091 h 10829276"/>
                <a:gd name="connsiteX133" fmla="*/ 4677733 w 4835994"/>
                <a:gd name="connsiteY133" fmla="*/ 8851829 h 10829276"/>
                <a:gd name="connsiteX134" fmla="*/ 4695317 w 4835994"/>
                <a:gd name="connsiteY134" fmla="*/ 8799075 h 10829276"/>
                <a:gd name="connsiteX135" fmla="*/ 4624979 w 4835994"/>
                <a:gd name="connsiteY135" fmla="*/ 8693568 h 10829276"/>
                <a:gd name="connsiteX136" fmla="*/ 4607394 w 4835994"/>
                <a:gd name="connsiteY136" fmla="*/ 8640814 h 10829276"/>
                <a:gd name="connsiteX137" fmla="*/ 4607394 w 4835994"/>
                <a:gd name="connsiteY137" fmla="*/ 8166029 h 10829276"/>
                <a:gd name="connsiteX138" fmla="*/ 4589810 w 4835994"/>
                <a:gd name="connsiteY138" fmla="*/ 7058198 h 10829276"/>
                <a:gd name="connsiteX139" fmla="*/ 4501886 w 4835994"/>
                <a:gd name="connsiteY139" fmla="*/ 6600998 h 10829276"/>
                <a:gd name="connsiteX140" fmla="*/ 4396379 w 4835994"/>
                <a:gd name="connsiteY140" fmla="*/ 6266891 h 10829276"/>
                <a:gd name="connsiteX141" fmla="*/ 4378794 w 4835994"/>
                <a:gd name="connsiteY141" fmla="*/ 5686598 h 10829276"/>
                <a:gd name="connsiteX142" fmla="*/ 4396379 w 4835994"/>
                <a:gd name="connsiteY142" fmla="*/ 4367752 h 10829276"/>
                <a:gd name="connsiteX143" fmla="*/ 4396379 w 4835994"/>
                <a:gd name="connsiteY143" fmla="*/ 3664368 h 10829276"/>
                <a:gd name="connsiteX144" fmla="*/ 4308456 w 4835994"/>
                <a:gd name="connsiteY144" fmla="*/ 3295091 h 10829276"/>
                <a:gd name="connsiteX145" fmla="*/ 4202948 w 4835994"/>
                <a:gd name="connsiteY145" fmla="*/ 3189583 h 10829276"/>
                <a:gd name="connsiteX146" fmla="*/ 4062271 w 4835994"/>
                <a:gd name="connsiteY146" fmla="*/ 3101660 h 10829276"/>
                <a:gd name="connsiteX147" fmla="*/ 3710579 w 4835994"/>
                <a:gd name="connsiteY147" fmla="*/ 3048906 h 10829276"/>
                <a:gd name="connsiteX148" fmla="*/ 3402429 w 4835994"/>
                <a:gd name="connsiteY148" fmla="*/ 2826447 h 10829276"/>
                <a:gd name="connsiteX149" fmla="*/ 3024779 w 4835994"/>
                <a:gd name="connsiteY149" fmla="*/ 2609291 h 10829276"/>
                <a:gd name="connsiteX150" fmla="*/ 2866517 w 4835994"/>
                <a:gd name="connsiteY150" fmla="*/ 2204845 h 10829276"/>
                <a:gd name="connsiteX151" fmla="*/ 2831348 w 4835994"/>
                <a:gd name="connsiteY151" fmla="*/ 1958660 h 10829276"/>
                <a:gd name="connsiteX152" fmla="*/ 2831348 w 4835994"/>
                <a:gd name="connsiteY152" fmla="*/ 1870737 h 10829276"/>
                <a:gd name="connsiteX153" fmla="*/ 3077533 w 4835994"/>
                <a:gd name="connsiteY153" fmla="*/ 1958660 h 10829276"/>
                <a:gd name="connsiteX154" fmla="*/ 3288548 w 4835994"/>
                <a:gd name="connsiteY154" fmla="*/ 1993829 h 10829276"/>
                <a:gd name="connsiteX155" fmla="*/ 3411640 w 4835994"/>
                <a:gd name="connsiteY155" fmla="*/ 1958660 h 10829276"/>
                <a:gd name="connsiteX156" fmla="*/ 3446810 w 4835994"/>
                <a:gd name="connsiteY156" fmla="*/ 1923491 h 10829276"/>
                <a:gd name="connsiteX157" fmla="*/ 3446810 w 4835994"/>
                <a:gd name="connsiteY157" fmla="*/ 1835568 h 10829276"/>
                <a:gd name="connsiteX158" fmla="*/ 3429225 w 4835994"/>
                <a:gd name="connsiteY158" fmla="*/ 1782814 h 10829276"/>
                <a:gd name="connsiteX159" fmla="*/ 3464394 w 4835994"/>
                <a:gd name="connsiteY159" fmla="*/ 1782814 h 10829276"/>
                <a:gd name="connsiteX160" fmla="*/ 3534733 w 4835994"/>
                <a:gd name="connsiteY160" fmla="*/ 1765229 h 10829276"/>
                <a:gd name="connsiteX161" fmla="*/ 3517148 w 4835994"/>
                <a:gd name="connsiteY161" fmla="*/ 1712475 h 10829276"/>
                <a:gd name="connsiteX162" fmla="*/ 3499563 w 4835994"/>
                <a:gd name="connsiteY162" fmla="*/ 1694891 h 10829276"/>
                <a:gd name="connsiteX163" fmla="*/ 3552317 w 4835994"/>
                <a:gd name="connsiteY163" fmla="*/ 1677306 h 10829276"/>
                <a:gd name="connsiteX164" fmla="*/ 3552317 w 4835994"/>
                <a:gd name="connsiteY164" fmla="*/ 1571798 h 10829276"/>
                <a:gd name="connsiteX165" fmla="*/ 3534733 w 4835994"/>
                <a:gd name="connsiteY165" fmla="*/ 1413537 h 10829276"/>
                <a:gd name="connsiteX166" fmla="*/ 3640240 w 4835994"/>
                <a:gd name="connsiteY166" fmla="*/ 1413537 h 10829276"/>
                <a:gd name="connsiteX167" fmla="*/ 3740619 w 4835994"/>
                <a:gd name="connsiteY167" fmla="*/ 1406943 h 10829276"/>
                <a:gd name="connsiteX168" fmla="*/ 3710579 w 4835994"/>
                <a:gd name="connsiteY168" fmla="*/ 1290445 h 10829276"/>
                <a:gd name="connsiteX169" fmla="*/ 3622656 w 4835994"/>
                <a:gd name="connsiteY169" fmla="*/ 1184937 h 10829276"/>
                <a:gd name="connsiteX170" fmla="*/ 3587486 w 4835994"/>
                <a:gd name="connsiteY170" fmla="*/ 1132183 h 10829276"/>
                <a:gd name="connsiteX171" fmla="*/ 3552317 w 4835994"/>
                <a:gd name="connsiteY171" fmla="*/ 1044260 h 10829276"/>
                <a:gd name="connsiteX172" fmla="*/ 3600048 w 4835994"/>
                <a:gd name="connsiteY172" fmla="*/ 700940 h 10829276"/>
                <a:gd name="connsiteX173" fmla="*/ 3499563 w 4835994"/>
                <a:gd name="connsiteY173" fmla="*/ 340875 h 10829276"/>
                <a:gd name="connsiteX174" fmla="*/ 3306133 w 4835994"/>
                <a:gd name="connsiteY174" fmla="*/ 182614 h 10829276"/>
                <a:gd name="connsiteX175" fmla="*/ 3059948 w 4835994"/>
                <a:gd name="connsiteY175" fmla="*/ 77106 h 10829276"/>
                <a:gd name="connsiteX176" fmla="*/ 2796179 w 4835994"/>
                <a:gd name="connsiteY176" fmla="*/ 6768 h 10829276"/>
                <a:gd name="connsiteX177" fmla="*/ 2532410 w 4835994"/>
                <a:gd name="connsiteY177" fmla="*/ 6768 h 10829276"/>
                <a:gd name="connsiteX178" fmla="*/ 2198302 w 4835994"/>
                <a:gd name="connsiteY178" fmla="*/ 41937 h 10829276"/>
                <a:gd name="connsiteX179" fmla="*/ 1987286 w 4835994"/>
                <a:gd name="connsiteY179" fmla="*/ 165029 h 10829276"/>
                <a:gd name="connsiteX180" fmla="*/ 1776271 w 4835994"/>
                <a:gd name="connsiteY180" fmla="*/ 358460 h 10829276"/>
                <a:gd name="connsiteX181" fmla="*/ 1705932 w 4835994"/>
                <a:gd name="connsiteY181" fmla="*/ 639814 h 10829276"/>
                <a:gd name="connsiteX182" fmla="*/ 1776271 w 4835994"/>
                <a:gd name="connsiteY182" fmla="*/ 991507 h 10829276"/>
                <a:gd name="connsiteX183" fmla="*/ 1952117 w 4835994"/>
                <a:gd name="connsiteY183" fmla="*/ 1272860 h 10829276"/>
                <a:gd name="connsiteX184" fmla="*/ 2163133 w 4835994"/>
                <a:gd name="connsiteY184" fmla="*/ 1448706 h 10829276"/>
                <a:gd name="connsiteX185" fmla="*/ 2215887 w 4835994"/>
                <a:gd name="connsiteY185" fmla="*/ 1554213 h 10829276"/>
                <a:gd name="connsiteX186" fmla="*/ 2215886 w 4835994"/>
                <a:gd name="connsiteY186" fmla="*/ 1888321 h 10829276"/>
                <a:gd name="connsiteX187" fmla="*/ 2084421 w 4835994"/>
                <a:gd name="connsiteY187" fmla="*/ 2295000 h 10829276"/>
                <a:gd name="connsiteX188" fmla="*/ 2004871 w 4835994"/>
                <a:gd name="connsiteY188" fmla="*/ 2503783 h 10829276"/>
                <a:gd name="connsiteX189" fmla="*/ 1562185 w 4835994"/>
                <a:gd name="connsiteY189" fmla="*/ 2803560 h 10829276"/>
                <a:gd name="connsiteX190" fmla="*/ 1139317 w 4835994"/>
                <a:gd name="connsiteY190" fmla="*/ 3011504 h 10829276"/>
                <a:gd name="connsiteX191" fmla="*/ 791533 w 4835994"/>
                <a:gd name="connsiteY191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1160810 w 4835994"/>
                <a:gd name="connsiteY55" fmla="*/ 7005445 h 10829276"/>
                <a:gd name="connsiteX56" fmla="*/ 1020133 w 4835994"/>
                <a:gd name="connsiteY56" fmla="*/ 7409891 h 10829276"/>
                <a:gd name="connsiteX57" fmla="*/ 844286 w 4835994"/>
                <a:gd name="connsiteY57" fmla="*/ 8042937 h 10829276"/>
                <a:gd name="connsiteX58" fmla="*/ 756363 w 4835994"/>
                <a:gd name="connsiteY58" fmla="*/ 8552891 h 10829276"/>
                <a:gd name="connsiteX59" fmla="*/ 756363 w 4835994"/>
                <a:gd name="connsiteY59" fmla="*/ 9273860 h 10829276"/>
                <a:gd name="connsiteX60" fmla="*/ 861871 w 4835994"/>
                <a:gd name="connsiteY60" fmla="*/ 9854152 h 10829276"/>
                <a:gd name="connsiteX61" fmla="*/ 1020133 w 4835994"/>
                <a:gd name="connsiteY61" fmla="*/ 10592706 h 10829276"/>
                <a:gd name="connsiteX62" fmla="*/ 1090471 w 4835994"/>
                <a:gd name="connsiteY62" fmla="*/ 10803722 h 10829276"/>
                <a:gd name="connsiteX63" fmla="*/ 1178394 w 4835994"/>
                <a:gd name="connsiteY63" fmla="*/ 10803722 h 10829276"/>
                <a:gd name="connsiteX64" fmla="*/ 1389410 w 4835994"/>
                <a:gd name="connsiteY64" fmla="*/ 10803722 h 10829276"/>
                <a:gd name="connsiteX65" fmla="*/ 1916948 w 4835994"/>
                <a:gd name="connsiteY65" fmla="*/ 10803722 h 10829276"/>
                <a:gd name="connsiteX66" fmla="*/ 2338979 w 4835994"/>
                <a:gd name="connsiteY66" fmla="*/ 10786137 h 10829276"/>
                <a:gd name="connsiteX67" fmla="*/ 2374148 w 4835994"/>
                <a:gd name="connsiteY67" fmla="*/ 10663045 h 10829276"/>
                <a:gd name="connsiteX68" fmla="*/ 2338979 w 4835994"/>
                <a:gd name="connsiteY68" fmla="*/ 10399275 h 10829276"/>
                <a:gd name="connsiteX69" fmla="*/ 2356563 w 4835994"/>
                <a:gd name="connsiteY69" fmla="*/ 9994829 h 10829276"/>
                <a:gd name="connsiteX70" fmla="*/ 2338979 w 4835994"/>
                <a:gd name="connsiteY70" fmla="*/ 9432122 h 10829276"/>
                <a:gd name="connsiteX71" fmla="*/ 2303810 w 4835994"/>
                <a:gd name="connsiteY71" fmla="*/ 9133183 h 10829276"/>
                <a:gd name="connsiteX72" fmla="*/ 2303810 w 4835994"/>
                <a:gd name="connsiteY72" fmla="*/ 9010091 h 10829276"/>
                <a:gd name="connsiteX73" fmla="*/ 2479656 w 4835994"/>
                <a:gd name="connsiteY73" fmla="*/ 9027675 h 10829276"/>
                <a:gd name="connsiteX74" fmla="*/ 2549994 w 4835994"/>
                <a:gd name="connsiteY74" fmla="*/ 9045260 h 10829276"/>
                <a:gd name="connsiteX75" fmla="*/ 2532410 w 4835994"/>
                <a:gd name="connsiteY75" fmla="*/ 9256275 h 10829276"/>
                <a:gd name="connsiteX76" fmla="*/ 2514825 w 4835994"/>
                <a:gd name="connsiteY76" fmla="*/ 9537629 h 10829276"/>
                <a:gd name="connsiteX77" fmla="*/ 2497240 w 4835994"/>
                <a:gd name="connsiteY77" fmla="*/ 9766229 h 10829276"/>
                <a:gd name="connsiteX78" fmla="*/ 2497240 w 4835994"/>
                <a:gd name="connsiteY78" fmla="*/ 10047583 h 10829276"/>
                <a:gd name="connsiteX79" fmla="*/ 2479656 w 4835994"/>
                <a:gd name="connsiteY79" fmla="*/ 10241014 h 10829276"/>
                <a:gd name="connsiteX80" fmla="*/ 2497240 w 4835994"/>
                <a:gd name="connsiteY80" fmla="*/ 10469614 h 10829276"/>
                <a:gd name="connsiteX81" fmla="*/ 2497240 w 4835994"/>
                <a:gd name="connsiteY81" fmla="*/ 10663045 h 10829276"/>
                <a:gd name="connsiteX82" fmla="*/ 2514825 w 4835994"/>
                <a:gd name="connsiteY82" fmla="*/ 10821306 h 10829276"/>
                <a:gd name="connsiteX83" fmla="*/ 2725840 w 4835994"/>
                <a:gd name="connsiteY83" fmla="*/ 10803722 h 10829276"/>
                <a:gd name="connsiteX84" fmla="*/ 3059948 w 4835994"/>
                <a:gd name="connsiteY84" fmla="*/ 10786137 h 10829276"/>
                <a:gd name="connsiteX85" fmla="*/ 3499563 w 4835994"/>
                <a:gd name="connsiteY85" fmla="*/ 10821306 h 10829276"/>
                <a:gd name="connsiteX86" fmla="*/ 3763333 w 4835994"/>
                <a:gd name="connsiteY86" fmla="*/ 10786137 h 10829276"/>
                <a:gd name="connsiteX87" fmla="*/ 3780917 w 4835994"/>
                <a:gd name="connsiteY87" fmla="*/ 10680629 h 10829276"/>
                <a:gd name="connsiteX88" fmla="*/ 3851256 w 4835994"/>
                <a:gd name="connsiteY88" fmla="*/ 10293768 h 10829276"/>
                <a:gd name="connsiteX89" fmla="*/ 3974348 w 4835994"/>
                <a:gd name="connsiteY89" fmla="*/ 9783814 h 10829276"/>
                <a:gd name="connsiteX90" fmla="*/ 4079856 w 4835994"/>
                <a:gd name="connsiteY90" fmla="*/ 9080429 h 10829276"/>
                <a:gd name="connsiteX91" fmla="*/ 4097440 w 4835994"/>
                <a:gd name="connsiteY91" fmla="*/ 8640814 h 10829276"/>
                <a:gd name="connsiteX92" fmla="*/ 3991933 w 4835994"/>
                <a:gd name="connsiteY92" fmla="*/ 7955014 h 10829276"/>
                <a:gd name="connsiteX93" fmla="*/ 3763333 w 4835994"/>
                <a:gd name="connsiteY93" fmla="*/ 7216460 h 10829276"/>
                <a:gd name="connsiteX94" fmla="*/ 3605071 w 4835994"/>
                <a:gd name="connsiteY94" fmla="*/ 6794429 h 10829276"/>
                <a:gd name="connsiteX95" fmla="*/ 3534733 w 4835994"/>
                <a:gd name="connsiteY95" fmla="*/ 6671337 h 10829276"/>
                <a:gd name="connsiteX96" fmla="*/ 3534733 w 4835994"/>
                <a:gd name="connsiteY96" fmla="*/ 6284475 h 10829276"/>
                <a:gd name="connsiteX97" fmla="*/ 3622656 w 4835994"/>
                <a:gd name="connsiteY97" fmla="*/ 5880029 h 10829276"/>
                <a:gd name="connsiteX98" fmla="*/ 3692994 w 4835994"/>
                <a:gd name="connsiteY98" fmla="*/ 5387660 h 10829276"/>
                <a:gd name="connsiteX99" fmla="*/ 3710579 w 4835994"/>
                <a:gd name="connsiteY99" fmla="*/ 5106306 h 10829276"/>
                <a:gd name="connsiteX100" fmla="*/ 3763333 w 4835994"/>
                <a:gd name="connsiteY100" fmla="*/ 4948045 h 10829276"/>
                <a:gd name="connsiteX101" fmla="*/ 3780917 w 4835994"/>
                <a:gd name="connsiteY101" fmla="*/ 5475583 h 10829276"/>
                <a:gd name="connsiteX102" fmla="*/ 3798502 w 4835994"/>
                <a:gd name="connsiteY102" fmla="*/ 6126214 h 10829276"/>
                <a:gd name="connsiteX103" fmla="*/ 3798502 w 4835994"/>
                <a:gd name="connsiteY103" fmla="*/ 6460322 h 10829276"/>
                <a:gd name="connsiteX104" fmla="*/ 3921594 w 4835994"/>
                <a:gd name="connsiteY104" fmla="*/ 6970275 h 10829276"/>
                <a:gd name="connsiteX105" fmla="*/ 4079856 w 4835994"/>
                <a:gd name="connsiteY105" fmla="*/ 7532983 h 10829276"/>
                <a:gd name="connsiteX106" fmla="*/ 4185363 w 4835994"/>
                <a:gd name="connsiteY106" fmla="*/ 8130860 h 10829276"/>
                <a:gd name="connsiteX107" fmla="*/ 4308456 w 4835994"/>
                <a:gd name="connsiteY107" fmla="*/ 8570475 h 10829276"/>
                <a:gd name="connsiteX108" fmla="*/ 4326040 w 4835994"/>
                <a:gd name="connsiteY108" fmla="*/ 8957337 h 10829276"/>
                <a:gd name="connsiteX109" fmla="*/ 4273286 w 4835994"/>
                <a:gd name="connsiteY109" fmla="*/ 9273860 h 10829276"/>
                <a:gd name="connsiteX110" fmla="*/ 4185363 w 4835994"/>
                <a:gd name="connsiteY110" fmla="*/ 9520045 h 10829276"/>
                <a:gd name="connsiteX111" fmla="*/ 4202948 w 4835994"/>
                <a:gd name="connsiteY111" fmla="*/ 9713475 h 10829276"/>
                <a:gd name="connsiteX112" fmla="*/ 4202948 w 4835994"/>
                <a:gd name="connsiteY112" fmla="*/ 9836568 h 10829276"/>
                <a:gd name="connsiteX113" fmla="*/ 4220533 w 4835994"/>
                <a:gd name="connsiteY113" fmla="*/ 10029998 h 10829276"/>
                <a:gd name="connsiteX114" fmla="*/ 4308456 w 4835994"/>
                <a:gd name="connsiteY114" fmla="*/ 10135506 h 10829276"/>
                <a:gd name="connsiteX115" fmla="*/ 4343625 w 4835994"/>
                <a:gd name="connsiteY115" fmla="*/ 10135506 h 10829276"/>
                <a:gd name="connsiteX116" fmla="*/ 4361210 w 4835994"/>
                <a:gd name="connsiteY116" fmla="*/ 10047583 h 10829276"/>
                <a:gd name="connsiteX117" fmla="*/ 4326040 w 4835994"/>
                <a:gd name="connsiteY117" fmla="*/ 9906906 h 10829276"/>
                <a:gd name="connsiteX118" fmla="*/ 4343625 w 4835994"/>
                <a:gd name="connsiteY118" fmla="*/ 9713475 h 10829276"/>
                <a:gd name="connsiteX119" fmla="*/ 4396379 w 4835994"/>
                <a:gd name="connsiteY119" fmla="*/ 9572798 h 10829276"/>
                <a:gd name="connsiteX120" fmla="*/ 4466717 w 4835994"/>
                <a:gd name="connsiteY120" fmla="*/ 9836568 h 10829276"/>
                <a:gd name="connsiteX121" fmla="*/ 4466717 w 4835994"/>
                <a:gd name="connsiteY121" fmla="*/ 10065168 h 10829276"/>
                <a:gd name="connsiteX122" fmla="*/ 4431548 w 4835994"/>
                <a:gd name="connsiteY122" fmla="*/ 10170675 h 10829276"/>
                <a:gd name="connsiteX123" fmla="*/ 4378794 w 4835994"/>
                <a:gd name="connsiteY123" fmla="*/ 10293768 h 10829276"/>
                <a:gd name="connsiteX124" fmla="*/ 4290871 w 4835994"/>
                <a:gd name="connsiteY124" fmla="*/ 10452029 h 10829276"/>
                <a:gd name="connsiteX125" fmla="*/ 4290871 w 4835994"/>
                <a:gd name="connsiteY125" fmla="*/ 10487198 h 10829276"/>
                <a:gd name="connsiteX126" fmla="*/ 4449133 w 4835994"/>
                <a:gd name="connsiteY126" fmla="*/ 10311352 h 10829276"/>
                <a:gd name="connsiteX127" fmla="*/ 4607394 w 4835994"/>
                <a:gd name="connsiteY127" fmla="*/ 10241014 h 10829276"/>
                <a:gd name="connsiteX128" fmla="*/ 4712902 w 4835994"/>
                <a:gd name="connsiteY128" fmla="*/ 10065168 h 10829276"/>
                <a:gd name="connsiteX129" fmla="*/ 4783240 w 4835994"/>
                <a:gd name="connsiteY129" fmla="*/ 9906906 h 10829276"/>
                <a:gd name="connsiteX130" fmla="*/ 4835994 w 4835994"/>
                <a:gd name="connsiteY130" fmla="*/ 9731060 h 10829276"/>
                <a:gd name="connsiteX131" fmla="*/ 4783240 w 4835994"/>
                <a:gd name="connsiteY131" fmla="*/ 9396952 h 10829276"/>
                <a:gd name="connsiteX132" fmla="*/ 4677733 w 4835994"/>
                <a:gd name="connsiteY132" fmla="*/ 9010091 h 10829276"/>
                <a:gd name="connsiteX133" fmla="*/ 4677733 w 4835994"/>
                <a:gd name="connsiteY133" fmla="*/ 8851829 h 10829276"/>
                <a:gd name="connsiteX134" fmla="*/ 4695317 w 4835994"/>
                <a:gd name="connsiteY134" fmla="*/ 8799075 h 10829276"/>
                <a:gd name="connsiteX135" fmla="*/ 4624979 w 4835994"/>
                <a:gd name="connsiteY135" fmla="*/ 8693568 h 10829276"/>
                <a:gd name="connsiteX136" fmla="*/ 4607394 w 4835994"/>
                <a:gd name="connsiteY136" fmla="*/ 8640814 h 10829276"/>
                <a:gd name="connsiteX137" fmla="*/ 4607394 w 4835994"/>
                <a:gd name="connsiteY137" fmla="*/ 8166029 h 10829276"/>
                <a:gd name="connsiteX138" fmla="*/ 4589810 w 4835994"/>
                <a:gd name="connsiteY138" fmla="*/ 7058198 h 10829276"/>
                <a:gd name="connsiteX139" fmla="*/ 4501886 w 4835994"/>
                <a:gd name="connsiteY139" fmla="*/ 6600998 h 10829276"/>
                <a:gd name="connsiteX140" fmla="*/ 4396379 w 4835994"/>
                <a:gd name="connsiteY140" fmla="*/ 6266891 h 10829276"/>
                <a:gd name="connsiteX141" fmla="*/ 4378794 w 4835994"/>
                <a:gd name="connsiteY141" fmla="*/ 5686598 h 10829276"/>
                <a:gd name="connsiteX142" fmla="*/ 4396379 w 4835994"/>
                <a:gd name="connsiteY142" fmla="*/ 4367752 h 10829276"/>
                <a:gd name="connsiteX143" fmla="*/ 4396379 w 4835994"/>
                <a:gd name="connsiteY143" fmla="*/ 3664368 h 10829276"/>
                <a:gd name="connsiteX144" fmla="*/ 4308456 w 4835994"/>
                <a:gd name="connsiteY144" fmla="*/ 3295091 h 10829276"/>
                <a:gd name="connsiteX145" fmla="*/ 4202948 w 4835994"/>
                <a:gd name="connsiteY145" fmla="*/ 3189583 h 10829276"/>
                <a:gd name="connsiteX146" fmla="*/ 4062271 w 4835994"/>
                <a:gd name="connsiteY146" fmla="*/ 3101660 h 10829276"/>
                <a:gd name="connsiteX147" fmla="*/ 3797665 w 4835994"/>
                <a:gd name="connsiteY147" fmla="*/ 3034392 h 10829276"/>
                <a:gd name="connsiteX148" fmla="*/ 3402429 w 4835994"/>
                <a:gd name="connsiteY148" fmla="*/ 2826447 h 10829276"/>
                <a:gd name="connsiteX149" fmla="*/ 3024779 w 4835994"/>
                <a:gd name="connsiteY149" fmla="*/ 2609291 h 10829276"/>
                <a:gd name="connsiteX150" fmla="*/ 2866517 w 4835994"/>
                <a:gd name="connsiteY150" fmla="*/ 2204845 h 10829276"/>
                <a:gd name="connsiteX151" fmla="*/ 2831348 w 4835994"/>
                <a:gd name="connsiteY151" fmla="*/ 1958660 h 10829276"/>
                <a:gd name="connsiteX152" fmla="*/ 2831348 w 4835994"/>
                <a:gd name="connsiteY152" fmla="*/ 1870737 h 10829276"/>
                <a:gd name="connsiteX153" fmla="*/ 3077533 w 4835994"/>
                <a:gd name="connsiteY153" fmla="*/ 1958660 h 10829276"/>
                <a:gd name="connsiteX154" fmla="*/ 3288548 w 4835994"/>
                <a:gd name="connsiteY154" fmla="*/ 1993829 h 10829276"/>
                <a:gd name="connsiteX155" fmla="*/ 3411640 w 4835994"/>
                <a:gd name="connsiteY155" fmla="*/ 1958660 h 10829276"/>
                <a:gd name="connsiteX156" fmla="*/ 3446810 w 4835994"/>
                <a:gd name="connsiteY156" fmla="*/ 1923491 h 10829276"/>
                <a:gd name="connsiteX157" fmla="*/ 3446810 w 4835994"/>
                <a:gd name="connsiteY157" fmla="*/ 1835568 h 10829276"/>
                <a:gd name="connsiteX158" fmla="*/ 3429225 w 4835994"/>
                <a:gd name="connsiteY158" fmla="*/ 1782814 h 10829276"/>
                <a:gd name="connsiteX159" fmla="*/ 3464394 w 4835994"/>
                <a:gd name="connsiteY159" fmla="*/ 1782814 h 10829276"/>
                <a:gd name="connsiteX160" fmla="*/ 3534733 w 4835994"/>
                <a:gd name="connsiteY160" fmla="*/ 1765229 h 10829276"/>
                <a:gd name="connsiteX161" fmla="*/ 3517148 w 4835994"/>
                <a:gd name="connsiteY161" fmla="*/ 1712475 h 10829276"/>
                <a:gd name="connsiteX162" fmla="*/ 3499563 w 4835994"/>
                <a:gd name="connsiteY162" fmla="*/ 1694891 h 10829276"/>
                <a:gd name="connsiteX163" fmla="*/ 3552317 w 4835994"/>
                <a:gd name="connsiteY163" fmla="*/ 1677306 h 10829276"/>
                <a:gd name="connsiteX164" fmla="*/ 3552317 w 4835994"/>
                <a:gd name="connsiteY164" fmla="*/ 1571798 h 10829276"/>
                <a:gd name="connsiteX165" fmla="*/ 3534733 w 4835994"/>
                <a:gd name="connsiteY165" fmla="*/ 1413537 h 10829276"/>
                <a:gd name="connsiteX166" fmla="*/ 3640240 w 4835994"/>
                <a:gd name="connsiteY166" fmla="*/ 1413537 h 10829276"/>
                <a:gd name="connsiteX167" fmla="*/ 3740619 w 4835994"/>
                <a:gd name="connsiteY167" fmla="*/ 1406943 h 10829276"/>
                <a:gd name="connsiteX168" fmla="*/ 3710579 w 4835994"/>
                <a:gd name="connsiteY168" fmla="*/ 1290445 h 10829276"/>
                <a:gd name="connsiteX169" fmla="*/ 3622656 w 4835994"/>
                <a:gd name="connsiteY169" fmla="*/ 1184937 h 10829276"/>
                <a:gd name="connsiteX170" fmla="*/ 3587486 w 4835994"/>
                <a:gd name="connsiteY170" fmla="*/ 1132183 h 10829276"/>
                <a:gd name="connsiteX171" fmla="*/ 3552317 w 4835994"/>
                <a:gd name="connsiteY171" fmla="*/ 1044260 h 10829276"/>
                <a:gd name="connsiteX172" fmla="*/ 3600048 w 4835994"/>
                <a:gd name="connsiteY172" fmla="*/ 700940 h 10829276"/>
                <a:gd name="connsiteX173" fmla="*/ 3499563 w 4835994"/>
                <a:gd name="connsiteY173" fmla="*/ 340875 h 10829276"/>
                <a:gd name="connsiteX174" fmla="*/ 3306133 w 4835994"/>
                <a:gd name="connsiteY174" fmla="*/ 182614 h 10829276"/>
                <a:gd name="connsiteX175" fmla="*/ 3059948 w 4835994"/>
                <a:gd name="connsiteY175" fmla="*/ 77106 h 10829276"/>
                <a:gd name="connsiteX176" fmla="*/ 2796179 w 4835994"/>
                <a:gd name="connsiteY176" fmla="*/ 6768 h 10829276"/>
                <a:gd name="connsiteX177" fmla="*/ 2532410 w 4835994"/>
                <a:gd name="connsiteY177" fmla="*/ 6768 h 10829276"/>
                <a:gd name="connsiteX178" fmla="*/ 2198302 w 4835994"/>
                <a:gd name="connsiteY178" fmla="*/ 41937 h 10829276"/>
                <a:gd name="connsiteX179" fmla="*/ 1987286 w 4835994"/>
                <a:gd name="connsiteY179" fmla="*/ 165029 h 10829276"/>
                <a:gd name="connsiteX180" fmla="*/ 1776271 w 4835994"/>
                <a:gd name="connsiteY180" fmla="*/ 358460 h 10829276"/>
                <a:gd name="connsiteX181" fmla="*/ 1705932 w 4835994"/>
                <a:gd name="connsiteY181" fmla="*/ 639814 h 10829276"/>
                <a:gd name="connsiteX182" fmla="*/ 1776271 w 4835994"/>
                <a:gd name="connsiteY182" fmla="*/ 991507 h 10829276"/>
                <a:gd name="connsiteX183" fmla="*/ 1952117 w 4835994"/>
                <a:gd name="connsiteY183" fmla="*/ 1272860 h 10829276"/>
                <a:gd name="connsiteX184" fmla="*/ 2163133 w 4835994"/>
                <a:gd name="connsiteY184" fmla="*/ 1448706 h 10829276"/>
                <a:gd name="connsiteX185" fmla="*/ 2215887 w 4835994"/>
                <a:gd name="connsiteY185" fmla="*/ 1554213 h 10829276"/>
                <a:gd name="connsiteX186" fmla="*/ 2215886 w 4835994"/>
                <a:gd name="connsiteY186" fmla="*/ 1888321 h 10829276"/>
                <a:gd name="connsiteX187" fmla="*/ 2084421 w 4835994"/>
                <a:gd name="connsiteY187" fmla="*/ 2295000 h 10829276"/>
                <a:gd name="connsiteX188" fmla="*/ 2004871 w 4835994"/>
                <a:gd name="connsiteY188" fmla="*/ 2503783 h 10829276"/>
                <a:gd name="connsiteX189" fmla="*/ 1562185 w 4835994"/>
                <a:gd name="connsiteY189" fmla="*/ 2803560 h 10829276"/>
                <a:gd name="connsiteX190" fmla="*/ 1139317 w 4835994"/>
                <a:gd name="connsiteY190" fmla="*/ 3011504 h 10829276"/>
                <a:gd name="connsiteX191" fmla="*/ 791533 w 4835994"/>
                <a:gd name="connsiteY191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1160810 w 4835994"/>
                <a:gd name="connsiteY55" fmla="*/ 7005445 h 10829276"/>
                <a:gd name="connsiteX56" fmla="*/ 1020133 w 4835994"/>
                <a:gd name="connsiteY56" fmla="*/ 7409891 h 10829276"/>
                <a:gd name="connsiteX57" fmla="*/ 844286 w 4835994"/>
                <a:gd name="connsiteY57" fmla="*/ 8042937 h 10829276"/>
                <a:gd name="connsiteX58" fmla="*/ 756363 w 4835994"/>
                <a:gd name="connsiteY58" fmla="*/ 8552891 h 10829276"/>
                <a:gd name="connsiteX59" fmla="*/ 756363 w 4835994"/>
                <a:gd name="connsiteY59" fmla="*/ 9273860 h 10829276"/>
                <a:gd name="connsiteX60" fmla="*/ 861871 w 4835994"/>
                <a:gd name="connsiteY60" fmla="*/ 9854152 h 10829276"/>
                <a:gd name="connsiteX61" fmla="*/ 1020133 w 4835994"/>
                <a:gd name="connsiteY61" fmla="*/ 10592706 h 10829276"/>
                <a:gd name="connsiteX62" fmla="*/ 1090471 w 4835994"/>
                <a:gd name="connsiteY62" fmla="*/ 10803722 h 10829276"/>
                <a:gd name="connsiteX63" fmla="*/ 1178394 w 4835994"/>
                <a:gd name="connsiteY63" fmla="*/ 10803722 h 10829276"/>
                <a:gd name="connsiteX64" fmla="*/ 1389410 w 4835994"/>
                <a:gd name="connsiteY64" fmla="*/ 10803722 h 10829276"/>
                <a:gd name="connsiteX65" fmla="*/ 1916948 w 4835994"/>
                <a:gd name="connsiteY65" fmla="*/ 10803722 h 10829276"/>
                <a:gd name="connsiteX66" fmla="*/ 2338979 w 4835994"/>
                <a:gd name="connsiteY66" fmla="*/ 10786137 h 10829276"/>
                <a:gd name="connsiteX67" fmla="*/ 2374148 w 4835994"/>
                <a:gd name="connsiteY67" fmla="*/ 10663045 h 10829276"/>
                <a:gd name="connsiteX68" fmla="*/ 2338979 w 4835994"/>
                <a:gd name="connsiteY68" fmla="*/ 10399275 h 10829276"/>
                <a:gd name="connsiteX69" fmla="*/ 2356563 w 4835994"/>
                <a:gd name="connsiteY69" fmla="*/ 9994829 h 10829276"/>
                <a:gd name="connsiteX70" fmla="*/ 2338979 w 4835994"/>
                <a:gd name="connsiteY70" fmla="*/ 9432122 h 10829276"/>
                <a:gd name="connsiteX71" fmla="*/ 2303810 w 4835994"/>
                <a:gd name="connsiteY71" fmla="*/ 9133183 h 10829276"/>
                <a:gd name="connsiteX72" fmla="*/ 2303810 w 4835994"/>
                <a:gd name="connsiteY72" fmla="*/ 9010091 h 10829276"/>
                <a:gd name="connsiteX73" fmla="*/ 2479656 w 4835994"/>
                <a:gd name="connsiteY73" fmla="*/ 9027675 h 10829276"/>
                <a:gd name="connsiteX74" fmla="*/ 2549994 w 4835994"/>
                <a:gd name="connsiteY74" fmla="*/ 9045260 h 10829276"/>
                <a:gd name="connsiteX75" fmla="*/ 2532410 w 4835994"/>
                <a:gd name="connsiteY75" fmla="*/ 9256275 h 10829276"/>
                <a:gd name="connsiteX76" fmla="*/ 2514825 w 4835994"/>
                <a:gd name="connsiteY76" fmla="*/ 9537629 h 10829276"/>
                <a:gd name="connsiteX77" fmla="*/ 2497240 w 4835994"/>
                <a:gd name="connsiteY77" fmla="*/ 9766229 h 10829276"/>
                <a:gd name="connsiteX78" fmla="*/ 2497240 w 4835994"/>
                <a:gd name="connsiteY78" fmla="*/ 10047583 h 10829276"/>
                <a:gd name="connsiteX79" fmla="*/ 2479656 w 4835994"/>
                <a:gd name="connsiteY79" fmla="*/ 10241014 h 10829276"/>
                <a:gd name="connsiteX80" fmla="*/ 2497240 w 4835994"/>
                <a:gd name="connsiteY80" fmla="*/ 10469614 h 10829276"/>
                <a:gd name="connsiteX81" fmla="*/ 2497240 w 4835994"/>
                <a:gd name="connsiteY81" fmla="*/ 10663045 h 10829276"/>
                <a:gd name="connsiteX82" fmla="*/ 2514825 w 4835994"/>
                <a:gd name="connsiteY82" fmla="*/ 10821306 h 10829276"/>
                <a:gd name="connsiteX83" fmla="*/ 2725840 w 4835994"/>
                <a:gd name="connsiteY83" fmla="*/ 10803722 h 10829276"/>
                <a:gd name="connsiteX84" fmla="*/ 3059948 w 4835994"/>
                <a:gd name="connsiteY84" fmla="*/ 10786137 h 10829276"/>
                <a:gd name="connsiteX85" fmla="*/ 3499563 w 4835994"/>
                <a:gd name="connsiteY85" fmla="*/ 10821306 h 10829276"/>
                <a:gd name="connsiteX86" fmla="*/ 3763333 w 4835994"/>
                <a:gd name="connsiteY86" fmla="*/ 10786137 h 10829276"/>
                <a:gd name="connsiteX87" fmla="*/ 3780917 w 4835994"/>
                <a:gd name="connsiteY87" fmla="*/ 10680629 h 10829276"/>
                <a:gd name="connsiteX88" fmla="*/ 3851256 w 4835994"/>
                <a:gd name="connsiteY88" fmla="*/ 10293768 h 10829276"/>
                <a:gd name="connsiteX89" fmla="*/ 3974348 w 4835994"/>
                <a:gd name="connsiteY89" fmla="*/ 9783814 h 10829276"/>
                <a:gd name="connsiteX90" fmla="*/ 4079856 w 4835994"/>
                <a:gd name="connsiteY90" fmla="*/ 9080429 h 10829276"/>
                <a:gd name="connsiteX91" fmla="*/ 4097440 w 4835994"/>
                <a:gd name="connsiteY91" fmla="*/ 8640814 h 10829276"/>
                <a:gd name="connsiteX92" fmla="*/ 3991933 w 4835994"/>
                <a:gd name="connsiteY92" fmla="*/ 7955014 h 10829276"/>
                <a:gd name="connsiteX93" fmla="*/ 3763333 w 4835994"/>
                <a:gd name="connsiteY93" fmla="*/ 7216460 h 10829276"/>
                <a:gd name="connsiteX94" fmla="*/ 3605071 w 4835994"/>
                <a:gd name="connsiteY94" fmla="*/ 6794429 h 10829276"/>
                <a:gd name="connsiteX95" fmla="*/ 3534733 w 4835994"/>
                <a:gd name="connsiteY95" fmla="*/ 6671337 h 10829276"/>
                <a:gd name="connsiteX96" fmla="*/ 3534733 w 4835994"/>
                <a:gd name="connsiteY96" fmla="*/ 6284475 h 10829276"/>
                <a:gd name="connsiteX97" fmla="*/ 3622656 w 4835994"/>
                <a:gd name="connsiteY97" fmla="*/ 5880029 h 10829276"/>
                <a:gd name="connsiteX98" fmla="*/ 3692994 w 4835994"/>
                <a:gd name="connsiteY98" fmla="*/ 5387660 h 10829276"/>
                <a:gd name="connsiteX99" fmla="*/ 3710579 w 4835994"/>
                <a:gd name="connsiteY99" fmla="*/ 5106306 h 10829276"/>
                <a:gd name="connsiteX100" fmla="*/ 3763333 w 4835994"/>
                <a:gd name="connsiteY100" fmla="*/ 4948045 h 10829276"/>
                <a:gd name="connsiteX101" fmla="*/ 3780917 w 4835994"/>
                <a:gd name="connsiteY101" fmla="*/ 5475583 h 10829276"/>
                <a:gd name="connsiteX102" fmla="*/ 3798502 w 4835994"/>
                <a:gd name="connsiteY102" fmla="*/ 6126214 h 10829276"/>
                <a:gd name="connsiteX103" fmla="*/ 3798502 w 4835994"/>
                <a:gd name="connsiteY103" fmla="*/ 6460322 h 10829276"/>
                <a:gd name="connsiteX104" fmla="*/ 3921594 w 4835994"/>
                <a:gd name="connsiteY104" fmla="*/ 6970275 h 10829276"/>
                <a:gd name="connsiteX105" fmla="*/ 4079856 w 4835994"/>
                <a:gd name="connsiteY105" fmla="*/ 7532983 h 10829276"/>
                <a:gd name="connsiteX106" fmla="*/ 4185363 w 4835994"/>
                <a:gd name="connsiteY106" fmla="*/ 8130860 h 10829276"/>
                <a:gd name="connsiteX107" fmla="*/ 4308456 w 4835994"/>
                <a:gd name="connsiteY107" fmla="*/ 8570475 h 10829276"/>
                <a:gd name="connsiteX108" fmla="*/ 4326040 w 4835994"/>
                <a:gd name="connsiteY108" fmla="*/ 8957337 h 10829276"/>
                <a:gd name="connsiteX109" fmla="*/ 4273286 w 4835994"/>
                <a:gd name="connsiteY109" fmla="*/ 9273860 h 10829276"/>
                <a:gd name="connsiteX110" fmla="*/ 4185363 w 4835994"/>
                <a:gd name="connsiteY110" fmla="*/ 9520045 h 10829276"/>
                <a:gd name="connsiteX111" fmla="*/ 4202948 w 4835994"/>
                <a:gd name="connsiteY111" fmla="*/ 9713475 h 10829276"/>
                <a:gd name="connsiteX112" fmla="*/ 4202948 w 4835994"/>
                <a:gd name="connsiteY112" fmla="*/ 9836568 h 10829276"/>
                <a:gd name="connsiteX113" fmla="*/ 4220533 w 4835994"/>
                <a:gd name="connsiteY113" fmla="*/ 10029998 h 10829276"/>
                <a:gd name="connsiteX114" fmla="*/ 4308456 w 4835994"/>
                <a:gd name="connsiteY114" fmla="*/ 10135506 h 10829276"/>
                <a:gd name="connsiteX115" fmla="*/ 4343625 w 4835994"/>
                <a:gd name="connsiteY115" fmla="*/ 10135506 h 10829276"/>
                <a:gd name="connsiteX116" fmla="*/ 4361210 w 4835994"/>
                <a:gd name="connsiteY116" fmla="*/ 10047583 h 10829276"/>
                <a:gd name="connsiteX117" fmla="*/ 4326040 w 4835994"/>
                <a:gd name="connsiteY117" fmla="*/ 9906906 h 10829276"/>
                <a:gd name="connsiteX118" fmla="*/ 4343625 w 4835994"/>
                <a:gd name="connsiteY118" fmla="*/ 9713475 h 10829276"/>
                <a:gd name="connsiteX119" fmla="*/ 4396379 w 4835994"/>
                <a:gd name="connsiteY119" fmla="*/ 9572798 h 10829276"/>
                <a:gd name="connsiteX120" fmla="*/ 4466717 w 4835994"/>
                <a:gd name="connsiteY120" fmla="*/ 9836568 h 10829276"/>
                <a:gd name="connsiteX121" fmla="*/ 4466717 w 4835994"/>
                <a:gd name="connsiteY121" fmla="*/ 10065168 h 10829276"/>
                <a:gd name="connsiteX122" fmla="*/ 4431548 w 4835994"/>
                <a:gd name="connsiteY122" fmla="*/ 10170675 h 10829276"/>
                <a:gd name="connsiteX123" fmla="*/ 4378794 w 4835994"/>
                <a:gd name="connsiteY123" fmla="*/ 10293768 h 10829276"/>
                <a:gd name="connsiteX124" fmla="*/ 4290871 w 4835994"/>
                <a:gd name="connsiteY124" fmla="*/ 10452029 h 10829276"/>
                <a:gd name="connsiteX125" fmla="*/ 4290871 w 4835994"/>
                <a:gd name="connsiteY125" fmla="*/ 10487198 h 10829276"/>
                <a:gd name="connsiteX126" fmla="*/ 4449133 w 4835994"/>
                <a:gd name="connsiteY126" fmla="*/ 10311352 h 10829276"/>
                <a:gd name="connsiteX127" fmla="*/ 4607394 w 4835994"/>
                <a:gd name="connsiteY127" fmla="*/ 10241014 h 10829276"/>
                <a:gd name="connsiteX128" fmla="*/ 4712902 w 4835994"/>
                <a:gd name="connsiteY128" fmla="*/ 10065168 h 10829276"/>
                <a:gd name="connsiteX129" fmla="*/ 4783240 w 4835994"/>
                <a:gd name="connsiteY129" fmla="*/ 9906906 h 10829276"/>
                <a:gd name="connsiteX130" fmla="*/ 4835994 w 4835994"/>
                <a:gd name="connsiteY130" fmla="*/ 9731060 h 10829276"/>
                <a:gd name="connsiteX131" fmla="*/ 4783240 w 4835994"/>
                <a:gd name="connsiteY131" fmla="*/ 9396952 h 10829276"/>
                <a:gd name="connsiteX132" fmla="*/ 4677733 w 4835994"/>
                <a:gd name="connsiteY132" fmla="*/ 9010091 h 10829276"/>
                <a:gd name="connsiteX133" fmla="*/ 4677733 w 4835994"/>
                <a:gd name="connsiteY133" fmla="*/ 8851829 h 10829276"/>
                <a:gd name="connsiteX134" fmla="*/ 4695317 w 4835994"/>
                <a:gd name="connsiteY134" fmla="*/ 8799075 h 10829276"/>
                <a:gd name="connsiteX135" fmla="*/ 4624979 w 4835994"/>
                <a:gd name="connsiteY135" fmla="*/ 8693568 h 10829276"/>
                <a:gd name="connsiteX136" fmla="*/ 4607394 w 4835994"/>
                <a:gd name="connsiteY136" fmla="*/ 8640814 h 10829276"/>
                <a:gd name="connsiteX137" fmla="*/ 4607394 w 4835994"/>
                <a:gd name="connsiteY137" fmla="*/ 8166029 h 10829276"/>
                <a:gd name="connsiteX138" fmla="*/ 4589810 w 4835994"/>
                <a:gd name="connsiteY138" fmla="*/ 7058198 h 10829276"/>
                <a:gd name="connsiteX139" fmla="*/ 4501886 w 4835994"/>
                <a:gd name="connsiteY139" fmla="*/ 6600998 h 10829276"/>
                <a:gd name="connsiteX140" fmla="*/ 4396379 w 4835994"/>
                <a:gd name="connsiteY140" fmla="*/ 6266891 h 10829276"/>
                <a:gd name="connsiteX141" fmla="*/ 4378794 w 4835994"/>
                <a:gd name="connsiteY141" fmla="*/ 5686598 h 10829276"/>
                <a:gd name="connsiteX142" fmla="*/ 4396379 w 4835994"/>
                <a:gd name="connsiteY142" fmla="*/ 4367752 h 10829276"/>
                <a:gd name="connsiteX143" fmla="*/ 4468950 w 4835994"/>
                <a:gd name="connsiteY143" fmla="*/ 3794997 h 10829276"/>
                <a:gd name="connsiteX144" fmla="*/ 4308456 w 4835994"/>
                <a:gd name="connsiteY144" fmla="*/ 3295091 h 10829276"/>
                <a:gd name="connsiteX145" fmla="*/ 4202948 w 4835994"/>
                <a:gd name="connsiteY145" fmla="*/ 3189583 h 10829276"/>
                <a:gd name="connsiteX146" fmla="*/ 4062271 w 4835994"/>
                <a:gd name="connsiteY146" fmla="*/ 3101660 h 10829276"/>
                <a:gd name="connsiteX147" fmla="*/ 3797665 w 4835994"/>
                <a:gd name="connsiteY147" fmla="*/ 3034392 h 10829276"/>
                <a:gd name="connsiteX148" fmla="*/ 3402429 w 4835994"/>
                <a:gd name="connsiteY148" fmla="*/ 2826447 h 10829276"/>
                <a:gd name="connsiteX149" fmla="*/ 3024779 w 4835994"/>
                <a:gd name="connsiteY149" fmla="*/ 2609291 h 10829276"/>
                <a:gd name="connsiteX150" fmla="*/ 2866517 w 4835994"/>
                <a:gd name="connsiteY150" fmla="*/ 2204845 h 10829276"/>
                <a:gd name="connsiteX151" fmla="*/ 2831348 w 4835994"/>
                <a:gd name="connsiteY151" fmla="*/ 1958660 h 10829276"/>
                <a:gd name="connsiteX152" fmla="*/ 2831348 w 4835994"/>
                <a:gd name="connsiteY152" fmla="*/ 1870737 h 10829276"/>
                <a:gd name="connsiteX153" fmla="*/ 3077533 w 4835994"/>
                <a:gd name="connsiteY153" fmla="*/ 1958660 h 10829276"/>
                <a:gd name="connsiteX154" fmla="*/ 3288548 w 4835994"/>
                <a:gd name="connsiteY154" fmla="*/ 1993829 h 10829276"/>
                <a:gd name="connsiteX155" fmla="*/ 3411640 w 4835994"/>
                <a:gd name="connsiteY155" fmla="*/ 1958660 h 10829276"/>
                <a:gd name="connsiteX156" fmla="*/ 3446810 w 4835994"/>
                <a:gd name="connsiteY156" fmla="*/ 1923491 h 10829276"/>
                <a:gd name="connsiteX157" fmla="*/ 3446810 w 4835994"/>
                <a:gd name="connsiteY157" fmla="*/ 1835568 h 10829276"/>
                <a:gd name="connsiteX158" fmla="*/ 3429225 w 4835994"/>
                <a:gd name="connsiteY158" fmla="*/ 1782814 h 10829276"/>
                <a:gd name="connsiteX159" fmla="*/ 3464394 w 4835994"/>
                <a:gd name="connsiteY159" fmla="*/ 1782814 h 10829276"/>
                <a:gd name="connsiteX160" fmla="*/ 3534733 w 4835994"/>
                <a:gd name="connsiteY160" fmla="*/ 1765229 h 10829276"/>
                <a:gd name="connsiteX161" fmla="*/ 3517148 w 4835994"/>
                <a:gd name="connsiteY161" fmla="*/ 1712475 h 10829276"/>
                <a:gd name="connsiteX162" fmla="*/ 3499563 w 4835994"/>
                <a:gd name="connsiteY162" fmla="*/ 1694891 h 10829276"/>
                <a:gd name="connsiteX163" fmla="*/ 3552317 w 4835994"/>
                <a:gd name="connsiteY163" fmla="*/ 1677306 h 10829276"/>
                <a:gd name="connsiteX164" fmla="*/ 3552317 w 4835994"/>
                <a:gd name="connsiteY164" fmla="*/ 1571798 h 10829276"/>
                <a:gd name="connsiteX165" fmla="*/ 3534733 w 4835994"/>
                <a:gd name="connsiteY165" fmla="*/ 1413537 h 10829276"/>
                <a:gd name="connsiteX166" fmla="*/ 3640240 w 4835994"/>
                <a:gd name="connsiteY166" fmla="*/ 1413537 h 10829276"/>
                <a:gd name="connsiteX167" fmla="*/ 3740619 w 4835994"/>
                <a:gd name="connsiteY167" fmla="*/ 1406943 h 10829276"/>
                <a:gd name="connsiteX168" fmla="*/ 3710579 w 4835994"/>
                <a:gd name="connsiteY168" fmla="*/ 1290445 h 10829276"/>
                <a:gd name="connsiteX169" fmla="*/ 3622656 w 4835994"/>
                <a:gd name="connsiteY169" fmla="*/ 1184937 h 10829276"/>
                <a:gd name="connsiteX170" fmla="*/ 3587486 w 4835994"/>
                <a:gd name="connsiteY170" fmla="*/ 1132183 h 10829276"/>
                <a:gd name="connsiteX171" fmla="*/ 3552317 w 4835994"/>
                <a:gd name="connsiteY171" fmla="*/ 1044260 h 10829276"/>
                <a:gd name="connsiteX172" fmla="*/ 3600048 w 4835994"/>
                <a:gd name="connsiteY172" fmla="*/ 700940 h 10829276"/>
                <a:gd name="connsiteX173" fmla="*/ 3499563 w 4835994"/>
                <a:gd name="connsiteY173" fmla="*/ 340875 h 10829276"/>
                <a:gd name="connsiteX174" fmla="*/ 3306133 w 4835994"/>
                <a:gd name="connsiteY174" fmla="*/ 182614 h 10829276"/>
                <a:gd name="connsiteX175" fmla="*/ 3059948 w 4835994"/>
                <a:gd name="connsiteY175" fmla="*/ 77106 h 10829276"/>
                <a:gd name="connsiteX176" fmla="*/ 2796179 w 4835994"/>
                <a:gd name="connsiteY176" fmla="*/ 6768 h 10829276"/>
                <a:gd name="connsiteX177" fmla="*/ 2532410 w 4835994"/>
                <a:gd name="connsiteY177" fmla="*/ 6768 h 10829276"/>
                <a:gd name="connsiteX178" fmla="*/ 2198302 w 4835994"/>
                <a:gd name="connsiteY178" fmla="*/ 41937 h 10829276"/>
                <a:gd name="connsiteX179" fmla="*/ 1987286 w 4835994"/>
                <a:gd name="connsiteY179" fmla="*/ 165029 h 10829276"/>
                <a:gd name="connsiteX180" fmla="*/ 1776271 w 4835994"/>
                <a:gd name="connsiteY180" fmla="*/ 358460 h 10829276"/>
                <a:gd name="connsiteX181" fmla="*/ 1705932 w 4835994"/>
                <a:gd name="connsiteY181" fmla="*/ 639814 h 10829276"/>
                <a:gd name="connsiteX182" fmla="*/ 1776271 w 4835994"/>
                <a:gd name="connsiteY182" fmla="*/ 991507 h 10829276"/>
                <a:gd name="connsiteX183" fmla="*/ 1952117 w 4835994"/>
                <a:gd name="connsiteY183" fmla="*/ 1272860 h 10829276"/>
                <a:gd name="connsiteX184" fmla="*/ 2163133 w 4835994"/>
                <a:gd name="connsiteY184" fmla="*/ 1448706 h 10829276"/>
                <a:gd name="connsiteX185" fmla="*/ 2215887 w 4835994"/>
                <a:gd name="connsiteY185" fmla="*/ 1554213 h 10829276"/>
                <a:gd name="connsiteX186" fmla="*/ 2215886 w 4835994"/>
                <a:gd name="connsiteY186" fmla="*/ 1888321 h 10829276"/>
                <a:gd name="connsiteX187" fmla="*/ 2084421 w 4835994"/>
                <a:gd name="connsiteY187" fmla="*/ 2295000 h 10829276"/>
                <a:gd name="connsiteX188" fmla="*/ 2004871 w 4835994"/>
                <a:gd name="connsiteY188" fmla="*/ 2503783 h 10829276"/>
                <a:gd name="connsiteX189" fmla="*/ 1562185 w 4835994"/>
                <a:gd name="connsiteY189" fmla="*/ 2803560 h 10829276"/>
                <a:gd name="connsiteX190" fmla="*/ 1139317 w 4835994"/>
                <a:gd name="connsiteY190" fmla="*/ 3011504 h 10829276"/>
                <a:gd name="connsiteX191" fmla="*/ 791533 w 4835994"/>
                <a:gd name="connsiteY191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1160810 w 4835994"/>
                <a:gd name="connsiteY55" fmla="*/ 7005445 h 10829276"/>
                <a:gd name="connsiteX56" fmla="*/ 1020133 w 4835994"/>
                <a:gd name="connsiteY56" fmla="*/ 7409891 h 10829276"/>
                <a:gd name="connsiteX57" fmla="*/ 844286 w 4835994"/>
                <a:gd name="connsiteY57" fmla="*/ 8042937 h 10829276"/>
                <a:gd name="connsiteX58" fmla="*/ 756363 w 4835994"/>
                <a:gd name="connsiteY58" fmla="*/ 8552891 h 10829276"/>
                <a:gd name="connsiteX59" fmla="*/ 756363 w 4835994"/>
                <a:gd name="connsiteY59" fmla="*/ 9273860 h 10829276"/>
                <a:gd name="connsiteX60" fmla="*/ 861871 w 4835994"/>
                <a:gd name="connsiteY60" fmla="*/ 9854152 h 10829276"/>
                <a:gd name="connsiteX61" fmla="*/ 1020133 w 4835994"/>
                <a:gd name="connsiteY61" fmla="*/ 10592706 h 10829276"/>
                <a:gd name="connsiteX62" fmla="*/ 1090471 w 4835994"/>
                <a:gd name="connsiteY62" fmla="*/ 10803722 h 10829276"/>
                <a:gd name="connsiteX63" fmla="*/ 1178394 w 4835994"/>
                <a:gd name="connsiteY63" fmla="*/ 10803722 h 10829276"/>
                <a:gd name="connsiteX64" fmla="*/ 1389410 w 4835994"/>
                <a:gd name="connsiteY64" fmla="*/ 10803722 h 10829276"/>
                <a:gd name="connsiteX65" fmla="*/ 1916948 w 4835994"/>
                <a:gd name="connsiteY65" fmla="*/ 10803722 h 10829276"/>
                <a:gd name="connsiteX66" fmla="*/ 2338979 w 4835994"/>
                <a:gd name="connsiteY66" fmla="*/ 10786137 h 10829276"/>
                <a:gd name="connsiteX67" fmla="*/ 2374148 w 4835994"/>
                <a:gd name="connsiteY67" fmla="*/ 10663045 h 10829276"/>
                <a:gd name="connsiteX68" fmla="*/ 2338979 w 4835994"/>
                <a:gd name="connsiteY68" fmla="*/ 10399275 h 10829276"/>
                <a:gd name="connsiteX69" fmla="*/ 2356563 w 4835994"/>
                <a:gd name="connsiteY69" fmla="*/ 9994829 h 10829276"/>
                <a:gd name="connsiteX70" fmla="*/ 2338979 w 4835994"/>
                <a:gd name="connsiteY70" fmla="*/ 9432122 h 10829276"/>
                <a:gd name="connsiteX71" fmla="*/ 2303810 w 4835994"/>
                <a:gd name="connsiteY71" fmla="*/ 9133183 h 10829276"/>
                <a:gd name="connsiteX72" fmla="*/ 2303810 w 4835994"/>
                <a:gd name="connsiteY72" fmla="*/ 9010091 h 10829276"/>
                <a:gd name="connsiteX73" fmla="*/ 2479656 w 4835994"/>
                <a:gd name="connsiteY73" fmla="*/ 9027675 h 10829276"/>
                <a:gd name="connsiteX74" fmla="*/ 2549994 w 4835994"/>
                <a:gd name="connsiteY74" fmla="*/ 9045260 h 10829276"/>
                <a:gd name="connsiteX75" fmla="*/ 2532410 w 4835994"/>
                <a:gd name="connsiteY75" fmla="*/ 9256275 h 10829276"/>
                <a:gd name="connsiteX76" fmla="*/ 2514825 w 4835994"/>
                <a:gd name="connsiteY76" fmla="*/ 9537629 h 10829276"/>
                <a:gd name="connsiteX77" fmla="*/ 2497240 w 4835994"/>
                <a:gd name="connsiteY77" fmla="*/ 9766229 h 10829276"/>
                <a:gd name="connsiteX78" fmla="*/ 2497240 w 4835994"/>
                <a:gd name="connsiteY78" fmla="*/ 10047583 h 10829276"/>
                <a:gd name="connsiteX79" fmla="*/ 2479656 w 4835994"/>
                <a:gd name="connsiteY79" fmla="*/ 10241014 h 10829276"/>
                <a:gd name="connsiteX80" fmla="*/ 2497240 w 4835994"/>
                <a:gd name="connsiteY80" fmla="*/ 10469614 h 10829276"/>
                <a:gd name="connsiteX81" fmla="*/ 2497240 w 4835994"/>
                <a:gd name="connsiteY81" fmla="*/ 10663045 h 10829276"/>
                <a:gd name="connsiteX82" fmla="*/ 2514825 w 4835994"/>
                <a:gd name="connsiteY82" fmla="*/ 10821306 h 10829276"/>
                <a:gd name="connsiteX83" fmla="*/ 2725840 w 4835994"/>
                <a:gd name="connsiteY83" fmla="*/ 10803722 h 10829276"/>
                <a:gd name="connsiteX84" fmla="*/ 3059948 w 4835994"/>
                <a:gd name="connsiteY84" fmla="*/ 10786137 h 10829276"/>
                <a:gd name="connsiteX85" fmla="*/ 3499563 w 4835994"/>
                <a:gd name="connsiteY85" fmla="*/ 10821306 h 10829276"/>
                <a:gd name="connsiteX86" fmla="*/ 3763333 w 4835994"/>
                <a:gd name="connsiteY86" fmla="*/ 10786137 h 10829276"/>
                <a:gd name="connsiteX87" fmla="*/ 3780917 w 4835994"/>
                <a:gd name="connsiteY87" fmla="*/ 10680629 h 10829276"/>
                <a:gd name="connsiteX88" fmla="*/ 3851256 w 4835994"/>
                <a:gd name="connsiteY88" fmla="*/ 10293768 h 10829276"/>
                <a:gd name="connsiteX89" fmla="*/ 3974348 w 4835994"/>
                <a:gd name="connsiteY89" fmla="*/ 9783814 h 10829276"/>
                <a:gd name="connsiteX90" fmla="*/ 4079856 w 4835994"/>
                <a:gd name="connsiteY90" fmla="*/ 9080429 h 10829276"/>
                <a:gd name="connsiteX91" fmla="*/ 4097440 w 4835994"/>
                <a:gd name="connsiteY91" fmla="*/ 8640814 h 10829276"/>
                <a:gd name="connsiteX92" fmla="*/ 3991933 w 4835994"/>
                <a:gd name="connsiteY92" fmla="*/ 7955014 h 10829276"/>
                <a:gd name="connsiteX93" fmla="*/ 3763333 w 4835994"/>
                <a:gd name="connsiteY93" fmla="*/ 7216460 h 10829276"/>
                <a:gd name="connsiteX94" fmla="*/ 3605071 w 4835994"/>
                <a:gd name="connsiteY94" fmla="*/ 6794429 h 10829276"/>
                <a:gd name="connsiteX95" fmla="*/ 3534733 w 4835994"/>
                <a:gd name="connsiteY95" fmla="*/ 6671337 h 10829276"/>
                <a:gd name="connsiteX96" fmla="*/ 3534733 w 4835994"/>
                <a:gd name="connsiteY96" fmla="*/ 6284475 h 10829276"/>
                <a:gd name="connsiteX97" fmla="*/ 3622656 w 4835994"/>
                <a:gd name="connsiteY97" fmla="*/ 5880029 h 10829276"/>
                <a:gd name="connsiteX98" fmla="*/ 3692994 w 4835994"/>
                <a:gd name="connsiteY98" fmla="*/ 5387660 h 10829276"/>
                <a:gd name="connsiteX99" fmla="*/ 3710579 w 4835994"/>
                <a:gd name="connsiteY99" fmla="*/ 5106306 h 10829276"/>
                <a:gd name="connsiteX100" fmla="*/ 3763333 w 4835994"/>
                <a:gd name="connsiteY100" fmla="*/ 4948045 h 10829276"/>
                <a:gd name="connsiteX101" fmla="*/ 3780917 w 4835994"/>
                <a:gd name="connsiteY101" fmla="*/ 5475583 h 10829276"/>
                <a:gd name="connsiteX102" fmla="*/ 3798502 w 4835994"/>
                <a:gd name="connsiteY102" fmla="*/ 6126214 h 10829276"/>
                <a:gd name="connsiteX103" fmla="*/ 3798502 w 4835994"/>
                <a:gd name="connsiteY103" fmla="*/ 6460322 h 10829276"/>
                <a:gd name="connsiteX104" fmla="*/ 3921594 w 4835994"/>
                <a:gd name="connsiteY104" fmla="*/ 6970275 h 10829276"/>
                <a:gd name="connsiteX105" fmla="*/ 4079856 w 4835994"/>
                <a:gd name="connsiteY105" fmla="*/ 7532983 h 10829276"/>
                <a:gd name="connsiteX106" fmla="*/ 4185363 w 4835994"/>
                <a:gd name="connsiteY106" fmla="*/ 8130860 h 10829276"/>
                <a:gd name="connsiteX107" fmla="*/ 4308456 w 4835994"/>
                <a:gd name="connsiteY107" fmla="*/ 8570475 h 10829276"/>
                <a:gd name="connsiteX108" fmla="*/ 4326040 w 4835994"/>
                <a:gd name="connsiteY108" fmla="*/ 8957337 h 10829276"/>
                <a:gd name="connsiteX109" fmla="*/ 4273286 w 4835994"/>
                <a:gd name="connsiteY109" fmla="*/ 9273860 h 10829276"/>
                <a:gd name="connsiteX110" fmla="*/ 4185363 w 4835994"/>
                <a:gd name="connsiteY110" fmla="*/ 9520045 h 10829276"/>
                <a:gd name="connsiteX111" fmla="*/ 4202948 w 4835994"/>
                <a:gd name="connsiteY111" fmla="*/ 9713475 h 10829276"/>
                <a:gd name="connsiteX112" fmla="*/ 4202948 w 4835994"/>
                <a:gd name="connsiteY112" fmla="*/ 9836568 h 10829276"/>
                <a:gd name="connsiteX113" fmla="*/ 4220533 w 4835994"/>
                <a:gd name="connsiteY113" fmla="*/ 10029998 h 10829276"/>
                <a:gd name="connsiteX114" fmla="*/ 4308456 w 4835994"/>
                <a:gd name="connsiteY114" fmla="*/ 10135506 h 10829276"/>
                <a:gd name="connsiteX115" fmla="*/ 4343625 w 4835994"/>
                <a:gd name="connsiteY115" fmla="*/ 10135506 h 10829276"/>
                <a:gd name="connsiteX116" fmla="*/ 4361210 w 4835994"/>
                <a:gd name="connsiteY116" fmla="*/ 10047583 h 10829276"/>
                <a:gd name="connsiteX117" fmla="*/ 4326040 w 4835994"/>
                <a:gd name="connsiteY117" fmla="*/ 9906906 h 10829276"/>
                <a:gd name="connsiteX118" fmla="*/ 4343625 w 4835994"/>
                <a:gd name="connsiteY118" fmla="*/ 9713475 h 10829276"/>
                <a:gd name="connsiteX119" fmla="*/ 4396379 w 4835994"/>
                <a:gd name="connsiteY119" fmla="*/ 9572798 h 10829276"/>
                <a:gd name="connsiteX120" fmla="*/ 4466717 w 4835994"/>
                <a:gd name="connsiteY120" fmla="*/ 9836568 h 10829276"/>
                <a:gd name="connsiteX121" fmla="*/ 4466717 w 4835994"/>
                <a:gd name="connsiteY121" fmla="*/ 10065168 h 10829276"/>
                <a:gd name="connsiteX122" fmla="*/ 4431548 w 4835994"/>
                <a:gd name="connsiteY122" fmla="*/ 10170675 h 10829276"/>
                <a:gd name="connsiteX123" fmla="*/ 4378794 w 4835994"/>
                <a:gd name="connsiteY123" fmla="*/ 10293768 h 10829276"/>
                <a:gd name="connsiteX124" fmla="*/ 4290871 w 4835994"/>
                <a:gd name="connsiteY124" fmla="*/ 10452029 h 10829276"/>
                <a:gd name="connsiteX125" fmla="*/ 4290871 w 4835994"/>
                <a:gd name="connsiteY125" fmla="*/ 10487198 h 10829276"/>
                <a:gd name="connsiteX126" fmla="*/ 4449133 w 4835994"/>
                <a:gd name="connsiteY126" fmla="*/ 10311352 h 10829276"/>
                <a:gd name="connsiteX127" fmla="*/ 4607394 w 4835994"/>
                <a:gd name="connsiteY127" fmla="*/ 10241014 h 10829276"/>
                <a:gd name="connsiteX128" fmla="*/ 4712902 w 4835994"/>
                <a:gd name="connsiteY128" fmla="*/ 10065168 h 10829276"/>
                <a:gd name="connsiteX129" fmla="*/ 4783240 w 4835994"/>
                <a:gd name="connsiteY129" fmla="*/ 9906906 h 10829276"/>
                <a:gd name="connsiteX130" fmla="*/ 4835994 w 4835994"/>
                <a:gd name="connsiteY130" fmla="*/ 9731060 h 10829276"/>
                <a:gd name="connsiteX131" fmla="*/ 4783240 w 4835994"/>
                <a:gd name="connsiteY131" fmla="*/ 9396952 h 10829276"/>
                <a:gd name="connsiteX132" fmla="*/ 4677733 w 4835994"/>
                <a:gd name="connsiteY132" fmla="*/ 9010091 h 10829276"/>
                <a:gd name="connsiteX133" fmla="*/ 4677733 w 4835994"/>
                <a:gd name="connsiteY133" fmla="*/ 8851829 h 10829276"/>
                <a:gd name="connsiteX134" fmla="*/ 4695317 w 4835994"/>
                <a:gd name="connsiteY134" fmla="*/ 8799075 h 10829276"/>
                <a:gd name="connsiteX135" fmla="*/ 4624979 w 4835994"/>
                <a:gd name="connsiteY135" fmla="*/ 8693568 h 10829276"/>
                <a:gd name="connsiteX136" fmla="*/ 4607394 w 4835994"/>
                <a:gd name="connsiteY136" fmla="*/ 8640814 h 10829276"/>
                <a:gd name="connsiteX137" fmla="*/ 4607394 w 4835994"/>
                <a:gd name="connsiteY137" fmla="*/ 8166029 h 10829276"/>
                <a:gd name="connsiteX138" fmla="*/ 4589810 w 4835994"/>
                <a:gd name="connsiteY138" fmla="*/ 7058198 h 10829276"/>
                <a:gd name="connsiteX139" fmla="*/ 4501886 w 4835994"/>
                <a:gd name="connsiteY139" fmla="*/ 6600998 h 10829276"/>
                <a:gd name="connsiteX140" fmla="*/ 4396379 w 4835994"/>
                <a:gd name="connsiteY140" fmla="*/ 6266891 h 10829276"/>
                <a:gd name="connsiteX141" fmla="*/ 4378794 w 4835994"/>
                <a:gd name="connsiteY141" fmla="*/ 5686598 h 10829276"/>
                <a:gd name="connsiteX142" fmla="*/ 4468950 w 4835994"/>
                <a:gd name="connsiteY142" fmla="*/ 4527409 h 10829276"/>
                <a:gd name="connsiteX143" fmla="*/ 4468950 w 4835994"/>
                <a:gd name="connsiteY143" fmla="*/ 3794997 h 10829276"/>
                <a:gd name="connsiteX144" fmla="*/ 4308456 w 4835994"/>
                <a:gd name="connsiteY144" fmla="*/ 3295091 h 10829276"/>
                <a:gd name="connsiteX145" fmla="*/ 4202948 w 4835994"/>
                <a:gd name="connsiteY145" fmla="*/ 3189583 h 10829276"/>
                <a:gd name="connsiteX146" fmla="*/ 4062271 w 4835994"/>
                <a:gd name="connsiteY146" fmla="*/ 3101660 h 10829276"/>
                <a:gd name="connsiteX147" fmla="*/ 3797665 w 4835994"/>
                <a:gd name="connsiteY147" fmla="*/ 3034392 h 10829276"/>
                <a:gd name="connsiteX148" fmla="*/ 3402429 w 4835994"/>
                <a:gd name="connsiteY148" fmla="*/ 2826447 h 10829276"/>
                <a:gd name="connsiteX149" fmla="*/ 3024779 w 4835994"/>
                <a:gd name="connsiteY149" fmla="*/ 2609291 h 10829276"/>
                <a:gd name="connsiteX150" fmla="*/ 2866517 w 4835994"/>
                <a:gd name="connsiteY150" fmla="*/ 2204845 h 10829276"/>
                <a:gd name="connsiteX151" fmla="*/ 2831348 w 4835994"/>
                <a:gd name="connsiteY151" fmla="*/ 1958660 h 10829276"/>
                <a:gd name="connsiteX152" fmla="*/ 2831348 w 4835994"/>
                <a:gd name="connsiteY152" fmla="*/ 1870737 h 10829276"/>
                <a:gd name="connsiteX153" fmla="*/ 3077533 w 4835994"/>
                <a:gd name="connsiteY153" fmla="*/ 1958660 h 10829276"/>
                <a:gd name="connsiteX154" fmla="*/ 3288548 w 4835994"/>
                <a:gd name="connsiteY154" fmla="*/ 1993829 h 10829276"/>
                <a:gd name="connsiteX155" fmla="*/ 3411640 w 4835994"/>
                <a:gd name="connsiteY155" fmla="*/ 1958660 h 10829276"/>
                <a:gd name="connsiteX156" fmla="*/ 3446810 w 4835994"/>
                <a:gd name="connsiteY156" fmla="*/ 1923491 h 10829276"/>
                <a:gd name="connsiteX157" fmla="*/ 3446810 w 4835994"/>
                <a:gd name="connsiteY157" fmla="*/ 1835568 h 10829276"/>
                <a:gd name="connsiteX158" fmla="*/ 3429225 w 4835994"/>
                <a:gd name="connsiteY158" fmla="*/ 1782814 h 10829276"/>
                <a:gd name="connsiteX159" fmla="*/ 3464394 w 4835994"/>
                <a:gd name="connsiteY159" fmla="*/ 1782814 h 10829276"/>
                <a:gd name="connsiteX160" fmla="*/ 3534733 w 4835994"/>
                <a:gd name="connsiteY160" fmla="*/ 1765229 h 10829276"/>
                <a:gd name="connsiteX161" fmla="*/ 3517148 w 4835994"/>
                <a:gd name="connsiteY161" fmla="*/ 1712475 h 10829276"/>
                <a:gd name="connsiteX162" fmla="*/ 3499563 w 4835994"/>
                <a:gd name="connsiteY162" fmla="*/ 1694891 h 10829276"/>
                <a:gd name="connsiteX163" fmla="*/ 3552317 w 4835994"/>
                <a:gd name="connsiteY163" fmla="*/ 1677306 h 10829276"/>
                <a:gd name="connsiteX164" fmla="*/ 3552317 w 4835994"/>
                <a:gd name="connsiteY164" fmla="*/ 1571798 h 10829276"/>
                <a:gd name="connsiteX165" fmla="*/ 3534733 w 4835994"/>
                <a:gd name="connsiteY165" fmla="*/ 1413537 h 10829276"/>
                <a:gd name="connsiteX166" fmla="*/ 3640240 w 4835994"/>
                <a:gd name="connsiteY166" fmla="*/ 1413537 h 10829276"/>
                <a:gd name="connsiteX167" fmla="*/ 3740619 w 4835994"/>
                <a:gd name="connsiteY167" fmla="*/ 1406943 h 10829276"/>
                <a:gd name="connsiteX168" fmla="*/ 3710579 w 4835994"/>
                <a:gd name="connsiteY168" fmla="*/ 1290445 h 10829276"/>
                <a:gd name="connsiteX169" fmla="*/ 3622656 w 4835994"/>
                <a:gd name="connsiteY169" fmla="*/ 1184937 h 10829276"/>
                <a:gd name="connsiteX170" fmla="*/ 3587486 w 4835994"/>
                <a:gd name="connsiteY170" fmla="*/ 1132183 h 10829276"/>
                <a:gd name="connsiteX171" fmla="*/ 3552317 w 4835994"/>
                <a:gd name="connsiteY171" fmla="*/ 1044260 h 10829276"/>
                <a:gd name="connsiteX172" fmla="*/ 3600048 w 4835994"/>
                <a:gd name="connsiteY172" fmla="*/ 700940 h 10829276"/>
                <a:gd name="connsiteX173" fmla="*/ 3499563 w 4835994"/>
                <a:gd name="connsiteY173" fmla="*/ 340875 h 10829276"/>
                <a:gd name="connsiteX174" fmla="*/ 3306133 w 4835994"/>
                <a:gd name="connsiteY174" fmla="*/ 182614 h 10829276"/>
                <a:gd name="connsiteX175" fmla="*/ 3059948 w 4835994"/>
                <a:gd name="connsiteY175" fmla="*/ 77106 h 10829276"/>
                <a:gd name="connsiteX176" fmla="*/ 2796179 w 4835994"/>
                <a:gd name="connsiteY176" fmla="*/ 6768 h 10829276"/>
                <a:gd name="connsiteX177" fmla="*/ 2532410 w 4835994"/>
                <a:gd name="connsiteY177" fmla="*/ 6768 h 10829276"/>
                <a:gd name="connsiteX178" fmla="*/ 2198302 w 4835994"/>
                <a:gd name="connsiteY178" fmla="*/ 41937 h 10829276"/>
                <a:gd name="connsiteX179" fmla="*/ 1987286 w 4835994"/>
                <a:gd name="connsiteY179" fmla="*/ 165029 h 10829276"/>
                <a:gd name="connsiteX180" fmla="*/ 1776271 w 4835994"/>
                <a:gd name="connsiteY180" fmla="*/ 358460 h 10829276"/>
                <a:gd name="connsiteX181" fmla="*/ 1705932 w 4835994"/>
                <a:gd name="connsiteY181" fmla="*/ 639814 h 10829276"/>
                <a:gd name="connsiteX182" fmla="*/ 1776271 w 4835994"/>
                <a:gd name="connsiteY182" fmla="*/ 991507 h 10829276"/>
                <a:gd name="connsiteX183" fmla="*/ 1952117 w 4835994"/>
                <a:gd name="connsiteY183" fmla="*/ 1272860 h 10829276"/>
                <a:gd name="connsiteX184" fmla="*/ 2163133 w 4835994"/>
                <a:gd name="connsiteY184" fmla="*/ 1448706 h 10829276"/>
                <a:gd name="connsiteX185" fmla="*/ 2215887 w 4835994"/>
                <a:gd name="connsiteY185" fmla="*/ 1554213 h 10829276"/>
                <a:gd name="connsiteX186" fmla="*/ 2215886 w 4835994"/>
                <a:gd name="connsiteY186" fmla="*/ 1888321 h 10829276"/>
                <a:gd name="connsiteX187" fmla="*/ 2084421 w 4835994"/>
                <a:gd name="connsiteY187" fmla="*/ 2295000 h 10829276"/>
                <a:gd name="connsiteX188" fmla="*/ 2004871 w 4835994"/>
                <a:gd name="connsiteY188" fmla="*/ 2503783 h 10829276"/>
                <a:gd name="connsiteX189" fmla="*/ 1562185 w 4835994"/>
                <a:gd name="connsiteY189" fmla="*/ 2803560 h 10829276"/>
                <a:gd name="connsiteX190" fmla="*/ 1139317 w 4835994"/>
                <a:gd name="connsiteY190" fmla="*/ 3011504 h 10829276"/>
                <a:gd name="connsiteX191" fmla="*/ 791533 w 4835994"/>
                <a:gd name="connsiteY191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1160810 w 4835994"/>
                <a:gd name="connsiteY55" fmla="*/ 7005445 h 10829276"/>
                <a:gd name="connsiteX56" fmla="*/ 1020133 w 4835994"/>
                <a:gd name="connsiteY56" fmla="*/ 7409891 h 10829276"/>
                <a:gd name="connsiteX57" fmla="*/ 844286 w 4835994"/>
                <a:gd name="connsiteY57" fmla="*/ 8042937 h 10829276"/>
                <a:gd name="connsiteX58" fmla="*/ 756363 w 4835994"/>
                <a:gd name="connsiteY58" fmla="*/ 8552891 h 10829276"/>
                <a:gd name="connsiteX59" fmla="*/ 756363 w 4835994"/>
                <a:gd name="connsiteY59" fmla="*/ 9273860 h 10829276"/>
                <a:gd name="connsiteX60" fmla="*/ 861871 w 4835994"/>
                <a:gd name="connsiteY60" fmla="*/ 9854152 h 10829276"/>
                <a:gd name="connsiteX61" fmla="*/ 1020133 w 4835994"/>
                <a:gd name="connsiteY61" fmla="*/ 10592706 h 10829276"/>
                <a:gd name="connsiteX62" fmla="*/ 1090471 w 4835994"/>
                <a:gd name="connsiteY62" fmla="*/ 10803722 h 10829276"/>
                <a:gd name="connsiteX63" fmla="*/ 1178394 w 4835994"/>
                <a:gd name="connsiteY63" fmla="*/ 10803722 h 10829276"/>
                <a:gd name="connsiteX64" fmla="*/ 1389410 w 4835994"/>
                <a:gd name="connsiteY64" fmla="*/ 10803722 h 10829276"/>
                <a:gd name="connsiteX65" fmla="*/ 1916948 w 4835994"/>
                <a:gd name="connsiteY65" fmla="*/ 10803722 h 10829276"/>
                <a:gd name="connsiteX66" fmla="*/ 2338979 w 4835994"/>
                <a:gd name="connsiteY66" fmla="*/ 10786137 h 10829276"/>
                <a:gd name="connsiteX67" fmla="*/ 2374148 w 4835994"/>
                <a:gd name="connsiteY67" fmla="*/ 10663045 h 10829276"/>
                <a:gd name="connsiteX68" fmla="*/ 2338979 w 4835994"/>
                <a:gd name="connsiteY68" fmla="*/ 10399275 h 10829276"/>
                <a:gd name="connsiteX69" fmla="*/ 2356563 w 4835994"/>
                <a:gd name="connsiteY69" fmla="*/ 9994829 h 10829276"/>
                <a:gd name="connsiteX70" fmla="*/ 2338979 w 4835994"/>
                <a:gd name="connsiteY70" fmla="*/ 9432122 h 10829276"/>
                <a:gd name="connsiteX71" fmla="*/ 2303810 w 4835994"/>
                <a:gd name="connsiteY71" fmla="*/ 9133183 h 10829276"/>
                <a:gd name="connsiteX72" fmla="*/ 2303810 w 4835994"/>
                <a:gd name="connsiteY72" fmla="*/ 9010091 h 10829276"/>
                <a:gd name="connsiteX73" fmla="*/ 2479656 w 4835994"/>
                <a:gd name="connsiteY73" fmla="*/ 9027675 h 10829276"/>
                <a:gd name="connsiteX74" fmla="*/ 2549994 w 4835994"/>
                <a:gd name="connsiteY74" fmla="*/ 9045260 h 10829276"/>
                <a:gd name="connsiteX75" fmla="*/ 2532410 w 4835994"/>
                <a:gd name="connsiteY75" fmla="*/ 9256275 h 10829276"/>
                <a:gd name="connsiteX76" fmla="*/ 2514825 w 4835994"/>
                <a:gd name="connsiteY76" fmla="*/ 9537629 h 10829276"/>
                <a:gd name="connsiteX77" fmla="*/ 2497240 w 4835994"/>
                <a:gd name="connsiteY77" fmla="*/ 9766229 h 10829276"/>
                <a:gd name="connsiteX78" fmla="*/ 2497240 w 4835994"/>
                <a:gd name="connsiteY78" fmla="*/ 10047583 h 10829276"/>
                <a:gd name="connsiteX79" fmla="*/ 2479656 w 4835994"/>
                <a:gd name="connsiteY79" fmla="*/ 10241014 h 10829276"/>
                <a:gd name="connsiteX80" fmla="*/ 2497240 w 4835994"/>
                <a:gd name="connsiteY80" fmla="*/ 10469614 h 10829276"/>
                <a:gd name="connsiteX81" fmla="*/ 2497240 w 4835994"/>
                <a:gd name="connsiteY81" fmla="*/ 10663045 h 10829276"/>
                <a:gd name="connsiteX82" fmla="*/ 2514825 w 4835994"/>
                <a:gd name="connsiteY82" fmla="*/ 10821306 h 10829276"/>
                <a:gd name="connsiteX83" fmla="*/ 2725840 w 4835994"/>
                <a:gd name="connsiteY83" fmla="*/ 10803722 h 10829276"/>
                <a:gd name="connsiteX84" fmla="*/ 3059948 w 4835994"/>
                <a:gd name="connsiteY84" fmla="*/ 10786137 h 10829276"/>
                <a:gd name="connsiteX85" fmla="*/ 3499563 w 4835994"/>
                <a:gd name="connsiteY85" fmla="*/ 10821306 h 10829276"/>
                <a:gd name="connsiteX86" fmla="*/ 3763333 w 4835994"/>
                <a:gd name="connsiteY86" fmla="*/ 10786137 h 10829276"/>
                <a:gd name="connsiteX87" fmla="*/ 3780917 w 4835994"/>
                <a:gd name="connsiteY87" fmla="*/ 10680629 h 10829276"/>
                <a:gd name="connsiteX88" fmla="*/ 3851256 w 4835994"/>
                <a:gd name="connsiteY88" fmla="*/ 10293768 h 10829276"/>
                <a:gd name="connsiteX89" fmla="*/ 3974348 w 4835994"/>
                <a:gd name="connsiteY89" fmla="*/ 9783814 h 10829276"/>
                <a:gd name="connsiteX90" fmla="*/ 4079856 w 4835994"/>
                <a:gd name="connsiteY90" fmla="*/ 9080429 h 10829276"/>
                <a:gd name="connsiteX91" fmla="*/ 4097440 w 4835994"/>
                <a:gd name="connsiteY91" fmla="*/ 8640814 h 10829276"/>
                <a:gd name="connsiteX92" fmla="*/ 3991933 w 4835994"/>
                <a:gd name="connsiteY92" fmla="*/ 7955014 h 10829276"/>
                <a:gd name="connsiteX93" fmla="*/ 3763333 w 4835994"/>
                <a:gd name="connsiteY93" fmla="*/ 7216460 h 10829276"/>
                <a:gd name="connsiteX94" fmla="*/ 3605071 w 4835994"/>
                <a:gd name="connsiteY94" fmla="*/ 6794429 h 10829276"/>
                <a:gd name="connsiteX95" fmla="*/ 3534733 w 4835994"/>
                <a:gd name="connsiteY95" fmla="*/ 6671337 h 10829276"/>
                <a:gd name="connsiteX96" fmla="*/ 3534733 w 4835994"/>
                <a:gd name="connsiteY96" fmla="*/ 6284475 h 10829276"/>
                <a:gd name="connsiteX97" fmla="*/ 3622656 w 4835994"/>
                <a:gd name="connsiteY97" fmla="*/ 5880029 h 10829276"/>
                <a:gd name="connsiteX98" fmla="*/ 3692994 w 4835994"/>
                <a:gd name="connsiteY98" fmla="*/ 5387660 h 10829276"/>
                <a:gd name="connsiteX99" fmla="*/ 3710579 w 4835994"/>
                <a:gd name="connsiteY99" fmla="*/ 5106306 h 10829276"/>
                <a:gd name="connsiteX100" fmla="*/ 3763333 w 4835994"/>
                <a:gd name="connsiteY100" fmla="*/ 4948045 h 10829276"/>
                <a:gd name="connsiteX101" fmla="*/ 3780917 w 4835994"/>
                <a:gd name="connsiteY101" fmla="*/ 5475583 h 10829276"/>
                <a:gd name="connsiteX102" fmla="*/ 3798502 w 4835994"/>
                <a:gd name="connsiteY102" fmla="*/ 6126214 h 10829276"/>
                <a:gd name="connsiteX103" fmla="*/ 3798502 w 4835994"/>
                <a:gd name="connsiteY103" fmla="*/ 6460322 h 10829276"/>
                <a:gd name="connsiteX104" fmla="*/ 3921594 w 4835994"/>
                <a:gd name="connsiteY104" fmla="*/ 6970275 h 10829276"/>
                <a:gd name="connsiteX105" fmla="*/ 4079856 w 4835994"/>
                <a:gd name="connsiteY105" fmla="*/ 7532983 h 10829276"/>
                <a:gd name="connsiteX106" fmla="*/ 4185363 w 4835994"/>
                <a:gd name="connsiteY106" fmla="*/ 8130860 h 10829276"/>
                <a:gd name="connsiteX107" fmla="*/ 4308456 w 4835994"/>
                <a:gd name="connsiteY107" fmla="*/ 8570475 h 10829276"/>
                <a:gd name="connsiteX108" fmla="*/ 4326040 w 4835994"/>
                <a:gd name="connsiteY108" fmla="*/ 8957337 h 10829276"/>
                <a:gd name="connsiteX109" fmla="*/ 4273286 w 4835994"/>
                <a:gd name="connsiteY109" fmla="*/ 9273860 h 10829276"/>
                <a:gd name="connsiteX110" fmla="*/ 4185363 w 4835994"/>
                <a:gd name="connsiteY110" fmla="*/ 9520045 h 10829276"/>
                <a:gd name="connsiteX111" fmla="*/ 4202948 w 4835994"/>
                <a:gd name="connsiteY111" fmla="*/ 9713475 h 10829276"/>
                <a:gd name="connsiteX112" fmla="*/ 4202948 w 4835994"/>
                <a:gd name="connsiteY112" fmla="*/ 9836568 h 10829276"/>
                <a:gd name="connsiteX113" fmla="*/ 4220533 w 4835994"/>
                <a:gd name="connsiteY113" fmla="*/ 10029998 h 10829276"/>
                <a:gd name="connsiteX114" fmla="*/ 4308456 w 4835994"/>
                <a:gd name="connsiteY114" fmla="*/ 10135506 h 10829276"/>
                <a:gd name="connsiteX115" fmla="*/ 4343625 w 4835994"/>
                <a:gd name="connsiteY115" fmla="*/ 10135506 h 10829276"/>
                <a:gd name="connsiteX116" fmla="*/ 4361210 w 4835994"/>
                <a:gd name="connsiteY116" fmla="*/ 10047583 h 10829276"/>
                <a:gd name="connsiteX117" fmla="*/ 4326040 w 4835994"/>
                <a:gd name="connsiteY117" fmla="*/ 9906906 h 10829276"/>
                <a:gd name="connsiteX118" fmla="*/ 4343625 w 4835994"/>
                <a:gd name="connsiteY118" fmla="*/ 9713475 h 10829276"/>
                <a:gd name="connsiteX119" fmla="*/ 4396379 w 4835994"/>
                <a:gd name="connsiteY119" fmla="*/ 9572798 h 10829276"/>
                <a:gd name="connsiteX120" fmla="*/ 4466717 w 4835994"/>
                <a:gd name="connsiteY120" fmla="*/ 9836568 h 10829276"/>
                <a:gd name="connsiteX121" fmla="*/ 4466717 w 4835994"/>
                <a:gd name="connsiteY121" fmla="*/ 10065168 h 10829276"/>
                <a:gd name="connsiteX122" fmla="*/ 4431548 w 4835994"/>
                <a:gd name="connsiteY122" fmla="*/ 10170675 h 10829276"/>
                <a:gd name="connsiteX123" fmla="*/ 4378794 w 4835994"/>
                <a:gd name="connsiteY123" fmla="*/ 10293768 h 10829276"/>
                <a:gd name="connsiteX124" fmla="*/ 4290871 w 4835994"/>
                <a:gd name="connsiteY124" fmla="*/ 10452029 h 10829276"/>
                <a:gd name="connsiteX125" fmla="*/ 4290871 w 4835994"/>
                <a:gd name="connsiteY125" fmla="*/ 10487198 h 10829276"/>
                <a:gd name="connsiteX126" fmla="*/ 4449133 w 4835994"/>
                <a:gd name="connsiteY126" fmla="*/ 10311352 h 10829276"/>
                <a:gd name="connsiteX127" fmla="*/ 4607394 w 4835994"/>
                <a:gd name="connsiteY127" fmla="*/ 10241014 h 10829276"/>
                <a:gd name="connsiteX128" fmla="*/ 4712902 w 4835994"/>
                <a:gd name="connsiteY128" fmla="*/ 10065168 h 10829276"/>
                <a:gd name="connsiteX129" fmla="*/ 4783240 w 4835994"/>
                <a:gd name="connsiteY129" fmla="*/ 9906906 h 10829276"/>
                <a:gd name="connsiteX130" fmla="*/ 4835994 w 4835994"/>
                <a:gd name="connsiteY130" fmla="*/ 9731060 h 10829276"/>
                <a:gd name="connsiteX131" fmla="*/ 4783240 w 4835994"/>
                <a:gd name="connsiteY131" fmla="*/ 9396952 h 10829276"/>
                <a:gd name="connsiteX132" fmla="*/ 4677733 w 4835994"/>
                <a:gd name="connsiteY132" fmla="*/ 9010091 h 10829276"/>
                <a:gd name="connsiteX133" fmla="*/ 4677733 w 4835994"/>
                <a:gd name="connsiteY133" fmla="*/ 8851829 h 10829276"/>
                <a:gd name="connsiteX134" fmla="*/ 4695317 w 4835994"/>
                <a:gd name="connsiteY134" fmla="*/ 8799075 h 10829276"/>
                <a:gd name="connsiteX135" fmla="*/ 4624979 w 4835994"/>
                <a:gd name="connsiteY135" fmla="*/ 8693568 h 10829276"/>
                <a:gd name="connsiteX136" fmla="*/ 4607394 w 4835994"/>
                <a:gd name="connsiteY136" fmla="*/ 8640814 h 10829276"/>
                <a:gd name="connsiteX137" fmla="*/ 4607394 w 4835994"/>
                <a:gd name="connsiteY137" fmla="*/ 8166029 h 10829276"/>
                <a:gd name="connsiteX138" fmla="*/ 4589810 w 4835994"/>
                <a:gd name="connsiteY138" fmla="*/ 7058198 h 10829276"/>
                <a:gd name="connsiteX139" fmla="*/ 4501886 w 4835994"/>
                <a:gd name="connsiteY139" fmla="*/ 6600998 h 10829276"/>
                <a:gd name="connsiteX140" fmla="*/ 4396379 w 4835994"/>
                <a:gd name="connsiteY140" fmla="*/ 6266891 h 10829276"/>
                <a:gd name="connsiteX141" fmla="*/ 4509423 w 4835994"/>
                <a:gd name="connsiteY141" fmla="*/ 5788198 h 10829276"/>
                <a:gd name="connsiteX142" fmla="*/ 4468950 w 4835994"/>
                <a:gd name="connsiteY142" fmla="*/ 4527409 h 10829276"/>
                <a:gd name="connsiteX143" fmla="*/ 4468950 w 4835994"/>
                <a:gd name="connsiteY143" fmla="*/ 3794997 h 10829276"/>
                <a:gd name="connsiteX144" fmla="*/ 4308456 w 4835994"/>
                <a:gd name="connsiteY144" fmla="*/ 3295091 h 10829276"/>
                <a:gd name="connsiteX145" fmla="*/ 4202948 w 4835994"/>
                <a:gd name="connsiteY145" fmla="*/ 3189583 h 10829276"/>
                <a:gd name="connsiteX146" fmla="*/ 4062271 w 4835994"/>
                <a:gd name="connsiteY146" fmla="*/ 3101660 h 10829276"/>
                <a:gd name="connsiteX147" fmla="*/ 3797665 w 4835994"/>
                <a:gd name="connsiteY147" fmla="*/ 3034392 h 10829276"/>
                <a:gd name="connsiteX148" fmla="*/ 3402429 w 4835994"/>
                <a:gd name="connsiteY148" fmla="*/ 2826447 h 10829276"/>
                <a:gd name="connsiteX149" fmla="*/ 3024779 w 4835994"/>
                <a:gd name="connsiteY149" fmla="*/ 2609291 h 10829276"/>
                <a:gd name="connsiteX150" fmla="*/ 2866517 w 4835994"/>
                <a:gd name="connsiteY150" fmla="*/ 2204845 h 10829276"/>
                <a:gd name="connsiteX151" fmla="*/ 2831348 w 4835994"/>
                <a:gd name="connsiteY151" fmla="*/ 1958660 h 10829276"/>
                <a:gd name="connsiteX152" fmla="*/ 2831348 w 4835994"/>
                <a:gd name="connsiteY152" fmla="*/ 1870737 h 10829276"/>
                <a:gd name="connsiteX153" fmla="*/ 3077533 w 4835994"/>
                <a:gd name="connsiteY153" fmla="*/ 1958660 h 10829276"/>
                <a:gd name="connsiteX154" fmla="*/ 3288548 w 4835994"/>
                <a:gd name="connsiteY154" fmla="*/ 1993829 h 10829276"/>
                <a:gd name="connsiteX155" fmla="*/ 3411640 w 4835994"/>
                <a:gd name="connsiteY155" fmla="*/ 1958660 h 10829276"/>
                <a:gd name="connsiteX156" fmla="*/ 3446810 w 4835994"/>
                <a:gd name="connsiteY156" fmla="*/ 1923491 h 10829276"/>
                <a:gd name="connsiteX157" fmla="*/ 3446810 w 4835994"/>
                <a:gd name="connsiteY157" fmla="*/ 1835568 h 10829276"/>
                <a:gd name="connsiteX158" fmla="*/ 3429225 w 4835994"/>
                <a:gd name="connsiteY158" fmla="*/ 1782814 h 10829276"/>
                <a:gd name="connsiteX159" fmla="*/ 3464394 w 4835994"/>
                <a:gd name="connsiteY159" fmla="*/ 1782814 h 10829276"/>
                <a:gd name="connsiteX160" fmla="*/ 3534733 w 4835994"/>
                <a:gd name="connsiteY160" fmla="*/ 1765229 h 10829276"/>
                <a:gd name="connsiteX161" fmla="*/ 3517148 w 4835994"/>
                <a:gd name="connsiteY161" fmla="*/ 1712475 h 10829276"/>
                <a:gd name="connsiteX162" fmla="*/ 3499563 w 4835994"/>
                <a:gd name="connsiteY162" fmla="*/ 1694891 h 10829276"/>
                <a:gd name="connsiteX163" fmla="*/ 3552317 w 4835994"/>
                <a:gd name="connsiteY163" fmla="*/ 1677306 h 10829276"/>
                <a:gd name="connsiteX164" fmla="*/ 3552317 w 4835994"/>
                <a:gd name="connsiteY164" fmla="*/ 1571798 h 10829276"/>
                <a:gd name="connsiteX165" fmla="*/ 3534733 w 4835994"/>
                <a:gd name="connsiteY165" fmla="*/ 1413537 h 10829276"/>
                <a:gd name="connsiteX166" fmla="*/ 3640240 w 4835994"/>
                <a:gd name="connsiteY166" fmla="*/ 1413537 h 10829276"/>
                <a:gd name="connsiteX167" fmla="*/ 3740619 w 4835994"/>
                <a:gd name="connsiteY167" fmla="*/ 1406943 h 10829276"/>
                <a:gd name="connsiteX168" fmla="*/ 3710579 w 4835994"/>
                <a:gd name="connsiteY168" fmla="*/ 1290445 h 10829276"/>
                <a:gd name="connsiteX169" fmla="*/ 3622656 w 4835994"/>
                <a:gd name="connsiteY169" fmla="*/ 1184937 h 10829276"/>
                <a:gd name="connsiteX170" fmla="*/ 3587486 w 4835994"/>
                <a:gd name="connsiteY170" fmla="*/ 1132183 h 10829276"/>
                <a:gd name="connsiteX171" fmla="*/ 3552317 w 4835994"/>
                <a:gd name="connsiteY171" fmla="*/ 1044260 h 10829276"/>
                <a:gd name="connsiteX172" fmla="*/ 3600048 w 4835994"/>
                <a:gd name="connsiteY172" fmla="*/ 700940 h 10829276"/>
                <a:gd name="connsiteX173" fmla="*/ 3499563 w 4835994"/>
                <a:gd name="connsiteY173" fmla="*/ 340875 h 10829276"/>
                <a:gd name="connsiteX174" fmla="*/ 3306133 w 4835994"/>
                <a:gd name="connsiteY174" fmla="*/ 182614 h 10829276"/>
                <a:gd name="connsiteX175" fmla="*/ 3059948 w 4835994"/>
                <a:gd name="connsiteY175" fmla="*/ 77106 h 10829276"/>
                <a:gd name="connsiteX176" fmla="*/ 2796179 w 4835994"/>
                <a:gd name="connsiteY176" fmla="*/ 6768 h 10829276"/>
                <a:gd name="connsiteX177" fmla="*/ 2532410 w 4835994"/>
                <a:gd name="connsiteY177" fmla="*/ 6768 h 10829276"/>
                <a:gd name="connsiteX178" fmla="*/ 2198302 w 4835994"/>
                <a:gd name="connsiteY178" fmla="*/ 41937 h 10829276"/>
                <a:gd name="connsiteX179" fmla="*/ 1987286 w 4835994"/>
                <a:gd name="connsiteY179" fmla="*/ 165029 h 10829276"/>
                <a:gd name="connsiteX180" fmla="*/ 1776271 w 4835994"/>
                <a:gd name="connsiteY180" fmla="*/ 358460 h 10829276"/>
                <a:gd name="connsiteX181" fmla="*/ 1705932 w 4835994"/>
                <a:gd name="connsiteY181" fmla="*/ 639814 h 10829276"/>
                <a:gd name="connsiteX182" fmla="*/ 1776271 w 4835994"/>
                <a:gd name="connsiteY182" fmla="*/ 991507 h 10829276"/>
                <a:gd name="connsiteX183" fmla="*/ 1952117 w 4835994"/>
                <a:gd name="connsiteY183" fmla="*/ 1272860 h 10829276"/>
                <a:gd name="connsiteX184" fmla="*/ 2163133 w 4835994"/>
                <a:gd name="connsiteY184" fmla="*/ 1448706 h 10829276"/>
                <a:gd name="connsiteX185" fmla="*/ 2215887 w 4835994"/>
                <a:gd name="connsiteY185" fmla="*/ 1554213 h 10829276"/>
                <a:gd name="connsiteX186" fmla="*/ 2215886 w 4835994"/>
                <a:gd name="connsiteY186" fmla="*/ 1888321 h 10829276"/>
                <a:gd name="connsiteX187" fmla="*/ 2084421 w 4835994"/>
                <a:gd name="connsiteY187" fmla="*/ 2295000 h 10829276"/>
                <a:gd name="connsiteX188" fmla="*/ 2004871 w 4835994"/>
                <a:gd name="connsiteY188" fmla="*/ 2503783 h 10829276"/>
                <a:gd name="connsiteX189" fmla="*/ 1562185 w 4835994"/>
                <a:gd name="connsiteY189" fmla="*/ 2803560 h 10829276"/>
                <a:gd name="connsiteX190" fmla="*/ 1139317 w 4835994"/>
                <a:gd name="connsiteY190" fmla="*/ 3011504 h 10829276"/>
                <a:gd name="connsiteX191" fmla="*/ 791533 w 4835994"/>
                <a:gd name="connsiteY191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1160810 w 4835994"/>
                <a:gd name="connsiteY55" fmla="*/ 7005445 h 10829276"/>
                <a:gd name="connsiteX56" fmla="*/ 1020133 w 4835994"/>
                <a:gd name="connsiteY56" fmla="*/ 7409891 h 10829276"/>
                <a:gd name="connsiteX57" fmla="*/ 844286 w 4835994"/>
                <a:gd name="connsiteY57" fmla="*/ 8042937 h 10829276"/>
                <a:gd name="connsiteX58" fmla="*/ 756363 w 4835994"/>
                <a:gd name="connsiteY58" fmla="*/ 8552891 h 10829276"/>
                <a:gd name="connsiteX59" fmla="*/ 756363 w 4835994"/>
                <a:gd name="connsiteY59" fmla="*/ 9273860 h 10829276"/>
                <a:gd name="connsiteX60" fmla="*/ 861871 w 4835994"/>
                <a:gd name="connsiteY60" fmla="*/ 9854152 h 10829276"/>
                <a:gd name="connsiteX61" fmla="*/ 1020133 w 4835994"/>
                <a:gd name="connsiteY61" fmla="*/ 10592706 h 10829276"/>
                <a:gd name="connsiteX62" fmla="*/ 1090471 w 4835994"/>
                <a:gd name="connsiteY62" fmla="*/ 10803722 h 10829276"/>
                <a:gd name="connsiteX63" fmla="*/ 1178394 w 4835994"/>
                <a:gd name="connsiteY63" fmla="*/ 10803722 h 10829276"/>
                <a:gd name="connsiteX64" fmla="*/ 1389410 w 4835994"/>
                <a:gd name="connsiteY64" fmla="*/ 10803722 h 10829276"/>
                <a:gd name="connsiteX65" fmla="*/ 1916948 w 4835994"/>
                <a:gd name="connsiteY65" fmla="*/ 10803722 h 10829276"/>
                <a:gd name="connsiteX66" fmla="*/ 2338979 w 4835994"/>
                <a:gd name="connsiteY66" fmla="*/ 10786137 h 10829276"/>
                <a:gd name="connsiteX67" fmla="*/ 2374148 w 4835994"/>
                <a:gd name="connsiteY67" fmla="*/ 10663045 h 10829276"/>
                <a:gd name="connsiteX68" fmla="*/ 2338979 w 4835994"/>
                <a:gd name="connsiteY68" fmla="*/ 10399275 h 10829276"/>
                <a:gd name="connsiteX69" fmla="*/ 2356563 w 4835994"/>
                <a:gd name="connsiteY69" fmla="*/ 9994829 h 10829276"/>
                <a:gd name="connsiteX70" fmla="*/ 2338979 w 4835994"/>
                <a:gd name="connsiteY70" fmla="*/ 9432122 h 10829276"/>
                <a:gd name="connsiteX71" fmla="*/ 2303810 w 4835994"/>
                <a:gd name="connsiteY71" fmla="*/ 9133183 h 10829276"/>
                <a:gd name="connsiteX72" fmla="*/ 2303810 w 4835994"/>
                <a:gd name="connsiteY72" fmla="*/ 9010091 h 10829276"/>
                <a:gd name="connsiteX73" fmla="*/ 2479656 w 4835994"/>
                <a:gd name="connsiteY73" fmla="*/ 9027675 h 10829276"/>
                <a:gd name="connsiteX74" fmla="*/ 2549994 w 4835994"/>
                <a:gd name="connsiteY74" fmla="*/ 9045260 h 10829276"/>
                <a:gd name="connsiteX75" fmla="*/ 2532410 w 4835994"/>
                <a:gd name="connsiteY75" fmla="*/ 9256275 h 10829276"/>
                <a:gd name="connsiteX76" fmla="*/ 2514825 w 4835994"/>
                <a:gd name="connsiteY76" fmla="*/ 9537629 h 10829276"/>
                <a:gd name="connsiteX77" fmla="*/ 2497240 w 4835994"/>
                <a:gd name="connsiteY77" fmla="*/ 9766229 h 10829276"/>
                <a:gd name="connsiteX78" fmla="*/ 2497240 w 4835994"/>
                <a:gd name="connsiteY78" fmla="*/ 10047583 h 10829276"/>
                <a:gd name="connsiteX79" fmla="*/ 2479656 w 4835994"/>
                <a:gd name="connsiteY79" fmla="*/ 10241014 h 10829276"/>
                <a:gd name="connsiteX80" fmla="*/ 2497240 w 4835994"/>
                <a:gd name="connsiteY80" fmla="*/ 10469614 h 10829276"/>
                <a:gd name="connsiteX81" fmla="*/ 2497240 w 4835994"/>
                <a:gd name="connsiteY81" fmla="*/ 10663045 h 10829276"/>
                <a:gd name="connsiteX82" fmla="*/ 2514825 w 4835994"/>
                <a:gd name="connsiteY82" fmla="*/ 10821306 h 10829276"/>
                <a:gd name="connsiteX83" fmla="*/ 2725840 w 4835994"/>
                <a:gd name="connsiteY83" fmla="*/ 10803722 h 10829276"/>
                <a:gd name="connsiteX84" fmla="*/ 3059948 w 4835994"/>
                <a:gd name="connsiteY84" fmla="*/ 10786137 h 10829276"/>
                <a:gd name="connsiteX85" fmla="*/ 3499563 w 4835994"/>
                <a:gd name="connsiteY85" fmla="*/ 10821306 h 10829276"/>
                <a:gd name="connsiteX86" fmla="*/ 3763333 w 4835994"/>
                <a:gd name="connsiteY86" fmla="*/ 10786137 h 10829276"/>
                <a:gd name="connsiteX87" fmla="*/ 3780917 w 4835994"/>
                <a:gd name="connsiteY87" fmla="*/ 10680629 h 10829276"/>
                <a:gd name="connsiteX88" fmla="*/ 3851256 w 4835994"/>
                <a:gd name="connsiteY88" fmla="*/ 10293768 h 10829276"/>
                <a:gd name="connsiteX89" fmla="*/ 3974348 w 4835994"/>
                <a:gd name="connsiteY89" fmla="*/ 9783814 h 10829276"/>
                <a:gd name="connsiteX90" fmla="*/ 4079856 w 4835994"/>
                <a:gd name="connsiteY90" fmla="*/ 9080429 h 10829276"/>
                <a:gd name="connsiteX91" fmla="*/ 4097440 w 4835994"/>
                <a:gd name="connsiteY91" fmla="*/ 8640814 h 10829276"/>
                <a:gd name="connsiteX92" fmla="*/ 3991933 w 4835994"/>
                <a:gd name="connsiteY92" fmla="*/ 7955014 h 10829276"/>
                <a:gd name="connsiteX93" fmla="*/ 3763333 w 4835994"/>
                <a:gd name="connsiteY93" fmla="*/ 7216460 h 10829276"/>
                <a:gd name="connsiteX94" fmla="*/ 3605071 w 4835994"/>
                <a:gd name="connsiteY94" fmla="*/ 6794429 h 10829276"/>
                <a:gd name="connsiteX95" fmla="*/ 3534733 w 4835994"/>
                <a:gd name="connsiteY95" fmla="*/ 6671337 h 10829276"/>
                <a:gd name="connsiteX96" fmla="*/ 3534733 w 4835994"/>
                <a:gd name="connsiteY96" fmla="*/ 6284475 h 10829276"/>
                <a:gd name="connsiteX97" fmla="*/ 3622656 w 4835994"/>
                <a:gd name="connsiteY97" fmla="*/ 5880029 h 10829276"/>
                <a:gd name="connsiteX98" fmla="*/ 3692994 w 4835994"/>
                <a:gd name="connsiteY98" fmla="*/ 5387660 h 10829276"/>
                <a:gd name="connsiteX99" fmla="*/ 3710579 w 4835994"/>
                <a:gd name="connsiteY99" fmla="*/ 5106306 h 10829276"/>
                <a:gd name="connsiteX100" fmla="*/ 3763333 w 4835994"/>
                <a:gd name="connsiteY100" fmla="*/ 4948045 h 10829276"/>
                <a:gd name="connsiteX101" fmla="*/ 3780917 w 4835994"/>
                <a:gd name="connsiteY101" fmla="*/ 5475583 h 10829276"/>
                <a:gd name="connsiteX102" fmla="*/ 3798502 w 4835994"/>
                <a:gd name="connsiteY102" fmla="*/ 6126214 h 10829276"/>
                <a:gd name="connsiteX103" fmla="*/ 3798502 w 4835994"/>
                <a:gd name="connsiteY103" fmla="*/ 6460322 h 10829276"/>
                <a:gd name="connsiteX104" fmla="*/ 3921594 w 4835994"/>
                <a:gd name="connsiteY104" fmla="*/ 6970275 h 10829276"/>
                <a:gd name="connsiteX105" fmla="*/ 4079856 w 4835994"/>
                <a:gd name="connsiteY105" fmla="*/ 7532983 h 10829276"/>
                <a:gd name="connsiteX106" fmla="*/ 4185363 w 4835994"/>
                <a:gd name="connsiteY106" fmla="*/ 8130860 h 10829276"/>
                <a:gd name="connsiteX107" fmla="*/ 4308456 w 4835994"/>
                <a:gd name="connsiteY107" fmla="*/ 8570475 h 10829276"/>
                <a:gd name="connsiteX108" fmla="*/ 4326040 w 4835994"/>
                <a:gd name="connsiteY108" fmla="*/ 8957337 h 10829276"/>
                <a:gd name="connsiteX109" fmla="*/ 4273286 w 4835994"/>
                <a:gd name="connsiteY109" fmla="*/ 9273860 h 10829276"/>
                <a:gd name="connsiteX110" fmla="*/ 4185363 w 4835994"/>
                <a:gd name="connsiteY110" fmla="*/ 9520045 h 10829276"/>
                <a:gd name="connsiteX111" fmla="*/ 4202948 w 4835994"/>
                <a:gd name="connsiteY111" fmla="*/ 9713475 h 10829276"/>
                <a:gd name="connsiteX112" fmla="*/ 4202948 w 4835994"/>
                <a:gd name="connsiteY112" fmla="*/ 9836568 h 10829276"/>
                <a:gd name="connsiteX113" fmla="*/ 4220533 w 4835994"/>
                <a:gd name="connsiteY113" fmla="*/ 10029998 h 10829276"/>
                <a:gd name="connsiteX114" fmla="*/ 4308456 w 4835994"/>
                <a:gd name="connsiteY114" fmla="*/ 10135506 h 10829276"/>
                <a:gd name="connsiteX115" fmla="*/ 4343625 w 4835994"/>
                <a:gd name="connsiteY115" fmla="*/ 10135506 h 10829276"/>
                <a:gd name="connsiteX116" fmla="*/ 4361210 w 4835994"/>
                <a:gd name="connsiteY116" fmla="*/ 10047583 h 10829276"/>
                <a:gd name="connsiteX117" fmla="*/ 4326040 w 4835994"/>
                <a:gd name="connsiteY117" fmla="*/ 9906906 h 10829276"/>
                <a:gd name="connsiteX118" fmla="*/ 4343625 w 4835994"/>
                <a:gd name="connsiteY118" fmla="*/ 9713475 h 10829276"/>
                <a:gd name="connsiteX119" fmla="*/ 4396379 w 4835994"/>
                <a:gd name="connsiteY119" fmla="*/ 9572798 h 10829276"/>
                <a:gd name="connsiteX120" fmla="*/ 4466717 w 4835994"/>
                <a:gd name="connsiteY120" fmla="*/ 9836568 h 10829276"/>
                <a:gd name="connsiteX121" fmla="*/ 4466717 w 4835994"/>
                <a:gd name="connsiteY121" fmla="*/ 10065168 h 10829276"/>
                <a:gd name="connsiteX122" fmla="*/ 4431548 w 4835994"/>
                <a:gd name="connsiteY122" fmla="*/ 10170675 h 10829276"/>
                <a:gd name="connsiteX123" fmla="*/ 4378794 w 4835994"/>
                <a:gd name="connsiteY123" fmla="*/ 10293768 h 10829276"/>
                <a:gd name="connsiteX124" fmla="*/ 4290871 w 4835994"/>
                <a:gd name="connsiteY124" fmla="*/ 10452029 h 10829276"/>
                <a:gd name="connsiteX125" fmla="*/ 4290871 w 4835994"/>
                <a:gd name="connsiteY125" fmla="*/ 10487198 h 10829276"/>
                <a:gd name="connsiteX126" fmla="*/ 4449133 w 4835994"/>
                <a:gd name="connsiteY126" fmla="*/ 10311352 h 10829276"/>
                <a:gd name="connsiteX127" fmla="*/ 4607394 w 4835994"/>
                <a:gd name="connsiteY127" fmla="*/ 10241014 h 10829276"/>
                <a:gd name="connsiteX128" fmla="*/ 4712902 w 4835994"/>
                <a:gd name="connsiteY128" fmla="*/ 10065168 h 10829276"/>
                <a:gd name="connsiteX129" fmla="*/ 4783240 w 4835994"/>
                <a:gd name="connsiteY129" fmla="*/ 9906906 h 10829276"/>
                <a:gd name="connsiteX130" fmla="*/ 4835994 w 4835994"/>
                <a:gd name="connsiteY130" fmla="*/ 9731060 h 10829276"/>
                <a:gd name="connsiteX131" fmla="*/ 4783240 w 4835994"/>
                <a:gd name="connsiteY131" fmla="*/ 9396952 h 10829276"/>
                <a:gd name="connsiteX132" fmla="*/ 4677733 w 4835994"/>
                <a:gd name="connsiteY132" fmla="*/ 9010091 h 10829276"/>
                <a:gd name="connsiteX133" fmla="*/ 4677733 w 4835994"/>
                <a:gd name="connsiteY133" fmla="*/ 8851829 h 10829276"/>
                <a:gd name="connsiteX134" fmla="*/ 4695317 w 4835994"/>
                <a:gd name="connsiteY134" fmla="*/ 8799075 h 10829276"/>
                <a:gd name="connsiteX135" fmla="*/ 4624979 w 4835994"/>
                <a:gd name="connsiteY135" fmla="*/ 8693568 h 10829276"/>
                <a:gd name="connsiteX136" fmla="*/ 4607394 w 4835994"/>
                <a:gd name="connsiteY136" fmla="*/ 8640814 h 10829276"/>
                <a:gd name="connsiteX137" fmla="*/ 4607394 w 4835994"/>
                <a:gd name="connsiteY137" fmla="*/ 8166029 h 10829276"/>
                <a:gd name="connsiteX138" fmla="*/ 4589810 w 4835994"/>
                <a:gd name="connsiteY138" fmla="*/ 7058198 h 10829276"/>
                <a:gd name="connsiteX139" fmla="*/ 4501886 w 4835994"/>
                <a:gd name="connsiteY139" fmla="*/ 6600998 h 10829276"/>
                <a:gd name="connsiteX140" fmla="*/ 4614094 w 4835994"/>
                <a:gd name="connsiteY140" fmla="*/ 6397520 h 10829276"/>
                <a:gd name="connsiteX141" fmla="*/ 4509423 w 4835994"/>
                <a:gd name="connsiteY141" fmla="*/ 5788198 h 10829276"/>
                <a:gd name="connsiteX142" fmla="*/ 4468950 w 4835994"/>
                <a:gd name="connsiteY142" fmla="*/ 4527409 h 10829276"/>
                <a:gd name="connsiteX143" fmla="*/ 4468950 w 4835994"/>
                <a:gd name="connsiteY143" fmla="*/ 3794997 h 10829276"/>
                <a:gd name="connsiteX144" fmla="*/ 4308456 w 4835994"/>
                <a:gd name="connsiteY144" fmla="*/ 3295091 h 10829276"/>
                <a:gd name="connsiteX145" fmla="*/ 4202948 w 4835994"/>
                <a:gd name="connsiteY145" fmla="*/ 3189583 h 10829276"/>
                <a:gd name="connsiteX146" fmla="*/ 4062271 w 4835994"/>
                <a:gd name="connsiteY146" fmla="*/ 3101660 h 10829276"/>
                <a:gd name="connsiteX147" fmla="*/ 3797665 w 4835994"/>
                <a:gd name="connsiteY147" fmla="*/ 3034392 h 10829276"/>
                <a:gd name="connsiteX148" fmla="*/ 3402429 w 4835994"/>
                <a:gd name="connsiteY148" fmla="*/ 2826447 h 10829276"/>
                <a:gd name="connsiteX149" fmla="*/ 3024779 w 4835994"/>
                <a:gd name="connsiteY149" fmla="*/ 2609291 h 10829276"/>
                <a:gd name="connsiteX150" fmla="*/ 2866517 w 4835994"/>
                <a:gd name="connsiteY150" fmla="*/ 2204845 h 10829276"/>
                <a:gd name="connsiteX151" fmla="*/ 2831348 w 4835994"/>
                <a:gd name="connsiteY151" fmla="*/ 1958660 h 10829276"/>
                <a:gd name="connsiteX152" fmla="*/ 2831348 w 4835994"/>
                <a:gd name="connsiteY152" fmla="*/ 1870737 h 10829276"/>
                <a:gd name="connsiteX153" fmla="*/ 3077533 w 4835994"/>
                <a:gd name="connsiteY153" fmla="*/ 1958660 h 10829276"/>
                <a:gd name="connsiteX154" fmla="*/ 3288548 w 4835994"/>
                <a:gd name="connsiteY154" fmla="*/ 1993829 h 10829276"/>
                <a:gd name="connsiteX155" fmla="*/ 3411640 w 4835994"/>
                <a:gd name="connsiteY155" fmla="*/ 1958660 h 10829276"/>
                <a:gd name="connsiteX156" fmla="*/ 3446810 w 4835994"/>
                <a:gd name="connsiteY156" fmla="*/ 1923491 h 10829276"/>
                <a:gd name="connsiteX157" fmla="*/ 3446810 w 4835994"/>
                <a:gd name="connsiteY157" fmla="*/ 1835568 h 10829276"/>
                <a:gd name="connsiteX158" fmla="*/ 3429225 w 4835994"/>
                <a:gd name="connsiteY158" fmla="*/ 1782814 h 10829276"/>
                <a:gd name="connsiteX159" fmla="*/ 3464394 w 4835994"/>
                <a:gd name="connsiteY159" fmla="*/ 1782814 h 10829276"/>
                <a:gd name="connsiteX160" fmla="*/ 3534733 w 4835994"/>
                <a:gd name="connsiteY160" fmla="*/ 1765229 h 10829276"/>
                <a:gd name="connsiteX161" fmla="*/ 3517148 w 4835994"/>
                <a:gd name="connsiteY161" fmla="*/ 1712475 h 10829276"/>
                <a:gd name="connsiteX162" fmla="*/ 3499563 w 4835994"/>
                <a:gd name="connsiteY162" fmla="*/ 1694891 h 10829276"/>
                <a:gd name="connsiteX163" fmla="*/ 3552317 w 4835994"/>
                <a:gd name="connsiteY163" fmla="*/ 1677306 h 10829276"/>
                <a:gd name="connsiteX164" fmla="*/ 3552317 w 4835994"/>
                <a:gd name="connsiteY164" fmla="*/ 1571798 h 10829276"/>
                <a:gd name="connsiteX165" fmla="*/ 3534733 w 4835994"/>
                <a:gd name="connsiteY165" fmla="*/ 1413537 h 10829276"/>
                <a:gd name="connsiteX166" fmla="*/ 3640240 w 4835994"/>
                <a:gd name="connsiteY166" fmla="*/ 1413537 h 10829276"/>
                <a:gd name="connsiteX167" fmla="*/ 3740619 w 4835994"/>
                <a:gd name="connsiteY167" fmla="*/ 1406943 h 10829276"/>
                <a:gd name="connsiteX168" fmla="*/ 3710579 w 4835994"/>
                <a:gd name="connsiteY168" fmla="*/ 1290445 h 10829276"/>
                <a:gd name="connsiteX169" fmla="*/ 3622656 w 4835994"/>
                <a:gd name="connsiteY169" fmla="*/ 1184937 h 10829276"/>
                <a:gd name="connsiteX170" fmla="*/ 3587486 w 4835994"/>
                <a:gd name="connsiteY170" fmla="*/ 1132183 h 10829276"/>
                <a:gd name="connsiteX171" fmla="*/ 3552317 w 4835994"/>
                <a:gd name="connsiteY171" fmla="*/ 1044260 h 10829276"/>
                <a:gd name="connsiteX172" fmla="*/ 3600048 w 4835994"/>
                <a:gd name="connsiteY172" fmla="*/ 700940 h 10829276"/>
                <a:gd name="connsiteX173" fmla="*/ 3499563 w 4835994"/>
                <a:gd name="connsiteY173" fmla="*/ 340875 h 10829276"/>
                <a:gd name="connsiteX174" fmla="*/ 3306133 w 4835994"/>
                <a:gd name="connsiteY174" fmla="*/ 182614 h 10829276"/>
                <a:gd name="connsiteX175" fmla="*/ 3059948 w 4835994"/>
                <a:gd name="connsiteY175" fmla="*/ 77106 h 10829276"/>
                <a:gd name="connsiteX176" fmla="*/ 2796179 w 4835994"/>
                <a:gd name="connsiteY176" fmla="*/ 6768 h 10829276"/>
                <a:gd name="connsiteX177" fmla="*/ 2532410 w 4835994"/>
                <a:gd name="connsiteY177" fmla="*/ 6768 h 10829276"/>
                <a:gd name="connsiteX178" fmla="*/ 2198302 w 4835994"/>
                <a:gd name="connsiteY178" fmla="*/ 41937 h 10829276"/>
                <a:gd name="connsiteX179" fmla="*/ 1987286 w 4835994"/>
                <a:gd name="connsiteY179" fmla="*/ 165029 h 10829276"/>
                <a:gd name="connsiteX180" fmla="*/ 1776271 w 4835994"/>
                <a:gd name="connsiteY180" fmla="*/ 358460 h 10829276"/>
                <a:gd name="connsiteX181" fmla="*/ 1705932 w 4835994"/>
                <a:gd name="connsiteY181" fmla="*/ 639814 h 10829276"/>
                <a:gd name="connsiteX182" fmla="*/ 1776271 w 4835994"/>
                <a:gd name="connsiteY182" fmla="*/ 991507 h 10829276"/>
                <a:gd name="connsiteX183" fmla="*/ 1952117 w 4835994"/>
                <a:gd name="connsiteY183" fmla="*/ 1272860 h 10829276"/>
                <a:gd name="connsiteX184" fmla="*/ 2163133 w 4835994"/>
                <a:gd name="connsiteY184" fmla="*/ 1448706 h 10829276"/>
                <a:gd name="connsiteX185" fmla="*/ 2215887 w 4835994"/>
                <a:gd name="connsiteY185" fmla="*/ 1554213 h 10829276"/>
                <a:gd name="connsiteX186" fmla="*/ 2215886 w 4835994"/>
                <a:gd name="connsiteY186" fmla="*/ 1888321 h 10829276"/>
                <a:gd name="connsiteX187" fmla="*/ 2084421 w 4835994"/>
                <a:gd name="connsiteY187" fmla="*/ 2295000 h 10829276"/>
                <a:gd name="connsiteX188" fmla="*/ 2004871 w 4835994"/>
                <a:gd name="connsiteY188" fmla="*/ 2503783 h 10829276"/>
                <a:gd name="connsiteX189" fmla="*/ 1562185 w 4835994"/>
                <a:gd name="connsiteY189" fmla="*/ 2803560 h 10829276"/>
                <a:gd name="connsiteX190" fmla="*/ 1139317 w 4835994"/>
                <a:gd name="connsiteY190" fmla="*/ 3011504 h 10829276"/>
                <a:gd name="connsiteX191" fmla="*/ 791533 w 4835994"/>
                <a:gd name="connsiteY191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1160810 w 4835994"/>
                <a:gd name="connsiteY55" fmla="*/ 7005445 h 10829276"/>
                <a:gd name="connsiteX56" fmla="*/ 1020133 w 4835994"/>
                <a:gd name="connsiteY56" fmla="*/ 7409891 h 10829276"/>
                <a:gd name="connsiteX57" fmla="*/ 844286 w 4835994"/>
                <a:gd name="connsiteY57" fmla="*/ 8042937 h 10829276"/>
                <a:gd name="connsiteX58" fmla="*/ 756363 w 4835994"/>
                <a:gd name="connsiteY58" fmla="*/ 8552891 h 10829276"/>
                <a:gd name="connsiteX59" fmla="*/ 756363 w 4835994"/>
                <a:gd name="connsiteY59" fmla="*/ 9273860 h 10829276"/>
                <a:gd name="connsiteX60" fmla="*/ 861871 w 4835994"/>
                <a:gd name="connsiteY60" fmla="*/ 9854152 h 10829276"/>
                <a:gd name="connsiteX61" fmla="*/ 1020133 w 4835994"/>
                <a:gd name="connsiteY61" fmla="*/ 10592706 h 10829276"/>
                <a:gd name="connsiteX62" fmla="*/ 1090471 w 4835994"/>
                <a:gd name="connsiteY62" fmla="*/ 10803722 h 10829276"/>
                <a:gd name="connsiteX63" fmla="*/ 1178394 w 4835994"/>
                <a:gd name="connsiteY63" fmla="*/ 10803722 h 10829276"/>
                <a:gd name="connsiteX64" fmla="*/ 1389410 w 4835994"/>
                <a:gd name="connsiteY64" fmla="*/ 10803722 h 10829276"/>
                <a:gd name="connsiteX65" fmla="*/ 1916948 w 4835994"/>
                <a:gd name="connsiteY65" fmla="*/ 10803722 h 10829276"/>
                <a:gd name="connsiteX66" fmla="*/ 2338979 w 4835994"/>
                <a:gd name="connsiteY66" fmla="*/ 10786137 h 10829276"/>
                <a:gd name="connsiteX67" fmla="*/ 2374148 w 4835994"/>
                <a:gd name="connsiteY67" fmla="*/ 10663045 h 10829276"/>
                <a:gd name="connsiteX68" fmla="*/ 2338979 w 4835994"/>
                <a:gd name="connsiteY68" fmla="*/ 10399275 h 10829276"/>
                <a:gd name="connsiteX69" fmla="*/ 2356563 w 4835994"/>
                <a:gd name="connsiteY69" fmla="*/ 9994829 h 10829276"/>
                <a:gd name="connsiteX70" fmla="*/ 2338979 w 4835994"/>
                <a:gd name="connsiteY70" fmla="*/ 9432122 h 10829276"/>
                <a:gd name="connsiteX71" fmla="*/ 2303810 w 4835994"/>
                <a:gd name="connsiteY71" fmla="*/ 9133183 h 10829276"/>
                <a:gd name="connsiteX72" fmla="*/ 2303810 w 4835994"/>
                <a:gd name="connsiteY72" fmla="*/ 9010091 h 10829276"/>
                <a:gd name="connsiteX73" fmla="*/ 2479656 w 4835994"/>
                <a:gd name="connsiteY73" fmla="*/ 9027675 h 10829276"/>
                <a:gd name="connsiteX74" fmla="*/ 2549994 w 4835994"/>
                <a:gd name="connsiteY74" fmla="*/ 9045260 h 10829276"/>
                <a:gd name="connsiteX75" fmla="*/ 2532410 w 4835994"/>
                <a:gd name="connsiteY75" fmla="*/ 9256275 h 10829276"/>
                <a:gd name="connsiteX76" fmla="*/ 2514825 w 4835994"/>
                <a:gd name="connsiteY76" fmla="*/ 9537629 h 10829276"/>
                <a:gd name="connsiteX77" fmla="*/ 2497240 w 4835994"/>
                <a:gd name="connsiteY77" fmla="*/ 9766229 h 10829276"/>
                <a:gd name="connsiteX78" fmla="*/ 2497240 w 4835994"/>
                <a:gd name="connsiteY78" fmla="*/ 10047583 h 10829276"/>
                <a:gd name="connsiteX79" fmla="*/ 2479656 w 4835994"/>
                <a:gd name="connsiteY79" fmla="*/ 10241014 h 10829276"/>
                <a:gd name="connsiteX80" fmla="*/ 2497240 w 4835994"/>
                <a:gd name="connsiteY80" fmla="*/ 10469614 h 10829276"/>
                <a:gd name="connsiteX81" fmla="*/ 2497240 w 4835994"/>
                <a:gd name="connsiteY81" fmla="*/ 10663045 h 10829276"/>
                <a:gd name="connsiteX82" fmla="*/ 2514825 w 4835994"/>
                <a:gd name="connsiteY82" fmla="*/ 10821306 h 10829276"/>
                <a:gd name="connsiteX83" fmla="*/ 2725840 w 4835994"/>
                <a:gd name="connsiteY83" fmla="*/ 10803722 h 10829276"/>
                <a:gd name="connsiteX84" fmla="*/ 3059948 w 4835994"/>
                <a:gd name="connsiteY84" fmla="*/ 10786137 h 10829276"/>
                <a:gd name="connsiteX85" fmla="*/ 3499563 w 4835994"/>
                <a:gd name="connsiteY85" fmla="*/ 10821306 h 10829276"/>
                <a:gd name="connsiteX86" fmla="*/ 3763333 w 4835994"/>
                <a:gd name="connsiteY86" fmla="*/ 10786137 h 10829276"/>
                <a:gd name="connsiteX87" fmla="*/ 3780917 w 4835994"/>
                <a:gd name="connsiteY87" fmla="*/ 10680629 h 10829276"/>
                <a:gd name="connsiteX88" fmla="*/ 3851256 w 4835994"/>
                <a:gd name="connsiteY88" fmla="*/ 10293768 h 10829276"/>
                <a:gd name="connsiteX89" fmla="*/ 3974348 w 4835994"/>
                <a:gd name="connsiteY89" fmla="*/ 9783814 h 10829276"/>
                <a:gd name="connsiteX90" fmla="*/ 4079856 w 4835994"/>
                <a:gd name="connsiteY90" fmla="*/ 9080429 h 10829276"/>
                <a:gd name="connsiteX91" fmla="*/ 4097440 w 4835994"/>
                <a:gd name="connsiteY91" fmla="*/ 8640814 h 10829276"/>
                <a:gd name="connsiteX92" fmla="*/ 3991933 w 4835994"/>
                <a:gd name="connsiteY92" fmla="*/ 7955014 h 10829276"/>
                <a:gd name="connsiteX93" fmla="*/ 3763333 w 4835994"/>
                <a:gd name="connsiteY93" fmla="*/ 7216460 h 10829276"/>
                <a:gd name="connsiteX94" fmla="*/ 3605071 w 4835994"/>
                <a:gd name="connsiteY94" fmla="*/ 6794429 h 10829276"/>
                <a:gd name="connsiteX95" fmla="*/ 3534733 w 4835994"/>
                <a:gd name="connsiteY95" fmla="*/ 6671337 h 10829276"/>
                <a:gd name="connsiteX96" fmla="*/ 3534733 w 4835994"/>
                <a:gd name="connsiteY96" fmla="*/ 6284475 h 10829276"/>
                <a:gd name="connsiteX97" fmla="*/ 3622656 w 4835994"/>
                <a:gd name="connsiteY97" fmla="*/ 5880029 h 10829276"/>
                <a:gd name="connsiteX98" fmla="*/ 3692994 w 4835994"/>
                <a:gd name="connsiteY98" fmla="*/ 5387660 h 10829276"/>
                <a:gd name="connsiteX99" fmla="*/ 3710579 w 4835994"/>
                <a:gd name="connsiteY99" fmla="*/ 5106306 h 10829276"/>
                <a:gd name="connsiteX100" fmla="*/ 3763333 w 4835994"/>
                <a:gd name="connsiteY100" fmla="*/ 4948045 h 10829276"/>
                <a:gd name="connsiteX101" fmla="*/ 3780917 w 4835994"/>
                <a:gd name="connsiteY101" fmla="*/ 5475583 h 10829276"/>
                <a:gd name="connsiteX102" fmla="*/ 3798502 w 4835994"/>
                <a:gd name="connsiteY102" fmla="*/ 6126214 h 10829276"/>
                <a:gd name="connsiteX103" fmla="*/ 3798502 w 4835994"/>
                <a:gd name="connsiteY103" fmla="*/ 6460322 h 10829276"/>
                <a:gd name="connsiteX104" fmla="*/ 3921594 w 4835994"/>
                <a:gd name="connsiteY104" fmla="*/ 6970275 h 10829276"/>
                <a:gd name="connsiteX105" fmla="*/ 4079856 w 4835994"/>
                <a:gd name="connsiteY105" fmla="*/ 7532983 h 10829276"/>
                <a:gd name="connsiteX106" fmla="*/ 4185363 w 4835994"/>
                <a:gd name="connsiteY106" fmla="*/ 8130860 h 10829276"/>
                <a:gd name="connsiteX107" fmla="*/ 4308456 w 4835994"/>
                <a:gd name="connsiteY107" fmla="*/ 8570475 h 10829276"/>
                <a:gd name="connsiteX108" fmla="*/ 4326040 w 4835994"/>
                <a:gd name="connsiteY108" fmla="*/ 8957337 h 10829276"/>
                <a:gd name="connsiteX109" fmla="*/ 4273286 w 4835994"/>
                <a:gd name="connsiteY109" fmla="*/ 9273860 h 10829276"/>
                <a:gd name="connsiteX110" fmla="*/ 4185363 w 4835994"/>
                <a:gd name="connsiteY110" fmla="*/ 9520045 h 10829276"/>
                <a:gd name="connsiteX111" fmla="*/ 4202948 w 4835994"/>
                <a:gd name="connsiteY111" fmla="*/ 9713475 h 10829276"/>
                <a:gd name="connsiteX112" fmla="*/ 4202948 w 4835994"/>
                <a:gd name="connsiteY112" fmla="*/ 9836568 h 10829276"/>
                <a:gd name="connsiteX113" fmla="*/ 4220533 w 4835994"/>
                <a:gd name="connsiteY113" fmla="*/ 10029998 h 10829276"/>
                <a:gd name="connsiteX114" fmla="*/ 4308456 w 4835994"/>
                <a:gd name="connsiteY114" fmla="*/ 10135506 h 10829276"/>
                <a:gd name="connsiteX115" fmla="*/ 4343625 w 4835994"/>
                <a:gd name="connsiteY115" fmla="*/ 10135506 h 10829276"/>
                <a:gd name="connsiteX116" fmla="*/ 4361210 w 4835994"/>
                <a:gd name="connsiteY116" fmla="*/ 10047583 h 10829276"/>
                <a:gd name="connsiteX117" fmla="*/ 4326040 w 4835994"/>
                <a:gd name="connsiteY117" fmla="*/ 9906906 h 10829276"/>
                <a:gd name="connsiteX118" fmla="*/ 4343625 w 4835994"/>
                <a:gd name="connsiteY118" fmla="*/ 9713475 h 10829276"/>
                <a:gd name="connsiteX119" fmla="*/ 4396379 w 4835994"/>
                <a:gd name="connsiteY119" fmla="*/ 9572798 h 10829276"/>
                <a:gd name="connsiteX120" fmla="*/ 4466717 w 4835994"/>
                <a:gd name="connsiteY120" fmla="*/ 9836568 h 10829276"/>
                <a:gd name="connsiteX121" fmla="*/ 4466717 w 4835994"/>
                <a:gd name="connsiteY121" fmla="*/ 10065168 h 10829276"/>
                <a:gd name="connsiteX122" fmla="*/ 4431548 w 4835994"/>
                <a:gd name="connsiteY122" fmla="*/ 10170675 h 10829276"/>
                <a:gd name="connsiteX123" fmla="*/ 4378794 w 4835994"/>
                <a:gd name="connsiteY123" fmla="*/ 10293768 h 10829276"/>
                <a:gd name="connsiteX124" fmla="*/ 4290871 w 4835994"/>
                <a:gd name="connsiteY124" fmla="*/ 10452029 h 10829276"/>
                <a:gd name="connsiteX125" fmla="*/ 4290871 w 4835994"/>
                <a:gd name="connsiteY125" fmla="*/ 10487198 h 10829276"/>
                <a:gd name="connsiteX126" fmla="*/ 4449133 w 4835994"/>
                <a:gd name="connsiteY126" fmla="*/ 10311352 h 10829276"/>
                <a:gd name="connsiteX127" fmla="*/ 4607394 w 4835994"/>
                <a:gd name="connsiteY127" fmla="*/ 10241014 h 10829276"/>
                <a:gd name="connsiteX128" fmla="*/ 4712902 w 4835994"/>
                <a:gd name="connsiteY128" fmla="*/ 10065168 h 10829276"/>
                <a:gd name="connsiteX129" fmla="*/ 4783240 w 4835994"/>
                <a:gd name="connsiteY129" fmla="*/ 9906906 h 10829276"/>
                <a:gd name="connsiteX130" fmla="*/ 4835994 w 4835994"/>
                <a:gd name="connsiteY130" fmla="*/ 9731060 h 10829276"/>
                <a:gd name="connsiteX131" fmla="*/ 4783240 w 4835994"/>
                <a:gd name="connsiteY131" fmla="*/ 9396952 h 10829276"/>
                <a:gd name="connsiteX132" fmla="*/ 4677733 w 4835994"/>
                <a:gd name="connsiteY132" fmla="*/ 9010091 h 10829276"/>
                <a:gd name="connsiteX133" fmla="*/ 4677733 w 4835994"/>
                <a:gd name="connsiteY133" fmla="*/ 8851829 h 10829276"/>
                <a:gd name="connsiteX134" fmla="*/ 4695317 w 4835994"/>
                <a:gd name="connsiteY134" fmla="*/ 8799075 h 10829276"/>
                <a:gd name="connsiteX135" fmla="*/ 4624979 w 4835994"/>
                <a:gd name="connsiteY135" fmla="*/ 8693568 h 10829276"/>
                <a:gd name="connsiteX136" fmla="*/ 4607394 w 4835994"/>
                <a:gd name="connsiteY136" fmla="*/ 8640814 h 10829276"/>
                <a:gd name="connsiteX137" fmla="*/ 4607394 w 4835994"/>
                <a:gd name="connsiteY137" fmla="*/ 8166029 h 10829276"/>
                <a:gd name="connsiteX138" fmla="*/ 4589810 w 4835994"/>
                <a:gd name="connsiteY138" fmla="*/ 7058198 h 10829276"/>
                <a:gd name="connsiteX139" fmla="*/ 4705086 w 4835994"/>
                <a:gd name="connsiteY139" fmla="*/ 6920312 h 10829276"/>
                <a:gd name="connsiteX140" fmla="*/ 4614094 w 4835994"/>
                <a:gd name="connsiteY140" fmla="*/ 6397520 h 10829276"/>
                <a:gd name="connsiteX141" fmla="*/ 4509423 w 4835994"/>
                <a:gd name="connsiteY141" fmla="*/ 5788198 h 10829276"/>
                <a:gd name="connsiteX142" fmla="*/ 4468950 w 4835994"/>
                <a:gd name="connsiteY142" fmla="*/ 4527409 h 10829276"/>
                <a:gd name="connsiteX143" fmla="*/ 4468950 w 4835994"/>
                <a:gd name="connsiteY143" fmla="*/ 3794997 h 10829276"/>
                <a:gd name="connsiteX144" fmla="*/ 4308456 w 4835994"/>
                <a:gd name="connsiteY144" fmla="*/ 3295091 h 10829276"/>
                <a:gd name="connsiteX145" fmla="*/ 4202948 w 4835994"/>
                <a:gd name="connsiteY145" fmla="*/ 3189583 h 10829276"/>
                <a:gd name="connsiteX146" fmla="*/ 4062271 w 4835994"/>
                <a:gd name="connsiteY146" fmla="*/ 3101660 h 10829276"/>
                <a:gd name="connsiteX147" fmla="*/ 3797665 w 4835994"/>
                <a:gd name="connsiteY147" fmla="*/ 3034392 h 10829276"/>
                <a:gd name="connsiteX148" fmla="*/ 3402429 w 4835994"/>
                <a:gd name="connsiteY148" fmla="*/ 2826447 h 10829276"/>
                <a:gd name="connsiteX149" fmla="*/ 3024779 w 4835994"/>
                <a:gd name="connsiteY149" fmla="*/ 2609291 h 10829276"/>
                <a:gd name="connsiteX150" fmla="*/ 2866517 w 4835994"/>
                <a:gd name="connsiteY150" fmla="*/ 2204845 h 10829276"/>
                <a:gd name="connsiteX151" fmla="*/ 2831348 w 4835994"/>
                <a:gd name="connsiteY151" fmla="*/ 1958660 h 10829276"/>
                <a:gd name="connsiteX152" fmla="*/ 2831348 w 4835994"/>
                <a:gd name="connsiteY152" fmla="*/ 1870737 h 10829276"/>
                <a:gd name="connsiteX153" fmla="*/ 3077533 w 4835994"/>
                <a:gd name="connsiteY153" fmla="*/ 1958660 h 10829276"/>
                <a:gd name="connsiteX154" fmla="*/ 3288548 w 4835994"/>
                <a:gd name="connsiteY154" fmla="*/ 1993829 h 10829276"/>
                <a:gd name="connsiteX155" fmla="*/ 3411640 w 4835994"/>
                <a:gd name="connsiteY155" fmla="*/ 1958660 h 10829276"/>
                <a:gd name="connsiteX156" fmla="*/ 3446810 w 4835994"/>
                <a:gd name="connsiteY156" fmla="*/ 1923491 h 10829276"/>
                <a:gd name="connsiteX157" fmla="*/ 3446810 w 4835994"/>
                <a:gd name="connsiteY157" fmla="*/ 1835568 h 10829276"/>
                <a:gd name="connsiteX158" fmla="*/ 3429225 w 4835994"/>
                <a:gd name="connsiteY158" fmla="*/ 1782814 h 10829276"/>
                <a:gd name="connsiteX159" fmla="*/ 3464394 w 4835994"/>
                <a:gd name="connsiteY159" fmla="*/ 1782814 h 10829276"/>
                <a:gd name="connsiteX160" fmla="*/ 3534733 w 4835994"/>
                <a:gd name="connsiteY160" fmla="*/ 1765229 h 10829276"/>
                <a:gd name="connsiteX161" fmla="*/ 3517148 w 4835994"/>
                <a:gd name="connsiteY161" fmla="*/ 1712475 h 10829276"/>
                <a:gd name="connsiteX162" fmla="*/ 3499563 w 4835994"/>
                <a:gd name="connsiteY162" fmla="*/ 1694891 h 10829276"/>
                <a:gd name="connsiteX163" fmla="*/ 3552317 w 4835994"/>
                <a:gd name="connsiteY163" fmla="*/ 1677306 h 10829276"/>
                <a:gd name="connsiteX164" fmla="*/ 3552317 w 4835994"/>
                <a:gd name="connsiteY164" fmla="*/ 1571798 h 10829276"/>
                <a:gd name="connsiteX165" fmla="*/ 3534733 w 4835994"/>
                <a:gd name="connsiteY165" fmla="*/ 1413537 h 10829276"/>
                <a:gd name="connsiteX166" fmla="*/ 3640240 w 4835994"/>
                <a:gd name="connsiteY166" fmla="*/ 1413537 h 10829276"/>
                <a:gd name="connsiteX167" fmla="*/ 3740619 w 4835994"/>
                <a:gd name="connsiteY167" fmla="*/ 1406943 h 10829276"/>
                <a:gd name="connsiteX168" fmla="*/ 3710579 w 4835994"/>
                <a:gd name="connsiteY168" fmla="*/ 1290445 h 10829276"/>
                <a:gd name="connsiteX169" fmla="*/ 3622656 w 4835994"/>
                <a:gd name="connsiteY169" fmla="*/ 1184937 h 10829276"/>
                <a:gd name="connsiteX170" fmla="*/ 3587486 w 4835994"/>
                <a:gd name="connsiteY170" fmla="*/ 1132183 h 10829276"/>
                <a:gd name="connsiteX171" fmla="*/ 3552317 w 4835994"/>
                <a:gd name="connsiteY171" fmla="*/ 1044260 h 10829276"/>
                <a:gd name="connsiteX172" fmla="*/ 3600048 w 4835994"/>
                <a:gd name="connsiteY172" fmla="*/ 700940 h 10829276"/>
                <a:gd name="connsiteX173" fmla="*/ 3499563 w 4835994"/>
                <a:gd name="connsiteY173" fmla="*/ 340875 h 10829276"/>
                <a:gd name="connsiteX174" fmla="*/ 3306133 w 4835994"/>
                <a:gd name="connsiteY174" fmla="*/ 182614 h 10829276"/>
                <a:gd name="connsiteX175" fmla="*/ 3059948 w 4835994"/>
                <a:gd name="connsiteY175" fmla="*/ 77106 h 10829276"/>
                <a:gd name="connsiteX176" fmla="*/ 2796179 w 4835994"/>
                <a:gd name="connsiteY176" fmla="*/ 6768 h 10829276"/>
                <a:gd name="connsiteX177" fmla="*/ 2532410 w 4835994"/>
                <a:gd name="connsiteY177" fmla="*/ 6768 h 10829276"/>
                <a:gd name="connsiteX178" fmla="*/ 2198302 w 4835994"/>
                <a:gd name="connsiteY178" fmla="*/ 41937 h 10829276"/>
                <a:gd name="connsiteX179" fmla="*/ 1987286 w 4835994"/>
                <a:gd name="connsiteY179" fmla="*/ 165029 h 10829276"/>
                <a:gd name="connsiteX180" fmla="*/ 1776271 w 4835994"/>
                <a:gd name="connsiteY180" fmla="*/ 358460 h 10829276"/>
                <a:gd name="connsiteX181" fmla="*/ 1705932 w 4835994"/>
                <a:gd name="connsiteY181" fmla="*/ 639814 h 10829276"/>
                <a:gd name="connsiteX182" fmla="*/ 1776271 w 4835994"/>
                <a:gd name="connsiteY182" fmla="*/ 991507 h 10829276"/>
                <a:gd name="connsiteX183" fmla="*/ 1952117 w 4835994"/>
                <a:gd name="connsiteY183" fmla="*/ 1272860 h 10829276"/>
                <a:gd name="connsiteX184" fmla="*/ 2163133 w 4835994"/>
                <a:gd name="connsiteY184" fmla="*/ 1448706 h 10829276"/>
                <a:gd name="connsiteX185" fmla="*/ 2215887 w 4835994"/>
                <a:gd name="connsiteY185" fmla="*/ 1554213 h 10829276"/>
                <a:gd name="connsiteX186" fmla="*/ 2215886 w 4835994"/>
                <a:gd name="connsiteY186" fmla="*/ 1888321 h 10829276"/>
                <a:gd name="connsiteX187" fmla="*/ 2084421 w 4835994"/>
                <a:gd name="connsiteY187" fmla="*/ 2295000 h 10829276"/>
                <a:gd name="connsiteX188" fmla="*/ 2004871 w 4835994"/>
                <a:gd name="connsiteY188" fmla="*/ 2503783 h 10829276"/>
                <a:gd name="connsiteX189" fmla="*/ 1562185 w 4835994"/>
                <a:gd name="connsiteY189" fmla="*/ 2803560 h 10829276"/>
                <a:gd name="connsiteX190" fmla="*/ 1139317 w 4835994"/>
                <a:gd name="connsiteY190" fmla="*/ 3011504 h 10829276"/>
                <a:gd name="connsiteX191" fmla="*/ 791533 w 4835994"/>
                <a:gd name="connsiteY191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1160810 w 4835994"/>
                <a:gd name="connsiteY55" fmla="*/ 7005445 h 10829276"/>
                <a:gd name="connsiteX56" fmla="*/ 1020133 w 4835994"/>
                <a:gd name="connsiteY56" fmla="*/ 7409891 h 10829276"/>
                <a:gd name="connsiteX57" fmla="*/ 844286 w 4835994"/>
                <a:gd name="connsiteY57" fmla="*/ 8042937 h 10829276"/>
                <a:gd name="connsiteX58" fmla="*/ 756363 w 4835994"/>
                <a:gd name="connsiteY58" fmla="*/ 8552891 h 10829276"/>
                <a:gd name="connsiteX59" fmla="*/ 756363 w 4835994"/>
                <a:gd name="connsiteY59" fmla="*/ 9273860 h 10829276"/>
                <a:gd name="connsiteX60" fmla="*/ 861871 w 4835994"/>
                <a:gd name="connsiteY60" fmla="*/ 9854152 h 10829276"/>
                <a:gd name="connsiteX61" fmla="*/ 1020133 w 4835994"/>
                <a:gd name="connsiteY61" fmla="*/ 10592706 h 10829276"/>
                <a:gd name="connsiteX62" fmla="*/ 1090471 w 4835994"/>
                <a:gd name="connsiteY62" fmla="*/ 10803722 h 10829276"/>
                <a:gd name="connsiteX63" fmla="*/ 1178394 w 4835994"/>
                <a:gd name="connsiteY63" fmla="*/ 10803722 h 10829276"/>
                <a:gd name="connsiteX64" fmla="*/ 1389410 w 4835994"/>
                <a:gd name="connsiteY64" fmla="*/ 10803722 h 10829276"/>
                <a:gd name="connsiteX65" fmla="*/ 1916948 w 4835994"/>
                <a:gd name="connsiteY65" fmla="*/ 10803722 h 10829276"/>
                <a:gd name="connsiteX66" fmla="*/ 2338979 w 4835994"/>
                <a:gd name="connsiteY66" fmla="*/ 10786137 h 10829276"/>
                <a:gd name="connsiteX67" fmla="*/ 2374148 w 4835994"/>
                <a:gd name="connsiteY67" fmla="*/ 10663045 h 10829276"/>
                <a:gd name="connsiteX68" fmla="*/ 2338979 w 4835994"/>
                <a:gd name="connsiteY68" fmla="*/ 10399275 h 10829276"/>
                <a:gd name="connsiteX69" fmla="*/ 2356563 w 4835994"/>
                <a:gd name="connsiteY69" fmla="*/ 9994829 h 10829276"/>
                <a:gd name="connsiteX70" fmla="*/ 2338979 w 4835994"/>
                <a:gd name="connsiteY70" fmla="*/ 9432122 h 10829276"/>
                <a:gd name="connsiteX71" fmla="*/ 2303810 w 4835994"/>
                <a:gd name="connsiteY71" fmla="*/ 9133183 h 10829276"/>
                <a:gd name="connsiteX72" fmla="*/ 2303810 w 4835994"/>
                <a:gd name="connsiteY72" fmla="*/ 9010091 h 10829276"/>
                <a:gd name="connsiteX73" fmla="*/ 2479656 w 4835994"/>
                <a:gd name="connsiteY73" fmla="*/ 9027675 h 10829276"/>
                <a:gd name="connsiteX74" fmla="*/ 2549994 w 4835994"/>
                <a:gd name="connsiteY74" fmla="*/ 9045260 h 10829276"/>
                <a:gd name="connsiteX75" fmla="*/ 2532410 w 4835994"/>
                <a:gd name="connsiteY75" fmla="*/ 9256275 h 10829276"/>
                <a:gd name="connsiteX76" fmla="*/ 2514825 w 4835994"/>
                <a:gd name="connsiteY76" fmla="*/ 9537629 h 10829276"/>
                <a:gd name="connsiteX77" fmla="*/ 2497240 w 4835994"/>
                <a:gd name="connsiteY77" fmla="*/ 9766229 h 10829276"/>
                <a:gd name="connsiteX78" fmla="*/ 2497240 w 4835994"/>
                <a:gd name="connsiteY78" fmla="*/ 10047583 h 10829276"/>
                <a:gd name="connsiteX79" fmla="*/ 2479656 w 4835994"/>
                <a:gd name="connsiteY79" fmla="*/ 10241014 h 10829276"/>
                <a:gd name="connsiteX80" fmla="*/ 2497240 w 4835994"/>
                <a:gd name="connsiteY80" fmla="*/ 10469614 h 10829276"/>
                <a:gd name="connsiteX81" fmla="*/ 2497240 w 4835994"/>
                <a:gd name="connsiteY81" fmla="*/ 10663045 h 10829276"/>
                <a:gd name="connsiteX82" fmla="*/ 2514825 w 4835994"/>
                <a:gd name="connsiteY82" fmla="*/ 10821306 h 10829276"/>
                <a:gd name="connsiteX83" fmla="*/ 2725840 w 4835994"/>
                <a:gd name="connsiteY83" fmla="*/ 10803722 h 10829276"/>
                <a:gd name="connsiteX84" fmla="*/ 3059948 w 4835994"/>
                <a:gd name="connsiteY84" fmla="*/ 10786137 h 10829276"/>
                <a:gd name="connsiteX85" fmla="*/ 3499563 w 4835994"/>
                <a:gd name="connsiteY85" fmla="*/ 10821306 h 10829276"/>
                <a:gd name="connsiteX86" fmla="*/ 3763333 w 4835994"/>
                <a:gd name="connsiteY86" fmla="*/ 10786137 h 10829276"/>
                <a:gd name="connsiteX87" fmla="*/ 3780917 w 4835994"/>
                <a:gd name="connsiteY87" fmla="*/ 10680629 h 10829276"/>
                <a:gd name="connsiteX88" fmla="*/ 3851256 w 4835994"/>
                <a:gd name="connsiteY88" fmla="*/ 10293768 h 10829276"/>
                <a:gd name="connsiteX89" fmla="*/ 3974348 w 4835994"/>
                <a:gd name="connsiteY89" fmla="*/ 9783814 h 10829276"/>
                <a:gd name="connsiteX90" fmla="*/ 4079856 w 4835994"/>
                <a:gd name="connsiteY90" fmla="*/ 9080429 h 10829276"/>
                <a:gd name="connsiteX91" fmla="*/ 4097440 w 4835994"/>
                <a:gd name="connsiteY91" fmla="*/ 8640814 h 10829276"/>
                <a:gd name="connsiteX92" fmla="*/ 3991933 w 4835994"/>
                <a:gd name="connsiteY92" fmla="*/ 7955014 h 10829276"/>
                <a:gd name="connsiteX93" fmla="*/ 3763333 w 4835994"/>
                <a:gd name="connsiteY93" fmla="*/ 7216460 h 10829276"/>
                <a:gd name="connsiteX94" fmla="*/ 3605071 w 4835994"/>
                <a:gd name="connsiteY94" fmla="*/ 6794429 h 10829276"/>
                <a:gd name="connsiteX95" fmla="*/ 3534733 w 4835994"/>
                <a:gd name="connsiteY95" fmla="*/ 6671337 h 10829276"/>
                <a:gd name="connsiteX96" fmla="*/ 3534733 w 4835994"/>
                <a:gd name="connsiteY96" fmla="*/ 6284475 h 10829276"/>
                <a:gd name="connsiteX97" fmla="*/ 3622656 w 4835994"/>
                <a:gd name="connsiteY97" fmla="*/ 5880029 h 10829276"/>
                <a:gd name="connsiteX98" fmla="*/ 3692994 w 4835994"/>
                <a:gd name="connsiteY98" fmla="*/ 5387660 h 10829276"/>
                <a:gd name="connsiteX99" fmla="*/ 3710579 w 4835994"/>
                <a:gd name="connsiteY99" fmla="*/ 5106306 h 10829276"/>
                <a:gd name="connsiteX100" fmla="*/ 3763333 w 4835994"/>
                <a:gd name="connsiteY100" fmla="*/ 4948045 h 10829276"/>
                <a:gd name="connsiteX101" fmla="*/ 3780917 w 4835994"/>
                <a:gd name="connsiteY101" fmla="*/ 5475583 h 10829276"/>
                <a:gd name="connsiteX102" fmla="*/ 3798502 w 4835994"/>
                <a:gd name="connsiteY102" fmla="*/ 6126214 h 10829276"/>
                <a:gd name="connsiteX103" fmla="*/ 3798502 w 4835994"/>
                <a:gd name="connsiteY103" fmla="*/ 6460322 h 10829276"/>
                <a:gd name="connsiteX104" fmla="*/ 3921594 w 4835994"/>
                <a:gd name="connsiteY104" fmla="*/ 6970275 h 10829276"/>
                <a:gd name="connsiteX105" fmla="*/ 4079856 w 4835994"/>
                <a:gd name="connsiteY105" fmla="*/ 7532983 h 10829276"/>
                <a:gd name="connsiteX106" fmla="*/ 4185363 w 4835994"/>
                <a:gd name="connsiteY106" fmla="*/ 8130860 h 10829276"/>
                <a:gd name="connsiteX107" fmla="*/ 4308456 w 4835994"/>
                <a:gd name="connsiteY107" fmla="*/ 8570475 h 10829276"/>
                <a:gd name="connsiteX108" fmla="*/ 4326040 w 4835994"/>
                <a:gd name="connsiteY108" fmla="*/ 8957337 h 10829276"/>
                <a:gd name="connsiteX109" fmla="*/ 4273286 w 4835994"/>
                <a:gd name="connsiteY109" fmla="*/ 9273860 h 10829276"/>
                <a:gd name="connsiteX110" fmla="*/ 4185363 w 4835994"/>
                <a:gd name="connsiteY110" fmla="*/ 9520045 h 10829276"/>
                <a:gd name="connsiteX111" fmla="*/ 4202948 w 4835994"/>
                <a:gd name="connsiteY111" fmla="*/ 9713475 h 10829276"/>
                <a:gd name="connsiteX112" fmla="*/ 4202948 w 4835994"/>
                <a:gd name="connsiteY112" fmla="*/ 9836568 h 10829276"/>
                <a:gd name="connsiteX113" fmla="*/ 4220533 w 4835994"/>
                <a:gd name="connsiteY113" fmla="*/ 10029998 h 10829276"/>
                <a:gd name="connsiteX114" fmla="*/ 4308456 w 4835994"/>
                <a:gd name="connsiteY114" fmla="*/ 10135506 h 10829276"/>
                <a:gd name="connsiteX115" fmla="*/ 4343625 w 4835994"/>
                <a:gd name="connsiteY115" fmla="*/ 10135506 h 10829276"/>
                <a:gd name="connsiteX116" fmla="*/ 4361210 w 4835994"/>
                <a:gd name="connsiteY116" fmla="*/ 10047583 h 10829276"/>
                <a:gd name="connsiteX117" fmla="*/ 4326040 w 4835994"/>
                <a:gd name="connsiteY117" fmla="*/ 9906906 h 10829276"/>
                <a:gd name="connsiteX118" fmla="*/ 4343625 w 4835994"/>
                <a:gd name="connsiteY118" fmla="*/ 9713475 h 10829276"/>
                <a:gd name="connsiteX119" fmla="*/ 4396379 w 4835994"/>
                <a:gd name="connsiteY119" fmla="*/ 9572798 h 10829276"/>
                <a:gd name="connsiteX120" fmla="*/ 4466717 w 4835994"/>
                <a:gd name="connsiteY120" fmla="*/ 9836568 h 10829276"/>
                <a:gd name="connsiteX121" fmla="*/ 4466717 w 4835994"/>
                <a:gd name="connsiteY121" fmla="*/ 10065168 h 10829276"/>
                <a:gd name="connsiteX122" fmla="*/ 4431548 w 4835994"/>
                <a:gd name="connsiteY122" fmla="*/ 10170675 h 10829276"/>
                <a:gd name="connsiteX123" fmla="*/ 4378794 w 4835994"/>
                <a:gd name="connsiteY123" fmla="*/ 10293768 h 10829276"/>
                <a:gd name="connsiteX124" fmla="*/ 4290871 w 4835994"/>
                <a:gd name="connsiteY124" fmla="*/ 10452029 h 10829276"/>
                <a:gd name="connsiteX125" fmla="*/ 4290871 w 4835994"/>
                <a:gd name="connsiteY125" fmla="*/ 10487198 h 10829276"/>
                <a:gd name="connsiteX126" fmla="*/ 4449133 w 4835994"/>
                <a:gd name="connsiteY126" fmla="*/ 10311352 h 10829276"/>
                <a:gd name="connsiteX127" fmla="*/ 4607394 w 4835994"/>
                <a:gd name="connsiteY127" fmla="*/ 10241014 h 10829276"/>
                <a:gd name="connsiteX128" fmla="*/ 4712902 w 4835994"/>
                <a:gd name="connsiteY128" fmla="*/ 10065168 h 10829276"/>
                <a:gd name="connsiteX129" fmla="*/ 4783240 w 4835994"/>
                <a:gd name="connsiteY129" fmla="*/ 9906906 h 10829276"/>
                <a:gd name="connsiteX130" fmla="*/ 4835994 w 4835994"/>
                <a:gd name="connsiteY130" fmla="*/ 9731060 h 10829276"/>
                <a:gd name="connsiteX131" fmla="*/ 4783240 w 4835994"/>
                <a:gd name="connsiteY131" fmla="*/ 9396952 h 10829276"/>
                <a:gd name="connsiteX132" fmla="*/ 4677733 w 4835994"/>
                <a:gd name="connsiteY132" fmla="*/ 9010091 h 10829276"/>
                <a:gd name="connsiteX133" fmla="*/ 4677733 w 4835994"/>
                <a:gd name="connsiteY133" fmla="*/ 8851829 h 10829276"/>
                <a:gd name="connsiteX134" fmla="*/ 4695317 w 4835994"/>
                <a:gd name="connsiteY134" fmla="*/ 8799075 h 10829276"/>
                <a:gd name="connsiteX135" fmla="*/ 4624979 w 4835994"/>
                <a:gd name="connsiteY135" fmla="*/ 8693568 h 10829276"/>
                <a:gd name="connsiteX136" fmla="*/ 4607394 w 4835994"/>
                <a:gd name="connsiteY136" fmla="*/ 8640814 h 10829276"/>
                <a:gd name="connsiteX137" fmla="*/ 4607394 w 4835994"/>
                <a:gd name="connsiteY137" fmla="*/ 8166029 h 10829276"/>
                <a:gd name="connsiteX138" fmla="*/ 4720438 w 4835994"/>
                <a:gd name="connsiteY138" fmla="*/ 7522655 h 10829276"/>
                <a:gd name="connsiteX139" fmla="*/ 4705086 w 4835994"/>
                <a:gd name="connsiteY139" fmla="*/ 6920312 h 10829276"/>
                <a:gd name="connsiteX140" fmla="*/ 4614094 w 4835994"/>
                <a:gd name="connsiteY140" fmla="*/ 6397520 h 10829276"/>
                <a:gd name="connsiteX141" fmla="*/ 4509423 w 4835994"/>
                <a:gd name="connsiteY141" fmla="*/ 5788198 h 10829276"/>
                <a:gd name="connsiteX142" fmla="*/ 4468950 w 4835994"/>
                <a:gd name="connsiteY142" fmla="*/ 4527409 h 10829276"/>
                <a:gd name="connsiteX143" fmla="*/ 4468950 w 4835994"/>
                <a:gd name="connsiteY143" fmla="*/ 3794997 h 10829276"/>
                <a:gd name="connsiteX144" fmla="*/ 4308456 w 4835994"/>
                <a:gd name="connsiteY144" fmla="*/ 3295091 h 10829276"/>
                <a:gd name="connsiteX145" fmla="*/ 4202948 w 4835994"/>
                <a:gd name="connsiteY145" fmla="*/ 3189583 h 10829276"/>
                <a:gd name="connsiteX146" fmla="*/ 4062271 w 4835994"/>
                <a:gd name="connsiteY146" fmla="*/ 3101660 h 10829276"/>
                <a:gd name="connsiteX147" fmla="*/ 3797665 w 4835994"/>
                <a:gd name="connsiteY147" fmla="*/ 3034392 h 10829276"/>
                <a:gd name="connsiteX148" fmla="*/ 3402429 w 4835994"/>
                <a:gd name="connsiteY148" fmla="*/ 2826447 h 10829276"/>
                <a:gd name="connsiteX149" fmla="*/ 3024779 w 4835994"/>
                <a:gd name="connsiteY149" fmla="*/ 2609291 h 10829276"/>
                <a:gd name="connsiteX150" fmla="*/ 2866517 w 4835994"/>
                <a:gd name="connsiteY150" fmla="*/ 2204845 h 10829276"/>
                <a:gd name="connsiteX151" fmla="*/ 2831348 w 4835994"/>
                <a:gd name="connsiteY151" fmla="*/ 1958660 h 10829276"/>
                <a:gd name="connsiteX152" fmla="*/ 2831348 w 4835994"/>
                <a:gd name="connsiteY152" fmla="*/ 1870737 h 10829276"/>
                <a:gd name="connsiteX153" fmla="*/ 3077533 w 4835994"/>
                <a:gd name="connsiteY153" fmla="*/ 1958660 h 10829276"/>
                <a:gd name="connsiteX154" fmla="*/ 3288548 w 4835994"/>
                <a:gd name="connsiteY154" fmla="*/ 1993829 h 10829276"/>
                <a:gd name="connsiteX155" fmla="*/ 3411640 w 4835994"/>
                <a:gd name="connsiteY155" fmla="*/ 1958660 h 10829276"/>
                <a:gd name="connsiteX156" fmla="*/ 3446810 w 4835994"/>
                <a:gd name="connsiteY156" fmla="*/ 1923491 h 10829276"/>
                <a:gd name="connsiteX157" fmla="*/ 3446810 w 4835994"/>
                <a:gd name="connsiteY157" fmla="*/ 1835568 h 10829276"/>
                <a:gd name="connsiteX158" fmla="*/ 3429225 w 4835994"/>
                <a:gd name="connsiteY158" fmla="*/ 1782814 h 10829276"/>
                <a:gd name="connsiteX159" fmla="*/ 3464394 w 4835994"/>
                <a:gd name="connsiteY159" fmla="*/ 1782814 h 10829276"/>
                <a:gd name="connsiteX160" fmla="*/ 3534733 w 4835994"/>
                <a:gd name="connsiteY160" fmla="*/ 1765229 h 10829276"/>
                <a:gd name="connsiteX161" fmla="*/ 3517148 w 4835994"/>
                <a:gd name="connsiteY161" fmla="*/ 1712475 h 10829276"/>
                <a:gd name="connsiteX162" fmla="*/ 3499563 w 4835994"/>
                <a:gd name="connsiteY162" fmla="*/ 1694891 h 10829276"/>
                <a:gd name="connsiteX163" fmla="*/ 3552317 w 4835994"/>
                <a:gd name="connsiteY163" fmla="*/ 1677306 h 10829276"/>
                <a:gd name="connsiteX164" fmla="*/ 3552317 w 4835994"/>
                <a:gd name="connsiteY164" fmla="*/ 1571798 h 10829276"/>
                <a:gd name="connsiteX165" fmla="*/ 3534733 w 4835994"/>
                <a:gd name="connsiteY165" fmla="*/ 1413537 h 10829276"/>
                <a:gd name="connsiteX166" fmla="*/ 3640240 w 4835994"/>
                <a:gd name="connsiteY166" fmla="*/ 1413537 h 10829276"/>
                <a:gd name="connsiteX167" fmla="*/ 3740619 w 4835994"/>
                <a:gd name="connsiteY167" fmla="*/ 1406943 h 10829276"/>
                <a:gd name="connsiteX168" fmla="*/ 3710579 w 4835994"/>
                <a:gd name="connsiteY168" fmla="*/ 1290445 h 10829276"/>
                <a:gd name="connsiteX169" fmla="*/ 3622656 w 4835994"/>
                <a:gd name="connsiteY169" fmla="*/ 1184937 h 10829276"/>
                <a:gd name="connsiteX170" fmla="*/ 3587486 w 4835994"/>
                <a:gd name="connsiteY170" fmla="*/ 1132183 h 10829276"/>
                <a:gd name="connsiteX171" fmla="*/ 3552317 w 4835994"/>
                <a:gd name="connsiteY171" fmla="*/ 1044260 h 10829276"/>
                <a:gd name="connsiteX172" fmla="*/ 3600048 w 4835994"/>
                <a:gd name="connsiteY172" fmla="*/ 700940 h 10829276"/>
                <a:gd name="connsiteX173" fmla="*/ 3499563 w 4835994"/>
                <a:gd name="connsiteY173" fmla="*/ 340875 h 10829276"/>
                <a:gd name="connsiteX174" fmla="*/ 3306133 w 4835994"/>
                <a:gd name="connsiteY174" fmla="*/ 182614 h 10829276"/>
                <a:gd name="connsiteX175" fmla="*/ 3059948 w 4835994"/>
                <a:gd name="connsiteY175" fmla="*/ 77106 h 10829276"/>
                <a:gd name="connsiteX176" fmla="*/ 2796179 w 4835994"/>
                <a:gd name="connsiteY176" fmla="*/ 6768 h 10829276"/>
                <a:gd name="connsiteX177" fmla="*/ 2532410 w 4835994"/>
                <a:gd name="connsiteY177" fmla="*/ 6768 h 10829276"/>
                <a:gd name="connsiteX178" fmla="*/ 2198302 w 4835994"/>
                <a:gd name="connsiteY178" fmla="*/ 41937 h 10829276"/>
                <a:gd name="connsiteX179" fmla="*/ 1987286 w 4835994"/>
                <a:gd name="connsiteY179" fmla="*/ 165029 h 10829276"/>
                <a:gd name="connsiteX180" fmla="*/ 1776271 w 4835994"/>
                <a:gd name="connsiteY180" fmla="*/ 358460 h 10829276"/>
                <a:gd name="connsiteX181" fmla="*/ 1705932 w 4835994"/>
                <a:gd name="connsiteY181" fmla="*/ 639814 h 10829276"/>
                <a:gd name="connsiteX182" fmla="*/ 1776271 w 4835994"/>
                <a:gd name="connsiteY182" fmla="*/ 991507 h 10829276"/>
                <a:gd name="connsiteX183" fmla="*/ 1952117 w 4835994"/>
                <a:gd name="connsiteY183" fmla="*/ 1272860 h 10829276"/>
                <a:gd name="connsiteX184" fmla="*/ 2163133 w 4835994"/>
                <a:gd name="connsiteY184" fmla="*/ 1448706 h 10829276"/>
                <a:gd name="connsiteX185" fmla="*/ 2215887 w 4835994"/>
                <a:gd name="connsiteY185" fmla="*/ 1554213 h 10829276"/>
                <a:gd name="connsiteX186" fmla="*/ 2215886 w 4835994"/>
                <a:gd name="connsiteY186" fmla="*/ 1888321 h 10829276"/>
                <a:gd name="connsiteX187" fmla="*/ 2084421 w 4835994"/>
                <a:gd name="connsiteY187" fmla="*/ 2295000 h 10829276"/>
                <a:gd name="connsiteX188" fmla="*/ 2004871 w 4835994"/>
                <a:gd name="connsiteY188" fmla="*/ 2503783 h 10829276"/>
                <a:gd name="connsiteX189" fmla="*/ 1562185 w 4835994"/>
                <a:gd name="connsiteY189" fmla="*/ 2803560 h 10829276"/>
                <a:gd name="connsiteX190" fmla="*/ 1139317 w 4835994"/>
                <a:gd name="connsiteY190" fmla="*/ 3011504 h 10829276"/>
                <a:gd name="connsiteX191" fmla="*/ 791533 w 4835994"/>
                <a:gd name="connsiteY191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1160810 w 4835994"/>
                <a:gd name="connsiteY55" fmla="*/ 7005445 h 10829276"/>
                <a:gd name="connsiteX56" fmla="*/ 1020133 w 4835994"/>
                <a:gd name="connsiteY56" fmla="*/ 7409891 h 10829276"/>
                <a:gd name="connsiteX57" fmla="*/ 844286 w 4835994"/>
                <a:gd name="connsiteY57" fmla="*/ 8042937 h 10829276"/>
                <a:gd name="connsiteX58" fmla="*/ 756363 w 4835994"/>
                <a:gd name="connsiteY58" fmla="*/ 8552891 h 10829276"/>
                <a:gd name="connsiteX59" fmla="*/ 756363 w 4835994"/>
                <a:gd name="connsiteY59" fmla="*/ 9273860 h 10829276"/>
                <a:gd name="connsiteX60" fmla="*/ 861871 w 4835994"/>
                <a:gd name="connsiteY60" fmla="*/ 9854152 h 10829276"/>
                <a:gd name="connsiteX61" fmla="*/ 1020133 w 4835994"/>
                <a:gd name="connsiteY61" fmla="*/ 10592706 h 10829276"/>
                <a:gd name="connsiteX62" fmla="*/ 1090471 w 4835994"/>
                <a:gd name="connsiteY62" fmla="*/ 10803722 h 10829276"/>
                <a:gd name="connsiteX63" fmla="*/ 1178394 w 4835994"/>
                <a:gd name="connsiteY63" fmla="*/ 10803722 h 10829276"/>
                <a:gd name="connsiteX64" fmla="*/ 1389410 w 4835994"/>
                <a:gd name="connsiteY64" fmla="*/ 10803722 h 10829276"/>
                <a:gd name="connsiteX65" fmla="*/ 1916948 w 4835994"/>
                <a:gd name="connsiteY65" fmla="*/ 10803722 h 10829276"/>
                <a:gd name="connsiteX66" fmla="*/ 2338979 w 4835994"/>
                <a:gd name="connsiteY66" fmla="*/ 10786137 h 10829276"/>
                <a:gd name="connsiteX67" fmla="*/ 2374148 w 4835994"/>
                <a:gd name="connsiteY67" fmla="*/ 10663045 h 10829276"/>
                <a:gd name="connsiteX68" fmla="*/ 2338979 w 4835994"/>
                <a:gd name="connsiteY68" fmla="*/ 10399275 h 10829276"/>
                <a:gd name="connsiteX69" fmla="*/ 2356563 w 4835994"/>
                <a:gd name="connsiteY69" fmla="*/ 9994829 h 10829276"/>
                <a:gd name="connsiteX70" fmla="*/ 2338979 w 4835994"/>
                <a:gd name="connsiteY70" fmla="*/ 9432122 h 10829276"/>
                <a:gd name="connsiteX71" fmla="*/ 2303810 w 4835994"/>
                <a:gd name="connsiteY71" fmla="*/ 9133183 h 10829276"/>
                <a:gd name="connsiteX72" fmla="*/ 2303810 w 4835994"/>
                <a:gd name="connsiteY72" fmla="*/ 9010091 h 10829276"/>
                <a:gd name="connsiteX73" fmla="*/ 2479656 w 4835994"/>
                <a:gd name="connsiteY73" fmla="*/ 9027675 h 10829276"/>
                <a:gd name="connsiteX74" fmla="*/ 2549994 w 4835994"/>
                <a:gd name="connsiteY74" fmla="*/ 9045260 h 10829276"/>
                <a:gd name="connsiteX75" fmla="*/ 2532410 w 4835994"/>
                <a:gd name="connsiteY75" fmla="*/ 9256275 h 10829276"/>
                <a:gd name="connsiteX76" fmla="*/ 2514825 w 4835994"/>
                <a:gd name="connsiteY76" fmla="*/ 9537629 h 10829276"/>
                <a:gd name="connsiteX77" fmla="*/ 2497240 w 4835994"/>
                <a:gd name="connsiteY77" fmla="*/ 9766229 h 10829276"/>
                <a:gd name="connsiteX78" fmla="*/ 2497240 w 4835994"/>
                <a:gd name="connsiteY78" fmla="*/ 10047583 h 10829276"/>
                <a:gd name="connsiteX79" fmla="*/ 2479656 w 4835994"/>
                <a:gd name="connsiteY79" fmla="*/ 10241014 h 10829276"/>
                <a:gd name="connsiteX80" fmla="*/ 2497240 w 4835994"/>
                <a:gd name="connsiteY80" fmla="*/ 10469614 h 10829276"/>
                <a:gd name="connsiteX81" fmla="*/ 2497240 w 4835994"/>
                <a:gd name="connsiteY81" fmla="*/ 10663045 h 10829276"/>
                <a:gd name="connsiteX82" fmla="*/ 2514825 w 4835994"/>
                <a:gd name="connsiteY82" fmla="*/ 10821306 h 10829276"/>
                <a:gd name="connsiteX83" fmla="*/ 2725840 w 4835994"/>
                <a:gd name="connsiteY83" fmla="*/ 10803722 h 10829276"/>
                <a:gd name="connsiteX84" fmla="*/ 3059948 w 4835994"/>
                <a:gd name="connsiteY84" fmla="*/ 10786137 h 10829276"/>
                <a:gd name="connsiteX85" fmla="*/ 3499563 w 4835994"/>
                <a:gd name="connsiteY85" fmla="*/ 10821306 h 10829276"/>
                <a:gd name="connsiteX86" fmla="*/ 3763333 w 4835994"/>
                <a:gd name="connsiteY86" fmla="*/ 10786137 h 10829276"/>
                <a:gd name="connsiteX87" fmla="*/ 3780917 w 4835994"/>
                <a:gd name="connsiteY87" fmla="*/ 10680629 h 10829276"/>
                <a:gd name="connsiteX88" fmla="*/ 3851256 w 4835994"/>
                <a:gd name="connsiteY88" fmla="*/ 10293768 h 10829276"/>
                <a:gd name="connsiteX89" fmla="*/ 3974348 w 4835994"/>
                <a:gd name="connsiteY89" fmla="*/ 9783814 h 10829276"/>
                <a:gd name="connsiteX90" fmla="*/ 4079856 w 4835994"/>
                <a:gd name="connsiteY90" fmla="*/ 9080429 h 10829276"/>
                <a:gd name="connsiteX91" fmla="*/ 4097440 w 4835994"/>
                <a:gd name="connsiteY91" fmla="*/ 8640814 h 10829276"/>
                <a:gd name="connsiteX92" fmla="*/ 3991933 w 4835994"/>
                <a:gd name="connsiteY92" fmla="*/ 7955014 h 10829276"/>
                <a:gd name="connsiteX93" fmla="*/ 3763333 w 4835994"/>
                <a:gd name="connsiteY93" fmla="*/ 7216460 h 10829276"/>
                <a:gd name="connsiteX94" fmla="*/ 3605071 w 4835994"/>
                <a:gd name="connsiteY94" fmla="*/ 6794429 h 10829276"/>
                <a:gd name="connsiteX95" fmla="*/ 3534733 w 4835994"/>
                <a:gd name="connsiteY95" fmla="*/ 6671337 h 10829276"/>
                <a:gd name="connsiteX96" fmla="*/ 3534733 w 4835994"/>
                <a:gd name="connsiteY96" fmla="*/ 6284475 h 10829276"/>
                <a:gd name="connsiteX97" fmla="*/ 3622656 w 4835994"/>
                <a:gd name="connsiteY97" fmla="*/ 5880029 h 10829276"/>
                <a:gd name="connsiteX98" fmla="*/ 3692994 w 4835994"/>
                <a:gd name="connsiteY98" fmla="*/ 5387660 h 10829276"/>
                <a:gd name="connsiteX99" fmla="*/ 3710579 w 4835994"/>
                <a:gd name="connsiteY99" fmla="*/ 5106306 h 10829276"/>
                <a:gd name="connsiteX100" fmla="*/ 3763333 w 4835994"/>
                <a:gd name="connsiteY100" fmla="*/ 4948045 h 10829276"/>
                <a:gd name="connsiteX101" fmla="*/ 3780917 w 4835994"/>
                <a:gd name="connsiteY101" fmla="*/ 5475583 h 10829276"/>
                <a:gd name="connsiteX102" fmla="*/ 3798502 w 4835994"/>
                <a:gd name="connsiteY102" fmla="*/ 6126214 h 10829276"/>
                <a:gd name="connsiteX103" fmla="*/ 3798502 w 4835994"/>
                <a:gd name="connsiteY103" fmla="*/ 6460322 h 10829276"/>
                <a:gd name="connsiteX104" fmla="*/ 3921594 w 4835994"/>
                <a:gd name="connsiteY104" fmla="*/ 6970275 h 10829276"/>
                <a:gd name="connsiteX105" fmla="*/ 4079856 w 4835994"/>
                <a:gd name="connsiteY105" fmla="*/ 7532983 h 10829276"/>
                <a:gd name="connsiteX106" fmla="*/ 4185363 w 4835994"/>
                <a:gd name="connsiteY106" fmla="*/ 8130860 h 10829276"/>
                <a:gd name="connsiteX107" fmla="*/ 4308456 w 4835994"/>
                <a:gd name="connsiteY107" fmla="*/ 8570475 h 10829276"/>
                <a:gd name="connsiteX108" fmla="*/ 4326040 w 4835994"/>
                <a:gd name="connsiteY108" fmla="*/ 8957337 h 10829276"/>
                <a:gd name="connsiteX109" fmla="*/ 4273286 w 4835994"/>
                <a:gd name="connsiteY109" fmla="*/ 9273860 h 10829276"/>
                <a:gd name="connsiteX110" fmla="*/ 4185363 w 4835994"/>
                <a:gd name="connsiteY110" fmla="*/ 9520045 h 10829276"/>
                <a:gd name="connsiteX111" fmla="*/ 4202948 w 4835994"/>
                <a:gd name="connsiteY111" fmla="*/ 9713475 h 10829276"/>
                <a:gd name="connsiteX112" fmla="*/ 4202948 w 4835994"/>
                <a:gd name="connsiteY112" fmla="*/ 9836568 h 10829276"/>
                <a:gd name="connsiteX113" fmla="*/ 4220533 w 4835994"/>
                <a:gd name="connsiteY113" fmla="*/ 10029998 h 10829276"/>
                <a:gd name="connsiteX114" fmla="*/ 4308456 w 4835994"/>
                <a:gd name="connsiteY114" fmla="*/ 10135506 h 10829276"/>
                <a:gd name="connsiteX115" fmla="*/ 4343625 w 4835994"/>
                <a:gd name="connsiteY115" fmla="*/ 10135506 h 10829276"/>
                <a:gd name="connsiteX116" fmla="*/ 4361210 w 4835994"/>
                <a:gd name="connsiteY116" fmla="*/ 10047583 h 10829276"/>
                <a:gd name="connsiteX117" fmla="*/ 4326040 w 4835994"/>
                <a:gd name="connsiteY117" fmla="*/ 9906906 h 10829276"/>
                <a:gd name="connsiteX118" fmla="*/ 4343625 w 4835994"/>
                <a:gd name="connsiteY118" fmla="*/ 9713475 h 10829276"/>
                <a:gd name="connsiteX119" fmla="*/ 4396379 w 4835994"/>
                <a:gd name="connsiteY119" fmla="*/ 9572798 h 10829276"/>
                <a:gd name="connsiteX120" fmla="*/ 4466717 w 4835994"/>
                <a:gd name="connsiteY120" fmla="*/ 9836568 h 10829276"/>
                <a:gd name="connsiteX121" fmla="*/ 4466717 w 4835994"/>
                <a:gd name="connsiteY121" fmla="*/ 10065168 h 10829276"/>
                <a:gd name="connsiteX122" fmla="*/ 4431548 w 4835994"/>
                <a:gd name="connsiteY122" fmla="*/ 10170675 h 10829276"/>
                <a:gd name="connsiteX123" fmla="*/ 4378794 w 4835994"/>
                <a:gd name="connsiteY123" fmla="*/ 10293768 h 10829276"/>
                <a:gd name="connsiteX124" fmla="*/ 4290871 w 4835994"/>
                <a:gd name="connsiteY124" fmla="*/ 10452029 h 10829276"/>
                <a:gd name="connsiteX125" fmla="*/ 4290871 w 4835994"/>
                <a:gd name="connsiteY125" fmla="*/ 10487198 h 10829276"/>
                <a:gd name="connsiteX126" fmla="*/ 4449133 w 4835994"/>
                <a:gd name="connsiteY126" fmla="*/ 10311352 h 10829276"/>
                <a:gd name="connsiteX127" fmla="*/ 4607394 w 4835994"/>
                <a:gd name="connsiteY127" fmla="*/ 10241014 h 10829276"/>
                <a:gd name="connsiteX128" fmla="*/ 4712902 w 4835994"/>
                <a:gd name="connsiteY128" fmla="*/ 10065168 h 10829276"/>
                <a:gd name="connsiteX129" fmla="*/ 4783240 w 4835994"/>
                <a:gd name="connsiteY129" fmla="*/ 9906906 h 10829276"/>
                <a:gd name="connsiteX130" fmla="*/ 4835994 w 4835994"/>
                <a:gd name="connsiteY130" fmla="*/ 9731060 h 10829276"/>
                <a:gd name="connsiteX131" fmla="*/ 4783240 w 4835994"/>
                <a:gd name="connsiteY131" fmla="*/ 9396952 h 10829276"/>
                <a:gd name="connsiteX132" fmla="*/ 4677733 w 4835994"/>
                <a:gd name="connsiteY132" fmla="*/ 9010091 h 10829276"/>
                <a:gd name="connsiteX133" fmla="*/ 4677733 w 4835994"/>
                <a:gd name="connsiteY133" fmla="*/ 8851829 h 10829276"/>
                <a:gd name="connsiteX134" fmla="*/ 4695317 w 4835994"/>
                <a:gd name="connsiteY134" fmla="*/ 8799075 h 10829276"/>
                <a:gd name="connsiteX135" fmla="*/ 4624979 w 4835994"/>
                <a:gd name="connsiteY135" fmla="*/ 8693568 h 10829276"/>
                <a:gd name="connsiteX136" fmla="*/ 4607394 w 4835994"/>
                <a:gd name="connsiteY136" fmla="*/ 8640814 h 10829276"/>
                <a:gd name="connsiteX137" fmla="*/ 4767051 w 4835994"/>
                <a:gd name="connsiteY137" fmla="*/ 8485344 h 10829276"/>
                <a:gd name="connsiteX138" fmla="*/ 4720438 w 4835994"/>
                <a:gd name="connsiteY138" fmla="*/ 7522655 h 10829276"/>
                <a:gd name="connsiteX139" fmla="*/ 4705086 w 4835994"/>
                <a:gd name="connsiteY139" fmla="*/ 6920312 h 10829276"/>
                <a:gd name="connsiteX140" fmla="*/ 4614094 w 4835994"/>
                <a:gd name="connsiteY140" fmla="*/ 6397520 h 10829276"/>
                <a:gd name="connsiteX141" fmla="*/ 4509423 w 4835994"/>
                <a:gd name="connsiteY141" fmla="*/ 5788198 h 10829276"/>
                <a:gd name="connsiteX142" fmla="*/ 4468950 w 4835994"/>
                <a:gd name="connsiteY142" fmla="*/ 4527409 h 10829276"/>
                <a:gd name="connsiteX143" fmla="*/ 4468950 w 4835994"/>
                <a:gd name="connsiteY143" fmla="*/ 3794997 h 10829276"/>
                <a:gd name="connsiteX144" fmla="*/ 4308456 w 4835994"/>
                <a:gd name="connsiteY144" fmla="*/ 3295091 h 10829276"/>
                <a:gd name="connsiteX145" fmla="*/ 4202948 w 4835994"/>
                <a:gd name="connsiteY145" fmla="*/ 3189583 h 10829276"/>
                <a:gd name="connsiteX146" fmla="*/ 4062271 w 4835994"/>
                <a:gd name="connsiteY146" fmla="*/ 3101660 h 10829276"/>
                <a:gd name="connsiteX147" fmla="*/ 3797665 w 4835994"/>
                <a:gd name="connsiteY147" fmla="*/ 3034392 h 10829276"/>
                <a:gd name="connsiteX148" fmla="*/ 3402429 w 4835994"/>
                <a:gd name="connsiteY148" fmla="*/ 2826447 h 10829276"/>
                <a:gd name="connsiteX149" fmla="*/ 3024779 w 4835994"/>
                <a:gd name="connsiteY149" fmla="*/ 2609291 h 10829276"/>
                <a:gd name="connsiteX150" fmla="*/ 2866517 w 4835994"/>
                <a:gd name="connsiteY150" fmla="*/ 2204845 h 10829276"/>
                <a:gd name="connsiteX151" fmla="*/ 2831348 w 4835994"/>
                <a:gd name="connsiteY151" fmla="*/ 1958660 h 10829276"/>
                <a:gd name="connsiteX152" fmla="*/ 2831348 w 4835994"/>
                <a:gd name="connsiteY152" fmla="*/ 1870737 h 10829276"/>
                <a:gd name="connsiteX153" fmla="*/ 3077533 w 4835994"/>
                <a:gd name="connsiteY153" fmla="*/ 1958660 h 10829276"/>
                <a:gd name="connsiteX154" fmla="*/ 3288548 w 4835994"/>
                <a:gd name="connsiteY154" fmla="*/ 1993829 h 10829276"/>
                <a:gd name="connsiteX155" fmla="*/ 3411640 w 4835994"/>
                <a:gd name="connsiteY155" fmla="*/ 1958660 h 10829276"/>
                <a:gd name="connsiteX156" fmla="*/ 3446810 w 4835994"/>
                <a:gd name="connsiteY156" fmla="*/ 1923491 h 10829276"/>
                <a:gd name="connsiteX157" fmla="*/ 3446810 w 4835994"/>
                <a:gd name="connsiteY157" fmla="*/ 1835568 h 10829276"/>
                <a:gd name="connsiteX158" fmla="*/ 3429225 w 4835994"/>
                <a:gd name="connsiteY158" fmla="*/ 1782814 h 10829276"/>
                <a:gd name="connsiteX159" fmla="*/ 3464394 w 4835994"/>
                <a:gd name="connsiteY159" fmla="*/ 1782814 h 10829276"/>
                <a:gd name="connsiteX160" fmla="*/ 3534733 w 4835994"/>
                <a:gd name="connsiteY160" fmla="*/ 1765229 h 10829276"/>
                <a:gd name="connsiteX161" fmla="*/ 3517148 w 4835994"/>
                <a:gd name="connsiteY161" fmla="*/ 1712475 h 10829276"/>
                <a:gd name="connsiteX162" fmla="*/ 3499563 w 4835994"/>
                <a:gd name="connsiteY162" fmla="*/ 1694891 h 10829276"/>
                <a:gd name="connsiteX163" fmla="*/ 3552317 w 4835994"/>
                <a:gd name="connsiteY163" fmla="*/ 1677306 h 10829276"/>
                <a:gd name="connsiteX164" fmla="*/ 3552317 w 4835994"/>
                <a:gd name="connsiteY164" fmla="*/ 1571798 h 10829276"/>
                <a:gd name="connsiteX165" fmla="*/ 3534733 w 4835994"/>
                <a:gd name="connsiteY165" fmla="*/ 1413537 h 10829276"/>
                <a:gd name="connsiteX166" fmla="*/ 3640240 w 4835994"/>
                <a:gd name="connsiteY166" fmla="*/ 1413537 h 10829276"/>
                <a:gd name="connsiteX167" fmla="*/ 3740619 w 4835994"/>
                <a:gd name="connsiteY167" fmla="*/ 1406943 h 10829276"/>
                <a:gd name="connsiteX168" fmla="*/ 3710579 w 4835994"/>
                <a:gd name="connsiteY168" fmla="*/ 1290445 h 10829276"/>
                <a:gd name="connsiteX169" fmla="*/ 3622656 w 4835994"/>
                <a:gd name="connsiteY169" fmla="*/ 1184937 h 10829276"/>
                <a:gd name="connsiteX170" fmla="*/ 3587486 w 4835994"/>
                <a:gd name="connsiteY170" fmla="*/ 1132183 h 10829276"/>
                <a:gd name="connsiteX171" fmla="*/ 3552317 w 4835994"/>
                <a:gd name="connsiteY171" fmla="*/ 1044260 h 10829276"/>
                <a:gd name="connsiteX172" fmla="*/ 3600048 w 4835994"/>
                <a:gd name="connsiteY172" fmla="*/ 700940 h 10829276"/>
                <a:gd name="connsiteX173" fmla="*/ 3499563 w 4835994"/>
                <a:gd name="connsiteY173" fmla="*/ 340875 h 10829276"/>
                <a:gd name="connsiteX174" fmla="*/ 3306133 w 4835994"/>
                <a:gd name="connsiteY174" fmla="*/ 182614 h 10829276"/>
                <a:gd name="connsiteX175" fmla="*/ 3059948 w 4835994"/>
                <a:gd name="connsiteY175" fmla="*/ 77106 h 10829276"/>
                <a:gd name="connsiteX176" fmla="*/ 2796179 w 4835994"/>
                <a:gd name="connsiteY176" fmla="*/ 6768 h 10829276"/>
                <a:gd name="connsiteX177" fmla="*/ 2532410 w 4835994"/>
                <a:gd name="connsiteY177" fmla="*/ 6768 h 10829276"/>
                <a:gd name="connsiteX178" fmla="*/ 2198302 w 4835994"/>
                <a:gd name="connsiteY178" fmla="*/ 41937 h 10829276"/>
                <a:gd name="connsiteX179" fmla="*/ 1987286 w 4835994"/>
                <a:gd name="connsiteY179" fmla="*/ 165029 h 10829276"/>
                <a:gd name="connsiteX180" fmla="*/ 1776271 w 4835994"/>
                <a:gd name="connsiteY180" fmla="*/ 358460 h 10829276"/>
                <a:gd name="connsiteX181" fmla="*/ 1705932 w 4835994"/>
                <a:gd name="connsiteY181" fmla="*/ 639814 h 10829276"/>
                <a:gd name="connsiteX182" fmla="*/ 1776271 w 4835994"/>
                <a:gd name="connsiteY182" fmla="*/ 991507 h 10829276"/>
                <a:gd name="connsiteX183" fmla="*/ 1952117 w 4835994"/>
                <a:gd name="connsiteY183" fmla="*/ 1272860 h 10829276"/>
                <a:gd name="connsiteX184" fmla="*/ 2163133 w 4835994"/>
                <a:gd name="connsiteY184" fmla="*/ 1448706 h 10829276"/>
                <a:gd name="connsiteX185" fmla="*/ 2215887 w 4835994"/>
                <a:gd name="connsiteY185" fmla="*/ 1554213 h 10829276"/>
                <a:gd name="connsiteX186" fmla="*/ 2215886 w 4835994"/>
                <a:gd name="connsiteY186" fmla="*/ 1888321 h 10829276"/>
                <a:gd name="connsiteX187" fmla="*/ 2084421 w 4835994"/>
                <a:gd name="connsiteY187" fmla="*/ 2295000 h 10829276"/>
                <a:gd name="connsiteX188" fmla="*/ 2004871 w 4835994"/>
                <a:gd name="connsiteY188" fmla="*/ 2503783 h 10829276"/>
                <a:gd name="connsiteX189" fmla="*/ 1562185 w 4835994"/>
                <a:gd name="connsiteY189" fmla="*/ 2803560 h 10829276"/>
                <a:gd name="connsiteX190" fmla="*/ 1139317 w 4835994"/>
                <a:gd name="connsiteY190" fmla="*/ 3011504 h 10829276"/>
                <a:gd name="connsiteX191" fmla="*/ 791533 w 4835994"/>
                <a:gd name="connsiteY191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1160810 w 4835994"/>
                <a:gd name="connsiteY55" fmla="*/ 7005445 h 10829276"/>
                <a:gd name="connsiteX56" fmla="*/ 1020133 w 4835994"/>
                <a:gd name="connsiteY56" fmla="*/ 7409891 h 10829276"/>
                <a:gd name="connsiteX57" fmla="*/ 844286 w 4835994"/>
                <a:gd name="connsiteY57" fmla="*/ 8042937 h 10829276"/>
                <a:gd name="connsiteX58" fmla="*/ 756363 w 4835994"/>
                <a:gd name="connsiteY58" fmla="*/ 8552891 h 10829276"/>
                <a:gd name="connsiteX59" fmla="*/ 756363 w 4835994"/>
                <a:gd name="connsiteY59" fmla="*/ 9273860 h 10829276"/>
                <a:gd name="connsiteX60" fmla="*/ 861871 w 4835994"/>
                <a:gd name="connsiteY60" fmla="*/ 9854152 h 10829276"/>
                <a:gd name="connsiteX61" fmla="*/ 1020133 w 4835994"/>
                <a:gd name="connsiteY61" fmla="*/ 10592706 h 10829276"/>
                <a:gd name="connsiteX62" fmla="*/ 1090471 w 4835994"/>
                <a:gd name="connsiteY62" fmla="*/ 10803722 h 10829276"/>
                <a:gd name="connsiteX63" fmla="*/ 1178394 w 4835994"/>
                <a:gd name="connsiteY63" fmla="*/ 10803722 h 10829276"/>
                <a:gd name="connsiteX64" fmla="*/ 1389410 w 4835994"/>
                <a:gd name="connsiteY64" fmla="*/ 10803722 h 10829276"/>
                <a:gd name="connsiteX65" fmla="*/ 1916948 w 4835994"/>
                <a:gd name="connsiteY65" fmla="*/ 10803722 h 10829276"/>
                <a:gd name="connsiteX66" fmla="*/ 2338979 w 4835994"/>
                <a:gd name="connsiteY66" fmla="*/ 10786137 h 10829276"/>
                <a:gd name="connsiteX67" fmla="*/ 2374148 w 4835994"/>
                <a:gd name="connsiteY67" fmla="*/ 10663045 h 10829276"/>
                <a:gd name="connsiteX68" fmla="*/ 2338979 w 4835994"/>
                <a:gd name="connsiteY68" fmla="*/ 10399275 h 10829276"/>
                <a:gd name="connsiteX69" fmla="*/ 2356563 w 4835994"/>
                <a:gd name="connsiteY69" fmla="*/ 9994829 h 10829276"/>
                <a:gd name="connsiteX70" fmla="*/ 2338979 w 4835994"/>
                <a:gd name="connsiteY70" fmla="*/ 9432122 h 10829276"/>
                <a:gd name="connsiteX71" fmla="*/ 2303810 w 4835994"/>
                <a:gd name="connsiteY71" fmla="*/ 9133183 h 10829276"/>
                <a:gd name="connsiteX72" fmla="*/ 2303810 w 4835994"/>
                <a:gd name="connsiteY72" fmla="*/ 9010091 h 10829276"/>
                <a:gd name="connsiteX73" fmla="*/ 2479656 w 4835994"/>
                <a:gd name="connsiteY73" fmla="*/ 9027675 h 10829276"/>
                <a:gd name="connsiteX74" fmla="*/ 2549994 w 4835994"/>
                <a:gd name="connsiteY74" fmla="*/ 9045260 h 10829276"/>
                <a:gd name="connsiteX75" fmla="*/ 2532410 w 4835994"/>
                <a:gd name="connsiteY75" fmla="*/ 9256275 h 10829276"/>
                <a:gd name="connsiteX76" fmla="*/ 2514825 w 4835994"/>
                <a:gd name="connsiteY76" fmla="*/ 9537629 h 10829276"/>
                <a:gd name="connsiteX77" fmla="*/ 2497240 w 4835994"/>
                <a:gd name="connsiteY77" fmla="*/ 9766229 h 10829276"/>
                <a:gd name="connsiteX78" fmla="*/ 2497240 w 4835994"/>
                <a:gd name="connsiteY78" fmla="*/ 10047583 h 10829276"/>
                <a:gd name="connsiteX79" fmla="*/ 2479656 w 4835994"/>
                <a:gd name="connsiteY79" fmla="*/ 10241014 h 10829276"/>
                <a:gd name="connsiteX80" fmla="*/ 2497240 w 4835994"/>
                <a:gd name="connsiteY80" fmla="*/ 10469614 h 10829276"/>
                <a:gd name="connsiteX81" fmla="*/ 2497240 w 4835994"/>
                <a:gd name="connsiteY81" fmla="*/ 10663045 h 10829276"/>
                <a:gd name="connsiteX82" fmla="*/ 2514825 w 4835994"/>
                <a:gd name="connsiteY82" fmla="*/ 10821306 h 10829276"/>
                <a:gd name="connsiteX83" fmla="*/ 2725840 w 4835994"/>
                <a:gd name="connsiteY83" fmla="*/ 10803722 h 10829276"/>
                <a:gd name="connsiteX84" fmla="*/ 3059948 w 4835994"/>
                <a:gd name="connsiteY84" fmla="*/ 10786137 h 10829276"/>
                <a:gd name="connsiteX85" fmla="*/ 3499563 w 4835994"/>
                <a:gd name="connsiteY85" fmla="*/ 10821306 h 10829276"/>
                <a:gd name="connsiteX86" fmla="*/ 3763333 w 4835994"/>
                <a:gd name="connsiteY86" fmla="*/ 10786137 h 10829276"/>
                <a:gd name="connsiteX87" fmla="*/ 3780917 w 4835994"/>
                <a:gd name="connsiteY87" fmla="*/ 10680629 h 10829276"/>
                <a:gd name="connsiteX88" fmla="*/ 3851256 w 4835994"/>
                <a:gd name="connsiteY88" fmla="*/ 10293768 h 10829276"/>
                <a:gd name="connsiteX89" fmla="*/ 3974348 w 4835994"/>
                <a:gd name="connsiteY89" fmla="*/ 9783814 h 10829276"/>
                <a:gd name="connsiteX90" fmla="*/ 4079856 w 4835994"/>
                <a:gd name="connsiteY90" fmla="*/ 9080429 h 10829276"/>
                <a:gd name="connsiteX91" fmla="*/ 4097440 w 4835994"/>
                <a:gd name="connsiteY91" fmla="*/ 8640814 h 10829276"/>
                <a:gd name="connsiteX92" fmla="*/ 3991933 w 4835994"/>
                <a:gd name="connsiteY92" fmla="*/ 7955014 h 10829276"/>
                <a:gd name="connsiteX93" fmla="*/ 3763333 w 4835994"/>
                <a:gd name="connsiteY93" fmla="*/ 7216460 h 10829276"/>
                <a:gd name="connsiteX94" fmla="*/ 3605071 w 4835994"/>
                <a:gd name="connsiteY94" fmla="*/ 6794429 h 10829276"/>
                <a:gd name="connsiteX95" fmla="*/ 3534733 w 4835994"/>
                <a:gd name="connsiteY95" fmla="*/ 6671337 h 10829276"/>
                <a:gd name="connsiteX96" fmla="*/ 3534733 w 4835994"/>
                <a:gd name="connsiteY96" fmla="*/ 6284475 h 10829276"/>
                <a:gd name="connsiteX97" fmla="*/ 3622656 w 4835994"/>
                <a:gd name="connsiteY97" fmla="*/ 5880029 h 10829276"/>
                <a:gd name="connsiteX98" fmla="*/ 3692994 w 4835994"/>
                <a:gd name="connsiteY98" fmla="*/ 5387660 h 10829276"/>
                <a:gd name="connsiteX99" fmla="*/ 3710579 w 4835994"/>
                <a:gd name="connsiteY99" fmla="*/ 5106306 h 10829276"/>
                <a:gd name="connsiteX100" fmla="*/ 3763333 w 4835994"/>
                <a:gd name="connsiteY100" fmla="*/ 4948045 h 10829276"/>
                <a:gd name="connsiteX101" fmla="*/ 3780917 w 4835994"/>
                <a:gd name="connsiteY101" fmla="*/ 5475583 h 10829276"/>
                <a:gd name="connsiteX102" fmla="*/ 3798502 w 4835994"/>
                <a:gd name="connsiteY102" fmla="*/ 6126214 h 10829276"/>
                <a:gd name="connsiteX103" fmla="*/ 3798502 w 4835994"/>
                <a:gd name="connsiteY103" fmla="*/ 6460322 h 10829276"/>
                <a:gd name="connsiteX104" fmla="*/ 3921594 w 4835994"/>
                <a:gd name="connsiteY104" fmla="*/ 6970275 h 10829276"/>
                <a:gd name="connsiteX105" fmla="*/ 4079856 w 4835994"/>
                <a:gd name="connsiteY105" fmla="*/ 7532983 h 10829276"/>
                <a:gd name="connsiteX106" fmla="*/ 4417591 w 4835994"/>
                <a:gd name="connsiteY106" fmla="*/ 8305032 h 10829276"/>
                <a:gd name="connsiteX107" fmla="*/ 4308456 w 4835994"/>
                <a:gd name="connsiteY107" fmla="*/ 8570475 h 10829276"/>
                <a:gd name="connsiteX108" fmla="*/ 4326040 w 4835994"/>
                <a:gd name="connsiteY108" fmla="*/ 8957337 h 10829276"/>
                <a:gd name="connsiteX109" fmla="*/ 4273286 w 4835994"/>
                <a:gd name="connsiteY109" fmla="*/ 9273860 h 10829276"/>
                <a:gd name="connsiteX110" fmla="*/ 4185363 w 4835994"/>
                <a:gd name="connsiteY110" fmla="*/ 9520045 h 10829276"/>
                <a:gd name="connsiteX111" fmla="*/ 4202948 w 4835994"/>
                <a:gd name="connsiteY111" fmla="*/ 9713475 h 10829276"/>
                <a:gd name="connsiteX112" fmla="*/ 4202948 w 4835994"/>
                <a:gd name="connsiteY112" fmla="*/ 9836568 h 10829276"/>
                <a:gd name="connsiteX113" fmla="*/ 4220533 w 4835994"/>
                <a:gd name="connsiteY113" fmla="*/ 10029998 h 10829276"/>
                <a:gd name="connsiteX114" fmla="*/ 4308456 w 4835994"/>
                <a:gd name="connsiteY114" fmla="*/ 10135506 h 10829276"/>
                <a:gd name="connsiteX115" fmla="*/ 4343625 w 4835994"/>
                <a:gd name="connsiteY115" fmla="*/ 10135506 h 10829276"/>
                <a:gd name="connsiteX116" fmla="*/ 4361210 w 4835994"/>
                <a:gd name="connsiteY116" fmla="*/ 10047583 h 10829276"/>
                <a:gd name="connsiteX117" fmla="*/ 4326040 w 4835994"/>
                <a:gd name="connsiteY117" fmla="*/ 9906906 h 10829276"/>
                <a:gd name="connsiteX118" fmla="*/ 4343625 w 4835994"/>
                <a:gd name="connsiteY118" fmla="*/ 9713475 h 10829276"/>
                <a:gd name="connsiteX119" fmla="*/ 4396379 w 4835994"/>
                <a:gd name="connsiteY119" fmla="*/ 9572798 h 10829276"/>
                <a:gd name="connsiteX120" fmla="*/ 4466717 w 4835994"/>
                <a:gd name="connsiteY120" fmla="*/ 9836568 h 10829276"/>
                <a:gd name="connsiteX121" fmla="*/ 4466717 w 4835994"/>
                <a:gd name="connsiteY121" fmla="*/ 10065168 h 10829276"/>
                <a:gd name="connsiteX122" fmla="*/ 4431548 w 4835994"/>
                <a:gd name="connsiteY122" fmla="*/ 10170675 h 10829276"/>
                <a:gd name="connsiteX123" fmla="*/ 4378794 w 4835994"/>
                <a:gd name="connsiteY123" fmla="*/ 10293768 h 10829276"/>
                <a:gd name="connsiteX124" fmla="*/ 4290871 w 4835994"/>
                <a:gd name="connsiteY124" fmla="*/ 10452029 h 10829276"/>
                <a:gd name="connsiteX125" fmla="*/ 4290871 w 4835994"/>
                <a:gd name="connsiteY125" fmla="*/ 10487198 h 10829276"/>
                <a:gd name="connsiteX126" fmla="*/ 4449133 w 4835994"/>
                <a:gd name="connsiteY126" fmla="*/ 10311352 h 10829276"/>
                <a:gd name="connsiteX127" fmla="*/ 4607394 w 4835994"/>
                <a:gd name="connsiteY127" fmla="*/ 10241014 h 10829276"/>
                <a:gd name="connsiteX128" fmla="*/ 4712902 w 4835994"/>
                <a:gd name="connsiteY128" fmla="*/ 10065168 h 10829276"/>
                <a:gd name="connsiteX129" fmla="*/ 4783240 w 4835994"/>
                <a:gd name="connsiteY129" fmla="*/ 9906906 h 10829276"/>
                <a:gd name="connsiteX130" fmla="*/ 4835994 w 4835994"/>
                <a:gd name="connsiteY130" fmla="*/ 9731060 h 10829276"/>
                <a:gd name="connsiteX131" fmla="*/ 4783240 w 4835994"/>
                <a:gd name="connsiteY131" fmla="*/ 9396952 h 10829276"/>
                <a:gd name="connsiteX132" fmla="*/ 4677733 w 4835994"/>
                <a:gd name="connsiteY132" fmla="*/ 9010091 h 10829276"/>
                <a:gd name="connsiteX133" fmla="*/ 4677733 w 4835994"/>
                <a:gd name="connsiteY133" fmla="*/ 8851829 h 10829276"/>
                <a:gd name="connsiteX134" fmla="*/ 4695317 w 4835994"/>
                <a:gd name="connsiteY134" fmla="*/ 8799075 h 10829276"/>
                <a:gd name="connsiteX135" fmla="*/ 4624979 w 4835994"/>
                <a:gd name="connsiteY135" fmla="*/ 8693568 h 10829276"/>
                <a:gd name="connsiteX136" fmla="*/ 4607394 w 4835994"/>
                <a:gd name="connsiteY136" fmla="*/ 8640814 h 10829276"/>
                <a:gd name="connsiteX137" fmla="*/ 4767051 w 4835994"/>
                <a:gd name="connsiteY137" fmla="*/ 8485344 h 10829276"/>
                <a:gd name="connsiteX138" fmla="*/ 4720438 w 4835994"/>
                <a:gd name="connsiteY138" fmla="*/ 7522655 h 10829276"/>
                <a:gd name="connsiteX139" fmla="*/ 4705086 w 4835994"/>
                <a:gd name="connsiteY139" fmla="*/ 6920312 h 10829276"/>
                <a:gd name="connsiteX140" fmla="*/ 4614094 w 4835994"/>
                <a:gd name="connsiteY140" fmla="*/ 6397520 h 10829276"/>
                <a:gd name="connsiteX141" fmla="*/ 4509423 w 4835994"/>
                <a:gd name="connsiteY141" fmla="*/ 5788198 h 10829276"/>
                <a:gd name="connsiteX142" fmla="*/ 4468950 w 4835994"/>
                <a:gd name="connsiteY142" fmla="*/ 4527409 h 10829276"/>
                <a:gd name="connsiteX143" fmla="*/ 4468950 w 4835994"/>
                <a:gd name="connsiteY143" fmla="*/ 3794997 h 10829276"/>
                <a:gd name="connsiteX144" fmla="*/ 4308456 w 4835994"/>
                <a:gd name="connsiteY144" fmla="*/ 3295091 h 10829276"/>
                <a:gd name="connsiteX145" fmla="*/ 4202948 w 4835994"/>
                <a:gd name="connsiteY145" fmla="*/ 3189583 h 10829276"/>
                <a:gd name="connsiteX146" fmla="*/ 4062271 w 4835994"/>
                <a:gd name="connsiteY146" fmla="*/ 3101660 h 10829276"/>
                <a:gd name="connsiteX147" fmla="*/ 3797665 w 4835994"/>
                <a:gd name="connsiteY147" fmla="*/ 3034392 h 10829276"/>
                <a:gd name="connsiteX148" fmla="*/ 3402429 w 4835994"/>
                <a:gd name="connsiteY148" fmla="*/ 2826447 h 10829276"/>
                <a:gd name="connsiteX149" fmla="*/ 3024779 w 4835994"/>
                <a:gd name="connsiteY149" fmla="*/ 2609291 h 10829276"/>
                <a:gd name="connsiteX150" fmla="*/ 2866517 w 4835994"/>
                <a:gd name="connsiteY150" fmla="*/ 2204845 h 10829276"/>
                <a:gd name="connsiteX151" fmla="*/ 2831348 w 4835994"/>
                <a:gd name="connsiteY151" fmla="*/ 1958660 h 10829276"/>
                <a:gd name="connsiteX152" fmla="*/ 2831348 w 4835994"/>
                <a:gd name="connsiteY152" fmla="*/ 1870737 h 10829276"/>
                <a:gd name="connsiteX153" fmla="*/ 3077533 w 4835994"/>
                <a:gd name="connsiteY153" fmla="*/ 1958660 h 10829276"/>
                <a:gd name="connsiteX154" fmla="*/ 3288548 w 4835994"/>
                <a:gd name="connsiteY154" fmla="*/ 1993829 h 10829276"/>
                <a:gd name="connsiteX155" fmla="*/ 3411640 w 4835994"/>
                <a:gd name="connsiteY155" fmla="*/ 1958660 h 10829276"/>
                <a:gd name="connsiteX156" fmla="*/ 3446810 w 4835994"/>
                <a:gd name="connsiteY156" fmla="*/ 1923491 h 10829276"/>
                <a:gd name="connsiteX157" fmla="*/ 3446810 w 4835994"/>
                <a:gd name="connsiteY157" fmla="*/ 1835568 h 10829276"/>
                <a:gd name="connsiteX158" fmla="*/ 3429225 w 4835994"/>
                <a:gd name="connsiteY158" fmla="*/ 1782814 h 10829276"/>
                <a:gd name="connsiteX159" fmla="*/ 3464394 w 4835994"/>
                <a:gd name="connsiteY159" fmla="*/ 1782814 h 10829276"/>
                <a:gd name="connsiteX160" fmla="*/ 3534733 w 4835994"/>
                <a:gd name="connsiteY160" fmla="*/ 1765229 h 10829276"/>
                <a:gd name="connsiteX161" fmla="*/ 3517148 w 4835994"/>
                <a:gd name="connsiteY161" fmla="*/ 1712475 h 10829276"/>
                <a:gd name="connsiteX162" fmla="*/ 3499563 w 4835994"/>
                <a:gd name="connsiteY162" fmla="*/ 1694891 h 10829276"/>
                <a:gd name="connsiteX163" fmla="*/ 3552317 w 4835994"/>
                <a:gd name="connsiteY163" fmla="*/ 1677306 h 10829276"/>
                <a:gd name="connsiteX164" fmla="*/ 3552317 w 4835994"/>
                <a:gd name="connsiteY164" fmla="*/ 1571798 h 10829276"/>
                <a:gd name="connsiteX165" fmla="*/ 3534733 w 4835994"/>
                <a:gd name="connsiteY165" fmla="*/ 1413537 h 10829276"/>
                <a:gd name="connsiteX166" fmla="*/ 3640240 w 4835994"/>
                <a:gd name="connsiteY166" fmla="*/ 1413537 h 10829276"/>
                <a:gd name="connsiteX167" fmla="*/ 3740619 w 4835994"/>
                <a:gd name="connsiteY167" fmla="*/ 1406943 h 10829276"/>
                <a:gd name="connsiteX168" fmla="*/ 3710579 w 4835994"/>
                <a:gd name="connsiteY168" fmla="*/ 1290445 h 10829276"/>
                <a:gd name="connsiteX169" fmla="*/ 3622656 w 4835994"/>
                <a:gd name="connsiteY169" fmla="*/ 1184937 h 10829276"/>
                <a:gd name="connsiteX170" fmla="*/ 3587486 w 4835994"/>
                <a:gd name="connsiteY170" fmla="*/ 1132183 h 10829276"/>
                <a:gd name="connsiteX171" fmla="*/ 3552317 w 4835994"/>
                <a:gd name="connsiteY171" fmla="*/ 1044260 h 10829276"/>
                <a:gd name="connsiteX172" fmla="*/ 3600048 w 4835994"/>
                <a:gd name="connsiteY172" fmla="*/ 700940 h 10829276"/>
                <a:gd name="connsiteX173" fmla="*/ 3499563 w 4835994"/>
                <a:gd name="connsiteY173" fmla="*/ 340875 h 10829276"/>
                <a:gd name="connsiteX174" fmla="*/ 3306133 w 4835994"/>
                <a:gd name="connsiteY174" fmla="*/ 182614 h 10829276"/>
                <a:gd name="connsiteX175" fmla="*/ 3059948 w 4835994"/>
                <a:gd name="connsiteY175" fmla="*/ 77106 h 10829276"/>
                <a:gd name="connsiteX176" fmla="*/ 2796179 w 4835994"/>
                <a:gd name="connsiteY176" fmla="*/ 6768 h 10829276"/>
                <a:gd name="connsiteX177" fmla="*/ 2532410 w 4835994"/>
                <a:gd name="connsiteY177" fmla="*/ 6768 h 10829276"/>
                <a:gd name="connsiteX178" fmla="*/ 2198302 w 4835994"/>
                <a:gd name="connsiteY178" fmla="*/ 41937 h 10829276"/>
                <a:gd name="connsiteX179" fmla="*/ 1987286 w 4835994"/>
                <a:gd name="connsiteY179" fmla="*/ 165029 h 10829276"/>
                <a:gd name="connsiteX180" fmla="*/ 1776271 w 4835994"/>
                <a:gd name="connsiteY180" fmla="*/ 358460 h 10829276"/>
                <a:gd name="connsiteX181" fmla="*/ 1705932 w 4835994"/>
                <a:gd name="connsiteY181" fmla="*/ 639814 h 10829276"/>
                <a:gd name="connsiteX182" fmla="*/ 1776271 w 4835994"/>
                <a:gd name="connsiteY182" fmla="*/ 991507 h 10829276"/>
                <a:gd name="connsiteX183" fmla="*/ 1952117 w 4835994"/>
                <a:gd name="connsiteY183" fmla="*/ 1272860 h 10829276"/>
                <a:gd name="connsiteX184" fmla="*/ 2163133 w 4835994"/>
                <a:gd name="connsiteY184" fmla="*/ 1448706 h 10829276"/>
                <a:gd name="connsiteX185" fmla="*/ 2215887 w 4835994"/>
                <a:gd name="connsiteY185" fmla="*/ 1554213 h 10829276"/>
                <a:gd name="connsiteX186" fmla="*/ 2215886 w 4835994"/>
                <a:gd name="connsiteY186" fmla="*/ 1888321 h 10829276"/>
                <a:gd name="connsiteX187" fmla="*/ 2084421 w 4835994"/>
                <a:gd name="connsiteY187" fmla="*/ 2295000 h 10829276"/>
                <a:gd name="connsiteX188" fmla="*/ 2004871 w 4835994"/>
                <a:gd name="connsiteY188" fmla="*/ 2503783 h 10829276"/>
                <a:gd name="connsiteX189" fmla="*/ 1562185 w 4835994"/>
                <a:gd name="connsiteY189" fmla="*/ 2803560 h 10829276"/>
                <a:gd name="connsiteX190" fmla="*/ 1139317 w 4835994"/>
                <a:gd name="connsiteY190" fmla="*/ 3011504 h 10829276"/>
                <a:gd name="connsiteX191" fmla="*/ 791533 w 4835994"/>
                <a:gd name="connsiteY191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1160810 w 4835994"/>
                <a:gd name="connsiteY55" fmla="*/ 7005445 h 10829276"/>
                <a:gd name="connsiteX56" fmla="*/ 1020133 w 4835994"/>
                <a:gd name="connsiteY56" fmla="*/ 7409891 h 10829276"/>
                <a:gd name="connsiteX57" fmla="*/ 844286 w 4835994"/>
                <a:gd name="connsiteY57" fmla="*/ 8042937 h 10829276"/>
                <a:gd name="connsiteX58" fmla="*/ 756363 w 4835994"/>
                <a:gd name="connsiteY58" fmla="*/ 8552891 h 10829276"/>
                <a:gd name="connsiteX59" fmla="*/ 756363 w 4835994"/>
                <a:gd name="connsiteY59" fmla="*/ 9273860 h 10829276"/>
                <a:gd name="connsiteX60" fmla="*/ 861871 w 4835994"/>
                <a:gd name="connsiteY60" fmla="*/ 9854152 h 10829276"/>
                <a:gd name="connsiteX61" fmla="*/ 1020133 w 4835994"/>
                <a:gd name="connsiteY61" fmla="*/ 10592706 h 10829276"/>
                <a:gd name="connsiteX62" fmla="*/ 1090471 w 4835994"/>
                <a:gd name="connsiteY62" fmla="*/ 10803722 h 10829276"/>
                <a:gd name="connsiteX63" fmla="*/ 1178394 w 4835994"/>
                <a:gd name="connsiteY63" fmla="*/ 10803722 h 10829276"/>
                <a:gd name="connsiteX64" fmla="*/ 1389410 w 4835994"/>
                <a:gd name="connsiteY64" fmla="*/ 10803722 h 10829276"/>
                <a:gd name="connsiteX65" fmla="*/ 1916948 w 4835994"/>
                <a:gd name="connsiteY65" fmla="*/ 10803722 h 10829276"/>
                <a:gd name="connsiteX66" fmla="*/ 2338979 w 4835994"/>
                <a:gd name="connsiteY66" fmla="*/ 10786137 h 10829276"/>
                <a:gd name="connsiteX67" fmla="*/ 2374148 w 4835994"/>
                <a:gd name="connsiteY67" fmla="*/ 10663045 h 10829276"/>
                <a:gd name="connsiteX68" fmla="*/ 2338979 w 4835994"/>
                <a:gd name="connsiteY68" fmla="*/ 10399275 h 10829276"/>
                <a:gd name="connsiteX69" fmla="*/ 2356563 w 4835994"/>
                <a:gd name="connsiteY69" fmla="*/ 9994829 h 10829276"/>
                <a:gd name="connsiteX70" fmla="*/ 2338979 w 4835994"/>
                <a:gd name="connsiteY70" fmla="*/ 9432122 h 10829276"/>
                <a:gd name="connsiteX71" fmla="*/ 2303810 w 4835994"/>
                <a:gd name="connsiteY71" fmla="*/ 9133183 h 10829276"/>
                <a:gd name="connsiteX72" fmla="*/ 2303810 w 4835994"/>
                <a:gd name="connsiteY72" fmla="*/ 9010091 h 10829276"/>
                <a:gd name="connsiteX73" fmla="*/ 2479656 w 4835994"/>
                <a:gd name="connsiteY73" fmla="*/ 9027675 h 10829276"/>
                <a:gd name="connsiteX74" fmla="*/ 2549994 w 4835994"/>
                <a:gd name="connsiteY74" fmla="*/ 9045260 h 10829276"/>
                <a:gd name="connsiteX75" fmla="*/ 2532410 w 4835994"/>
                <a:gd name="connsiteY75" fmla="*/ 9256275 h 10829276"/>
                <a:gd name="connsiteX76" fmla="*/ 2514825 w 4835994"/>
                <a:gd name="connsiteY76" fmla="*/ 9537629 h 10829276"/>
                <a:gd name="connsiteX77" fmla="*/ 2497240 w 4835994"/>
                <a:gd name="connsiteY77" fmla="*/ 9766229 h 10829276"/>
                <a:gd name="connsiteX78" fmla="*/ 2497240 w 4835994"/>
                <a:gd name="connsiteY78" fmla="*/ 10047583 h 10829276"/>
                <a:gd name="connsiteX79" fmla="*/ 2479656 w 4835994"/>
                <a:gd name="connsiteY79" fmla="*/ 10241014 h 10829276"/>
                <a:gd name="connsiteX80" fmla="*/ 2497240 w 4835994"/>
                <a:gd name="connsiteY80" fmla="*/ 10469614 h 10829276"/>
                <a:gd name="connsiteX81" fmla="*/ 2497240 w 4835994"/>
                <a:gd name="connsiteY81" fmla="*/ 10663045 h 10829276"/>
                <a:gd name="connsiteX82" fmla="*/ 2514825 w 4835994"/>
                <a:gd name="connsiteY82" fmla="*/ 10821306 h 10829276"/>
                <a:gd name="connsiteX83" fmla="*/ 2725840 w 4835994"/>
                <a:gd name="connsiteY83" fmla="*/ 10803722 h 10829276"/>
                <a:gd name="connsiteX84" fmla="*/ 3059948 w 4835994"/>
                <a:gd name="connsiteY84" fmla="*/ 10786137 h 10829276"/>
                <a:gd name="connsiteX85" fmla="*/ 3499563 w 4835994"/>
                <a:gd name="connsiteY85" fmla="*/ 10821306 h 10829276"/>
                <a:gd name="connsiteX86" fmla="*/ 3763333 w 4835994"/>
                <a:gd name="connsiteY86" fmla="*/ 10786137 h 10829276"/>
                <a:gd name="connsiteX87" fmla="*/ 3780917 w 4835994"/>
                <a:gd name="connsiteY87" fmla="*/ 10680629 h 10829276"/>
                <a:gd name="connsiteX88" fmla="*/ 3851256 w 4835994"/>
                <a:gd name="connsiteY88" fmla="*/ 10293768 h 10829276"/>
                <a:gd name="connsiteX89" fmla="*/ 3974348 w 4835994"/>
                <a:gd name="connsiteY89" fmla="*/ 9783814 h 10829276"/>
                <a:gd name="connsiteX90" fmla="*/ 4079856 w 4835994"/>
                <a:gd name="connsiteY90" fmla="*/ 9080429 h 10829276"/>
                <a:gd name="connsiteX91" fmla="*/ 4097440 w 4835994"/>
                <a:gd name="connsiteY91" fmla="*/ 8640814 h 10829276"/>
                <a:gd name="connsiteX92" fmla="*/ 3991933 w 4835994"/>
                <a:gd name="connsiteY92" fmla="*/ 7955014 h 10829276"/>
                <a:gd name="connsiteX93" fmla="*/ 3763333 w 4835994"/>
                <a:gd name="connsiteY93" fmla="*/ 7216460 h 10829276"/>
                <a:gd name="connsiteX94" fmla="*/ 3605071 w 4835994"/>
                <a:gd name="connsiteY94" fmla="*/ 6794429 h 10829276"/>
                <a:gd name="connsiteX95" fmla="*/ 3534733 w 4835994"/>
                <a:gd name="connsiteY95" fmla="*/ 6671337 h 10829276"/>
                <a:gd name="connsiteX96" fmla="*/ 3534733 w 4835994"/>
                <a:gd name="connsiteY96" fmla="*/ 6284475 h 10829276"/>
                <a:gd name="connsiteX97" fmla="*/ 3622656 w 4835994"/>
                <a:gd name="connsiteY97" fmla="*/ 5880029 h 10829276"/>
                <a:gd name="connsiteX98" fmla="*/ 3692994 w 4835994"/>
                <a:gd name="connsiteY98" fmla="*/ 5387660 h 10829276"/>
                <a:gd name="connsiteX99" fmla="*/ 3710579 w 4835994"/>
                <a:gd name="connsiteY99" fmla="*/ 5106306 h 10829276"/>
                <a:gd name="connsiteX100" fmla="*/ 3763333 w 4835994"/>
                <a:gd name="connsiteY100" fmla="*/ 4948045 h 10829276"/>
                <a:gd name="connsiteX101" fmla="*/ 3780917 w 4835994"/>
                <a:gd name="connsiteY101" fmla="*/ 5475583 h 10829276"/>
                <a:gd name="connsiteX102" fmla="*/ 3798502 w 4835994"/>
                <a:gd name="connsiteY102" fmla="*/ 6126214 h 10829276"/>
                <a:gd name="connsiteX103" fmla="*/ 3798502 w 4835994"/>
                <a:gd name="connsiteY103" fmla="*/ 6460322 h 10829276"/>
                <a:gd name="connsiteX104" fmla="*/ 3921594 w 4835994"/>
                <a:gd name="connsiteY104" fmla="*/ 6970275 h 10829276"/>
                <a:gd name="connsiteX105" fmla="*/ 4079856 w 4835994"/>
                <a:gd name="connsiteY105" fmla="*/ 7532983 h 10829276"/>
                <a:gd name="connsiteX106" fmla="*/ 4417591 w 4835994"/>
                <a:gd name="connsiteY106" fmla="*/ 8305032 h 10829276"/>
                <a:gd name="connsiteX107" fmla="*/ 4322970 w 4835994"/>
                <a:gd name="connsiteY107" fmla="*/ 8643046 h 10829276"/>
                <a:gd name="connsiteX108" fmla="*/ 4326040 w 4835994"/>
                <a:gd name="connsiteY108" fmla="*/ 8957337 h 10829276"/>
                <a:gd name="connsiteX109" fmla="*/ 4273286 w 4835994"/>
                <a:gd name="connsiteY109" fmla="*/ 9273860 h 10829276"/>
                <a:gd name="connsiteX110" fmla="*/ 4185363 w 4835994"/>
                <a:gd name="connsiteY110" fmla="*/ 9520045 h 10829276"/>
                <a:gd name="connsiteX111" fmla="*/ 4202948 w 4835994"/>
                <a:gd name="connsiteY111" fmla="*/ 9713475 h 10829276"/>
                <a:gd name="connsiteX112" fmla="*/ 4202948 w 4835994"/>
                <a:gd name="connsiteY112" fmla="*/ 9836568 h 10829276"/>
                <a:gd name="connsiteX113" fmla="*/ 4220533 w 4835994"/>
                <a:gd name="connsiteY113" fmla="*/ 10029998 h 10829276"/>
                <a:gd name="connsiteX114" fmla="*/ 4308456 w 4835994"/>
                <a:gd name="connsiteY114" fmla="*/ 10135506 h 10829276"/>
                <a:gd name="connsiteX115" fmla="*/ 4343625 w 4835994"/>
                <a:gd name="connsiteY115" fmla="*/ 10135506 h 10829276"/>
                <a:gd name="connsiteX116" fmla="*/ 4361210 w 4835994"/>
                <a:gd name="connsiteY116" fmla="*/ 10047583 h 10829276"/>
                <a:gd name="connsiteX117" fmla="*/ 4326040 w 4835994"/>
                <a:gd name="connsiteY117" fmla="*/ 9906906 h 10829276"/>
                <a:gd name="connsiteX118" fmla="*/ 4343625 w 4835994"/>
                <a:gd name="connsiteY118" fmla="*/ 9713475 h 10829276"/>
                <a:gd name="connsiteX119" fmla="*/ 4396379 w 4835994"/>
                <a:gd name="connsiteY119" fmla="*/ 9572798 h 10829276"/>
                <a:gd name="connsiteX120" fmla="*/ 4466717 w 4835994"/>
                <a:gd name="connsiteY120" fmla="*/ 9836568 h 10829276"/>
                <a:gd name="connsiteX121" fmla="*/ 4466717 w 4835994"/>
                <a:gd name="connsiteY121" fmla="*/ 10065168 h 10829276"/>
                <a:gd name="connsiteX122" fmla="*/ 4431548 w 4835994"/>
                <a:gd name="connsiteY122" fmla="*/ 10170675 h 10829276"/>
                <a:gd name="connsiteX123" fmla="*/ 4378794 w 4835994"/>
                <a:gd name="connsiteY123" fmla="*/ 10293768 h 10829276"/>
                <a:gd name="connsiteX124" fmla="*/ 4290871 w 4835994"/>
                <a:gd name="connsiteY124" fmla="*/ 10452029 h 10829276"/>
                <a:gd name="connsiteX125" fmla="*/ 4290871 w 4835994"/>
                <a:gd name="connsiteY125" fmla="*/ 10487198 h 10829276"/>
                <a:gd name="connsiteX126" fmla="*/ 4449133 w 4835994"/>
                <a:gd name="connsiteY126" fmla="*/ 10311352 h 10829276"/>
                <a:gd name="connsiteX127" fmla="*/ 4607394 w 4835994"/>
                <a:gd name="connsiteY127" fmla="*/ 10241014 h 10829276"/>
                <a:gd name="connsiteX128" fmla="*/ 4712902 w 4835994"/>
                <a:gd name="connsiteY128" fmla="*/ 10065168 h 10829276"/>
                <a:gd name="connsiteX129" fmla="*/ 4783240 w 4835994"/>
                <a:gd name="connsiteY129" fmla="*/ 9906906 h 10829276"/>
                <a:gd name="connsiteX130" fmla="*/ 4835994 w 4835994"/>
                <a:gd name="connsiteY130" fmla="*/ 9731060 h 10829276"/>
                <a:gd name="connsiteX131" fmla="*/ 4783240 w 4835994"/>
                <a:gd name="connsiteY131" fmla="*/ 9396952 h 10829276"/>
                <a:gd name="connsiteX132" fmla="*/ 4677733 w 4835994"/>
                <a:gd name="connsiteY132" fmla="*/ 9010091 h 10829276"/>
                <a:gd name="connsiteX133" fmla="*/ 4677733 w 4835994"/>
                <a:gd name="connsiteY133" fmla="*/ 8851829 h 10829276"/>
                <a:gd name="connsiteX134" fmla="*/ 4695317 w 4835994"/>
                <a:gd name="connsiteY134" fmla="*/ 8799075 h 10829276"/>
                <a:gd name="connsiteX135" fmla="*/ 4624979 w 4835994"/>
                <a:gd name="connsiteY135" fmla="*/ 8693568 h 10829276"/>
                <a:gd name="connsiteX136" fmla="*/ 4607394 w 4835994"/>
                <a:gd name="connsiteY136" fmla="*/ 8640814 h 10829276"/>
                <a:gd name="connsiteX137" fmla="*/ 4767051 w 4835994"/>
                <a:gd name="connsiteY137" fmla="*/ 8485344 h 10829276"/>
                <a:gd name="connsiteX138" fmla="*/ 4720438 w 4835994"/>
                <a:gd name="connsiteY138" fmla="*/ 7522655 h 10829276"/>
                <a:gd name="connsiteX139" fmla="*/ 4705086 w 4835994"/>
                <a:gd name="connsiteY139" fmla="*/ 6920312 h 10829276"/>
                <a:gd name="connsiteX140" fmla="*/ 4614094 w 4835994"/>
                <a:gd name="connsiteY140" fmla="*/ 6397520 h 10829276"/>
                <a:gd name="connsiteX141" fmla="*/ 4509423 w 4835994"/>
                <a:gd name="connsiteY141" fmla="*/ 5788198 h 10829276"/>
                <a:gd name="connsiteX142" fmla="*/ 4468950 w 4835994"/>
                <a:gd name="connsiteY142" fmla="*/ 4527409 h 10829276"/>
                <a:gd name="connsiteX143" fmla="*/ 4468950 w 4835994"/>
                <a:gd name="connsiteY143" fmla="*/ 3794997 h 10829276"/>
                <a:gd name="connsiteX144" fmla="*/ 4308456 w 4835994"/>
                <a:gd name="connsiteY144" fmla="*/ 3295091 h 10829276"/>
                <a:gd name="connsiteX145" fmla="*/ 4202948 w 4835994"/>
                <a:gd name="connsiteY145" fmla="*/ 3189583 h 10829276"/>
                <a:gd name="connsiteX146" fmla="*/ 4062271 w 4835994"/>
                <a:gd name="connsiteY146" fmla="*/ 3101660 h 10829276"/>
                <a:gd name="connsiteX147" fmla="*/ 3797665 w 4835994"/>
                <a:gd name="connsiteY147" fmla="*/ 3034392 h 10829276"/>
                <a:gd name="connsiteX148" fmla="*/ 3402429 w 4835994"/>
                <a:gd name="connsiteY148" fmla="*/ 2826447 h 10829276"/>
                <a:gd name="connsiteX149" fmla="*/ 3024779 w 4835994"/>
                <a:gd name="connsiteY149" fmla="*/ 2609291 h 10829276"/>
                <a:gd name="connsiteX150" fmla="*/ 2866517 w 4835994"/>
                <a:gd name="connsiteY150" fmla="*/ 2204845 h 10829276"/>
                <a:gd name="connsiteX151" fmla="*/ 2831348 w 4835994"/>
                <a:gd name="connsiteY151" fmla="*/ 1958660 h 10829276"/>
                <a:gd name="connsiteX152" fmla="*/ 2831348 w 4835994"/>
                <a:gd name="connsiteY152" fmla="*/ 1870737 h 10829276"/>
                <a:gd name="connsiteX153" fmla="*/ 3077533 w 4835994"/>
                <a:gd name="connsiteY153" fmla="*/ 1958660 h 10829276"/>
                <a:gd name="connsiteX154" fmla="*/ 3288548 w 4835994"/>
                <a:gd name="connsiteY154" fmla="*/ 1993829 h 10829276"/>
                <a:gd name="connsiteX155" fmla="*/ 3411640 w 4835994"/>
                <a:gd name="connsiteY155" fmla="*/ 1958660 h 10829276"/>
                <a:gd name="connsiteX156" fmla="*/ 3446810 w 4835994"/>
                <a:gd name="connsiteY156" fmla="*/ 1923491 h 10829276"/>
                <a:gd name="connsiteX157" fmla="*/ 3446810 w 4835994"/>
                <a:gd name="connsiteY157" fmla="*/ 1835568 h 10829276"/>
                <a:gd name="connsiteX158" fmla="*/ 3429225 w 4835994"/>
                <a:gd name="connsiteY158" fmla="*/ 1782814 h 10829276"/>
                <a:gd name="connsiteX159" fmla="*/ 3464394 w 4835994"/>
                <a:gd name="connsiteY159" fmla="*/ 1782814 h 10829276"/>
                <a:gd name="connsiteX160" fmla="*/ 3534733 w 4835994"/>
                <a:gd name="connsiteY160" fmla="*/ 1765229 h 10829276"/>
                <a:gd name="connsiteX161" fmla="*/ 3517148 w 4835994"/>
                <a:gd name="connsiteY161" fmla="*/ 1712475 h 10829276"/>
                <a:gd name="connsiteX162" fmla="*/ 3499563 w 4835994"/>
                <a:gd name="connsiteY162" fmla="*/ 1694891 h 10829276"/>
                <a:gd name="connsiteX163" fmla="*/ 3552317 w 4835994"/>
                <a:gd name="connsiteY163" fmla="*/ 1677306 h 10829276"/>
                <a:gd name="connsiteX164" fmla="*/ 3552317 w 4835994"/>
                <a:gd name="connsiteY164" fmla="*/ 1571798 h 10829276"/>
                <a:gd name="connsiteX165" fmla="*/ 3534733 w 4835994"/>
                <a:gd name="connsiteY165" fmla="*/ 1413537 h 10829276"/>
                <a:gd name="connsiteX166" fmla="*/ 3640240 w 4835994"/>
                <a:gd name="connsiteY166" fmla="*/ 1413537 h 10829276"/>
                <a:gd name="connsiteX167" fmla="*/ 3740619 w 4835994"/>
                <a:gd name="connsiteY167" fmla="*/ 1406943 h 10829276"/>
                <a:gd name="connsiteX168" fmla="*/ 3710579 w 4835994"/>
                <a:gd name="connsiteY168" fmla="*/ 1290445 h 10829276"/>
                <a:gd name="connsiteX169" fmla="*/ 3622656 w 4835994"/>
                <a:gd name="connsiteY169" fmla="*/ 1184937 h 10829276"/>
                <a:gd name="connsiteX170" fmla="*/ 3587486 w 4835994"/>
                <a:gd name="connsiteY170" fmla="*/ 1132183 h 10829276"/>
                <a:gd name="connsiteX171" fmla="*/ 3552317 w 4835994"/>
                <a:gd name="connsiteY171" fmla="*/ 1044260 h 10829276"/>
                <a:gd name="connsiteX172" fmla="*/ 3600048 w 4835994"/>
                <a:gd name="connsiteY172" fmla="*/ 700940 h 10829276"/>
                <a:gd name="connsiteX173" fmla="*/ 3499563 w 4835994"/>
                <a:gd name="connsiteY173" fmla="*/ 340875 h 10829276"/>
                <a:gd name="connsiteX174" fmla="*/ 3306133 w 4835994"/>
                <a:gd name="connsiteY174" fmla="*/ 182614 h 10829276"/>
                <a:gd name="connsiteX175" fmla="*/ 3059948 w 4835994"/>
                <a:gd name="connsiteY175" fmla="*/ 77106 h 10829276"/>
                <a:gd name="connsiteX176" fmla="*/ 2796179 w 4835994"/>
                <a:gd name="connsiteY176" fmla="*/ 6768 h 10829276"/>
                <a:gd name="connsiteX177" fmla="*/ 2532410 w 4835994"/>
                <a:gd name="connsiteY177" fmla="*/ 6768 h 10829276"/>
                <a:gd name="connsiteX178" fmla="*/ 2198302 w 4835994"/>
                <a:gd name="connsiteY178" fmla="*/ 41937 h 10829276"/>
                <a:gd name="connsiteX179" fmla="*/ 1987286 w 4835994"/>
                <a:gd name="connsiteY179" fmla="*/ 165029 h 10829276"/>
                <a:gd name="connsiteX180" fmla="*/ 1776271 w 4835994"/>
                <a:gd name="connsiteY180" fmla="*/ 358460 h 10829276"/>
                <a:gd name="connsiteX181" fmla="*/ 1705932 w 4835994"/>
                <a:gd name="connsiteY181" fmla="*/ 639814 h 10829276"/>
                <a:gd name="connsiteX182" fmla="*/ 1776271 w 4835994"/>
                <a:gd name="connsiteY182" fmla="*/ 991507 h 10829276"/>
                <a:gd name="connsiteX183" fmla="*/ 1952117 w 4835994"/>
                <a:gd name="connsiteY183" fmla="*/ 1272860 h 10829276"/>
                <a:gd name="connsiteX184" fmla="*/ 2163133 w 4835994"/>
                <a:gd name="connsiteY184" fmla="*/ 1448706 h 10829276"/>
                <a:gd name="connsiteX185" fmla="*/ 2215887 w 4835994"/>
                <a:gd name="connsiteY185" fmla="*/ 1554213 h 10829276"/>
                <a:gd name="connsiteX186" fmla="*/ 2215886 w 4835994"/>
                <a:gd name="connsiteY186" fmla="*/ 1888321 h 10829276"/>
                <a:gd name="connsiteX187" fmla="*/ 2084421 w 4835994"/>
                <a:gd name="connsiteY187" fmla="*/ 2295000 h 10829276"/>
                <a:gd name="connsiteX188" fmla="*/ 2004871 w 4835994"/>
                <a:gd name="connsiteY188" fmla="*/ 2503783 h 10829276"/>
                <a:gd name="connsiteX189" fmla="*/ 1562185 w 4835994"/>
                <a:gd name="connsiteY189" fmla="*/ 2803560 h 10829276"/>
                <a:gd name="connsiteX190" fmla="*/ 1139317 w 4835994"/>
                <a:gd name="connsiteY190" fmla="*/ 3011504 h 10829276"/>
                <a:gd name="connsiteX191" fmla="*/ 791533 w 4835994"/>
                <a:gd name="connsiteY191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1160810 w 4835994"/>
                <a:gd name="connsiteY55" fmla="*/ 7005445 h 10829276"/>
                <a:gd name="connsiteX56" fmla="*/ 1020133 w 4835994"/>
                <a:gd name="connsiteY56" fmla="*/ 7409891 h 10829276"/>
                <a:gd name="connsiteX57" fmla="*/ 844286 w 4835994"/>
                <a:gd name="connsiteY57" fmla="*/ 8042937 h 10829276"/>
                <a:gd name="connsiteX58" fmla="*/ 756363 w 4835994"/>
                <a:gd name="connsiteY58" fmla="*/ 8552891 h 10829276"/>
                <a:gd name="connsiteX59" fmla="*/ 756363 w 4835994"/>
                <a:gd name="connsiteY59" fmla="*/ 9273860 h 10829276"/>
                <a:gd name="connsiteX60" fmla="*/ 861871 w 4835994"/>
                <a:gd name="connsiteY60" fmla="*/ 9854152 h 10829276"/>
                <a:gd name="connsiteX61" fmla="*/ 1020133 w 4835994"/>
                <a:gd name="connsiteY61" fmla="*/ 10592706 h 10829276"/>
                <a:gd name="connsiteX62" fmla="*/ 1090471 w 4835994"/>
                <a:gd name="connsiteY62" fmla="*/ 10803722 h 10829276"/>
                <a:gd name="connsiteX63" fmla="*/ 1178394 w 4835994"/>
                <a:gd name="connsiteY63" fmla="*/ 10803722 h 10829276"/>
                <a:gd name="connsiteX64" fmla="*/ 1389410 w 4835994"/>
                <a:gd name="connsiteY64" fmla="*/ 10803722 h 10829276"/>
                <a:gd name="connsiteX65" fmla="*/ 1916948 w 4835994"/>
                <a:gd name="connsiteY65" fmla="*/ 10803722 h 10829276"/>
                <a:gd name="connsiteX66" fmla="*/ 2338979 w 4835994"/>
                <a:gd name="connsiteY66" fmla="*/ 10786137 h 10829276"/>
                <a:gd name="connsiteX67" fmla="*/ 2374148 w 4835994"/>
                <a:gd name="connsiteY67" fmla="*/ 10663045 h 10829276"/>
                <a:gd name="connsiteX68" fmla="*/ 2338979 w 4835994"/>
                <a:gd name="connsiteY68" fmla="*/ 10399275 h 10829276"/>
                <a:gd name="connsiteX69" fmla="*/ 2356563 w 4835994"/>
                <a:gd name="connsiteY69" fmla="*/ 9994829 h 10829276"/>
                <a:gd name="connsiteX70" fmla="*/ 2338979 w 4835994"/>
                <a:gd name="connsiteY70" fmla="*/ 9432122 h 10829276"/>
                <a:gd name="connsiteX71" fmla="*/ 2303810 w 4835994"/>
                <a:gd name="connsiteY71" fmla="*/ 9133183 h 10829276"/>
                <a:gd name="connsiteX72" fmla="*/ 2303810 w 4835994"/>
                <a:gd name="connsiteY72" fmla="*/ 9010091 h 10829276"/>
                <a:gd name="connsiteX73" fmla="*/ 2479656 w 4835994"/>
                <a:gd name="connsiteY73" fmla="*/ 9027675 h 10829276"/>
                <a:gd name="connsiteX74" fmla="*/ 2549994 w 4835994"/>
                <a:gd name="connsiteY74" fmla="*/ 9045260 h 10829276"/>
                <a:gd name="connsiteX75" fmla="*/ 2532410 w 4835994"/>
                <a:gd name="connsiteY75" fmla="*/ 9256275 h 10829276"/>
                <a:gd name="connsiteX76" fmla="*/ 2514825 w 4835994"/>
                <a:gd name="connsiteY76" fmla="*/ 9537629 h 10829276"/>
                <a:gd name="connsiteX77" fmla="*/ 2497240 w 4835994"/>
                <a:gd name="connsiteY77" fmla="*/ 9766229 h 10829276"/>
                <a:gd name="connsiteX78" fmla="*/ 2497240 w 4835994"/>
                <a:gd name="connsiteY78" fmla="*/ 10047583 h 10829276"/>
                <a:gd name="connsiteX79" fmla="*/ 2479656 w 4835994"/>
                <a:gd name="connsiteY79" fmla="*/ 10241014 h 10829276"/>
                <a:gd name="connsiteX80" fmla="*/ 2497240 w 4835994"/>
                <a:gd name="connsiteY80" fmla="*/ 10469614 h 10829276"/>
                <a:gd name="connsiteX81" fmla="*/ 2497240 w 4835994"/>
                <a:gd name="connsiteY81" fmla="*/ 10663045 h 10829276"/>
                <a:gd name="connsiteX82" fmla="*/ 2514825 w 4835994"/>
                <a:gd name="connsiteY82" fmla="*/ 10821306 h 10829276"/>
                <a:gd name="connsiteX83" fmla="*/ 2725840 w 4835994"/>
                <a:gd name="connsiteY83" fmla="*/ 10803722 h 10829276"/>
                <a:gd name="connsiteX84" fmla="*/ 3059948 w 4835994"/>
                <a:gd name="connsiteY84" fmla="*/ 10786137 h 10829276"/>
                <a:gd name="connsiteX85" fmla="*/ 3499563 w 4835994"/>
                <a:gd name="connsiteY85" fmla="*/ 10821306 h 10829276"/>
                <a:gd name="connsiteX86" fmla="*/ 3763333 w 4835994"/>
                <a:gd name="connsiteY86" fmla="*/ 10786137 h 10829276"/>
                <a:gd name="connsiteX87" fmla="*/ 3780917 w 4835994"/>
                <a:gd name="connsiteY87" fmla="*/ 10680629 h 10829276"/>
                <a:gd name="connsiteX88" fmla="*/ 3851256 w 4835994"/>
                <a:gd name="connsiteY88" fmla="*/ 10293768 h 10829276"/>
                <a:gd name="connsiteX89" fmla="*/ 3974348 w 4835994"/>
                <a:gd name="connsiteY89" fmla="*/ 9783814 h 10829276"/>
                <a:gd name="connsiteX90" fmla="*/ 4079856 w 4835994"/>
                <a:gd name="connsiteY90" fmla="*/ 9080429 h 10829276"/>
                <a:gd name="connsiteX91" fmla="*/ 4097440 w 4835994"/>
                <a:gd name="connsiteY91" fmla="*/ 8640814 h 10829276"/>
                <a:gd name="connsiteX92" fmla="*/ 3991933 w 4835994"/>
                <a:gd name="connsiteY92" fmla="*/ 7955014 h 10829276"/>
                <a:gd name="connsiteX93" fmla="*/ 3763333 w 4835994"/>
                <a:gd name="connsiteY93" fmla="*/ 7216460 h 10829276"/>
                <a:gd name="connsiteX94" fmla="*/ 3605071 w 4835994"/>
                <a:gd name="connsiteY94" fmla="*/ 6794429 h 10829276"/>
                <a:gd name="connsiteX95" fmla="*/ 3752447 w 4835994"/>
                <a:gd name="connsiteY95" fmla="*/ 6700366 h 10829276"/>
                <a:gd name="connsiteX96" fmla="*/ 3534733 w 4835994"/>
                <a:gd name="connsiteY96" fmla="*/ 6284475 h 10829276"/>
                <a:gd name="connsiteX97" fmla="*/ 3622656 w 4835994"/>
                <a:gd name="connsiteY97" fmla="*/ 5880029 h 10829276"/>
                <a:gd name="connsiteX98" fmla="*/ 3692994 w 4835994"/>
                <a:gd name="connsiteY98" fmla="*/ 5387660 h 10829276"/>
                <a:gd name="connsiteX99" fmla="*/ 3710579 w 4835994"/>
                <a:gd name="connsiteY99" fmla="*/ 5106306 h 10829276"/>
                <a:gd name="connsiteX100" fmla="*/ 3763333 w 4835994"/>
                <a:gd name="connsiteY100" fmla="*/ 4948045 h 10829276"/>
                <a:gd name="connsiteX101" fmla="*/ 3780917 w 4835994"/>
                <a:gd name="connsiteY101" fmla="*/ 5475583 h 10829276"/>
                <a:gd name="connsiteX102" fmla="*/ 3798502 w 4835994"/>
                <a:gd name="connsiteY102" fmla="*/ 6126214 h 10829276"/>
                <a:gd name="connsiteX103" fmla="*/ 3798502 w 4835994"/>
                <a:gd name="connsiteY103" fmla="*/ 6460322 h 10829276"/>
                <a:gd name="connsiteX104" fmla="*/ 3921594 w 4835994"/>
                <a:gd name="connsiteY104" fmla="*/ 6970275 h 10829276"/>
                <a:gd name="connsiteX105" fmla="*/ 4079856 w 4835994"/>
                <a:gd name="connsiteY105" fmla="*/ 7532983 h 10829276"/>
                <a:gd name="connsiteX106" fmla="*/ 4417591 w 4835994"/>
                <a:gd name="connsiteY106" fmla="*/ 8305032 h 10829276"/>
                <a:gd name="connsiteX107" fmla="*/ 4322970 w 4835994"/>
                <a:gd name="connsiteY107" fmla="*/ 8643046 h 10829276"/>
                <a:gd name="connsiteX108" fmla="*/ 4326040 w 4835994"/>
                <a:gd name="connsiteY108" fmla="*/ 8957337 h 10829276"/>
                <a:gd name="connsiteX109" fmla="*/ 4273286 w 4835994"/>
                <a:gd name="connsiteY109" fmla="*/ 9273860 h 10829276"/>
                <a:gd name="connsiteX110" fmla="*/ 4185363 w 4835994"/>
                <a:gd name="connsiteY110" fmla="*/ 9520045 h 10829276"/>
                <a:gd name="connsiteX111" fmla="*/ 4202948 w 4835994"/>
                <a:gd name="connsiteY111" fmla="*/ 9713475 h 10829276"/>
                <a:gd name="connsiteX112" fmla="*/ 4202948 w 4835994"/>
                <a:gd name="connsiteY112" fmla="*/ 9836568 h 10829276"/>
                <a:gd name="connsiteX113" fmla="*/ 4220533 w 4835994"/>
                <a:gd name="connsiteY113" fmla="*/ 10029998 h 10829276"/>
                <a:gd name="connsiteX114" fmla="*/ 4308456 w 4835994"/>
                <a:gd name="connsiteY114" fmla="*/ 10135506 h 10829276"/>
                <a:gd name="connsiteX115" fmla="*/ 4343625 w 4835994"/>
                <a:gd name="connsiteY115" fmla="*/ 10135506 h 10829276"/>
                <a:gd name="connsiteX116" fmla="*/ 4361210 w 4835994"/>
                <a:gd name="connsiteY116" fmla="*/ 10047583 h 10829276"/>
                <a:gd name="connsiteX117" fmla="*/ 4326040 w 4835994"/>
                <a:gd name="connsiteY117" fmla="*/ 9906906 h 10829276"/>
                <a:gd name="connsiteX118" fmla="*/ 4343625 w 4835994"/>
                <a:gd name="connsiteY118" fmla="*/ 9713475 h 10829276"/>
                <a:gd name="connsiteX119" fmla="*/ 4396379 w 4835994"/>
                <a:gd name="connsiteY119" fmla="*/ 9572798 h 10829276"/>
                <a:gd name="connsiteX120" fmla="*/ 4466717 w 4835994"/>
                <a:gd name="connsiteY120" fmla="*/ 9836568 h 10829276"/>
                <a:gd name="connsiteX121" fmla="*/ 4466717 w 4835994"/>
                <a:gd name="connsiteY121" fmla="*/ 10065168 h 10829276"/>
                <a:gd name="connsiteX122" fmla="*/ 4431548 w 4835994"/>
                <a:gd name="connsiteY122" fmla="*/ 10170675 h 10829276"/>
                <a:gd name="connsiteX123" fmla="*/ 4378794 w 4835994"/>
                <a:gd name="connsiteY123" fmla="*/ 10293768 h 10829276"/>
                <a:gd name="connsiteX124" fmla="*/ 4290871 w 4835994"/>
                <a:gd name="connsiteY124" fmla="*/ 10452029 h 10829276"/>
                <a:gd name="connsiteX125" fmla="*/ 4290871 w 4835994"/>
                <a:gd name="connsiteY125" fmla="*/ 10487198 h 10829276"/>
                <a:gd name="connsiteX126" fmla="*/ 4449133 w 4835994"/>
                <a:gd name="connsiteY126" fmla="*/ 10311352 h 10829276"/>
                <a:gd name="connsiteX127" fmla="*/ 4607394 w 4835994"/>
                <a:gd name="connsiteY127" fmla="*/ 10241014 h 10829276"/>
                <a:gd name="connsiteX128" fmla="*/ 4712902 w 4835994"/>
                <a:gd name="connsiteY128" fmla="*/ 10065168 h 10829276"/>
                <a:gd name="connsiteX129" fmla="*/ 4783240 w 4835994"/>
                <a:gd name="connsiteY129" fmla="*/ 9906906 h 10829276"/>
                <a:gd name="connsiteX130" fmla="*/ 4835994 w 4835994"/>
                <a:gd name="connsiteY130" fmla="*/ 9731060 h 10829276"/>
                <a:gd name="connsiteX131" fmla="*/ 4783240 w 4835994"/>
                <a:gd name="connsiteY131" fmla="*/ 9396952 h 10829276"/>
                <a:gd name="connsiteX132" fmla="*/ 4677733 w 4835994"/>
                <a:gd name="connsiteY132" fmla="*/ 9010091 h 10829276"/>
                <a:gd name="connsiteX133" fmla="*/ 4677733 w 4835994"/>
                <a:gd name="connsiteY133" fmla="*/ 8851829 h 10829276"/>
                <a:gd name="connsiteX134" fmla="*/ 4695317 w 4835994"/>
                <a:gd name="connsiteY134" fmla="*/ 8799075 h 10829276"/>
                <a:gd name="connsiteX135" fmla="*/ 4624979 w 4835994"/>
                <a:gd name="connsiteY135" fmla="*/ 8693568 h 10829276"/>
                <a:gd name="connsiteX136" fmla="*/ 4607394 w 4835994"/>
                <a:gd name="connsiteY136" fmla="*/ 8640814 h 10829276"/>
                <a:gd name="connsiteX137" fmla="*/ 4767051 w 4835994"/>
                <a:gd name="connsiteY137" fmla="*/ 8485344 h 10829276"/>
                <a:gd name="connsiteX138" fmla="*/ 4720438 w 4835994"/>
                <a:gd name="connsiteY138" fmla="*/ 7522655 h 10829276"/>
                <a:gd name="connsiteX139" fmla="*/ 4705086 w 4835994"/>
                <a:gd name="connsiteY139" fmla="*/ 6920312 h 10829276"/>
                <a:gd name="connsiteX140" fmla="*/ 4614094 w 4835994"/>
                <a:gd name="connsiteY140" fmla="*/ 6397520 h 10829276"/>
                <a:gd name="connsiteX141" fmla="*/ 4509423 w 4835994"/>
                <a:gd name="connsiteY141" fmla="*/ 5788198 h 10829276"/>
                <a:gd name="connsiteX142" fmla="*/ 4468950 w 4835994"/>
                <a:gd name="connsiteY142" fmla="*/ 4527409 h 10829276"/>
                <a:gd name="connsiteX143" fmla="*/ 4468950 w 4835994"/>
                <a:gd name="connsiteY143" fmla="*/ 3794997 h 10829276"/>
                <a:gd name="connsiteX144" fmla="*/ 4308456 w 4835994"/>
                <a:gd name="connsiteY144" fmla="*/ 3295091 h 10829276"/>
                <a:gd name="connsiteX145" fmla="*/ 4202948 w 4835994"/>
                <a:gd name="connsiteY145" fmla="*/ 3189583 h 10829276"/>
                <a:gd name="connsiteX146" fmla="*/ 4062271 w 4835994"/>
                <a:gd name="connsiteY146" fmla="*/ 3101660 h 10829276"/>
                <a:gd name="connsiteX147" fmla="*/ 3797665 w 4835994"/>
                <a:gd name="connsiteY147" fmla="*/ 3034392 h 10829276"/>
                <a:gd name="connsiteX148" fmla="*/ 3402429 w 4835994"/>
                <a:gd name="connsiteY148" fmla="*/ 2826447 h 10829276"/>
                <a:gd name="connsiteX149" fmla="*/ 3024779 w 4835994"/>
                <a:gd name="connsiteY149" fmla="*/ 2609291 h 10829276"/>
                <a:gd name="connsiteX150" fmla="*/ 2866517 w 4835994"/>
                <a:gd name="connsiteY150" fmla="*/ 2204845 h 10829276"/>
                <a:gd name="connsiteX151" fmla="*/ 2831348 w 4835994"/>
                <a:gd name="connsiteY151" fmla="*/ 1958660 h 10829276"/>
                <a:gd name="connsiteX152" fmla="*/ 2831348 w 4835994"/>
                <a:gd name="connsiteY152" fmla="*/ 1870737 h 10829276"/>
                <a:gd name="connsiteX153" fmla="*/ 3077533 w 4835994"/>
                <a:gd name="connsiteY153" fmla="*/ 1958660 h 10829276"/>
                <a:gd name="connsiteX154" fmla="*/ 3288548 w 4835994"/>
                <a:gd name="connsiteY154" fmla="*/ 1993829 h 10829276"/>
                <a:gd name="connsiteX155" fmla="*/ 3411640 w 4835994"/>
                <a:gd name="connsiteY155" fmla="*/ 1958660 h 10829276"/>
                <a:gd name="connsiteX156" fmla="*/ 3446810 w 4835994"/>
                <a:gd name="connsiteY156" fmla="*/ 1923491 h 10829276"/>
                <a:gd name="connsiteX157" fmla="*/ 3446810 w 4835994"/>
                <a:gd name="connsiteY157" fmla="*/ 1835568 h 10829276"/>
                <a:gd name="connsiteX158" fmla="*/ 3429225 w 4835994"/>
                <a:gd name="connsiteY158" fmla="*/ 1782814 h 10829276"/>
                <a:gd name="connsiteX159" fmla="*/ 3464394 w 4835994"/>
                <a:gd name="connsiteY159" fmla="*/ 1782814 h 10829276"/>
                <a:gd name="connsiteX160" fmla="*/ 3534733 w 4835994"/>
                <a:gd name="connsiteY160" fmla="*/ 1765229 h 10829276"/>
                <a:gd name="connsiteX161" fmla="*/ 3517148 w 4835994"/>
                <a:gd name="connsiteY161" fmla="*/ 1712475 h 10829276"/>
                <a:gd name="connsiteX162" fmla="*/ 3499563 w 4835994"/>
                <a:gd name="connsiteY162" fmla="*/ 1694891 h 10829276"/>
                <a:gd name="connsiteX163" fmla="*/ 3552317 w 4835994"/>
                <a:gd name="connsiteY163" fmla="*/ 1677306 h 10829276"/>
                <a:gd name="connsiteX164" fmla="*/ 3552317 w 4835994"/>
                <a:gd name="connsiteY164" fmla="*/ 1571798 h 10829276"/>
                <a:gd name="connsiteX165" fmla="*/ 3534733 w 4835994"/>
                <a:gd name="connsiteY165" fmla="*/ 1413537 h 10829276"/>
                <a:gd name="connsiteX166" fmla="*/ 3640240 w 4835994"/>
                <a:gd name="connsiteY166" fmla="*/ 1413537 h 10829276"/>
                <a:gd name="connsiteX167" fmla="*/ 3740619 w 4835994"/>
                <a:gd name="connsiteY167" fmla="*/ 1406943 h 10829276"/>
                <a:gd name="connsiteX168" fmla="*/ 3710579 w 4835994"/>
                <a:gd name="connsiteY168" fmla="*/ 1290445 h 10829276"/>
                <a:gd name="connsiteX169" fmla="*/ 3622656 w 4835994"/>
                <a:gd name="connsiteY169" fmla="*/ 1184937 h 10829276"/>
                <a:gd name="connsiteX170" fmla="*/ 3587486 w 4835994"/>
                <a:gd name="connsiteY170" fmla="*/ 1132183 h 10829276"/>
                <a:gd name="connsiteX171" fmla="*/ 3552317 w 4835994"/>
                <a:gd name="connsiteY171" fmla="*/ 1044260 h 10829276"/>
                <a:gd name="connsiteX172" fmla="*/ 3600048 w 4835994"/>
                <a:gd name="connsiteY172" fmla="*/ 700940 h 10829276"/>
                <a:gd name="connsiteX173" fmla="*/ 3499563 w 4835994"/>
                <a:gd name="connsiteY173" fmla="*/ 340875 h 10829276"/>
                <a:gd name="connsiteX174" fmla="*/ 3306133 w 4835994"/>
                <a:gd name="connsiteY174" fmla="*/ 182614 h 10829276"/>
                <a:gd name="connsiteX175" fmla="*/ 3059948 w 4835994"/>
                <a:gd name="connsiteY175" fmla="*/ 77106 h 10829276"/>
                <a:gd name="connsiteX176" fmla="*/ 2796179 w 4835994"/>
                <a:gd name="connsiteY176" fmla="*/ 6768 h 10829276"/>
                <a:gd name="connsiteX177" fmla="*/ 2532410 w 4835994"/>
                <a:gd name="connsiteY177" fmla="*/ 6768 h 10829276"/>
                <a:gd name="connsiteX178" fmla="*/ 2198302 w 4835994"/>
                <a:gd name="connsiteY178" fmla="*/ 41937 h 10829276"/>
                <a:gd name="connsiteX179" fmla="*/ 1987286 w 4835994"/>
                <a:gd name="connsiteY179" fmla="*/ 165029 h 10829276"/>
                <a:gd name="connsiteX180" fmla="*/ 1776271 w 4835994"/>
                <a:gd name="connsiteY180" fmla="*/ 358460 h 10829276"/>
                <a:gd name="connsiteX181" fmla="*/ 1705932 w 4835994"/>
                <a:gd name="connsiteY181" fmla="*/ 639814 h 10829276"/>
                <a:gd name="connsiteX182" fmla="*/ 1776271 w 4835994"/>
                <a:gd name="connsiteY182" fmla="*/ 991507 h 10829276"/>
                <a:gd name="connsiteX183" fmla="*/ 1952117 w 4835994"/>
                <a:gd name="connsiteY183" fmla="*/ 1272860 h 10829276"/>
                <a:gd name="connsiteX184" fmla="*/ 2163133 w 4835994"/>
                <a:gd name="connsiteY184" fmla="*/ 1448706 h 10829276"/>
                <a:gd name="connsiteX185" fmla="*/ 2215887 w 4835994"/>
                <a:gd name="connsiteY185" fmla="*/ 1554213 h 10829276"/>
                <a:gd name="connsiteX186" fmla="*/ 2215886 w 4835994"/>
                <a:gd name="connsiteY186" fmla="*/ 1888321 h 10829276"/>
                <a:gd name="connsiteX187" fmla="*/ 2084421 w 4835994"/>
                <a:gd name="connsiteY187" fmla="*/ 2295000 h 10829276"/>
                <a:gd name="connsiteX188" fmla="*/ 2004871 w 4835994"/>
                <a:gd name="connsiteY188" fmla="*/ 2503783 h 10829276"/>
                <a:gd name="connsiteX189" fmla="*/ 1562185 w 4835994"/>
                <a:gd name="connsiteY189" fmla="*/ 2803560 h 10829276"/>
                <a:gd name="connsiteX190" fmla="*/ 1139317 w 4835994"/>
                <a:gd name="connsiteY190" fmla="*/ 3011504 h 10829276"/>
                <a:gd name="connsiteX191" fmla="*/ 791533 w 4835994"/>
                <a:gd name="connsiteY191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1160810 w 4835994"/>
                <a:gd name="connsiteY55" fmla="*/ 7005445 h 10829276"/>
                <a:gd name="connsiteX56" fmla="*/ 1020133 w 4835994"/>
                <a:gd name="connsiteY56" fmla="*/ 7409891 h 10829276"/>
                <a:gd name="connsiteX57" fmla="*/ 844286 w 4835994"/>
                <a:gd name="connsiteY57" fmla="*/ 8042937 h 10829276"/>
                <a:gd name="connsiteX58" fmla="*/ 756363 w 4835994"/>
                <a:gd name="connsiteY58" fmla="*/ 8552891 h 10829276"/>
                <a:gd name="connsiteX59" fmla="*/ 756363 w 4835994"/>
                <a:gd name="connsiteY59" fmla="*/ 9273860 h 10829276"/>
                <a:gd name="connsiteX60" fmla="*/ 861871 w 4835994"/>
                <a:gd name="connsiteY60" fmla="*/ 9854152 h 10829276"/>
                <a:gd name="connsiteX61" fmla="*/ 1020133 w 4835994"/>
                <a:gd name="connsiteY61" fmla="*/ 10592706 h 10829276"/>
                <a:gd name="connsiteX62" fmla="*/ 1090471 w 4835994"/>
                <a:gd name="connsiteY62" fmla="*/ 10803722 h 10829276"/>
                <a:gd name="connsiteX63" fmla="*/ 1178394 w 4835994"/>
                <a:gd name="connsiteY63" fmla="*/ 10803722 h 10829276"/>
                <a:gd name="connsiteX64" fmla="*/ 1389410 w 4835994"/>
                <a:gd name="connsiteY64" fmla="*/ 10803722 h 10829276"/>
                <a:gd name="connsiteX65" fmla="*/ 1916948 w 4835994"/>
                <a:gd name="connsiteY65" fmla="*/ 10803722 h 10829276"/>
                <a:gd name="connsiteX66" fmla="*/ 2338979 w 4835994"/>
                <a:gd name="connsiteY66" fmla="*/ 10786137 h 10829276"/>
                <a:gd name="connsiteX67" fmla="*/ 2374148 w 4835994"/>
                <a:gd name="connsiteY67" fmla="*/ 10663045 h 10829276"/>
                <a:gd name="connsiteX68" fmla="*/ 2338979 w 4835994"/>
                <a:gd name="connsiteY68" fmla="*/ 10399275 h 10829276"/>
                <a:gd name="connsiteX69" fmla="*/ 2356563 w 4835994"/>
                <a:gd name="connsiteY69" fmla="*/ 9994829 h 10829276"/>
                <a:gd name="connsiteX70" fmla="*/ 2338979 w 4835994"/>
                <a:gd name="connsiteY70" fmla="*/ 9432122 h 10829276"/>
                <a:gd name="connsiteX71" fmla="*/ 2303810 w 4835994"/>
                <a:gd name="connsiteY71" fmla="*/ 9133183 h 10829276"/>
                <a:gd name="connsiteX72" fmla="*/ 2303810 w 4835994"/>
                <a:gd name="connsiteY72" fmla="*/ 9010091 h 10829276"/>
                <a:gd name="connsiteX73" fmla="*/ 2479656 w 4835994"/>
                <a:gd name="connsiteY73" fmla="*/ 9027675 h 10829276"/>
                <a:gd name="connsiteX74" fmla="*/ 2549994 w 4835994"/>
                <a:gd name="connsiteY74" fmla="*/ 9045260 h 10829276"/>
                <a:gd name="connsiteX75" fmla="*/ 2532410 w 4835994"/>
                <a:gd name="connsiteY75" fmla="*/ 9256275 h 10829276"/>
                <a:gd name="connsiteX76" fmla="*/ 2514825 w 4835994"/>
                <a:gd name="connsiteY76" fmla="*/ 9537629 h 10829276"/>
                <a:gd name="connsiteX77" fmla="*/ 2497240 w 4835994"/>
                <a:gd name="connsiteY77" fmla="*/ 9766229 h 10829276"/>
                <a:gd name="connsiteX78" fmla="*/ 2497240 w 4835994"/>
                <a:gd name="connsiteY78" fmla="*/ 10047583 h 10829276"/>
                <a:gd name="connsiteX79" fmla="*/ 2479656 w 4835994"/>
                <a:gd name="connsiteY79" fmla="*/ 10241014 h 10829276"/>
                <a:gd name="connsiteX80" fmla="*/ 2497240 w 4835994"/>
                <a:gd name="connsiteY80" fmla="*/ 10469614 h 10829276"/>
                <a:gd name="connsiteX81" fmla="*/ 2497240 w 4835994"/>
                <a:gd name="connsiteY81" fmla="*/ 10663045 h 10829276"/>
                <a:gd name="connsiteX82" fmla="*/ 2514825 w 4835994"/>
                <a:gd name="connsiteY82" fmla="*/ 10821306 h 10829276"/>
                <a:gd name="connsiteX83" fmla="*/ 2725840 w 4835994"/>
                <a:gd name="connsiteY83" fmla="*/ 10803722 h 10829276"/>
                <a:gd name="connsiteX84" fmla="*/ 3059948 w 4835994"/>
                <a:gd name="connsiteY84" fmla="*/ 10786137 h 10829276"/>
                <a:gd name="connsiteX85" fmla="*/ 3499563 w 4835994"/>
                <a:gd name="connsiteY85" fmla="*/ 10821306 h 10829276"/>
                <a:gd name="connsiteX86" fmla="*/ 3763333 w 4835994"/>
                <a:gd name="connsiteY86" fmla="*/ 10786137 h 10829276"/>
                <a:gd name="connsiteX87" fmla="*/ 3780917 w 4835994"/>
                <a:gd name="connsiteY87" fmla="*/ 10680629 h 10829276"/>
                <a:gd name="connsiteX88" fmla="*/ 3851256 w 4835994"/>
                <a:gd name="connsiteY88" fmla="*/ 10293768 h 10829276"/>
                <a:gd name="connsiteX89" fmla="*/ 3974348 w 4835994"/>
                <a:gd name="connsiteY89" fmla="*/ 9783814 h 10829276"/>
                <a:gd name="connsiteX90" fmla="*/ 4079856 w 4835994"/>
                <a:gd name="connsiteY90" fmla="*/ 9080429 h 10829276"/>
                <a:gd name="connsiteX91" fmla="*/ 4097440 w 4835994"/>
                <a:gd name="connsiteY91" fmla="*/ 8640814 h 10829276"/>
                <a:gd name="connsiteX92" fmla="*/ 3991933 w 4835994"/>
                <a:gd name="connsiteY92" fmla="*/ 7955014 h 10829276"/>
                <a:gd name="connsiteX93" fmla="*/ 3763333 w 4835994"/>
                <a:gd name="connsiteY93" fmla="*/ 7216460 h 10829276"/>
                <a:gd name="connsiteX94" fmla="*/ 3880842 w 4835994"/>
                <a:gd name="connsiteY94" fmla="*/ 6954086 h 10829276"/>
                <a:gd name="connsiteX95" fmla="*/ 3752447 w 4835994"/>
                <a:gd name="connsiteY95" fmla="*/ 6700366 h 10829276"/>
                <a:gd name="connsiteX96" fmla="*/ 3534733 w 4835994"/>
                <a:gd name="connsiteY96" fmla="*/ 6284475 h 10829276"/>
                <a:gd name="connsiteX97" fmla="*/ 3622656 w 4835994"/>
                <a:gd name="connsiteY97" fmla="*/ 5880029 h 10829276"/>
                <a:gd name="connsiteX98" fmla="*/ 3692994 w 4835994"/>
                <a:gd name="connsiteY98" fmla="*/ 5387660 h 10829276"/>
                <a:gd name="connsiteX99" fmla="*/ 3710579 w 4835994"/>
                <a:gd name="connsiteY99" fmla="*/ 5106306 h 10829276"/>
                <a:gd name="connsiteX100" fmla="*/ 3763333 w 4835994"/>
                <a:gd name="connsiteY100" fmla="*/ 4948045 h 10829276"/>
                <a:gd name="connsiteX101" fmla="*/ 3780917 w 4835994"/>
                <a:gd name="connsiteY101" fmla="*/ 5475583 h 10829276"/>
                <a:gd name="connsiteX102" fmla="*/ 3798502 w 4835994"/>
                <a:gd name="connsiteY102" fmla="*/ 6126214 h 10829276"/>
                <a:gd name="connsiteX103" fmla="*/ 3798502 w 4835994"/>
                <a:gd name="connsiteY103" fmla="*/ 6460322 h 10829276"/>
                <a:gd name="connsiteX104" fmla="*/ 3921594 w 4835994"/>
                <a:gd name="connsiteY104" fmla="*/ 6970275 h 10829276"/>
                <a:gd name="connsiteX105" fmla="*/ 4079856 w 4835994"/>
                <a:gd name="connsiteY105" fmla="*/ 7532983 h 10829276"/>
                <a:gd name="connsiteX106" fmla="*/ 4417591 w 4835994"/>
                <a:gd name="connsiteY106" fmla="*/ 8305032 h 10829276"/>
                <a:gd name="connsiteX107" fmla="*/ 4322970 w 4835994"/>
                <a:gd name="connsiteY107" fmla="*/ 8643046 h 10829276"/>
                <a:gd name="connsiteX108" fmla="*/ 4326040 w 4835994"/>
                <a:gd name="connsiteY108" fmla="*/ 8957337 h 10829276"/>
                <a:gd name="connsiteX109" fmla="*/ 4273286 w 4835994"/>
                <a:gd name="connsiteY109" fmla="*/ 9273860 h 10829276"/>
                <a:gd name="connsiteX110" fmla="*/ 4185363 w 4835994"/>
                <a:gd name="connsiteY110" fmla="*/ 9520045 h 10829276"/>
                <a:gd name="connsiteX111" fmla="*/ 4202948 w 4835994"/>
                <a:gd name="connsiteY111" fmla="*/ 9713475 h 10829276"/>
                <a:gd name="connsiteX112" fmla="*/ 4202948 w 4835994"/>
                <a:gd name="connsiteY112" fmla="*/ 9836568 h 10829276"/>
                <a:gd name="connsiteX113" fmla="*/ 4220533 w 4835994"/>
                <a:gd name="connsiteY113" fmla="*/ 10029998 h 10829276"/>
                <a:gd name="connsiteX114" fmla="*/ 4308456 w 4835994"/>
                <a:gd name="connsiteY114" fmla="*/ 10135506 h 10829276"/>
                <a:gd name="connsiteX115" fmla="*/ 4343625 w 4835994"/>
                <a:gd name="connsiteY115" fmla="*/ 10135506 h 10829276"/>
                <a:gd name="connsiteX116" fmla="*/ 4361210 w 4835994"/>
                <a:gd name="connsiteY116" fmla="*/ 10047583 h 10829276"/>
                <a:gd name="connsiteX117" fmla="*/ 4326040 w 4835994"/>
                <a:gd name="connsiteY117" fmla="*/ 9906906 h 10829276"/>
                <a:gd name="connsiteX118" fmla="*/ 4343625 w 4835994"/>
                <a:gd name="connsiteY118" fmla="*/ 9713475 h 10829276"/>
                <a:gd name="connsiteX119" fmla="*/ 4396379 w 4835994"/>
                <a:gd name="connsiteY119" fmla="*/ 9572798 h 10829276"/>
                <a:gd name="connsiteX120" fmla="*/ 4466717 w 4835994"/>
                <a:gd name="connsiteY120" fmla="*/ 9836568 h 10829276"/>
                <a:gd name="connsiteX121" fmla="*/ 4466717 w 4835994"/>
                <a:gd name="connsiteY121" fmla="*/ 10065168 h 10829276"/>
                <a:gd name="connsiteX122" fmla="*/ 4431548 w 4835994"/>
                <a:gd name="connsiteY122" fmla="*/ 10170675 h 10829276"/>
                <a:gd name="connsiteX123" fmla="*/ 4378794 w 4835994"/>
                <a:gd name="connsiteY123" fmla="*/ 10293768 h 10829276"/>
                <a:gd name="connsiteX124" fmla="*/ 4290871 w 4835994"/>
                <a:gd name="connsiteY124" fmla="*/ 10452029 h 10829276"/>
                <a:gd name="connsiteX125" fmla="*/ 4290871 w 4835994"/>
                <a:gd name="connsiteY125" fmla="*/ 10487198 h 10829276"/>
                <a:gd name="connsiteX126" fmla="*/ 4449133 w 4835994"/>
                <a:gd name="connsiteY126" fmla="*/ 10311352 h 10829276"/>
                <a:gd name="connsiteX127" fmla="*/ 4607394 w 4835994"/>
                <a:gd name="connsiteY127" fmla="*/ 10241014 h 10829276"/>
                <a:gd name="connsiteX128" fmla="*/ 4712902 w 4835994"/>
                <a:gd name="connsiteY128" fmla="*/ 10065168 h 10829276"/>
                <a:gd name="connsiteX129" fmla="*/ 4783240 w 4835994"/>
                <a:gd name="connsiteY129" fmla="*/ 9906906 h 10829276"/>
                <a:gd name="connsiteX130" fmla="*/ 4835994 w 4835994"/>
                <a:gd name="connsiteY130" fmla="*/ 9731060 h 10829276"/>
                <a:gd name="connsiteX131" fmla="*/ 4783240 w 4835994"/>
                <a:gd name="connsiteY131" fmla="*/ 9396952 h 10829276"/>
                <a:gd name="connsiteX132" fmla="*/ 4677733 w 4835994"/>
                <a:gd name="connsiteY132" fmla="*/ 9010091 h 10829276"/>
                <a:gd name="connsiteX133" fmla="*/ 4677733 w 4835994"/>
                <a:gd name="connsiteY133" fmla="*/ 8851829 h 10829276"/>
                <a:gd name="connsiteX134" fmla="*/ 4695317 w 4835994"/>
                <a:gd name="connsiteY134" fmla="*/ 8799075 h 10829276"/>
                <a:gd name="connsiteX135" fmla="*/ 4624979 w 4835994"/>
                <a:gd name="connsiteY135" fmla="*/ 8693568 h 10829276"/>
                <a:gd name="connsiteX136" fmla="*/ 4607394 w 4835994"/>
                <a:gd name="connsiteY136" fmla="*/ 8640814 h 10829276"/>
                <a:gd name="connsiteX137" fmla="*/ 4767051 w 4835994"/>
                <a:gd name="connsiteY137" fmla="*/ 8485344 h 10829276"/>
                <a:gd name="connsiteX138" fmla="*/ 4720438 w 4835994"/>
                <a:gd name="connsiteY138" fmla="*/ 7522655 h 10829276"/>
                <a:gd name="connsiteX139" fmla="*/ 4705086 w 4835994"/>
                <a:gd name="connsiteY139" fmla="*/ 6920312 h 10829276"/>
                <a:gd name="connsiteX140" fmla="*/ 4614094 w 4835994"/>
                <a:gd name="connsiteY140" fmla="*/ 6397520 h 10829276"/>
                <a:gd name="connsiteX141" fmla="*/ 4509423 w 4835994"/>
                <a:gd name="connsiteY141" fmla="*/ 5788198 h 10829276"/>
                <a:gd name="connsiteX142" fmla="*/ 4468950 w 4835994"/>
                <a:gd name="connsiteY142" fmla="*/ 4527409 h 10829276"/>
                <a:gd name="connsiteX143" fmla="*/ 4468950 w 4835994"/>
                <a:gd name="connsiteY143" fmla="*/ 3794997 h 10829276"/>
                <a:gd name="connsiteX144" fmla="*/ 4308456 w 4835994"/>
                <a:gd name="connsiteY144" fmla="*/ 3295091 h 10829276"/>
                <a:gd name="connsiteX145" fmla="*/ 4202948 w 4835994"/>
                <a:gd name="connsiteY145" fmla="*/ 3189583 h 10829276"/>
                <a:gd name="connsiteX146" fmla="*/ 4062271 w 4835994"/>
                <a:gd name="connsiteY146" fmla="*/ 3101660 h 10829276"/>
                <a:gd name="connsiteX147" fmla="*/ 3797665 w 4835994"/>
                <a:gd name="connsiteY147" fmla="*/ 3034392 h 10829276"/>
                <a:gd name="connsiteX148" fmla="*/ 3402429 w 4835994"/>
                <a:gd name="connsiteY148" fmla="*/ 2826447 h 10829276"/>
                <a:gd name="connsiteX149" fmla="*/ 3024779 w 4835994"/>
                <a:gd name="connsiteY149" fmla="*/ 2609291 h 10829276"/>
                <a:gd name="connsiteX150" fmla="*/ 2866517 w 4835994"/>
                <a:gd name="connsiteY150" fmla="*/ 2204845 h 10829276"/>
                <a:gd name="connsiteX151" fmla="*/ 2831348 w 4835994"/>
                <a:gd name="connsiteY151" fmla="*/ 1958660 h 10829276"/>
                <a:gd name="connsiteX152" fmla="*/ 2831348 w 4835994"/>
                <a:gd name="connsiteY152" fmla="*/ 1870737 h 10829276"/>
                <a:gd name="connsiteX153" fmla="*/ 3077533 w 4835994"/>
                <a:gd name="connsiteY153" fmla="*/ 1958660 h 10829276"/>
                <a:gd name="connsiteX154" fmla="*/ 3288548 w 4835994"/>
                <a:gd name="connsiteY154" fmla="*/ 1993829 h 10829276"/>
                <a:gd name="connsiteX155" fmla="*/ 3411640 w 4835994"/>
                <a:gd name="connsiteY155" fmla="*/ 1958660 h 10829276"/>
                <a:gd name="connsiteX156" fmla="*/ 3446810 w 4835994"/>
                <a:gd name="connsiteY156" fmla="*/ 1923491 h 10829276"/>
                <a:gd name="connsiteX157" fmla="*/ 3446810 w 4835994"/>
                <a:gd name="connsiteY157" fmla="*/ 1835568 h 10829276"/>
                <a:gd name="connsiteX158" fmla="*/ 3429225 w 4835994"/>
                <a:gd name="connsiteY158" fmla="*/ 1782814 h 10829276"/>
                <a:gd name="connsiteX159" fmla="*/ 3464394 w 4835994"/>
                <a:gd name="connsiteY159" fmla="*/ 1782814 h 10829276"/>
                <a:gd name="connsiteX160" fmla="*/ 3534733 w 4835994"/>
                <a:gd name="connsiteY160" fmla="*/ 1765229 h 10829276"/>
                <a:gd name="connsiteX161" fmla="*/ 3517148 w 4835994"/>
                <a:gd name="connsiteY161" fmla="*/ 1712475 h 10829276"/>
                <a:gd name="connsiteX162" fmla="*/ 3499563 w 4835994"/>
                <a:gd name="connsiteY162" fmla="*/ 1694891 h 10829276"/>
                <a:gd name="connsiteX163" fmla="*/ 3552317 w 4835994"/>
                <a:gd name="connsiteY163" fmla="*/ 1677306 h 10829276"/>
                <a:gd name="connsiteX164" fmla="*/ 3552317 w 4835994"/>
                <a:gd name="connsiteY164" fmla="*/ 1571798 h 10829276"/>
                <a:gd name="connsiteX165" fmla="*/ 3534733 w 4835994"/>
                <a:gd name="connsiteY165" fmla="*/ 1413537 h 10829276"/>
                <a:gd name="connsiteX166" fmla="*/ 3640240 w 4835994"/>
                <a:gd name="connsiteY166" fmla="*/ 1413537 h 10829276"/>
                <a:gd name="connsiteX167" fmla="*/ 3740619 w 4835994"/>
                <a:gd name="connsiteY167" fmla="*/ 1406943 h 10829276"/>
                <a:gd name="connsiteX168" fmla="*/ 3710579 w 4835994"/>
                <a:gd name="connsiteY168" fmla="*/ 1290445 h 10829276"/>
                <a:gd name="connsiteX169" fmla="*/ 3622656 w 4835994"/>
                <a:gd name="connsiteY169" fmla="*/ 1184937 h 10829276"/>
                <a:gd name="connsiteX170" fmla="*/ 3587486 w 4835994"/>
                <a:gd name="connsiteY170" fmla="*/ 1132183 h 10829276"/>
                <a:gd name="connsiteX171" fmla="*/ 3552317 w 4835994"/>
                <a:gd name="connsiteY171" fmla="*/ 1044260 h 10829276"/>
                <a:gd name="connsiteX172" fmla="*/ 3600048 w 4835994"/>
                <a:gd name="connsiteY172" fmla="*/ 700940 h 10829276"/>
                <a:gd name="connsiteX173" fmla="*/ 3499563 w 4835994"/>
                <a:gd name="connsiteY173" fmla="*/ 340875 h 10829276"/>
                <a:gd name="connsiteX174" fmla="*/ 3306133 w 4835994"/>
                <a:gd name="connsiteY174" fmla="*/ 182614 h 10829276"/>
                <a:gd name="connsiteX175" fmla="*/ 3059948 w 4835994"/>
                <a:gd name="connsiteY175" fmla="*/ 77106 h 10829276"/>
                <a:gd name="connsiteX176" fmla="*/ 2796179 w 4835994"/>
                <a:gd name="connsiteY176" fmla="*/ 6768 h 10829276"/>
                <a:gd name="connsiteX177" fmla="*/ 2532410 w 4835994"/>
                <a:gd name="connsiteY177" fmla="*/ 6768 h 10829276"/>
                <a:gd name="connsiteX178" fmla="*/ 2198302 w 4835994"/>
                <a:gd name="connsiteY178" fmla="*/ 41937 h 10829276"/>
                <a:gd name="connsiteX179" fmla="*/ 1987286 w 4835994"/>
                <a:gd name="connsiteY179" fmla="*/ 165029 h 10829276"/>
                <a:gd name="connsiteX180" fmla="*/ 1776271 w 4835994"/>
                <a:gd name="connsiteY180" fmla="*/ 358460 h 10829276"/>
                <a:gd name="connsiteX181" fmla="*/ 1705932 w 4835994"/>
                <a:gd name="connsiteY181" fmla="*/ 639814 h 10829276"/>
                <a:gd name="connsiteX182" fmla="*/ 1776271 w 4835994"/>
                <a:gd name="connsiteY182" fmla="*/ 991507 h 10829276"/>
                <a:gd name="connsiteX183" fmla="*/ 1952117 w 4835994"/>
                <a:gd name="connsiteY183" fmla="*/ 1272860 h 10829276"/>
                <a:gd name="connsiteX184" fmla="*/ 2163133 w 4835994"/>
                <a:gd name="connsiteY184" fmla="*/ 1448706 h 10829276"/>
                <a:gd name="connsiteX185" fmla="*/ 2215887 w 4835994"/>
                <a:gd name="connsiteY185" fmla="*/ 1554213 h 10829276"/>
                <a:gd name="connsiteX186" fmla="*/ 2215886 w 4835994"/>
                <a:gd name="connsiteY186" fmla="*/ 1888321 h 10829276"/>
                <a:gd name="connsiteX187" fmla="*/ 2084421 w 4835994"/>
                <a:gd name="connsiteY187" fmla="*/ 2295000 h 10829276"/>
                <a:gd name="connsiteX188" fmla="*/ 2004871 w 4835994"/>
                <a:gd name="connsiteY188" fmla="*/ 2503783 h 10829276"/>
                <a:gd name="connsiteX189" fmla="*/ 1562185 w 4835994"/>
                <a:gd name="connsiteY189" fmla="*/ 2803560 h 10829276"/>
                <a:gd name="connsiteX190" fmla="*/ 1139317 w 4835994"/>
                <a:gd name="connsiteY190" fmla="*/ 3011504 h 10829276"/>
                <a:gd name="connsiteX191" fmla="*/ 791533 w 4835994"/>
                <a:gd name="connsiteY191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1160810 w 4835994"/>
                <a:gd name="connsiteY55" fmla="*/ 7005445 h 10829276"/>
                <a:gd name="connsiteX56" fmla="*/ 1020133 w 4835994"/>
                <a:gd name="connsiteY56" fmla="*/ 7409891 h 10829276"/>
                <a:gd name="connsiteX57" fmla="*/ 844286 w 4835994"/>
                <a:gd name="connsiteY57" fmla="*/ 8042937 h 10829276"/>
                <a:gd name="connsiteX58" fmla="*/ 756363 w 4835994"/>
                <a:gd name="connsiteY58" fmla="*/ 8552891 h 10829276"/>
                <a:gd name="connsiteX59" fmla="*/ 756363 w 4835994"/>
                <a:gd name="connsiteY59" fmla="*/ 9273860 h 10829276"/>
                <a:gd name="connsiteX60" fmla="*/ 861871 w 4835994"/>
                <a:gd name="connsiteY60" fmla="*/ 9854152 h 10829276"/>
                <a:gd name="connsiteX61" fmla="*/ 1020133 w 4835994"/>
                <a:gd name="connsiteY61" fmla="*/ 10592706 h 10829276"/>
                <a:gd name="connsiteX62" fmla="*/ 1090471 w 4835994"/>
                <a:gd name="connsiteY62" fmla="*/ 10803722 h 10829276"/>
                <a:gd name="connsiteX63" fmla="*/ 1178394 w 4835994"/>
                <a:gd name="connsiteY63" fmla="*/ 10803722 h 10829276"/>
                <a:gd name="connsiteX64" fmla="*/ 1389410 w 4835994"/>
                <a:gd name="connsiteY64" fmla="*/ 10803722 h 10829276"/>
                <a:gd name="connsiteX65" fmla="*/ 1916948 w 4835994"/>
                <a:gd name="connsiteY65" fmla="*/ 10803722 h 10829276"/>
                <a:gd name="connsiteX66" fmla="*/ 2338979 w 4835994"/>
                <a:gd name="connsiteY66" fmla="*/ 10786137 h 10829276"/>
                <a:gd name="connsiteX67" fmla="*/ 2374148 w 4835994"/>
                <a:gd name="connsiteY67" fmla="*/ 10663045 h 10829276"/>
                <a:gd name="connsiteX68" fmla="*/ 2338979 w 4835994"/>
                <a:gd name="connsiteY68" fmla="*/ 10399275 h 10829276"/>
                <a:gd name="connsiteX69" fmla="*/ 2356563 w 4835994"/>
                <a:gd name="connsiteY69" fmla="*/ 9994829 h 10829276"/>
                <a:gd name="connsiteX70" fmla="*/ 2338979 w 4835994"/>
                <a:gd name="connsiteY70" fmla="*/ 9432122 h 10829276"/>
                <a:gd name="connsiteX71" fmla="*/ 2303810 w 4835994"/>
                <a:gd name="connsiteY71" fmla="*/ 9133183 h 10829276"/>
                <a:gd name="connsiteX72" fmla="*/ 2303810 w 4835994"/>
                <a:gd name="connsiteY72" fmla="*/ 9010091 h 10829276"/>
                <a:gd name="connsiteX73" fmla="*/ 2479656 w 4835994"/>
                <a:gd name="connsiteY73" fmla="*/ 9027675 h 10829276"/>
                <a:gd name="connsiteX74" fmla="*/ 2549994 w 4835994"/>
                <a:gd name="connsiteY74" fmla="*/ 9045260 h 10829276"/>
                <a:gd name="connsiteX75" fmla="*/ 2532410 w 4835994"/>
                <a:gd name="connsiteY75" fmla="*/ 9256275 h 10829276"/>
                <a:gd name="connsiteX76" fmla="*/ 2514825 w 4835994"/>
                <a:gd name="connsiteY76" fmla="*/ 9537629 h 10829276"/>
                <a:gd name="connsiteX77" fmla="*/ 2497240 w 4835994"/>
                <a:gd name="connsiteY77" fmla="*/ 9766229 h 10829276"/>
                <a:gd name="connsiteX78" fmla="*/ 2497240 w 4835994"/>
                <a:gd name="connsiteY78" fmla="*/ 10047583 h 10829276"/>
                <a:gd name="connsiteX79" fmla="*/ 2479656 w 4835994"/>
                <a:gd name="connsiteY79" fmla="*/ 10241014 h 10829276"/>
                <a:gd name="connsiteX80" fmla="*/ 2497240 w 4835994"/>
                <a:gd name="connsiteY80" fmla="*/ 10469614 h 10829276"/>
                <a:gd name="connsiteX81" fmla="*/ 2497240 w 4835994"/>
                <a:gd name="connsiteY81" fmla="*/ 10663045 h 10829276"/>
                <a:gd name="connsiteX82" fmla="*/ 2514825 w 4835994"/>
                <a:gd name="connsiteY82" fmla="*/ 10821306 h 10829276"/>
                <a:gd name="connsiteX83" fmla="*/ 2725840 w 4835994"/>
                <a:gd name="connsiteY83" fmla="*/ 10803722 h 10829276"/>
                <a:gd name="connsiteX84" fmla="*/ 3059948 w 4835994"/>
                <a:gd name="connsiteY84" fmla="*/ 10786137 h 10829276"/>
                <a:gd name="connsiteX85" fmla="*/ 3499563 w 4835994"/>
                <a:gd name="connsiteY85" fmla="*/ 10821306 h 10829276"/>
                <a:gd name="connsiteX86" fmla="*/ 3763333 w 4835994"/>
                <a:gd name="connsiteY86" fmla="*/ 10786137 h 10829276"/>
                <a:gd name="connsiteX87" fmla="*/ 3780917 w 4835994"/>
                <a:gd name="connsiteY87" fmla="*/ 10680629 h 10829276"/>
                <a:gd name="connsiteX88" fmla="*/ 3851256 w 4835994"/>
                <a:gd name="connsiteY88" fmla="*/ 10293768 h 10829276"/>
                <a:gd name="connsiteX89" fmla="*/ 3974348 w 4835994"/>
                <a:gd name="connsiteY89" fmla="*/ 9783814 h 10829276"/>
                <a:gd name="connsiteX90" fmla="*/ 4079856 w 4835994"/>
                <a:gd name="connsiteY90" fmla="*/ 9080429 h 10829276"/>
                <a:gd name="connsiteX91" fmla="*/ 4097440 w 4835994"/>
                <a:gd name="connsiteY91" fmla="*/ 8640814 h 10829276"/>
                <a:gd name="connsiteX92" fmla="*/ 3991933 w 4835994"/>
                <a:gd name="connsiteY92" fmla="*/ 7955014 h 10829276"/>
                <a:gd name="connsiteX93" fmla="*/ 4024590 w 4835994"/>
                <a:gd name="connsiteY93" fmla="*/ 7477717 h 10829276"/>
                <a:gd name="connsiteX94" fmla="*/ 3880842 w 4835994"/>
                <a:gd name="connsiteY94" fmla="*/ 6954086 h 10829276"/>
                <a:gd name="connsiteX95" fmla="*/ 3752447 w 4835994"/>
                <a:gd name="connsiteY95" fmla="*/ 6700366 h 10829276"/>
                <a:gd name="connsiteX96" fmla="*/ 3534733 w 4835994"/>
                <a:gd name="connsiteY96" fmla="*/ 6284475 h 10829276"/>
                <a:gd name="connsiteX97" fmla="*/ 3622656 w 4835994"/>
                <a:gd name="connsiteY97" fmla="*/ 5880029 h 10829276"/>
                <a:gd name="connsiteX98" fmla="*/ 3692994 w 4835994"/>
                <a:gd name="connsiteY98" fmla="*/ 5387660 h 10829276"/>
                <a:gd name="connsiteX99" fmla="*/ 3710579 w 4835994"/>
                <a:gd name="connsiteY99" fmla="*/ 5106306 h 10829276"/>
                <a:gd name="connsiteX100" fmla="*/ 3763333 w 4835994"/>
                <a:gd name="connsiteY100" fmla="*/ 4948045 h 10829276"/>
                <a:gd name="connsiteX101" fmla="*/ 3780917 w 4835994"/>
                <a:gd name="connsiteY101" fmla="*/ 5475583 h 10829276"/>
                <a:gd name="connsiteX102" fmla="*/ 3798502 w 4835994"/>
                <a:gd name="connsiteY102" fmla="*/ 6126214 h 10829276"/>
                <a:gd name="connsiteX103" fmla="*/ 3798502 w 4835994"/>
                <a:gd name="connsiteY103" fmla="*/ 6460322 h 10829276"/>
                <a:gd name="connsiteX104" fmla="*/ 3921594 w 4835994"/>
                <a:gd name="connsiteY104" fmla="*/ 6970275 h 10829276"/>
                <a:gd name="connsiteX105" fmla="*/ 4079856 w 4835994"/>
                <a:gd name="connsiteY105" fmla="*/ 7532983 h 10829276"/>
                <a:gd name="connsiteX106" fmla="*/ 4417591 w 4835994"/>
                <a:gd name="connsiteY106" fmla="*/ 8305032 h 10829276"/>
                <a:gd name="connsiteX107" fmla="*/ 4322970 w 4835994"/>
                <a:gd name="connsiteY107" fmla="*/ 8643046 h 10829276"/>
                <a:gd name="connsiteX108" fmla="*/ 4326040 w 4835994"/>
                <a:gd name="connsiteY108" fmla="*/ 8957337 h 10829276"/>
                <a:gd name="connsiteX109" fmla="*/ 4273286 w 4835994"/>
                <a:gd name="connsiteY109" fmla="*/ 9273860 h 10829276"/>
                <a:gd name="connsiteX110" fmla="*/ 4185363 w 4835994"/>
                <a:gd name="connsiteY110" fmla="*/ 9520045 h 10829276"/>
                <a:gd name="connsiteX111" fmla="*/ 4202948 w 4835994"/>
                <a:gd name="connsiteY111" fmla="*/ 9713475 h 10829276"/>
                <a:gd name="connsiteX112" fmla="*/ 4202948 w 4835994"/>
                <a:gd name="connsiteY112" fmla="*/ 9836568 h 10829276"/>
                <a:gd name="connsiteX113" fmla="*/ 4220533 w 4835994"/>
                <a:gd name="connsiteY113" fmla="*/ 10029998 h 10829276"/>
                <a:gd name="connsiteX114" fmla="*/ 4308456 w 4835994"/>
                <a:gd name="connsiteY114" fmla="*/ 10135506 h 10829276"/>
                <a:gd name="connsiteX115" fmla="*/ 4343625 w 4835994"/>
                <a:gd name="connsiteY115" fmla="*/ 10135506 h 10829276"/>
                <a:gd name="connsiteX116" fmla="*/ 4361210 w 4835994"/>
                <a:gd name="connsiteY116" fmla="*/ 10047583 h 10829276"/>
                <a:gd name="connsiteX117" fmla="*/ 4326040 w 4835994"/>
                <a:gd name="connsiteY117" fmla="*/ 9906906 h 10829276"/>
                <a:gd name="connsiteX118" fmla="*/ 4343625 w 4835994"/>
                <a:gd name="connsiteY118" fmla="*/ 9713475 h 10829276"/>
                <a:gd name="connsiteX119" fmla="*/ 4396379 w 4835994"/>
                <a:gd name="connsiteY119" fmla="*/ 9572798 h 10829276"/>
                <a:gd name="connsiteX120" fmla="*/ 4466717 w 4835994"/>
                <a:gd name="connsiteY120" fmla="*/ 9836568 h 10829276"/>
                <a:gd name="connsiteX121" fmla="*/ 4466717 w 4835994"/>
                <a:gd name="connsiteY121" fmla="*/ 10065168 h 10829276"/>
                <a:gd name="connsiteX122" fmla="*/ 4431548 w 4835994"/>
                <a:gd name="connsiteY122" fmla="*/ 10170675 h 10829276"/>
                <a:gd name="connsiteX123" fmla="*/ 4378794 w 4835994"/>
                <a:gd name="connsiteY123" fmla="*/ 10293768 h 10829276"/>
                <a:gd name="connsiteX124" fmla="*/ 4290871 w 4835994"/>
                <a:gd name="connsiteY124" fmla="*/ 10452029 h 10829276"/>
                <a:gd name="connsiteX125" fmla="*/ 4290871 w 4835994"/>
                <a:gd name="connsiteY125" fmla="*/ 10487198 h 10829276"/>
                <a:gd name="connsiteX126" fmla="*/ 4449133 w 4835994"/>
                <a:gd name="connsiteY126" fmla="*/ 10311352 h 10829276"/>
                <a:gd name="connsiteX127" fmla="*/ 4607394 w 4835994"/>
                <a:gd name="connsiteY127" fmla="*/ 10241014 h 10829276"/>
                <a:gd name="connsiteX128" fmla="*/ 4712902 w 4835994"/>
                <a:gd name="connsiteY128" fmla="*/ 10065168 h 10829276"/>
                <a:gd name="connsiteX129" fmla="*/ 4783240 w 4835994"/>
                <a:gd name="connsiteY129" fmla="*/ 9906906 h 10829276"/>
                <a:gd name="connsiteX130" fmla="*/ 4835994 w 4835994"/>
                <a:gd name="connsiteY130" fmla="*/ 9731060 h 10829276"/>
                <a:gd name="connsiteX131" fmla="*/ 4783240 w 4835994"/>
                <a:gd name="connsiteY131" fmla="*/ 9396952 h 10829276"/>
                <a:gd name="connsiteX132" fmla="*/ 4677733 w 4835994"/>
                <a:gd name="connsiteY132" fmla="*/ 9010091 h 10829276"/>
                <a:gd name="connsiteX133" fmla="*/ 4677733 w 4835994"/>
                <a:gd name="connsiteY133" fmla="*/ 8851829 h 10829276"/>
                <a:gd name="connsiteX134" fmla="*/ 4695317 w 4835994"/>
                <a:gd name="connsiteY134" fmla="*/ 8799075 h 10829276"/>
                <a:gd name="connsiteX135" fmla="*/ 4624979 w 4835994"/>
                <a:gd name="connsiteY135" fmla="*/ 8693568 h 10829276"/>
                <a:gd name="connsiteX136" fmla="*/ 4607394 w 4835994"/>
                <a:gd name="connsiteY136" fmla="*/ 8640814 h 10829276"/>
                <a:gd name="connsiteX137" fmla="*/ 4767051 w 4835994"/>
                <a:gd name="connsiteY137" fmla="*/ 8485344 h 10829276"/>
                <a:gd name="connsiteX138" fmla="*/ 4720438 w 4835994"/>
                <a:gd name="connsiteY138" fmla="*/ 7522655 h 10829276"/>
                <a:gd name="connsiteX139" fmla="*/ 4705086 w 4835994"/>
                <a:gd name="connsiteY139" fmla="*/ 6920312 h 10829276"/>
                <a:gd name="connsiteX140" fmla="*/ 4614094 w 4835994"/>
                <a:gd name="connsiteY140" fmla="*/ 6397520 h 10829276"/>
                <a:gd name="connsiteX141" fmla="*/ 4509423 w 4835994"/>
                <a:gd name="connsiteY141" fmla="*/ 5788198 h 10829276"/>
                <a:gd name="connsiteX142" fmla="*/ 4468950 w 4835994"/>
                <a:gd name="connsiteY142" fmla="*/ 4527409 h 10829276"/>
                <a:gd name="connsiteX143" fmla="*/ 4468950 w 4835994"/>
                <a:gd name="connsiteY143" fmla="*/ 3794997 h 10829276"/>
                <a:gd name="connsiteX144" fmla="*/ 4308456 w 4835994"/>
                <a:gd name="connsiteY144" fmla="*/ 3295091 h 10829276"/>
                <a:gd name="connsiteX145" fmla="*/ 4202948 w 4835994"/>
                <a:gd name="connsiteY145" fmla="*/ 3189583 h 10829276"/>
                <a:gd name="connsiteX146" fmla="*/ 4062271 w 4835994"/>
                <a:gd name="connsiteY146" fmla="*/ 3101660 h 10829276"/>
                <a:gd name="connsiteX147" fmla="*/ 3797665 w 4835994"/>
                <a:gd name="connsiteY147" fmla="*/ 3034392 h 10829276"/>
                <a:gd name="connsiteX148" fmla="*/ 3402429 w 4835994"/>
                <a:gd name="connsiteY148" fmla="*/ 2826447 h 10829276"/>
                <a:gd name="connsiteX149" fmla="*/ 3024779 w 4835994"/>
                <a:gd name="connsiteY149" fmla="*/ 2609291 h 10829276"/>
                <a:gd name="connsiteX150" fmla="*/ 2866517 w 4835994"/>
                <a:gd name="connsiteY150" fmla="*/ 2204845 h 10829276"/>
                <a:gd name="connsiteX151" fmla="*/ 2831348 w 4835994"/>
                <a:gd name="connsiteY151" fmla="*/ 1958660 h 10829276"/>
                <a:gd name="connsiteX152" fmla="*/ 2831348 w 4835994"/>
                <a:gd name="connsiteY152" fmla="*/ 1870737 h 10829276"/>
                <a:gd name="connsiteX153" fmla="*/ 3077533 w 4835994"/>
                <a:gd name="connsiteY153" fmla="*/ 1958660 h 10829276"/>
                <a:gd name="connsiteX154" fmla="*/ 3288548 w 4835994"/>
                <a:gd name="connsiteY154" fmla="*/ 1993829 h 10829276"/>
                <a:gd name="connsiteX155" fmla="*/ 3411640 w 4835994"/>
                <a:gd name="connsiteY155" fmla="*/ 1958660 h 10829276"/>
                <a:gd name="connsiteX156" fmla="*/ 3446810 w 4835994"/>
                <a:gd name="connsiteY156" fmla="*/ 1923491 h 10829276"/>
                <a:gd name="connsiteX157" fmla="*/ 3446810 w 4835994"/>
                <a:gd name="connsiteY157" fmla="*/ 1835568 h 10829276"/>
                <a:gd name="connsiteX158" fmla="*/ 3429225 w 4835994"/>
                <a:gd name="connsiteY158" fmla="*/ 1782814 h 10829276"/>
                <a:gd name="connsiteX159" fmla="*/ 3464394 w 4835994"/>
                <a:gd name="connsiteY159" fmla="*/ 1782814 h 10829276"/>
                <a:gd name="connsiteX160" fmla="*/ 3534733 w 4835994"/>
                <a:gd name="connsiteY160" fmla="*/ 1765229 h 10829276"/>
                <a:gd name="connsiteX161" fmla="*/ 3517148 w 4835994"/>
                <a:gd name="connsiteY161" fmla="*/ 1712475 h 10829276"/>
                <a:gd name="connsiteX162" fmla="*/ 3499563 w 4835994"/>
                <a:gd name="connsiteY162" fmla="*/ 1694891 h 10829276"/>
                <a:gd name="connsiteX163" fmla="*/ 3552317 w 4835994"/>
                <a:gd name="connsiteY163" fmla="*/ 1677306 h 10829276"/>
                <a:gd name="connsiteX164" fmla="*/ 3552317 w 4835994"/>
                <a:gd name="connsiteY164" fmla="*/ 1571798 h 10829276"/>
                <a:gd name="connsiteX165" fmla="*/ 3534733 w 4835994"/>
                <a:gd name="connsiteY165" fmla="*/ 1413537 h 10829276"/>
                <a:gd name="connsiteX166" fmla="*/ 3640240 w 4835994"/>
                <a:gd name="connsiteY166" fmla="*/ 1413537 h 10829276"/>
                <a:gd name="connsiteX167" fmla="*/ 3740619 w 4835994"/>
                <a:gd name="connsiteY167" fmla="*/ 1406943 h 10829276"/>
                <a:gd name="connsiteX168" fmla="*/ 3710579 w 4835994"/>
                <a:gd name="connsiteY168" fmla="*/ 1290445 h 10829276"/>
                <a:gd name="connsiteX169" fmla="*/ 3622656 w 4835994"/>
                <a:gd name="connsiteY169" fmla="*/ 1184937 h 10829276"/>
                <a:gd name="connsiteX170" fmla="*/ 3587486 w 4835994"/>
                <a:gd name="connsiteY170" fmla="*/ 1132183 h 10829276"/>
                <a:gd name="connsiteX171" fmla="*/ 3552317 w 4835994"/>
                <a:gd name="connsiteY171" fmla="*/ 1044260 h 10829276"/>
                <a:gd name="connsiteX172" fmla="*/ 3600048 w 4835994"/>
                <a:gd name="connsiteY172" fmla="*/ 700940 h 10829276"/>
                <a:gd name="connsiteX173" fmla="*/ 3499563 w 4835994"/>
                <a:gd name="connsiteY173" fmla="*/ 340875 h 10829276"/>
                <a:gd name="connsiteX174" fmla="*/ 3306133 w 4835994"/>
                <a:gd name="connsiteY174" fmla="*/ 182614 h 10829276"/>
                <a:gd name="connsiteX175" fmla="*/ 3059948 w 4835994"/>
                <a:gd name="connsiteY175" fmla="*/ 77106 h 10829276"/>
                <a:gd name="connsiteX176" fmla="*/ 2796179 w 4835994"/>
                <a:gd name="connsiteY176" fmla="*/ 6768 h 10829276"/>
                <a:gd name="connsiteX177" fmla="*/ 2532410 w 4835994"/>
                <a:gd name="connsiteY177" fmla="*/ 6768 h 10829276"/>
                <a:gd name="connsiteX178" fmla="*/ 2198302 w 4835994"/>
                <a:gd name="connsiteY178" fmla="*/ 41937 h 10829276"/>
                <a:gd name="connsiteX179" fmla="*/ 1987286 w 4835994"/>
                <a:gd name="connsiteY179" fmla="*/ 165029 h 10829276"/>
                <a:gd name="connsiteX180" fmla="*/ 1776271 w 4835994"/>
                <a:gd name="connsiteY180" fmla="*/ 358460 h 10829276"/>
                <a:gd name="connsiteX181" fmla="*/ 1705932 w 4835994"/>
                <a:gd name="connsiteY181" fmla="*/ 639814 h 10829276"/>
                <a:gd name="connsiteX182" fmla="*/ 1776271 w 4835994"/>
                <a:gd name="connsiteY182" fmla="*/ 991507 h 10829276"/>
                <a:gd name="connsiteX183" fmla="*/ 1952117 w 4835994"/>
                <a:gd name="connsiteY183" fmla="*/ 1272860 h 10829276"/>
                <a:gd name="connsiteX184" fmla="*/ 2163133 w 4835994"/>
                <a:gd name="connsiteY184" fmla="*/ 1448706 h 10829276"/>
                <a:gd name="connsiteX185" fmla="*/ 2215887 w 4835994"/>
                <a:gd name="connsiteY185" fmla="*/ 1554213 h 10829276"/>
                <a:gd name="connsiteX186" fmla="*/ 2215886 w 4835994"/>
                <a:gd name="connsiteY186" fmla="*/ 1888321 h 10829276"/>
                <a:gd name="connsiteX187" fmla="*/ 2084421 w 4835994"/>
                <a:gd name="connsiteY187" fmla="*/ 2295000 h 10829276"/>
                <a:gd name="connsiteX188" fmla="*/ 2004871 w 4835994"/>
                <a:gd name="connsiteY188" fmla="*/ 2503783 h 10829276"/>
                <a:gd name="connsiteX189" fmla="*/ 1562185 w 4835994"/>
                <a:gd name="connsiteY189" fmla="*/ 2803560 h 10829276"/>
                <a:gd name="connsiteX190" fmla="*/ 1139317 w 4835994"/>
                <a:gd name="connsiteY190" fmla="*/ 3011504 h 10829276"/>
                <a:gd name="connsiteX191" fmla="*/ 791533 w 4835994"/>
                <a:gd name="connsiteY191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1160810 w 4835994"/>
                <a:gd name="connsiteY55" fmla="*/ 7005445 h 10829276"/>
                <a:gd name="connsiteX56" fmla="*/ 1020133 w 4835994"/>
                <a:gd name="connsiteY56" fmla="*/ 7409891 h 10829276"/>
                <a:gd name="connsiteX57" fmla="*/ 844286 w 4835994"/>
                <a:gd name="connsiteY57" fmla="*/ 8042937 h 10829276"/>
                <a:gd name="connsiteX58" fmla="*/ 756363 w 4835994"/>
                <a:gd name="connsiteY58" fmla="*/ 8552891 h 10829276"/>
                <a:gd name="connsiteX59" fmla="*/ 756363 w 4835994"/>
                <a:gd name="connsiteY59" fmla="*/ 9273860 h 10829276"/>
                <a:gd name="connsiteX60" fmla="*/ 861871 w 4835994"/>
                <a:gd name="connsiteY60" fmla="*/ 9854152 h 10829276"/>
                <a:gd name="connsiteX61" fmla="*/ 1020133 w 4835994"/>
                <a:gd name="connsiteY61" fmla="*/ 10592706 h 10829276"/>
                <a:gd name="connsiteX62" fmla="*/ 1090471 w 4835994"/>
                <a:gd name="connsiteY62" fmla="*/ 10803722 h 10829276"/>
                <a:gd name="connsiteX63" fmla="*/ 1178394 w 4835994"/>
                <a:gd name="connsiteY63" fmla="*/ 10803722 h 10829276"/>
                <a:gd name="connsiteX64" fmla="*/ 1389410 w 4835994"/>
                <a:gd name="connsiteY64" fmla="*/ 10803722 h 10829276"/>
                <a:gd name="connsiteX65" fmla="*/ 1916948 w 4835994"/>
                <a:gd name="connsiteY65" fmla="*/ 10803722 h 10829276"/>
                <a:gd name="connsiteX66" fmla="*/ 2338979 w 4835994"/>
                <a:gd name="connsiteY66" fmla="*/ 10786137 h 10829276"/>
                <a:gd name="connsiteX67" fmla="*/ 2374148 w 4835994"/>
                <a:gd name="connsiteY67" fmla="*/ 10663045 h 10829276"/>
                <a:gd name="connsiteX68" fmla="*/ 2338979 w 4835994"/>
                <a:gd name="connsiteY68" fmla="*/ 10399275 h 10829276"/>
                <a:gd name="connsiteX69" fmla="*/ 2356563 w 4835994"/>
                <a:gd name="connsiteY69" fmla="*/ 9994829 h 10829276"/>
                <a:gd name="connsiteX70" fmla="*/ 2338979 w 4835994"/>
                <a:gd name="connsiteY70" fmla="*/ 9432122 h 10829276"/>
                <a:gd name="connsiteX71" fmla="*/ 2303810 w 4835994"/>
                <a:gd name="connsiteY71" fmla="*/ 9133183 h 10829276"/>
                <a:gd name="connsiteX72" fmla="*/ 2303810 w 4835994"/>
                <a:gd name="connsiteY72" fmla="*/ 9010091 h 10829276"/>
                <a:gd name="connsiteX73" fmla="*/ 2479656 w 4835994"/>
                <a:gd name="connsiteY73" fmla="*/ 9027675 h 10829276"/>
                <a:gd name="connsiteX74" fmla="*/ 2549994 w 4835994"/>
                <a:gd name="connsiteY74" fmla="*/ 9045260 h 10829276"/>
                <a:gd name="connsiteX75" fmla="*/ 2532410 w 4835994"/>
                <a:gd name="connsiteY75" fmla="*/ 9256275 h 10829276"/>
                <a:gd name="connsiteX76" fmla="*/ 2514825 w 4835994"/>
                <a:gd name="connsiteY76" fmla="*/ 9537629 h 10829276"/>
                <a:gd name="connsiteX77" fmla="*/ 2497240 w 4835994"/>
                <a:gd name="connsiteY77" fmla="*/ 9766229 h 10829276"/>
                <a:gd name="connsiteX78" fmla="*/ 2497240 w 4835994"/>
                <a:gd name="connsiteY78" fmla="*/ 10047583 h 10829276"/>
                <a:gd name="connsiteX79" fmla="*/ 2479656 w 4835994"/>
                <a:gd name="connsiteY79" fmla="*/ 10241014 h 10829276"/>
                <a:gd name="connsiteX80" fmla="*/ 2497240 w 4835994"/>
                <a:gd name="connsiteY80" fmla="*/ 10469614 h 10829276"/>
                <a:gd name="connsiteX81" fmla="*/ 2497240 w 4835994"/>
                <a:gd name="connsiteY81" fmla="*/ 10663045 h 10829276"/>
                <a:gd name="connsiteX82" fmla="*/ 2514825 w 4835994"/>
                <a:gd name="connsiteY82" fmla="*/ 10821306 h 10829276"/>
                <a:gd name="connsiteX83" fmla="*/ 2725840 w 4835994"/>
                <a:gd name="connsiteY83" fmla="*/ 10803722 h 10829276"/>
                <a:gd name="connsiteX84" fmla="*/ 3059948 w 4835994"/>
                <a:gd name="connsiteY84" fmla="*/ 10786137 h 10829276"/>
                <a:gd name="connsiteX85" fmla="*/ 3499563 w 4835994"/>
                <a:gd name="connsiteY85" fmla="*/ 10821306 h 10829276"/>
                <a:gd name="connsiteX86" fmla="*/ 3763333 w 4835994"/>
                <a:gd name="connsiteY86" fmla="*/ 10786137 h 10829276"/>
                <a:gd name="connsiteX87" fmla="*/ 3780917 w 4835994"/>
                <a:gd name="connsiteY87" fmla="*/ 10680629 h 10829276"/>
                <a:gd name="connsiteX88" fmla="*/ 3851256 w 4835994"/>
                <a:gd name="connsiteY88" fmla="*/ 10293768 h 10829276"/>
                <a:gd name="connsiteX89" fmla="*/ 3974348 w 4835994"/>
                <a:gd name="connsiteY89" fmla="*/ 9783814 h 10829276"/>
                <a:gd name="connsiteX90" fmla="*/ 4079856 w 4835994"/>
                <a:gd name="connsiteY90" fmla="*/ 9080429 h 10829276"/>
                <a:gd name="connsiteX91" fmla="*/ 4097440 w 4835994"/>
                <a:gd name="connsiteY91" fmla="*/ 8640814 h 10829276"/>
                <a:gd name="connsiteX92" fmla="*/ 4108047 w 4835994"/>
                <a:gd name="connsiteY92" fmla="*/ 8027585 h 10829276"/>
                <a:gd name="connsiteX93" fmla="*/ 4024590 w 4835994"/>
                <a:gd name="connsiteY93" fmla="*/ 7477717 h 10829276"/>
                <a:gd name="connsiteX94" fmla="*/ 3880842 w 4835994"/>
                <a:gd name="connsiteY94" fmla="*/ 6954086 h 10829276"/>
                <a:gd name="connsiteX95" fmla="*/ 3752447 w 4835994"/>
                <a:gd name="connsiteY95" fmla="*/ 6700366 h 10829276"/>
                <a:gd name="connsiteX96" fmla="*/ 3534733 w 4835994"/>
                <a:gd name="connsiteY96" fmla="*/ 6284475 h 10829276"/>
                <a:gd name="connsiteX97" fmla="*/ 3622656 w 4835994"/>
                <a:gd name="connsiteY97" fmla="*/ 5880029 h 10829276"/>
                <a:gd name="connsiteX98" fmla="*/ 3692994 w 4835994"/>
                <a:gd name="connsiteY98" fmla="*/ 5387660 h 10829276"/>
                <a:gd name="connsiteX99" fmla="*/ 3710579 w 4835994"/>
                <a:gd name="connsiteY99" fmla="*/ 5106306 h 10829276"/>
                <a:gd name="connsiteX100" fmla="*/ 3763333 w 4835994"/>
                <a:gd name="connsiteY100" fmla="*/ 4948045 h 10829276"/>
                <a:gd name="connsiteX101" fmla="*/ 3780917 w 4835994"/>
                <a:gd name="connsiteY101" fmla="*/ 5475583 h 10829276"/>
                <a:gd name="connsiteX102" fmla="*/ 3798502 w 4835994"/>
                <a:gd name="connsiteY102" fmla="*/ 6126214 h 10829276"/>
                <a:gd name="connsiteX103" fmla="*/ 3798502 w 4835994"/>
                <a:gd name="connsiteY103" fmla="*/ 6460322 h 10829276"/>
                <a:gd name="connsiteX104" fmla="*/ 3921594 w 4835994"/>
                <a:gd name="connsiteY104" fmla="*/ 6970275 h 10829276"/>
                <a:gd name="connsiteX105" fmla="*/ 4079856 w 4835994"/>
                <a:gd name="connsiteY105" fmla="*/ 7532983 h 10829276"/>
                <a:gd name="connsiteX106" fmla="*/ 4417591 w 4835994"/>
                <a:gd name="connsiteY106" fmla="*/ 8305032 h 10829276"/>
                <a:gd name="connsiteX107" fmla="*/ 4322970 w 4835994"/>
                <a:gd name="connsiteY107" fmla="*/ 8643046 h 10829276"/>
                <a:gd name="connsiteX108" fmla="*/ 4326040 w 4835994"/>
                <a:gd name="connsiteY108" fmla="*/ 8957337 h 10829276"/>
                <a:gd name="connsiteX109" fmla="*/ 4273286 w 4835994"/>
                <a:gd name="connsiteY109" fmla="*/ 9273860 h 10829276"/>
                <a:gd name="connsiteX110" fmla="*/ 4185363 w 4835994"/>
                <a:gd name="connsiteY110" fmla="*/ 9520045 h 10829276"/>
                <a:gd name="connsiteX111" fmla="*/ 4202948 w 4835994"/>
                <a:gd name="connsiteY111" fmla="*/ 9713475 h 10829276"/>
                <a:gd name="connsiteX112" fmla="*/ 4202948 w 4835994"/>
                <a:gd name="connsiteY112" fmla="*/ 9836568 h 10829276"/>
                <a:gd name="connsiteX113" fmla="*/ 4220533 w 4835994"/>
                <a:gd name="connsiteY113" fmla="*/ 10029998 h 10829276"/>
                <a:gd name="connsiteX114" fmla="*/ 4308456 w 4835994"/>
                <a:gd name="connsiteY114" fmla="*/ 10135506 h 10829276"/>
                <a:gd name="connsiteX115" fmla="*/ 4343625 w 4835994"/>
                <a:gd name="connsiteY115" fmla="*/ 10135506 h 10829276"/>
                <a:gd name="connsiteX116" fmla="*/ 4361210 w 4835994"/>
                <a:gd name="connsiteY116" fmla="*/ 10047583 h 10829276"/>
                <a:gd name="connsiteX117" fmla="*/ 4326040 w 4835994"/>
                <a:gd name="connsiteY117" fmla="*/ 9906906 h 10829276"/>
                <a:gd name="connsiteX118" fmla="*/ 4343625 w 4835994"/>
                <a:gd name="connsiteY118" fmla="*/ 9713475 h 10829276"/>
                <a:gd name="connsiteX119" fmla="*/ 4396379 w 4835994"/>
                <a:gd name="connsiteY119" fmla="*/ 9572798 h 10829276"/>
                <a:gd name="connsiteX120" fmla="*/ 4466717 w 4835994"/>
                <a:gd name="connsiteY120" fmla="*/ 9836568 h 10829276"/>
                <a:gd name="connsiteX121" fmla="*/ 4466717 w 4835994"/>
                <a:gd name="connsiteY121" fmla="*/ 10065168 h 10829276"/>
                <a:gd name="connsiteX122" fmla="*/ 4431548 w 4835994"/>
                <a:gd name="connsiteY122" fmla="*/ 10170675 h 10829276"/>
                <a:gd name="connsiteX123" fmla="*/ 4378794 w 4835994"/>
                <a:gd name="connsiteY123" fmla="*/ 10293768 h 10829276"/>
                <a:gd name="connsiteX124" fmla="*/ 4290871 w 4835994"/>
                <a:gd name="connsiteY124" fmla="*/ 10452029 h 10829276"/>
                <a:gd name="connsiteX125" fmla="*/ 4290871 w 4835994"/>
                <a:gd name="connsiteY125" fmla="*/ 10487198 h 10829276"/>
                <a:gd name="connsiteX126" fmla="*/ 4449133 w 4835994"/>
                <a:gd name="connsiteY126" fmla="*/ 10311352 h 10829276"/>
                <a:gd name="connsiteX127" fmla="*/ 4607394 w 4835994"/>
                <a:gd name="connsiteY127" fmla="*/ 10241014 h 10829276"/>
                <a:gd name="connsiteX128" fmla="*/ 4712902 w 4835994"/>
                <a:gd name="connsiteY128" fmla="*/ 10065168 h 10829276"/>
                <a:gd name="connsiteX129" fmla="*/ 4783240 w 4835994"/>
                <a:gd name="connsiteY129" fmla="*/ 9906906 h 10829276"/>
                <a:gd name="connsiteX130" fmla="*/ 4835994 w 4835994"/>
                <a:gd name="connsiteY130" fmla="*/ 9731060 h 10829276"/>
                <a:gd name="connsiteX131" fmla="*/ 4783240 w 4835994"/>
                <a:gd name="connsiteY131" fmla="*/ 9396952 h 10829276"/>
                <a:gd name="connsiteX132" fmla="*/ 4677733 w 4835994"/>
                <a:gd name="connsiteY132" fmla="*/ 9010091 h 10829276"/>
                <a:gd name="connsiteX133" fmla="*/ 4677733 w 4835994"/>
                <a:gd name="connsiteY133" fmla="*/ 8851829 h 10829276"/>
                <a:gd name="connsiteX134" fmla="*/ 4695317 w 4835994"/>
                <a:gd name="connsiteY134" fmla="*/ 8799075 h 10829276"/>
                <a:gd name="connsiteX135" fmla="*/ 4624979 w 4835994"/>
                <a:gd name="connsiteY135" fmla="*/ 8693568 h 10829276"/>
                <a:gd name="connsiteX136" fmla="*/ 4607394 w 4835994"/>
                <a:gd name="connsiteY136" fmla="*/ 8640814 h 10829276"/>
                <a:gd name="connsiteX137" fmla="*/ 4767051 w 4835994"/>
                <a:gd name="connsiteY137" fmla="*/ 8485344 h 10829276"/>
                <a:gd name="connsiteX138" fmla="*/ 4720438 w 4835994"/>
                <a:gd name="connsiteY138" fmla="*/ 7522655 h 10829276"/>
                <a:gd name="connsiteX139" fmla="*/ 4705086 w 4835994"/>
                <a:gd name="connsiteY139" fmla="*/ 6920312 h 10829276"/>
                <a:gd name="connsiteX140" fmla="*/ 4614094 w 4835994"/>
                <a:gd name="connsiteY140" fmla="*/ 6397520 h 10829276"/>
                <a:gd name="connsiteX141" fmla="*/ 4509423 w 4835994"/>
                <a:gd name="connsiteY141" fmla="*/ 5788198 h 10829276"/>
                <a:gd name="connsiteX142" fmla="*/ 4468950 w 4835994"/>
                <a:gd name="connsiteY142" fmla="*/ 4527409 h 10829276"/>
                <a:gd name="connsiteX143" fmla="*/ 4468950 w 4835994"/>
                <a:gd name="connsiteY143" fmla="*/ 3794997 h 10829276"/>
                <a:gd name="connsiteX144" fmla="*/ 4308456 w 4835994"/>
                <a:gd name="connsiteY144" fmla="*/ 3295091 h 10829276"/>
                <a:gd name="connsiteX145" fmla="*/ 4202948 w 4835994"/>
                <a:gd name="connsiteY145" fmla="*/ 3189583 h 10829276"/>
                <a:gd name="connsiteX146" fmla="*/ 4062271 w 4835994"/>
                <a:gd name="connsiteY146" fmla="*/ 3101660 h 10829276"/>
                <a:gd name="connsiteX147" fmla="*/ 3797665 w 4835994"/>
                <a:gd name="connsiteY147" fmla="*/ 3034392 h 10829276"/>
                <a:gd name="connsiteX148" fmla="*/ 3402429 w 4835994"/>
                <a:gd name="connsiteY148" fmla="*/ 2826447 h 10829276"/>
                <a:gd name="connsiteX149" fmla="*/ 3024779 w 4835994"/>
                <a:gd name="connsiteY149" fmla="*/ 2609291 h 10829276"/>
                <a:gd name="connsiteX150" fmla="*/ 2866517 w 4835994"/>
                <a:gd name="connsiteY150" fmla="*/ 2204845 h 10829276"/>
                <a:gd name="connsiteX151" fmla="*/ 2831348 w 4835994"/>
                <a:gd name="connsiteY151" fmla="*/ 1958660 h 10829276"/>
                <a:gd name="connsiteX152" fmla="*/ 2831348 w 4835994"/>
                <a:gd name="connsiteY152" fmla="*/ 1870737 h 10829276"/>
                <a:gd name="connsiteX153" fmla="*/ 3077533 w 4835994"/>
                <a:gd name="connsiteY153" fmla="*/ 1958660 h 10829276"/>
                <a:gd name="connsiteX154" fmla="*/ 3288548 w 4835994"/>
                <a:gd name="connsiteY154" fmla="*/ 1993829 h 10829276"/>
                <a:gd name="connsiteX155" fmla="*/ 3411640 w 4835994"/>
                <a:gd name="connsiteY155" fmla="*/ 1958660 h 10829276"/>
                <a:gd name="connsiteX156" fmla="*/ 3446810 w 4835994"/>
                <a:gd name="connsiteY156" fmla="*/ 1923491 h 10829276"/>
                <a:gd name="connsiteX157" fmla="*/ 3446810 w 4835994"/>
                <a:gd name="connsiteY157" fmla="*/ 1835568 h 10829276"/>
                <a:gd name="connsiteX158" fmla="*/ 3429225 w 4835994"/>
                <a:gd name="connsiteY158" fmla="*/ 1782814 h 10829276"/>
                <a:gd name="connsiteX159" fmla="*/ 3464394 w 4835994"/>
                <a:gd name="connsiteY159" fmla="*/ 1782814 h 10829276"/>
                <a:gd name="connsiteX160" fmla="*/ 3534733 w 4835994"/>
                <a:gd name="connsiteY160" fmla="*/ 1765229 h 10829276"/>
                <a:gd name="connsiteX161" fmla="*/ 3517148 w 4835994"/>
                <a:gd name="connsiteY161" fmla="*/ 1712475 h 10829276"/>
                <a:gd name="connsiteX162" fmla="*/ 3499563 w 4835994"/>
                <a:gd name="connsiteY162" fmla="*/ 1694891 h 10829276"/>
                <a:gd name="connsiteX163" fmla="*/ 3552317 w 4835994"/>
                <a:gd name="connsiteY163" fmla="*/ 1677306 h 10829276"/>
                <a:gd name="connsiteX164" fmla="*/ 3552317 w 4835994"/>
                <a:gd name="connsiteY164" fmla="*/ 1571798 h 10829276"/>
                <a:gd name="connsiteX165" fmla="*/ 3534733 w 4835994"/>
                <a:gd name="connsiteY165" fmla="*/ 1413537 h 10829276"/>
                <a:gd name="connsiteX166" fmla="*/ 3640240 w 4835994"/>
                <a:gd name="connsiteY166" fmla="*/ 1413537 h 10829276"/>
                <a:gd name="connsiteX167" fmla="*/ 3740619 w 4835994"/>
                <a:gd name="connsiteY167" fmla="*/ 1406943 h 10829276"/>
                <a:gd name="connsiteX168" fmla="*/ 3710579 w 4835994"/>
                <a:gd name="connsiteY168" fmla="*/ 1290445 h 10829276"/>
                <a:gd name="connsiteX169" fmla="*/ 3622656 w 4835994"/>
                <a:gd name="connsiteY169" fmla="*/ 1184937 h 10829276"/>
                <a:gd name="connsiteX170" fmla="*/ 3587486 w 4835994"/>
                <a:gd name="connsiteY170" fmla="*/ 1132183 h 10829276"/>
                <a:gd name="connsiteX171" fmla="*/ 3552317 w 4835994"/>
                <a:gd name="connsiteY171" fmla="*/ 1044260 h 10829276"/>
                <a:gd name="connsiteX172" fmla="*/ 3600048 w 4835994"/>
                <a:gd name="connsiteY172" fmla="*/ 700940 h 10829276"/>
                <a:gd name="connsiteX173" fmla="*/ 3499563 w 4835994"/>
                <a:gd name="connsiteY173" fmla="*/ 340875 h 10829276"/>
                <a:gd name="connsiteX174" fmla="*/ 3306133 w 4835994"/>
                <a:gd name="connsiteY174" fmla="*/ 182614 h 10829276"/>
                <a:gd name="connsiteX175" fmla="*/ 3059948 w 4835994"/>
                <a:gd name="connsiteY175" fmla="*/ 77106 h 10829276"/>
                <a:gd name="connsiteX176" fmla="*/ 2796179 w 4835994"/>
                <a:gd name="connsiteY176" fmla="*/ 6768 h 10829276"/>
                <a:gd name="connsiteX177" fmla="*/ 2532410 w 4835994"/>
                <a:gd name="connsiteY177" fmla="*/ 6768 h 10829276"/>
                <a:gd name="connsiteX178" fmla="*/ 2198302 w 4835994"/>
                <a:gd name="connsiteY178" fmla="*/ 41937 h 10829276"/>
                <a:gd name="connsiteX179" fmla="*/ 1987286 w 4835994"/>
                <a:gd name="connsiteY179" fmla="*/ 165029 h 10829276"/>
                <a:gd name="connsiteX180" fmla="*/ 1776271 w 4835994"/>
                <a:gd name="connsiteY180" fmla="*/ 358460 h 10829276"/>
                <a:gd name="connsiteX181" fmla="*/ 1705932 w 4835994"/>
                <a:gd name="connsiteY181" fmla="*/ 639814 h 10829276"/>
                <a:gd name="connsiteX182" fmla="*/ 1776271 w 4835994"/>
                <a:gd name="connsiteY182" fmla="*/ 991507 h 10829276"/>
                <a:gd name="connsiteX183" fmla="*/ 1952117 w 4835994"/>
                <a:gd name="connsiteY183" fmla="*/ 1272860 h 10829276"/>
                <a:gd name="connsiteX184" fmla="*/ 2163133 w 4835994"/>
                <a:gd name="connsiteY184" fmla="*/ 1448706 h 10829276"/>
                <a:gd name="connsiteX185" fmla="*/ 2215887 w 4835994"/>
                <a:gd name="connsiteY185" fmla="*/ 1554213 h 10829276"/>
                <a:gd name="connsiteX186" fmla="*/ 2215886 w 4835994"/>
                <a:gd name="connsiteY186" fmla="*/ 1888321 h 10829276"/>
                <a:gd name="connsiteX187" fmla="*/ 2084421 w 4835994"/>
                <a:gd name="connsiteY187" fmla="*/ 2295000 h 10829276"/>
                <a:gd name="connsiteX188" fmla="*/ 2004871 w 4835994"/>
                <a:gd name="connsiteY188" fmla="*/ 2503783 h 10829276"/>
                <a:gd name="connsiteX189" fmla="*/ 1562185 w 4835994"/>
                <a:gd name="connsiteY189" fmla="*/ 2803560 h 10829276"/>
                <a:gd name="connsiteX190" fmla="*/ 1139317 w 4835994"/>
                <a:gd name="connsiteY190" fmla="*/ 3011504 h 10829276"/>
                <a:gd name="connsiteX191" fmla="*/ 791533 w 4835994"/>
                <a:gd name="connsiteY191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1160810 w 4835994"/>
                <a:gd name="connsiteY55" fmla="*/ 7005445 h 10829276"/>
                <a:gd name="connsiteX56" fmla="*/ 1020133 w 4835994"/>
                <a:gd name="connsiteY56" fmla="*/ 7409891 h 10829276"/>
                <a:gd name="connsiteX57" fmla="*/ 844286 w 4835994"/>
                <a:gd name="connsiteY57" fmla="*/ 8042937 h 10829276"/>
                <a:gd name="connsiteX58" fmla="*/ 756363 w 4835994"/>
                <a:gd name="connsiteY58" fmla="*/ 8552891 h 10829276"/>
                <a:gd name="connsiteX59" fmla="*/ 756363 w 4835994"/>
                <a:gd name="connsiteY59" fmla="*/ 9273860 h 10829276"/>
                <a:gd name="connsiteX60" fmla="*/ 861871 w 4835994"/>
                <a:gd name="connsiteY60" fmla="*/ 9854152 h 10829276"/>
                <a:gd name="connsiteX61" fmla="*/ 1020133 w 4835994"/>
                <a:gd name="connsiteY61" fmla="*/ 10592706 h 10829276"/>
                <a:gd name="connsiteX62" fmla="*/ 1090471 w 4835994"/>
                <a:gd name="connsiteY62" fmla="*/ 10803722 h 10829276"/>
                <a:gd name="connsiteX63" fmla="*/ 1178394 w 4835994"/>
                <a:gd name="connsiteY63" fmla="*/ 10803722 h 10829276"/>
                <a:gd name="connsiteX64" fmla="*/ 1389410 w 4835994"/>
                <a:gd name="connsiteY64" fmla="*/ 10803722 h 10829276"/>
                <a:gd name="connsiteX65" fmla="*/ 1916948 w 4835994"/>
                <a:gd name="connsiteY65" fmla="*/ 10803722 h 10829276"/>
                <a:gd name="connsiteX66" fmla="*/ 2338979 w 4835994"/>
                <a:gd name="connsiteY66" fmla="*/ 10786137 h 10829276"/>
                <a:gd name="connsiteX67" fmla="*/ 2374148 w 4835994"/>
                <a:gd name="connsiteY67" fmla="*/ 10663045 h 10829276"/>
                <a:gd name="connsiteX68" fmla="*/ 2338979 w 4835994"/>
                <a:gd name="connsiteY68" fmla="*/ 10399275 h 10829276"/>
                <a:gd name="connsiteX69" fmla="*/ 2356563 w 4835994"/>
                <a:gd name="connsiteY69" fmla="*/ 9994829 h 10829276"/>
                <a:gd name="connsiteX70" fmla="*/ 2338979 w 4835994"/>
                <a:gd name="connsiteY70" fmla="*/ 9432122 h 10829276"/>
                <a:gd name="connsiteX71" fmla="*/ 2303810 w 4835994"/>
                <a:gd name="connsiteY71" fmla="*/ 9133183 h 10829276"/>
                <a:gd name="connsiteX72" fmla="*/ 2303810 w 4835994"/>
                <a:gd name="connsiteY72" fmla="*/ 9010091 h 10829276"/>
                <a:gd name="connsiteX73" fmla="*/ 2479656 w 4835994"/>
                <a:gd name="connsiteY73" fmla="*/ 9027675 h 10829276"/>
                <a:gd name="connsiteX74" fmla="*/ 2549994 w 4835994"/>
                <a:gd name="connsiteY74" fmla="*/ 9045260 h 10829276"/>
                <a:gd name="connsiteX75" fmla="*/ 2532410 w 4835994"/>
                <a:gd name="connsiteY75" fmla="*/ 9256275 h 10829276"/>
                <a:gd name="connsiteX76" fmla="*/ 2514825 w 4835994"/>
                <a:gd name="connsiteY76" fmla="*/ 9537629 h 10829276"/>
                <a:gd name="connsiteX77" fmla="*/ 2497240 w 4835994"/>
                <a:gd name="connsiteY77" fmla="*/ 9766229 h 10829276"/>
                <a:gd name="connsiteX78" fmla="*/ 2497240 w 4835994"/>
                <a:gd name="connsiteY78" fmla="*/ 10047583 h 10829276"/>
                <a:gd name="connsiteX79" fmla="*/ 2479656 w 4835994"/>
                <a:gd name="connsiteY79" fmla="*/ 10241014 h 10829276"/>
                <a:gd name="connsiteX80" fmla="*/ 2497240 w 4835994"/>
                <a:gd name="connsiteY80" fmla="*/ 10469614 h 10829276"/>
                <a:gd name="connsiteX81" fmla="*/ 2497240 w 4835994"/>
                <a:gd name="connsiteY81" fmla="*/ 10663045 h 10829276"/>
                <a:gd name="connsiteX82" fmla="*/ 2514825 w 4835994"/>
                <a:gd name="connsiteY82" fmla="*/ 10821306 h 10829276"/>
                <a:gd name="connsiteX83" fmla="*/ 2725840 w 4835994"/>
                <a:gd name="connsiteY83" fmla="*/ 10803722 h 10829276"/>
                <a:gd name="connsiteX84" fmla="*/ 3059948 w 4835994"/>
                <a:gd name="connsiteY84" fmla="*/ 10786137 h 10829276"/>
                <a:gd name="connsiteX85" fmla="*/ 3499563 w 4835994"/>
                <a:gd name="connsiteY85" fmla="*/ 10821306 h 10829276"/>
                <a:gd name="connsiteX86" fmla="*/ 3763333 w 4835994"/>
                <a:gd name="connsiteY86" fmla="*/ 10786137 h 10829276"/>
                <a:gd name="connsiteX87" fmla="*/ 3780917 w 4835994"/>
                <a:gd name="connsiteY87" fmla="*/ 10680629 h 10829276"/>
                <a:gd name="connsiteX88" fmla="*/ 3851256 w 4835994"/>
                <a:gd name="connsiteY88" fmla="*/ 10293768 h 10829276"/>
                <a:gd name="connsiteX89" fmla="*/ 3974348 w 4835994"/>
                <a:gd name="connsiteY89" fmla="*/ 9783814 h 10829276"/>
                <a:gd name="connsiteX90" fmla="*/ 4079856 w 4835994"/>
                <a:gd name="connsiteY90" fmla="*/ 9080429 h 10829276"/>
                <a:gd name="connsiteX91" fmla="*/ 4170011 w 4835994"/>
                <a:gd name="connsiteY91" fmla="*/ 8727900 h 10829276"/>
                <a:gd name="connsiteX92" fmla="*/ 4108047 w 4835994"/>
                <a:gd name="connsiteY92" fmla="*/ 8027585 h 10829276"/>
                <a:gd name="connsiteX93" fmla="*/ 4024590 w 4835994"/>
                <a:gd name="connsiteY93" fmla="*/ 7477717 h 10829276"/>
                <a:gd name="connsiteX94" fmla="*/ 3880842 w 4835994"/>
                <a:gd name="connsiteY94" fmla="*/ 6954086 h 10829276"/>
                <a:gd name="connsiteX95" fmla="*/ 3752447 w 4835994"/>
                <a:gd name="connsiteY95" fmla="*/ 6700366 h 10829276"/>
                <a:gd name="connsiteX96" fmla="*/ 3534733 w 4835994"/>
                <a:gd name="connsiteY96" fmla="*/ 6284475 h 10829276"/>
                <a:gd name="connsiteX97" fmla="*/ 3622656 w 4835994"/>
                <a:gd name="connsiteY97" fmla="*/ 5880029 h 10829276"/>
                <a:gd name="connsiteX98" fmla="*/ 3692994 w 4835994"/>
                <a:gd name="connsiteY98" fmla="*/ 5387660 h 10829276"/>
                <a:gd name="connsiteX99" fmla="*/ 3710579 w 4835994"/>
                <a:gd name="connsiteY99" fmla="*/ 5106306 h 10829276"/>
                <a:gd name="connsiteX100" fmla="*/ 3763333 w 4835994"/>
                <a:gd name="connsiteY100" fmla="*/ 4948045 h 10829276"/>
                <a:gd name="connsiteX101" fmla="*/ 3780917 w 4835994"/>
                <a:gd name="connsiteY101" fmla="*/ 5475583 h 10829276"/>
                <a:gd name="connsiteX102" fmla="*/ 3798502 w 4835994"/>
                <a:gd name="connsiteY102" fmla="*/ 6126214 h 10829276"/>
                <a:gd name="connsiteX103" fmla="*/ 3798502 w 4835994"/>
                <a:gd name="connsiteY103" fmla="*/ 6460322 h 10829276"/>
                <a:gd name="connsiteX104" fmla="*/ 3921594 w 4835994"/>
                <a:gd name="connsiteY104" fmla="*/ 6970275 h 10829276"/>
                <a:gd name="connsiteX105" fmla="*/ 4079856 w 4835994"/>
                <a:gd name="connsiteY105" fmla="*/ 7532983 h 10829276"/>
                <a:gd name="connsiteX106" fmla="*/ 4417591 w 4835994"/>
                <a:gd name="connsiteY106" fmla="*/ 8305032 h 10829276"/>
                <a:gd name="connsiteX107" fmla="*/ 4322970 w 4835994"/>
                <a:gd name="connsiteY107" fmla="*/ 8643046 h 10829276"/>
                <a:gd name="connsiteX108" fmla="*/ 4326040 w 4835994"/>
                <a:gd name="connsiteY108" fmla="*/ 8957337 h 10829276"/>
                <a:gd name="connsiteX109" fmla="*/ 4273286 w 4835994"/>
                <a:gd name="connsiteY109" fmla="*/ 9273860 h 10829276"/>
                <a:gd name="connsiteX110" fmla="*/ 4185363 w 4835994"/>
                <a:gd name="connsiteY110" fmla="*/ 9520045 h 10829276"/>
                <a:gd name="connsiteX111" fmla="*/ 4202948 w 4835994"/>
                <a:gd name="connsiteY111" fmla="*/ 9713475 h 10829276"/>
                <a:gd name="connsiteX112" fmla="*/ 4202948 w 4835994"/>
                <a:gd name="connsiteY112" fmla="*/ 9836568 h 10829276"/>
                <a:gd name="connsiteX113" fmla="*/ 4220533 w 4835994"/>
                <a:gd name="connsiteY113" fmla="*/ 10029998 h 10829276"/>
                <a:gd name="connsiteX114" fmla="*/ 4308456 w 4835994"/>
                <a:gd name="connsiteY114" fmla="*/ 10135506 h 10829276"/>
                <a:gd name="connsiteX115" fmla="*/ 4343625 w 4835994"/>
                <a:gd name="connsiteY115" fmla="*/ 10135506 h 10829276"/>
                <a:gd name="connsiteX116" fmla="*/ 4361210 w 4835994"/>
                <a:gd name="connsiteY116" fmla="*/ 10047583 h 10829276"/>
                <a:gd name="connsiteX117" fmla="*/ 4326040 w 4835994"/>
                <a:gd name="connsiteY117" fmla="*/ 9906906 h 10829276"/>
                <a:gd name="connsiteX118" fmla="*/ 4343625 w 4835994"/>
                <a:gd name="connsiteY118" fmla="*/ 9713475 h 10829276"/>
                <a:gd name="connsiteX119" fmla="*/ 4396379 w 4835994"/>
                <a:gd name="connsiteY119" fmla="*/ 9572798 h 10829276"/>
                <a:gd name="connsiteX120" fmla="*/ 4466717 w 4835994"/>
                <a:gd name="connsiteY120" fmla="*/ 9836568 h 10829276"/>
                <a:gd name="connsiteX121" fmla="*/ 4466717 w 4835994"/>
                <a:gd name="connsiteY121" fmla="*/ 10065168 h 10829276"/>
                <a:gd name="connsiteX122" fmla="*/ 4431548 w 4835994"/>
                <a:gd name="connsiteY122" fmla="*/ 10170675 h 10829276"/>
                <a:gd name="connsiteX123" fmla="*/ 4378794 w 4835994"/>
                <a:gd name="connsiteY123" fmla="*/ 10293768 h 10829276"/>
                <a:gd name="connsiteX124" fmla="*/ 4290871 w 4835994"/>
                <a:gd name="connsiteY124" fmla="*/ 10452029 h 10829276"/>
                <a:gd name="connsiteX125" fmla="*/ 4290871 w 4835994"/>
                <a:gd name="connsiteY125" fmla="*/ 10487198 h 10829276"/>
                <a:gd name="connsiteX126" fmla="*/ 4449133 w 4835994"/>
                <a:gd name="connsiteY126" fmla="*/ 10311352 h 10829276"/>
                <a:gd name="connsiteX127" fmla="*/ 4607394 w 4835994"/>
                <a:gd name="connsiteY127" fmla="*/ 10241014 h 10829276"/>
                <a:gd name="connsiteX128" fmla="*/ 4712902 w 4835994"/>
                <a:gd name="connsiteY128" fmla="*/ 10065168 h 10829276"/>
                <a:gd name="connsiteX129" fmla="*/ 4783240 w 4835994"/>
                <a:gd name="connsiteY129" fmla="*/ 9906906 h 10829276"/>
                <a:gd name="connsiteX130" fmla="*/ 4835994 w 4835994"/>
                <a:gd name="connsiteY130" fmla="*/ 9731060 h 10829276"/>
                <a:gd name="connsiteX131" fmla="*/ 4783240 w 4835994"/>
                <a:gd name="connsiteY131" fmla="*/ 9396952 h 10829276"/>
                <a:gd name="connsiteX132" fmla="*/ 4677733 w 4835994"/>
                <a:gd name="connsiteY132" fmla="*/ 9010091 h 10829276"/>
                <a:gd name="connsiteX133" fmla="*/ 4677733 w 4835994"/>
                <a:gd name="connsiteY133" fmla="*/ 8851829 h 10829276"/>
                <a:gd name="connsiteX134" fmla="*/ 4695317 w 4835994"/>
                <a:gd name="connsiteY134" fmla="*/ 8799075 h 10829276"/>
                <a:gd name="connsiteX135" fmla="*/ 4624979 w 4835994"/>
                <a:gd name="connsiteY135" fmla="*/ 8693568 h 10829276"/>
                <a:gd name="connsiteX136" fmla="*/ 4607394 w 4835994"/>
                <a:gd name="connsiteY136" fmla="*/ 8640814 h 10829276"/>
                <a:gd name="connsiteX137" fmla="*/ 4767051 w 4835994"/>
                <a:gd name="connsiteY137" fmla="*/ 8485344 h 10829276"/>
                <a:gd name="connsiteX138" fmla="*/ 4720438 w 4835994"/>
                <a:gd name="connsiteY138" fmla="*/ 7522655 h 10829276"/>
                <a:gd name="connsiteX139" fmla="*/ 4705086 w 4835994"/>
                <a:gd name="connsiteY139" fmla="*/ 6920312 h 10829276"/>
                <a:gd name="connsiteX140" fmla="*/ 4614094 w 4835994"/>
                <a:gd name="connsiteY140" fmla="*/ 6397520 h 10829276"/>
                <a:gd name="connsiteX141" fmla="*/ 4509423 w 4835994"/>
                <a:gd name="connsiteY141" fmla="*/ 5788198 h 10829276"/>
                <a:gd name="connsiteX142" fmla="*/ 4468950 w 4835994"/>
                <a:gd name="connsiteY142" fmla="*/ 4527409 h 10829276"/>
                <a:gd name="connsiteX143" fmla="*/ 4468950 w 4835994"/>
                <a:gd name="connsiteY143" fmla="*/ 3794997 h 10829276"/>
                <a:gd name="connsiteX144" fmla="*/ 4308456 w 4835994"/>
                <a:gd name="connsiteY144" fmla="*/ 3295091 h 10829276"/>
                <a:gd name="connsiteX145" fmla="*/ 4202948 w 4835994"/>
                <a:gd name="connsiteY145" fmla="*/ 3189583 h 10829276"/>
                <a:gd name="connsiteX146" fmla="*/ 4062271 w 4835994"/>
                <a:gd name="connsiteY146" fmla="*/ 3101660 h 10829276"/>
                <a:gd name="connsiteX147" fmla="*/ 3797665 w 4835994"/>
                <a:gd name="connsiteY147" fmla="*/ 3034392 h 10829276"/>
                <a:gd name="connsiteX148" fmla="*/ 3402429 w 4835994"/>
                <a:gd name="connsiteY148" fmla="*/ 2826447 h 10829276"/>
                <a:gd name="connsiteX149" fmla="*/ 3024779 w 4835994"/>
                <a:gd name="connsiteY149" fmla="*/ 2609291 h 10829276"/>
                <a:gd name="connsiteX150" fmla="*/ 2866517 w 4835994"/>
                <a:gd name="connsiteY150" fmla="*/ 2204845 h 10829276"/>
                <a:gd name="connsiteX151" fmla="*/ 2831348 w 4835994"/>
                <a:gd name="connsiteY151" fmla="*/ 1958660 h 10829276"/>
                <a:gd name="connsiteX152" fmla="*/ 2831348 w 4835994"/>
                <a:gd name="connsiteY152" fmla="*/ 1870737 h 10829276"/>
                <a:gd name="connsiteX153" fmla="*/ 3077533 w 4835994"/>
                <a:gd name="connsiteY153" fmla="*/ 1958660 h 10829276"/>
                <a:gd name="connsiteX154" fmla="*/ 3288548 w 4835994"/>
                <a:gd name="connsiteY154" fmla="*/ 1993829 h 10829276"/>
                <a:gd name="connsiteX155" fmla="*/ 3411640 w 4835994"/>
                <a:gd name="connsiteY155" fmla="*/ 1958660 h 10829276"/>
                <a:gd name="connsiteX156" fmla="*/ 3446810 w 4835994"/>
                <a:gd name="connsiteY156" fmla="*/ 1923491 h 10829276"/>
                <a:gd name="connsiteX157" fmla="*/ 3446810 w 4835994"/>
                <a:gd name="connsiteY157" fmla="*/ 1835568 h 10829276"/>
                <a:gd name="connsiteX158" fmla="*/ 3429225 w 4835994"/>
                <a:gd name="connsiteY158" fmla="*/ 1782814 h 10829276"/>
                <a:gd name="connsiteX159" fmla="*/ 3464394 w 4835994"/>
                <a:gd name="connsiteY159" fmla="*/ 1782814 h 10829276"/>
                <a:gd name="connsiteX160" fmla="*/ 3534733 w 4835994"/>
                <a:gd name="connsiteY160" fmla="*/ 1765229 h 10829276"/>
                <a:gd name="connsiteX161" fmla="*/ 3517148 w 4835994"/>
                <a:gd name="connsiteY161" fmla="*/ 1712475 h 10829276"/>
                <a:gd name="connsiteX162" fmla="*/ 3499563 w 4835994"/>
                <a:gd name="connsiteY162" fmla="*/ 1694891 h 10829276"/>
                <a:gd name="connsiteX163" fmla="*/ 3552317 w 4835994"/>
                <a:gd name="connsiteY163" fmla="*/ 1677306 h 10829276"/>
                <a:gd name="connsiteX164" fmla="*/ 3552317 w 4835994"/>
                <a:gd name="connsiteY164" fmla="*/ 1571798 h 10829276"/>
                <a:gd name="connsiteX165" fmla="*/ 3534733 w 4835994"/>
                <a:gd name="connsiteY165" fmla="*/ 1413537 h 10829276"/>
                <a:gd name="connsiteX166" fmla="*/ 3640240 w 4835994"/>
                <a:gd name="connsiteY166" fmla="*/ 1413537 h 10829276"/>
                <a:gd name="connsiteX167" fmla="*/ 3740619 w 4835994"/>
                <a:gd name="connsiteY167" fmla="*/ 1406943 h 10829276"/>
                <a:gd name="connsiteX168" fmla="*/ 3710579 w 4835994"/>
                <a:gd name="connsiteY168" fmla="*/ 1290445 h 10829276"/>
                <a:gd name="connsiteX169" fmla="*/ 3622656 w 4835994"/>
                <a:gd name="connsiteY169" fmla="*/ 1184937 h 10829276"/>
                <a:gd name="connsiteX170" fmla="*/ 3587486 w 4835994"/>
                <a:gd name="connsiteY170" fmla="*/ 1132183 h 10829276"/>
                <a:gd name="connsiteX171" fmla="*/ 3552317 w 4835994"/>
                <a:gd name="connsiteY171" fmla="*/ 1044260 h 10829276"/>
                <a:gd name="connsiteX172" fmla="*/ 3600048 w 4835994"/>
                <a:gd name="connsiteY172" fmla="*/ 700940 h 10829276"/>
                <a:gd name="connsiteX173" fmla="*/ 3499563 w 4835994"/>
                <a:gd name="connsiteY173" fmla="*/ 340875 h 10829276"/>
                <a:gd name="connsiteX174" fmla="*/ 3306133 w 4835994"/>
                <a:gd name="connsiteY174" fmla="*/ 182614 h 10829276"/>
                <a:gd name="connsiteX175" fmla="*/ 3059948 w 4835994"/>
                <a:gd name="connsiteY175" fmla="*/ 77106 h 10829276"/>
                <a:gd name="connsiteX176" fmla="*/ 2796179 w 4835994"/>
                <a:gd name="connsiteY176" fmla="*/ 6768 h 10829276"/>
                <a:gd name="connsiteX177" fmla="*/ 2532410 w 4835994"/>
                <a:gd name="connsiteY177" fmla="*/ 6768 h 10829276"/>
                <a:gd name="connsiteX178" fmla="*/ 2198302 w 4835994"/>
                <a:gd name="connsiteY178" fmla="*/ 41937 h 10829276"/>
                <a:gd name="connsiteX179" fmla="*/ 1987286 w 4835994"/>
                <a:gd name="connsiteY179" fmla="*/ 165029 h 10829276"/>
                <a:gd name="connsiteX180" fmla="*/ 1776271 w 4835994"/>
                <a:gd name="connsiteY180" fmla="*/ 358460 h 10829276"/>
                <a:gd name="connsiteX181" fmla="*/ 1705932 w 4835994"/>
                <a:gd name="connsiteY181" fmla="*/ 639814 h 10829276"/>
                <a:gd name="connsiteX182" fmla="*/ 1776271 w 4835994"/>
                <a:gd name="connsiteY182" fmla="*/ 991507 h 10829276"/>
                <a:gd name="connsiteX183" fmla="*/ 1952117 w 4835994"/>
                <a:gd name="connsiteY183" fmla="*/ 1272860 h 10829276"/>
                <a:gd name="connsiteX184" fmla="*/ 2163133 w 4835994"/>
                <a:gd name="connsiteY184" fmla="*/ 1448706 h 10829276"/>
                <a:gd name="connsiteX185" fmla="*/ 2215887 w 4835994"/>
                <a:gd name="connsiteY185" fmla="*/ 1554213 h 10829276"/>
                <a:gd name="connsiteX186" fmla="*/ 2215886 w 4835994"/>
                <a:gd name="connsiteY186" fmla="*/ 1888321 h 10829276"/>
                <a:gd name="connsiteX187" fmla="*/ 2084421 w 4835994"/>
                <a:gd name="connsiteY187" fmla="*/ 2295000 h 10829276"/>
                <a:gd name="connsiteX188" fmla="*/ 2004871 w 4835994"/>
                <a:gd name="connsiteY188" fmla="*/ 2503783 h 10829276"/>
                <a:gd name="connsiteX189" fmla="*/ 1562185 w 4835994"/>
                <a:gd name="connsiteY189" fmla="*/ 2803560 h 10829276"/>
                <a:gd name="connsiteX190" fmla="*/ 1139317 w 4835994"/>
                <a:gd name="connsiteY190" fmla="*/ 3011504 h 10829276"/>
                <a:gd name="connsiteX191" fmla="*/ 791533 w 4835994"/>
                <a:gd name="connsiteY191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1090201 w 4835994"/>
                <a:gd name="connsiteY55" fmla="*/ 6986958 h 10829276"/>
                <a:gd name="connsiteX56" fmla="*/ 1160810 w 4835994"/>
                <a:gd name="connsiteY56" fmla="*/ 7005445 h 10829276"/>
                <a:gd name="connsiteX57" fmla="*/ 1020133 w 4835994"/>
                <a:gd name="connsiteY57" fmla="*/ 7409891 h 10829276"/>
                <a:gd name="connsiteX58" fmla="*/ 844286 w 4835994"/>
                <a:gd name="connsiteY58" fmla="*/ 8042937 h 10829276"/>
                <a:gd name="connsiteX59" fmla="*/ 756363 w 4835994"/>
                <a:gd name="connsiteY59" fmla="*/ 8552891 h 10829276"/>
                <a:gd name="connsiteX60" fmla="*/ 756363 w 4835994"/>
                <a:gd name="connsiteY60" fmla="*/ 9273860 h 10829276"/>
                <a:gd name="connsiteX61" fmla="*/ 861871 w 4835994"/>
                <a:gd name="connsiteY61" fmla="*/ 9854152 h 10829276"/>
                <a:gd name="connsiteX62" fmla="*/ 1020133 w 4835994"/>
                <a:gd name="connsiteY62" fmla="*/ 10592706 h 10829276"/>
                <a:gd name="connsiteX63" fmla="*/ 1090471 w 4835994"/>
                <a:gd name="connsiteY63" fmla="*/ 10803722 h 10829276"/>
                <a:gd name="connsiteX64" fmla="*/ 1178394 w 4835994"/>
                <a:gd name="connsiteY64" fmla="*/ 10803722 h 10829276"/>
                <a:gd name="connsiteX65" fmla="*/ 1389410 w 4835994"/>
                <a:gd name="connsiteY65" fmla="*/ 10803722 h 10829276"/>
                <a:gd name="connsiteX66" fmla="*/ 1916948 w 4835994"/>
                <a:gd name="connsiteY66" fmla="*/ 10803722 h 10829276"/>
                <a:gd name="connsiteX67" fmla="*/ 2338979 w 4835994"/>
                <a:gd name="connsiteY67" fmla="*/ 10786137 h 10829276"/>
                <a:gd name="connsiteX68" fmla="*/ 2374148 w 4835994"/>
                <a:gd name="connsiteY68" fmla="*/ 10663045 h 10829276"/>
                <a:gd name="connsiteX69" fmla="*/ 2338979 w 4835994"/>
                <a:gd name="connsiteY69" fmla="*/ 10399275 h 10829276"/>
                <a:gd name="connsiteX70" fmla="*/ 2356563 w 4835994"/>
                <a:gd name="connsiteY70" fmla="*/ 9994829 h 10829276"/>
                <a:gd name="connsiteX71" fmla="*/ 2338979 w 4835994"/>
                <a:gd name="connsiteY71" fmla="*/ 9432122 h 10829276"/>
                <a:gd name="connsiteX72" fmla="*/ 2303810 w 4835994"/>
                <a:gd name="connsiteY72" fmla="*/ 9133183 h 10829276"/>
                <a:gd name="connsiteX73" fmla="*/ 2303810 w 4835994"/>
                <a:gd name="connsiteY73" fmla="*/ 9010091 h 10829276"/>
                <a:gd name="connsiteX74" fmla="*/ 2479656 w 4835994"/>
                <a:gd name="connsiteY74" fmla="*/ 9027675 h 10829276"/>
                <a:gd name="connsiteX75" fmla="*/ 2549994 w 4835994"/>
                <a:gd name="connsiteY75" fmla="*/ 9045260 h 10829276"/>
                <a:gd name="connsiteX76" fmla="*/ 2532410 w 4835994"/>
                <a:gd name="connsiteY76" fmla="*/ 9256275 h 10829276"/>
                <a:gd name="connsiteX77" fmla="*/ 2514825 w 4835994"/>
                <a:gd name="connsiteY77" fmla="*/ 9537629 h 10829276"/>
                <a:gd name="connsiteX78" fmla="*/ 2497240 w 4835994"/>
                <a:gd name="connsiteY78" fmla="*/ 9766229 h 10829276"/>
                <a:gd name="connsiteX79" fmla="*/ 2497240 w 4835994"/>
                <a:gd name="connsiteY79" fmla="*/ 10047583 h 10829276"/>
                <a:gd name="connsiteX80" fmla="*/ 2479656 w 4835994"/>
                <a:gd name="connsiteY80" fmla="*/ 10241014 h 10829276"/>
                <a:gd name="connsiteX81" fmla="*/ 2497240 w 4835994"/>
                <a:gd name="connsiteY81" fmla="*/ 10469614 h 10829276"/>
                <a:gd name="connsiteX82" fmla="*/ 2497240 w 4835994"/>
                <a:gd name="connsiteY82" fmla="*/ 10663045 h 10829276"/>
                <a:gd name="connsiteX83" fmla="*/ 2514825 w 4835994"/>
                <a:gd name="connsiteY83" fmla="*/ 10821306 h 10829276"/>
                <a:gd name="connsiteX84" fmla="*/ 2725840 w 4835994"/>
                <a:gd name="connsiteY84" fmla="*/ 10803722 h 10829276"/>
                <a:gd name="connsiteX85" fmla="*/ 3059948 w 4835994"/>
                <a:gd name="connsiteY85" fmla="*/ 10786137 h 10829276"/>
                <a:gd name="connsiteX86" fmla="*/ 3499563 w 4835994"/>
                <a:gd name="connsiteY86" fmla="*/ 10821306 h 10829276"/>
                <a:gd name="connsiteX87" fmla="*/ 3763333 w 4835994"/>
                <a:gd name="connsiteY87" fmla="*/ 10786137 h 10829276"/>
                <a:gd name="connsiteX88" fmla="*/ 3780917 w 4835994"/>
                <a:gd name="connsiteY88" fmla="*/ 10680629 h 10829276"/>
                <a:gd name="connsiteX89" fmla="*/ 3851256 w 4835994"/>
                <a:gd name="connsiteY89" fmla="*/ 10293768 h 10829276"/>
                <a:gd name="connsiteX90" fmla="*/ 3974348 w 4835994"/>
                <a:gd name="connsiteY90" fmla="*/ 9783814 h 10829276"/>
                <a:gd name="connsiteX91" fmla="*/ 4079856 w 4835994"/>
                <a:gd name="connsiteY91" fmla="*/ 9080429 h 10829276"/>
                <a:gd name="connsiteX92" fmla="*/ 4170011 w 4835994"/>
                <a:gd name="connsiteY92" fmla="*/ 8727900 h 10829276"/>
                <a:gd name="connsiteX93" fmla="*/ 4108047 w 4835994"/>
                <a:gd name="connsiteY93" fmla="*/ 8027585 h 10829276"/>
                <a:gd name="connsiteX94" fmla="*/ 4024590 w 4835994"/>
                <a:gd name="connsiteY94" fmla="*/ 7477717 h 10829276"/>
                <a:gd name="connsiteX95" fmla="*/ 3880842 w 4835994"/>
                <a:gd name="connsiteY95" fmla="*/ 6954086 h 10829276"/>
                <a:gd name="connsiteX96" fmla="*/ 3752447 w 4835994"/>
                <a:gd name="connsiteY96" fmla="*/ 6700366 h 10829276"/>
                <a:gd name="connsiteX97" fmla="*/ 3534733 w 4835994"/>
                <a:gd name="connsiteY97" fmla="*/ 6284475 h 10829276"/>
                <a:gd name="connsiteX98" fmla="*/ 3622656 w 4835994"/>
                <a:gd name="connsiteY98" fmla="*/ 5880029 h 10829276"/>
                <a:gd name="connsiteX99" fmla="*/ 3692994 w 4835994"/>
                <a:gd name="connsiteY99" fmla="*/ 5387660 h 10829276"/>
                <a:gd name="connsiteX100" fmla="*/ 3710579 w 4835994"/>
                <a:gd name="connsiteY100" fmla="*/ 5106306 h 10829276"/>
                <a:gd name="connsiteX101" fmla="*/ 3763333 w 4835994"/>
                <a:gd name="connsiteY101" fmla="*/ 4948045 h 10829276"/>
                <a:gd name="connsiteX102" fmla="*/ 3780917 w 4835994"/>
                <a:gd name="connsiteY102" fmla="*/ 5475583 h 10829276"/>
                <a:gd name="connsiteX103" fmla="*/ 3798502 w 4835994"/>
                <a:gd name="connsiteY103" fmla="*/ 6126214 h 10829276"/>
                <a:gd name="connsiteX104" fmla="*/ 3798502 w 4835994"/>
                <a:gd name="connsiteY104" fmla="*/ 6460322 h 10829276"/>
                <a:gd name="connsiteX105" fmla="*/ 3921594 w 4835994"/>
                <a:gd name="connsiteY105" fmla="*/ 6970275 h 10829276"/>
                <a:gd name="connsiteX106" fmla="*/ 4079856 w 4835994"/>
                <a:gd name="connsiteY106" fmla="*/ 7532983 h 10829276"/>
                <a:gd name="connsiteX107" fmla="*/ 4417591 w 4835994"/>
                <a:gd name="connsiteY107" fmla="*/ 8305032 h 10829276"/>
                <a:gd name="connsiteX108" fmla="*/ 4322970 w 4835994"/>
                <a:gd name="connsiteY108" fmla="*/ 8643046 h 10829276"/>
                <a:gd name="connsiteX109" fmla="*/ 4326040 w 4835994"/>
                <a:gd name="connsiteY109" fmla="*/ 8957337 h 10829276"/>
                <a:gd name="connsiteX110" fmla="*/ 4273286 w 4835994"/>
                <a:gd name="connsiteY110" fmla="*/ 9273860 h 10829276"/>
                <a:gd name="connsiteX111" fmla="*/ 4185363 w 4835994"/>
                <a:gd name="connsiteY111" fmla="*/ 9520045 h 10829276"/>
                <a:gd name="connsiteX112" fmla="*/ 4202948 w 4835994"/>
                <a:gd name="connsiteY112" fmla="*/ 9713475 h 10829276"/>
                <a:gd name="connsiteX113" fmla="*/ 4202948 w 4835994"/>
                <a:gd name="connsiteY113" fmla="*/ 9836568 h 10829276"/>
                <a:gd name="connsiteX114" fmla="*/ 4220533 w 4835994"/>
                <a:gd name="connsiteY114" fmla="*/ 10029998 h 10829276"/>
                <a:gd name="connsiteX115" fmla="*/ 4308456 w 4835994"/>
                <a:gd name="connsiteY115" fmla="*/ 10135506 h 10829276"/>
                <a:gd name="connsiteX116" fmla="*/ 4343625 w 4835994"/>
                <a:gd name="connsiteY116" fmla="*/ 10135506 h 10829276"/>
                <a:gd name="connsiteX117" fmla="*/ 4361210 w 4835994"/>
                <a:gd name="connsiteY117" fmla="*/ 10047583 h 10829276"/>
                <a:gd name="connsiteX118" fmla="*/ 4326040 w 4835994"/>
                <a:gd name="connsiteY118" fmla="*/ 9906906 h 10829276"/>
                <a:gd name="connsiteX119" fmla="*/ 4343625 w 4835994"/>
                <a:gd name="connsiteY119" fmla="*/ 9713475 h 10829276"/>
                <a:gd name="connsiteX120" fmla="*/ 4396379 w 4835994"/>
                <a:gd name="connsiteY120" fmla="*/ 9572798 h 10829276"/>
                <a:gd name="connsiteX121" fmla="*/ 4466717 w 4835994"/>
                <a:gd name="connsiteY121" fmla="*/ 9836568 h 10829276"/>
                <a:gd name="connsiteX122" fmla="*/ 4466717 w 4835994"/>
                <a:gd name="connsiteY122" fmla="*/ 10065168 h 10829276"/>
                <a:gd name="connsiteX123" fmla="*/ 4431548 w 4835994"/>
                <a:gd name="connsiteY123" fmla="*/ 10170675 h 10829276"/>
                <a:gd name="connsiteX124" fmla="*/ 4378794 w 4835994"/>
                <a:gd name="connsiteY124" fmla="*/ 10293768 h 10829276"/>
                <a:gd name="connsiteX125" fmla="*/ 4290871 w 4835994"/>
                <a:gd name="connsiteY125" fmla="*/ 10452029 h 10829276"/>
                <a:gd name="connsiteX126" fmla="*/ 4290871 w 4835994"/>
                <a:gd name="connsiteY126" fmla="*/ 10487198 h 10829276"/>
                <a:gd name="connsiteX127" fmla="*/ 4449133 w 4835994"/>
                <a:gd name="connsiteY127" fmla="*/ 10311352 h 10829276"/>
                <a:gd name="connsiteX128" fmla="*/ 4607394 w 4835994"/>
                <a:gd name="connsiteY128" fmla="*/ 10241014 h 10829276"/>
                <a:gd name="connsiteX129" fmla="*/ 4712902 w 4835994"/>
                <a:gd name="connsiteY129" fmla="*/ 10065168 h 10829276"/>
                <a:gd name="connsiteX130" fmla="*/ 4783240 w 4835994"/>
                <a:gd name="connsiteY130" fmla="*/ 9906906 h 10829276"/>
                <a:gd name="connsiteX131" fmla="*/ 4835994 w 4835994"/>
                <a:gd name="connsiteY131" fmla="*/ 9731060 h 10829276"/>
                <a:gd name="connsiteX132" fmla="*/ 4783240 w 4835994"/>
                <a:gd name="connsiteY132" fmla="*/ 9396952 h 10829276"/>
                <a:gd name="connsiteX133" fmla="*/ 4677733 w 4835994"/>
                <a:gd name="connsiteY133" fmla="*/ 9010091 h 10829276"/>
                <a:gd name="connsiteX134" fmla="*/ 4677733 w 4835994"/>
                <a:gd name="connsiteY134" fmla="*/ 8851829 h 10829276"/>
                <a:gd name="connsiteX135" fmla="*/ 4695317 w 4835994"/>
                <a:gd name="connsiteY135" fmla="*/ 8799075 h 10829276"/>
                <a:gd name="connsiteX136" fmla="*/ 4624979 w 4835994"/>
                <a:gd name="connsiteY136" fmla="*/ 8693568 h 10829276"/>
                <a:gd name="connsiteX137" fmla="*/ 4607394 w 4835994"/>
                <a:gd name="connsiteY137" fmla="*/ 8640814 h 10829276"/>
                <a:gd name="connsiteX138" fmla="*/ 4767051 w 4835994"/>
                <a:gd name="connsiteY138" fmla="*/ 8485344 h 10829276"/>
                <a:gd name="connsiteX139" fmla="*/ 4720438 w 4835994"/>
                <a:gd name="connsiteY139" fmla="*/ 7522655 h 10829276"/>
                <a:gd name="connsiteX140" fmla="*/ 4705086 w 4835994"/>
                <a:gd name="connsiteY140" fmla="*/ 6920312 h 10829276"/>
                <a:gd name="connsiteX141" fmla="*/ 4614094 w 4835994"/>
                <a:gd name="connsiteY141" fmla="*/ 6397520 h 10829276"/>
                <a:gd name="connsiteX142" fmla="*/ 4509423 w 4835994"/>
                <a:gd name="connsiteY142" fmla="*/ 5788198 h 10829276"/>
                <a:gd name="connsiteX143" fmla="*/ 4468950 w 4835994"/>
                <a:gd name="connsiteY143" fmla="*/ 4527409 h 10829276"/>
                <a:gd name="connsiteX144" fmla="*/ 4468950 w 4835994"/>
                <a:gd name="connsiteY144" fmla="*/ 3794997 h 10829276"/>
                <a:gd name="connsiteX145" fmla="*/ 4308456 w 4835994"/>
                <a:gd name="connsiteY145" fmla="*/ 3295091 h 10829276"/>
                <a:gd name="connsiteX146" fmla="*/ 4202948 w 4835994"/>
                <a:gd name="connsiteY146" fmla="*/ 3189583 h 10829276"/>
                <a:gd name="connsiteX147" fmla="*/ 4062271 w 4835994"/>
                <a:gd name="connsiteY147" fmla="*/ 3101660 h 10829276"/>
                <a:gd name="connsiteX148" fmla="*/ 3797665 w 4835994"/>
                <a:gd name="connsiteY148" fmla="*/ 3034392 h 10829276"/>
                <a:gd name="connsiteX149" fmla="*/ 3402429 w 4835994"/>
                <a:gd name="connsiteY149" fmla="*/ 2826447 h 10829276"/>
                <a:gd name="connsiteX150" fmla="*/ 3024779 w 4835994"/>
                <a:gd name="connsiteY150" fmla="*/ 2609291 h 10829276"/>
                <a:gd name="connsiteX151" fmla="*/ 2866517 w 4835994"/>
                <a:gd name="connsiteY151" fmla="*/ 2204845 h 10829276"/>
                <a:gd name="connsiteX152" fmla="*/ 2831348 w 4835994"/>
                <a:gd name="connsiteY152" fmla="*/ 1958660 h 10829276"/>
                <a:gd name="connsiteX153" fmla="*/ 2831348 w 4835994"/>
                <a:gd name="connsiteY153" fmla="*/ 1870737 h 10829276"/>
                <a:gd name="connsiteX154" fmla="*/ 3077533 w 4835994"/>
                <a:gd name="connsiteY154" fmla="*/ 1958660 h 10829276"/>
                <a:gd name="connsiteX155" fmla="*/ 3288548 w 4835994"/>
                <a:gd name="connsiteY155" fmla="*/ 1993829 h 10829276"/>
                <a:gd name="connsiteX156" fmla="*/ 3411640 w 4835994"/>
                <a:gd name="connsiteY156" fmla="*/ 1958660 h 10829276"/>
                <a:gd name="connsiteX157" fmla="*/ 3446810 w 4835994"/>
                <a:gd name="connsiteY157" fmla="*/ 1923491 h 10829276"/>
                <a:gd name="connsiteX158" fmla="*/ 3446810 w 4835994"/>
                <a:gd name="connsiteY158" fmla="*/ 1835568 h 10829276"/>
                <a:gd name="connsiteX159" fmla="*/ 3429225 w 4835994"/>
                <a:gd name="connsiteY159" fmla="*/ 1782814 h 10829276"/>
                <a:gd name="connsiteX160" fmla="*/ 3464394 w 4835994"/>
                <a:gd name="connsiteY160" fmla="*/ 1782814 h 10829276"/>
                <a:gd name="connsiteX161" fmla="*/ 3534733 w 4835994"/>
                <a:gd name="connsiteY161" fmla="*/ 1765229 h 10829276"/>
                <a:gd name="connsiteX162" fmla="*/ 3517148 w 4835994"/>
                <a:gd name="connsiteY162" fmla="*/ 1712475 h 10829276"/>
                <a:gd name="connsiteX163" fmla="*/ 3499563 w 4835994"/>
                <a:gd name="connsiteY163" fmla="*/ 1694891 h 10829276"/>
                <a:gd name="connsiteX164" fmla="*/ 3552317 w 4835994"/>
                <a:gd name="connsiteY164" fmla="*/ 1677306 h 10829276"/>
                <a:gd name="connsiteX165" fmla="*/ 3552317 w 4835994"/>
                <a:gd name="connsiteY165" fmla="*/ 1571798 h 10829276"/>
                <a:gd name="connsiteX166" fmla="*/ 3534733 w 4835994"/>
                <a:gd name="connsiteY166" fmla="*/ 1413537 h 10829276"/>
                <a:gd name="connsiteX167" fmla="*/ 3640240 w 4835994"/>
                <a:gd name="connsiteY167" fmla="*/ 1413537 h 10829276"/>
                <a:gd name="connsiteX168" fmla="*/ 3740619 w 4835994"/>
                <a:gd name="connsiteY168" fmla="*/ 1406943 h 10829276"/>
                <a:gd name="connsiteX169" fmla="*/ 3710579 w 4835994"/>
                <a:gd name="connsiteY169" fmla="*/ 1290445 h 10829276"/>
                <a:gd name="connsiteX170" fmla="*/ 3622656 w 4835994"/>
                <a:gd name="connsiteY170" fmla="*/ 1184937 h 10829276"/>
                <a:gd name="connsiteX171" fmla="*/ 3587486 w 4835994"/>
                <a:gd name="connsiteY171" fmla="*/ 1132183 h 10829276"/>
                <a:gd name="connsiteX172" fmla="*/ 3552317 w 4835994"/>
                <a:gd name="connsiteY172" fmla="*/ 1044260 h 10829276"/>
                <a:gd name="connsiteX173" fmla="*/ 3600048 w 4835994"/>
                <a:gd name="connsiteY173" fmla="*/ 700940 h 10829276"/>
                <a:gd name="connsiteX174" fmla="*/ 3499563 w 4835994"/>
                <a:gd name="connsiteY174" fmla="*/ 340875 h 10829276"/>
                <a:gd name="connsiteX175" fmla="*/ 3306133 w 4835994"/>
                <a:gd name="connsiteY175" fmla="*/ 182614 h 10829276"/>
                <a:gd name="connsiteX176" fmla="*/ 3059948 w 4835994"/>
                <a:gd name="connsiteY176" fmla="*/ 77106 h 10829276"/>
                <a:gd name="connsiteX177" fmla="*/ 2796179 w 4835994"/>
                <a:gd name="connsiteY177" fmla="*/ 6768 h 10829276"/>
                <a:gd name="connsiteX178" fmla="*/ 2532410 w 4835994"/>
                <a:gd name="connsiteY178" fmla="*/ 6768 h 10829276"/>
                <a:gd name="connsiteX179" fmla="*/ 2198302 w 4835994"/>
                <a:gd name="connsiteY179" fmla="*/ 41937 h 10829276"/>
                <a:gd name="connsiteX180" fmla="*/ 1987286 w 4835994"/>
                <a:gd name="connsiteY180" fmla="*/ 165029 h 10829276"/>
                <a:gd name="connsiteX181" fmla="*/ 1776271 w 4835994"/>
                <a:gd name="connsiteY181" fmla="*/ 358460 h 10829276"/>
                <a:gd name="connsiteX182" fmla="*/ 1705932 w 4835994"/>
                <a:gd name="connsiteY182" fmla="*/ 639814 h 10829276"/>
                <a:gd name="connsiteX183" fmla="*/ 1776271 w 4835994"/>
                <a:gd name="connsiteY183" fmla="*/ 991507 h 10829276"/>
                <a:gd name="connsiteX184" fmla="*/ 1952117 w 4835994"/>
                <a:gd name="connsiteY184" fmla="*/ 1272860 h 10829276"/>
                <a:gd name="connsiteX185" fmla="*/ 2163133 w 4835994"/>
                <a:gd name="connsiteY185" fmla="*/ 1448706 h 10829276"/>
                <a:gd name="connsiteX186" fmla="*/ 2215887 w 4835994"/>
                <a:gd name="connsiteY186" fmla="*/ 1554213 h 10829276"/>
                <a:gd name="connsiteX187" fmla="*/ 2215886 w 4835994"/>
                <a:gd name="connsiteY187" fmla="*/ 1888321 h 10829276"/>
                <a:gd name="connsiteX188" fmla="*/ 2084421 w 4835994"/>
                <a:gd name="connsiteY188" fmla="*/ 2295000 h 10829276"/>
                <a:gd name="connsiteX189" fmla="*/ 2004871 w 4835994"/>
                <a:gd name="connsiteY189" fmla="*/ 2503783 h 10829276"/>
                <a:gd name="connsiteX190" fmla="*/ 1562185 w 4835994"/>
                <a:gd name="connsiteY190" fmla="*/ 2803560 h 10829276"/>
                <a:gd name="connsiteX191" fmla="*/ 1139317 w 4835994"/>
                <a:gd name="connsiteY191" fmla="*/ 3011504 h 10829276"/>
                <a:gd name="connsiteX192" fmla="*/ 791533 w 4835994"/>
                <a:gd name="connsiteY192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1090201 w 4835994"/>
                <a:gd name="connsiteY55" fmla="*/ 6986958 h 10829276"/>
                <a:gd name="connsiteX56" fmla="*/ 1015667 w 4835994"/>
                <a:gd name="connsiteY56" fmla="*/ 7310245 h 10829276"/>
                <a:gd name="connsiteX57" fmla="*/ 1020133 w 4835994"/>
                <a:gd name="connsiteY57" fmla="*/ 7409891 h 10829276"/>
                <a:gd name="connsiteX58" fmla="*/ 844286 w 4835994"/>
                <a:gd name="connsiteY58" fmla="*/ 8042937 h 10829276"/>
                <a:gd name="connsiteX59" fmla="*/ 756363 w 4835994"/>
                <a:gd name="connsiteY59" fmla="*/ 8552891 h 10829276"/>
                <a:gd name="connsiteX60" fmla="*/ 756363 w 4835994"/>
                <a:gd name="connsiteY60" fmla="*/ 9273860 h 10829276"/>
                <a:gd name="connsiteX61" fmla="*/ 861871 w 4835994"/>
                <a:gd name="connsiteY61" fmla="*/ 9854152 h 10829276"/>
                <a:gd name="connsiteX62" fmla="*/ 1020133 w 4835994"/>
                <a:gd name="connsiteY62" fmla="*/ 10592706 h 10829276"/>
                <a:gd name="connsiteX63" fmla="*/ 1090471 w 4835994"/>
                <a:gd name="connsiteY63" fmla="*/ 10803722 h 10829276"/>
                <a:gd name="connsiteX64" fmla="*/ 1178394 w 4835994"/>
                <a:gd name="connsiteY64" fmla="*/ 10803722 h 10829276"/>
                <a:gd name="connsiteX65" fmla="*/ 1389410 w 4835994"/>
                <a:gd name="connsiteY65" fmla="*/ 10803722 h 10829276"/>
                <a:gd name="connsiteX66" fmla="*/ 1916948 w 4835994"/>
                <a:gd name="connsiteY66" fmla="*/ 10803722 h 10829276"/>
                <a:gd name="connsiteX67" fmla="*/ 2338979 w 4835994"/>
                <a:gd name="connsiteY67" fmla="*/ 10786137 h 10829276"/>
                <a:gd name="connsiteX68" fmla="*/ 2374148 w 4835994"/>
                <a:gd name="connsiteY68" fmla="*/ 10663045 h 10829276"/>
                <a:gd name="connsiteX69" fmla="*/ 2338979 w 4835994"/>
                <a:gd name="connsiteY69" fmla="*/ 10399275 h 10829276"/>
                <a:gd name="connsiteX70" fmla="*/ 2356563 w 4835994"/>
                <a:gd name="connsiteY70" fmla="*/ 9994829 h 10829276"/>
                <a:gd name="connsiteX71" fmla="*/ 2338979 w 4835994"/>
                <a:gd name="connsiteY71" fmla="*/ 9432122 h 10829276"/>
                <a:gd name="connsiteX72" fmla="*/ 2303810 w 4835994"/>
                <a:gd name="connsiteY72" fmla="*/ 9133183 h 10829276"/>
                <a:gd name="connsiteX73" fmla="*/ 2303810 w 4835994"/>
                <a:gd name="connsiteY73" fmla="*/ 9010091 h 10829276"/>
                <a:gd name="connsiteX74" fmla="*/ 2479656 w 4835994"/>
                <a:gd name="connsiteY74" fmla="*/ 9027675 h 10829276"/>
                <a:gd name="connsiteX75" fmla="*/ 2549994 w 4835994"/>
                <a:gd name="connsiteY75" fmla="*/ 9045260 h 10829276"/>
                <a:gd name="connsiteX76" fmla="*/ 2532410 w 4835994"/>
                <a:gd name="connsiteY76" fmla="*/ 9256275 h 10829276"/>
                <a:gd name="connsiteX77" fmla="*/ 2514825 w 4835994"/>
                <a:gd name="connsiteY77" fmla="*/ 9537629 h 10829276"/>
                <a:gd name="connsiteX78" fmla="*/ 2497240 w 4835994"/>
                <a:gd name="connsiteY78" fmla="*/ 9766229 h 10829276"/>
                <a:gd name="connsiteX79" fmla="*/ 2497240 w 4835994"/>
                <a:gd name="connsiteY79" fmla="*/ 10047583 h 10829276"/>
                <a:gd name="connsiteX80" fmla="*/ 2479656 w 4835994"/>
                <a:gd name="connsiteY80" fmla="*/ 10241014 h 10829276"/>
                <a:gd name="connsiteX81" fmla="*/ 2497240 w 4835994"/>
                <a:gd name="connsiteY81" fmla="*/ 10469614 h 10829276"/>
                <a:gd name="connsiteX82" fmla="*/ 2497240 w 4835994"/>
                <a:gd name="connsiteY82" fmla="*/ 10663045 h 10829276"/>
                <a:gd name="connsiteX83" fmla="*/ 2514825 w 4835994"/>
                <a:gd name="connsiteY83" fmla="*/ 10821306 h 10829276"/>
                <a:gd name="connsiteX84" fmla="*/ 2725840 w 4835994"/>
                <a:gd name="connsiteY84" fmla="*/ 10803722 h 10829276"/>
                <a:gd name="connsiteX85" fmla="*/ 3059948 w 4835994"/>
                <a:gd name="connsiteY85" fmla="*/ 10786137 h 10829276"/>
                <a:gd name="connsiteX86" fmla="*/ 3499563 w 4835994"/>
                <a:gd name="connsiteY86" fmla="*/ 10821306 h 10829276"/>
                <a:gd name="connsiteX87" fmla="*/ 3763333 w 4835994"/>
                <a:gd name="connsiteY87" fmla="*/ 10786137 h 10829276"/>
                <a:gd name="connsiteX88" fmla="*/ 3780917 w 4835994"/>
                <a:gd name="connsiteY88" fmla="*/ 10680629 h 10829276"/>
                <a:gd name="connsiteX89" fmla="*/ 3851256 w 4835994"/>
                <a:gd name="connsiteY89" fmla="*/ 10293768 h 10829276"/>
                <a:gd name="connsiteX90" fmla="*/ 3974348 w 4835994"/>
                <a:gd name="connsiteY90" fmla="*/ 9783814 h 10829276"/>
                <a:gd name="connsiteX91" fmla="*/ 4079856 w 4835994"/>
                <a:gd name="connsiteY91" fmla="*/ 9080429 h 10829276"/>
                <a:gd name="connsiteX92" fmla="*/ 4170011 w 4835994"/>
                <a:gd name="connsiteY92" fmla="*/ 8727900 h 10829276"/>
                <a:gd name="connsiteX93" fmla="*/ 4108047 w 4835994"/>
                <a:gd name="connsiteY93" fmla="*/ 8027585 h 10829276"/>
                <a:gd name="connsiteX94" fmla="*/ 4024590 w 4835994"/>
                <a:gd name="connsiteY94" fmla="*/ 7477717 h 10829276"/>
                <a:gd name="connsiteX95" fmla="*/ 3880842 w 4835994"/>
                <a:gd name="connsiteY95" fmla="*/ 6954086 h 10829276"/>
                <a:gd name="connsiteX96" fmla="*/ 3752447 w 4835994"/>
                <a:gd name="connsiteY96" fmla="*/ 6700366 h 10829276"/>
                <a:gd name="connsiteX97" fmla="*/ 3534733 w 4835994"/>
                <a:gd name="connsiteY97" fmla="*/ 6284475 h 10829276"/>
                <a:gd name="connsiteX98" fmla="*/ 3622656 w 4835994"/>
                <a:gd name="connsiteY98" fmla="*/ 5880029 h 10829276"/>
                <a:gd name="connsiteX99" fmla="*/ 3692994 w 4835994"/>
                <a:gd name="connsiteY99" fmla="*/ 5387660 h 10829276"/>
                <a:gd name="connsiteX100" fmla="*/ 3710579 w 4835994"/>
                <a:gd name="connsiteY100" fmla="*/ 5106306 h 10829276"/>
                <a:gd name="connsiteX101" fmla="*/ 3763333 w 4835994"/>
                <a:gd name="connsiteY101" fmla="*/ 4948045 h 10829276"/>
                <a:gd name="connsiteX102" fmla="*/ 3780917 w 4835994"/>
                <a:gd name="connsiteY102" fmla="*/ 5475583 h 10829276"/>
                <a:gd name="connsiteX103" fmla="*/ 3798502 w 4835994"/>
                <a:gd name="connsiteY103" fmla="*/ 6126214 h 10829276"/>
                <a:gd name="connsiteX104" fmla="*/ 3798502 w 4835994"/>
                <a:gd name="connsiteY104" fmla="*/ 6460322 h 10829276"/>
                <a:gd name="connsiteX105" fmla="*/ 3921594 w 4835994"/>
                <a:gd name="connsiteY105" fmla="*/ 6970275 h 10829276"/>
                <a:gd name="connsiteX106" fmla="*/ 4079856 w 4835994"/>
                <a:gd name="connsiteY106" fmla="*/ 7532983 h 10829276"/>
                <a:gd name="connsiteX107" fmla="*/ 4417591 w 4835994"/>
                <a:gd name="connsiteY107" fmla="*/ 8305032 h 10829276"/>
                <a:gd name="connsiteX108" fmla="*/ 4322970 w 4835994"/>
                <a:gd name="connsiteY108" fmla="*/ 8643046 h 10829276"/>
                <a:gd name="connsiteX109" fmla="*/ 4326040 w 4835994"/>
                <a:gd name="connsiteY109" fmla="*/ 8957337 h 10829276"/>
                <a:gd name="connsiteX110" fmla="*/ 4273286 w 4835994"/>
                <a:gd name="connsiteY110" fmla="*/ 9273860 h 10829276"/>
                <a:gd name="connsiteX111" fmla="*/ 4185363 w 4835994"/>
                <a:gd name="connsiteY111" fmla="*/ 9520045 h 10829276"/>
                <a:gd name="connsiteX112" fmla="*/ 4202948 w 4835994"/>
                <a:gd name="connsiteY112" fmla="*/ 9713475 h 10829276"/>
                <a:gd name="connsiteX113" fmla="*/ 4202948 w 4835994"/>
                <a:gd name="connsiteY113" fmla="*/ 9836568 h 10829276"/>
                <a:gd name="connsiteX114" fmla="*/ 4220533 w 4835994"/>
                <a:gd name="connsiteY114" fmla="*/ 10029998 h 10829276"/>
                <a:gd name="connsiteX115" fmla="*/ 4308456 w 4835994"/>
                <a:gd name="connsiteY115" fmla="*/ 10135506 h 10829276"/>
                <a:gd name="connsiteX116" fmla="*/ 4343625 w 4835994"/>
                <a:gd name="connsiteY116" fmla="*/ 10135506 h 10829276"/>
                <a:gd name="connsiteX117" fmla="*/ 4361210 w 4835994"/>
                <a:gd name="connsiteY117" fmla="*/ 10047583 h 10829276"/>
                <a:gd name="connsiteX118" fmla="*/ 4326040 w 4835994"/>
                <a:gd name="connsiteY118" fmla="*/ 9906906 h 10829276"/>
                <a:gd name="connsiteX119" fmla="*/ 4343625 w 4835994"/>
                <a:gd name="connsiteY119" fmla="*/ 9713475 h 10829276"/>
                <a:gd name="connsiteX120" fmla="*/ 4396379 w 4835994"/>
                <a:gd name="connsiteY120" fmla="*/ 9572798 h 10829276"/>
                <a:gd name="connsiteX121" fmla="*/ 4466717 w 4835994"/>
                <a:gd name="connsiteY121" fmla="*/ 9836568 h 10829276"/>
                <a:gd name="connsiteX122" fmla="*/ 4466717 w 4835994"/>
                <a:gd name="connsiteY122" fmla="*/ 10065168 h 10829276"/>
                <a:gd name="connsiteX123" fmla="*/ 4431548 w 4835994"/>
                <a:gd name="connsiteY123" fmla="*/ 10170675 h 10829276"/>
                <a:gd name="connsiteX124" fmla="*/ 4378794 w 4835994"/>
                <a:gd name="connsiteY124" fmla="*/ 10293768 h 10829276"/>
                <a:gd name="connsiteX125" fmla="*/ 4290871 w 4835994"/>
                <a:gd name="connsiteY125" fmla="*/ 10452029 h 10829276"/>
                <a:gd name="connsiteX126" fmla="*/ 4290871 w 4835994"/>
                <a:gd name="connsiteY126" fmla="*/ 10487198 h 10829276"/>
                <a:gd name="connsiteX127" fmla="*/ 4449133 w 4835994"/>
                <a:gd name="connsiteY127" fmla="*/ 10311352 h 10829276"/>
                <a:gd name="connsiteX128" fmla="*/ 4607394 w 4835994"/>
                <a:gd name="connsiteY128" fmla="*/ 10241014 h 10829276"/>
                <a:gd name="connsiteX129" fmla="*/ 4712902 w 4835994"/>
                <a:gd name="connsiteY129" fmla="*/ 10065168 h 10829276"/>
                <a:gd name="connsiteX130" fmla="*/ 4783240 w 4835994"/>
                <a:gd name="connsiteY130" fmla="*/ 9906906 h 10829276"/>
                <a:gd name="connsiteX131" fmla="*/ 4835994 w 4835994"/>
                <a:gd name="connsiteY131" fmla="*/ 9731060 h 10829276"/>
                <a:gd name="connsiteX132" fmla="*/ 4783240 w 4835994"/>
                <a:gd name="connsiteY132" fmla="*/ 9396952 h 10829276"/>
                <a:gd name="connsiteX133" fmla="*/ 4677733 w 4835994"/>
                <a:gd name="connsiteY133" fmla="*/ 9010091 h 10829276"/>
                <a:gd name="connsiteX134" fmla="*/ 4677733 w 4835994"/>
                <a:gd name="connsiteY134" fmla="*/ 8851829 h 10829276"/>
                <a:gd name="connsiteX135" fmla="*/ 4695317 w 4835994"/>
                <a:gd name="connsiteY135" fmla="*/ 8799075 h 10829276"/>
                <a:gd name="connsiteX136" fmla="*/ 4624979 w 4835994"/>
                <a:gd name="connsiteY136" fmla="*/ 8693568 h 10829276"/>
                <a:gd name="connsiteX137" fmla="*/ 4607394 w 4835994"/>
                <a:gd name="connsiteY137" fmla="*/ 8640814 h 10829276"/>
                <a:gd name="connsiteX138" fmla="*/ 4767051 w 4835994"/>
                <a:gd name="connsiteY138" fmla="*/ 8485344 h 10829276"/>
                <a:gd name="connsiteX139" fmla="*/ 4720438 w 4835994"/>
                <a:gd name="connsiteY139" fmla="*/ 7522655 h 10829276"/>
                <a:gd name="connsiteX140" fmla="*/ 4705086 w 4835994"/>
                <a:gd name="connsiteY140" fmla="*/ 6920312 h 10829276"/>
                <a:gd name="connsiteX141" fmla="*/ 4614094 w 4835994"/>
                <a:gd name="connsiteY141" fmla="*/ 6397520 h 10829276"/>
                <a:gd name="connsiteX142" fmla="*/ 4509423 w 4835994"/>
                <a:gd name="connsiteY142" fmla="*/ 5788198 h 10829276"/>
                <a:gd name="connsiteX143" fmla="*/ 4468950 w 4835994"/>
                <a:gd name="connsiteY143" fmla="*/ 4527409 h 10829276"/>
                <a:gd name="connsiteX144" fmla="*/ 4468950 w 4835994"/>
                <a:gd name="connsiteY144" fmla="*/ 3794997 h 10829276"/>
                <a:gd name="connsiteX145" fmla="*/ 4308456 w 4835994"/>
                <a:gd name="connsiteY145" fmla="*/ 3295091 h 10829276"/>
                <a:gd name="connsiteX146" fmla="*/ 4202948 w 4835994"/>
                <a:gd name="connsiteY146" fmla="*/ 3189583 h 10829276"/>
                <a:gd name="connsiteX147" fmla="*/ 4062271 w 4835994"/>
                <a:gd name="connsiteY147" fmla="*/ 3101660 h 10829276"/>
                <a:gd name="connsiteX148" fmla="*/ 3797665 w 4835994"/>
                <a:gd name="connsiteY148" fmla="*/ 3034392 h 10829276"/>
                <a:gd name="connsiteX149" fmla="*/ 3402429 w 4835994"/>
                <a:gd name="connsiteY149" fmla="*/ 2826447 h 10829276"/>
                <a:gd name="connsiteX150" fmla="*/ 3024779 w 4835994"/>
                <a:gd name="connsiteY150" fmla="*/ 2609291 h 10829276"/>
                <a:gd name="connsiteX151" fmla="*/ 2866517 w 4835994"/>
                <a:gd name="connsiteY151" fmla="*/ 2204845 h 10829276"/>
                <a:gd name="connsiteX152" fmla="*/ 2831348 w 4835994"/>
                <a:gd name="connsiteY152" fmla="*/ 1958660 h 10829276"/>
                <a:gd name="connsiteX153" fmla="*/ 2831348 w 4835994"/>
                <a:gd name="connsiteY153" fmla="*/ 1870737 h 10829276"/>
                <a:gd name="connsiteX154" fmla="*/ 3077533 w 4835994"/>
                <a:gd name="connsiteY154" fmla="*/ 1958660 h 10829276"/>
                <a:gd name="connsiteX155" fmla="*/ 3288548 w 4835994"/>
                <a:gd name="connsiteY155" fmla="*/ 1993829 h 10829276"/>
                <a:gd name="connsiteX156" fmla="*/ 3411640 w 4835994"/>
                <a:gd name="connsiteY156" fmla="*/ 1958660 h 10829276"/>
                <a:gd name="connsiteX157" fmla="*/ 3446810 w 4835994"/>
                <a:gd name="connsiteY157" fmla="*/ 1923491 h 10829276"/>
                <a:gd name="connsiteX158" fmla="*/ 3446810 w 4835994"/>
                <a:gd name="connsiteY158" fmla="*/ 1835568 h 10829276"/>
                <a:gd name="connsiteX159" fmla="*/ 3429225 w 4835994"/>
                <a:gd name="connsiteY159" fmla="*/ 1782814 h 10829276"/>
                <a:gd name="connsiteX160" fmla="*/ 3464394 w 4835994"/>
                <a:gd name="connsiteY160" fmla="*/ 1782814 h 10829276"/>
                <a:gd name="connsiteX161" fmla="*/ 3534733 w 4835994"/>
                <a:gd name="connsiteY161" fmla="*/ 1765229 h 10829276"/>
                <a:gd name="connsiteX162" fmla="*/ 3517148 w 4835994"/>
                <a:gd name="connsiteY162" fmla="*/ 1712475 h 10829276"/>
                <a:gd name="connsiteX163" fmla="*/ 3499563 w 4835994"/>
                <a:gd name="connsiteY163" fmla="*/ 1694891 h 10829276"/>
                <a:gd name="connsiteX164" fmla="*/ 3552317 w 4835994"/>
                <a:gd name="connsiteY164" fmla="*/ 1677306 h 10829276"/>
                <a:gd name="connsiteX165" fmla="*/ 3552317 w 4835994"/>
                <a:gd name="connsiteY165" fmla="*/ 1571798 h 10829276"/>
                <a:gd name="connsiteX166" fmla="*/ 3534733 w 4835994"/>
                <a:gd name="connsiteY166" fmla="*/ 1413537 h 10829276"/>
                <a:gd name="connsiteX167" fmla="*/ 3640240 w 4835994"/>
                <a:gd name="connsiteY167" fmla="*/ 1413537 h 10829276"/>
                <a:gd name="connsiteX168" fmla="*/ 3740619 w 4835994"/>
                <a:gd name="connsiteY168" fmla="*/ 1406943 h 10829276"/>
                <a:gd name="connsiteX169" fmla="*/ 3710579 w 4835994"/>
                <a:gd name="connsiteY169" fmla="*/ 1290445 h 10829276"/>
                <a:gd name="connsiteX170" fmla="*/ 3622656 w 4835994"/>
                <a:gd name="connsiteY170" fmla="*/ 1184937 h 10829276"/>
                <a:gd name="connsiteX171" fmla="*/ 3587486 w 4835994"/>
                <a:gd name="connsiteY171" fmla="*/ 1132183 h 10829276"/>
                <a:gd name="connsiteX172" fmla="*/ 3552317 w 4835994"/>
                <a:gd name="connsiteY172" fmla="*/ 1044260 h 10829276"/>
                <a:gd name="connsiteX173" fmla="*/ 3600048 w 4835994"/>
                <a:gd name="connsiteY173" fmla="*/ 700940 h 10829276"/>
                <a:gd name="connsiteX174" fmla="*/ 3499563 w 4835994"/>
                <a:gd name="connsiteY174" fmla="*/ 340875 h 10829276"/>
                <a:gd name="connsiteX175" fmla="*/ 3306133 w 4835994"/>
                <a:gd name="connsiteY175" fmla="*/ 182614 h 10829276"/>
                <a:gd name="connsiteX176" fmla="*/ 3059948 w 4835994"/>
                <a:gd name="connsiteY176" fmla="*/ 77106 h 10829276"/>
                <a:gd name="connsiteX177" fmla="*/ 2796179 w 4835994"/>
                <a:gd name="connsiteY177" fmla="*/ 6768 h 10829276"/>
                <a:gd name="connsiteX178" fmla="*/ 2532410 w 4835994"/>
                <a:gd name="connsiteY178" fmla="*/ 6768 h 10829276"/>
                <a:gd name="connsiteX179" fmla="*/ 2198302 w 4835994"/>
                <a:gd name="connsiteY179" fmla="*/ 41937 h 10829276"/>
                <a:gd name="connsiteX180" fmla="*/ 1987286 w 4835994"/>
                <a:gd name="connsiteY180" fmla="*/ 165029 h 10829276"/>
                <a:gd name="connsiteX181" fmla="*/ 1776271 w 4835994"/>
                <a:gd name="connsiteY181" fmla="*/ 358460 h 10829276"/>
                <a:gd name="connsiteX182" fmla="*/ 1705932 w 4835994"/>
                <a:gd name="connsiteY182" fmla="*/ 639814 h 10829276"/>
                <a:gd name="connsiteX183" fmla="*/ 1776271 w 4835994"/>
                <a:gd name="connsiteY183" fmla="*/ 991507 h 10829276"/>
                <a:gd name="connsiteX184" fmla="*/ 1952117 w 4835994"/>
                <a:gd name="connsiteY184" fmla="*/ 1272860 h 10829276"/>
                <a:gd name="connsiteX185" fmla="*/ 2163133 w 4835994"/>
                <a:gd name="connsiteY185" fmla="*/ 1448706 h 10829276"/>
                <a:gd name="connsiteX186" fmla="*/ 2215887 w 4835994"/>
                <a:gd name="connsiteY186" fmla="*/ 1554213 h 10829276"/>
                <a:gd name="connsiteX187" fmla="*/ 2215886 w 4835994"/>
                <a:gd name="connsiteY187" fmla="*/ 1888321 h 10829276"/>
                <a:gd name="connsiteX188" fmla="*/ 2084421 w 4835994"/>
                <a:gd name="connsiteY188" fmla="*/ 2295000 h 10829276"/>
                <a:gd name="connsiteX189" fmla="*/ 2004871 w 4835994"/>
                <a:gd name="connsiteY189" fmla="*/ 2503783 h 10829276"/>
                <a:gd name="connsiteX190" fmla="*/ 1562185 w 4835994"/>
                <a:gd name="connsiteY190" fmla="*/ 2803560 h 10829276"/>
                <a:gd name="connsiteX191" fmla="*/ 1139317 w 4835994"/>
                <a:gd name="connsiteY191" fmla="*/ 3011504 h 10829276"/>
                <a:gd name="connsiteX192" fmla="*/ 791533 w 4835994"/>
                <a:gd name="connsiteY192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1090201 w 4835994"/>
                <a:gd name="connsiteY55" fmla="*/ 6986958 h 10829276"/>
                <a:gd name="connsiteX56" fmla="*/ 1020133 w 4835994"/>
                <a:gd name="connsiteY56" fmla="*/ 7409891 h 10829276"/>
                <a:gd name="connsiteX57" fmla="*/ 844286 w 4835994"/>
                <a:gd name="connsiteY57" fmla="*/ 8042937 h 10829276"/>
                <a:gd name="connsiteX58" fmla="*/ 756363 w 4835994"/>
                <a:gd name="connsiteY58" fmla="*/ 8552891 h 10829276"/>
                <a:gd name="connsiteX59" fmla="*/ 756363 w 4835994"/>
                <a:gd name="connsiteY59" fmla="*/ 9273860 h 10829276"/>
                <a:gd name="connsiteX60" fmla="*/ 861871 w 4835994"/>
                <a:gd name="connsiteY60" fmla="*/ 9854152 h 10829276"/>
                <a:gd name="connsiteX61" fmla="*/ 1020133 w 4835994"/>
                <a:gd name="connsiteY61" fmla="*/ 10592706 h 10829276"/>
                <a:gd name="connsiteX62" fmla="*/ 1090471 w 4835994"/>
                <a:gd name="connsiteY62" fmla="*/ 10803722 h 10829276"/>
                <a:gd name="connsiteX63" fmla="*/ 1178394 w 4835994"/>
                <a:gd name="connsiteY63" fmla="*/ 10803722 h 10829276"/>
                <a:gd name="connsiteX64" fmla="*/ 1389410 w 4835994"/>
                <a:gd name="connsiteY64" fmla="*/ 10803722 h 10829276"/>
                <a:gd name="connsiteX65" fmla="*/ 1916948 w 4835994"/>
                <a:gd name="connsiteY65" fmla="*/ 10803722 h 10829276"/>
                <a:gd name="connsiteX66" fmla="*/ 2338979 w 4835994"/>
                <a:gd name="connsiteY66" fmla="*/ 10786137 h 10829276"/>
                <a:gd name="connsiteX67" fmla="*/ 2374148 w 4835994"/>
                <a:gd name="connsiteY67" fmla="*/ 10663045 h 10829276"/>
                <a:gd name="connsiteX68" fmla="*/ 2338979 w 4835994"/>
                <a:gd name="connsiteY68" fmla="*/ 10399275 h 10829276"/>
                <a:gd name="connsiteX69" fmla="*/ 2356563 w 4835994"/>
                <a:gd name="connsiteY69" fmla="*/ 9994829 h 10829276"/>
                <a:gd name="connsiteX70" fmla="*/ 2338979 w 4835994"/>
                <a:gd name="connsiteY70" fmla="*/ 9432122 h 10829276"/>
                <a:gd name="connsiteX71" fmla="*/ 2303810 w 4835994"/>
                <a:gd name="connsiteY71" fmla="*/ 9133183 h 10829276"/>
                <a:gd name="connsiteX72" fmla="*/ 2303810 w 4835994"/>
                <a:gd name="connsiteY72" fmla="*/ 9010091 h 10829276"/>
                <a:gd name="connsiteX73" fmla="*/ 2479656 w 4835994"/>
                <a:gd name="connsiteY73" fmla="*/ 9027675 h 10829276"/>
                <a:gd name="connsiteX74" fmla="*/ 2549994 w 4835994"/>
                <a:gd name="connsiteY74" fmla="*/ 9045260 h 10829276"/>
                <a:gd name="connsiteX75" fmla="*/ 2532410 w 4835994"/>
                <a:gd name="connsiteY75" fmla="*/ 9256275 h 10829276"/>
                <a:gd name="connsiteX76" fmla="*/ 2514825 w 4835994"/>
                <a:gd name="connsiteY76" fmla="*/ 9537629 h 10829276"/>
                <a:gd name="connsiteX77" fmla="*/ 2497240 w 4835994"/>
                <a:gd name="connsiteY77" fmla="*/ 9766229 h 10829276"/>
                <a:gd name="connsiteX78" fmla="*/ 2497240 w 4835994"/>
                <a:gd name="connsiteY78" fmla="*/ 10047583 h 10829276"/>
                <a:gd name="connsiteX79" fmla="*/ 2479656 w 4835994"/>
                <a:gd name="connsiteY79" fmla="*/ 10241014 h 10829276"/>
                <a:gd name="connsiteX80" fmla="*/ 2497240 w 4835994"/>
                <a:gd name="connsiteY80" fmla="*/ 10469614 h 10829276"/>
                <a:gd name="connsiteX81" fmla="*/ 2497240 w 4835994"/>
                <a:gd name="connsiteY81" fmla="*/ 10663045 h 10829276"/>
                <a:gd name="connsiteX82" fmla="*/ 2514825 w 4835994"/>
                <a:gd name="connsiteY82" fmla="*/ 10821306 h 10829276"/>
                <a:gd name="connsiteX83" fmla="*/ 2725840 w 4835994"/>
                <a:gd name="connsiteY83" fmla="*/ 10803722 h 10829276"/>
                <a:gd name="connsiteX84" fmla="*/ 3059948 w 4835994"/>
                <a:gd name="connsiteY84" fmla="*/ 10786137 h 10829276"/>
                <a:gd name="connsiteX85" fmla="*/ 3499563 w 4835994"/>
                <a:gd name="connsiteY85" fmla="*/ 10821306 h 10829276"/>
                <a:gd name="connsiteX86" fmla="*/ 3763333 w 4835994"/>
                <a:gd name="connsiteY86" fmla="*/ 10786137 h 10829276"/>
                <a:gd name="connsiteX87" fmla="*/ 3780917 w 4835994"/>
                <a:gd name="connsiteY87" fmla="*/ 10680629 h 10829276"/>
                <a:gd name="connsiteX88" fmla="*/ 3851256 w 4835994"/>
                <a:gd name="connsiteY88" fmla="*/ 10293768 h 10829276"/>
                <a:gd name="connsiteX89" fmla="*/ 3974348 w 4835994"/>
                <a:gd name="connsiteY89" fmla="*/ 9783814 h 10829276"/>
                <a:gd name="connsiteX90" fmla="*/ 4079856 w 4835994"/>
                <a:gd name="connsiteY90" fmla="*/ 9080429 h 10829276"/>
                <a:gd name="connsiteX91" fmla="*/ 4170011 w 4835994"/>
                <a:gd name="connsiteY91" fmla="*/ 8727900 h 10829276"/>
                <a:gd name="connsiteX92" fmla="*/ 4108047 w 4835994"/>
                <a:gd name="connsiteY92" fmla="*/ 8027585 h 10829276"/>
                <a:gd name="connsiteX93" fmla="*/ 4024590 w 4835994"/>
                <a:gd name="connsiteY93" fmla="*/ 7477717 h 10829276"/>
                <a:gd name="connsiteX94" fmla="*/ 3880842 w 4835994"/>
                <a:gd name="connsiteY94" fmla="*/ 6954086 h 10829276"/>
                <a:gd name="connsiteX95" fmla="*/ 3752447 w 4835994"/>
                <a:gd name="connsiteY95" fmla="*/ 6700366 h 10829276"/>
                <a:gd name="connsiteX96" fmla="*/ 3534733 w 4835994"/>
                <a:gd name="connsiteY96" fmla="*/ 6284475 h 10829276"/>
                <a:gd name="connsiteX97" fmla="*/ 3622656 w 4835994"/>
                <a:gd name="connsiteY97" fmla="*/ 5880029 h 10829276"/>
                <a:gd name="connsiteX98" fmla="*/ 3692994 w 4835994"/>
                <a:gd name="connsiteY98" fmla="*/ 5387660 h 10829276"/>
                <a:gd name="connsiteX99" fmla="*/ 3710579 w 4835994"/>
                <a:gd name="connsiteY99" fmla="*/ 5106306 h 10829276"/>
                <a:gd name="connsiteX100" fmla="*/ 3763333 w 4835994"/>
                <a:gd name="connsiteY100" fmla="*/ 4948045 h 10829276"/>
                <a:gd name="connsiteX101" fmla="*/ 3780917 w 4835994"/>
                <a:gd name="connsiteY101" fmla="*/ 5475583 h 10829276"/>
                <a:gd name="connsiteX102" fmla="*/ 3798502 w 4835994"/>
                <a:gd name="connsiteY102" fmla="*/ 6126214 h 10829276"/>
                <a:gd name="connsiteX103" fmla="*/ 3798502 w 4835994"/>
                <a:gd name="connsiteY103" fmla="*/ 6460322 h 10829276"/>
                <a:gd name="connsiteX104" fmla="*/ 3921594 w 4835994"/>
                <a:gd name="connsiteY104" fmla="*/ 6970275 h 10829276"/>
                <a:gd name="connsiteX105" fmla="*/ 4079856 w 4835994"/>
                <a:gd name="connsiteY105" fmla="*/ 7532983 h 10829276"/>
                <a:gd name="connsiteX106" fmla="*/ 4417591 w 4835994"/>
                <a:gd name="connsiteY106" fmla="*/ 8305032 h 10829276"/>
                <a:gd name="connsiteX107" fmla="*/ 4322970 w 4835994"/>
                <a:gd name="connsiteY107" fmla="*/ 8643046 h 10829276"/>
                <a:gd name="connsiteX108" fmla="*/ 4326040 w 4835994"/>
                <a:gd name="connsiteY108" fmla="*/ 8957337 h 10829276"/>
                <a:gd name="connsiteX109" fmla="*/ 4273286 w 4835994"/>
                <a:gd name="connsiteY109" fmla="*/ 9273860 h 10829276"/>
                <a:gd name="connsiteX110" fmla="*/ 4185363 w 4835994"/>
                <a:gd name="connsiteY110" fmla="*/ 9520045 h 10829276"/>
                <a:gd name="connsiteX111" fmla="*/ 4202948 w 4835994"/>
                <a:gd name="connsiteY111" fmla="*/ 9713475 h 10829276"/>
                <a:gd name="connsiteX112" fmla="*/ 4202948 w 4835994"/>
                <a:gd name="connsiteY112" fmla="*/ 9836568 h 10829276"/>
                <a:gd name="connsiteX113" fmla="*/ 4220533 w 4835994"/>
                <a:gd name="connsiteY113" fmla="*/ 10029998 h 10829276"/>
                <a:gd name="connsiteX114" fmla="*/ 4308456 w 4835994"/>
                <a:gd name="connsiteY114" fmla="*/ 10135506 h 10829276"/>
                <a:gd name="connsiteX115" fmla="*/ 4343625 w 4835994"/>
                <a:gd name="connsiteY115" fmla="*/ 10135506 h 10829276"/>
                <a:gd name="connsiteX116" fmla="*/ 4361210 w 4835994"/>
                <a:gd name="connsiteY116" fmla="*/ 10047583 h 10829276"/>
                <a:gd name="connsiteX117" fmla="*/ 4326040 w 4835994"/>
                <a:gd name="connsiteY117" fmla="*/ 9906906 h 10829276"/>
                <a:gd name="connsiteX118" fmla="*/ 4343625 w 4835994"/>
                <a:gd name="connsiteY118" fmla="*/ 9713475 h 10829276"/>
                <a:gd name="connsiteX119" fmla="*/ 4396379 w 4835994"/>
                <a:gd name="connsiteY119" fmla="*/ 9572798 h 10829276"/>
                <a:gd name="connsiteX120" fmla="*/ 4466717 w 4835994"/>
                <a:gd name="connsiteY120" fmla="*/ 9836568 h 10829276"/>
                <a:gd name="connsiteX121" fmla="*/ 4466717 w 4835994"/>
                <a:gd name="connsiteY121" fmla="*/ 10065168 h 10829276"/>
                <a:gd name="connsiteX122" fmla="*/ 4431548 w 4835994"/>
                <a:gd name="connsiteY122" fmla="*/ 10170675 h 10829276"/>
                <a:gd name="connsiteX123" fmla="*/ 4378794 w 4835994"/>
                <a:gd name="connsiteY123" fmla="*/ 10293768 h 10829276"/>
                <a:gd name="connsiteX124" fmla="*/ 4290871 w 4835994"/>
                <a:gd name="connsiteY124" fmla="*/ 10452029 h 10829276"/>
                <a:gd name="connsiteX125" fmla="*/ 4290871 w 4835994"/>
                <a:gd name="connsiteY125" fmla="*/ 10487198 h 10829276"/>
                <a:gd name="connsiteX126" fmla="*/ 4449133 w 4835994"/>
                <a:gd name="connsiteY126" fmla="*/ 10311352 h 10829276"/>
                <a:gd name="connsiteX127" fmla="*/ 4607394 w 4835994"/>
                <a:gd name="connsiteY127" fmla="*/ 10241014 h 10829276"/>
                <a:gd name="connsiteX128" fmla="*/ 4712902 w 4835994"/>
                <a:gd name="connsiteY128" fmla="*/ 10065168 h 10829276"/>
                <a:gd name="connsiteX129" fmla="*/ 4783240 w 4835994"/>
                <a:gd name="connsiteY129" fmla="*/ 9906906 h 10829276"/>
                <a:gd name="connsiteX130" fmla="*/ 4835994 w 4835994"/>
                <a:gd name="connsiteY130" fmla="*/ 9731060 h 10829276"/>
                <a:gd name="connsiteX131" fmla="*/ 4783240 w 4835994"/>
                <a:gd name="connsiteY131" fmla="*/ 9396952 h 10829276"/>
                <a:gd name="connsiteX132" fmla="*/ 4677733 w 4835994"/>
                <a:gd name="connsiteY132" fmla="*/ 9010091 h 10829276"/>
                <a:gd name="connsiteX133" fmla="*/ 4677733 w 4835994"/>
                <a:gd name="connsiteY133" fmla="*/ 8851829 h 10829276"/>
                <a:gd name="connsiteX134" fmla="*/ 4695317 w 4835994"/>
                <a:gd name="connsiteY134" fmla="*/ 8799075 h 10829276"/>
                <a:gd name="connsiteX135" fmla="*/ 4624979 w 4835994"/>
                <a:gd name="connsiteY135" fmla="*/ 8693568 h 10829276"/>
                <a:gd name="connsiteX136" fmla="*/ 4607394 w 4835994"/>
                <a:gd name="connsiteY136" fmla="*/ 8640814 h 10829276"/>
                <a:gd name="connsiteX137" fmla="*/ 4767051 w 4835994"/>
                <a:gd name="connsiteY137" fmla="*/ 8485344 h 10829276"/>
                <a:gd name="connsiteX138" fmla="*/ 4720438 w 4835994"/>
                <a:gd name="connsiteY138" fmla="*/ 7522655 h 10829276"/>
                <a:gd name="connsiteX139" fmla="*/ 4705086 w 4835994"/>
                <a:gd name="connsiteY139" fmla="*/ 6920312 h 10829276"/>
                <a:gd name="connsiteX140" fmla="*/ 4614094 w 4835994"/>
                <a:gd name="connsiteY140" fmla="*/ 6397520 h 10829276"/>
                <a:gd name="connsiteX141" fmla="*/ 4509423 w 4835994"/>
                <a:gd name="connsiteY141" fmla="*/ 5788198 h 10829276"/>
                <a:gd name="connsiteX142" fmla="*/ 4468950 w 4835994"/>
                <a:gd name="connsiteY142" fmla="*/ 4527409 h 10829276"/>
                <a:gd name="connsiteX143" fmla="*/ 4468950 w 4835994"/>
                <a:gd name="connsiteY143" fmla="*/ 3794997 h 10829276"/>
                <a:gd name="connsiteX144" fmla="*/ 4308456 w 4835994"/>
                <a:gd name="connsiteY144" fmla="*/ 3295091 h 10829276"/>
                <a:gd name="connsiteX145" fmla="*/ 4202948 w 4835994"/>
                <a:gd name="connsiteY145" fmla="*/ 3189583 h 10829276"/>
                <a:gd name="connsiteX146" fmla="*/ 4062271 w 4835994"/>
                <a:gd name="connsiteY146" fmla="*/ 3101660 h 10829276"/>
                <a:gd name="connsiteX147" fmla="*/ 3797665 w 4835994"/>
                <a:gd name="connsiteY147" fmla="*/ 3034392 h 10829276"/>
                <a:gd name="connsiteX148" fmla="*/ 3402429 w 4835994"/>
                <a:gd name="connsiteY148" fmla="*/ 2826447 h 10829276"/>
                <a:gd name="connsiteX149" fmla="*/ 3024779 w 4835994"/>
                <a:gd name="connsiteY149" fmla="*/ 2609291 h 10829276"/>
                <a:gd name="connsiteX150" fmla="*/ 2866517 w 4835994"/>
                <a:gd name="connsiteY150" fmla="*/ 2204845 h 10829276"/>
                <a:gd name="connsiteX151" fmla="*/ 2831348 w 4835994"/>
                <a:gd name="connsiteY151" fmla="*/ 1958660 h 10829276"/>
                <a:gd name="connsiteX152" fmla="*/ 2831348 w 4835994"/>
                <a:gd name="connsiteY152" fmla="*/ 1870737 h 10829276"/>
                <a:gd name="connsiteX153" fmla="*/ 3077533 w 4835994"/>
                <a:gd name="connsiteY153" fmla="*/ 1958660 h 10829276"/>
                <a:gd name="connsiteX154" fmla="*/ 3288548 w 4835994"/>
                <a:gd name="connsiteY154" fmla="*/ 1993829 h 10829276"/>
                <a:gd name="connsiteX155" fmla="*/ 3411640 w 4835994"/>
                <a:gd name="connsiteY155" fmla="*/ 1958660 h 10829276"/>
                <a:gd name="connsiteX156" fmla="*/ 3446810 w 4835994"/>
                <a:gd name="connsiteY156" fmla="*/ 1923491 h 10829276"/>
                <a:gd name="connsiteX157" fmla="*/ 3446810 w 4835994"/>
                <a:gd name="connsiteY157" fmla="*/ 1835568 h 10829276"/>
                <a:gd name="connsiteX158" fmla="*/ 3429225 w 4835994"/>
                <a:gd name="connsiteY158" fmla="*/ 1782814 h 10829276"/>
                <a:gd name="connsiteX159" fmla="*/ 3464394 w 4835994"/>
                <a:gd name="connsiteY159" fmla="*/ 1782814 h 10829276"/>
                <a:gd name="connsiteX160" fmla="*/ 3534733 w 4835994"/>
                <a:gd name="connsiteY160" fmla="*/ 1765229 h 10829276"/>
                <a:gd name="connsiteX161" fmla="*/ 3517148 w 4835994"/>
                <a:gd name="connsiteY161" fmla="*/ 1712475 h 10829276"/>
                <a:gd name="connsiteX162" fmla="*/ 3499563 w 4835994"/>
                <a:gd name="connsiteY162" fmla="*/ 1694891 h 10829276"/>
                <a:gd name="connsiteX163" fmla="*/ 3552317 w 4835994"/>
                <a:gd name="connsiteY163" fmla="*/ 1677306 h 10829276"/>
                <a:gd name="connsiteX164" fmla="*/ 3552317 w 4835994"/>
                <a:gd name="connsiteY164" fmla="*/ 1571798 h 10829276"/>
                <a:gd name="connsiteX165" fmla="*/ 3534733 w 4835994"/>
                <a:gd name="connsiteY165" fmla="*/ 1413537 h 10829276"/>
                <a:gd name="connsiteX166" fmla="*/ 3640240 w 4835994"/>
                <a:gd name="connsiteY166" fmla="*/ 1413537 h 10829276"/>
                <a:gd name="connsiteX167" fmla="*/ 3740619 w 4835994"/>
                <a:gd name="connsiteY167" fmla="*/ 1406943 h 10829276"/>
                <a:gd name="connsiteX168" fmla="*/ 3710579 w 4835994"/>
                <a:gd name="connsiteY168" fmla="*/ 1290445 h 10829276"/>
                <a:gd name="connsiteX169" fmla="*/ 3622656 w 4835994"/>
                <a:gd name="connsiteY169" fmla="*/ 1184937 h 10829276"/>
                <a:gd name="connsiteX170" fmla="*/ 3587486 w 4835994"/>
                <a:gd name="connsiteY170" fmla="*/ 1132183 h 10829276"/>
                <a:gd name="connsiteX171" fmla="*/ 3552317 w 4835994"/>
                <a:gd name="connsiteY171" fmla="*/ 1044260 h 10829276"/>
                <a:gd name="connsiteX172" fmla="*/ 3600048 w 4835994"/>
                <a:gd name="connsiteY172" fmla="*/ 700940 h 10829276"/>
                <a:gd name="connsiteX173" fmla="*/ 3499563 w 4835994"/>
                <a:gd name="connsiteY173" fmla="*/ 340875 h 10829276"/>
                <a:gd name="connsiteX174" fmla="*/ 3306133 w 4835994"/>
                <a:gd name="connsiteY174" fmla="*/ 182614 h 10829276"/>
                <a:gd name="connsiteX175" fmla="*/ 3059948 w 4835994"/>
                <a:gd name="connsiteY175" fmla="*/ 77106 h 10829276"/>
                <a:gd name="connsiteX176" fmla="*/ 2796179 w 4835994"/>
                <a:gd name="connsiteY176" fmla="*/ 6768 h 10829276"/>
                <a:gd name="connsiteX177" fmla="*/ 2532410 w 4835994"/>
                <a:gd name="connsiteY177" fmla="*/ 6768 h 10829276"/>
                <a:gd name="connsiteX178" fmla="*/ 2198302 w 4835994"/>
                <a:gd name="connsiteY178" fmla="*/ 41937 h 10829276"/>
                <a:gd name="connsiteX179" fmla="*/ 1987286 w 4835994"/>
                <a:gd name="connsiteY179" fmla="*/ 165029 h 10829276"/>
                <a:gd name="connsiteX180" fmla="*/ 1776271 w 4835994"/>
                <a:gd name="connsiteY180" fmla="*/ 358460 h 10829276"/>
                <a:gd name="connsiteX181" fmla="*/ 1705932 w 4835994"/>
                <a:gd name="connsiteY181" fmla="*/ 639814 h 10829276"/>
                <a:gd name="connsiteX182" fmla="*/ 1776271 w 4835994"/>
                <a:gd name="connsiteY182" fmla="*/ 991507 h 10829276"/>
                <a:gd name="connsiteX183" fmla="*/ 1952117 w 4835994"/>
                <a:gd name="connsiteY183" fmla="*/ 1272860 h 10829276"/>
                <a:gd name="connsiteX184" fmla="*/ 2163133 w 4835994"/>
                <a:gd name="connsiteY184" fmla="*/ 1448706 h 10829276"/>
                <a:gd name="connsiteX185" fmla="*/ 2215887 w 4835994"/>
                <a:gd name="connsiteY185" fmla="*/ 1554213 h 10829276"/>
                <a:gd name="connsiteX186" fmla="*/ 2215886 w 4835994"/>
                <a:gd name="connsiteY186" fmla="*/ 1888321 h 10829276"/>
                <a:gd name="connsiteX187" fmla="*/ 2084421 w 4835994"/>
                <a:gd name="connsiteY187" fmla="*/ 2295000 h 10829276"/>
                <a:gd name="connsiteX188" fmla="*/ 2004871 w 4835994"/>
                <a:gd name="connsiteY188" fmla="*/ 2503783 h 10829276"/>
                <a:gd name="connsiteX189" fmla="*/ 1562185 w 4835994"/>
                <a:gd name="connsiteY189" fmla="*/ 2803560 h 10829276"/>
                <a:gd name="connsiteX190" fmla="*/ 1139317 w 4835994"/>
                <a:gd name="connsiteY190" fmla="*/ 3011504 h 10829276"/>
                <a:gd name="connsiteX191" fmla="*/ 791533 w 4835994"/>
                <a:gd name="connsiteY191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1090201 w 4835994"/>
                <a:gd name="connsiteY55" fmla="*/ 6986958 h 10829276"/>
                <a:gd name="connsiteX56" fmla="*/ 904018 w 4835994"/>
                <a:gd name="connsiteY56" fmla="*/ 7526005 h 10829276"/>
                <a:gd name="connsiteX57" fmla="*/ 844286 w 4835994"/>
                <a:gd name="connsiteY57" fmla="*/ 8042937 h 10829276"/>
                <a:gd name="connsiteX58" fmla="*/ 756363 w 4835994"/>
                <a:gd name="connsiteY58" fmla="*/ 8552891 h 10829276"/>
                <a:gd name="connsiteX59" fmla="*/ 756363 w 4835994"/>
                <a:gd name="connsiteY59" fmla="*/ 9273860 h 10829276"/>
                <a:gd name="connsiteX60" fmla="*/ 861871 w 4835994"/>
                <a:gd name="connsiteY60" fmla="*/ 9854152 h 10829276"/>
                <a:gd name="connsiteX61" fmla="*/ 1020133 w 4835994"/>
                <a:gd name="connsiteY61" fmla="*/ 10592706 h 10829276"/>
                <a:gd name="connsiteX62" fmla="*/ 1090471 w 4835994"/>
                <a:gd name="connsiteY62" fmla="*/ 10803722 h 10829276"/>
                <a:gd name="connsiteX63" fmla="*/ 1178394 w 4835994"/>
                <a:gd name="connsiteY63" fmla="*/ 10803722 h 10829276"/>
                <a:gd name="connsiteX64" fmla="*/ 1389410 w 4835994"/>
                <a:gd name="connsiteY64" fmla="*/ 10803722 h 10829276"/>
                <a:gd name="connsiteX65" fmla="*/ 1916948 w 4835994"/>
                <a:gd name="connsiteY65" fmla="*/ 10803722 h 10829276"/>
                <a:gd name="connsiteX66" fmla="*/ 2338979 w 4835994"/>
                <a:gd name="connsiteY66" fmla="*/ 10786137 h 10829276"/>
                <a:gd name="connsiteX67" fmla="*/ 2374148 w 4835994"/>
                <a:gd name="connsiteY67" fmla="*/ 10663045 h 10829276"/>
                <a:gd name="connsiteX68" fmla="*/ 2338979 w 4835994"/>
                <a:gd name="connsiteY68" fmla="*/ 10399275 h 10829276"/>
                <a:gd name="connsiteX69" fmla="*/ 2356563 w 4835994"/>
                <a:gd name="connsiteY69" fmla="*/ 9994829 h 10829276"/>
                <a:gd name="connsiteX70" fmla="*/ 2338979 w 4835994"/>
                <a:gd name="connsiteY70" fmla="*/ 9432122 h 10829276"/>
                <a:gd name="connsiteX71" fmla="*/ 2303810 w 4835994"/>
                <a:gd name="connsiteY71" fmla="*/ 9133183 h 10829276"/>
                <a:gd name="connsiteX72" fmla="*/ 2303810 w 4835994"/>
                <a:gd name="connsiteY72" fmla="*/ 9010091 h 10829276"/>
                <a:gd name="connsiteX73" fmla="*/ 2479656 w 4835994"/>
                <a:gd name="connsiteY73" fmla="*/ 9027675 h 10829276"/>
                <a:gd name="connsiteX74" fmla="*/ 2549994 w 4835994"/>
                <a:gd name="connsiteY74" fmla="*/ 9045260 h 10829276"/>
                <a:gd name="connsiteX75" fmla="*/ 2532410 w 4835994"/>
                <a:gd name="connsiteY75" fmla="*/ 9256275 h 10829276"/>
                <a:gd name="connsiteX76" fmla="*/ 2514825 w 4835994"/>
                <a:gd name="connsiteY76" fmla="*/ 9537629 h 10829276"/>
                <a:gd name="connsiteX77" fmla="*/ 2497240 w 4835994"/>
                <a:gd name="connsiteY77" fmla="*/ 9766229 h 10829276"/>
                <a:gd name="connsiteX78" fmla="*/ 2497240 w 4835994"/>
                <a:gd name="connsiteY78" fmla="*/ 10047583 h 10829276"/>
                <a:gd name="connsiteX79" fmla="*/ 2479656 w 4835994"/>
                <a:gd name="connsiteY79" fmla="*/ 10241014 h 10829276"/>
                <a:gd name="connsiteX80" fmla="*/ 2497240 w 4835994"/>
                <a:gd name="connsiteY80" fmla="*/ 10469614 h 10829276"/>
                <a:gd name="connsiteX81" fmla="*/ 2497240 w 4835994"/>
                <a:gd name="connsiteY81" fmla="*/ 10663045 h 10829276"/>
                <a:gd name="connsiteX82" fmla="*/ 2514825 w 4835994"/>
                <a:gd name="connsiteY82" fmla="*/ 10821306 h 10829276"/>
                <a:gd name="connsiteX83" fmla="*/ 2725840 w 4835994"/>
                <a:gd name="connsiteY83" fmla="*/ 10803722 h 10829276"/>
                <a:gd name="connsiteX84" fmla="*/ 3059948 w 4835994"/>
                <a:gd name="connsiteY84" fmla="*/ 10786137 h 10829276"/>
                <a:gd name="connsiteX85" fmla="*/ 3499563 w 4835994"/>
                <a:gd name="connsiteY85" fmla="*/ 10821306 h 10829276"/>
                <a:gd name="connsiteX86" fmla="*/ 3763333 w 4835994"/>
                <a:gd name="connsiteY86" fmla="*/ 10786137 h 10829276"/>
                <a:gd name="connsiteX87" fmla="*/ 3780917 w 4835994"/>
                <a:gd name="connsiteY87" fmla="*/ 10680629 h 10829276"/>
                <a:gd name="connsiteX88" fmla="*/ 3851256 w 4835994"/>
                <a:gd name="connsiteY88" fmla="*/ 10293768 h 10829276"/>
                <a:gd name="connsiteX89" fmla="*/ 3974348 w 4835994"/>
                <a:gd name="connsiteY89" fmla="*/ 9783814 h 10829276"/>
                <a:gd name="connsiteX90" fmla="*/ 4079856 w 4835994"/>
                <a:gd name="connsiteY90" fmla="*/ 9080429 h 10829276"/>
                <a:gd name="connsiteX91" fmla="*/ 4170011 w 4835994"/>
                <a:gd name="connsiteY91" fmla="*/ 8727900 h 10829276"/>
                <a:gd name="connsiteX92" fmla="*/ 4108047 w 4835994"/>
                <a:gd name="connsiteY92" fmla="*/ 8027585 h 10829276"/>
                <a:gd name="connsiteX93" fmla="*/ 4024590 w 4835994"/>
                <a:gd name="connsiteY93" fmla="*/ 7477717 h 10829276"/>
                <a:gd name="connsiteX94" fmla="*/ 3880842 w 4835994"/>
                <a:gd name="connsiteY94" fmla="*/ 6954086 h 10829276"/>
                <a:gd name="connsiteX95" fmla="*/ 3752447 w 4835994"/>
                <a:gd name="connsiteY95" fmla="*/ 6700366 h 10829276"/>
                <a:gd name="connsiteX96" fmla="*/ 3534733 w 4835994"/>
                <a:gd name="connsiteY96" fmla="*/ 6284475 h 10829276"/>
                <a:gd name="connsiteX97" fmla="*/ 3622656 w 4835994"/>
                <a:gd name="connsiteY97" fmla="*/ 5880029 h 10829276"/>
                <a:gd name="connsiteX98" fmla="*/ 3692994 w 4835994"/>
                <a:gd name="connsiteY98" fmla="*/ 5387660 h 10829276"/>
                <a:gd name="connsiteX99" fmla="*/ 3710579 w 4835994"/>
                <a:gd name="connsiteY99" fmla="*/ 5106306 h 10829276"/>
                <a:gd name="connsiteX100" fmla="*/ 3763333 w 4835994"/>
                <a:gd name="connsiteY100" fmla="*/ 4948045 h 10829276"/>
                <a:gd name="connsiteX101" fmla="*/ 3780917 w 4835994"/>
                <a:gd name="connsiteY101" fmla="*/ 5475583 h 10829276"/>
                <a:gd name="connsiteX102" fmla="*/ 3798502 w 4835994"/>
                <a:gd name="connsiteY102" fmla="*/ 6126214 h 10829276"/>
                <a:gd name="connsiteX103" fmla="*/ 3798502 w 4835994"/>
                <a:gd name="connsiteY103" fmla="*/ 6460322 h 10829276"/>
                <a:gd name="connsiteX104" fmla="*/ 3921594 w 4835994"/>
                <a:gd name="connsiteY104" fmla="*/ 6970275 h 10829276"/>
                <a:gd name="connsiteX105" fmla="*/ 4079856 w 4835994"/>
                <a:gd name="connsiteY105" fmla="*/ 7532983 h 10829276"/>
                <a:gd name="connsiteX106" fmla="*/ 4417591 w 4835994"/>
                <a:gd name="connsiteY106" fmla="*/ 8305032 h 10829276"/>
                <a:gd name="connsiteX107" fmla="*/ 4322970 w 4835994"/>
                <a:gd name="connsiteY107" fmla="*/ 8643046 h 10829276"/>
                <a:gd name="connsiteX108" fmla="*/ 4326040 w 4835994"/>
                <a:gd name="connsiteY108" fmla="*/ 8957337 h 10829276"/>
                <a:gd name="connsiteX109" fmla="*/ 4273286 w 4835994"/>
                <a:gd name="connsiteY109" fmla="*/ 9273860 h 10829276"/>
                <a:gd name="connsiteX110" fmla="*/ 4185363 w 4835994"/>
                <a:gd name="connsiteY110" fmla="*/ 9520045 h 10829276"/>
                <a:gd name="connsiteX111" fmla="*/ 4202948 w 4835994"/>
                <a:gd name="connsiteY111" fmla="*/ 9713475 h 10829276"/>
                <a:gd name="connsiteX112" fmla="*/ 4202948 w 4835994"/>
                <a:gd name="connsiteY112" fmla="*/ 9836568 h 10829276"/>
                <a:gd name="connsiteX113" fmla="*/ 4220533 w 4835994"/>
                <a:gd name="connsiteY113" fmla="*/ 10029998 h 10829276"/>
                <a:gd name="connsiteX114" fmla="*/ 4308456 w 4835994"/>
                <a:gd name="connsiteY114" fmla="*/ 10135506 h 10829276"/>
                <a:gd name="connsiteX115" fmla="*/ 4343625 w 4835994"/>
                <a:gd name="connsiteY115" fmla="*/ 10135506 h 10829276"/>
                <a:gd name="connsiteX116" fmla="*/ 4361210 w 4835994"/>
                <a:gd name="connsiteY116" fmla="*/ 10047583 h 10829276"/>
                <a:gd name="connsiteX117" fmla="*/ 4326040 w 4835994"/>
                <a:gd name="connsiteY117" fmla="*/ 9906906 h 10829276"/>
                <a:gd name="connsiteX118" fmla="*/ 4343625 w 4835994"/>
                <a:gd name="connsiteY118" fmla="*/ 9713475 h 10829276"/>
                <a:gd name="connsiteX119" fmla="*/ 4396379 w 4835994"/>
                <a:gd name="connsiteY119" fmla="*/ 9572798 h 10829276"/>
                <a:gd name="connsiteX120" fmla="*/ 4466717 w 4835994"/>
                <a:gd name="connsiteY120" fmla="*/ 9836568 h 10829276"/>
                <a:gd name="connsiteX121" fmla="*/ 4466717 w 4835994"/>
                <a:gd name="connsiteY121" fmla="*/ 10065168 h 10829276"/>
                <a:gd name="connsiteX122" fmla="*/ 4431548 w 4835994"/>
                <a:gd name="connsiteY122" fmla="*/ 10170675 h 10829276"/>
                <a:gd name="connsiteX123" fmla="*/ 4378794 w 4835994"/>
                <a:gd name="connsiteY123" fmla="*/ 10293768 h 10829276"/>
                <a:gd name="connsiteX124" fmla="*/ 4290871 w 4835994"/>
                <a:gd name="connsiteY124" fmla="*/ 10452029 h 10829276"/>
                <a:gd name="connsiteX125" fmla="*/ 4290871 w 4835994"/>
                <a:gd name="connsiteY125" fmla="*/ 10487198 h 10829276"/>
                <a:gd name="connsiteX126" fmla="*/ 4449133 w 4835994"/>
                <a:gd name="connsiteY126" fmla="*/ 10311352 h 10829276"/>
                <a:gd name="connsiteX127" fmla="*/ 4607394 w 4835994"/>
                <a:gd name="connsiteY127" fmla="*/ 10241014 h 10829276"/>
                <a:gd name="connsiteX128" fmla="*/ 4712902 w 4835994"/>
                <a:gd name="connsiteY128" fmla="*/ 10065168 h 10829276"/>
                <a:gd name="connsiteX129" fmla="*/ 4783240 w 4835994"/>
                <a:gd name="connsiteY129" fmla="*/ 9906906 h 10829276"/>
                <a:gd name="connsiteX130" fmla="*/ 4835994 w 4835994"/>
                <a:gd name="connsiteY130" fmla="*/ 9731060 h 10829276"/>
                <a:gd name="connsiteX131" fmla="*/ 4783240 w 4835994"/>
                <a:gd name="connsiteY131" fmla="*/ 9396952 h 10829276"/>
                <a:gd name="connsiteX132" fmla="*/ 4677733 w 4835994"/>
                <a:gd name="connsiteY132" fmla="*/ 9010091 h 10829276"/>
                <a:gd name="connsiteX133" fmla="*/ 4677733 w 4835994"/>
                <a:gd name="connsiteY133" fmla="*/ 8851829 h 10829276"/>
                <a:gd name="connsiteX134" fmla="*/ 4695317 w 4835994"/>
                <a:gd name="connsiteY134" fmla="*/ 8799075 h 10829276"/>
                <a:gd name="connsiteX135" fmla="*/ 4624979 w 4835994"/>
                <a:gd name="connsiteY135" fmla="*/ 8693568 h 10829276"/>
                <a:gd name="connsiteX136" fmla="*/ 4607394 w 4835994"/>
                <a:gd name="connsiteY136" fmla="*/ 8640814 h 10829276"/>
                <a:gd name="connsiteX137" fmla="*/ 4767051 w 4835994"/>
                <a:gd name="connsiteY137" fmla="*/ 8485344 h 10829276"/>
                <a:gd name="connsiteX138" fmla="*/ 4720438 w 4835994"/>
                <a:gd name="connsiteY138" fmla="*/ 7522655 h 10829276"/>
                <a:gd name="connsiteX139" fmla="*/ 4705086 w 4835994"/>
                <a:gd name="connsiteY139" fmla="*/ 6920312 h 10829276"/>
                <a:gd name="connsiteX140" fmla="*/ 4614094 w 4835994"/>
                <a:gd name="connsiteY140" fmla="*/ 6397520 h 10829276"/>
                <a:gd name="connsiteX141" fmla="*/ 4509423 w 4835994"/>
                <a:gd name="connsiteY141" fmla="*/ 5788198 h 10829276"/>
                <a:gd name="connsiteX142" fmla="*/ 4468950 w 4835994"/>
                <a:gd name="connsiteY142" fmla="*/ 4527409 h 10829276"/>
                <a:gd name="connsiteX143" fmla="*/ 4468950 w 4835994"/>
                <a:gd name="connsiteY143" fmla="*/ 3794997 h 10829276"/>
                <a:gd name="connsiteX144" fmla="*/ 4308456 w 4835994"/>
                <a:gd name="connsiteY144" fmla="*/ 3295091 h 10829276"/>
                <a:gd name="connsiteX145" fmla="*/ 4202948 w 4835994"/>
                <a:gd name="connsiteY145" fmla="*/ 3189583 h 10829276"/>
                <a:gd name="connsiteX146" fmla="*/ 4062271 w 4835994"/>
                <a:gd name="connsiteY146" fmla="*/ 3101660 h 10829276"/>
                <a:gd name="connsiteX147" fmla="*/ 3797665 w 4835994"/>
                <a:gd name="connsiteY147" fmla="*/ 3034392 h 10829276"/>
                <a:gd name="connsiteX148" fmla="*/ 3402429 w 4835994"/>
                <a:gd name="connsiteY148" fmla="*/ 2826447 h 10829276"/>
                <a:gd name="connsiteX149" fmla="*/ 3024779 w 4835994"/>
                <a:gd name="connsiteY149" fmla="*/ 2609291 h 10829276"/>
                <a:gd name="connsiteX150" fmla="*/ 2866517 w 4835994"/>
                <a:gd name="connsiteY150" fmla="*/ 2204845 h 10829276"/>
                <a:gd name="connsiteX151" fmla="*/ 2831348 w 4835994"/>
                <a:gd name="connsiteY151" fmla="*/ 1958660 h 10829276"/>
                <a:gd name="connsiteX152" fmla="*/ 2831348 w 4835994"/>
                <a:gd name="connsiteY152" fmla="*/ 1870737 h 10829276"/>
                <a:gd name="connsiteX153" fmla="*/ 3077533 w 4835994"/>
                <a:gd name="connsiteY153" fmla="*/ 1958660 h 10829276"/>
                <a:gd name="connsiteX154" fmla="*/ 3288548 w 4835994"/>
                <a:gd name="connsiteY154" fmla="*/ 1993829 h 10829276"/>
                <a:gd name="connsiteX155" fmla="*/ 3411640 w 4835994"/>
                <a:gd name="connsiteY155" fmla="*/ 1958660 h 10829276"/>
                <a:gd name="connsiteX156" fmla="*/ 3446810 w 4835994"/>
                <a:gd name="connsiteY156" fmla="*/ 1923491 h 10829276"/>
                <a:gd name="connsiteX157" fmla="*/ 3446810 w 4835994"/>
                <a:gd name="connsiteY157" fmla="*/ 1835568 h 10829276"/>
                <a:gd name="connsiteX158" fmla="*/ 3429225 w 4835994"/>
                <a:gd name="connsiteY158" fmla="*/ 1782814 h 10829276"/>
                <a:gd name="connsiteX159" fmla="*/ 3464394 w 4835994"/>
                <a:gd name="connsiteY159" fmla="*/ 1782814 h 10829276"/>
                <a:gd name="connsiteX160" fmla="*/ 3534733 w 4835994"/>
                <a:gd name="connsiteY160" fmla="*/ 1765229 h 10829276"/>
                <a:gd name="connsiteX161" fmla="*/ 3517148 w 4835994"/>
                <a:gd name="connsiteY161" fmla="*/ 1712475 h 10829276"/>
                <a:gd name="connsiteX162" fmla="*/ 3499563 w 4835994"/>
                <a:gd name="connsiteY162" fmla="*/ 1694891 h 10829276"/>
                <a:gd name="connsiteX163" fmla="*/ 3552317 w 4835994"/>
                <a:gd name="connsiteY163" fmla="*/ 1677306 h 10829276"/>
                <a:gd name="connsiteX164" fmla="*/ 3552317 w 4835994"/>
                <a:gd name="connsiteY164" fmla="*/ 1571798 h 10829276"/>
                <a:gd name="connsiteX165" fmla="*/ 3534733 w 4835994"/>
                <a:gd name="connsiteY165" fmla="*/ 1413537 h 10829276"/>
                <a:gd name="connsiteX166" fmla="*/ 3640240 w 4835994"/>
                <a:gd name="connsiteY166" fmla="*/ 1413537 h 10829276"/>
                <a:gd name="connsiteX167" fmla="*/ 3740619 w 4835994"/>
                <a:gd name="connsiteY167" fmla="*/ 1406943 h 10829276"/>
                <a:gd name="connsiteX168" fmla="*/ 3710579 w 4835994"/>
                <a:gd name="connsiteY168" fmla="*/ 1290445 h 10829276"/>
                <a:gd name="connsiteX169" fmla="*/ 3622656 w 4835994"/>
                <a:gd name="connsiteY169" fmla="*/ 1184937 h 10829276"/>
                <a:gd name="connsiteX170" fmla="*/ 3587486 w 4835994"/>
                <a:gd name="connsiteY170" fmla="*/ 1132183 h 10829276"/>
                <a:gd name="connsiteX171" fmla="*/ 3552317 w 4835994"/>
                <a:gd name="connsiteY171" fmla="*/ 1044260 h 10829276"/>
                <a:gd name="connsiteX172" fmla="*/ 3600048 w 4835994"/>
                <a:gd name="connsiteY172" fmla="*/ 700940 h 10829276"/>
                <a:gd name="connsiteX173" fmla="*/ 3499563 w 4835994"/>
                <a:gd name="connsiteY173" fmla="*/ 340875 h 10829276"/>
                <a:gd name="connsiteX174" fmla="*/ 3306133 w 4835994"/>
                <a:gd name="connsiteY174" fmla="*/ 182614 h 10829276"/>
                <a:gd name="connsiteX175" fmla="*/ 3059948 w 4835994"/>
                <a:gd name="connsiteY175" fmla="*/ 77106 h 10829276"/>
                <a:gd name="connsiteX176" fmla="*/ 2796179 w 4835994"/>
                <a:gd name="connsiteY176" fmla="*/ 6768 h 10829276"/>
                <a:gd name="connsiteX177" fmla="*/ 2532410 w 4835994"/>
                <a:gd name="connsiteY177" fmla="*/ 6768 h 10829276"/>
                <a:gd name="connsiteX178" fmla="*/ 2198302 w 4835994"/>
                <a:gd name="connsiteY178" fmla="*/ 41937 h 10829276"/>
                <a:gd name="connsiteX179" fmla="*/ 1987286 w 4835994"/>
                <a:gd name="connsiteY179" fmla="*/ 165029 h 10829276"/>
                <a:gd name="connsiteX180" fmla="*/ 1776271 w 4835994"/>
                <a:gd name="connsiteY180" fmla="*/ 358460 h 10829276"/>
                <a:gd name="connsiteX181" fmla="*/ 1705932 w 4835994"/>
                <a:gd name="connsiteY181" fmla="*/ 639814 h 10829276"/>
                <a:gd name="connsiteX182" fmla="*/ 1776271 w 4835994"/>
                <a:gd name="connsiteY182" fmla="*/ 991507 h 10829276"/>
                <a:gd name="connsiteX183" fmla="*/ 1952117 w 4835994"/>
                <a:gd name="connsiteY183" fmla="*/ 1272860 h 10829276"/>
                <a:gd name="connsiteX184" fmla="*/ 2163133 w 4835994"/>
                <a:gd name="connsiteY184" fmla="*/ 1448706 h 10829276"/>
                <a:gd name="connsiteX185" fmla="*/ 2215887 w 4835994"/>
                <a:gd name="connsiteY185" fmla="*/ 1554213 h 10829276"/>
                <a:gd name="connsiteX186" fmla="*/ 2215886 w 4835994"/>
                <a:gd name="connsiteY186" fmla="*/ 1888321 h 10829276"/>
                <a:gd name="connsiteX187" fmla="*/ 2084421 w 4835994"/>
                <a:gd name="connsiteY187" fmla="*/ 2295000 h 10829276"/>
                <a:gd name="connsiteX188" fmla="*/ 2004871 w 4835994"/>
                <a:gd name="connsiteY188" fmla="*/ 2503783 h 10829276"/>
                <a:gd name="connsiteX189" fmla="*/ 1562185 w 4835994"/>
                <a:gd name="connsiteY189" fmla="*/ 2803560 h 10829276"/>
                <a:gd name="connsiteX190" fmla="*/ 1139317 w 4835994"/>
                <a:gd name="connsiteY190" fmla="*/ 3011504 h 10829276"/>
                <a:gd name="connsiteX191" fmla="*/ 791533 w 4835994"/>
                <a:gd name="connsiteY191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1090201 w 4835994"/>
                <a:gd name="connsiteY55" fmla="*/ 6986958 h 10829276"/>
                <a:gd name="connsiteX56" fmla="*/ 844286 w 4835994"/>
                <a:gd name="connsiteY56" fmla="*/ 8042937 h 10829276"/>
                <a:gd name="connsiteX57" fmla="*/ 756363 w 4835994"/>
                <a:gd name="connsiteY57" fmla="*/ 8552891 h 10829276"/>
                <a:gd name="connsiteX58" fmla="*/ 756363 w 4835994"/>
                <a:gd name="connsiteY58" fmla="*/ 9273860 h 10829276"/>
                <a:gd name="connsiteX59" fmla="*/ 861871 w 4835994"/>
                <a:gd name="connsiteY59" fmla="*/ 9854152 h 10829276"/>
                <a:gd name="connsiteX60" fmla="*/ 1020133 w 4835994"/>
                <a:gd name="connsiteY60" fmla="*/ 10592706 h 10829276"/>
                <a:gd name="connsiteX61" fmla="*/ 1090471 w 4835994"/>
                <a:gd name="connsiteY61" fmla="*/ 10803722 h 10829276"/>
                <a:gd name="connsiteX62" fmla="*/ 1178394 w 4835994"/>
                <a:gd name="connsiteY62" fmla="*/ 10803722 h 10829276"/>
                <a:gd name="connsiteX63" fmla="*/ 1389410 w 4835994"/>
                <a:gd name="connsiteY63" fmla="*/ 10803722 h 10829276"/>
                <a:gd name="connsiteX64" fmla="*/ 1916948 w 4835994"/>
                <a:gd name="connsiteY64" fmla="*/ 10803722 h 10829276"/>
                <a:gd name="connsiteX65" fmla="*/ 2338979 w 4835994"/>
                <a:gd name="connsiteY65" fmla="*/ 10786137 h 10829276"/>
                <a:gd name="connsiteX66" fmla="*/ 2374148 w 4835994"/>
                <a:gd name="connsiteY66" fmla="*/ 10663045 h 10829276"/>
                <a:gd name="connsiteX67" fmla="*/ 2338979 w 4835994"/>
                <a:gd name="connsiteY67" fmla="*/ 10399275 h 10829276"/>
                <a:gd name="connsiteX68" fmla="*/ 2356563 w 4835994"/>
                <a:gd name="connsiteY68" fmla="*/ 9994829 h 10829276"/>
                <a:gd name="connsiteX69" fmla="*/ 2338979 w 4835994"/>
                <a:gd name="connsiteY69" fmla="*/ 9432122 h 10829276"/>
                <a:gd name="connsiteX70" fmla="*/ 2303810 w 4835994"/>
                <a:gd name="connsiteY70" fmla="*/ 9133183 h 10829276"/>
                <a:gd name="connsiteX71" fmla="*/ 2303810 w 4835994"/>
                <a:gd name="connsiteY71" fmla="*/ 9010091 h 10829276"/>
                <a:gd name="connsiteX72" fmla="*/ 2479656 w 4835994"/>
                <a:gd name="connsiteY72" fmla="*/ 9027675 h 10829276"/>
                <a:gd name="connsiteX73" fmla="*/ 2549994 w 4835994"/>
                <a:gd name="connsiteY73" fmla="*/ 9045260 h 10829276"/>
                <a:gd name="connsiteX74" fmla="*/ 2532410 w 4835994"/>
                <a:gd name="connsiteY74" fmla="*/ 9256275 h 10829276"/>
                <a:gd name="connsiteX75" fmla="*/ 2514825 w 4835994"/>
                <a:gd name="connsiteY75" fmla="*/ 9537629 h 10829276"/>
                <a:gd name="connsiteX76" fmla="*/ 2497240 w 4835994"/>
                <a:gd name="connsiteY76" fmla="*/ 9766229 h 10829276"/>
                <a:gd name="connsiteX77" fmla="*/ 2497240 w 4835994"/>
                <a:gd name="connsiteY77" fmla="*/ 10047583 h 10829276"/>
                <a:gd name="connsiteX78" fmla="*/ 2479656 w 4835994"/>
                <a:gd name="connsiteY78" fmla="*/ 10241014 h 10829276"/>
                <a:gd name="connsiteX79" fmla="*/ 2497240 w 4835994"/>
                <a:gd name="connsiteY79" fmla="*/ 10469614 h 10829276"/>
                <a:gd name="connsiteX80" fmla="*/ 2497240 w 4835994"/>
                <a:gd name="connsiteY80" fmla="*/ 10663045 h 10829276"/>
                <a:gd name="connsiteX81" fmla="*/ 2514825 w 4835994"/>
                <a:gd name="connsiteY81" fmla="*/ 10821306 h 10829276"/>
                <a:gd name="connsiteX82" fmla="*/ 2725840 w 4835994"/>
                <a:gd name="connsiteY82" fmla="*/ 10803722 h 10829276"/>
                <a:gd name="connsiteX83" fmla="*/ 3059948 w 4835994"/>
                <a:gd name="connsiteY83" fmla="*/ 10786137 h 10829276"/>
                <a:gd name="connsiteX84" fmla="*/ 3499563 w 4835994"/>
                <a:gd name="connsiteY84" fmla="*/ 10821306 h 10829276"/>
                <a:gd name="connsiteX85" fmla="*/ 3763333 w 4835994"/>
                <a:gd name="connsiteY85" fmla="*/ 10786137 h 10829276"/>
                <a:gd name="connsiteX86" fmla="*/ 3780917 w 4835994"/>
                <a:gd name="connsiteY86" fmla="*/ 10680629 h 10829276"/>
                <a:gd name="connsiteX87" fmla="*/ 3851256 w 4835994"/>
                <a:gd name="connsiteY87" fmla="*/ 10293768 h 10829276"/>
                <a:gd name="connsiteX88" fmla="*/ 3974348 w 4835994"/>
                <a:gd name="connsiteY88" fmla="*/ 9783814 h 10829276"/>
                <a:gd name="connsiteX89" fmla="*/ 4079856 w 4835994"/>
                <a:gd name="connsiteY89" fmla="*/ 9080429 h 10829276"/>
                <a:gd name="connsiteX90" fmla="*/ 4170011 w 4835994"/>
                <a:gd name="connsiteY90" fmla="*/ 8727900 h 10829276"/>
                <a:gd name="connsiteX91" fmla="*/ 4108047 w 4835994"/>
                <a:gd name="connsiteY91" fmla="*/ 8027585 h 10829276"/>
                <a:gd name="connsiteX92" fmla="*/ 4024590 w 4835994"/>
                <a:gd name="connsiteY92" fmla="*/ 7477717 h 10829276"/>
                <a:gd name="connsiteX93" fmla="*/ 3880842 w 4835994"/>
                <a:gd name="connsiteY93" fmla="*/ 6954086 h 10829276"/>
                <a:gd name="connsiteX94" fmla="*/ 3752447 w 4835994"/>
                <a:gd name="connsiteY94" fmla="*/ 6700366 h 10829276"/>
                <a:gd name="connsiteX95" fmla="*/ 3534733 w 4835994"/>
                <a:gd name="connsiteY95" fmla="*/ 6284475 h 10829276"/>
                <a:gd name="connsiteX96" fmla="*/ 3622656 w 4835994"/>
                <a:gd name="connsiteY96" fmla="*/ 5880029 h 10829276"/>
                <a:gd name="connsiteX97" fmla="*/ 3692994 w 4835994"/>
                <a:gd name="connsiteY97" fmla="*/ 5387660 h 10829276"/>
                <a:gd name="connsiteX98" fmla="*/ 3710579 w 4835994"/>
                <a:gd name="connsiteY98" fmla="*/ 5106306 h 10829276"/>
                <a:gd name="connsiteX99" fmla="*/ 3763333 w 4835994"/>
                <a:gd name="connsiteY99" fmla="*/ 4948045 h 10829276"/>
                <a:gd name="connsiteX100" fmla="*/ 3780917 w 4835994"/>
                <a:gd name="connsiteY100" fmla="*/ 5475583 h 10829276"/>
                <a:gd name="connsiteX101" fmla="*/ 3798502 w 4835994"/>
                <a:gd name="connsiteY101" fmla="*/ 6126214 h 10829276"/>
                <a:gd name="connsiteX102" fmla="*/ 3798502 w 4835994"/>
                <a:gd name="connsiteY102" fmla="*/ 6460322 h 10829276"/>
                <a:gd name="connsiteX103" fmla="*/ 3921594 w 4835994"/>
                <a:gd name="connsiteY103" fmla="*/ 6970275 h 10829276"/>
                <a:gd name="connsiteX104" fmla="*/ 4079856 w 4835994"/>
                <a:gd name="connsiteY104" fmla="*/ 7532983 h 10829276"/>
                <a:gd name="connsiteX105" fmla="*/ 4417591 w 4835994"/>
                <a:gd name="connsiteY105" fmla="*/ 8305032 h 10829276"/>
                <a:gd name="connsiteX106" fmla="*/ 4322970 w 4835994"/>
                <a:gd name="connsiteY106" fmla="*/ 8643046 h 10829276"/>
                <a:gd name="connsiteX107" fmla="*/ 4326040 w 4835994"/>
                <a:gd name="connsiteY107" fmla="*/ 8957337 h 10829276"/>
                <a:gd name="connsiteX108" fmla="*/ 4273286 w 4835994"/>
                <a:gd name="connsiteY108" fmla="*/ 9273860 h 10829276"/>
                <a:gd name="connsiteX109" fmla="*/ 4185363 w 4835994"/>
                <a:gd name="connsiteY109" fmla="*/ 9520045 h 10829276"/>
                <a:gd name="connsiteX110" fmla="*/ 4202948 w 4835994"/>
                <a:gd name="connsiteY110" fmla="*/ 9713475 h 10829276"/>
                <a:gd name="connsiteX111" fmla="*/ 4202948 w 4835994"/>
                <a:gd name="connsiteY111" fmla="*/ 9836568 h 10829276"/>
                <a:gd name="connsiteX112" fmla="*/ 4220533 w 4835994"/>
                <a:gd name="connsiteY112" fmla="*/ 10029998 h 10829276"/>
                <a:gd name="connsiteX113" fmla="*/ 4308456 w 4835994"/>
                <a:gd name="connsiteY113" fmla="*/ 10135506 h 10829276"/>
                <a:gd name="connsiteX114" fmla="*/ 4343625 w 4835994"/>
                <a:gd name="connsiteY114" fmla="*/ 10135506 h 10829276"/>
                <a:gd name="connsiteX115" fmla="*/ 4361210 w 4835994"/>
                <a:gd name="connsiteY115" fmla="*/ 10047583 h 10829276"/>
                <a:gd name="connsiteX116" fmla="*/ 4326040 w 4835994"/>
                <a:gd name="connsiteY116" fmla="*/ 9906906 h 10829276"/>
                <a:gd name="connsiteX117" fmla="*/ 4343625 w 4835994"/>
                <a:gd name="connsiteY117" fmla="*/ 9713475 h 10829276"/>
                <a:gd name="connsiteX118" fmla="*/ 4396379 w 4835994"/>
                <a:gd name="connsiteY118" fmla="*/ 9572798 h 10829276"/>
                <a:gd name="connsiteX119" fmla="*/ 4466717 w 4835994"/>
                <a:gd name="connsiteY119" fmla="*/ 9836568 h 10829276"/>
                <a:gd name="connsiteX120" fmla="*/ 4466717 w 4835994"/>
                <a:gd name="connsiteY120" fmla="*/ 10065168 h 10829276"/>
                <a:gd name="connsiteX121" fmla="*/ 4431548 w 4835994"/>
                <a:gd name="connsiteY121" fmla="*/ 10170675 h 10829276"/>
                <a:gd name="connsiteX122" fmla="*/ 4378794 w 4835994"/>
                <a:gd name="connsiteY122" fmla="*/ 10293768 h 10829276"/>
                <a:gd name="connsiteX123" fmla="*/ 4290871 w 4835994"/>
                <a:gd name="connsiteY123" fmla="*/ 10452029 h 10829276"/>
                <a:gd name="connsiteX124" fmla="*/ 4290871 w 4835994"/>
                <a:gd name="connsiteY124" fmla="*/ 10487198 h 10829276"/>
                <a:gd name="connsiteX125" fmla="*/ 4449133 w 4835994"/>
                <a:gd name="connsiteY125" fmla="*/ 10311352 h 10829276"/>
                <a:gd name="connsiteX126" fmla="*/ 4607394 w 4835994"/>
                <a:gd name="connsiteY126" fmla="*/ 10241014 h 10829276"/>
                <a:gd name="connsiteX127" fmla="*/ 4712902 w 4835994"/>
                <a:gd name="connsiteY127" fmla="*/ 10065168 h 10829276"/>
                <a:gd name="connsiteX128" fmla="*/ 4783240 w 4835994"/>
                <a:gd name="connsiteY128" fmla="*/ 9906906 h 10829276"/>
                <a:gd name="connsiteX129" fmla="*/ 4835994 w 4835994"/>
                <a:gd name="connsiteY129" fmla="*/ 9731060 h 10829276"/>
                <a:gd name="connsiteX130" fmla="*/ 4783240 w 4835994"/>
                <a:gd name="connsiteY130" fmla="*/ 9396952 h 10829276"/>
                <a:gd name="connsiteX131" fmla="*/ 4677733 w 4835994"/>
                <a:gd name="connsiteY131" fmla="*/ 9010091 h 10829276"/>
                <a:gd name="connsiteX132" fmla="*/ 4677733 w 4835994"/>
                <a:gd name="connsiteY132" fmla="*/ 8851829 h 10829276"/>
                <a:gd name="connsiteX133" fmla="*/ 4695317 w 4835994"/>
                <a:gd name="connsiteY133" fmla="*/ 8799075 h 10829276"/>
                <a:gd name="connsiteX134" fmla="*/ 4624979 w 4835994"/>
                <a:gd name="connsiteY134" fmla="*/ 8693568 h 10829276"/>
                <a:gd name="connsiteX135" fmla="*/ 4607394 w 4835994"/>
                <a:gd name="connsiteY135" fmla="*/ 8640814 h 10829276"/>
                <a:gd name="connsiteX136" fmla="*/ 4767051 w 4835994"/>
                <a:gd name="connsiteY136" fmla="*/ 8485344 h 10829276"/>
                <a:gd name="connsiteX137" fmla="*/ 4720438 w 4835994"/>
                <a:gd name="connsiteY137" fmla="*/ 7522655 h 10829276"/>
                <a:gd name="connsiteX138" fmla="*/ 4705086 w 4835994"/>
                <a:gd name="connsiteY138" fmla="*/ 6920312 h 10829276"/>
                <a:gd name="connsiteX139" fmla="*/ 4614094 w 4835994"/>
                <a:gd name="connsiteY139" fmla="*/ 6397520 h 10829276"/>
                <a:gd name="connsiteX140" fmla="*/ 4509423 w 4835994"/>
                <a:gd name="connsiteY140" fmla="*/ 5788198 h 10829276"/>
                <a:gd name="connsiteX141" fmla="*/ 4468950 w 4835994"/>
                <a:gd name="connsiteY141" fmla="*/ 4527409 h 10829276"/>
                <a:gd name="connsiteX142" fmla="*/ 4468950 w 4835994"/>
                <a:gd name="connsiteY142" fmla="*/ 3794997 h 10829276"/>
                <a:gd name="connsiteX143" fmla="*/ 4308456 w 4835994"/>
                <a:gd name="connsiteY143" fmla="*/ 3295091 h 10829276"/>
                <a:gd name="connsiteX144" fmla="*/ 4202948 w 4835994"/>
                <a:gd name="connsiteY144" fmla="*/ 3189583 h 10829276"/>
                <a:gd name="connsiteX145" fmla="*/ 4062271 w 4835994"/>
                <a:gd name="connsiteY145" fmla="*/ 3101660 h 10829276"/>
                <a:gd name="connsiteX146" fmla="*/ 3797665 w 4835994"/>
                <a:gd name="connsiteY146" fmla="*/ 3034392 h 10829276"/>
                <a:gd name="connsiteX147" fmla="*/ 3402429 w 4835994"/>
                <a:gd name="connsiteY147" fmla="*/ 2826447 h 10829276"/>
                <a:gd name="connsiteX148" fmla="*/ 3024779 w 4835994"/>
                <a:gd name="connsiteY148" fmla="*/ 2609291 h 10829276"/>
                <a:gd name="connsiteX149" fmla="*/ 2866517 w 4835994"/>
                <a:gd name="connsiteY149" fmla="*/ 2204845 h 10829276"/>
                <a:gd name="connsiteX150" fmla="*/ 2831348 w 4835994"/>
                <a:gd name="connsiteY150" fmla="*/ 1958660 h 10829276"/>
                <a:gd name="connsiteX151" fmla="*/ 2831348 w 4835994"/>
                <a:gd name="connsiteY151" fmla="*/ 1870737 h 10829276"/>
                <a:gd name="connsiteX152" fmla="*/ 3077533 w 4835994"/>
                <a:gd name="connsiteY152" fmla="*/ 1958660 h 10829276"/>
                <a:gd name="connsiteX153" fmla="*/ 3288548 w 4835994"/>
                <a:gd name="connsiteY153" fmla="*/ 1993829 h 10829276"/>
                <a:gd name="connsiteX154" fmla="*/ 3411640 w 4835994"/>
                <a:gd name="connsiteY154" fmla="*/ 1958660 h 10829276"/>
                <a:gd name="connsiteX155" fmla="*/ 3446810 w 4835994"/>
                <a:gd name="connsiteY155" fmla="*/ 1923491 h 10829276"/>
                <a:gd name="connsiteX156" fmla="*/ 3446810 w 4835994"/>
                <a:gd name="connsiteY156" fmla="*/ 1835568 h 10829276"/>
                <a:gd name="connsiteX157" fmla="*/ 3429225 w 4835994"/>
                <a:gd name="connsiteY157" fmla="*/ 1782814 h 10829276"/>
                <a:gd name="connsiteX158" fmla="*/ 3464394 w 4835994"/>
                <a:gd name="connsiteY158" fmla="*/ 1782814 h 10829276"/>
                <a:gd name="connsiteX159" fmla="*/ 3534733 w 4835994"/>
                <a:gd name="connsiteY159" fmla="*/ 1765229 h 10829276"/>
                <a:gd name="connsiteX160" fmla="*/ 3517148 w 4835994"/>
                <a:gd name="connsiteY160" fmla="*/ 1712475 h 10829276"/>
                <a:gd name="connsiteX161" fmla="*/ 3499563 w 4835994"/>
                <a:gd name="connsiteY161" fmla="*/ 1694891 h 10829276"/>
                <a:gd name="connsiteX162" fmla="*/ 3552317 w 4835994"/>
                <a:gd name="connsiteY162" fmla="*/ 1677306 h 10829276"/>
                <a:gd name="connsiteX163" fmla="*/ 3552317 w 4835994"/>
                <a:gd name="connsiteY163" fmla="*/ 1571798 h 10829276"/>
                <a:gd name="connsiteX164" fmla="*/ 3534733 w 4835994"/>
                <a:gd name="connsiteY164" fmla="*/ 1413537 h 10829276"/>
                <a:gd name="connsiteX165" fmla="*/ 3640240 w 4835994"/>
                <a:gd name="connsiteY165" fmla="*/ 1413537 h 10829276"/>
                <a:gd name="connsiteX166" fmla="*/ 3740619 w 4835994"/>
                <a:gd name="connsiteY166" fmla="*/ 1406943 h 10829276"/>
                <a:gd name="connsiteX167" fmla="*/ 3710579 w 4835994"/>
                <a:gd name="connsiteY167" fmla="*/ 1290445 h 10829276"/>
                <a:gd name="connsiteX168" fmla="*/ 3622656 w 4835994"/>
                <a:gd name="connsiteY168" fmla="*/ 1184937 h 10829276"/>
                <a:gd name="connsiteX169" fmla="*/ 3587486 w 4835994"/>
                <a:gd name="connsiteY169" fmla="*/ 1132183 h 10829276"/>
                <a:gd name="connsiteX170" fmla="*/ 3552317 w 4835994"/>
                <a:gd name="connsiteY170" fmla="*/ 1044260 h 10829276"/>
                <a:gd name="connsiteX171" fmla="*/ 3600048 w 4835994"/>
                <a:gd name="connsiteY171" fmla="*/ 700940 h 10829276"/>
                <a:gd name="connsiteX172" fmla="*/ 3499563 w 4835994"/>
                <a:gd name="connsiteY172" fmla="*/ 340875 h 10829276"/>
                <a:gd name="connsiteX173" fmla="*/ 3306133 w 4835994"/>
                <a:gd name="connsiteY173" fmla="*/ 182614 h 10829276"/>
                <a:gd name="connsiteX174" fmla="*/ 3059948 w 4835994"/>
                <a:gd name="connsiteY174" fmla="*/ 77106 h 10829276"/>
                <a:gd name="connsiteX175" fmla="*/ 2796179 w 4835994"/>
                <a:gd name="connsiteY175" fmla="*/ 6768 h 10829276"/>
                <a:gd name="connsiteX176" fmla="*/ 2532410 w 4835994"/>
                <a:gd name="connsiteY176" fmla="*/ 6768 h 10829276"/>
                <a:gd name="connsiteX177" fmla="*/ 2198302 w 4835994"/>
                <a:gd name="connsiteY177" fmla="*/ 41937 h 10829276"/>
                <a:gd name="connsiteX178" fmla="*/ 1987286 w 4835994"/>
                <a:gd name="connsiteY178" fmla="*/ 165029 h 10829276"/>
                <a:gd name="connsiteX179" fmla="*/ 1776271 w 4835994"/>
                <a:gd name="connsiteY179" fmla="*/ 358460 h 10829276"/>
                <a:gd name="connsiteX180" fmla="*/ 1705932 w 4835994"/>
                <a:gd name="connsiteY180" fmla="*/ 639814 h 10829276"/>
                <a:gd name="connsiteX181" fmla="*/ 1776271 w 4835994"/>
                <a:gd name="connsiteY181" fmla="*/ 991507 h 10829276"/>
                <a:gd name="connsiteX182" fmla="*/ 1952117 w 4835994"/>
                <a:gd name="connsiteY182" fmla="*/ 1272860 h 10829276"/>
                <a:gd name="connsiteX183" fmla="*/ 2163133 w 4835994"/>
                <a:gd name="connsiteY183" fmla="*/ 1448706 h 10829276"/>
                <a:gd name="connsiteX184" fmla="*/ 2215887 w 4835994"/>
                <a:gd name="connsiteY184" fmla="*/ 1554213 h 10829276"/>
                <a:gd name="connsiteX185" fmla="*/ 2215886 w 4835994"/>
                <a:gd name="connsiteY185" fmla="*/ 1888321 h 10829276"/>
                <a:gd name="connsiteX186" fmla="*/ 2084421 w 4835994"/>
                <a:gd name="connsiteY186" fmla="*/ 2295000 h 10829276"/>
                <a:gd name="connsiteX187" fmla="*/ 2004871 w 4835994"/>
                <a:gd name="connsiteY187" fmla="*/ 2503783 h 10829276"/>
                <a:gd name="connsiteX188" fmla="*/ 1562185 w 4835994"/>
                <a:gd name="connsiteY188" fmla="*/ 2803560 h 10829276"/>
                <a:gd name="connsiteX189" fmla="*/ 1139317 w 4835994"/>
                <a:gd name="connsiteY189" fmla="*/ 3011504 h 10829276"/>
                <a:gd name="connsiteX190" fmla="*/ 791533 w 4835994"/>
                <a:gd name="connsiteY190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844286 w 4835994"/>
                <a:gd name="connsiteY55" fmla="*/ 8042937 h 10829276"/>
                <a:gd name="connsiteX56" fmla="*/ 756363 w 4835994"/>
                <a:gd name="connsiteY56" fmla="*/ 8552891 h 10829276"/>
                <a:gd name="connsiteX57" fmla="*/ 756363 w 4835994"/>
                <a:gd name="connsiteY57" fmla="*/ 9273860 h 10829276"/>
                <a:gd name="connsiteX58" fmla="*/ 861871 w 4835994"/>
                <a:gd name="connsiteY58" fmla="*/ 9854152 h 10829276"/>
                <a:gd name="connsiteX59" fmla="*/ 1020133 w 4835994"/>
                <a:gd name="connsiteY59" fmla="*/ 10592706 h 10829276"/>
                <a:gd name="connsiteX60" fmla="*/ 1090471 w 4835994"/>
                <a:gd name="connsiteY60" fmla="*/ 10803722 h 10829276"/>
                <a:gd name="connsiteX61" fmla="*/ 1178394 w 4835994"/>
                <a:gd name="connsiteY61" fmla="*/ 10803722 h 10829276"/>
                <a:gd name="connsiteX62" fmla="*/ 1389410 w 4835994"/>
                <a:gd name="connsiteY62" fmla="*/ 10803722 h 10829276"/>
                <a:gd name="connsiteX63" fmla="*/ 1916948 w 4835994"/>
                <a:gd name="connsiteY63" fmla="*/ 10803722 h 10829276"/>
                <a:gd name="connsiteX64" fmla="*/ 2338979 w 4835994"/>
                <a:gd name="connsiteY64" fmla="*/ 10786137 h 10829276"/>
                <a:gd name="connsiteX65" fmla="*/ 2374148 w 4835994"/>
                <a:gd name="connsiteY65" fmla="*/ 10663045 h 10829276"/>
                <a:gd name="connsiteX66" fmla="*/ 2338979 w 4835994"/>
                <a:gd name="connsiteY66" fmla="*/ 10399275 h 10829276"/>
                <a:gd name="connsiteX67" fmla="*/ 2356563 w 4835994"/>
                <a:gd name="connsiteY67" fmla="*/ 9994829 h 10829276"/>
                <a:gd name="connsiteX68" fmla="*/ 2338979 w 4835994"/>
                <a:gd name="connsiteY68" fmla="*/ 9432122 h 10829276"/>
                <a:gd name="connsiteX69" fmla="*/ 2303810 w 4835994"/>
                <a:gd name="connsiteY69" fmla="*/ 9133183 h 10829276"/>
                <a:gd name="connsiteX70" fmla="*/ 2303810 w 4835994"/>
                <a:gd name="connsiteY70" fmla="*/ 9010091 h 10829276"/>
                <a:gd name="connsiteX71" fmla="*/ 2479656 w 4835994"/>
                <a:gd name="connsiteY71" fmla="*/ 9027675 h 10829276"/>
                <a:gd name="connsiteX72" fmla="*/ 2549994 w 4835994"/>
                <a:gd name="connsiteY72" fmla="*/ 9045260 h 10829276"/>
                <a:gd name="connsiteX73" fmla="*/ 2532410 w 4835994"/>
                <a:gd name="connsiteY73" fmla="*/ 9256275 h 10829276"/>
                <a:gd name="connsiteX74" fmla="*/ 2514825 w 4835994"/>
                <a:gd name="connsiteY74" fmla="*/ 9537629 h 10829276"/>
                <a:gd name="connsiteX75" fmla="*/ 2497240 w 4835994"/>
                <a:gd name="connsiteY75" fmla="*/ 9766229 h 10829276"/>
                <a:gd name="connsiteX76" fmla="*/ 2497240 w 4835994"/>
                <a:gd name="connsiteY76" fmla="*/ 10047583 h 10829276"/>
                <a:gd name="connsiteX77" fmla="*/ 2479656 w 4835994"/>
                <a:gd name="connsiteY77" fmla="*/ 10241014 h 10829276"/>
                <a:gd name="connsiteX78" fmla="*/ 2497240 w 4835994"/>
                <a:gd name="connsiteY78" fmla="*/ 10469614 h 10829276"/>
                <a:gd name="connsiteX79" fmla="*/ 2497240 w 4835994"/>
                <a:gd name="connsiteY79" fmla="*/ 10663045 h 10829276"/>
                <a:gd name="connsiteX80" fmla="*/ 2514825 w 4835994"/>
                <a:gd name="connsiteY80" fmla="*/ 10821306 h 10829276"/>
                <a:gd name="connsiteX81" fmla="*/ 2725840 w 4835994"/>
                <a:gd name="connsiteY81" fmla="*/ 10803722 h 10829276"/>
                <a:gd name="connsiteX82" fmla="*/ 3059948 w 4835994"/>
                <a:gd name="connsiteY82" fmla="*/ 10786137 h 10829276"/>
                <a:gd name="connsiteX83" fmla="*/ 3499563 w 4835994"/>
                <a:gd name="connsiteY83" fmla="*/ 10821306 h 10829276"/>
                <a:gd name="connsiteX84" fmla="*/ 3763333 w 4835994"/>
                <a:gd name="connsiteY84" fmla="*/ 10786137 h 10829276"/>
                <a:gd name="connsiteX85" fmla="*/ 3780917 w 4835994"/>
                <a:gd name="connsiteY85" fmla="*/ 10680629 h 10829276"/>
                <a:gd name="connsiteX86" fmla="*/ 3851256 w 4835994"/>
                <a:gd name="connsiteY86" fmla="*/ 10293768 h 10829276"/>
                <a:gd name="connsiteX87" fmla="*/ 3974348 w 4835994"/>
                <a:gd name="connsiteY87" fmla="*/ 9783814 h 10829276"/>
                <a:gd name="connsiteX88" fmla="*/ 4079856 w 4835994"/>
                <a:gd name="connsiteY88" fmla="*/ 9080429 h 10829276"/>
                <a:gd name="connsiteX89" fmla="*/ 4170011 w 4835994"/>
                <a:gd name="connsiteY89" fmla="*/ 8727900 h 10829276"/>
                <a:gd name="connsiteX90" fmla="*/ 4108047 w 4835994"/>
                <a:gd name="connsiteY90" fmla="*/ 8027585 h 10829276"/>
                <a:gd name="connsiteX91" fmla="*/ 4024590 w 4835994"/>
                <a:gd name="connsiteY91" fmla="*/ 7477717 h 10829276"/>
                <a:gd name="connsiteX92" fmla="*/ 3880842 w 4835994"/>
                <a:gd name="connsiteY92" fmla="*/ 6954086 h 10829276"/>
                <a:gd name="connsiteX93" fmla="*/ 3752447 w 4835994"/>
                <a:gd name="connsiteY93" fmla="*/ 6700366 h 10829276"/>
                <a:gd name="connsiteX94" fmla="*/ 3534733 w 4835994"/>
                <a:gd name="connsiteY94" fmla="*/ 6284475 h 10829276"/>
                <a:gd name="connsiteX95" fmla="*/ 3622656 w 4835994"/>
                <a:gd name="connsiteY95" fmla="*/ 5880029 h 10829276"/>
                <a:gd name="connsiteX96" fmla="*/ 3692994 w 4835994"/>
                <a:gd name="connsiteY96" fmla="*/ 5387660 h 10829276"/>
                <a:gd name="connsiteX97" fmla="*/ 3710579 w 4835994"/>
                <a:gd name="connsiteY97" fmla="*/ 5106306 h 10829276"/>
                <a:gd name="connsiteX98" fmla="*/ 3763333 w 4835994"/>
                <a:gd name="connsiteY98" fmla="*/ 4948045 h 10829276"/>
                <a:gd name="connsiteX99" fmla="*/ 3780917 w 4835994"/>
                <a:gd name="connsiteY99" fmla="*/ 5475583 h 10829276"/>
                <a:gd name="connsiteX100" fmla="*/ 3798502 w 4835994"/>
                <a:gd name="connsiteY100" fmla="*/ 6126214 h 10829276"/>
                <a:gd name="connsiteX101" fmla="*/ 3798502 w 4835994"/>
                <a:gd name="connsiteY101" fmla="*/ 6460322 h 10829276"/>
                <a:gd name="connsiteX102" fmla="*/ 3921594 w 4835994"/>
                <a:gd name="connsiteY102" fmla="*/ 6970275 h 10829276"/>
                <a:gd name="connsiteX103" fmla="*/ 4079856 w 4835994"/>
                <a:gd name="connsiteY103" fmla="*/ 7532983 h 10829276"/>
                <a:gd name="connsiteX104" fmla="*/ 4417591 w 4835994"/>
                <a:gd name="connsiteY104" fmla="*/ 8305032 h 10829276"/>
                <a:gd name="connsiteX105" fmla="*/ 4322970 w 4835994"/>
                <a:gd name="connsiteY105" fmla="*/ 8643046 h 10829276"/>
                <a:gd name="connsiteX106" fmla="*/ 4326040 w 4835994"/>
                <a:gd name="connsiteY106" fmla="*/ 8957337 h 10829276"/>
                <a:gd name="connsiteX107" fmla="*/ 4273286 w 4835994"/>
                <a:gd name="connsiteY107" fmla="*/ 9273860 h 10829276"/>
                <a:gd name="connsiteX108" fmla="*/ 4185363 w 4835994"/>
                <a:gd name="connsiteY108" fmla="*/ 9520045 h 10829276"/>
                <a:gd name="connsiteX109" fmla="*/ 4202948 w 4835994"/>
                <a:gd name="connsiteY109" fmla="*/ 9713475 h 10829276"/>
                <a:gd name="connsiteX110" fmla="*/ 4202948 w 4835994"/>
                <a:gd name="connsiteY110" fmla="*/ 9836568 h 10829276"/>
                <a:gd name="connsiteX111" fmla="*/ 4220533 w 4835994"/>
                <a:gd name="connsiteY111" fmla="*/ 10029998 h 10829276"/>
                <a:gd name="connsiteX112" fmla="*/ 4308456 w 4835994"/>
                <a:gd name="connsiteY112" fmla="*/ 10135506 h 10829276"/>
                <a:gd name="connsiteX113" fmla="*/ 4343625 w 4835994"/>
                <a:gd name="connsiteY113" fmla="*/ 10135506 h 10829276"/>
                <a:gd name="connsiteX114" fmla="*/ 4361210 w 4835994"/>
                <a:gd name="connsiteY114" fmla="*/ 10047583 h 10829276"/>
                <a:gd name="connsiteX115" fmla="*/ 4326040 w 4835994"/>
                <a:gd name="connsiteY115" fmla="*/ 9906906 h 10829276"/>
                <a:gd name="connsiteX116" fmla="*/ 4343625 w 4835994"/>
                <a:gd name="connsiteY116" fmla="*/ 9713475 h 10829276"/>
                <a:gd name="connsiteX117" fmla="*/ 4396379 w 4835994"/>
                <a:gd name="connsiteY117" fmla="*/ 9572798 h 10829276"/>
                <a:gd name="connsiteX118" fmla="*/ 4466717 w 4835994"/>
                <a:gd name="connsiteY118" fmla="*/ 9836568 h 10829276"/>
                <a:gd name="connsiteX119" fmla="*/ 4466717 w 4835994"/>
                <a:gd name="connsiteY119" fmla="*/ 10065168 h 10829276"/>
                <a:gd name="connsiteX120" fmla="*/ 4431548 w 4835994"/>
                <a:gd name="connsiteY120" fmla="*/ 10170675 h 10829276"/>
                <a:gd name="connsiteX121" fmla="*/ 4378794 w 4835994"/>
                <a:gd name="connsiteY121" fmla="*/ 10293768 h 10829276"/>
                <a:gd name="connsiteX122" fmla="*/ 4290871 w 4835994"/>
                <a:gd name="connsiteY122" fmla="*/ 10452029 h 10829276"/>
                <a:gd name="connsiteX123" fmla="*/ 4290871 w 4835994"/>
                <a:gd name="connsiteY123" fmla="*/ 10487198 h 10829276"/>
                <a:gd name="connsiteX124" fmla="*/ 4449133 w 4835994"/>
                <a:gd name="connsiteY124" fmla="*/ 10311352 h 10829276"/>
                <a:gd name="connsiteX125" fmla="*/ 4607394 w 4835994"/>
                <a:gd name="connsiteY125" fmla="*/ 10241014 h 10829276"/>
                <a:gd name="connsiteX126" fmla="*/ 4712902 w 4835994"/>
                <a:gd name="connsiteY126" fmla="*/ 10065168 h 10829276"/>
                <a:gd name="connsiteX127" fmla="*/ 4783240 w 4835994"/>
                <a:gd name="connsiteY127" fmla="*/ 9906906 h 10829276"/>
                <a:gd name="connsiteX128" fmla="*/ 4835994 w 4835994"/>
                <a:gd name="connsiteY128" fmla="*/ 9731060 h 10829276"/>
                <a:gd name="connsiteX129" fmla="*/ 4783240 w 4835994"/>
                <a:gd name="connsiteY129" fmla="*/ 9396952 h 10829276"/>
                <a:gd name="connsiteX130" fmla="*/ 4677733 w 4835994"/>
                <a:gd name="connsiteY130" fmla="*/ 9010091 h 10829276"/>
                <a:gd name="connsiteX131" fmla="*/ 4677733 w 4835994"/>
                <a:gd name="connsiteY131" fmla="*/ 8851829 h 10829276"/>
                <a:gd name="connsiteX132" fmla="*/ 4695317 w 4835994"/>
                <a:gd name="connsiteY132" fmla="*/ 8799075 h 10829276"/>
                <a:gd name="connsiteX133" fmla="*/ 4624979 w 4835994"/>
                <a:gd name="connsiteY133" fmla="*/ 8693568 h 10829276"/>
                <a:gd name="connsiteX134" fmla="*/ 4607394 w 4835994"/>
                <a:gd name="connsiteY134" fmla="*/ 8640814 h 10829276"/>
                <a:gd name="connsiteX135" fmla="*/ 4767051 w 4835994"/>
                <a:gd name="connsiteY135" fmla="*/ 8485344 h 10829276"/>
                <a:gd name="connsiteX136" fmla="*/ 4720438 w 4835994"/>
                <a:gd name="connsiteY136" fmla="*/ 7522655 h 10829276"/>
                <a:gd name="connsiteX137" fmla="*/ 4705086 w 4835994"/>
                <a:gd name="connsiteY137" fmla="*/ 6920312 h 10829276"/>
                <a:gd name="connsiteX138" fmla="*/ 4614094 w 4835994"/>
                <a:gd name="connsiteY138" fmla="*/ 6397520 h 10829276"/>
                <a:gd name="connsiteX139" fmla="*/ 4509423 w 4835994"/>
                <a:gd name="connsiteY139" fmla="*/ 5788198 h 10829276"/>
                <a:gd name="connsiteX140" fmla="*/ 4468950 w 4835994"/>
                <a:gd name="connsiteY140" fmla="*/ 4527409 h 10829276"/>
                <a:gd name="connsiteX141" fmla="*/ 4468950 w 4835994"/>
                <a:gd name="connsiteY141" fmla="*/ 3794997 h 10829276"/>
                <a:gd name="connsiteX142" fmla="*/ 4308456 w 4835994"/>
                <a:gd name="connsiteY142" fmla="*/ 3295091 h 10829276"/>
                <a:gd name="connsiteX143" fmla="*/ 4202948 w 4835994"/>
                <a:gd name="connsiteY143" fmla="*/ 3189583 h 10829276"/>
                <a:gd name="connsiteX144" fmla="*/ 4062271 w 4835994"/>
                <a:gd name="connsiteY144" fmla="*/ 3101660 h 10829276"/>
                <a:gd name="connsiteX145" fmla="*/ 3797665 w 4835994"/>
                <a:gd name="connsiteY145" fmla="*/ 3034392 h 10829276"/>
                <a:gd name="connsiteX146" fmla="*/ 3402429 w 4835994"/>
                <a:gd name="connsiteY146" fmla="*/ 2826447 h 10829276"/>
                <a:gd name="connsiteX147" fmla="*/ 3024779 w 4835994"/>
                <a:gd name="connsiteY147" fmla="*/ 2609291 h 10829276"/>
                <a:gd name="connsiteX148" fmla="*/ 2866517 w 4835994"/>
                <a:gd name="connsiteY148" fmla="*/ 2204845 h 10829276"/>
                <a:gd name="connsiteX149" fmla="*/ 2831348 w 4835994"/>
                <a:gd name="connsiteY149" fmla="*/ 1958660 h 10829276"/>
                <a:gd name="connsiteX150" fmla="*/ 2831348 w 4835994"/>
                <a:gd name="connsiteY150" fmla="*/ 1870737 h 10829276"/>
                <a:gd name="connsiteX151" fmla="*/ 3077533 w 4835994"/>
                <a:gd name="connsiteY151" fmla="*/ 1958660 h 10829276"/>
                <a:gd name="connsiteX152" fmla="*/ 3288548 w 4835994"/>
                <a:gd name="connsiteY152" fmla="*/ 1993829 h 10829276"/>
                <a:gd name="connsiteX153" fmla="*/ 3411640 w 4835994"/>
                <a:gd name="connsiteY153" fmla="*/ 1958660 h 10829276"/>
                <a:gd name="connsiteX154" fmla="*/ 3446810 w 4835994"/>
                <a:gd name="connsiteY154" fmla="*/ 1923491 h 10829276"/>
                <a:gd name="connsiteX155" fmla="*/ 3446810 w 4835994"/>
                <a:gd name="connsiteY155" fmla="*/ 1835568 h 10829276"/>
                <a:gd name="connsiteX156" fmla="*/ 3429225 w 4835994"/>
                <a:gd name="connsiteY156" fmla="*/ 1782814 h 10829276"/>
                <a:gd name="connsiteX157" fmla="*/ 3464394 w 4835994"/>
                <a:gd name="connsiteY157" fmla="*/ 1782814 h 10829276"/>
                <a:gd name="connsiteX158" fmla="*/ 3534733 w 4835994"/>
                <a:gd name="connsiteY158" fmla="*/ 1765229 h 10829276"/>
                <a:gd name="connsiteX159" fmla="*/ 3517148 w 4835994"/>
                <a:gd name="connsiteY159" fmla="*/ 1712475 h 10829276"/>
                <a:gd name="connsiteX160" fmla="*/ 3499563 w 4835994"/>
                <a:gd name="connsiteY160" fmla="*/ 1694891 h 10829276"/>
                <a:gd name="connsiteX161" fmla="*/ 3552317 w 4835994"/>
                <a:gd name="connsiteY161" fmla="*/ 1677306 h 10829276"/>
                <a:gd name="connsiteX162" fmla="*/ 3552317 w 4835994"/>
                <a:gd name="connsiteY162" fmla="*/ 1571798 h 10829276"/>
                <a:gd name="connsiteX163" fmla="*/ 3534733 w 4835994"/>
                <a:gd name="connsiteY163" fmla="*/ 1413537 h 10829276"/>
                <a:gd name="connsiteX164" fmla="*/ 3640240 w 4835994"/>
                <a:gd name="connsiteY164" fmla="*/ 1413537 h 10829276"/>
                <a:gd name="connsiteX165" fmla="*/ 3740619 w 4835994"/>
                <a:gd name="connsiteY165" fmla="*/ 1406943 h 10829276"/>
                <a:gd name="connsiteX166" fmla="*/ 3710579 w 4835994"/>
                <a:gd name="connsiteY166" fmla="*/ 1290445 h 10829276"/>
                <a:gd name="connsiteX167" fmla="*/ 3622656 w 4835994"/>
                <a:gd name="connsiteY167" fmla="*/ 1184937 h 10829276"/>
                <a:gd name="connsiteX168" fmla="*/ 3587486 w 4835994"/>
                <a:gd name="connsiteY168" fmla="*/ 1132183 h 10829276"/>
                <a:gd name="connsiteX169" fmla="*/ 3552317 w 4835994"/>
                <a:gd name="connsiteY169" fmla="*/ 1044260 h 10829276"/>
                <a:gd name="connsiteX170" fmla="*/ 3600048 w 4835994"/>
                <a:gd name="connsiteY170" fmla="*/ 700940 h 10829276"/>
                <a:gd name="connsiteX171" fmla="*/ 3499563 w 4835994"/>
                <a:gd name="connsiteY171" fmla="*/ 340875 h 10829276"/>
                <a:gd name="connsiteX172" fmla="*/ 3306133 w 4835994"/>
                <a:gd name="connsiteY172" fmla="*/ 182614 h 10829276"/>
                <a:gd name="connsiteX173" fmla="*/ 3059948 w 4835994"/>
                <a:gd name="connsiteY173" fmla="*/ 77106 h 10829276"/>
                <a:gd name="connsiteX174" fmla="*/ 2796179 w 4835994"/>
                <a:gd name="connsiteY174" fmla="*/ 6768 h 10829276"/>
                <a:gd name="connsiteX175" fmla="*/ 2532410 w 4835994"/>
                <a:gd name="connsiteY175" fmla="*/ 6768 h 10829276"/>
                <a:gd name="connsiteX176" fmla="*/ 2198302 w 4835994"/>
                <a:gd name="connsiteY176" fmla="*/ 41937 h 10829276"/>
                <a:gd name="connsiteX177" fmla="*/ 1987286 w 4835994"/>
                <a:gd name="connsiteY177" fmla="*/ 165029 h 10829276"/>
                <a:gd name="connsiteX178" fmla="*/ 1776271 w 4835994"/>
                <a:gd name="connsiteY178" fmla="*/ 358460 h 10829276"/>
                <a:gd name="connsiteX179" fmla="*/ 1705932 w 4835994"/>
                <a:gd name="connsiteY179" fmla="*/ 639814 h 10829276"/>
                <a:gd name="connsiteX180" fmla="*/ 1776271 w 4835994"/>
                <a:gd name="connsiteY180" fmla="*/ 991507 h 10829276"/>
                <a:gd name="connsiteX181" fmla="*/ 1952117 w 4835994"/>
                <a:gd name="connsiteY181" fmla="*/ 1272860 h 10829276"/>
                <a:gd name="connsiteX182" fmla="*/ 2163133 w 4835994"/>
                <a:gd name="connsiteY182" fmla="*/ 1448706 h 10829276"/>
                <a:gd name="connsiteX183" fmla="*/ 2215887 w 4835994"/>
                <a:gd name="connsiteY183" fmla="*/ 1554213 h 10829276"/>
                <a:gd name="connsiteX184" fmla="*/ 2215886 w 4835994"/>
                <a:gd name="connsiteY184" fmla="*/ 1888321 h 10829276"/>
                <a:gd name="connsiteX185" fmla="*/ 2084421 w 4835994"/>
                <a:gd name="connsiteY185" fmla="*/ 2295000 h 10829276"/>
                <a:gd name="connsiteX186" fmla="*/ 2004871 w 4835994"/>
                <a:gd name="connsiteY186" fmla="*/ 2503783 h 10829276"/>
                <a:gd name="connsiteX187" fmla="*/ 1562185 w 4835994"/>
                <a:gd name="connsiteY187" fmla="*/ 2803560 h 10829276"/>
                <a:gd name="connsiteX188" fmla="*/ 1139317 w 4835994"/>
                <a:gd name="connsiteY188" fmla="*/ 3011504 h 10829276"/>
                <a:gd name="connsiteX189" fmla="*/ 791533 w 4835994"/>
                <a:gd name="connsiteY189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757200 w 4835994"/>
                <a:gd name="connsiteY55" fmla="*/ 7941337 h 10829276"/>
                <a:gd name="connsiteX56" fmla="*/ 756363 w 4835994"/>
                <a:gd name="connsiteY56" fmla="*/ 8552891 h 10829276"/>
                <a:gd name="connsiteX57" fmla="*/ 756363 w 4835994"/>
                <a:gd name="connsiteY57" fmla="*/ 9273860 h 10829276"/>
                <a:gd name="connsiteX58" fmla="*/ 861871 w 4835994"/>
                <a:gd name="connsiteY58" fmla="*/ 9854152 h 10829276"/>
                <a:gd name="connsiteX59" fmla="*/ 1020133 w 4835994"/>
                <a:gd name="connsiteY59" fmla="*/ 10592706 h 10829276"/>
                <a:gd name="connsiteX60" fmla="*/ 1090471 w 4835994"/>
                <a:gd name="connsiteY60" fmla="*/ 10803722 h 10829276"/>
                <a:gd name="connsiteX61" fmla="*/ 1178394 w 4835994"/>
                <a:gd name="connsiteY61" fmla="*/ 10803722 h 10829276"/>
                <a:gd name="connsiteX62" fmla="*/ 1389410 w 4835994"/>
                <a:gd name="connsiteY62" fmla="*/ 10803722 h 10829276"/>
                <a:gd name="connsiteX63" fmla="*/ 1916948 w 4835994"/>
                <a:gd name="connsiteY63" fmla="*/ 10803722 h 10829276"/>
                <a:gd name="connsiteX64" fmla="*/ 2338979 w 4835994"/>
                <a:gd name="connsiteY64" fmla="*/ 10786137 h 10829276"/>
                <a:gd name="connsiteX65" fmla="*/ 2374148 w 4835994"/>
                <a:gd name="connsiteY65" fmla="*/ 10663045 h 10829276"/>
                <a:gd name="connsiteX66" fmla="*/ 2338979 w 4835994"/>
                <a:gd name="connsiteY66" fmla="*/ 10399275 h 10829276"/>
                <a:gd name="connsiteX67" fmla="*/ 2356563 w 4835994"/>
                <a:gd name="connsiteY67" fmla="*/ 9994829 h 10829276"/>
                <a:gd name="connsiteX68" fmla="*/ 2338979 w 4835994"/>
                <a:gd name="connsiteY68" fmla="*/ 9432122 h 10829276"/>
                <a:gd name="connsiteX69" fmla="*/ 2303810 w 4835994"/>
                <a:gd name="connsiteY69" fmla="*/ 9133183 h 10829276"/>
                <a:gd name="connsiteX70" fmla="*/ 2303810 w 4835994"/>
                <a:gd name="connsiteY70" fmla="*/ 9010091 h 10829276"/>
                <a:gd name="connsiteX71" fmla="*/ 2479656 w 4835994"/>
                <a:gd name="connsiteY71" fmla="*/ 9027675 h 10829276"/>
                <a:gd name="connsiteX72" fmla="*/ 2549994 w 4835994"/>
                <a:gd name="connsiteY72" fmla="*/ 9045260 h 10829276"/>
                <a:gd name="connsiteX73" fmla="*/ 2532410 w 4835994"/>
                <a:gd name="connsiteY73" fmla="*/ 9256275 h 10829276"/>
                <a:gd name="connsiteX74" fmla="*/ 2514825 w 4835994"/>
                <a:gd name="connsiteY74" fmla="*/ 9537629 h 10829276"/>
                <a:gd name="connsiteX75" fmla="*/ 2497240 w 4835994"/>
                <a:gd name="connsiteY75" fmla="*/ 9766229 h 10829276"/>
                <a:gd name="connsiteX76" fmla="*/ 2497240 w 4835994"/>
                <a:gd name="connsiteY76" fmla="*/ 10047583 h 10829276"/>
                <a:gd name="connsiteX77" fmla="*/ 2479656 w 4835994"/>
                <a:gd name="connsiteY77" fmla="*/ 10241014 h 10829276"/>
                <a:gd name="connsiteX78" fmla="*/ 2497240 w 4835994"/>
                <a:gd name="connsiteY78" fmla="*/ 10469614 h 10829276"/>
                <a:gd name="connsiteX79" fmla="*/ 2497240 w 4835994"/>
                <a:gd name="connsiteY79" fmla="*/ 10663045 h 10829276"/>
                <a:gd name="connsiteX80" fmla="*/ 2514825 w 4835994"/>
                <a:gd name="connsiteY80" fmla="*/ 10821306 h 10829276"/>
                <a:gd name="connsiteX81" fmla="*/ 2725840 w 4835994"/>
                <a:gd name="connsiteY81" fmla="*/ 10803722 h 10829276"/>
                <a:gd name="connsiteX82" fmla="*/ 3059948 w 4835994"/>
                <a:gd name="connsiteY82" fmla="*/ 10786137 h 10829276"/>
                <a:gd name="connsiteX83" fmla="*/ 3499563 w 4835994"/>
                <a:gd name="connsiteY83" fmla="*/ 10821306 h 10829276"/>
                <a:gd name="connsiteX84" fmla="*/ 3763333 w 4835994"/>
                <a:gd name="connsiteY84" fmla="*/ 10786137 h 10829276"/>
                <a:gd name="connsiteX85" fmla="*/ 3780917 w 4835994"/>
                <a:gd name="connsiteY85" fmla="*/ 10680629 h 10829276"/>
                <a:gd name="connsiteX86" fmla="*/ 3851256 w 4835994"/>
                <a:gd name="connsiteY86" fmla="*/ 10293768 h 10829276"/>
                <a:gd name="connsiteX87" fmla="*/ 3974348 w 4835994"/>
                <a:gd name="connsiteY87" fmla="*/ 9783814 h 10829276"/>
                <a:gd name="connsiteX88" fmla="*/ 4079856 w 4835994"/>
                <a:gd name="connsiteY88" fmla="*/ 9080429 h 10829276"/>
                <a:gd name="connsiteX89" fmla="*/ 4170011 w 4835994"/>
                <a:gd name="connsiteY89" fmla="*/ 8727900 h 10829276"/>
                <a:gd name="connsiteX90" fmla="*/ 4108047 w 4835994"/>
                <a:gd name="connsiteY90" fmla="*/ 8027585 h 10829276"/>
                <a:gd name="connsiteX91" fmla="*/ 4024590 w 4835994"/>
                <a:gd name="connsiteY91" fmla="*/ 7477717 h 10829276"/>
                <a:gd name="connsiteX92" fmla="*/ 3880842 w 4835994"/>
                <a:gd name="connsiteY92" fmla="*/ 6954086 h 10829276"/>
                <a:gd name="connsiteX93" fmla="*/ 3752447 w 4835994"/>
                <a:gd name="connsiteY93" fmla="*/ 6700366 h 10829276"/>
                <a:gd name="connsiteX94" fmla="*/ 3534733 w 4835994"/>
                <a:gd name="connsiteY94" fmla="*/ 6284475 h 10829276"/>
                <a:gd name="connsiteX95" fmla="*/ 3622656 w 4835994"/>
                <a:gd name="connsiteY95" fmla="*/ 5880029 h 10829276"/>
                <a:gd name="connsiteX96" fmla="*/ 3692994 w 4835994"/>
                <a:gd name="connsiteY96" fmla="*/ 5387660 h 10829276"/>
                <a:gd name="connsiteX97" fmla="*/ 3710579 w 4835994"/>
                <a:gd name="connsiteY97" fmla="*/ 5106306 h 10829276"/>
                <a:gd name="connsiteX98" fmla="*/ 3763333 w 4835994"/>
                <a:gd name="connsiteY98" fmla="*/ 4948045 h 10829276"/>
                <a:gd name="connsiteX99" fmla="*/ 3780917 w 4835994"/>
                <a:gd name="connsiteY99" fmla="*/ 5475583 h 10829276"/>
                <a:gd name="connsiteX100" fmla="*/ 3798502 w 4835994"/>
                <a:gd name="connsiteY100" fmla="*/ 6126214 h 10829276"/>
                <a:gd name="connsiteX101" fmla="*/ 3798502 w 4835994"/>
                <a:gd name="connsiteY101" fmla="*/ 6460322 h 10829276"/>
                <a:gd name="connsiteX102" fmla="*/ 3921594 w 4835994"/>
                <a:gd name="connsiteY102" fmla="*/ 6970275 h 10829276"/>
                <a:gd name="connsiteX103" fmla="*/ 4079856 w 4835994"/>
                <a:gd name="connsiteY103" fmla="*/ 7532983 h 10829276"/>
                <a:gd name="connsiteX104" fmla="*/ 4417591 w 4835994"/>
                <a:gd name="connsiteY104" fmla="*/ 8305032 h 10829276"/>
                <a:gd name="connsiteX105" fmla="*/ 4322970 w 4835994"/>
                <a:gd name="connsiteY105" fmla="*/ 8643046 h 10829276"/>
                <a:gd name="connsiteX106" fmla="*/ 4326040 w 4835994"/>
                <a:gd name="connsiteY106" fmla="*/ 8957337 h 10829276"/>
                <a:gd name="connsiteX107" fmla="*/ 4273286 w 4835994"/>
                <a:gd name="connsiteY107" fmla="*/ 9273860 h 10829276"/>
                <a:gd name="connsiteX108" fmla="*/ 4185363 w 4835994"/>
                <a:gd name="connsiteY108" fmla="*/ 9520045 h 10829276"/>
                <a:gd name="connsiteX109" fmla="*/ 4202948 w 4835994"/>
                <a:gd name="connsiteY109" fmla="*/ 9713475 h 10829276"/>
                <a:gd name="connsiteX110" fmla="*/ 4202948 w 4835994"/>
                <a:gd name="connsiteY110" fmla="*/ 9836568 h 10829276"/>
                <a:gd name="connsiteX111" fmla="*/ 4220533 w 4835994"/>
                <a:gd name="connsiteY111" fmla="*/ 10029998 h 10829276"/>
                <a:gd name="connsiteX112" fmla="*/ 4308456 w 4835994"/>
                <a:gd name="connsiteY112" fmla="*/ 10135506 h 10829276"/>
                <a:gd name="connsiteX113" fmla="*/ 4343625 w 4835994"/>
                <a:gd name="connsiteY113" fmla="*/ 10135506 h 10829276"/>
                <a:gd name="connsiteX114" fmla="*/ 4361210 w 4835994"/>
                <a:gd name="connsiteY114" fmla="*/ 10047583 h 10829276"/>
                <a:gd name="connsiteX115" fmla="*/ 4326040 w 4835994"/>
                <a:gd name="connsiteY115" fmla="*/ 9906906 h 10829276"/>
                <a:gd name="connsiteX116" fmla="*/ 4343625 w 4835994"/>
                <a:gd name="connsiteY116" fmla="*/ 9713475 h 10829276"/>
                <a:gd name="connsiteX117" fmla="*/ 4396379 w 4835994"/>
                <a:gd name="connsiteY117" fmla="*/ 9572798 h 10829276"/>
                <a:gd name="connsiteX118" fmla="*/ 4466717 w 4835994"/>
                <a:gd name="connsiteY118" fmla="*/ 9836568 h 10829276"/>
                <a:gd name="connsiteX119" fmla="*/ 4466717 w 4835994"/>
                <a:gd name="connsiteY119" fmla="*/ 10065168 h 10829276"/>
                <a:gd name="connsiteX120" fmla="*/ 4431548 w 4835994"/>
                <a:gd name="connsiteY120" fmla="*/ 10170675 h 10829276"/>
                <a:gd name="connsiteX121" fmla="*/ 4378794 w 4835994"/>
                <a:gd name="connsiteY121" fmla="*/ 10293768 h 10829276"/>
                <a:gd name="connsiteX122" fmla="*/ 4290871 w 4835994"/>
                <a:gd name="connsiteY122" fmla="*/ 10452029 h 10829276"/>
                <a:gd name="connsiteX123" fmla="*/ 4290871 w 4835994"/>
                <a:gd name="connsiteY123" fmla="*/ 10487198 h 10829276"/>
                <a:gd name="connsiteX124" fmla="*/ 4449133 w 4835994"/>
                <a:gd name="connsiteY124" fmla="*/ 10311352 h 10829276"/>
                <a:gd name="connsiteX125" fmla="*/ 4607394 w 4835994"/>
                <a:gd name="connsiteY125" fmla="*/ 10241014 h 10829276"/>
                <a:gd name="connsiteX126" fmla="*/ 4712902 w 4835994"/>
                <a:gd name="connsiteY126" fmla="*/ 10065168 h 10829276"/>
                <a:gd name="connsiteX127" fmla="*/ 4783240 w 4835994"/>
                <a:gd name="connsiteY127" fmla="*/ 9906906 h 10829276"/>
                <a:gd name="connsiteX128" fmla="*/ 4835994 w 4835994"/>
                <a:gd name="connsiteY128" fmla="*/ 9731060 h 10829276"/>
                <a:gd name="connsiteX129" fmla="*/ 4783240 w 4835994"/>
                <a:gd name="connsiteY129" fmla="*/ 9396952 h 10829276"/>
                <a:gd name="connsiteX130" fmla="*/ 4677733 w 4835994"/>
                <a:gd name="connsiteY130" fmla="*/ 9010091 h 10829276"/>
                <a:gd name="connsiteX131" fmla="*/ 4677733 w 4835994"/>
                <a:gd name="connsiteY131" fmla="*/ 8851829 h 10829276"/>
                <a:gd name="connsiteX132" fmla="*/ 4695317 w 4835994"/>
                <a:gd name="connsiteY132" fmla="*/ 8799075 h 10829276"/>
                <a:gd name="connsiteX133" fmla="*/ 4624979 w 4835994"/>
                <a:gd name="connsiteY133" fmla="*/ 8693568 h 10829276"/>
                <a:gd name="connsiteX134" fmla="*/ 4607394 w 4835994"/>
                <a:gd name="connsiteY134" fmla="*/ 8640814 h 10829276"/>
                <a:gd name="connsiteX135" fmla="*/ 4767051 w 4835994"/>
                <a:gd name="connsiteY135" fmla="*/ 8485344 h 10829276"/>
                <a:gd name="connsiteX136" fmla="*/ 4720438 w 4835994"/>
                <a:gd name="connsiteY136" fmla="*/ 7522655 h 10829276"/>
                <a:gd name="connsiteX137" fmla="*/ 4705086 w 4835994"/>
                <a:gd name="connsiteY137" fmla="*/ 6920312 h 10829276"/>
                <a:gd name="connsiteX138" fmla="*/ 4614094 w 4835994"/>
                <a:gd name="connsiteY138" fmla="*/ 6397520 h 10829276"/>
                <a:gd name="connsiteX139" fmla="*/ 4509423 w 4835994"/>
                <a:gd name="connsiteY139" fmla="*/ 5788198 h 10829276"/>
                <a:gd name="connsiteX140" fmla="*/ 4468950 w 4835994"/>
                <a:gd name="connsiteY140" fmla="*/ 4527409 h 10829276"/>
                <a:gd name="connsiteX141" fmla="*/ 4468950 w 4835994"/>
                <a:gd name="connsiteY141" fmla="*/ 3794997 h 10829276"/>
                <a:gd name="connsiteX142" fmla="*/ 4308456 w 4835994"/>
                <a:gd name="connsiteY142" fmla="*/ 3295091 h 10829276"/>
                <a:gd name="connsiteX143" fmla="*/ 4202948 w 4835994"/>
                <a:gd name="connsiteY143" fmla="*/ 3189583 h 10829276"/>
                <a:gd name="connsiteX144" fmla="*/ 4062271 w 4835994"/>
                <a:gd name="connsiteY144" fmla="*/ 3101660 h 10829276"/>
                <a:gd name="connsiteX145" fmla="*/ 3797665 w 4835994"/>
                <a:gd name="connsiteY145" fmla="*/ 3034392 h 10829276"/>
                <a:gd name="connsiteX146" fmla="*/ 3402429 w 4835994"/>
                <a:gd name="connsiteY146" fmla="*/ 2826447 h 10829276"/>
                <a:gd name="connsiteX147" fmla="*/ 3024779 w 4835994"/>
                <a:gd name="connsiteY147" fmla="*/ 2609291 h 10829276"/>
                <a:gd name="connsiteX148" fmla="*/ 2866517 w 4835994"/>
                <a:gd name="connsiteY148" fmla="*/ 2204845 h 10829276"/>
                <a:gd name="connsiteX149" fmla="*/ 2831348 w 4835994"/>
                <a:gd name="connsiteY149" fmla="*/ 1958660 h 10829276"/>
                <a:gd name="connsiteX150" fmla="*/ 2831348 w 4835994"/>
                <a:gd name="connsiteY150" fmla="*/ 1870737 h 10829276"/>
                <a:gd name="connsiteX151" fmla="*/ 3077533 w 4835994"/>
                <a:gd name="connsiteY151" fmla="*/ 1958660 h 10829276"/>
                <a:gd name="connsiteX152" fmla="*/ 3288548 w 4835994"/>
                <a:gd name="connsiteY152" fmla="*/ 1993829 h 10829276"/>
                <a:gd name="connsiteX153" fmla="*/ 3411640 w 4835994"/>
                <a:gd name="connsiteY153" fmla="*/ 1958660 h 10829276"/>
                <a:gd name="connsiteX154" fmla="*/ 3446810 w 4835994"/>
                <a:gd name="connsiteY154" fmla="*/ 1923491 h 10829276"/>
                <a:gd name="connsiteX155" fmla="*/ 3446810 w 4835994"/>
                <a:gd name="connsiteY155" fmla="*/ 1835568 h 10829276"/>
                <a:gd name="connsiteX156" fmla="*/ 3429225 w 4835994"/>
                <a:gd name="connsiteY156" fmla="*/ 1782814 h 10829276"/>
                <a:gd name="connsiteX157" fmla="*/ 3464394 w 4835994"/>
                <a:gd name="connsiteY157" fmla="*/ 1782814 h 10829276"/>
                <a:gd name="connsiteX158" fmla="*/ 3534733 w 4835994"/>
                <a:gd name="connsiteY158" fmla="*/ 1765229 h 10829276"/>
                <a:gd name="connsiteX159" fmla="*/ 3517148 w 4835994"/>
                <a:gd name="connsiteY159" fmla="*/ 1712475 h 10829276"/>
                <a:gd name="connsiteX160" fmla="*/ 3499563 w 4835994"/>
                <a:gd name="connsiteY160" fmla="*/ 1694891 h 10829276"/>
                <a:gd name="connsiteX161" fmla="*/ 3552317 w 4835994"/>
                <a:gd name="connsiteY161" fmla="*/ 1677306 h 10829276"/>
                <a:gd name="connsiteX162" fmla="*/ 3552317 w 4835994"/>
                <a:gd name="connsiteY162" fmla="*/ 1571798 h 10829276"/>
                <a:gd name="connsiteX163" fmla="*/ 3534733 w 4835994"/>
                <a:gd name="connsiteY163" fmla="*/ 1413537 h 10829276"/>
                <a:gd name="connsiteX164" fmla="*/ 3640240 w 4835994"/>
                <a:gd name="connsiteY164" fmla="*/ 1413537 h 10829276"/>
                <a:gd name="connsiteX165" fmla="*/ 3740619 w 4835994"/>
                <a:gd name="connsiteY165" fmla="*/ 1406943 h 10829276"/>
                <a:gd name="connsiteX166" fmla="*/ 3710579 w 4835994"/>
                <a:gd name="connsiteY166" fmla="*/ 1290445 h 10829276"/>
                <a:gd name="connsiteX167" fmla="*/ 3622656 w 4835994"/>
                <a:gd name="connsiteY167" fmla="*/ 1184937 h 10829276"/>
                <a:gd name="connsiteX168" fmla="*/ 3587486 w 4835994"/>
                <a:gd name="connsiteY168" fmla="*/ 1132183 h 10829276"/>
                <a:gd name="connsiteX169" fmla="*/ 3552317 w 4835994"/>
                <a:gd name="connsiteY169" fmla="*/ 1044260 h 10829276"/>
                <a:gd name="connsiteX170" fmla="*/ 3600048 w 4835994"/>
                <a:gd name="connsiteY170" fmla="*/ 700940 h 10829276"/>
                <a:gd name="connsiteX171" fmla="*/ 3499563 w 4835994"/>
                <a:gd name="connsiteY171" fmla="*/ 340875 h 10829276"/>
                <a:gd name="connsiteX172" fmla="*/ 3306133 w 4835994"/>
                <a:gd name="connsiteY172" fmla="*/ 182614 h 10829276"/>
                <a:gd name="connsiteX173" fmla="*/ 3059948 w 4835994"/>
                <a:gd name="connsiteY173" fmla="*/ 77106 h 10829276"/>
                <a:gd name="connsiteX174" fmla="*/ 2796179 w 4835994"/>
                <a:gd name="connsiteY174" fmla="*/ 6768 h 10829276"/>
                <a:gd name="connsiteX175" fmla="*/ 2532410 w 4835994"/>
                <a:gd name="connsiteY175" fmla="*/ 6768 h 10829276"/>
                <a:gd name="connsiteX176" fmla="*/ 2198302 w 4835994"/>
                <a:gd name="connsiteY176" fmla="*/ 41937 h 10829276"/>
                <a:gd name="connsiteX177" fmla="*/ 1987286 w 4835994"/>
                <a:gd name="connsiteY177" fmla="*/ 165029 h 10829276"/>
                <a:gd name="connsiteX178" fmla="*/ 1776271 w 4835994"/>
                <a:gd name="connsiteY178" fmla="*/ 358460 h 10829276"/>
                <a:gd name="connsiteX179" fmla="*/ 1705932 w 4835994"/>
                <a:gd name="connsiteY179" fmla="*/ 639814 h 10829276"/>
                <a:gd name="connsiteX180" fmla="*/ 1776271 w 4835994"/>
                <a:gd name="connsiteY180" fmla="*/ 991507 h 10829276"/>
                <a:gd name="connsiteX181" fmla="*/ 1952117 w 4835994"/>
                <a:gd name="connsiteY181" fmla="*/ 1272860 h 10829276"/>
                <a:gd name="connsiteX182" fmla="*/ 2163133 w 4835994"/>
                <a:gd name="connsiteY182" fmla="*/ 1448706 h 10829276"/>
                <a:gd name="connsiteX183" fmla="*/ 2215887 w 4835994"/>
                <a:gd name="connsiteY183" fmla="*/ 1554213 h 10829276"/>
                <a:gd name="connsiteX184" fmla="*/ 2215886 w 4835994"/>
                <a:gd name="connsiteY184" fmla="*/ 1888321 h 10829276"/>
                <a:gd name="connsiteX185" fmla="*/ 2084421 w 4835994"/>
                <a:gd name="connsiteY185" fmla="*/ 2295000 h 10829276"/>
                <a:gd name="connsiteX186" fmla="*/ 2004871 w 4835994"/>
                <a:gd name="connsiteY186" fmla="*/ 2503783 h 10829276"/>
                <a:gd name="connsiteX187" fmla="*/ 1562185 w 4835994"/>
                <a:gd name="connsiteY187" fmla="*/ 2803560 h 10829276"/>
                <a:gd name="connsiteX188" fmla="*/ 1139317 w 4835994"/>
                <a:gd name="connsiteY188" fmla="*/ 3011504 h 10829276"/>
                <a:gd name="connsiteX189" fmla="*/ 791533 w 4835994"/>
                <a:gd name="connsiteY189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757200 w 4835994"/>
                <a:gd name="connsiteY55" fmla="*/ 7941337 h 10829276"/>
                <a:gd name="connsiteX56" fmla="*/ 698306 w 4835994"/>
                <a:gd name="connsiteY56" fmla="*/ 8785120 h 10829276"/>
                <a:gd name="connsiteX57" fmla="*/ 756363 w 4835994"/>
                <a:gd name="connsiteY57" fmla="*/ 9273860 h 10829276"/>
                <a:gd name="connsiteX58" fmla="*/ 861871 w 4835994"/>
                <a:gd name="connsiteY58" fmla="*/ 9854152 h 10829276"/>
                <a:gd name="connsiteX59" fmla="*/ 1020133 w 4835994"/>
                <a:gd name="connsiteY59" fmla="*/ 10592706 h 10829276"/>
                <a:gd name="connsiteX60" fmla="*/ 1090471 w 4835994"/>
                <a:gd name="connsiteY60" fmla="*/ 10803722 h 10829276"/>
                <a:gd name="connsiteX61" fmla="*/ 1178394 w 4835994"/>
                <a:gd name="connsiteY61" fmla="*/ 10803722 h 10829276"/>
                <a:gd name="connsiteX62" fmla="*/ 1389410 w 4835994"/>
                <a:gd name="connsiteY62" fmla="*/ 10803722 h 10829276"/>
                <a:gd name="connsiteX63" fmla="*/ 1916948 w 4835994"/>
                <a:gd name="connsiteY63" fmla="*/ 10803722 h 10829276"/>
                <a:gd name="connsiteX64" fmla="*/ 2338979 w 4835994"/>
                <a:gd name="connsiteY64" fmla="*/ 10786137 h 10829276"/>
                <a:gd name="connsiteX65" fmla="*/ 2374148 w 4835994"/>
                <a:gd name="connsiteY65" fmla="*/ 10663045 h 10829276"/>
                <a:gd name="connsiteX66" fmla="*/ 2338979 w 4835994"/>
                <a:gd name="connsiteY66" fmla="*/ 10399275 h 10829276"/>
                <a:gd name="connsiteX67" fmla="*/ 2356563 w 4835994"/>
                <a:gd name="connsiteY67" fmla="*/ 9994829 h 10829276"/>
                <a:gd name="connsiteX68" fmla="*/ 2338979 w 4835994"/>
                <a:gd name="connsiteY68" fmla="*/ 9432122 h 10829276"/>
                <a:gd name="connsiteX69" fmla="*/ 2303810 w 4835994"/>
                <a:gd name="connsiteY69" fmla="*/ 9133183 h 10829276"/>
                <a:gd name="connsiteX70" fmla="*/ 2303810 w 4835994"/>
                <a:gd name="connsiteY70" fmla="*/ 9010091 h 10829276"/>
                <a:gd name="connsiteX71" fmla="*/ 2479656 w 4835994"/>
                <a:gd name="connsiteY71" fmla="*/ 9027675 h 10829276"/>
                <a:gd name="connsiteX72" fmla="*/ 2549994 w 4835994"/>
                <a:gd name="connsiteY72" fmla="*/ 9045260 h 10829276"/>
                <a:gd name="connsiteX73" fmla="*/ 2532410 w 4835994"/>
                <a:gd name="connsiteY73" fmla="*/ 9256275 h 10829276"/>
                <a:gd name="connsiteX74" fmla="*/ 2514825 w 4835994"/>
                <a:gd name="connsiteY74" fmla="*/ 9537629 h 10829276"/>
                <a:gd name="connsiteX75" fmla="*/ 2497240 w 4835994"/>
                <a:gd name="connsiteY75" fmla="*/ 9766229 h 10829276"/>
                <a:gd name="connsiteX76" fmla="*/ 2497240 w 4835994"/>
                <a:gd name="connsiteY76" fmla="*/ 10047583 h 10829276"/>
                <a:gd name="connsiteX77" fmla="*/ 2479656 w 4835994"/>
                <a:gd name="connsiteY77" fmla="*/ 10241014 h 10829276"/>
                <a:gd name="connsiteX78" fmla="*/ 2497240 w 4835994"/>
                <a:gd name="connsiteY78" fmla="*/ 10469614 h 10829276"/>
                <a:gd name="connsiteX79" fmla="*/ 2497240 w 4835994"/>
                <a:gd name="connsiteY79" fmla="*/ 10663045 h 10829276"/>
                <a:gd name="connsiteX80" fmla="*/ 2514825 w 4835994"/>
                <a:gd name="connsiteY80" fmla="*/ 10821306 h 10829276"/>
                <a:gd name="connsiteX81" fmla="*/ 2725840 w 4835994"/>
                <a:gd name="connsiteY81" fmla="*/ 10803722 h 10829276"/>
                <a:gd name="connsiteX82" fmla="*/ 3059948 w 4835994"/>
                <a:gd name="connsiteY82" fmla="*/ 10786137 h 10829276"/>
                <a:gd name="connsiteX83" fmla="*/ 3499563 w 4835994"/>
                <a:gd name="connsiteY83" fmla="*/ 10821306 h 10829276"/>
                <a:gd name="connsiteX84" fmla="*/ 3763333 w 4835994"/>
                <a:gd name="connsiteY84" fmla="*/ 10786137 h 10829276"/>
                <a:gd name="connsiteX85" fmla="*/ 3780917 w 4835994"/>
                <a:gd name="connsiteY85" fmla="*/ 10680629 h 10829276"/>
                <a:gd name="connsiteX86" fmla="*/ 3851256 w 4835994"/>
                <a:gd name="connsiteY86" fmla="*/ 10293768 h 10829276"/>
                <a:gd name="connsiteX87" fmla="*/ 3974348 w 4835994"/>
                <a:gd name="connsiteY87" fmla="*/ 9783814 h 10829276"/>
                <a:gd name="connsiteX88" fmla="*/ 4079856 w 4835994"/>
                <a:gd name="connsiteY88" fmla="*/ 9080429 h 10829276"/>
                <a:gd name="connsiteX89" fmla="*/ 4170011 w 4835994"/>
                <a:gd name="connsiteY89" fmla="*/ 8727900 h 10829276"/>
                <a:gd name="connsiteX90" fmla="*/ 4108047 w 4835994"/>
                <a:gd name="connsiteY90" fmla="*/ 8027585 h 10829276"/>
                <a:gd name="connsiteX91" fmla="*/ 4024590 w 4835994"/>
                <a:gd name="connsiteY91" fmla="*/ 7477717 h 10829276"/>
                <a:gd name="connsiteX92" fmla="*/ 3880842 w 4835994"/>
                <a:gd name="connsiteY92" fmla="*/ 6954086 h 10829276"/>
                <a:gd name="connsiteX93" fmla="*/ 3752447 w 4835994"/>
                <a:gd name="connsiteY93" fmla="*/ 6700366 h 10829276"/>
                <a:gd name="connsiteX94" fmla="*/ 3534733 w 4835994"/>
                <a:gd name="connsiteY94" fmla="*/ 6284475 h 10829276"/>
                <a:gd name="connsiteX95" fmla="*/ 3622656 w 4835994"/>
                <a:gd name="connsiteY95" fmla="*/ 5880029 h 10829276"/>
                <a:gd name="connsiteX96" fmla="*/ 3692994 w 4835994"/>
                <a:gd name="connsiteY96" fmla="*/ 5387660 h 10829276"/>
                <a:gd name="connsiteX97" fmla="*/ 3710579 w 4835994"/>
                <a:gd name="connsiteY97" fmla="*/ 5106306 h 10829276"/>
                <a:gd name="connsiteX98" fmla="*/ 3763333 w 4835994"/>
                <a:gd name="connsiteY98" fmla="*/ 4948045 h 10829276"/>
                <a:gd name="connsiteX99" fmla="*/ 3780917 w 4835994"/>
                <a:gd name="connsiteY99" fmla="*/ 5475583 h 10829276"/>
                <a:gd name="connsiteX100" fmla="*/ 3798502 w 4835994"/>
                <a:gd name="connsiteY100" fmla="*/ 6126214 h 10829276"/>
                <a:gd name="connsiteX101" fmla="*/ 3798502 w 4835994"/>
                <a:gd name="connsiteY101" fmla="*/ 6460322 h 10829276"/>
                <a:gd name="connsiteX102" fmla="*/ 3921594 w 4835994"/>
                <a:gd name="connsiteY102" fmla="*/ 6970275 h 10829276"/>
                <a:gd name="connsiteX103" fmla="*/ 4079856 w 4835994"/>
                <a:gd name="connsiteY103" fmla="*/ 7532983 h 10829276"/>
                <a:gd name="connsiteX104" fmla="*/ 4417591 w 4835994"/>
                <a:gd name="connsiteY104" fmla="*/ 8305032 h 10829276"/>
                <a:gd name="connsiteX105" fmla="*/ 4322970 w 4835994"/>
                <a:gd name="connsiteY105" fmla="*/ 8643046 h 10829276"/>
                <a:gd name="connsiteX106" fmla="*/ 4326040 w 4835994"/>
                <a:gd name="connsiteY106" fmla="*/ 8957337 h 10829276"/>
                <a:gd name="connsiteX107" fmla="*/ 4273286 w 4835994"/>
                <a:gd name="connsiteY107" fmla="*/ 9273860 h 10829276"/>
                <a:gd name="connsiteX108" fmla="*/ 4185363 w 4835994"/>
                <a:gd name="connsiteY108" fmla="*/ 9520045 h 10829276"/>
                <a:gd name="connsiteX109" fmla="*/ 4202948 w 4835994"/>
                <a:gd name="connsiteY109" fmla="*/ 9713475 h 10829276"/>
                <a:gd name="connsiteX110" fmla="*/ 4202948 w 4835994"/>
                <a:gd name="connsiteY110" fmla="*/ 9836568 h 10829276"/>
                <a:gd name="connsiteX111" fmla="*/ 4220533 w 4835994"/>
                <a:gd name="connsiteY111" fmla="*/ 10029998 h 10829276"/>
                <a:gd name="connsiteX112" fmla="*/ 4308456 w 4835994"/>
                <a:gd name="connsiteY112" fmla="*/ 10135506 h 10829276"/>
                <a:gd name="connsiteX113" fmla="*/ 4343625 w 4835994"/>
                <a:gd name="connsiteY113" fmla="*/ 10135506 h 10829276"/>
                <a:gd name="connsiteX114" fmla="*/ 4361210 w 4835994"/>
                <a:gd name="connsiteY114" fmla="*/ 10047583 h 10829276"/>
                <a:gd name="connsiteX115" fmla="*/ 4326040 w 4835994"/>
                <a:gd name="connsiteY115" fmla="*/ 9906906 h 10829276"/>
                <a:gd name="connsiteX116" fmla="*/ 4343625 w 4835994"/>
                <a:gd name="connsiteY116" fmla="*/ 9713475 h 10829276"/>
                <a:gd name="connsiteX117" fmla="*/ 4396379 w 4835994"/>
                <a:gd name="connsiteY117" fmla="*/ 9572798 h 10829276"/>
                <a:gd name="connsiteX118" fmla="*/ 4466717 w 4835994"/>
                <a:gd name="connsiteY118" fmla="*/ 9836568 h 10829276"/>
                <a:gd name="connsiteX119" fmla="*/ 4466717 w 4835994"/>
                <a:gd name="connsiteY119" fmla="*/ 10065168 h 10829276"/>
                <a:gd name="connsiteX120" fmla="*/ 4431548 w 4835994"/>
                <a:gd name="connsiteY120" fmla="*/ 10170675 h 10829276"/>
                <a:gd name="connsiteX121" fmla="*/ 4378794 w 4835994"/>
                <a:gd name="connsiteY121" fmla="*/ 10293768 h 10829276"/>
                <a:gd name="connsiteX122" fmla="*/ 4290871 w 4835994"/>
                <a:gd name="connsiteY122" fmla="*/ 10452029 h 10829276"/>
                <a:gd name="connsiteX123" fmla="*/ 4290871 w 4835994"/>
                <a:gd name="connsiteY123" fmla="*/ 10487198 h 10829276"/>
                <a:gd name="connsiteX124" fmla="*/ 4449133 w 4835994"/>
                <a:gd name="connsiteY124" fmla="*/ 10311352 h 10829276"/>
                <a:gd name="connsiteX125" fmla="*/ 4607394 w 4835994"/>
                <a:gd name="connsiteY125" fmla="*/ 10241014 h 10829276"/>
                <a:gd name="connsiteX126" fmla="*/ 4712902 w 4835994"/>
                <a:gd name="connsiteY126" fmla="*/ 10065168 h 10829276"/>
                <a:gd name="connsiteX127" fmla="*/ 4783240 w 4835994"/>
                <a:gd name="connsiteY127" fmla="*/ 9906906 h 10829276"/>
                <a:gd name="connsiteX128" fmla="*/ 4835994 w 4835994"/>
                <a:gd name="connsiteY128" fmla="*/ 9731060 h 10829276"/>
                <a:gd name="connsiteX129" fmla="*/ 4783240 w 4835994"/>
                <a:gd name="connsiteY129" fmla="*/ 9396952 h 10829276"/>
                <a:gd name="connsiteX130" fmla="*/ 4677733 w 4835994"/>
                <a:gd name="connsiteY130" fmla="*/ 9010091 h 10829276"/>
                <a:gd name="connsiteX131" fmla="*/ 4677733 w 4835994"/>
                <a:gd name="connsiteY131" fmla="*/ 8851829 h 10829276"/>
                <a:gd name="connsiteX132" fmla="*/ 4695317 w 4835994"/>
                <a:gd name="connsiteY132" fmla="*/ 8799075 h 10829276"/>
                <a:gd name="connsiteX133" fmla="*/ 4624979 w 4835994"/>
                <a:gd name="connsiteY133" fmla="*/ 8693568 h 10829276"/>
                <a:gd name="connsiteX134" fmla="*/ 4607394 w 4835994"/>
                <a:gd name="connsiteY134" fmla="*/ 8640814 h 10829276"/>
                <a:gd name="connsiteX135" fmla="*/ 4767051 w 4835994"/>
                <a:gd name="connsiteY135" fmla="*/ 8485344 h 10829276"/>
                <a:gd name="connsiteX136" fmla="*/ 4720438 w 4835994"/>
                <a:gd name="connsiteY136" fmla="*/ 7522655 h 10829276"/>
                <a:gd name="connsiteX137" fmla="*/ 4705086 w 4835994"/>
                <a:gd name="connsiteY137" fmla="*/ 6920312 h 10829276"/>
                <a:gd name="connsiteX138" fmla="*/ 4614094 w 4835994"/>
                <a:gd name="connsiteY138" fmla="*/ 6397520 h 10829276"/>
                <a:gd name="connsiteX139" fmla="*/ 4509423 w 4835994"/>
                <a:gd name="connsiteY139" fmla="*/ 5788198 h 10829276"/>
                <a:gd name="connsiteX140" fmla="*/ 4468950 w 4835994"/>
                <a:gd name="connsiteY140" fmla="*/ 4527409 h 10829276"/>
                <a:gd name="connsiteX141" fmla="*/ 4468950 w 4835994"/>
                <a:gd name="connsiteY141" fmla="*/ 3794997 h 10829276"/>
                <a:gd name="connsiteX142" fmla="*/ 4308456 w 4835994"/>
                <a:gd name="connsiteY142" fmla="*/ 3295091 h 10829276"/>
                <a:gd name="connsiteX143" fmla="*/ 4202948 w 4835994"/>
                <a:gd name="connsiteY143" fmla="*/ 3189583 h 10829276"/>
                <a:gd name="connsiteX144" fmla="*/ 4062271 w 4835994"/>
                <a:gd name="connsiteY144" fmla="*/ 3101660 h 10829276"/>
                <a:gd name="connsiteX145" fmla="*/ 3797665 w 4835994"/>
                <a:gd name="connsiteY145" fmla="*/ 3034392 h 10829276"/>
                <a:gd name="connsiteX146" fmla="*/ 3402429 w 4835994"/>
                <a:gd name="connsiteY146" fmla="*/ 2826447 h 10829276"/>
                <a:gd name="connsiteX147" fmla="*/ 3024779 w 4835994"/>
                <a:gd name="connsiteY147" fmla="*/ 2609291 h 10829276"/>
                <a:gd name="connsiteX148" fmla="*/ 2866517 w 4835994"/>
                <a:gd name="connsiteY148" fmla="*/ 2204845 h 10829276"/>
                <a:gd name="connsiteX149" fmla="*/ 2831348 w 4835994"/>
                <a:gd name="connsiteY149" fmla="*/ 1958660 h 10829276"/>
                <a:gd name="connsiteX150" fmla="*/ 2831348 w 4835994"/>
                <a:gd name="connsiteY150" fmla="*/ 1870737 h 10829276"/>
                <a:gd name="connsiteX151" fmla="*/ 3077533 w 4835994"/>
                <a:gd name="connsiteY151" fmla="*/ 1958660 h 10829276"/>
                <a:gd name="connsiteX152" fmla="*/ 3288548 w 4835994"/>
                <a:gd name="connsiteY152" fmla="*/ 1993829 h 10829276"/>
                <a:gd name="connsiteX153" fmla="*/ 3411640 w 4835994"/>
                <a:gd name="connsiteY153" fmla="*/ 1958660 h 10829276"/>
                <a:gd name="connsiteX154" fmla="*/ 3446810 w 4835994"/>
                <a:gd name="connsiteY154" fmla="*/ 1923491 h 10829276"/>
                <a:gd name="connsiteX155" fmla="*/ 3446810 w 4835994"/>
                <a:gd name="connsiteY155" fmla="*/ 1835568 h 10829276"/>
                <a:gd name="connsiteX156" fmla="*/ 3429225 w 4835994"/>
                <a:gd name="connsiteY156" fmla="*/ 1782814 h 10829276"/>
                <a:gd name="connsiteX157" fmla="*/ 3464394 w 4835994"/>
                <a:gd name="connsiteY157" fmla="*/ 1782814 h 10829276"/>
                <a:gd name="connsiteX158" fmla="*/ 3534733 w 4835994"/>
                <a:gd name="connsiteY158" fmla="*/ 1765229 h 10829276"/>
                <a:gd name="connsiteX159" fmla="*/ 3517148 w 4835994"/>
                <a:gd name="connsiteY159" fmla="*/ 1712475 h 10829276"/>
                <a:gd name="connsiteX160" fmla="*/ 3499563 w 4835994"/>
                <a:gd name="connsiteY160" fmla="*/ 1694891 h 10829276"/>
                <a:gd name="connsiteX161" fmla="*/ 3552317 w 4835994"/>
                <a:gd name="connsiteY161" fmla="*/ 1677306 h 10829276"/>
                <a:gd name="connsiteX162" fmla="*/ 3552317 w 4835994"/>
                <a:gd name="connsiteY162" fmla="*/ 1571798 h 10829276"/>
                <a:gd name="connsiteX163" fmla="*/ 3534733 w 4835994"/>
                <a:gd name="connsiteY163" fmla="*/ 1413537 h 10829276"/>
                <a:gd name="connsiteX164" fmla="*/ 3640240 w 4835994"/>
                <a:gd name="connsiteY164" fmla="*/ 1413537 h 10829276"/>
                <a:gd name="connsiteX165" fmla="*/ 3740619 w 4835994"/>
                <a:gd name="connsiteY165" fmla="*/ 1406943 h 10829276"/>
                <a:gd name="connsiteX166" fmla="*/ 3710579 w 4835994"/>
                <a:gd name="connsiteY166" fmla="*/ 1290445 h 10829276"/>
                <a:gd name="connsiteX167" fmla="*/ 3622656 w 4835994"/>
                <a:gd name="connsiteY167" fmla="*/ 1184937 h 10829276"/>
                <a:gd name="connsiteX168" fmla="*/ 3587486 w 4835994"/>
                <a:gd name="connsiteY168" fmla="*/ 1132183 h 10829276"/>
                <a:gd name="connsiteX169" fmla="*/ 3552317 w 4835994"/>
                <a:gd name="connsiteY169" fmla="*/ 1044260 h 10829276"/>
                <a:gd name="connsiteX170" fmla="*/ 3600048 w 4835994"/>
                <a:gd name="connsiteY170" fmla="*/ 700940 h 10829276"/>
                <a:gd name="connsiteX171" fmla="*/ 3499563 w 4835994"/>
                <a:gd name="connsiteY171" fmla="*/ 340875 h 10829276"/>
                <a:gd name="connsiteX172" fmla="*/ 3306133 w 4835994"/>
                <a:gd name="connsiteY172" fmla="*/ 182614 h 10829276"/>
                <a:gd name="connsiteX173" fmla="*/ 3059948 w 4835994"/>
                <a:gd name="connsiteY173" fmla="*/ 77106 h 10829276"/>
                <a:gd name="connsiteX174" fmla="*/ 2796179 w 4835994"/>
                <a:gd name="connsiteY174" fmla="*/ 6768 h 10829276"/>
                <a:gd name="connsiteX175" fmla="*/ 2532410 w 4835994"/>
                <a:gd name="connsiteY175" fmla="*/ 6768 h 10829276"/>
                <a:gd name="connsiteX176" fmla="*/ 2198302 w 4835994"/>
                <a:gd name="connsiteY176" fmla="*/ 41937 h 10829276"/>
                <a:gd name="connsiteX177" fmla="*/ 1987286 w 4835994"/>
                <a:gd name="connsiteY177" fmla="*/ 165029 h 10829276"/>
                <a:gd name="connsiteX178" fmla="*/ 1776271 w 4835994"/>
                <a:gd name="connsiteY178" fmla="*/ 358460 h 10829276"/>
                <a:gd name="connsiteX179" fmla="*/ 1705932 w 4835994"/>
                <a:gd name="connsiteY179" fmla="*/ 639814 h 10829276"/>
                <a:gd name="connsiteX180" fmla="*/ 1776271 w 4835994"/>
                <a:gd name="connsiteY180" fmla="*/ 991507 h 10829276"/>
                <a:gd name="connsiteX181" fmla="*/ 1952117 w 4835994"/>
                <a:gd name="connsiteY181" fmla="*/ 1272860 h 10829276"/>
                <a:gd name="connsiteX182" fmla="*/ 2163133 w 4835994"/>
                <a:gd name="connsiteY182" fmla="*/ 1448706 h 10829276"/>
                <a:gd name="connsiteX183" fmla="*/ 2215887 w 4835994"/>
                <a:gd name="connsiteY183" fmla="*/ 1554213 h 10829276"/>
                <a:gd name="connsiteX184" fmla="*/ 2215886 w 4835994"/>
                <a:gd name="connsiteY184" fmla="*/ 1888321 h 10829276"/>
                <a:gd name="connsiteX185" fmla="*/ 2084421 w 4835994"/>
                <a:gd name="connsiteY185" fmla="*/ 2295000 h 10829276"/>
                <a:gd name="connsiteX186" fmla="*/ 2004871 w 4835994"/>
                <a:gd name="connsiteY186" fmla="*/ 2503783 h 10829276"/>
                <a:gd name="connsiteX187" fmla="*/ 1562185 w 4835994"/>
                <a:gd name="connsiteY187" fmla="*/ 2803560 h 10829276"/>
                <a:gd name="connsiteX188" fmla="*/ 1139317 w 4835994"/>
                <a:gd name="connsiteY188" fmla="*/ 3011504 h 10829276"/>
                <a:gd name="connsiteX189" fmla="*/ 791533 w 4835994"/>
                <a:gd name="connsiteY189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757200 w 4835994"/>
                <a:gd name="connsiteY55" fmla="*/ 7941337 h 10829276"/>
                <a:gd name="connsiteX56" fmla="*/ 698306 w 4835994"/>
                <a:gd name="connsiteY56" fmla="*/ 8785120 h 10829276"/>
                <a:gd name="connsiteX57" fmla="*/ 861871 w 4835994"/>
                <a:gd name="connsiteY57" fmla="*/ 9854152 h 10829276"/>
                <a:gd name="connsiteX58" fmla="*/ 1020133 w 4835994"/>
                <a:gd name="connsiteY58" fmla="*/ 10592706 h 10829276"/>
                <a:gd name="connsiteX59" fmla="*/ 1090471 w 4835994"/>
                <a:gd name="connsiteY59" fmla="*/ 10803722 h 10829276"/>
                <a:gd name="connsiteX60" fmla="*/ 1178394 w 4835994"/>
                <a:gd name="connsiteY60" fmla="*/ 10803722 h 10829276"/>
                <a:gd name="connsiteX61" fmla="*/ 1389410 w 4835994"/>
                <a:gd name="connsiteY61" fmla="*/ 10803722 h 10829276"/>
                <a:gd name="connsiteX62" fmla="*/ 1916948 w 4835994"/>
                <a:gd name="connsiteY62" fmla="*/ 10803722 h 10829276"/>
                <a:gd name="connsiteX63" fmla="*/ 2338979 w 4835994"/>
                <a:gd name="connsiteY63" fmla="*/ 10786137 h 10829276"/>
                <a:gd name="connsiteX64" fmla="*/ 2374148 w 4835994"/>
                <a:gd name="connsiteY64" fmla="*/ 10663045 h 10829276"/>
                <a:gd name="connsiteX65" fmla="*/ 2338979 w 4835994"/>
                <a:gd name="connsiteY65" fmla="*/ 10399275 h 10829276"/>
                <a:gd name="connsiteX66" fmla="*/ 2356563 w 4835994"/>
                <a:gd name="connsiteY66" fmla="*/ 9994829 h 10829276"/>
                <a:gd name="connsiteX67" fmla="*/ 2338979 w 4835994"/>
                <a:gd name="connsiteY67" fmla="*/ 9432122 h 10829276"/>
                <a:gd name="connsiteX68" fmla="*/ 2303810 w 4835994"/>
                <a:gd name="connsiteY68" fmla="*/ 9133183 h 10829276"/>
                <a:gd name="connsiteX69" fmla="*/ 2303810 w 4835994"/>
                <a:gd name="connsiteY69" fmla="*/ 9010091 h 10829276"/>
                <a:gd name="connsiteX70" fmla="*/ 2479656 w 4835994"/>
                <a:gd name="connsiteY70" fmla="*/ 9027675 h 10829276"/>
                <a:gd name="connsiteX71" fmla="*/ 2549994 w 4835994"/>
                <a:gd name="connsiteY71" fmla="*/ 9045260 h 10829276"/>
                <a:gd name="connsiteX72" fmla="*/ 2532410 w 4835994"/>
                <a:gd name="connsiteY72" fmla="*/ 9256275 h 10829276"/>
                <a:gd name="connsiteX73" fmla="*/ 2514825 w 4835994"/>
                <a:gd name="connsiteY73" fmla="*/ 9537629 h 10829276"/>
                <a:gd name="connsiteX74" fmla="*/ 2497240 w 4835994"/>
                <a:gd name="connsiteY74" fmla="*/ 9766229 h 10829276"/>
                <a:gd name="connsiteX75" fmla="*/ 2497240 w 4835994"/>
                <a:gd name="connsiteY75" fmla="*/ 10047583 h 10829276"/>
                <a:gd name="connsiteX76" fmla="*/ 2479656 w 4835994"/>
                <a:gd name="connsiteY76" fmla="*/ 10241014 h 10829276"/>
                <a:gd name="connsiteX77" fmla="*/ 2497240 w 4835994"/>
                <a:gd name="connsiteY77" fmla="*/ 10469614 h 10829276"/>
                <a:gd name="connsiteX78" fmla="*/ 2497240 w 4835994"/>
                <a:gd name="connsiteY78" fmla="*/ 10663045 h 10829276"/>
                <a:gd name="connsiteX79" fmla="*/ 2514825 w 4835994"/>
                <a:gd name="connsiteY79" fmla="*/ 10821306 h 10829276"/>
                <a:gd name="connsiteX80" fmla="*/ 2725840 w 4835994"/>
                <a:gd name="connsiteY80" fmla="*/ 10803722 h 10829276"/>
                <a:gd name="connsiteX81" fmla="*/ 3059948 w 4835994"/>
                <a:gd name="connsiteY81" fmla="*/ 10786137 h 10829276"/>
                <a:gd name="connsiteX82" fmla="*/ 3499563 w 4835994"/>
                <a:gd name="connsiteY82" fmla="*/ 10821306 h 10829276"/>
                <a:gd name="connsiteX83" fmla="*/ 3763333 w 4835994"/>
                <a:gd name="connsiteY83" fmla="*/ 10786137 h 10829276"/>
                <a:gd name="connsiteX84" fmla="*/ 3780917 w 4835994"/>
                <a:gd name="connsiteY84" fmla="*/ 10680629 h 10829276"/>
                <a:gd name="connsiteX85" fmla="*/ 3851256 w 4835994"/>
                <a:gd name="connsiteY85" fmla="*/ 10293768 h 10829276"/>
                <a:gd name="connsiteX86" fmla="*/ 3974348 w 4835994"/>
                <a:gd name="connsiteY86" fmla="*/ 9783814 h 10829276"/>
                <a:gd name="connsiteX87" fmla="*/ 4079856 w 4835994"/>
                <a:gd name="connsiteY87" fmla="*/ 9080429 h 10829276"/>
                <a:gd name="connsiteX88" fmla="*/ 4170011 w 4835994"/>
                <a:gd name="connsiteY88" fmla="*/ 8727900 h 10829276"/>
                <a:gd name="connsiteX89" fmla="*/ 4108047 w 4835994"/>
                <a:gd name="connsiteY89" fmla="*/ 8027585 h 10829276"/>
                <a:gd name="connsiteX90" fmla="*/ 4024590 w 4835994"/>
                <a:gd name="connsiteY90" fmla="*/ 7477717 h 10829276"/>
                <a:gd name="connsiteX91" fmla="*/ 3880842 w 4835994"/>
                <a:gd name="connsiteY91" fmla="*/ 6954086 h 10829276"/>
                <a:gd name="connsiteX92" fmla="*/ 3752447 w 4835994"/>
                <a:gd name="connsiteY92" fmla="*/ 6700366 h 10829276"/>
                <a:gd name="connsiteX93" fmla="*/ 3534733 w 4835994"/>
                <a:gd name="connsiteY93" fmla="*/ 6284475 h 10829276"/>
                <a:gd name="connsiteX94" fmla="*/ 3622656 w 4835994"/>
                <a:gd name="connsiteY94" fmla="*/ 5880029 h 10829276"/>
                <a:gd name="connsiteX95" fmla="*/ 3692994 w 4835994"/>
                <a:gd name="connsiteY95" fmla="*/ 5387660 h 10829276"/>
                <a:gd name="connsiteX96" fmla="*/ 3710579 w 4835994"/>
                <a:gd name="connsiteY96" fmla="*/ 5106306 h 10829276"/>
                <a:gd name="connsiteX97" fmla="*/ 3763333 w 4835994"/>
                <a:gd name="connsiteY97" fmla="*/ 4948045 h 10829276"/>
                <a:gd name="connsiteX98" fmla="*/ 3780917 w 4835994"/>
                <a:gd name="connsiteY98" fmla="*/ 5475583 h 10829276"/>
                <a:gd name="connsiteX99" fmla="*/ 3798502 w 4835994"/>
                <a:gd name="connsiteY99" fmla="*/ 6126214 h 10829276"/>
                <a:gd name="connsiteX100" fmla="*/ 3798502 w 4835994"/>
                <a:gd name="connsiteY100" fmla="*/ 6460322 h 10829276"/>
                <a:gd name="connsiteX101" fmla="*/ 3921594 w 4835994"/>
                <a:gd name="connsiteY101" fmla="*/ 6970275 h 10829276"/>
                <a:gd name="connsiteX102" fmla="*/ 4079856 w 4835994"/>
                <a:gd name="connsiteY102" fmla="*/ 7532983 h 10829276"/>
                <a:gd name="connsiteX103" fmla="*/ 4417591 w 4835994"/>
                <a:gd name="connsiteY103" fmla="*/ 8305032 h 10829276"/>
                <a:gd name="connsiteX104" fmla="*/ 4322970 w 4835994"/>
                <a:gd name="connsiteY104" fmla="*/ 8643046 h 10829276"/>
                <a:gd name="connsiteX105" fmla="*/ 4326040 w 4835994"/>
                <a:gd name="connsiteY105" fmla="*/ 8957337 h 10829276"/>
                <a:gd name="connsiteX106" fmla="*/ 4273286 w 4835994"/>
                <a:gd name="connsiteY106" fmla="*/ 9273860 h 10829276"/>
                <a:gd name="connsiteX107" fmla="*/ 4185363 w 4835994"/>
                <a:gd name="connsiteY107" fmla="*/ 9520045 h 10829276"/>
                <a:gd name="connsiteX108" fmla="*/ 4202948 w 4835994"/>
                <a:gd name="connsiteY108" fmla="*/ 9713475 h 10829276"/>
                <a:gd name="connsiteX109" fmla="*/ 4202948 w 4835994"/>
                <a:gd name="connsiteY109" fmla="*/ 9836568 h 10829276"/>
                <a:gd name="connsiteX110" fmla="*/ 4220533 w 4835994"/>
                <a:gd name="connsiteY110" fmla="*/ 10029998 h 10829276"/>
                <a:gd name="connsiteX111" fmla="*/ 4308456 w 4835994"/>
                <a:gd name="connsiteY111" fmla="*/ 10135506 h 10829276"/>
                <a:gd name="connsiteX112" fmla="*/ 4343625 w 4835994"/>
                <a:gd name="connsiteY112" fmla="*/ 10135506 h 10829276"/>
                <a:gd name="connsiteX113" fmla="*/ 4361210 w 4835994"/>
                <a:gd name="connsiteY113" fmla="*/ 10047583 h 10829276"/>
                <a:gd name="connsiteX114" fmla="*/ 4326040 w 4835994"/>
                <a:gd name="connsiteY114" fmla="*/ 9906906 h 10829276"/>
                <a:gd name="connsiteX115" fmla="*/ 4343625 w 4835994"/>
                <a:gd name="connsiteY115" fmla="*/ 9713475 h 10829276"/>
                <a:gd name="connsiteX116" fmla="*/ 4396379 w 4835994"/>
                <a:gd name="connsiteY116" fmla="*/ 9572798 h 10829276"/>
                <a:gd name="connsiteX117" fmla="*/ 4466717 w 4835994"/>
                <a:gd name="connsiteY117" fmla="*/ 9836568 h 10829276"/>
                <a:gd name="connsiteX118" fmla="*/ 4466717 w 4835994"/>
                <a:gd name="connsiteY118" fmla="*/ 10065168 h 10829276"/>
                <a:gd name="connsiteX119" fmla="*/ 4431548 w 4835994"/>
                <a:gd name="connsiteY119" fmla="*/ 10170675 h 10829276"/>
                <a:gd name="connsiteX120" fmla="*/ 4378794 w 4835994"/>
                <a:gd name="connsiteY120" fmla="*/ 10293768 h 10829276"/>
                <a:gd name="connsiteX121" fmla="*/ 4290871 w 4835994"/>
                <a:gd name="connsiteY121" fmla="*/ 10452029 h 10829276"/>
                <a:gd name="connsiteX122" fmla="*/ 4290871 w 4835994"/>
                <a:gd name="connsiteY122" fmla="*/ 10487198 h 10829276"/>
                <a:gd name="connsiteX123" fmla="*/ 4449133 w 4835994"/>
                <a:gd name="connsiteY123" fmla="*/ 10311352 h 10829276"/>
                <a:gd name="connsiteX124" fmla="*/ 4607394 w 4835994"/>
                <a:gd name="connsiteY124" fmla="*/ 10241014 h 10829276"/>
                <a:gd name="connsiteX125" fmla="*/ 4712902 w 4835994"/>
                <a:gd name="connsiteY125" fmla="*/ 10065168 h 10829276"/>
                <a:gd name="connsiteX126" fmla="*/ 4783240 w 4835994"/>
                <a:gd name="connsiteY126" fmla="*/ 9906906 h 10829276"/>
                <a:gd name="connsiteX127" fmla="*/ 4835994 w 4835994"/>
                <a:gd name="connsiteY127" fmla="*/ 9731060 h 10829276"/>
                <a:gd name="connsiteX128" fmla="*/ 4783240 w 4835994"/>
                <a:gd name="connsiteY128" fmla="*/ 9396952 h 10829276"/>
                <a:gd name="connsiteX129" fmla="*/ 4677733 w 4835994"/>
                <a:gd name="connsiteY129" fmla="*/ 9010091 h 10829276"/>
                <a:gd name="connsiteX130" fmla="*/ 4677733 w 4835994"/>
                <a:gd name="connsiteY130" fmla="*/ 8851829 h 10829276"/>
                <a:gd name="connsiteX131" fmla="*/ 4695317 w 4835994"/>
                <a:gd name="connsiteY131" fmla="*/ 8799075 h 10829276"/>
                <a:gd name="connsiteX132" fmla="*/ 4624979 w 4835994"/>
                <a:gd name="connsiteY132" fmla="*/ 8693568 h 10829276"/>
                <a:gd name="connsiteX133" fmla="*/ 4607394 w 4835994"/>
                <a:gd name="connsiteY133" fmla="*/ 8640814 h 10829276"/>
                <a:gd name="connsiteX134" fmla="*/ 4767051 w 4835994"/>
                <a:gd name="connsiteY134" fmla="*/ 8485344 h 10829276"/>
                <a:gd name="connsiteX135" fmla="*/ 4720438 w 4835994"/>
                <a:gd name="connsiteY135" fmla="*/ 7522655 h 10829276"/>
                <a:gd name="connsiteX136" fmla="*/ 4705086 w 4835994"/>
                <a:gd name="connsiteY136" fmla="*/ 6920312 h 10829276"/>
                <a:gd name="connsiteX137" fmla="*/ 4614094 w 4835994"/>
                <a:gd name="connsiteY137" fmla="*/ 6397520 h 10829276"/>
                <a:gd name="connsiteX138" fmla="*/ 4509423 w 4835994"/>
                <a:gd name="connsiteY138" fmla="*/ 5788198 h 10829276"/>
                <a:gd name="connsiteX139" fmla="*/ 4468950 w 4835994"/>
                <a:gd name="connsiteY139" fmla="*/ 4527409 h 10829276"/>
                <a:gd name="connsiteX140" fmla="*/ 4468950 w 4835994"/>
                <a:gd name="connsiteY140" fmla="*/ 3794997 h 10829276"/>
                <a:gd name="connsiteX141" fmla="*/ 4308456 w 4835994"/>
                <a:gd name="connsiteY141" fmla="*/ 3295091 h 10829276"/>
                <a:gd name="connsiteX142" fmla="*/ 4202948 w 4835994"/>
                <a:gd name="connsiteY142" fmla="*/ 3189583 h 10829276"/>
                <a:gd name="connsiteX143" fmla="*/ 4062271 w 4835994"/>
                <a:gd name="connsiteY143" fmla="*/ 3101660 h 10829276"/>
                <a:gd name="connsiteX144" fmla="*/ 3797665 w 4835994"/>
                <a:gd name="connsiteY144" fmla="*/ 3034392 h 10829276"/>
                <a:gd name="connsiteX145" fmla="*/ 3402429 w 4835994"/>
                <a:gd name="connsiteY145" fmla="*/ 2826447 h 10829276"/>
                <a:gd name="connsiteX146" fmla="*/ 3024779 w 4835994"/>
                <a:gd name="connsiteY146" fmla="*/ 2609291 h 10829276"/>
                <a:gd name="connsiteX147" fmla="*/ 2866517 w 4835994"/>
                <a:gd name="connsiteY147" fmla="*/ 2204845 h 10829276"/>
                <a:gd name="connsiteX148" fmla="*/ 2831348 w 4835994"/>
                <a:gd name="connsiteY148" fmla="*/ 1958660 h 10829276"/>
                <a:gd name="connsiteX149" fmla="*/ 2831348 w 4835994"/>
                <a:gd name="connsiteY149" fmla="*/ 1870737 h 10829276"/>
                <a:gd name="connsiteX150" fmla="*/ 3077533 w 4835994"/>
                <a:gd name="connsiteY150" fmla="*/ 1958660 h 10829276"/>
                <a:gd name="connsiteX151" fmla="*/ 3288548 w 4835994"/>
                <a:gd name="connsiteY151" fmla="*/ 1993829 h 10829276"/>
                <a:gd name="connsiteX152" fmla="*/ 3411640 w 4835994"/>
                <a:gd name="connsiteY152" fmla="*/ 1958660 h 10829276"/>
                <a:gd name="connsiteX153" fmla="*/ 3446810 w 4835994"/>
                <a:gd name="connsiteY153" fmla="*/ 1923491 h 10829276"/>
                <a:gd name="connsiteX154" fmla="*/ 3446810 w 4835994"/>
                <a:gd name="connsiteY154" fmla="*/ 1835568 h 10829276"/>
                <a:gd name="connsiteX155" fmla="*/ 3429225 w 4835994"/>
                <a:gd name="connsiteY155" fmla="*/ 1782814 h 10829276"/>
                <a:gd name="connsiteX156" fmla="*/ 3464394 w 4835994"/>
                <a:gd name="connsiteY156" fmla="*/ 1782814 h 10829276"/>
                <a:gd name="connsiteX157" fmla="*/ 3534733 w 4835994"/>
                <a:gd name="connsiteY157" fmla="*/ 1765229 h 10829276"/>
                <a:gd name="connsiteX158" fmla="*/ 3517148 w 4835994"/>
                <a:gd name="connsiteY158" fmla="*/ 1712475 h 10829276"/>
                <a:gd name="connsiteX159" fmla="*/ 3499563 w 4835994"/>
                <a:gd name="connsiteY159" fmla="*/ 1694891 h 10829276"/>
                <a:gd name="connsiteX160" fmla="*/ 3552317 w 4835994"/>
                <a:gd name="connsiteY160" fmla="*/ 1677306 h 10829276"/>
                <a:gd name="connsiteX161" fmla="*/ 3552317 w 4835994"/>
                <a:gd name="connsiteY161" fmla="*/ 1571798 h 10829276"/>
                <a:gd name="connsiteX162" fmla="*/ 3534733 w 4835994"/>
                <a:gd name="connsiteY162" fmla="*/ 1413537 h 10829276"/>
                <a:gd name="connsiteX163" fmla="*/ 3640240 w 4835994"/>
                <a:gd name="connsiteY163" fmla="*/ 1413537 h 10829276"/>
                <a:gd name="connsiteX164" fmla="*/ 3740619 w 4835994"/>
                <a:gd name="connsiteY164" fmla="*/ 1406943 h 10829276"/>
                <a:gd name="connsiteX165" fmla="*/ 3710579 w 4835994"/>
                <a:gd name="connsiteY165" fmla="*/ 1290445 h 10829276"/>
                <a:gd name="connsiteX166" fmla="*/ 3622656 w 4835994"/>
                <a:gd name="connsiteY166" fmla="*/ 1184937 h 10829276"/>
                <a:gd name="connsiteX167" fmla="*/ 3587486 w 4835994"/>
                <a:gd name="connsiteY167" fmla="*/ 1132183 h 10829276"/>
                <a:gd name="connsiteX168" fmla="*/ 3552317 w 4835994"/>
                <a:gd name="connsiteY168" fmla="*/ 1044260 h 10829276"/>
                <a:gd name="connsiteX169" fmla="*/ 3600048 w 4835994"/>
                <a:gd name="connsiteY169" fmla="*/ 700940 h 10829276"/>
                <a:gd name="connsiteX170" fmla="*/ 3499563 w 4835994"/>
                <a:gd name="connsiteY170" fmla="*/ 340875 h 10829276"/>
                <a:gd name="connsiteX171" fmla="*/ 3306133 w 4835994"/>
                <a:gd name="connsiteY171" fmla="*/ 182614 h 10829276"/>
                <a:gd name="connsiteX172" fmla="*/ 3059948 w 4835994"/>
                <a:gd name="connsiteY172" fmla="*/ 77106 h 10829276"/>
                <a:gd name="connsiteX173" fmla="*/ 2796179 w 4835994"/>
                <a:gd name="connsiteY173" fmla="*/ 6768 h 10829276"/>
                <a:gd name="connsiteX174" fmla="*/ 2532410 w 4835994"/>
                <a:gd name="connsiteY174" fmla="*/ 6768 h 10829276"/>
                <a:gd name="connsiteX175" fmla="*/ 2198302 w 4835994"/>
                <a:gd name="connsiteY175" fmla="*/ 41937 h 10829276"/>
                <a:gd name="connsiteX176" fmla="*/ 1987286 w 4835994"/>
                <a:gd name="connsiteY176" fmla="*/ 165029 h 10829276"/>
                <a:gd name="connsiteX177" fmla="*/ 1776271 w 4835994"/>
                <a:gd name="connsiteY177" fmla="*/ 358460 h 10829276"/>
                <a:gd name="connsiteX178" fmla="*/ 1705932 w 4835994"/>
                <a:gd name="connsiteY178" fmla="*/ 639814 h 10829276"/>
                <a:gd name="connsiteX179" fmla="*/ 1776271 w 4835994"/>
                <a:gd name="connsiteY179" fmla="*/ 991507 h 10829276"/>
                <a:gd name="connsiteX180" fmla="*/ 1952117 w 4835994"/>
                <a:gd name="connsiteY180" fmla="*/ 1272860 h 10829276"/>
                <a:gd name="connsiteX181" fmla="*/ 2163133 w 4835994"/>
                <a:gd name="connsiteY181" fmla="*/ 1448706 h 10829276"/>
                <a:gd name="connsiteX182" fmla="*/ 2215887 w 4835994"/>
                <a:gd name="connsiteY182" fmla="*/ 1554213 h 10829276"/>
                <a:gd name="connsiteX183" fmla="*/ 2215886 w 4835994"/>
                <a:gd name="connsiteY183" fmla="*/ 1888321 h 10829276"/>
                <a:gd name="connsiteX184" fmla="*/ 2084421 w 4835994"/>
                <a:gd name="connsiteY184" fmla="*/ 2295000 h 10829276"/>
                <a:gd name="connsiteX185" fmla="*/ 2004871 w 4835994"/>
                <a:gd name="connsiteY185" fmla="*/ 2503783 h 10829276"/>
                <a:gd name="connsiteX186" fmla="*/ 1562185 w 4835994"/>
                <a:gd name="connsiteY186" fmla="*/ 2803560 h 10829276"/>
                <a:gd name="connsiteX187" fmla="*/ 1139317 w 4835994"/>
                <a:gd name="connsiteY187" fmla="*/ 3011504 h 10829276"/>
                <a:gd name="connsiteX188" fmla="*/ 791533 w 4835994"/>
                <a:gd name="connsiteY188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66317 w 4835994"/>
                <a:gd name="connsiteY54" fmla="*/ 6653752 h 10829276"/>
                <a:gd name="connsiteX55" fmla="*/ 757200 w 4835994"/>
                <a:gd name="connsiteY55" fmla="*/ 7941337 h 10829276"/>
                <a:gd name="connsiteX56" fmla="*/ 698306 w 4835994"/>
                <a:gd name="connsiteY56" fmla="*/ 8785120 h 10829276"/>
                <a:gd name="connsiteX57" fmla="*/ 861871 w 4835994"/>
                <a:gd name="connsiteY57" fmla="*/ 9854152 h 10829276"/>
                <a:gd name="connsiteX58" fmla="*/ 843458 w 4835994"/>
                <a:gd name="connsiteY58" fmla="*/ 9904329 h 10829276"/>
                <a:gd name="connsiteX59" fmla="*/ 1020133 w 4835994"/>
                <a:gd name="connsiteY59" fmla="*/ 10592706 h 10829276"/>
                <a:gd name="connsiteX60" fmla="*/ 1090471 w 4835994"/>
                <a:gd name="connsiteY60" fmla="*/ 10803722 h 10829276"/>
                <a:gd name="connsiteX61" fmla="*/ 1178394 w 4835994"/>
                <a:gd name="connsiteY61" fmla="*/ 10803722 h 10829276"/>
                <a:gd name="connsiteX62" fmla="*/ 1389410 w 4835994"/>
                <a:gd name="connsiteY62" fmla="*/ 10803722 h 10829276"/>
                <a:gd name="connsiteX63" fmla="*/ 1916948 w 4835994"/>
                <a:gd name="connsiteY63" fmla="*/ 10803722 h 10829276"/>
                <a:gd name="connsiteX64" fmla="*/ 2338979 w 4835994"/>
                <a:gd name="connsiteY64" fmla="*/ 10786137 h 10829276"/>
                <a:gd name="connsiteX65" fmla="*/ 2374148 w 4835994"/>
                <a:gd name="connsiteY65" fmla="*/ 10663045 h 10829276"/>
                <a:gd name="connsiteX66" fmla="*/ 2338979 w 4835994"/>
                <a:gd name="connsiteY66" fmla="*/ 10399275 h 10829276"/>
                <a:gd name="connsiteX67" fmla="*/ 2356563 w 4835994"/>
                <a:gd name="connsiteY67" fmla="*/ 9994829 h 10829276"/>
                <a:gd name="connsiteX68" fmla="*/ 2338979 w 4835994"/>
                <a:gd name="connsiteY68" fmla="*/ 9432122 h 10829276"/>
                <a:gd name="connsiteX69" fmla="*/ 2303810 w 4835994"/>
                <a:gd name="connsiteY69" fmla="*/ 9133183 h 10829276"/>
                <a:gd name="connsiteX70" fmla="*/ 2303810 w 4835994"/>
                <a:gd name="connsiteY70" fmla="*/ 9010091 h 10829276"/>
                <a:gd name="connsiteX71" fmla="*/ 2479656 w 4835994"/>
                <a:gd name="connsiteY71" fmla="*/ 9027675 h 10829276"/>
                <a:gd name="connsiteX72" fmla="*/ 2549994 w 4835994"/>
                <a:gd name="connsiteY72" fmla="*/ 9045260 h 10829276"/>
                <a:gd name="connsiteX73" fmla="*/ 2532410 w 4835994"/>
                <a:gd name="connsiteY73" fmla="*/ 9256275 h 10829276"/>
                <a:gd name="connsiteX74" fmla="*/ 2514825 w 4835994"/>
                <a:gd name="connsiteY74" fmla="*/ 9537629 h 10829276"/>
                <a:gd name="connsiteX75" fmla="*/ 2497240 w 4835994"/>
                <a:gd name="connsiteY75" fmla="*/ 9766229 h 10829276"/>
                <a:gd name="connsiteX76" fmla="*/ 2497240 w 4835994"/>
                <a:gd name="connsiteY76" fmla="*/ 10047583 h 10829276"/>
                <a:gd name="connsiteX77" fmla="*/ 2479656 w 4835994"/>
                <a:gd name="connsiteY77" fmla="*/ 10241014 h 10829276"/>
                <a:gd name="connsiteX78" fmla="*/ 2497240 w 4835994"/>
                <a:gd name="connsiteY78" fmla="*/ 10469614 h 10829276"/>
                <a:gd name="connsiteX79" fmla="*/ 2497240 w 4835994"/>
                <a:gd name="connsiteY79" fmla="*/ 10663045 h 10829276"/>
                <a:gd name="connsiteX80" fmla="*/ 2514825 w 4835994"/>
                <a:gd name="connsiteY80" fmla="*/ 10821306 h 10829276"/>
                <a:gd name="connsiteX81" fmla="*/ 2725840 w 4835994"/>
                <a:gd name="connsiteY81" fmla="*/ 10803722 h 10829276"/>
                <a:gd name="connsiteX82" fmla="*/ 3059948 w 4835994"/>
                <a:gd name="connsiteY82" fmla="*/ 10786137 h 10829276"/>
                <a:gd name="connsiteX83" fmla="*/ 3499563 w 4835994"/>
                <a:gd name="connsiteY83" fmla="*/ 10821306 h 10829276"/>
                <a:gd name="connsiteX84" fmla="*/ 3763333 w 4835994"/>
                <a:gd name="connsiteY84" fmla="*/ 10786137 h 10829276"/>
                <a:gd name="connsiteX85" fmla="*/ 3780917 w 4835994"/>
                <a:gd name="connsiteY85" fmla="*/ 10680629 h 10829276"/>
                <a:gd name="connsiteX86" fmla="*/ 3851256 w 4835994"/>
                <a:gd name="connsiteY86" fmla="*/ 10293768 h 10829276"/>
                <a:gd name="connsiteX87" fmla="*/ 3974348 w 4835994"/>
                <a:gd name="connsiteY87" fmla="*/ 9783814 h 10829276"/>
                <a:gd name="connsiteX88" fmla="*/ 4079856 w 4835994"/>
                <a:gd name="connsiteY88" fmla="*/ 9080429 h 10829276"/>
                <a:gd name="connsiteX89" fmla="*/ 4170011 w 4835994"/>
                <a:gd name="connsiteY89" fmla="*/ 8727900 h 10829276"/>
                <a:gd name="connsiteX90" fmla="*/ 4108047 w 4835994"/>
                <a:gd name="connsiteY90" fmla="*/ 8027585 h 10829276"/>
                <a:gd name="connsiteX91" fmla="*/ 4024590 w 4835994"/>
                <a:gd name="connsiteY91" fmla="*/ 7477717 h 10829276"/>
                <a:gd name="connsiteX92" fmla="*/ 3880842 w 4835994"/>
                <a:gd name="connsiteY92" fmla="*/ 6954086 h 10829276"/>
                <a:gd name="connsiteX93" fmla="*/ 3752447 w 4835994"/>
                <a:gd name="connsiteY93" fmla="*/ 6700366 h 10829276"/>
                <a:gd name="connsiteX94" fmla="*/ 3534733 w 4835994"/>
                <a:gd name="connsiteY94" fmla="*/ 6284475 h 10829276"/>
                <a:gd name="connsiteX95" fmla="*/ 3622656 w 4835994"/>
                <a:gd name="connsiteY95" fmla="*/ 5880029 h 10829276"/>
                <a:gd name="connsiteX96" fmla="*/ 3692994 w 4835994"/>
                <a:gd name="connsiteY96" fmla="*/ 5387660 h 10829276"/>
                <a:gd name="connsiteX97" fmla="*/ 3710579 w 4835994"/>
                <a:gd name="connsiteY97" fmla="*/ 5106306 h 10829276"/>
                <a:gd name="connsiteX98" fmla="*/ 3763333 w 4835994"/>
                <a:gd name="connsiteY98" fmla="*/ 4948045 h 10829276"/>
                <a:gd name="connsiteX99" fmla="*/ 3780917 w 4835994"/>
                <a:gd name="connsiteY99" fmla="*/ 5475583 h 10829276"/>
                <a:gd name="connsiteX100" fmla="*/ 3798502 w 4835994"/>
                <a:gd name="connsiteY100" fmla="*/ 6126214 h 10829276"/>
                <a:gd name="connsiteX101" fmla="*/ 3798502 w 4835994"/>
                <a:gd name="connsiteY101" fmla="*/ 6460322 h 10829276"/>
                <a:gd name="connsiteX102" fmla="*/ 3921594 w 4835994"/>
                <a:gd name="connsiteY102" fmla="*/ 6970275 h 10829276"/>
                <a:gd name="connsiteX103" fmla="*/ 4079856 w 4835994"/>
                <a:gd name="connsiteY103" fmla="*/ 7532983 h 10829276"/>
                <a:gd name="connsiteX104" fmla="*/ 4417591 w 4835994"/>
                <a:gd name="connsiteY104" fmla="*/ 8305032 h 10829276"/>
                <a:gd name="connsiteX105" fmla="*/ 4322970 w 4835994"/>
                <a:gd name="connsiteY105" fmla="*/ 8643046 h 10829276"/>
                <a:gd name="connsiteX106" fmla="*/ 4326040 w 4835994"/>
                <a:gd name="connsiteY106" fmla="*/ 8957337 h 10829276"/>
                <a:gd name="connsiteX107" fmla="*/ 4273286 w 4835994"/>
                <a:gd name="connsiteY107" fmla="*/ 9273860 h 10829276"/>
                <a:gd name="connsiteX108" fmla="*/ 4185363 w 4835994"/>
                <a:gd name="connsiteY108" fmla="*/ 9520045 h 10829276"/>
                <a:gd name="connsiteX109" fmla="*/ 4202948 w 4835994"/>
                <a:gd name="connsiteY109" fmla="*/ 9713475 h 10829276"/>
                <a:gd name="connsiteX110" fmla="*/ 4202948 w 4835994"/>
                <a:gd name="connsiteY110" fmla="*/ 9836568 h 10829276"/>
                <a:gd name="connsiteX111" fmla="*/ 4220533 w 4835994"/>
                <a:gd name="connsiteY111" fmla="*/ 10029998 h 10829276"/>
                <a:gd name="connsiteX112" fmla="*/ 4308456 w 4835994"/>
                <a:gd name="connsiteY112" fmla="*/ 10135506 h 10829276"/>
                <a:gd name="connsiteX113" fmla="*/ 4343625 w 4835994"/>
                <a:gd name="connsiteY113" fmla="*/ 10135506 h 10829276"/>
                <a:gd name="connsiteX114" fmla="*/ 4361210 w 4835994"/>
                <a:gd name="connsiteY114" fmla="*/ 10047583 h 10829276"/>
                <a:gd name="connsiteX115" fmla="*/ 4326040 w 4835994"/>
                <a:gd name="connsiteY115" fmla="*/ 9906906 h 10829276"/>
                <a:gd name="connsiteX116" fmla="*/ 4343625 w 4835994"/>
                <a:gd name="connsiteY116" fmla="*/ 9713475 h 10829276"/>
                <a:gd name="connsiteX117" fmla="*/ 4396379 w 4835994"/>
                <a:gd name="connsiteY117" fmla="*/ 9572798 h 10829276"/>
                <a:gd name="connsiteX118" fmla="*/ 4466717 w 4835994"/>
                <a:gd name="connsiteY118" fmla="*/ 9836568 h 10829276"/>
                <a:gd name="connsiteX119" fmla="*/ 4466717 w 4835994"/>
                <a:gd name="connsiteY119" fmla="*/ 10065168 h 10829276"/>
                <a:gd name="connsiteX120" fmla="*/ 4431548 w 4835994"/>
                <a:gd name="connsiteY120" fmla="*/ 10170675 h 10829276"/>
                <a:gd name="connsiteX121" fmla="*/ 4378794 w 4835994"/>
                <a:gd name="connsiteY121" fmla="*/ 10293768 h 10829276"/>
                <a:gd name="connsiteX122" fmla="*/ 4290871 w 4835994"/>
                <a:gd name="connsiteY122" fmla="*/ 10452029 h 10829276"/>
                <a:gd name="connsiteX123" fmla="*/ 4290871 w 4835994"/>
                <a:gd name="connsiteY123" fmla="*/ 10487198 h 10829276"/>
                <a:gd name="connsiteX124" fmla="*/ 4449133 w 4835994"/>
                <a:gd name="connsiteY124" fmla="*/ 10311352 h 10829276"/>
                <a:gd name="connsiteX125" fmla="*/ 4607394 w 4835994"/>
                <a:gd name="connsiteY125" fmla="*/ 10241014 h 10829276"/>
                <a:gd name="connsiteX126" fmla="*/ 4712902 w 4835994"/>
                <a:gd name="connsiteY126" fmla="*/ 10065168 h 10829276"/>
                <a:gd name="connsiteX127" fmla="*/ 4783240 w 4835994"/>
                <a:gd name="connsiteY127" fmla="*/ 9906906 h 10829276"/>
                <a:gd name="connsiteX128" fmla="*/ 4835994 w 4835994"/>
                <a:gd name="connsiteY128" fmla="*/ 9731060 h 10829276"/>
                <a:gd name="connsiteX129" fmla="*/ 4783240 w 4835994"/>
                <a:gd name="connsiteY129" fmla="*/ 9396952 h 10829276"/>
                <a:gd name="connsiteX130" fmla="*/ 4677733 w 4835994"/>
                <a:gd name="connsiteY130" fmla="*/ 9010091 h 10829276"/>
                <a:gd name="connsiteX131" fmla="*/ 4677733 w 4835994"/>
                <a:gd name="connsiteY131" fmla="*/ 8851829 h 10829276"/>
                <a:gd name="connsiteX132" fmla="*/ 4695317 w 4835994"/>
                <a:gd name="connsiteY132" fmla="*/ 8799075 h 10829276"/>
                <a:gd name="connsiteX133" fmla="*/ 4624979 w 4835994"/>
                <a:gd name="connsiteY133" fmla="*/ 8693568 h 10829276"/>
                <a:gd name="connsiteX134" fmla="*/ 4607394 w 4835994"/>
                <a:gd name="connsiteY134" fmla="*/ 8640814 h 10829276"/>
                <a:gd name="connsiteX135" fmla="*/ 4767051 w 4835994"/>
                <a:gd name="connsiteY135" fmla="*/ 8485344 h 10829276"/>
                <a:gd name="connsiteX136" fmla="*/ 4720438 w 4835994"/>
                <a:gd name="connsiteY136" fmla="*/ 7522655 h 10829276"/>
                <a:gd name="connsiteX137" fmla="*/ 4705086 w 4835994"/>
                <a:gd name="connsiteY137" fmla="*/ 6920312 h 10829276"/>
                <a:gd name="connsiteX138" fmla="*/ 4614094 w 4835994"/>
                <a:gd name="connsiteY138" fmla="*/ 6397520 h 10829276"/>
                <a:gd name="connsiteX139" fmla="*/ 4509423 w 4835994"/>
                <a:gd name="connsiteY139" fmla="*/ 5788198 h 10829276"/>
                <a:gd name="connsiteX140" fmla="*/ 4468950 w 4835994"/>
                <a:gd name="connsiteY140" fmla="*/ 4527409 h 10829276"/>
                <a:gd name="connsiteX141" fmla="*/ 4468950 w 4835994"/>
                <a:gd name="connsiteY141" fmla="*/ 3794997 h 10829276"/>
                <a:gd name="connsiteX142" fmla="*/ 4308456 w 4835994"/>
                <a:gd name="connsiteY142" fmla="*/ 3295091 h 10829276"/>
                <a:gd name="connsiteX143" fmla="*/ 4202948 w 4835994"/>
                <a:gd name="connsiteY143" fmla="*/ 3189583 h 10829276"/>
                <a:gd name="connsiteX144" fmla="*/ 4062271 w 4835994"/>
                <a:gd name="connsiteY144" fmla="*/ 3101660 h 10829276"/>
                <a:gd name="connsiteX145" fmla="*/ 3797665 w 4835994"/>
                <a:gd name="connsiteY145" fmla="*/ 3034392 h 10829276"/>
                <a:gd name="connsiteX146" fmla="*/ 3402429 w 4835994"/>
                <a:gd name="connsiteY146" fmla="*/ 2826447 h 10829276"/>
                <a:gd name="connsiteX147" fmla="*/ 3024779 w 4835994"/>
                <a:gd name="connsiteY147" fmla="*/ 2609291 h 10829276"/>
                <a:gd name="connsiteX148" fmla="*/ 2866517 w 4835994"/>
                <a:gd name="connsiteY148" fmla="*/ 2204845 h 10829276"/>
                <a:gd name="connsiteX149" fmla="*/ 2831348 w 4835994"/>
                <a:gd name="connsiteY149" fmla="*/ 1958660 h 10829276"/>
                <a:gd name="connsiteX150" fmla="*/ 2831348 w 4835994"/>
                <a:gd name="connsiteY150" fmla="*/ 1870737 h 10829276"/>
                <a:gd name="connsiteX151" fmla="*/ 3077533 w 4835994"/>
                <a:gd name="connsiteY151" fmla="*/ 1958660 h 10829276"/>
                <a:gd name="connsiteX152" fmla="*/ 3288548 w 4835994"/>
                <a:gd name="connsiteY152" fmla="*/ 1993829 h 10829276"/>
                <a:gd name="connsiteX153" fmla="*/ 3411640 w 4835994"/>
                <a:gd name="connsiteY153" fmla="*/ 1958660 h 10829276"/>
                <a:gd name="connsiteX154" fmla="*/ 3446810 w 4835994"/>
                <a:gd name="connsiteY154" fmla="*/ 1923491 h 10829276"/>
                <a:gd name="connsiteX155" fmla="*/ 3446810 w 4835994"/>
                <a:gd name="connsiteY155" fmla="*/ 1835568 h 10829276"/>
                <a:gd name="connsiteX156" fmla="*/ 3429225 w 4835994"/>
                <a:gd name="connsiteY156" fmla="*/ 1782814 h 10829276"/>
                <a:gd name="connsiteX157" fmla="*/ 3464394 w 4835994"/>
                <a:gd name="connsiteY157" fmla="*/ 1782814 h 10829276"/>
                <a:gd name="connsiteX158" fmla="*/ 3534733 w 4835994"/>
                <a:gd name="connsiteY158" fmla="*/ 1765229 h 10829276"/>
                <a:gd name="connsiteX159" fmla="*/ 3517148 w 4835994"/>
                <a:gd name="connsiteY159" fmla="*/ 1712475 h 10829276"/>
                <a:gd name="connsiteX160" fmla="*/ 3499563 w 4835994"/>
                <a:gd name="connsiteY160" fmla="*/ 1694891 h 10829276"/>
                <a:gd name="connsiteX161" fmla="*/ 3552317 w 4835994"/>
                <a:gd name="connsiteY161" fmla="*/ 1677306 h 10829276"/>
                <a:gd name="connsiteX162" fmla="*/ 3552317 w 4835994"/>
                <a:gd name="connsiteY162" fmla="*/ 1571798 h 10829276"/>
                <a:gd name="connsiteX163" fmla="*/ 3534733 w 4835994"/>
                <a:gd name="connsiteY163" fmla="*/ 1413537 h 10829276"/>
                <a:gd name="connsiteX164" fmla="*/ 3640240 w 4835994"/>
                <a:gd name="connsiteY164" fmla="*/ 1413537 h 10829276"/>
                <a:gd name="connsiteX165" fmla="*/ 3740619 w 4835994"/>
                <a:gd name="connsiteY165" fmla="*/ 1406943 h 10829276"/>
                <a:gd name="connsiteX166" fmla="*/ 3710579 w 4835994"/>
                <a:gd name="connsiteY166" fmla="*/ 1290445 h 10829276"/>
                <a:gd name="connsiteX167" fmla="*/ 3622656 w 4835994"/>
                <a:gd name="connsiteY167" fmla="*/ 1184937 h 10829276"/>
                <a:gd name="connsiteX168" fmla="*/ 3587486 w 4835994"/>
                <a:gd name="connsiteY168" fmla="*/ 1132183 h 10829276"/>
                <a:gd name="connsiteX169" fmla="*/ 3552317 w 4835994"/>
                <a:gd name="connsiteY169" fmla="*/ 1044260 h 10829276"/>
                <a:gd name="connsiteX170" fmla="*/ 3600048 w 4835994"/>
                <a:gd name="connsiteY170" fmla="*/ 700940 h 10829276"/>
                <a:gd name="connsiteX171" fmla="*/ 3499563 w 4835994"/>
                <a:gd name="connsiteY171" fmla="*/ 340875 h 10829276"/>
                <a:gd name="connsiteX172" fmla="*/ 3306133 w 4835994"/>
                <a:gd name="connsiteY172" fmla="*/ 182614 h 10829276"/>
                <a:gd name="connsiteX173" fmla="*/ 3059948 w 4835994"/>
                <a:gd name="connsiteY173" fmla="*/ 77106 h 10829276"/>
                <a:gd name="connsiteX174" fmla="*/ 2796179 w 4835994"/>
                <a:gd name="connsiteY174" fmla="*/ 6768 h 10829276"/>
                <a:gd name="connsiteX175" fmla="*/ 2532410 w 4835994"/>
                <a:gd name="connsiteY175" fmla="*/ 6768 h 10829276"/>
                <a:gd name="connsiteX176" fmla="*/ 2198302 w 4835994"/>
                <a:gd name="connsiteY176" fmla="*/ 41937 h 10829276"/>
                <a:gd name="connsiteX177" fmla="*/ 1987286 w 4835994"/>
                <a:gd name="connsiteY177" fmla="*/ 165029 h 10829276"/>
                <a:gd name="connsiteX178" fmla="*/ 1776271 w 4835994"/>
                <a:gd name="connsiteY178" fmla="*/ 358460 h 10829276"/>
                <a:gd name="connsiteX179" fmla="*/ 1705932 w 4835994"/>
                <a:gd name="connsiteY179" fmla="*/ 639814 h 10829276"/>
                <a:gd name="connsiteX180" fmla="*/ 1776271 w 4835994"/>
                <a:gd name="connsiteY180" fmla="*/ 991507 h 10829276"/>
                <a:gd name="connsiteX181" fmla="*/ 1952117 w 4835994"/>
                <a:gd name="connsiteY181" fmla="*/ 1272860 h 10829276"/>
                <a:gd name="connsiteX182" fmla="*/ 2163133 w 4835994"/>
                <a:gd name="connsiteY182" fmla="*/ 1448706 h 10829276"/>
                <a:gd name="connsiteX183" fmla="*/ 2215887 w 4835994"/>
                <a:gd name="connsiteY183" fmla="*/ 1554213 h 10829276"/>
                <a:gd name="connsiteX184" fmla="*/ 2215886 w 4835994"/>
                <a:gd name="connsiteY184" fmla="*/ 1888321 h 10829276"/>
                <a:gd name="connsiteX185" fmla="*/ 2084421 w 4835994"/>
                <a:gd name="connsiteY185" fmla="*/ 2295000 h 10829276"/>
                <a:gd name="connsiteX186" fmla="*/ 2004871 w 4835994"/>
                <a:gd name="connsiteY186" fmla="*/ 2503783 h 10829276"/>
                <a:gd name="connsiteX187" fmla="*/ 1562185 w 4835994"/>
                <a:gd name="connsiteY187" fmla="*/ 2803560 h 10829276"/>
                <a:gd name="connsiteX188" fmla="*/ 1139317 w 4835994"/>
                <a:gd name="connsiteY188" fmla="*/ 3011504 h 10829276"/>
                <a:gd name="connsiteX189" fmla="*/ 791533 w 4835994"/>
                <a:gd name="connsiteY189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22774 w 4835994"/>
                <a:gd name="connsiteY54" fmla="*/ 6740838 h 10829276"/>
                <a:gd name="connsiteX55" fmla="*/ 757200 w 4835994"/>
                <a:gd name="connsiteY55" fmla="*/ 7941337 h 10829276"/>
                <a:gd name="connsiteX56" fmla="*/ 698306 w 4835994"/>
                <a:gd name="connsiteY56" fmla="*/ 8785120 h 10829276"/>
                <a:gd name="connsiteX57" fmla="*/ 861871 w 4835994"/>
                <a:gd name="connsiteY57" fmla="*/ 9854152 h 10829276"/>
                <a:gd name="connsiteX58" fmla="*/ 843458 w 4835994"/>
                <a:gd name="connsiteY58" fmla="*/ 9904329 h 10829276"/>
                <a:gd name="connsiteX59" fmla="*/ 1020133 w 4835994"/>
                <a:gd name="connsiteY59" fmla="*/ 10592706 h 10829276"/>
                <a:gd name="connsiteX60" fmla="*/ 1090471 w 4835994"/>
                <a:gd name="connsiteY60" fmla="*/ 10803722 h 10829276"/>
                <a:gd name="connsiteX61" fmla="*/ 1178394 w 4835994"/>
                <a:gd name="connsiteY61" fmla="*/ 10803722 h 10829276"/>
                <a:gd name="connsiteX62" fmla="*/ 1389410 w 4835994"/>
                <a:gd name="connsiteY62" fmla="*/ 10803722 h 10829276"/>
                <a:gd name="connsiteX63" fmla="*/ 1916948 w 4835994"/>
                <a:gd name="connsiteY63" fmla="*/ 10803722 h 10829276"/>
                <a:gd name="connsiteX64" fmla="*/ 2338979 w 4835994"/>
                <a:gd name="connsiteY64" fmla="*/ 10786137 h 10829276"/>
                <a:gd name="connsiteX65" fmla="*/ 2374148 w 4835994"/>
                <a:gd name="connsiteY65" fmla="*/ 10663045 h 10829276"/>
                <a:gd name="connsiteX66" fmla="*/ 2338979 w 4835994"/>
                <a:gd name="connsiteY66" fmla="*/ 10399275 h 10829276"/>
                <a:gd name="connsiteX67" fmla="*/ 2356563 w 4835994"/>
                <a:gd name="connsiteY67" fmla="*/ 9994829 h 10829276"/>
                <a:gd name="connsiteX68" fmla="*/ 2338979 w 4835994"/>
                <a:gd name="connsiteY68" fmla="*/ 9432122 h 10829276"/>
                <a:gd name="connsiteX69" fmla="*/ 2303810 w 4835994"/>
                <a:gd name="connsiteY69" fmla="*/ 9133183 h 10829276"/>
                <a:gd name="connsiteX70" fmla="*/ 2303810 w 4835994"/>
                <a:gd name="connsiteY70" fmla="*/ 9010091 h 10829276"/>
                <a:gd name="connsiteX71" fmla="*/ 2479656 w 4835994"/>
                <a:gd name="connsiteY71" fmla="*/ 9027675 h 10829276"/>
                <a:gd name="connsiteX72" fmla="*/ 2549994 w 4835994"/>
                <a:gd name="connsiteY72" fmla="*/ 9045260 h 10829276"/>
                <a:gd name="connsiteX73" fmla="*/ 2532410 w 4835994"/>
                <a:gd name="connsiteY73" fmla="*/ 9256275 h 10829276"/>
                <a:gd name="connsiteX74" fmla="*/ 2514825 w 4835994"/>
                <a:gd name="connsiteY74" fmla="*/ 9537629 h 10829276"/>
                <a:gd name="connsiteX75" fmla="*/ 2497240 w 4835994"/>
                <a:gd name="connsiteY75" fmla="*/ 9766229 h 10829276"/>
                <a:gd name="connsiteX76" fmla="*/ 2497240 w 4835994"/>
                <a:gd name="connsiteY76" fmla="*/ 10047583 h 10829276"/>
                <a:gd name="connsiteX77" fmla="*/ 2479656 w 4835994"/>
                <a:gd name="connsiteY77" fmla="*/ 10241014 h 10829276"/>
                <a:gd name="connsiteX78" fmla="*/ 2497240 w 4835994"/>
                <a:gd name="connsiteY78" fmla="*/ 10469614 h 10829276"/>
                <a:gd name="connsiteX79" fmla="*/ 2497240 w 4835994"/>
                <a:gd name="connsiteY79" fmla="*/ 10663045 h 10829276"/>
                <a:gd name="connsiteX80" fmla="*/ 2514825 w 4835994"/>
                <a:gd name="connsiteY80" fmla="*/ 10821306 h 10829276"/>
                <a:gd name="connsiteX81" fmla="*/ 2725840 w 4835994"/>
                <a:gd name="connsiteY81" fmla="*/ 10803722 h 10829276"/>
                <a:gd name="connsiteX82" fmla="*/ 3059948 w 4835994"/>
                <a:gd name="connsiteY82" fmla="*/ 10786137 h 10829276"/>
                <a:gd name="connsiteX83" fmla="*/ 3499563 w 4835994"/>
                <a:gd name="connsiteY83" fmla="*/ 10821306 h 10829276"/>
                <a:gd name="connsiteX84" fmla="*/ 3763333 w 4835994"/>
                <a:gd name="connsiteY84" fmla="*/ 10786137 h 10829276"/>
                <a:gd name="connsiteX85" fmla="*/ 3780917 w 4835994"/>
                <a:gd name="connsiteY85" fmla="*/ 10680629 h 10829276"/>
                <a:gd name="connsiteX86" fmla="*/ 3851256 w 4835994"/>
                <a:gd name="connsiteY86" fmla="*/ 10293768 h 10829276"/>
                <a:gd name="connsiteX87" fmla="*/ 3974348 w 4835994"/>
                <a:gd name="connsiteY87" fmla="*/ 9783814 h 10829276"/>
                <a:gd name="connsiteX88" fmla="*/ 4079856 w 4835994"/>
                <a:gd name="connsiteY88" fmla="*/ 9080429 h 10829276"/>
                <a:gd name="connsiteX89" fmla="*/ 4170011 w 4835994"/>
                <a:gd name="connsiteY89" fmla="*/ 8727900 h 10829276"/>
                <a:gd name="connsiteX90" fmla="*/ 4108047 w 4835994"/>
                <a:gd name="connsiteY90" fmla="*/ 8027585 h 10829276"/>
                <a:gd name="connsiteX91" fmla="*/ 4024590 w 4835994"/>
                <a:gd name="connsiteY91" fmla="*/ 7477717 h 10829276"/>
                <a:gd name="connsiteX92" fmla="*/ 3880842 w 4835994"/>
                <a:gd name="connsiteY92" fmla="*/ 6954086 h 10829276"/>
                <a:gd name="connsiteX93" fmla="*/ 3752447 w 4835994"/>
                <a:gd name="connsiteY93" fmla="*/ 6700366 h 10829276"/>
                <a:gd name="connsiteX94" fmla="*/ 3534733 w 4835994"/>
                <a:gd name="connsiteY94" fmla="*/ 6284475 h 10829276"/>
                <a:gd name="connsiteX95" fmla="*/ 3622656 w 4835994"/>
                <a:gd name="connsiteY95" fmla="*/ 5880029 h 10829276"/>
                <a:gd name="connsiteX96" fmla="*/ 3692994 w 4835994"/>
                <a:gd name="connsiteY96" fmla="*/ 5387660 h 10829276"/>
                <a:gd name="connsiteX97" fmla="*/ 3710579 w 4835994"/>
                <a:gd name="connsiteY97" fmla="*/ 5106306 h 10829276"/>
                <a:gd name="connsiteX98" fmla="*/ 3763333 w 4835994"/>
                <a:gd name="connsiteY98" fmla="*/ 4948045 h 10829276"/>
                <a:gd name="connsiteX99" fmla="*/ 3780917 w 4835994"/>
                <a:gd name="connsiteY99" fmla="*/ 5475583 h 10829276"/>
                <a:gd name="connsiteX100" fmla="*/ 3798502 w 4835994"/>
                <a:gd name="connsiteY100" fmla="*/ 6126214 h 10829276"/>
                <a:gd name="connsiteX101" fmla="*/ 3798502 w 4835994"/>
                <a:gd name="connsiteY101" fmla="*/ 6460322 h 10829276"/>
                <a:gd name="connsiteX102" fmla="*/ 3921594 w 4835994"/>
                <a:gd name="connsiteY102" fmla="*/ 6970275 h 10829276"/>
                <a:gd name="connsiteX103" fmla="*/ 4079856 w 4835994"/>
                <a:gd name="connsiteY103" fmla="*/ 7532983 h 10829276"/>
                <a:gd name="connsiteX104" fmla="*/ 4417591 w 4835994"/>
                <a:gd name="connsiteY104" fmla="*/ 8305032 h 10829276"/>
                <a:gd name="connsiteX105" fmla="*/ 4322970 w 4835994"/>
                <a:gd name="connsiteY105" fmla="*/ 8643046 h 10829276"/>
                <a:gd name="connsiteX106" fmla="*/ 4326040 w 4835994"/>
                <a:gd name="connsiteY106" fmla="*/ 8957337 h 10829276"/>
                <a:gd name="connsiteX107" fmla="*/ 4273286 w 4835994"/>
                <a:gd name="connsiteY107" fmla="*/ 9273860 h 10829276"/>
                <a:gd name="connsiteX108" fmla="*/ 4185363 w 4835994"/>
                <a:gd name="connsiteY108" fmla="*/ 9520045 h 10829276"/>
                <a:gd name="connsiteX109" fmla="*/ 4202948 w 4835994"/>
                <a:gd name="connsiteY109" fmla="*/ 9713475 h 10829276"/>
                <a:gd name="connsiteX110" fmla="*/ 4202948 w 4835994"/>
                <a:gd name="connsiteY110" fmla="*/ 9836568 h 10829276"/>
                <a:gd name="connsiteX111" fmla="*/ 4220533 w 4835994"/>
                <a:gd name="connsiteY111" fmla="*/ 10029998 h 10829276"/>
                <a:gd name="connsiteX112" fmla="*/ 4308456 w 4835994"/>
                <a:gd name="connsiteY112" fmla="*/ 10135506 h 10829276"/>
                <a:gd name="connsiteX113" fmla="*/ 4343625 w 4835994"/>
                <a:gd name="connsiteY113" fmla="*/ 10135506 h 10829276"/>
                <a:gd name="connsiteX114" fmla="*/ 4361210 w 4835994"/>
                <a:gd name="connsiteY114" fmla="*/ 10047583 h 10829276"/>
                <a:gd name="connsiteX115" fmla="*/ 4326040 w 4835994"/>
                <a:gd name="connsiteY115" fmla="*/ 9906906 h 10829276"/>
                <a:gd name="connsiteX116" fmla="*/ 4343625 w 4835994"/>
                <a:gd name="connsiteY116" fmla="*/ 9713475 h 10829276"/>
                <a:gd name="connsiteX117" fmla="*/ 4396379 w 4835994"/>
                <a:gd name="connsiteY117" fmla="*/ 9572798 h 10829276"/>
                <a:gd name="connsiteX118" fmla="*/ 4466717 w 4835994"/>
                <a:gd name="connsiteY118" fmla="*/ 9836568 h 10829276"/>
                <a:gd name="connsiteX119" fmla="*/ 4466717 w 4835994"/>
                <a:gd name="connsiteY119" fmla="*/ 10065168 h 10829276"/>
                <a:gd name="connsiteX120" fmla="*/ 4431548 w 4835994"/>
                <a:gd name="connsiteY120" fmla="*/ 10170675 h 10829276"/>
                <a:gd name="connsiteX121" fmla="*/ 4378794 w 4835994"/>
                <a:gd name="connsiteY121" fmla="*/ 10293768 h 10829276"/>
                <a:gd name="connsiteX122" fmla="*/ 4290871 w 4835994"/>
                <a:gd name="connsiteY122" fmla="*/ 10452029 h 10829276"/>
                <a:gd name="connsiteX123" fmla="*/ 4290871 w 4835994"/>
                <a:gd name="connsiteY123" fmla="*/ 10487198 h 10829276"/>
                <a:gd name="connsiteX124" fmla="*/ 4449133 w 4835994"/>
                <a:gd name="connsiteY124" fmla="*/ 10311352 h 10829276"/>
                <a:gd name="connsiteX125" fmla="*/ 4607394 w 4835994"/>
                <a:gd name="connsiteY125" fmla="*/ 10241014 h 10829276"/>
                <a:gd name="connsiteX126" fmla="*/ 4712902 w 4835994"/>
                <a:gd name="connsiteY126" fmla="*/ 10065168 h 10829276"/>
                <a:gd name="connsiteX127" fmla="*/ 4783240 w 4835994"/>
                <a:gd name="connsiteY127" fmla="*/ 9906906 h 10829276"/>
                <a:gd name="connsiteX128" fmla="*/ 4835994 w 4835994"/>
                <a:gd name="connsiteY128" fmla="*/ 9731060 h 10829276"/>
                <a:gd name="connsiteX129" fmla="*/ 4783240 w 4835994"/>
                <a:gd name="connsiteY129" fmla="*/ 9396952 h 10829276"/>
                <a:gd name="connsiteX130" fmla="*/ 4677733 w 4835994"/>
                <a:gd name="connsiteY130" fmla="*/ 9010091 h 10829276"/>
                <a:gd name="connsiteX131" fmla="*/ 4677733 w 4835994"/>
                <a:gd name="connsiteY131" fmla="*/ 8851829 h 10829276"/>
                <a:gd name="connsiteX132" fmla="*/ 4695317 w 4835994"/>
                <a:gd name="connsiteY132" fmla="*/ 8799075 h 10829276"/>
                <a:gd name="connsiteX133" fmla="*/ 4624979 w 4835994"/>
                <a:gd name="connsiteY133" fmla="*/ 8693568 h 10829276"/>
                <a:gd name="connsiteX134" fmla="*/ 4607394 w 4835994"/>
                <a:gd name="connsiteY134" fmla="*/ 8640814 h 10829276"/>
                <a:gd name="connsiteX135" fmla="*/ 4767051 w 4835994"/>
                <a:gd name="connsiteY135" fmla="*/ 8485344 h 10829276"/>
                <a:gd name="connsiteX136" fmla="*/ 4720438 w 4835994"/>
                <a:gd name="connsiteY136" fmla="*/ 7522655 h 10829276"/>
                <a:gd name="connsiteX137" fmla="*/ 4705086 w 4835994"/>
                <a:gd name="connsiteY137" fmla="*/ 6920312 h 10829276"/>
                <a:gd name="connsiteX138" fmla="*/ 4614094 w 4835994"/>
                <a:gd name="connsiteY138" fmla="*/ 6397520 h 10829276"/>
                <a:gd name="connsiteX139" fmla="*/ 4509423 w 4835994"/>
                <a:gd name="connsiteY139" fmla="*/ 5788198 h 10829276"/>
                <a:gd name="connsiteX140" fmla="*/ 4468950 w 4835994"/>
                <a:gd name="connsiteY140" fmla="*/ 4527409 h 10829276"/>
                <a:gd name="connsiteX141" fmla="*/ 4468950 w 4835994"/>
                <a:gd name="connsiteY141" fmla="*/ 3794997 h 10829276"/>
                <a:gd name="connsiteX142" fmla="*/ 4308456 w 4835994"/>
                <a:gd name="connsiteY142" fmla="*/ 3295091 h 10829276"/>
                <a:gd name="connsiteX143" fmla="*/ 4202948 w 4835994"/>
                <a:gd name="connsiteY143" fmla="*/ 3189583 h 10829276"/>
                <a:gd name="connsiteX144" fmla="*/ 4062271 w 4835994"/>
                <a:gd name="connsiteY144" fmla="*/ 3101660 h 10829276"/>
                <a:gd name="connsiteX145" fmla="*/ 3797665 w 4835994"/>
                <a:gd name="connsiteY145" fmla="*/ 3034392 h 10829276"/>
                <a:gd name="connsiteX146" fmla="*/ 3402429 w 4835994"/>
                <a:gd name="connsiteY146" fmla="*/ 2826447 h 10829276"/>
                <a:gd name="connsiteX147" fmla="*/ 3024779 w 4835994"/>
                <a:gd name="connsiteY147" fmla="*/ 2609291 h 10829276"/>
                <a:gd name="connsiteX148" fmla="*/ 2866517 w 4835994"/>
                <a:gd name="connsiteY148" fmla="*/ 2204845 h 10829276"/>
                <a:gd name="connsiteX149" fmla="*/ 2831348 w 4835994"/>
                <a:gd name="connsiteY149" fmla="*/ 1958660 h 10829276"/>
                <a:gd name="connsiteX150" fmla="*/ 2831348 w 4835994"/>
                <a:gd name="connsiteY150" fmla="*/ 1870737 h 10829276"/>
                <a:gd name="connsiteX151" fmla="*/ 3077533 w 4835994"/>
                <a:gd name="connsiteY151" fmla="*/ 1958660 h 10829276"/>
                <a:gd name="connsiteX152" fmla="*/ 3288548 w 4835994"/>
                <a:gd name="connsiteY152" fmla="*/ 1993829 h 10829276"/>
                <a:gd name="connsiteX153" fmla="*/ 3411640 w 4835994"/>
                <a:gd name="connsiteY153" fmla="*/ 1958660 h 10829276"/>
                <a:gd name="connsiteX154" fmla="*/ 3446810 w 4835994"/>
                <a:gd name="connsiteY154" fmla="*/ 1923491 h 10829276"/>
                <a:gd name="connsiteX155" fmla="*/ 3446810 w 4835994"/>
                <a:gd name="connsiteY155" fmla="*/ 1835568 h 10829276"/>
                <a:gd name="connsiteX156" fmla="*/ 3429225 w 4835994"/>
                <a:gd name="connsiteY156" fmla="*/ 1782814 h 10829276"/>
                <a:gd name="connsiteX157" fmla="*/ 3464394 w 4835994"/>
                <a:gd name="connsiteY157" fmla="*/ 1782814 h 10829276"/>
                <a:gd name="connsiteX158" fmla="*/ 3534733 w 4835994"/>
                <a:gd name="connsiteY158" fmla="*/ 1765229 h 10829276"/>
                <a:gd name="connsiteX159" fmla="*/ 3517148 w 4835994"/>
                <a:gd name="connsiteY159" fmla="*/ 1712475 h 10829276"/>
                <a:gd name="connsiteX160" fmla="*/ 3499563 w 4835994"/>
                <a:gd name="connsiteY160" fmla="*/ 1694891 h 10829276"/>
                <a:gd name="connsiteX161" fmla="*/ 3552317 w 4835994"/>
                <a:gd name="connsiteY161" fmla="*/ 1677306 h 10829276"/>
                <a:gd name="connsiteX162" fmla="*/ 3552317 w 4835994"/>
                <a:gd name="connsiteY162" fmla="*/ 1571798 h 10829276"/>
                <a:gd name="connsiteX163" fmla="*/ 3534733 w 4835994"/>
                <a:gd name="connsiteY163" fmla="*/ 1413537 h 10829276"/>
                <a:gd name="connsiteX164" fmla="*/ 3640240 w 4835994"/>
                <a:gd name="connsiteY164" fmla="*/ 1413537 h 10829276"/>
                <a:gd name="connsiteX165" fmla="*/ 3740619 w 4835994"/>
                <a:gd name="connsiteY165" fmla="*/ 1406943 h 10829276"/>
                <a:gd name="connsiteX166" fmla="*/ 3710579 w 4835994"/>
                <a:gd name="connsiteY166" fmla="*/ 1290445 h 10829276"/>
                <a:gd name="connsiteX167" fmla="*/ 3622656 w 4835994"/>
                <a:gd name="connsiteY167" fmla="*/ 1184937 h 10829276"/>
                <a:gd name="connsiteX168" fmla="*/ 3587486 w 4835994"/>
                <a:gd name="connsiteY168" fmla="*/ 1132183 h 10829276"/>
                <a:gd name="connsiteX169" fmla="*/ 3552317 w 4835994"/>
                <a:gd name="connsiteY169" fmla="*/ 1044260 h 10829276"/>
                <a:gd name="connsiteX170" fmla="*/ 3600048 w 4835994"/>
                <a:gd name="connsiteY170" fmla="*/ 700940 h 10829276"/>
                <a:gd name="connsiteX171" fmla="*/ 3499563 w 4835994"/>
                <a:gd name="connsiteY171" fmla="*/ 340875 h 10829276"/>
                <a:gd name="connsiteX172" fmla="*/ 3306133 w 4835994"/>
                <a:gd name="connsiteY172" fmla="*/ 182614 h 10829276"/>
                <a:gd name="connsiteX173" fmla="*/ 3059948 w 4835994"/>
                <a:gd name="connsiteY173" fmla="*/ 77106 h 10829276"/>
                <a:gd name="connsiteX174" fmla="*/ 2796179 w 4835994"/>
                <a:gd name="connsiteY174" fmla="*/ 6768 h 10829276"/>
                <a:gd name="connsiteX175" fmla="*/ 2532410 w 4835994"/>
                <a:gd name="connsiteY175" fmla="*/ 6768 h 10829276"/>
                <a:gd name="connsiteX176" fmla="*/ 2198302 w 4835994"/>
                <a:gd name="connsiteY176" fmla="*/ 41937 h 10829276"/>
                <a:gd name="connsiteX177" fmla="*/ 1987286 w 4835994"/>
                <a:gd name="connsiteY177" fmla="*/ 165029 h 10829276"/>
                <a:gd name="connsiteX178" fmla="*/ 1776271 w 4835994"/>
                <a:gd name="connsiteY178" fmla="*/ 358460 h 10829276"/>
                <a:gd name="connsiteX179" fmla="*/ 1705932 w 4835994"/>
                <a:gd name="connsiteY179" fmla="*/ 639814 h 10829276"/>
                <a:gd name="connsiteX180" fmla="*/ 1776271 w 4835994"/>
                <a:gd name="connsiteY180" fmla="*/ 991507 h 10829276"/>
                <a:gd name="connsiteX181" fmla="*/ 1952117 w 4835994"/>
                <a:gd name="connsiteY181" fmla="*/ 1272860 h 10829276"/>
                <a:gd name="connsiteX182" fmla="*/ 2163133 w 4835994"/>
                <a:gd name="connsiteY182" fmla="*/ 1448706 h 10829276"/>
                <a:gd name="connsiteX183" fmla="*/ 2215887 w 4835994"/>
                <a:gd name="connsiteY183" fmla="*/ 1554213 h 10829276"/>
                <a:gd name="connsiteX184" fmla="*/ 2215886 w 4835994"/>
                <a:gd name="connsiteY184" fmla="*/ 1888321 h 10829276"/>
                <a:gd name="connsiteX185" fmla="*/ 2084421 w 4835994"/>
                <a:gd name="connsiteY185" fmla="*/ 2295000 h 10829276"/>
                <a:gd name="connsiteX186" fmla="*/ 2004871 w 4835994"/>
                <a:gd name="connsiteY186" fmla="*/ 2503783 h 10829276"/>
                <a:gd name="connsiteX187" fmla="*/ 1562185 w 4835994"/>
                <a:gd name="connsiteY187" fmla="*/ 2803560 h 10829276"/>
                <a:gd name="connsiteX188" fmla="*/ 1139317 w 4835994"/>
                <a:gd name="connsiteY188" fmla="*/ 3011504 h 10829276"/>
                <a:gd name="connsiteX189" fmla="*/ 791533 w 4835994"/>
                <a:gd name="connsiteY189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22774 w 4835994"/>
                <a:gd name="connsiteY54" fmla="*/ 6740838 h 10829276"/>
                <a:gd name="connsiteX55" fmla="*/ 757200 w 4835994"/>
                <a:gd name="connsiteY55" fmla="*/ 7941337 h 10829276"/>
                <a:gd name="connsiteX56" fmla="*/ 698306 w 4835994"/>
                <a:gd name="connsiteY56" fmla="*/ 8785120 h 10829276"/>
                <a:gd name="connsiteX57" fmla="*/ 861871 w 4835994"/>
                <a:gd name="connsiteY57" fmla="*/ 9854152 h 10829276"/>
                <a:gd name="connsiteX58" fmla="*/ 843458 w 4835994"/>
                <a:gd name="connsiteY58" fmla="*/ 9904329 h 10829276"/>
                <a:gd name="connsiteX59" fmla="*/ 1020133 w 4835994"/>
                <a:gd name="connsiteY59" fmla="*/ 10592706 h 10829276"/>
                <a:gd name="connsiteX60" fmla="*/ 1090471 w 4835994"/>
                <a:gd name="connsiteY60" fmla="*/ 10803722 h 10829276"/>
                <a:gd name="connsiteX61" fmla="*/ 1178394 w 4835994"/>
                <a:gd name="connsiteY61" fmla="*/ 10803722 h 10829276"/>
                <a:gd name="connsiteX62" fmla="*/ 1389410 w 4835994"/>
                <a:gd name="connsiteY62" fmla="*/ 10803722 h 10829276"/>
                <a:gd name="connsiteX63" fmla="*/ 1916948 w 4835994"/>
                <a:gd name="connsiteY63" fmla="*/ 10803722 h 10829276"/>
                <a:gd name="connsiteX64" fmla="*/ 2338979 w 4835994"/>
                <a:gd name="connsiteY64" fmla="*/ 10786137 h 10829276"/>
                <a:gd name="connsiteX65" fmla="*/ 2374148 w 4835994"/>
                <a:gd name="connsiteY65" fmla="*/ 10663045 h 10829276"/>
                <a:gd name="connsiteX66" fmla="*/ 2338979 w 4835994"/>
                <a:gd name="connsiteY66" fmla="*/ 10399275 h 10829276"/>
                <a:gd name="connsiteX67" fmla="*/ 2356563 w 4835994"/>
                <a:gd name="connsiteY67" fmla="*/ 9994829 h 10829276"/>
                <a:gd name="connsiteX68" fmla="*/ 2338979 w 4835994"/>
                <a:gd name="connsiteY68" fmla="*/ 9432122 h 10829276"/>
                <a:gd name="connsiteX69" fmla="*/ 2303810 w 4835994"/>
                <a:gd name="connsiteY69" fmla="*/ 9133183 h 10829276"/>
                <a:gd name="connsiteX70" fmla="*/ 2303810 w 4835994"/>
                <a:gd name="connsiteY70" fmla="*/ 9010091 h 10829276"/>
                <a:gd name="connsiteX71" fmla="*/ 2479656 w 4835994"/>
                <a:gd name="connsiteY71" fmla="*/ 9027675 h 10829276"/>
                <a:gd name="connsiteX72" fmla="*/ 2549994 w 4835994"/>
                <a:gd name="connsiteY72" fmla="*/ 9045260 h 10829276"/>
                <a:gd name="connsiteX73" fmla="*/ 2532410 w 4835994"/>
                <a:gd name="connsiteY73" fmla="*/ 9256275 h 10829276"/>
                <a:gd name="connsiteX74" fmla="*/ 2514825 w 4835994"/>
                <a:gd name="connsiteY74" fmla="*/ 9537629 h 10829276"/>
                <a:gd name="connsiteX75" fmla="*/ 2497240 w 4835994"/>
                <a:gd name="connsiteY75" fmla="*/ 9766229 h 10829276"/>
                <a:gd name="connsiteX76" fmla="*/ 2497240 w 4835994"/>
                <a:gd name="connsiteY76" fmla="*/ 10047583 h 10829276"/>
                <a:gd name="connsiteX77" fmla="*/ 2479656 w 4835994"/>
                <a:gd name="connsiteY77" fmla="*/ 10241014 h 10829276"/>
                <a:gd name="connsiteX78" fmla="*/ 2497240 w 4835994"/>
                <a:gd name="connsiteY78" fmla="*/ 10469614 h 10829276"/>
                <a:gd name="connsiteX79" fmla="*/ 2497240 w 4835994"/>
                <a:gd name="connsiteY79" fmla="*/ 10663045 h 10829276"/>
                <a:gd name="connsiteX80" fmla="*/ 2514825 w 4835994"/>
                <a:gd name="connsiteY80" fmla="*/ 10821306 h 10829276"/>
                <a:gd name="connsiteX81" fmla="*/ 2725840 w 4835994"/>
                <a:gd name="connsiteY81" fmla="*/ 10803722 h 10829276"/>
                <a:gd name="connsiteX82" fmla="*/ 3059948 w 4835994"/>
                <a:gd name="connsiteY82" fmla="*/ 10786137 h 10829276"/>
                <a:gd name="connsiteX83" fmla="*/ 3499563 w 4835994"/>
                <a:gd name="connsiteY83" fmla="*/ 10821306 h 10829276"/>
                <a:gd name="connsiteX84" fmla="*/ 3763333 w 4835994"/>
                <a:gd name="connsiteY84" fmla="*/ 10786137 h 10829276"/>
                <a:gd name="connsiteX85" fmla="*/ 3780917 w 4835994"/>
                <a:gd name="connsiteY85" fmla="*/ 10680629 h 10829276"/>
                <a:gd name="connsiteX86" fmla="*/ 3851256 w 4835994"/>
                <a:gd name="connsiteY86" fmla="*/ 10293768 h 10829276"/>
                <a:gd name="connsiteX87" fmla="*/ 3974348 w 4835994"/>
                <a:gd name="connsiteY87" fmla="*/ 9783814 h 10829276"/>
                <a:gd name="connsiteX88" fmla="*/ 4079856 w 4835994"/>
                <a:gd name="connsiteY88" fmla="*/ 9080429 h 10829276"/>
                <a:gd name="connsiteX89" fmla="*/ 4170011 w 4835994"/>
                <a:gd name="connsiteY89" fmla="*/ 8727900 h 10829276"/>
                <a:gd name="connsiteX90" fmla="*/ 4108047 w 4835994"/>
                <a:gd name="connsiteY90" fmla="*/ 8027585 h 10829276"/>
                <a:gd name="connsiteX91" fmla="*/ 4024590 w 4835994"/>
                <a:gd name="connsiteY91" fmla="*/ 7477717 h 10829276"/>
                <a:gd name="connsiteX92" fmla="*/ 3880842 w 4835994"/>
                <a:gd name="connsiteY92" fmla="*/ 6954086 h 10829276"/>
                <a:gd name="connsiteX93" fmla="*/ 3752447 w 4835994"/>
                <a:gd name="connsiteY93" fmla="*/ 6700366 h 10829276"/>
                <a:gd name="connsiteX94" fmla="*/ 3534733 w 4835994"/>
                <a:gd name="connsiteY94" fmla="*/ 6284475 h 10829276"/>
                <a:gd name="connsiteX95" fmla="*/ 3622656 w 4835994"/>
                <a:gd name="connsiteY95" fmla="*/ 5880029 h 10829276"/>
                <a:gd name="connsiteX96" fmla="*/ 3692994 w 4835994"/>
                <a:gd name="connsiteY96" fmla="*/ 5387660 h 10829276"/>
                <a:gd name="connsiteX97" fmla="*/ 3710579 w 4835994"/>
                <a:gd name="connsiteY97" fmla="*/ 5106306 h 10829276"/>
                <a:gd name="connsiteX98" fmla="*/ 3763333 w 4835994"/>
                <a:gd name="connsiteY98" fmla="*/ 4948045 h 10829276"/>
                <a:gd name="connsiteX99" fmla="*/ 3798502 w 4835994"/>
                <a:gd name="connsiteY99" fmla="*/ 6126214 h 10829276"/>
                <a:gd name="connsiteX100" fmla="*/ 3798502 w 4835994"/>
                <a:gd name="connsiteY100" fmla="*/ 6460322 h 10829276"/>
                <a:gd name="connsiteX101" fmla="*/ 3921594 w 4835994"/>
                <a:gd name="connsiteY101" fmla="*/ 6970275 h 10829276"/>
                <a:gd name="connsiteX102" fmla="*/ 4079856 w 4835994"/>
                <a:gd name="connsiteY102" fmla="*/ 7532983 h 10829276"/>
                <a:gd name="connsiteX103" fmla="*/ 4417591 w 4835994"/>
                <a:gd name="connsiteY103" fmla="*/ 8305032 h 10829276"/>
                <a:gd name="connsiteX104" fmla="*/ 4322970 w 4835994"/>
                <a:gd name="connsiteY104" fmla="*/ 8643046 h 10829276"/>
                <a:gd name="connsiteX105" fmla="*/ 4326040 w 4835994"/>
                <a:gd name="connsiteY105" fmla="*/ 8957337 h 10829276"/>
                <a:gd name="connsiteX106" fmla="*/ 4273286 w 4835994"/>
                <a:gd name="connsiteY106" fmla="*/ 9273860 h 10829276"/>
                <a:gd name="connsiteX107" fmla="*/ 4185363 w 4835994"/>
                <a:gd name="connsiteY107" fmla="*/ 9520045 h 10829276"/>
                <a:gd name="connsiteX108" fmla="*/ 4202948 w 4835994"/>
                <a:gd name="connsiteY108" fmla="*/ 9713475 h 10829276"/>
                <a:gd name="connsiteX109" fmla="*/ 4202948 w 4835994"/>
                <a:gd name="connsiteY109" fmla="*/ 9836568 h 10829276"/>
                <a:gd name="connsiteX110" fmla="*/ 4220533 w 4835994"/>
                <a:gd name="connsiteY110" fmla="*/ 10029998 h 10829276"/>
                <a:gd name="connsiteX111" fmla="*/ 4308456 w 4835994"/>
                <a:gd name="connsiteY111" fmla="*/ 10135506 h 10829276"/>
                <a:gd name="connsiteX112" fmla="*/ 4343625 w 4835994"/>
                <a:gd name="connsiteY112" fmla="*/ 10135506 h 10829276"/>
                <a:gd name="connsiteX113" fmla="*/ 4361210 w 4835994"/>
                <a:gd name="connsiteY113" fmla="*/ 10047583 h 10829276"/>
                <a:gd name="connsiteX114" fmla="*/ 4326040 w 4835994"/>
                <a:gd name="connsiteY114" fmla="*/ 9906906 h 10829276"/>
                <a:gd name="connsiteX115" fmla="*/ 4343625 w 4835994"/>
                <a:gd name="connsiteY115" fmla="*/ 9713475 h 10829276"/>
                <a:gd name="connsiteX116" fmla="*/ 4396379 w 4835994"/>
                <a:gd name="connsiteY116" fmla="*/ 9572798 h 10829276"/>
                <a:gd name="connsiteX117" fmla="*/ 4466717 w 4835994"/>
                <a:gd name="connsiteY117" fmla="*/ 9836568 h 10829276"/>
                <a:gd name="connsiteX118" fmla="*/ 4466717 w 4835994"/>
                <a:gd name="connsiteY118" fmla="*/ 10065168 h 10829276"/>
                <a:gd name="connsiteX119" fmla="*/ 4431548 w 4835994"/>
                <a:gd name="connsiteY119" fmla="*/ 10170675 h 10829276"/>
                <a:gd name="connsiteX120" fmla="*/ 4378794 w 4835994"/>
                <a:gd name="connsiteY120" fmla="*/ 10293768 h 10829276"/>
                <a:gd name="connsiteX121" fmla="*/ 4290871 w 4835994"/>
                <a:gd name="connsiteY121" fmla="*/ 10452029 h 10829276"/>
                <a:gd name="connsiteX122" fmla="*/ 4290871 w 4835994"/>
                <a:gd name="connsiteY122" fmla="*/ 10487198 h 10829276"/>
                <a:gd name="connsiteX123" fmla="*/ 4449133 w 4835994"/>
                <a:gd name="connsiteY123" fmla="*/ 10311352 h 10829276"/>
                <a:gd name="connsiteX124" fmla="*/ 4607394 w 4835994"/>
                <a:gd name="connsiteY124" fmla="*/ 10241014 h 10829276"/>
                <a:gd name="connsiteX125" fmla="*/ 4712902 w 4835994"/>
                <a:gd name="connsiteY125" fmla="*/ 10065168 h 10829276"/>
                <a:gd name="connsiteX126" fmla="*/ 4783240 w 4835994"/>
                <a:gd name="connsiteY126" fmla="*/ 9906906 h 10829276"/>
                <a:gd name="connsiteX127" fmla="*/ 4835994 w 4835994"/>
                <a:gd name="connsiteY127" fmla="*/ 9731060 h 10829276"/>
                <a:gd name="connsiteX128" fmla="*/ 4783240 w 4835994"/>
                <a:gd name="connsiteY128" fmla="*/ 9396952 h 10829276"/>
                <a:gd name="connsiteX129" fmla="*/ 4677733 w 4835994"/>
                <a:gd name="connsiteY129" fmla="*/ 9010091 h 10829276"/>
                <a:gd name="connsiteX130" fmla="*/ 4677733 w 4835994"/>
                <a:gd name="connsiteY130" fmla="*/ 8851829 h 10829276"/>
                <a:gd name="connsiteX131" fmla="*/ 4695317 w 4835994"/>
                <a:gd name="connsiteY131" fmla="*/ 8799075 h 10829276"/>
                <a:gd name="connsiteX132" fmla="*/ 4624979 w 4835994"/>
                <a:gd name="connsiteY132" fmla="*/ 8693568 h 10829276"/>
                <a:gd name="connsiteX133" fmla="*/ 4607394 w 4835994"/>
                <a:gd name="connsiteY133" fmla="*/ 8640814 h 10829276"/>
                <a:gd name="connsiteX134" fmla="*/ 4767051 w 4835994"/>
                <a:gd name="connsiteY134" fmla="*/ 8485344 h 10829276"/>
                <a:gd name="connsiteX135" fmla="*/ 4720438 w 4835994"/>
                <a:gd name="connsiteY135" fmla="*/ 7522655 h 10829276"/>
                <a:gd name="connsiteX136" fmla="*/ 4705086 w 4835994"/>
                <a:gd name="connsiteY136" fmla="*/ 6920312 h 10829276"/>
                <a:gd name="connsiteX137" fmla="*/ 4614094 w 4835994"/>
                <a:gd name="connsiteY137" fmla="*/ 6397520 h 10829276"/>
                <a:gd name="connsiteX138" fmla="*/ 4509423 w 4835994"/>
                <a:gd name="connsiteY138" fmla="*/ 5788198 h 10829276"/>
                <a:gd name="connsiteX139" fmla="*/ 4468950 w 4835994"/>
                <a:gd name="connsiteY139" fmla="*/ 4527409 h 10829276"/>
                <a:gd name="connsiteX140" fmla="*/ 4468950 w 4835994"/>
                <a:gd name="connsiteY140" fmla="*/ 3794997 h 10829276"/>
                <a:gd name="connsiteX141" fmla="*/ 4308456 w 4835994"/>
                <a:gd name="connsiteY141" fmla="*/ 3295091 h 10829276"/>
                <a:gd name="connsiteX142" fmla="*/ 4202948 w 4835994"/>
                <a:gd name="connsiteY142" fmla="*/ 3189583 h 10829276"/>
                <a:gd name="connsiteX143" fmla="*/ 4062271 w 4835994"/>
                <a:gd name="connsiteY143" fmla="*/ 3101660 h 10829276"/>
                <a:gd name="connsiteX144" fmla="*/ 3797665 w 4835994"/>
                <a:gd name="connsiteY144" fmla="*/ 3034392 h 10829276"/>
                <a:gd name="connsiteX145" fmla="*/ 3402429 w 4835994"/>
                <a:gd name="connsiteY145" fmla="*/ 2826447 h 10829276"/>
                <a:gd name="connsiteX146" fmla="*/ 3024779 w 4835994"/>
                <a:gd name="connsiteY146" fmla="*/ 2609291 h 10829276"/>
                <a:gd name="connsiteX147" fmla="*/ 2866517 w 4835994"/>
                <a:gd name="connsiteY147" fmla="*/ 2204845 h 10829276"/>
                <a:gd name="connsiteX148" fmla="*/ 2831348 w 4835994"/>
                <a:gd name="connsiteY148" fmla="*/ 1958660 h 10829276"/>
                <a:gd name="connsiteX149" fmla="*/ 2831348 w 4835994"/>
                <a:gd name="connsiteY149" fmla="*/ 1870737 h 10829276"/>
                <a:gd name="connsiteX150" fmla="*/ 3077533 w 4835994"/>
                <a:gd name="connsiteY150" fmla="*/ 1958660 h 10829276"/>
                <a:gd name="connsiteX151" fmla="*/ 3288548 w 4835994"/>
                <a:gd name="connsiteY151" fmla="*/ 1993829 h 10829276"/>
                <a:gd name="connsiteX152" fmla="*/ 3411640 w 4835994"/>
                <a:gd name="connsiteY152" fmla="*/ 1958660 h 10829276"/>
                <a:gd name="connsiteX153" fmla="*/ 3446810 w 4835994"/>
                <a:gd name="connsiteY153" fmla="*/ 1923491 h 10829276"/>
                <a:gd name="connsiteX154" fmla="*/ 3446810 w 4835994"/>
                <a:gd name="connsiteY154" fmla="*/ 1835568 h 10829276"/>
                <a:gd name="connsiteX155" fmla="*/ 3429225 w 4835994"/>
                <a:gd name="connsiteY155" fmla="*/ 1782814 h 10829276"/>
                <a:gd name="connsiteX156" fmla="*/ 3464394 w 4835994"/>
                <a:gd name="connsiteY156" fmla="*/ 1782814 h 10829276"/>
                <a:gd name="connsiteX157" fmla="*/ 3534733 w 4835994"/>
                <a:gd name="connsiteY157" fmla="*/ 1765229 h 10829276"/>
                <a:gd name="connsiteX158" fmla="*/ 3517148 w 4835994"/>
                <a:gd name="connsiteY158" fmla="*/ 1712475 h 10829276"/>
                <a:gd name="connsiteX159" fmla="*/ 3499563 w 4835994"/>
                <a:gd name="connsiteY159" fmla="*/ 1694891 h 10829276"/>
                <a:gd name="connsiteX160" fmla="*/ 3552317 w 4835994"/>
                <a:gd name="connsiteY160" fmla="*/ 1677306 h 10829276"/>
                <a:gd name="connsiteX161" fmla="*/ 3552317 w 4835994"/>
                <a:gd name="connsiteY161" fmla="*/ 1571798 h 10829276"/>
                <a:gd name="connsiteX162" fmla="*/ 3534733 w 4835994"/>
                <a:gd name="connsiteY162" fmla="*/ 1413537 h 10829276"/>
                <a:gd name="connsiteX163" fmla="*/ 3640240 w 4835994"/>
                <a:gd name="connsiteY163" fmla="*/ 1413537 h 10829276"/>
                <a:gd name="connsiteX164" fmla="*/ 3740619 w 4835994"/>
                <a:gd name="connsiteY164" fmla="*/ 1406943 h 10829276"/>
                <a:gd name="connsiteX165" fmla="*/ 3710579 w 4835994"/>
                <a:gd name="connsiteY165" fmla="*/ 1290445 h 10829276"/>
                <a:gd name="connsiteX166" fmla="*/ 3622656 w 4835994"/>
                <a:gd name="connsiteY166" fmla="*/ 1184937 h 10829276"/>
                <a:gd name="connsiteX167" fmla="*/ 3587486 w 4835994"/>
                <a:gd name="connsiteY167" fmla="*/ 1132183 h 10829276"/>
                <a:gd name="connsiteX168" fmla="*/ 3552317 w 4835994"/>
                <a:gd name="connsiteY168" fmla="*/ 1044260 h 10829276"/>
                <a:gd name="connsiteX169" fmla="*/ 3600048 w 4835994"/>
                <a:gd name="connsiteY169" fmla="*/ 700940 h 10829276"/>
                <a:gd name="connsiteX170" fmla="*/ 3499563 w 4835994"/>
                <a:gd name="connsiteY170" fmla="*/ 340875 h 10829276"/>
                <a:gd name="connsiteX171" fmla="*/ 3306133 w 4835994"/>
                <a:gd name="connsiteY171" fmla="*/ 182614 h 10829276"/>
                <a:gd name="connsiteX172" fmla="*/ 3059948 w 4835994"/>
                <a:gd name="connsiteY172" fmla="*/ 77106 h 10829276"/>
                <a:gd name="connsiteX173" fmla="*/ 2796179 w 4835994"/>
                <a:gd name="connsiteY173" fmla="*/ 6768 h 10829276"/>
                <a:gd name="connsiteX174" fmla="*/ 2532410 w 4835994"/>
                <a:gd name="connsiteY174" fmla="*/ 6768 h 10829276"/>
                <a:gd name="connsiteX175" fmla="*/ 2198302 w 4835994"/>
                <a:gd name="connsiteY175" fmla="*/ 41937 h 10829276"/>
                <a:gd name="connsiteX176" fmla="*/ 1987286 w 4835994"/>
                <a:gd name="connsiteY176" fmla="*/ 165029 h 10829276"/>
                <a:gd name="connsiteX177" fmla="*/ 1776271 w 4835994"/>
                <a:gd name="connsiteY177" fmla="*/ 358460 h 10829276"/>
                <a:gd name="connsiteX178" fmla="*/ 1705932 w 4835994"/>
                <a:gd name="connsiteY178" fmla="*/ 639814 h 10829276"/>
                <a:gd name="connsiteX179" fmla="*/ 1776271 w 4835994"/>
                <a:gd name="connsiteY179" fmla="*/ 991507 h 10829276"/>
                <a:gd name="connsiteX180" fmla="*/ 1952117 w 4835994"/>
                <a:gd name="connsiteY180" fmla="*/ 1272860 h 10829276"/>
                <a:gd name="connsiteX181" fmla="*/ 2163133 w 4835994"/>
                <a:gd name="connsiteY181" fmla="*/ 1448706 h 10829276"/>
                <a:gd name="connsiteX182" fmla="*/ 2215887 w 4835994"/>
                <a:gd name="connsiteY182" fmla="*/ 1554213 h 10829276"/>
                <a:gd name="connsiteX183" fmla="*/ 2215886 w 4835994"/>
                <a:gd name="connsiteY183" fmla="*/ 1888321 h 10829276"/>
                <a:gd name="connsiteX184" fmla="*/ 2084421 w 4835994"/>
                <a:gd name="connsiteY184" fmla="*/ 2295000 h 10829276"/>
                <a:gd name="connsiteX185" fmla="*/ 2004871 w 4835994"/>
                <a:gd name="connsiteY185" fmla="*/ 2503783 h 10829276"/>
                <a:gd name="connsiteX186" fmla="*/ 1562185 w 4835994"/>
                <a:gd name="connsiteY186" fmla="*/ 2803560 h 10829276"/>
                <a:gd name="connsiteX187" fmla="*/ 1139317 w 4835994"/>
                <a:gd name="connsiteY187" fmla="*/ 3011504 h 10829276"/>
                <a:gd name="connsiteX188" fmla="*/ 791533 w 4835994"/>
                <a:gd name="connsiteY188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1072886 w 4835994"/>
                <a:gd name="connsiteY50" fmla="*/ 4965629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22774 w 4835994"/>
                <a:gd name="connsiteY54" fmla="*/ 6740838 h 10829276"/>
                <a:gd name="connsiteX55" fmla="*/ 757200 w 4835994"/>
                <a:gd name="connsiteY55" fmla="*/ 7941337 h 10829276"/>
                <a:gd name="connsiteX56" fmla="*/ 698306 w 4835994"/>
                <a:gd name="connsiteY56" fmla="*/ 8785120 h 10829276"/>
                <a:gd name="connsiteX57" fmla="*/ 861871 w 4835994"/>
                <a:gd name="connsiteY57" fmla="*/ 9854152 h 10829276"/>
                <a:gd name="connsiteX58" fmla="*/ 843458 w 4835994"/>
                <a:gd name="connsiteY58" fmla="*/ 9904329 h 10829276"/>
                <a:gd name="connsiteX59" fmla="*/ 1020133 w 4835994"/>
                <a:gd name="connsiteY59" fmla="*/ 10592706 h 10829276"/>
                <a:gd name="connsiteX60" fmla="*/ 1090471 w 4835994"/>
                <a:gd name="connsiteY60" fmla="*/ 10803722 h 10829276"/>
                <a:gd name="connsiteX61" fmla="*/ 1178394 w 4835994"/>
                <a:gd name="connsiteY61" fmla="*/ 10803722 h 10829276"/>
                <a:gd name="connsiteX62" fmla="*/ 1389410 w 4835994"/>
                <a:gd name="connsiteY62" fmla="*/ 10803722 h 10829276"/>
                <a:gd name="connsiteX63" fmla="*/ 1916948 w 4835994"/>
                <a:gd name="connsiteY63" fmla="*/ 10803722 h 10829276"/>
                <a:gd name="connsiteX64" fmla="*/ 2338979 w 4835994"/>
                <a:gd name="connsiteY64" fmla="*/ 10786137 h 10829276"/>
                <a:gd name="connsiteX65" fmla="*/ 2374148 w 4835994"/>
                <a:gd name="connsiteY65" fmla="*/ 10663045 h 10829276"/>
                <a:gd name="connsiteX66" fmla="*/ 2338979 w 4835994"/>
                <a:gd name="connsiteY66" fmla="*/ 10399275 h 10829276"/>
                <a:gd name="connsiteX67" fmla="*/ 2356563 w 4835994"/>
                <a:gd name="connsiteY67" fmla="*/ 9994829 h 10829276"/>
                <a:gd name="connsiteX68" fmla="*/ 2338979 w 4835994"/>
                <a:gd name="connsiteY68" fmla="*/ 9432122 h 10829276"/>
                <a:gd name="connsiteX69" fmla="*/ 2303810 w 4835994"/>
                <a:gd name="connsiteY69" fmla="*/ 9133183 h 10829276"/>
                <a:gd name="connsiteX70" fmla="*/ 2303810 w 4835994"/>
                <a:gd name="connsiteY70" fmla="*/ 9010091 h 10829276"/>
                <a:gd name="connsiteX71" fmla="*/ 2479656 w 4835994"/>
                <a:gd name="connsiteY71" fmla="*/ 9027675 h 10829276"/>
                <a:gd name="connsiteX72" fmla="*/ 2549994 w 4835994"/>
                <a:gd name="connsiteY72" fmla="*/ 9045260 h 10829276"/>
                <a:gd name="connsiteX73" fmla="*/ 2532410 w 4835994"/>
                <a:gd name="connsiteY73" fmla="*/ 9256275 h 10829276"/>
                <a:gd name="connsiteX74" fmla="*/ 2514825 w 4835994"/>
                <a:gd name="connsiteY74" fmla="*/ 9537629 h 10829276"/>
                <a:gd name="connsiteX75" fmla="*/ 2497240 w 4835994"/>
                <a:gd name="connsiteY75" fmla="*/ 9766229 h 10829276"/>
                <a:gd name="connsiteX76" fmla="*/ 2497240 w 4835994"/>
                <a:gd name="connsiteY76" fmla="*/ 10047583 h 10829276"/>
                <a:gd name="connsiteX77" fmla="*/ 2479656 w 4835994"/>
                <a:gd name="connsiteY77" fmla="*/ 10241014 h 10829276"/>
                <a:gd name="connsiteX78" fmla="*/ 2497240 w 4835994"/>
                <a:gd name="connsiteY78" fmla="*/ 10469614 h 10829276"/>
                <a:gd name="connsiteX79" fmla="*/ 2497240 w 4835994"/>
                <a:gd name="connsiteY79" fmla="*/ 10663045 h 10829276"/>
                <a:gd name="connsiteX80" fmla="*/ 2514825 w 4835994"/>
                <a:gd name="connsiteY80" fmla="*/ 10821306 h 10829276"/>
                <a:gd name="connsiteX81" fmla="*/ 2725840 w 4835994"/>
                <a:gd name="connsiteY81" fmla="*/ 10803722 h 10829276"/>
                <a:gd name="connsiteX82" fmla="*/ 3059948 w 4835994"/>
                <a:gd name="connsiteY82" fmla="*/ 10786137 h 10829276"/>
                <a:gd name="connsiteX83" fmla="*/ 3499563 w 4835994"/>
                <a:gd name="connsiteY83" fmla="*/ 10821306 h 10829276"/>
                <a:gd name="connsiteX84" fmla="*/ 3763333 w 4835994"/>
                <a:gd name="connsiteY84" fmla="*/ 10786137 h 10829276"/>
                <a:gd name="connsiteX85" fmla="*/ 3780917 w 4835994"/>
                <a:gd name="connsiteY85" fmla="*/ 10680629 h 10829276"/>
                <a:gd name="connsiteX86" fmla="*/ 3851256 w 4835994"/>
                <a:gd name="connsiteY86" fmla="*/ 10293768 h 10829276"/>
                <a:gd name="connsiteX87" fmla="*/ 3974348 w 4835994"/>
                <a:gd name="connsiteY87" fmla="*/ 9783814 h 10829276"/>
                <a:gd name="connsiteX88" fmla="*/ 4079856 w 4835994"/>
                <a:gd name="connsiteY88" fmla="*/ 9080429 h 10829276"/>
                <a:gd name="connsiteX89" fmla="*/ 4170011 w 4835994"/>
                <a:gd name="connsiteY89" fmla="*/ 8727900 h 10829276"/>
                <a:gd name="connsiteX90" fmla="*/ 4108047 w 4835994"/>
                <a:gd name="connsiteY90" fmla="*/ 8027585 h 10829276"/>
                <a:gd name="connsiteX91" fmla="*/ 4024590 w 4835994"/>
                <a:gd name="connsiteY91" fmla="*/ 7477717 h 10829276"/>
                <a:gd name="connsiteX92" fmla="*/ 3880842 w 4835994"/>
                <a:gd name="connsiteY92" fmla="*/ 6954086 h 10829276"/>
                <a:gd name="connsiteX93" fmla="*/ 3752447 w 4835994"/>
                <a:gd name="connsiteY93" fmla="*/ 6700366 h 10829276"/>
                <a:gd name="connsiteX94" fmla="*/ 3534733 w 4835994"/>
                <a:gd name="connsiteY94" fmla="*/ 6284475 h 10829276"/>
                <a:gd name="connsiteX95" fmla="*/ 3622656 w 4835994"/>
                <a:gd name="connsiteY95" fmla="*/ 5880029 h 10829276"/>
                <a:gd name="connsiteX96" fmla="*/ 3692994 w 4835994"/>
                <a:gd name="connsiteY96" fmla="*/ 5387660 h 10829276"/>
                <a:gd name="connsiteX97" fmla="*/ 3710579 w 4835994"/>
                <a:gd name="connsiteY97" fmla="*/ 5106306 h 10829276"/>
                <a:gd name="connsiteX98" fmla="*/ 3734304 w 4835994"/>
                <a:gd name="connsiteY98" fmla="*/ 5354445 h 10829276"/>
                <a:gd name="connsiteX99" fmla="*/ 3798502 w 4835994"/>
                <a:gd name="connsiteY99" fmla="*/ 6126214 h 10829276"/>
                <a:gd name="connsiteX100" fmla="*/ 3798502 w 4835994"/>
                <a:gd name="connsiteY100" fmla="*/ 6460322 h 10829276"/>
                <a:gd name="connsiteX101" fmla="*/ 3921594 w 4835994"/>
                <a:gd name="connsiteY101" fmla="*/ 6970275 h 10829276"/>
                <a:gd name="connsiteX102" fmla="*/ 4079856 w 4835994"/>
                <a:gd name="connsiteY102" fmla="*/ 7532983 h 10829276"/>
                <a:gd name="connsiteX103" fmla="*/ 4417591 w 4835994"/>
                <a:gd name="connsiteY103" fmla="*/ 8305032 h 10829276"/>
                <a:gd name="connsiteX104" fmla="*/ 4322970 w 4835994"/>
                <a:gd name="connsiteY104" fmla="*/ 8643046 h 10829276"/>
                <a:gd name="connsiteX105" fmla="*/ 4326040 w 4835994"/>
                <a:gd name="connsiteY105" fmla="*/ 8957337 h 10829276"/>
                <a:gd name="connsiteX106" fmla="*/ 4273286 w 4835994"/>
                <a:gd name="connsiteY106" fmla="*/ 9273860 h 10829276"/>
                <a:gd name="connsiteX107" fmla="*/ 4185363 w 4835994"/>
                <a:gd name="connsiteY107" fmla="*/ 9520045 h 10829276"/>
                <a:gd name="connsiteX108" fmla="*/ 4202948 w 4835994"/>
                <a:gd name="connsiteY108" fmla="*/ 9713475 h 10829276"/>
                <a:gd name="connsiteX109" fmla="*/ 4202948 w 4835994"/>
                <a:gd name="connsiteY109" fmla="*/ 9836568 h 10829276"/>
                <a:gd name="connsiteX110" fmla="*/ 4220533 w 4835994"/>
                <a:gd name="connsiteY110" fmla="*/ 10029998 h 10829276"/>
                <a:gd name="connsiteX111" fmla="*/ 4308456 w 4835994"/>
                <a:gd name="connsiteY111" fmla="*/ 10135506 h 10829276"/>
                <a:gd name="connsiteX112" fmla="*/ 4343625 w 4835994"/>
                <a:gd name="connsiteY112" fmla="*/ 10135506 h 10829276"/>
                <a:gd name="connsiteX113" fmla="*/ 4361210 w 4835994"/>
                <a:gd name="connsiteY113" fmla="*/ 10047583 h 10829276"/>
                <a:gd name="connsiteX114" fmla="*/ 4326040 w 4835994"/>
                <a:gd name="connsiteY114" fmla="*/ 9906906 h 10829276"/>
                <a:gd name="connsiteX115" fmla="*/ 4343625 w 4835994"/>
                <a:gd name="connsiteY115" fmla="*/ 9713475 h 10829276"/>
                <a:gd name="connsiteX116" fmla="*/ 4396379 w 4835994"/>
                <a:gd name="connsiteY116" fmla="*/ 9572798 h 10829276"/>
                <a:gd name="connsiteX117" fmla="*/ 4466717 w 4835994"/>
                <a:gd name="connsiteY117" fmla="*/ 9836568 h 10829276"/>
                <a:gd name="connsiteX118" fmla="*/ 4466717 w 4835994"/>
                <a:gd name="connsiteY118" fmla="*/ 10065168 h 10829276"/>
                <a:gd name="connsiteX119" fmla="*/ 4431548 w 4835994"/>
                <a:gd name="connsiteY119" fmla="*/ 10170675 h 10829276"/>
                <a:gd name="connsiteX120" fmla="*/ 4378794 w 4835994"/>
                <a:gd name="connsiteY120" fmla="*/ 10293768 h 10829276"/>
                <a:gd name="connsiteX121" fmla="*/ 4290871 w 4835994"/>
                <a:gd name="connsiteY121" fmla="*/ 10452029 h 10829276"/>
                <a:gd name="connsiteX122" fmla="*/ 4290871 w 4835994"/>
                <a:gd name="connsiteY122" fmla="*/ 10487198 h 10829276"/>
                <a:gd name="connsiteX123" fmla="*/ 4449133 w 4835994"/>
                <a:gd name="connsiteY123" fmla="*/ 10311352 h 10829276"/>
                <a:gd name="connsiteX124" fmla="*/ 4607394 w 4835994"/>
                <a:gd name="connsiteY124" fmla="*/ 10241014 h 10829276"/>
                <a:gd name="connsiteX125" fmla="*/ 4712902 w 4835994"/>
                <a:gd name="connsiteY125" fmla="*/ 10065168 h 10829276"/>
                <a:gd name="connsiteX126" fmla="*/ 4783240 w 4835994"/>
                <a:gd name="connsiteY126" fmla="*/ 9906906 h 10829276"/>
                <a:gd name="connsiteX127" fmla="*/ 4835994 w 4835994"/>
                <a:gd name="connsiteY127" fmla="*/ 9731060 h 10829276"/>
                <a:gd name="connsiteX128" fmla="*/ 4783240 w 4835994"/>
                <a:gd name="connsiteY128" fmla="*/ 9396952 h 10829276"/>
                <a:gd name="connsiteX129" fmla="*/ 4677733 w 4835994"/>
                <a:gd name="connsiteY129" fmla="*/ 9010091 h 10829276"/>
                <a:gd name="connsiteX130" fmla="*/ 4677733 w 4835994"/>
                <a:gd name="connsiteY130" fmla="*/ 8851829 h 10829276"/>
                <a:gd name="connsiteX131" fmla="*/ 4695317 w 4835994"/>
                <a:gd name="connsiteY131" fmla="*/ 8799075 h 10829276"/>
                <a:gd name="connsiteX132" fmla="*/ 4624979 w 4835994"/>
                <a:gd name="connsiteY132" fmla="*/ 8693568 h 10829276"/>
                <a:gd name="connsiteX133" fmla="*/ 4607394 w 4835994"/>
                <a:gd name="connsiteY133" fmla="*/ 8640814 h 10829276"/>
                <a:gd name="connsiteX134" fmla="*/ 4767051 w 4835994"/>
                <a:gd name="connsiteY134" fmla="*/ 8485344 h 10829276"/>
                <a:gd name="connsiteX135" fmla="*/ 4720438 w 4835994"/>
                <a:gd name="connsiteY135" fmla="*/ 7522655 h 10829276"/>
                <a:gd name="connsiteX136" fmla="*/ 4705086 w 4835994"/>
                <a:gd name="connsiteY136" fmla="*/ 6920312 h 10829276"/>
                <a:gd name="connsiteX137" fmla="*/ 4614094 w 4835994"/>
                <a:gd name="connsiteY137" fmla="*/ 6397520 h 10829276"/>
                <a:gd name="connsiteX138" fmla="*/ 4509423 w 4835994"/>
                <a:gd name="connsiteY138" fmla="*/ 5788198 h 10829276"/>
                <a:gd name="connsiteX139" fmla="*/ 4468950 w 4835994"/>
                <a:gd name="connsiteY139" fmla="*/ 4527409 h 10829276"/>
                <a:gd name="connsiteX140" fmla="*/ 4468950 w 4835994"/>
                <a:gd name="connsiteY140" fmla="*/ 3794997 h 10829276"/>
                <a:gd name="connsiteX141" fmla="*/ 4308456 w 4835994"/>
                <a:gd name="connsiteY141" fmla="*/ 3295091 h 10829276"/>
                <a:gd name="connsiteX142" fmla="*/ 4202948 w 4835994"/>
                <a:gd name="connsiteY142" fmla="*/ 3189583 h 10829276"/>
                <a:gd name="connsiteX143" fmla="*/ 4062271 w 4835994"/>
                <a:gd name="connsiteY143" fmla="*/ 3101660 h 10829276"/>
                <a:gd name="connsiteX144" fmla="*/ 3797665 w 4835994"/>
                <a:gd name="connsiteY144" fmla="*/ 3034392 h 10829276"/>
                <a:gd name="connsiteX145" fmla="*/ 3402429 w 4835994"/>
                <a:gd name="connsiteY145" fmla="*/ 2826447 h 10829276"/>
                <a:gd name="connsiteX146" fmla="*/ 3024779 w 4835994"/>
                <a:gd name="connsiteY146" fmla="*/ 2609291 h 10829276"/>
                <a:gd name="connsiteX147" fmla="*/ 2866517 w 4835994"/>
                <a:gd name="connsiteY147" fmla="*/ 2204845 h 10829276"/>
                <a:gd name="connsiteX148" fmla="*/ 2831348 w 4835994"/>
                <a:gd name="connsiteY148" fmla="*/ 1958660 h 10829276"/>
                <a:gd name="connsiteX149" fmla="*/ 2831348 w 4835994"/>
                <a:gd name="connsiteY149" fmla="*/ 1870737 h 10829276"/>
                <a:gd name="connsiteX150" fmla="*/ 3077533 w 4835994"/>
                <a:gd name="connsiteY150" fmla="*/ 1958660 h 10829276"/>
                <a:gd name="connsiteX151" fmla="*/ 3288548 w 4835994"/>
                <a:gd name="connsiteY151" fmla="*/ 1993829 h 10829276"/>
                <a:gd name="connsiteX152" fmla="*/ 3411640 w 4835994"/>
                <a:gd name="connsiteY152" fmla="*/ 1958660 h 10829276"/>
                <a:gd name="connsiteX153" fmla="*/ 3446810 w 4835994"/>
                <a:gd name="connsiteY153" fmla="*/ 1923491 h 10829276"/>
                <a:gd name="connsiteX154" fmla="*/ 3446810 w 4835994"/>
                <a:gd name="connsiteY154" fmla="*/ 1835568 h 10829276"/>
                <a:gd name="connsiteX155" fmla="*/ 3429225 w 4835994"/>
                <a:gd name="connsiteY155" fmla="*/ 1782814 h 10829276"/>
                <a:gd name="connsiteX156" fmla="*/ 3464394 w 4835994"/>
                <a:gd name="connsiteY156" fmla="*/ 1782814 h 10829276"/>
                <a:gd name="connsiteX157" fmla="*/ 3534733 w 4835994"/>
                <a:gd name="connsiteY157" fmla="*/ 1765229 h 10829276"/>
                <a:gd name="connsiteX158" fmla="*/ 3517148 w 4835994"/>
                <a:gd name="connsiteY158" fmla="*/ 1712475 h 10829276"/>
                <a:gd name="connsiteX159" fmla="*/ 3499563 w 4835994"/>
                <a:gd name="connsiteY159" fmla="*/ 1694891 h 10829276"/>
                <a:gd name="connsiteX160" fmla="*/ 3552317 w 4835994"/>
                <a:gd name="connsiteY160" fmla="*/ 1677306 h 10829276"/>
                <a:gd name="connsiteX161" fmla="*/ 3552317 w 4835994"/>
                <a:gd name="connsiteY161" fmla="*/ 1571798 h 10829276"/>
                <a:gd name="connsiteX162" fmla="*/ 3534733 w 4835994"/>
                <a:gd name="connsiteY162" fmla="*/ 1413537 h 10829276"/>
                <a:gd name="connsiteX163" fmla="*/ 3640240 w 4835994"/>
                <a:gd name="connsiteY163" fmla="*/ 1413537 h 10829276"/>
                <a:gd name="connsiteX164" fmla="*/ 3740619 w 4835994"/>
                <a:gd name="connsiteY164" fmla="*/ 1406943 h 10829276"/>
                <a:gd name="connsiteX165" fmla="*/ 3710579 w 4835994"/>
                <a:gd name="connsiteY165" fmla="*/ 1290445 h 10829276"/>
                <a:gd name="connsiteX166" fmla="*/ 3622656 w 4835994"/>
                <a:gd name="connsiteY166" fmla="*/ 1184937 h 10829276"/>
                <a:gd name="connsiteX167" fmla="*/ 3587486 w 4835994"/>
                <a:gd name="connsiteY167" fmla="*/ 1132183 h 10829276"/>
                <a:gd name="connsiteX168" fmla="*/ 3552317 w 4835994"/>
                <a:gd name="connsiteY168" fmla="*/ 1044260 h 10829276"/>
                <a:gd name="connsiteX169" fmla="*/ 3600048 w 4835994"/>
                <a:gd name="connsiteY169" fmla="*/ 700940 h 10829276"/>
                <a:gd name="connsiteX170" fmla="*/ 3499563 w 4835994"/>
                <a:gd name="connsiteY170" fmla="*/ 340875 h 10829276"/>
                <a:gd name="connsiteX171" fmla="*/ 3306133 w 4835994"/>
                <a:gd name="connsiteY171" fmla="*/ 182614 h 10829276"/>
                <a:gd name="connsiteX172" fmla="*/ 3059948 w 4835994"/>
                <a:gd name="connsiteY172" fmla="*/ 77106 h 10829276"/>
                <a:gd name="connsiteX173" fmla="*/ 2796179 w 4835994"/>
                <a:gd name="connsiteY173" fmla="*/ 6768 h 10829276"/>
                <a:gd name="connsiteX174" fmla="*/ 2532410 w 4835994"/>
                <a:gd name="connsiteY174" fmla="*/ 6768 h 10829276"/>
                <a:gd name="connsiteX175" fmla="*/ 2198302 w 4835994"/>
                <a:gd name="connsiteY175" fmla="*/ 41937 h 10829276"/>
                <a:gd name="connsiteX176" fmla="*/ 1987286 w 4835994"/>
                <a:gd name="connsiteY176" fmla="*/ 165029 h 10829276"/>
                <a:gd name="connsiteX177" fmla="*/ 1776271 w 4835994"/>
                <a:gd name="connsiteY177" fmla="*/ 358460 h 10829276"/>
                <a:gd name="connsiteX178" fmla="*/ 1705932 w 4835994"/>
                <a:gd name="connsiteY178" fmla="*/ 639814 h 10829276"/>
                <a:gd name="connsiteX179" fmla="*/ 1776271 w 4835994"/>
                <a:gd name="connsiteY179" fmla="*/ 991507 h 10829276"/>
                <a:gd name="connsiteX180" fmla="*/ 1952117 w 4835994"/>
                <a:gd name="connsiteY180" fmla="*/ 1272860 h 10829276"/>
                <a:gd name="connsiteX181" fmla="*/ 2163133 w 4835994"/>
                <a:gd name="connsiteY181" fmla="*/ 1448706 h 10829276"/>
                <a:gd name="connsiteX182" fmla="*/ 2215887 w 4835994"/>
                <a:gd name="connsiteY182" fmla="*/ 1554213 h 10829276"/>
                <a:gd name="connsiteX183" fmla="*/ 2215886 w 4835994"/>
                <a:gd name="connsiteY183" fmla="*/ 1888321 h 10829276"/>
                <a:gd name="connsiteX184" fmla="*/ 2084421 w 4835994"/>
                <a:gd name="connsiteY184" fmla="*/ 2295000 h 10829276"/>
                <a:gd name="connsiteX185" fmla="*/ 2004871 w 4835994"/>
                <a:gd name="connsiteY185" fmla="*/ 2503783 h 10829276"/>
                <a:gd name="connsiteX186" fmla="*/ 1562185 w 4835994"/>
                <a:gd name="connsiteY186" fmla="*/ 2803560 h 10829276"/>
                <a:gd name="connsiteX187" fmla="*/ 1139317 w 4835994"/>
                <a:gd name="connsiteY187" fmla="*/ 3011504 h 10829276"/>
                <a:gd name="connsiteX188" fmla="*/ 791533 w 4835994"/>
                <a:gd name="connsiteY188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985800 w 4835994"/>
                <a:gd name="connsiteY50" fmla="*/ 4689858 h 10829276"/>
                <a:gd name="connsiteX51" fmla="*/ 1178394 w 4835994"/>
                <a:gd name="connsiteY51" fmla="*/ 5545922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22774 w 4835994"/>
                <a:gd name="connsiteY54" fmla="*/ 6740838 h 10829276"/>
                <a:gd name="connsiteX55" fmla="*/ 757200 w 4835994"/>
                <a:gd name="connsiteY55" fmla="*/ 7941337 h 10829276"/>
                <a:gd name="connsiteX56" fmla="*/ 698306 w 4835994"/>
                <a:gd name="connsiteY56" fmla="*/ 8785120 h 10829276"/>
                <a:gd name="connsiteX57" fmla="*/ 861871 w 4835994"/>
                <a:gd name="connsiteY57" fmla="*/ 9854152 h 10829276"/>
                <a:gd name="connsiteX58" fmla="*/ 843458 w 4835994"/>
                <a:gd name="connsiteY58" fmla="*/ 9904329 h 10829276"/>
                <a:gd name="connsiteX59" fmla="*/ 1020133 w 4835994"/>
                <a:gd name="connsiteY59" fmla="*/ 10592706 h 10829276"/>
                <a:gd name="connsiteX60" fmla="*/ 1090471 w 4835994"/>
                <a:gd name="connsiteY60" fmla="*/ 10803722 h 10829276"/>
                <a:gd name="connsiteX61" fmla="*/ 1178394 w 4835994"/>
                <a:gd name="connsiteY61" fmla="*/ 10803722 h 10829276"/>
                <a:gd name="connsiteX62" fmla="*/ 1389410 w 4835994"/>
                <a:gd name="connsiteY62" fmla="*/ 10803722 h 10829276"/>
                <a:gd name="connsiteX63" fmla="*/ 1916948 w 4835994"/>
                <a:gd name="connsiteY63" fmla="*/ 10803722 h 10829276"/>
                <a:gd name="connsiteX64" fmla="*/ 2338979 w 4835994"/>
                <a:gd name="connsiteY64" fmla="*/ 10786137 h 10829276"/>
                <a:gd name="connsiteX65" fmla="*/ 2374148 w 4835994"/>
                <a:gd name="connsiteY65" fmla="*/ 10663045 h 10829276"/>
                <a:gd name="connsiteX66" fmla="*/ 2338979 w 4835994"/>
                <a:gd name="connsiteY66" fmla="*/ 10399275 h 10829276"/>
                <a:gd name="connsiteX67" fmla="*/ 2356563 w 4835994"/>
                <a:gd name="connsiteY67" fmla="*/ 9994829 h 10829276"/>
                <a:gd name="connsiteX68" fmla="*/ 2338979 w 4835994"/>
                <a:gd name="connsiteY68" fmla="*/ 9432122 h 10829276"/>
                <a:gd name="connsiteX69" fmla="*/ 2303810 w 4835994"/>
                <a:gd name="connsiteY69" fmla="*/ 9133183 h 10829276"/>
                <a:gd name="connsiteX70" fmla="*/ 2303810 w 4835994"/>
                <a:gd name="connsiteY70" fmla="*/ 9010091 h 10829276"/>
                <a:gd name="connsiteX71" fmla="*/ 2479656 w 4835994"/>
                <a:gd name="connsiteY71" fmla="*/ 9027675 h 10829276"/>
                <a:gd name="connsiteX72" fmla="*/ 2549994 w 4835994"/>
                <a:gd name="connsiteY72" fmla="*/ 9045260 h 10829276"/>
                <a:gd name="connsiteX73" fmla="*/ 2532410 w 4835994"/>
                <a:gd name="connsiteY73" fmla="*/ 9256275 h 10829276"/>
                <a:gd name="connsiteX74" fmla="*/ 2514825 w 4835994"/>
                <a:gd name="connsiteY74" fmla="*/ 9537629 h 10829276"/>
                <a:gd name="connsiteX75" fmla="*/ 2497240 w 4835994"/>
                <a:gd name="connsiteY75" fmla="*/ 9766229 h 10829276"/>
                <a:gd name="connsiteX76" fmla="*/ 2497240 w 4835994"/>
                <a:gd name="connsiteY76" fmla="*/ 10047583 h 10829276"/>
                <a:gd name="connsiteX77" fmla="*/ 2479656 w 4835994"/>
                <a:gd name="connsiteY77" fmla="*/ 10241014 h 10829276"/>
                <a:gd name="connsiteX78" fmla="*/ 2497240 w 4835994"/>
                <a:gd name="connsiteY78" fmla="*/ 10469614 h 10829276"/>
                <a:gd name="connsiteX79" fmla="*/ 2497240 w 4835994"/>
                <a:gd name="connsiteY79" fmla="*/ 10663045 h 10829276"/>
                <a:gd name="connsiteX80" fmla="*/ 2514825 w 4835994"/>
                <a:gd name="connsiteY80" fmla="*/ 10821306 h 10829276"/>
                <a:gd name="connsiteX81" fmla="*/ 2725840 w 4835994"/>
                <a:gd name="connsiteY81" fmla="*/ 10803722 h 10829276"/>
                <a:gd name="connsiteX82" fmla="*/ 3059948 w 4835994"/>
                <a:gd name="connsiteY82" fmla="*/ 10786137 h 10829276"/>
                <a:gd name="connsiteX83" fmla="*/ 3499563 w 4835994"/>
                <a:gd name="connsiteY83" fmla="*/ 10821306 h 10829276"/>
                <a:gd name="connsiteX84" fmla="*/ 3763333 w 4835994"/>
                <a:gd name="connsiteY84" fmla="*/ 10786137 h 10829276"/>
                <a:gd name="connsiteX85" fmla="*/ 3780917 w 4835994"/>
                <a:gd name="connsiteY85" fmla="*/ 10680629 h 10829276"/>
                <a:gd name="connsiteX86" fmla="*/ 3851256 w 4835994"/>
                <a:gd name="connsiteY86" fmla="*/ 10293768 h 10829276"/>
                <a:gd name="connsiteX87" fmla="*/ 3974348 w 4835994"/>
                <a:gd name="connsiteY87" fmla="*/ 9783814 h 10829276"/>
                <a:gd name="connsiteX88" fmla="*/ 4079856 w 4835994"/>
                <a:gd name="connsiteY88" fmla="*/ 9080429 h 10829276"/>
                <a:gd name="connsiteX89" fmla="*/ 4170011 w 4835994"/>
                <a:gd name="connsiteY89" fmla="*/ 8727900 h 10829276"/>
                <a:gd name="connsiteX90" fmla="*/ 4108047 w 4835994"/>
                <a:gd name="connsiteY90" fmla="*/ 8027585 h 10829276"/>
                <a:gd name="connsiteX91" fmla="*/ 4024590 w 4835994"/>
                <a:gd name="connsiteY91" fmla="*/ 7477717 h 10829276"/>
                <a:gd name="connsiteX92" fmla="*/ 3880842 w 4835994"/>
                <a:gd name="connsiteY92" fmla="*/ 6954086 h 10829276"/>
                <a:gd name="connsiteX93" fmla="*/ 3752447 w 4835994"/>
                <a:gd name="connsiteY93" fmla="*/ 6700366 h 10829276"/>
                <a:gd name="connsiteX94" fmla="*/ 3534733 w 4835994"/>
                <a:gd name="connsiteY94" fmla="*/ 6284475 h 10829276"/>
                <a:gd name="connsiteX95" fmla="*/ 3622656 w 4835994"/>
                <a:gd name="connsiteY95" fmla="*/ 5880029 h 10829276"/>
                <a:gd name="connsiteX96" fmla="*/ 3692994 w 4835994"/>
                <a:gd name="connsiteY96" fmla="*/ 5387660 h 10829276"/>
                <a:gd name="connsiteX97" fmla="*/ 3710579 w 4835994"/>
                <a:gd name="connsiteY97" fmla="*/ 5106306 h 10829276"/>
                <a:gd name="connsiteX98" fmla="*/ 3734304 w 4835994"/>
                <a:gd name="connsiteY98" fmla="*/ 5354445 h 10829276"/>
                <a:gd name="connsiteX99" fmla="*/ 3798502 w 4835994"/>
                <a:gd name="connsiteY99" fmla="*/ 6126214 h 10829276"/>
                <a:gd name="connsiteX100" fmla="*/ 3798502 w 4835994"/>
                <a:gd name="connsiteY100" fmla="*/ 6460322 h 10829276"/>
                <a:gd name="connsiteX101" fmla="*/ 3921594 w 4835994"/>
                <a:gd name="connsiteY101" fmla="*/ 6970275 h 10829276"/>
                <a:gd name="connsiteX102" fmla="*/ 4079856 w 4835994"/>
                <a:gd name="connsiteY102" fmla="*/ 7532983 h 10829276"/>
                <a:gd name="connsiteX103" fmla="*/ 4417591 w 4835994"/>
                <a:gd name="connsiteY103" fmla="*/ 8305032 h 10829276"/>
                <a:gd name="connsiteX104" fmla="*/ 4322970 w 4835994"/>
                <a:gd name="connsiteY104" fmla="*/ 8643046 h 10829276"/>
                <a:gd name="connsiteX105" fmla="*/ 4326040 w 4835994"/>
                <a:gd name="connsiteY105" fmla="*/ 8957337 h 10829276"/>
                <a:gd name="connsiteX106" fmla="*/ 4273286 w 4835994"/>
                <a:gd name="connsiteY106" fmla="*/ 9273860 h 10829276"/>
                <a:gd name="connsiteX107" fmla="*/ 4185363 w 4835994"/>
                <a:gd name="connsiteY107" fmla="*/ 9520045 h 10829276"/>
                <a:gd name="connsiteX108" fmla="*/ 4202948 w 4835994"/>
                <a:gd name="connsiteY108" fmla="*/ 9713475 h 10829276"/>
                <a:gd name="connsiteX109" fmla="*/ 4202948 w 4835994"/>
                <a:gd name="connsiteY109" fmla="*/ 9836568 h 10829276"/>
                <a:gd name="connsiteX110" fmla="*/ 4220533 w 4835994"/>
                <a:gd name="connsiteY110" fmla="*/ 10029998 h 10829276"/>
                <a:gd name="connsiteX111" fmla="*/ 4308456 w 4835994"/>
                <a:gd name="connsiteY111" fmla="*/ 10135506 h 10829276"/>
                <a:gd name="connsiteX112" fmla="*/ 4343625 w 4835994"/>
                <a:gd name="connsiteY112" fmla="*/ 10135506 h 10829276"/>
                <a:gd name="connsiteX113" fmla="*/ 4361210 w 4835994"/>
                <a:gd name="connsiteY113" fmla="*/ 10047583 h 10829276"/>
                <a:gd name="connsiteX114" fmla="*/ 4326040 w 4835994"/>
                <a:gd name="connsiteY114" fmla="*/ 9906906 h 10829276"/>
                <a:gd name="connsiteX115" fmla="*/ 4343625 w 4835994"/>
                <a:gd name="connsiteY115" fmla="*/ 9713475 h 10829276"/>
                <a:gd name="connsiteX116" fmla="*/ 4396379 w 4835994"/>
                <a:gd name="connsiteY116" fmla="*/ 9572798 h 10829276"/>
                <a:gd name="connsiteX117" fmla="*/ 4466717 w 4835994"/>
                <a:gd name="connsiteY117" fmla="*/ 9836568 h 10829276"/>
                <a:gd name="connsiteX118" fmla="*/ 4466717 w 4835994"/>
                <a:gd name="connsiteY118" fmla="*/ 10065168 h 10829276"/>
                <a:gd name="connsiteX119" fmla="*/ 4431548 w 4835994"/>
                <a:gd name="connsiteY119" fmla="*/ 10170675 h 10829276"/>
                <a:gd name="connsiteX120" fmla="*/ 4378794 w 4835994"/>
                <a:gd name="connsiteY120" fmla="*/ 10293768 h 10829276"/>
                <a:gd name="connsiteX121" fmla="*/ 4290871 w 4835994"/>
                <a:gd name="connsiteY121" fmla="*/ 10452029 h 10829276"/>
                <a:gd name="connsiteX122" fmla="*/ 4290871 w 4835994"/>
                <a:gd name="connsiteY122" fmla="*/ 10487198 h 10829276"/>
                <a:gd name="connsiteX123" fmla="*/ 4449133 w 4835994"/>
                <a:gd name="connsiteY123" fmla="*/ 10311352 h 10829276"/>
                <a:gd name="connsiteX124" fmla="*/ 4607394 w 4835994"/>
                <a:gd name="connsiteY124" fmla="*/ 10241014 h 10829276"/>
                <a:gd name="connsiteX125" fmla="*/ 4712902 w 4835994"/>
                <a:gd name="connsiteY125" fmla="*/ 10065168 h 10829276"/>
                <a:gd name="connsiteX126" fmla="*/ 4783240 w 4835994"/>
                <a:gd name="connsiteY126" fmla="*/ 9906906 h 10829276"/>
                <a:gd name="connsiteX127" fmla="*/ 4835994 w 4835994"/>
                <a:gd name="connsiteY127" fmla="*/ 9731060 h 10829276"/>
                <a:gd name="connsiteX128" fmla="*/ 4783240 w 4835994"/>
                <a:gd name="connsiteY128" fmla="*/ 9396952 h 10829276"/>
                <a:gd name="connsiteX129" fmla="*/ 4677733 w 4835994"/>
                <a:gd name="connsiteY129" fmla="*/ 9010091 h 10829276"/>
                <a:gd name="connsiteX130" fmla="*/ 4677733 w 4835994"/>
                <a:gd name="connsiteY130" fmla="*/ 8851829 h 10829276"/>
                <a:gd name="connsiteX131" fmla="*/ 4695317 w 4835994"/>
                <a:gd name="connsiteY131" fmla="*/ 8799075 h 10829276"/>
                <a:gd name="connsiteX132" fmla="*/ 4624979 w 4835994"/>
                <a:gd name="connsiteY132" fmla="*/ 8693568 h 10829276"/>
                <a:gd name="connsiteX133" fmla="*/ 4607394 w 4835994"/>
                <a:gd name="connsiteY133" fmla="*/ 8640814 h 10829276"/>
                <a:gd name="connsiteX134" fmla="*/ 4767051 w 4835994"/>
                <a:gd name="connsiteY134" fmla="*/ 8485344 h 10829276"/>
                <a:gd name="connsiteX135" fmla="*/ 4720438 w 4835994"/>
                <a:gd name="connsiteY135" fmla="*/ 7522655 h 10829276"/>
                <a:gd name="connsiteX136" fmla="*/ 4705086 w 4835994"/>
                <a:gd name="connsiteY136" fmla="*/ 6920312 h 10829276"/>
                <a:gd name="connsiteX137" fmla="*/ 4614094 w 4835994"/>
                <a:gd name="connsiteY137" fmla="*/ 6397520 h 10829276"/>
                <a:gd name="connsiteX138" fmla="*/ 4509423 w 4835994"/>
                <a:gd name="connsiteY138" fmla="*/ 5788198 h 10829276"/>
                <a:gd name="connsiteX139" fmla="*/ 4468950 w 4835994"/>
                <a:gd name="connsiteY139" fmla="*/ 4527409 h 10829276"/>
                <a:gd name="connsiteX140" fmla="*/ 4468950 w 4835994"/>
                <a:gd name="connsiteY140" fmla="*/ 3794997 h 10829276"/>
                <a:gd name="connsiteX141" fmla="*/ 4308456 w 4835994"/>
                <a:gd name="connsiteY141" fmla="*/ 3295091 h 10829276"/>
                <a:gd name="connsiteX142" fmla="*/ 4202948 w 4835994"/>
                <a:gd name="connsiteY142" fmla="*/ 3189583 h 10829276"/>
                <a:gd name="connsiteX143" fmla="*/ 4062271 w 4835994"/>
                <a:gd name="connsiteY143" fmla="*/ 3101660 h 10829276"/>
                <a:gd name="connsiteX144" fmla="*/ 3797665 w 4835994"/>
                <a:gd name="connsiteY144" fmla="*/ 3034392 h 10829276"/>
                <a:gd name="connsiteX145" fmla="*/ 3402429 w 4835994"/>
                <a:gd name="connsiteY145" fmla="*/ 2826447 h 10829276"/>
                <a:gd name="connsiteX146" fmla="*/ 3024779 w 4835994"/>
                <a:gd name="connsiteY146" fmla="*/ 2609291 h 10829276"/>
                <a:gd name="connsiteX147" fmla="*/ 2866517 w 4835994"/>
                <a:gd name="connsiteY147" fmla="*/ 2204845 h 10829276"/>
                <a:gd name="connsiteX148" fmla="*/ 2831348 w 4835994"/>
                <a:gd name="connsiteY148" fmla="*/ 1958660 h 10829276"/>
                <a:gd name="connsiteX149" fmla="*/ 2831348 w 4835994"/>
                <a:gd name="connsiteY149" fmla="*/ 1870737 h 10829276"/>
                <a:gd name="connsiteX150" fmla="*/ 3077533 w 4835994"/>
                <a:gd name="connsiteY150" fmla="*/ 1958660 h 10829276"/>
                <a:gd name="connsiteX151" fmla="*/ 3288548 w 4835994"/>
                <a:gd name="connsiteY151" fmla="*/ 1993829 h 10829276"/>
                <a:gd name="connsiteX152" fmla="*/ 3411640 w 4835994"/>
                <a:gd name="connsiteY152" fmla="*/ 1958660 h 10829276"/>
                <a:gd name="connsiteX153" fmla="*/ 3446810 w 4835994"/>
                <a:gd name="connsiteY153" fmla="*/ 1923491 h 10829276"/>
                <a:gd name="connsiteX154" fmla="*/ 3446810 w 4835994"/>
                <a:gd name="connsiteY154" fmla="*/ 1835568 h 10829276"/>
                <a:gd name="connsiteX155" fmla="*/ 3429225 w 4835994"/>
                <a:gd name="connsiteY155" fmla="*/ 1782814 h 10829276"/>
                <a:gd name="connsiteX156" fmla="*/ 3464394 w 4835994"/>
                <a:gd name="connsiteY156" fmla="*/ 1782814 h 10829276"/>
                <a:gd name="connsiteX157" fmla="*/ 3534733 w 4835994"/>
                <a:gd name="connsiteY157" fmla="*/ 1765229 h 10829276"/>
                <a:gd name="connsiteX158" fmla="*/ 3517148 w 4835994"/>
                <a:gd name="connsiteY158" fmla="*/ 1712475 h 10829276"/>
                <a:gd name="connsiteX159" fmla="*/ 3499563 w 4835994"/>
                <a:gd name="connsiteY159" fmla="*/ 1694891 h 10829276"/>
                <a:gd name="connsiteX160" fmla="*/ 3552317 w 4835994"/>
                <a:gd name="connsiteY160" fmla="*/ 1677306 h 10829276"/>
                <a:gd name="connsiteX161" fmla="*/ 3552317 w 4835994"/>
                <a:gd name="connsiteY161" fmla="*/ 1571798 h 10829276"/>
                <a:gd name="connsiteX162" fmla="*/ 3534733 w 4835994"/>
                <a:gd name="connsiteY162" fmla="*/ 1413537 h 10829276"/>
                <a:gd name="connsiteX163" fmla="*/ 3640240 w 4835994"/>
                <a:gd name="connsiteY163" fmla="*/ 1413537 h 10829276"/>
                <a:gd name="connsiteX164" fmla="*/ 3740619 w 4835994"/>
                <a:gd name="connsiteY164" fmla="*/ 1406943 h 10829276"/>
                <a:gd name="connsiteX165" fmla="*/ 3710579 w 4835994"/>
                <a:gd name="connsiteY165" fmla="*/ 1290445 h 10829276"/>
                <a:gd name="connsiteX166" fmla="*/ 3622656 w 4835994"/>
                <a:gd name="connsiteY166" fmla="*/ 1184937 h 10829276"/>
                <a:gd name="connsiteX167" fmla="*/ 3587486 w 4835994"/>
                <a:gd name="connsiteY167" fmla="*/ 1132183 h 10829276"/>
                <a:gd name="connsiteX168" fmla="*/ 3552317 w 4835994"/>
                <a:gd name="connsiteY168" fmla="*/ 1044260 h 10829276"/>
                <a:gd name="connsiteX169" fmla="*/ 3600048 w 4835994"/>
                <a:gd name="connsiteY169" fmla="*/ 700940 h 10829276"/>
                <a:gd name="connsiteX170" fmla="*/ 3499563 w 4835994"/>
                <a:gd name="connsiteY170" fmla="*/ 340875 h 10829276"/>
                <a:gd name="connsiteX171" fmla="*/ 3306133 w 4835994"/>
                <a:gd name="connsiteY171" fmla="*/ 182614 h 10829276"/>
                <a:gd name="connsiteX172" fmla="*/ 3059948 w 4835994"/>
                <a:gd name="connsiteY172" fmla="*/ 77106 h 10829276"/>
                <a:gd name="connsiteX173" fmla="*/ 2796179 w 4835994"/>
                <a:gd name="connsiteY173" fmla="*/ 6768 h 10829276"/>
                <a:gd name="connsiteX174" fmla="*/ 2532410 w 4835994"/>
                <a:gd name="connsiteY174" fmla="*/ 6768 h 10829276"/>
                <a:gd name="connsiteX175" fmla="*/ 2198302 w 4835994"/>
                <a:gd name="connsiteY175" fmla="*/ 41937 h 10829276"/>
                <a:gd name="connsiteX176" fmla="*/ 1987286 w 4835994"/>
                <a:gd name="connsiteY176" fmla="*/ 165029 h 10829276"/>
                <a:gd name="connsiteX177" fmla="*/ 1776271 w 4835994"/>
                <a:gd name="connsiteY177" fmla="*/ 358460 h 10829276"/>
                <a:gd name="connsiteX178" fmla="*/ 1705932 w 4835994"/>
                <a:gd name="connsiteY178" fmla="*/ 639814 h 10829276"/>
                <a:gd name="connsiteX179" fmla="*/ 1776271 w 4835994"/>
                <a:gd name="connsiteY179" fmla="*/ 991507 h 10829276"/>
                <a:gd name="connsiteX180" fmla="*/ 1952117 w 4835994"/>
                <a:gd name="connsiteY180" fmla="*/ 1272860 h 10829276"/>
                <a:gd name="connsiteX181" fmla="*/ 2163133 w 4835994"/>
                <a:gd name="connsiteY181" fmla="*/ 1448706 h 10829276"/>
                <a:gd name="connsiteX182" fmla="*/ 2215887 w 4835994"/>
                <a:gd name="connsiteY182" fmla="*/ 1554213 h 10829276"/>
                <a:gd name="connsiteX183" fmla="*/ 2215886 w 4835994"/>
                <a:gd name="connsiteY183" fmla="*/ 1888321 h 10829276"/>
                <a:gd name="connsiteX184" fmla="*/ 2084421 w 4835994"/>
                <a:gd name="connsiteY184" fmla="*/ 2295000 h 10829276"/>
                <a:gd name="connsiteX185" fmla="*/ 2004871 w 4835994"/>
                <a:gd name="connsiteY185" fmla="*/ 2503783 h 10829276"/>
                <a:gd name="connsiteX186" fmla="*/ 1562185 w 4835994"/>
                <a:gd name="connsiteY186" fmla="*/ 2803560 h 10829276"/>
                <a:gd name="connsiteX187" fmla="*/ 1139317 w 4835994"/>
                <a:gd name="connsiteY187" fmla="*/ 3011504 h 10829276"/>
                <a:gd name="connsiteX188" fmla="*/ 791533 w 4835994"/>
                <a:gd name="connsiteY188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72886 w 4835994"/>
                <a:gd name="connsiteY49" fmla="*/ 5176645 h 10829276"/>
                <a:gd name="connsiteX50" fmla="*/ 985800 w 4835994"/>
                <a:gd name="connsiteY50" fmla="*/ 4689858 h 10829276"/>
                <a:gd name="connsiteX51" fmla="*/ 1207423 w 4835994"/>
                <a:gd name="connsiteY51" fmla="*/ 5328208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22774 w 4835994"/>
                <a:gd name="connsiteY54" fmla="*/ 6740838 h 10829276"/>
                <a:gd name="connsiteX55" fmla="*/ 757200 w 4835994"/>
                <a:gd name="connsiteY55" fmla="*/ 7941337 h 10829276"/>
                <a:gd name="connsiteX56" fmla="*/ 698306 w 4835994"/>
                <a:gd name="connsiteY56" fmla="*/ 8785120 h 10829276"/>
                <a:gd name="connsiteX57" fmla="*/ 861871 w 4835994"/>
                <a:gd name="connsiteY57" fmla="*/ 9854152 h 10829276"/>
                <a:gd name="connsiteX58" fmla="*/ 843458 w 4835994"/>
                <a:gd name="connsiteY58" fmla="*/ 9904329 h 10829276"/>
                <a:gd name="connsiteX59" fmla="*/ 1020133 w 4835994"/>
                <a:gd name="connsiteY59" fmla="*/ 10592706 h 10829276"/>
                <a:gd name="connsiteX60" fmla="*/ 1090471 w 4835994"/>
                <a:gd name="connsiteY60" fmla="*/ 10803722 h 10829276"/>
                <a:gd name="connsiteX61" fmla="*/ 1178394 w 4835994"/>
                <a:gd name="connsiteY61" fmla="*/ 10803722 h 10829276"/>
                <a:gd name="connsiteX62" fmla="*/ 1389410 w 4835994"/>
                <a:gd name="connsiteY62" fmla="*/ 10803722 h 10829276"/>
                <a:gd name="connsiteX63" fmla="*/ 1916948 w 4835994"/>
                <a:gd name="connsiteY63" fmla="*/ 10803722 h 10829276"/>
                <a:gd name="connsiteX64" fmla="*/ 2338979 w 4835994"/>
                <a:gd name="connsiteY64" fmla="*/ 10786137 h 10829276"/>
                <a:gd name="connsiteX65" fmla="*/ 2374148 w 4835994"/>
                <a:gd name="connsiteY65" fmla="*/ 10663045 h 10829276"/>
                <a:gd name="connsiteX66" fmla="*/ 2338979 w 4835994"/>
                <a:gd name="connsiteY66" fmla="*/ 10399275 h 10829276"/>
                <a:gd name="connsiteX67" fmla="*/ 2356563 w 4835994"/>
                <a:gd name="connsiteY67" fmla="*/ 9994829 h 10829276"/>
                <a:gd name="connsiteX68" fmla="*/ 2338979 w 4835994"/>
                <a:gd name="connsiteY68" fmla="*/ 9432122 h 10829276"/>
                <a:gd name="connsiteX69" fmla="*/ 2303810 w 4835994"/>
                <a:gd name="connsiteY69" fmla="*/ 9133183 h 10829276"/>
                <a:gd name="connsiteX70" fmla="*/ 2303810 w 4835994"/>
                <a:gd name="connsiteY70" fmla="*/ 9010091 h 10829276"/>
                <a:gd name="connsiteX71" fmla="*/ 2479656 w 4835994"/>
                <a:gd name="connsiteY71" fmla="*/ 9027675 h 10829276"/>
                <a:gd name="connsiteX72" fmla="*/ 2549994 w 4835994"/>
                <a:gd name="connsiteY72" fmla="*/ 9045260 h 10829276"/>
                <a:gd name="connsiteX73" fmla="*/ 2532410 w 4835994"/>
                <a:gd name="connsiteY73" fmla="*/ 9256275 h 10829276"/>
                <a:gd name="connsiteX74" fmla="*/ 2514825 w 4835994"/>
                <a:gd name="connsiteY74" fmla="*/ 9537629 h 10829276"/>
                <a:gd name="connsiteX75" fmla="*/ 2497240 w 4835994"/>
                <a:gd name="connsiteY75" fmla="*/ 9766229 h 10829276"/>
                <a:gd name="connsiteX76" fmla="*/ 2497240 w 4835994"/>
                <a:gd name="connsiteY76" fmla="*/ 10047583 h 10829276"/>
                <a:gd name="connsiteX77" fmla="*/ 2479656 w 4835994"/>
                <a:gd name="connsiteY77" fmla="*/ 10241014 h 10829276"/>
                <a:gd name="connsiteX78" fmla="*/ 2497240 w 4835994"/>
                <a:gd name="connsiteY78" fmla="*/ 10469614 h 10829276"/>
                <a:gd name="connsiteX79" fmla="*/ 2497240 w 4835994"/>
                <a:gd name="connsiteY79" fmla="*/ 10663045 h 10829276"/>
                <a:gd name="connsiteX80" fmla="*/ 2514825 w 4835994"/>
                <a:gd name="connsiteY80" fmla="*/ 10821306 h 10829276"/>
                <a:gd name="connsiteX81" fmla="*/ 2725840 w 4835994"/>
                <a:gd name="connsiteY81" fmla="*/ 10803722 h 10829276"/>
                <a:gd name="connsiteX82" fmla="*/ 3059948 w 4835994"/>
                <a:gd name="connsiteY82" fmla="*/ 10786137 h 10829276"/>
                <a:gd name="connsiteX83" fmla="*/ 3499563 w 4835994"/>
                <a:gd name="connsiteY83" fmla="*/ 10821306 h 10829276"/>
                <a:gd name="connsiteX84" fmla="*/ 3763333 w 4835994"/>
                <a:gd name="connsiteY84" fmla="*/ 10786137 h 10829276"/>
                <a:gd name="connsiteX85" fmla="*/ 3780917 w 4835994"/>
                <a:gd name="connsiteY85" fmla="*/ 10680629 h 10829276"/>
                <a:gd name="connsiteX86" fmla="*/ 3851256 w 4835994"/>
                <a:gd name="connsiteY86" fmla="*/ 10293768 h 10829276"/>
                <a:gd name="connsiteX87" fmla="*/ 3974348 w 4835994"/>
                <a:gd name="connsiteY87" fmla="*/ 9783814 h 10829276"/>
                <a:gd name="connsiteX88" fmla="*/ 4079856 w 4835994"/>
                <a:gd name="connsiteY88" fmla="*/ 9080429 h 10829276"/>
                <a:gd name="connsiteX89" fmla="*/ 4170011 w 4835994"/>
                <a:gd name="connsiteY89" fmla="*/ 8727900 h 10829276"/>
                <a:gd name="connsiteX90" fmla="*/ 4108047 w 4835994"/>
                <a:gd name="connsiteY90" fmla="*/ 8027585 h 10829276"/>
                <a:gd name="connsiteX91" fmla="*/ 4024590 w 4835994"/>
                <a:gd name="connsiteY91" fmla="*/ 7477717 h 10829276"/>
                <a:gd name="connsiteX92" fmla="*/ 3880842 w 4835994"/>
                <a:gd name="connsiteY92" fmla="*/ 6954086 h 10829276"/>
                <a:gd name="connsiteX93" fmla="*/ 3752447 w 4835994"/>
                <a:gd name="connsiteY93" fmla="*/ 6700366 h 10829276"/>
                <a:gd name="connsiteX94" fmla="*/ 3534733 w 4835994"/>
                <a:gd name="connsiteY94" fmla="*/ 6284475 h 10829276"/>
                <a:gd name="connsiteX95" fmla="*/ 3622656 w 4835994"/>
                <a:gd name="connsiteY95" fmla="*/ 5880029 h 10829276"/>
                <a:gd name="connsiteX96" fmla="*/ 3692994 w 4835994"/>
                <a:gd name="connsiteY96" fmla="*/ 5387660 h 10829276"/>
                <a:gd name="connsiteX97" fmla="*/ 3710579 w 4835994"/>
                <a:gd name="connsiteY97" fmla="*/ 5106306 h 10829276"/>
                <a:gd name="connsiteX98" fmla="*/ 3734304 w 4835994"/>
                <a:gd name="connsiteY98" fmla="*/ 5354445 h 10829276"/>
                <a:gd name="connsiteX99" fmla="*/ 3798502 w 4835994"/>
                <a:gd name="connsiteY99" fmla="*/ 6126214 h 10829276"/>
                <a:gd name="connsiteX100" fmla="*/ 3798502 w 4835994"/>
                <a:gd name="connsiteY100" fmla="*/ 6460322 h 10829276"/>
                <a:gd name="connsiteX101" fmla="*/ 3921594 w 4835994"/>
                <a:gd name="connsiteY101" fmla="*/ 6970275 h 10829276"/>
                <a:gd name="connsiteX102" fmla="*/ 4079856 w 4835994"/>
                <a:gd name="connsiteY102" fmla="*/ 7532983 h 10829276"/>
                <a:gd name="connsiteX103" fmla="*/ 4417591 w 4835994"/>
                <a:gd name="connsiteY103" fmla="*/ 8305032 h 10829276"/>
                <a:gd name="connsiteX104" fmla="*/ 4322970 w 4835994"/>
                <a:gd name="connsiteY104" fmla="*/ 8643046 h 10829276"/>
                <a:gd name="connsiteX105" fmla="*/ 4326040 w 4835994"/>
                <a:gd name="connsiteY105" fmla="*/ 8957337 h 10829276"/>
                <a:gd name="connsiteX106" fmla="*/ 4273286 w 4835994"/>
                <a:gd name="connsiteY106" fmla="*/ 9273860 h 10829276"/>
                <a:gd name="connsiteX107" fmla="*/ 4185363 w 4835994"/>
                <a:gd name="connsiteY107" fmla="*/ 9520045 h 10829276"/>
                <a:gd name="connsiteX108" fmla="*/ 4202948 w 4835994"/>
                <a:gd name="connsiteY108" fmla="*/ 9713475 h 10829276"/>
                <a:gd name="connsiteX109" fmla="*/ 4202948 w 4835994"/>
                <a:gd name="connsiteY109" fmla="*/ 9836568 h 10829276"/>
                <a:gd name="connsiteX110" fmla="*/ 4220533 w 4835994"/>
                <a:gd name="connsiteY110" fmla="*/ 10029998 h 10829276"/>
                <a:gd name="connsiteX111" fmla="*/ 4308456 w 4835994"/>
                <a:gd name="connsiteY111" fmla="*/ 10135506 h 10829276"/>
                <a:gd name="connsiteX112" fmla="*/ 4343625 w 4835994"/>
                <a:gd name="connsiteY112" fmla="*/ 10135506 h 10829276"/>
                <a:gd name="connsiteX113" fmla="*/ 4361210 w 4835994"/>
                <a:gd name="connsiteY113" fmla="*/ 10047583 h 10829276"/>
                <a:gd name="connsiteX114" fmla="*/ 4326040 w 4835994"/>
                <a:gd name="connsiteY114" fmla="*/ 9906906 h 10829276"/>
                <a:gd name="connsiteX115" fmla="*/ 4343625 w 4835994"/>
                <a:gd name="connsiteY115" fmla="*/ 9713475 h 10829276"/>
                <a:gd name="connsiteX116" fmla="*/ 4396379 w 4835994"/>
                <a:gd name="connsiteY116" fmla="*/ 9572798 h 10829276"/>
                <a:gd name="connsiteX117" fmla="*/ 4466717 w 4835994"/>
                <a:gd name="connsiteY117" fmla="*/ 9836568 h 10829276"/>
                <a:gd name="connsiteX118" fmla="*/ 4466717 w 4835994"/>
                <a:gd name="connsiteY118" fmla="*/ 10065168 h 10829276"/>
                <a:gd name="connsiteX119" fmla="*/ 4431548 w 4835994"/>
                <a:gd name="connsiteY119" fmla="*/ 10170675 h 10829276"/>
                <a:gd name="connsiteX120" fmla="*/ 4378794 w 4835994"/>
                <a:gd name="connsiteY120" fmla="*/ 10293768 h 10829276"/>
                <a:gd name="connsiteX121" fmla="*/ 4290871 w 4835994"/>
                <a:gd name="connsiteY121" fmla="*/ 10452029 h 10829276"/>
                <a:gd name="connsiteX122" fmla="*/ 4290871 w 4835994"/>
                <a:gd name="connsiteY122" fmla="*/ 10487198 h 10829276"/>
                <a:gd name="connsiteX123" fmla="*/ 4449133 w 4835994"/>
                <a:gd name="connsiteY123" fmla="*/ 10311352 h 10829276"/>
                <a:gd name="connsiteX124" fmla="*/ 4607394 w 4835994"/>
                <a:gd name="connsiteY124" fmla="*/ 10241014 h 10829276"/>
                <a:gd name="connsiteX125" fmla="*/ 4712902 w 4835994"/>
                <a:gd name="connsiteY125" fmla="*/ 10065168 h 10829276"/>
                <a:gd name="connsiteX126" fmla="*/ 4783240 w 4835994"/>
                <a:gd name="connsiteY126" fmla="*/ 9906906 h 10829276"/>
                <a:gd name="connsiteX127" fmla="*/ 4835994 w 4835994"/>
                <a:gd name="connsiteY127" fmla="*/ 9731060 h 10829276"/>
                <a:gd name="connsiteX128" fmla="*/ 4783240 w 4835994"/>
                <a:gd name="connsiteY128" fmla="*/ 9396952 h 10829276"/>
                <a:gd name="connsiteX129" fmla="*/ 4677733 w 4835994"/>
                <a:gd name="connsiteY129" fmla="*/ 9010091 h 10829276"/>
                <a:gd name="connsiteX130" fmla="*/ 4677733 w 4835994"/>
                <a:gd name="connsiteY130" fmla="*/ 8851829 h 10829276"/>
                <a:gd name="connsiteX131" fmla="*/ 4695317 w 4835994"/>
                <a:gd name="connsiteY131" fmla="*/ 8799075 h 10829276"/>
                <a:gd name="connsiteX132" fmla="*/ 4624979 w 4835994"/>
                <a:gd name="connsiteY132" fmla="*/ 8693568 h 10829276"/>
                <a:gd name="connsiteX133" fmla="*/ 4607394 w 4835994"/>
                <a:gd name="connsiteY133" fmla="*/ 8640814 h 10829276"/>
                <a:gd name="connsiteX134" fmla="*/ 4767051 w 4835994"/>
                <a:gd name="connsiteY134" fmla="*/ 8485344 h 10829276"/>
                <a:gd name="connsiteX135" fmla="*/ 4720438 w 4835994"/>
                <a:gd name="connsiteY135" fmla="*/ 7522655 h 10829276"/>
                <a:gd name="connsiteX136" fmla="*/ 4705086 w 4835994"/>
                <a:gd name="connsiteY136" fmla="*/ 6920312 h 10829276"/>
                <a:gd name="connsiteX137" fmla="*/ 4614094 w 4835994"/>
                <a:gd name="connsiteY137" fmla="*/ 6397520 h 10829276"/>
                <a:gd name="connsiteX138" fmla="*/ 4509423 w 4835994"/>
                <a:gd name="connsiteY138" fmla="*/ 5788198 h 10829276"/>
                <a:gd name="connsiteX139" fmla="*/ 4468950 w 4835994"/>
                <a:gd name="connsiteY139" fmla="*/ 4527409 h 10829276"/>
                <a:gd name="connsiteX140" fmla="*/ 4468950 w 4835994"/>
                <a:gd name="connsiteY140" fmla="*/ 3794997 h 10829276"/>
                <a:gd name="connsiteX141" fmla="*/ 4308456 w 4835994"/>
                <a:gd name="connsiteY141" fmla="*/ 3295091 h 10829276"/>
                <a:gd name="connsiteX142" fmla="*/ 4202948 w 4835994"/>
                <a:gd name="connsiteY142" fmla="*/ 3189583 h 10829276"/>
                <a:gd name="connsiteX143" fmla="*/ 4062271 w 4835994"/>
                <a:gd name="connsiteY143" fmla="*/ 3101660 h 10829276"/>
                <a:gd name="connsiteX144" fmla="*/ 3797665 w 4835994"/>
                <a:gd name="connsiteY144" fmla="*/ 3034392 h 10829276"/>
                <a:gd name="connsiteX145" fmla="*/ 3402429 w 4835994"/>
                <a:gd name="connsiteY145" fmla="*/ 2826447 h 10829276"/>
                <a:gd name="connsiteX146" fmla="*/ 3024779 w 4835994"/>
                <a:gd name="connsiteY146" fmla="*/ 2609291 h 10829276"/>
                <a:gd name="connsiteX147" fmla="*/ 2866517 w 4835994"/>
                <a:gd name="connsiteY147" fmla="*/ 2204845 h 10829276"/>
                <a:gd name="connsiteX148" fmla="*/ 2831348 w 4835994"/>
                <a:gd name="connsiteY148" fmla="*/ 1958660 h 10829276"/>
                <a:gd name="connsiteX149" fmla="*/ 2831348 w 4835994"/>
                <a:gd name="connsiteY149" fmla="*/ 1870737 h 10829276"/>
                <a:gd name="connsiteX150" fmla="*/ 3077533 w 4835994"/>
                <a:gd name="connsiteY150" fmla="*/ 1958660 h 10829276"/>
                <a:gd name="connsiteX151" fmla="*/ 3288548 w 4835994"/>
                <a:gd name="connsiteY151" fmla="*/ 1993829 h 10829276"/>
                <a:gd name="connsiteX152" fmla="*/ 3411640 w 4835994"/>
                <a:gd name="connsiteY152" fmla="*/ 1958660 h 10829276"/>
                <a:gd name="connsiteX153" fmla="*/ 3446810 w 4835994"/>
                <a:gd name="connsiteY153" fmla="*/ 1923491 h 10829276"/>
                <a:gd name="connsiteX154" fmla="*/ 3446810 w 4835994"/>
                <a:gd name="connsiteY154" fmla="*/ 1835568 h 10829276"/>
                <a:gd name="connsiteX155" fmla="*/ 3429225 w 4835994"/>
                <a:gd name="connsiteY155" fmla="*/ 1782814 h 10829276"/>
                <a:gd name="connsiteX156" fmla="*/ 3464394 w 4835994"/>
                <a:gd name="connsiteY156" fmla="*/ 1782814 h 10829276"/>
                <a:gd name="connsiteX157" fmla="*/ 3534733 w 4835994"/>
                <a:gd name="connsiteY157" fmla="*/ 1765229 h 10829276"/>
                <a:gd name="connsiteX158" fmla="*/ 3517148 w 4835994"/>
                <a:gd name="connsiteY158" fmla="*/ 1712475 h 10829276"/>
                <a:gd name="connsiteX159" fmla="*/ 3499563 w 4835994"/>
                <a:gd name="connsiteY159" fmla="*/ 1694891 h 10829276"/>
                <a:gd name="connsiteX160" fmla="*/ 3552317 w 4835994"/>
                <a:gd name="connsiteY160" fmla="*/ 1677306 h 10829276"/>
                <a:gd name="connsiteX161" fmla="*/ 3552317 w 4835994"/>
                <a:gd name="connsiteY161" fmla="*/ 1571798 h 10829276"/>
                <a:gd name="connsiteX162" fmla="*/ 3534733 w 4835994"/>
                <a:gd name="connsiteY162" fmla="*/ 1413537 h 10829276"/>
                <a:gd name="connsiteX163" fmla="*/ 3640240 w 4835994"/>
                <a:gd name="connsiteY163" fmla="*/ 1413537 h 10829276"/>
                <a:gd name="connsiteX164" fmla="*/ 3740619 w 4835994"/>
                <a:gd name="connsiteY164" fmla="*/ 1406943 h 10829276"/>
                <a:gd name="connsiteX165" fmla="*/ 3710579 w 4835994"/>
                <a:gd name="connsiteY165" fmla="*/ 1290445 h 10829276"/>
                <a:gd name="connsiteX166" fmla="*/ 3622656 w 4835994"/>
                <a:gd name="connsiteY166" fmla="*/ 1184937 h 10829276"/>
                <a:gd name="connsiteX167" fmla="*/ 3587486 w 4835994"/>
                <a:gd name="connsiteY167" fmla="*/ 1132183 h 10829276"/>
                <a:gd name="connsiteX168" fmla="*/ 3552317 w 4835994"/>
                <a:gd name="connsiteY168" fmla="*/ 1044260 h 10829276"/>
                <a:gd name="connsiteX169" fmla="*/ 3600048 w 4835994"/>
                <a:gd name="connsiteY169" fmla="*/ 700940 h 10829276"/>
                <a:gd name="connsiteX170" fmla="*/ 3499563 w 4835994"/>
                <a:gd name="connsiteY170" fmla="*/ 340875 h 10829276"/>
                <a:gd name="connsiteX171" fmla="*/ 3306133 w 4835994"/>
                <a:gd name="connsiteY171" fmla="*/ 182614 h 10829276"/>
                <a:gd name="connsiteX172" fmla="*/ 3059948 w 4835994"/>
                <a:gd name="connsiteY172" fmla="*/ 77106 h 10829276"/>
                <a:gd name="connsiteX173" fmla="*/ 2796179 w 4835994"/>
                <a:gd name="connsiteY173" fmla="*/ 6768 h 10829276"/>
                <a:gd name="connsiteX174" fmla="*/ 2532410 w 4835994"/>
                <a:gd name="connsiteY174" fmla="*/ 6768 h 10829276"/>
                <a:gd name="connsiteX175" fmla="*/ 2198302 w 4835994"/>
                <a:gd name="connsiteY175" fmla="*/ 41937 h 10829276"/>
                <a:gd name="connsiteX176" fmla="*/ 1987286 w 4835994"/>
                <a:gd name="connsiteY176" fmla="*/ 165029 h 10829276"/>
                <a:gd name="connsiteX177" fmla="*/ 1776271 w 4835994"/>
                <a:gd name="connsiteY177" fmla="*/ 358460 h 10829276"/>
                <a:gd name="connsiteX178" fmla="*/ 1705932 w 4835994"/>
                <a:gd name="connsiteY178" fmla="*/ 639814 h 10829276"/>
                <a:gd name="connsiteX179" fmla="*/ 1776271 w 4835994"/>
                <a:gd name="connsiteY179" fmla="*/ 991507 h 10829276"/>
                <a:gd name="connsiteX180" fmla="*/ 1952117 w 4835994"/>
                <a:gd name="connsiteY180" fmla="*/ 1272860 h 10829276"/>
                <a:gd name="connsiteX181" fmla="*/ 2163133 w 4835994"/>
                <a:gd name="connsiteY181" fmla="*/ 1448706 h 10829276"/>
                <a:gd name="connsiteX182" fmla="*/ 2215887 w 4835994"/>
                <a:gd name="connsiteY182" fmla="*/ 1554213 h 10829276"/>
                <a:gd name="connsiteX183" fmla="*/ 2215886 w 4835994"/>
                <a:gd name="connsiteY183" fmla="*/ 1888321 h 10829276"/>
                <a:gd name="connsiteX184" fmla="*/ 2084421 w 4835994"/>
                <a:gd name="connsiteY184" fmla="*/ 2295000 h 10829276"/>
                <a:gd name="connsiteX185" fmla="*/ 2004871 w 4835994"/>
                <a:gd name="connsiteY185" fmla="*/ 2503783 h 10829276"/>
                <a:gd name="connsiteX186" fmla="*/ 1562185 w 4835994"/>
                <a:gd name="connsiteY186" fmla="*/ 2803560 h 10829276"/>
                <a:gd name="connsiteX187" fmla="*/ 1139317 w 4835994"/>
                <a:gd name="connsiteY187" fmla="*/ 3011504 h 10829276"/>
                <a:gd name="connsiteX188" fmla="*/ 791533 w 4835994"/>
                <a:gd name="connsiteY188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58372 w 4835994"/>
                <a:gd name="connsiteY49" fmla="*/ 5147616 h 10829276"/>
                <a:gd name="connsiteX50" fmla="*/ 985800 w 4835994"/>
                <a:gd name="connsiteY50" fmla="*/ 4689858 h 10829276"/>
                <a:gd name="connsiteX51" fmla="*/ 1207423 w 4835994"/>
                <a:gd name="connsiteY51" fmla="*/ 5328208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22774 w 4835994"/>
                <a:gd name="connsiteY54" fmla="*/ 6740838 h 10829276"/>
                <a:gd name="connsiteX55" fmla="*/ 757200 w 4835994"/>
                <a:gd name="connsiteY55" fmla="*/ 7941337 h 10829276"/>
                <a:gd name="connsiteX56" fmla="*/ 698306 w 4835994"/>
                <a:gd name="connsiteY56" fmla="*/ 8785120 h 10829276"/>
                <a:gd name="connsiteX57" fmla="*/ 861871 w 4835994"/>
                <a:gd name="connsiteY57" fmla="*/ 9854152 h 10829276"/>
                <a:gd name="connsiteX58" fmla="*/ 843458 w 4835994"/>
                <a:gd name="connsiteY58" fmla="*/ 9904329 h 10829276"/>
                <a:gd name="connsiteX59" fmla="*/ 1020133 w 4835994"/>
                <a:gd name="connsiteY59" fmla="*/ 10592706 h 10829276"/>
                <a:gd name="connsiteX60" fmla="*/ 1090471 w 4835994"/>
                <a:gd name="connsiteY60" fmla="*/ 10803722 h 10829276"/>
                <a:gd name="connsiteX61" fmla="*/ 1178394 w 4835994"/>
                <a:gd name="connsiteY61" fmla="*/ 10803722 h 10829276"/>
                <a:gd name="connsiteX62" fmla="*/ 1389410 w 4835994"/>
                <a:gd name="connsiteY62" fmla="*/ 10803722 h 10829276"/>
                <a:gd name="connsiteX63" fmla="*/ 1916948 w 4835994"/>
                <a:gd name="connsiteY63" fmla="*/ 10803722 h 10829276"/>
                <a:gd name="connsiteX64" fmla="*/ 2338979 w 4835994"/>
                <a:gd name="connsiteY64" fmla="*/ 10786137 h 10829276"/>
                <a:gd name="connsiteX65" fmla="*/ 2374148 w 4835994"/>
                <a:gd name="connsiteY65" fmla="*/ 10663045 h 10829276"/>
                <a:gd name="connsiteX66" fmla="*/ 2338979 w 4835994"/>
                <a:gd name="connsiteY66" fmla="*/ 10399275 h 10829276"/>
                <a:gd name="connsiteX67" fmla="*/ 2356563 w 4835994"/>
                <a:gd name="connsiteY67" fmla="*/ 9994829 h 10829276"/>
                <a:gd name="connsiteX68" fmla="*/ 2338979 w 4835994"/>
                <a:gd name="connsiteY68" fmla="*/ 9432122 h 10829276"/>
                <a:gd name="connsiteX69" fmla="*/ 2303810 w 4835994"/>
                <a:gd name="connsiteY69" fmla="*/ 9133183 h 10829276"/>
                <a:gd name="connsiteX70" fmla="*/ 2303810 w 4835994"/>
                <a:gd name="connsiteY70" fmla="*/ 9010091 h 10829276"/>
                <a:gd name="connsiteX71" fmla="*/ 2479656 w 4835994"/>
                <a:gd name="connsiteY71" fmla="*/ 9027675 h 10829276"/>
                <a:gd name="connsiteX72" fmla="*/ 2549994 w 4835994"/>
                <a:gd name="connsiteY72" fmla="*/ 9045260 h 10829276"/>
                <a:gd name="connsiteX73" fmla="*/ 2532410 w 4835994"/>
                <a:gd name="connsiteY73" fmla="*/ 9256275 h 10829276"/>
                <a:gd name="connsiteX74" fmla="*/ 2514825 w 4835994"/>
                <a:gd name="connsiteY74" fmla="*/ 9537629 h 10829276"/>
                <a:gd name="connsiteX75" fmla="*/ 2497240 w 4835994"/>
                <a:gd name="connsiteY75" fmla="*/ 9766229 h 10829276"/>
                <a:gd name="connsiteX76" fmla="*/ 2497240 w 4835994"/>
                <a:gd name="connsiteY76" fmla="*/ 10047583 h 10829276"/>
                <a:gd name="connsiteX77" fmla="*/ 2479656 w 4835994"/>
                <a:gd name="connsiteY77" fmla="*/ 10241014 h 10829276"/>
                <a:gd name="connsiteX78" fmla="*/ 2497240 w 4835994"/>
                <a:gd name="connsiteY78" fmla="*/ 10469614 h 10829276"/>
                <a:gd name="connsiteX79" fmla="*/ 2497240 w 4835994"/>
                <a:gd name="connsiteY79" fmla="*/ 10663045 h 10829276"/>
                <a:gd name="connsiteX80" fmla="*/ 2514825 w 4835994"/>
                <a:gd name="connsiteY80" fmla="*/ 10821306 h 10829276"/>
                <a:gd name="connsiteX81" fmla="*/ 2725840 w 4835994"/>
                <a:gd name="connsiteY81" fmla="*/ 10803722 h 10829276"/>
                <a:gd name="connsiteX82" fmla="*/ 3059948 w 4835994"/>
                <a:gd name="connsiteY82" fmla="*/ 10786137 h 10829276"/>
                <a:gd name="connsiteX83" fmla="*/ 3499563 w 4835994"/>
                <a:gd name="connsiteY83" fmla="*/ 10821306 h 10829276"/>
                <a:gd name="connsiteX84" fmla="*/ 3763333 w 4835994"/>
                <a:gd name="connsiteY84" fmla="*/ 10786137 h 10829276"/>
                <a:gd name="connsiteX85" fmla="*/ 3780917 w 4835994"/>
                <a:gd name="connsiteY85" fmla="*/ 10680629 h 10829276"/>
                <a:gd name="connsiteX86" fmla="*/ 3851256 w 4835994"/>
                <a:gd name="connsiteY86" fmla="*/ 10293768 h 10829276"/>
                <a:gd name="connsiteX87" fmla="*/ 3974348 w 4835994"/>
                <a:gd name="connsiteY87" fmla="*/ 9783814 h 10829276"/>
                <a:gd name="connsiteX88" fmla="*/ 4079856 w 4835994"/>
                <a:gd name="connsiteY88" fmla="*/ 9080429 h 10829276"/>
                <a:gd name="connsiteX89" fmla="*/ 4170011 w 4835994"/>
                <a:gd name="connsiteY89" fmla="*/ 8727900 h 10829276"/>
                <a:gd name="connsiteX90" fmla="*/ 4108047 w 4835994"/>
                <a:gd name="connsiteY90" fmla="*/ 8027585 h 10829276"/>
                <a:gd name="connsiteX91" fmla="*/ 4024590 w 4835994"/>
                <a:gd name="connsiteY91" fmla="*/ 7477717 h 10829276"/>
                <a:gd name="connsiteX92" fmla="*/ 3880842 w 4835994"/>
                <a:gd name="connsiteY92" fmla="*/ 6954086 h 10829276"/>
                <a:gd name="connsiteX93" fmla="*/ 3752447 w 4835994"/>
                <a:gd name="connsiteY93" fmla="*/ 6700366 h 10829276"/>
                <a:gd name="connsiteX94" fmla="*/ 3534733 w 4835994"/>
                <a:gd name="connsiteY94" fmla="*/ 6284475 h 10829276"/>
                <a:gd name="connsiteX95" fmla="*/ 3622656 w 4835994"/>
                <a:gd name="connsiteY95" fmla="*/ 5880029 h 10829276"/>
                <a:gd name="connsiteX96" fmla="*/ 3692994 w 4835994"/>
                <a:gd name="connsiteY96" fmla="*/ 5387660 h 10829276"/>
                <a:gd name="connsiteX97" fmla="*/ 3710579 w 4835994"/>
                <a:gd name="connsiteY97" fmla="*/ 5106306 h 10829276"/>
                <a:gd name="connsiteX98" fmla="*/ 3734304 w 4835994"/>
                <a:gd name="connsiteY98" fmla="*/ 5354445 h 10829276"/>
                <a:gd name="connsiteX99" fmla="*/ 3798502 w 4835994"/>
                <a:gd name="connsiteY99" fmla="*/ 6126214 h 10829276"/>
                <a:gd name="connsiteX100" fmla="*/ 3798502 w 4835994"/>
                <a:gd name="connsiteY100" fmla="*/ 6460322 h 10829276"/>
                <a:gd name="connsiteX101" fmla="*/ 3921594 w 4835994"/>
                <a:gd name="connsiteY101" fmla="*/ 6970275 h 10829276"/>
                <a:gd name="connsiteX102" fmla="*/ 4079856 w 4835994"/>
                <a:gd name="connsiteY102" fmla="*/ 7532983 h 10829276"/>
                <a:gd name="connsiteX103" fmla="*/ 4417591 w 4835994"/>
                <a:gd name="connsiteY103" fmla="*/ 8305032 h 10829276"/>
                <a:gd name="connsiteX104" fmla="*/ 4322970 w 4835994"/>
                <a:gd name="connsiteY104" fmla="*/ 8643046 h 10829276"/>
                <a:gd name="connsiteX105" fmla="*/ 4326040 w 4835994"/>
                <a:gd name="connsiteY105" fmla="*/ 8957337 h 10829276"/>
                <a:gd name="connsiteX106" fmla="*/ 4273286 w 4835994"/>
                <a:gd name="connsiteY106" fmla="*/ 9273860 h 10829276"/>
                <a:gd name="connsiteX107" fmla="*/ 4185363 w 4835994"/>
                <a:gd name="connsiteY107" fmla="*/ 9520045 h 10829276"/>
                <a:gd name="connsiteX108" fmla="*/ 4202948 w 4835994"/>
                <a:gd name="connsiteY108" fmla="*/ 9713475 h 10829276"/>
                <a:gd name="connsiteX109" fmla="*/ 4202948 w 4835994"/>
                <a:gd name="connsiteY109" fmla="*/ 9836568 h 10829276"/>
                <a:gd name="connsiteX110" fmla="*/ 4220533 w 4835994"/>
                <a:gd name="connsiteY110" fmla="*/ 10029998 h 10829276"/>
                <a:gd name="connsiteX111" fmla="*/ 4308456 w 4835994"/>
                <a:gd name="connsiteY111" fmla="*/ 10135506 h 10829276"/>
                <a:gd name="connsiteX112" fmla="*/ 4343625 w 4835994"/>
                <a:gd name="connsiteY112" fmla="*/ 10135506 h 10829276"/>
                <a:gd name="connsiteX113" fmla="*/ 4361210 w 4835994"/>
                <a:gd name="connsiteY113" fmla="*/ 10047583 h 10829276"/>
                <a:gd name="connsiteX114" fmla="*/ 4326040 w 4835994"/>
                <a:gd name="connsiteY114" fmla="*/ 9906906 h 10829276"/>
                <a:gd name="connsiteX115" fmla="*/ 4343625 w 4835994"/>
                <a:gd name="connsiteY115" fmla="*/ 9713475 h 10829276"/>
                <a:gd name="connsiteX116" fmla="*/ 4396379 w 4835994"/>
                <a:gd name="connsiteY116" fmla="*/ 9572798 h 10829276"/>
                <a:gd name="connsiteX117" fmla="*/ 4466717 w 4835994"/>
                <a:gd name="connsiteY117" fmla="*/ 9836568 h 10829276"/>
                <a:gd name="connsiteX118" fmla="*/ 4466717 w 4835994"/>
                <a:gd name="connsiteY118" fmla="*/ 10065168 h 10829276"/>
                <a:gd name="connsiteX119" fmla="*/ 4431548 w 4835994"/>
                <a:gd name="connsiteY119" fmla="*/ 10170675 h 10829276"/>
                <a:gd name="connsiteX120" fmla="*/ 4378794 w 4835994"/>
                <a:gd name="connsiteY120" fmla="*/ 10293768 h 10829276"/>
                <a:gd name="connsiteX121" fmla="*/ 4290871 w 4835994"/>
                <a:gd name="connsiteY121" fmla="*/ 10452029 h 10829276"/>
                <a:gd name="connsiteX122" fmla="*/ 4290871 w 4835994"/>
                <a:gd name="connsiteY122" fmla="*/ 10487198 h 10829276"/>
                <a:gd name="connsiteX123" fmla="*/ 4449133 w 4835994"/>
                <a:gd name="connsiteY123" fmla="*/ 10311352 h 10829276"/>
                <a:gd name="connsiteX124" fmla="*/ 4607394 w 4835994"/>
                <a:gd name="connsiteY124" fmla="*/ 10241014 h 10829276"/>
                <a:gd name="connsiteX125" fmla="*/ 4712902 w 4835994"/>
                <a:gd name="connsiteY125" fmla="*/ 10065168 h 10829276"/>
                <a:gd name="connsiteX126" fmla="*/ 4783240 w 4835994"/>
                <a:gd name="connsiteY126" fmla="*/ 9906906 h 10829276"/>
                <a:gd name="connsiteX127" fmla="*/ 4835994 w 4835994"/>
                <a:gd name="connsiteY127" fmla="*/ 9731060 h 10829276"/>
                <a:gd name="connsiteX128" fmla="*/ 4783240 w 4835994"/>
                <a:gd name="connsiteY128" fmla="*/ 9396952 h 10829276"/>
                <a:gd name="connsiteX129" fmla="*/ 4677733 w 4835994"/>
                <a:gd name="connsiteY129" fmla="*/ 9010091 h 10829276"/>
                <a:gd name="connsiteX130" fmla="*/ 4677733 w 4835994"/>
                <a:gd name="connsiteY130" fmla="*/ 8851829 h 10829276"/>
                <a:gd name="connsiteX131" fmla="*/ 4695317 w 4835994"/>
                <a:gd name="connsiteY131" fmla="*/ 8799075 h 10829276"/>
                <a:gd name="connsiteX132" fmla="*/ 4624979 w 4835994"/>
                <a:gd name="connsiteY132" fmla="*/ 8693568 h 10829276"/>
                <a:gd name="connsiteX133" fmla="*/ 4607394 w 4835994"/>
                <a:gd name="connsiteY133" fmla="*/ 8640814 h 10829276"/>
                <a:gd name="connsiteX134" fmla="*/ 4767051 w 4835994"/>
                <a:gd name="connsiteY134" fmla="*/ 8485344 h 10829276"/>
                <a:gd name="connsiteX135" fmla="*/ 4720438 w 4835994"/>
                <a:gd name="connsiteY135" fmla="*/ 7522655 h 10829276"/>
                <a:gd name="connsiteX136" fmla="*/ 4705086 w 4835994"/>
                <a:gd name="connsiteY136" fmla="*/ 6920312 h 10829276"/>
                <a:gd name="connsiteX137" fmla="*/ 4614094 w 4835994"/>
                <a:gd name="connsiteY137" fmla="*/ 6397520 h 10829276"/>
                <a:gd name="connsiteX138" fmla="*/ 4509423 w 4835994"/>
                <a:gd name="connsiteY138" fmla="*/ 5788198 h 10829276"/>
                <a:gd name="connsiteX139" fmla="*/ 4468950 w 4835994"/>
                <a:gd name="connsiteY139" fmla="*/ 4527409 h 10829276"/>
                <a:gd name="connsiteX140" fmla="*/ 4468950 w 4835994"/>
                <a:gd name="connsiteY140" fmla="*/ 3794997 h 10829276"/>
                <a:gd name="connsiteX141" fmla="*/ 4308456 w 4835994"/>
                <a:gd name="connsiteY141" fmla="*/ 3295091 h 10829276"/>
                <a:gd name="connsiteX142" fmla="*/ 4202948 w 4835994"/>
                <a:gd name="connsiteY142" fmla="*/ 3189583 h 10829276"/>
                <a:gd name="connsiteX143" fmla="*/ 4062271 w 4835994"/>
                <a:gd name="connsiteY143" fmla="*/ 3101660 h 10829276"/>
                <a:gd name="connsiteX144" fmla="*/ 3797665 w 4835994"/>
                <a:gd name="connsiteY144" fmla="*/ 3034392 h 10829276"/>
                <a:gd name="connsiteX145" fmla="*/ 3402429 w 4835994"/>
                <a:gd name="connsiteY145" fmla="*/ 2826447 h 10829276"/>
                <a:gd name="connsiteX146" fmla="*/ 3024779 w 4835994"/>
                <a:gd name="connsiteY146" fmla="*/ 2609291 h 10829276"/>
                <a:gd name="connsiteX147" fmla="*/ 2866517 w 4835994"/>
                <a:gd name="connsiteY147" fmla="*/ 2204845 h 10829276"/>
                <a:gd name="connsiteX148" fmla="*/ 2831348 w 4835994"/>
                <a:gd name="connsiteY148" fmla="*/ 1958660 h 10829276"/>
                <a:gd name="connsiteX149" fmla="*/ 2831348 w 4835994"/>
                <a:gd name="connsiteY149" fmla="*/ 1870737 h 10829276"/>
                <a:gd name="connsiteX150" fmla="*/ 3077533 w 4835994"/>
                <a:gd name="connsiteY150" fmla="*/ 1958660 h 10829276"/>
                <a:gd name="connsiteX151" fmla="*/ 3288548 w 4835994"/>
                <a:gd name="connsiteY151" fmla="*/ 1993829 h 10829276"/>
                <a:gd name="connsiteX152" fmla="*/ 3411640 w 4835994"/>
                <a:gd name="connsiteY152" fmla="*/ 1958660 h 10829276"/>
                <a:gd name="connsiteX153" fmla="*/ 3446810 w 4835994"/>
                <a:gd name="connsiteY153" fmla="*/ 1923491 h 10829276"/>
                <a:gd name="connsiteX154" fmla="*/ 3446810 w 4835994"/>
                <a:gd name="connsiteY154" fmla="*/ 1835568 h 10829276"/>
                <a:gd name="connsiteX155" fmla="*/ 3429225 w 4835994"/>
                <a:gd name="connsiteY155" fmla="*/ 1782814 h 10829276"/>
                <a:gd name="connsiteX156" fmla="*/ 3464394 w 4835994"/>
                <a:gd name="connsiteY156" fmla="*/ 1782814 h 10829276"/>
                <a:gd name="connsiteX157" fmla="*/ 3534733 w 4835994"/>
                <a:gd name="connsiteY157" fmla="*/ 1765229 h 10829276"/>
                <a:gd name="connsiteX158" fmla="*/ 3517148 w 4835994"/>
                <a:gd name="connsiteY158" fmla="*/ 1712475 h 10829276"/>
                <a:gd name="connsiteX159" fmla="*/ 3499563 w 4835994"/>
                <a:gd name="connsiteY159" fmla="*/ 1694891 h 10829276"/>
                <a:gd name="connsiteX160" fmla="*/ 3552317 w 4835994"/>
                <a:gd name="connsiteY160" fmla="*/ 1677306 h 10829276"/>
                <a:gd name="connsiteX161" fmla="*/ 3552317 w 4835994"/>
                <a:gd name="connsiteY161" fmla="*/ 1571798 h 10829276"/>
                <a:gd name="connsiteX162" fmla="*/ 3534733 w 4835994"/>
                <a:gd name="connsiteY162" fmla="*/ 1413537 h 10829276"/>
                <a:gd name="connsiteX163" fmla="*/ 3640240 w 4835994"/>
                <a:gd name="connsiteY163" fmla="*/ 1413537 h 10829276"/>
                <a:gd name="connsiteX164" fmla="*/ 3740619 w 4835994"/>
                <a:gd name="connsiteY164" fmla="*/ 1406943 h 10829276"/>
                <a:gd name="connsiteX165" fmla="*/ 3710579 w 4835994"/>
                <a:gd name="connsiteY165" fmla="*/ 1290445 h 10829276"/>
                <a:gd name="connsiteX166" fmla="*/ 3622656 w 4835994"/>
                <a:gd name="connsiteY166" fmla="*/ 1184937 h 10829276"/>
                <a:gd name="connsiteX167" fmla="*/ 3587486 w 4835994"/>
                <a:gd name="connsiteY167" fmla="*/ 1132183 h 10829276"/>
                <a:gd name="connsiteX168" fmla="*/ 3552317 w 4835994"/>
                <a:gd name="connsiteY168" fmla="*/ 1044260 h 10829276"/>
                <a:gd name="connsiteX169" fmla="*/ 3600048 w 4835994"/>
                <a:gd name="connsiteY169" fmla="*/ 700940 h 10829276"/>
                <a:gd name="connsiteX170" fmla="*/ 3499563 w 4835994"/>
                <a:gd name="connsiteY170" fmla="*/ 340875 h 10829276"/>
                <a:gd name="connsiteX171" fmla="*/ 3306133 w 4835994"/>
                <a:gd name="connsiteY171" fmla="*/ 182614 h 10829276"/>
                <a:gd name="connsiteX172" fmla="*/ 3059948 w 4835994"/>
                <a:gd name="connsiteY172" fmla="*/ 77106 h 10829276"/>
                <a:gd name="connsiteX173" fmla="*/ 2796179 w 4835994"/>
                <a:gd name="connsiteY173" fmla="*/ 6768 h 10829276"/>
                <a:gd name="connsiteX174" fmla="*/ 2532410 w 4835994"/>
                <a:gd name="connsiteY174" fmla="*/ 6768 h 10829276"/>
                <a:gd name="connsiteX175" fmla="*/ 2198302 w 4835994"/>
                <a:gd name="connsiteY175" fmla="*/ 41937 h 10829276"/>
                <a:gd name="connsiteX176" fmla="*/ 1987286 w 4835994"/>
                <a:gd name="connsiteY176" fmla="*/ 165029 h 10829276"/>
                <a:gd name="connsiteX177" fmla="*/ 1776271 w 4835994"/>
                <a:gd name="connsiteY177" fmla="*/ 358460 h 10829276"/>
                <a:gd name="connsiteX178" fmla="*/ 1705932 w 4835994"/>
                <a:gd name="connsiteY178" fmla="*/ 639814 h 10829276"/>
                <a:gd name="connsiteX179" fmla="*/ 1776271 w 4835994"/>
                <a:gd name="connsiteY179" fmla="*/ 991507 h 10829276"/>
                <a:gd name="connsiteX180" fmla="*/ 1952117 w 4835994"/>
                <a:gd name="connsiteY180" fmla="*/ 1272860 h 10829276"/>
                <a:gd name="connsiteX181" fmla="*/ 2163133 w 4835994"/>
                <a:gd name="connsiteY181" fmla="*/ 1448706 h 10829276"/>
                <a:gd name="connsiteX182" fmla="*/ 2215887 w 4835994"/>
                <a:gd name="connsiteY182" fmla="*/ 1554213 h 10829276"/>
                <a:gd name="connsiteX183" fmla="*/ 2215886 w 4835994"/>
                <a:gd name="connsiteY183" fmla="*/ 1888321 h 10829276"/>
                <a:gd name="connsiteX184" fmla="*/ 2084421 w 4835994"/>
                <a:gd name="connsiteY184" fmla="*/ 2295000 h 10829276"/>
                <a:gd name="connsiteX185" fmla="*/ 2004871 w 4835994"/>
                <a:gd name="connsiteY185" fmla="*/ 2503783 h 10829276"/>
                <a:gd name="connsiteX186" fmla="*/ 1562185 w 4835994"/>
                <a:gd name="connsiteY186" fmla="*/ 2803560 h 10829276"/>
                <a:gd name="connsiteX187" fmla="*/ 1139317 w 4835994"/>
                <a:gd name="connsiteY187" fmla="*/ 3011504 h 10829276"/>
                <a:gd name="connsiteX188" fmla="*/ 791533 w 4835994"/>
                <a:gd name="connsiteY188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1037717 w 4835994"/>
                <a:gd name="connsiteY47" fmla="*/ 6495491 h 10829276"/>
                <a:gd name="connsiteX48" fmla="*/ 1037717 w 4835994"/>
                <a:gd name="connsiteY48" fmla="*/ 5669014 h 10829276"/>
                <a:gd name="connsiteX49" fmla="*/ 1058372 w 4835994"/>
                <a:gd name="connsiteY49" fmla="*/ 5147616 h 10829276"/>
                <a:gd name="connsiteX50" fmla="*/ 985800 w 4835994"/>
                <a:gd name="connsiteY50" fmla="*/ 4689858 h 10829276"/>
                <a:gd name="connsiteX51" fmla="*/ 1104715 w 4835994"/>
                <a:gd name="connsiteY51" fmla="*/ 5114615 h 10829276"/>
                <a:gd name="connsiteX52" fmla="*/ 1207423 w 4835994"/>
                <a:gd name="connsiteY52" fmla="*/ 5328208 h 10829276"/>
                <a:gd name="connsiteX53" fmla="*/ 1266317 w 4835994"/>
                <a:gd name="connsiteY53" fmla="*/ 5985537 h 10829276"/>
                <a:gd name="connsiteX54" fmla="*/ 1301486 w 4835994"/>
                <a:gd name="connsiteY54" fmla="*/ 6266891 h 10829276"/>
                <a:gd name="connsiteX55" fmla="*/ 1222774 w 4835994"/>
                <a:gd name="connsiteY55" fmla="*/ 6740838 h 10829276"/>
                <a:gd name="connsiteX56" fmla="*/ 757200 w 4835994"/>
                <a:gd name="connsiteY56" fmla="*/ 7941337 h 10829276"/>
                <a:gd name="connsiteX57" fmla="*/ 698306 w 4835994"/>
                <a:gd name="connsiteY57" fmla="*/ 8785120 h 10829276"/>
                <a:gd name="connsiteX58" fmla="*/ 861871 w 4835994"/>
                <a:gd name="connsiteY58" fmla="*/ 9854152 h 10829276"/>
                <a:gd name="connsiteX59" fmla="*/ 843458 w 4835994"/>
                <a:gd name="connsiteY59" fmla="*/ 9904329 h 10829276"/>
                <a:gd name="connsiteX60" fmla="*/ 1020133 w 4835994"/>
                <a:gd name="connsiteY60" fmla="*/ 10592706 h 10829276"/>
                <a:gd name="connsiteX61" fmla="*/ 1090471 w 4835994"/>
                <a:gd name="connsiteY61" fmla="*/ 10803722 h 10829276"/>
                <a:gd name="connsiteX62" fmla="*/ 1178394 w 4835994"/>
                <a:gd name="connsiteY62" fmla="*/ 10803722 h 10829276"/>
                <a:gd name="connsiteX63" fmla="*/ 1389410 w 4835994"/>
                <a:gd name="connsiteY63" fmla="*/ 10803722 h 10829276"/>
                <a:gd name="connsiteX64" fmla="*/ 1916948 w 4835994"/>
                <a:gd name="connsiteY64" fmla="*/ 10803722 h 10829276"/>
                <a:gd name="connsiteX65" fmla="*/ 2338979 w 4835994"/>
                <a:gd name="connsiteY65" fmla="*/ 10786137 h 10829276"/>
                <a:gd name="connsiteX66" fmla="*/ 2374148 w 4835994"/>
                <a:gd name="connsiteY66" fmla="*/ 10663045 h 10829276"/>
                <a:gd name="connsiteX67" fmla="*/ 2338979 w 4835994"/>
                <a:gd name="connsiteY67" fmla="*/ 10399275 h 10829276"/>
                <a:gd name="connsiteX68" fmla="*/ 2356563 w 4835994"/>
                <a:gd name="connsiteY68" fmla="*/ 9994829 h 10829276"/>
                <a:gd name="connsiteX69" fmla="*/ 2338979 w 4835994"/>
                <a:gd name="connsiteY69" fmla="*/ 9432122 h 10829276"/>
                <a:gd name="connsiteX70" fmla="*/ 2303810 w 4835994"/>
                <a:gd name="connsiteY70" fmla="*/ 9133183 h 10829276"/>
                <a:gd name="connsiteX71" fmla="*/ 2303810 w 4835994"/>
                <a:gd name="connsiteY71" fmla="*/ 9010091 h 10829276"/>
                <a:gd name="connsiteX72" fmla="*/ 2479656 w 4835994"/>
                <a:gd name="connsiteY72" fmla="*/ 9027675 h 10829276"/>
                <a:gd name="connsiteX73" fmla="*/ 2549994 w 4835994"/>
                <a:gd name="connsiteY73" fmla="*/ 9045260 h 10829276"/>
                <a:gd name="connsiteX74" fmla="*/ 2532410 w 4835994"/>
                <a:gd name="connsiteY74" fmla="*/ 9256275 h 10829276"/>
                <a:gd name="connsiteX75" fmla="*/ 2514825 w 4835994"/>
                <a:gd name="connsiteY75" fmla="*/ 9537629 h 10829276"/>
                <a:gd name="connsiteX76" fmla="*/ 2497240 w 4835994"/>
                <a:gd name="connsiteY76" fmla="*/ 9766229 h 10829276"/>
                <a:gd name="connsiteX77" fmla="*/ 2497240 w 4835994"/>
                <a:gd name="connsiteY77" fmla="*/ 10047583 h 10829276"/>
                <a:gd name="connsiteX78" fmla="*/ 2479656 w 4835994"/>
                <a:gd name="connsiteY78" fmla="*/ 10241014 h 10829276"/>
                <a:gd name="connsiteX79" fmla="*/ 2497240 w 4835994"/>
                <a:gd name="connsiteY79" fmla="*/ 10469614 h 10829276"/>
                <a:gd name="connsiteX80" fmla="*/ 2497240 w 4835994"/>
                <a:gd name="connsiteY80" fmla="*/ 10663045 h 10829276"/>
                <a:gd name="connsiteX81" fmla="*/ 2514825 w 4835994"/>
                <a:gd name="connsiteY81" fmla="*/ 10821306 h 10829276"/>
                <a:gd name="connsiteX82" fmla="*/ 2725840 w 4835994"/>
                <a:gd name="connsiteY82" fmla="*/ 10803722 h 10829276"/>
                <a:gd name="connsiteX83" fmla="*/ 3059948 w 4835994"/>
                <a:gd name="connsiteY83" fmla="*/ 10786137 h 10829276"/>
                <a:gd name="connsiteX84" fmla="*/ 3499563 w 4835994"/>
                <a:gd name="connsiteY84" fmla="*/ 10821306 h 10829276"/>
                <a:gd name="connsiteX85" fmla="*/ 3763333 w 4835994"/>
                <a:gd name="connsiteY85" fmla="*/ 10786137 h 10829276"/>
                <a:gd name="connsiteX86" fmla="*/ 3780917 w 4835994"/>
                <a:gd name="connsiteY86" fmla="*/ 10680629 h 10829276"/>
                <a:gd name="connsiteX87" fmla="*/ 3851256 w 4835994"/>
                <a:gd name="connsiteY87" fmla="*/ 10293768 h 10829276"/>
                <a:gd name="connsiteX88" fmla="*/ 3974348 w 4835994"/>
                <a:gd name="connsiteY88" fmla="*/ 9783814 h 10829276"/>
                <a:gd name="connsiteX89" fmla="*/ 4079856 w 4835994"/>
                <a:gd name="connsiteY89" fmla="*/ 9080429 h 10829276"/>
                <a:gd name="connsiteX90" fmla="*/ 4170011 w 4835994"/>
                <a:gd name="connsiteY90" fmla="*/ 8727900 h 10829276"/>
                <a:gd name="connsiteX91" fmla="*/ 4108047 w 4835994"/>
                <a:gd name="connsiteY91" fmla="*/ 8027585 h 10829276"/>
                <a:gd name="connsiteX92" fmla="*/ 4024590 w 4835994"/>
                <a:gd name="connsiteY92" fmla="*/ 7477717 h 10829276"/>
                <a:gd name="connsiteX93" fmla="*/ 3880842 w 4835994"/>
                <a:gd name="connsiteY93" fmla="*/ 6954086 h 10829276"/>
                <a:gd name="connsiteX94" fmla="*/ 3752447 w 4835994"/>
                <a:gd name="connsiteY94" fmla="*/ 6700366 h 10829276"/>
                <a:gd name="connsiteX95" fmla="*/ 3534733 w 4835994"/>
                <a:gd name="connsiteY95" fmla="*/ 6284475 h 10829276"/>
                <a:gd name="connsiteX96" fmla="*/ 3622656 w 4835994"/>
                <a:gd name="connsiteY96" fmla="*/ 5880029 h 10829276"/>
                <a:gd name="connsiteX97" fmla="*/ 3692994 w 4835994"/>
                <a:gd name="connsiteY97" fmla="*/ 5387660 h 10829276"/>
                <a:gd name="connsiteX98" fmla="*/ 3710579 w 4835994"/>
                <a:gd name="connsiteY98" fmla="*/ 5106306 h 10829276"/>
                <a:gd name="connsiteX99" fmla="*/ 3734304 w 4835994"/>
                <a:gd name="connsiteY99" fmla="*/ 5354445 h 10829276"/>
                <a:gd name="connsiteX100" fmla="*/ 3798502 w 4835994"/>
                <a:gd name="connsiteY100" fmla="*/ 6126214 h 10829276"/>
                <a:gd name="connsiteX101" fmla="*/ 3798502 w 4835994"/>
                <a:gd name="connsiteY101" fmla="*/ 6460322 h 10829276"/>
                <a:gd name="connsiteX102" fmla="*/ 3921594 w 4835994"/>
                <a:gd name="connsiteY102" fmla="*/ 6970275 h 10829276"/>
                <a:gd name="connsiteX103" fmla="*/ 4079856 w 4835994"/>
                <a:gd name="connsiteY103" fmla="*/ 7532983 h 10829276"/>
                <a:gd name="connsiteX104" fmla="*/ 4417591 w 4835994"/>
                <a:gd name="connsiteY104" fmla="*/ 8305032 h 10829276"/>
                <a:gd name="connsiteX105" fmla="*/ 4322970 w 4835994"/>
                <a:gd name="connsiteY105" fmla="*/ 8643046 h 10829276"/>
                <a:gd name="connsiteX106" fmla="*/ 4326040 w 4835994"/>
                <a:gd name="connsiteY106" fmla="*/ 8957337 h 10829276"/>
                <a:gd name="connsiteX107" fmla="*/ 4273286 w 4835994"/>
                <a:gd name="connsiteY107" fmla="*/ 9273860 h 10829276"/>
                <a:gd name="connsiteX108" fmla="*/ 4185363 w 4835994"/>
                <a:gd name="connsiteY108" fmla="*/ 9520045 h 10829276"/>
                <a:gd name="connsiteX109" fmla="*/ 4202948 w 4835994"/>
                <a:gd name="connsiteY109" fmla="*/ 9713475 h 10829276"/>
                <a:gd name="connsiteX110" fmla="*/ 4202948 w 4835994"/>
                <a:gd name="connsiteY110" fmla="*/ 9836568 h 10829276"/>
                <a:gd name="connsiteX111" fmla="*/ 4220533 w 4835994"/>
                <a:gd name="connsiteY111" fmla="*/ 10029998 h 10829276"/>
                <a:gd name="connsiteX112" fmla="*/ 4308456 w 4835994"/>
                <a:gd name="connsiteY112" fmla="*/ 10135506 h 10829276"/>
                <a:gd name="connsiteX113" fmla="*/ 4343625 w 4835994"/>
                <a:gd name="connsiteY113" fmla="*/ 10135506 h 10829276"/>
                <a:gd name="connsiteX114" fmla="*/ 4361210 w 4835994"/>
                <a:gd name="connsiteY114" fmla="*/ 10047583 h 10829276"/>
                <a:gd name="connsiteX115" fmla="*/ 4326040 w 4835994"/>
                <a:gd name="connsiteY115" fmla="*/ 9906906 h 10829276"/>
                <a:gd name="connsiteX116" fmla="*/ 4343625 w 4835994"/>
                <a:gd name="connsiteY116" fmla="*/ 9713475 h 10829276"/>
                <a:gd name="connsiteX117" fmla="*/ 4396379 w 4835994"/>
                <a:gd name="connsiteY117" fmla="*/ 9572798 h 10829276"/>
                <a:gd name="connsiteX118" fmla="*/ 4466717 w 4835994"/>
                <a:gd name="connsiteY118" fmla="*/ 9836568 h 10829276"/>
                <a:gd name="connsiteX119" fmla="*/ 4466717 w 4835994"/>
                <a:gd name="connsiteY119" fmla="*/ 10065168 h 10829276"/>
                <a:gd name="connsiteX120" fmla="*/ 4431548 w 4835994"/>
                <a:gd name="connsiteY120" fmla="*/ 10170675 h 10829276"/>
                <a:gd name="connsiteX121" fmla="*/ 4378794 w 4835994"/>
                <a:gd name="connsiteY121" fmla="*/ 10293768 h 10829276"/>
                <a:gd name="connsiteX122" fmla="*/ 4290871 w 4835994"/>
                <a:gd name="connsiteY122" fmla="*/ 10452029 h 10829276"/>
                <a:gd name="connsiteX123" fmla="*/ 4290871 w 4835994"/>
                <a:gd name="connsiteY123" fmla="*/ 10487198 h 10829276"/>
                <a:gd name="connsiteX124" fmla="*/ 4449133 w 4835994"/>
                <a:gd name="connsiteY124" fmla="*/ 10311352 h 10829276"/>
                <a:gd name="connsiteX125" fmla="*/ 4607394 w 4835994"/>
                <a:gd name="connsiteY125" fmla="*/ 10241014 h 10829276"/>
                <a:gd name="connsiteX126" fmla="*/ 4712902 w 4835994"/>
                <a:gd name="connsiteY126" fmla="*/ 10065168 h 10829276"/>
                <a:gd name="connsiteX127" fmla="*/ 4783240 w 4835994"/>
                <a:gd name="connsiteY127" fmla="*/ 9906906 h 10829276"/>
                <a:gd name="connsiteX128" fmla="*/ 4835994 w 4835994"/>
                <a:gd name="connsiteY128" fmla="*/ 9731060 h 10829276"/>
                <a:gd name="connsiteX129" fmla="*/ 4783240 w 4835994"/>
                <a:gd name="connsiteY129" fmla="*/ 9396952 h 10829276"/>
                <a:gd name="connsiteX130" fmla="*/ 4677733 w 4835994"/>
                <a:gd name="connsiteY130" fmla="*/ 9010091 h 10829276"/>
                <a:gd name="connsiteX131" fmla="*/ 4677733 w 4835994"/>
                <a:gd name="connsiteY131" fmla="*/ 8851829 h 10829276"/>
                <a:gd name="connsiteX132" fmla="*/ 4695317 w 4835994"/>
                <a:gd name="connsiteY132" fmla="*/ 8799075 h 10829276"/>
                <a:gd name="connsiteX133" fmla="*/ 4624979 w 4835994"/>
                <a:gd name="connsiteY133" fmla="*/ 8693568 h 10829276"/>
                <a:gd name="connsiteX134" fmla="*/ 4607394 w 4835994"/>
                <a:gd name="connsiteY134" fmla="*/ 8640814 h 10829276"/>
                <a:gd name="connsiteX135" fmla="*/ 4767051 w 4835994"/>
                <a:gd name="connsiteY135" fmla="*/ 8485344 h 10829276"/>
                <a:gd name="connsiteX136" fmla="*/ 4720438 w 4835994"/>
                <a:gd name="connsiteY136" fmla="*/ 7522655 h 10829276"/>
                <a:gd name="connsiteX137" fmla="*/ 4705086 w 4835994"/>
                <a:gd name="connsiteY137" fmla="*/ 6920312 h 10829276"/>
                <a:gd name="connsiteX138" fmla="*/ 4614094 w 4835994"/>
                <a:gd name="connsiteY138" fmla="*/ 6397520 h 10829276"/>
                <a:gd name="connsiteX139" fmla="*/ 4509423 w 4835994"/>
                <a:gd name="connsiteY139" fmla="*/ 5788198 h 10829276"/>
                <a:gd name="connsiteX140" fmla="*/ 4468950 w 4835994"/>
                <a:gd name="connsiteY140" fmla="*/ 4527409 h 10829276"/>
                <a:gd name="connsiteX141" fmla="*/ 4468950 w 4835994"/>
                <a:gd name="connsiteY141" fmla="*/ 3794997 h 10829276"/>
                <a:gd name="connsiteX142" fmla="*/ 4308456 w 4835994"/>
                <a:gd name="connsiteY142" fmla="*/ 3295091 h 10829276"/>
                <a:gd name="connsiteX143" fmla="*/ 4202948 w 4835994"/>
                <a:gd name="connsiteY143" fmla="*/ 3189583 h 10829276"/>
                <a:gd name="connsiteX144" fmla="*/ 4062271 w 4835994"/>
                <a:gd name="connsiteY144" fmla="*/ 3101660 h 10829276"/>
                <a:gd name="connsiteX145" fmla="*/ 3797665 w 4835994"/>
                <a:gd name="connsiteY145" fmla="*/ 3034392 h 10829276"/>
                <a:gd name="connsiteX146" fmla="*/ 3402429 w 4835994"/>
                <a:gd name="connsiteY146" fmla="*/ 2826447 h 10829276"/>
                <a:gd name="connsiteX147" fmla="*/ 3024779 w 4835994"/>
                <a:gd name="connsiteY147" fmla="*/ 2609291 h 10829276"/>
                <a:gd name="connsiteX148" fmla="*/ 2866517 w 4835994"/>
                <a:gd name="connsiteY148" fmla="*/ 2204845 h 10829276"/>
                <a:gd name="connsiteX149" fmla="*/ 2831348 w 4835994"/>
                <a:gd name="connsiteY149" fmla="*/ 1958660 h 10829276"/>
                <a:gd name="connsiteX150" fmla="*/ 2831348 w 4835994"/>
                <a:gd name="connsiteY150" fmla="*/ 1870737 h 10829276"/>
                <a:gd name="connsiteX151" fmla="*/ 3077533 w 4835994"/>
                <a:gd name="connsiteY151" fmla="*/ 1958660 h 10829276"/>
                <a:gd name="connsiteX152" fmla="*/ 3288548 w 4835994"/>
                <a:gd name="connsiteY152" fmla="*/ 1993829 h 10829276"/>
                <a:gd name="connsiteX153" fmla="*/ 3411640 w 4835994"/>
                <a:gd name="connsiteY153" fmla="*/ 1958660 h 10829276"/>
                <a:gd name="connsiteX154" fmla="*/ 3446810 w 4835994"/>
                <a:gd name="connsiteY154" fmla="*/ 1923491 h 10829276"/>
                <a:gd name="connsiteX155" fmla="*/ 3446810 w 4835994"/>
                <a:gd name="connsiteY155" fmla="*/ 1835568 h 10829276"/>
                <a:gd name="connsiteX156" fmla="*/ 3429225 w 4835994"/>
                <a:gd name="connsiteY156" fmla="*/ 1782814 h 10829276"/>
                <a:gd name="connsiteX157" fmla="*/ 3464394 w 4835994"/>
                <a:gd name="connsiteY157" fmla="*/ 1782814 h 10829276"/>
                <a:gd name="connsiteX158" fmla="*/ 3534733 w 4835994"/>
                <a:gd name="connsiteY158" fmla="*/ 1765229 h 10829276"/>
                <a:gd name="connsiteX159" fmla="*/ 3517148 w 4835994"/>
                <a:gd name="connsiteY159" fmla="*/ 1712475 h 10829276"/>
                <a:gd name="connsiteX160" fmla="*/ 3499563 w 4835994"/>
                <a:gd name="connsiteY160" fmla="*/ 1694891 h 10829276"/>
                <a:gd name="connsiteX161" fmla="*/ 3552317 w 4835994"/>
                <a:gd name="connsiteY161" fmla="*/ 1677306 h 10829276"/>
                <a:gd name="connsiteX162" fmla="*/ 3552317 w 4835994"/>
                <a:gd name="connsiteY162" fmla="*/ 1571798 h 10829276"/>
                <a:gd name="connsiteX163" fmla="*/ 3534733 w 4835994"/>
                <a:gd name="connsiteY163" fmla="*/ 1413537 h 10829276"/>
                <a:gd name="connsiteX164" fmla="*/ 3640240 w 4835994"/>
                <a:gd name="connsiteY164" fmla="*/ 1413537 h 10829276"/>
                <a:gd name="connsiteX165" fmla="*/ 3740619 w 4835994"/>
                <a:gd name="connsiteY165" fmla="*/ 1406943 h 10829276"/>
                <a:gd name="connsiteX166" fmla="*/ 3710579 w 4835994"/>
                <a:gd name="connsiteY166" fmla="*/ 1290445 h 10829276"/>
                <a:gd name="connsiteX167" fmla="*/ 3622656 w 4835994"/>
                <a:gd name="connsiteY167" fmla="*/ 1184937 h 10829276"/>
                <a:gd name="connsiteX168" fmla="*/ 3587486 w 4835994"/>
                <a:gd name="connsiteY168" fmla="*/ 1132183 h 10829276"/>
                <a:gd name="connsiteX169" fmla="*/ 3552317 w 4835994"/>
                <a:gd name="connsiteY169" fmla="*/ 1044260 h 10829276"/>
                <a:gd name="connsiteX170" fmla="*/ 3600048 w 4835994"/>
                <a:gd name="connsiteY170" fmla="*/ 700940 h 10829276"/>
                <a:gd name="connsiteX171" fmla="*/ 3499563 w 4835994"/>
                <a:gd name="connsiteY171" fmla="*/ 340875 h 10829276"/>
                <a:gd name="connsiteX172" fmla="*/ 3306133 w 4835994"/>
                <a:gd name="connsiteY172" fmla="*/ 182614 h 10829276"/>
                <a:gd name="connsiteX173" fmla="*/ 3059948 w 4835994"/>
                <a:gd name="connsiteY173" fmla="*/ 77106 h 10829276"/>
                <a:gd name="connsiteX174" fmla="*/ 2796179 w 4835994"/>
                <a:gd name="connsiteY174" fmla="*/ 6768 h 10829276"/>
                <a:gd name="connsiteX175" fmla="*/ 2532410 w 4835994"/>
                <a:gd name="connsiteY175" fmla="*/ 6768 h 10829276"/>
                <a:gd name="connsiteX176" fmla="*/ 2198302 w 4835994"/>
                <a:gd name="connsiteY176" fmla="*/ 41937 h 10829276"/>
                <a:gd name="connsiteX177" fmla="*/ 1987286 w 4835994"/>
                <a:gd name="connsiteY177" fmla="*/ 165029 h 10829276"/>
                <a:gd name="connsiteX178" fmla="*/ 1776271 w 4835994"/>
                <a:gd name="connsiteY178" fmla="*/ 358460 h 10829276"/>
                <a:gd name="connsiteX179" fmla="*/ 1705932 w 4835994"/>
                <a:gd name="connsiteY179" fmla="*/ 639814 h 10829276"/>
                <a:gd name="connsiteX180" fmla="*/ 1776271 w 4835994"/>
                <a:gd name="connsiteY180" fmla="*/ 991507 h 10829276"/>
                <a:gd name="connsiteX181" fmla="*/ 1952117 w 4835994"/>
                <a:gd name="connsiteY181" fmla="*/ 1272860 h 10829276"/>
                <a:gd name="connsiteX182" fmla="*/ 2163133 w 4835994"/>
                <a:gd name="connsiteY182" fmla="*/ 1448706 h 10829276"/>
                <a:gd name="connsiteX183" fmla="*/ 2215887 w 4835994"/>
                <a:gd name="connsiteY183" fmla="*/ 1554213 h 10829276"/>
                <a:gd name="connsiteX184" fmla="*/ 2215886 w 4835994"/>
                <a:gd name="connsiteY184" fmla="*/ 1888321 h 10829276"/>
                <a:gd name="connsiteX185" fmla="*/ 2084421 w 4835994"/>
                <a:gd name="connsiteY185" fmla="*/ 2295000 h 10829276"/>
                <a:gd name="connsiteX186" fmla="*/ 2004871 w 4835994"/>
                <a:gd name="connsiteY186" fmla="*/ 2503783 h 10829276"/>
                <a:gd name="connsiteX187" fmla="*/ 1562185 w 4835994"/>
                <a:gd name="connsiteY187" fmla="*/ 2803560 h 10829276"/>
                <a:gd name="connsiteX188" fmla="*/ 1139317 w 4835994"/>
                <a:gd name="connsiteY188" fmla="*/ 3011504 h 10829276"/>
                <a:gd name="connsiteX189" fmla="*/ 791533 w 4835994"/>
                <a:gd name="connsiteY189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67379 w 4835994"/>
                <a:gd name="connsiteY46" fmla="*/ 6794429 h 10829276"/>
                <a:gd name="connsiteX47" fmla="*/ 950631 w 4835994"/>
                <a:gd name="connsiteY47" fmla="*/ 6480977 h 10829276"/>
                <a:gd name="connsiteX48" fmla="*/ 1037717 w 4835994"/>
                <a:gd name="connsiteY48" fmla="*/ 5669014 h 10829276"/>
                <a:gd name="connsiteX49" fmla="*/ 1058372 w 4835994"/>
                <a:gd name="connsiteY49" fmla="*/ 5147616 h 10829276"/>
                <a:gd name="connsiteX50" fmla="*/ 985800 w 4835994"/>
                <a:gd name="connsiteY50" fmla="*/ 4689858 h 10829276"/>
                <a:gd name="connsiteX51" fmla="*/ 1104715 w 4835994"/>
                <a:gd name="connsiteY51" fmla="*/ 5114615 h 10829276"/>
                <a:gd name="connsiteX52" fmla="*/ 1207423 w 4835994"/>
                <a:gd name="connsiteY52" fmla="*/ 5328208 h 10829276"/>
                <a:gd name="connsiteX53" fmla="*/ 1266317 w 4835994"/>
                <a:gd name="connsiteY53" fmla="*/ 5985537 h 10829276"/>
                <a:gd name="connsiteX54" fmla="*/ 1301486 w 4835994"/>
                <a:gd name="connsiteY54" fmla="*/ 6266891 h 10829276"/>
                <a:gd name="connsiteX55" fmla="*/ 1222774 w 4835994"/>
                <a:gd name="connsiteY55" fmla="*/ 6740838 h 10829276"/>
                <a:gd name="connsiteX56" fmla="*/ 757200 w 4835994"/>
                <a:gd name="connsiteY56" fmla="*/ 7941337 h 10829276"/>
                <a:gd name="connsiteX57" fmla="*/ 698306 w 4835994"/>
                <a:gd name="connsiteY57" fmla="*/ 8785120 h 10829276"/>
                <a:gd name="connsiteX58" fmla="*/ 861871 w 4835994"/>
                <a:gd name="connsiteY58" fmla="*/ 9854152 h 10829276"/>
                <a:gd name="connsiteX59" fmla="*/ 843458 w 4835994"/>
                <a:gd name="connsiteY59" fmla="*/ 9904329 h 10829276"/>
                <a:gd name="connsiteX60" fmla="*/ 1020133 w 4835994"/>
                <a:gd name="connsiteY60" fmla="*/ 10592706 h 10829276"/>
                <a:gd name="connsiteX61" fmla="*/ 1090471 w 4835994"/>
                <a:gd name="connsiteY61" fmla="*/ 10803722 h 10829276"/>
                <a:gd name="connsiteX62" fmla="*/ 1178394 w 4835994"/>
                <a:gd name="connsiteY62" fmla="*/ 10803722 h 10829276"/>
                <a:gd name="connsiteX63" fmla="*/ 1389410 w 4835994"/>
                <a:gd name="connsiteY63" fmla="*/ 10803722 h 10829276"/>
                <a:gd name="connsiteX64" fmla="*/ 1916948 w 4835994"/>
                <a:gd name="connsiteY64" fmla="*/ 10803722 h 10829276"/>
                <a:gd name="connsiteX65" fmla="*/ 2338979 w 4835994"/>
                <a:gd name="connsiteY65" fmla="*/ 10786137 h 10829276"/>
                <a:gd name="connsiteX66" fmla="*/ 2374148 w 4835994"/>
                <a:gd name="connsiteY66" fmla="*/ 10663045 h 10829276"/>
                <a:gd name="connsiteX67" fmla="*/ 2338979 w 4835994"/>
                <a:gd name="connsiteY67" fmla="*/ 10399275 h 10829276"/>
                <a:gd name="connsiteX68" fmla="*/ 2356563 w 4835994"/>
                <a:gd name="connsiteY68" fmla="*/ 9994829 h 10829276"/>
                <a:gd name="connsiteX69" fmla="*/ 2338979 w 4835994"/>
                <a:gd name="connsiteY69" fmla="*/ 9432122 h 10829276"/>
                <a:gd name="connsiteX70" fmla="*/ 2303810 w 4835994"/>
                <a:gd name="connsiteY70" fmla="*/ 9133183 h 10829276"/>
                <a:gd name="connsiteX71" fmla="*/ 2303810 w 4835994"/>
                <a:gd name="connsiteY71" fmla="*/ 9010091 h 10829276"/>
                <a:gd name="connsiteX72" fmla="*/ 2479656 w 4835994"/>
                <a:gd name="connsiteY72" fmla="*/ 9027675 h 10829276"/>
                <a:gd name="connsiteX73" fmla="*/ 2549994 w 4835994"/>
                <a:gd name="connsiteY73" fmla="*/ 9045260 h 10829276"/>
                <a:gd name="connsiteX74" fmla="*/ 2532410 w 4835994"/>
                <a:gd name="connsiteY74" fmla="*/ 9256275 h 10829276"/>
                <a:gd name="connsiteX75" fmla="*/ 2514825 w 4835994"/>
                <a:gd name="connsiteY75" fmla="*/ 9537629 h 10829276"/>
                <a:gd name="connsiteX76" fmla="*/ 2497240 w 4835994"/>
                <a:gd name="connsiteY76" fmla="*/ 9766229 h 10829276"/>
                <a:gd name="connsiteX77" fmla="*/ 2497240 w 4835994"/>
                <a:gd name="connsiteY77" fmla="*/ 10047583 h 10829276"/>
                <a:gd name="connsiteX78" fmla="*/ 2479656 w 4835994"/>
                <a:gd name="connsiteY78" fmla="*/ 10241014 h 10829276"/>
                <a:gd name="connsiteX79" fmla="*/ 2497240 w 4835994"/>
                <a:gd name="connsiteY79" fmla="*/ 10469614 h 10829276"/>
                <a:gd name="connsiteX80" fmla="*/ 2497240 w 4835994"/>
                <a:gd name="connsiteY80" fmla="*/ 10663045 h 10829276"/>
                <a:gd name="connsiteX81" fmla="*/ 2514825 w 4835994"/>
                <a:gd name="connsiteY81" fmla="*/ 10821306 h 10829276"/>
                <a:gd name="connsiteX82" fmla="*/ 2725840 w 4835994"/>
                <a:gd name="connsiteY82" fmla="*/ 10803722 h 10829276"/>
                <a:gd name="connsiteX83" fmla="*/ 3059948 w 4835994"/>
                <a:gd name="connsiteY83" fmla="*/ 10786137 h 10829276"/>
                <a:gd name="connsiteX84" fmla="*/ 3499563 w 4835994"/>
                <a:gd name="connsiteY84" fmla="*/ 10821306 h 10829276"/>
                <a:gd name="connsiteX85" fmla="*/ 3763333 w 4835994"/>
                <a:gd name="connsiteY85" fmla="*/ 10786137 h 10829276"/>
                <a:gd name="connsiteX86" fmla="*/ 3780917 w 4835994"/>
                <a:gd name="connsiteY86" fmla="*/ 10680629 h 10829276"/>
                <a:gd name="connsiteX87" fmla="*/ 3851256 w 4835994"/>
                <a:gd name="connsiteY87" fmla="*/ 10293768 h 10829276"/>
                <a:gd name="connsiteX88" fmla="*/ 3974348 w 4835994"/>
                <a:gd name="connsiteY88" fmla="*/ 9783814 h 10829276"/>
                <a:gd name="connsiteX89" fmla="*/ 4079856 w 4835994"/>
                <a:gd name="connsiteY89" fmla="*/ 9080429 h 10829276"/>
                <a:gd name="connsiteX90" fmla="*/ 4170011 w 4835994"/>
                <a:gd name="connsiteY90" fmla="*/ 8727900 h 10829276"/>
                <a:gd name="connsiteX91" fmla="*/ 4108047 w 4835994"/>
                <a:gd name="connsiteY91" fmla="*/ 8027585 h 10829276"/>
                <a:gd name="connsiteX92" fmla="*/ 4024590 w 4835994"/>
                <a:gd name="connsiteY92" fmla="*/ 7477717 h 10829276"/>
                <a:gd name="connsiteX93" fmla="*/ 3880842 w 4835994"/>
                <a:gd name="connsiteY93" fmla="*/ 6954086 h 10829276"/>
                <a:gd name="connsiteX94" fmla="*/ 3752447 w 4835994"/>
                <a:gd name="connsiteY94" fmla="*/ 6700366 h 10829276"/>
                <a:gd name="connsiteX95" fmla="*/ 3534733 w 4835994"/>
                <a:gd name="connsiteY95" fmla="*/ 6284475 h 10829276"/>
                <a:gd name="connsiteX96" fmla="*/ 3622656 w 4835994"/>
                <a:gd name="connsiteY96" fmla="*/ 5880029 h 10829276"/>
                <a:gd name="connsiteX97" fmla="*/ 3692994 w 4835994"/>
                <a:gd name="connsiteY97" fmla="*/ 5387660 h 10829276"/>
                <a:gd name="connsiteX98" fmla="*/ 3710579 w 4835994"/>
                <a:gd name="connsiteY98" fmla="*/ 5106306 h 10829276"/>
                <a:gd name="connsiteX99" fmla="*/ 3734304 w 4835994"/>
                <a:gd name="connsiteY99" fmla="*/ 5354445 h 10829276"/>
                <a:gd name="connsiteX100" fmla="*/ 3798502 w 4835994"/>
                <a:gd name="connsiteY100" fmla="*/ 6126214 h 10829276"/>
                <a:gd name="connsiteX101" fmla="*/ 3798502 w 4835994"/>
                <a:gd name="connsiteY101" fmla="*/ 6460322 h 10829276"/>
                <a:gd name="connsiteX102" fmla="*/ 3921594 w 4835994"/>
                <a:gd name="connsiteY102" fmla="*/ 6970275 h 10829276"/>
                <a:gd name="connsiteX103" fmla="*/ 4079856 w 4835994"/>
                <a:gd name="connsiteY103" fmla="*/ 7532983 h 10829276"/>
                <a:gd name="connsiteX104" fmla="*/ 4417591 w 4835994"/>
                <a:gd name="connsiteY104" fmla="*/ 8305032 h 10829276"/>
                <a:gd name="connsiteX105" fmla="*/ 4322970 w 4835994"/>
                <a:gd name="connsiteY105" fmla="*/ 8643046 h 10829276"/>
                <a:gd name="connsiteX106" fmla="*/ 4326040 w 4835994"/>
                <a:gd name="connsiteY106" fmla="*/ 8957337 h 10829276"/>
                <a:gd name="connsiteX107" fmla="*/ 4273286 w 4835994"/>
                <a:gd name="connsiteY107" fmla="*/ 9273860 h 10829276"/>
                <a:gd name="connsiteX108" fmla="*/ 4185363 w 4835994"/>
                <a:gd name="connsiteY108" fmla="*/ 9520045 h 10829276"/>
                <a:gd name="connsiteX109" fmla="*/ 4202948 w 4835994"/>
                <a:gd name="connsiteY109" fmla="*/ 9713475 h 10829276"/>
                <a:gd name="connsiteX110" fmla="*/ 4202948 w 4835994"/>
                <a:gd name="connsiteY110" fmla="*/ 9836568 h 10829276"/>
                <a:gd name="connsiteX111" fmla="*/ 4220533 w 4835994"/>
                <a:gd name="connsiteY111" fmla="*/ 10029998 h 10829276"/>
                <a:gd name="connsiteX112" fmla="*/ 4308456 w 4835994"/>
                <a:gd name="connsiteY112" fmla="*/ 10135506 h 10829276"/>
                <a:gd name="connsiteX113" fmla="*/ 4343625 w 4835994"/>
                <a:gd name="connsiteY113" fmla="*/ 10135506 h 10829276"/>
                <a:gd name="connsiteX114" fmla="*/ 4361210 w 4835994"/>
                <a:gd name="connsiteY114" fmla="*/ 10047583 h 10829276"/>
                <a:gd name="connsiteX115" fmla="*/ 4326040 w 4835994"/>
                <a:gd name="connsiteY115" fmla="*/ 9906906 h 10829276"/>
                <a:gd name="connsiteX116" fmla="*/ 4343625 w 4835994"/>
                <a:gd name="connsiteY116" fmla="*/ 9713475 h 10829276"/>
                <a:gd name="connsiteX117" fmla="*/ 4396379 w 4835994"/>
                <a:gd name="connsiteY117" fmla="*/ 9572798 h 10829276"/>
                <a:gd name="connsiteX118" fmla="*/ 4466717 w 4835994"/>
                <a:gd name="connsiteY118" fmla="*/ 9836568 h 10829276"/>
                <a:gd name="connsiteX119" fmla="*/ 4466717 w 4835994"/>
                <a:gd name="connsiteY119" fmla="*/ 10065168 h 10829276"/>
                <a:gd name="connsiteX120" fmla="*/ 4431548 w 4835994"/>
                <a:gd name="connsiteY120" fmla="*/ 10170675 h 10829276"/>
                <a:gd name="connsiteX121" fmla="*/ 4378794 w 4835994"/>
                <a:gd name="connsiteY121" fmla="*/ 10293768 h 10829276"/>
                <a:gd name="connsiteX122" fmla="*/ 4290871 w 4835994"/>
                <a:gd name="connsiteY122" fmla="*/ 10452029 h 10829276"/>
                <a:gd name="connsiteX123" fmla="*/ 4290871 w 4835994"/>
                <a:gd name="connsiteY123" fmla="*/ 10487198 h 10829276"/>
                <a:gd name="connsiteX124" fmla="*/ 4449133 w 4835994"/>
                <a:gd name="connsiteY124" fmla="*/ 10311352 h 10829276"/>
                <a:gd name="connsiteX125" fmla="*/ 4607394 w 4835994"/>
                <a:gd name="connsiteY125" fmla="*/ 10241014 h 10829276"/>
                <a:gd name="connsiteX126" fmla="*/ 4712902 w 4835994"/>
                <a:gd name="connsiteY126" fmla="*/ 10065168 h 10829276"/>
                <a:gd name="connsiteX127" fmla="*/ 4783240 w 4835994"/>
                <a:gd name="connsiteY127" fmla="*/ 9906906 h 10829276"/>
                <a:gd name="connsiteX128" fmla="*/ 4835994 w 4835994"/>
                <a:gd name="connsiteY128" fmla="*/ 9731060 h 10829276"/>
                <a:gd name="connsiteX129" fmla="*/ 4783240 w 4835994"/>
                <a:gd name="connsiteY129" fmla="*/ 9396952 h 10829276"/>
                <a:gd name="connsiteX130" fmla="*/ 4677733 w 4835994"/>
                <a:gd name="connsiteY130" fmla="*/ 9010091 h 10829276"/>
                <a:gd name="connsiteX131" fmla="*/ 4677733 w 4835994"/>
                <a:gd name="connsiteY131" fmla="*/ 8851829 h 10829276"/>
                <a:gd name="connsiteX132" fmla="*/ 4695317 w 4835994"/>
                <a:gd name="connsiteY132" fmla="*/ 8799075 h 10829276"/>
                <a:gd name="connsiteX133" fmla="*/ 4624979 w 4835994"/>
                <a:gd name="connsiteY133" fmla="*/ 8693568 h 10829276"/>
                <a:gd name="connsiteX134" fmla="*/ 4607394 w 4835994"/>
                <a:gd name="connsiteY134" fmla="*/ 8640814 h 10829276"/>
                <a:gd name="connsiteX135" fmla="*/ 4767051 w 4835994"/>
                <a:gd name="connsiteY135" fmla="*/ 8485344 h 10829276"/>
                <a:gd name="connsiteX136" fmla="*/ 4720438 w 4835994"/>
                <a:gd name="connsiteY136" fmla="*/ 7522655 h 10829276"/>
                <a:gd name="connsiteX137" fmla="*/ 4705086 w 4835994"/>
                <a:gd name="connsiteY137" fmla="*/ 6920312 h 10829276"/>
                <a:gd name="connsiteX138" fmla="*/ 4614094 w 4835994"/>
                <a:gd name="connsiteY138" fmla="*/ 6397520 h 10829276"/>
                <a:gd name="connsiteX139" fmla="*/ 4509423 w 4835994"/>
                <a:gd name="connsiteY139" fmla="*/ 5788198 h 10829276"/>
                <a:gd name="connsiteX140" fmla="*/ 4468950 w 4835994"/>
                <a:gd name="connsiteY140" fmla="*/ 4527409 h 10829276"/>
                <a:gd name="connsiteX141" fmla="*/ 4468950 w 4835994"/>
                <a:gd name="connsiteY141" fmla="*/ 3794997 h 10829276"/>
                <a:gd name="connsiteX142" fmla="*/ 4308456 w 4835994"/>
                <a:gd name="connsiteY142" fmla="*/ 3295091 h 10829276"/>
                <a:gd name="connsiteX143" fmla="*/ 4202948 w 4835994"/>
                <a:gd name="connsiteY143" fmla="*/ 3189583 h 10829276"/>
                <a:gd name="connsiteX144" fmla="*/ 4062271 w 4835994"/>
                <a:gd name="connsiteY144" fmla="*/ 3101660 h 10829276"/>
                <a:gd name="connsiteX145" fmla="*/ 3797665 w 4835994"/>
                <a:gd name="connsiteY145" fmla="*/ 3034392 h 10829276"/>
                <a:gd name="connsiteX146" fmla="*/ 3402429 w 4835994"/>
                <a:gd name="connsiteY146" fmla="*/ 2826447 h 10829276"/>
                <a:gd name="connsiteX147" fmla="*/ 3024779 w 4835994"/>
                <a:gd name="connsiteY147" fmla="*/ 2609291 h 10829276"/>
                <a:gd name="connsiteX148" fmla="*/ 2866517 w 4835994"/>
                <a:gd name="connsiteY148" fmla="*/ 2204845 h 10829276"/>
                <a:gd name="connsiteX149" fmla="*/ 2831348 w 4835994"/>
                <a:gd name="connsiteY149" fmla="*/ 1958660 h 10829276"/>
                <a:gd name="connsiteX150" fmla="*/ 2831348 w 4835994"/>
                <a:gd name="connsiteY150" fmla="*/ 1870737 h 10829276"/>
                <a:gd name="connsiteX151" fmla="*/ 3077533 w 4835994"/>
                <a:gd name="connsiteY151" fmla="*/ 1958660 h 10829276"/>
                <a:gd name="connsiteX152" fmla="*/ 3288548 w 4835994"/>
                <a:gd name="connsiteY152" fmla="*/ 1993829 h 10829276"/>
                <a:gd name="connsiteX153" fmla="*/ 3411640 w 4835994"/>
                <a:gd name="connsiteY153" fmla="*/ 1958660 h 10829276"/>
                <a:gd name="connsiteX154" fmla="*/ 3446810 w 4835994"/>
                <a:gd name="connsiteY154" fmla="*/ 1923491 h 10829276"/>
                <a:gd name="connsiteX155" fmla="*/ 3446810 w 4835994"/>
                <a:gd name="connsiteY155" fmla="*/ 1835568 h 10829276"/>
                <a:gd name="connsiteX156" fmla="*/ 3429225 w 4835994"/>
                <a:gd name="connsiteY156" fmla="*/ 1782814 h 10829276"/>
                <a:gd name="connsiteX157" fmla="*/ 3464394 w 4835994"/>
                <a:gd name="connsiteY157" fmla="*/ 1782814 h 10829276"/>
                <a:gd name="connsiteX158" fmla="*/ 3534733 w 4835994"/>
                <a:gd name="connsiteY158" fmla="*/ 1765229 h 10829276"/>
                <a:gd name="connsiteX159" fmla="*/ 3517148 w 4835994"/>
                <a:gd name="connsiteY159" fmla="*/ 1712475 h 10829276"/>
                <a:gd name="connsiteX160" fmla="*/ 3499563 w 4835994"/>
                <a:gd name="connsiteY160" fmla="*/ 1694891 h 10829276"/>
                <a:gd name="connsiteX161" fmla="*/ 3552317 w 4835994"/>
                <a:gd name="connsiteY161" fmla="*/ 1677306 h 10829276"/>
                <a:gd name="connsiteX162" fmla="*/ 3552317 w 4835994"/>
                <a:gd name="connsiteY162" fmla="*/ 1571798 h 10829276"/>
                <a:gd name="connsiteX163" fmla="*/ 3534733 w 4835994"/>
                <a:gd name="connsiteY163" fmla="*/ 1413537 h 10829276"/>
                <a:gd name="connsiteX164" fmla="*/ 3640240 w 4835994"/>
                <a:gd name="connsiteY164" fmla="*/ 1413537 h 10829276"/>
                <a:gd name="connsiteX165" fmla="*/ 3740619 w 4835994"/>
                <a:gd name="connsiteY165" fmla="*/ 1406943 h 10829276"/>
                <a:gd name="connsiteX166" fmla="*/ 3710579 w 4835994"/>
                <a:gd name="connsiteY166" fmla="*/ 1290445 h 10829276"/>
                <a:gd name="connsiteX167" fmla="*/ 3622656 w 4835994"/>
                <a:gd name="connsiteY167" fmla="*/ 1184937 h 10829276"/>
                <a:gd name="connsiteX168" fmla="*/ 3587486 w 4835994"/>
                <a:gd name="connsiteY168" fmla="*/ 1132183 h 10829276"/>
                <a:gd name="connsiteX169" fmla="*/ 3552317 w 4835994"/>
                <a:gd name="connsiteY169" fmla="*/ 1044260 h 10829276"/>
                <a:gd name="connsiteX170" fmla="*/ 3600048 w 4835994"/>
                <a:gd name="connsiteY170" fmla="*/ 700940 h 10829276"/>
                <a:gd name="connsiteX171" fmla="*/ 3499563 w 4835994"/>
                <a:gd name="connsiteY171" fmla="*/ 340875 h 10829276"/>
                <a:gd name="connsiteX172" fmla="*/ 3306133 w 4835994"/>
                <a:gd name="connsiteY172" fmla="*/ 182614 h 10829276"/>
                <a:gd name="connsiteX173" fmla="*/ 3059948 w 4835994"/>
                <a:gd name="connsiteY173" fmla="*/ 77106 h 10829276"/>
                <a:gd name="connsiteX174" fmla="*/ 2796179 w 4835994"/>
                <a:gd name="connsiteY174" fmla="*/ 6768 h 10829276"/>
                <a:gd name="connsiteX175" fmla="*/ 2532410 w 4835994"/>
                <a:gd name="connsiteY175" fmla="*/ 6768 h 10829276"/>
                <a:gd name="connsiteX176" fmla="*/ 2198302 w 4835994"/>
                <a:gd name="connsiteY176" fmla="*/ 41937 h 10829276"/>
                <a:gd name="connsiteX177" fmla="*/ 1987286 w 4835994"/>
                <a:gd name="connsiteY177" fmla="*/ 165029 h 10829276"/>
                <a:gd name="connsiteX178" fmla="*/ 1776271 w 4835994"/>
                <a:gd name="connsiteY178" fmla="*/ 358460 h 10829276"/>
                <a:gd name="connsiteX179" fmla="*/ 1705932 w 4835994"/>
                <a:gd name="connsiteY179" fmla="*/ 639814 h 10829276"/>
                <a:gd name="connsiteX180" fmla="*/ 1776271 w 4835994"/>
                <a:gd name="connsiteY180" fmla="*/ 991507 h 10829276"/>
                <a:gd name="connsiteX181" fmla="*/ 1952117 w 4835994"/>
                <a:gd name="connsiteY181" fmla="*/ 1272860 h 10829276"/>
                <a:gd name="connsiteX182" fmla="*/ 2163133 w 4835994"/>
                <a:gd name="connsiteY182" fmla="*/ 1448706 h 10829276"/>
                <a:gd name="connsiteX183" fmla="*/ 2215887 w 4835994"/>
                <a:gd name="connsiteY183" fmla="*/ 1554213 h 10829276"/>
                <a:gd name="connsiteX184" fmla="*/ 2215886 w 4835994"/>
                <a:gd name="connsiteY184" fmla="*/ 1888321 h 10829276"/>
                <a:gd name="connsiteX185" fmla="*/ 2084421 w 4835994"/>
                <a:gd name="connsiteY185" fmla="*/ 2295000 h 10829276"/>
                <a:gd name="connsiteX186" fmla="*/ 2004871 w 4835994"/>
                <a:gd name="connsiteY186" fmla="*/ 2503783 h 10829276"/>
                <a:gd name="connsiteX187" fmla="*/ 1562185 w 4835994"/>
                <a:gd name="connsiteY187" fmla="*/ 2803560 h 10829276"/>
                <a:gd name="connsiteX188" fmla="*/ 1139317 w 4835994"/>
                <a:gd name="connsiteY188" fmla="*/ 3011504 h 10829276"/>
                <a:gd name="connsiteX189" fmla="*/ 791533 w 4835994"/>
                <a:gd name="connsiteY189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861871 w 4835994"/>
                <a:gd name="connsiteY45" fmla="*/ 7321968 h 10829276"/>
                <a:gd name="connsiteX46" fmla="*/ 950631 w 4835994"/>
                <a:gd name="connsiteY46" fmla="*/ 6480977 h 10829276"/>
                <a:gd name="connsiteX47" fmla="*/ 1037717 w 4835994"/>
                <a:gd name="connsiteY47" fmla="*/ 5669014 h 10829276"/>
                <a:gd name="connsiteX48" fmla="*/ 1058372 w 4835994"/>
                <a:gd name="connsiteY48" fmla="*/ 5147616 h 10829276"/>
                <a:gd name="connsiteX49" fmla="*/ 985800 w 4835994"/>
                <a:gd name="connsiteY49" fmla="*/ 4689858 h 10829276"/>
                <a:gd name="connsiteX50" fmla="*/ 1104715 w 4835994"/>
                <a:gd name="connsiteY50" fmla="*/ 5114615 h 10829276"/>
                <a:gd name="connsiteX51" fmla="*/ 1207423 w 4835994"/>
                <a:gd name="connsiteY51" fmla="*/ 5328208 h 10829276"/>
                <a:gd name="connsiteX52" fmla="*/ 1266317 w 4835994"/>
                <a:gd name="connsiteY52" fmla="*/ 5985537 h 10829276"/>
                <a:gd name="connsiteX53" fmla="*/ 1301486 w 4835994"/>
                <a:gd name="connsiteY53" fmla="*/ 6266891 h 10829276"/>
                <a:gd name="connsiteX54" fmla="*/ 1222774 w 4835994"/>
                <a:gd name="connsiteY54" fmla="*/ 6740838 h 10829276"/>
                <a:gd name="connsiteX55" fmla="*/ 757200 w 4835994"/>
                <a:gd name="connsiteY55" fmla="*/ 7941337 h 10829276"/>
                <a:gd name="connsiteX56" fmla="*/ 698306 w 4835994"/>
                <a:gd name="connsiteY56" fmla="*/ 8785120 h 10829276"/>
                <a:gd name="connsiteX57" fmla="*/ 861871 w 4835994"/>
                <a:gd name="connsiteY57" fmla="*/ 9854152 h 10829276"/>
                <a:gd name="connsiteX58" fmla="*/ 843458 w 4835994"/>
                <a:gd name="connsiteY58" fmla="*/ 9904329 h 10829276"/>
                <a:gd name="connsiteX59" fmla="*/ 1020133 w 4835994"/>
                <a:gd name="connsiteY59" fmla="*/ 10592706 h 10829276"/>
                <a:gd name="connsiteX60" fmla="*/ 1090471 w 4835994"/>
                <a:gd name="connsiteY60" fmla="*/ 10803722 h 10829276"/>
                <a:gd name="connsiteX61" fmla="*/ 1178394 w 4835994"/>
                <a:gd name="connsiteY61" fmla="*/ 10803722 h 10829276"/>
                <a:gd name="connsiteX62" fmla="*/ 1389410 w 4835994"/>
                <a:gd name="connsiteY62" fmla="*/ 10803722 h 10829276"/>
                <a:gd name="connsiteX63" fmla="*/ 1916948 w 4835994"/>
                <a:gd name="connsiteY63" fmla="*/ 10803722 h 10829276"/>
                <a:gd name="connsiteX64" fmla="*/ 2338979 w 4835994"/>
                <a:gd name="connsiteY64" fmla="*/ 10786137 h 10829276"/>
                <a:gd name="connsiteX65" fmla="*/ 2374148 w 4835994"/>
                <a:gd name="connsiteY65" fmla="*/ 10663045 h 10829276"/>
                <a:gd name="connsiteX66" fmla="*/ 2338979 w 4835994"/>
                <a:gd name="connsiteY66" fmla="*/ 10399275 h 10829276"/>
                <a:gd name="connsiteX67" fmla="*/ 2356563 w 4835994"/>
                <a:gd name="connsiteY67" fmla="*/ 9994829 h 10829276"/>
                <a:gd name="connsiteX68" fmla="*/ 2338979 w 4835994"/>
                <a:gd name="connsiteY68" fmla="*/ 9432122 h 10829276"/>
                <a:gd name="connsiteX69" fmla="*/ 2303810 w 4835994"/>
                <a:gd name="connsiteY69" fmla="*/ 9133183 h 10829276"/>
                <a:gd name="connsiteX70" fmla="*/ 2303810 w 4835994"/>
                <a:gd name="connsiteY70" fmla="*/ 9010091 h 10829276"/>
                <a:gd name="connsiteX71" fmla="*/ 2479656 w 4835994"/>
                <a:gd name="connsiteY71" fmla="*/ 9027675 h 10829276"/>
                <a:gd name="connsiteX72" fmla="*/ 2549994 w 4835994"/>
                <a:gd name="connsiteY72" fmla="*/ 9045260 h 10829276"/>
                <a:gd name="connsiteX73" fmla="*/ 2532410 w 4835994"/>
                <a:gd name="connsiteY73" fmla="*/ 9256275 h 10829276"/>
                <a:gd name="connsiteX74" fmla="*/ 2514825 w 4835994"/>
                <a:gd name="connsiteY74" fmla="*/ 9537629 h 10829276"/>
                <a:gd name="connsiteX75" fmla="*/ 2497240 w 4835994"/>
                <a:gd name="connsiteY75" fmla="*/ 9766229 h 10829276"/>
                <a:gd name="connsiteX76" fmla="*/ 2497240 w 4835994"/>
                <a:gd name="connsiteY76" fmla="*/ 10047583 h 10829276"/>
                <a:gd name="connsiteX77" fmla="*/ 2479656 w 4835994"/>
                <a:gd name="connsiteY77" fmla="*/ 10241014 h 10829276"/>
                <a:gd name="connsiteX78" fmla="*/ 2497240 w 4835994"/>
                <a:gd name="connsiteY78" fmla="*/ 10469614 h 10829276"/>
                <a:gd name="connsiteX79" fmla="*/ 2497240 w 4835994"/>
                <a:gd name="connsiteY79" fmla="*/ 10663045 h 10829276"/>
                <a:gd name="connsiteX80" fmla="*/ 2514825 w 4835994"/>
                <a:gd name="connsiteY80" fmla="*/ 10821306 h 10829276"/>
                <a:gd name="connsiteX81" fmla="*/ 2725840 w 4835994"/>
                <a:gd name="connsiteY81" fmla="*/ 10803722 h 10829276"/>
                <a:gd name="connsiteX82" fmla="*/ 3059948 w 4835994"/>
                <a:gd name="connsiteY82" fmla="*/ 10786137 h 10829276"/>
                <a:gd name="connsiteX83" fmla="*/ 3499563 w 4835994"/>
                <a:gd name="connsiteY83" fmla="*/ 10821306 h 10829276"/>
                <a:gd name="connsiteX84" fmla="*/ 3763333 w 4835994"/>
                <a:gd name="connsiteY84" fmla="*/ 10786137 h 10829276"/>
                <a:gd name="connsiteX85" fmla="*/ 3780917 w 4835994"/>
                <a:gd name="connsiteY85" fmla="*/ 10680629 h 10829276"/>
                <a:gd name="connsiteX86" fmla="*/ 3851256 w 4835994"/>
                <a:gd name="connsiteY86" fmla="*/ 10293768 h 10829276"/>
                <a:gd name="connsiteX87" fmla="*/ 3974348 w 4835994"/>
                <a:gd name="connsiteY87" fmla="*/ 9783814 h 10829276"/>
                <a:gd name="connsiteX88" fmla="*/ 4079856 w 4835994"/>
                <a:gd name="connsiteY88" fmla="*/ 9080429 h 10829276"/>
                <a:gd name="connsiteX89" fmla="*/ 4170011 w 4835994"/>
                <a:gd name="connsiteY89" fmla="*/ 8727900 h 10829276"/>
                <a:gd name="connsiteX90" fmla="*/ 4108047 w 4835994"/>
                <a:gd name="connsiteY90" fmla="*/ 8027585 h 10829276"/>
                <a:gd name="connsiteX91" fmla="*/ 4024590 w 4835994"/>
                <a:gd name="connsiteY91" fmla="*/ 7477717 h 10829276"/>
                <a:gd name="connsiteX92" fmla="*/ 3880842 w 4835994"/>
                <a:gd name="connsiteY92" fmla="*/ 6954086 h 10829276"/>
                <a:gd name="connsiteX93" fmla="*/ 3752447 w 4835994"/>
                <a:gd name="connsiteY93" fmla="*/ 6700366 h 10829276"/>
                <a:gd name="connsiteX94" fmla="*/ 3534733 w 4835994"/>
                <a:gd name="connsiteY94" fmla="*/ 6284475 h 10829276"/>
                <a:gd name="connsiteX95" fmla="*/ 3622656 w 4835994"/>
                <a:gd name="connsiteY95" fmla="*/ 5880029 h 10829276"/>
                <a:gd name="connsiteX96" fmla="*/ 3692994 w 4835994"/>
                <a:gd name="connsiteY96" fmla="*/ 5387660 h 10829276"/>
                <a:gd name="connsiteX97" fmla="*/ 3710579 w 4835994"/>
                <a:gd name="connsiteY97" fmla="*/ 5106306 h 10829276"/>
                <a:gd name="connsiteX98" fmla="*/ 3734304 w 4835994"/>
                <a:gd name="connsiteY98" fmla="*/ 5354445 h 10829276"/>
                <a:gd name="connsiteX99" fmla="*/ 3798502 w 4835994"/>
                <a:gd name="connsiteY99" fmla="*/ 6126214 h 10829276"/>
                <a:gd name="connsiteX100" fmla="*/ 3798502 w 4835994"/>
                <a:gd name="connsiteY100" fmla="*/ 6460322 h 10829276"/>
                <a:gd name="connsiteX101" fmla="*/ 3921594 w 4835994"/>
                <a:gd name="connsiteY101" fmla="*/ 6970275 h 10829276"/>
                <a:gd name="connsiteX102" fmla="*/ 4079856 w 4835994"/>
                <a:gd name="connsiteY102" fmla="*/ 7532983 h 10829276"/>
                <a:gd name="connsiteX103" fmla="*/ 4417591 w 4835994"/>
                <a:gd name="connsiteY103" fmla="*/ 8305032 h 10829276"/>
                <a:gd name="connsiteX104" fmla="*/ 4322970 w 4835994"/>
                <a:gd name="connsiteY104" fmla="*/ 8643046 h 10829276"/>
                <a:gd name="connsiteX105" fmla="*/ 4326040 w 4835994"/>
                <a:gd name="connsiteY105" fmla="*/ 8957337 h 10829276"/>
                <a:gd name="connsiteX106" fmla="*/ 4273286 w 4835994"/>
                <a:gd name="connsiteY106" fmla="*/ 9273860 h 10829276"/>
                <a:gd name="connsiteX107" fmla="*/ 4185363 w 4835994"/>
                <a:gd name="connsiteY107" fmla="*/ 9520045 h 10829276"/>
                <a:gd name="connsiteX108" fmla="*/ 4202948 w 4835994"/>
                <a:gd name="connsiteY108" fmla="*/ 9713475 h 10829276"/>
                <a:gd name="connsiteX109" fmla="*/ 4202948 w 4835994"/>
                <a:gd name="connsiteY109" fmla="*/ 9836568 h 10829276"/>
                <a:gd name="connsiteX110" fmla="*/ 4220533 w 4835994"/>
                <a:gd name="connsiteY110" fmla="*/ 10029998 h 10829276"/>
                <a:gd name="connsiteX111" fmla="*/ 4308456 w 4835994"/>
                <a:gd name="connsiteY111" fmla="*/ 10135506 h 10829276"/>
                <a:gd name="connsiteX112" fmla="*/ 4343625 w 4835994"/>
                <a:gd name="connsiteY112" fmla="*/ 10135506 h 10829276"/>
                <a:gd name="connsiteX113" fmla="*/ 4361210 w 4835994"/>
                <a:gd name="connsiteY113" fmla="*/ 10047583 h 10829276"/>
                <a:gd name="connsiteX114" fmla="*/ 4326040 w 4835994"/>
                <a:gd name="connsiteY114" fmla="*/ 9906906 h 10829276"/>
                <a:gd name="connsiteX115" fmla="*/ 4343625 w 4835994"/>
                <a:gd name="connsiteY115" fmla="*/ 9713475 h 10829276"/>
                <a:gd name="connsiteX116" fmla="*/ 4396379 w 4835994"/>
                <a:gd name="connsiteY116" fmla="*/ 9572798 h 10829276"/>
                <a:gd name="connsiteX117" fmla="*/ 4466717 w 4835994"/>
                <a:gd name="connsiteY117" fmla="*/ 9836568 h 10829276"/>
                <a:gd name="connsiteX118" fmla="*/ 4466717 w 4835994"/>
                <a:gd name="connsiteY118" fmla="*/ 10065168 h 10829276"/>
                <a:gd name="connsiteX119" fmla="*/ 4431548 w 4835994"/>
                <a:gd name="connsiteY119" fmla="*/ 10170675 h 10829276"/>
                <a:gd name="connsiteX120" fmla="*/ 4378794 w 4835994"/>
                <a:gd name="connsiteY120" fmla="*/ 10293768 h 10829276"/>
                <a:gd name="connsiteX121" fmla="*/ 4290871 w 4835994"/>
                <a:gd name="connsiteY121" fmla="*/ 10452029 h 10829276"/>
                <a:gd name="connsiteX122" fmla="*/ 4290871 w 4835994"/>
                <a:gd name="connsiteY122" fmla="*/ 10487198 h 10829276"/>
                <a:gd name="connsiteX123" fmla="*/ 4449133 w 4835994"/>
                <a:gd name="connsiteY123" fmla="*/ 10311352 h 10829276"/>
                <a:gd name="connsiteX124" fmla="*/ 4607394 w 4835994"/>
                <a:gd name="connsiteY124" fmla="*/ 10241014 h 10829276"/>
                <a:gd name="connsiteX125" fmla="*/ 4712902 w 4835994"/>
                <a:gd name="connsiteY125" fmla="*/ 10065168 h 10829276"/>
                <a:gd name="connsiteX126" fmla="*/ 4783240 w 4835994"/>
                <a:gd name="connsiteY126" fmla="*/ 9906906 h 10829276"/>
                <a:gd name="connsiteX127" fmla="*/ 4835994 w 4835994"/>
                <a:gd name="connsiteY127" fmla="*/ 9731060 h 10829276"/>
                <a:gd name="connsiteX128" fmla="*/ 4783240 w 4835994"/>
                <a:gd name="connsiteY128" fmla="*/ 9396952 h 10829276"/>
                <a:gd name="connsiteX129" fmla="*/ 4677733 w 4835994"/>
                <a:gd name="connsiteY129" fmla="*/ 9010091 h 10829276"/>
                <a:gd name="connsiteX130" fmla="*/ 4677733 w 4835994"/>
                <a:gd name="connsiteY130" fmla="*/ 8851829 h 10829276"/>
                <a:gd name="connsiteX131" fmla="*/ 4695317 w 4835994"/>
                <a:gd name="connsiteY131" fmla="*/ 8799075 h 10829276"/>
                <a:gd name="connsiteX132" fmla="*/ 4624979 w 4835994"/>
                <a:gd name="connsiteY132" fmla="*/ 8693568 h 10829276"/>
                <a:gd name="connsiteX133" fmla="*/ 4607394 w 4835994"/>
                <a:gd name="connsiteY133" fmla="*/ 8640814 h 10829276"/>
                <a:gd name="connsiteX134" fmla="*/ 4767051 w 4835994"/>
                <a:gd name="connsiteY134" fmla="*/ 8485344 h 10829276"/>
                <a:gd name="connsiteX135" fmla="*/ 4720438 w 4835994"/>
                <a:gd name="connsiteY135" fmla="*/ 7522655 h 10829276"/>
                <a:gd name="connsiteX136" fmla="*/ 4705086 w 4835994"/>
                <a:gd name="connsiteY136" fmla="*/ 6920312 h 10829276"/>
                <a:gd name="connsiteX137" fmla="*/ 4614094 w 4835994"/>
                <a:gd name="connsiteY137" fmla="*/ 6397520 h 10829276"/>
                <a:gd name="connsiteX138" fmla="*/ 4509423 w 4835994"/>
                <a:gd name="connsiteY138" fmla="*/ 5788198 h 10829276"/>
                <a:gd name="connsiteX139" fmla="*/ 4468950 w 4835994"/>
                <a:gd name="connsiteY139" fmla="*/ 4527409 h 10829276"/>
                <a:gd name="connsiteX140" fmla="*/ 4468950 w 4835994"/>
                <a:gd name="connsiteY140" fmla="*/ 3794997 h 10829276"/>
                <a:gd name="connsiteX141" fmla="*/ 4308456 w 4835994"/>
                <a:gd name="connsiteY141" fmla="*/ 3295091 h 10829276"/>
                <a:gd name="connsiteX142" fmla="*/ 4202948 w 4835994"/>
                <a:gd name="connsiteY142" fmla="*/ 3189583 h 10829276"/>
                <a:gd name="connsiteX143" fmla="*/ 4062271 w 4835994"/>
                <a:gd name="connsiteY143" fmla="*/ 3101660 h 10829276"/>
                <a:gd name="connsiteX144" fmla="*/ 3797665 w 4835994"/>
                <a:gd name="connsiteY144" fmla="*/ 3034392 h 10829276"/>
                <a:gd name="connsiteX145" fmla="*/ 3402429 w 4835994"/>
                <a:gd name="connsiteY145" fmla="*/ 2826447 h 10829276"/>
                <a:gd name="connsiteX146" fmla="*/ 3024779 w 4835994"/>
                <a:gd name="connsiteY146" fmla="*/ 2609291 h 10829276"/>
                <a:gd name="connsiteX147" fmla="*/ 2866517 w 4835994"/>
                <a:gd name="connsiteY147" fmla="*/ 2204845 h 10829276"/>
                <a:gd name="connsiteX148" fmla="*/ 2831348 w 4835994"/>
                <a:gd name="connsiteY148" fmla="*/ 1958660 h 10829276"/>
                <a:gd name="connsiteX149" fmla="*/ 2831348 w 4835994"/>
                <a:gd name="connsiteY149" fmla="*/ 1870737 h 10829276"/>
                <a:gd name="connsiteX150" fmla="*/ 3077533 w 4835994"/>
                <a:gd name="connsiteY150" fmla="*/ 1958660 h 10829276"/>
                <a:gd name="connsiteX151" fmla="*/ 3288548 w 4835994"/>
                <a:gd name="connsiteY151" fmla="*/ 1993829 h 10829276"/>
                <a:gd name="connsiteX152" fmla="*/ 3411640 w 4835994"/>
                <a:gd name="connsiteY152" fmla="*/ 1958660 h 10829276"/>
                <a:gd name="connsiteX153" fmla="*/ 3446810 w 4835994"/>
                <a:gd name="connsiteY153" fmla="*/ 1923491 h 10829276"/>
                <a:gd name="connsiteX154" fmla="*/ 3446810 w 4835994"/>
                <a:gd name="connsiteY154" fmla="*/ 1835568 h 10829276"/>
                <a:gd name="connsiteX155" fmla="*/ 3429225 w 4835994"/>
                <a:gd name="connsiteY155" fmla="*/ 1782814 h 10829276"/>
                <a:gd name="connsiteX156" fmla="*/ 3464394 w 4835994"/>
                <a:gd name="connsiteY156" fmla="*/ 1782814 h 10829276"/>
                <a:gd name="connsiteX157" fmla="*/ 3534733 w 4835994"/>
                <a:gd name="connsiteY157" fmla="*/ 1765229 h 10829276"/>
                <a:gd name="connsiteX158" fmla="*/ 3517148 w 4835994"/>
                <a:gd name="connsiteY158" fmla="*/ 1712475 h 10829276"/>
                <a:gd name="connsiteX159" fmla="*/ 3499563 w 4835994"/>
                <a:gd name="connsiteY159" fmla="*/ 1694891 h 10829276"/>
                <a:gd name="connsiteX160" fmla="*/ 3552317 w 4835994"/>
                <a:gd name="connsiteY160" fmla="*/ 1677306 h 10829276"/>
                <a:gd name="connsiteX161" fmla="*/ 3552317 w 4835994"/>
                <a:gd name="connsiteY161" fmla="*/ 1571798 h 10829276"/>
                <a:gd name="connsiteX162" fmla="*/ 3534733 w 4835994"/>
                <a:gd name="connsiteY162" fmla="*/ 1413537 h 10829276"/>
                <a:gd name="connsiteX163" fmla="*/ 3640240 w 4835994"/>
                <a:gd name="connsiteY163" fmla="*/ 1413537 h 10829276"/>
                <a:gd name="connsiteX164" fmla="*/ 3740619 w 4835994"/>
                <a:gd name="connsiteY164" fmla="*/ 1406943 h 10829276"/>
                <a:gd name="connsiteX165" fmla="*/ 3710579 w 4835994"/>
                <a:gd name="connsiteY165" fmla="*/ 1290445 h 10829276"/>
                <a:gd name="connsiteX166" fmla="*/ 3622656 w 4835994"/>
                <a:gd name="connsiteY166" fmla="*/ 1184937 h 10829276"/>
                <a:gd name="connsiteX167" fmla="*/ 3587486 w 4835994"/>
                <a:gd name="connsiteY167" fmla="*/ 1132183 h 10829276"/>
                <a:gd name="connsiteX168" fmla="*/ 3552317 w 4835994"/>
                <a:gd name="connsiteY168" fmla="*/ 1044260 h 10829276"/>
                <a:gd name="connsiteX169" fmla="*/ 3600048 w 4835994"/>
                <a:gd name="connsiteY169" fmla="*/ 700940 h 10829276"/>
                <a:gd name="connsiteX170" fmla="*/ 3499563 w 4835994"/>
                <a:gd name="connsiteY170" fmla="*/ 340875 h 10829276"/>
                <a:gd name="connsiteX171" fmla="*/ 3306133 w 4835994"/>
                <a:gd name="connsiteY171" fmla="*/ 182614 h 10829276"/>
                <a:gd name="connsiteX172" fmla="*/ 3059948 w 4835994"/>
                <a:gd name="connsiteY172" fmla="*/ 77106 h 10829276"/>
                <a:gd name="connsiteX173" fmla="*/ 2796179 w 4835994"/>
                <a:gd name="connsiteY173" fmla="*/ 6768 h 10829276"/>
                <a:gd name="connsiteX174" fmla="*/ 2532410 w 4835994"/>
                <a:gd name="connsiteY174" fmla="*/ 6768 h 10829276"/>
                <a:gd name="connsiteX175" fmla="*/ 2198302 w 4835994"/>
                <a:gd name="connsiteY175" fmla="*/ 41937 h 10829276"/>
                <a:gd name="connsiteX176" fmla="*/ 1987286 w 4835994"/>
                <a:gd name="connsiteY176" fmla="*/ 165029 h 10829276"/>
                <a:gd name="connsiteX177" fmla="*/ 1776271 w 4835994"/>
                <a:gd name="connsiteY177" fmla="*/ 358460 h 10829276"/>
                <a:gd name="connsiteX178" fmla="*/ 1705932 w 4835994"/>
                <a:gd name="connsiteY178" fmla="*/ 639814 h 10829276"/>
                <a:gd name="connsiteX179" fmla="*/ 1776271 w 4835994"/>
                <a:gd name="connsiteY179" fmla="*/ 991507 h 10829276"/>
                <a:gd name="connsiteX180" fmla="*/ 1952117 w 4835994"/>
                <a:gd name="connsiteY180" fmla="*/ 1272860 h 10829276"/>
                <a:gd name="connsiteX181" fmla="*/ 2163133 w 4835994"/>
                <a:gd name="connsiteY181" fmla="*/ 1448706 h 10829276"/>
                <a:gd name="connsiteX182" fmla="*/ 2215887 w 4835994"/>
                <a:gd name="connsiteY182" fmla="*/ 1554213 h 10829276"/>
                <a:gd name="connsiteX183" fmla="*/ 2215886 w 4835994"/>
                <a:gd name="connsiteY183" fmla="*/ 1888321 h 10829276"/>
                <a:gd name="connsiteX184" fmla="*/ 2084421 w 4835994"/>
                <a:gd name="connsiteY184" fmla="*/ 2295000 h 10829276"/>
                <a:gd name="connsiteX185" fmla="*/ 2004871 w 4835994"/>
                <a:gd name="connsiteY185" fmla="*/ 2503783 h 10829276"/>
                <a:gd name="connsiteX186" fmla="*/ 1562185 w 4835994"/>
                <a:gd name="connsiteY186" fmla="*/ 2803560 h 10829276"/>
                <a:gd name="connsiteX187" fmla="*/ 1139317 w 4835994"/>
                <a:gd name="connsiteY187" fmla="*/ 3011504 h 10829276"/>
                <a:gd name="connsiteX188" fmla="*/ 791533 w 4835994"/>
                <a:gd name="connsiteY188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756363 w 4835994"/>
                <a:gd name="connsiteY44" fmla="*/ 7779168 h 10829276"/>
                <a:gd name="connsiteX45" fmla="*/ 950631 w 4835994"/>
                <a:gd name="connsiteY45" fmla="*/ 6480977 h 10829276"/>
                <a:gd name="connsiteX46" fmla="*/ 1037717 w 4835994"/>
                <a:gd name="connsiteY46" fmla="*/ 5669014 h 10829276"/>
                <a:gd name="connsiteX47" fmla="*/ 1058372 w 4835994"/>
                <a:gd name="connsiteY47" fmla="*/ 5147616 h 10829276"/>
                <a:gd name="connsiteX48" fmla="*/ 985800 w 4835994"/>
                <a:gd name="connsiteY48" fmla="*/ 4689858 h 10829276"/>
                <a:gd name="connsiteX49" fmla="*/ 1104715 w 4835994"/>
                <a:gd name="connsiteY49" fmla="*/ 5114615 h 10829276"/>
                <a:gd name="connsiteX50" fmla="*/ 1207423 w 4835994"/>
                <a:gd name="connsiteY50" fmla="*/ 5328208 h 10829276"/>
                <a:gd name="connsiteX51" fmla="*/ 1266317 w 4835994"/>
                <a:gd name="connsiteY51" fmla="*/ 5985537 h 10829276"/>
                <a:gd name="connsiteX52" fmla="*/ 1301486 w 4835994"/>
                <a:gd name="connsiteY52" fmla="*/ 6266891 h 10829276"/>
                <a:gd name="connsiteX53" fmla="*/ 1222774 w 4835994"/>
                <a:gd name="connsiteY53" fmla="*/ 6740838 h 10829276"/>
                <a:gd name="connsiteX54" fmla="*/ 757200 w 4835994"/>
                <a:gd name="connsiteY54" fmla="*/ 7941337 h 10829276"/>
                <a:gd name="connsiteX55" fmla="*/ 698306 w 4835994"/>
                <a:gd name="connsiteY55" fmla="*/ 8785120 h 10829276"/>
                <a:gd name="connsiteX56" fmla="*/ 861871 w 4835994"/>
                <a:gd name="connsiteY56" fmla="*/ 9854152 h 10829276"/>
                <a:gd name="connsiteX57" fmla="*/ 843458 w 4835994"/>
                <a:gd name="connsiteY57" fmla="*/ 9904329 h 10829276"/>
                <a:gd name="connsiteX58" fmla="*/ 1020133 w 4835994"/>
                <a:gd name="connsiteY58" fmla="*/ 10592706 h 10829276"/>
                <a:gd name="connsiteX59" fmla="*/ 1090471 w 4835994"/>
                <a:gd name="connsiteY59" fmla="*/ 10803722 h 10829276"/>
                <a:gd name="connsiteX60" fmla="*/ 1178394 w 4835994"/>
                <a:gd name="connsiteY60" fmla="*/ 10803722 h 10829276"/>
                <a:gd name="connsiteX61" fmla="*/ 1389410 w 4835994"/>
                <a:gd name="connsiteY61" fmla="*/ 10803722 h 10829276"/>
                <a:gd name="connsiteX62" fmla="*/ 1916948 w 4835994"/>
                <a:gd name="connsiteY62" fmla="*/ 10803722 h 10829276"/>
                <a:gd name="connsiteX63" fmla="*/ 2338979 w 4835994"/>
                <a:gd name="connsiteY63" fmla="*/ 10786137 h 10829276"/>
                <a:gd name="connsiteX64" fmla="*/ 2374148 w 4835994"/>
                <a:gd name="connsiteY64" fmla="*/ 10663045 h 10829276"/>
                <a:gd name="connsiteX65" fmla="*/ 2338979 w 4835994"/>
                <a:gd name="connsiteY65" fmla="*/ 10399275 h 10829276"/>
                <a:gd name="connsiteX66" fmla="*/ 2356563 w 4835994"/>
                <a:gd name="connsiteY66" fmla="*/ 9994829 h 10829276"/>
                <a:gd name="connsiteX67" fmla="*/ 2338979 w 4835994"/>
                <a:gd name="connsiteY67" fmla="*/ 9432122 h 10829276"/>
                <a:gd name="connsiteX68" fmla="*/ 2303810 w 4835994"/>
                <a:gd name="connsiteY68" fmla="*/ 9133183 h 10829276"/>
                <a:gd name="connsiteX69" fmla="*/ 2303810 w 4835994"/>
                <a:gd name="connsiteY69" fmla="*/ 9010091 h 10829276"/>
                <a:gd name="connsiteX70" fmla="*/ 2479656 w 4835994"/>
                <a:gd name="connsiteY70" fmla="*/ 9027675 h 10829276"/>
                <a:gd name="connsiteX71" fmla="*/ 2549994 w 4835994"/>
                <a:gd name="connsiteY71" fmla="*/ 9045260 h 10829276"/>
                <a:gd name="connsiteX72" fmla="*/ 2532410 w 4835994"/>
                <a:gd name="connsiteY72" fmla="*/ 9256275 h 10829276"/>
                <a:gd name="connsiteX73" fmla="*/ 2514825 w 4835994"/>
                <a:gd name="connsiteY73" fmla="*/ 9537629 h 10829276"/>
                <a:gd name="connsiteX74" fmla="*/ 2497240 w 4835994"/>
                <a:gd name="connsiteY74" fmla="*/ 9766229 h 10829276"/>
                <a:gd name="connsiteX75" fmla="*/ 2497240 w 4835994"/>
                <a:gd name="connsiteY75" fmla="*/ 10047583 h 10829276"/>
                <a:gd name="connsiteX76" fmla="*/ 2479656 w 4835994"/>
                <a:gd name="connsiteY76" fmla="*/ 10241014 h 10829276"/>
                <a:gd name="connsiteX77" fmla="*/ 2497240 w 4835994"/>
                <a:gd name="connsiteY77" fmla="*/ 10469614 h 10829276"/>
                <a:gd name="connsiteX78" fmla="*/ 2497240 w 4835994"/>
                <a:gd name="connsiteY78" fmla="*/ 10663045 h 10829276"/>
                <a:gd name="connsiteX79" fmla="*/ 2514825 w 4835994"/>
                <a:gd name="connsiteY79" fmla="*/ 10821306 h 10829276"/>
                <a:gd name="connsiteX80" fmla="*/ 2725840 w 4835994"/>
                <a:gd name="connsiteY80" fmla="*/ 10803722 h 10829276"/>
                <a:gd name="connsiteX81" fmla="*/ 3059948 w 4835994"/>
                <a:gd name="connsiteY81" fmla="*/ 10786137 h 10829276"/>
                <a:gd name="connsiteX82" fmla="*/ 3499563 w 4835994"/>
                <a:gd name="connsiteY82" fmla="*/ 10821306 h 10829276"/>
                <a:gd name="connsiteX83" fmla="*/ 3763333 w 4835994"/>
                <a:gd name="connsiteY83" fmla="*/ 10786137 h 10829276"/>
                <a:gd name="connsiteX84" fmla="*/ 3780917 w 4835994"/>
                <a:gd name="connsiteY84" fmla="*/ 10680629 h 10829276"/>
                <a:gd name="connsiteX85" fmla="*/ 3851256 w 4835994"/>
                <a:gd name="connsiteY85" fmla="*/ 10293768 h 10829276"/>
                <a:gd name="connsiteX86" fmla="*/ 3974348 w 4835994"/>
                <a:gd name="connsiteY86" fmla="*/ 9783814 h 10829276"/>
                <a:gd name="connsiteX87" fmla="*/ 4079856 w 4835994"/>
                <a:gd name="connsiteY87" fmla="*/ 9080429 h 10829276"/>
                <a:gd name="connsiteX88" fmla="*/ 4170011 w 4835994"/>
                <a:gd name="connsiteY88" fmla="*/ 8727900 h 10829276"/>
                <a:gd name="connsiteX89" fmla="*/ 4108047 w 4835994"/>
                <a:gd name="connsiteY89" fmla="*/ 8027585 h 10829276"/>
                <a:gd name="connsiteX90" fmla="*/ 4024590 w 4835994"/>
                <a:gd name="connsiteY90" fmla="*/ 7477717 h 10829276"/>
                <a:gd name="connsiteX91" fmla="*/ 3880842 w 4835994"/>
                <a:gd name="connsiteY91" fmla="*/ 6954086 h 10829276"/>
                <a:gd name="connsiteX92" fmla="*/ 3752447 w 4835994"/>
                <a:gd name="connsiteY92" fmla="*/ 6700366 h 10829276"/>
                <a:gd name="connsiteX93" fmla="*/ 3534733 w 4835994"/>
                <a:gd name="connsiteY93" fmla="*/ 6284475 h 10829276"/>
                <a:gd name="connsiteX94" fmla="*/ 3622656 w 4835994"/>
                <a:gd name="connsiteY94" fmla="*/ 5880029 h 10829276"/>
                <a:gd name="connsiteX95" fmla="*/ 3692994 w 4835994"/>
                <a:gd name="connsiteY95" fmla="*/ 5387660 h 10829276"/>
                <a:gd name="connsiteX96" fmla="*/ 3710579 w 4835994"/>
                <a:gd name="connsiteY96" fmla="*/ 5106306 h 10829276"/>
                <a:gd name="connsiteX97" fmla="*/ 3734304 w 4835994"/>
                <a:gd name="connsiteY97" fmla="*/ 5354445 h 10829276"/>
                <a:gd name="connsiteX98" fmla="*/ 3798502 w 4835994"/>
                <a:gd name="connsiteY98" fmla="*/ 6126214 h 10829276"/>
                <a:gd name="connsiteX99" fmla="*/ 3798502 w 4835994"/>
                <a:gd name="connsiteY99" fmla="*/ 6460322 h 10829276"/>
                <a:gd name="connsiteX100" fmla="*/ 3921594 w 4835994"/>
                <a:gd name="connsiteY100" fmla="*/ 6970275 h 10829276"/>
                <a:gd name="connsiteX101" fmla="*/ 4079856 w 4835994"/>
                <a:gd name="connsiteY101" fmla="*/ 7532983 h 10829276"/>
                <a:gd name="connsiteX102" fmla="*/ 4417591 w 4835994"/>
                <a:gd name="connsiteY102" fmla="*/ 8305032 h 10829276"/>
                <a:gd name="connsiteX103" fmla="*/ 4322970 w 4835994"/>
                <a:gd name="connsiteY103" fmla="*/ 8643046 h 10829276"/>
                <a:gd name="connsiteX104" fmla="*/ 4326040 w 4835994"/>
                <a:gd name="connsiteY104" fmla="*/ 8957337 h 10829276"/>
                <a:gd name="connsiteX105" fmla="*/ 4273286 w 4835994"/>
                <a:gd name="connsiteY105" fmla="*/ 9273860 h 10829276"/>
                <a:gd name="connsiteX106" fmla="*/ 4185363 w 4835994"/>
                <a:gd name="connsiteY106" fmla="*/ 9520045 h 10829276"/>
                <a:gd name="connsiteX107" fmla="*/ 4202948 w 4835994"/>
                <a:gd name="connsiteY107" fmla="*/ 9713475 h 10829276"/>
                <a:gd name="connsiteX108" fmla="*/ 4202948 w 4835994"/>
                <a:gd name="connsiteY108" fmla="*/ 9836568 h 10829276"/>
                <a:gd name="connsiteX109" fmla="*/ 4220533 w 4835994"/>
                <a:gd name="connsiteY109" fmla="*/ 10029998 h 10829276"/>
                <a:gd name="connsiteX110" fmla="*/ 4308456 w 4835994"/>
                <a:gd name="connsiteY110" fmla="*/ 10135506 h 10829276"/>
                <a:gd name="connsiteX111" fmla="*/ 4343625 w 4835994"/>
                <a:gd name="connsiteY111" fmla="*/ 10135506 h 10829276"/>
                <a:gd name="connsiteX112" fmla="*/ 4361210 w 4835994"/>
                <a:gd name="connsiteY112" fmla="*/ 10047583 h 10829276"/>
                <a:gd name="connsiteX113" fmla="*/ 4326040 w 4835994"/>
                <a:gd name="connsiteY113" fmla="*/ 9906906 h 10829276"/>
                <a:gd name="connsiteX114" fmla="*/ 4343625 w 4835994"/>
                <a:gd name="connsiteY114" fmla="*/ 9713475 h 10829276"/>
                <a:gd name="connsiteX115" fmla="*/ 4396379 w 4835994"/>
                <a:gd name="connsiteY115" fmla="*/ 9572798 h 10829276"/>
                <a:gd name="connsiteX116" fmla="*/ 4466717 w 4835994"/>
                <a:gd name="connsiteY116" fmla="*/ 9836568 h 10829276"/>
                <a:gd name="connsiteX117" fmla="*/ 4466717 w 4835994"/>
                <a:gd name="connsiteY117" fmla="*/ 10065168 h 10829276"/>
                <a:gd name="connsiteX118" fmla="*/ 4431548 w 4835994"/>
                <a:gd name="connsiteY118" fmla="*/ 10170675 h 10829276"/>
                <a:gd name="connsiteX119" fmla="*/ 4378794 w 4835994"/>
                <a:gd name="connsiteY119" fmla="*/ 10293768 h 10829276"/>
                <a:gd name="connsiteX120" fmla="*/ 4290871 w 4835994"/>
                <a:gd name="connsiteY120" fmla="*/ 10452029 h 10829276"/>
                <a:gd name="connsiteX121" fmla="*/ 4290871 w 4835994"/>
                <a:gd name="connsiteY121" fmla="*/ 10487198 h 10829276"/>
                <a:gd name="connsiteX122" fmla="*/ 4449133 w 4835994"/>
                <a:gd name="connsiteY122" fmla="*/ 10311352 h 10829276"/>
                <a:gd name="connsiteX123" fmla="*/ 4607394 w 4835994"/>
                <a:gd name="connsiteY123" fmla="*/ 10241014 h 10829276"/>
                <a:gd name="connsiteX124" fmla="*/ 4712902 w 4835994"/>
                <a:gd name="connsiteY124" fmla="*/ 10065168 h 10829276"/>
                <a:gd name="connsiteX125" fmla="*/ 4783240 w 4835994"/>
                <a:gd name="connsiteY125" fmla="*/ 9906906 h 10829276"/>
                <a:gd name="connsiteX126" fmla="*/ 4835994 w 4835994"/>
                <a:gd name="connsiteY126" fmla="*/ 9731060 h 10829276"/>
                <a:gd name="connsiteX127" fmla="*/ 4783240 w 4835994"/>
                <a:gd name="connsiteY127" fmla="*/ 9396952 h 10829276"/>
                <a:gd name="connsiteX128" fmla="*/ 4677733 w 4835994"/>
                <a:gd name="connsiteY128" fmla="*/ 9010091 h 10829276"/>
                <a:gd name="connsiteX129" fmla="*/ 4677733 w 4835994"/>
                <a:gd name="connsiteY129" fmla="*/ 8851829 h 10829276"/>
                <a:gd name="connsiteX130" fmla="*/ 4695317 w 4835994"/>
                <a:gd name="connsiteY130" fmla="*/ 8799075 h 10829276"/>
                <a:gd name="connsiteX131" fmla="*/ 4624979 w 4835994"/>
                <a:gd name="connsiteY131" fmla="*/ 8693568 h 10829276"/>
                <a:gd name="connsiteX132" fmla="*/ 4607394 w 4835994"/>
                <a:gd name="connsiteY132" fmla="*/ 8640814 h 10829276"/>
                <a:gd name="connsiteX133" fmla="*/ 4767051 w 4835994"/>
                <a:gd name="connsiteY133" fmla="*/ 8485344 h 10829276"/>
                <a:gd name="connsiteX134" fmla="*/ 4720438 w 4835994"/>
                <a:gd name="connsiteY134" fmla="*/ 7522655 h 10829276"/>
                <a:gd name="connsiteX135" fmla="*/ 4705086 w 4835994"/>
                <a:gd name="connsiteY135" fmla="*/ 6920312 h 10829276"/>
                <a:gd name="connsiteX136" fmla="*/ 4614094 w 4835994"/>
                <a:gd name="connsiteY136" fmla="*/ 6397520 h 10829276"/>
                <a:gd name="connsiteX137" fmla="*/ 4509423 w 4835994"/>
                <a:gd name="connsiteY137" fmla="*/ 5788198 h 10829276"/>
                <a:gd name="connsiteX138" fmla="*/ 4468950 w 4835994"/>
                <a:gd name="connsiteY138" fmla="*/ 4527409 h 10829276"/>
                <a:gd name="connsiteX139" fmla="*/ 4468950 w 4835994"/>
                <a:gd name="connsiteY139" fmla="*/ 3794997 h 10829276"/>
                <a:gd name="connsiteX140" fmla="*/ 4308456 w 4835994"/>
                <a:gd name="connsiteY140" fmla="*/ 3295091 h 10829276"/>
                <a:gd name="connsiteX141" fmla="*/ 4202948 w 4835994"/>
                <a:gd name="connsiteY141" fmla="*/ 3189583 h 10829276"/>
                <a:gd name="connsiteX142" fmla="*/ 4062271 w 4835994"/>
                <a:gd name="connsiteY142" fmla="*/ 3101660 h 10829276"/>
                <a:gd name="connsiteX143" fmla="*/ 3797665 w 4835994"/>
                <a:gd name="connsiteY143" fmla="*/ 3034392 h 10829276"/>
                <a:gd name="connsiteX144" fmla="*/ 3402429 w 4835994"/>
                <a:gd name="connsiteY144" fmla="*/ 2826447 h 10829276"/>
                <a:gd name="connsiteX145" fmla="*/ 3024779 w 4835994"/>
                <a:gd name="connsiteY145" fmla="*/ 2609291 h 10829276"/>
                <a:gd name="connsiteX146" fmla="*/ 2866517 w 4835994"/>
                <a:gd name="connsiteY146" fmla="*/ 2204845 h 10829276"/>
                <a:gd name="connsiteX147" fmla="*/ 2831348 w 4835994"/>
                <a:gd name="connsiteY147" fmla="*/ 1958660 h 10829276"/>
                <a:gd name="connsiteX148" fmla="*/ 2831348 w 4835994"/>
                <a:gd name="connsiteY148" fmla="*/ 1870737 h 10829276"/>
                <a:gd name="connsiteX149" fmla="*/ 3077533 w 4835994"/>
                <a:gd name="connsiteY149" fmla="*/ 1958660 h 10829276"/>
                <a:gd name="connsiteX150" fmla="*/ 3288548 w 4835994"/>
                <a:gd name="connsiteY150" fmla="*/ 1993829 h 10829276"/>
                <a:gd name="connsiteX151" fmla="*/ 3411640 w 4835994"/>
                <a:gd name="connsiteY151" fmla="*/ 1958660 h 10829276"/>
                <a:gd name="connsiteX152" fmla="*/ 3446810 w 4835994"/>
                <a:gd name="connsiteY152" fmla="*/ 1923491 h 10829276"/>
                <a:gd name="connsiteX153" fmla="*/ 3446810 w 4835994"/>
                <a:gd name="connsiteY153" fmla="*/ 1835568 h 10829276"/>
                <a:gd name="connsiteX154" fmla="*/ 3429225 w 4835994"/>
                <a:gd name="connsiteY154" fmla="*/ 1782814 h 10829276"/>
                <a:gd name="connsiteX155" fmla="*/ 3464394 w 4835994"/>
                <a:gd name="connsiteY155" fmla="*/ 1782814 h 10829276"/>
                <a:gd name="connsiteX156" fmla="*/ 3534733 w 4835994"/>
                <a:gd name="connsiteY156" fmla="*/ 1765229 h 10829276"/>
                <a:gd name="connsiteX157" fmla="*/ 3517148 w 4835994"/>
                <a:gd name="connsiteY157" fmla="*/ 1712475 h 10829276"/>
                <a:gd name="connsiteX158" fmla="*/ 3499563 w 4835994"/>
                <a:gd name="connsiteY158" fmla="*/ 1694891 h 10829276"/>
                <a:gd name="connsiteX159" fmla="*/ 3552317 w 4835994"/>
                <a:gd name="connsiteY159" fmla="*/ 1677306 h 10829276"/>
                <a:gd name="connsiteX160" fmla="*/ 3552317 w 4835994"/>
                <a:gd name="connsiteY160" fmla="*/ 1571798 h 10829276"/>
                <a:gd name="connsiteX161" fmla="*/ 3534733 w 4835994"/>
                <a:gd name="connsiteY161" fmla="*/ 1413537 h 10829276"/>
                <a:gd name="connsiteX162" fmla="*/ 3640240 w 4835994"/>
                <a:gd name="connsiteY162" fmla="*/ 1413537 h 10829276"/>
                <a:gd name="connsiteX163" fmla="*/ 3740619 w 4835994"/>
                <a:gd name="connsiteY163" fmla="*/ 1406943 h 10829276"/>
                <a:gd name="connsiteX164" fmla="*/ 3710579 w 4835994"/>
                <a:gd name="connsiteY164" fmla="*/ 1290445 h 10829276"/>
                <a:gd name="connsiteX165" fmla="*/ 3622656 w 4835994"/>
                <a:gd name="connsiteY165" fmla="*/ 1184937 h 10829276"/>
                <a:gd name="connsiteX166" fmla="*/ 3587486 w 4835994"/>
                <a:gd name="connsiteY166" fmla="*/ 1132183 h 10829276"/>
                <a:gd name="connsiteX167" fmla="*/ 3552317 w 4835994"/>
                <a:gd name="connsiteY167" fmla="*/ 1044260 h 10829276"/>
                <a:gd name="connsiteX168" fmla="*/ 3600048 w 4835994"/>
                <a:gd name="connsiteY168" fmla="*/ 700940 h 10829276"/>
                <a:gd name="connsiteX169" fmla="*/ 3499563 w 4835994"/>
                <a:gd name="connsiteY169" fmla="*/ 340875 h 10829276"/>
                <a:gd name="connsiteX170" fmla="*/ 3306133 w 4835994"/>
                <a:gd name="connsiteY170" fmla="*/ 182614 h 10829276"/>
                <a:gd name="connsiteX171" fmla="*/ 3059948 w 4835994"/>
                <a:gd name="connsiteY171" fmla="*/ 77106 h 10829276"/>
                <a:gd name="connsiteX172" fmla="*/ 2796179 w 4835994"/>
                <a:gd name="connsiteY172" fmla="*/ 6768 h 10829276"/>
                <a:gd name="connsiteX173" fmla="*/ 2532410 w 4835994"/>
                <a:gd name="connsiteY173" fmla="*/ 6768 h 10829276"/>
                <a:gd name="connsiteX174" fmla="*/ 2198302 w 4835994"/>
                <a:gd name="connsiteY174" fmla="*/ 41937 h 10829276"/>
                <a:gd name="connsiteX175" fmla="*/ 1987286 w 4835994"/>
                <a:gd name="connsiteY175" fmla="*/ 165029 h 10829276"/>
                <a:gd name="connsiteX176" fmla="*/ 1776271 w 4835994"/>
                <a:gd name="connsiteY176" fmla="*/ 358460 h 10829276"/>
                <a:gd name="connsiteX177" fmla="*/ 1705932 w 4835994"/>
                <a:gd name="connsiteY177" fmla="*/ 639814 h 10829276"/>
                <a:gd name="connsiteX178" fmla="*/ 1776271 w 4835994"/>
                <a:gd name="connsiteY178" fmla="*/ 991507 h 10829276"/>
                <a:gd name="connsiteX179" fmla="*/ 1952117 w 4835994"/>
                <a:gd name="connsiteY179" fmla="*/ 1272860 h 10829276"/>
                <a:gd name="connsiteX180" fmla="*/ 2163133 w 4835994"/>
                <a:gd name="connsiteY180" fmla="*/ 1448706 h 10829276"/>
                <a:gd name="connsiteX181" fmla="*/ 2215887 w 4835994"/>
                <a:gd name="connsiteY181" fmla="*/ 1554213 h 10829276"/>
                <a:gd name="connsiteX182" fmla="*/ 2215886 w 4835994"/>
                <a:gd name="connsiteY182" fmla="*/ 1888321 h 10829276"/>
                <a:gd name="connsiteX183" fmla="*/ 2084421 w 4835994"/>
                <a:gd name="connsiteY183" fmla="*/ 2295000 h 10829276"/>
                <a:gd name="connsiteX184" fmla="*/ 2004871 w 4835994"/>
                <a:gd name="connsiteY184" fmla="*/ 2503783 h 10829276"/>
                <a:gd name="connsiteX185" fmla="*/ 1562185 w 4835994"/>
                <a:gd name="connsiteY185" fmla="*/ 2803560 h 10829276"/>
                <a:gd name="connsiteX186" fmla="*/ 1139317 w 4835994"/>
                <a:gd name="connsiteY186" fmla="*/ 3011504 h 10829276"/>
                <a:gd name="connsiteX187" fmla="*/ 791533 w 4835994"/>
                <a:gd name="connsiteY187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633271 w 4835994"/>
                <a:gd name="connsiteY43" fmla="*/ 8078106 h 10829276"/>
                <a:gd name="connsiteX44" fmla="*/ 950631 w 4835994"/>
                <a:gd name="connsiteY44" fmla="*/ 6480977 h 10829276"/>
                <a:gd name="connsiteX45" fmla="*/ 1037717 w 4835994"/>
                <a:gd name="connsiteY45" fmla="*/ 5669014 h 10829276"/>
                <a:gd name="connsiteX46" fmla="*/ 1058372 w 4835994"/>
                <a:gd name="connsiteY46" fmla="*/ 5147616 h 10829276"/>
                <a:gd name="connsiteX47" fmla="*/ 985800 w 4835994"/>
                <a:gd name="connsiteY47" fmla="*/ 4689858 h 10829276"/>
                <a:gd name="connsiteX48" fmla="*/ 1104715 w 4835994"/>
                <a:gd name="connsiteY48" fmla="*/ 5114615 h 10829276"/>
                <a:gd name="connsiteX49" fmla="*/ 1207423 w 4835994"/>
                <a:gd name="connsiteY49" fmla="*/ 5328208 h 10829276"/>
                <a:gd name="connsiteX50" fmla="*/ 1266317 w 4835994"/>
                <a:gd name="connsiteY50" fmla="*/ 5985537 h 10829276"/>
                <a:gd name="connsiteX51" fmla="*/ 1301486 w 4835994"/>
                <a:gd name="connsiteY51" fmla="*/ 6266891 h 10829276"/>
                <a:gd name="connsiteX52" fmla="*/ 1222774 w 4835994"/>
                <a:gd name="connsiteY52" fmla="*/ 6740838 h 10829276"/>
                <a:gd name="connsiteX53" fmla="*/ 757200 w 4835994"/>
                <a:gd name="connsiteY53" fmla="*/ 7941337 h 10829276"/>
                <a:gd name="connsiteX54" fmla="*/ 698306 w 4835994"/>
                <a:gd name="connsiteY54" fmla="*/ 8785120 h 10829276"/>
                <a:gd name="connsiteX55" fmla="*/ 861871 w 4835994"/>
                <a:gd name="connsiteY55" fmla="*/ 9854152 h 10829276"/>
                <a:gd name="connsiteX56" fmla="*/ 843458 w 4835994"/>
                <a:gd name="connsiteY56" fmla="*/ 9904329 h 10829276"/>
                <a:gd name="connsiteX57" fmla="*/ 1020133 w 4835994"/>
                <a:gd name="connsiteY57" fmla="*/ 10592706 h 10829276"/>
                <a:gd name="connsiteX58" fmla="*/ 1090471 w 4835994"/>
                <a:gd name="connsiteY58" fmla="*/ 10803722 h 10829276"/>
                <a:gd name="connsiteX59" fmla="*/ 1178394 w 4835994"/>
                <a:gd name="connsiteY59" fmla="*/ 10803722 h 10829276"/>
                <a:gd name="connsiteX60" fmla="*/ 1389410 w 4835994"/>
                <a:gd name="connsiteY60" fmla="*/ 10803722 h 10829276"/>
                <a:gd name="connsiteX61" fmla="*/ 1916948 w 4835994"/>
                <a:gd name="connsiteY61" fmla="*/ 10803722 h 10829276"/>
                <a:gd name="connsiteX62" fmla="*/ 2338979 w 4835994"/>
                <a:gd name="connsiteY62" fmla="*/ 10786137 h 10829276"/>
                <a:gd name="connsiteX63" fmla="*/ 2374148 w 4835994"/>
                <a:gd name="connsiteY63" fmla="*/ 10663045 h 10829276"/>
                <a:gd name="connsiteX64" fmla="*/ 2338979 w 4835994"/>
                <a:gd name="connsiteY64" fmla="*/ 10399275 h 10829276"/>
                <a:gd name="connsiteX65" fmla="*/ 2356563 w 4835994"/>
                <a:gd name="connsiteY65" fmla="*/ 9994829 h 10829276"/>
                <a:gd name="connsiteX66" fmla="*/ 2338979 w 4835994"/>
                <a:gd name="connsiteY66" fmla="*/ 9432122 h 10829276"/>
                <a:gd name="connsiteX67" fmla="*/ 2303810 w 4835994"/>
                <a:gd name="connsiteY67" fmla="*/ 9133183 h 10829276"/>
                <a:gd name="connsiteX68" fmla="*/ 2303810 w 4835994"/>
                <a:gd name="connsiteY68" fmla="*/ 9010091 h 10829276"/>
                <a:gd name="connsiteX69" fmla="*/ 2479656 w 4835994"/>
                <a:gd name="connsiteY69" fmla="*/ 9027675 h 10829276"/>
                <a:gd name="connsiteX70" fmla="*/ 2549994 w 4835994"/>
                <a:gd name="connsiteY70" fmla="*/ 9045260 h 10829276"/>
                <a:gd name="connsiteX71" fmla="*/ 2532410 w 4835994"/>
                <a:gd name="connsiteY71" fmla="*/ 9256275 h 10829276"/>
                <a:gd name="connsiteX72" fmla="*/ 2514825 w 4835994"/>
                <a:gd name="connsiteY72" fmla="*/ 9537629 h 10829276"/>
                <a:gd name="connsiteX73" fmla="*/ 2497240 w 4835994"/>
                <a:gd name="connsiteY73" fmla="*/ 9766229 h 10829276"/>
                <a:gd name="connsiteX74" fmla="*/ 2497240 w 4835994"/>
                <a:gd name="connsiteY74" fmla="*/ 10047583 h 10829276"/>
                <a:gd name="connsiteX75" fmla="*/ 2479656 w 4835994"/>
                <a:gd name="connsiteY75" fmla="*/ 10241014 h 10829276"/>
                <a:gd name="connsiteX76" fmla="*/ 2497240 w 4835994"/>
                <a:gd name="connsiteY76" fmla="*/ 10469614 h 10829276"/>
                <a:gd name="connsiteX77" fmla="*/ 2497240 w 4835994"/>
                <a:gd name="connsiteY77" fmla="*/ 10663045 h 10829276"/>
                <a:gd name="connsiteX78" fmla="*/ 2514825 w 4835994"/>
                <a:gd name="connsiteY78" fmla="*/ 10821306 h 10829276"/>
                <a:gd name="connsiteX79" fmla="*/ 2725840 w 4835994"/>
                <a:gd name="connsiteY79" fmla="*/ 10803722 h 10829276"/>
                <a:gd name="connsiteX80" fmla="*/ 3059948 w 4835994"/>
                <a:gd name="connsiteY80" fmla="*/ 10786137 h 10829276"/>
                <a:gd name="connsiteX81" fmla="*/ 3499563 w 4835994"/>
                <a:gd name="connsiteY81" fmla="*/ 10821306 h 10829276"/>
                <a:gd name="connsiteX82" fmla="*/ 3763333 w 4835994"/>
                <a:gd name="connsiteY82" fmla="*/ 10786137 h 10829276"/>
                <a:gd name="connsiteX83" fmla="*/ 3780917 w 4835994"/>
                <a:gd name="connsiteY83" fmla="*/ 10680629 h 10829276"/>
                <a:gd name="connsiteX84" fmla="*/ 3851256 w 4835994"/>
                <a:gd name="connsiteY84" fmla="*/ 10293768 h 10829276"/>
                <a:gd name="connsiteX85" fmla="*/ 3974348 w 4835994"/>
                <a:gd name="connsiteY85" fmla="*/ 9783814 h 10829276"/>
                <a:gd name="connsiteX86" fmla="*/ 4079856 w 4835994"/>
                <a:gd name="connsiteY86" fmla="*/ 9080429 h 10829276"/>
                <a:gd name="connsiteX87" fmla="*/ 4170011 w 4835994"/>
                <a:gd name="connsiteY87" fmla="*/ 8727900 h 10829276"/>
                <a:gd name="connsiteX88" fmla="*/ 4108047 w 4835994"/>
                <a:gd name="connsiteY88" fmla="*/ 8027585 h 10829276"/>
                <a:gd name="connsiteX89" fmla="*/ 4024590 w 4835994"/>
                <a:gd name="connsiteY89" fmla="*/ 7477717 h 10829276"/>
                <a:gd name="connsiteX90" fmla="*/ 3880842 w 4835994"/>
                <a:gd name="connsiteY90" fmla="*/ 6954086 h 10829276"/>
                <a:gd name="connsiteX91" fmla="*/ 3752447 w 4835994"/>
                <a:gd name="connsiteY91" fmla="*/ 6700366 h 10829276"/>
                <a:gd name="connsiteX92" fmla="*/ 3534733 w 4835994"/>
                <a:gd name="connsiteY92" fmla="*/ 6284475 h 10829276"/>
                <a:gd name="connsiteX93" fmla="*/ 3622656 w 4835994"/>
                <a:gd name="connsiteY93" fmla="*/ 5880029 h 10829276"/>
                <a:gd name="connsiteX94" fmla="*/ 3692994 w 4835994"/>
                <a:gd name="connsiteY94" fmla="*/ 5387660 h 10829276"/>
                <a:gd name="connsiteX95" fmla="*/ 3710579 w 4835994"/>
                <a:gd name="connsiteY95" fmla="*/ 5106306 h 10829276"/>
                <a:gd name="connsiteX96" fmla="*/ 3734304 w 4835994"/>
                <a:gd name="connsiteY96" fmla="*/ 5354445 h 10829276"/>
                <a:gd name="connsiteX97" fmla="*/ 3798502 w 4835994"/>
                <a:gd name="connsiteY97" fmla="*/ 6126214 h 10829276"/>
                <a:gd name="connsiteX98" fmla="*/ 3798502 w 4835994"/>
                <a:gd name="connsiteY98" fmla="*/ 6460322 h 10829276"/>
                <a:gd name="connsiteX99" fmla="*/ 3921594 w 4835994"/>
                <a:gd name="connsiteY99" fmla="*/ 6970275 h 10829276"/>
                <a:gd name="connsiteX100" fmla="*/ 4079856 w 4835994"/>
                <a:gd name="connsiteY100" fmla="*/ 7532983 h 10829276"/>
                <a:gd name="connsiteX101" fmla="*/ 4417591 w 4835994"/>
                <a:gd name="connsiteY101" fmla="*/ 8305032 h 10829276"/>
                <a:gd name="connsiteX102" fmla="*/ 4322970 w 4835994"/>
                <a:gd name="connsiteY102" fmla="*/ 8643046 h 10829276"/>
                <a:gd name="connsiteX103" fmla="*/ 4326040 w 4835994"/>
                <a:gd name="connsiteY103" fmla="*/ 8957337 h 10829276"/>
                <a:gd name="connsiteX104" fmla="*/ 4273286 w 4835994"/>
                <a:gd name="connsiteY104" fmla="*/ 9273860 h 10829276"/>
                <a:gd name="connsiteX105" fmla="*/ 4185363 w 4835994"/>
                <a:gd name="connsiteY105" fmla="*/ 9520045 h 10829276"/>
                <a:gd name="connsiteX106" fmla="*/ 4202948 w 4835994"/>
                <a:gd name="connsiteY106" fmla="*/ 9713475 h 10829276"/>
                <a:gd name="connsiteX107" fmla="*/ 4202948 w 4835994"/>
                <a:gd name="connsiteY107" fmla="*/ 9836568 h 10829276"/>
                <a:gd name="connsiteX108" fmla="*/ 4220533 w 4835994"/>
                <a:gd name="connsiteY108" fmla="*/ 10029998 h 10829276"/>
                <a:gd name="connsiteX109" fmla="*/ 4308456 w 4835994"/>
                <a:gd name="connsiteY109" fmla="*/ 10135506 h 10829276"/>
                <a:gd name="connsiteX110" fmla="*/ 4343625 w 4835994"/>
                <a:gd name="connsiteY110" fmla="*/ 10135506 h 10829276"/>
                <a:gd name="connsiteX111" fmla="*/ 4361210 w 4835994"/>
                <a:gd name="connsiteY111" fmla="*/ 10047583 h 10829276"/>
                <a:gd name="connsiteX112" fmla="*/ 4326040 w 4835994"/>
                <a:gd name="connsiteY112" fmla="*/ 9906906 h 10829276"/>
                <a:gd name="connsiteX113" fmla="*/ 4343625 w 4835994"/>
                <a:gd name="connsiteY113" fmla="*/ 9713475 h 10829276"/>
                <a:gd name="connsiteX114" fmla="*/ 4396379 w 4835994"/>
                <a:gd name="connsiteY114" fmla="*/ 9572798 h 10829276"/>
                <a:gd name="connsiteX115" fmla="*/ 4466717 w 4835994"/>
                <a:gd name="connsiteY115" fmla="*/ 9836568 h 10829276"/>
                <a:gd name="connsiteX116" fmla="*/ 4466717 w 4835994"/>
                <a:gd name="connsiteY116" fmla="*/ 10065168 h 10829276"/>
                <a:gd name="connsiteX117" fmla="*/ 4431548 w 4835994"/>
                <a:gd name="connsiteY117" fmla="*/ 10170675 h 10829276"/>
                <a:gd name="connsiteX118" fmla="*/ 4378794 w 4835994"/>
                <a:gd name="connsiteY118" fmla="*/ 10293768 h 10829276"/>
                <a:gd name="connsiteX119" fmla="*/ 4290871 w 4835994"/>
                <a:gd name="connsiteY119" fmla="*/ 10452029 h 10829276"/>
                <a:gd name="connsiteX120" fmla="*/ 4290871 w 4835994"/>
                <a:gd name="connsiteY120" fmla="*/ 10487198 h 10829276"/>
                <a:gd name="connsiteX121" fmla="*/ 4449133 w 4835994"/>
                <a:gd name="connsiteY121" fmla="*/ 10311352 h 10829276"/>
                <a:gd name="connsiteX122" fmla="*/ 4607394 w 4835994"/>
                <a:gd name="connsiteY122" fmla="*/ 10241014 h 10829276"/>
                <a:gd name="connsiteX123" fmla="*/ 4712902 w 4835994"/>
                <a:gd name="connsiteY123" fmla="*/ 10065168 h 10829276"/>
                <a:gd name="connsiteX124" fmla="*/ 4783240 w 4835994"/>
                <a:gd name="connsiteY124" fmla="*/ 9906906 h 10829276"/>
                <a:gd name="connsiteX125" fmla="*/ 4835994 w 4835994"/>
                <a:gd name="connsiteY125" fmla="*/ 9731060 h 10829276"/>
                <a:gd name="connsiteX126" fmla="*/ 4783240 w 4835994"/>
                <a:gd name="connsiteY126" fmla="*/ 9396952 h 10829276"/>
                <a:gd name="connsiteX127" fmla="*/ 4677733 w 4835994"/>
                <a:gd name="connsiteY127" fmla="*/ 9010091 h 10829276"/>
                <a:gd name="connsiteX128" fmla="*/ 4677733 w 4835994"/>
                <a:gd name="connsiteY128" fmla="*/ 8851829 h 10829276"/>
                <a:gd name="connsiteX129" fmla="*/ 4695317 w 4835994"/>
                <a:gd name="connsiteY129" fmla="*/ 8799075 h 10829276"/>
                <a:gd name="connsiteX130" fmla="*/ 4624979 w 4835994"/>
                <a:gd name="connsiteY130" fmla="*/ 8693568 h 10829276"/>
                <a:gd name="connsiteX131" fmla="*/ 4607394 w 4835994"/>
                <a:gd name="connsiteY131" fmla="*/ 8640814 h 10829276"/>
                <a:gd name="connsiteX132" fmla="*/ 4767051 w 4835994"/>
                <a:gd name="connsiteY132" fmla="*/ 8485344 h 10829276"/>
                <a:gd name="connsiteX133" fmla="*/ 4720438 w 4835994"/>
                <a:gd name="connsiteY133" fmla="*/ 7522655 h 10829276"/>
                <a:gd name="connsiteX134" fmla="*/ 4705086 w 4835994"/>
                <a:gd name="connsiteY134" fmla="*/ 6920312 h 10829276"/>
                <a:gd name="connsiteX135" fmla="*/ 4614094 w 4835994"/>
                <a:gd name="connsiteY135" fmla="*/ 6397520 h 10829276"/>
                <a:gd name="connsiteX136" fmla="*/ 4509423 w 4835994"/>
                <a:gd name="connsiteY136" fmla="*/ 5788198 h 10829276"/>
                <a:gd name="connsiteX137" fmla="*/ 4468950 w 4835994"/>
                <a:gd name="connsiteY137" fmla="*/ 4527409 h 10829276"/>
                <a:gd name="connsiteX138" fmla="*/ 4468950 w 4835994"/>
                <a:gd name="connsiteY138" fmla="*/ 3794997 h 10829276"/>
                <a:gd name="connsiteX139" fmla="*/ 4308456 w 4835994"/>
                <a:gd name="connsiteY139" fmla="*/ 3295091 h 10829276"/>
                <a:gd name="connsiteX140" fmla="*/ 4202948 w 4835994"/>
                <a:gd name="connsiteY140" fmla="*/ 3189583 h 10829276"/>
                <a:gd name="connsiteX141" fmla="*/ 4062271 w 4835994"/>
                <a:gd name="connsiteY141" fmla="*/ 3101660 h 10829276"/>
                <a:gd name="connsiteX142" fmla="*/ 3797665 w 4835994"/>
                <a:gd name="connsiteY142" fmla="*/ 3034392 h 10829276"/>
                <a:gd name="connsiteX143" fmla="*/ 3402429 w 4835994"/>
                <a:gd name="connsiteY143" fmla="*/ 2826447 h 10829276"/>
                <a:gd name="connsiteX144" fmla="*/ 3024779 w 4835994"/>
                <a:gd name="connsiteY144" fmla="*/ 2609291 h 10829276"/>
                <a:gd name="connsiteX145" fmla="*/ 2866517 w 4835994"/>
                <a:gd name="connsiteY145" fmla="*/ 2204845 h 10829276"/>
                <a:gd name="connsiteX146" fmla="*/ 2831348 w 4835994"/>
                <a:gd name="connsiteY146" fmla="*/ 1958660 h 10829276"/>
                <a:gd name="connsiteX147" fmla="*/ 2831348 w 4835994"/>
                <a:gd name="connsiteY147" fmla="*/ 1870737 h 10829276"/>
                <a:gd name="connsiteX148" fmla="*/ 3077533 w 4835994"/>
                <a:gd name="connsiteY148" fmla="*/ 1958660 h 10829276"/>
                <a:gd name="connsiteX149" fmla="*/ 3288548 w 4835994"/>
                <a:gd name="connsiteY149" fmla="*/ 1993829 h 10829276"/>
                <a:gd name="connsiteX150" fmla="*/ 3411640 w 4835994"/>
                <a:gd name="connsiteY150" fmla="*/ 1958660 h 10829276"/>
                <a:gd name="connsiteX151" fmla="*/ 3446810 w 4835994"/>
                <a:gd name="connsiteY151" fmla="*/ 1923491 h 10829276"/>
                <a:gd name="connsiteX152" fmla="*/ 3446810 w 4835994"/>
                <a:gd name="connsiteY152" fmla="*/ 1835568 h 10829276"/>
                <a:gd name="connsiteX153" fmla="*/ 3429225 w 4835994"/>
                <a:gd name="connsiteY153" fmla="*/ 1782814 h 10829276"/>
                <a:gd name="connsiteX154" fmla="*/ 3464394 w 4835994"/>
                <a:gd name="connsiteY154" fmla="*/ 1782814 h 10829276"/>
                <a:gd name="connsiteX155" fmla="*/ 3534733 w 4835994"/>
                <a:gd name="connsiteY155" fmla="*/ 1765229 h 10829276"/>
                <a:gd name="connsiteX156" fmla="*/ 3517148 w 4835994"/>
                <a:gd name="connsiteY156" fmla="*/ 1712475 h 10829276"/>
                <a:gd name="connsiteX157" fmla="*/ 3499563 w 4835994"/>
                <a:gd name="connsiteY157" fmla="*/ 1694891 h 10829276"/>
                <a:gd name="connsiteX158" fmla="*/ 3552317 w 4835994"/>
                <a:gd name="connsiteY158" fmla="*/ 1677306 h 10829276"/>
                <a:gd name="connsiteX159" fmla="*/ 3552317 w 4835994"/>
                <a:gd name="connsiteY159" fmla="*/ 1571798 h 10829276"/>
                <a:gd name="connsiteX160" fmla="*/ 3534733 w 4835994"/>
                <a:gd name="connsiteY160" fmla="*/ 1413537 h 10829276"/>
                <a:gd name="connsiteX161" fmla="*/ 3640240 w 4835994"/>
                <a:gd name="connsiteY161" fmla="*/ 1413537 h 10829276"/>
                <a:gd name="connsiteX162" fmla="*/ 3740619 w 4835994"/>
                <a:gd name="connsiteY162" fmla="*/ 1406943 h 10829276"/>
                <a:gd name="connsiteX163" fmla="*/ 3710579 w 4835994"/>
                <a:gd name="connsiteY163" fmla="*/ 1290445 h 10829276"/>
                <a:gd name="connsiteX164" fmla="*/ 3622656 w 4835994"/>
                <a:gd name="connsiteY164" fmla="*/ 1184937 h 10829276"/>
                <a:gd name="connsiteX165" fmla="*/ 3587486 w 4835994"/>
                <a:gd name="connsiteY165" fmla="*/ 1132183 h 10829276"/>
                <a:gd name="connsiteX166" fmla="*/ 3552317 w 4835994"/>
                <a:gd name="connsiteY166" fmla="*/ 1044260 h 10829276"/>
                <a:gd name="connsiteX167" fmla="*/ 3600048 w 4835994"/>
                <a:gd name="connsiteY167" fmla="*/ 700940 h 10829276"/>
                <a:gd name="connsiteX168" fmla="*/ 3499563 w 4835994"/>
                <a:gd name="connsiteY168" fmla="*/ 340875 h 10829276"/>
                <a:gd name="connsiteX169" fmla="*/ 3306133 w 4835994"/>
                <a:gd name="connsiteY169" fmla="*/ 182614 h 10829276"/>
                <a:gd name="connsiteX170" fmla="*/ 3059948 w 4835994"/>
                <a:gd name="connsiteY170" fmla="*/ 77106 h 10829276"/>
                <a:gd name="connsiteX171" fmla="*/ 2796179 w 4835994"/>
                <a:gd name="connsiteY171" fmla="*/ 6768 h 10829276"/>
                <a:gd name="connsiteX172" fmla="*/ 2532410 w 4835994"/>
                <a:gd name="connsiteY172" fmla="*/ 6768 h 10829276"/>
                <a:gd name="connsiteX173" fmla="*/ 2198302 w 4835994"/>
                <a:gd name="connsiteY173" fmla="*/ 41937 h 10829276"/>
                <a:gd name="connsiteX174" fmla="*/ 1987286 w 4835994"/>
                <a:gd name="connsiteY174" fmla="*/ 165029 h 10829276"/>
                <a:gd name="connsiteX175" fmla="*/ 1776271 w 4835994"/>
                <a:gd name="connsiteY175" fmla="*/ 358460 h 10829276"/>
                <a:gd name="connsiteX176" fmla="*/ 1705932 w 4835994"/>
                <a:gd name="connsiteY176" fmla="*/ 639814 h 10829276"/>
                <a:gd name="connsiteX177" fmla="*/ 1776271 w 4835994"/>
                <a:gd name="connsiteY177" fmla="*/ 991507 h 10829276"/>
                <a:gd name="connsiteX178" fmla="*/ 1952117 w 4835994"/>
                <a:gd name="connsiteY178" fmla="*/ 1272860 h 10829276"/>
                <a:gd name="connsiteX179" fmla="*/ 2163133 w 4835994"/>
                <a:gd name="connsiteY179" fmla="*/ 1448706 h 10829276"/>
                <a:gd name="connsiteX180" fmla="*/ 2215887 w 4835994"/>
                <a:gd name="connsiteY180" fmla="*/ 1554213 h 10829276"/>
                <a:gd name="connsiteX181" fmla="*/ 2215886 w 4835994"/>
                <a:gd name="connsiteY181" fmla="*/ 1888321 h 10829276"/>
                <a:gd name="connsiteX182" fmla="*/ 2084421 w 4835994"/>
                <a:gd name="connsiteY182" fmla="*/ 2295000 h 10829276"/>
                <a:gd name="connsiteX183" fmla="*/ 2004871 w 4835994"/>
                <a:gd name="connsiteY183" fmla="*/ 2503783 h 10829276"/>
                <a:gd name="connsiteX184" fmla="*/ 1562185 w 4835994"/>
                <a:gd name="connsiteY184" fmla="*/ 2803560 h 10829276"/>
                <a:gd name="connsiteX185" fmla="*/ 1139317 w 4835994"/>
                <a:gd name="connsiteY185" fmla="*/ 3011504 h 10829276"/>
                <a:gd name="connsiteX186" fmla="*/ 791533 w 4835994"/>
                <a:gd name="connsiteY186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457425 w 4835994"/>
                <a:gd name="connsiteY3" fmla="*/ 5053552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502642 w 4835994"/>
                <a:gd name="connsiteY43" fmla="*/ 8208734 h 10829276"/>
                <a:gd name="connsiteX44" fmla="*/ 950631 w 4835994"/>
                <a:gd name="connsiteY44" fmla="*/ 6480977 h 10829276"/>
                <a:gd name="connsiteX45" fmla="*/ 1037717 w 4835994"/>
                <a:gd name="connsiteY45" fmla="*/ 5669014 h 10829276"/>
                <a:gd name="connsiteX46" fmla="*/ 1058372 w 4835994"/>
                <a:gd name="connsiteY46" fmla="*/ 5147616 h 10829276"/>
                <a:gd name="connsiteX47" fmla="*/ 985800 w 4835994"/>
                <a:gd name="connsiteY47" fmla="*/ 4689858 h 10829276"/>
                <a:gd name="connsiteX48" fmla="*/ 1104715 w 4835994"/>
                <a:gd name="connsiteY48" fmla="*/ 5114615 h 10829276"/>
                <a:gd name="connsiteX49" fmla="*/ 1207423 w 4835994"/>
                <a:gd name="connsiteY49" fmla="*/ 5328208 h 10829276"/>
                <a:gd name="connsiteX50" fmla="*/ 1266317 w 4835994"/>
                <a:gd name="connsiteY50" fmla="*/ 5985537 h 10829276"/>
                <a:gd name="connsiteX51" fmla="*/ 1301486 w 4835994"/>
                <a:gd name="connsiteY51" fmla="*/ 6266891 h 10829276"/>
                <a:gd name="connsiteX52" fmla="*/ 1222774 w 4835994"/>
                <a:gd name="connsiteY52" fmla="*/ 6740838 h 10829276"/>
                <a:gd name="connsiteX53" fmla="*/ 757200 w 4835994"/>
                <a:gd name="connsiteY53" fmla="*/ 7941337 h 10829276"/>
                <a:gd name="connsiteX54" fmla="*/ 698306 w 4835994"/>
                <a:gd name="connsiteY54" fmla="*/ 8785120 h 10829276"/>
                <a:gd name="connsiteX55" fmla="*/ 861871 w 4835994"/>
                <a:gd name="connsiteY55" fmla="*/ 9854152 h 10829276"/>
                <a:gd name="connsiteX56" fmla="*/ 843458 w 4835994"/>
                <a:gd name="connsiteY56" fmla="*/ 9904329 h 10829276"/>
                <a:gd name="connsiteX57" fmla="*/ 1020133 w 4835994"/>
                <a:gd name="connsiteY57" fmla="*/ 10592706 h 10829276"/>
                <a:gd name="connsiteX58" fmla="*/ 1090471 w 4835994"/>
                <a:gd name="connsiteY58" fmla="*/ 10803722 h 10829276"/>
                <a:gd name="connsiteX59" fmla="*/ 1178394 w 4835994"/>
                <a:gd name="connsiteY59" fmla="*/ 10803722 h 10829276"/>
                <a:gd name="connsiteX60" fmla="*/ 1389410 w 4835994"/>
                <a:gd name="connsiteY60" fmla="*/ 10803722 h 10829276"/>
                <a:gd name="connsiteX61" fmla="*/ 1916948 w 4835994"/>
                <a:gd name="connsiteY61" fmla="*/ 10803722 h 10829276"/>
                <a:gd name="connsiteX62" fmla="*/ 2338979 w 4835994"/>
                <a:gd name="connsiteY62" fmla="*/ 10786137 h 10829276"/>
                <a:gd name="connsiteX63" fmla="*/ 2374148 w 4835994"/>
                <a:gd name="connsiteY63" fmla="*/ 10663045 h 10829276"/>
                <a:gd name="connsiteX64" fmla="*/ 2338979 w 4835994"/>
                <a:gd name="connsiteY64" fmla="*/ 10399275 h 10829276"/>
                <a:gd name="connsiteX65" fmla="*/ 2356563 w 4835994"/>
                <a:gd name="connsiteY65" fmla="*/ 9994829 h 10829276"/>
                <a:gd name="connsiteX66" fmla="*/ 2338979 w 4835994"/>
                <a:gd name="connsiteY66" fmla="*/ 9432122 h 10829276"/>
                <a:gd name="connsiteX67" fmla="*/ 2303810 w 4835994"/>
                <a:gd name="connsiteY67" fmla="*/ 9133183 h 10829276"/>
                <a:gd name="connsiteX68" fmla="*/ 2303810 w 4835994"/>
                <a:gd name="connsiteY68" fmla="*/ 9010091 h 10829276"/>
                <a:gd name="connsiteX69" fmla="*/ 2479656 w 4835994"/>
                <a:gd name="connsiteY69" fmla="*/ 9027675 h 10829276"/>
                <a:gd name="connsiteX70" fmla="*/ 2549994 w 4835994"/>
                <a:gd name="connsiteY70" fmla="*/ 9045260 h 10829276"/>
                <a:gd name="connsiteX71" fmla="*/ 2532410 w 4835994"/>
                <a:gd name="connsiteY71" fmla="*/ 9256275 h 10829276"/>
                <a:gd name="connsiteX72" fmla="*/ 2514825 w 4835994"/>
                <a:gd name="connsiteY72" fmla="*/ 9537629 h 10829276"/>
                <a:gd name="connsiteX73" fmla="*/ 2497240 w 4835994"/>
                <a:gd name="connsiteY73" fmla="*/ 9766229 h 10829276"/>
                <a:gd name="connsiteX74" fmla="*/ 2497240 w 4835994"/>
                <a:gd name="connsiteY74" fmla="*/ 10047583 h 10829276"/>
                <a:gd name="connsiteX75" fmla="*/ 2479656 w 4835994"/>
                <a:gd name="connsiteY75" fmla="*/ 10241014 h 10829276"/>
                <a:gd name="connsiteX76" fmla="*/ 2497240 w 4835994"/>
                <a:gd name="connsiteY76" fmla="*/ 10469614 h 10829276"/>
                <a:gd name="connsiteX77" fmla="*/ 2497240 w 4835994"/>
                <a:gd name="connsiteY77" fmla="*/ 10663045 h 10829276"/>
                <a:gd name="connsiteX78" fmla="*/ 2514825 w 4835994"/>
                <a:gd name="connsiteY78" fmla="*/ 10821306 h 10829276"/>
                <a:gd name="connsiteX79" fmla="*/ 2725840 w 4835994"/>
                <a:gd name="connsiteY79" fmla="*/ 10803722 h 10829276"/>
                <a:gd name="connsiteX80" fmla="*/ 3059948 w 4835994"/>
                <a:gd name="connsiteY80" fmla="*/ 10786137 h 10829276"/>
                <a:gd name="connsiteX81" fmla="*/ 3499563 w 4835994"/>
                <a:gd name="connsiteY81" fmla="*/ 10821306 h 10829276"/>
                <a:gd name="connsiteX82" fmla="*/ 3763333 w 4835994"/>
                <a:gd name="connsiteY82" fmla="*/ 10786137 h 10829276"/>
                <a:gd name="connsiteX83" fmla="*/ 3780917 w 4835994"/>
                <a:gd name="connsiteY83" fmla="*/ 10680629 h 10829276"/>
                <a:gd name="connsiteX84" fmla="*/ 3851256 w 4835994"/>
                <a:gd name="connsiteY84" fmla="*/ 10293768 h 10829276"/>
                <a:gd name="connsiteX85" fmla="*/ 3974348 w 4835994"/>
                <a:gd name="connsiteY85" fmla="*/ 9783814 h 10829276"/>
                <a:gd name="connsiteX86" fmla="*/ 4079856 w 4835994"/>
                <a:gd name="connsiteY86" fmla="*/ 9080429 h 10829276"/>
                <a:gd name="connsiteX87" fmla="*/ 4170011 w 4835994"/>
                <a:gd name="connsiteY87" fmla="*/ 8727900 h 10829276"/>
                <a:gd name="connsiteX88" fmla="*/ 4108047 w 4835994"/>
                <a:gd name="connsiteY88" fmla="*/ 8027585 h 10829276"/>
                <a:gd name="connsiteX89" fmla="*/ 4024590 w 4835994"/>
                <a:gd name="connsiteY89" fmla="*/ 7477717 h 10829276"/>
                <a:gd name="connsiteX90" fmla="*/ 3880842 w 4835994"/>
                <a:gd name="connsiteY90" fmla="*/ 6954086 h 10829276"/>
                <a:gd name="connsiteX91" fmla="*/ 3752447 w 4835994"/>
                <a:gd name="connsiteY91" fmla="*/ 6700366 h 10829276"/>
                <a:gd name="connsiteX92" fmla="*/ 3534733 w 4835994"/>
                <a:gd name="connsiteY92" fmla="*/ 6284475 h 10829276"/>
                <a:gd name="connsiteX93" fmla="*/ 3622656 w 4835994"/>
                <a:gd name="connsiteY93" fmla="*/ 5880029 h 10829276"/>
                <a:gd name="connsiteX94" fmla="*/ 3692994 w 4835994"/>
                <a:gd name="connsiteY94" fmla="*/ 5387660 h 10829276"/>
                <a:gd name="connsiteX95" fmla="*/ 3710579 w 4835994"/>
                <a:gd name="connsiteY95" fmla="*/ 5106306 h 10829276"/>
                <a:gd name="connsiteX96" fmla="*/ 3734304 w 4835994"/>
                <a:gd name="connsiteY96" fmla="*/ 5354445 h 10829276"/>
                <a:gd name="connsiteX97" fmla="*/ 3798502 w 4835994"/>
                <a:gd name="connsiteY97" fmla="*/ 6126214 h 10829276"/>
                <a:gd name="connsiteX98" fmla="*/ 3798502 w 4835994"/>
                <a:gd name="connsiteY98" fmla="*/ 6460322 h 10829276"/>
                <a:gd name="connsiteX99" fmla="*/ 3921594 w 4835994"/>
                <a:gd name="connsiteY99" fmla="*/ 6970275 h 10829276"/>
                <a:gd name="connsiteX100" fmla="*/ 4079856 w 4835994"/>
                <a:gd name="connsiteY100" fmla="*/ 7532983 h 10829276"/>
                <a:gd name="connsiteX101" fmla="*/ 4417591 w 4835994"/>
                <a:gd name="connsiteY101" fmla="*/ 8305032 h 10829276"/>
                <a:gd name="connsiteX102" fmla="*/ 4322970 w 4835994"/>
                <a:gd name="connsiteY102" fmla="*/ 8643046 h 10829276"/>
                <a:gd name="connsiteX103" fmla="*/ 4326040 w 4835994"/>
                <a:gd name="connsiteY103" fmla="*/ 8957337 h 10829276"/>
                <a:gd name="connsiteX104" fmla="*/ 4273286 w 4835994"/>
                <a:gd name="connsiteY104" fmla="*/ 9273860 h 10829276"/>
                <a:gd name="connsiteX105" fmla="*/ 4185363 w 4835994"/>
                <a:gd name="connsiteY105" fmla="*/ 9520045 h 10829276"/>
                <a:gd name="connsiteX106" fmla="*/ 4202948 w 4835994"/>
                <a:gd name="connsiteY106" fmla="*/ 9713475 h 10829276"/>
                <a:gd name="connsiteX107" fmla="*/ 4202948 w 4835994"/>
                <a:gd name="connsiteY107" fmla="*/ 9836568 h 10829276"/>
                <a:gd name="connsiteX108" fmla="*/ 4220533 w 4835994"/>
                <a:gd name="connsiteY108" fmla="*/ 10029998 h 10829276"/>
                <a:gd name="connsiteX109" fmla="*/ 4308456 w 4835994"/>
                <a:gd name="connsiteY109" fmla="*/ 10135506 h 10829276"/>
                <a:gd name="connsiteX110" fmla="*/ 4343625 w 4835994"/>
                <a:gd name="connsiteY110" fmla="*/ 10135506 h 10829276"/>
                <a:gd name="connsiteX111" fmla="*/ 4361210 w 4835994"/>
                <a:gd name="connsiteY111" fmla="*/ 10047583 h 10829276"/>
                <a:gd name="connsiteX112" fmla="*/ 4326040 w 4835994"/>
                <a:gd name="connsiteY112" fmla="*/ 9906906 h 10829276"/>
                <a:gd name="connsiteX113" fmla="*/ 4343625 w 4835994"/>
                <a:gd name="connsiteY113" fmla="*/ 9713475 h 10829276"/>
                <a:gd name="connsiteX114" fmla="*/ 4396379 w 4835994"/>
                <a:gd name="connsiteY114" fmla="*/ 9572798 h 10829276"/>
                <a:gd name="connsiteX115" fmla="*/ 4466717 w 4835994"/>
                <a:gd name="connsiteY115" fmla="*/ 9836568 h 10829276"/>
                <a:gd name="connsiteX116" fmla="*/ 4466717 w 4835994"/>
                <a:gd name="connsiteY116" fmla="*/ 10065168 h 10829276"/>
                <a:gd name="connsiteX117" fmla="*/ 4431548 w 4835994"/>
                <a:gd name="connsiteY117" fmla="*/ 10170675 h 10829276"/>
                <a:gd name="connsiteX118" fmla="*/ 4378794 w 4835994"/>
                <a:gd name="connsiteY118" fmla="*/ 10293768 h 10829276"/>
                <a:gd name="connsiteX119" fmla="*/ 4290871 w 4835994"/>
                <a:gd name="connsiteY119" fmla="*/ 10452029 h 10829276"/>
                <a:gd name="connsiteX120" fmla="*/ 4290871 w 4835994"/>
                <a:gd name="connsiteY120" fmla="*/ 10487198 h 10829276"/>
                <a:gd name="connsiteX121" fmla="*/ 4449133 w 4835994"/>
                <a:gd name="connsiteY121" fmla="*/ 10311352 h 10829276"/>
                <a:gd name="connsiteX122" fmla="*/ 4607394 w 4835994"/>
                <a:gd name="connsiteY122" fmla="*/ 10241014 h 10829276"/>
                <a:gd name="connsiteX123" fmla="*/ 4712902 w 4835994"/>
                <a:gd name="connsiteY123" fmla="*/ 10065168 h 10829276"/>
                <a:gd name="connsiteX124" fmla="*/ 4783240 w 4835994"/>
                <a:gd name="connsiteY124" fmla="*/ 9906906 h 10829276"/>
                <a:gd name="connsiteX125" fmla="*/ 4835994 w 4835994"/>
                <a:gd name="connsiteY125" fmla="*/ 9731060 h 10829276"/>
                <a:gd name="connsiteX126" fmla="*/ 4783240 w 4835994"/>
                <a:gd name="connsiteY126" fmla="*/ 9396952 h 10829276"/>
                <a:gd name="connsiteX127" fmla="*/ 4677733 w 4835994"/>
                <a:gd name="connsiteY127" fmla="*/ 9010091 h 10829276"/>
                <a:gd name="connsiteX128" fmla="*/ 4677733 w 4835994"/>
                <a:gd name="connsiteY128" fmla="*/ 8851829 h 10829276"/>
                <a:gd name="connsiteX129" fmla="*/ 4695317 w 4835994"/>
                <a:gd name="connsiteY129" fmla="*/ 8799075 h 10829276"/>
                <a:gd name="connsiteX130" fmla="*/ 4624979 w 4835994"/>
                <a:gd name="connsiteY130" fmla="*/ 8693568 h 10829276"/>
                <a:gd name="connsiteX131" fmla="*/ 4607394 w 4835994"/>
                <a:gd name="connsiteY131" fmla="*/ 8640814 h 10829276"/>
                <a:gd name="connsiteX132" fmla="*/ 4767051 w 4835994"/>
                <a:gd name="connsiteY132" fmla="*/ 8485344 h 10829276"/>
                <a:gd name="connsiteX133" fmla="*/ 4720438 w 4835994"/>
                <a:gd name="connsiteY133" fmla="*/ 7522655 h 10829276"/>
                <a:gd name="connsiteX134" fmla="*/ 4705086 w 4835994"/>
                <a:gd name="connsiteY134" fmla="*/ 6920312 h 10829276"/>
                <a:gd name="connsiteX135" fmla="*/ 4614094 w 4835994"/>
                <a:gd name="connsiteY135" fmla="*/ 6397520 h 10829276"/>
                <a:gd name="connsiteX136" fmla="*/ 4509423 w 4835994"/>
                <a:gd name="connsiteY136" fmla="*/ 5788198 h 10829276"/>
                <a:gd name="connsiteX137" fmla="*/ 4468950 w 4835994"/>
                <a:gd name="connsiteY137" fmla="*/ 4527409 h 10829276"/>
                <a:gd name="connsiteX138" fmla="*/ 4468950 w 4835994"/>
                <a:gd name="connsiteY138" fmla="*/ 3794997 h 10829276"/>
                <a:gd name="connsiteX139" fmla="*/ 4308456 w 4835994"/>
                <a:gd name="connsiteY139" fmla="*/ 3295091 h 10829276"/>
                <a:gd name="connsiteX140" fmla="*/ 4202948 w 4835994"/>
                <a:gd name="connsiteY140" fmla="*/ 3189583 h 10829276"/>
                <a:gd name="connsiteX141" fmla="*/ 4062271 w 4835994"/>
                <a:gd name="connsiteY141" fmla="*/ 3101660 h 10829276"/>
                <a:gd name="connsiteX142" fmla="*/ 3797665 w 4835994"/>
                <a:gd name="connsiteY142" fmla="*/ 3034392 h 10829276"/>
                <a:gd name="connsiteX143" fmla="*/ 3402429 w 4835994"/>
                <a:gd name="connsiteY143" fmla="*/ 2826447 h 10829276"/>
                <a:gd name="connsiteX144" fmla="*/ 3024779 w 4835994"/>
                <a:gd name="connsiteY144" fmla="*/ 2609291 h 10829276"/>
                <a:gd name="connsiteX145" fmla="*/ 2866517 w 4835994"/>
                <a:gd name="connsiteY145" fmla="*/ 2204845 h 10829276"/>
                <a:gd name="connsiteX146" fmla="*/ 2831348 w 4835994"/>
                <a:gd name="connsiteY146" fmla="*/ 1958660 h 10829276"/>
                <a:gd name="connsiteX147" fmla="*/ 2831348 w 4835994"/>
                <a:gd name="connsiteY147" fmla="*/ 1870737 h 10829276"/>
                <a:gd name="connsiteX148" fmla="*/ 3077533 w 4835994"/>
                <a:gd name="connsiteY148" fmla="*/ 1958660 h 10829276"/>
                <a:gd name="connsiteX149" fmla="*/ 3288548 w 4835994"/>
                <a:gd name="connsiteY149" fmla="*/ 1993829 h 10829276"/>
                <a:gd name="connsiteX150" fmla="*/ 3411640 w 4835994"/>
                <a:gd name="connsiteY150" fmla="*/ 1958660 h 10829276"/>
                <a:gd name="connsiteX151" fmla="*/ 3446810 w 4835994"/>
                <a:gd name="connsiteY151" fmla="*/ 1923491 h 10829276"/>
                <a:gd name="connsiteX152" fmla="*/ 3446810 w 4835994"/>
                <a:gd name="connsiteY152" fmla="*/ 1835568 h 10829276"/>
                <a:gd name="connsiteX153" fmla="*/ 3429225 w 4835994"/>
                <a:gd name="connsiteY153" fmla="*/ 1782814 h 10829276"/>
                <a:gd name="connsiteX154" fmla="*/ 3464394 w 4835994"/>
                <a:gd name="connsiteY154" fmla="*/ 1782814 h 10829276"/>
                <a:gd name="connsiteX155" fmla="*/ 3534733 w 4835994"/>
                <a:gd name="connsiteY155" fmla="*/ 1765229 h 10829276"/>
                <a:gd name="connsiteX156" fmla="*/ 3517148 w 4835994"/>
                <a:gd name="connsiteY156" fmla="*/ 1712475 h 10829276"/>
                <a:gd name="connsiteX157" fmla="*/ 3499563 w 4835994"/>
                <a:gd name="connsiteY157" fmla="*/ 1694891 h 10829276"/>
                <a:gd name="connsiteX158" fmla="*/ 3552317 w 4835994"/>
                <a:gd name="connsiteY158" fmla="*/ 1677306 h 10829276"/>
                <a:gd name="connsiteX159" fmla="*/ 3552317 w 4835994"/>
                <a:gd name="connsiteY159" fmla="*/ 1571798 h 10829276"/>
                <a:gd name="connsiteX160" fmla="*/ 3534733 w 4835994"/>
                <a:gd name="connsiteY160" fmla="*/ 1413537 h 10829276"/>
                <a:gd name="connsiteX161" fmla="*/ 3640240 w 4835994"/>
                <a:gd name="connsiteY161" fmla="*/ 1413537 h 10829276"/>
                <a:gd name="connsiteX162" fmla="*/ 3740619 w 4835994"/>
                <a:gd name="connsiteY162" fmla="*/ 1406943 h 10829276"/>
                <a:gd name="connsiteX163" fmla="*/ 3710579 w 4835994"/>
                <a:gd name="connsiteY163" fmla="*/ 1290445 h 10829276"/>
                <a:gd name="connsiteX164" fmla="*/ 3622656 w 4835994"/>
                <a:gd name="connsiteY164" fmla="*/ 1184937 h 10829276"/>
                <a:gd name="connsiteX165" fmla="*/ 3587486 w 4835994"/>
                <a:gd name="connsiteY165" fmla="*/ 1132183 h 10829276"/>
                <a:gd name="connsiteX166" fmla="*/ 3552317 w 4835994"/>
                <a:gd name="connsiteY166" fmla="*/ 1044260 h 10829276"/>
                <a:gd name="connsiteX167" fmla="*/ 3600048 w 4835994"/>
                <a:gd name="connsiteY167" fmla="*/ 700940 h 10829276"/>
                <a:gd name="connsiteX168" fmla="*/ 3499563 w 4835994"/>
                <a:gd name="connsiteY168" fmla="*/ 340875 h 10829276"/>
                <a:gd name="connsiteX169" fmla="*/ 3306133 w 4835994"/>
                <a:gd name="connsiteY169" fmla="*/ 182614 h 10829276"/>
                <a:gd name="connsiteX170" fmla="*/ 3059948 w 4835994"/>
                <a:gd name="connsiteY170" fmla="*/ 77106 h 10829276"/>
                <a:gd name="connsiteX171" fmla="*/ 2796179 w 4835994"/>
                <a:gd name="connsiteY171" fmla="*/ 6768 h 10829276"/>
                <a:gd name="connsiteX172" fmla="*/ 2532410 w 4835994"/>
                <a:gd name="connsiteY172" fmla="*/ 6768 h 10829276"/>
                <a:gd name="connsiteX173" fmla="*/ 2198302 w 4835994"/>
                <a:gd name="connsiteY173" fmla="*/ 41937 h 10829276"/>
                <a:gd name="connsiteX174" fmla="*/ 1987286 w 4835994"/>
                <a:gd name="connsiteY174" fmla="*/ 165029 h 10829276"/>
                <a:gd name="connsiteX175" fmla="*/ 1776271 w 4835994"/>
                <a:gd name="connsiteY175" fmla="*/ 358460 h 10829276"/>
                <a:gd name="connsiteX176" fmla="*/ 1705932 w 4835994"/>
                <a:gd name="connsiteY176" fmla="*/ 639814 h 10829276"/>
                <a:gd name="connsiteX177" fmla="*/ 1776271 w 4835994"/>
                <a:gd name="connsiteY177" fmla="*/ 991507 h 10829276"/>
                <a:gd name="connsiteX178" fmla="*/ 1952117 w 4835994"/>
                <a:gd name="connsiteY178" fmla="*/ 1272860 h 10829276"/>
                <a:gd name="connsiteX179" fmla="*/ 2163133 w 4835994"/>
                <a:gd name="connsiteY179" fmla="*/ 1448706 h 10829276"/>
                <a:gd name="connsiteX180" fmla="*/ 2215887 w 4835994"/>
                <a:gd name="connsiteY180" fmla="*/ 1554213 h 10829276"/>
                <a:gd name="connsiteX181" fmla="*/ 2215886 w 4835994"/>
                <a:gd name="connsiteY181" fmla="*/ 1888321 h 10829276"/>
                <a:gd name="connsiteX182" fmla="*/ 2084421 w 4835994"/>
                <a:gd name="connsiteY182" fmla="*/ 2295000 h 10829276"/>
                <a:gd name="connsiteX183" fmla="*/ 2004871 w 4835994"/>
                <a:gd name="connsiteY183" fmla="*/ 2503783 h 10829276"/>
                <a:gd name="connsiteX184" fmla="*/ 1562185 w 4835994"/>
                <a:gd name="connsiteY184" fmla="*/ 2803560 h 10829276"/>
                <a:gd name="connsiteX185" fmla="*/ 1139317 w 4835994"/>
                <a:gd name="connsiteY185" fmla="*/ 3011504 h 10829276"/>
                <a:gd name="connsiteX186" fmla="*/ 791533 w 4835994"/>
                <a:gd name="connsiteY186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404671 w 4835994"/>
                <a:gd name="connsiteY2" fmla="*/ 4139152 h 10829276"/>
                <a:gd name="connsiteX3" fmla="*/ 341311 w 4835994"/>
                <a:gd name="connsiteY3" fmla="*/ 5068067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502642 w 4835994"/>
                <a:gd name="connsiteY43" fmla="*/ 8208734 h 10829276"/>
                <a:gd name="connsiteX44" fmla="*/ 950631 w 4835994"/>
                <a:gd name="connsiteY44" fmla="*/ 6480977 h 10829276"/>
                <a:gd name="connsiteX45" fmla="*/ 1037717 w 4835994"/>
                <a:gd name="connsiteY45" fmla="*/ 5669014 h 10829276"/>
                <a:gd name="connsiteX46" fmla="*/ 1058372 w 4835994"/>
                <a:gd name="connsiteY46" fmla="*/ 5147616 h 10829276"/>
                <a:gd name="connsiteX47" fmla="*/ 985800 w 4835994"/>
                <a:gd name="connsiteY47" fmla="*/ 4689858 h 10829276"/>
                <a:gd name="connsiteX48" fmla="*/ 1104715 w 4835994"/>
                <a:gd name="connsiteY48" fmla="*/ 5114615 h 10829276"/>
                <a:gd name="connsiteX49" fmla="*/ 1207423 w 4835994"/>
                <a:gd name="connsiteY49" fmla="*/ 5328208 h 10829276"/>
                <a:gd name="connsiteX50" fmla="*/ 1266317 w 4835994"/>
                <a:gd name="connsiteY50" fmla="*/ 5985537 h 10829276"/>
                <a:gd name="connsiteX51" fmla="*/ 1301486 w 4835994"/>
                <a:gd name="connsiteY51" fmla="*/ 6266891 h 10829276"/>
                <a:gd name="connsiteX52" fmla="*/ 1222774 w 4835994"/>
                <a:gd name="connsiteY52" fmla="*/ 6740838 h 10829276"/>
                <a:gd name="connsiteX53" fmla="*/ 757200 w 4835994"/>
                <a:gd name="connsiteY53" fmla="*/ 7941337 h 10829276"/>
                <a:gd name="connsiteX54" fmla="*/ 698306 w 4835994"/>
                <a:gd name="connsiteY54" fmla="*/ 8785120 h 10829276"/>
                <a:gd name="connsiteX55" fmla="*/ 861871 w 4835994"/>
                <a:gd name="connsiteY55" fmla="*/ 9854152 h 10829276"/>
                <a:gd name="connsiteX56" fmla="*/ 843458 w 4835994"/>
                <a:gd name="connsiteY56" fmla="*/ 9904329 h 10829276"/>
                <a:gd name="connsiteX57" fmla="*/ 1020133 w 4835994"/>
                <a:gd name="connsiteY57" fmla="*/ 10592706 h 10829276"/>
                <a:gd name="connsiteX58" fmla="*/ 1090471 w 4835994"/>
                <a:gd name="connsiteY58" fmla="*/ 10803722 h 10829276"/>
                <a:gd name="connsiteX59" fmla="*/ 1178394 w 4835994"/>
                <a:gd name="connsiteY59" fmla="*/ 10803722 h 10829276"/>
                <a:gd name="connsiteX60" fmla="*/ 1389410 w 4835994"/>
                <a:gd name="connsiteY60" fmla="*/ 10803722 h 10829276"/>
                <a:gd name="connsiteX61" fmla="*/ 1916948 w 4835994"/>
                <a:gd name="connsiteY61" fmla="*/ 10803722 h 10829276"/>
                <a:gd name="connsiteX62" fmla="*/ 2338979 w 4835994"/>
                <a:gd name="connsiteY62" fmla="*/ 10786137 h 10829276"/>
                <a:gd name="connsiteX63" fmla="*/ 2374148 w 4835994"/>
                <a:gd name="connsiteY63" fmla="*/ 10663045 h 10829276"/>
                <a:gd name="connsiteX64" fmla="*/ 2338979 w 4835994"/>
                <a:gd name="connsiteY64" fmla="*/ 10399275 h 10829276"/>
                <a:gd name="connsiteX65" fmla="*/ 2356563 w 4835994"/>
                <a:gd name="connsiteY65" fmla="*/ 9994829 h 10829276"/>
                <a:gd name="connsiteX66" fmla="*/ 2338979 w 4835994"/>
                <a:gd name="connsiteY66" fmla="*/ 9432122 h 10829276"/>
                <a:gd name="connsiteX67" fmla="*/ 2303810 w 4835994"/>
                <a:gd name="connsiteY67" fmla="*/ 9133183 h 10829276"/>
                <a:gd name="connsiteX68" fmla="*/ 2303810 w 4835994"/>
                <a:gd name="connsiteY68" fmla="*/ 9010091 h 10829276"/>
                <a:gd name="connsiteX69" fmla="*/ 2479656 w 4835994"/>
                <a:gd name="connsiteY69" fmla="*/ 9027675 h 10829276"/>
                <a:gd name="connsiteX70" fmla="*/ 2549994 w 4835994"/>
                <a:gd name="connsiteY70" fmla="*/ 9045260 h 10829276"/>
                <a:gd name="connsiteX71" fmla="*/ 2532410 w 4835994"/>
                <a:gd name="connsiteY71" fmla="*/ 9256275 h 10829276"/>
                <a:gd name="connsiteX72" fmla="*/ 2514825 w 4835994"/>
                <a:gd name="connsiteY72" fmla="*/ 9537629 h 10829276"/>
                <a:gd name="connsiteX73" fmla="*/ 2497240 w 4835994"/>
                <a:gd name="connsiteY73" fmla="*/ 9766229 h 10829276"/>
                <a:gd name="connsiteX74" fmla="*/ 2497240 w 4835994"/>
                <a:gd name="connsiteY74" fmla="*/ 10047583 h 10829276"/>
                <a:gd name="connsiteX75" fmla="*/ 2479656 w 4835994"/>
                <a:gd name="connsiteY75" fmla="*/ 10241014 h 10829276"/>
                <a:gd name="connsiteX76" fmla="*/ 2497240 w 4835994"/>
                <a:gd name="connsiteY76" fmla="*/ 10469614 h 10829276"/>
                <a:gd name="connsiteX77" fmla="*/ 2497240 w 4835994"/>
                <a:gd name="connsiteY77" fmla="*/ 10663045 h 10829276"/>
                <a:gd name="connsiteX78" fmla="*/ 2514825 w 4835994"/>
                <a:gd name="connsiteY78" fmla="*/ 10821306 h 10829276"/>
                <a:gd name="connsiteX79" fmla="*/ 2725840 w 4835994"/>
                <a:gd name="connsiteY79" fmla="*/ 10803722 h 10829276"/>
                <a:gd name="connsiteX80" fmla="*/ 3059948 w 4835994"/>
                <a:gd name="connsiteY80" fmla="*/ 10786137 h 10829276"/>
                <a:gd name="connsiteX81" fmla="*/ 3499563 w 4835994"/>
                <a:gd name="connsiteY81" fmla="*/ 10821306 h 10829276"/>
                <a:gd name="connsiteX82" fmla="*/ 3763333 w 4835994"/>
                <a:gd name="connsiteY82" fmla="*/ 10786137 h 10829276"/>
                <a:gd name="connsiteX83" fmla="*/ 3780917 w 4835994"/>
                <a:gd name="connsiteY83" fmla="*/ 10680629 h 10829276"/>
                <a:gd name="connsiteX84" fmla="*/ 3851256 w 4835994"/>
                <a:gd name="connsiteY84" fmla="*/ 10293768 h 10829276"/>
                <a:gd name="connsiteX85" fmla="*/ 3974348 w 4835994"/>
                <a:gd name="connsiteY85" fmla="*/ 9783814 h 10829276"/>
                <a:gd name="connsiteX86" fmla="*/ 4079856 w 4835994"/>
                <a:gd name="connsiteY86" fmla="*/ 9080429 h 10829276"/>
                <a:gd name="connsiteX87" fmla="*/ 4170011 w 4835994"/>
                <a:gd name="connsiteY87" fmla="*/ 8727900 h 10829276"/>
                <a:gd name="connsiteX88" fmla="*/ 4108047 w 4835994"/>
                <a:gd name="connsiteY88" fmla="*/ 8027585 h 10829276"/>
                <a:gd name="connsiteX89" fmla="*/ 4024590 w 4835994"/>
                <a:gd name="connsiteY89" fmla="*/ 7477717 h 10829276"/>
                <a:gd name="connsiteX90" fmla="*/ 3880842 w 4835994"/>
                <a:gd name="connsiteY90" fmla="*/ 6954086 h 10829276"/>
                <a:gd name="connsiteX91" fmla="*/ 3752447 w 4835994"/>
                <a:gd name="connsiteY91" fmla="*/ 6700366 h 10829276"/>
                <a:gd name="connsiteX92" fmla="*/ 3534733 w 4835994"/>
                <a:gd name="connsiteY92" fmla="*/ 6284475 h 10829276"/>
                <a:gd name="connsiteX93" fmla="*/ 3622656 w 4835994"/>
                <a:gd name="connsiteY93" fmla="*/ 5880029 h 10829276"/>
                <a:gd name="connsiteX94" fmla="*/ 3692994 w 4835994"/>
                <a:gd name="connsiteY94" fmla="*/ 5387660 h 10829276"/>
                <a:gd name="connsiteX95" fmla="*/ 3710579 w 4835994"/>
                <a:gd name="connsiteY95" fmla="*/ 5106306 h 10829276"/>
                <a:gd name="connsiteX96" fmla="*/ 3734304 w 4835994"/>
                <a:gd name="connsiteY96" fmla="*/ 5354445 h 10829276"/>
                <a:gd name="connsiteX97" fmla="*/ 3798502 w 4835994"/>
                <a:gd name="connsiteY97" fmla="*/ 6126214 h 10829276"/>
                <a:gd name="connsiteX98" fmla="*/ 3798502 w 4835994"/>
                <a:gd name="connsiteY98" fmla="*/ 6460322 h 10829276"/>
                <a:gd name="connsiteX99" fmla="*/ 3921594 w 4835994"/>
                <a:gd name="connsiteY99" fmla="*/ 6970275 h 10829276"/>
                <a:gd name="connsiteX100" fmla="*/ 4079856 w 4835994"/>
                <a:gd name="connsiteY100" fmla="*/ 7532983 h 10829276"/>
                <a:gd name="connsiteX101" fmla="*/ 4417591 w 4835994"/>
                <a:gd name="connsiteY101" fmla="*/ 8305032 h 10829276"/>
                <a:gd name="connsiteX102" fmla="*/ 4322970 w 4835994"/>
                <a:gd name="connsiteY102" fmla="*/ 8643046 h 10829276"/>
                <a:gd name="connsiteX103" fmla="*/ 4326040 w 4835994"/>
                <a:gd name="connsiteY103" fmla="*/ 8957337 h 10829276"/>
                <a:gd name="connsiteX104" fmla="*/ 4273286 w 4835994"/>
                <a:gd name="connsiteY104" fmla="*/ 9273860 h 10829276"/>
                <a:gd name="connsiteX105" fmla="*/ 4185363 w 4835994"/>
                <a:gd name="connsiteY105" fmla="*/ 9520045 h 10829276"/>
                <a:gd name="connsiteX106" fmla="*/ 4202948 w 4835994"/>
                <a:gd name="connsiteY106" fmla="*/ 9713475 h 10829276"/>
                <a:gd name="connsiteX107" fmla="*/ 4202948 w 4835994"/>
                <a:gd name="connsiteY107" fmla="*/ 9836568 h 10829276"/>
                <a:gd name="connsiteX108" fmla="*/ 4220533 w 4835994"/>
                <a:gd name="connsiteY108" fmla="*/ 10029998 h 10829276"/>
                <a:gd name="connsiteX109" fmla="*/ 4308456 w 4835994"/>
                <a:gd name="connsiteY109" fmla="*/ 10135506 h 10829276"/>
                <a:gd name="connsiteX110" fmla="*/ 4343625 w 4835994"/>
                <a:gd name="connsiteY110" fmla="*/ 10135506 h 10829276"/>
                <a:gd name="connsiteX111" fmla="*/ 4361210 w 4835994"/>
                <a:gd name="connsiteY111" fmla="*/ 10047583 h 10829276"/>
                <a:gd name="connsiteX112" fmla="*/ 4326040 w 4835994"/>
                <a:gd name="connsiteY112" fmla="*/ 9906906 h 10829276"/>
                <a:gd name="connsiteX113" fmla="*/ 4343625 w 4835994"/>
                <a:gd name="connsiteY113" fmla="*/ 9713475 h 10829276"/>
                <a:gd name="connsiteX114" fmla="*/ 4396379 w 4835994"/>
                <a:gd name="connsiteY114" fmla="*/ 9572798 h 10829276"/>
                <a:gd name="connsiteX115" fmla="*/ 4466717 w 4835994"/>
                <a:gd name="connsiteY115" fmla="*/ 9836568 h 10829276"/>
                <a:gd name="connsiteX116" fmla="*/ 4466717 w 4835994"/>
                <a:gd name="connsiteY116" fmla="*/ 10065168 h 10829276"/>
                <a:gd name="connsiteX117" fmla="*/ 4431548 w 4835994"/>
                <a:gd name="connsiteY117" fmla="*/ 10170675 h 10829276"/>
                <a:gd name="connsiteX118" fmla="*/ 4378794 w 4835994"/>
                <a:gd name="connsiteY118" fmla="*/ 10293768 h 10829276"/>
                <a:gd name="connsiteX119" fmla="*/ 4290871 w 4835994"/>
                <a:gd name="connsiteY119" fmla="*/ 10452029 h 10829276"/>
                <a:gd name="connsiteX120" fmla="*/ 4290871 w 4835994"/>
                <a:gd name="connsiteY120" fmla="*/ 10487198 h 10829276"/>
                <a:gd name="connsiteX121" fmla="*/ 4449133 w 4835994"/>
                <a:gd name="connsiteY121" fmla="*/ 10311352 h 10829276"/>
                <a:gd name="connsiteX122" fmla="*/ 4607394 w 4835994"/>
                <a:gd name="connsiteY122" fmla="*/ 10241014 h 10829276"/>
                <a:gd name="connsiteX123" fmla="*/ 4712902 w 4835994"/>
                <a:gd name="connsiteY123" fmla="*/ 10065168 h 10829276"/>
                <a:gd name="connsiteX124" fmla="*/ 4783240 w 4835994"/>
                <a:gd name="connsiteY124" fmla="*/ 9906906 h 10829276"/>
                <a:gd name="connsiteX125" fmla="*/ 4835994 w 4835994"/>
                <a:gd name="connsiteY125" fmla="*/ 9731060 h 10829276"/>
                <a:gd name="connsiteX126" fmla="*/ 4783240 w 4835994"/>
                <a:gd name="connsiteY126" fmla="*/ 9396952 h 10829276"/>
                <a:gd name="connsiteX127" fmla="*/ 4677733 w 4835994"/>
                <a:gd name="connsiteY127" fmla="*/ 9010091 h 10829276"/>
                <a:gd name="connsiteX128" fmla="*/ 4677733 w 4835994"/>
                <a:gd name="connsiteY128" fmla="*/ 8851829 h 10829276"/>
                <a:gd name="connsiteX129" fmla="*/ 4695317 w 4835994"/>
                <a:gd name="connsiteY129" fmla="*/ 8799075 h 10829276"/>
                <a:gd name="connsiteX130" fmla="*/ 4624979 w 4835994"/>
                <a:gd name="connsiteY130" fmla="*/ 8693568 h 10829276"/>
                <a:gd name="connsiteX131" fmla="*/ 4607394 w 4835994"/>
                <a:gd name="connsiteY131" fmla="*/ 8640814 h 10829276"/>
                <a:gd name="connsiteX132" fmla="*/ 4767051 w 4835994"/>
                <a:gd name="connsiteY132" fmla="*/ 8485344 h 10829276"/>
                <a:gd name="connsiteX133" fmla="*/ 4720438 w 4835994"/>
                <a:gd name="connsiteY133" fmla="*/ 7522655 h 10829276"/>
                <a:gd name="connsiteX134" fmla="*/ 4705086 w 4835994"/>
                <a:gd name="connsiteY134" fmla="*/ 6920312 h 10829276"/>
                <a:gd name="connsiteX135" fmla="*/ 4614094 w 4835994"/>
                <a:gd name="connsiteY135" fmla="*/ 6397520 h 10829276"/>
                <a:gd name="connsiteX136" fmla="*/ 4509423 w 4835994"/>
                <a:gd name="connsiteY136" fmla="*/ 5788198 h 10829276"/>
                <a:gd name="connsiteX137" fmla="*/ 4468950 w 4835994"/>
                <a:gd name="connsiteY137" fmla="*/ 4527409 h 10829276"/>
                <a:gd name="connsiteX138" fmla="*/ 4468950 w 4835994"/>
                <a:gd name="connsiteY138" fmla="*/ 3794997 h 10829276"/>
                <a:gd name="connsiteX139" fmla="*/ 4308456 w 4835994"/>
                <a:gd name="connsiteY139" fmla="*/ 3295091 h 10829276"/>
                <a:gd name="connsiteX140" fmla="*/ 4202948 w 4835994"/>
                <a:gd name="connsiteY140" fmla="*/ 3189583 h 10829276"/>
                <a:gd name="connsiteX141" fmla="*/ 4062271 w 4835994"/>
                <a:gd name="connsiteY141" fmla="*/ 3101660 h 10829276"/>
                <a:gd name="connsiteX142" fmla="*/ 3797665 w 4835994"/>
                <a:gd name="connsiteY142" fmla="*/ 3034392 h 10829276"/>
                <a:gd name="connsiteX143" fmla="*/ 3402429 w 4835994"/>
                <a:gd name="connsiteY143" fmla="*/ 2826447 h 10829276"/>
                <a:gd name="connsiteX144" fmla="*/ 3024779 w 4835994"/>
                <a:gd name="connsiteY144" fmla="*/ 2609291 h 10829276"/>
                <a:gd name="connsiteX145" fmla="*/ 2866517 w 4835994"/>
                <a:gd name="connsiteY145" fmla="*/ 2204845 h 10829276"/>
                <a:gd name="connsiteX146" fmla="*/ 2831348 w 4835994"/>
                <a:gd name="connsiteY146" fmla="*/ 1958660 h 10829276"/>
                <a:gd name="connsiteX147" fmla="*/ 2831348 w 4835994"/>
                <a:gd name="connsiteY147" fmla="*/ 1870737 h 10829276"/>
                <a:gd name="connsiteX148" fmla="*/ 3077533 w 4835994"/>
                <a:gd name="connsiteY148" fmla="*/ 1958660 h 10829276"/>
                <a:gd name="connsiteX149" fmla="*/ 3288548 w 4835994"/>
                <a:gd name="connsiteY149" fmla="*/ 1993829 h 10829276"/>
                <a:gd name="connsiteX150" fmla="*/ 3411640 w 4835994"/>
                <a:gd name="connsiteY150" fmla="*/ 1958660 h 10829276"/>
                <a:gd name="connsiteX151" fmla="*/ 3446810 w 4835994"/>
                <a:gd name="connsiteY151" fmla="*/ 1923491 h 10829276"/>
                <a:gd name="connsiteX152" fmla="*/ 3446810 w 4835994"/>
                <a:gd name="connsiteY152" fmla="*/ 1835568 h 10829276"/>
                <a:gd name="connsiteX153" fmla="*/ 3429225 w 4835994"/>
                <a:gd name="connsiteY153" fmla="*/ 1782814 h 10829276"/>
                <a:gd name="connsiteX154" fmla="*/ 3464394 w 4835994"/>
                <a:gd name="connsiteY154" fmla="*/ 1782814 h 10829276"/>
                <a:gd name="connsiteX155" fmla="*/ 3534733 w 4835994"/>
                <a:gd name="connsiteY155" fmla="*/ 1765229 h 10829276"/>
                <a:gd name="connsiteX156" fmla="*/ 3517148 w 4835994"/>
                <a:gd name="connsiteY156" fmla="*/ 1712475 h 10829276"/>
                <a:gd name="connsiteX157" fmla="*/ 3499563 w 4835994"/>
                <a:gd name="connsiteY157" fmla="*/ 1694891 h 10829276"/>
                <a:gd name="connsiteX158" fmla="*/ 3552317 w 4835994"/>
                <a:gd name="connsiteY158" fmla="*/ 1677306 h 10829276"/>
                <a:gd name="connsiteX159" fmla="*/ 3552317 w 4835994"/>
                <a:gd name="connsiteY159" fmla="*/ 1571798 h 10829276"/>
                <a:gd name="connsiteX160" fmla="*/ 3534733 w 4835994"/>
                <a:gd name="connsiteY160" fmla="*/ 1413537 h 10829276"/>
                <a:gd name="connsiteX161" fmla="*/ 3640240 w 4835994"/>
                <a:gd name="connsiteY161" fmla="*/ 1413537 h 10829276"/>
                <a:gd name="connsiteX162" fmla="*/ 3740619 w 4835994"/>
                <a:gd name="connsiteY162" fmla="*/ 1406943 h 10829276"/>
                <a:gd name="connsiteX163" fmla="*/ 3710579 w 4835994"/>
                <a:gd name="connsiteY163" fmla="*/ 1290445 h 10829276"/>
                <a:gd name="connsiteX164" fmla="*/ 3622656 w 4835994"/>
                <a:gd name="connsiteY164" fmla="*/ 1184937 h 10829276"/>
                <a:gd name="connsiteX165" fmla="*/ 3587486 w 4835994"/>
                <a:gd name="connsiteY165" fmla="*/ 1132183 h 10829276"/>
                <a:gd name="connsiteX166" fmla="*/ 3552317 w 4835994"/>
                <a:gd name="connsiteY166" fmla="*/ 1044260 h 10829276"/>
                <a:gd name="connsiteX167" fmla="*/ 3600048 w 4835994"/>
                <a:gd name="connsiteY167" fmla="*/ 700940 h 10829276"/>
                <a:gd name="connsiteX168" fmla="*/ 3499563 w 4835994"/>
                <a:gd name="connsiteY168" fmla="*/ 340875 h 10829276"/>
                <a:gd name="connsiteX169" fmla="*/ 3306133 w 4835994"/>
                <a:gd name="connsiteY169" fmla="*/ 182614 h 10829276"/>
                <a:gd name="connsiteX170" fmla="*/ 3059948 w 4835994"/>
                <a:gd name="connsiteY170" fmla="*/ 77106 h 10829276"/>
                <a:gd name="connsiteX171" fmla="*/ 2796179 w 4835994"/>
                <a:gd name="connsiteY171" fmla="*/ 6768 h 10829276"/>
                <a:gd name="connsiteX172" fmla="*/ 2532410 w 4835994"/>
                <a:gd name="connsiteY172" fmla="*/ 6768 h 10829276"/>
                <a:gd name="connsiteX173" fmla="*/ 2198302 w 4835994"/>
                <a:gd name="connsiteY173" fmla="*/ 41937 h 10829276"/>
                <a:gd name="connsiteX174" fmla="*/ 1987286 w 4835994"/>
                <a:gd name="connsiteY174" fmla="*/ 165029 h 10829276"/>
                <a:gd name="connsiteX175" fmla="*/ 1776271 w 4835994"/>
                <a:gd name="connsiteY175" fmla="*/ 358460 h 10829276"/>
                <a:gd name="connsiteX176" fmla="*/ 1705932 w 4835994"/>
                <a:gd name="connsiteY176" fmla="*/ 639814 h 10829276"/>
                <a:gd name="connsiteX177" fmla="*/ 1776271 w 4835994"/>
                <a:gd name="connsiteY177" fmla="*/ 991507 h 10829276"/>
                <a:gd name="connsiteX178" fmla="*/ 1952117 w 4835994"/>
                <a:gd name="connsiteY178" fmla="*/ 1272860 h 10829276"/>
                <a:gd name="connsiteX179" fmla="*/ 2163133 w 4835994"/>
                <a:gd name="connsiteY179" fmla="*/ 1448706 h 10829276"/>
                <a:gd name="connsiteX180" fmla="*/ 2215887 w 4835994"/>
                <a:gd name="connsiteY180" fmla="*/ 1554213 h 10829276"/>
                <a:gd name="connsiteX181" fmla="*/ 2215886 w 4835994"/>
                <a:gd name="connsiteY181" fmla="*/ 1888321 h 10829276"/>
                <a:gd name="connsiteX182" fmla="*/ 2084421 w 4835994"/>
                <a:gd name="connsiteY182" fmla="*/ 2295000 h 10829276"/>
                <a:gd name="connsiteX183" fmla="*/ 2004871 w 4835994"/>
                <a:gd name="connsiteY183" fmla="*/ 2503783 h 10829276"/>
                <a:gd name="connsiteX184" fmla="*/ 1562185 w 4835994"/>
                <a:gd name="connsiteY184" fmla="*/ 2803560 h 10829276"/>
                <a:gd name="connsiteX185" fmla="*/ 1139317 w 4835994"/>
                <a:gd name="connsiteY185" fmla="*/ 3011504 h 10829276"/>
                <a:gd name="connsiteX186" fmla="*/ 791533 w 4835994"/>
                <a:gd name="connsiteY186" fmla="*/ 3066491 h 10829276"/>
                <a:gd name="connsiteX0" fmla="*/ 791533 w 4835994"/>
                <a:gd name="connsiteY0" fmla="*/ 3066491 h 10829276"/>
                <a:gd name="connsiteX1" fmla="*/ 475010 w 4835994"/>
                <a:gd name="connsiteY1" fmla="*/ 3312675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502642 w 4835994"/>
                <a:gd name="connsiteY43" fmla="*/ 8208734 h 10829276"/>
                <a:gd name="connsiteX44" fmla="*/ 950631 w 4835994"/>
                <a:gd name="connsiteY44" fmla="*/ 6480977 h 10829276"/>
                <a:gd name="connsiteX45" fmla="*/ 1037717 w 4835994"/>
                <a:gd name="connsiteY45" fmla="*/ 5669014 h 10829276"/>
                <a:gd name="connsiteX46" fmla="*/ 1058372 w 4835994"/>
                <a:gd name="connsiteY46" fmla="*/ 5147616 h 10829276"/>
                <a:gd name="connsiteX47" fmla="*/ 985800 w 4835994"/>
                <a:gd name="connsiteY47" fmla="*/ 4689858 h 10829276"/>
                <a:gd name="connsiteX48" fmla="*/ 1104715 w 4835994"/>
                <a:gd name="connsiteY48" fmla="*/ 5114615 h 10829276"/>
                <a:gd name="connsiteX49" fmla="*/ 1207423 w 4835994"/>
                <a:gd name="connsiteY49" fmla="*/ 5328208 h 10829276"/>
                <a:gd name="connsiteX50" fmla="*/ 1266317 w 4835994"/>
                <a:gd name="connsiteY50" fmla="*/ 5985537 h 10829276"/>
                <a:gd name="connsiteX51" fmla="*/ 1301486 w 4835994"/>
                <a:gd name="connsiteY51" fmla="*/ 6266891 h 10829276"/>
                <a:gd name="connsiteX52" fmla="*/ 1222774 w 4835994"/>
                <a:gd name="connsiteY52" fmla="*/ 6740838 h 10829276"/>
                <a:gd name="connsiteX53" fmla="*/ 757200 w 4835994"/>
                <a:gd name="connsiteY53" fmla="*/ 7941337 h 10829276"/>
                <a:gd name="connsiteX54" fmla="*/ 698306 w 4835994"/>
                <a:gd name="connsiteY54" fmla="*/ 8785120 h 10829276"/>
                <a:gd name="connsiteX55" fmla="*/ 861871 w 4835994"/>
                <a:gd name="connsiteY55" fmla="*/ 9854152 h 10829276"/>
                <a:gd name="connsiteX56" fmla="*/ 843458 w 4835994"/>
                <a:gd name="connsiteY56" fmla="*/ 9904329 h 10829276"/>
                <a:gd name="connsiteX57" fmla="*/ 1020133 w 4835994"/>
                <a:gd name="connsiteY57" fmla="*/ 10592706 h 10829276"/>
                <a:gd name="connsiteX58" fmla="*/ 1090471 w 4835994"/>
                <a:gd name="connsiteY58" fmla="*/ 10803722 h 10829276"/>
                <a:gd name="connsiteX59" fmla="*/ 1178394 w 4835994"/>
                <a:gd name="connsiteY59" fmla="*/ 10803722 h 10829276"/>
                <a:gd name="connsiteX60" fmla="*/ 1389410 w 4835994"/>
                <a:gd name="connsiteY60" fmla="*/ 10803722 h 10829276"/>
                <a:gd name="connsiteX61" fmla="*/ 1916948 w 4835994"/>
                <a:gd name="connsiteY61" fmla="*/ 10803722 h 10829276"/>
                <a:gd name="connsiteX62" fmla="*/ 2338979 w 4835994"/>
                <a:gd name="connsiteY62" fmla="*/ 10786137 h 10829276"/>
                <a:gd name="connsiteX63" fmla="*/ 2374148 w 4835994"/>
                <a:gd name="connsiteY63" fmla="*/ 10663045 h 10829276"/>
                <a:gd name="connsiteX64" fmla="*/ 2338979 w 4835994"/>
                <a:gd name="connsiteY64" fmla="*/ 10399275 h 10829276"/>
                <a:gd name="connsiteX65" fmla="*/ 2356563 w 4835994"/>
                <a:gd name="connsiteY65" fmla="*/ 9994829 h 10829276"/>
                <a:gd name="connsiteX66" fmla="*/ 2338979 w 4835994"/>
                <a:gd name="connsiteY66" fmla="*/ 9432122 h 10829276"/>
                <a:gd name="connsiteX67" fmla="*/ 2303810 w 4835994"/>
                <a:gd name="connsiteY67" fmla="*/ 9133183 h 10829276"/>
                <a:gd name="connsiteX68" fmla="*/ 2303810 w 4835994"/>
                <a:gd name="connsiteY68" fmla="*/ 9010091 h 10829276"/>
                <a:gd name="connsiteX69" fmla="*/ 2479656 w 4835994"/>
                <a:gd name="connsiteY69" fmla="*/ 9027675 h 10829276"/>
                <a:gd name="connsiteX70" fmla="*/ 2549994 w 4835994"/>
                <a:gd name="connsiteY70" fmla="*/ 9045260 h 10829276"/>
                <a:gd name="connsiteX71" fmla="*/ 2532410 w 4835994"/>
                <a:gd name="connsiteY71" fmla="*/ 9256275 h 10829276"/>
                <a:gd name="connsiteX72" fmla="*/ 2514825 w 4835994"/>
                <a:gd name="connsiteY72" fmla="*/ 9537629 h 10829276"/>
                <a:gd name="connsiteX73" fmla="*/ 2497240 w 4835994"/>
                <a:gd name="connsiteY73" fmla="*/ 9766229 h 10829276"/>
                <a:gd name="connsiteX74" fmla="*/ 2497240 w 4835994"/>
                <a:gd name="connsiteY74" fmla="*/ 10047583 h 10829276"/>
                <a:gd name="connsiteX75" fmla="*/ 2479656 w 4835994"/>
                <a:gd name="connsiteY75" fmla="*/ 10241014 h 10829276"/>
                <a:gd name="connsiteX76" fmla="*/ 2497240 w 4835994"/>
                <a:gd name="connsiteY76" fmla="*/ 10469614 h 10829276"/>
                <a:gd name="connsiteX77" fmla="*/ 2497240 w 4835994"/>
                <a:gd name="connsiteY77" fmla="*/ 10663045 h 10829276"/>
                <a:gd name="connsiteX78" fmla="*/ 2514825 w 4835994"/>
                <a:gd name="connsiteY78" fmla="*/ 10821306 h 10829276"/>
                <a:gd name="connsiteX79" fmla="*/ 2725840 w 4835994"/>
                <a:gd name="connsiteY79" fmla="*/ 10803722 h 10829276"/>
                <a:gd name="connsiteX80" fmla="*/ 3059948 w 4835994"/>
                <a:gd name="connsiteY80" fmla="*/ 10786137 h 10829276"/>
                <a:gd name="connsiteX81" fmla="*/ 3499563 w 4835994"/>
                <a:gd name="connsiteY81" fmla="*/ 10821306 h 10829276"/>
                <a:gd name="connsiteX82" fmla="*/ 3763333 w 4835994"/>
                <a:gd name="connsiteY82" fmla="*/ 10786137 h 10829276"/>
                <a:gd name="connsiteX83" fmla="*/ 3780917 w 4835994"/>
                <a:gd name="connsiteY83" fmla="*/ 10680629 h 10829276"/>
                <a:gd name="connsiteX84" fmla="*/ 3851256 w 4835994"/>
                <a:gd name="connsiteY84" fmla="*/ 10293768 h 10829276"/>
                <a:gd name="connsiteX85" fmla="*/ 3974348 w 4835994"/>
                <a:gd name="connsiteY85" fmla="*/ 9783814 h 10829276"/>
                <a:gd name="connsiteX86" fmla="*/ 4079856 w 4835994"/>
                <a:gd name="connsiteY86" fmla="*/ 9080429 h 10829276"/>
                <a:gd name="connsiteX87" fmla="*/ 4170011 w 4835994"/>
                <a:gd name="connsiteY87" fmla="*/ 8727900 h 10829276"/>
                <a:gd name="connsiteX88" fmla="*/ 4108047 w 4835994"/>
                <a:gd name="connsiteY88" fmla="*/ 8027585 h 10829276"/>
                <a:gd name="connsiteX89" fmla="*/ 4024590 w 4835994"/>
                <a:gd name="connsiteY89" fmla="*/ 7477717 h 10829276"/>
                <a:gd name="connsiteX90" fmla="*/ 3880842 w 4835994"/>
                <a:gd name="connsiteY90" fmla="*/ 6954086 h 10829276"/>
                <a:gd name="connsiteX91" fmla="*/ 3752447 w 4835994"/>
                <a:gd name="connsiteY91" fmla="*/ 6700366 h 10829276"/>
                <a:gd name="connsiteX92" fmla="*/ 3534733 w 4835994"/>
                <a:gd name="connsiteY92" fmla="*/ 6284475 h 10829276"/>
                <a:gd name="connsiteX93" fmla="*/ 3622656 w 4835994"/>
                <a:gd name="connsiteY93" fmla="*/ 5880029 h 10829276"/>
                <a:gd name="connsiteX94" fmla="*/ 3692994 w 4835994"/>
                <a:gd name="connsiteY94" fmla="*/ 5387660 h 10829276"/>
                <a:gd name="connsiteX95" fmla="*/ 3710579 w 4835994"/>
                <a:gd name="connsiteY95" fmla="*/ 5106306 h 10829276"/>
                <a:gd name="connsiteX96" fmla="*/ 3734304 w 4835994"/>
                <a:gd name="connsiteY96" fmla="*/ 5354445 h 10829276"/>
                <a:gd name="connsiteX97" fmla="*/ 3798502 w 4835994"/>
                <a:gd name="connsiteY97" fmla="*/ 6126214 h 10829276"/>
                <a:gd name="connsiteX98" fmla="*/ 3798502 w 4835994"/>
                <a:gd name="connsiteY98" fmla="*/ 6460322 h 10829276"/>
                <a:gd name="connsiteX99" fmla="*/ 3921594 w 4835994"/>
                <a:gd name="connsiteY99" fmla="*/ 6970275 h 10829276"/>
                <a:gd name="connsiteX100" fmla="*/ 4079856 w 4835994"/>
                <a:gd name="connsiteY100" fmla="*/ 7532983 h 10829276"/>
                <a:gd name="connsiteX101" fmla="*/ 4417591 w 4835994"/>
                <a:gd name="connsiteY101" fmla="*/ 8305032 h 10829276"/>
                <a:gd name="connsiteX102" fmla="*/ 4322970 w 4835994"/>
                <a:gd name="connsiteY102" fmla="*/ 8643046 h 10829276"/>
                <a:gd name="connsiteX103" fmla="*/ 4326040 w 4835994"/>
                <a:gd name="connsiteY103" fmla="*/ 8957337 h 10829276"/>
                <a:gd name="connsiteX104" fmla="*/ 4273286 w 4835994"/>
                <a:gd name="connsiteY104" fmla="*/ 9273860 h 10829276"/>
                <a:gd name="connsiteX105" fmla="*/ 4185363 w 4835994"/>
                <a:gd name="connsiteY105" fmla="*/ 9520045 h 10829276"/>
                <a:gd name="connsiteX106" fmla="*/ 4202948 w 4835994"/>
                <a:gd name="connsiteY106" fmla="*/ 9713475 h 10829276"/>
                <a:gd name="connsiteX107" fmla="*/ 4202948 w 4835994"/>
                <a:gd name="connsiteY107" fmla="*/ 9836568 h 10829276"/>
                <a:gd name="connsiteX108" fmla="*/ 4220533 w 4835994"/>
                <a:gd name="connsiteY108" fmla="*/ 10029998 h 10829276"/>
                <a:gd name="connsiteX109" fmla="*/ 4308456 w 4835994"/>
                <a:gd name="connsiteY109" fmla="*/ 10135506 h 10829276"/>
                <a:gd name="connsiteX110" fmla="*/ 4343625 w 4835994"/>
                <a:gd name="connsiteY110" fmla="*/ 10135506 h 10829276"/>
                <a:gd name="connsiteX111" fmla="*/ 4361210 w 4835994"/>
                <a:gd name="connsiteY111" fmla="*/ 10047583 h 10829276"/>
                <a:gd name="connsiteX112" fmla="*/ 4326040 w 4835994"/>
                <a:gd name="connsiteY112" fmla="*/ 9906906 h 10829276"/>
                <a:gd name="connsiteX113" fmla="*/ 4343625 w 4835994"/>
                <a:gd name="connsiteY113" fmla="*/ 9713475 h 10829276"/>
                <a:gd name="connsiteX114" fmla="*/ 4396379 w 4835994"/>
                <a:gd name="connsiteY114" fmla="*/ 9572798 h 10829276"/>
                <a:gd name="connsiteX115" fmla="*/ 4466717 w 4835994"/>
                <a:gd name="connsiteY115" fmla="*/ 9836568 h 10829276"/>
                <a:gd name="connsiteX116" fmla="*/ 4466717 w 4835994"/>
                <a:gd name="connsiteY116" fmla="*/ 10065168 h 10829276"/>
                <a:gd name="connsiteX117" fmla="*/ 4431548 w 4835994"/>
                <a:gd name="connsiteY117" fmla="*/ 10170675 h 10829276"/>
                <a:gd name="connsiteX118" fmla="*/ 4378794 w 4835994"/>
                <a:gd name="connsiteY118" fmla="*/ 10293768 h 10829276"/>
                <a:gd name="connsiteX119" fmla="*/ 4290871 w 4835994"/>
                <a:gd name="connsiteY119" fmla="*/ 10452029 h 10829276"/>
                <a:gd name="connsiteX120" fmla="*/ 4290871 w 4835994"/>
                <a:gd name="connsiteY120" fmla="*/ 10487198 h 10829276"/>
                <a:gd name="connsiteX121" fmla="*/ 4449133 w 4835994"/>
                <a:gd name="connsiteY121" fmla="*/ 10311352 h 10829276"/>
                <a:gd name="connsiteX122" fmla="*/ 4607394 w 4835994"/>
                <a:gd name="connsiteY122" fmla="*/ 10241014 h 10829276"/>
                <a:gd name="connsiteX123" fmla="*/ 4712902 w 4835994"/>
                <a:gd name="connsiteY123" fmla="*/ 10065168 h 10829276"/>
                <a:gd name="connsiteX124" fmla="*/ 4783240 w 4835994"/>
                <a:gd name="connsiteY124" fmla="*/ 9906906 h 10829276"/>
                <a:gd name="connsiteX125" fmla="*/ 4835994 w 4835994"/>
                <a:gd name="connsiteY125" fmla="*/ 9731060 h 10829276"/>
                <a:gd name="connsiteX126" fmla="*/ 4783240 w 4835994"/>
                <a:gd name="connsiteY126" fmla="*/ 9396952 h 10829276"/>
                <a:gd name="connsiteX127" fmla="*/ 4677733 w 4835994"/>
                <a:gd name="connsiteY127" fmla="*/ 9010091 h 10829276"/>
                <a:gd name="connsiteX128" fmla="*/ 4677733 w 4835994"/>
                <a:gd name="connsiteY128" fmla="*/ 8851829 h 10829276"/>
                <a:gd name="connsiteX129" fmla="*/ 4695317 w 4835994"/>
                <a:gd name="connsiteY129" fmla="*/ 8799075 h 10829276"/>
                <a:gd name="connsiteX130" fmla="*/ 4624979 w 4835994"/>
                <a:gd name="connsiteY130" fmla="*/ 8693568 h 10829276"/>
                <a:gd name="connsiteX131" fmla="*/ 4607394 w 4835994"/>
                <a:gd name="connsiteY131" fmla="*/ 8640814 h 10829276"/>
                <a:gd name="connsiteX132" fmla="*/ 4767051 w 4835994"/>
                <a:gd name="connsiteY132" fmla="*/ 8485344 h 10829276"/>
                <a:gd name="connsiteX133" fmla="*/ 4720438 w 4835994"/>
                <a:gd name="connsiteY133" fmla="*/ 7522655 h 10829276"/>
                <a:gd name="connsiteX134" fmla="*/ 4705086 w 4835994"/>
                <a:gd name="connsiteY134" fmla="*/ 6920312 h 10829276"/>
                <a:gd name="connsiteX135" fmla="*/ 4614094 w 4835994"/>
                <a:gd name="connsiteY135" fmla="*/ 6397520 h 10829276"/>
                <a:gd name="connsiteX136" fmla="*/ 4509423 w 4835994"/>
                <a:gd name="connsiteY136" fmla="*/ 5788198 h 10829276"/>
                <a:gd name="connsiteX137" fmla="*/ 4468950 w 4835994"/>
                <a:gd name="connsiteY137" fmla="*/ 4527409 h 10829276"/>
                <a:gd name="connsiteX138" fmla="*/ 4468950 w 4835994"/>
                <a:gd name="connsiteY138" fmla="*/ 3794997 h 10829276"/>
                <a:gd name="connsiteX139" fmla="*/ 4308456 w 4835994"/>
                <a:gd name="connsiteY139" fmla="*/ 3295091 h 10829276"/>
                <a:gd name="connsiteX140" fmla="*/ 4202948 w 4835994"/>
                <a:gd name="connsiteY140" fmla="*/ 3189583 h 10829276"/>
                <a:gd name="connsiteX141" fmla="*/ 4062271 w 4835994"/>
                <a:gd name="connsiteY141" fmla="*/ 3101660 h 10829276"/>
                <a:gd name="connsiteX142" fmla="*/ 3797665 w 4835994"/>
                <a:gd name="connsiteY142" fmla="*/ 3034392 h 10829276"/>
                <a:gd name="connsiteX143" fmla="*/ 3402429 w 4835994"/>
                <a:gd name="connsiteY143" fmla="*/ 2826447 h 10829276"/>
                <a:gd name="connsiteX144" fmla="*/ 3024779 w 4835994"/>
                <a:gd name="connsiteY144" fmla="*/ 2609291 h 10829276"/>
                <a:gd name="connsiteX145" fmla="*/ 2866517 w 4835994"/>
                <a:gd name="connsiteY145" fmla="*/ 2204845 h 10829276"/>
                <a:gd name="connsiteX146" fmla="*/ 2831348 w 4835994"/>
                <a:gd name="connsiteY146" fmla="*/ 1958660 h 10829276"/>
                <a:gd name="connsiteX147" fmla="*/ 2831348 w 4835994"/>
                <a:gd name="connsiteY147" fmla="*/ 1870737 h 10829276"/>
                <a:gd name="connsiteX148" fmla="*/ 3077533 w 4835994"/>
                <a:gd name="connsiteY148" fmla="*/ 1958660 h 10829276"/>
                <a:gd name="connsiteX149" fmla="*/ 3288548 w 4835994"/>
                <a:gd name="connsiteY149" fmla="*/ 1993829 h 10829276"/>
                <a:gd name="connsiteX150" fmla="*/ 3411640 w 4835994"/>
                <a:gd name="connsiteY150" fmla="*/ 1958660 h 10829276"/>
                <a:gd name="connsiteX151" fmla="*/ 3446810 w 4835994"/>
                <a:gd name="connsiteY151" fmla="*/ 1923491 h 10829276"/>
                <a:gd name="connsiteX152" fmla="*/ 3446810 w 4835994"/>
                <a:gd name="connsiteY152" fmla="*/ 1835568 h 10829276"/>
                <a:gd name="connsiteX153" fmla="*/ 3429225 w 4835994"/>
                <a:gd name="connsiteY153" fmla="*/ 1782814 h 10829276"/>
                <a:gd name="connsiteX154" fmla="*/ 3464394 w 4835994"/>
                <a:gd name="connsiteY154" fmla="*/ 1782814 h 10829276"/>
                <a:gd name="connsiteX155" fmla="*/ 3534733 w 4835994"/>
                <a:gd name="connsiteY155" fmla="*/ 1765229 h 10829276"/>
                <a:gd name="connsiteX156" fmla="*/ 3517148 w 4835994"/>
                <a:gd name="connsiteY156" fmla="*/ 1712475 h 10829276"/>
                <a:gd name="connsiteX157" fmla="*/ 3499563 w 4835994"/>
                <a:gd name="connsiteY157" fmla="*/ 1694891 h 10829276"/>
                <a:gd name="connsiteX158" fmla="*/ 3552317 w 4835994"/>
                <a:gd name="connsiteY158" fmla="*/ 1677306 h 10829276"/>
                <a:gd name="connsiteX159" fmla="*/ 3552317 w 4835994"/>
                <a:gd name="connsiteY159" fmla="*/ 1571798 h 10829276"/>
                <a:gd name="connsiteX160" fmla="*/ 3534733 w 4835994"/>
                <a:gd name="connsiteY160" fmla="*/ 1413537 h 10829276"/>
                <a:gd name="connsiteX161" fmla="*/ 3640240 w 4835994"/>
                <a:gd name="connsiteY161" fmla="*/ 1413537 h 10829276"/>
                <a:gd name="connsiteX162" fmla="*/ 3740619 w 4835994"/>
                <a:gd name="connsiteY162" fmla="*/ 1406943 h 10829276"/>
                <a:gd name="connsiteX163" fmla="*/ 3710579 w 4835994"/>
                <a:gd name="connsiteY163" fmla="*/ 1290445 h 10829276"/>
                <a:gd name="connsiteX164" fmla="*/ 3622656 w 4835994"/>
                <a:gd name="connsiteY164" fmla="*/ 1184937 h 10829276"/>
                <a:gd name="connsiteX165" fmla="*/ 3587486 w 4835994"/>
                <a:gd name="connsiteY165" fmla="*/ 1132183 h 10829276"/>
                <a:gd name="connsiteX166" fmla="*/ 3552317 w 4835994"/>
                <a:gd name="connsiteY166" fmla="*/ 1044260 h 10829276"/>
                <a:gd name="connsiteX167" fmla="*/ 3600048 w 4835994"/>
                <a:gd name="connsiteY167" fmla="*/ 700940 h 10829276"/>
                <a:gd name="connsiteX168" fmla="*/ 3499563 w 4835994"/>
                <a:gd name="connsiteY168" fmla="*/ 340875 h 10829276"/>
                <a:gd name="connsiteX169" fmla="*/ 3306133 w 4835994"/>
                <a:gd name="connsiteY169" fmla="*/ 182614 h 10829276"/>
                <a:gd name="connsiteX170" fmla="*/ 3059948 w 4835994"/>
                <a:gd name="connsiteY170" fmla="*/ 77106 h 10829276"/>
                <a:gd name="connsiteX171" fmla="*/ 2796179 w 4835994"/>
                <a:gd name="connsiteY171" fmla="*/ 6768 h 10829276"/>
                <a:gd name="connsiteX172" fmla="*/ 2532410 w 4835994"/>
                <a:gd name="connsiteY172" fmla="*/ 6768 h 10829276"/>
                <a:gd name="connsiteX173" fmla="*/ 2198302 w 4835994"/>
                <a:gd name="connsiteY173" fmla="*/ 41937 h 10829276"/>
                <a:gd name="connsiteX174" fmla="*/ 1987286 w 4835994"/>
                <a:gd name="connsiteY174" fmla="*/ 165029 h 10829276"/>
                <a:gd name="connsiteX175" fmla="*/ 1776271 w 4835994"/>
                <a:gd name="connsiteY175" fmla="*/ 358460 h 10829276"/>
                <a:gd name="connsiteX176" fmla="*/ 1705932 w 4835994"/>
                <a:gd name="connsiteY176" fmla="*/ 639814 h 10829276"/>
                <a:gd name="connsiteX177" fmla="*/ 1776271 w 4835994"/>
                <a:gd name="connsiteY177" fmla="*/ 991507 h 10829276"/>
                <a:gd name="connsiteX178" fmla="*/ 1952117 w 4835994"/>
                <a:gd name="connsiteY178" fmla="*/ 1272860 h 10829276"/>
                <a:gd name="connsiteX179" fmla="*/ 2163133 w 4835994"/>
                <a:gd name="connsiteY179" fmla="*/ 1448706 h 10829276"/>
                <a:gd name="connsiteX180" fmla="*/ 2215887 w 4835994"/>
                <a:gd name="connsiteY180" fmla="*/ 1554213 h 10829276"/>
                <a:gd name="connsiteX181" fmla="*/ 2215886 w 4835994"/>
                <a:gd name="connsiteY181" fmla="*/ 1888321 h 10829276"/>
                <a:gd name="connsiteX182" fmla="*/ 2084421 w 4835994"/>
                <a:gd name="connsiteY182" fmla="*/ 2295000 h 10829276"/>
                <a:gd name="connsiteX183" fmla="*/ 2004871 w 4835994"/>
                <a:gd name="connsiteY183" fmla="*/ 2503783 h 10829276"/>
                <a:gd name="connsiteX184" fmla="*/ 1562185 w 4835994"/>
                <a:gd name="connsiteY184" fmla="*/ 2803560 h 10829276"/>
                <a:gd name="connsiteX185" fmla="*/ 1139317 w 4835994"/>
                <a:gd name="connsiteY185" fmla="*/ 3011504 h 10829276"/>
                <a:gd name="connsiteX186" fmla="*/ 791533 w 4835994"/>
                <a:gd name="connsiteY186" fmla="*/ 3066491 h 10829276"/>
                <a:gd name="connsiteX0" fmla="*/ 791533 w 4835994"/>
                <a:gd name="connsiteY0" fmla="*/ 3066491 h 10829276"/>
                <a:gd name="connsiteX1" fmla="*/ 402439 w 4835994"/>
                <a:gd name="connsiteY1" fmla="*/ 3457818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502642 w 4835994"/>
                <a:gd name="connsiteY43" fmla="*/ 8208734 h 10829276"/>
                <a:gd name="connsiteX44" fmla="*/ 950631 w 4835994"/>
                <a:gd name="connsiteY44" fmla="*/ 6480977 h 10829276"/>
                <a:gd name="connsiteX45" fmla="*/ 1037717 w 4835994"/>
                <a:gd name="connsiteY45" fmla="*/ 5669014 h 10829276"/>
                <a:gd name="connsiteX46" fmla="*/ 1058372 w 4835994"/>
                <a:gd name="connsiteY46" fmla="*/ 5147616 h 10829276"/>
                <a:gd name="connsiteX47" fmla="*/ 985800 w 4835994"/>
                <a:gd name="connsiteY47" fmla="*/ 4689858 h 10829276"/>
                <a:gd name="connsiteX48" fmla="*/ 1104715 w 4835994"/>
                <a:gd name="connsiteY48" fmla="*/ 5114615 h 10829276"/>
                <a:gd name="connsiteX49" fmla="*/ 1207423 w 4835994"/>
                <a:gd name="connsiteY49" fmla="*/ 5328208 h 10829276"/>
                <a:gd name="connsiteX50" fmla="*/ 1266317 w 4835994"/>
                <a:gd name="connsiteY50" fmla="*/ 5985537 h 10829276"/>
                <a:gd name="connsiteX51" fmla="*/ 1301486 w 4835994"/>
                <a:gd name="connsiteY51" fmla="*/ 6266891 h 10829276"/>
                <a:gd name="connsiteX52" fmla="*/ 1222774 w 4835994"/>
                <a:gd name="connsiteY52" fmla="*/ 6740838 h 10829276"/>
                <a:gd name="connsiteX53" fmla="*/ 757200 w 4835994"/>
                <a:gd name="connsiteY53" fmla="*/ 7941337 h 10829276"/>
                <a:gd name="connsiteX54" fmla="*/ 698306 w 4835994"/>
                <a:gd name="connsiteY54" fmla="*/ 8785120 h 10829276"/>
                <a:gd name="connsiteX55" fmla="*/ 861871 w 4835994"/>
                <a:gd name="connsiteY55" fmla="*/ 9854152 h 10829276"/>
                <a:gd name="connsiteX56" fmla="*/ 843458 w 4835994"/>
                <a:gd name="connsiteY56" fmla="*/ 9904329 h 10829276"/>
                <a:gd name="connsiteX57" fmla="*/ 1020133 w 4835994"/>
                <a:gd name="connsiteY57" fmla="*/ 10592706 h 10829276"/>
                <a:gd name="connsiteX58" fmla="*/ 1090471 w 4835994"/>
                <a:gd name="connsiteY58" fmla="*/ 10803722 h 10829276"/>
                <a:gd name="connsiteX59" fmla="*/ 1178394 w 4835994"/>
                <a:gd name="connsiteY59" fmla="*/ 10803722 h 10829276"/>
                <a:gd name="connsiteX60" fmla="*/ 1389410 w 4835994"/>
                <a:gd name="connsiteY60" fmla="*/ 10803722 h 10829276"/>
                <a:gd name="connsiteX61" fmla="*/ 1916948 w 4835994"/>
                <a:gd name="connsiteY61" fmla="*/ 10803722 h 10829276"/>
                <a:gd name="connsiteX62" fmla="*/ 2338979 w 4835994"/>
                <a:gd name="connsiteY62" fmla="*/ 10786137 h 10829276"/>
                <a:gd name="connsiteX63" fmla="*/ 2374148 w 4835994"/>
                <a:gd name="connsiteY63" fmla="*/ 10663045 h 10829276"/>
                <a:gd name="connsiteX64" fmla="*/ 2338979 w 4835994"/>
                <a:gd name="connsiteY64" fmla="*/ 10399275 h 10829276"/>
                <a:gd name="connsiteX65" fmla="*/ 2356563 w 4835994"/>
                <a:gd name="connsiteY65" fmla="*/ 9994829 h 10829276"/>
                <a:gd name="connsiteX66" fmla="*/ 2338979 w 4835994"/>
                <a:gd name="connsiteY66" fmla="*/ 9432122 h 10829276"/>
                <a:gd name="connsiteX67" fmla="*/ 2303810 w 4835994"/>
                <a:gd name="connsiteY67" fmla="*/ 9133183 h 10829276"/>
                <a:gd name="connsiteX68" fmla="*/ 2303810 w 4835994"/>
                <a:gd name="connsiteY68" fmla="*/ 9010091 h 10829276"/>
                <a:gd name="connsiteX69" fmla="*/ 2479656 w 4835994"/>
                <a:gd name="connsiteY69" fmla="*/ 9027675 h 10829276"/>
                <a:gd name="connsiteX70" fmla="*/ 2549994 w 4835994"/>
                <a:gd name="connsiteY70" fmla="*/ 9045260 h 10829276"/>
                <a:gd name="connsiteX71" fmla="*/ 2532410 w 4835994"/>
                <a:gd name="connsiteY71" fmla="*/ 9256275 h 10829276"/>
                <a:gd name="connsiteX72" fmla="*/ 2514825 w 4835994"/>
                <a:gd name="connsiteY72" fmla="*/ 9537629 h 10829276"/>
                <a:gd name="connsiteX73" fmla="*/ 2497240 w 4835994"/>
                <a:gd name="connsiteY73" fmla="*/ 9766229 h 10829276"/>
                <a:gd name="connsiteX74" fmla="*/ 2497240 w 4835994"/>
                <a:gd name="connsiteY74" fmla="*/ 10047583 h 10829276"/>
                <a:gd name="connsiteX75" fmla="*/ 2479656 w 4835994"/>
                <a:gd name="connsiteY75" fmla="*/ 10241014 h 10829276"/>
                <a:gd name="connsiteX76" fmla="*/ 2497240 w 4835994"/>
                <a:gd name="connsiteY76" fmla="*/ 10469614 h 10829276"/>
                <a:gd name="connsiteX77" fmla="*/ 2497240 w 4835994"/>
                <a:gd name="connsiteY77" fmla="*/ 10663045 h 10829276"/>
                <a:gd name="connsiteX78" fmla="*/ 2514825 w 4835994"/>
                <a:gd name="connsiteY78" fmla="*/ 10821306 h 10829276"/>
                <a:gd name="connsiteX79" fmla="*/ 2725840 w 4835994"/>
                <a:gd name="connsiteY79" fmla="*/ 10803722 h 10829276"/>
                <a:gd name="connsiteX80" fmla="*/ 3059948 w 4835994"/>
                <a:gd name="connsiteY80" fmla="*/ 10786137 h 10829276"/>
                <a:gd name="connsiteX81" fmla="*/ 3499563 w 4835994"/>
                <a:gd name="connsiteY81" fmla="*/ 10821306 h 10829276"/>
                <a:gd name="connsiteX82" fmla="*/ 3763333 w 4835994"/>
                <a:gd name="connsiteY82" fmla="*/ 10786137 h 10829276"/>
                <a:gd name="connsiteX83" fmla="*/ 3780917 w 4835994"/>
                <a:gd name="connsiteY83" fmla="*/ 10680629 h 10829276"/>
                <a:gd name="connsiteX84" fmla="*/ 3851256 w 4835994"/>
                <a:gd name="connsiteY84" fmla="*/ 10293768 h 10829276"/>
                <a:gd name="connsiteX85" fmla="*/ 3974348 w 4835994"/>
                <a:gd name="connsiteY85" fmla="*/ 9783814 h 10829276"/>
                <a:gd name="connsiteX86" fmla="*/ 4079856 w 4835994"/>
                <a:gd name="connsiteY86" fmla="*/ 9080429 h 10829276"/>
                <a:gd name="connsiteX87" fmla="*/ 4170011 w 4835994"/>
                <a:gd name="connsiteY87" fmla="*/ 8727900 h 10829276"/>
                <a:gd name="connsiteX88" fmla="*/ 4108047 w 4835994"/>
                <a:gd name="connsiteY88" fmla="*/ 8027585 h 10829276"/>
                <a:gd name="connsiteX89" fmla="*/ 4024590 w 4835994"/>
                <a:gd name="connsiteY89" fmla="*/ 7477717 h 10829276"/>
                <a:gd name="connsiteX90" fmla="*/ 3880842 w 4835994"/>
                <a:gd name="connsiteY90" fmla="*/ 6954086 h 10829276"/>
                <a:gd name="connsiteX91" fmla="*/ 3752447 w 4835994"/>
                <a:gd name="connsiteY91" fmla="*/ 6700366 h 10829276"/>
                <a:gd name="connsiteX92" fmla="*/ 3534733 w 4835994"/>
                <a:gd name="connsiteY92" fmla="*/ 6284475 h 10829276"/>
                <a:gd name="connsiteX93" fmla="*/ 3622656 w 4835994"/>
                <a:gd name="connsiteY93" fmla="*/ 5880029 h 10829276"/>
                <a:gd name="connsiteX94" fmla="*/ 3692994 w 4835994"/>
                <a:gd name="connsiteY94" fmla="*/ 5387660 h 10829276"/>
                <a:gd name="connsiteX95" fmla="*/ 3710579 w 4835994"/>
                <a:gd name="connsiteY95" fmla="*/ 5106306 h 10829276"/>
                <a:gd name="connsiteX96" fmla="*/ 3734304 w 4835994"/>
                <a:gd name="connsiteY96" fmla="*/ 5354445 h 10829276"/>
                <a:gd name="connsiteX97" fmla="*/ 3798502 w 4835994"/>
                <a:gd name="connsiteY97" fmla="*/ 6126214 h 10829276"/>
                <a:gd name="connsiteX98" fmla="*/ 3798502 w 4835994"/>
                <a:gd name="connsiteY98" fmla="*/ 6460322 h 10829276"/>
                <a:gd name="connsiteX99" fmla="*/ 3921594 w 4835994"/>
                <a:gd name="connsiteY99" fmla="*/ 6970275 h 10829276"/>
                <a:gd name="connsiteX100" fmla="*/ 4079856 w 4835994"/>
                <a:gd name="connsiteY100" fmla="*/ 7532983 h 10829276"/>
                <a:gd name="connsiteX101" fmla="*/ 4417591 w 4835994"/>
                <a:gd name="connsiteY101" fmla="*/ 8305032 h 10829276"/>
                <a:gd name="connsiteX102" fmla="*/ 4322970 w 4835994"/>
                <a:gd name="connsiteY102" fmla="*/ 8643046 h 10829276"/>
                <a:gd name="connsiteX103" fmla="*/ 4326040 w 4835994"/>
                <a:gd name="connsiteY103" fmla="*/ 8957337 h 10829276"/>
                <a:gd name="connsiteX104" fmla="*/ 4273286 w 4835994"/>
                <a:gd name="connsiteY104" fmla="*/ 9273860 h 10829276"/>
                <a:gd name="connsiteX105" fmla="*/ 4185363 w 4835994"/>
                <a:gd name="connsiteY105" fmla="*/ 9520045 h 10829276"/>
                <a:gd name="connsiteX106" fmla="*/ 4202948 w 4835994"/>
                <a:gd name="connsiteY106" fmla="*/ 9713475 h 10829276"/>
                <a:gd name="connsiteX107" fmla="*/ 4202948 w 4835994"/>
                <a:gd name="connsiteY107" fmla="*/ 9836568 h 10829276"/>
                <a:gd name="connsiteX108" fmla="*/ 4220533 w 4835994"/>
                <a:gd name="connsiteY108" fmla="*/ 10029998 h 10829276"/>
                <a:gd name="connsiteX109" fmla="*/ 4308456 w 4835994"/>
                <a:gd name="connsiteY109" fmla="*/ 10135506 h 10829276"/>
                <a:gd name="connsiteX110" fmla="*/ 4343625 w 4835994"/>
                <a:gd name="connsiteY110" fmla="*/ 10135506 h 10829276"/>
                <a:gd name="connsiteX111" fmla="*/ 4361210 w 4835994"/>
                <a:gd name="connsiteY111" fmla="*/ 10047583 h 10829276"/>
                <a:gd name="connsiteX112" fmla="*/ 4326040 w 4835994"/>
                <a:gd name="connsiteY112" fmla="*/ 9906906 h 10829276"/>
                <a:gd name="connsiteX113" fmla="*/ 4343625 w 4835994"/>
                <a:gd name="connsiteY113" fmla="*/ 9713475 h 10829276"/>
                <a:gd name="connsiteX114" fmla="*/ 4396379 w 4835994"/>
                <a:gd name="connsiteY114" fmla="*/ 9572798 h 10829276"/>
                <a:gd name="connsiteX115" fmla="*/ 4466717 w 4835994"/>
                <a:gd name="connsiteY115" fmla="*/ 9836568 h 10829276"/>
                <a:gd name="connsiteX116" fmla="*/ 4466717 w 4835994"/>
                <a:gd name="connsiteY116" fmla="*/ 10065168 h 10829276"/>
                <a:gd name="connsiteX117" fmla="*/ 4431548 w 4835994"/>
                <a:gd name="connsiteY117" fmla="*/ 10170675 h 10829276"/>
                <a:gd name="connsiteX118" fmla="*/ 4378794 w 4835994"/>
                <a:gd name="connsiteY118" fmla="*/ 10293768 h 10829276"/>
                <a:gd name="connsiteX119" fmla="*/ 4290871 w 4835994"/>
                <a:gd name="connsiteY119" fmla="*/ 10452029 h 10829276"/>
                <a:gd name="connsiteX120" fmla="*/ 4290871 w 4835994"/>
                <a:gd name="connsiteY120" fmla="*/ 10487198 h 10829276"/>
                <a:gd name="connsiteX121" fmla="*/ 4449133 w 4835994"/>
                <a:gd name="connsiteY121" fmla="*/ 10311352 h 10829276"/>
                <a:gd name="connsiteX122" fmla="*/ 4607394 w 4835994"/>
                <a:gd name="connsiteY122" fmla="*/ 10241014 h 10829276"/>
                <a:gd name="connsiteX123" fmla="*/ 4712902 w 4835994"/>
                <a:gd name="connsiteY123" fmla="*/ 10065168 h 10829276"/>
                <a:gd name="connsiteX124" fmla="*/ 4783240 w 4835994"/>
                <a:gd name="connsiteY124" fmla="*/ 9906906 h 10829276"/>
                <a:gd name="connsiteX125" fmla="*/ 4835994 w 4835994"/>
                <a:gd name="connsiteY125" fmla="*/ 9731060 h 10829276"/>
                <a:gd name="connsiteX126" fmla="*/ 4783240 w 4835994"/>
                <a:gd name="connsiteY126" fmla="*/ 9396952 h 10829276"/>
                <a:gd name="connsiteX127" fmla="*/ 4677733 w 4835994"/>
                <a:gd name="connsiteY127" fmla="*/ 9010091 h 10829276"/>
                <a:gd name="connsiteX128" fmla="*/ 4677733 w 4835994"/>
                <a:gd name="connsiteY128" fmla="*/ 8851829 h 10829276"/>
                <a:gd name="connsiteX129" fmla="*/ 4695317 w 4835994"/>
                <a:gd name="connsiteY129" fmla="*/ 8799075 h 10829276"/>
                <a:gd name="connsiteX130" fmla="*/ 4624979 w 4835994"/>
                <a:gd name="connsiteY130" fmla="*/ 8693568 h 10829276"/>
                <a:gd name="connsiteX131" fmla="*/ 4607394 w 4835994"/>
                <a:gd name="connsiteY131" fmla="*/ 8640814 h 10829276"/>
                <a:gd name="connsiteX132" fmla="*/ 4767051 w 4835994"/>
                <a:gd name="connsiteY132" fmla="*/ 8485344 h 10829276"/>
                <a:gd name="connsiteX133" fmla="*/ 4720438 w 4835994"/>
                <a:gd name="connsiteY133" fmla="*/ 7522655 h 10829276"/>
                <a:gd name="connsiteX134" fmla="*/ 4705086 w 4835994"/>
                <a:gd name="connsiteY134" fmla="*/ 6920312 h 10829276"/>
                <a:gd name="connsiteX135" fmla="*/ 4614094 w 4835994"/>
                <a:gd name="connsiteY135" fmla="*/ 6397520 h 10829276"/>
                <a:gd name="connsiteX136" fmla="*/ 4509423 w 4835994"/>
                <a:gd name="connsiteY136" fmla="*/ 5788198 h 10829276"/>
                <a:gd name="connsiteX137" fmla="*/ 4468950 w 4835994"/>
                <a:gd name="connsiteY137" fmla="*/ 4527409 h 10829276"/>
                <a:gd name="connsiteX138" fmla="*/ 4468950 w 4835994"/>
                <a:gd name="connsiteY138" fmla="*/ 3794997 h 10829276"/>
                <a:gd name="connsiteX139" fmla="*/ 4308456 w 4835994"/>
                <a:gd name="connsiteY139" fmla="*/ 3295091 h 10829276"/>
                <a:gd name="connsiteX140" fmla="*/ 4202948 w 4835994"/>
                <a:gd name="connsiteY140" fmla="*/ 3189583 h 10829276"/>
                <a:gd name="connsiteX141" fmla="*/ 4062271 w 4835994"/>
                <a:gd name="connsiteY141" fmla="*/ 3101660 h 10829276"/>
                <a:gd name="connsiteX142" fmla="*/ 3797665 w 4835994"/>
                <a:gd name="connsiteY142" fmla="*/ 3034392 h 10829276"/>
                <a:gd name="connsiteX143" fmla="*/ 3402429 w 4835994"/>
                <a:gd name="connsiteY143" fmla="*/ 2826447 h 10829276"/>
                <a:gd name="connsiteX144" fmla="*/ 3024779 w 4835994"/>
                <a:gd name="connsiteY144" fmla="*/ 2609291 h 10829276"/>
                <a:gd name="connsiteX145" fmla="*/ 2866517 w 4835994"/>
                <a:gd name="connsiteY145" fmla="*/ 2204845 h 10829276"/>
                <a:gd name="connsiteX146" fmla="*/ 2831348 w 4835994"/>
                <a:gd name="connsiteY146" fmla="*/ 1958660 h 10829276"/>
                <a:gd name="connsiteX147" fmla="*/ 2831348 w 4835994"/>
                <a:gd name="connsiteY147" fmla="*/ 1870737 h 10829276"/>
                <a:gd name="connsiteX148" fmla="*/ 3077533 w 4835994"/>
                <a:gd name="connsiteY148" fmla="*/ 1958660 h 10829276"/>
                <a:gd name="connsiteX149" fmla="*/ 3288548 w 4835994"/>
                <a:gd name="connsiteY149" fmla="*/ 1993829 h 10829276"/>
                <a:gd name="connsiteX150" fmla="*/ 3411640 w 4835994"/>
                <a:gd name="connsiteY150" fmla="*/ 1958660 h 10829276"/>
                <a:gd name="connsiteX151" fmla="*/ 3446810 w 4835994"/>
                <a:gd name="connsiteY151" fmla="*/ 1923491 h 10829276"/>
                <a:gd name="connsiteX152" fmla="*/ 3446810 w 4835994"/>
                <a:gd name="connsiteY152" fmla="*/ 1835568 h 10829276"/>
                <a:gd name="connsiteX153" fmla="*/ 3429225 w 4835994"/>
                <a:gd name="connsiteY153" fmla="*/ 1782814 h 10829276"/>
                <a:gd name="connsiteX154" fmla="*/ 3464394 w 4835994"/>
                <a:gd name="connsiteY154" fmla="*/ 1782814 h 10829276"/>
                <a:gd name="connsiteX155" fmla="*/ 3534733 w 4835994"/>
                <a:gd name="connsiteY155" fmla="*/ 1765229 h 10829276"/>
                <a:gd name="connsiteX156" fmla="*/ 3517148 w 4835994"/>
                <a:gd name="connsiteY156" fmla="*/ 1712475 h 10829276"/>
                <a:gd name="connsiteX157" fmla="*/ 3499563 w 4835994"/>
                <a:gd name="connsiteY157" fmla="*/ 1694891 h 10829276"/>
                <a:gd name="connsiteX158" fmla="*/ 3552317 w 4835994"/>
                <a:gd name="connsiteY158" fmla="*/ 1677306 h 10829276"/>
                <a:gd name="connsiteX159" fmla="*/ 3552317 w 4835994"/>
                <a:gd name="connsiteY159" fmla="*/ 1571798 h 10829276"/>
                <a:gd name="connsiteX160" fmla="*/ 3534733 w 4835994"/>
                <a:gd name="connsiteY160" fmla="*/ 1413537 h 10829276"/>
                <a:gd name="connsiteX161" fmla="*/ 3640240 w 4835994"/>
                <a:gd name="connsiteY161" fmla="*/ 1413537 h 10829276"/>
                <a:gd name="connsiteX162" fmla="*/ 3740619 w 4835994"/>
                <a:gd name="connsiteY162" fmla="*/ 1406943 h 10829276"/>
                <a:gd name="connsiteX163" fmla="*/ 3710579 w 4835994"/>
                <a:gd name="connsiteY163" fmla="*/ 1290445 h 10829276"/>
                <a:gd name="connsiteX164" fmla="*/ 3622656 w 4835994"/>
                <a:gd name="connsiteY164" fmla="*/ 1184937 h 10829276"/>
                <a:gd name="connsiteX165" fmla="*/ 3587486 w 4835994"/>
                <a:gd name="connsiteY165" fmla="*/ 1132183 h 10829276"/>
                <a:gd name="connsiteX166" fmla="*/ 3552317 w 4835994"/>
                <a:gd name="connsiteY166" fmla="*/ 1044260 h 10829276"/>
                <a:gd name="connsiteX167" fmla="*/ 3600048 w 4835994"/>
                <a:gd name="connsiteY167" fmla="*/ 700940 h 10829276"/>
                <a:gd name="connsiteX168" fmla="*/ 3499563 w 4835994"/>
                <a:gd name="connsiteY168" fmla="*/ 340875 h 10829276"/>
                <a:gd name="connsiteX169" fmla="*/ 3306133 w 4835994"/>
                <a:gd name="connsiteY169" fmla="*/ 182614 h 10829276"/>
                <a:gd name="connsiteX170" fmla="*/ 3059948 w 4835994"/>
                <a:gd name="connsiteY170" fmla="*/ 77106 h 10829276"/>
                <a:gd name="connsiteX171" fmla="*/ 2796179 w 4835994"/>
                <a:gd name="connsiteY171" fmla="*/ 6768 h 10829276"/>
                <a:gd name="connsiteX172" fmla="*/ 2532410 w 4835994"/>
                <a:gd name="connsiteY172" fmla="*/ 6768 h 10829276"/>
                <a:gd name="connsiteX173" fmla="*/ 2198302 w 4835994"/>
                <a:gd name="connsiteY173" fmla="*/ 41937 h 10829276"/>
                <a:gd name="connsiteX174" fmla="*/ 1987286 w 4835994"/>
                <a:gd name="connsiteY174" fmla="*/ 165029 h 10829276"/>
                <a:gd name="connsiteX175" fmla="*/ 1776271 w 4835994"/>
                <a:gd name="connsiteY175" fmla="*/ 358460 h 10829276"/>
                <a:gd name="connsiteX176" fmla="*/ 1705932 w 4835994"/>
                <a:gd name="connsiteY176" fmla="*/ 639814 h 10829276"/>
                <a:gd name="connsiteX177" fmla="*/ 1776271 w 4835994"/>
                <a:gd name="connsiteY177" fmla="*/ 991507 h 10829276"/>
                <a:gd name="connsiteX178" fmla="*/ 1952117 w 4835994"/>
                <a:gd name="connsiteY178" fmla="*/ 1272860 h 10829276"/>
                <a:gd name="connsiteX179" fmla="*/ 2163133 w 4835994"/>
                <a:gd name="connsiteY179" fmla="*/ 1448706 h 10829276"/>
                <a:gd name="connsiteX180" fmla="*/ 2215887 w 4835994"/>
                <a:gd name="connsiteY180" fmla="*/ 1554213 h 10829276"/>
                <a:gd name="connsiteX181" fmla="*/ 2215886 w 4835994"/>
                <a:gd name="connsiteY181" fmla="*/ 1888321 h 10829276"/>
                <a:gd name="connsiteX182" fmla="*/ 2084421 w 4835994"/>
                <a:gd name="connsiteY182" fmla="*/ 2295000 h 10829276"/>
                <a:gd name="connsiteX183" fmla="*/ 2004871 w 4835994"/>
                <a:gd name="connsiteY183" fmla="*/ 2503783 h 10829276"/>
                <a:gd name="connsiteX184" fmla="*/ 1562185 w 4835994"/>
                <a:gd name="connsiteY184" fmla="*/ 2803560 h 10829276"/>
                <a:gd name="connsiteX185" fmla="*/ 1139317 w 4835994"/>
                <a:gd name="connsiteY185" fmla="*/ 3011504 h 10829276"/>
                <a:gd name="connsiteX186" fmla="*/ 791533 w 4835994"/>
                <a:gd name="connsiteY186" fmla="*/ 3066491 h 10829276"/>
                <a:gd name="connsiteX0" fmla="*/ 689933 w 4835994"/>
                <a:gd name="connsiteY0" fmla="*/ 3139062 h 10829276"/>
                <a:gd name="connsiteX1" fmla="*/ 402439 w 4835994"/>
                <a:gd name="connsiteY1" fmla="*/ 3457818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492594 w 4835994"/>
                <a:gd name="connsiteY4" fmla="*/ 5704183 h 10829276"/>
                <a:gd name="connsiteX5" fmla="*/ 439840 w 4835994"/>
                <a:gd name="connsiteY5" fmla="*/ 6178968 h 10829276"/>
                <a:gd name="connsiteX6" fmla="*/ 316748 w 4835994"/>
                <a:gd name="connsiteY6" fmla="*/ 6653752 h 10829276"/>
                <a:gd name="connsiteX7" fmla="*/ 246410 w 4835994"/>
                <a:gd name="connsiteY7" fmla="*/ 7093368 h 10829276"/>
                <a:gd name="connsiteX8" fmla="*/ 228825 w 4835994"/>
                <a:gd name="connsiteY8" fmla="*/ 7779168 h 10829276"/>
                <a:gd name="connsiteX9" fmla="*/ 211240 w 4835994"/>
                <a:gd name="connsiteY9" fmla="*/ 8394629 h 10829276"/>
                <a:gd name="connsiteX10" fmla="*/ 211240 w 4835994"/>
                <a:gd name="connsiteY10" fmla="*/ 8693568 h 10829276"/>
                <a:gd name="connsiteX11" fmla="*/ 158486 w 4835994"/>
                <a:gd name="connsiteY11" fmla="*/ 8746322 h 10829276"/>
                <a:gd name="connsiteX12" fmla="*/ 105733 w 4835994"/>
                <a:gd name="connsiteY12" fmla="*/ 8799075 h 10829276"/>
                <a:gd name="connsiteX13" fmla="*/ 193656 w 4835994"/>
                <a:gd name="connsiteY13" fmla="*/ 8869414 h 10829276"/>
                <a:gd name="connsiteX14" fmla="*/ 211240 w 4835994"/>
                <a:gd name="connsiteY14" fmla="*/ 8939752 h 10829276"/>
                <a:gd name="connsiteX15" fmla="*/ 211240 w 4835994"/>
                <a:gd name="connsiteY15" fmla="*/ 8992506 h 10829276"/>
                <a:gd name="connsiteX16" fmla="*/ 158486 w 4835994"/>
                <a:gd name="connsiteY16" fmla="*/ 9062845 h 10829276"/>
                <a:gd name="connsiteX17" fmla="*/ 105733 w 4835994"/>
                <a:gd name="connsiteY17" fmla="*/ 9168352 h 10829276"/>
                <a:gd name="connsiteX18" fmla="*/ 52979 w 4835994"/>
                <a:gd name="connsiteY18" fmla="*/ 9502460 h 10829276"/>
                <a:gd name="connsiteX19" fmla="*/ 225 w 4835994"/>
                <a:gd name="connsiteY19" fmla="*/ 9766229 h 10829276"/>
                <a:gd name="connsiteX20" fmla="*/ 35394 w 4835994"/>
                <a:gd name="connsiteY20" fmla="*/ 9889322 h 10829276"/>
                <a:gd name="connsiteX21" fmla="*/ 70563 w 4835994"/>
                <a:gd name="connsiteY21" fmla="*/ 10047583 h 10829276"/>
                <a:gd name="connsiteX22" fmla="*/ 228825 w 4835994"/>
                <a:gd name="connsiteY22" fmla="*/ 10293768 h 10829276"/>
                <a:gd name="connsiteX23" fmla="*/ 422256 w 4835994"/>
                <a:gd name="connsiteY23" fmla="*/ 10469614 h 10829276"/>
                <a:gd name="connsiteX24" fmla="*/ 527763 w 4835994"/>
                <a:gd name="connsiteY24" fmla="*/ 10487198 h 10829276"/>
                <a:gd name="connsiteX25" fmla="*/ 562933 w 4835994"/>
                <a:gd name="connsiteY25" fmla="*/ 10469614 h 10829276"/>
                <a:gd name="connsiteX26" fmla="*/ 510179 w 4835994"/>
                <a:gd name="connsiteY26" fmla="*/ 10346522 h 10829276"/>
                <a:gd name="connsiteX27" fmla="*/ 457425 w 4835994"/>
                <a:gd name="connsiteY27" fmla="*/ 10276183 h 10829276"/>
                <a:gd name="connsiteX28" fmla="*/ 369502 w 4835994"/>
                <a:gd name="connsiteY28" fmla="*/ 10153091 h 10829276"/>
                <a:gd name="connsiteX29" fmla="*/ 351917 w 4835994"/>
                <a:gd name="connsiteY29" fmla="*/ 9836568 h 10829276"/>
                <a:gd name="connsiteX30" fmla="*/ 422256 w 4835994"/>
                <a:gd name="connsiteY30" fmla="*/ 9643137 h 10829276"/>
                <a:gd name="connsiteX31" fmla="*/ 422256 w 4835994"/>
                <a:gd name="connsiteY31" fmla="*/ 9607968 h 10829276"/>
                <a:gd name="connsiteX32" fmla="*/ 527763 w 4835994"/>
                <a:gd name="connsiteY32" fmla="*/ 9766229 h 10829276"/>
                <a:gd name="connsiteX33" fmla="*/ 510179 w 4835994"/>
                <a:gd name="connsiteY33" fmla="*/ 9924491 h 10829276"/>
                <a:gd name="connsiteX34" fmla="*/ 492594 w 4835994"/>
                <a:gd name="connsiteY34" fmla="*/ 10082752 h 10829276"/>
                <a:gd name="connsiteX35" fmla="*/ 492594 w 4835994"/>
                <a:gd name="connsiteY35" fmla="*/ 10153091 h 10829276"/>
                <a:gd name="connsiteX36" fmla="*/ 562933 w 4835994"/>
                <a:gd name="connsiteY36" fmla="*/ 10170675 h 10829276"/>
                <a:gd name="connsiteX37" fmla="*/ 615686 w 4835994"/>
                <a:gd name="connsiteY37" fmla="*/ 9924491 h 10829276"/>
                <a:gd name="connsiteX38" fmla="*/ 615686 w 4835994"/>
                <a:gd name="connsiteY38" fmla="*/ 9660722 h 10829276"/>
                <a:gd name="connsiteX39" fmla="*/ 562933 w 4835994"/>
                <a:gd name="connsiteY39" fmla="*/ 9309029 h 10829276"/>
                <a:gd name="connsiteX40" fmla="*/ 527763 w 4835994"/>
                <a:gd name="connsiteY40" fmla="*/ 9080429 h 10829276"/>
                <a:gd name="connsiteX41" fmla="*/ 492594 w 4835994"/>
                <a:gd name="connsiteY41" fmla="*/ 8851829 h 10829276"/>
                <a:gd name="connsiteX42" fmla="*/ 562933 w 4835994"/>
                <a:gd name="connsiteY42" fmla="*/ 8570475 h 10829276"/>
                <a:gd name="connsiteX43" fmla="*/ 502642 w 4835994"/>
                <a:gd name="connsiteY43" fmla="*/ 8208734 h 10829276"/>
                <a:gd name="connsiteX44" fmla="*/ 950631 w 4835994"/>
                <a:gd name="connsiteY44" fmla="*/ 6480977 h 10829276"/>
                <a:gd name="connsiteX45" fmla="*/ 1037717 w 4835994"/>
                <a:gd name="connsiteY45" fmla="*/ 5669014 h 10829276"/>
                <a:gd name="connsiteX46" fmla="*/ 1058372 w 4835994"/>
                <a:gd name="connsiteY46" fmla="*/ 5147616 h 10829276"/>
                <a:gd name="connsiteX47" fmla="*/ 985800 w 4835994"/>
                <a:gd name="connsiteY47" fmla="*/ 4689858 h 10829276"/>
                <a:gd name="connsiteX48" fmla="*/ 1104715 w 4835994"/>
                <a:gd name="connsiteY48" fmla="*/ 5114615 h 10829276"/>
                <a:gd name="connsiteX49" fmla="*/ 1207423 w 4835994"/>
                <a:gd name="connsiteY49" fmla="*/ 5328208 h 10829276"/>
                <a:gd name="connsiteX50" fmla="*/ 1266317 w 4835994"/>
                <a:gd name="connsiteY50" fmla="*/ 5985537 h 10829276"/>
                <a:gd name="connsiteX51" fmla="*/ 1301486 w 4835994"/>
                <a:gd name="connsiteY51" fmla="*/ 6266891 h 10829276"/>
                <a:gd name="connsiteX52" fmla="*/ 1222774 w 4835994"/>
                <a:gd name="connsiteY52" fmla="*/ 6740838 h 10829276"/>
                <a:gd name="connsiteX53" fmla="*/ 757200 w 4835994"/>
                <a:gd name="connsiteY53" fmla="*/ 7941337 h 10829276"/>
                <a:gd name="connsiteX54" fmla="*/ 698306 w 4835994"/>
                <a:gd name="connsiteY54" fmla="*/ 8785120 h 10829276"/>
                <a:gd name="connsiteX55" fmla="*/ 861871 w 4835994"/>
                <a:gd name="connsiteY55" fmla="*/ 9854152 h 10829276"/>
                <a:gd name="connsiteX56" fmla="*/ 843458 w 4835994"/>
                <a:gd name="connsiteY56" fmla="*/ 9904329 h 10829276"/>
                <a:gd name="connsiteX57" fmla="*/ 1020133 w 4835994"/>
                <a:gd name="connsiteY57" fmla="*/ 10592706 h 10829276"/>
                <a:gd name="connsiteX58" fmla="*/ 1090471 w 4835994"/>
                <a:gd name="connsiteY58" fmla="*/ 10803722 h 10829276"/>
                <a:gd name="connsiteX59" fmla="*/ 1178394 w 4835994"/>
                <a:gd name="connsiteY59" fmla="*/ 10803722 h 10829276"/>
                <a:gd name="connsiteX60" fmla="*/ 1389410 w 4835994"/>
                <a:gd name="connsiteY60" fmla="*/ 10803722 h 10829276"/>
                <a:gd name="connsiteX61" fmla="*/ 1916948 w 4835994"/>
                <a:gd name="connsiteY61" fmla="*/ 10803722 h 10829276"/>
                <a:gd name="connsiteX62" fmla="*/ 2338979 w 4835994"/>
                <a:gd name="connsiteY62" fmla="*/ 10786137 h 10829276"/>
                <a:gd name="connsiteX63" fmla="*/ 2374148 w 4835994"/>
                <a:gd name="connsiteY63" fmla="*/ 10663045 h 10829276"/>
                <a:gd name="connsiteX64" fmla="*/ 2338979 w 4835994"/>
                <a:gd name="connsiteY64" fmla="*/ 10399275 h 10829276"/>
                <a:gd name="connsiteX65" fmla="*/ 2356563 w 4835994"/>
                <a:gd name="connsiteY65" fmla="*/ 9994829 h 10829276"/>
                <a:gd name="connsiteX66" fmla="*/ 2338979 w 4835994"/>
                <a:gd name="connsiteY66" fmla="*/ 9432122 h 10829276"/>
                <a:gd name="connsiteX67" fmla="*/ 2303810 w 4835994"/>
                <a:gd name="connsiteY67" fmla="*/ 9133183 h 10829276"/>
                <a:gd name="connsiteX68" fmla="*/ 2303810 w 4835994"/>
                <a:gd name="connsiteY68" fmla="*/ 9010091 h 10829276"/>
                <a:gd name="connsiteX69" fmla="*/ 2479656 w 4835994"/>
                <a:gd name="connsiteY69" fmla="*/ 9027675 h 10829276"/>
                <a:gd name="connsiteX70" fmla="*/ 2549994 w 4835994"/>
                <a:gd name="connsiteY70" fmla="*/ 9045260 h 10829276"/>
                <a:gd name="connsiteX71" fmla="*/ 2532410 w 4835994"/>
                <a:gd name="connsiteY71" fmla="*/ 9256275 h 10829276"/>
                <a:gd name="connsiteX72" fmla="*/ 2514825 w 4835994"/>
                <a:gd name="connsiteY72" fmla="*/ 9537629 h 10829276"/>
                <a:gd name="connsiteX73" fmla="*/ 2497240 w 4835994"/>
                <a:gd name="connsiteY73" fmla="*/ 9766229 h 10829276"/>
                <a:gd name="connsiteX74" fmla="*/ 2497240 w 4835994"/>
                <a:gd name="connsiteY74" fmla="*/ 10047583 h 10829276"/>
                <a:gd name="connsiteX75" fmla="*/ 2479656 w 4835994"/>
                <a:gd name="connsiteY75" fmla="*/ 10241014 h 10829276"/>
                <a:gd name="connsiteX76" fmla="*/ 2497240 w 4835994"/>
                <a:gd name="connsiteY76" fmla="*/ 10469614 h 10829276"/>
                <a:gd name="connsiteX77" fmla="*/ 2497240 w 4835994"/>
                <a:gd name="connsiteY77" fmla="*/ 10663045 h 10829276"/>
                <a:gd name="connsiteX78" fmla="*/ 2514825 w 4835994"/>
                <a:gd name="connsiteY78" fmla="*/ 10821306 h 10829276"/>
                <a:gd name="connsiteX79" fmla="*/ 2725840 w 4835994"/>
                <a:gd name="connsiteY79" fmla="*/ 10803722 h 10829276"/>
                <a:gd name="connsiteX80" fmla="*/ 3059948 w 4835994"/>
                <a:gd name="connsiteY80" fmla="*/ 10786137 h 10829276"/>
                <a:gd name="connsiteX81" fmla="*/ 3499563 w 4835994"/>
                <a:gd name="connsiteY81" fmla="*/ 10821306 h 10829276"/>
                <a:gd name="connsiteX82" fmla="*/ 3763333 w 4835994"/>
                <a:gd name="connsiteY82" fmla="*/ 10786137 h 10829276"/>
                <a:gd name="connsiteX83" fmla="*/ 3780917 w 4835994"/>
                <a:gd name="connsiteY83" fmla="*/ 10680629 h 10829276"/>
                <a:gd name="connsiteX84" fmla="*/ 3851256 w 4835994"/>
                <a:gd name="connsiteY84" fmla="*/ 10293768 h 10829276"/>
                <a:gd name="connsiteX85" fmla="*/ 3974348 w 4835994"/>
                <a:gd name="connsiteY85" fmla="*/ 9783814 h 10829276"/>
                <a:gd name="connsiteX86" fmla="*/ 4079856 w 4835994"/>
                <a:gd name="connsiteY86" fmla="*/ 9080429 h 10829276"/>
                <a:gd name="connsiteX87" fmla="*/ 4170011 w 4835994"/>
                <a:gd name="connsiteY87" fmla="*/ 8727900 h 10829276"/>
                <a:gd name="connsiteX88" fmla="*/ 4108047 w 4835994"/>
                <a:gd name="connsiteY88" fmla="*/ 8027585 h 10829276"/>
                <a:gd name="connsiteX89" fmla="*/ 4024590 w 4835994"/>
                <a:gd name="connsiteY89" fmla="*/ 7477717 h 10829276"/>
                <a:gd name="connsiteX90" fmla="*/ 3880842 w 4835994"/>
                <a:gd name="connsiteY90" fmla="*/ 6954086 h 10829276"/>
                <a:gd name="connsiteX91" fmla="*/ 3752447 w 4835994"/>
                <a:gd name="connsiteY91" fmla="*/ 6700366 h 10829276"/>
                <a:gd name="connsiteX92" fmla="*/ 3534733 w 4835994"/>
                <a:gd name="connsiteY92" fmla="*/ 6284475 h 10829276"/>
                <a:gd name="connsiteX93" fmla="*/ 3622656 w 4835994"/>
                <a:gd name="connsiteY93" fmla="*/ 5880029 h 10829276"/>
                <a:gd name="connsiteX94" fmla="*/ 3692994 w 4835994"/>
                <a:gd name="connsiteY94" fmla="*/ 5387660 h 10829276"/>
                <a:gd name="connsiteX95" fmla="*/ 3710579 w 4835994"/>
                <a:gd name="connsiteY95" fmla="*/ 5106306 h 10829276"/>
                <a:gd name="connsiteX96" fmla="*/ 3734304 w 4835994"/>
                <a:gd name="connsiteY96" fmla="*/ 5354445 h 10829276"/>
                <a:gd name="connsiteX97" fmla="*/ 3798502 w 4835994"/>
                <a:gd name="connsiteY97" fmla="*/ 6126214 h 10829276"/>
                <a:gd name="connsiteX98" fmla="*/ 3798502 w 4835994"/>
                <a:gd name="connsiteY98" fmla="*/ 6460322 h 10829276"/>
                <a:gd name="connsiteX99" fmla="*/ 3921594 w 4835994"/>
                <a:gd name="connsiteY99" fmla="*/ 6970275 h 10829276"/>
                <a:gd name="connsiteX100" fmla="*/ 4079856 w 4835994"/>
                <a:gd name="connsiteY100" fmla="*/ 7532983 h 10829276"/>
                <a:gd name="connsiteX101" fmla="*/ 4417591 w 4835994"/>
                <a:gd name="connsiteY101" fmla="*/ 8305032 h 10829276"/>
                <a:gd name="connsiteX102" fmla="*/ 4322970 w 4835994"/>
                <a:gd name="connsiteY102" fmla="*/ 8643046 h 10829276"/>
                <a:gd name="connsiteX103" fmla="*/ 4326040 w 4835994"/>
                <a:gd name="connsiteY103" fmla="*/ 8957337 h 10829276"/>
                <a:gd name="connsiteX104" fmla="*/ 4273286 w 4835994"/>
                <a:gd name="connsiteY104" fmla="*/ 9273860 h 10829276"/>
                <a:gd name="connsiteX105" fmla="*/ 4185363 w 4835994"/>
                <a:gd name="connsiteY105" fmla="*/ 9520045 h 10829276"/>
                <a:gd name="connsiteX106" fmla="*/ 4202948 w 4835994"/>
                <a:gd name="connsiteY106" fmla="*/ 9713475 h 10829276"/>
                <a:gd name="connsiteX107" fmla="*/ 4202948 w 4835994"/>
                <a:gd name="connsiteY107" fmla="*/ 9836568 h 10829276"/>
                <a:gd name="connsiteX108" fmla="*/ 4220533 w 4835994"/>
                <a:gd name="connsiteY108" fmla="*/ 10029998 h 10829276"/>
                <a:gd name="connsiteX109" fmla="*/ 4308456 w 4835994"/>
                <a:gd name="connsiteY109" fmla="*/ 10135506 h 10829276"/>
                <a:gd name="connsiteX110" fmla="*/ 4343625 w 4835994"/>
                <a:gd name="connsiteY110" fmla="*/ 10135506 h 10829276"/>
                <a:gd name="connsiteX111" fmla="*/ 4361210 w 4835994"/>
                <a:gd name="connsiteY111" fmla="*/ 10047583 h 10829276"/>
                <a:gd name="connsiteX112" fmla="*/ 4326040 w 4835994"/>
                <a:gd name="connsiteY112" fmla="*/ 9906906 h 10829276"/>
                <a:gd name="connsiteX113" fmla="*/ 4343625 w 4835994"/>
                <a:gd name="connsiteY113" fmla="*/ 9713475 h 10829276"/>
                <a:gd name="connsiteX114" fmla="*/ 4396379 w 4835994"/>
                <a:gd name="connsiteY114" fmla="*/ 9572798 h 10829276"/>
                <a:gd name="connsiteX115" fmla="*/ 4466717 w 4835994"/>
                <a:gd name="connsiteY115" fmla="*/ 9836568 h 10829276"/>
                <a:gd name="connsiteX116" fmla="*/ 4466717 w 4835994"/>
                <a:gd name="connsiteY116" fmla="*/ 10065168 h 10829276"/>
                <a:gd name="connsiteX117" fmla="*/ 4431548 w 4835994"/>
                <a:gd name="connsiteY117" fmla="*/ 10170675 h 10829276"/>
                <a:gd name="connsiteX118" fmla="*/ 4378794 w 4835994"/>
                <a:gd name="connsiteY118" fmla="*/ 10293768 h 10829276"/>
                <a:gd name="connsiteX119" fmla="*/ 4290871 w 4835994"/>
                <a:gd name="connsiteY119" fmla="*/ 10452029 h 10829276"/>
                <a:gd name="connsiteX120" fmla="*/ 4290871 w 4835994"/>
                <a:gd name="connsiteY120" fmla="*/ 10487198 h 10829276"/>
                <a:gd name="connsiteX121" fmla="*/ 4449133 w 4835994"/>
                <a:gd name="connsiteY121" fmla="*/ 10311352 h 10829276"/>
                <a:gd name="connsiteX122" fmla="*/ 4607394 w 4835994"/>
                <a:gd name="connsiteY122" fmla="*/ 10241014 h 10829276"/>
                <a:gd name="connsiteX123" fmla="*/ 4712902 w 4835994"/>
                <a:gd name="connsiteY123" fmla="*/ 10065168 h 10829276"/>
                <a:gd name="connsiteX124" fmla="*/ 4783240 w 4835994"/>
                <a:gd name="connsiteY124" fmla="*/ 9906906 h 10829276"/>
                <a:gd name="connsiteX125" fmla="*/ 4835994 w 4835994"/>
                <a:gd name="connsiteY125" fmla="*/ 9731060 h 10829276"/>
                <a:gd name="connsiteX126" fmla="*/ 4783240 w 4835994"/>
                <a:gd name="connsiteY126" fmla="*/ 9396952 h 10829276"/>
                <a:gd name="connsiteX127" fmla="*/ 4677733 w 4835994"/>
                <a:gd name="connsiteY127" fmla="*/ 9010091 h 10829276"/>
                <a:gd name="connsiteX128" fmla="*/ 4677733 w 4835994"/>
                <a:gd name="connsiteY128" fmla="*/ 8851829 h 10829276"/>
                <a:gd name="connsiteX129" fmla="*/ 4695317 w 4835994"/>
                <a:gd name="connsiteY129" fmla="*/ 8799075 h 10829276"/>
                <a:gd name="connsiteX130" fmla="*/ 4624979 w 4835994"/>
                <a:gd name="connsiteY130" fmla="*/ 8693568 h 10829276"/>
                <a:gd name="connsiteX131" fmla="*/ 4607394 w 4835994"/>
                <a:gd name="connsiteY131" fmla="*/ 8640814 h 10829276"/>
                <a:gd name="connsiteX132" fmla="*/ 4767051 w 4835994"/>
                <a:gd name="connsiteY132" fmla="*/ 8485344 h 10829276"/>
                <a:gd name="connsiteX133" fmla="*/ 4720438 w 4835994"/>
                <a:gd name="connsiteY133" fmla="*/ 7522655 h 10829276"/>
                <a:gd name="connsiteX134" fmla="*/ 4705086 w 4835994"/>
                <a:gd name="connsiteY134" fmla="*/ 6920312 h 10829276"/>
                <a:gd name="connsiteX135" fmla="*/ 4614094 w 4835994"/>
                <a:gd name="connsiteY135" fmla="*/ 6397520 h 10829276"/>
                <a:gd name="connsiteX136" fmla="*/ 4509423 w 4835994"/>
                <a:gd name="connsiteY136" fmla="*/ 5788198 h 10829276"/>
                <a:gd name="connsiteX137" fmla="*/ 4468950 w 4835994"/>
                <a:gd name="connsiteY137" fmla="*/ 4527409 h 10829276"/>
                <a:gd name="connsiteX138" fmla="*/ 4468950 w 4835994"/>
                <a:gd name="connsiteY138" fmla="*/ 3794997 h 10829276"/>
                <a:gd name="connsiteX139" fmla="*/ 4308456 w 4835994"/>
                <a:gd name="connsiteY139" fmla="*/ 3295091 h 10829276"/>
                <a:gd name="connsiteX140" fmla="*/ 4202948 w 4835994"/>
                <a:gd name="connsiteY140" fmla="*/ 3189583 h 10829276"/>
                <a:gd name="connsiteX141" fmla="*/ 4062271 w 4835994"/>
                <a:gd name="connsiteY141" fmla="*/ 3101660 h 10829276"/>
                <a:gd name="connsiteX142" fmla="*/ 3797665 w 4835994"/>
                <a:gd name="connsiteY142" fmla="*/ 3034392 h 10829276"/>
                <a:gd name="connsiteX143" fmla="*/ 3402429 w 4835994"/>
                <a:gd name="connsiteY143" fmla="*/ 2826447 h 10829276"/>
                <a:gd name="connsiteX144" fmla="*/ 3024779 w 4835994"/>
                <a:gd name="connsiteY144" fmla="*/ 2609291 h 10829276"/>
                <a:gd name="connsiteX145" fmla="*/ 2866517 w 4835994"/>
                <a:gd name="connsiteY145" fmla="*/ 2204845 h 10829276"/>
                <a:gd name="connsiteX146" fmla="*/ 2831348 w 4835994"/>
                <a:gd name="connsiteY146" fmla="*/ 1958660 h 10829276"/>
                <a:gd name="connsiteX147" fmla="*/ 2831348 w 4835994"/>
                <a:gd name="connsiteY147" fmla="*/ 1870737 h 10829276"/>
                <a:gd name="connsiteX148" fmla="*/ 3077533 w 4835994"/>
                <a:gd name="connsiteY148" fmla="*/ 1958660 h 10829276"/>
                <a:gd name="connsiteX149" fmla="*/ 3288548 w 4835994"/>
                <a:gd name="connsiteY149" fmla="*/ 1993829 h 10829276"/>
                <a:gd name="connsiteX150" fmla="*/ 3411640 w 4835994"/>
                <a:gd name="connsiteY150" fmla="*/ 1958660 h 10829276"/>
                <a:gd name="connsiteX151" fmla="*/ 3446810 w 4835994"/>
                <a:gd name="connsiteY151" fmla="*/ 1923491 h 10829276"/>
                <a:gd name="connsiteX152" fmla="*/ 3446810 w 4835994"/>
                <a:gd name="connsiteY152" fmla="*/ 1835568 h 10829276"/>
                <a:gd name="connsiteX153" fmla="*/ 3429225 w 4835994"/>
                <a:gd name="connsiteY153" fmla="*/ 1782814 h 10829276"/>
                <a:gd name="connsiteX154" fmla="*/ 3464394 w 4835994"/>
                <a:gd name="connsiteY154" fmla="*/ 1782814 h 10829276"/>
                <a:gd name="connsiteX155" fmla="*/ 3534733 w 4835994"/>
                <a:gd name="connsiteY155" fmla="*/ 1765229 h 10829276"/>
                <a:gd name="connsiteX156" fmla="*/ 3517148 w 4835994"/>
                <a:gd name="connsiteY156" fmla="*/ 1712475 h 10829276"/>
                <a:gd name="connsiteX157" fmla="*/ 3499563 w 4835994"/>
                <a:gd name="connsiteY157" fmla="*/ 1694891 h 10829276"/>
                <a:gd name="connsiteX158" fmla="*/ 3552317 w 4835994"/>
                <a:gd name="connsiteY158" fmla="*/ 1677306 h 10829276"/>
                <a:gd name="connsiteX159" fmla="*/ 3552317 w 4835994"/>
                <a:gd name="connsiteY159" fmla="*/ 1571798 h 10829276"/>
                <a:gd name="connsiteX160" fmla="*/ 3534733 w 4835994"/>
                <a:gd name="connsiteY160" fmla="*/ 1413537 h 10829276"/>
                <a:gd name="connsiteX161" fmla="*/ 3640240 w 4835994"/>
                <a:gd name="connsiteY161" fmla="*/ 1413537 h 10829276"/>
                <a:gd name="connsiteX162" fmla="*/ 3740619 w 4835994"/>
                <a:gd name="connsiteY162" fmla="*/ 1406943 h 10829276"/>
                <a:gd name="connsiteX163" fmla="*/ 3710579 w 4835994"/>
                <a:gd name="connsiteY163" fmla="*/ 1290445 h 10829276"/>
                <a:gd name="connsiteX164" fmla="*/ 3622656 w 4835994"/>
                <a:gd name="connsiteY164" fmla="*/ 1184937 h 10829276"/>
                <a:gd name="connsiteX165" fmla="*/ 3587486 w 4835994"/>
                <a:gd name="connsiteY165" fmla="*/ 1132183 h 10829276"/>
                <a:gd name="connsiteX166" fmla="*/ 3552317 w 4835994"/>
                <a:gd name="connsiteY166" fmla="*/ 1044260 h 10829276"/>
                <a:gd name="connsiteX167" fmla="*/ 3600048 w 4835994"/>
                <a:gd name="connsiteY167" fmla="*/ 700940 h 10829276"/>
                <a:gd name="connsiteX168" fmla="*/ 3499563 w 4835994"/>
                <a:gd name="connsiteY168" fmla="*/ 340875 h 10829276"/>
                <a:gd name="connsiteX169" fmla="*/ 3306133 w 4835994"/>
                <a:gd name="connsiteY169" fmla="*/ 182614 h 10829276"/>
                <a:gd name="connsiteX170" fmla="*/ 3059948 w 4835994"/>
                <a:gd name="connsiteY170" fmla="*/ 77106 h 10829276"/>
                <a:gd name="connsiteX171" fmla="*/ 2796179 w 4835994"/>
                <a:gd name="connsiteY171" fmla="*/ 6768 h 10829276"/>
                <a:gd name="connsiteX172" fmla="*/ 2532410 w 4835994"/>
                <a:gd name="connsiteY172" fmla="*/ 6768 h 10829276"/>
                <a:gd name="connsiteX173" fmla="*/ 2198302 w 4835994"/>
                <a:gd name="connsiteY173" fmla="*/ 41937 h 10829276"/>
                <a:gd name="connsiteX174" fmla="*/ 1987286 w 4835994"/>
                <a:gd name="connsiteY174" fmla="*/ 165029 h 10829276"/>
                <a:gd name="connsiteX175" fmla="*/ 1776271 w 4835994"/>
                <a:gd name="connsiteY175" fmla="*/ 358460 h 10829276"/>
                <a:gd name="connsiteX176" fmla="*/ 1705932 w 4835994"/>
                <a:gd name="connsiteY176" fmla="*/ 639814 h 10829276"/>
                <a:gd name="connsiteX177" fmla="*/ 1776271 w 4835994"/>
                <a:gd name="connsiteY177" fmla="*/ 991507 h 10829276"/>
                <a:gd name="connsiteX178" fmla="*/ 1952117 w 4835994"/>
                <a:gd name="connsiteY178" fmla="*/ 1272860 h 10829276"/>
                <a:gd name="connsiteX179" fmla="*/ 2163133 w 4835994"/>
                <a:gd name="connsiteY179" fmla="*/ 1448706 h 10829276"/>
                <a:gd name="connsiteX180" fmla="*/ 2215887 w 4835994"/>
                <a:gd name="connsiteY180" fmla="*/ 1554213 h 10829276"/>
                <a:gd name="connsiteX181" fmla="*/ 2215886 w 4835994"/>
                <a:gd name="connsiteY181" fmla="*/ 1888321 h 10829276"/>
                <a:gd name="connsiteX182" fmla="*/ 2084421 w 4835994"/>
                <a:gd name="connsiteY182" fmla="*/ 2295000 h 10829276"/>
                <a:gd name="connsiteX183" fmla="*/ 2004871 w 4835994"/>
                <a:gd name="connsiteY183" fmla="*/ 2503783 h 10829276"/>
                <a:gd name="connsiteX184" fmla="*/ 1562185 w 4835994"/>
                <a:gd name="connsiteY184" fmla="*/ 2803560 h 10829276"/>
                <a:gd name="connsiteX185" fmla="*/ 1139317 w 4835994"/>
                <a:gd name="connsiteY185" fmla="*/ 3011504 h 10829276"/>
                <a:gd name="connsiteX186" fmla="*/ 689933 w 4835994"/>
                <a:gd name="connsiteY186" fmla="*/ 3139062 h 10829276"/>
                <a:gd name="connsiteX0" fmla="*/ 689933 w 4835994"/>
                <a:gd name="connsiteY0" fmla="*/ 3139062 h 10829276"/>
                <a:gd name="connsiteX1" fmla="*/ 402439 w 4835994"/>
                <a:gd name="connsiteY1" fmla="*/ 3457818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439840 w 4835994"/>
                <a:gd name="connsiteY4" fmla="*/ 6178968 h 10829276"/>
                <a:gd name="connsiteX5" fmla="*/ 316748 w 4835994"/>
                <a:gd name="connsiteY5" fmla="*/ 6653752 h 10829276"/>
                <a:gd name="connsiteX6" fmla="*/ 246410 w 4835994"/>
                <a:gd name="connsiteY6" fmla="*/ 7093368 h 10829276"/>
                <a:gd name="connsiteX7" fmla="*/ 228825 w 4835994"/>
                <a:gd name="connsiteY7" fmla="*/ 7779168 h 10829276"/>
                <a:gd name="connsiteX8" fmla="*/ 211240 w 4835994"/>
                <a:gd name="connsiteY8" fmla="*/ 8394629 h 10829276"/>
                <a:gd name="connsiteX9" fmla="*/ 211240 w 4835994"/>
                <a:gd name="connsiteY9" fmla="*/ 86935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50631 w 4835994"/>
                <a:gd name="connsiteY43" fmla="*/ 6480977 h 10829276"/>
                <a:gd name="connsiteX44" fmla="*/ 1037717 w 4835994"/>
                <a:gd name="connsiteY44" fmla="*/ 5669014 h 10829276"/>
                <a:gd name="connsiteX45" fmla="*/ 1058372 w 4835994"/>
                <a:gd name="connsiteY45" fmla="*/ 5147616 h 10829276"/>
                <a:gd name="connsiteX46" fmla="*/ 985800 w 4835994"/>
                <a:gd name="connsiteY46" fmla="*/ 4689858 h 10829276"/>
                <a:gd name="connsiteX47" fmla="*/ 1104715 w 4835994"/>
                <a:gd name="connsiteY47" fmla="*/ 5114615 h 10829276"/>
                <a:gd name="connsiteX48" fmla="*/ 1207423 w 4835994"/>
                <a:gd name="connsiteY48" fmla="*/ 5328208 h 10829276"/>
                <a:gd name="connsiteX49" fmla="*/ 1266317 w 4835994"/>
                <a:gd name="connsiteY49" fmla="*/ 5985537 h 10829276"/>
                <a:gd name="connsiteX50" fmla="*/ 1301486 w 4835994"/>
                <a:gd name="connsiteY50" fmla="*/ 6266891 h 10829276"/>
                <a:gd name="connsiteX51" fmla="*/ 1222774 w 4835994"/>
                <a:gd name="connsiteY51" fmla="*/ 6740838 h 10829276"/>
                <a:gd name="connsiteX52" fmla="*/ 757200 w 4835994"/>
                <a:gd name="connsiteY52" fmla="*/ 7941337 h 10829276"/>
                <a:gd name="connsiteX53" fmla="*/ 698306 w 4835994"/>
                <a:gd name="connsiteY53" fmla="*/ 8785120 h 10829276"/>
                <a:gd name="connsiteX54" fmla="*/ 861871 w 4835994"/>
                <a:gd name="connsiteY54" fmla="*/ 9854152 h 10829276"/>
                <a:gd name="connsiteX55" fmla="*/ 843458 w 4835994"/>
                <a:gd name="connsiteY55" fmla="*/ 9904329 h 10829276"/>
                <a:gd name="connsiteX56" fmla="*/ 1020133 w 4835994"/>
                <a:gd name="connsiteY56" fmla="*/ 10592706 h 10829276"/>
                <a:gd name="connsiteX57" fmla="*/ 1090471 w 4835994"/>
                <a:gd name="connsiteY57" fmla="*/ 10803722 h 10829276"/>
                <a:gd name="connsiteX58" fmla="*/ 1178394 w 4835994"/>
                <a:gd name="connsiteY58" fmla="*/ 10803722 h 10829276"/>
                <a:gd name="connsiteX59" fmla="*/ 1389410 w 4835994"/>
                <a:gd name="connsiteY59" fmla="*/ 10803722 h 10829276"/>
                <a:gd name="connsiteX60" fmla="*/ 1916948 w 4835994"/>
                <a:gd name="connsiteY60" fmla="*/ 10803722 h 10829276"/>
                <a:gd name="connsiteX61" fmla="*/ 2338979 w 4835994"/>
                <a:gd name="connsiteY61" fmla="*/ 10786137 h 10829276"/>
                <a:gd name="connsiteX62" fmla="*/ 2374148 w 4835994"/>
                <a:gd name="connsiteY62" fmla="*/ 10663045 h 10829276"/>
                <a:gd name="connsiteX63" fmla="*/ 2338979 w 4835994"/>
                <a:gd name="connsiteY63" fmla="*/ 10399275 h 10829276"/>
                <a:gd name="connsiteX64" fmla="*/ 2356563 w 4835994"/>
                <a:gd name="connsiteY64" fmla="*/ 9994829 h 10829276"/>
                <a:gd name="connsiteX65" fmla="*/ 2338979 w 4835994"/>
                <a:gd name="connsiteY65" fmla="*/ 9432122 h 10829276"/>
                <a:gd name="connsiteX66" fmla="*/ 2303810 w 4835994"/>
                <a:gd name="connsiteY66" fmla="*/ 9133183 h 10829276"/>
                <a:gd name="connsiteX67" fmla="*/ 2303810 w 4835994"/>
                <a:gd name="connsiteY67" fmla="*/ 9010091 h 10829276"/>
                <a:gd name="connsiteX68" fmla="*/ 2479656 w 4835994"/>
                <a:gd name="connsiteY68" fmla="*/ 9027675 h 10829276"/>
                <a:gd name="connsiteX69" fmla="*/ 2549994 w 4835994"/>
                <a:gd name="connsiteY69" fmla="*/ 9045260 h 10829276"/>
                <a:gd name="connsiteX70" fmla="*/ 2532410 w 4835994"/>
                <a:gd name="connsiteY70" fmla="*/ 9256275 h 10829276"/>
                <a:gd name="connsiteX71" fmla="*/ 2514825 w 4835994"/>
                <a:gd name="connsiteY71" fmla="*/ 9537629 h 10829276"/>
                <a:gd name="connsiteX72" fmla="*/ 2497240 w 4835994"/>
                <a:gd name="connsiteY72" fmla="*/ 9766229 h 10829276"/>
                <a:gd name="connsiteX73" fmla="*/ 2497240 w 4835994"/>
                <a:gd name="connsiteY73" fmla="*/ 10047583 h 10829276"/>
                <a:gd name="connsiteX74" fmla="*/ 2479656 w 4835994"/>
                <a:gd name="connsiteY74" fmla="*/ 10241014 h 10829276"/>
                <a:gd name="connsiteX75" fmla="*/ 2497240 w 4835994"/>
                <a:gd name="connsiteY75" fmla="*/ 10469614 h 10829276"/>
                <a:gd name="connsiteX76" fmla="*/ 2497240 w 4835994"/>
                <a:gd name="connsiteY76" fmla="*/ 10663045 h 10829276"/>
                <a:gd name="connsiteX77" fmla="*/ 2514825 w 4835994"/>
                <a:gd name="connsiteY77" fmla="*/ 10821306 h 10829276"/>
                <a:gd name="connsiteX78" fmla="*/ 2725840 w 4835994"/>
                <a:gd name="connsiteY78" fmla="*/ 10803722 h 10829276"/>
                <a:gd name="connsiteX79" fmla="*/ 3059948 w 4835994"/>
                <a:gd name="connsiteY79" fmla="*/ 10786137 h 10829276"/>
                <a:gd name="connsiteX80" fmla="*/ 3499563 w 4835994"/>
                <a:gd name="connsiteY80" fmla="*/ 10821306 h 10829276"/>
                <a:gd name="connsiteX81" fmla="*/ 3763333 w 4835994"/>
                <a:gd name="connsiteY81" fmla="*/ 10786137 h 10829276"/>
                <a:gd name="connsiteX82" fmla="*/ 3780917 w 4835994"/>
                <a:gd name="connsiteY82" fmla="*/ 10680629 h 10829276"/>
                <a:gd name="connsiteX83" fmla="*/ 3851256 w 4835994"/>
                <a:gd name="connsiteY83" fmla="*/ 10293768 h 10829276"/>
                <a:gd name="connsiteX84" fmla="*/ 3974348 w 4835994"/>
                <a:gd name="connsiteY84" fmla="*/ 9783814 h 10829276"/>
                <a:gd name="connsiteX85" fmla="*/ 4079856 w 4835994"/>
                <a:gd name="connsiteY85" fmla="*/ 9080429 h 10829276"/>
                <a:gd name="connsiteX86" fmla="*/ 4170011 w 4835994"/>
                <a:gd name="connsiteY86" fmla="*/ 8727900 h 10829276"/>
                <a:gd name="connsiteX87" fmla="*/ 4108047 w 4835994"/>
                <a:gd name="connsiteY87" fmla="*/ 8027585 h 10829276"/>
                <a:gd name="connsiteX88" fmla="*/ 4024590 w 4835994"/>
                <a:gd name="connsiteY88" fmla="*/ 7477717 h 10829276"/>
                <a:gd name="connsiteX89" fmla="*/ 3880842 w 4835994"/>
                <a:gd name="connsiteY89" fmla="*/ 6954086 h 10829276"/>
                <a:gd name="connsiteX90" fmla="*/ 3752447 w 4835994"/>
                <a:gd name="connsiteY90" fmla="*/ 6700366 h 10829276"/>
                <a:gd name="connsiteX91" fmla="*/ 3534733 w 4835994"/>
                <a:gd name="connsiteY91" fmla="*/ 6284475 h 10829276"/>
                <a:gd name="connsiteX92" fmla="*/ 3622656 w 4835994"/>
                <a:gd name="connsiteY92" fmla="*/ 5880029 h 10829276"/>
                <a:gd name="connsiteX93" fmla="*/ 3692994 w 4835994"/>
                <a:gd name="connsiteY93" fmla="*/ 5387660 h 10829276"/>
                <a:gd name="connsiteX94" fmla="*/ 3710579 w 4835994"/>
                <a:gd name="connsiteY94" fmla="*/ 5106306 h 10829276"/>
                <a:gd name="connsiteX95" fmla="*/ 3734304 w 4835994"/>
                <a:gd name="connsiteY95" fmla="*/ 5354445 h 10829276"/>
                <a:gd name="connsiteX96" fmla="*/ 3798502 w 4835994"/>
                <a:gd name="connsiteY96" fmla="*/ 6126214 h 10829276"/>
                <a:gd name="connsiteX97" fmla="*/ 3798502 w 4835994"/>
                <a:gd name="connsiteY97" fmla="*/ 6460322 h 10829276"/>
                <a:gd name="connsiteX98" fmla="*/ 3921594 w 4835994"/>
                <a:gd name="connsiteY98" fmla="*/ 6970275 h 10829276"/>
                <a:gd name="connsiteX99" fmla="*/ 4079856 w 4835994"/>
                <a:gd name="connsiteY99" fmla="*/ 7532983 h 10829276"/>
                <a:gd name="connsiteX100" fmla="*/ 4417591 w 4835994"/>
                <a:gd name="connsiteY100" fmla="*/ 8305032 h 10829276"/>
                <a:gd name="connsiteX101" fmla="*/ 4322970 w 4835994"/>
                <a:gd name="connsiteY101" fmla="*/ 8643046 h 10829276"/>
                <a:gd name="connsiteX102" fmla="*/ 4326040 w 4835994"/>
                <a:gd name="connsiteY102" fmla="*/ 8957337 h 10829276"/>
                <a:gd name="connsiteX103" fmla="*/ 4273286 w 4835994"/>
                <a:gd name="connsiteY103" fmla="*/ 9273860 h 10829276"/>
                <a:gd name="connsiteX104" fmla="*/ 4185363 w 4835994"/>
                <a:gd name="connsiteY104" fmla="*/ 9520045 h 10829276"/>
                <a:gd name="connsiteX105" fmla="*/ 4202948 w 4835994"/>
                <a:gd name="connsiteY105" fmla="*/ 9713475 h 10829276"/>
                <a:gd name="connsiteX106" fmla="*/ 4202948 w 4835994"/>
                <a:gd name="connsiteY106" fmla="*/ 9836568 h 10829276"/>
                <a:gd name="connsiteX107" fmla="*/ 4220533 w 4835994"/>
                <a:gd name="connsiteY107" fmla="*/ 10029998 h 10829276"/>
                <a:gd name="connsiteX108" fmla="*/ 4308456 w 4835994"/>
                <a:gd name="connsiteY108" fmla="*/ 10135506 h 10829276"/>
                <a:gd name="connsiteX109" fmla="*/ 4343625 w 4835994"/>
                <a:gd name="connsiteY109" fmla="*/ 10135506 h 10829276"/>
                <a:gd name="connsiteX110" fmla="*/ 4361210 w 4835994"/>
                <a:gd name="connsiteY110" fmla="*/ 10047583 h 10829276"/>
                <a:gd name="connsiteX111" fmla="*/ 4326040 w 4835994"/>
                <a:gd name="connsiteY111" fmla="*/ 9906906 h 10829276"/>
                <a:gd name="connsiteX112" fmla="*/ 4343625 w 4835994"/>
                <a:gd name="connsiteY112" fmla="*/ 9713475 h 10829276"/>
                <a:gd name="connsiteX113" fmla="*/ 4396379 w 4835994"/>
                <a:gd name="connsiteY113" fmla="*/ 9572798 h 10829276"/>
                <a:gd name="connsiteX114" fmla="*/ 4466717 w 4835994"/>
                <a:gd name="connsiteY114" fmla="*/ 9836568 h 10829276"/>
                <a:gd name="connsiteX115" fmla="*/ 4466717 w 4835994"/>
                <a:gd name="connsiteY115" fmla="*/ 10065168 h 10829276"/>
                <a:gd name="connsiteX116" fmla="*/ 4431548 w 4835994"/>
                <a:gd name="connsiteY116" fmla="*/ 10170675 h 10829276"/>
                <a:gd name="connsiteX117" fmla="*/ 4378794 w 4835994"/>
                <a:gd name="connsiteY117" fmla="*/ 10293768 h 10829276"/>
                <a:gd name="connsiteX118" fmla="*/ 4290871 w 4835994"/>
                <a:gd name="connsiteY118" fmla="*/ 10452029 h 10829276"/>
                <a:gd name="connsiteX119" fmla="*/ 4290871 w 4835994"/>
                <a:gd name="connsiteY119" fmla="*/ 10487198 h 10829276"/>
                <a:gd name="connsiteX120" fmla="*/ 4449133 w 4835994"/>
                <a:gd name="connsiteY120" fmla="*/ 10311352 h 10829276"/>
                <a:gd name="connsiteX121" fmla="*/ 4607394 w 4835994"/>
                <a:gd name="connsiteY121" fmla="*/ 10241014 h 10829276"/>
                <a:gd name="connsiteX122" fmla="*/ 4712902 w 4835994"/>
                <a:gd name="connsiteY122" fmla="*/ 10065168 h 10829276"/>
                <a:gd name="connsiteX123" fmla="*/ 4783240 w 4835994"/>
                <a:gd name="connsiteY123" fmla="*/ 9906906 h 10829276"/>
                <a:gd name="connsiteX124" fmla="*/ 4835994 w 4835994"/>
                <a:gd name="connsiteY124" fmla="*/ 9731060 h 10829276"/>
                <a:gd name="connsiteX125" fmla="*/ 4783240 w 4835994"/>
                <a:gd name="connsiteY125" fmla="*/ 9396952 h 10829276"/>
                <a:gd name="connsiteX126" fmla="*/ 4677733 w 4835994"/>
                <a:gd name="connsiteY126" fmla="*/ 9010091 h 10829276"/>
                <a:gd name="connsiteX127" fmla="*/ 4677733 w 4835994"/>
                <a:gd name="connsiteY127" fmla="*/ 8851829 h 10829276"/>
                <a:gd name="connsiteX128" fmla="*/ 4695317 w 4835994"/>
                <a:gd name="connsiteY128" fmla="*/ 8799075 h 10829276"/>
                <a:gd name="connsiteX129" fmla="*/ 4624979 w 4835994"/>
                <a:gd name="connsiteY129" fmla="*/ 8693568 h 10829276"/>
                <a:gd name="connsiteX130" fmla="*/ 4607394 w 4835994"/>
                <a:gd name="connsiteY130" fmla="*/ 8640814 h 10829276"/>
                <a:gd name="connsiteX131" fmla="*/ 4767051 w 4835994"/>
                <a:gd name="connsiteY131" fmla="*/ 8485344 h 10829276"/>
                <a:gd name="connsiteX132" fmla="*/ 4720438 w 4835994"/>
                <a:gd name="connsiteY132" fmla="*/ 7522655 h 10829276"/>
                <a:gd name="connsiteX133" fmla="*/ 4705086 w 4835994"/>
                <a:gd name="connsiteY133" fmla="*/ 6920312 h 10829276"/>
                <a:gd name="connsiteX134" fmla="*/ 4614094 w 4835994"/>
                <a:gd name="connsiteY134" fmla="*/ 6397520 h 10829276"/>
                <a:gd name="connsiteX135" fmla="*/ 4509423 w 4835994"/>
                <a:gd name="connsiteY135" fmla="*/ 5788198 h 10829276"/>
                <a:gd name="connsiteX136" fmla="*/ 4468950 w 4835994"/>
                <a:gd name="connsiteY136" fmla="*/ 4527409 h 10829276"/>
                <a:gd name="connsiteX137" fmla="*/ 4468950 w 4835994"/>
                <a:gd name="connsiteY137" fmla="*/ 3794997 h 10829276"/>
                <a:gd name="connsiteX138" fmla="*/ 4308456 w 4835994"/>
                <a:gd name="connsiteY138" fmla="*/ 3295091 h 10829276"/>
                <a:gd name="connsiteX139" fmla="*/ 4202948 w 4835994"/>
                <a:gd name="connsiteY139" fmla="*/ 3189583 h 10829276"/>
                <a:gd name="connsiteX140" fmla="*/ 4062271 w 4835994"/>
                <a:gd name="connsiteY140" fmla="*/ 3101660 h 10829276"/>
                <a:gd name="connsiteX141" fmla="*/ 3797665 w 4835994"/>
                <a:gd name="connsiteY141" fmla="*/ 3034392 h 10829276"/>
                <a:gd name="connsiteX142" fmla="*/ 3402429 w 4835994"/>
                <a:gd name="connsiteY142" fmla="*/ 2826447 h 10829276"/>
                <a:gd name="connsiteX143" fmla="*/ 3024779 w 4835994"/>
                <a:gd name="connsiteY143" fmla="*/ 2609291 h 10829276"/>
                <a:gd name="connsiteX144" fmla="*/ 2866517 w 4835994"/>
                <a:gd name="connsiteY144" fmla="*/ 2204845 h 10829276"/>
                <a:gd name="connsiteX145" fmla="*/ 2831348 w 4835994"/>
                <a:gd name="connsiteY145" fmla="*/ 1958660 h 10829276"/>
                <a:gd name="connsiteX146" fmla="*/ 2831348 w 4835994"/>
                <a:gd name="connsiteY146" fmla="*/ 1870737 h 10829276"/>
                <a:gd name="connsiteX147" fmla="*/ 3077533 w 4835994"/>
                <a:gd name="connsiteY147" fmla="*/ 1958660 h 10829276"/>
                <a:gd name="connsiteX148" fmla="*/ 3288548 w 4835994"/>
                <a:gd name="connsiteY148" fmla="*/ 1993829 h 10829276"/>
                <a:gd name="connsiteX149" fmla="*/ 3411640 w 4835994"/>
                <a:gd name="connsiteY149" fmla="*/ 1958660 h 10829276"/>
                <a:gd name="connsiteX150" fmla="*/ 3446810 w 4835994"/>
                <a:gd name="connsiteY150" fmla="*/ 1923491 h 10829276"/>
                <a:gd name="connsiteX151" fmla="*/ 3446810 w 4835994"/>
                <a:gd name="connsiteY151" fmla="*/ 1835568 h 10829276"/>
                <a:gd name="connsiteX152" fmla="*/ 3429225 w 4835994"/>
                <a:gd name="connsiteY152" fmla="*/ 1782814 h 10829276"/>
                <a:gd name="connsiteX153" fmla="*/ 3464394 w 4835994"/>
                <a:gd name="connsiteY153" fmla="*/ 1782814 h 10829276"/>
                <a:gd name="connsiteX154" fmla="*/ 3534733 w 4835994"/>
                <a:gd name="connsiteY154" fmla="*/ 1765229 h 10829276"/>
                <a:gd name="connsiteX155" fmla="*/ 3517148 w 4835994"/>
                <a:gd name="connsiteY155" fmla="*/ 1712475 h 10829276"/>
                <a:gd name="connsiteX156" fmla="*/ 3499563 w 4835994"/>
                <a:gd name="connsiteY156" fmla="*/ 1694891 h 10829276"/>
                <a:gd name="connsiteX157" fmla="*/ 3552317 w 4835994"/>
                <a:gd name="connsiteY157" fmla="*/ 1677306 h 10829276"/>
                <a:gd name="connsiteX158" fmla="*/ 3552317 w 4835994"/>
                <a:gd name="connsiteY158" fmla="*/ 1571798 h 10829276"/>
                <a:gd name="connsiteX159" fmla="*/ 3534733 w 4835994"/>
                <a:gd name="connsiteY159" fmla="*/ 1413537 h 10829276"/>
                <a:gd name="connsiteX160" fmla="*/ 3640240 w 4835994"/>
                <a:gd name="connsiteY160" fmla="*/ 1413537 h 10829276"/>
                <a:gd name="connsiteX161" fmla="*/ 3740619 w 4835994"/>
                <a:gd name="connsiteY161" fmla="*/ 1406943 h 10829276"/>
                <a:gd name="connsiteX162" fmla="*/ 3710579 w 4835994"/>
                <a:gd name="connsiteY162" fmla="*/ 1290445 h 10829276"/>
                <a:gd name="connsiteX163" fmla="*/ 3622656 w 4835994"/>
                <a:gd name="connsiteY163" fmla="*/ 1184937 h 10829276"/>
                <a:gd name="connsiteX164" fmla="*/ 3587486 w 4835994"/>
                <a:gd name="connsiteY164" fmla="*/ 1132183 h 10829276"/>
                <a:gd name="connsiteX165" fmla="*/ 3552317 w 4835994"/>
                <a:gd name="connsiteY165" fmla="*/ 1044260 h 10829276"/>
                <a:gd name="connsiteX166" fmla="*/ 3600048 w 4835994"/>
                <a:gd name="connsiteY166" fmla="*/ 700940 h 10829276"/>
                <a:gd name="connsiteX167" fmla="*/ 3499563 w 4835994"/>
                <a:gd name="connsiteY167" fmla="*/ 340875 h 10829276"/>
                <a:gd name="connsiteX168" fmla="*/ 3306133 w 4835994"/>
                <a:gd name="connsiteY168" fmla="*/ 182614 h 10829276"/>
                <a:gd name="connsiteX169" fmla="*/ 3059948 w 4835994"/>
                <a:gd name="connsiteY169" fmla="*/ 77106 h 10829276"/>
                <a:gd name="connsiteX170" fmla="*/ 2796179 w 4835994"/>
                <a:gd name="connsiteY170" fmla="*/ 6768 h 10829276"/>
                <a:gd name="connsiteX171" fmla="*/ 2532410 w 4835994"/>
                <a:gd name="connsiteY171" fmla="*/ 6768 h 10829276"/>
                <a:gd name="connsiteX172" fmla="*/ 2198302 w 4835994"/>
                <a:gd name="connsiteY172" fmla="*/ 41937 h 10829276"/>
                <a:gd name="connsiteX173" fmla="*/ 1987286 w 4835994"/>
                <a:gd name="connsiteY173" fmla="*/ 165029 h 10829276"/>
                <a:gd name="connsiteX174" fmla="*/ 1776271 w 4835994"/>
                <a:gd name="connsiteY174" fmla="*/ 358460 h 10829276"/>
                <a:gd name="connsiteX175" fmla="*/ 1705932 w 4835994"/>
                <a:gd name="connsiteY175" fmla="*/ 639814 h 10829276"/>
                <a:gd name="connsiteX176" fmla="*/ 1776271 w 4835994"/>
                <a:gd name="connsiteY176" fmla="*/ 991507 h 10829276"/>
                <a:gd name="connsiteX177" fmla="*/ 1952117 w 4835994"/>
                <a:gd name="connsiteY177" fmla="*/ 1272860 h 10829276"/>
                <a:gd name="connsiteX178" fmla="*/ 2163133 w 4835994"/>
                <a:gd name="connsiteY178" fmla="*/ 1448706 h 10829276"/>
                <a:gd name="connsiteX179" fmla="*/ 2215887 w 4835994"/>
                <a:gd name="connsiteY179" fmla="*/ 1554213 h 10829276"/>
                <a:gd name="connsiteX180" fmla="*/ 2215886 w 4835994"/>
                <a:gd name="connsiteY180" fmla="*/ 1888321 h 10829276"/>
                <a:gd name="connsiteX181" fmla="*/ 2084421 w 4835994"/>
                <a:gd name="connsiteY181" fmla="*/ 2295000 h 10829276"/>
                <a:gd name="connsiteX182" fmla="*/ 2004871 w 4835994"/>
                <a:gd name="connsiteY182" fmla="*/ 2503783 h 10829276"/>
                <a:gd name="connsiteX183" fmla="*/ 1562185 w 4835994"/>
                <a:gd name="connsiteY183" fmla="*/ 2803560 h 10829276"/>
                <a:gd name="connsiteX184" fmla="*/ 1139317 w 4835994"/>
                <a:gd name="connsiteY184" fmla="*/ 3011504 h 10829276"/>
                <a:gd name="connsiteX185" fmla="*/ 689933 w 4835994"/>
                <a:gd name="connsiteY185" fmla="*/ 3139062 h 10829276"/>
                <a:gd name="connsiteX0" fmla="*/ 689933 w 4835994"/>
                <a:gd name="connsiteY0" fmla="*/ 3139062 h 10829276"/>
                <a:gd name="connsiteX1" fmla="*/ 402439 w 4835994"/>
                <a:gd name="connsiteY1" fmla="*/ 3457818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316748 w 4835994"/>
                <a:gd name="connsiteY5" fmla="*/ 6653752 h 10829276"/>
                <a:gd name="connsiteX6" fmla="*/ 246410 w 4835994"/>
                <a:gd name="connsiteY6" fmla="*/ 7093368 h 10829276"/>
                <a:gd name="connsiteX7" fmla="*/ 228825 w 4835994"/>
                <a:gd name="connsiteY7" fmla="*/ 7779168 h 10829276"/>
                <a:gd name="connsiteX8" fmla="*/ 211240 w 4835994"/>
                <a:gd name="connsiteY8" fmla="*/ 8394629 h 10829276"/>
                <a:gd name="connsiteX9" fmla="*/ 211240 w 4835994"/>
                <a:gd name="connsiteY9" fmla="*/ 86935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50631 w 4835994"/>
                <a:gd name="connsiteY43" fmla="*/ 6480977 h 10829276"/>
                <a:gd name="connsiteX44" fmla="*/ 1037717 w 4835994"/>
                <a:gd name="connsiteY44" fmla="*/ 5669014 h 10829276"/>
                <a:gd name="connsiteX45" fmla="*/ 1058372 w 4835994"/>
                <a:gd name="connsiteY45" fmla="*/ 5147616 h 10829276"/>
                <a:gd name="connsiteX46" fmla="*/ 985800 w 4835994"/>
                <a:gd name="connsiteY46" fmla="*/ 4689858 h 10829276"/>
                <a:gd name="connsiteX47" fmla="*/ 1104715 w 4835994"/>
                <a:gd name="connsiteY47" fmla="*/ 5114615 h 10829276"/>
                <a:gd name="connsiteX48" fmla="*/ 1207423 w 4835994"/>
                <a:gd name="connsiteY48" fmla="*/ 5328208 h 10829276"/>
                <a:gd name="connsiteX49" fmla="*/ 1266317 w 4835994"/>
                <a:gd name="connsiteY49" fmla="*/ 5985537 h 10829276"/>
                <a:gd name="connsiteX50" fmla="*/ 1301486 w 4835994"/>
                <a:gd name="connsiteY50" fmla="*/ 6266891 h 10829276"/>
                <a:gd name="connsiteX51" fmla="*/ 1222774 w 4835994"/>
                <a:gd name="connsiteY51" fmla="*/ 6740838 h 10829276"/>
                <a:gd name="connsiteX52" fmla="*/ 757200 w 4835994"/>
                <a:gd name="connsiteY52" fmla="*/ 7941337 h 10829276"/>
                <a:gd name="connsiteX53" fmla="*/ 698306 w 4835994"/>
                <a:gd name="connsiteY53" fmla="*/ 8785120 h 10829276"/>
                <a:gd name="connsiteX54" fmla="*/ 861871 w 4835994"/>
                <a:gd name="connsiteY54" fmla="*/ 9854152 h 10829276"/>
                <a:gd name="connsiteX55" fmla="*/ 843458 w 4835994"/>
                <a:gd name="connsiteY55" fmla="*/ 9904329 h 10829276"/>
                <a:gd name="connsiteX56" fmla="*/ 1020133 w 4835994"/>
                <a:gd name="connsiteY56" fmla="*/ 10592706 h 10829276"/>
                <a:gd name="connsiteX57" fmla="*/ 1090471 w 4835994"/>
                <a:gd name="connsiteY57" fmla="*/ 10803722 h 10829276"/>
                <a:gd name="connsiteX58" fmla="*/ 1178394 w 4835994"/>
                <a:gd name="connsiteY58" fmla="*/ 10803722 h 10829276"/>
                <a:gd name="connsiteX59" fmla="*/ 1389410 w 4835994"/>
                <a:gd name="connsiteY59" fmla="*/ 10803722 h 10829276"/>
                <a:gd name="connsiteX60" fmla="*/ 1916948 w 4835994"/>
                <a:gd name="connsiteY60" fmla="*/ 10803722 h 10829276"/>
                <a:gd name="connsiteX61" fmla="*/ 2338979 w 4835994"/>
                <a:gd name="connsiteY61" fmla="*/ 10786137 h 10829276"/>
                <a:gd name="connsiteX62" fmla="*/ 2374148 w 4835994"/>
                <a:gd name="connsiteY62" fmla="*/ 10663045 h 10829276"/>
                <a:gd name="connsiteX63" fmla="*/ 2338979 w 4835994"/>
                <a:gd name="connsiteY63" fmla="*/ 10399275 h 10829276"/>
                <a:gd name="connsiteX64" fmla="*/ 2356563 w 4835994"/>
                <a:gd name="connsiteY64" fmla="*/ 9994829 h 10829276"/>
                <a:gd name="connsiteX65" fmla="*/ 2338979 w 4835994"/>
                <a:gd name="connsiteY65" fmla="*/ 9432122 h 10829276"/>
                <a:gd name="connsiteX66" fmla="*/ 2303810 w 4835994"/>
                <a:gd name="connsiteY66" fmla="*/ 9133183 h 10829276"/>
                <a:gd name="connsiteX67" fmla="*/ 2303810 w 4835994"/>
                <a:gd name="connsiteY67" fmla="*/ 9010091 h 10829276"/>
                <a:gd name="connsiteX68" fmla="*/ 2479656 w 4835994"/>
                <a:gd name="connsiteY68" fmla="*/ 9027675 h 10829276"/>
                <a:gd name="connsiteX69" fmla="*/ 2549994 w 4835994"/>
                <a:gd name="connsiteY69" fmla="*/ 9045260 h 10829276"/>
                <a:gd name="connsiteX70" fmla="*/ 2532410 w 4835994"/>
                <a:gd name="connsiteY70" fmla="*/ 9256275 h 10829276"/>
                <a:gd name="connsiteX71" fmla="*/ 2514825 w 4835994"/>
                <a:gd name="connsiteY71" fmla="*/ 9537629 h 10829276"/>
                <a:gd name="connsiteX72" fmla="*/ 2497240 w 4835994"/>
                <a:gd name="connsiteY72" fmla="*/ 9766229 h 10829276"/>
                <a:gd name="connsiteX73" fmla="*/ 2497240 w 4835994"/>
                <a:gd name="connsiteY73" fmla="*/ 10047583 h 10829276"/>
                <a:gd name="connsiteX74" fmla="*/ 2479656 w 4835994"/>
                <a:gd name="connsiteY74" fmla="*/ 10241014 h 10829276"/>
                <a:gd name="connsiteX75" fmla="*/ 2497240 w 4835994"/>
                <a:gd name="connsiteY75" fmla="*/ 10469614 h 10829276"/>
                <a:gd name="connsiteX76" fmla="*/ 2497240 w 4835994"/>
                <a:gd name="connsiteY76" fmla="*/ 10663045 h 10829276"/>
                <a:gd name="connsiteX77" fmla="*/ 2514825 w 4835994"/>
                <a:gd name="connsiteY77" fmla="*/ 10821306 h 10829276"/>
                <a:gd name="connsiteX78" fmla="*/ 2725840 w 4835994"/>
                <a:gd name="connsiteY78" fmla="*/ 10803722 h 10829276"/>
                <a:gd name="connsiteX79" fmla="*/ 3059948 w 4835994"/>
                <a:gd name="connsiteY79" fmla="*/ 10786137 h 10829276"/>
                <a:gd name="connsiteX80" fmla="*/ 3499563 w 4835994"/>
                <a:gd name="connsiteY80" fmla="*/ 10821306 h 10829276"/>
                <a:gd name="connsiteX81" fmla="*/ 3763333 w 4835994"/>
                <a:gd name="connsiteY81" fmla="*/ 10786137 h 10829276"/>
                <a:gd name="connsiteX82" fmla="*/ 3780917 w 4835994"/>
                <a:gd name="connsiteY82" fmla="*/ 10680629 h 10829276"/>
                <a:gd name="connsiteX83" fmla="*/ 3851256 w 4835994"/>
                <a:gd name="connsiteY83" fmla="*/ 10293768 h 10829276"/>
                <a:gd name="connsiteX84" fmla="*/ 3974348 w 4835994"/>
                <a:gd name="connsiteY84" fmla="*/ 9783814 h 10829276"/>
                <a:gd name="connsiteX85" fmla="*/ 4079856 w 4835994"/>
                <a:gd name="connsiteY85" fmla="*/ 9080429 h 10829276"/>
                <a:gd name="connsiteX86" fmla="*/ 4170011 w 4835994"/>
                <a:gd name="connsiteY86" fmla="*/ 8727900 h 10829276"/>
                <a:gd name="connsiteX87" fmla="*/ 4108047 w 4835994"/>
                <a:gd name="connsiteY87" fmla="*/ 8027585 h 10829276"/>
                <a:gd name="connsiteX88" fmla="*/ 4024590 w 4835994"/>
                <a:gd name="connsiteY88" fmla="*/ 7477717 h 10829276"/>
                <a:gd name="connsiteX89" fmla="*/ 3880842 w 4835994"/>
                <a:gd name="connsiteY89" fmla="*/ 6954086 h 10829276"/>
                <a:gd name="connsiteX90" fmla="*/ 3752447 w 4835994"/>
                <a:gd name="connsiteY90" fmla="*/ 6700366 h 10829276"/>
                <a:gd name="connsiteX91" fmla="*/ 3534733 w 4835994"/>
                <a:gd name="connsiteY91" fmla="*/ 6284475 h 10829276"/>
                <a:gd name="connsiteX92" fmla="*/ 3622656 w 4835994"/>
                <a:gd name="connsiteY92" fmla="*/ 5880029 h 10829276"/>
                <a:gd name="connsiteX93" fmla="*/ 3692994 w 4835994"/>
                <a:gd name="connsiteY93" fmla="*/ 5387660 h 10829276"/>
                <a:gd name="connsiteX94" fmla="*/ 3710579 w 4835994"/>
                <a:gd name="connsiteY94" fmla="*/ 5106306 h 10829276"/>
                <a:gd name="connsiteX95" fmla="*/ 3734304 w 4835994"/>
                <a:gd name="connsiteY95" fmla="*/ 5354445 h 10829276"/>
                <a:gd name="connsiteX96" fmla="*/ 3798502 w 4835994"/>
                <a:gd name="connsiteY96" fmla="*/ 6126214 h 10829276"/>
                <a:gd name="connsiteX97" fmla="*/ 3798502 w 4835994"/>
                <a:gd name="connsiteY97" fmla="*/ 6460322 h 10829276"/>
                <a:gd name="connsiteX98" fmla="*/ 3921594 w 4835994"/>
                <a:gd name="connsiteY98" fmla="*/ 6970275 h 10829276"/>
                <a:gd name="connsiteX99" fmla="*/ 4079856 w 4835994"/>
                <a:gd name="connsiteY99" fmla="*/ 7532983 h 10829276"/>
                <a:gd name="connsiteX100" fmla="*/ 4417591 w 4835994"/>
                <a:gd name="connsiteY100" fmla="*/ 8305032 h 10829276"/>
                <a:gd name="connsiteX101" fmla="*/ 4322970 w 4835994"/>
                <a:gd name="connsiteY101" fmla="*/ 8643046 h 10829276"/>
                <a:gd name="connsiteX102" fmla="*/ 4326040 w 4835994"/>
                <a:gd name="connsiteY102" fmla="*/ 8957337 h 10829276"/>
                <a:gd name="connsiteX103" fmla="*/ 4273286 w 4835994"/>
                <a:gd name="connsiteY103" fmla="*/ 9273860 h 10829276"/>
                <a:gd name="connsiteX104" fmla="*/ 4185363 w 4835994"/>
                <a:gd name="connsiteY104" fmla="*/ 9520045 h 10829276"/>
                <a:gd name="connsiteX105" fmla="*/ 4202948 w 4835994"/>
                <a:gd name="connsiteY105" fmla="*/ 9713475 h 10829276"/>
                <a:gd name="connsiteX106" fmla="*/ 4202948 w 4835994"/>
                <a:gd name="connsiteY106" fmla="*/ 9836568 h 10829276"/>
                <a:gd name="connsiteX107" fmla="*/ 4220533 w 4835994"/>
                <a:gd name="connsiteY107" fmla="*/ 10029998 h 10829276"/>
                <a:gd name="connsiteX108" fmla="*/ 4308456 w 4835994"/>
                <a:gd name="connsiteY108" fmla="*/ 10135506 h 10829276"/>
                <a:gd name="connsiteX109" fmla="*/ 4343625 w 4835994"/>
                <a:gd name="connsiteY109" fmla="*/ 10135506 h 10829276"/>
                <a:gd name="connsiteX110" fmla="*/ 4361210 w 4835994"/>
                <a:gd name="connsiteY110" fmla="*/ 10047583 h 10829276"/>
                <a:gd name="connsiteX111" fmla="*/ 4326040 w 4835994"/>
                <a:gd name="connsiteY111" fmla="*/ 9906906 h 10829276"/>
                <a:gd name="connsiteX112" fmla="*/ 4343625 w 4835994"/>
                <a:gd name="connsiteY112" fmla="*/ 9713475 h 10829276"/>
                <a:gd name="connsiteX113" fmla="*/ 4396379 w 4835994"/>
                <a:gd name="connsiteY113" fmla="*/ 9572798 h 10829276"/>
                <a:gd name="connsiteX114" fmla="*/ 4466717 w 4835994"/>
                <a:gd name="connsiteY114" fmla="*/ 9836568 h 10829276"/>
                <a:gd name="connsiteX115" fmla="*/ 4466717 w 4835994"/>
                <a:gd name="connsiteY115" fmla="*/ 10065168 h 10829276"/>
                <a:gd name="connsiteX116" fmla="*/ 4431548 w 4835994"/>
                <a:gd name="connsiteY116" fmla="*/ 10170675 h 10829276"/>
                <a:gd name="connsiteX117" fmla="*/ 4378794 w 4835994"/>
                <a:gd name="connsiteY117" fmla="*/ 10293768 h 10829276"/>
                <a:gd name="connsiteX118" fmla="*/ 4290871 w 4835994"/>
                <a:gd name="connsiteY118" fmla="*/ 10452029 h 10829276"/>
                <a:gd name="connsiteX119" fmla="*/ 4290871 w 4835994"/>
                <a:gd name="connsiteY119" fmla="*/ 10487198 h 10829276"/>
                <a:gd name="connsiteX120" fmla="*/ 4449133 w 4835994"/>
                <a:gd name="connsiteY120" fmla="*/ 10311352 h 10829276"/>
                <a:gd name="connsiteX121" fmla="*/ 4607394 w 4835994"/>
                <a:gd name="connsiteY121" fmla="*/ 10241014 h 10829276"/>
                <a:gd name="connsiteX122" fmla="*/ 4712902 w 4835994"/>
                <a:gd name="connsiteY122" fmla="*/ 10065168 h 10829276"/>
                <a:gd name="connsiteX123" fmla="*/ 4783240 w 4835994"/>
                <a:gd name="connsiteY123" fmla="*/ 9906906 h 10829276"/>
                <a:gd name="connsiteX124" fmla="*/ 4835994 w 4835994"/>
                <a:gd name="connsiteY124" fmla="*/ 9731060 h 10829276"/>
                <a:gd name="connsiteX125" fmla="*/ 4783240 w 4835994"/>
                <a:gd name="connsiteY125" fmla="*/ 9396952 h 10829276"/>
                <a:gd name="connsiteX126" fmla="*/ 4677733 w 4835994"/>
                <a:gd name="connsiteY126" fmla="*/ 9010091 h 10829276"/>
                <a:gd name="connsiteX127" fmla="*/ 4677733 w 4835994"/>
                <a:gd name="connsiteY127" fmla="*/ 8851829 h 10829276"/>
                <a:gd name="connsiteX128" fmla="*/ 4695317 w 4835994"/>
                <a:gd name="connsiteY128" fmla="*/ 8799075 h 10829276"/>
                <a:gd name="connsiteX129" fmla="*/ 4624979 w 4835994"/>
                <a:gd name="connsiteY129" fmla="*/ 8693568 h 10829276"/>
                <a:gd name="connsiteX130" fmla="*/ 4607394 w 4835994"/>
                <a:gd name="connsiteY130" fmla="*/ 8640814 h 10829276"/>
                <a:gd name="connsiteX131" fmla="*/ 4767051 w 4835994"/>
                <a:gd name="connsiteY131" fmla="*/ 8485344 h 10829276"/>
                <a:gd name="connsiteX132" fmla="*/ 4720438 w 4835994"/>
                <a:gd name="connsiteY132" fmla="*/ 7522655 h 10829276"/>
                <a:gd name="connsiteX133" fmla="*/ 4705086 w 4835994"/>
                <a:gd name="connsiteY133" fmla="*/ 6920312 h 10829276"/>
                <a:gd name="connsiteX134" fmla="*/ 4614094 w 4835994"/>
                <a:gd name="connsiteY134" fmla="*/ 6397520 h 10829276"/>
                <a:gd name="connsiteX135" fmla="*/ 4509423 w 4835994"/>
                <a:gd name="connsiteY135" fmla="*/ 5788198 h 10829276"/>
                <a:gd name="connsiteX136" fmla="*/ 4468950 w 4835994"/>
                <a:gd name="connsiteY136" fmla="*/ 4527409 h 10829276"/>
                <a:gd name="connsiteX137" fmla="*/ 4468950 w 4835994"/>
                <a:gd name="connsiteY137" fmla="*/ 3794997 h 10829276"/>
                <a:gd name="connsiteX138" fmla="*/ 4308456 w 4835994"/>
                <a:gd name="connsiteY138" fmla="*/ 3295091 h 10829276"/>
                <a:gd name="connsiteX139" fmla="*/ 4202948 w 4835994"/>
                <a:gd name="connsiteY139" fmla="*/ 3189583 h 10829276"/>
                <a:gd name="connsiteX140" fmla="*/ 4062271 w 4835994"/>
                <a:gd name="connsiteY140" fmla="*/ 3101660 h 10829276"/>
                <a:gd name="connsiteX141" fmla="*/ 3797665 w 4835994"/>
                <a:gd name="connsiteY141" fmla="*/ 3034392 h 10829276"/>
                <a:gd name="connsiteX142" fmla="*/ 3402429 w 4835994"/>
                <a:gd name="connsiteY142" fmla="*/ 2826447 h 10829276"/>
                <a:gd name="connsiteX143" fmla="*/ 3024779 w 4835994"/>
                <a:gd name="connsiteY143" fmla="*/ 2609291 h 10829276"/>
                <a:gd name="connsiteX144" fmla="*/ 2866517 w 4835994"/>
                <a:gd name="connsiteY144" fmla="*/ 2204845 h 10829276"/>
                <a:gd name="connsiteX145" fmla="*/ 2831348 w 4835994"/>
                <a:gd name="connsiteY145" fmla="*/ 1958660 h 10829276"/>
                <a:gd name="connsiteX146" fmla="*/ 2831348 w 4835994"/>
                <a:gd name="connsiteY146" fmla="*/ 1870737 h 10829276"/>
                <a:gd name="connsiteX147" fmla="*/ 3077533 w 4835994"/>
                <a:gd name="connsiteY147" fmla="*/ 1958660 h 10829276"/>
                <a:gd name="connsiteX148" fmla="*/ 3288548 w 4835994"/>
                <a:gd name="connsiteY148" fmla="*/ 1993829 h 10829276"/>
                <a:gd name="connsiteX149" fmla="*/ 3411640 w 4835994"/>
                <a:gd name="connsiteY149" fmla="*/ 1958660 h 10829276"/>
                <a:gd name="connsiteX150" fmla="*/ 3446810 w 4835994"/>
                <a:gd name="connsiteY150" fmla="*/ 1923491 h 10829276"/>
                <a:gd name="connsiteX151" fmla="*/ 3446810 w 4835994"/>
                <a:gd name="connsiteY151" fmla="*/ 1835568 h 10829276"/>
                <a:gd name="connsiteX152" fmla="*/ 3429225 w 4835994"/>
                <a:gd name="connsiteY152" fmla="*/ 1782814 h 10829276"/>
                <a:gd name="connsiteX153" fmla="*/ 3464394 w 4835994"/>
                <a:gd name="connsiteY153" fmla="*/ 1782814 h 10829276"/>
                <a:gd name="connsiteX154" fmla="*/ 3534733 w 4835994"/>
                <a:gd name="connsiteY154" fmla="*/ 1765229 h 10829276"/>
                <a:gd name="connsiteX155" fmla="*/ 3517148 w 4835994"/>
                <a:gd name="connsiteY155" fmla="*/ 1712475 h 10829276"/>
                <a:gd name="connsiteX156" fmla="*/ 3499563 w 4835994"/>
                <a:gd name="connsiteY156" fmla="*/ 1694891 h 10829276"/>
                <a:gd name="connsiteX157" fmla="*/ 3552317 w 4835994"/>
                <a:gd name="connsiteY157" fmla="*/ 1677306 h 10829276"/>
                <a:gd name="connsiteX158" fmla="*/ 3552317 w 4835994"/>
                <a:gd name="connsiteY158" fmla="*/ 1571798 h 10829276"/>
                <a:gd name="connsiteX159" fmla="*/ 3534733 w 4835994"/>
                <a:gd name="connsiteY159" fmla="*/ 1413537 h 10829276"/>
                <a:gd name="connsiteX160" fmla="*/ 3640240 w 4835994"/>
                <a:gd name="connsiteY160" fmla="*/ 1413537 h 10829276"/>
                <a:gd name="connsiteX161" fmla="*/ 3740619 w 4835994"/>
                <a:gd name="connsiteY161" fmla="*/ 1406943 h 10829276"/>
                <a:gd name="connsiteX162" fmla="*/ 3710579 w 4835994"/>
                <a:gd name="connsiteY162" fmla="*/ 1290445 h 10829276"/>
                <a:gd name="connsiteX163" fmla="*/ 3622656 w 4835994"/>
                <a:gd name="connsiteY163" fmla="*/ 1184937 h 10829276"/>
                <a:gd name="connsiteX164" fmla="*/ 3587486 w 4835994"/>
                <a:gd name="connsiteY164" fmla="*/ 1132183 h 10829276"/>
                <a:gd name="connsiteX165" fmla="*/ 3552317 w 4835994"/>
                <a:gd name="connsiteY165" fmla="*/ 1044260 h 10829276"/>
                <a:gd name="connsiteX166" fmla="*/ 3600048 w 4835994"/>
                <a:gd name="connsiteY166" fmla="*/ 700940 h 10829276"/>
                <a:gd name="connsiteX167" fmla="*/ 3499563 w 4835994"/>
                <a:gd name="connsiteY167" fmla="*/ 340875 h 10829276"/>
                <a:gd name="connsiteX168" fmla="*/ 3306133 w 4835994"/>
                <a:gd name="connsiteY168" fmla="*/ 182614 h 10829276"/>
                <a:gd name="connsiteX169" fmla="*/ 3059948 w 4835994"/>
                <a:gd name="connsiteY169" fmla="*/ 77106 h 10829276"/>
                <a:gd name="connsiteX170" fmla="*/ 2796179 w 4835994"/>
                <a:gd name="connsiteY170" fmla="*/ 6768 h 10829276"/>
                <a:gd name="connsiteX171" fmla="*/ 2532410 w 4835994"/>
                <a:gd name="connsiteY171" fmla="*/ 6768 h 10829276"/>
                <a:gd name="connsiteX172" fmla="*/ 2198302 w 4835994"/>
                <a:gd name="connsiteY172" fmla="*/ 41937 h 10829276"/>
                <a:gd name="connsiteX173" fmla="*/ 1987286 w 4835994"/>
                <a:gd name="connsiteY173" fmla="*/ 165029 h 10829276"/>
                <a:gd name="connsiteX174" fmla="*/ 1776271 w 4835994"/>
                <a:gd name="connsiteY174" fmla="*/ 358460 h 10829276"/>
                <a:gd name="connsiteX175" fmla="*/ 1705932 w 4835994"/>
                <a:gd name="connsiteY175" fmla="*/ 639814 h 10829276"/>
                <a:gd name="connsiteX176" fmla="*/ 1776271 w 4835994"/>
                <a:gd name="connsiteY176" fmla="*/ 991507 h 10829276"/>
                <a:gd name="connsiteX177" fmla="*/ 1952117 w 4835994"/>
                <a:gd name="connsiteY177" fmla="*/ 1272860 h 10829276"/>
                <a:gd name="connsiteX178" fmla="*/ 2163133 w 4835994"/>
                <a:gd name="connsiteY178" fmla="*/ 1448706 h 10829276"/>
                <a:gd name="connsiteX179" fmla="*/ 2215887 w 4835994"/>
                <a:gd name="connsiteY179" fmla="*/ 1554213 h 10829276"/>
                <a:gd name="connsiteX180" fmla="*/ 2215886 w 4835994"/>
                <a:gd name="connsiteY180" fmla="*/ 1888321 h 10829276"/>
                <a:gd name="connsiteX181" fmla="*/ 2084421 w 4835994"/>
                <a:gd name="connsiteY181" fmla="*/ 2295000 h 10829276"/>
                <a:gd name="connsiteX182" fmla="*/ 2004871 w 4835994"/>
                <a:gd name="connsiteY182" fmla="*/ 2503783 h 10829276"/>
                <a:gd name="connsiteX183" fmla="*/ 1562185 w 4835994"/>
                <a:gd name="connsiteY183" fmla="*/ 2803560 h 10829276"/>
                <a:gd name="connsiteX184" fmla="*/ 1139317 w 4835994"/>
                <a:gd name="connsiteY184" fmla="*/ 3011504 h 10829276"/>
                <a:gd name="connsiteX185" fmla="*/ 689933 w 4835994"/>
                <a:gd name="connsiteY185" fmla="*/ 3139062 h 10829276"/>
                <a:gd name="connsiteX0" fmla="*/ 689933 w 4835994"/>
                <a:gd name="connsiteY0" fmla="*/ 3139062 h 10829276"/>
                <a:gd name="connsiteX1" fmla="*/ 402439 w 4835994"/>
                <a:gd name="connsiteY1" fmla="*/ 3457818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246410 w 4835994"/>
                <a:gd name="connsiteY6" fmla="*/ 7093368 h 10829276"/>
                <a:gd name="connsiteX7" fmla="*/ 228825 w 4835994"/>
                <a:gd name="connsiteY7" fmla="*/ 7779168 h 10829276"/>
                <a:gd name="connsiteX8" fmla="*/ 211240 w 4835994"/>
                <a:gd name="connsiteY8" fmla="*/ 8394629 h 10829276"/>
                <a:gd name="connsiteX9" fmla="*/ 211240 w 4835994"/>
                <a:gd name="connsiteY9" fmla="*/ 86935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50631 w 4835994"/>
                <a:gd name="connsiteY43" fmla="*/ 6480977 h 10829276"/>
                <a:gd name="connsiteX44" fmla="*/ 1037717 w 4835994"/>
                <a:gd name="connsiteY44" fmla="*/ 5669014 h 10829276"/>
                <a:gd name="connsiteX45" fmla="*/ 1058372 w 4835994"/>
                <a:gd name="connsiteY45" fmla="*/ 5147616 h 10829276"/>
                <a:gd name="connsiteX46" fmla="*/ 985800 w 4835994"/>
                <a:gd name="connsiteY46" fmla="*/ 4689858 h 10829276"/>
                <a:gd name="connsiteX47" fmla="*/ 1104715 w 4835994"/>
                <a:gd name="connsiteY47" fmla="*/ 5114615 h 10829276"/>
                <a:gd name="connsiteX48" fmla="*/ 1207423 w 4835994"/>
                <a:gd name="connsiteY48" fmla="*/ 5328208 h 10829276"/>
                <a:gd name="connsiteX49" fmla="*/ 1266317 w 4835994"/>
                <a:gd name="connsiteY49" fmla="*/ 5985537 h 10829276"/>
                <a:gd name="connsiteX50" fmla="*/ 1301486 w 4835994"/>
                <a:gd name="connsiteY50" fmla="*/ 6266891 h 10829276"/>
                <a:gd name="connsiteX51" fmla="*/ 1222774 w 4835994"/>
                <a:gd name="connsiteY51" fmla="*/ 6740838 h 10829276"/>
                <a:gd name="connsiteX52" fmla="*/ 757200 w 4835994"/>
                <a:gd name="connsiteY52" fmla="*/ 7941337 h 10829276"/>
                <a:gd name="connsiteX53" fmla="*/ 698306 w 4835994"/>
                <a:gd name="connsiteY53" fmla="*/ 8785120 h 10829276"/>
                <a:gd name="connsiteX54" fmla="*/ 861871 w 4835994"/>
                <a:gd name="connsiteY54" fmla="*/ 9854152 h 10829276"/>
                <a:gd name="connsiteX55" fmla="*/ 843458 w 4835994"/>
                <a:gd name="connsiteY55" fmla="*/ 9904329 h 10829276"/>
                <a:gd name="connsiteX56" fmla="*/ 1020133 w 4835994"/>
                <a:gd name="connsiteY56" fmla="*/ 10592706 h 10829276"/>
                <a:gd name="connsiteX57" fmla="*/ 1090471 w 4835994"/>
                <a:gd name="connsiteY57" fmla="*/ 10803722 h 10829276"/>
                <a:gd name="connsiteX58" fmla="*/ 1178394 w 4835994"/>
                <a:gd name="connsiteY58" fmla="*/ 10803722 h 10829276"/>
                <a:gd name="connsiteX59" fmla="*/ 1389410 w 4835994"/>
                <a:gd name="connsiteY59" fmla="*/ 10803722 h 10829276"/>
                <a:gd name="connsiteX60" fmla="*/ 1916948 w 4835994"/>
                <a:gd name="connsiteY60" fmla="*/ 10803722 h 10829276"/>
                <a:gd name="connsiteX61" fmla="*/ 2338979 w 4835994"/>
                <a:gd name="connsiteY61" fmla="*/ 10786137 h 10829276"/>
                <a:gd name="connsiteX62" fmla="*/ 2374148 w 4835994"/>
                <a:gd name="connsiteY62" fmla="*/ 10663045 h 10829276"/>
                <a:gd name="connsiteX63" fmla="*/ 2338979 w 4835994"/>
                <a:gd name="connsiteY63" fmla="*/ 10399275 h 10829276"/>
                <a:gd name="connsiteX64" fmla="*/ 2356563 w 4835994"/>
                <a:gd name="connsiteY64" fmla="*/ 9994829 h 10829276"/>
                <a:gd name="connsiteX65" fmla="*/ 2338979 w 4835994"/>
                <a:gd name="connsiteY65" fmla="*/ 9432122 h 10829276"/>
                <a:gd name="connsiteX66" fmla="*/ 2303810 w 4835994"/>
                <a:gd name="connsiteY66" fmla="*/ 9133183 h 10829276"/>
                <a:gd name="connsiteX67" fmla="*/ 2303810 w 4835994"/>
                <a:gd name="connsiteY67" fmla="*/ 9010091 h 10829276"/>
                <a:gd name="connsiteX68" fmla="*/ 2479656 w 4835994"/>
                <a:gd name="connsiteY68" fmla="*/ 9027675 h 10829276"/>
                <a:gd name="connsiteX69" fmla="*/ 2549994 w 4835994"/>
                <a:gd name="connsiteY69" fmla="*/ 9045260 h 10829276"/>
                <a:gd name="connsiteX70" fmla="*/ 2532410 w 4835994"/>
                <a:gd name="connsiteY70" fmla="*/ 9256275 h 10829276"/>
                <a:gd name="connsiteX71" fmla="*/ 2514825 w 4835994"/>
                <a:gd name="connsiteY71" fmla="*/ 9537629 h 10829276"/>
                <a:gd name="connsiteX72" fmla="*/ 2497240 w 4835994"/>
                <a:gd name="connsiteY72" fmla="*/ 9766229 h 10829276"/>
                <a:gd name="connsiteX73" fmla="*/ 2497240 w 4835994"/>
                <a:gd name="connsiteY73" fmla="*/ 10047583 h 10829276"/>
                <a:gd name="connsiteX74" fmla="*/ 2479656 w 4835994"/>
                <a:gd name="connsiteY74" fmla="*/ 10241014 h 10829276"/>
                <a:gd name="connsiteX75" fmla="*/ 2497240 w 4835994"/>
                <a:gd name="connsiteY75" fmla="*/ 10469614 h 10829276"/>
                <a:gd name="connsiteX76" fmla="*/ 2497240 w 4835994"/>
                <a:gd name="connsiteY76" fmla="*/ 10663045 h 10829276"/>
                <a:gd name="connsiteX77" fmla="*/ 2514825 w 4835994"/>
                <a:gd name="connsiteY77" fmla="*/ 10821306 h 10829276"/>
                <a:gd name="connsiteX78" fmla="*/ 2725840 w 4835994"/>
                <a:gd name="connsiteY78" fmla="*/ 10803722 h 10829276"/>
                <a:gd name="connsiteX79" fmla="*/ 3059948 w 4835994"/>
                <a:gd name="connsiteY79" fmla="*/ 10786137 h 10829276"/>
                <a:gd name="connsiteX80" fmla="*/ 3499563 w 4835994"/>
                <a:gd name="connsiteY80" fmla="*/ 10821306 h 10829276"/>
                <a:gd name="connsiteX81" fmla="*/ 3763333 w 4835994"/>
                <a:gd name="connsiteY81" fmla="*/ 10786137 h 10829276"/>
                <a:gd name="connsiteX82" fmla="*/ 3780917 w 4835994"/>
                <a:gd name="connsiteY82" fmla="*/ 10680629 h 10829276"/>
                <a:gd name="connsiteX83" fmla="*/ 3851256 w 4835994"/>
                <a:gd name="connsiteY83" fmla="*/ 10293768 h 10829276"/>
                <a:gd name="connsiteX84" fmla="*/ 3974348 w 4835994"/>
                <a:gd name="connsiteY84" fmla="*/ 9783814 h 10829276"/>
                <a:gd name="connsiteX85" fmla="*/ 4079856 w 4835994"/>
                <a:gd name="connsiteY85" fmla="*/ 9080429 h 10829276"/>
                <a:gd name="connsiteX86" fmla="*/ 4170011 w 4835994"/>
                <a:gd name="connsiteY86" fmla="*/ 8727900 h 10829276"/>
                <a:gd name="connsiteX87" fmla="*/ 4108047 w 4835994"/>
                <a:gd name="connsiteY87" fmla="*/ 8027585 h 10829276"/>
                <a:gd name="connsiteX88" fmla="*/ 4024590 w 4835994"/>
                <a:gd name="connsiteY88" fmla="*/ 7477717 h 10829276"/>
                <a:gd name="connsiteX89" fmla="*/ 3880842 w 4835994"/>
                <a:gd name="connsiteY89" fmla="*/ 6954086 h 10829276"/>
                <a:gd name="connsiteX90" fmla="*/ 3752447 w 4835994"/>
                <a:gd name="connsiteY90" fmla="*/ 6700366 h 10829276"/>
                <a:gd name="connsiteX91" fmla="*/ 3534733 w 4835994"/>
                <a:gd name="connsiteY91" fmla="*/ 6284475 h 10829276"/>
                <a:gd name="connsiteX92" fmla="*/ 3622656 w 4835994"/>
                <a:gd name="connsiteY92" fmla="*/ 5880029 h 10829276"/>
                <a:gd name="connsiteX93" fmla="*/ 3692994 w 4835994"/>
                <a:gd name="connsiteY93" fmla="*/ 5387660 h 10829276"/>
                <a:gd name="connsiteX94" fmla="*/ 3710579 w 4835994"/>
                <a:gd name="connsiteY94" fmla="*/ 5106306 h 10829276"/>
                <a:gd name="connsiteX95" fmla="*/ 3734304 w 4835994"/>
                <a:gd name="connsiteY95" fmla="*/ 5354445 h 10829276"/>
                <a:gd name="connsiteX96" fmla="*/ 3798502 w 4835994"/>
                <a:gd name="connsiteY96" fmla="*/ 6126214 h 10829276"/>
                <a:gd name="connsiteX97" fmla="*/ 3798502 w 4835994"/>
                <a:gd name="connsiteY97" fmla="*/ 6460322 h 10829276"/>
                <a:gd name="connsiteX98" fmla="*/ 3921594 w 4835994"/>
                <a:gd name="connsiteY98" fmla="*/ 6970275 h 10829276"/>
                <a:gd name="connsiteX99" fmla="*/ 4079856 w 4835994"/>
                <a:gd name="connsiteY99" fmla="*/ 7532983 h 10829276"/>
                <a:gd name="connsiteX100" fmla="*/ 4417591 w 4835994"/>
                <a:gd name="connsiteY100" fmla="*/ 8305032 h 10829276"/>
                <a:gd name="connsiteX101" fmla="*/ 4322970 w 4835994"/>
                <a:gd name="connsiteY101" fmla="*/ 8643046 h 10829276"/>
                <a:gd name="connsiteX102" fmla="*/ 4326040 w 4835994"/>
                <a:gd name="connsiteY102" fmla="*/ 8957337 h 10829276"/>
                <a:gd name="connsiteX103" fmla="*/ 4273286 w 4835994"/>
                <a:gd name="connsiteY103" fmla="*/ 9273860 h 10829276"/>
                <a:gd name="connsiteX104" fmla="*/ 4185363 w 4835994"/>
                <a:gd name="connsiteY104" fmla="*/ 9520045 h 10829276"/>
                <a:gd name="connsiteX105" fmla="*/ 4202948 w 4835994"/>
                <a:gd name="connsiteY105" fmla="*/ 9713475 h 10829276"/>
                <a:gd name="connsiteX106" fmla="*/ 4202948 w 4835994"/>
                <a:gd name="connsiteY106" fmla="*/ 9836568 h 10829276"/>
                <a:gd name="connsiteX107" fmla="*/ 4220533 w 4835994"/>
                <a:gd name="connsiteY107" fmla="*/ 10029998 h 10829276"/>
                <a:gd name="connsiteX108" fmla="*/ 4308456 w 4835994"/>
                <a:gd name="connsiteY108" fmla="*/ 10135506 h 10829276"/>
                <a:gd name="connsiteX109" fmla="*/ 4343625 w 4835994"/>
                <a:gd name="connsiteY109" fmla="*/ 10135506 h 10829276"/>
                <a:gd name="connsiteX110" fmla="*/ 4361210 w 4835994"/>
                <a:gd name="connsiteY110" fmla="*/ 10047583 h 10829276"/>
                <a:gd name="connsiteX111" fmla="*/ 4326040 w 4835994"/>
                <a:gd name="connsiteY111" fmla="*/ 9906906 h 10829276"/>
                <a:gd name="connsiteX112" fmla="*/ 4343625 w 4835994"/>
                <a:gd name="connsiteY112" fmla="*/ 9713475 h 10829276"/>
                <a:gd name="connsiteX113" fmla="*/ 4396379 w 4835994"/>
                <a:gd name="connsiteY113" fmla="*/ 9572798 h 10829276"/>
                <a:gd name="connsiteX114" fmla="*/ 4466717 w 4835994"/>
                <a:gd name="connsiteY114" fmla="*/ 9836568 h 10829276"/>
                <a:gd name="connsiteX115" fmla="*/ 4466717 w 4835994"/>
                <a:gd name="connsiteY115" fmla="*/ 10065168 h 10829276"/>
                <a:gd name="connsiteX116" fmla="*/ 4431548 w 4835994"/>
                <a:gd name="connsiteY116" fmla="*/ 10170675 h 10829276"/>
                <a:gd name="connsiteX117" fmla="*/ 4378794 w 4835994"/>
                <a:gd name="connsiteY117" fmla="*/ 10293768 h 10829276"/>
                <a:gd name="connsiteX118" fmla="*/ 4290871 w 4835994"/>
                <a:gd name="connsiteY118" fmla="*/ 10452029 h 10829276"/>
                <a:gd name="connsiteX119" fmla="*/ 4290871 w 4835994"/>
                <a:gd name="connsiteY119" fmla="*/ 10487198 h 10829276"/>
                <a:gd name="connsiteX120" fmla="*/ 4449133 w 4835994"/>
                <a:gd name="connsiteY120" fmla="*/ 10311352 h 10829276"/>
                <a:gd name="connsiteX121" fmla="*/ 4607394 w 4835994"/>
                <a:gd name="connsiteY121" fmla="*/ 10241014 h 10829276"/>
                <a:gd name="connsiteX122" fmla="*/ 4712902 w 4835994"/>
                <a:gd name="connsiteY122" fmla="*/ 10065168 h 10829276"/>
                <a:gd name="connsiteX123" fmla="*/ 4783240 w 4835994"/>
                <a:gd name="connsiteY123" fmla="*/ 9906906 h 10829276"/>
                <a:gd name="connsiteX124" fmla="*/ 4835994 w 4835994"/>
                <a:gd name="connsiteY124" fmla="*/ 9731060 h 10829276"/>
                <a:gd name="connsiteX125" fmla="*/ 4783240 w 4835994"/>
                <a:gd name="connsiteY125" fmla="*/ 9396952 h 10829276"/>
                <a:gd name="connsiteX126" fmla="*/ 4677733 w 4835994"/>
                <a:gd name="connsiteY126" fmla="*/ 9010091 h 10829276"/>
                <a:gd name="connsiteX127" fmla="*/ 4677733 w 4835994"/>
                <a:gd name="connsiteY127" fmla="*/ 8851829 h 10829276"/>
                <a:gd name="connsiteX128" fmla="*/ 4695317 w 4835994"/>
                <a:gd name="connsiteY128" fmla="*/ 8799075 h 10829276"/>
                <a:gd name="connsiteX129" fmla="*/ 4624979 w 4835994"/>
                <a:gd name="connsiteY129" fmla="*/ 8693568 h 10829276"/>
                <a:gd name="connsiteX130" fmla="*/ 4607394 w 4835994"/>
                <a:gd name="connsiteY130" fmla="*/ 8640814 h 10829276"/>
                <a:gd name="connsiteX131" fmla="*/ 4767051 w 4835994"/>
                <a:gd name="connsiteY131" fmla="*/ 8485344 h 10829276"/>
                <a:gd name="connsiteX132" fmla="*/ 4720438 w 4835994"/>
                <a:gd name="connsiteY132" fmla="*/ 7522655 h 10829276"/>
                <a:gd name="connsiteX133" fmla="*/ 4705086 w 4835994"/>
                <a:gd name="connsiteY133" fmla="*/ 6920312 h 10829276"/>
                <a:gd name="connsiteX134" fmla="*/ 4614094 w 4835994"/>
                <a:gd name="connsiteY134" fmla="*/ 6397520 h 10829276"/>
                <a:gd name="connsiteX135" fmla="*/ 4509423 w 4835994"/>
                <a:gd name="connsiteY135" fmla="*/ 5788198 h 10829276"/>
                <a:gd name="connsiteX136" fmla="*/ 4468950 w 4835994"/>
                <a:gd name="connsiteY136" fmla="*/ 4527409 h 10829276"/>
                <a:gd name="connsiteX137" fmla="*/ 4468950 w 4835994"/>
                <a:gd name="connsiteY137" fmla="*/ 3794997 h 10829276"/>
                <a:gd name="connsiteX138" fmla="*/ 4308456 w 4835994"/>
                <a:gd name="connsiteY138" fmla="*/ 3295091 h 10829276"/>
                <a:gd name="connsiteX139" fmla="*/ 4202948 w 4835994"/>
                <a:gd name="connsiteY139" fmla="*/ 3189583 h 10829276"/>
                <a:gd name="connsiteX140" fmla="*/ 4062271 w 4835994"/>
                <a:gd name="connsiteY140" fmla="*/ 3101660 h 10829276"/>
                <a:gd name="connsiteX141" fmla="*/ 3797665 w 4835994"/>
                <a:gd name="connsiteY141" fmla="*/ 3034392 h 10829276"/>
                <a:gd name="connsiteX142" fmla="*/ 3402429 w 4835994"/>
                <a:gd name="connsiteY142" fmla="*/ 2826447 h 10829276"/>
                <a:gd name="connsiteX143" fmla="*/ 3024779 w 4835994"/>
                <a:gd name="connsiteY143" fmla="*/ 2609291 h 10829276"/>
                <a:gd name="connsiteX144" fmla="*/ 2866517 w 4835994"/>
                <a:gd name="connsiteY144" fmla="*/ 2204845 h 10829276"/>
                <a:gd name="connsiteX145" fmla="*/ 2831348 w 4835994"/>
                <a:gd name="connsiteY145" fmla="*/ 1958660 h 10829276"/>
                <a:gd name="connsiteX146" fmla="*/ 2831348 w 4835994"/>
                <a:gd name="connsiteY146" fmla="*/ 1870737 h 10829276"/>
                <a:gd name="connsiteX147" fmla="*/ 3077533 w 4835994"/>
                <a:gd name="connsiteY147" fmla="*/ 1958660 h 10829276"/>
                <a:gd name="connsiteX148" fmla="*/ 3288548 w 4835994"/>
                <a:gd name="connsiteY148" fmla="*/ 1993829 h 10829276"/>
                <a:gd name="connsiteX149" fmla="*/ 3411640 w 4835994"/>
                <a:gd name="connsiteY149" fmla="*/ 1958660 h 10829276"/>
                <a:gd name="connsiteX150" fmla="*/ 3446810 w 4835994"/>
                <a:gd name="connsiteY150" fmla="*/ 1923491 h 10829276"/>
                <a:gd name="connsiteX151" fmla="*/ 3446810 w 4835994"/>
                <a:gd name="connsiteY151" fmla="*/ 1835568 h 10829276"/>
                <a:gd name="connsiteX152" fmla="*/ 3429225 w 4835994"/>
                <a:gd name="connsiteY152" fmla="*/ 1782814 h 10829276"/>
                <a:gd name="connsiteX153" fmla="*/ 3464394 w 4835994"/>
                <a:gd name="connsiteY153" fmla="*/ 1782814 h 10829276"/>
                <a:gd name="connsiteX154" fmla="*/ 3534733 w 4835994"/>
                <a:gd name="connsiteY154" fmla="*/ 1765229 h 10829276"/>
                <a:gd name="connsiteX155" fmla="*/ 3517148 w 4835994"/>
                <a:gd name="connsiteY155" fmla="*/ 1712475 h 10829276"/>
                <a:gd name="connsiteX156" fmla="*/ 3499563 w 4835994"/>
                <a:gd name="connsiteY156" fmla="*/ 1694891 h 10829276"/>
                <a:gd name="connsiteX157" fmla="*/ 3552317 w 4835994"/>
                <a:gd name="connsiteY157" fmla="*/ 1677306 h 10829276"/>
                <a:gd name="connsiteX158" fmla="*/ 3552317 w 4835994"/>
                <a:gd name="connsiteY158" fmla="*/ 1571798 h 10829276"/>
                <a:gd name="connsiteX159" fmla="*/ 3534733 w 4835994"/>
                <a:gd name="connsiteY159" fmla="*/ 1413537 h 10829276"/>
                <a:gd name="connsiteX160" fmla="*/ 3640240 w 4835994"/>
                <a:gd name="connsiteY160" fmla="*/ 1413537 h 10829276"/>
                <a:gd name="connsiteX161" fmla="*/ 3740619 w 4835994"/>
                <a:gd name="connsiteY161" fmla="*/ 1406943 h 10829276"/>
                <a:gd name="connsiteX162" fmla="*/ 3710579 w 4835994"/>
                <a:gd name="connsiteY162" fmla="*/ 1290445 h 10829276"/>
                <a:gd name="connsiteX163" fmla="*/ 3622656 w 4835994"/>
                <a:gd name="connsiteY163" fmla="*/ 1184937 h 10829276"/>
                <a:gd name="connsiteX164" fmla="*/ 3587486 w 4835994"/>
                <a:gd name="connsiteY164" fmla="*/ 1132183 h 10829276"/>
                <a:gd name="connsiteX165" fmla="*/ 3552317 w 4835994"/>
                <a:gd name="connsiteY165" fmla="*/ 1044260 h 10829276"/>
                <a:gd name="connsiteX166" fmla="*/ 3600048 w 4835994"/>
                <a:gd name="connsiteY166" fmla="*/ 700940 h 10829276"/>
                <a:gd name="connsiteX167" fmla="*/ 3499563 w 4835994"/>
                <a:gd name="connsiteY167" fmla="*/ 340875 h 10829276"/>
                <a:gd name="connsiteX168" fmla="*/ 3306133 w 4835994"/>
                <a:gd name="connsiteY168" fmla="*/ 182614 h 10829276"/>
                <a:gd name="connsiteX169" fmla="*/ 3059948 w 4835994"/>
                <a:gd name="connsiteY169" fmla="*/ 77106 h 10829276"/>
                <a:gd name="connsiteX170" fmla="*/ 2796179 w 4835994"/>
                <a:gd name="connsiteY170" fmla="*/ 6768 h 10829276"/>
                <a:gd name="connsiteX171" fmla="*/ 2532410 w 4835994"/>
                <a:gd name="connsiteY171" fmla="*/ 6768 h 10829276"/>
                <a:gd name="connsiteX172" fmla="*/ 2198302 w 4835994"/>
                <a:gd name="connsiteY172" fmla="*/ 41937 h 10829276"/>
                <a:gd name="connsiteX173" fmla="*/ 1987286 w 4835994"/>
                <a:gd name="connsiteY173" fmla="*/ 165029 h 10829276"/>
                <a:gd name="connsiteX174" fmla="*/ 1776271 w 4835994"/>
                <a:gd name="connsiteY174" fmla="*/ 358460 h 10829276"/>
                <a:gd name="connsiteX175" fmla="*/ 1705932 w 4835994"/>
                <a:gd name="connsiteY175" fmla="*/ 639814 h 10829276"/>
                <a:gd name="connsiteX176" fmla="*/ 1776271 w 4835994"/>
                <a:gd name="connsiteY176" fmla="*/ 991507 h 10829276"/>
                <a:gd name="connsiteX177" fmla="*/ 1952117 w 4835994"/>
                <a:gd name="connsiteY177" fmla="*/ 1272860 h 10829276"/>
                <a:gd name="connsiteX178" fmla="*/ 2163133 w 4835994"/>
                <a:gd name="connsiteY178" fmla="*/ 1448706 h 10829276"/>
                <a:gd name="connsiteX179" fmla="*/ 2215887 w 4835994"/>
                <a:gd name="connsiteY179" fmla="*/ 1554213 h 10829276"/>
                <a:gd name="connsiteX180" fmla="*/ 2215886 w 4835994"/>
                <a:gd name="connsiteY180" fmla="*/ 1888321 h 10829276"/>
                <a:gd name="connsiteX181" fmla="*/ 2084421 w 4835994"/>
                <a:gd name="connsiteY181" fmla="*/ 2295000 h 10829276"/>
                <a:gd name="connsiteX182" fmla="*/ 2004871 w 4835994"/>
                <a:gd name="connsiteY182" fmla="*/ 2503783 h 10829276"/>
                <a:gd name="connsiteX183" fmla="*/ 1562185 w 4835994"/>
                <a:gd name="connsiteY183" fmla="*/ 2803560 h 10829276"/>
                <a:gd name="connsiteX184" fmla="*/ 1139317 w 4835994"/>
                <a:gd name="connsiteY184" fmla="*/ 3011504 h 10829276"/>
                <a:gd name="connsiteX185" fmla="*/ 689933 w 4835994"/>
                <a:gd name="connsiteY185" fmla="*/ 3139062 h 10829276"/>
                <a:gd name="connsiteX0" fmla="*/ 689933 w 4835994"/>
                <a:gd name="connsiteY0" fmla="*/ 3139062 h 10829276"/>
                <a:gd name="connsiteX1" fmla="*/ 402439 w 4835994"/>
                <a:gd name="connsiteY1" fmla="*/ 3457818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228825 w 4835994"/>
                <a:gd name="connsiteY7" fmla="*/ 7779168 h 10829276"/>
                <a:gd name="connsiteX8" fmla="*/ 211240 w 4835994"/>
                <a:gd name="connsiteY8" fmla="*/ 8394629 h 10829276"/>
                <a:gd name="connsiteX9" fmla="*/ 211240 w 4835994"/>
                <a:gd name="connsiteY9" fmla="*/ 86935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50631 w 4835994"/>
                <a:gd name="connsiteY43" fmla="*/ 6480977 h 10829276"/>
                <a:gd name="connsiteX44" fmla="*/ 1037717 w 4835994"/>
                <a:gd name="connsiteY44" fmla="*/ 5669014 h 10829276"/>
                <a:gd name="connsiteX45" fmla="*/ 1058372 w 4835994"/>
                <a:gd name="connsiteY45" fmla="*/ 5147616 h 10829276"/>
                <a:gd name="connsiteX46" fmla="*/ 985800 w 4835994"/>
                <a:gd name="connsiteY46" fmla="*/ 4689858 h 10829276"/>
                <a:gd name="connsiteX47" fmla="*/ 1104715 w 4835994"/>
                <a:gd name="connsiteY47" fmla="*/ 5114615 h 10829276"/>
                <a:gd name="connsiteX48" fmla="*/ 1207423 w 4835994"/>
                <a:gd name="connsiteY48" fmla="*/ 5328208 h 10829276"/>
                <a:gd name="connsiteX49" fmla="*/ 1266317 w 4835994"/>
                <a:gd name="connsiteY49" fmla="*/ 5985537 h 10829276"/>
                <a:gd name="connsiteX50" fmla="*/ 1301486 w 4835994"/>
                <a:gd name="connsiteY50" fmla="*/ 6266891 h 10829276"/>
                <a:gd name="connsiteX51" fmla="*/ 1222774 w 4835994"/>
                <a:gd name="connsiteY51" fmla="*/ 6740838 h 10829276"/>
                <a:gd name="connsiteX52" fmla="*/ 757200 w 4835994"/>
                <a:gd name="connsiteY52" fmla="*/ 7941337 h 10829276"/>
                <a:gd name="connsiteX53" fmla="*/ 698306 w 4835994"/>
                <a:gd name="connsiteY53" fmla="*/ 8785120 h 10829276"/>
                <a:gd name="connsiteX54" fmla="*/ 861871 w 4835994"/>
                <a:gd name="connsiteY54" fmla="*/ 9854152 h 10829276"/>
                <a:gd name="connsiteX55" fmla="*/ 843458 w 4835994"/>
                <a:gd name="connsiteY55" fmla="*/ 9904329 h 10829276"/>
                <a:gd name="connsiteX56" fmla="*/ 1020133 w 4835994"/>
                <a:gd name="connsiteY56" fmla="*/ 10592706 h 10829276"/>
                <a:gd name="connsiteX57" fmla="*/ 1090471 w 4835994"/>
                <a:gd name="connsiteY57" fmla="*/ 10803722 h 10829276"/>
                <a:gd name="connsiteX58" fmla="*/ 1178394 w 4835994"/>
                <a:gd name="connsiteY58" fmla="*/ 10803722 h 10829276"/>
                <a:gd name="connsiteX59" fmla="*/ 1389410 w 4835994"/>
                <a:gd name="connsiteY59" fmla="*/ 10803722 h 10829276"/>
                <a:gd name="connsiteX60" fmla="*/ 1916948 w 4835994"/>
                <a:gd name="connsiteY60" fmla="*/ 10803722 h 10829276"/>
                <a:gd name="connsiteX61" fmla="*/ 2338979 w 4835994"/>
                <a:gd name="connsiteY61" fmla="*/ 10786137 h 10829276"/>
                <a:gd name="connsiteX62" fmla="*/ 2374148 w 4835994"/>
                <a:gd name="connsiteY62" fmla="*/ 10663045 h 10829276"/>
                <a:gd name="connsiteX63" fmla="*/ 2338979 w 4835994"/>
                <a:gd name="connsiteY63" fmla="*/ 10399275 h 10829276"/>
                <a:gd name="connsiteX64" fmla="*/ 2356563 w 4835994"/>
                <a:gd name="connsiteY64" fmla="*/ 9994829 h 10829276"/>
                <a:gd name="connsiteX65" fmla="*/ 2338979 w 4835994"/>
                <a:gd name="connsiteY65" fmla="*/ 9432122 h 10829276"/>
                <a:gd name="connsiteX66" fmla="*/ 2303810 w 4835994"/>
                <a:gd name="connsiteY66" fmla="*/ 9133183 h 10829276"/>
                <a:gd name="connsiteX67" fmla="*/ 2303810 w 4835994"/>
                <a:gd name="connsiteY67" fmla="*/ 9010091 h 10829276"/>
                <a:gd name="connsiteX68" fmla="*/ 2479656 w 4835994"/>
                <a:gd name="connsiteY68" fmla="*/ 9027675 h 10829276"/>
                <a:gd name="connsiteX69" fmla="*/ 2549994 w 4835994"/>
                <a:gd name="connsiteY69" fmla="*/ 9045260 h 10829276"/>
                <a:gd name="connsiteX70" fmla="*/ 2532410 w 4835994"/>
                <a:gd name="connsiteY70" fmla="*/ 9256275 h 10829276"/>
                <a:gd name="connsiteX71" fmla="*/ 2514825 w 4835994"/>
                <a:gd name="connsiteY71" fmla="*/ 9537629 h 10829276"/>
                <a:gd name="connsiteX72" fmla="*/ 2497240 w 4835994"/>
                <a:gd name="connsiteY72" fmla="*/ 9766229 h 10829276"/>
                <a:gd name="connsiteX73" fmla="*/ 2497240 w 4835994"/>
                <a:gd name="connsiteY73" fmla="*/ 10047583 h 10829276"/>
                <a:gd name="connsiteX74" fmla="*/ 2479656 w 4835994"/>
                <a:gd name="connsiteY74" fmla="*/ 10241014 h 10829276"/>
                <a:gd name="connsiteX75" fmla="*/ 2497240 w 4835994"/>
                <a:gd name="connsiteY75" fmla="*/ 10469614 h 10829276"/>
                <a:gd name="connsiteX76" fmla="*/ 2497240 w 4835994"/>
                <a:gd name="connsiteY76" fmla="*/ 10663045 h 10829276"/>
                <a:gd name="connsiteX77" fmla="*/ 2514825 w 4835994"/>
                <a:gd name="connsiteY77" fmla="*/ 10821306 h 10829276"/>
                <a:gd name="connsiteX78" fmla="*/ 2725840 w 4835994"/>
                <a:gd name="connsiteY78" fmla="*/ 10803722 h 10829276"/>
                <a:gd name="connsiteX79" fmla="*/ 3059948 w 4835994"/>
                <a:gd name="connsiteY79" fmla="*/ 10786137 h 10829276"/>
                <a:gd name="connsiteX80" fmla="*/ 3499563 w 4835994"/>
                <a:gd name="connsiteY80" fmla="*/ 10821306 h 10829276"/>
                <a:gd name="connsiteX81" fmla="*/ 3763333 w 4835994"/>
                <a:gd name="connsiteY81" fmla="*/ 10786137 h 10829276"/>
                <a:gd name="connsiteX82" fmla="*/ 3780917 w 4835994"/>
                <a:gd name="connsiteY82" fmla="*/ 10680629 h 10829276"/>
                <a:gd name="connsiteX83" fmla="*/ 3851256 w 4835994"/>
                <a:gd name="connsiteY83" fmla="*/ 10293768 h 10829276"/>
                <a:gd name="connsiteX84" fmla="*/ 3974348 w 4835994"/>
                <a:gd name="connsiteY84" fmla="*/ 9783814 h 10829276"/>
                <a:gd name="connsiteX85" fmla="*/ 4079856 w 4835994"/>
                <a:gd name="connsiteY85" fmla="*/ 9080429 h 10829276"/>
                <a:gd name="connsiteX86" fmla="*/ 4170011 w 4835994"/>
                <a:gd name="connsiteY86" fmla="*/ 8727900 h 10829276"/>
                <a:gd name="connsiteX87" fmla="*/ 4108047 w 4835994"/>
                <a:gd name="connsiteY87" fmla="*/ 8027585 h 10829276"/>
                <a:gd name="connsiteX88" fmla="*/ 4024590 w 4835994"/>
                <a:gd name="connsiteY88" fmla="*/ 7477717 h 10829276"/>
                <a:gd name="connsiteX89" fmla="*/ 3880842 w 4835994"/>
                <a:gd name="connsiteY89" fmla="*/ 6954086 h 10829276"/>
                <a:gd name="connsiteX90" fmla="*/ 3752447 w 4835994"/>
                <a:gd name="connsiteY90" fmla="*/ 6700366 h 10829276"/>
                <a:gd name="connsiteX91" fmla="*/ 3534733 w 4835994"/>
                <a:gd name="connsiteY91" fmla="*/ 6284475 h 10829276"/>
                <a:gd name="connsiteX92" fmla="*/ 3622656 w 4835994"/>
                <a:gd name="connsiteY92" fmla="*/ 5880029 h 10829276"/>
                <a:gd name="connsiteX93" fmla="*/ 3692994 w 4835994"/>
                <a:gd name="connsiteY93" fmla="*/ 5387660 h 10829276"/>
                <a:gd name="connsiteX94" fmla="*/ 3710579 w 4835994"/>
                <a:gd name="connsiteY94" fmla="*/ 5106306 h 10829276"/>
                <a:gd name="connsiteX95" fmla="*/ 3734304 w 4835994"/>
                <a:gd name="connsiteY95" fmla="*/ 5354445 h 10829276"/>
                <a:gd name="connsiteX96" fmla="*/ 3798502 w 4835994"/>
                <a:gd name="connsiteY96" fmla="*/ 6126214 h 10829276"/>
                <a:gd name="connsiteX97" fmla="*/ 3798502 w 4835994"/>
                <a:gd name="connsiteY97" fmla="*/ 6460322 h 10829276"/>
                <a:gd name="connsiteX98" fmla="*/ 3921594 w 4835994"/>
                <a:gd name="connsiteY98" fmla="*/ 6970275 h 10829276"/>
                <a:gd name="connsiteX99" fmla="*/ 4079856 w 4835994"/>
                <a:gd name="connsiteY99" fmla="*/ 7532983 h 10829276"/>
                <a:gd name="connsiteX100" fmla="*/ 4417591 w 4835994"/>
                <a:gd name="connsiteY100" fmla="*/ 8305032 h 10829276"/>
                <a:gd name="connsiteX101" fmla="*/ 4322970 w 4835994"/>
                <a:gd name="connsiteY101" fmla="*/ 8643046 h 10829276"/>
                <a:gd name="connsiteX102" fmla="*/ 4326040 w 4835994"/>
                <a:gd name="connsiteY102" fmla="*/ 8957337 h 10829276"/>
                <a:gd name="connsiteX103" fmla="*/ 4273286 w 4835994"/>
                <a:gd name="connsiteY103" fmla="*/ 9273860 h 10829276"/>
                <a:gd name="connsiteX104" fmla="*/ 4185363 w 4835994"/>
                <a:gd name="connsiteY104" fmla="*/ 9520045 h 10829276"/>
                <a:gd name="connsiteX105" fmla="*/ 4202948 w 4835994"/>
                <a:gd name="connsiteY105" fmla="*/ 9713475 h 10829276"/>
                <a:gd name="connsiteX106" fmla="*/ 4202948 w 4835994"/>
                <a:gd name="connsiteY106" fmla="*/ 9836568 h 10829276"/>
                <a:gd name="connsiteX107" fmla="*/ 4220533 w 4835994"/>
                <a:gd name="connsiteY107" fmla="*/ 10029998 h 10829276"/>
                <a:gd name="connsiteX108" fmla="*/ 4308456 w 4835994"/>
                <a:gd name="connsiteY108" fmla="*/ 10135506 h 10829276"/>
                <a:gd name="connsiteX109" fmla="*/ 4343625 w 4835994"/>
                <a:gd name="connsiteY109" fmla="*/ 10135506 h 10829276"/>
                <a:gd name="connsiteX110" fmla="*/ 4361210 w 4835994"/>
                <a:gd name="connsiteY110" fmla="*/ 10047583 h 10829276"/>
                <a:gd name="connsiteX111" fmla="*/ 4326040 w 4835994"/>
                <a:gd name="connsiteY111" fmla="*/ 9906906 h 10829276"/>
                <a:gd name="connsiteX112" fmla="*/ 4343625 w 4835994"/>
                <a:gd name="connsiteY112" fmla="*/ 9713475 h 10829276"/>
                <a:gd name="connsiteX113" fmla="*/ 4396379 w 4835994"/>
                <a:gd name="connsiteY113" fmla="*/ 9572798 h 10829276"/>
                <a:gd name="connsiteX114" fmla="*/ 4466717 w 4835994"/>
                <a:gd name="connsiteY114" fmla="*/ 9836568 h 10829276"/>
                <a:gd name="connsiteX115" fmla="*/ 4466717 w 4835994"/>
                <a:gd name="connsiteY115" fmla="*/ 10065168 h 10829276"/>
                <a:gd name="connsiteX116" fmla="*/ 4431548 w 4835994"/>
                <a:gd name="connsiteY116" fmla="*/ 10170675 h 10829276"/>
                <a:gd name="connsiteX117" fmla="*/ 4378794 w 4835994"/>
                <a:gd name="connsiteY117" fmla="*/ 10293768 h 10829276"/>
                <a:gd name="connsiteX118" fmla="*/ 4290871 w 4835994"/>
                <a:gd name="connsiteY118" fmla="*/ 10452029 h 10829276"/>
                <a:gd name="connsiteX119" fmla="*/ 4290871 w 4835994"/>
                <a:gd name="connsiteY119" fmla="*/ 10487198 h 10829276"/>
                <a:gd name="connsiteX120" fmla="*/ 4449133 w 4835994"/>
                <a:gd name="connsiteY120" fmla="*/ 10311352 h 10829276"/>
                <a:gd name="connsiteX121" fmla="*/ 4607394 w 4835994"/>
                <a:gd name="connsiteY121" fmla="*/ 10241014 h 10829276"/>
                <a:gd name="connsiteX122" fmla="*/ 4712902 w 4835994"/>
                <a:gd name="connsiteY122" fmla="*/ 10065168 h 10829276"/>
                <a:gd name="connsiteX123" fmla="*/ 4783240 w 4835994"/>
                <a:gd name="connsiteY123" fmla="*/ 9906906 h 10829276"/>
                <a:gd name="connsiteX124" fmla="*/ 4835994 w 4835994"/>
                <a:gd name="connsiteY124" fmla="*/ 9731060 h 10829276"/>
                <a:gd name="connsiteX125" fmla="*/ 4783240 w 4835994"/>
                <a:gd name="connsiteY125" fmla="*/ 9396952 h 10829276"/>
                <a:gd name="connsiteX126" fmla="*/ 4677733 w 4835994"/>
                <a:gd name="connsiteY126" fmla="*/ 9010091 h 10829276"/>
                <a:gd name="connsiteX127" fmla="*/ 4677733 w 4835994"/>
                <a:gd name="connsiteY127" fmla="*/ 8851829 h 10829276"/>
                <a:gd name="connsiteX128" fmla="*/ 4695317 w 4835994"/>
                <a:gd name="connsiteY128" fmla="*/ 8799075 h 10829276"/>
                <a:gd name="connsiteX129" fmla="*/ 4624979 w 4835994"/>
                <a:gd name="connsiteY129" fmla="*/ 8693568 h 10829276"/>
                <a:gd name="connsiteX130" fmla="*/ 4607394 w 4835994"/>
                <a:gd name="connsiteY130" fmla="*/ 8640814 h 10829276"/>
                <a:gd name="connsiteX131" fmla="*/ 4767051 w 4835994"/>
                <a:gd name="connsiteY131" fmla="*/ 8485344 h 10829276"/>
                <a:gd name="connsiteX132" fmla="*/ 4720438 w 4835994"/>
                <a:gd name="connsiteY132" fmla="*/ 7522655 h 10829276"/>
                <a:gd name="connsiteX133" fmla="*/ 4705086 w 4835994"/>
                <a:gd name="connsiteY133" fmla="*/ 6920312 h 10829276"/>
                <a:gd name="connsiteX134" fmla="*/ 4614094 w 4835994"/>
                <a:gd name="connsiteY134" fmla="*/ 6397520 h 10829276"/>
                <a:gd name="connsiteX135" fmla="*/ 4509423 w 4835994"/>
                <a:gd name="connsiteY135" fmla="*/ 5788198 h 10829276"/>
                <a:gd name="connsiteX136" fmla="*/ 4468950 w 4835994"/>
                <a:gd name="connsiteY136" fmla="*/ 4527409 h 10829276"/>
                <a:gd name="connsiteX137" fmla="*/ 4468950 w 4835994"/>
                <a:gd name="connsiteY137" fmla="*/ 3794997 h 10829276"/>
                <a:gd name="connsiteX138" fmla="*/ 4308456 w 4835994"/>
                <a:gd name="connsiteY138" fmla="*/ 3295091 h 10829276"/>
                <a:gd name="connsiteX139" fmla="*/ 4202948 w 4835994"/>
                <a:gd name="connsiteY139" fmla="*/ 3189583 h 10829276"/>
                <a:gd name="connsiteX140" fmla="*/ 4062271 w 4835994"/>
                <a:gd name="connsiteY140" fmla="*/ 3101660 h 10829276"/>
                <a:gd name="connsiteX141" fmla="*/ 3797665 w 4835994"/>
                <a:gd name="connsiteY141" fmla="*/ 3034392 h 10829276"/>
                <a:gd name="connsiteX142" fmla="*/ 3402429 w 4835994"/>
                <a:gd name="connsiteY142" fmla="*/ 2826447 h 10829276"/>
                <a:gd name="connsiteX143" fmla="*/ 3024779 w 4835994"/>
                <a:gd name="connsiteY143" fmla="*/ 2609291 h 10829276"/>
                <a:gd name="connsiteX144" fmla="*/ 2866517 w 4835994"/>
                <a:gd name="connsiteY144" fmla="*/ 2204845 h 10829276"/>
                <a:gd name="connsiteX145" fmla="*/ 2831348 w 4835994"/>
                <a:gd name="connsiteY145" fmla="*/ 1958660 h 10829276"/>
                <a:gd name="connsiteX146" fmla="*/ 2831348 w 4835994"/>
                <a:gd name="connsiteY146" fmla="*/ 1870737 h 10829276"/>
                <a:gd name="connsiteX147" fmla="*/ 3077533 w 4835994"/>
                <a:gd name="connsiteY147" fmla="*/ 1958660 h 10829276"/>
                <a:gd name="connsiteX148" fmla="*/ 3288548 w 4835994"/>
                <a:gd name="connsiteY148" fmla="*/ 1993829 h 10829276"/>
                <a:gd name="connsiteX149" fmla="*/ 3411640 w 4835994"/>
                <a:gd name="connsiteY149" fmla="*/ 1958660 h 10829276"/>
                <a:gd name="connsiteX150" fmla="*/ 3446810 w 4835994"/>
                <a:gd name="connsiteY150" fmla="*/ 1923491 h 10829276"/>
                <a:gd name="connsiteX151" fmla="*/ 3446810 w 4835994"/>
                <a:gd name="connsiteY151" fmla="*/ 1835568 h 10829276"/>
                <a:gd name="connsiteX152" fmla="*/ 3429225 w 4835994"/>
                <a:gd name="connsiteY152" fmla="*/ 1782814 h 10829276"/>
                <a:gd name="connsiteX153" fmla="*/ 3464394 w 4835994"/>
                <a:gd name="connsiteY153" fmla="*/ 1782814 h 10829276"/>
                <a:gd name="connsiteX154" fmla="*/ 3534733 w 4835994"/>
                <a:gd name="connsiteY154" fmla="*/ 1765229 h 10829276"/>
                <a:gd name="connsiteX155" fmla="*/ 3517148 w 4835994"/>
                <a:gd name="connsiteY155" fmla="*/ 1712475 h 10829276"/>
                <a:gd name="connsiteX156" fmla="*/ 3499563 w 4835994"/>
                <a:gd name="connsiteY156" fmla="*/ 1694891 h 10829276"/>
                <a:gd name="connsiteX157" fmla="*/ 3552317 w 4835994"/>
                <a:gd name="connsiteY157" fmla="*/ 1677306 h 10829276"/>
                <a:gd name="connsiteX158" fmla="*/ 3552317 w 4835994"/>
                <a:gd name="connsiteY158" fmla="*/ 1571798 h 10829276"/>
                <a:gd name="connsiteX159" fmla="*/ 3534733 w 4835994"/>
                <a:gd name="connsiteY159" fmla="*/ 1413537 h 10829276"/>
                <a:gd name="connsiteX160" fmla="*/ 3640240 w 4835994"/>
                <a:gd name="connsiteY160" fmla="*/ 1413537 h 10829276"/>
                <a:gd name="connsiteX161" fmla="*/ 3740619 w 4835994"/>
                <a:gd name="connsiteY161" fmla="*/ 1406943 h 10829276"/>
                <a:gd name="connsiteX162" fmla="*/ 3710579 w 4835994"/>
                <a:gd name="connsiteY162" fmla="*/ 1290445 h 10829276"/>
                <a:gd name="connsiteX163" fmla="*/ 3622656 w 4835994"/>
                <a:gd name="connsiteY163" fmla="*/ 1184937 h 10829276"/>
                <a:gd name="connsiteX164" fmla="*/ 3587486 w 4835994"/>
                <a:gd name="connsiteY164" fmla="*/ 1132183 h 10829276"/>
                <a:gd name="connsiteX165" fmla="*/ 3552317 w 4835994"/>
                <a:gd name="connsiteY165" fmla="*/ 1044260 h 10829276"/>
                <a:gd name="connsiteX166" fmla="*/ 3600048 w 4835994"/>
                <a:gd name="connsiteY166" fmla="*/ 700940 h 10829276"/>
                <a:gd name="connsiteX167" fmla="*/ 3499563 w 4835994"/>
                <a:gd name="connsiteY167" fmla="*/ 340875 h 10829276"/>
                <a:gd name="connsiteX168" fmla="*/ 3306133 w 4835994"/>
                <a:gd name="connsiteY168" fmla="*/ 182614 h 10829276"/>
                <a:gd name="connsiteX169" fmla="*/ 3059948 w 4835994"/>
                <a:gd name="connsiteY169" fmla="*/ 77106 h 10829276"/>
                <a:gd name="connsiteX170" fmla="*/ 2796179 w 4835994"/>
                <a:gd name="connsiteY170" fmla="*/ 6768 h 10829276"/>
                <a:gd name="connsiteX171" fmla="*/ 2532410 w 4835994"/>
                <a:gd name="connsiteY171" fmla="*/ 6768 h 10829276"/>
                <a:gd name="connsiteX172" fmla="*/ 2198302 w 4835994"/>
                <a:gd name="connsiteY172" fmla="*/ 41937 h 10829276"/>
                <a:gd name="connsiteX173" fmla="*/ 1987286 w 4835994"/>
                <a:gd name="connsiteY173" fmla="*/ 165029 h 10829276"/>
                <a:gd name="connsiteX174" fmla="*/ 1776271 w 4835994"/>
                <a:gd name="connsiteY174" fmla="*/ 358460 h 10829276"/>
                <a:gd name="connsiteX175" fmla="*/ 1705932 w 4835994"/>
                <a:gd name="connsiteY175" fmla="*/ 639814 h 10829276"/>
                <a:gd name="connsiteX176" fmla="*/ 1776271 w 4835994"/>
                <a:gd name="connsiteY176" fmla="*/ 991507 h 10829276"/>
                <a:gd name="connsiteX177" fmla="*/ 1952117 w 4835994"/>
                <a:gd name="connsiteY177" fmla="*/ 1272860 h 10829276"/>
                <a:gd name="connsiteX178" fmla="*/ 2163133 w 4835994"/>
                <a:gd name="connsiteY178" fmla="*/ 1448706 h 10829276"/>
                <a:gd name="connsiteX179" fmla="*/ 2215887 w 4835994"/>
                <a:gd name="connsiteY179" fmla="*/ 1554213 h 10829276"/>
                <a:gd name="connsiteX180" fmla="*/ 2215886 w 4835994"/>
                <a:gd name="connsiteY180" fmla="*/ 1888321 h 10829276"/>
                <a:gd name="connsiteX181" fmla="*/ 2084421 w 4835994"/>
                <a:gd name="connsiteY181" fmla="*/ 2295000 h 10829276"/>
                <a:gd name="connsiteX182" fmla="*/ 2004871 w 4835994"/>
                <a:gd name="connsiteY182" fmla="*/ 2503783 h 10829276"/>
                <a:gd name="connsiteX183" fmla="*/ 1562185 w 4835994"/>
                <a:gd name="connsiteY183" fmla="*/ 2803560 h 10829276"/>
                <a:gd name="connsiteX184" fmla="*/ 1139317 w 4835994"/>
                <a:gd name="connsiteY184" fmla="*/ 3011504 h 10829276"/>
                <a:gd name="connsiteX185" fmla="*/ 689933 w 4835994"/>
                <a:gd name="connsiteY185" fmla="*/ 3139062 h 10829276"/>
                <a:gd name="connsiteX0" fmla="*/ 689933 w 4835994"/>
                <a:gd name="connsiteY0" fmla="*/ 3139062 h 10829276"/>
                <a:gd name="connsiteX1" fmla="*/ 402439 w 4835994"/>
                <a:gd name="connsiteY1" fmla="*/ 3457818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211240 w 4835994"/>
                <a:gd name="connsiteY8" fmla="*/ 8394629 h 10829276"/>
                <a:gd name="connsiteX9" fmla="*/ 211240 w 4835994"/>
                <a:gd name="connsiteY9" fmla="*/ 86935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50631 w 4835994"/>
                <a:gd name="connsiteY43" fmla="*/ 6480977 h 10829276"/>
                <a:gd name="connsiteX44" fmla="*/ 1037717 w 4835994"/>
                <a:gd name="connsiteY44" fmla="*/ 5669014 h 10829276"/>
                <a:gd name="connsiteX45" fmla="*/ 1058372 w 4835994"/>
                <a:gd name="connsiteY45" fmla="*/ 5147616 h 10829276"/>
                <a:gd name="connsiteX46" fmla="*/ 985800 w 4835994"/>
                <a:gd name="connsiteY46" fmla="*/ 4689858 h 10829276"/>
                <a:gd name="connsiteX47" fmla="*/ 1104715 w 4835994"/>
                <a:gd name="connsiteY47" fmla="*/ 5114615 h 10829276"/>
                <a:gd name="connsiteX48" fmla="*/ 1207423 w 4835994"/>
                <a:gd name="connsiteY48" fmla="*/ 5328208 h 10829276"/>
                <a:gd name="connsiteX49" fmla="*/ 1266317 w 4835994"/>
                <a:gd name="connsiteY49" fmla="*/ 5985537 h 10829276"/>
                <a:gd name="connsiteX50" fmla="*/ 1301486 w 4835994"/>
                <a:gd name="connsiteY50" fmla="*/ 6266891 h 10829276"/>
                <a:gd name="connsiteX51" fmla="*/ 1222774 w 4835994"/>
                <a:gd name="connsiteY51" fmla="*/ 6740838 h 10829276"/>
                <a:gd name="connsiteX52" fmla="*/ 757200 w 4835994"/>
                <a:gd name="connsiteY52" fmla="*/ 7941337 h 10829276"/>
                <a:gd name="connsiteX53" fmla="*/ 698306 w 4835994"/>
                <a:gd name="connsiteY53" fmla="*/ 8785120 h 10829276"/>
                <a:gd name="connsiteX54" fmla="*/ 861871 w 4835994"/>
                <a:gd name="connsiteY54" fmla="*/ 9854152 h 10829276"/>
                <a:gd name="connsiteX55" fmla="*/ 843458 w 4835994"/>
                <a:gd name="connsiteY55" fmla="*/ 9904329 h 10829276"/>
                <a:gd name="connsiteX56" fmla="*/ 1020133 w 4835994"/>
                <a:gd name="connsiteY56" fmla="*/ 10592706 h 10829276"/>
                <a:gd name="connsiteX57" fmla="*/ 1090471 w 4835994"/>
                <a:gd name="connsiteY57" fmla="*/ 10803722 h 10829276"/>
                <a:gd name="connsiteX58" fmla="*/ 1178394 w 4835994"/>
                <a:gd name="connsiteY58" fmla="*/ 10803722 h 10829276"/>
                <a:gd name="connsiteX59" fmla="*/ 1389410 w 4835994"/>
                <a:gd name="connsiteY59" fmla="*/ 10803722 h 10829276"/>
                <a:gd name="connsiteX60" fmla="*/ 1916948 w 4835994"/>
                <a:gd name="connsiteY60" fmla="*/ 10803722 h 10829276"/>
                <a:gd name="connsiteX61" fmla="*/ 2338979 w 4835994"/>
                <a:gd name="connsiteY61" fmla="*/ 10786137 h 10829276"/>
                <a:gd name="connsiteX62" fmla="*/ 2374148 w 4835994"/>
                <a:gd name="connsiteY62" fmla="*/ 10663045 h 10829276"/>
                <a:gd name="connsiteX63" fmla="*/ 2338979 w 4835994"/>
                <a:gd name="connsiteY63" fmla="*/ 10399275 h 10829276"/>
                <a:gd name="connsiteX64" fmla="*/ 2356563 w 4835994"/>
                <a:gd name="connsiteY64" fmla="*/ 9994829 h 10829276"/>
                <a:gd name="connsiteX65" fmla="*/ 2338979 w 4835994"/>
                <a:gd name="connsiteY65" fmla="*/ 9432122 h 10829276"/>
                <a:gd name="connsiteX66" fmla="*/ 2303810 w 4835994"/>
                <a:gd name="connsiteY66" fmla="*/ 9133183 h 10829276"/>
                <a:gd name="connsiteX67" fmla="*/ 2303810 w 4835994"/>
                <a:gd name="connsiteY67" fmla="*/ 9010091 h 10829276"/>
                <a:gd name="connsiteX68" fmla="*/ 2479656 w 4835994"/>
                <a:gd name="connsiteY68" fmla="*/ 9027675 h 10829276"/>
                <a:gd name="connsiteX69" fmla="*/ 2549994 w 4835994"/>
                <a:gd name="connsiteY69" fmla="*/ 9045260 h 10829276"/>
                <a:gd name="connsiteX70" fmla="*/ 2532410 w 4835994"/>
                <a:gd name="connsiteY70" fmla="*/ 9256275 h 10829276"/>
                <a:gd name="connsiteX71" fmla="*/ 2514825 w 4835994"/>
                <a:gd name="connsiteY71" fmla="*/ 9537629 h 10829276"/>
                <a:gd name="connsiteX72" fmla="*/ 2497240 w 4835994"/>
                <a:gd name="connsiteY72" fmla="*/ 9766229 h 10829276"/>
                <a:gd name="connsiteX73" fmla="*/ 2497240 w 4835994"/>
                <a:gd name="connsiteY73" fmla="*/ 10047583 h 10829276"/>
                <a:gd name="connsiteX74" fmla="*/ 2479656 w 4835994"/>
                <a:gd name="connsiteY74" fmla="*/ 10241014 h 10829276"/>
                <a:gd name="connsiteX75" fmla="*/ 2497240 w 4835994"/>
                <a:gd name="connsiteY75" fmla="*/ 10469614 h 10829276"/>
                <a:gd name="connsiteX76" fmla="*/ 2497240 w 4835994"/>
                <a:gd name="connsiteY76" fmla="*/ 10663045 h 10829276"/>
                <a:gd name="connsiteX77" fmla="*/ 2514825 w 4835994"/>
                <a:gd name="connsiteY77" fmla="*/ 10821306 h 10829276"/>
                <a:gd name="connsiteX78" fmla="*/ 2725840 w 4835994"/>
                <a:gd name="connsiteY78" fmla="*/ 10803722 h 10829276"/>
                <a:gd name="connsiteX79" fmla="*/ 3059948 w 4835994"/>
                <a:gd name="connsiteY79" fmla="*/ 10786137 h 10829276"/>
                <a:gd name="connsiteX80" fmla="*/ 3499563 w 4835994"/>
                <a:gd name="connsiteY80" fmla="*/ 10821306 h 10829276"/>
                <a:gd name="connsiteX81" fmla="*/ 3763333 w 4835994"/>
                <a:gd name="connsiteY81" fmla="*/ 10786137 h 10829276"/>
                <a:gd name="connsiteX82" fmla="*/ 3780917 w 4835994"/>
                <a:gd name="connsiteY82" fmla="*/ 10680629 h 10829276"/>
                <a:gd name="connsiteX83" fmla="*/ 3851256 w 4835994"/>
                <a:gd name="connsiteY83" fmla="*/ 10293768 h 10829276"/>
                <a:gd name="connsiteX84" fmla="*/ 3974348 w 4835994"/>
                <a:gd name="connsiteY84" fmla="*/ 9783814 h 10829276"/>
                <a:gd name="connsiteX85" fmla="*/ 4079856 w 4835994"/>
                <a:gd name="connsiteY85" fmla="*/ 9080429 h 10829276"/>
                <a:gd name="connsiteX86" fmla="*/ 4170011 w 4835994"/>
                <a:gd name="connsiteY86" fmla="*/ 8727900 h 10829276"/>
                <a:gd name="connsiteX87" fmla="*/ 4108047 w 4835994"/>
                <a:gd name="connsiteY87" fmla="*/ 8027585 h 10829276"/>
                <a:gd name="connsiteX88" fmla="*/ 4024590 w 4835994"/>
                <a:gd name="connsiteY88" fmla="*/ 7477717 h 10829276"/>
                <a:gd name="connsiteX89" fmla="*/ 3880842 w 4835994"/>
                <a:gd name="connsiteY89" fmla="*/ 6954086 h 10829276"/>
                <a:gd name="connsiteX90" fmla="*/ 3752447 w 4835994"/>
                <a:gd name="connsiteY90" fmla="*/ 6700366 h 10829276"/>
                <a:gd name="connsiteX91" fmla="*/ 3534733 w 4835994"/>
                <a:gd name="connsiteY91" fmla="*/ 6284475 h 10829276"/>
                <a:gd name="connsiteX92" fmla="*/ 3622656 w 4835994"/>
                <a:gd name="connsiteY92" fmla="*/ 5880029 h 10829276"/>
                <a:gd name="connsiteX93" fmla="*/ 3692994 w 4835994"/>
                <a:gd name="connsiteY93" fmla="*/ 5387660 h 10829276"/>
                <a:gd name="connsiteX94" fmla="*/ 3710579 w 4835994"/>
                <a:gd name="connsiteY94" fmla="*/ 5106306 h 10829276"/>
                <a:gd name="connsiteX95" fmla="*/ 3734304 w 4835994"/>
                <a:gd name="connsiteY95" fmla="*/ 5354445 h 10829276"/>
                <a:gd name="connsiteX96" fmla="*/ 3798502 w 4835994"/>
                <a:gd name="connsiteY96" fmla="*/ 6126214 h 10829276"/>
                <a:gd name="connsiteX97" fmla="*/ 3798502 w 4835994"/>
                <a:gd name="connsiteY97" fmla="*/ 6460322 h 10829276"/>
                <a:gd name="connsiteX98" fmla="*/ 3921594 w 4835994"/>
                <a:gd name="connsiteY98" fmla="*/ 6970275 h 10829276"/>
                <a:gd name="connsiteX99" fmla="*/ 4079856 w 4835994"/>
                <a:gd name="connsiteY99" fmla="*/ 7532983 h 10829276"/>
                <a:gd name="connsiteX100" fmla="*/ 4417591 w 4835994"/>
                <a:gd name="connsiteY100" fmla="*/ 8305032 h 10829276"/>
                <a:gd name="connsiteX101" fmla="*/ 4322970 w 4835994"/>
                <a:gd name="connsiteY101" fmla="*/ 8643046 h 10829276"/>
                <a:gd name="connsiteX102" fmla="*/ 4326040 w 4835994"/>
                <a:gd name="connsiteY102" fmla="*/ 8957337 h 10829276"/>
                <a:gd name="connsiteX103" fmla="*/ 4273286 w 4835994"/>
                <a:gd name="connsiteY103" fmla="*/ 9273860 h 10829276"/>
                <a:gd name="connsiteX104" fmla="*/ 4185363 w 4835994"/>
                <a:gd name="connsiteY104" fmla="*/ 9520045 h 10829276"/>
                <a:gd name="connsiteX105" fmla="*/ 4202948 w 4835994"/>
                <a:gd name="connsiteY105" fmla="*/ 9713475 h 10829276"/>
                <a:gd name="connsiteX106" fmla="*/ 4202948 w 4835994"/>
                <a:gd name="connsiteY106" fmla="*/ 9836568 h 10829276"/>
                <a:gd name="connsiteX107" fmla="*/ 4220533 w 4835994"/>
                <a:gd name="connsiteY107" fmla="*/ 10029998 h 10829276"/>
                <a:gd name="connsiteX108" fmla="*/ 4308456 w 4835994"/>
                <a:gd name="connsiteY108" fmla="*/ 10135506 h 10829276"/>
                <a:gd name="connsiteX109" fmla="*/ 4343625 w 4835994"/>
                <a:gd name="connsiteY109" fmla="*/ 10135506 h 10829276"/>
                <a:gd name="connsiteX110" fmla="*/ 4361210 w 4835994"/>
                <a:gd name="connsiteY110" fmla="*/ 10047583 h 10829276"/>
                <a:gd name="connsiteX111" fmla="*/ 4326040 w 4835994"/>
                <a:gd name="connsiteY111" fmla="*/ 9906906 h 10829276"/>
                <a:gd name="connsiteX112" fmla="*/ 4343625 w 4835994"/>
                <a:gd name="connsiteY112" fmla="*/ 9713475 h 10829276"/>
                <a:gd name="connsiteX113" fmla="*/ 4396379 w 4835994"/>
                <a:gd name="connsiteY113" fmla="*/ 9572798 h 10829276"/>
                <a:gd name="connsiteX114" fmla="*/ 4466717 w 4835994"/>
                <a:gd name="connsiteY114" fmla="*/ 9836568 h 10829276"/>
                <a:gd name="connsiteX115" fmla="*/ 4466717 w 4835994"/>
                <a:gd name="connsiteY115" fmla="*/ 10065168 h 10829276"/>
                <a:gd name="connsiteX116" fmla="*/ 4431548 w 4835994"/>
                <a:gd name="connsiteY116" fmla="*/ 10170675 h 10829276"/>
                <a:gd name="connsiteX117" fmla="*/ 4378794 w 4835994"/>
                <a:gd name="connsiteY117" fmla="*/ 10293768 h 10829276"/>
                <a:gd name="connsiteX118" fmla="*/ 4290871 w 4835994"/>
                <a:gd name="connsiteY118" fmla="*/ 10452029 h 10829276"/>
                <a:gd name="connsiteX119" fmla="*/ 4290871 w 4835994"/>
                <a:gd name="connsiteY119" fmla="*/ 10487198 h 10829276"/>
                <a:gd name="connsiteX120" fmla="*/ 4449133 w 4835994"/>
                <a:gd name="connsiteY120" fmla="*/ 10311352 h 10829276"/>
                <a:gd name="connsiteX121" fmla="*/ 4607394 w 4835994"/>
                <a:gd name="connsiteY121" fmla="*/ 10241014 h 10829276"/>
                <a:gd name="connsiteX122" fmla="*/ 4712902 w 4835994"/>
                <a:gd name="connsiteY122" fmla="*/ 10065168 h 10829276"/>
                <a:gd name="connsiteX123" fmla="*/ 4783240 w 4835994"/>
                <a:gd name="connsiteY123" fmla="*/ 9906906 h 10829276"/>
                <a:gd name="connsiteX124" fmla="*/ 4835994 w 4835994"/>
                <a:gd name="connsiteY124" fmla="*/ 9731060 h 10829276"/>
                <a:gd name="connsiteX125" fmla="*/ 4783240 w 4835994"/>
                <a:gd name="connsiteY125" fmla="*/ 9396952 h 10829276"/>
                <a:gd name="connsiteX126" fmla="*/ 4677733 w 4835994"/>
                <a:gd name="connsiteY126" fmla="*/ 9010091 h 10829276"/>
                <a:gd name="connsiteX127" fmla="*/ 4677733 w 4835994"/>
                <a:gd name="connsiteY127" fmla="*/ 8851829 h 10829276"/>
                <a:gd name="connsiteX128" fmla="*/ 4695317 w 4835994"/>
                <a:gd name="connsiteY128" fmla="*/ 8799075 h 10829276"/>
                <a:gd name="connsiteX129" fmla="*/ 4624979 w 4835994"/>
                <a:gd name="connsiteY129" fmla="*/ 8693568 h 10829276"/>
                <a:gd name="connsiteX130" fmla="*/ 4607394 w 4835994"/>
                <a:gd name="connsiteY130" fmla="*/ 8640814 h 10829276"/>
                <a:gd name="connsiteX131" fmla="*/ 4767051 w 4835994"/>
                <a:gd name="connsiteY131" fmla="*/ 8485344 h 10829276"/>
                <a:gd name="connsiteX132" fmla="*/ 4720438 w 4835994"/>
                <a:gd name="connsiteY132" fmla="*/ 7522655 h 10829276"/>
                <a:gd name="connsiteX133" fmla="*/ 4705086 w 4835994"/>
                <a:gd name="connsiteY133" fmla="*/ 6920312 h 10829276"/>
                <a:gd name="connsiteX134" fmla="*/ 4614094 w 4835994"/>
                <a:gd name="connsiteY134" fmla="*/ 6397520 h 10829276"/>
                <a:gd name="connsiteX135" fmla="*/ 4509423 w 4835994"/>
                <a:gd name="connsiteY135" fmla="*/ 5788198 h 10829276"/>
                <a:gd name="connsiteX136" fmla="*/ 4468950 w 4835994"/>
                <a:gd name="connsiteY136" fmla="*/ 4527409 h 10829276"/>
                <a:gd name="connsiteX137" fmla="*/ 4468950 w 4835994"/>
                <a:gd name="connsiteY137" fmla="*/ 3794997 h 10829276"/>
                <a:gd name="connsiteX138" fmla="*/ 4308456 w 4835994"/>
                <a:gd name="connsiteY138" fmla="*/ 3295091 h 10829276"/>
                <a:gd name="connsiteX139" fmla="*/ 4202948 w 4835994"/>
                <a:gd name="connsiteY139" fmla="*/ 3189583 h 10829276"/>
                <a:gd name="connsiteX140" fmla="*/ 4062271 w 4835994"/>
                <a:gd name="connsiteY140" fmla="*/ 3101660 h 10829276"/>
                <a:gd name="connsiteX141" fmla="*/ 3797665 w 4835994"/>
                <a:gd name="connsiteY141" fmla="*/ 3034392 h 10829276"/>
                <a:gd name="connsiteX142" fmla="*/ 3402429 w 4835994"/>
                <a:gd name="connsiteY142" fmla="*/ 2826447 h 10829276"/>
                <a:gd name="connsiteX143" fmla="*/ 3024779 w 4835994"/>
                <a:gd name="connsiteY143" fmla="*/ 2609291 h 10829276"/>
                <a:gd name="connsiteX144" fmla="*/ 2866517 w 4835994"/>
                <a:gd name="connsiteY144" fmla="*/ 2204845 h 10829276"/>
                <a:gd name="connsiteX145" fmla="*/ 2831348 w 4835994"/>
                <a:gd name="connsiteY145" fmla="*/ 1958660 h 10829276"/>
                <a:gd name="connsiteX146" fmla="*/ 2831348 w 4835994"/>
                <a:gd name="connsiteY146" fmla="*/ 1870737 h 10829276"/>
                <a:gd name="connsiteX147" fmla="*/ 3077533 w 4835994"/>
                <a:gd name="connsiteY147" fmla="*/ 1958660 h 10829276"/>
                <a:gd name="connsiteX148" fmla="*/ 3288548 w 4835994"/>
                <a:gd name="connsiteY148" fmla="*/ 1993829 h 10829276"/>
                <a:gd name="connsiteX149" fmla="*/ 3411640 w 4835994"/>
                <a:gd name="connsiteY149" fmla="*/ 1958660 h 10829276"/>
                <a:gd name="connsiteX150" fmla="*/ 3446810 w 4835994"/>
                <a:gd name="connsiteY150" fmla="*/ 1923491 h 10829276"/>
                <a:gd name="connsiteX151" fmla="*/ 3446810 w 4835994"/>
                <a:gd name="connsiteY151" fmla="*/ 1835568 h 10829276"/>
                <a:gd name="connsiteX152" fmla="*/ 3429225 w 4835994"/>
                <a:gd name="connsiteY152" fmla="*/ 1782814 h 10829276"/>
                <a:gd name="connsiteX153" fmla="*/ 3464394 w 4835994"/>
                <a:gd name="connsiteY153" fmla="*/ 1782814 h 10829276"/>
                <a:gd name="connsiteX154" fmla="*/ 3534733 w 4835994"/>
                <a:gd name="connsiteY154" fmla="*/ 1765229 h 10829276"/>
                <a:gd name="connsiteX155" fmla="*/ 3517148 w 4835994"/>
                <a:gd name="connsiteY155" fmla="*/ 1712475 h 10829276"/>
                <a:gd name="connsiteX156" fmla="*/ 3499563 w 4835994"/>
                <a:gd name="connsiteY156" fmla="*/ 1694891 h 10829276"/>
                <a:gd name="connsiteX157" fmla="*/ 3552317 w 4835994"/>
                <a:gd name="connsiteY157" fmla="*/ 1677306 h 10829276"/>
                <a:gd name="connsiteX158" fmla="*/ 3552317 w 4835994"/>
                <a:gd name="connsiteY158" fmla="*/ 1571798 h 10829276"/>
                <a:gd name="connsiteX159" fmla="*/ 3534733 w 4835994"/>
                <a:gd name="connsiteY159" fmla="*/ 1413537 h 10829276"/>
                <a:gd name="connsiteX160" fmla="*/ 3640240 w 4835994"/>
                <a:gd name="connsiteY160" fmla="*/ 1413537 h 10829276"/>
                <a:gd name="connsiteX161" fmla="*/ 3740619 w 4835994"/>
                <a:gd name="connsiteY161" fmla="*/ 1406943 h 10829276"/>
                <a:gd name="connsiteX162" fmla="*/ 3710579 w 4835994"/>
                <a:gd name="connsiteY162" fmla="*/ 1290445 h 10829276"/>
                <a:gd name="connsiteX163" fmla="*/ 3622656 w 4835994"/>
                <a:gd name="connsiteY163" fmla="*/ 1184937 h 10829276"/>
                <a:gd name="connsiteX164" fmla="*/ 3587486 w 4835994"/>
                <a:gd name="connsiteY164" fmla="*/ 1132183 h 10829276"/>
                <a:gd name="connsiteX165" fmla="*/ 3552317 w 4835994"/>
                <a:gd name="connsiteY165" fmla="*/ 1044260 h 10829276"/>
                <a:gd name="connsiteX166" fmla="*/ 3600048 w 4835994"/>
                <a:gd name="connsiteY166" fmla="*/ 700940 h 10829276"/>
                <a:gd name="connsiteX167" fmla="*/ 3499563 w 4835994"/>
                <a:gd name="connsiteY167" fmla="*/ 340875 h 10829276"/>
                <a:gd name="connsiteX168" fmla="*/ 3306133 w 4835994"/>
                <a:gd name="connsiteY168" fmla="*/ 182614 h 10829276"/>
                <a:gd name="connsiteX169" fmla="*/ 3059948 w 4835994"/>
                <a:gd name="connsiteY169" fmla="*/ 77106 h 10829276"/>
                <a:gd name="connsiteX170" fmla="*/ 2796179 w 4835994"/>
                <a:gd name="connsiteY170" fmla="*/ 6768 h 10829276"/>
                <a:gd name="connsiteX171" fmla="*/ 2532410 w 4835994"/>
                <a:gd name="connsiteY171" fmla="*/ 6768 h 10829276"/>
                <a:gd name="connsiteX172" fmla="*/ 2198302 w 4835994"/>
                <a:gd name="connsiteY172" fmla="*/ 41937 h 10829276"/>
                <a:gd name="connsiteX173" fmla="*/ 1987286 w 4835994"/>
                <a:gd name="connsiteY173" fmla="*/ 165029 h 10829276"/>
                <a:gd name="connsiteX174" fmla="*/ 1776271 w 4835994"/>
                <a:gd name="connsiteY174" fmla="*/ 358460 h 10829276"/>
                <a:gd name="connsiteX175" fmla="*/ 1705932 w 4835994"/>
                <a:gd name="connsiteY175" fmla="*/ 639814 h 10829276"/>
                <a:gd name="connsiteX176" fmla="*/ 1776271 w 4835994"/>
                <a:gd name="connsiteY176" fmla="*/ 991507 h 10829276"/>
                <a:gd name="connsiteX177" fmla="*/ 1952117 w 4835994"/>
                <a:gd name="connsiteY177" fmla="*/ 1272860 h 10829276"/>
                <a:gd name="connsiteX178" fmla="*/ 2163133 w 4835994"/>
                <a:gd name="connsiteY178" fmla="*/ 1448706 h 10829276"/>
                <a:gd name="connsiteX179" fmla="*/ 2215887 w 4835994"/>
                <a:gd name="connsiteY179" fmla="*/ 1554213 h 10829276"/>
                <a:gd name="connsiteX180" fmla="*/ 2215886 w 4835994"/>
                <a:gd name="connsiteY180" fmla="*/ 1888321 h 10829276"/>
                <a:gd name="connsiteX181" fmla="*/ 2084421 w 4835994"/>
                <a:gd name="connsiteY181" fmla="*/ 2295000 h 10829276"/>
                <a:gd name="connsiteX182" fmla="*/ 2004871 w 4835994"/>
                <a:gd name="connsiteY182" fmla="*/ 2503783 h 10829276"/>
                <a:gd name="connsiteX183" fmla="*/ 1562185 w 4835994"/>
                <a:gd name="connsiteY183" fmla="*/ 2803560 h 10829276"/>
                <a:gd name="connsiteX184" fmla="*/ 1139317 w 4835994"/>
                <a:gd name="connsiteY184" fmla="*/ 3011504 h 10829276"/>
                <a:gd name="connsiteX185" fmla="*/ 689933 w 4835994"/>
                <a:gd name="connsiteY185" fmla="*/ 3139062 h 10829276"/>
                <a:gd name="connsiteX0" fmla="*/ 689933 w 4835994"/>
                <a:gd name="connsiteY0" fmla="*/ 3139062 h 10829276"/>
                <a:gd name="connsiteX1" fmla="*/ 402439 w 4835994"/>
                <a:gd name="connsiteY1" fmla="*/ 3457818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211240 w 4835994"/>
                <a:gd name="connsiteY9" fmla="*/ 86935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50631 w 4835994"/>
                <a:gd name="connsiteY43" fmla="*/ 6480977 h 10829276"/>
                <a:gd name="connsiteX44" fmla="*/ 1037717 w 4835994"/>
                <a:gd name="connsiteY44" fmla="*/ 5669014 h 10829276"/>
                <a:gd name="connsiteX45" fmla="*/ 1058372 w 4835994"/>
                <a:gd name="connsiteY45" fmla="*/ 5147616 h 10829276"/>
                <a:gd name="connsiteX46" fmla="*/ 985800 w 4835994"/>
                <a:gd name="connsiteY46" fmla="*/ 4689858 h 10829276"/>
                <a:gd name="connsiteX47" fmla="*/ 1104715 w 4835994"/>
                <a:gd name="connsiteY47" fmla="*/ 5114615 h 10829276"/>
                <a:gd name="connsiteX48" fmla="*/ 1207423 w 4835994"/>
                <a:gd name="connsiteY48" fmla="*/ 5328208 h 10829276"/>
                <a:gd name="connsiteX49" fmla="*/ 1266317 w 4835994"/>
                <a:gd name="connsiteY49" fmla="*/ 5985537 h 10829276"/>
                <a:gd name="connsiteX50" fmla="*/ 1301486 w 4835994"/>
                <a:gd name="connsiteY50" fmla="*/ 6266891 h 10829276"/>
                <a:gd name="connsiteX51" fmla="*/ 1222774 w 4835994"/>
                <a:gd name="connsiteY51" fmla="*/ 6740838 h 10829276"/>
                <a:gd name="connsiteX52" fmla="*/ 757200 w 4835994"/>
                <a:gd name="connsiteY52" fmla="*/ 7941337 h 10829276"/>
                <a:gd name="connsiteX53" fmla="*/ 698306 w 4835994"/>
                <a:gd name="connsiteY53" fmla="*/ 8785120 h 10829276"/>
                <a:gd name="connsiteX54" fmla="*/ 861871 w 4835994"/>
                <a:gd name="connsiteY54" fmla="*/ 9854152 h 10829276"/>
                <a:gd name="connsiteX55" fmla="*/ 843458 w 4835994"/>
                <a:gd name="connsiteY55" fmla="*/ 9904329 h 10829276"/>
                <a:gd name="connsiteX56" fmla="*/ 1020133 w 4835994"/>
                <a:gd name="connsiteY56" fmla="*/ 10592706 h 10829276"/>
                <a:gd name="connsiteX57" fmla="*/ 1090471 w 4835994"/>
                <a:gd name="connsiteY57" fmla="*/ 10803722 h 10829276"/>
                <a:gd name="connsiteX58" fmla="*/ 1178394 w 4835994"/>
                <a:gd name="connsiteY58" fmla="*/ 10803722 h 10829276"/>
                <a:gd name="connsiteX59" fmla="*/ 1389410 w 4835994"/>
                <a:gd name="connsiteY59" fmla="*/ 10803722 h 10829276"/>
                <a:gd name="connsiteX60" fmla="*/ 1916948 w 4835994"/>
                <a:gd name="connsiteY60" fmla="*/ 10803722 h 10829276"/>
                <a:gd name="connsiteX61" fmla="*/ 2338979 w 4835994"/>
                <a:gd name="connsiteY61" fmla="*/ 10786137 h 10829276"/>
                <a:gd name="connsiteX62" fmla="*/ 2374148 w 4835994"/>
                <a:gd name="connsiteY62" fmla="*/ 10663045 h 10829276"/>
                <a:gd name="connsiteX63" fmla="*/ 2338979 w 4835994"/>
                <a:gd name="connsiteY63" fmla="*/ 10399275 h 10829276"/>
                <a:gd name="connsiteX64" fmla="*/ 2356563 w 4835994"/>
                <a:gd name="connsiteY64" fmla="*/ 9994829 h 10829276"/>
                <a:gd name="connsiteX65" fmla="*/ 2338979 w 4835994"/>
                <a:gd name="connsiteY65" fmla="*/ 9432122 h 10829276"/>
                <a:gd name="connsiteX66" fmla="*/ 2303810 w 4835994"/>
                <a:gd name="connsiteY66" fmla="*/ 9133183 h 10829276"/>
                <a:gd name="connsiteX67" fmla="*/ 2303810 w 4835994"/>
                <a:gd name="connsiteY67" fmla="*/ 9010091 h 10829276"/>
                <a:gd name="connsiteX68" fmla="*/ 2479656 w 4835994"/>
                <a:gd name="connsiteY68" fmla="*/ 9027675 h 10829276"/>
                <a:gd name="connsiteX69" fmla="*/ 2549994 w 4835994"/>
                <a:gd name="connsiteY69" fmla="*/ 9045260 h 10829276"/>
                <a:gd name="connsiteX70" fmla="*/ 2532410 w 4835994"/>
                <a:gd name="connsiteY70" fmla="*/ 9256275 h 10829276"/>
                <a:gd name="connsiteX71" fmla="*/ 2514825 w 4835994"/>
                <a:gd name="connsiteY71" fmla="*/ 9537629 h 10829276"/>
                <a:gd name="connsiteX72" fmla="*/ 2497240 w 4835994"/>
                <a:gd name="connsiteY72" fmla="*/ 9766229 h 10829276"/>
                <a:gd name="connsiteX73" fmla="*/ 2497240 w 4835994"/>
                <a:gd name="connsiteY73" fmla="*/ 10047583 h 10829276"/>
                <a:gd name="connsiteX74" fmla="*/ 2479656 w 4835994"/>
                <a:gd name="connsiteY74" fmla="*/ 10241014 h 10829276"/>
                <a:gd name="connsiteX75" fmla="*/ 2497240 w 4835994"/>
                <a:gd name="connsiteY75" fmla="*/ 10469614 h 10829276"/>
                <a:gd name="connsiteX76" fmla="*/ 2497240 w 4835994"/>
                <a:gd name="connsiteY76" fmla="*/ 10663045 h 10829276"/>
                <a:gd name="connsiteX77" fmla="*/ 2514825 w 4835994"/>
                <a:gd name="connsiteY77" fmla="*/ 10821306 h 10829276"/>
                <a:gd name="connsiteX78" fmla="*/ 2725840 w 4835994"/>
                <a:gd name="connsiteY78" fmla="*/ 10803722 h 10829276"/>
                <a:gd name="connsiteX79" fmla="*/ 3059948 w 4835994"/>
                <a:gd name="connsiteY79" fmla="*/ 10786137 h 10829276"/>
                <a:gd name="connsiteX80" fmla="*/ 3499563 w 4835994"/>
                <a:gd name="connsiteY80" fmla="*/ 10821306 h 10829276"/>
                <a:gd name="connsiteX81" fmla="*/ 3763333 w 4835994"/>
                <a:gd name="connsiteY81" fmla="*/ 10786137 h 10829276"/>
                <a:gd name="connsiteX82" fmla="*/ 3780917 w 4835994"/>
                <a:gd name="connsiteY82" fmla="*/ 10680629 h 10829276"/>
                <a:gd name="connsiteX83" fmla="*/ 3851256 w 4835994"/>
                <a:gd name="connsiteY83" fmla="*/ 10293768 h 10829276"/>
                <a:gd name="connsiteX84" fmla="*/ 3974348 w 4835994"/>
                <a:gd name="connsiteY84" fmla="*/ 9783814 h 10829276"/>
                <a:gd name="connsiteX85" fmla="*/ 4079856 w 4835994"/>
                <a:gd name="connsiteY85" fmla="*/ 9080429 h 10829276"/>
                <a:gd name="connsiteX86" fmla="*/ 4170011 w 4835994"/>
                <a:gd name="connsiteY86" fmla="*/ 8727900 h 10829276"/>
                <a:gd name="connsiteX87" fmla="*/ 4108047 w 4835994"/>
                <a:gd name="connsiteY87" fmla="*/ 8027585 h 10829276"/>
                <a:gd name="connsiteX88" fmla="*/ 4024590 w 4835994"/>
                <a:gd name="connsiteY88" fmla="*/ 7477717 h 10829276"/>
                <a:gd name="connsiteX89" fmla="*/ 3880842 w 4835994"/>
                <a:gd name="connsiteY89" fmla="*/ 6954086 h 10829276"/>
                <a:gd name="connsiteX90" fmla="*/ 3752447 w 4835994"/>
                <a:gd name="connsiteY90" fmla="*/ 6700366 h 10829276"/>
                <a:gd name="connsiteX91" fmla="*/ 3534733 w 4835994"/>
                <a:gd name="connsiteY91" fmla="*/ 6284475 h 10829276"/>
                <a:gd name="connsiteX92" fmla="*/ 3622656 w 4835994"/>
                <a:gd name="connsiteY92" fmla="*/ 5880029 h 10829276"/>
                <a:gd name="connsiteX93" fmla="*/ 3692994 w 4835994"/>
                <a:gd name="connsiteY93" fmla="*/ 5387660 h 10829276"/>
                <a:gd name="connsiteX94" fmla="*/ 3710579 w 4835994"/>
                <a:gd name="connsiteY94" fmla="*/ 5106306 h 10829276"/>
                <a:gd name="connsiteX95" fmla="*/ 3734304 w 4835994"/>
                <a:gd name="connsiteY95" fmla="*/ 5354445 h 10829276"/>
                <a:gd name="connsiteX96" fmla="*/ 3798502 w 4835994"/>
                <a:gd name="connsiteY96" fmla="*/ 6126214 h 10829276"/>
                <a:gd name="connsiteX97" fmla="*/ 3798502 w 4835994"/>
                <a:gd name="connsiteY97" fmla="*/ 6460322 h 10829276"/>
                <a:gd name="connsiteX98" fmla="*/ 3921594 w 4835994"/>
                <a:gd name="connsiteY98" fmla="*/ 6970275 h 10829276"/>
                <a:gd name="connsiteX99" fmla="*/ 4079856 w 4835994"/>
                <a:gd name="connsiteY99" fmla="*/ 7532983 h 10829276"/>
                <a:gd name="connsiteX100" fmla="*/ 4417591 w 4835994"/>
                <a:gd name="connsiteY100" fmla="*/ 8305032 h 10829276"/>
                <a:gd name="connsiteX101" fmla="*/ 4322970 w 4835994"/>
                <a:gd name="connsiteY101" fmla="*/ 8643046 h 10829276"/>
                <a:gd name="connsiteX102" fmla="*/ 4326040 w 4835994"/>
                <a:gd name="connsiteY102" fmla="*/ 8957337 h 10829276"/>
                <a:gd name="connsiteX103" fmla="*/ 4273286 w 4835994"/>
                <a:gd name="connsiteY103" fmla="*/ 9273860 h 10829276"/>
                <a:gd name="connsiteX104" fmla="*/ 4185363 w 4835994"/>
                <a:gd name="connsiteY104" fmla="*/ 9520045 h 10829276"/>
                <a:gd name="connsiteX105" fmla="*/ 4202948 w 4835994"/>
                <a:gd name="connsiteY105" fmla="*/ 9713475 h 10829276"/>
                <a:gd name="connsiteX106" fmla="*/ 4202948 w 4835994"/>
                <a:gd name="connsiteY106" fmla="*/ 9836568 h 10829276"/>
                <a:gd name="connsiteX107" fmla="*/ 4220533 w 4835994"/>
                <a:gd name="connsiteY107" fmla="*/ 10029998 h 10829276"/>
                <a:gd name="connsiteX108" fmla="*/ 4308456 w 4835994"/>
                <a:gd name="connsiteY108" fmla="*/ 10135506 h 10829276"/>
                <a:gd name="connsiteX109" fmla="*/ 4343625 w 4835994"/>
                <a:gd name="connsiteY109" fmla="*/ 10135506 h 10829276"/>
                <a:gd name="connsiteX110" fmla="*/ 4361210 w 4835994"/>
                <a:gd name="connsiteY110" fmla="*/ 10047583 h 10829276"/>
                <a:gd name="connsiteX111" fmla="*/ 4326040 w 4835994"/>
                <a:gd name="connsiteY111" fmla="*/ 9906906 h 10829276"/>
                <a:gd name="connsiteX112" fmla="*/ 4343625 w 4835994"/>
                <a:gd name="connsiteY112" fmla="*/ 9713475 h 10829276"/>
                <a:gd name="connsiteX113" fmla="*/ 4396379 w 4835994"/>
                <a:gd name="connsiteY113" fmla="*/ 9572798 h 10829276"/>
                <a:gd name="connsiteX114" fmla="*/ 4466717 w 4835994"/>
                <a:gd name="connsiteY114" fmla="*/ 9836568 h 10829276"/>
                <a:gd name="connsiteX115" fmla="*/ 4466717 w 4835994"/>
                <a:gd name="connsiteY115" fmla="*/ 10065168 h 10829276"/>
                <a:gd name="connsiteX116" fmla="*/ 4431548 w 4835994"/>
                <a:gd name="connsiteY116" fmla="*/ 10170675 h 10829276"/>
                <a:gd name="connsiteX117" fmla="*/ 4378794 w 4835994"/>
                <a:gd name="connsiteY117" fmla="*/ 10293768 h 10829276"/>
                <a:gd name="connsiteX118" fmla="*/ 4290871 w 4835994"/>
                <a:gd name="connsiteY118" fmla="*/ 10452029 h 10829276"/>
                <a:gd name="connsiteX119" fmla="*/ 4290871 w 4835994"/>
                <a:gd name="connsiteY119" fmla="*/ 10487198 h 10829276"/>
                <a:gd name="connsiteX120" fmla="*/ 4449133 w 4835994"/>
                <a:gd name="connsiteY120" fmla="*/ 10311352 h 10829276"/>
                <a:gd name="connsiteX121" fmla="*/ 4607394 w 4835994"/>
                <a:gd name="connsiteY121" fmla="*/ 10241014 h 10829276"/>
                <a:gd name="connsiteX122" fmla="*/ 4712902 w 4835994"/>
                <a:gd name="connsiteY122" fmla="*/ 10065168 h 10829276"/>
                <a:gd name="connsiteX123" fmla="*/ 4783240 w 4835994"/>
                <a:gd name="connsiteY123" fmla="*/ 9906906 h 10829276"/>
                <a:gd name="connsiteX124" fmla="*/ 4835994 w 4835994"/>
                <a:gd name="connsiteY124" fmla="*/ 9731060 h 10829276"/>
                <a:gd name="connsiteX125" fmla="*/ 4783240 w 4835994"/>
                <a:gd name="connsiteY125" fmla="*/ 9396952 h 10829276"/>
                <a:gd name="connsiteX126" fmla="*/ 4677733 w 4835994"/>
                <a:gd name="connsiteY126" fmla="*/ 9010091 h 10829276"/>
                <a:gd name="connsiteX127" fmla="*/ 4677733 w 4835994"/>
                <a:gd name="connsiteY127" fmla="*/ 8851829 h 10829276"/>
                <a:gd name="connsiteX128" fmla="*/ 4695317 w 4835994"/>
                <a:gd name="connsiteY128" fmla="*/ 8799075 h 10829276"/>
                <a:gd name="connsiteX129" fmla="*/ 4624979 w 4835994"/>
                <a:gd name="connsiteY129" fmla="*/ 8693568 h 10829276"/>
                <a:gd name="connsiteX130" fmla="*/ 4607394 w 4835994"/>
                <a:gd name="connsiteY130" fmla="*/ 8640814 h 10829276"/>
                <a:gd name="connsiteX131" fmla="*/ 4767051 w 4835994"/>
                <a:gd name="connsiteY131" fmla="*/ 8485344 h 10829276"/>
                <a:gd name="connsiteX132" fmla="*/ 4720438 w 4835994"/>
                <a:gd name="connsiteY132" fmla="*/ 7522655 h 10829276"/>
                <a:gd name="connsiteX133" fmla="*/ 4705086 w 4835994"/>
                <a:gd name="connsiteY133" fmla="*/ 6920312 h 10829276"/>
                <a:gd name="connsiteX134" fmla="*/ 4614094 w 4835994"/>
                <a:gd name="connsiteY134" fmla="*/ 6397520 h 10829276"/>
                <a:gd name="connsiteX135" fmla="*/ 4509423 w 4835994"/>
                <a:gd name="connsiteY135" fmla="*/ 5788198 h 10829276"/>
                <a:gd name="connsiteX136" fmla="*/ 4468950 w 4835994"/>
                <a:gd name="connsiteY136" fmla="*/ 4527409 h 10829276"/>
                <a:gd name="connsiteX137" fmla="*/ 4468950 w 4835994"/>
                <a:gd name="connsiteY137" fmla="*/ 3794997 h 10829276"/>
                <a:gd name="connsiteX138" fmla="*/ 4308456 w 4835994"/>
                <a:gd name="connsiteY138" fmla="*/ 3295091 h 10829276"/>
                <a:gd name="connsiteX139" fmla="*/ 4202948 w 4835994"/>
                <a:gd name="connsiteY139" fmla="*/ 3189583 h 10829276"/>
                <a:gd name="connsiteX140" fmla="*/ 4062271 w 4835994"/>
                <a:gd name="connsiteY140" fmla="*/ 3101660 h 10829276"/>
                <a:gd name="connsiteX141" fmla="*/ 3797665 w 4835994"/>
                <a:gd name="connsiteY141" fmla="*/ 3034392 h 10829276"/>
                <a:gd name="connsiteX142" fmla="*/ 3402429 w 4835994"/>
                <a:gd name="connsiteY142" fmla="*/ 2826447 h 10829276"/>
                <a:gd name="connsiteX143" fmla="*/ 3024779 w 4835994"/>
                <a:gd name="connsiteY143" fmla="*/ 2609291 h 10829276"/>
                <a:gd name="connsiteX144" fmla="*/ 2866517 w 4835994"/>
                <a:gd name="connsiteY144" fmla="*/ 2204845 h 10829276"/>
                <a:gd name="connsiteX145" fmla="*/ 2831348 w 4835994"/>
                <a:gd name="connsiteY145" fmla="*/ 1958660 h 10829276"/>
                <a:gd name="connsiteX146" fmla="*/ 2831348 w 4835994"/>
                <a:gd name="connsiteY146" fmla="*/ 1870737 h 10829276"/>
                <a:gd name="connsiteX147" fmla="*/ 3077533 w 4835994"/>
                <a:gd name="connsiteY147" fmla="*/ 1958660 h 10829276"/>
                <a:gd name="connsiteX148" fmla="*/ 3288548 w 4835994"/>
                <a:gd name="connsiteY148" fmla="*/ 1993829 h 10829276"/>
                <a:gd name="connsiteX149" fmla="*/ 3411640 w 4835994"/>
                <a:gd name="connsiteY149" fmla="*/ 1958660 h 10829276"/>
                <a:gd name="connsiteX150" fmla="*/ 3446810 w 4835994"/>
                <a:gd name="connsiteY150" fmla="*/ 1923491 h 10829276"/>
                <a:gd name="connsiteX151" fmla="*/ 3446810 w 4835994"/>
                <a:gd name="connsiteY151" fmla="*/ 1835568 h 10829276"/>
                <a:gd name="connsiteX152" fmla="*/ 3429225 w 4835994"/>
                <a:gd name="connsiteY152" fmla="*/ 1782814 h 10829276"/>
                <a:gd name="connsiteX153" fmla="*/ 3464394 w 4835994"/>
                <a:gd name="connsiteY153" fmla="*/ 1782814 h 10829276"/>
                <a:gd name="connsiteX154" fmla="*/ 3534733 w 4835994"/>
                <a:gd name="connsiteY154" fmla="*/ 1765229 h 10829276"/>
                <a:gd name="connsiteX155" fmla="*/ 3517148 w 4835994"/>
                <a:gd name="connsiteY155" fmla="*/ 1712475 h 10829276"/>
                <a:gd name="connsiteX156" fmla="*/ 3499563 w 4835994"/>
                <a:gd name="connsiteY156" fmla="*/ 1694891 h 10829276"/>
                <a:gd name="connsiteX157" fmla="*/ 3552317 w 4835994"/>
                <a:gd name="connsiteY157" fmla="*/ 1677306 h 10829276"/>
                <a:gd name="connsiteX158" fmla="*/ 3552317 w 4835994"/>
                <a:gd name="connsiteY158" fmla="*/ 1571798 h 10829276"/>
                <a:gd name="connsiteX159" fmla="*/ 3534733 w 4835994"/>
                <a:gd name="connsiteY159" fmla="*/ 1413537 h 10829276"/>
                <a:gd name="connsiteX160" fmla="*/ 3640240 w 4835994"/>
                <a:gd name="connsiteY160" fmla="*/ 1413537 h 10829276"/>
                <a:gd name="connsiteX161" fmla="*/ 3740619 w 4835994"/>
                <a:gd name="connsiteY161" fmla="*/ 1406943 h 10829276"/>
                <a:gd name="connsiteX162" fmla="*/ 3710579 w 4835994"/>
                <a:gd name="connsiteY162" fmla="*/ 1290445 h 10829276"/>
                <a:gd name="connsiteX163" fmla="*/ 3622656 w 4835994"/>
                <a:gd name="connsiteY163" fmla="*/ 1184937 h 10829276"/>
                <a:gd name="connsiteX164" fmla="*/ 3587486 w 4835994"/>
                <a:gd name="connsiteY164" fmla="*/ 1132183 h 10829276"/>
                <a:gd name="connsiteX165" fmla="*/ 3552317 w 4835994"/>
                <a:gd name="connsiteY165" fmla="*/ 1044260 h 10829276"/>
                <a:gd name="connsiteX166" fmla="*/ 3600048 w 4835994"/>
                <a:gd name="connsiteY166" fmla="*/ 700940 h 10829276"/>
                <a:gd name="connsiteX167" fmla="*/ 3499563 w 4835994"/>
                <a:gd name="connsiteY167" fmla="*/ 340875 h 10829276"/>
                <a:gd name="connsiteX168" fmla="*/ 3306133 w 4835994"/>
                <a:gd name="connsiteY168" fmla="*/ 182614 h 10829276"/>
                <a:gd name="connsiteX169" fmla="*/ 3059948 w 4835994"/>
                <a:gd name="connsiteY169" fmla="*/ 77106 h 10829276"/>
                <a:gd name="connsiteX170" fmla="*/ 2796179 w 4835994"/>
                <a:gd name="connsiteY170" fmla="*/ 6768 h 10829276"/>
                <a:gd name="connsiteX171" fmla="*/ 2532410 w 4835994"/>
                <a:gd name="connsiteY171" fmla="*/ 6768 h 10829276"/>
                <a:gd name="connsiteX172" fmla="*/ 2198302 w 4835994"/>
                <a:gd name="connsiteY172" fmla="*/ 41937 h 10829276"/>
                <a:gd name="connsiteX173" fmla="*/ 1987286 w 4835994"/>
                <a:gd name="connsiteY173" fmla="*/ 165029 h 10829276"/>
                <a:gd name="connsiteX174" fmla="*/ 1776271 w 4835994"/>
                <a:gd name="connsiteY174" fmla="*/ 358460 h 10829276"/>
                <a:gd name="connsiteX175" fmla="*/ 1705932 w 4835994"/>
                <a:gd name="connsiteY175" fmla="*/ 639814 h 10829276"/>
                <a:gd name="connsiteX176" fmla="*/ 1776271 w 4835994"/>
                <a:gd name="connsiteY176" fmla="*/ 991507 h 10829276"/>
                <a:gd name="connsiteX177" fmla="*/ 1952117 w 4835994"/>
                <a:gd name="connsiteY177" fmla="*/ 1272860 h 10829276"/>
                <a:gd name="connsiteX178" fmla="*/ 2163133 w 4835994"/>
                <a:gd name="connsiteY178" fmla="*/ 1448706 h 10829276"/>
                <a:gd name="connsiteX179" fmla="*/ 2215887 w 4835994"/>
                <a:gd name="connsiteY179" fmla="*/ 1554213 h 10829276"/>
                <a:gd name="connsiteX180" fmla="*/ 2215886 w 4835994"/>
                <a:gd name="connsiteY180" fmla="*/ 1888321 h 10829276"/>
                <a:gd name="connsiteX181" fmla="*/ 2084421 w 4835994"/>
                <a:gd name="connsiteY181" fmla="*/ 2295000 h 10829276"/>
                <a:gd name="connsiteX182" fmla="*/ 2004871 w 4835994"/>
                <a:gd name="connsiteY182" fmla="*/ 2503783 h 10829276"/>
                <a:gd name="connsiteX183" fmla="*/ 1562185 w 4835994"/>
                <a:gd name="connsiteY183" fmla="*/ 2803560 h 10829276"/>
                <a:gd name="connsiteX184" fmla="*/ 1139317 w 4835994"/>
                <a:gd name="connsiteY184" fmla="*/ 3011504 h 10829276"/>
                <a:gd name="connsiteX185" fmla="*/ 689933 w 4835994"/>
                <a:gd name="connsiteY185" fmla="*/ 3139062 h 10829276"/>
                <a:gd name="connsiteX0" fmla="*/ 689933 w 4835994"/>
                <a:gd name="connsiteY0" fmla="*/ 3139062 h 10829276"/>
                <a:gd name="connsiteX1" fmla="*/ 402439 w 4835994"/>
                <a:gd name="connsiteY1" fmla="*/ 3457818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50631 w 4835994"/>
                <a:gd name="connsiteY43" fmla="*/ 6480977 h 10829276"/>
                <a:gd name="connsiteX44" fmla="*/ 1037717 w 4835994"/>
                <a:gd name="connsiteY44" fmla="*/ 5669014 h 10829276"/>
                <a:gd name="connsiteX45" fmla="*/ 1058372 w 4835994"/>
                <a:gd name="connsiteY45" fmla="*/ 5147616 h 10829276"/>
                <a:gd name="connsiteX46" fmla="*/ 985800 w 4835994"/>
                <a:gd name="connsiteY46" fmla="*/ 4689858 h 10829276"/>
                <a:gd name="connsiteX47" fmla="*/ 1104715 w 4835994"/>
                <a:gd name="connsiteY47" fmla="*/ 5114615 h 10829276"/>
                <a:gd name="connsiteX48" fmla="*/ 1207423 w 4835994"/>
                <a:gd name="connsiteY48" fmla="*/ 5328208 h 10829276"/>
                <a:gd name="connsiteX49" fmla="*/ 1266317 w 4835994"/>
                <a:gd name="connsiteY49" fmla="*/ 5985537 h 10829276"/>
                <a:gd name="connsiteX50" fmla="*/ 1301486 w 4835994"/>
                <a:gd name="connsiteY50" fmla="*/ 6266891 h 10829276"/>
                <a:gd name="connsiteX51" fmla="*/ 1222774 w 4835994"/>
                <a:gd name="connsiteY51" fmla="*/ 6740838 h 10829276"/>
                <a:gd name="connsiteX52" fmla="*/ 757200 w 4835994"/>
                <a:gd name="connsiteY52" fmla="*/ 7941337 h 10829276"/>
                <a:gd name="connsiteX53" fmla="*/ 698306 w 4835994"/>
                <a:gd name="connsiteY53" fmla="*/ 8785120 h 10829276"/>
                <a:gd name="connsiteX54" fmla="*/ 861871 w 4835994"/>
                <a:gd name="connsiteY54" fmla="*/ 9854152 h 10829276"/>
                <a:gd name="connsiteX55" fmla="*/ 843458 w 4835994"/>
                <a:gd name="connsiteY55" fmla="*/ 9904329 h 10829276"/>
                <a:gd name="connsiteX56" fmla="*/ 1020133 w 4835994"/>
                <a:gd name="connsiteY56" fmla="*/ 10592706 h 10829276"/>
                <a:gd name="connsiteX57" fmla="*/ 1090471 w 4835994"/>
                <a:gd name="connsiteY57" fmla="*/ 10803722 h 10829276"/>
                <a:gd name="connsiteX58" fmla="*/ 1178394 w 4835994"/>
                <a:gd name="connsiteY58" fmla="*/ 10803722 h 10829276"/>
                <a:gd name="connsiteX59" fmla="*/ 1389410 w 4835994"/>
                <a:gd name="connsiteY59" fmla="*/ 10803722 h 10829276"/>
                <a:gd name="connsiteX60" fmla="*/ 1916948 w 4835994"/>
                <a:gd name="connsiteY60" fmla="*/ 10803722 h 10829276"/>
                <a:gd name="connsiteX61" fmla="*/ 2338979 w 4835994"/>
                <a:gd name="connsiteY61" fmla="*/ 10786137 h 10829276"/>
                <a:gd name="connsiteX62" fmla="*/ 2374148 w 4835994"/>
                <a:gd name="connsiteY62" fmla="*/ 10663045 h 10829276"/>
                <a:gd name="connsiteX63" fmla="*/ 2338979 w 4835994"/>
                <a:gd name="connsiteY63" fmla="*/ 10399275 h 10829276"/>
                <a:gd name="connsiteX64" fmla="*/ 2356563 w 4835994"/>
                <a:gd name="connsiteY64" fmla="*/ 9994829 h 10829276"/>
                <a:gd name="connsiteX65" fmla="*/ 2338979 w 4835994"/>
                <a:gd name="connsiteY65" fmla="*/ 9432122 h 10829276"/>
                <a:gd name="connsiteX66" fmla="*/ 2303810 w 4835994"/>
                <a:gd name="connsiteY66" fmla="*/ 9133183 h 10829276"/>
                <a:gd name="connsiteX67" fmla="*/ 2303810 w 4835994"/>
                <a:gd name="connsiteY67" fmla="*/ 9010091 h 10829276"/>
                <a:gd name="connsiteX68" fmla="*/ 2479656 w 4835994"/>
                <a:gd name="connsiteY68" fmla="*/ 9027675 h 10829276"/>
                <a:gd name="connsiteX69" fmla="*/ 2549994 w 4835994"/>
                <a:gd name="connsiteY69" fmla="*/ 9045260 h 10829276"/>
                <a:gd name="connsiteX70" fmla="*/ 2532410 w 4835994"/>
                <a:gd name="connsiteY70" fmla="*/ 9256275 h 10829276"/>
                <a:gd name="connsiteX71" fmla="*/ 2514825 w 4835994"/>
                <a:gd name="connsiteY71" fmla="*/ 9537629 h 10829276"/>
                <a:gd name="connsiteX72" fmla="*/ 2497240 w 4835994"/>
                <a:gd name="connsiteY72" fmla="*/ 9766229 h 10829276"/>
                <a:gd name="connsiteX73" fmla="*/ 2497240 w 4835994"/>
                <a:gd name="connsiteY73" fmla="*/ 10047583 h 10829276"/>
                <a:gd name="connsiteX74" fmla="*/ 2479656 w 4835994"/>
                <a:gd name="connsiteY74" fmla="*/ 10241014 h 10829276"/>
                <a:gd name="connsiteX75" fmla="*/ 2497240 w 4835994"/>
                <a:gd name="connsiteY75" fmla="*/ 10469614 h 10829276"/>
                <a:gd name="connsiteX76" fmla="*/ 2497240 w 4835994"/>
                <a:gd name="connsiteY76" fmla="*/ 10663045 h 10829276"/>
                <a:gd name="connsiteX77" fmla="*/ 2514825 w 4835994"/>
                <a:gd name="connsiteY77" fmla="*/ 10821306 h 10829276"/>
                <a:gd name="connsiteX78" fmla="*/ 2725840 w 4835994"/>
                <a:gd name="connsiteY78" fmla="*/ 10803722 h 10829276"/>
                <a:gd name="connsiteX79" fmla="*/ 3059948 w 4835994"/>
                <a:gd name="connsiteY79" fmla="*/ 10786137 h 10829276"/>
                <a:gd name="connsiteX80" fmla="*/ 3499563 w 4835994"/>
                <a:gd name="connsiteY80" fmla="*/ 10821306 h 10829276"/>
                <a:gd name="connsiteX81" fmla="*/ 3763333 w 4835994"/>
                <a:gd name="connsiteY81" fmla="*/ 10786137 h 10829276"/>
                <a:gd name="connsiteX82" fmla="*/ 3780917 w 4835994"/>
                <a:gd name="connsiteY82" fmla="*/ 10680629 h 10829276"/>
                <a:gd name="connsiteX83" fmla="*/ 3851256 w 4835994"/>
                <a:gd name="connsiteY83" fmla="*/ 10293768 h 10829276"/>
                <a:gd name="connsiteX84" fmla="*/ 3974348 w 4835994"/>
                <a:gd name="connsiteY84" fmla="*/ 9783814 h 10829276"/>
                <a:gd name="connsiteX85" fmla="*/ 4079856 w 4835994"/>
                <a:gd name="connsiteY85" fmla="*/ 9080429 h 10829276"/>
                <a:gd name="connsiteX86" fmla="*/ 4170011 w 4835994"/>
                <a:gd name="connsiteY86" fmla="*/ 8727900 h 10829276"/>
                <a:gd name="connsiteX87" fmla="*/ 4108047 w 4835994"/>
                <a:gd name="connsiteY87" fmla="*/ 8027585 h 10829276"/>
                <a:gd name="connsiteX88" fmla="*/ 4024590 w 4835994"/>
                <a:gd name="connsiteY88" fmla="*/ 7477717 h 10829276"/>
                <a:gd name="connsiteX89" fmla="*/ 3880842 w 4835994"/>
                <a:gd name="connsiteY89" fmla="*/ 6954086 h 10829276"/>
                <a:gd name="connsiteX90" fmla="*/ 3752447 w 4835994"/>
                <a:gd name="connsiteY90" fmla="*/ 6700366 h 10829276"/>
                <a:gd name="connsiteX91" fmla="*/ 3534733 w 4835994"/>
                <a:gd name="connsiteY91" fmla="*/ 6284475 h 10829276"/>
                <a:gd name="connsiteX92" fmla="*/ 3622656 w 4835994"/>
                <a:gd name="connsiteY92" fmla="*/ 5880029 h 10829276"/>
                <a:gd name="connsiteX93" fmla="*/ 3692994 w 4835994"/>
                <a:gd name="connsiteY93" fmla="*/ 5387660 h 10829276"/>
                <a:gd name="connsiteX94" fmla="*/ 3710579 w 4835994"/>
                <a:gd name="connsiteY94" fmla="*/ 5106306 h 10829276"/>
                <a:gd name="connsiteX95" fmla="*/ 3734304 w 4835994"/>
                <a:gd name="connsiteY95" fmla="*/ 5354445 h 10829276"/>
                <a:gd name="connsiteX96" fmla="*/ 3798502 w 4835994"/>
                <a:gd name="connsiteY96" fmla="*/ 6126214 h 10829276"/>
                <a:gd name="connsiteX97" fmla="*/ 3798502 w 4835994"/>
                <a:gd name="connsiteY97" fmla="*/ 6460322 h 10829276"/>
                <a:gd name="connsiteX98" fmla="*/ 3921594 w 4835994"/>
                <a:gd name="connsiteY98" fmla="*/ 6970275 h 10829276"/>
                <a:gd name="connsiteX99" fmla="*/ 4079856 w 4835994"/>
                <a:gd name="connsiteY99" fmla="*/ 7532983 h 10829276"/>
                <a:gd name="connsiteX100" fmla="*/ 4417591 w 4835994"/>
                <a:gd name="connsiteY100" fmla="*/ 8305032 h 10829276"/>
                <a:gd name="connsiteX101" fmla="*/ 4322970 w 4835994"/>
                <a:gd name="connsiteY101" fmla="*/ 8643046 h 10829276"/>
                <a:gd name="connsiteX102" fmla="*/ 4326040 w 4835994"/>
                <a:gd name="connsiteY102" fmla="*/ 8957337 h 10829276"/>
                <a:gd name="connsiteX103" fmla="*/ 4273286 w 4835994"/>
                <a:gd name="connsiteY103" fmla="*/ 9273860 h 10829276"/>
                <a:gd name="connsiteX104" fmla="*/ 4185363 w 4835994"/>
                <a:gd name="connsiteY104" fmla="*/ 9520045 h 10829276"/>
                <a:gd name="connsiteX105" fmla="*/ 4202948 w 4835994"/>
                <a:gd name="connsiteY105" fmla="*/ 9713475 h 10829276"/>
                <a:gd name="connsiteX106" fmla="*/ 4202948 w 4835994"/>
                <a:gd name="connsiteY106" fmla="*/ 9836568 h 10829276"/>
                <a:gd name="connsiteX107" fmla="*/ 4220533 w 4835994"/>
                <a:gd name="connsiteY107" fmla="*/ 10029998 h 10829276"/>
                <a:gd name="connsiteX108" fmla="*/ 4308456 w 4835994"/>
                <a:gd name="connsiteY108" fmla="*/ 10135506 h 10829276"/>
                <a:gd name="connsiteX109" fmla="*/ 4343625 w 4835994"/>
                <a:gd name="connsiteY109" fmla="*/ 10135506 h 10829276"/>
                <a:gd name="connsiteX110" fmla="*/ 4361210 w 4835994"/>
                <a:gd name="connsiteY110" fmla="*/ 10047583 h 10829276"/>
                <a:gd name="connsiteX111" fmla="*/ 4326040 w 4835994"/>
                <a:gd name="connsiteY111" fmla="*/ 9906906 h 10829276"/>
                <a:gd name="connsiteX112" fmla="*/ 4343625 w 4835994"/>
                <a:gd name="connsiteY112" fmla="*/ 9713475 h 10829276"/>
                <a:gd name="connsiteX113" fmla="*/ 4396379 w 4835994"/>
                <a:gd name="connsiteY113" fmla="*/ 9572798 h 10829276"/>
                <a:gd name="connsiteX114" fmla="*/ 4466717 w 4835994"/>
                <a:gd name="connsiteY114" fmla="*/ 9836568 h 10829276"/>
                <a:gd name="connsiteX115" fmla="*/ 4466717 w 4835994"/>
                <a:gd name="connsiteY115" fmla="*/ 10065168 h 10829276"/>
                <a:gd name="connsiteX116" fmla="*/ 4431548 w 4835994"/>
                <a:gd name="connsiteY116" fmla="*/ 10170675 h 10829276"/>
                <a:gd name="connsiteX117" fmla="*/ 4378794 w 4835994"/>
                <a:gd name="connsiteY117" fmla="*/ 10293768 h 10829276"/>
                <a:gd name="connsiteX118" fmla="*/ 4290871 w 4835994"/>
                <a:gd name="connsiteY118" fmla="*/ 10452029 h 10829276"/>
                <a:gd name="connsiteX119" fmla="*/ 4290871 w 4835994"/>
                <a:gd name="connsiteY119" fmla="*/ 10487198 h 10829276"/>
                <a:gd name="connsiteX120" fmla="*/ 4449133 w 4835994"/>
                <a:gd name="connsiteY120" fmla="*/ 10311352 h 10829276"/>
                <a:gd name="connsiteX121" fmla="*/ 4607394 w 4835994"/>
                <a:gd name="connsiteY121" fmla="*/ 10241014 h 10829276"/>
                <a:gd name="connsiteX122" fmla="*/ 4712902 w 4835994"/>
                <a:gd name="connsiteY122" fmla="*/ 10065168 h 10829276"/>
                <a:gd name="connsiteX123" fmla="*/ 4783240 w 4835994"/>
                <a:gd name="connsiteY123" fmla="*/ 9906906 h 10829276"/>
                <a:gd name="connsiteX124" fmla="*/ 4835994 w 4835994"/>
                <a:gd name="connsiteY124" fmla="*/ 9731060 h 10829276"/>
                <a:gd name="connsiteX125" fmla="*/ 4783240 w 4835994"/>
                <a:gd name="connsiteY125" fmla="*/ 9396952 h 10829276"/>
                <a:gd name="connsiteX126" fmla="*/ 4677733 w 4835994"/>
                <a:gd name="connsiteY126" fmla="*/ 9010091 h 10829276"/>
                <a:gd name="connsiteX127" fmla="*/ 4677733 w 4835994"/>
                <a:gd name="connsiteY127" fmla="*/ 8851829 h 10829276"/>
                <a:gd name="connsiteX128" fmla="*/ 4695317 w 4835994"/>
                <a:gd name="connsiteY128" fmla="*/ 8799075 h 10829276"/>
                <a:gd name="connsiteX129" fmla="*/ 4624979 w 4835994"/>
                <a:gd name="connsiteY129" fmla="*/ 8693568 h 10829276"/>
                <a:gd name="connsiteX130" fmla="*/ 4607394 w 4835994"/>
                <a:gd name="connsiteY130" fmla="*/ 8640814 h 10829276"/>
                <a:gd name="connsiteX131" fmla="*/ 4767051 w 4835994"/>
                <a:gd name="connsiteY131" fmla="*/ 8485344 h 10829276"/>
                <a:gd name="connsiteX132" fmla="*/ 4720438 w 4835994"/>
                <a:gd name="connsiteY132" fmla="*/ 7522655 h 10829276"/>
                <a:gd name="connsiteX133" fmla="*/ 4705086 w 4835994"/>
                <a:gd name="connsiteY133" fmla="*/ 6920312 h 10829276"/>
                <a:gd name="connsiteX134" fmla="*/ 4614094 w 4835994"/>
                <a:gd name="connsiteY134" fmla="*/ 6397520 h 10829276"/>
                <a:gd name="connsiteX135" fmla="*/ 4509423 w 4835994"/>
                <a:gd name="connsiteY135" fmla="*/ 5788198 h 10829276"/>
                <a:gd name="connsiteX136" fmla="*/ 4468950 w 4835994"/>
                <a:gd name="connsiteY136" fmla="*/ 4527409 h 10829276"/>
                <a:gd name="connsiteX137" fmla="*/ 4468950 w 4835994"/>
                <a:gd name="connsiteY137" fmla="*/ 3794997 h 10829276"/>
                <a:gd name="connsiteX138" fmla="*/ 4308456 w 4835994"/>
                <a:gd name="connsiteY138" fmla="*/ 3295091 h 10829276"/>
                <a:gd name="connsiteX139" fmla="*/ 4202948 w 4835994"/>
                <a:gd name="connsiteY139" fmla="*/ 3189583 h 10829276"/>
                <a:gd name="connsiteX140" fmla="*/ 4062271 w 4835994"/>
                <a:gd name="connsiteY140" fmla="*/ 3101660 h 10829276"/>
                <a:gd name="connsiteX141" fmla="*/ 3797665 w 4835994"/>
                <a:gd name="connsiteY141" fmla="*/ 3034392 h 10829276"/>
                <a:gd name="connsiteX142" fmla="*/ 3402429 w 4835994"/>
                <a:gd name="connsiteY142" fmla="*/ 2826447 h 10829276"/>
                <a:gd name="connsiteX143" fmla="*/ 3024779 w 4835994"/>
                <a:gd name="connsiteY143" fmla="*/ 2609291 h 10829276"/>
                <a:gd name="connsiteX144" fmla="*/ 2866517 w 4835994"/>
                <a:gd name="connsiteY144" fmla="*/ 2204845 h 10829276"/>
                <a:gd name="connsiteX145" fmla="*/ 2831348 w 4835994"/>
                <a:gd name="connsiteY145" fmla="*/ 1958660 h 10829276"/>
                <a:gd name="connsiteX146" fmla="*/ 2831348 w 4835994"/>
                <a:gd name="connsiteY146" fmla="*/ 1870737 h 10829276"/>
                <a:gd name="connsiteX147" fmla="*/ 3077533 w 4835994"/>
                <a:gd name="connsiteY147" fmla="*/ 1958660 h 10829276"/>
                <a:gd name="connsiteX148" fmla="*/ 3288548 w 4835994"/>
                <a:gd name="connsiteY148" fmla="*/ 1993829 h 10829276"/>
                <a:gd name="connsiteX149" fmla="*/ 3411640 w 4835994"/>
                <a:gd name="connsiteY149" fmla="*/ 1958660 h 10829276"/>
                <a:gd name="connsiteX150" fmla="*/ 3446810 w 4835994"/>
                <a:gd name="connsiteY150" fmla="*/ 1923491 h 10829276"/>
                <a:gd name="connsiteX151" fmla="*/ 3446810 w 4835994"/>
                <a:gd name="connsiteY151" fmla="*/ 1835568 h 10829276"/>
                <a:gd name="connsiteX152" fmla="*/ 3429225 w 4835994"/>
                <a:gd name="connsiteY152" fmla="*/ 1782814 h 10829276"/>
                <a:gd name="connsiteX153" fmla="*/ 3464394 w 4835994"/>
                <a:gd name="connsiteY153" fmla="*/ 1782814 h 10829276"/>
                <a:gd name="connsiteX154" fmla="*/ 3534733 w 4835994"/>
                <a:gd name="connsiteY154" fmla="*/ 1765229 h 10829276"/>
                <a:gd name="connsiteX155" fmla="*/ 3517148 w 4835994"/>
                <a:gd name="connsiteY155" fmla="*/ 1712475 h 10829276"/>
                <a:gd name="connsiteX156" fmla="*/ 3499563 w 4835994"/>
                <a:gd name="connsiteY156" fmla="*/ 1694891 h 10829276"/>
                <a:gd name="connsiteX157" fmla="*/ 3552317 w 4835994"/>
                <a:gd name="connsiteY157" fmla="*/ 1677306 h 10829276"/>
                <a:gd name="connsiteX158" fmla="*/ 3552317 w 4835994"/>
                <a:gd name="connsiteY158" fmla="*/ 1571798 h 10829276"/>
                <a:gd name="connsiteX159" fmla="*/ 3534733 w 4835994"/>
                <a:gd name="connsiteY159" fmla="*/ 1413537 h 10829276"/>
                <a:gd name="connsiteX160" fmla="*/ 3640240 w 4835994"/>
                <a:gd name="connsiteY160" fmla="*/ 1413537 h 10829276"/>
                <a:gd name="connsiteX161" fmla="*/ 3740619 w 4835994"/>
                <a:gd name="connsiteY161" fmla="*/ 1406943 h 10829276"/>
                <a:gd name="connsiteX162" fmla="*/ 3710579 w 4835994"/>
                <a:gd name="connsiteY162" fmla="*/ 1290445 h 10829276"/>
                <a:gd name="connsiteX163" fmla="*/ 3622656 w 4835994"/>
                <a:gd name="connsiteY163" fmla="*/ 1184937 h 10829276"/>
                <a:gd name="connsiteX164" fmla="*/ 3587486 w 4835994"/>
                <a:gd name="connsiteY164" fmla="*/ 1132183 h 10829276"/>
                <a:gd name="connsiteX165" fmla="*/ 3552317 w 4835994"/>
                <a:gd name="connsiteY165" fmla="*/ 1044260 h 10829276"/>
                <a:gd name="connsiteX166" fmla="*/ 3600048 w 4835994"/>
                <a:gd name="connsiteY166" fmla="*/ 700940 h 10829276"/>
                <a:gd name="connsiteX167" fmla="*/ 3499563 w 4835994"/>
                <a:gd name="connsiteY167" fmla="*/ 340875 h 10829276"/>
                <a:gd name="connsiteX168" fmla="*/ 3306133 w 4835994"/>
                <a:gd name="connsiteY168" fmla="*/ 182614 h 10829276"/>
                <a:gd name="connsiteX169" fmla="*/ 3059948 w 4835994"/>
                <a:gd name="connsiteY169" fmla="*/ 77106 h 10829276"/>
                <a:gd name="connsiteX170" fmla="*/ 2796179 w 4835994"/>
                <a:gd name="connsiteY170" fmla="*/ 6768 h 10829276"/>
                <a:gd name="connsiteX171" fmla="*/ 2532410 w 4835994"/>
                <a:gd name="connsiteY171" fmla="*/ 6768 h 10829276"/>
                <a:gd name="connsiteX172" fmla="*/ 2198302 w 4835994"/>
                <a:gd name="connsiteY172" fmla="*/ 41937 h 10829276"/>
                <a:gd name="connsiteX173" fmla="*/ 1987286 w 4835994"/>
                <a:gd name="connsiteY173" fmla="*/ 165029 h 10829276"/>
                <a:gd name="connsiteX174" fmla="*/ 1776271 w 4835994"/>
                <a:gd name="connsiteY174" fmla="*/ 358460 h 10829276"/>
                <a:gd name="connsiteX175" fmla="*/ 1705932 w 4835994"/>
                <a:gd name="connsiteY175" fmla="*/ 639814 h 10829276"/>
                <a:gd name="connsiteX176" fmla="*/ 1776271 w 4835994"/>
                <a:gd name="connsiteY176" fmla="*/ 991507 h 10829276"/>
                <a:gd name="connsiteX177" fmla="*/ 1952117 w 4835994"/>
                <a:gd name="connsiteY177" fmla="*/ 1272860 h 10829276"/>
                <a:gd name="connsiteX178" fmla="*/ 2163133 w 4835994"/>
                <a:gd name="connsiteY178" fmla="*/ 1448706 h 10829276"/>
                <a:gd name="connsiteX179" fmla="*/ 2215887 w 4835994"/>
                <a:gd name="connsiteY179" fmla="*/ 1554213 h 10829276"/>
                <a:gd name="connsiteX180" fmla="*/ 2215886 w 4835994"/>
                <a:gd name="connsiteY180" fmla="*/ 1888321 h 10829276"/>
                <a:gd name="connsiteX181" fmla="*/ 2084421 w 4835994"/>
                <a:gd name="connsiteY181" fmla="*/ 2295000 h 10829276"/>
                <a:gd name="connsiteX182" fmla="*/ 2004871 w 4835994"/>
                <a:gd name="connsiteY182" fmla="*/ 2503783 h 10829276"/>
                <a:gd name="connsiteX183" fmla="*/ 1562185 w 4835994"/>
                <a:gd name="connsiteY183" fmla="*/ 2803560 h 10829276"/>
                <a:gd name="connsiteX184" fmla="*/ 1139317 w 4835994"/>
                <a:gd name="connsiteY184" fmla="*/ 3011504 h 10829276"/>
                <a:gd name="connsiteX185" fmla="*/ 689933 w 4835994"/>
                <a:gd name="connsiteY185" fmla="*/ 3139062 h 10829276"/>
                <a:gd name="connsiteX0" fmla="*/ 689933 w 4835994"/>
                <a:gd name="connsiteY0" fmla="*/ 3139062 h 10829276"/>
                <a:gd name="connsiteX1" fmla="*/ 402439 w 4835994"/>
                <a:gd name="connsiteY1" fmla="*/ 3457818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50631 w 4835994"/>
                <a:gd name="connsiteY43" fmla="*/ 6480977 h 10829276"/>
                <a:gd name="connsiteX44" fmla="*/ 1037717 w 4835994"/>
                <a:gd name="connsiteY44" fmla="*/ 5669014 h 10829276"/>
                <a:gd name="connsiteX45" fmla="*/ 1058372 w 4835994"/>
                <a:gd name="connsiteY45" fmla="*/ 5147616 h 10829276"/>
                <a:gd name="connsiteX46" fmla="*/ 985800 w 4835994"/>
                <a:gd name="connsiteY46" fmla="*/ 4689858 h 10829276"/>
                <a:gd name="connsiteX47" fmla="*/ 1104715 w 4835994"/>
                <a:gd name="connsiteY47" fmla="*/ 5114615 h 10829276"/>
                <a:gd name="connsiteX48" fmla="*/ 1207423 w 4835994"/>
                <a:gd name="connsiteY48" fmla="*/ 5328208 h 10829276"/>
                <a:gd name="connsiteX49" fmla="*/ 1266317 w 4835994"/>
                <a:gd name="connsiteY49" fmla="*/ 5985537 h 10829276"/>
                <a:gd name="connsiteX50" fmla="*/ 1301486 w 4835994"/>
                <a:gd name="connsiteY50" fmla="*/ 6266891 h 10829276"/>
                <a:gd name="connsiteX51" fmla="*/ 1222774 w 4835994"/>
                <a:gd name="connsiteY51" fmla="*/ 6740838 h 10829276"/>
                <a:gd name="connsiteX52" fmla="*/ 757200 w 4835994"/>
                <a:gd name="connsiteY52" fmla="*/ 7941337 h 10829276"/>
                <a:gd name="connsiteX53" fmla="*/ 698306 w 4835994"/>
                <a:gd name="connsiteY53" fmla="*/ 8785120 h 10829276"/>
                <a:gd name="connsiteX54" fmla="*/ 861871 w 4835994"/>
                <a:gd name="connsiteY54" fmla="*/ 9854152 h 10829276"/>
                <a:gd name="connsiteX55" fmla="*/ 843458 w 4835994"/>
                <a:gd name="connsiteY55" fmla="*/ 9904329 h 10829276"/>
                <a:gd name="connsiteX56" fmla="*/ 1020133 w 4835994"/>
                <a:gd name="connsiteY56" fmla="*/ 10592706 h 10829276"/>
                <a:gd name="connsiteX57" fmla="*/ 1090471 w 4835994"/>
                <a:gd name="connsiteY57" fmla="*/ 10803722 h 10829276"/>
                <a:gd name="connsiteX58" fmla="*/ 1178394 w 4835994"/>
                <a:gd name="connsiteY58" fmla="*/ 10803722 h 10829276"/>
                <a:gd name="connsiteX59" fmla="*/ 1389410 w 4835994"/>
                <a:gd name="connsiteY59" fmla="*/ 10803722 h 10829276"/>
                <a:gd name="connsiteX60" fmla="*/ 1916948 w 4835994"/>
                <a:gd name="connsiteY60" fmla="*/ 10803722 h 10829276"/>
                <a:gd name="connsiteX61" fmla="*/ 2338979 w 4835994"/>
                <a:gd name="connsiteY61" fmla="*/ 10786137 h 10829276"/>
                <a:gd name="connsiteX62" fmla="*/ 2374148 w 4835994"/>
                <a:gd name="connsiteY62" fmla="*/ 10663045 h 10829276"/>
                <a:gd name="connsiteX63" fmla="*/ 2338979 w 4835994"/>
                <a:gd name="connsiteY63" fmla="*/ 10399275 h 10829276"/>
                <a:gd name="connsiteX64" fmla="*/ 2356563 w 4835994"/>
                <a:gd name="connsiteY64" fmla="*/ 9994829 h 10829276"/>
                <a:gd name="connsiteX65" fmla="*/ 2338979 w 4835994"/>
                <a:gd name="connsiteY65" fmla="*/ 9432122 h 10829276"/>
                <a:gd name="connsiteX66" fmla="*/ 2303810 w 4835994"/>
                <a:gd name="connsiteY66" fmla="*/ 9133183 h 10829276"/>
                <a:gd name="connsiteX67" fmla="*/ 2303810 w 4835994"/>
                <a:gd name="connsiteY67" fmla="*/ 9010091 h 10829276"/>
                <a:gd name="connsiteX68" fmla="*/ 2479656 w 4835994"/>
                <a:gd name="connsiteY68" fmla="*/ 9027675 h 10829276"/>
                <a:gd name="connsiteX69" fmla="*/ 2549994 w 4835994"/>
                <a:gd name="connsiteY69" fmla="*/ 9045260 h 10829276"/>
                <a:gd name="connsiteX70" fmla="*/ 2532410 w 4835994"/>
                <a:gd name="connsiteY70" fmla="*/ 9256275 h 10829276"/>
                <a:gd name="connsiteX71" fmla="*/ 2514825 w 4835994"/>
                <a:gd name="connsiteY71" fmla="*/ 9537629 h 10829276"/>
                <a:gd name="connsiteX72" fmla="*/ 2497240 w 4835994"/>
                <a:gd name="connsiteY72" fmla="*/ 9766229 h 10829276"/>
                <a:gd name="connsiteX73" fmla="*/ 2497240 w 4835994"/>
                <a:gd name="connsiteY73" fmla="*/ 10047583 h 10829276"/>
                <a:gd name="connsiteX74" fmla="*/ 2479656 w 4835994"/>
                <a:gd name="connsiteY74" fmla="*/ 10241014 h 10829276"/>
                <a:gd name="connsiteX75" fmla="*/ 2497240 w 4835994"/>
                <a:gd name="connsiteY75" fmla="*/ 10469614 h 10829276"/>
                <a:gd name="connsiteX76" fmla="*/ 2497240 w 4835994"/>
                <a:gd name="connsiteY76" fmla="*/ 10663045 h 10829276"/>
                <a:gd name="connsiteX77" fmla="*/ 2514825 w 4835994"/>
                <a:gd name="connsiteY77" fmla="*/ 10821306 h 10829276"/>
                <a:gd name="connsiteX78" fmla="*/ 2725840 w 4835994"/>
                <a:gd name="connsiteY78" fmla="*/ 10803722 h 10829276"/>
                <a:gd name="connsiteX79" fmla="*/ 3059948 w 4835994"/>
                <a:gd name="connsiteY79" fmla="*/ 10786137 h 10829276"/>
                <a:gd name="connsiteX80" fmla="*/ 3499563 w 4835994"/>
                <a:gd name="connsiteY80" fmla="*/ 10821306 h 10829276"/>
                <a:gd name="connsiteX81" fmla="*/ 3763333 w 4835994"/>
                <a:gd name="connsiteY81" fmla="*/ 10786137 h 10829276"/>
                <a:gd name="connsiteX82" fmla="*/ 3780917 w 4835994"/>
                <a:gd name="connsiteY82" fmla="*/ 10680629 h 10829276"/>
                <a:gd name="connsiteX83" fmla="*/ 3851256 w 4835994"/>
                <a:gd name="connsiteY83" fmla="*/ 10293768 h 10829276"/>
                <a:gd name="connsiteX84" fmla="*/ 3974348 w 4835994"/>
                <a:gd name="connsiteY84" fmla="*/ 9783814 h 10829276"/>
                <a:gd name="connsiteX85" fmla="*/ 4079856 w 4835994"/>
                <a:gd name="connsiteY85" fmla="*/ 9080429 h 10829276"/>
                <a:gd name="connsiteX86" fmla="*/ 4170011 w 4835994"/>
                <a:gd name="connsiteY86" fmla="*/ 8727900 h 10829276"/>
                <a:gd name="connsiteX87" fmla="*/ 4108047 w 4835994"/>
                <a:gd name="connsiteY87" fmla="*/ 8027585 h 10829276"/>
                <a:gd name="connsiteX88" fmla="*/ 4024590 w 4835994"/>
                <a:gd name="connsiteY88" fmla="*/ 7477717 h 10829276"/>
                <a:gd name="connsiteX89" fmla="*/ 3880842 w 4835994"/>
                <a:gd name="connsiteY89" fmla="*/ 6954086 h 10829276"/>
                <a:gd name="connsiteX90" fmla="*/ 3752447 w 4835994"/>
                <a:gd name="connsiteY90" fmla="*/ 6700366 h 10829276"/>
                <a:gd name="connsiteX91" fmla="*/ 3576297 w 4835994"/>
                <a:gd name="connsiteY91" fmla="*/ 6290413 h 10829276"/>
                <a:gd name="connsiteX92" fmla="*/ 3622656 w 4835994"/>
                <a:gd name="connsiteY92" fmla="*/ 5880029 h 10829276"/>
                <a:gd name="connsiteX93" fmla="*/ 3692994 w 4835994"/>
                <a:gd name="connsiteY93" fmla="*/ 5387660 h 10829276"/>
                <a:gd name="connsiteX94" fmla="*/ 3710579 w 4835994"/>
                <a:gd name="connsiteY94" fmla="*/ 5106306 h 10829276"/>
                <a:gd name="connsiteX95" fmla="*/ 3734304 w 4835994"/>
                <a:gd name="connsiteY95" fmla="*/ 5354445 h 10829276"/>
                <a:gd name="connsiteX96" fmla="*/ 3798502 w 4835994"/>
                <a:gd name="connsiteY96" fmla="*/ 6126214 h 10829276"/>
                <a:gd name="connsiteX97" fmla="*/ 3798502 w 4835994"/>
                <a:gd name="connsiteY97" fmla="*/ 6460322 h 10829276"/>
                <a:gd name="connsiteX98" fmla="*/ 3921594 w 4835994"/>
                <a:gd name="connsiteY98" fmla="*/ 6970275 h 10829276"/>
                <a:gd name="connsiteX99" fmla="*/ 4079856 w 4835994"/>
                <a:gd name="connsiteY99" fmla="*/ 7532983 h 10829276"/>
                <a:gd name="connsiteX100" fmla="*/ 4417591 w 4835994"/>
                <a:gd name="connsiteY100" fmla="*/ 8305032 h 10829276"/>
                <a:gd name="connsiteX101" fmla="*/ 4322970 w 4835994"/>
                <a:gd name="connsiteY101" fmla="*/ 8643046 h 10829276"/>
                <a:gd name="connsiteX102" fmla="*/ 4326040 w 4835994"/>
                <a:gd name="connsiteY102" fmla="*/ 8957337 h 10829276"/>
                <a:gd name="connsiteX103" fmla="*/ 4273286 w 4835994"/>
                <a:gd name="connsiteY103" fmla="*/ 9273860 h 10829276"/>
                <a:gd name="connsiteX104" fmla="*/ 4185363 w 4835994"/>
                <a:gd name="connsiteY104" fmla="*/ 9520045 h 10829276"/>
                <a:gd name="connsiteX105" fmla="*/ 4202948 w 4835994"/>
                <a:gd name="connsiteY105" fmla="*/ 9713475 h 10829276"/>
                <a:gd name="connsiteX106" fmla="*/ 4202948 w 4835994"/>
                <a:gd name="connsiteY106" fmla="*/ 9836568 h 10829276"/>
                <a:gd name="connsiteX107" fmla="*/ 4220533 w 4835994"/>
                <a:gd name="connsiteY107" fmla="*/ 10029998 h 10829276"/>
                <a:gd name="connsiteX108" fmla="*/ 4308456 w 4835994"/>
                <a:gd name="connsiteY108" fmla="*/ 10135506 h 10829276"/>
                <a:gd name="connsiteX109" fmla="*/ 4343625 w 4835994"/>
                <a:gd name="connsiteY109" fmla="*/ 10135506 h 10829276"/>
                <a:gd name="connsiteX110" fmla="*/ 4361210 w 4835994"/>
                <a:gd name="connsiteY110" fmla="*/ 10047583 h 10829276"/>
                <a:gd name="connsiteX111" fmla="*/ 4326040 w 4835994"/>
                <a:gd name="connsiteY111" fmla="*/ 9906906 h 10829276"/>
                <a:gd name="connsiteX112" fmla="*/ 4343625 w 4835994"/>
                <a:gd name="connsiteY112" fmla="*/ 9713475 h 10829276"/>
                <a:gd name="connsiteX113" fmla="*/ 4396379 w 4835994"/>
                <a:gd name="connsiteY113" fmla="*/ 9572798 h 10829276"/>
                <a:gd name="connsiteX114" fmla="*/ 4466717 w 4835994"/>
                <a:gd name="connsiteY114" fmla="*/ 9836568 h 10829276"/>
                <a:gd name="connsiteX115" fmla="*/ 4466717 w 4835994"/>
                <a:gd name="connsiteY115" fmla="*/ 10065168 h 10829276"/>
                <a:gd name="connsiteX116" fmla="*/ 4431548 w 4835994"/>
                <a:gd name="connsiteY116" fmla="*/ 10170675 h 10829276"/>
                <a:gd name="connsiteX117" fmla="*/ 4378794 w 4835994"/>
                <a:gd name="connsiteY117" fmla="*/ 10293768 h 10829276"/>
                <a:gd name="connsiteX118" fmla="*/ 4290871 w 4835994"/>
                <a:gd name="connsiteY118" fmla="*/ 10452029 h 10829276"/>
                <a:gd name="connsiteX119" fmla="*/ 4290871 w 4835994"/>
                <a:gd name="connsiteY119" fmla="*/ 10487198 h 10829276"/>
                <a:gd name="connsiteX120" fmla="*/ 4449133 w 4835994"/>
                <a:gd name="connsiteY120" fmla="*/ 10311352 h 10829276"/>
                <a:gd name="connsiteX121" fmla="*/ 4607394 w 4835994"/>
                <a:gd name="connsiteY121" fmla="*/ 10241014 h 10829276"/>
                <a:gd name="connsiteX122" fmla="*/ 4712902 w 4835994"/>
                <a:gd name="connsiteY122" fmla="*/ 10065168 h 10829276"/>
                <a:gd name="connsiteX123" fmla="*/ 4783240 w 4835994"/>
                <a:gd name="connsiteY123" fmla="*/ 9906906 h 10829276"/>
                <a:gd name="connsiteX124" fmla="*/ 4835994 w 4835994"/>
                <a:gd name="connsiteY124" fmla="*/ 9731060 h 10829276"/>
                <a:gd name="connsiteX125" fmla="*/ 4783240 w 4835994"/>
                <a:gd name="connsiteY125" fmla="*/ 9396952 h 10829276"/>
                <a:gd name="connsiteX126" fmla="*/ 4677733 w 4835994"/>
                <a:gd name="connsiteY126" fmla="*/ 9010091 h 10829276"/>
                <a:gd name="connsiteX127" fmla="*/ 4677733 w 4835994"/>
                <a:gd name="connsiteY127" fmla="*/ 8851829 h 10829276"/>
                <a:gd name="connsiteX128" fmla="*/ 4695317 w 4835994"/>
                <a:gd name="connsiteY128" fmla="*/ 8799075 h 10829276"/>
                <a:gd name="connsiteX129" fmla="*/ 4624979 w 4835994"/>
                <a:gd name="connsiteY129" fmla="*/ 8693568 h 10829276"/>
                <a:gd name="connsiteX130" fmla="*/ 4607394 w 4835994"/>
                <a:gd name="connsiteY130" fmla="*/ 8640814 h 10829276"/>
                <a:gd name="connsiteX131" fmla="*/ 4767051 w 4835994"/>
                <a:gd name="connsiteY131" fmla="*/ 8485344 h 10829276"/>
                <a:gd name="connsiteX132" fmla="*/ 4720438 w 4835994"/>
                <a:gd name="connsiteY132" fmla="*/ 7522655 h 10829276"/>
                <a:gd name="connsiteX133" fmla="*/ 4705086 w 4835994"/>
                <a:gd name="connsiteY133" fmla="*/ 6920312 h 10829276"/>
                <a:gd name="connsiteX134" fmla="*/ 4614094 w 4835994"/>
                <a:gd name="connsiteY134" fmla="*/ 6397520 h 10829276"/>
                <a:gd name="connsiteX135" fmla="*/ 4509423 w 4835994"/>
                <a:gd name="connsiteY135" fmla="*/ 5788198 h 10829276"/>
                <a:gd name="connsiteX136" fmla="*/ 4468950 w 4835994"/>
                <a:gd name="connsiteY136" fmla="*/ 4527409 h 10829276"/>
                <a:gd name="connsiteX137" fmla="*/ 4468950 w 4835994"/>
                <a:gd name="connsiteY137" fmla="*/ 3794997 h 10829276"/>
                <a:gd name="connsiteX138" fmla="*/ 4308456 w 4835994"/>
                <a:gd name="connsiteY138" fmla="*/ 3295091 h 10829276"/>
                <a:gd name="connsiteX139" fmla="*/ 4202948 w 4835994"/>
                <a:gd name="connsiteY139" fmla="*/ 3189583 h 10829276"/>
                <a:gd name="connsiteX140" fmla="*/ 4062271 w 4835994"/>
                <a:gd name="connsiteY140" fmla="*/ 3101660 h 10829276"/>
                <a:gd name="connsiteX141" fmla="*/ 3797665 w 4835994"/>
                <a:gd name="connsiteY141" fmla="*/ 3034392 h 10829276"/>
                <a:gd name="connsiteX142" fmla="*/ 3402429 w 4835994"/>
                <a:gd name="connsiteY142" fmla="*/ 2826447 h 10829276"/>
                <a:gd name="connsiteX143" fmla="*/ 3024779 w 4835994"/>
                <a:gd name="connsiteY143" fmla="*/ 2609291 h 10829276"/>
                <a:gd name="connsiteX144" fmla="*/ 2866517 w 4835994"/>
                <a:gd name="connsiteY144" fmla="*/ 2204845 h 10829276"/>
                <a:gd name="connsiteX145" fmla="*/ 2831348 w 4835994"/>
                <a:gd name="connsiteY145" fmla="*/ 1958660 h 10829276"/>
                <a:gd name="connsiteX146" fmla="*/ 2831348 w 4835994"/>
                <a:gd name="connsiteY146" fmla="*/ 1870737 h 10829276"/>
                <a:gd name="connsiteX147" fmla="*/ 3077533 w 4835994"/>
                <a:gd name="connsiteY147" fmla="*/ 1958660 h 10829276"/>
                <a:gd name="connsiteX148" fmla="*/ 3288548 w 4835994"/>
                <a:gd name="connsiteY148" fmla="*/ 1993829 h 10829276"/>
                <a:gd name="connsiteX149" fmla="*/ 3411640 w 4835994"/>
                <a:gd name="connsiteY149" fmla="*/ 1958660 h 10829276"/>
                <a:gd name="connsiteX150" fmla="*/ 3446810 w 4835994"/>
                <a:gd name="connsiteY150" fmla="*/ 1923491 h 10829276"/>
                <a:gd name="connsiteX151" fmla="*/ 3446810 w 4835994"/>
                <a:gd name="connsiteY151" fmla="*/ 1835568 h 10829276"/>
                <a:gd name="connsiteX152" fmla="*/ 3429225 w 4835994"/>
                <a:gd name="connsiteY152" fmla="*/ 1782814 h 10829276"/>
                <a:gd name="connsiteX153" fmla="*/ 3464394 w 4835994"/>
                <a:gd name="connsiteY153" fmla="*/ 1782814 h 10829276"/>
                <a:gd name="connsiteX154" fmla="*/ 3534733 w 4835994"/>
                <a:gd name="connsiteY154" fmla="*/ 1765229 h 10829276"/>
                <a:gd name="connsiteX155" fmla="*/ 3517148 w 4835994"/>
                <a:gd name="connsiteY155" fmla="*/ 1712475 h 10829276"/>
                <a:gd name="connsiteX156" fmla="*/ 3499563 w 4835994"/>
                <a:gd name="connsiteY156" fmla="*/ 1694891 h 10829276"/>
                <a:gd name="connsiteX157" fmla="*/ 3552317 w 4835994"/>
                <a:gd name="connsiteY157" fmla="*/ 1677306 h 10829276"/>
                <a:gd name="connsiteX158" fmla="*/ 3552317 w 4835994"/>
                <a:gd name="connsiteY158" fmla="*/ 1571798 h 10829276"/>
                <a:gd name="connsiteX159" fmla="*/ 3534733 w 4835994"/>
                <a:gd name="connsiteY159" fmla="*/ 1413537 h 10829276"/>
                <a:gd name="connsiteX160" fmla="*/ 3640240 w 4835994"/>
                <a:gd name="connsiteY160" fmla="*/ 1413537 h 10829276"/>
                <a:gd name="connsiteX161" fmla="*/ 3740619 w 4835994"/>
                <a:gd name="connsiteY161" fmla="*/ 1406943 h 10829276"/>
                <a:gd name="connsiteX162" fmla="*/ 3710579 w 4835994"/>
                <a:gd name="connsiteY162" fmla="*/ 1290445 h 10829276"/>
                <a:gd name="connsiteX163" fmla="*/ 3622656 w 4835994"/>
                <a:gd name="connsiteY163" fmla="*/ 1184937 h 10829276"/>
                <a:gd name="connsiteX164" fmla="*/ 3587486 w 4835994"/>
                <a:gd name="connsiteY164" fmla="*/ 1132183 h 10829276"/>
                <a:gd name="connsiteX165" fmla="*/ 3552317 w 4835994"/>
                <a:gd name="connsiteY165" fmla="*/ 1044260 h 10829276"/>
                <a:gd name="connsiteX166" fmla="*/ 3600048 w 4835994"/>
                <a:gd name="connsiteY166" fmla="*/ 700940 h 10829276"/>
                <a:gd name="connsiteX167" fmla="*/ 3499563 w 4835994"/>
                <a:gd name="connsiteY167" fmla="*/ 340875 h 10829276"/>
                <a:gd name="connsiteX168" fmla="*/ 3306133 w 4835994"/>
                <a:gd name="connsiteY168" fmla="*/ 182614 h 10829276"/>
                <a:gd name="connsiteX169" fmla="*/ 3059948 w 4835994"/>
                <a:gd name="connsiteY169" fmla="*/ 77106 h 10829276"/>
                <a:gd name="connsiteX170" fmla="*/ 2796179 w 4835994"/>
                <a:gd name="connsiteY170" fmla="*/ 6768 h 10829276"/>
                <a:gd name="connsiteX171" fmla="*/ 2532410 w 4835994"/>
                <a:gd name="connsiteY171" fmla="*/ 6768 h 10829276"/>
                <a:gd name="connsiteX172" fmla="*/ 2198302 w 4835994"/>
                <a:gd name="connsiteY172" fmla="*/ 41937 h 10829276"/>
                <a:gd name="connsiteX173" fmla="*/ 1987286 w 4835994"/>
                <a:gd name="connsiteY173" fmla="*/ 165029 h 10829276"/>
                <a:gd name="connsiteX174" fmla="*/ 1776271 w 4835994"/>
                <a:gd name="connsiteY174" fmla="*/ 358460 h 10829276"/>
                <a:gd name="connsiteX175" fmla="*/ 1705932 w 4835994"/>
                <a:gd name="connsiteY175" fmla="*/ 639814 h 10829276"/>
                <a:gd name="connsiteX176" fmla="*/ 1776271 w 4835994"/>
                <a:gd name="connsiteY176" fmla="*/ 991507 h 10829276"/>
                <a:gd name="connsiteX177" fmla="*/ 1952117 w 4835994"/>
                <a:gd name="connsiteY177" fmla="*/ 1272860 h 10829276"/>
                <a:gd name="connsiteX178" fmla="*/ 2163133 w 4835994"/>
                <a:gd name="connsiteY178" fmla="*/ 1448706 h 10829276"/>
                <a:gd name="connsiteX179" fmla="*/ 2215887 w 4835994"/>
                <a:gd name="connsiteY179" fmla="*/ 1554213 h 10829276"/>
                <a:gd name="connsiteX180" fmla="*/ 2215886 w 4835994"/>
                <a:gd name="connsiteY180" fmla="*/ 1888321 h 10829276"/>
                <a:gd name="connsiteX181" fmla="*/ 2084421 w 4835994"/>
                <a:gd name="connsiteY181" fmla="*/ 2295000 h 10829276"/>
                <a:gd name="connsiteX182" fmla="*/ 2004871 w 4835994"/>
                <a:gd name="connsiteY182" fmla="*/ 2503783 h 10829276"/>
                <a:gd name="connsiteX183" fmla="*/ 1562185 w 4835994"/>
                <a:gd name="connsiteY183" fmla="*/ 2803560 h 10829276"/>
                <a:gd name="connsiteX184" fmla="*/ 1139317 w 4835994"/>
                <a:gd name="connsiteY184" fmla="*/ 3011504 h 10829276"/>
                <a:gd name="connsiteX185" fmla="*/ 689933 w 4835994"/>
                <a:gd name="connsiteY185" fmla="*/ 3139062 h 10829276"/>
                <a:gd name="connsiteX0" fmla="*/ 689933 w 4835994"/>
                <a:gd name="connsiteY0" fmla="*/ 3139062 h 10829276"/>
                <a:gd name="connsiteX1" fmla="*/ 402439 w 4835994"/>
                <a:gd name="connsiteY1" fmla="*/ 3457818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50631 w 4835994"/>
                <a:gd name="connsiteY43" fmla="*/ 6480977 h 10829276"/>
                <a:gd name="connsiteX44" fmla="*/ 1037717 w 4835994"/>
                <a:gd name="connsiteY44" fmla="*/ 5669014 h 10829276"/>
                <a:gd name="connsiteX45" fmla="*/ 1058372 w 4835994"/>
                <a:gd name="connsiteY45" fmla="*/ 5147616 h 10829276"/>
                <a:gd name="connsiteX46" fmla="*/ 985800 w 4835994"/>
                <a:gd name="connsiteY46" fmla="*/ 4689858 h 10829276"/>
                <a:gd name="connsiteX47" fmla="*/ 1104715 w 4835994"/>
                <a:gd name="connsiteY47" fmla="*/ 5114615 h 10829276"/>
                <a:gd name="connsiteX48" fmla="*/ 1207423 w 4835994"/>
                <a:gd name="connsiteY48" fmla="*/ 5328208 h 10829276"/>
                <a:gd name="connsiteX49" fmla="*/ 1266317 w 4835994"/>
                <a:gd name="connsiteY49" fmla="*/ 5985537 h 10829276"/>
                <a:gd name="connsiteX50" fmla="*/ 1301486 w 4835994"/>
                <a:gd name="connsiteY50" fmla="*/ 6266891 h 10829276"/>
                <a:gd name="connsiteX51" fmla="*/ 1222774 w 4835994"/>
                <a:gd name="connsiteY51" fmla="*/ 6740838 h 10829276"/>
                <a:gd name="connsiteX52" fmla="*/ 757200 w 4835994"/>
                <a:gd name="connsiteY52" fmla="*/ 7941337 h 10829276"/>
                <a:gd name="connsiteX53" fmla="*/ 698306 w 4835994"/>
                <a:gd name="connsiteY53" fmla="*/ 8785120 h 10829276"/>
                <a:gd name="connsiteX54" fmla="*/ 861871 w 4835994"/>
                <a:gd name="connsiteY54" fmla="*/ 9854152 h 10829276"/>
                <a:gd name="connsiteX55" fmla="*/ 843458 w 4835994"/>
                <a:gd name="connsiteY55" fmla="*/ 9904329 h 10829276"/>
                <a:gd name="connsiteX56" fmla="*/ 1020133 w 4835994"/>
                <a:gd name="connsiteY56" fmla="*/ 10592706 h 10829276"/>
                <a:gd name="connsiteX57" fmla="*/ 1090471 w 4835994"/>
                <a:gd name="connsiteY57" fmla="*/ 10803722 h 10829276"/>
                <a:gd name="connsiteX58" fmla="*/ 1178394 w 4835994"/>
                <a:gd name="connsiteY58" fmla="*/ 10803722 h 10829276"/>
                <a:gd name="connsiteX59" fmla="*/ 1389410 w 4835994"/>
                <a:gd name="connsiteY59" fmla="*/ 10803722 h 10829276"/>
                <a:gd name="connsiteX60" fmla="*/ 1916948 w 4835994"/>
                <a:gd name="connsiteY60" fmla="*/ 10803722 h 10829276"/>
                <a:gd name="connsiteX61" fmla="*/ 2338979 w 4835994"/>
                <a:gd name="connsiteY61" fmla="*/ 10786137 h 10829276"/>
                <a:gd name="connsiteX62" fmla="*/ 2374148 w 4835994"/>
                <a:gd name="connsiteY62" fmla="*/ 10663045 h 10829276"/>
                <a:gd name="connsiteX63" fmla="*/ 2338979 w 4835994"/>
                <a:gd name="connsiteY63" fmla="*/ 10399275 h 10829276"/>
                <a:gd name="connsiteX64" fmla="*/ 2356563 w 4835994"/>
                <a:gd name="connsiteY64" fmla="*/ 9994829 h 10829276"/>
                <a:gd name="connsiteX65" fmla="*/ 2338979 w 4835994"/>
                <a:gd name="connsiteY65" fmla="*/ 9432122 h 10829276"/>
                <a:gd name="connsiteX66" fmla="*/ 2303810 w 4835994"/>
                <a:gd name="connsiteY66" fmla="*/ 9133183 h 10829276"/>
                <a:gd name="connsiteX67" fmla="*/ 2303810 w 4835994"/>
                <a:gd name="connsiteY67" fmla="*/ 9010091 h 10829276"/>
                <a:gd name="connsiteX68" fmla="*/ 2479656 w 4835994"/>
                <a:gd name="connsiteY68" fmla="*/ 9027675 h 10829276"/>
                <a:gd name="connsiteX69" fmla="*/ 2549994 w 4835994"/>
                <a:gd name="connsiteY69" fmla="*/ 9045260 h 10829276"/>
                <a:gd name="connsiteX70" fmla="*/ 2532410 w 4835994"/>
                <a:gd name="connsiteY70" fmla="*/ 9256275 h 10829276"/>
                <a:gd name="connsiteX71" fmla="*/ 2514825 w 4835994"/>
                <a:gd name="connsiteY71" fmla="*/ 9537629 h 10829276"/>
                <a:gd name="connsiteX72" fmla="*/ 2497240 w 4835994"/>
                <a:gd name="connsiteY72" fmla="*/ 9766229 h 10829276"/>
                <a:gd name="connsiteX73" fmla="*/ 2497240 w 4835994"/>
                <a:gd name="connsiteY73" fmla="*/ 10047583 h 10829276"/>
                <a:gd name="connsiteX74" fmla="*/ 2479656 w 4835994"/>
                <a:gd name="connsiteY74" fmla="*/ 10241014 h 10829276"/>
                <a:gd name="connsiteX75" fmla="*/ 2497240 w 4835994"/>
                <a:gd name="connsiteY75" fmla="*/ 10469614 h 10829276"/>
                <a:gd name="connsiteX76" fmla="*/ 2497240 w 4835994"/>
                <a:gd name="connsiteY76" fmla="*/ 10663045 h 10829276"/>
                <a:gd name="connsiteX77" fmla="*/ 2514825 w 4835994"/>
                <a:gd name="connsiteY77" fmla="*/ 10821306 h 10829276"/>
                <a:gd name="connsiteX78" fmla="*/ 2725840 w 4835994"/>
                <a:gd name="connsiteY78" fmla="*/ 10803722 h 10829276"/>
                <a:gd name="connsiteX79" fmla="*/ 3059948 w 4835994"/>
                <a:gd name="connsiteY79" fmla="*/ 10786137 h 10829276"/>
                <a:gd name="connsiteX80" fmla="*/ 3499563 w 4835994"/>
                <a:gd name="connsiteY80" fmla="*/ 10821306 h 10829276"/>
                <a:gd name="connsiteX81" fmla="*/ 3763333 w 4835994"/>
                <a:gd name="connsiteY81" fmla="*/ 10786137 h 10829276"/>
                <a:gd name="connsiteX82" fmla="*/ 3780917 w 4835994"/>
                <a:gd name="connsiteY82" fmla="*/ 10680629 h 10829276"/>
                <a:gd name="connsiteX83" fmla="*/ 3851256 w 4835994"/>
                <a:gd name="connsiteY83" fmla="*/ 10293768 h 10829276"/>
                <a:gd name="connsiteX84" fmla="*/ 3974348 w 4835994"/>
                <a:gd name="connsiteY84" fmla="*/ 9783814 h 10829276"/>
                <a:gd name="connsiteX85" fmla="*/ 4079856 w 4835994"/>
                <a:gd name="connsiteY85" fmla="*/ 9080429 h 10829276"/>
                <a:gd name="connsiteX86" fmla="*/ 4170011 w 4835994"/>
                <a:gd name="connsiteY86" fmla="*/ 8727900 h 10829276"/>
                <a:gd name="connsiteX87" fmla="*/ 4108047 w 4835994"/>
                <a:gd name="connsiteY87" fmla="*/ 8027585 h 10829276"/>
                <a:gd name="connsiteX88" fmla="*/ 4024590 w 4835994"/>
                <a:gd name="connsiteY88" fmla="*/ 7477717 h 10829276"/>
                <a:gd name="connsiteX89" fmla="*/ 3752447 w 4835994"/>
                <a:gd name="connsiteY89" fmla="*/ 6700366 h 10829276"/>
                <a:gd name="connsiteX90" fmla="*/ 3576297 w 4835994"/>
                <a:gd name="connsiteY90" fmla="*/ 6290413 h 10829276"/>
                <a:gd name="connsiteX91" fmla="*/ 3622656 w 4835994"/>
                <a:gd name="connsiteY91" fmla="*/ 5880029 h 10829276"/>
                <a:gd name="connsiteX92" fmla="*/ 3692994 w 4835994"/>
                <a:gd name="connsiteY92" fmla="*/ 5387660 h 10829276"/>
                <a:gd name="connsiteX93" fmla="*/ 3710579 w 4835994"/>
                <a:gd name="connsiteY93" fmla="*/ 5106306 h 10829276"/>
                <a:gd name="connsiteX94" fmla="*/ 3734304 w 4835994"/>
                <a:gd name="connsiteY94" fmla="*/ 5354445 h 10829276"/>
                <a:gd name="connsiteX95" fmla="*/ 3798502 w 4835994"/>
                <a:gd name="connsiteY95" fmla="*/ 6126214 h 10829276"/>
                <a:gd name="connsiteX96" fmla="*/ 3798502 w 4835994"/>
                <a:gd name="connsiteY96" fmla="*/ 6460322 h 10829276"/>
                <a:gd name="connsiteX97" fmla="*/ 3921594 w 4835994"/>
                <a:gd name="connsiteY97" fmla="*/ 6970275 h 10829276"/>
                <a:gd name="connsiteX98" fmla="*/ 4079856 w 4835994"/>
                <a:gd name="connsiteY98" fmla="*/ 7532983 h 10829276"/>
                <a:gd name="connsiteX99" fmla="*/ 4417591 w 4835994"/>
                <a:gd name="connsiteY99" fmla="*/ 8305032 h 10829276"/>
                <a:gd name="connsiteX100" fmla="*/ 4322970 w 4835994"/>
                <a:gd name="connsiteY100" fmla="*/ 8643046 h 10829276"/>
                <a:gd name="connsiteX101" fmla="*/ 4326040 w 4835994"/>
                <a:gd name="connsiteY101" fmla="*/ 8957337 h 10829276"/>
                <a:gd name="connsiteX102" fmla="*/ 4273286 w 4835994"/>
                <a:gd name="connsiteY102" fmla="*/ 9273860 h 10829276"/>
                <a:gd name="connsiteX103" fmla="*/ 4185363 w 4835994"/>
                <a:gd name="connsiteY103" fmla="*/ 9520045 h 10829276"/>
                <a:gd name="connsiteX104" fmla="*/ 4202948 w 4835994"/>
                <a:gd name="connsiteY104" fmla="*/ 9713475 h 10829276"/>
                <a:gd name="connsiteX105" fmla="*/ 4202948 w 4835994"/>
                <a:gd name="connsiteY105" fmla="*/ 9836568 h 10829276"/>
                <a:gd name="connsiteX106" fmla="*/ 4220533 w 4835994"/>
                <a:gd name="connsiteY106" fmla="*/ 10029998 h 10829276"/>
                <a:gd name="connsiteX107" fmla="*/ 4308456 w 4835994"/>
                <a:gd name="connsiteY107" fmla="*/ 10135506 h 10829276"/>
                <a:gd name="connsiteX108" fmla="*/ 4343625 w 4835994"/>
                <a:gd name="connsiteY108" fmla="*/ 10135506 h 10829276"/>
                <a:gd name="connsiteX109" fmla="*/ 4361210 w 4835994"/>
                <a:gd name="connsiteY109" fmla="*/ 10047583 h 10829276"/>
                <a:gd name="connsiteX110" fmla="*/ 4326040 w 4835994"/>
                <a:gd name="connsiteY110" fmla="*/ 9906906 h 10829276"/>
                <a:gd name="connsiteX111" fmla="*/ 4343625 w 4835994"/>
                <a:gd name="connsiteY111" fmla="*/ 9713475 h 10829276"/>
                <a:gd name="connsiteX112" fmla="*/ 4396379 w 4835994"/>
                <a:gd name="connsiteY112" fmla="*/ 9572798 h 10829276"/>
                <a:gd name="connsiteX113" fmla="*/ 4466717 w 4835994"/>
                <a:gd name="connsiteY113" fmla="*/ 9836568 h 10829276"/>
                <a:gd name="connsiteX114" fmla="*/ 4466717 w 4835994"/>
                <a:gd name="connsiteY114" fmla="*/ 10065168 h 10829276"/>
                <a:gd name="connsiteX115" fmla="*/ 4431548 w 4835994"/>
                <a:gd name="connsiteY115" fmla="*/ 10170675 h 10829276"/>
                <a:gd name="connsiteX116" fmla="*/ 4378794 w 4835994"/>
                <a:gd name="connsiteY116" fmla="*/ 10293768 h 10829276"/>
                <a:gd name="connsiteX117" fmla="*/ 4290871 w 4835994"/>
                <a:gd name="connsiteY117" fmla="*/ 10452029 h 10829276"/>
                <a:gd name="connsiteX118" fmla="*/ 4290871 w 4835994"/>
                <a:gd name="connsiteY118" fmla="*/ 10487198 h 10829276"/>
                <a:gd name="connsiteX119" fmla="*/ 4449133 w 4835994"/>
                <a:gd name="connsiteY119" fmla="*/ 10311352 h 10829276"/>
                <a:gd name="connsiteX120" fmla="*/ 4607394 w 4835994"/>
                <a:gd name="connsiteY120" fmla="*/ 10241014 h 10829276"/>
                <a:gd name="connsiteX121" fmla="*/ 4712902 w 4835994"/>
                <a:gd name="connsiteY121" fmla="*/ 10065168 h 10829276"/>
                <a:gd name="connsiteX122" fmla="*/ 4783240 w 4835994"/>
                <a:gd name="connsiteY122" fmla="*/ 9906906 h 10829276"/>
                <a:gd name="connsiteX123" fmla="*/ 4835994 w 4835994"/>
                <a:gd name="connsiteY123" fmla="*/ 9731060 h 10829276"/>
                <a:gd name="connsiteX124" fmla="*/ 4783240 w 4835994"/>
                <a:gd name="connsiteY124" fmla="*/ 9396952 h 10829276"/>
                <a:gd name="connsiteX125" fmla="*/ 4677733 w 4835994"/>
                <a:gd name="connsiteY125" fmla="*/ 9010091 h 10829276"/>
                <a:gd name="connsiteX126" fmla="*/ 4677733 w 4835994"/>
                <a:gd name="connsiteY126" fmla="*/ 8851829 h 10829276"/>
                <a:gd name="connsiteX127" fmla="*/ 4695317 w 4835994"/>
                <a:gd name="connsiteY127" fmla="*/ 8799075 h 10829276"/>
                <a:gd name="connsiteX128" fmla="*/ 4624979 w 4835994"/>
                <a:gd name="connsiteY128" fmla="*/ 8693568 h 10829276"/>
                <a:gd name="connsiteX129" fmla="*/ 4607394 w 4835994"/>
                <a:gd name="connsiteY129" fmla="*/ 8640814 h 10829276"/>
                <a:gd name="connsiteX130" fmla="*/ 4767051 w 4835994"/>
                <a:gd name="connsiteY130" fmla="*/ 8485344 h 10829276"/>
                <a:gd name="connsiteX131" fmla="*/ 4720438 w 4835994"/>
                <a:gd name="connsiteY131" fmla="*/ 7522655 h 10829276"/>
                <a:gd name="connsiteX132" fmla="*/ 4705086 w 4835994"/>
                <a:gd name="connsiteY132" fmla="*/ 6920312 h 10829276"/>
                <a:gd name="connsiteX133" fmla="*/ 4614094 w 4835994"/>
                <a:gd name="connsiteY133" fmla="*/ 6397520 h 10829276"/>
                <a:gd name="connsiteX134" fmla="*/ 4509423 w 4835994"/>
                <a:gd name="connsiteY134" fmla="*/ 5788198 h 10829276"/>
                <a:gd name="connsiteX135" fmla="*/ 4468950 w 4835994"/>
                <a:gd name="connsiteY135" fmla="*/ 4527409 h 10829276"/>
                <a:gd name="connsiteX136" fmla="*/ 4468950 w 4835994"/>
                <a:gd name="connsiteY136" fmla="*/ 3794997 h 10829276"/>
                <a:gd name="connsiteX137" fmla="*/ 4308456 w 4835994"/>
                <a:gd name="connsiteY137" fmla="*/ 3295091 h 10829276"/>
                <a:gd name="connsiteX138" fmla="*/ 4202948 w 4835994"/>
                <a:gd name="connsiteY138" fmla="*/ 3189583 h 10829276"/>
                <a:gd name="connsiteX139" fmla="*/ 4062271 w 4835994"/>
                <a:gd name="connsiteY139" fmla="*/ 3101660 h 10829276"/>
                <a:gd name="connsiteX140" fmla="*/ 3797665 w 4835994"/>
                <a:gd name="connsiteY140" fmla="*/ 3034392 h 10829276"/>
                <a:gd name="connsiteX141" fmla="*/ 3402429 w 4835994"/>
                <a:gd name="connsiteY141" fmla="*/ 2826447 h 10829276"/>
                <a:gd name="connsiteX142" fmla="*/ 3024779 w 4835994"/>
                <a:gd name="connsiteY142" fmla="*/ 2609291 h 10829276"/>
                <a:gd name="connsiteX143" fmla="*/ 2866517 w 4835994"/>
                <a:gd name="connsiteY143" fmla="*/ 2204845 h 10829276"/>
                <a:gd name="connsiteX144" fmla="*/ 2831348 w 4835994"/>
                <a:gd name="connsiteY144" fmla="*/ 1958660 h 10829276"/>
                <a:gd name="connsiteX145" fmla="*/ 2831348 w 4835994"/>
                <a:gd name="connsiteY145" fmla="*/ 1870737 h 10829276"/>
                <a:gd name="connsiteX146" fmla="*/ 3077533 w 4835994"/>
                <a:gd name="connsiteY146" fmla="*/ 1958660 h 10829276"/>
                <a:gd name="connsiteX147" fmla="*/ 3288548 w 4835994"/>
                <a:gd name="connsiteY147" fmla="*/ 1993829 h 10829276"/>
                <a:gd name="connsiteX148" fmla="*/ 3411640 w 4835994"/>
                <a:gd name="connsiteY148" fmla="*/ 1958660 h 10829276"/>
                <a:gd name="connsiteX149" fmla="*/ 3446810 w 4835994"/>
                <a:gd name="connsiteY149" fmla="*/ 1923491 h 10829276"/>
                <a:gd name="connsiteX150" fmla="*/ 3446810 w 4835994"/>
                <a:gd name="connsiteY150" fmla="*/ 1835568 h 10829276"/>
                <a:gd name="connsiteX151" fmla="*/ 3429225 w 4835994"/>
                <a:gd name="connsiteY151" fmla="*/ 1782814 h 10829276"/>
                <a:gd name="connsiteX152" fmla="*/ 3464394 w 4835994"/>
                <a:gd name="connsiteY152" fmla="*/ 1782814 h 10829276"/>
                <a:gd name="connsiteX153" fmla="*/ 3534733 w 4835994"/>
                <a:gd name="connsiteY153" fmla="*/ 1765229 h 10829276"/>
                <a:gd name="connsiteX154" fmla="*/ 3517148 w 4835994"/>
                <a:gd name="connsiteY154" fmla="*/ 1712475 h 10829276"/>
                <a:gd name="connsiteX155" fmla="*/ 3499563 w 4835994"/>
                <a:gd name="connsiteY155" fmla="*/ 1694891 h 10829276"/>
                <a:gd name="connsiteX156" fmla="*/ 3552317 w 4835994"/>
                <a:gd name="connsiteY156" fmla="*/ 1677306 h 10829276"/>
                <a:gd name="connsiteX157" fmla="*/ 3552317 w 4835994"/>
                <a:gd name="connsiteY157" fmla="*/ 1571798 h 10829276"/>
                <a:gd name="connsiteX158" fmla="*/ 3534733 w 4835994"/>
                <a:gd name="connsiteY158" fmla="*/ 1413537 h 10829276"/>
                <a:gd name="connsiteX159" fmla="*/ 3640240 w 4835994"/>
                <a:gd name="connsiteY159" fmla="*/ 1413537 h 10829276"/>
                <a:gd name="connsiteX160" fmla="*/ 3740619 w 4835994"/>
                <a:gd name="connsiteY160" fmla="*/ 1406943 h 10829276"/>
                <a:gd name="connsiteX161" fmla="*/ 3710579 w 4835994"/>
                <a:gd name="connsiteY161" fmla="*/ 1290445 h 10829276"/>
                <a:gd name="connsiteX162" fmla="*/ 3622656 w 4835994"/>
                <a:gd name="connsiteY162" fmla="*/ 1184937 h 10829276"/>
                <a:gd name="connsiteX163" fmla="*/ 3587486 w 4835994"/>
                <a:gd name="connsiteY163" fmla="*/ 1132183 h 10829276"/>
                <a:gd name="connsiteX164" fmla="*/ 3552317 w 4835994"/>
                <a:gd name="connsiteY164" fmla="*/ 1044260 h 10829276"/>
                <a:gd name="connsiteX165" fmla="*/ 3600048 w 4835994"/>
                <a:gd name="connsiteY165" fmla="*/ 700940 h 10829276"/>
                <a:gd name="connsiteX166" fmla="*/ 3499563 w 4835994"/>
                <a:gd name="connsiteY166" fmla="*/ 340875 h 10829276"/>
                <a:gd name="connsiteX167" fmla="*/ 3306133 w 4835994"/>
                <a:gd name="connsiteY167" fmla="*/ 182614 h 10829276"/>
                <a:gd name="connsiteX168" fmla="*/ 3059948 w 4835994"/>
                <a:gd name="connsiteY168" fmla="*/ 77106 h 10829276"/>
                <a:gd name="connsiteX169" fmla="*/ 2796179 w 4835994"/>
                <a:gd name="connsiteY169" fmla="*/ 6768 h 10829276"/>
                <a:gd name="connsiteX170" fmla="*/ 2532410 w 4835994"/>
                <a:gd name="connsiteY170" fmla="*/ 6768 h 10829276"/>
                <a:gd name="connsiteX171" fmla="*/ 2198302 w 4835994"/>
                <a:gd name="connsiteY171" fmla="*/ 41937 h 10829276"/>
                <a:gd name="connsiteX172" fmla="*/ 1987286 w 4835994"/>
                <a:gd name="connsiteY172" fmla="*/ 165029 h 10829276"/>
                <a:gd name="connsiteX173" fmla="*/ 1776271 w 4835994"/>
                <a:gd name="connsiteY173" fmla="*/ 358460 h 10829276"/>
                <a:gd name="connsiteX174" fmla="*/ 1705932 w 4835994"/>
                <a:gd name="connsiteY174" fmla="*/ 639814 h 10829276"/>
                <a:gd name="connsiteX175" fmla="*/ 1776271 w 4835994"/>
                <a:gd name="connsiteY175" fmla="*/ 991507 h 10829276"/>
                <a:gd name="connsiteX176" fmla="*/ 1952117 w 4835994"/>
                <a:gd name="connsiteY176" fmla="*/ 1272860 h 10829276"/>
                <a:gd name="connsiteX177" fmla="*/ 2163133 w 4835994"/>
                <a:gd name="connsiteY177" fmla="*/ 1448706 h 10829276"/>
                <a:gd name="connsiteX178" fmla="*/ 2215887 w 4835994"/>
                <a:gd name="connsiteY178" fmla="*/ 1554213 h 10829276"/>
                <a:gd name="connsiteX179" fmla="*/ 2215886 w 4835994"/>
                <a:gd name="connsiteY179" fmla="*/ 1888321 h 10829276"/>
                <a:gd name="connsiteX180" fmla="*/ 2084421 w 4835994"/>
                <a:gd name="connsiteY180" fmla="*/ 2295000 h 10829276"/>
                <a:gd name="connsiteX181" fmla="*/ 2004871 w 4835994"/>
                <a:gd name="connsiteY181" fmla="*/ 2503783 h 10829276"/>
                <a:gd name="connsiteX182" fmla="*/ 1562185 w 4835994"/>
                <a:gd name="connsiteY182" fmla="*/ 2803560 h 10829276"/>
                <a:gd name="connsiteX183" fmla="*/ 1139317 w 4835994"/>
                <a:gd name="connsiteY183" fmla="*/ 3011504 h 10829276"/>
                <a:gd name="connsiteX184" fmla="*/ 689933 w 4835994"/>
                <a:gd name="connsiteY184" fmla="*/ 3139062 h 10829276"/>
                <a:gd name="connsiteX0" fmla="*/ 689933 w 4835994"/>
                <a:gd name="connsiteY0" fmla="*/ 3139062 h 10829276"/>
                <a:gd name="connsiteX1" fmla="*/ 402439 w 4835994"/>
                <a:gd name="connsiteY1" fmla="*/ 3457818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50631 w 4835994"/>
                <a:gd name="connsiteY43" fmla="*/ 6480977 h 10829276"/>
                <a:gd name="connsiteX44" fmla="*/ 1037717 w 4835994"/>
                <a:gd name="connsiteY44" fmla="*/ 5669014 h 10829276"/>
                <a:gd name="connsiteX45" fmla="*/ 1058372 w 4835994"/>
                <a:gd name="connsiteY45" fmla="*/ 5147616 h 10829276"/>
                <a:gd name="connsiteX46" fmla="*/ 985800 w 4835994"/>
                <a:gd name="connsiteY46" fmla="*/ 4689858 h 10829276"/>
                <a:gd name="connsiteX47" fmla="*/ 1104715 w 4835994"/>
                <a:gd name="connsiteY47" fmla="*/ 5114615 h 10829276"/>
                <a:gd name="connsiteX48" fmla="*/ 1207423 w 4835994"/>
                <a:gd name="connsiteY48" fmla="*/ 5328208 h 10829276"/>
                <a:gd name="connsiteX49" fmla="*/ 1266317 w 4835994"/>
                <a:gd name="connsiteY49" fmla="*/ 5985537 h 10829276"/>
                <a:gd name="connsiteX50" fmla="*/ 1301486 w 4835994"/>
                <a:gd name="connsiteY50" fmla="*/ 6266891 h 10829276"/>
                <a:gd name="connsiteX51" fmla="*/ 1222774 w 4835994"/>
                <a:gd name="connsiteY51" fmla="*/ 6740838 h 10829276"/>
                <a:gd name="connsiteX52" fmla="*/ 757200 w 4835994"/>
                <a:gd name="connsiteY52" fmla="*/ 7941337 h 10829276"/>
                <a:gd name="connsiteX53" fmla="*/ 698306 w 4835994"/>
                <a:gd name="connsiteY53" fmla="*/ 8785120 h 10829276"/>
                <a:gd name="connsiteX54" fmla="*/ 861871 w 4835994"/>
                <a:gd name="connsiteY54" fmla="*/ 9854152 h 10829276"/>
                <a:gd name="connsiteX55" fmla="*/ 843458 w 4835994"/>
                <a:gd name="connsiteY55" fmla="*/ 9904329 h 10829276"/>
                <a:gd name="connsiteX56" fmla="*/ 1020133 w 4835994"/>
                <a:gd name="connsiteY56" fmla="*/ 10592706 h 10829276"/>
                <a:gd name="connsiteX57" fmla="*/ 1090471 w 4835994"/>
                <a:gd name="connsiteY57" fmla="*/ 10803722 h 10829276"/>
                <a:gd name="connsiteX58" fmla="*/ 1178394 w 4835994"/>
                <a:gd name="connsiteY58" fmla="*/ 10803722 h 10829276"/>
                <a:gd name="connsiteX59" fmla="*/ 1389410 w 4835994"/>
                <a:gd name="connsiteY59" fmla="*/ 10803722 h 10829276"/>
                <a:gd name="connsiteX60" fmla="*/ 1916948 w 4835994"/>
                <a:gd name="connsiteY60" fmla="*/ 10803722 h 10829276"/>
                <a:gd name="connsiteX61" fmla="*/ 2338979 w 4835994"/>
                <a:gd name="connsiteY61" fmla="*/ 10786137 h 10829276"/>
                <a:gd name="connsiteX62" fmla="*/ 2374148 w 4835994"/>
                <a:gd name="connsiteY62" fmla="*/ 10663045 h 10829276"/>
                <a:gd name="connsiteX63" fmla="*/ 2338979 w 4835994"/>
                <a:gd name="connsiteY63" fmla="*/ 10399275 h 10829276"/>
                <a:gd name="connsiteX64" fmla="*/ 2356563 w 4835994"/>
                <a:gd name="connsiteY64" fmla="*/ 9994829 h 10829276"/>
                <a:gd name="connsiteX65" fmla="*/ 2338979 w 4835994"/>
                <a:gd name="connsiteY65" fmla="*/ 9432122 h 10829276"/>
                <a:gd name="connsiteX66" fmla="*/ 2303810 w 4835994"/>
                <a:gd name="connsiteY66" fmla="*/ 9133183 h 10829276"/>
                <a:gd name="connsiteX67" fmla="*/ 2303810 w 4835994"/>
                <a:gd name="connsiteY67" fmla="*/ 9010091 h 10829276"/>
                <a:gd name="connsiteX68" fmla="*/ 2479656 w 4835994"/>
                <a:gd name="connsiteY68" fmla="*/ 9027675 h 10829276"/>
                <a:gd name="connsiteX69" fmla="*/ 2549994 w 4835994"/>
                <a:gd name="connsiteY69" fmla="*/ 9045260 h 10829276"/>
                <a:gd name="connsiteX70" fmla="*/ 2532410 w 4835994"/>
                <a:gd name="connsiteY70" fmla="*/ 9256275 h 10829276"/>
                <a:gd name="connsiteX71" fmla="*/ 2514825 w 4835994"/>
                <a:gd name="connsiteY71" fmla="*/ 9537629 h 10829276"/>
                <a:gd name="connsiteX72" fmla="*/ 2497240 w 4835994"/>
                <a:gd name="connsiteY72" fmla="*/ 9766229 h 10829276"/>
                <a:gd name="connsiteX73" fmla="*/ 2497240 w 4835994"/>
                <a:gd name="connsiteY73" fmla="*/ 10047583 h 10829276"/>
                <a:gd name="connsiteX74" fmla="*/ 2479656 w 4835994"/>
                <a:gd name="connsiteY74" fmla="*/ 10241014 h 10829276"/>
                <a:gd name="connsiteX75" fmla="*/ 2497240 w 4835994"/>
                <a:gd name="connsiteY75" fmla="*/ 10469614 h 10829276"/>
                <a:gd name="connsiteX76" fmla="*/ 2497240 w 4835994"/>
                <a:gd name="connsiteY76" fmla="*/ 10663045 h 10829276"/>
                <a:gd name="connsiteX77" fmla="*/ 2514825 w 4835994"/>
                <a:gd name="connsiteY77" fmla="*/ 10821306 h 10829276"/>
                <a:gd name="connsiteX78" fmla="*/ 2725840 w 4835994"/>
                <a:gd name="connsiteY78" fmla="*/ 10803722 h 10829276"/>
                <a:gd name="connsiteX79" fmla="*/ 3059948 w 4835994"/>
                <a:gd name="connsiteY79" fmla="*/ 10786137 h 10829276"/>
                <a:gd name="connsiteX80" fmla="*/ 3499563 w 4835994"/>
                <a:gd name="connsiteY80" fmla="*/ 10821306 h 10829276"/>
                <a:gd name="connsiteX81" fmla="*/ 3763333 w 4835994"/>
                <a:gd name="connsiteY81" fmla="*/ 10786137 h 10829276"/>
                <a:gd name="connsiteX82" fmla="*/ 3780917 w 4835994"/>
                <a:gd name="connsiteY82" fmla="*/ 10680629 h 10829276"/>
                <a:gd name="connsiteX83" fmla="*/ 3851256 w 4835994"/>
                <a:gd name="connsiteY83" fmla="*/ 10293768 h 10829276"/>
                <a:gd name="connsiteX84" fmla="*/ 3974348 w 4835994"/>
                <a:gd name="connsiteY84" fmla="*/ 9783814 h 10829276"/>
                <a:gd name="connsiteX85" fmla="*/ 4079856 w 4835994"/>
                <a:gd name="connsiteY85" fmla="*/ 9080429 h 10829276"/>
                <a:gd name="connsiteX86" fmla="*/ 4170011 w 4835994"/>
                <a:gd name="connsiteY86" fmla="*/ 8727900 h 10829276"/>
                <a:gd name="connsiteX87" fmla="*/ 4108047 w 4835994"/>
                <a:gd name="connsiteY87" fmla="*/ 8027585 h 10829276"/>
                <a:gd name="connsiteX88" fmla="*/ 4048340 w 4835994"/>
                <a:gd name="connsiteY88" fmla="*/ 7358964 h 10829276"/>
                <a:gd name="connsiteX89" fmla="*/ 3752447 w 4835994"/>
                <a:gd name="connsiteY89" fmla="*/ 6700366 h 10829276"/>
                <a:gd name="connsiteX90" fmla="*/ 3576297 w 4835994"/>
                <a:gd name="connsiteY90" fmla="*/ 6290413 h 10829276"/>
                <a:gd name="connsiteX91" fmla="*/ 3622656 w 4835994"/>
                <a:gd name="connsiteY91" fmla="*/ 5880029 h 10829276"/>
                <a:gd name="connsiteX92" fmla="*/ 3692994 w 4835994"/>
                <a:gd name="connsiteY92" fmla="*/ 5387660 h 10829276"/>
                <a:gd name="connsiteX93" fmla="*/ 3710579 w 4835994"/>
                <a:gd name="connsiteY93" fmla="*/ 5106306 h 10829276"/>
                <a:gd name="connsiteX94" fmla="*/ 3734304 w 4835994"/>
                <a:gd name="connsiteY94" fmla="*/ 5354445 h 10829276"/>
                <a:gd name="connsiteX95" fmla="*/ 3798502 w 4835994"/>
                <a:gd name="connsiteY95" fmla="*/ 6126214 h 10829276"/>
                <a:gd name="connsiteX96" fmla="*/ 3798502 w 4835994"/>
                <a:gd name="connsiteY96" fmla="*/ 6460322 h 10829276"/>
                <a:gd name="connsiteX97" fmla="*/ 3921594 w 4835994"/>
                <a:gd name="connsiteY97" fmla="*/ 6970275 h 10829276"/>
                <a:gd name="connsiteX98" fmla="*/ 4079856 w 4835994"/>
                <a:gd name="connsiteY98" fmla="*/ 7532983 h 10829276"/>
                <a:gd name="connsiteX99" fmla="*/ 4417591 w 4835994"/>
                <a:gd name="connsiteY99" fmla="*/ 8305032 h 10829276"/>
                <a:gd name="connsiteX100" fmla="*/ 4322970 w 4835994"/>
                <a:gd name="connsiteY100" fmla="*/ 8643046 h 10829276"/>
                <a:gd name="connsiteX101" fmla="*/ 4326040 w 4835994"/>
                <a:gd name="connsiteY101" fmla="*/ 8957337 h 10829276"/>
                <a:gd name="connsiteX102" fmla="*/ 4273286 w 4835994"/>
                <a:gd name="connsiteY102" fmla="*/ 9273860 h 10829276"/>
                <a:gd name="connsiteX103" fmla="*/ 4185363 w 4835994"/>
                <a:gd name="connsiteY103" fmla="*/ 9520045 h 10829276"/>
                <a:gd name="connsiteX104" fmla="*/ 4202948 w 4835994"/>
                <a:gd name="connsiteY104" fmla="*/ 9713475 h 10829276"/>
                <a:gd name="connsiteX105" fmla="*/ 4202948 w 4835994"/>
                <a:gd name="connsiteY105" fmla="*/ 9836568 h 10829276"/>
                <a:gd name="connsiteX106" fmla="*/ 4220533 w 4835994"/>
                <a:gd name="connsiteY106" fmla="*/ 10029998 h 10829276"/>
                <a:gd name="connsiteX107" fmla="*/ 4308456 w 4835994"/>
                <a:gd name="connsiteY107" fmla="*/ 10135506 h 10829276"/>
                <a:gd name="connsiteX108" fmla="*/ 4343625 w 4835994"/>
                <a:gd name="connsiteY108" fmla="*/ 10135506 h 10829276"/>
                <a:gd name="connsiteX109" fmla="*/ 4361210 w 4835994"/>
                <a:gd name="connsiteY109" fmla="*/ 10047583 h 10829276"/>
                <a:gd name="connsiteX110" fmla="*/ 4326040 w 4835994"/>
                <a:gd name="connsiteY110" fmla="*/ 9906906 h 10829276"/>
                <a:gd name="connsiteX111" fmla="*/ 4343625 w 4835994"/>
                <a:gd name="connsiteY111" fmla="*/ 9713475 h 10829276"/>
                <a:gd name="connsiteX112" fmla="*/ 4396379 w 4835994"/>
                <a:gd name="connsiteY112" fmla="*/ 9572798 h 10829276"/>
                <a:gd name="connsiteX113" fmla="*/ 4466717 w 4835994"/>
                <a:gd name="connsiteY113" fmla="*/ 9836568 h 10829276"/>
                <a:gd name="connsiteX114" fmla="*/ 4466717 w 4835994"/>
                <a:gd name="connsiteY114" fmla="*/ 10065168 h 10829276"/>
                <a:gd name="connsiteX115" fmla="*/ 4431548 w 4835994"/>
                <a:gd name="connsiteY115" fmla="*/ 10170675 h 10829276"/>
                <a:gd name="connsiteX116" fmla="*/ 4378794 w 4835994"/>
                <a:gd name="connsiteY116" fmla="*/ 10293768 h 10829276"/>
                <a:gd name="connsiteX117" fmla="*/ 4290871 w 4835994"/>
                <a:gd name="connsiteY117" fmla="*/ 10452029 h 10829276"/>
                <a:gd name="connsiteX118" fmla="*/ 4290871 w 4835994"/>
                <a:gd name="connsiteY118" fmla="*/ 10487198 h 10829276"/>
                <a:gd name="connsiteX119" fmla="*/ 4449133 w 4835994"/>
                <a:gd name="connsiteY119" fmla="*/ 10311352 h 10829276"/>
                <a:gd name="connsiteX120" fmla="*/ 4607394 w 4835994"/>
                <a:gd name="connsiteY120" fmla="*/ 10241014 h 10829276"/>
                <a:gd name="connsiteX121" fmla="*/ 4712902 w 4835994"/>
                <a:gd name="connsiteY121" fmla="*/ 10065168 h 10829276"/>
                <a:gd name="connsiteX122" fmla="*/ 4783240 w 4835994"/>
                <a:gd name="connsiteY122" fmla="*/ 9906906 h 10829276"/>
                <a:gd name="connsiteX123" fmla="*/ 4835994 w 4835994"/>
                <a:gd name="connsiteY123" fmla="*/ 9731060 h 10829276"/>
                <a:gd name="connsiteX124" fmla="*/ 4783240 w 4835994"/>
                <a:gd name="connsiteY124" fmla="*/ 9396952 h 10829276"/>
                <a:gd name="connsiteX125" fmla="*/ 4677733 w 4835994"/>
                <a:gd name="connsiteY125" fmla="*/ 9010091 h 10829276"/>
                <a:gd name="connsiteX126" fmla="*/ 4677733 w 4835994"/>
                <a:gd name="connsiteY126" fmla="*/ 8851829 h 10829276"/>
                <a:gd name="connsiteX127" fmla="*/ 4695317 w 4835994"/>
                <a:gd name="connsiteY127" fmla="*/ 8799075 h 10829276"/>
                <a:gd name="connsiteX128" fmla="*/ 4624979 w 4835994"/>
                <a:gd name="connsiteY128" fmla="*/ 8693568 h 10829276"/>
                <a:gd name="connsiteX129" fmla="*/ 4607394 w 4835994"/>
                <a:gd name="connsiteY129" fmla="*/ 8640814 h 10829276"/>
                <a:gd name="connsiteX130" fmla="*/ 4767051 w 4835994"/>
                <a:gd name="connsiteY130" fmla="*/ 8485344 h 10829276"/>
                <a:gd name="connsiteX131" fmla="*/ 4720438 w 4835994"/>
                <a:gd name="connsiteY131" fmla="*/ 7522655 h 10829276"/>
                <a:gd name="connsiteX132" fmla="*/ 4705086 w 4835994"/>
                <a:gd name="connsiteY132" fmla="*/ 6920312 h 10829276"/>
                <a:gd name="connsiteX133" fmla="*/ 4614094 w 4835994"/>
                <a:gd name="connsiteY133" fmla="*/ 6397520 h 10829276"/>
                <a:gd name="connsiteX134" fmla="*/ 4509423 w 4835994"/>
                <a:gd name="connsiteY134" fmla="*/ 5788198 h 10829276"/>
                <a:gd name="connsiteX135" fmla="*/ 4468950 w 4835994"/>
                <a:gd name="connsiteY135" fmla="*/ 4527409 h 10829276"/>
                <a:gd name="connsiteX136" fmla="*/ 4468950 w 4835994"/>
                <a:gd name="connsiteY136" fmla="*/ 3794997 h 10829276"/>
                <a:gd name="connsiteX137" fmla="*/ 4308456 w 4835994"/>
                <a:gd name="connsiteY137" fmla="*/ 3295091 h 10829276"/>
                <a:gd name="connsiteX138" fmla="*/ 4202948 w 4835994"/>
                <a:gd name="connsiteY138" fmla="*/ 3189583 h 10829276"/>
                <a:gd name="connsiteX139" fmla="*/ 4062271 w 4835994"/>
                <a:gd name="connsiteY139" fmla="*/ 3101660 h 10829276"/>
                <a:gd name="connsiteX140" fmla="*/ 3797665 w 4835994"/>
                <a:gd name="connsiteY140" fmla="*/ 3034392 h 10829276"/>
                <a:gd name="connsiteX141" fmla="*/ 3402429 w 4835994"/>
                <a:gd name="connsiteY141" fmla="*/ 2826447 h 10829276"/>
                <a:gd name="connsiteX142" fmla="*/ 3024779 w 4835994"/>
                <a:gd name="connsiteY142" fmla="*/ 2609291 h 10829276"/>
                <a:gd name="connsiteX143" fmla="*/ 2866517 w 4835994"/>
                <a:gd name="connsiteY143" fmla="*/ 2204845 h 10829276"/>
                <a:gd name="connsiteX144" fmla="*/ 2831348 w 4835994"/>
                <a:gd name="connsiteY144" fmla="*/ 1958660 h 10829276"/>
                <a:gd name="connsiteX145" fmla="*/ 2831348 w 4835994"/>
                <a:gd name="connsiteY145" fmla="*/ 1870737 h 10829276"/>
                <a:gd name="connsiteX146" fmla="*/ 3077533 w 4835994"/>
                <a:gd name="connsiteY146" fmla="*/ 1958660 h 10829276"/>
                <a:gd name="connsiteX147" fmla="*/ 3288548 w 4835994"/>
                <a:gd name="connsiteY147" fmla="*/ 1993829 h 10829276"/>
                <a:gd name="connsiteX148" fmla="*/ 3411640 w 4835994"/>
                <a:gd name="connsiteY148" fmla="*/ 1958660 h 10829276"/>
                <a:gd name="connsiteX149" fmla="*/ 3446810 w 4835994"/>
                <a:gd name="connsiteY149" fmla="*/ 1923491 h 10829276"/>
                <a:gd name="connsiteX150" fmla="*/ 3446810 w 4835994"/>
                <a:gd name="connsiteY150" fmla="*/ 1835568 h 10829276"/>
                <a:gd name="connsiteX151" fmla="*/ 3429225 w 4835994"/>
                <a:gd name="connsiteY151" fmla="*/ 1782814 h 10829276"/>
                <a:gd name="connsiteX152" fmla="*/ 3464394 w 4835994"/>
                <a:gd name="connsiteY152" fmla="*/ 1782814 h 10829276"/>
                <a:gd name="connsiteX153" fmla="*/ 3534733 w 4835994"/>
                <a:gd name="connsiteY153" fmla="*/ 1765229 h 10829276"/>
                <a:gd name="connsiteX154" fmla="*/ 3517148 w 4835994"/>
                <a:gd name="connsiteY154" fmla="*/ 1712475 h 10829276"/>
                <a:gd name="connsiteX155" fmla="*/ 3499563 w 4835994"/>
                <a:gd name="connsiteY155" fmla="*/ 1694891 h 10829276"/>
                <a:gd name="connsiteX156" fmla="*/ 3552317 w 4835994"/>
                <a:gd name="connsiteY156" fmla="*/ 1677306 h 10829276"/>
                <a:gd name="connsiteX157" fmla="*/ 3552317 w 4835994"/>
                <a:gd name="connsiteY157" fmla="*/ 1571798 h 10829276"/>
                <a:gd name="connsiteX158" fmla="*/ 3534733 w 4835994"/>
                <a:gd name="connsiteY158" fmla="*/ 1413537 h 10829276"/>
                <a:gd name="connsiteX159" fmla="*/ 3640240 w 4835994"/>
                <a:gd name="connsiteY159" fmla="*/ 1413537 h 10829276"/>
                <a:gd name="connsiteX160" fmla="*/ 3740619 w 4835994"/>
                <a:gd name="connsiteY160" fmla="*/ 1406943 h 10829276"/>
                <a:gd name="connsiteX161" fmla="*/ 3710579 w 4835994"/>
                <a:gd name="connsiteY161" fmla="*/ 1290445 h 10829276"/>
                <a:gd name="connsiteX162" fmla="*/ 3622656 w 4835994"/>
                <a:gd name="connsiteY162" fmla="*/ 1184937 h 10829276"/>
                <a:gd name="connsiteX163" fmla="*/ 3587486 w 4835994"/>
                <a:gd name="connsiteY163" fmla="*/ 1132183 h 10829276"/>
                <a:gd name="connsiteX164" fmla="*/ 3552317 w 4835994"/>
                <a:gd name="connsiteY164" fmla="*/ 1044260 h 10829276"/>
                <a:gd name="connsiteX165" fmla="*/ 3600048 w 4835994"/>
                <a:gd name="connsiteY165" fmla="*/ 700940 h 10829276"/>
                <a:gd name="connsiteX166" fmla="*/ 3499563 w 4835994"/>
                <a:gd name="connsiteY166" fmla="*/ 340875 h 10829276"/>
                <a:gd name="connsiteX167" fmla="*/ 3306133 w 4835994"/>
                <a:gd name="connsiteY167" fmla="*/ 182614 h 10829276"/>
                <a:gd name="connsiteX168" fmla="*/ 3059948 w 4835994"/>
                <a:gd name="connsiteY168" fmla="*/ 77106 h 10829276"/>
                <a:gd name="connsiteX169" fmla="*/ 2796179 w 4835994"/>
                <a:gd name="connsiteY169" fmla="*/ 6768 h 10829276"/>
                <a:gd name="connsiteX170" fmla="*/ 2532410 w 4835994"/>
                <a:gd name="connsiteY170" fmla="*/ 6768 h 10829276"/>
                <a:gd name="connsiteX171" fmla="*/ 2198302 w 4835994"/>
                <a:gd name="connsiteY171" fmla="*/ 41937 h 10829276"/>
                <a:gd name="connsiteX172" fmla="*/ 1987286 w 4835994"/>
                <a:gd name="connsiteY172" fmla="*/ 165029 h 10829276"/>
                <a:gd name="connsiteX173" fmla="*/ 1776271 w 4835994"/>
                <a:gd name="connsiteY173" fmla="*/ 358460 h 10829276"/>
                <a:gd name="connsiteX174" fmla="*/ 1705932 w 4835994"/>
                <a:gd name="connsiteY174" fmla="*/ 639814 h 10829276"/>
                <a:gd name="connsiteX175" fmla="*/ 1776271 w 4835994"/>
                <a:gd name="connsiteY175" fmla="*/ 991507 h 10829276"/>
                <a:gd name="connsiteX176" fmla="*/ 1952117 w 4835994"/>
                <a:gd name="connsiteY176" fmla="*/ 1272860 h 10829276"/>
                <a:gd name="connsiteX177" fmla="*/ 2163133 w 4835994"/>
                <a:gd name="connsiteY177" fmla="*/ 1448706 h 10829276"/>
                <a:gd name="connsiteX178" fmla="*/ 2215887 w 4835994"/>
                <a:gd name="connsiteY178" fmla="*/ 1554213 h 10829276"/>
                <a:gd name="connsiteX179" fmla="*/ 2215886 w 4835994"/>
                <a:gd name="connsiteY179" fmla="*/ 1888321 h 10829276"/>
                <a:gd name="connsiteX180" fmla="*/ 2084421 w 4835994"/>
                <a:gd name="connsiteY180" fmla="*/ 2295000 h 10829276"/>
                <a:gd name="connsiteX181" fmla="*/ 2004871 w 4835994"/>
                <a:gd name="connsiteY181" fmla="*/ 2503783 h 10829276"/>
                <a:gd name="connsiteX182" fmla="*/ 1562185 w 4835994"/>
                <a:gd name="connsiteY182" fmla="*/ 2803560 h 10829276"/>
                <a:gd name="connsiteX183" fmla="*/ 1139317 w 4835994"/>
                <a:gd name="connsiteY183" fmla="*/ 3011504 h 10829276"/>
                <a:gd name="connsiteX184" fmla="*/ 689933 w 4835994"/>
                <a:gd name="connsiteY184" fmla="*/ 3139062 h 10829276"/>
                <a:gd name="connsiteX0" fmla="*/ 689933 w 4835994"/>
                <a:gd name="connsiteY0" fmla="*/ 3139062 h 10829276"/>
                <a:gd name="connsiteX1" fmla="*/ 402439 w 4835994"/>
                <a:gd name="connsiteY1" fmla="*/ 3457818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50631 w 4835994"/>
                <a:gd name="connsiteY43" fmla="*/ 6480977 h 10829276"/>
                <a:gd name="connsiteX44" fmla="*/ 1037717 w 4835994"/>
                <a:gd name="connsiteY44" fmla="*/ 5669014 h 10829276"/>
                <a:gd name="connsiteX45" fmla="*/ 1058372 w 4835994"/>
                <a:gd name="connsiteY45" fmla="*/ 5147616 h 10829276"/>
                <a:gd name="connsiteX46" fmla="*/ 985800 w 4835994"/>
                <a:gd name="connsiteY46" fmla="*/ 4689858 h 10829276"/>
                <a:gd name="connsiteX47" fmla="*/ 1104715 w 4835994"/>
                <a:gd name="connsiteY47" fmla="*/ 5114615 h 10829276"/>
                <a:gd name="connsiteX48" fmla="*/ 1207423 w 4835994"/>
                <a:gd name="connsiteY48" fmla="*/ 5328208 h 10829276"/>
                <a:gd name="connsiteX49" fmla="*/ 1266317 w 4835994"/>
                <a:gd name="connsiteY49" fmla="*/ 5985537 h 10829276"/>
                <a:gd name="connsiteX50" fmla="*/ 1301486 w 4835994"/>
                <a:gd name="connsiteY50" fmla="*/ 6266891 h 10829276"/>
                <a:gd name="connsiteX51" fmla="*/ 1222774 w 4835994"/>
                <a:gd name="connsiteY51" fmla="*/ 6740838 h 10829276"/>
                <a:gd name="connsiteX52" fmla="*/ 757200 w 4835994"/>
                <a:gd name="connsiteY52" fmla="*/ 7941337 h 10829276"/>
                <a:gd name="connsiteX53" fmla="*/ 698306 w 4835994"/>
                <a:gd name="connsiteY53" fmla="*/ 8785120 h 10829276"/>
                <a:gd name="connsiteX54" fmla="*/ 861871 w 4835994"/>
                <a:gd name="connsiteY54" fmla="*/ 9854152 h 10829276"/>
                <a:gd name="connsiteX55" fmla="*/ 843458 w 4835994"/>
                <a:gd name="connsiteY55" fmla="*/ 9904329 h 10829276"/>
                <a:gd name="connsiteX56" fmla="*/ 1020133 w 4835994"/>
                <a:gd name="connsiteY56" fmla="*/ 10592706 h 10829276"/>
                <a:gd name="connsiteX57" fmla="*/ 1090471 w 4835994"/>
                <a:gd name="connsiteY57" fmla="*/ 10803722 h 10829276"/>
                <a:gd name="connsiteX58" fmla="*/ 1178394 w 4835994"/>
                <a:gd name="connsiteY58" fmla="*/ 10803722 h 10829276"/>
                <a:gd name="connsiteX59" fmla="*/ 1389410 w 4835994"/>
                <a:gd name="connsiteY59" fmla="*/ 10803722 h 10829276"/>
                <a:gd name="connsiteX60" fmla="*/ 1916948 w 4835994"/>
                <a:gd name="connsiteY60" fmla="*/ 10803722 h 10829276"/>
                <a:gd name="connsiteX61" fmla="*/ 2338979 w 4835994"/>
                <a:gd name="connsiteY61" fmla="*/ 10786137 h 10829276"/>
                <a:gd name="connsiteX62" fmla="*/ 2374148 w 4835994"/>
                <a:gd name="connsiteY62" fmla="*/ 10663045 h 10829276"/>
                <a:gd name="connsiteX63" fmla="*/ 2338979 w 4835994"/>
                <a:gd name="connsiteY63" fmla="*/ 10399275 h 10829276"/>
                <a:gd name="connsiteX64" fmla="*/ 2356563 w 4835994"/>
                <a:gd name="connsiteY64" fmla="*/ 9994829 h 10829276"/>
                <a:gd name="connsiteX65" fmla="*/ 2338979 w 4835994"/>
                <a:gd name="connsiteY65" fmla="*/ 9432122 h 10829276"/>
                <a:gd name="connsiteX66" fmla="*/ 2303810 w 4835994"/>
                <a:gd name="connsiteY66" fmla="*/ 9133183 h 10829276"/>
                <a:gd name="connsiteX67" fmla="*/ 2303810 w 4835994"/>
                <a:gd name="connsiteY67" fmla="*/ 9010091 h 10829276"/>
                <a:gd name="connsiteX68" fmla="*/ 2479656 w 4835994"/>
                <a:gd name="connsiteY68" fmla="*/ 9027675 h 10829276"/>
                <a:gd name="connsiteX69" fmla="*/ 2549994 w 4835994"/>
                <a:gd name="connsiteY69" fmla="*/ 9045260 h 10829276"/>
                <a:gd name="connsiteX70" fmla="*/ 2532410 w 4835994"/>
                <a:gd name="connsiteY70" fmla="*/ 9256275 h 10829276"/>
                <a:gd name="connsiteX71" fmla="*/ 2514825 w 4835994"/>
                <a:gd name="connsiteY71" fmla="*/ 9537629 h 10829276"/>
                <a:gd name="connsiteX72" fmla="*/ 2497240 w 4835994"/>
                <a:gd name="connsiteY72" fmla="*/ 9766229 h 10829276"/>
                <a:gd name="connsiteX73" fmla="*/ 2497240 w 4835994"/>
                <a:gd name="connsiteY73" fmla="*/ 10047583 h 10829276"/>
                <a:gd name="connsiteX74" fmla="*/ 2479656 w 4835994"/>
                <a:gd name="connsiteY74" fmla="*/ 10241014 h 10829276"/>
                <a:gd name="connsiteX75" fmla="*/ 2497240 w 4835994"/>
                <a:gd name="connsiteY75" fmla="*/ 10469614 h 10829276"/>
                <a:gd name="connsiteX76" fmla="*/ 2497240 w 4835994"/>
                <a:gd name="connsiteY76" fmla="*/ 10663045 h 10829276"/>
                <a:gd name="connsiteX77" fmla="*/ 2514825 w 4835994"/>
                <a:gd name="connsiteY77" fmla="*/ 10821306 h 10829276"/>
                <a:gd name="connsiteX78" fmla="*/ 2725840 w 4835994"/>
                <a:gd name="connsiteY78" fmla="*/ 10803722 h 10829276"/>
                <a:gd name="connsiteX79" fmla="*/ 3059948 w 4835994"/>
                <a:gd name="connsiteY79" fmla="*/ 10786137 h 10829276"/>
                <a:gd name="connsiteX80" fmla="*/ 3499563 w 4835994"/>
                <a:gd name="connsiteY80" fmla="*/ 10821306 h 10829276"/>
                <a:gd name="connsiteX81" fmla="*/ 3763333 w 4835994"/>
                <a:gd name="connsiteY81" fmla="*/ 10786137 h 10829276"/>
                <a:gd name="connsiteX82" fmla="*/ 3780917 w 4835994"/>
                <a:gd name="connsiteY82" fmla="*/ 10680629 h 10829276"/>
                <a:gd name="connsiteX83" fmla="*/ 3851256 w 4835994"/>
                <a:gd name="connsiteY83" fmla="*/ 10293768 h 10829276"/>
                <a:gd name="connsiteX84" fmla="*/ 3974348 w 4835994"/>
                <a:gd name="connsiteY84" fmla="*/ 9783814 h 10829276"/>
                <a:gd name="connsiteX85" fmla="*/ 4079856 w 4835994"/>
                <a:gd name="connsiteY85" fmla="*/ 9080429 h 10829276"/>
                <a:gd name="connsiteX86" fmla="*/ 4170011 w 4835994"/>
                <a:gd name="connsiteY86" fmla="*/ 8727900 h 10829276"/>
                <a:gd name="connsiteX87" fmla="*/ 4108047 w 4835994"/>
                <a:gd name="connsiteY87" fmla="*/ 8027585 h 10829276"/>
                <a:gd name="connsiteX88" fmla="*/ 4048340 w 4835994"/>
                <a:gd name="connsiteY88" fmla="*/ 7358964 h 10829276"/>
                <a:gd name="connsiteX89" fmla="*/ 3752447 w 4835994"/>
                <a:gd name="connsiteY89" fmla="*/ 6700366 h 10829276"/>
                <a:gd name="connsiteX90" fmla="*/ 3576297 w 4835994"/>
                <a:gd name="connsiteY90" fmla="*/ 6290413 h 10829276"/>
                <a:gd name="connsiteX91" fmla="*/ 3622656 w 4835994"/>
                <a:gd name="connsiteY91" fmla="*/ 5880029 h 10829276"/>
                <a:gd name="connsiteX92" fmla="*/ 3692994 w 4835994"/>
                <a:gd name="connsiteY92" fmla="*/ 5387660 h 10829276"/>
                <a:gd name="connsiteX93" fmla="*/ 3710579 w 4835994"/>
                <a:gd name="connsiteY93" fmla="*/ 5106306 h 10829276"/>
                <a:gd name="connsiteX94" fmla="*/ 3734304 w 4835994"/>
                <a:gd name="connsiteY94" fmla="*/ 5354445 h 10829276"/>
                <a:gd name="connsiteX95" fmla="*/ 3798502 w 4835994"/>
                <a:gd name="connsiteY95" fmla="*/ 6126214 h 10829276"/>
                <a:gd name="connsiteX96" fmla="*/ 3798502 w 4835994"/>
                <a:gd name="connsiteY96" fmla="*/ 6460322 h 10829276"/>
                <a:gd name="connsiteX97" fmla="*/ 3921594 w 4835994"/>
                <a:gd name="connsiteY97" fmla="*/ 6970275 h 10829276"/>
                <a:gd name="connsiteX98" fmla="*/ 4079856 w 4835994"/>
                <a:gd name="connsiteY98" fmla="*/ 7532983 h 10829276"/>
                <a:gd name="connsiteX99" fmla="*/ 4417591 w 4835994"/>
                <a:gd name="connsiteY99" fmla="*/ 8305032 h 10829276"/>
                <a:gd name="connsiteX100" fmla="*/ 4322970 w 4835994"/>
                <a:gd name="connsiteY100" fmla="*/ 8643046 h 10829276"/>
                <a:gd name="connsiteX101" fmla="*/ 4326040 w 4835994"/>
                <a:gd name="connsiteY101" fmla="*/ 8957337 h 10829276"/>
                <a:gd name="connsiteX102" fmla="*/ 4273286 w 4835994"/>
                <a:gd name="connsiteY102" fmla="*/ 9273860 h 10829276"/>
                <a:gd name="connsiteX103" fmla="*/ 4185363 w 4835994"/>
                <a:gd name="connsiteY103" fmla="*/ 9520045 h 10829276"/>
                <a:gd name="connsiteX104" fmla="*/ 4202948 w 4835994"/>
                <a:gd name="connsiteY104" fmla="*/ 9713475 h 10829276"/>
                <a:gd name="connsiteX105" fmla="*/ 4202948 w 4835994"/>
                <a:gd name="connsiteY105" fmla="*/ 9836568 h 10829276"/>
                <a:gd name="connsiteX106" fmla="*/ 4220533 w 4835994"/>
                <a:gd name="connsiteY106" fmla="*/ 10029998 h 10829276"/>
                <a:gd name="connsiteX107" fmla="*/ 4308456 w 4835994"/>
                <a:gd name="connsiteY107" fmla="*/ 10135506 h 10829276"/>
                <a:gd name="connsiteX108" fmla="*/ 4343625 w 4835994"/>
                <a:gd name="connsiteY108" fmla="*/ 10135506 h 10829276"/>
                <a:gd name="connsiteX109" fmla="*/ 4361210 w 4835994"/>
                <a:gd name="connsiteY109" fmla="*/ 10047583 h 10829276"/>
                <a:gd name="connsiteX110" fmla="*/ 4326040 w 4835994"/>
                <a:gd name="connsiteY110" fmla="*/ 9906906 h 10829276"/>
                <a:gd name="connsiteX111" fmla="*/ 4343625 w 4835994"/>
                <a:gd name="connsiteY111" fmla="*/ 9713475 h 10829276"/>
                <a:gd name="connsiteX112" fmla="*/ 4396379 w 4835994"/>
                <a:gd name="connsiteY112" fmla="*/ 9572798 h 10829276"/>
                <a:gd name="connsiteX113" fmla="*/ 4466717 w 4835994"/>
                <a:gd name="connsiteY113" fmla="*/ 9836568 h 10829276"/>
                <a:gd name="connsiteX114" fmla="*/ 4466717 w 4835994"/>
                <a:gd name="connsiteY114" fmla="*/ 10065168 h 10829276"/>
                <a:gd name="connsiteX115" fmla="*/ 4431548 w 4835994"/>
                <a:gd name="connsiteY115" fmla="*/ 10170675 h 10829276"/>
                <a:gd name="connsiteX116" fmla="*/ 4378794 w 4835994"/>
                <a:gd name="connsiteY116" fmla="*/ 10293768 h 10829276"/>
                <a:gd name="connsiteX117" fmla="*/ 4290871 w 4835994"/>
                <a:gd name="connsiteY117" fmla="*/ 10452029 h 10829276"/>
                <a:gd name="connsiteX118" fmla="*/ 4290871 w 4835994"/>
                <a:gd name="connsiteY118" fmla="*/ 10487198 h 10829276"/>
                <a:gd name="connsiteX119" fmla="*/ 4449133 w 4835994"/>
                <a:gd name="connsiteY119" fmla="*/ 10311352 h 10829276"/>
                <a:gd name="connsiteX120" fmla="*/ 4607394 w 4835994"/>
                <a:gd name="connsiteY120" fmla="*/ 10241014 h 10829276"/>
                <a:gd name="connsiteX121" fmla="*/ 4712902 w 4835994"/>
                <a:gd name="connsiteY121" fmla="*/ 10065168 h 10829276"/>
                <a:gd name="connsiteX122" fmla="*/ 4783240 w 4835994"/>
                <a:gd name="connsiteY122" fmla="*/ 9906906 h 10829276"/>
                <a:gd name="connsiteX123" fmla="*/ 4835994 w 4835994"/>
                <a:gd name="connsiteY123" fmla="*/ 9731060 h 10829276"/>
                <a:gd name="connsiteX124" fmla="*/ 4783240 w 4835994"/>
                <a:gd name="connsiteY124" fmla="*/ 9396952 h 10829276"/>
                <a:gd name="connsiteX125" fmla="*/ 4677733 w 4835994"/>
                <a:gd name="connsiteY125" fmla="*/ 9010091 h 10829276"/>
                <a:gd name="connsiteX126" fmla="*/ 4677733 w 4835994"/>
                <a:gd name="connsiteY126" fmla="*/ 8851829 h 10829276"/>
                <a:gd name="connsiteX127" fmla="*/ 4695317 w 4835994"/>
                <a:gd name="connsiteY127" fmla="*/ 8799075 h 10829276"/>
                <a:gd name="connsiteX128" fmla="*/ 4624979 w 4835994"/>
                <a:gd name="connsiteY128" fmla="*/ 8693568 h 10829276"/>
                <a:gd name="connsiteX129" fmla="*/ 4607394 w 4835994"/>
                <a:gd name="connsiteY129" fmla="*/ 8640814 h 10829276"/>
                <a:gd name="connsiteX130" fmla="*/ 4767051 w 4835994"/>
                <a:gd name="connsiteY130" fmla="*/ 8485344 h 10829276"/>
                <a:gd name="connsiteX131" fmla="*/ 4720438 w 4835994"/>
                <a:gd name="connsiteY131" fmla="*/ 7522655 h 10829276"/>
                <a:gd name="connsiteX132" fmla="*/ 4705086 w 4835994"/>
                <a:gd name="connsiteY132" fmla="*/ 6920312 h 10829276"/>
                <a:gd name="connsiteX133" fmla="*/ 4614094 w 4835994"/>
                <a:gd name="connsiteY133" fmla="*/ 6397520 h 10829276"/>
                <a:gd name="connsiteX134" fmla="*/ 4509423 w 4835994"/>
                <a:gd name="connsiteY134" fmla="*/ 5788198 h 10829276"/>
                <a:gd name="connsiteX135" fmla="*/ 4468950 w 4835994"/>
                <a:gd name="connsiteY135" fmla="*/ 4527409 h 10829276"/>
                <a:gd name="connsiteX136" fmla="*/ 4468950 w 4835994"/>
                <a:gd name="connsiteY136" fmla="*/ 3794997 h 10829276"/>
                <a:gd name="connsiteX137" fmla="*/ 4308456 w 4835994"/>
                <a:gd name="connsiteY137" fmla="*/ 3295091 h 10829276"/>
                <a:gd name="connsiteX138" fmla="*/ 4202948 w 4835994"/>
                <a:gd name="connsiteY138" fmla="*/ 3189583 h 10829276"/>
                <a:gd name="connsiteX139" fmla="*/ 4062271 w 4835994"/>
                <a:gd name="connsiteY139" fmla="*/ 3101660 h 10829276"/>
                <a:gd name="connsiteX140" fmla="*/ 3797665 w 4835994"/>
                <a:gd name="connsiteY140" fmla="*/ 3034392 h 10829276"/>
                <a:gd name="connsiteX141" fmla="*/ 3402429 w 4835994"/>
                <a:gd name="connsiteY141" fmla="*/ 2826447 h 10829276"/>
                <a:gd name="connsiteX142" fmla="*/ 3024779 w 4835994"/>
                <a:gd name="connsiteY142" fmla="*/ 2609291 h 10829276"/>
                <a:gd name="connsiteX143" fmla="*/ 2866517 w 4835994"/>
                <a:gd name="connsiteY143" fmla="*/ 2204845 h 10829276"/>
                <a:gd name="connsiteX144" fmla="*/ 2831348 w 4835994"/>
                <a:gd name="connsiteY144" fmla="*/ 1958660 h 10829276"/>
                <a:gd name="connsiteX145" fmla="*/ 2831348 w 4835994"/>
                <a:gd name="connsiteY145" fmla="*/ 1870737 h 10829276"/>
                <a:gd name="connsiteX146" fmla="*/ 3077533 w 4835994"/>
                <a:gd name="connsiteY146" fmla="*/ 1958660 h 10829276"/>
                <a:gd name="connsiteX147" fmla="*/ 3288548 w 4835994"/>
                <a:gd name="connsiteY147" fmla="*/ 1993829 h 10829276"/>
                <a:gd name="connsiteX148" fmla="*/ 3411640 w 4835994"/>
                <a:gd name="connsiteY148" fmla="*/ 1958660 h 10829276"/>
                <a:gd name="connsiteX149" fmla="*/ 3446810 w 4835994"/>
                <a:gd name="connsiteY149" fmla="*/ 1923491 h 10829276"/>
                <a:gd name="connsiteX150" fmla="*/ 3446810 w 4835994"/>
                <a:gd name="connsiteY150" fmla="*/ 1835568 h 10829276"/>
                <a:gd name="connsiteX151" fmla="*/ 3429225 w 4835994"/>
                <a:gd name="connsiteY151" fmla="*/ 1782814 h 10829276"/>
                <a:gd name="connsiteX152" fmla="*/ 3464394 w 4835994"/>
                <a:gd name="connsiteY152" fmla="*/ 1782814 h 10829276"/>
                <a:gd name="connsiteX153" fmla="*/ 3534733 w 4835994"/>
                <a:gd name="connsiteY153" fmla="*/ 1765229 h 10829276"/>
                <a:gd name="connsiteX154" fmla="*/ 3517148 w 4835994"/>
                <a:gd name="connsiteY154" fmla="*/ 1712475 h 10829276"/>
                <a:gd name="connsiteX155" fmla="*/ 3499563 w 4835994"/>
                <a:gd name="connsiteY155" fmla="*/ 1694891 h 10829276"/>
                <a:gd name="connsiteX156" fmla="*/ 3552317 w 4835994"/>
                <a:gd name="connsiteY156" fmla="*/ 1677306 h 10829276"/>
                <a:gd name="connsiteX157" fmla="*/ 3552317 w 4835994"/>
                <a:gd name="connsiteY157" fmla="*/ 1571798 h 10829276"/>
                <a:gd name="connsiteX158" fmla="*/ 3534733 w 4835994"/>
                <a:gd name="connsiteY158" fmla="*/ 1413537 h 10829276"/>
                <a:gd name="connsiteX159" fmla="*/ 3640240 w 4835994"/>
                <a:gd name="connsiteY159" fmla="*/ 1413537 h 10829276"/>
                <a:gd name="connsiteX160" fmla="*/ 3740619 w 4835994"/>
                <a:gd name="connsiteY160" fmla="*/ 1406943 h 10829276"/>
                <a:gd name="connsiteX161" fmla="*/ 3710579 w 4835994"/>
                <a:gd name="connsiteY161" fmla="*/ 1290445 h 10829276"/>
                <a:gd name="connsiteX162" fmla="*/ 3622656 w 4835994"/>
                <a:gd name="connsiteY162" fmla="*/ 1184937 h 10829276"/>
                <a:gd name="connsiteX163" fmla="*/ 3587486 w 4835994"/>
                <a:gd name="connsiteY163" fmla="*/ 1132183 h 10829276"/>
                <a:gd name="connsiteX164" fmla="*/ 3552317 w 4835994"/>
                <a:gd name="connsiteY164" fmla="*/ 1044260 h 10829276"/>
                <a:gd name="connsiteX165" fmla="*/ 3600048 w 4835994"/>
                <a:gd name="connsiteY165" fmla="*/ 700940 h 10829276"/>
                <a:gd name="connsiteX166" fmla="*/ 3499563 w 4835994"/>
                <a:gd name="connsiteY166" fmla="*/ 340875 h 10829276"/>
                <a:gd name="connsiteX167" fmla="*/ 3306133 w 4835994"/>
                <a:gd name="connsiteY167" fmla="*/ 182614 h 10829276"/>
                <a:gd name="connsiteX168" fmla="*/ 3059948 w 4835994"/>
                <a:gd name="connsiteY168" fmla="*/ 77106 h 10829276"/>
                <a:gd name="connsiteX169" fmla="*/ 2796179 w 4835994"/>
                <a:gd name="connsiteY169" fmla="*/ 6768 h 10829276"/>
                <a:gd name="connsiteX170" fmla="*/ 2532410 w 4835994"/>
                <a:gd name="connsiteY170" fmla="*/ 6768 h 10829276"/>
                <a:gd name="connsiteX171" fmla="*/ 2198302 w 4835994"/>
                <a:gd name="connsiteY171" fmla="*/ 41937 h 10829276"/>
                <a:gd name="connsiteX172" fmla="*/ 1987286 w 4835994"/>
                <a:gd name="connsiteY172" fmla="*/ 165029 h 10829276"/>
                <a:gd name="connsiteX173" fmla="*/ 1776271 w 4835994"/>
                <a:gd name="connsiteY173" fmla="*/ 358460 h 10829276"/>
                <a:gd name="connsiteX174" fmla="*/ 1705932 w 4835994"/>
                <a:gd name="connsiteY174" fmla="*/ 639814 h 10829276"/>
                <a:gd name="connsiteX175" fmla="*/ 1776271 w 4835994"/>
                <a:gd name="connsiteY175" fmla="*/ 991507 h 10829276"/>
                <a:gd name="connsiteX176" fmla="*/ 1952117 w 4835994"/>
                <a:gd name="connsiteY176" fmla="*/ 1272860 h 10829276"/>
                <a:gd name="connsiteX177" fmla="*/ 2163133 w 4835994"/>
                <a:gd name="connsiteY177" fmla="*/ 1448706 h 10829276"/>
                <a:gd name="connsiteX178" fmla="*/ 2215887 w 4835994"/>
                <a:gd name="connsiteY178" fmla="*/ 1554213 h 10829276"/>
                <a:gd name="connsiteX179" fmla="*/ 2215886 w 4835994"/>
                <a:gd name="connsiteY179" fmla="*/ 1888321 h 10829276"/>
                <a:gd name="connsiteX180" fmla="*/ 2084421 w 4835994"/>
                <a:gd name="connsiteY180" fmla="*/ 2295000 h 10829276"/>
                <a:gd name="connsiteX181" fmla="*/ 2004871 w 4835994"/>
                <a:gd name="connsiteY181" fmla="*/ 2503783 h 10829276"/>
                <a:gd name="connsiteX182" fmla="*/ 1562185 w 4835994"/>
                <a:gd name="connsiteY182" fmla="*/ 2803560 h 10829276"/>
                <a:gd name="connsiteX183" fmla="*/ 1139317 w 4835994"/>
                <a:gd name="connsiteY183" fmla="*/ 3011504 h 10829276"/>
                <a:gd name="connsiteX184" fmla="*/ 689933 w 4835994"/>
                <a:gd name="connsiteY184" fmla="*/ 3139062 h 10829276"/>
                <a:gd name="connsiteX0" fmla="*/ 689933 w 4835994"/>
                <a:gd name="connsiteY0" fmla="*/ 3139062 h 10829276"/>
                <a:gd name="connsiteX1" fmla="*/ 402439 w 4835994"/>
                <a:gd name="connsiteY1" fmla="*/ 3457818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50631 w 4835994"/>
                <a:gd name="connsiteY43" fmla="*/ 6480977 h 10829276"/>
                <a:gd name="connsiteX44" fmla="*/ 1037717 w 4835994"/>
                <a:gd name="connsiteY44" fmla="*/ 5669014 h 10829276"/>
                <a:gd name="connsiteX45" fmla="*/ 1058372 w 4835994"/>
                <a:gd name="connsiteY45" fmla="*/ 5147616 h 10829276"/>
                <a:gd name="connsiteX46" fmla="*/ 985800 w 4835994"/>
                <a:gd name="connsiteY46" fmla="*/ 4689858 h 10829276"/>
                <a:gd name="connsiteX47" fmla="*/ 1104715 w 4835994"/>
                <a:gd name="connsiteY47" fmla="*/ 5114615 h 10829276"/>
                <a:gd name="connsiteX48" fmla="*/ 1207423 w 4835994"/>
                <a:gd name="connsiteY48" fmla="*/ 5328208 h 10829276"/>
                <a:gd name="connsiteX49" fmla="*/ 1266317 w 4835994"/>
                <a:gd name="connsiteY49" fmla="*/ 5985537 h 10829276"/>
                <a:gd name="connsiteX50" fmla="*/ 1301486 w 4835994"/>
                <a:gd name="connsiteY50" fmla="*/ 6266891 h 10829276"/>
                <a:gd name="connsiteX51" fmla="*/ 1222774 w 4835994"/>
                <a:gd name="connsiteY51" fmla="*/ 6740838 h 10829276"/>
                <a:gd name="connsiteX52" fmla="*/ 757200 w 4835994"/>
                <a:gd name="connsiteY52" fmla="*/ 7941337 h 10829276"/>
                <a:gd name="connsiteX53" fmla="*/ 698306 w 4835994"/>
                <a:gd name="connsiteY53" fmla="*/ 8785120 h 10829276"/>
                <a:gd name="connsiteX54" fmla="*/ 861871 w 4835994"/>
                <a:gd name="connsiteY54" fmla="*/ 9854152 h 10829276"/>
                <a:gd name="connsiteX55" fmla="*/ 843458 w 4835994"/>
                <a:gd name="connsiteY55" fmla="*/ 9904329 h 10829276"/>
                <a:gd name="connsiteX56" fmla="*/ 1020133 w 4835994"/>
                <a:gd name="connsiteY56" fmla="*/ 10592706 h 10829276"/>
                <a:gd name="connsiteX57" fmla="*/ 1090471 w 4835994"/>
                <a:gd name="connsiteY57" fmla="*/ 10803722 h 10829276"/>
                <a:gd name="connsiteX58" fmla="*/ 1178394 w 4835994"/>
                <a:gd name="connsiteY58" fmla="*/ 10803722 h 10829276"/>
                <a:gd name="connsiteX59" fmla="*/ 1389410 w 4835994"/>
                <a:gd name="connsiteY59" fmla="*/ 10803722 h 10829276"/>
                <a:gd name="connsiteX60" fmla="*/ 1916948 w 4835994"/>
                <a:gd name="connsiteY60" fmla="*/ 10803722 h 10829276"/>
                <a:gd name="connsiteX61" fmla="*/ 2338979 w 4835994"/>
                <a:gd name="connsiteY61" fmla="*/ 10786137 h 10829276"/>
                <a:gd name="connsiteX62" fmla="*/ 2374148 w 4835994"/>
                <a:gd name="connsiteY62" fmla="*/ 10663045 h 10829276"/>
                <a:gd name="connsiteX63" fmla="*/ 2338979 w 4835994"/>
                <a:gd name="connsiteY63" fmla="*/ 10399275 h 10829276"/>
                <a:gd name="connsiteX64" fmla="*/ 2356563 w 4835994"/>
                <a:gd name="connsiteY64" fmla="*/ 9994829 h 10829276"/>
                <a:gd name="connsiteX65" fmla="*/ 2338979 w 4835994"/>
                <a:gd name="connsiteY65" fmla="*/ 9432122 h 10829276"/>
                <a:gd name="connsiteX66" fmla="*/ 2303810 w 4835994"/>
                <a:gd name="connsiteY66" fmla="*/ 9133183 h 10829276"/>
                <a:gd name="connsiteX67" fmla="*/ 2303810 w 4835994"/>
                <a:gd name="connsiteY67" fmla="*/ 9010091 h 10829276"/>
                <a:gd name="connsiteX68" fmla="*/ 2479656 w 4835994"/>
                <a:gd name="connsiteY68" fmla="*/ 9027675 h 10829276"/>
                <a:gd name="connsiteX69" fmla="*/ 2549994 w 4835994"/>
                <a:gd name="connsiteY69" fmla="*/ 9045260 h 10829276"/>
                <a:gd name="connsiteX70" fmla="*/ 2532410 w 4835994"/>
                <a:gd name="connsiteY70" fmla="*/ 9256275 h 10829276"/>
                <a:gd name="connsiteX71" fmla="*/ 2514825 w 4835994"/>
                <a:gd name="connsiteY71" fmla="*/ 9537629 h 10829276"/>
                <a:gd name="connsiteX72" fmla="*/ 2497240 w 4835994"/>
                <a:gd name="connsiteY72" fmla="*/ 9766229 h 10829276"/>
                <a:gd name="connsiteX73" fmla="*/ 2497240 w 4835994"/>
                <a:gd name="connsiteY73" fmla="*/ 10047583 h 10829276"/>
                <a:gd name="connsiteX74" fmla="*/ 2479656 w 4835994"/>
                <a:gd name="connsiteY74" fmla="*/ 10241014 h 10829276"/>
                <a:gd name="connsiteX75" fmla="*/ 2497240 w 4835994"/>
                <a:gd name="connsiteY75" fmla="*/ 10469614 h 10829276"/>
                <a:gd name="connsiteX76" fmla="*/ 2497240 w 4835994"/>
                <a:gd name="connsiteY76" fmla="*/ 10663045 h 10829276"/>
                <a:gd name="connsiteX77" fmla="*/ 2514825 w 4835994"/>
                <a:gd name="connsiteY77" fmla="*/ 10821306 h 10829276"/>
                <a:gd name="connsiteX78" fmla="*/ 2725840 w 4835994"/>
                <a:gd name="connsiteY78" fmla="*/ 10803722 h 10829276"/>
                <a:gd name="connsiteX79" fmla="*/ 3059948 w 4835994"/>
                <a:gd name="connsiteY79" fmla="*/ 10786137 h 10829276"/>
                <a:gd name="connsiteX80" fmla="*/ 3499563 w 4835994"/>
                <a:gd name="connsiteY80" fmla="*/ 10821306 h 10829276"/>
                <a:gd name="connsiteX81" fmla="*/ 3763333 w 4835994"/>
                <a:gd name="connsiteY81" fmla="*/ 10786137 h 10829276"/>
                <a:gd name="connsiteX82" fmla="*/ 3780917 w 4835994"/>
                <a:gd name="connsiteY82" fmla="*/ 10680629 h 10829276"/>
                <a:gd name="connsiteX83" fmla="*/ 3851256 w 4835994"/>
                <a:gd name="connsiteY83" fmla="*/ 10293768 h 10829276"/>
                <a:gd name="connsiteX84" fmla="*/ 3974348 w 4835994"/>
                <a:gd name="connsiteY84" fmla="*/ 9783814 h 10829276"/>
                <a:gd name="connsiteX85" fmla="*/ 4079856 w 4835994"/>
                <a:gd name="connsiteY85" fmla="*/ 9080429 h 10829276"/>
                <a:gd name="connsiteX86" fmla="*/ 4170011 w 4835994"/>
                <a:gd name="connsiteY86" fmla="*/ 8727900 h 10829276"/>
                <a:gd name="connsiteX87" fmla="*/ 4161486 w 4835994"/>
                <a:gd name="connsiteY87" fmla="*/ 8069149 h 10829276"/>
                <a:gd name="connsiteX88" fmla="*/ 4048340 w 4835994"/>
                <a:gd name="connsiteY88" fmla="*/ 7358964 h 10829276"/>
                <a:gd name="connsiteX89" fmla="*/ 3752447 w 4835994"/>
                <a:gd name="connsiteY89" fmla="*/ 6700366 h 10829276"/>
                <a:gd name="connsiteX90" fmla="*/ 3576297 w 4835994"/>
                <a:gd name="connsiteY90" fmla="*/ 6290413 h 10829276"/>
                <a:gd name="connsiteX91" fmla="*/ 3622656 w 4835994"/>
                <a:gd name="connsiteY91" fmla="*/ 5880029 h 10829276"/>
                <a:gd name="connsiteX92" fmla="*/ 3692994 w 4835994"/>
                <a:gd name="connsiteY92" fmla="*/ 5387660 h 10829276"/>
                <a:gd name="connsiteX93" fmla="*/ 3710579 w 4835994"/>
                <a:gd name="connsiteY93" fmla="*/ 5106306 h 10829276"/>
                <a:gd name="connsiteX94" fmla="*/ 3734304 w 4835994"/>
                <a:gd name="connsiteY94" fmla="*/ 5354445 h 10829276"/>
                <a:gd name="connsiteX95" fmla="*/ 3798502 w 4835994"/>
                <a:gd name="connsiteY95" fmla="*/ 6126214 h 10829276"/>
                <a:gd name="connsiteX96" fmla="*/ 3798502 w 4835994"/>
                <a:gd name="connsiteY96" fmla="*/ 6460322 h 10829276"/>
                <a:gd name="connsiteX97" fmla="*/ 3921594 w 4835994"/>
                <a:gd name="connsiteY97" fmla="*/ 6970275 h 10829276"/>
                <a:gd name="connsiteX98" fmla="*/ 4079856 w 4835994"/>
                <a:gd name="connsiteY98" fmla="*/ 7532983 h 10829276"/>
                <a:gd name="connsiteX99" fmla="*/ 4417591 w 4835994"/>
                <a:gd name="connsiteY99" fmla="*/ 8305032 h 10829276"/>
                <a:gd name="connsiteX100" fmla="*/ 4322970 w 4835994"/>
                <a:gd name="connsiteY100" fmla="*/ 8643046 h 10829276"/>
                <a:gd name="connsiteX101" fmla="*/ 4326040 w 4835994"/>
                <a:gd name="connsiteY101" fmla="*/ 8957337 h 10829276"/>
                <a:gd name="connsiteX102" fmla="*/ 4273286 w 4835994"/>
                <a:gd name="connsiteY102" fmla="*/ 9273860 h 10829276"/>
                <a:gd name="connsiteX103" fmla="*/ 4185363 w 4835994"/>
                <a:gd name="connsiteY103" fmla="*/ 9520045 h 10829276"/>
                <a:gd name="connsiteX104" fmla="*/ 4202948 w 4835994"/>
                <a:gd name="connsiteY104" fmla="*/ 9713475 h 10829276"/>
                <a:gd name="connsiteX105" fmla="*/ 4202948 w 4835994"/>
                <a:gd name="connsiteY105" fmla="*/ 9836568 h 10829276"/>
                <a:gd name="connsiteX106" fmla="*/ 4220533 w 4835994"/>
                <a:gd name="connsiteY106" fmla="*/ 10029998 h 10829276"/>
                <a:gd name="connsiteX107" fmla="*/ 4308456 w 4835994"/>
                <a:gd name="connsiteY107" fmla="*/ 10135506 h 10829276"/>
                <a:gd name="connsiteX108" fmla="*/ 4343625 w 4835994"/>
                <a:gd name="connsiteY108" fmla="*/ 10135506 h 10829276"/>
                <a:gd name="connsiteX109" fmla="*/ 4361210 w 4835994"/>
                <a:gd name="connsiteY109" fmla="*/ 10047583 h 10829276"/>
                <a:gd name="connsiteX110" fmla="*/ 4326040 w 4835994"/>
                <a:gd name="connsiteY110" fmla="*/ 9906906 h 10829276"/>
                <a:gd name="connsiteX111" fmla="*/ 4343625 w 4835994"/>
                <a:gd name="connsiteY111" fmla="*/ 9713475 h 10829276"/>
                <a:gd name="connsiteX112" fmla="*/ 4396379 w 4835994"/>
                <a:gd name="connsiteY112" fmla="*/ 9572798 h 10829276"/>
                <a:gd name="connsiteX113" fmla="*/ 4466717 w 4835994"/>
                <a:gd name="connsiteY113" fmla="*/ 9836568 h 10829276"/>
                <a:gd name="connsiteX114" fmla="*/ 4466717 w 4835994"/>
                <a:gd name="connsiteY114" fmla="*/ 10065168 h 10829276"/>
                <a:gd name="connsiteX115" fmla="*/ 4431548 w 4835994"/>
                <a:gd name="connsiteY115" fmla="*/ 10170675 h 10829276"/>
                <a:gd name="connsiteX116" fmla="*/ 4378794 w 4835994"/>
                <a:gd name="connsiteY116" fmla="*/ 10293768 h 10829276"/>
                <a:gd name="connsiteX117" fmla="*/ 4290871 w 4835994"/>
                <a:gd name="connsiteY117" fmla="*/ 10452029 h 10829276"/>
                <a:gd name="connsiteX118" fmla="*/ 4290871 w 4835994"/>
                <a:gd name="connsiteY118" fmla="*/ 10487198 h 10829276"/>
                <a:gd name="connsiteX119" fmla="*/ 4449133 w 4835994"/>
                <a:gd name="connsiteY119" fmla="*/ 10311352 h 10829276"/>
                <a:gd name="connsiteX120" fmla="*/ 4607394 w 4835994"/>
                <a:gd name="connsiteY120" fmla="*/ 10241014 h 10829276"/>
                <a:gd name="connsiteX121" fmla="*/ 4712902 w 4835994"/>
                <a:gd name="connsiteY121" fmla="*/ 10065168 h 10829276"/>
                <a:gd name="connsiteX122" fmla="*/ 4783240 w 4835994"/>
                <a:gd name="connsiteY122" fmla="*/ 9906906 h 10829276"/>
                <a:gd name="connsiteX123" fmla="*/ 4835994 w 4835994"/>
                <a:gd name="connsiteY123" fmla="*/ 9731060 h 10829276"/>
                <a:gd name="connsiteX124" fmla="*/ 4783240 w 4835994"/>
                <a:gd name="connsiteY124" fmla="*/ 9396952 h 10829276"/>
                <a:gd name="connsiteX125" fmla="*/ 4677733 w 4835994"/>
                <a:gd name="connsiteY125" fmla="*/ 9010091 h 10829276"/>
                <a:gd name="connsiteX126" fmla="*/ 4677733 w 4835994"/>
                <a:gd name="connsiteY126" fmla="*/ 8851829 h 10829276"/>
                <a:gd name="connsiteX127" fmla="*/ 4695317 w 4835994"/>
                <a:gd name="connsiteY127" fmla="*/ 8799075 h 10829276"/>
                <a:gd name="connsiteX128" fmla="*/ 4624979 w 4835994"/>
                <a:gd name="connsiteY128" fmla="*/ 8693568 h 10829276"/>
                <a:gd name="connsiteX129" fmla="*/ 4607394 w 4835994"/>
                <a:gd name="connsiteY129" fmla="*/ 8640814 h 10829276"/>
                <a:gd name="connsiteX130" fmla="*/ 4767051 w 4835994"/>
                <a:gd name="connsiteY130" fmla="*/ 8485344 h 10829276"/>
                <a:gd name="connsiteX131" fmla="*/ 4720438 w 4835994"/>
                <a:gd name="connsiteY131" fmla="*/ 7522655 h 10829276"/>
                <a:gd name="connsiteX132" fmla="*/ 4705086 w 4835994"/>
                <a:gd name="connsiteY132" fmla="*/ 6920312 h 10829276"/>
                <a:gd name="connsiteX133" fmla="*/ 4614094 w 4835994"/>
                <a:gd name="connsiteY133" fmla="*/ 6397520 h 10829276"/>
                <a:gd name="connsiteX134" fmla="*/ 4509423 w 4835994"/>
                <a:gd name="connsiteY134" fmla="*/ 5788198 h 10829276"/>
                <a:gd name="connsiteX135" fmla="*/ 4468950 w 4835994"/>
                <a:gd name="connsiteY135" fmla="*/ 4527409 h 10829276"/>
                <a:gd name="connsiteX136" fmla="*/ 4468950 w 4835994"/>
                <a:gd name="connsiteY136" fmla="*/ 3794997 h 10829276"/>
                <a:gd name="connsiteX137" fmla="*/ 4308456 w 4835994"/>
                <a:gd name="connsiteY137" fmla="*/ 3295091 h 10829276"/>
                <a:gd name="connsiteX138" fmla="*/ 4202948 w 4835994"/>
                <a:gd name="connsiteY138" fmla="*/ 3189583 h 10829276"/>
                <a:gd name="connsiteX139" fmla="*/ 4062271 w 4835994"/>
                <a:gd name="connsiteY139" fmla="*/ 3101660 h 10829276"/>
                <a:gd name="connsiteX140" fmla="*/ 3797665 w 4835994"/>
                <a:gd name="connsiteY140" fmla="*/ 3034392 h 10829276"/>
                <a:gd name="connsiteX141" fmla="*/ 3402429 w 4835994"/>
                <a:gd name="connsiteY141" fmla="*/ 2826447 h 10829276"/>
                <a:gd name="connsiteX142" fmla="*/ 3024779 w 4835994"/>
                <a:gd name="connsiteY142" fmla="*/ 2609291 h 10829276"/>
                <a:gd name="connsiteX143" fmla="*/ 2866517 w 4835994"/>
                <a:gd name="connsiteY143" fmla="*/ 2204845 h 10829276"/>
                <a:gd name="connsiteX144" fmla="*/ 2831348 w 4835994"/>
                <a:gd name="connsiteY144" fmla="*/ 1958660 h 10829276"/>
                <a:gd name="connsiteX145" fmla="*/ 2831348 w 4835994"/>
                <a:gd name="connsiteY145" fmla="*/ 1870737 h 10829276"/>
                <a:gd name="connsiteX146" fmla="*/ 3077533 w 4835994"/>
                <a:gd name="connsiteY146" fmla="*/ 1958660 h 10829276"/>
                <a:gd name="connsiteX147" fmla="*/ 3288548 w 4835994"/>
                <a:gd name="connsiteY147" fmla="*/ 1993829 h 10829276"/>
                <a:gd name="connsiteX148" fmla="*/ 3411640 w 4835994"/>
                <a:gd name="connsiteY148" fmla="*/ 1958660 h 10829276"/>
                <a:gd name="connsiteX149" fmla="*/ 3446810 w 4835994"/>
                <a:gd name="connsiteY149" fmla="*/ 1923491 h 10829276"/>
                <a:gd name="connsiteX150" fmla="*/ 3446810 w 4835994"/>
                <a:gd name="connsiteY150" fmla="*/ 1835568 h 10829276"/>
                <a:gd name="connsiteX151" fmla="*/ 3429225 w 4835994"/>
                <a:gd name="connsiteY151" fmla="*/ 1782814 h 10829276"/>
                <a:gd name="connsiteX152" fmla="*/ 3464394 w 4835994"/>
                <a:gd name="connsiteY152" fmla="*/ 1782814 h 10829276"/>
                <a:gd name="connsiteX153" fmla="*/ 3534733 w 4835994"/>
                <a:gd name="connsiteY153" fmla="*/ 1765229 h 10829276"/>
                <a:gd name="connsiteX154" fmla="*/ 3517148 w 4835994"/>
                <a:gd name="connsiteY154" fmla="*/ 1712475 h 10829276"/>
                <a:gd name="connsiteX155" fmla="*/ 3499563 w 4835994"/>
                <a:gd name="connsiteY155" fmla="*/ 1694891 h 10829276"/>
                <a:gd name="connsiteX156" fmla="*/ 3552317 w 4835994"/>
                <a:gd name="connsiteY156" fmla="*/ 1677306 h 10829276"/>
                <a:gd name="connsiteX157" fmla="*/ 3552317 w 4835994"/>
                <a:gd name="connsiteY157" fmla="*/ 1571798 h 10829276"/>
                <a:gd name="connsiteX158" fmla="*/ 3534733 w 4835994"/>
                <a:gd name="connsiteY158" fmla="*/ 1413537 h 10829276"/>
                <a:gd name="connsiteX159" fmla="*/ 3640240 w 4835994"/>
                <a:gd name="connsiteY159" fmla="*/ 1413537 h 10829276"/>
                <a:gd name="connsiteX160" fmla="*/ 3740619 w 4835994"/>
                <a:gd name="connsiteY160" fmla="*/ 1406943 h 10829276"/>
                <a:gd name="connsiteX161" fmla="*/ 3710579 w 4835994"/>
                <a:gd name="connsiteY161" fmla="*/ 1290445 h 10829276"/>
                <a:gd name="connsiteX162" fmla="*/ 3622656 w 4835994"/>
                <a:gd name="connsiteY162" fmla="*/ 1184937 h 10829276"/>
                <a:gd name="connsiteX163" fmla="*/ 3587486 w 4835994"/>
                <a:gd name="connsiteY163" fmla="*/ 1132183 h 10829276"/>
                <a:gd name="connsiteX164" fmla="*/ 3552317 w 4835994"/>
                <a:gd name="connsiteY164" fmla="*/ 1044260 h 10829276"/>
                <a:gd name="connsiteX165" fmla="*/ 3600048 w 4835994"/>
                <a:gd name="connsiteY165" fmla="*/ 700940 h 10829276"/>
                <a:gd name="connsiteX166" fmla="*/ 3499563 w 4835994"/>
                <a:gd name="connsiteY166" fmla="*/ 340875 h 10829276"/>
                <a:gd name="connsiteX167" fmla="*/ 3306133 w 4835994"/>
                <a:gd name="connsiteY167" fmla="*/ 182614 h 10829276"/>
                <a:gd name="connsiteX168" fmla="*/ 3059948 w 4835994"/>
                <a:gd name="connsiteY168" fmla="*/ 77106 h 10829276"/>
                <a:gd name="connsiteX169" fmla="*/ 2796179 w 4835994"/>
                <a:gd name="connsiteY169" fmla="*/ 6768 h 10829276"/>
                <a:gd name="connsiteX170" fmla="*/ 2532410 w 4835994"/>
                <a:gd name="connsiteY170" fmla="*/ 6768 h 10829276"/>
                <a:gd name="connsiteX171" fmla="*/ 2198302 w 4835994"/>
                <a:gd name="connsiteY171" fmla="*/ 41937 h 10829276"/>
                <a:gd name="connsiteX172" fmla="*/ 1987286 w 4835994"/>
                <a:gd name="connsiteY172" fmla="*/ 165029 h 10829276"/>
                <a:gd name="connsiteX173" fmla="*/ 1776271 w 4835994"/>
                <a:gd name="connsiteY173" fmla="*/ 358460 h 10829276"/>
                <a:gd name="connsiteX174" fmla="*/ 1705932 w 4835994"/>
                <a:gd name="connsiteY174" fmla="*/ 639814 h 10829276"/>
                <a:gd name="connsiteX175" fmla="*/ 1776271 w 4835994"/>
                <a:gd name="connsiteY175" fmla="*/ 991507 h 10829276"/>
                <a:gd name="connsiteX176" fmla="*/ 1952117 w 4835994"/>
                <a:gd name="connsiteY176" fmla="*/ 1272860 h 10829276"/>
                <a:gd name="connsiteX177" fmla="*/ 2163133 w 4835994"/>
                <a:gd name="connsiteY177" fmla="*/ 1448706 h 10829276"/>
                <a:gd name="connsiteX178" fmla="*/ 2215887 w 4835994"/>
                <a:gd name="connsiteY178" fmla="*/ 1554213 h 10829276"/>
                <a:gd name="connsiteX179" fmla="*/ 2215886 w 4835994"/>
                <a:gd name="connsiteY179" fmla="*/ 1888321 h 10829276"/>
                <a:gd name="connsiteX180" fmla="*/ 2084421 w 4835994"/>
                <a:gd name="connsiteY180" fmla="*/ 2295000 h 10829276"/>
                <a:gd name="connsiteX181" fmla="*/ 2004871 w 4835994"/>
                <a:gd name="connsiteY181" fmla="*/ 2503783 h 10829276"/>
                <a:gd name="connsiteX182" fmla="*/ 1562185 w 4835994"/>
                <a:gd name="connsiteY182" fmla="*/ 2803560 h 10829276"/>
                <a:gd name="connsiteX183" fmla="*/ 1139317 w 4835994"/>
                <a:gd name="connsiteY183" fmla="*/ 3011504 h 10829276"/>
                <a:gd name="connsiteX184" fmla="*/ 689933 w 4835994"/>
                <a:gd name="connsiteY184" fmla="*/ 3139062 h 10829276"/>
                <a:gd name="connsiteX0" fmla="*/ 689933 w 4835994"/>
                <a:gd name="connsiteY0" fmla="*/ 3139062 h 10829276"/>
                <a:gd name="connsiteX1" fmla="*/ 402439 w 4835994"/>
                <a:gd name="connsiteY1" fmla="*/ 3457818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50631 w 4835994"/>
                <a:gd name="connsiteY43" fmla="*/ 6480977 h 10829276"/>
                <a:gd name="connsiteX44" fmla="*/ 1037717 w 4835994"/>
                <a:gd name="connsiteY44" fmla="*/ 5669014 h 10829276"/>
                <a:gd name="connsiteX45" fmla="*/ 1058372 w 4835994"/>
                <a:gd name="connsiteY45" fmla="*/ 5147616 h 10829276"/>
                <a:gd name="connsiteX46" fmla="*/ 985800 w 4835994"/>
                <a:gd name="connsiteY46" fmla="*/ 4689858 h 10829276"/>
                <a:gd name="connsiteX47" fmla="*/ 1104715 w 4835994"/>
                <a:gd name="connsiteY47" fmla="*/ 5114615 h 10829276"/>
                <a:gd name="connsiteX48" fmla="*/ 1207423 w 4835994"/>
                <a:gd name="connsiteY48" fmla="*/ 5328208 h 10829276"/>
                <a:gd name="connsiteX49" fmla="*/ 1266317 w 4835994"/>
                <a:gd name="connsiteY49" fmla="*/ 5985537 h 10829276"/>
                <a:gd name="connsiteX50" fmla="*/ 1301486 w 4835994"/>
                <a:gd name="connsiteY50" fmla="*/ 6266891 h 10829276"/>
                <a:gd name="connsiteX51" fmla="*/ 1222774 w 4835994"/>
                <a:gd name="connsiteY51" fmla="*/ 6740838 h 10829276"/>
                <a:gd name="connsiteX52" fmla="*/ 822515 w 4835994"/>
                <a:gd name="connsiteY52" fmla="*/ 7763207 h 10829276"/>
                <a:gd name="connsiteX53" fmla="*/ 698306 w 4835994"/>
                <a:gd name="connsiteY53" fmla="*/ 8785120 h 10829276"/>
                <a:gd name="connsiteX54" fmla="*/ 861871 w 4835994"/>
                <a:gd name="connsiteY54" fmla="*/ 9854152 h 10829276"/>
                <a:gd name="connsiteX55" fmla="*/ 843458 w 4835994"/>
                <a:gd name="connsiteY55" fmla="*/ 9904329 h 10829276"/>
                <a:gd name="connsiteX56" fmla="*/ 1020133 w 4835994"/>
                <a:gd name="connsiteY56" fmla="*/ 10592706 h 10829276"/>
                <a:gd name="connsiteX57" fmla="*/ 1090471 w 4835994"/>
                <a:gd name="connsiteY57" fmla="*/ 10803722 h 10829276"/>
                <a:gd name="connsiteX58" fmla="*/ 1178394 w 4835994"/>
                <a:gd name="connsiteY58" fmla="*/ 10803722 h 10829276"/>
                <a:gd name="connsiteX59" fmla="*/ 1389410 w 4835994"/>
                <a:gd name="connsiteY59" fmla="*/ 10803722 h 10829276"/>
                <a:gd name="connsiteX60" fmla="*/ 1916948 w 4835994"/>
                <a:gd name="connsiteY60" fmla="*/ 10803722 h 10829276"/>
                <a:gd name="connsiteX61" fmla="*/ 2338979 w 4835994"/>
                <a:gd name="connsiteY61" fmla="*/ 10786137 h 10829276"/>
                <a:gd name="connsiteX62" fmla="*/ 2374148 w 4835994"/>
                <a:gd name="connsiteY62" fmla="*/ 10663045 h 10829276"/>
                <a:gd name="connsiteX63" fmla="*/ 2338979 w 4835994"/>
                <a:gd name="connsiteY63" fmla="*/ 10399275 h 10829276"/>
                <a:gd name="connsiteX64" fmla="*/ 2356563 w 4835994"/>
                <a:gd name="connsiteY64" fmla="*/ 9994829 h 10829276"/>
                <a:gd name="connsiteX65" fmla="*/ 2338979 w 4835994"/>
                <a:gd name="connsiteY65" fmla="*/ 9432122 h 10829276"/>
                <a:gd name="connsiteX66" fmla="*/ 2303810 w 4835994"/>
                <a:gd name="connsiteY66" fmla="*/ 9133183 h 10829276"/>
                <a:gd name="connsiteX67" fmla="*/ 2303810 w 4835994"/>
                <a:gd name="connsiteY67" fmla="*/ 9010091 h 10829276"/>
                <a:gd name="connsiteX68" fmla="*/ 2479656 w 4835994"/>
                <a:gd name="connsiteY68" fmla="*/ 9027675 h 10829276"/>
                <a:gd name="connsiteX69" fmla="*/ 2549994 w 4835994"/>
                <a:gd name="connsiteY69" fmla="*/ 9045260 h 10829276"/>
                <a:gd name="connsiteX70" fmla="*/ 2532410 w 4835994"/>
                <a:gd name="connsiteY70" fmla="*/ 9256275 h 10829276"/>
                <a:gd name="connsiteX71" fmla="*/ 2514825 w 4835994"/>
                <a:gd name="connsiteY71" fmla="*/ 9537629 h 10829276"/>
                <a:gd name="connsiteX72" fmla="*/ 2497240 w 4835994"/>
                <a:gd name="connsiteY72" fmla="*/ 9766229 h 10829276"/>
                <a:gd name="connsiteX73" fmla="*/ 2497240 w 4835994"/>
                <a:gd name="connsiteY73" fmla="*/ 10047583 h 10829276"/>
                <a:gd name="connsiteX74" fmla="*/ 2479656 w 4835994"/>
                <a:gd name="connsiteY74" fmla="*/ 10241014 h 10829276"/>
                <a:gd name="connsiteX75" fmla="*/ 2497240 w 4835994"/>
                <a:gd name="connsiteY75" fmla="*/ 10469614 h 10829276"/>
                <a:gd name="connsiteX76" fmla="*/ 2497240 w 4835994"/>
                <a:gd name="connsiteY76" fmla="*/ 10663045 h 10829276"/>
                <a:gd name="connsiteX77" fmla="*/ 2514825 w 4835994"/>
                <a:gd name="connsiteY77" fmla="*/ 10821306 h 10829276"/>
                <a:gd name="connsiteX78" fmla="*/ 2725840 w 4835994"/>
                <a:gd name="connsiteY78" fmla="*/ 10803722 h 10829276"/>
                <a:gd name="connsiteX79" fmla="*/ 3059948 w 4835994"/>
                <a:gd name="connsiteY79" fmla="*/ 10786137 h 10829276"/>
                <a:gd name="connsiteX80" fmla="*/ 3499563 w 4835994"/>
                <a:gd name="connsiteY80" fmla="*/ 10821306 h 10829276"/>
                <a:gd name="connsiteX81" fmla="*/ 3763333 w 4835994"/>
                <a:gd name="connsiteY81" fmla="*/ 10786137 h 10829276"/>
                <a:gd name="connsiteX82" fmla="*/ 3780917 w 4835994"/>
                <a:gd name="connsiteY82" fmla="*/ 10680629 h 10829276"/>
                <a:gd name="connsiteX83" fmla="*/ 3851256 w 4835994"/>
                <a:gd name="connsiteY83" fmla="*/ 10293768 h 10829276"/>
                <a:gd name="connsiteX84" fmla="*/ 3974348 w 4835994"/>
                <a:gd name="connsiteY84" fmla="*/ 9783814 h 10829276"/>
                <a:gd name="connsiteX85" fmla="*/ 4079856 w 4835994"/>
                <a:gd name="connsiteY85" fmla="*/ 9080429 h 10829276"/>
                <a:gd name="connsiteX86" fmla="*/ 4170011 w 4835994"/>
                <a:gd name="connsiteY86" fmla="*/ 8727900 h 10829276"/>
                <a:gd name="connsiteX87" fmla="*/ 4161486 w 4835994"/>
                <a:gd name="connsiteY87" fmla="*/ 8069149 h 10829276"/>
                <a:gd name="connsiteX88" fmla="*/ 4048340 w 4835994"/>
                <a:gd name="connsiteY88" fmla="*/ 7358964 h 10829276"/>
                <a:gd name="connsiteX89" fmla="*/ 3752447 w 4835994"/>
                <a:gd name="connsiteY89" fmla="*/ 6700366 h 10829276"/>
                <a:gd name="connsiteX90" fmla="*/ 3576297 w 4835994"/>
                <a:gd name="connsiteY90" fmla="*/ 6290413 h 10829276"/>
                <a:gd name="connsiteX91" fmla="*/ 3622656 w 4835994"/>
                <a:gd name="connsiteY91" fmla="*/ 5880029 h 10829276"/>
                <a:gd name="connsiteX92" fmla="*/ 3692994 w 4835994"/>
                <a:gd name="connsiteY92" fmla="*/ 5387660 h 10829276"/>
                <a:gd name="connsiteX93" fmla="*/ 3710579 w 4835994"/>
                <a:gd name="connsiteY93" fmla="*/ 5106306 h 10829276"/>
                <a:gd name="connsiteX94" fmla="*/ 3734304 w 4835994"/>
                <a:gd name="connsiteY94" fmla="*/ 5354445 h 10829276"/>
                <a:gd name="connsiteX95" fmla="*/ 3798502 w 4835994"/>
                <a:gd name="connsiteY95" fmla="*/ 6126214 h 10829276"/>
                <a:gd name="connsiteX96" fmla="*/ 3798502 w 4835994"/>
                <a:gd name="connsiteY96" fmla="*/ 6460322 h 10829276"/>
                <a:gd name="connsiteX97" fmla="*/ 3921594 w 4835994"/>
                <a:gd name="connsiteY97" fmla="*/ 6970275 h 10829276"/>
                <a:gd name="connsiteX98" fmla="*/ 4079856 w 4835994"/>
                <a:gd name="connsiteY98" fmla="*/ 7532983 h 10829276"/>
                <a:gd name="connsiteX99" fmla="*/ 4417591 w 4835994"/>
                <a:gd name="connsiteY99" fmla="*/ 8305032 h 10829276"/>
                <a:gd name="connsiteX100" fmla="*/ 4322970 w 4835994"/>
                <a:gd name="connsiteY100" fmla="*/ 8643046 h 10829276"/>
                <a:gd name="connsiteX101" fmla="*/ 4326040 w 4835994"/>
                <a:gd name="connsiteY101" fmla="*/ 8957337 h 10829276"/>
                <a:gd name="connsiteX102" fmla="*/ 4273286 w 4835994"/>
                <a:gd name="connsiteY102" fmla="*/ 9273860 h 10829276"/>
                <a:gd name="connsiteX103" fmla="*/ 4185363 w 4835994"/>
                <a:gd name="connsiteY103" fmla="*/ 9520045 h 10829276"/>
                <a:gd name="connsiteX104" fmla="*/ 4202948 w 4835994"/>
                <a:gd name="connsiteY104" fmla="*/ 9713475 h 10829276"/>
                <a:gd name="connsiteX105" fmla="*/ 4202948 w 4835994"/>
                <a:gd name="connsiteY105" fmla="*/ 9836568 h 10829276"/>
                <a:gd name="connsiteX106" fmla="*/ 4220533 w 4835994"/>
                <a:gd name="connsiteY106" fmla="*/ 10029998 h 10829276"/>
                <a:gd name="connsiteX107" fmla="*/ 4308456 w 4835994"/>
                <a:gd name="connsiteY107" fmla="*/ 10135506 h 10829276"/>
                <a:gd name="connsiteX108" fmla="*/ 4343625 w 4835994"/>
                <a:gd name="connsiteY108" fmla="*/ 10135506 h 10829276"/>
                <a:gd name="connsiteX109" fmla="*/ 4361210 w 4835994"/>
                <a:gd name="connsiteY109" fmla="*/ 10047583 h 10829276"/>
                <a:gd name="connsiteX110" fmla="*/ 4326040 w 4835994"/>
                <a:gd name="connsiteY110" fmla="*/ 9906906 h 10829276"/>
                <a:gd name="connsiteX111" fmla="*/ 4343625 w 4835994"/>
                <a:gd name="connsiteY111" fmla="*/ 9713475 h 10829276"/>
                <a:gd name="connsiteX112" fmla="*/ 4396379 w 4835994"/>
                <a:gd name="connsiteY112" fmla="*/ 9572798 h 10829276"/>
                <a:gd name="connsiteX113" fmla="*/ 4466717 w 4835994"/>
                <a:gd name="connsiteY113" fmla="*/ 9836568 h 10829276"/>
                <a:gd name="connsiteX114" fmla="*/ 4466717 w 4835994"/>
                <a:gd name="connsiteY114" fmla="*/ 10065168 h 10829276"/>
                <a:gd name="connsiteX115" fmla="*/ 4431548 w 4835994"/>
                <a:gd name="connsiteY115" fmla="*/ 10170675 h 10829276"/>
                <a:gd name="connsiteX116" fmla="*/ 4378794 w 4835994"/>
                <a:gd name="connsiteY116" fmla="*/ 10293768 h 10829276"/>
                <a:gd name="connsiteX117" fmla="*/ 4290871 w 4835994"/>
                <a:gd name="connsiteY117" fmla="*/ 10452029 h 10829276"/>
                <a:gd name="connsiteX118" fmla="*/ 4290871 w 4835994"/>
                <a:gd name="connsiteY118" fmla="*/ 10487198 h 10829276"/>
                <a:gd name="connsiteX119" fmla="*/ 4449133 w 4835994"/>
                <a:gd name="connsiteY119" fmla="*/ 10311352 h 10829276"/>
                <a:gd name="connsiteX120" fmla="*/ 4607394 w 4835994"/>
                <a:gd name="connsiteY120" fmla="*/ 10241014 h 10829276"/>
                <a:gd name="connsiteX121" fmla="*/ 4712902 w 4835994"/>
                <a:gd name="connsiteY121" fmla="*/ 10065168 h 10829276"/>
                <a:gd name="connsiteX122" fmla="*/ 4783240 w 4835994"/>
                <a:gd name="connsiteY122" fmla="*/ 9906906 h 10829276"/>
                <a:gd name="connsiteX123" fmla="*/ 4835994 w 4835994"/>
                <a:gd name="connsiteY123" fmla="*/ 9731060 h 10829276"/>
                <a:gd name="connsiteX124" fmla="*/ 4783240 w 4835994"/>
                <a:gd name="connsiteY124" fmla="*/ 9396952 h 10829276"/>
                <a:gd name="connsiteX125" fmla="*/ 4677733 w 4835994"/>
                <a:gd name="connsiteY125" fmla="*/ 9010091 h 10829276"/>
                <a:gd name="connsiteX126" fmla="*/ 4677733 w 4835994"/>
                <a:gd name="connsiteY126" fmla="*/ 8851829 h 10829276"/>
                <a:gd name="connsiteX127" fmla="*/ 4695317 w 4835994"/>
                <a:gd name="connsiteY127" fmla="*/ 8799075 h 10829276"/>
                <a:gd name="connsiteX128" fmla="*/ 4624979 w 4835994"/>
                <a:gd name="connsiteY128" fmla="*/ 8693568 h 10829276"/>
                <a:gd name="connsiteX129" fmla="*/ 4607394 w 4835994"/>
                <a:gd name="connsiteY129" fmla="*/ 8640814 h 10829276"/>
                <a:gd name="connsiteX130" fmla="*/ 4767051 w 4835994"/>
                <a:gd name="connsiteY130" fmla="*/ 8485344 h 10829276"/>
                <a:gd name="connsiteX131" fmla="*/ 4720438 w 4835994"/>
                <a:gd name="connsiteY131" fmla="*/ 7522655 h 10829276"/>
                <a:gd name="connsiteX132" fmla="*/ 4705086 w 4835994"/>
                <a:gd name="connsiteY132" fmla="*/ 6920312 h 10829276"/>
                <a:gd name="connsiteX133" fmla="*/ 4614094 w 4835994"/>
                <a:gd name="connsiteY133" fmla="*/ 6397520 h 10829276"/>
                <a:gd name="connsiteX134" fmla="*/ 4509423 w 4835994"/>
                <a:gd name="connsiteY134" fmla="*/ 5788198 h 10829276"/>
                <a:gd name="connsiteX135" fmla="*/ 4468950 w 4835994"/>
                <a:gd name="connsiteY135" fmla="*/ 4527409 h 10829276"/>
                <a:gd name="connsiteX136" fmla="*/ 4468950 w 4835994"/>
                <a:gd name="connsiteY136" fmla="*/ 3794997 h 10829276"/>
                <a:gd name="connsiteX137" fmla="*/ 4308456 w 4835994"/>
                <a:gd name="connsiteY137" fmla="*/ 3295091 h 10829276"/>
                <a:gd name="connsiteX138" fmla="*/ 4202948 w 4835994"/>
                <a:gd name="connsiteY138" fmla="*/ 3189583 h 10829276"/>
                <a:gd name="connsiteX139" fmla="*/ 4062271 w 4835994"/>
                <a:gd name="connsiteY139" fmla="*/ 3101660 h 10829276"/>
                <a:gd name="connsiteX140" fmla="*/ 3797665 w 4835994"/>
                <a:gd name="connsiteY140" fmla="*/ 3034392 h 10829276"/>
                <a:gd name="connsiteX141" fmla="*/ 3402429 w 4835994"/>
                <a:gd name="connsiteY141" fmla="*/ 2826447 h 10829276"/>
                <a:gd name="connsiteX142" fmla="*/ 3024779 w 4835994"/>
                <a:gd name="connsiteY142" fmla="*/ 2609291 h 10829276"/>
                <a:gd name="connsiteX143" fmla="*/ 2866517 w 4835994"/>
                <a:gd name="connsiteY143" fmla="*/ 2204845 h 10829276"/>
                <a:gd name="connsiteX144" fmla="*/ 2831348 w 4835994"/>
                <a:gd name="connsiteY144" fmla="*/ 1958660 h 10829276"/>
                <a:gd name="connsiteX145" fmla="*/ 2831348 w 4835994"/>
                <a:gd name="connsiteY145" fmla="*/ 1870737 h 10829276"/>
                <a:gd name="connsiteX146" fmla="*/ 3077533 w 4835994"/>
                <a:gd name="connsiteY146" fmla="*/ 1958660 h 10829276"/>
                <a:gd name="connsiteX147" fmla="*/ 3288548 w 4835994"/>
                <a:gd name="connsiteY147" fmla="*/ 1993829 h 10829276"/>
                <a:gd name="connsiteX148" fmla="*/ 3411640 w 4835994"/>
                <a:gd name="connsiteY148" fmla="*/ 1958660 h 10829276"/>
                <a:gd name="connsiteX149" fmla="*/ 3446810 w 4835994"/>
                <a:gd name="connsiteY149" fmla="*/ 1923491 h 10829276"/>
                <a:gd name="connsiteX150" fmla="*/ 3446810 w 4835994"/>
                <a:gd name="connsiteY150" fmla="*/ 1835568 h 10829276"/>
                <a:gd name="connsiteX151" fmla="*/ 3429225 w 4835994"/>
                <a:gd name="connsiteY151" fmla="*/ 1782814 h 10829276"/>
                <a:gd name="connsiteX152" fmla="*/ 3464394 w 4835994"/>
                <a:gd name="connsiteY152" fmla="*/ 1782814 h 10829276"/>
                <a:gd name="connsiteX153" fmla="*/ 3534733 w 4835994"/>
                <a:gd name="connsiteY153" fmla="*/ 1765229 h 10829276"/>
                <a:gd name="connsiteX154" fmla="*/ 3517148 w 4835994"/>
                <a:gd name="connsiteY154" fmla="*/ 1712475 h 10829276"/>
                <a:gd name="connsiteX155" fmla="*/ 3499563 w 4835994"/>
                <a:gd name="connsiteY155" fmla="*/ 1694891 h 10829276"/>
                <a:gd name="connsiteX156" fmla="*/ 3552317 w 4835994"/>
                <a:gd name="connsiteY156" fmla="*/ 1677306 h 10829276"/>
                <a:gd name="connsiteX157" fmla="*/ 3552317 w 4835994"/>
                <a:gd name="connsiteY157" fmla="*/ 1571798 h 10829276"/>
                <a:gd name="connsiteX158" fmla="*/ 3534733 w 4835994"/>
                <a:gd name="connsiteY158" fmla="*/ 1413537 h 10829276"/>
                <a:gd name="connsiteX159" fmla="*/ 3640240 w 4835994"/>
                <a:gd name="connsiteY159" fmla="*/ 1413537 h 10829276"/>
                <a:gd name="connsiteX160" fmla="*/ 3740619 w 4835994"/>
                <a:gd name="connsiteY160" fmla="*/ 1406943 h 10829276"/>
                <a:gd name="connsiteX161" fmla="*/ 3710579 w 4835994"/>
                <a:gd name="connsiteY161" fmla="*/ 1290445 h 10829276"/>
                <a:gd name="connsiteX162" fmla="*/ 3622656 w 4835994"/>
                <a:gd name="connsiteY162" fmla="*/ 1184937 h 10829276"/>
                <a:gd name="connsiteX163" fmla="*/ 3587486 w 4835994"/>
                <a:gd name="connsiteY163" fmla="*/ 1132183 h 10829276"/>
                <a:gd name="connsiteX164" fmla="*/ 3552317 w 4835994"/>
                <a:gd name="connsiteY164" fmla="*/ 1044260 h 10829276"/>
                <a:gd name="connsiteX165" fmla="*/ 3600048 w 4835994"/>
                <a:gd name="connsiteY165" fmla="*/ 700940 h 10829276"/>
                <a:gd name="connsiteX166" fmla="*/ 3499563 w 4835994"/>
                <a:gd name="connsiteY166" fmla="*/ 340875 h 10829276"/>
                <a:gd name="connsiteX167" fmla="*/ 3306133 w 4835994"/>
                <a:gd name="connsiteY167" fmla="*/ 182614 h 10829276"/>
                <a:gd name="connsiteX168" fmla="*/ 3059948 w 4835994"/>
                <a:gd name="connsiteY168" fmla="*/ 77106 h 10829276"/>
                <a:gd name="connsiteX169" fmla="*/ 2796179 w 4835994"/>
                <a:gd name="connsiteY169" fmla="*/ 6768 h 10829276"/>
                <a:gd name="connsiteX170" fmla="*/ 2532410 w 4835994"/>
                <a:gd name="connsiteY170" fmla="*/ 6768 h 10829276"/>
                <a:gd name="connsiteX171" fmla="*/ 2198302 w 4835994"/>
                <a:gd name="connsiteY171" fmla="*/ 41937 h 10829276"/>
                <a:gd name="connsiteX172" fmla="*/ 1987286 w 4835994"/>
                <a:gd name="connsiteY172" fmla="*/ 165029 h 10829276"/>
                <a:gd name="connsiteX173" fmla="*/ 1776271 w 4835994"/>
                <a:gd name="connsiteY173" fmla="*/ 358460 h 10829276"/>
                <a:gd name="connsiteX174" fmla="*/ 1705932 w 4835994"/>
                <a:gd name="connsiteY174" fmla="*/ 639814 h 10829276"/>
                <a:gd name="connsiteX175" fmla="*/ 1776271 w 4835994"/>
                <a:gd name="connsiteY175" fmla="*/ 991507 h 10829276"/>
                <a:gd name="connsiteX176" fmla="*/ 1952117 w 4835994"/>
                <a:gd name="connsiteY176" fmla="*/ 1272860 h 10829276"/>
                <a:gd name="connsiteX177" fmla="*/ 2163133 w 4835994"/>
                <a:gd name="connsiteY177" fmla="*/ 1448706 h 10829276"/>
                <a:gd name="connsiteX178" fmla="*/ 2215887 w 4835994"/>
                <a:gd name="connsiteY178" fmla="*/ 1554213 h 10829276"/>
                <a:gd name="connsiteX179" fmla="*/ 2215886 w 4835994"/>
                <a:gd name="connsiteY179" fmla="*/ 1888321 h 10829276"/>
                <a:gd name="connsiteX180" fmla="*/ 2084421 w 4835994"/>
                <a:gd name="connsiteY180" fmla="*/ 2295000 h 10829276"/>
                <a:gd name="connsiteX181" fmla="*/ 2004871 w 4835994"/>
                <a:gd name="connsiteY181" fmla="*/ 2503783 h 10829276"/>
                <a:gd name="connsiteX182" fmla="*/ 1562185 w 4835994"/>
                <a:gd name="connsiteY182" fmla="*/ 2803560 h 10829276"/>
                <a:gd name="connsiteX183" fmla="*/ 1139317 w 4835994"/>
                <a:gd name="connsiteY183" fmla="*/ 3011504 h 10829276"/>
                <a:gd name="connsiteX184" fmla="*/ 689933 w 4835994"/>
                <a:gd name="connsiteY184" fmla="*/ 3139062 h 10829276"/>
                <a:gd name="connsiteX0" fmla="*/ 689933 w 4835994"/>
                <a:gd name="connsiteY0" fmla="*/ 3139062 h 10829276"/>
                <a:gd name="connsiteX1" fmla="*/ 402439 w 4835994"/>
                <a:gd name="connsiteY1" fmla="*/ 3457818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50631 w 4835994"/>
                <a:gd name="connsiteY43" fmla="*/ 6480977 h 10829276"/>
                <a:gd name="connsiteX44" fmla="*/ 1037717 w 4835994"/>
                <a:gd name="connsiteY44" fmla="*/ 5669014 h 10829276"/>
                <a:gd name="connsiteX45" fmla="*/ 1058372 w 4835994"/>
                <a:gd name="connsiteY45" fmla="*/ 5147616 h 10829276"/>
                <a:gd name="connsiteX46" fmla="*/ 985800 w 4835994"/>
                <a:gd name="connsiteY46" fmla="*/ 4689858 h 10829276"/>
                <a:gd name="connsiteX47" fmla="*/ 1104715 w 4835994"/>
                <a:gd name="connsiteY47" fmla="*/ 5114615 h 10829276"/>
                <a:gd name="connsiteX48" fmla="*/ 1207423 w 4835994"/>
                <a:gd name="connsiteY48" fmla="*/ 5328208 h 10829276"/>
                <a:gd name="connsiteX49" fmla="*/ 1266317 w 4835994"/>
                <a:gd name="connsiteY49" fmla="*/ 5985537 h 10829276"/>
                <a:gd name="connsiteX50" fmla="*/ 1325236 w 4835994"/>
                <a:gd name="connsiteY50" fmla="*/ 6296580 h 10829276"/>
                <a:gd name="connsiteX51" fmla="*/ 1222774 w 4835994"/>
                <a:gd name="connsiteY51" fmla="*/ 6740838 h 10829276"/>
                <a:gd name="connsiteX52" fmla="*/ 822515 w 4835994"/>
                <a:gd name="connsiteY52" fmla="*/ 7763207 h 10829276"/>
                <a:gd name="connsiteX53" fmla="*/ 698306 w 4835994"/>
                <a:gd name="connsiteY53" fmla="*/ 8785120 h 10829276"/>
                <a:gd name="connsiteX54" fmla="*/ 861871 w 4835994"/>
                <a:gd name="connsiteY54" fmla="*/ 9854152 h 10829276"/>
                <a:gd name="connsiteX55" fmla="*/ 843458 w 4835994"/>
                <a:gd name="connsiteY55" fmla="*/ 9904329 h 10829276"/>
                <a:gd name="connsiteX56" fmla="*/ 1020133 w 4835994"/>
                <a:gd name="connsiteY56" fmla="*/ 10592706 h 10829276"/>
                <a:gd name="connsiteX57" fmla="*/ 1090471 w 4835994"/>
                <a:gd name="connsiteY57" fmla="*/ 10803722 h 10829276"/>
                <a:gd name="connsiteX58" fmla="*/ 1178394 w 4835994"/>
                <a:gd name="connsiteY58" fmla="*/ 10803722 h 10829276"/>
                <a:gd name="connsiteX59" fmla="*/ 1389410 w 4835994"/>
                <a:gd name="connsiteY59" fmla="*/ 10803722 h 10829276"/>
                <a:gd name="connsiteX60" fmla="*/ 1916948 w 4835994"/>
                <a:gd name="connsiteY60" fmla="*/ 10803722 h 10829276"/>
                <a:gd name="connsiteX61" fmla="*/ 2338979 w 4835994"/>
                <a:gd name="connsiteY61" fmla="*/ 10786137 h 10829276"/>
                <a:gd name="connsiteX62" fmla="*/ 2374148 w 4835994"/>
                <a:gd name="connsiteY62" fmla="*/ 10663045 h 10829276"/>
                <a:gd name="connsiteX63" fmla="*/ 2338979 w 4835994"/>
                <a:gd name="connsiteY63" fmla="*/ 10399275 h 10829276"/>
                <a:gd name="connsiteX64" fmla="*/ 2356563 w 4835994"/>
                <a:gd name="connsiteY64" fmla="*/ 9994829 h 10829276"/>
                <a:gd name="connsiteX65" fmla="*/ 2338979 w 4835994"/>
                <a:gd name="connsiteY65" fmla="*/ 9432122 h 10829276"/>
                <a:gd name="connsiteX66" fmla="*/ 2303810 w 4835994"/>
                <a:gd name="connsiteY66" fmla="*/ 9133183 h 10829276"/>
                <a:gd name="connsiteX67" fmla="*/ 2303810 w 4835994"/>
                <a:gd name="connsiteY67" fmla="*/ 9010091 h 10829276"/>
                <a:gd name="connsiteX68" fmla="*/ 2479656 w 4835994"/>
                <a:gd name="connsiteY68" fmla="*/ 9027675 h 10829276"/>
                <a:gd name="connsiteX69" fmla="*/ 2549994 w 4835994"/>
                <a:gd name="connsiteY69" fmla="*/ 9045260 h 10829276"/>
                <a:gd name="connsiteX70" fmla="*/ 2532410 w 4835994"/>
                <a:gd name="connsiteY70" fmla="*/ 9256275 h 10829276"/>
                <a:gd name="connsiteX71" fmla="*/ 2514825 w 4835994"/>
                <a:gd name="connsiteY71" fmla="*/ 9537629 h 10829276"/>
                <a:gd name="connsiteX72" fmla="*/ 2497240 w 4835994"/>
                <a:gd name="connsiteY72" fmla="*/ 9766229 h 10829276"/>
                <a:gd name="connsiteX73" fmla="*/ 2497240 w 4835994"/>
                <a:gd name="connsiteY73" fmla="*/ 10047583 h 10829276"/>
                <a:gd name="connsiteX74" fmla="*/ 2479656 w 4835994"/>
                <a:gd name="connsiteY74" fmla="*/ 10241014 h 10829276"/>
                <a:gd name="connsiteX75" fmla="*/ 2497240 w 4835994"/>
                <a:gd name="connsiteY75" fmla="*/ 10469614 h 10829276"/>
                <a:gd name="connsiteX76" fmla="*/ 2497240 w 4835994"/>
                <a:gd name="connsiteY76" fmla="*/ 10663045 h 10829276"/>
                <a:gd name="connsiteX77" fmla="*/ 2514825 w 4835994"/>
                <a:gd name="connsiteY77" fmla="*/ 10821306 h 10829276"/>
                <a:gd name="connsiteX78" fmla="*/ 2725840 w 4835994"/>
                <a:gd name="connsiteY78" fmla="*/ 10803722 h 10829276"/>
                <a:gd name="connsiteX79" fmla="*/ 3059948 w 4835994"/>
                <a:gd name="connsiteY79" fmla="*/ 10786137 h 10829276"/>
                <a:gd name="connsiteX80" fmla="*/ 3499563 w 4835994"/>
                <a:gd name="connsiteY80" fmla="*/ 10821306 h 10829276"/>
                <a:gd name="connsiteX81" fmla="*/ 3763333 w 4835994"/>
                <a:gd name="connsiteY81" fmla="*/ 10786137 h 10829276"/>
                <a:gd name="connsiteX82" fmla="*/ 3780917 w 4835994"/>
                <a:gd name="connsiteY82" fmla="*/ 10680629 h 10829276"/>
                <a:gd name="connsiteX83" fmla="*/ 3851256 w 4835994"/>
                <a:gd name="connsiteY83" fmla="*/ 10293768 h 10829276"/>
                <a:gd name="connsiteX84" fmla="*/ 3974348 w 4835994"/>
                <a:gd name="connsiteY84" fmla="*/ 9783814 h 10829276"/>
                <a:gd name="connsiteX85" fmla="*/ 4079856 w 4835994"/>
                <a:gd name="connsiteY85" fmla="*/ 9080429 h 10829276"/>
                <a:gd name="connsiteX86" fmla="*/ 4170011 w 4835994"/>
                <a:gd name="connsiteY86" fmla="*/ 8727900 h 10829276"/>
                <a:gd name="connsiteX87" fmla="*/ 4161486 w 4835994"/>
                <a:gd name="connsiteY87" fmla="*/ 8069149 h 10829276"/>
                <a:gd name="connsiteX88" fmla="*/ 4048340 w 4835994"/>
                <a:gd name="connsiteY88" fmla="*/ 7358964 h 10829276"/>
                <a:gd name="connsiteX89" fmla="*/ 3752447 w 4835994"/>
                <a:gd name="connsiteY89" fmla="*/ 6700366 h 10829276"/>
                <a:gd name="connsiteX90" fmla="*/ 3576297 w 4835994"/>
                <a:gd name="connsiteY90" fmla="*/ 6290413 h 10829276"/>
                <a:gd name="connsiteX91" fmla="*/ 3622656 w 4835994"/>
                <a:gd name="connsiteY91" fmla="*/ 5880029 h 10829276"/>
                <a:gd name="connsiteX92" fmla="*/ 3692994 w 4835994"/>
                <a:gd name="connsiteY92" fmla="*/ 5387660 h 10829276"/>
                <a:gd name="connsiteX93" fmla="*/ 3710579 w 4835994"/>
                <a:gd name="connsiteY93" fmla="*/ 5106306 h 10829276"/>
                <a:gd name="connsiteX94" fmla="*/ 3734304 w 4835994"/>
                <a:gd name="connsiteY94" fmla="*/ 5354445 h 10829276"/>
                <a:gd name="connsiteX95" fmla="*/ 3798502 w 4835994"/>
                <a:gd name="connsiteY95" fmla="*/ 6126214 h 10829276"/>
                <a:gd name="connsiteX96" fmla="*/ 3798502 w 4835994"/>
                <a:gd name="connsiteY96" fmla="*/ 6460322 h 10829276"/>
                <a:gd name="connsiteX97" fmla="*/ 3921594 w 4835994"/>
                <a:gd name="connsiteY97" fmla="*/ 6970275 h 10829276"/>
                <a:gd name="connsiteX98" fmla="*/ 4079856 w 4835994"/>
                <a:gd name="connsiteY98" fmla="*/ 7532983 h 10829276"/>
                <a:gd name="connsiteX99" fmla="*/ 4417591 w 4835994"/>
                <a:gd name="connsiteY99" fmla="*/ 8305032 h 10829276"/>
                <a:gd name="connsiteX100" fmla="*/ 4322970 w 4835994"/>
                <a:gd name="connsiteY100" fmla="*/ 8643046 h 10829276"/>
                <a:gd name="connsiteX101" fmla="*/ 4326040 w 4835994"/>
                <a:gd name="connsiteY101" fmla="*/ 8957337 h 10829276"/>
                <a:gd name="connsiteX102" fmla="*/ 4273286 w 4835994"/>
                <a:gd name="connsiteY102" fmla="*/ 9273860 h 10829276"/>
                <a:gd name="connsiteX103" fmla="*/ 4185363 w 4835994"/>
                <a:gd name="connsiteY103" fmla="*/ 9520045 h 10829276"/>
                <a:gd name="connsiteX104" fmla="*/ 4202948 w 4835994"/>
                <a:gd name="connsiteY104" fmla="*/ 9713475 h 10829276"/>
                <a:gd name="connsiteX105" fmla="*/ 4202948 w 4835994"/>
                <a:gd name="connsiteY105" fmla="*/ 9836568 h 10829276"/>
                <a:gd name="connsiteX106" fmla="*/ 4220533 w 4835994"/>
                <a:gd name="connsiteY106" fmla="*/ 10029998 h 10829276"/>
                <a:gd name="connsiteX107" fmla="*/ 4308456 w 4835994"/>
                <a:gd name="connsiteY107" fmla="*/ 10135506 h 10829276"/>
                <a:gd name="connsiteX108" fmla="*/ 4343625 w 4835994"/>
                <a:gd name="connsiteY108" fmla="*/ 10135506 h 10829276"/>
                <a:gd name="connsiteX109" fmla="*/ 4361210 w 4835994"/>
                <a:gd name="connsiteY109" fmla="*/ 10047583 h 10829276"/>
                <a:gd name="connsiteX110" fmla="*/ 4326040 w 4835994"/>
                <a:gd name="connsiteY110" fmla="*/ 9906906 h 10829276"/>
                <a:gd name="connsiteX111" fmla="*/ 4343625 w 4835994"/>
                <a:gd name="connsiteY111" fmla="*/ 9713475 h 10829276"/>
                <a:gd name="connsiteX112" fmla="*/ 4396379 w 4835994"/>
                <a:gd name="connsiteY112" fmla="*/ 9572798 h 10829276"/>
                <a:gd name="connsiteX113" fmla="*/ 4466717 w 4835994"/>
                <a:gd name="connsiteY113" fmla="*/ 9836568 h 10829276"/>
                <a:gd name="connsiteX114" fmla="*/ 4466717 w 4835994"/>
                <a:gd name="connsiteY114" fmla="*/ 10065168 h 10829276"/>
                <a:gd name="connsiteX115" fmla="*/ 4431548 w 4835994"/>
                <a:gd name="connsiteY115" fmla="*/ 10170675 h 10829276"/>
                <a:gd name="connsiteX116" fmla="*/ 4378794 w 4835994"/>
                <a:gd name="connsiteY116" fmla="*/ 10293768 h 10829276"/>
                <a:gd name="connsiteX117" fmla="*/ 4290871 w 4835994"/>
                <a:gd name="connsiteY117" fmla="*/ 10452029 h 10829276"/>
                <a:gd name="connsiteX118" fmla="*/ 4290871 w 4835994"/>
                <a:gd name="connsiteY118" fmla="*/ 10487198 h 10829276"/>
                <a:gd name="connsiteX119" fmla="*/ 4449133 w 4835994"/>
                <a:gd name="connsiteY119" fmla="*/ 10311352 h 10829276"/>
                <a:gd name="connsiteX120" fmla="*/ 4607394 w 4835994"/>
                <a:gd name="connsiteY120" fmla="*/ 10241014 h 10829276"/>
                <a:gd name="connsiteX121" fmla="*/ 4712902 w 4835994"/>
                <a:gd name="connsiteY121" fmla="*/ 10065168 h 10829276"/>
                <a:gd name="connsiteX122" fmla="*/ 4783240 w 4835994"/>
                <a:gd name="connsiteY122" fmla="*/ 9906906 h 10829276"/>
                <a:gd name="connsiteX123" fmla="*/ 4835994 w 4835994"/>
                <a:gd name="connsiteY123" fmla="*/ 9731060 h 10829276"/>
                <a:gd name="connsiteX124" fmla="*/ 4783240 w 4835994"/>
                <a:gd name="connsiteY124" fmla="*/ 9396952 h 10829276"/>
                <a:gd name="connsiteX125" fmla="*/ 4677733 w 4835994"/>
                <a:gd name="connsiteY125" fmla="*/ 9010091 h 10829276"/>
                <a:gd name="connsiteX126" fmla="*/ 4677733 w 4835994"/>
                <a:gd name="connsiteY126" fmla="*/ 8851829 h 10829276"/>
                <a:gd name="connsiteX127" fmla="*/ 4695317 w 4835994"/>
                <a:gd name="connsiteY127" fmla="*/ 8799075 h 10829276"/>
                <a:gd name="connsiteX128" fmla="*/ 4624979 w 4835994"/>
                <a:gd name="connsiteY128" fmla="*/ 8693568 h 10829276"/>
                <a:gd name="connsiteX129" fmla="*/ 4607394 w 4835994"/>
                <a:gd name="connsiteY129" fmla="*/ 8640814 h 10829276"/>
                <a:gd name="connsiteX130" fmla="*/ 4767051 w 4835994"/>
                <a:gd name="connsiteY130" fmla="*/ 8485344 h 10829276"/>
                <a:gd name="connsiteX131" fmla="*/ 4720438 w 4835994"/>
                <a:gd name="connsiteY131" fmla="*/ 7522655 h 10829276"/>
                <a:gd name="connsiteX132" fmla="*/ 4705086 w 4835994"/>
                <a:gd name="connsiteY132" fmla="*/ 6920312 h 10829276"/>
                <a:gd name="connsiteX133" fmla="*/ 4614094 w 4835994"/>
                <a:gd name="connsiteY133" fmla="*/ 6397520 h 10829276"/>
                <a:gd name="connsiteX134" fmla="*/ 4509423 w 4835994"/>
                <a:gd name="connsiteY134" fmla="*/ 5788198 h 10829276"/>
                <a:gd name="connsiteX135" fmla="*/ 4468950 w 4835994"/>
                <a:gd name="connsiteY135" fmla="*/ 4527409 h 10829276"/>
                <a:gd name="connsiteX136" fmla="*/ 4468950 w 4835994"/>
                <a:gd name="connsiteY136" fmla="*/ 3794997 h 10829276"/>
                <a:gd name="connsiteX137" fmla="*/ 4308456 w 4835994"/>
                <a:gd name="connsiteY137" fmla="*/ 3295091 h 10829276"/>
                <a:gd name="connsiteX138" fmla="*/ 4202948 w 4835994"/>
                <a:gd name="connsiteY138" fmla="*/ 3189583 h 10829276"/>
                <a:gd name="connsiteX139" fmla="*/ 4062271 w 4835994"/>
                <a:gd name="connsiteY139" fmla="*/ 3101660 h 10829276"/>
                <a:gd name="connsiteX140" fmla="*/ 3797665 w 4835994"/>
                <a:gd name="connsiteY140" fmla="*/ 3034392 h 10829276"/>
                <a:gd name="connsiteX141" fmla="*/ 3402429 w 4835994"/>
                <a:gd name="connsiteY141" fmla="*/ 2826447 h 10829276"/>
                <a:gd name="connsiteX142" fmla="*/ 3024779 w 4835994"/>
                <a:gd name="connsiteY142" fmla="*/ 2609291 h 10829276"/>
                <a:gd name="connsiteX143" fmla="*/ 2866517 w 4835994"/>
                <a:gd name="connsiteY143" fmla="*/ 2204845 h 10829276"/>
                <a:gd name="connsiteX144" fmla="*/ 2831348 w 4835994"/>
                <a:gd name="connsiteY144" fmla="*/ 1958660 h 10829276"/>
                <a:gd name="connsiteX145" fmla="*/ 2831348 w 4835994"/>
                <a:gd name="connsiteY145" fmla="*/ 1870737 h 10829276"/>
                <a:gd name="connsiteX146" fmla="*/ 3077533 w 4835994"/>
                <a:gd name="connsiteY146" fmla="*/ 1958660 h 10829276"/>
                <a:gd name="connsiteX147" fmla="*/ 3288548 w 4835994"/>
                <a:gd name="connsiteY147" fmla="*/ 1993829 h 10829276"/>
                <a:gd name="connsiteX148" fmla="*/ 3411640 w 4835994"/>
                <a:gd name="connsiteY148" fmla="*/ 1958660 h 10829276"/>
                <a:gd name="connsiteX149" fmla="*/ 3446810 w 4835994"/>
                <a:gd name="connsiteY149" fmla="*/ 1923491 h 10829276"/>
                <a:gd name="connsiteX150" fmla="*/ 3446810 w 4835994"/>
                <a:gd name="connsiteY150" fmla="*/ 1835568 h 10829276"/>
                <a:gd name="connsiteX151" fmla="*/ 3429225 w 4835994"/>
                <a:gd name="connsiteY151" fmla="*/ 1782814 h 10829276"/>
                <a:gd name="connsiteX152" fmla="*/ 3464394 w 4835994"/>
                <a:gd name="connsiteY152" fmla="*/ 1782814 h 10829276"/>
                <a:gd name="connsiteX153" fmla="*/ 3534733 w 4835994"/>
                <a:gd name="connsiteY153" fmla="*/ 1765229 h 10829276"/>
                <a:gd name="connsiteX154" fmla="*/ 3517148 w 4835994"/>
                <a:gd name="connsiteY154" fmla="*/ 1712475 h 10829276"/>
                <a:gd name="connsiteX155" fmla="*/ 3499563 w 4835994"/>
                <a:gd name="connsiteY155" fmla="*/ 1694891 h 10829276"/>
                <a:gd name="connsiteX156" fmla="*/ 3552317 w 4835994"/>
                <a:gd name="connsiteY156" fmla="*/ 1677306 h 10829276"/>
                <a:gd name="connsiteX157" fmla="*/ 3552317 w 4835994"/>
                <a:gd name="connsiteY157" fmla="*/ 1571798 h 10829276"/>
                <a:gd name="connsiteX158" fmla="*/ 3534733 w 4835994"/>
                <a:gd name="connsiteY158" fmla="*/ 1413537 h 10829276"/>
                <a:gd name="connsiteX159" fmla="*/ 3640240 w 4835994"/>
                <a:gd name="connsiteY159" fmla="*/ 1413537 h 10829276"/>
                <a:gd name="connsiteX160" fmla="*/ 3740619 w 4835994"/>
                <a:gd name="connsiteY160" fmla="*/ 1406943 h 10829276"/>
                <a:gd name="connsiteX161" fmla="*/ 3710579 w 4835994"/>
                <a:gd name="connsiteY161" fmla="*/ 1290445 h 10829276"/>
                <a:gd name="connsiteX162" fmla="*/ 3622656 w 4835994"/>
                <a:gd name="connsiteY162" fmla="*/ 1184937 h 10829276"/>
                <a:gd name="connsiteX163" fmla="*/ 3587486 w 4835994"/>
                <a:gd name="connsiteY163" fmla="*/ 1132183 h 10829276"/>
                <a:gd name="connsiteX164" fmla="*/ 3552317 w 4835994"/>
                <a:gd name="connsiteY164" fmla="*/ 1044260 h 10829276"/>
                <a:gd name="connsiteX165" fmla="*/ 3600048 w 4835994"/>
                <a:gd name="connsiteY165" fmla="*/ 700940 h 10829276"/>
                <a:gd name="connsiteX166" fmla="*/ 3499563 w 4835994"/>
                <a:gd name="connsiteY166" fmla="*/ 340875 h 10829276"/>
                <a:gd name="connsiteX167" fmla="*/ 3306133 w 4835994"/>
                <a:gd name="connsiteY167" fmla="*/ 182614 h 10829276"/>
                <a:gd name="connsiteX168" fmla="*/ 3059948 w 4835994"/>
                <a:gd name="connsiteY168" fmla="*/ 77106 h 10829276"/>
                <a:gd name="connsiteX169" fmla="*/ 2796179 w 4835994"/>
                <a:gd name="connsiteY169" fmla="*/ 6768 h 10829276"/>
                <a:gd name="connsiteX170" fmla="*/ 2532410 w 4835994"/>
                <a:gd name="connsiteY170" fmla="*/ 6768 h 10829276"/>
                <a:gd name="connsiteX171" fmla="*/ 2198302 w 4835994"/>
                <a:gd name="connsiteY171" fmla="*/ 41937 h 10829276"/>
                <a:gd name="connsiteX172" fmla="*/ 1987286 w 4835994"/>
                <a:gd name="connsiteY172" fmla="*/ 165029 h 10829276"/>
                <a:gd name="connsiteX173" fmla="*/ 1776271 w 4835994"/>
                <a:gd name="connsiteY173" fmla="*/ 358460 h 10829276"/>
                <a:gd name="connsiteX174" fmla="*/ 1705932 w 4835994"/>
                <a:gd name="connsiteY174" fmla="*/ 639814 h 10829276"/>
                <a:gd name="connsiteX175" fmla="*/ 1776271 w 4835994"/>
                <a:gd name="connsiteY175" fmla="*/ 991507 h 10829276"/>
                <a:gd name="connsiteX176" fmla="*/ 1952117 w 4835994"/>
                <a:gd name="connsiteY176" fmla="*/ 1272860 h 10829276"/>
                <a:gd name="connsiteX177" fmla="*/ 2163133 w 4835994"/>
                <a:gd name="connsiteY177" fmla="*/ 1448706 h 10829276"/>
                <a:gd name="connsiteX178" fmla="*/ 2215887 w 4835994"/>
                <a:gd name="connsiteY178" fmla="*/ 1554213 h 10829276"/>
                <a:gd name="connsiteX179" fmla="*/ 2215886 w 4835994"/>
                <a:gd name="connsiteY179" fmla="*/ 1888321 h 10829276"/>
                <a:gd name="connsiteX180" fmla="*/ 2084421 w 4835994"/>
                <a:gd name="connsiteY180" fmla="*/ 2295000 h 10829276"/>
                <a:gd name="connsiteX181" fmla="*/ 2004871 w 4835994"/>
                <a:gd name="connsiteY181" fmla="*/ 2503783 h 10829276"/>
                <a:gd name="connsiteX182" fmla="*/ 1562185 w 4835994"/>
                <a:gd name="connsiteY182" fmla="*/ 2803560 h 10829276"/>
                <a:gd name="connsiteX183" fmla="*/ 1139317 w 4835994"/>
                <a:gd name="connsiteY183" fmla="*/ 3011504 h 10829276"/>
                <a:gd name="connsiteX184" fmla="*/ 689933 w 4835994"/>
                <a:gd name="connsiteY184" fmla="*/ 3139062 h 10829276"/>
                <a:gd name="connsiteX0" fmla="*/ 689933 w 4835994"/>
                <a:gd name="connsiteY0" fmla="*/ 3139062 h 10829276"/>
                <a:gd name="connsiteX1" fmla="*/ 402439 w 4835994"/>
                <a:gd name="connsiteY1" fmla="*/ 3457818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50631 w 4835994"/>
                <a:gd name="connsiteY43" fmla="*/ 6480977 h 10829276"/>
                <a:gd name="connsiteX44" fmla="*/ 1037717 w 4835994"/>
                <a:gd name="connsiteY44" fmla="*/ 5669014 h 10829276"/>
                <a:gd name="connsiteX45" fmla="*/ 1058372 w 4835994"/>
                <a:gd name="connsiteY45" fmla="*/ 5147616 h 10829276"/>
                <a:gd name="connsiteX46" fmla="*/ 985800 w 4835994"/>
                <a:gd name="connsiteY46" fmla="*/ 4689858 h 10829276"/>
                <a:gd name="connsiteX47" fmla="*/ 1104715 w 4835994"/>
                <a:gd name="connsiteY47" fmla="*/ 5114615 h 10829276"/>
                <a:gd name="connsiteX48" fmla="*/ 1207423 w 4835994"/>
                <a:gd name="connsiteY48" fmla="*/ 5328208 h 10829276"/>
                <a:gd name="connsiteX49" fmla="*/ 1325236 w 4835994"/>
                <a:gd name="connsiteY49" fmla="*/ 6296580 h 10829276"/>
                <a:gd name="connsiteX50" fmla="*/ 1222774 w 4835994"/>
                <a:gd name="connsiteY50" fmla="*/ 6740838 h 10829276"/>
                <a:gd name="connsiteX51" fmla="*/ 822515 w 4835994"/>
                <a:gd name="connsiteY51" fmla="*/ 7763207 h 10829276"/>
                <a:gd name="connsiteX52" fmla="*/ 698306 w 4835994"/>
                <a:gd name="connsiteY52" fmla="*/ 8785120 h 10829276"/>
                <a:gd name="connsiteX53" fmla="*/ 861871 w 4835994"/>
                <a:gd name="connsiteY53" fmla="*/ 9854152 h 10829276"/>
                <a:gd name="connsiteX54" fmla="*/ 843458 w 4835994"/>
                <a:gd name="connsiteY54" fmla="*/ 9904329 h 10829276"/>
                <a:gd name="connsiteX55" fmla="*/ 1020133 w 4835994"/>
                <a:gd name="connsiteY55" fmla="*/ 10592706 h 10829276"/>
                <a:gd name="connsiteX56" fmla="*/ 1090471 w 4835994"/>
                <a:gd name="connsiteY56" fmla="*/ 10803722 h 10829276"/>
                <a:gd name="connsiteX57" fmla="*/ 1178394 w 4835994"/>
                <a:gd name="connsiteY57" fmla="*/ 10803722 h 10829276"/>
                <a:gd name="connsiteX58" fmla="*/ 1389410 w 4835994"/>
                <a:gd name="connsiteY58" fmla="*/ 10803722 h 10829276"/>
                <a:gd name="connsiteX59" fmla="*/ 1916948 w 4835994"/>
                <a:gd name="connsiteY59" fmla="*/ 10803722 h 10829276"/>
                <a:gd name="connsiteX60" fmla="*/ 2338979 w 4835994"/>
                <a:gd name="connsiteY60" fmla="*/ 10786137 h 10829276"/>
                <a:gd name="connsiteX61" fmla="*/ 2374148 w 4835994"/>
                <a:gd name="connsiteY61" fmla="*/ 10663045 h 10829276"/>
                <a:gd name="connsiteX62" fmla="*/ 2338979 w 4835994"/>
                <a:gd name="connsiteY62" fmla="*/ 10399275 h 10829276"/>
                <a:gd name="connsiteX63" fmla="*/ 2356563 w 4835994"/>
                <a:gd name="connsiteY63" fmla="*/ 9994829 h 10829276"/>
                <a:gd name="connsiteX64" fmla="*/ 2338979 w 4835994"/>
                <a:gd name="connsiteY64" fmla="*/ 9432122 h 10829276"/>
                <a:gd name="connsiteX65" fmla="*/ 2303810 w 4835994"/>
                <a:gd name="connsiteY65" fmla="*/ 9133183 h 10829276"/>
                <a:gd name="connsiteX66" fmla="*/ 2303810 w 4835994"/>
                <a:gd name="connsiteY66" fmla="*/ 9010091 h 10829276"/>
                <a:gd name="connsiteX67" fmla="*/ 2479656 w 4835994"/>
                <a:gd name="connsiteY67" fmla="*/ 9027675 h 10829276"/>
                <a:gd name="connsiteX68" fmla="*/ 2549994 w 4835994"/>
                <a:gd name="connsiteY68" fmla="*/ 9045260 h 10829276"/>
                <a:gd name="connsiteX69" fmla="*/ 2532410 w 4835994"/>
                <a:gd name="connsiteY69" fmla="*/ 9256275 h 10829276"/>
                <a:gd name="connsiteX70" fmla="*/ 2514825 w 4835994"/>
                <a:gd name="connsiteY70" fmla="*/ 9537629 h 10829276"/>
                <a:gd name="connsiteX71" fmla="*/ 2497240 w 4835994"/>
                <a:gd name="connsiteY71" fmla="*/ 9766229 h 10829276"/>
                <a:gd name="connsiteX72" fmla="*/ 2497240 w 4835994"/>
                <a:gd name="connsiteY72" fmla="*/ 10047583 h 10829276"/>
                <a:gd name="connsiteX73" fmla="*/ 2479656 w 4835994"/>
                <a:gd name="connsiteY73" fmla="*/ 10241014 h 10829276"/>
                <a:gd name="connsiteX74" fmla="*/ 2497240 w 4835994"/>
                <a:gd name="connsiteY74" fmla="*/ 10469614 h 10829276"/>
                <a:gd name="connsiteX75" fmla="*/ 2497240 w 4835994"/>
                <a:gd name="connsiteY75" fmla="*/ 10663045 h 10829276"/>
                <a:gd name="connsiteX76" fmla="*/ 2514825 w 4835994"/>
                <a:gd name="connsiteY76" fmla="*/ 10821306 h 10829276"/>
                <a:gd name="connsiteX77" fmla="*/ 2725840 w 4835994"/>
                <a:gd name="connsiteY77" fmla="*/ 10803722 h 10829276"/>
                <a:gd name="connsiteX78" fmla="*/ 3059948 w 4835994"/>
                <a:gd name="connsiteY78" fmla="*/ 10786137 h 10829276"/>
                <a:gd name="connsiteX79" fmla="*/ 3499563 w 4835994"/>
                <a:gd name="connsiteY79" fmla="*/ 10821306 h 10829276"/>
                <a:gd name="connsiteX80" fmla="*/ 3763333 w 4835994"/>
                <a:gd name="connsiteY80" fmla="*/ 10786137 h 10829276"/>
                <a:gd name="connsiteX81" fmla="*/ 3780917 w 4835994"/>
                <a:gd name="connsiteY81" fmla="*/ 10680629 h 10829276"/>
                <a:gd name="connsiteX82" fmla="*/ 3851256 w 4835994"/>
                <a:gd name="connsiteY82" fmla="*/ 10293768 h 10829276"/>
                <a:gd name="connsiteX83" fmla="*/ 3974348 w 4835994"/>
                <a:gd name="connsiteY83" fmla="*/ 9783814 h 10829276"/>
                <a:gd name="connsiteX84" fmla="*/ 4079856 w 4835994"/>
                <a:gd name="connsiteY84" fmla="*/ 9080429 h 10829276"/>
                <a:gd name="connsiteX85" fmla="*/ 4170011 w 4835994"/>
                <a:gd name="connsiteY85" fmla="*/ 8727900 h 10829276"/>
                <a:gd name="connsiteX86" fmla="*/ 4161486 w 4835994"/>
                <a:gd name="connsiteY86" fmla="*/ 8069149 h 10829276"/>
                <a:gd name="connsiteX87" fmla="*/ 4048340 w 4835994"/>
                <a:gd name="connsiteY87" fmla="*/ 7358964 h 10829276"/>
                <a:gd name="connsiteX88" fmla="*/ 3752447 w 4835994"/>
                <a:gd name="connsiteY88" fmla="*/ 6700366 h 10829276"/>
                <a:gd name="connsiteX89" fmla="*/ 3576297 w 4835994"/>
                <a:gd name="connsiteY89" fmla="*/ 6290413 h 10829276"/>
                <a:gd name="connsiteX90" fmla="*/ 3622656 w 4835994"/>
                <a:gd name="connsiteY90" fmla="*/ 5880029 h 10829276"/>
                <a:gd name="connsiteX91" fmla="*/ 3692994 w 4835994"/>
                <a:gd name="connsiteY91" fmla="*/ 5387660 h 10829276"/>
                <a:gd name="connsiteX92" fmla="*/ 3710579 w 4835994"/>
                <a:gd name="connsiteY92" fmla="*/ 5106306 h 10829276"/>
                <a:gd name="connsiteX93" fmla="*/ 3734304 w 4835994"/>
                <a:gd name="connsiteY93" fmla="*/ 5354445 h 10829276"/>
                <a:gd name="connsiteX94" fmla="*/ 3798502 w 4835994"/>
                <a:gd name="connsiteY94" fmla="*/ 6126214 h 10829276"/>
                <a:gd name="connsiteX95" fmla="*/ 3798502 w 4835994"/>
                <a:gd name="connsiteY95" fmla="*/ 6460322 h 10829276"/>
                <a:gd name="connsiteX96" fmla="*/ 3921594 w 4835994"/>
                <a:gd name="connsiteY96" fmla="*/ 6970275 h 10829276"/>
                <a:gd name="connsiteX97" fmla="*/ 4079856 w 4835994"/>
                <a:gd name="connsiteY97" fmla="*/ 7532983 h 10829276"/>
                <a:gd name="connsiteX98" fmla="*/ 4417591 w 4835994"/>
                <a:gd name="connsiteY98" fmla="*/ 8305032 h 10829276"/>
                <a:gd name="connsiteX99" fmla="*/ 4322970 w 4835994"/>
                <a:gd name="connsiteY99" fmla="*/ 8643046 h 10829276"/>
                <a:gd name="connsiteX100" fmla="*/ 4326040 w 4835994"/>
                <a:gd name="connsiteY100" fmla="*/ 8957337 h 10829276"/>
                <a:gd name="connsiteX101" fmla="*/ 4273286 w 4835994"/>
                <a:gd name="connsiteY101" fmla="*/ 9273860 h 10829276"/>
                <a:gd name="connsiteX102" fmla="*/ 4185363 w 4835994"/>
                <a:gd name="connsiteY102" fmla="*/ 9520045 h 10829276"/>
                <a:gd name="connsiteX103" fmla="*/ 4202948 w 4835994"/>
                <a:gd name="connsiteY103" fmla="*/ 9713475 h 10829276"/>
                <a:gd name="connsiteX104" fmla="*/ 4202948 w 4835994"/>
                <a:gd name="connsiteY104" fmla="*/ 9836568 h 10829276"/>
                <a:gd name="connsiteX105" fmla="*/ 4220533 w 4835994"/>
                <a:gd name="connsiteY105" fmla="*/ 10029998 h 10829276"/>
                <a:gd name="connsiteX106" fmla="*/ 4308456 w 4835994"/>
                <a:gd name="connsiteY106" fmla="*/ 10135506 h 10829276"/>
                <a:gd name="connsiteX107" fmla="*/ 4343625 w 4835994"/>
                <a:gd name="connsiteY107" fmla="*/ 10135506 h 10829276"/>
                <a:gd name="connsiteX108" fmla="*/ 4361210 w 4835994"/>
                <a:gd name="connsiteY108" fmla="*/ 10047583 h 10829276"/>
                <a:gd name="connsiteX109" fmla="*/ 4326040 w 4835994"/>
                <a:gd name="connsiteY109" fmla="*/ 9906906 h 10829276"/>
                <a:gd name="connsiteX110" fmla="*/ 4343625 w 4835994"/>
                <a:gd name="connsiteY110" fmla="*/ 9713475 h 10829276"/>
                <a:gd name="connsiteX111" fmla="*/ 4396379 w 4835994"/>
                <a:gd name="connsiteY111" fmla="*/ 9572798 h 10829276"/>
                <a:gd name="connsiteX112" fmla="*/ 4466717 w 4835994"/>
                <a:gd name="connsiteY112" fmla="*/ 9836568 h 10829276"/>
                <a:gd name="connsiteX113" fmla="*/ 4466717 w 4835994"/>
                <a:gd name="connsiteY113" fmla="*/ 10065168 h 10829276"/>
                <a:gd name="connsiteX114" fmla="*/ 4431548 w 4835994"/>
                <a:gd name="connsiteY114" fmla="*/ 10170675 h 10829276"/>
                <a:gd name="connsiteX115" fmla="*/ 4378794 w 4835994"/>
                <a:gd name="connsiteY115" fmla="*/ 10293768 h 10829276"/>
                <a:gd name="connsiteX116" fmla="*/ 4290871 w 4835994"/>
                <a:gd name="connsiteY116" fmla="*/ 10452029 h 10829276"/>
                <a:gd name="connsiteX117" fmla="*/ 4290871 w 4835994"/>
                <a:gd name="connsiteY117" fmla="*/ 10487198 h 10829276"/>
                <a:gd name="connsiteX118" fmla="*/ 4449133 w 4835994"/>
                <a:gd name="connsiteY118" fmla="*/ 10311352 h 10829276"/>
                <a:gd name="connsiteX119" fmla="*/ 4607394 w 4835994"/>
                <a:gd name="connsiteY119" fmla="*/ 10241014 h 10829276"/>
                <a:gd name="connsiteX120" fmla="*/ 4712902 w 4835994"/>
                <a:gd name="connsiteY120" fmla="*/ 10065168 h 10829276"/>
                <a:gd name="connsiteX121" fmla="*/ 4783240 w 4835994"/>
                <a:gd name="connsiteY121" fmla="*/ 9906906 h 10829276"/>
                <a:gd name="connsiteX122" fmla="*/ 4835994 w 4835994"/>
                <a:gd name="connsiteY122" fmla="*/ 9731060 h 10829276"/>
                <a:gd name="connsiteX123" fmla="*/ 4783240 w 4835994"/>
                <a:gd name="connsiteY123" fmla="*/ 9396952 h 10829276"/>
                <a:gd name="connsiteX124" fmla="*/ 4677733 w 4835994"/>
                <a:gd name="connsiteY124" fmla="*/ 9010091 h 10829276"/>
                <a:gd name="connsiteX125" fmla="*/ 4677733 w 4835994"/>
                <a:gd name="connsiteY125" fmla="*/ 8851829 h 10829276"/>
                <a:gd name="connsiteX126" fmla="*/ 4695317 w 4835994"/>
                <a:gd name="connsiteY126" fmla="*/ 8799075 h 10829276"/>
                <a:gd name="connsiteX127" fmla="*/ 4624979 w 4835994"/>
                <a:gd name="connsiteY127" fmla="*/ 8693568 h 10829276"/>
                <a:gd name="connsiteX128" fmla="*/ 4607394 w 4835994"/>
                <a:gd name="connsiteY128" fmla="*/ 8640814 h 10829276"/>
                <a:gd name="connsiteX129" fmla="*/ 4767051 w 4835994"/>
                <a:gd name="connsiteY129" fmla="*/ 8485344 h 10829276"/>
                <a:gd name="connsiteX130" fmla="*/ 4720438 w 4835994"/>
                <a:gd name="connsiteY130" fmla="*/ 7522655 h 10829276"/>
                <a:gd name="connsiteX131" fmla="*/ 4705086 w 4835994"/>
                <a:gd name="connsiteY131" fmla="*/ 6920312 h 10829276"/>
                <a:gd name="connsiteX132" fmla="*/ 4614094 w 4835994"/>
                <a:gd name="connsiteY132" fmla="*/ 6397520 h 10829276"/>
                <a:gd name="connsiteX133" fmla="*/ 4509423 w 4835994"/>
                <a:gd name="connsiteY133" fmla="*/ 5788198 h 10829276"/>
                <a:gd name="connsiteX134" fmla="*/ 4468950 w 4835994"/>
                <a:gd name="connsiteY134" fmla="*/ 4527409 h 10829276"/>
                <a:gd name="connsiteX135" fmla="*/ 4468950 w 4835994"/>
                <a:gd name="connsiteY135" fmla="*/ 3794997 h 10829276"/>
                <a:gd name="connsiteX136" fmla="*/ 4308456 w 4835994"/>
                <a:gd name="connsiteY136" fmla="*/ 3295091 h 10829276"/>
                <a:gd name="connsiteX137" fmla="*/ 4202948 w 4835994"/>
                <a:gd name="connsiteY137" fmla="*/ 3189583 h 10829276"/>
                <a:gd name="connsiteX138" fmla="*/ 4062271 w 4835994"/>
                <a:gd name="connsiteY138" fmla="*/ 3101660 h 10829276"/>
                <a:gd name="connsiteX139" fmla="*/ 3797665 w 4835994"/>
                <a:gd name="connsiteY139" fmla="*/ 3034392 h 10829276"/>
                <a:gd name="connsiteX140" fmla="*/ 3402429 w 4835994"/>
                <a:gd name="connsiteY140" fmla="*/ 2826447 h 10829276"/>
                <a:gd name="connsiteX141" fmla="*/ 3024779 w 4835994"/>
                <a:gd name="connsiteY141" fmla="*/ 2609291 h 10829276"/>
                <a:gd name="connsiteX142" fmla="*/ 2866517 w 4835994"/>
                <a:gd name="connsiteY142" fmla="*/ 2204845 h 10829276"/>
                <a:gd name="connsiteX143" fmla="*/ 2831348 w 4835994"/>
                <a:gd name="connsiteY143" fmla="*/ 1958660 h 10829276"/>
                <a:gd name="connsiteX144" fmla="*/ 2831348 w 4835994"/>
                <a:gd name="connsiteY144" fmla="*/ 1870737 h 10829276"/>
                <a:gd name="connsiteX145" fmla="*/ 3077533 w 4835994"/>
                <a:gd name="connsiteY145" fmla="*/ 1958660 h 10829276"/>
                <a:gd name="connsiteX146" fmla="*/ 3288548 w 4835994"/>
                <a:gd name="connsiteY146" fmla="*/ 1993829 h 10829276"/>
                <a:gd name="connsiteX147" fmla="*/ 3411640 w 4835994"/>
                <a:gd name="connsiteY147" fmla="*/ 1958660 h 10829276"/>
                <a:gd name="connsiteX148" fmla="*/ 3446810 w 4835994"/>
                <a:gd name="connsiteY148" fmla="*/ 1923491 h 10829276"/>
                <a:gd name="connsiteX149" fmla="*/ 3446810 w 4835994"/>
                <a:gd name="connsiteY149" fmla="*/ 1835568 h 10829276"/>
                <a:gd name="connsiteX150" fmla="*/ 3429225 w 4835994"/>
                <a:gd name="connsiteY150" fmla="*/ 1782814 h 10829276"/>
                <a:gd name="connsiteX151" fmla="*/ 3464394 w 4835994"/>
                <a:gd name="connsiteY151" fmla="*/ 1782814 h 10829276"/>
                <a:gd name="connsiteX152" fmla="*/ 3534733 w 4835994"/>
                <a:gd name="connsiteY152" fmla="*/ 1765229 h 10829276"/>
                <a:gd name="connsiteX153" fmla="*/ 3517148 w 4835994"/>
                <a:gd name="connsiteY153" fmla="*/ 1712475 h 10829276"/>
                <a:gd name="connsiteX154" fmla="*/ 3499563 w 4835994"/>
                <a:gd name="connsiteY154" fmla="*/ 1694891 h 10829276"/>
                <a:gd name="connsiteX155" fmla="*/ 3552317 w 4835994"/>
                <a:gd name="connsiteY155" fmla="*/ 1677306 h 10829276"/>
                <a:gd name="connsiteX156" fmla="*/ 3552317 w 4835994"/>
                <a:gd name="connsiteY156" fmla="*/ 1571798 h 10829276"/>
                <a:gd name="connsiteX157" fmla="*/ 3534733 w 4835994"/>
                <a:gd name="connsiteY157" fmla="*/ 1413537 h 10829276"/>
                <a:gd name="connsiteX158" fmla="*/ 3640240 w 4835994"/>
                <a:gd name="connsiteY158" fmla="*/ 1413537 h 10829276"/>
                <a:gd name="connsiteX159" fmla="*/ 3740619 w 4835994"/>
                <a:gd name="connsiteY159" fmla="*/ 1406943 h 10829276"/>
                <a:gd name="connsiteX160" fmla="*/ 3710579 w 4835994"/>
                <a:gd name="connsiteY160" fmla="*/ 1290445 h 10829276"/>
                <a:gd name="connsiteX161" fmla="*/ 3622656 w 4835994"/>
                <a:gd name="connsiteY161" fmla="*/ 1184937 h 10829276"/>
                <a:gd name="connsiteX162" fmla="*/ 3587486 w 4835994"/>
                <a:gd name="connsiteY162" fmla="*/ 1132183 h 10829276"/>
                <a:gd name="connsiteX163" fmla="*/ 3552317 w 4835994"/>
                <a:gd name="connsiteY163" fmla="*/ 1044260 h 10829276"/>
                <a:gd name="connsiteX164" fmla="*/ 3600048 w 4835994"/>
                <a:gd name="connsiteY164" fmla="*/ 700940 h 10829276"/>
                <a:gd name="connsiteX165" fmla="*/ 3499563 w 4835994"/>
                <a:gd name="connsiteY165" fmla="*/ 340875 h 10829276"/>
                <a:gd name="connsiteX166" fmla="*/ 3306133 w 4835994"/>
                <a:gd name="connsiteY166" fmla="*/ 182614 h 10829276"/>
                <a:gd name="connsiteX167" fmla="*/ 3059948 w 4835994"/>
                <a:gd name="connsiteY167" fmla="*/ 77106 h 10829276"/>
                <a:gd name="connsiteX168" fmla="*/ 2796179 w 4835994"/>
                <a:gd name="connsiteY168" fmla="*/ 6768 h 10829276"/>
                <a:gd name="connsiteX169" fmla="*/ 2532410 w 4835994"/>
                <a:gd name="connsiteY169" fmla="*/ 6768 h 10829276"/>
                <a:gd name="connsiteX170" fmla="*/ 2198302 w 4835994"/>
                <a:gd name="connsiteY170" fmla="*/ 41937 h 10829276"/>
                <a:gd name="connsiteX171" fmla="*/ 1987286 w 4835994"/>
                <a:gd name="connsiteY171" fmla="*/ 165029 h 10829276"/>
                <a:gd name="connsiteX172" fmla="*/ 1776271 w 4835994"/>
                <a:gd name="connsiteY172" fmla="*/ 358460 h 10829276"/>
                <a:gd name="connsiteX173" fmla="*/ 1705932 w 4835994"/>
                <a:gd name="connsiteY173" fmla="*/ 639814 h 10829276"/>
                <a:gd name="connsiteX174" fmla="*/ 1776271 w 4835994"/>
                <a:gd name="connsiteY174" fmla="*/ 991507 h 10829276"/>
                <a:gd name="connsiteX175" fmla="*/ 1952117 w 4835994"/>
                <a:gd name="connsiteY175" fmla="*/ 1272860 h 10829276"/>
                <a:gd name="connsiteX176" fmla="*/ 2163133 w 4835994"/>
                <a:gd name="connsiteY176" fmla="*/ 1448706 h 10829276"/>
                <a:gd name="connsiteX177" fmla="*/ 2215887 w 4835994"/>
                <a:gd name="connsiteY177" fmla="*/ 1554213 h 10829276"/>
                <a:gd name="connsiteX178" fmla="*/ 2215886 w 4835994"/>
                <a:gd name="connsiteY178" fmla="*/ 1888321 h 10829276"/>
                <a:gd name="connsiteX179" fmla="*/ 2084421 w 4835994"/>
                <a:gd name="connsiteY179" fmla="*/ 2295000 h 10829276"/>
                <a:gd name="connsiteX180" fmla="*/ 2004871 w 4835994"/>
                <a:gd name="connsiteY180" fmla="*/ 2503783 h 10829276"/>
                <a:gd name="connsiteX181" fmla="*/ 1562185 w 4835994"/>
                <a:gd name="connsiteY181" fmla="*/ 2803560 h 10829276"/>
                <a:gd name="connsiteX182" fmla="*/ 1139317 w 4835994"/>
                <a:gd name="connsiteY182" fmla="*/ 3011504 h 10829276"/>
                <a:gd name="connsiteX183" fmla="*/ 689933 w 4835994"/>
                <a:gd name="connsiteY183" fmla="*/ 3139062 h 10829276"/>
                <a:gd name="connsiteX0" fmla="*/ 689933 w 4835994"/>
                <a:gd name="connsiteY0" fmla="*/ 3139062 h 10829276"/>
                <a:gd name="connsiteX1" fmla="*/ 402439 w 4835994"/>
                <a:gd name="connsiteY1" fmla="*/ 3457818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50631 w 4835994"/>
                <a:gd name="connsiteY43" fmla="*/ 6480977 h 10829276"/>
                <a:gd name="connsiteX44" fmla="*/ 1037717 w 4835994"/>
                <a:gd name="connsiteY44" fmla="*/ 5669014 h 10829276"/>
                <a:gd name="connsiteX45" fmla="*/ 1058372 w 4835994"/>
                <a:gd name="connsiteY45" fmla="*/ 5147616 h 10829276"/>
                <a:gd name="connsiteX46" fmla="*/ 985800 w 4835994"/>
                <a:gd name="connsiteY46" fmla="*/ 4689858 h 10829276"/>
                <a:gd name="connsiteX47" fmla="*/ 1104715 w 4835994"/>
                <a:gd name="connsiteY47" fmla="*/ 5114615 h 10829276"/>
                <a:gd name="connsiteX48" fmla="*/ 1207423 w 4835994"/>
                <a:gd name="connsiteY48" fmla="*/ 5631029 h 10829276"/>
                <a:gd name="connsiteX49" fmla="*/ 1325236 w 4835994"/>
                <a:gd name="connsiteY49" fmla="*/ 6296580 h 10829276"/>
                <a:gd name="connsiteX50" fmla="*/ 1222774 w 4835994"/>
                <a:gd name="connsiteY50" fmla="*/ 6740838 h 10829276"/>
                <a:gd name="connsiteX51" fmla="*/ 822515 w 4835994"/>
                <a:gd name="connsiteY51" fmla="*/ 7763207 h 10829276"/>
                <a:gd name="connsiteX52" fmla="*/ 698306 w 4835994"/>
                <a:gd name="connsiteY52" fmla="*/ 8785120 h 10829276"/>
                <a:gd name="connsiteX53" fmla="*/ 861871 w 4835994"/>
                <a:gd name="connsiteY53" fmla="*/ 9854152 h 10829276"/>
                <a:gd name="connsiteX54" fmla="*/ 843458 w 4835994"/>
                <a:gd name="connsiteY54" fmla="*/ 9904329 h 10829276"/>
                <a:gd name="connsiteX55" fmla="*/ 1020133 w 4835994"/>
                <a:gd name="connsiteY55" fmla="*/ 10592706 h 10829276"/>
                <a:gd name="connsiteX56" fmla="*/ 1090471 w 4835994"/>
                <a:gd name="connsiteY56" fmla="*/ 10803722 h 10829276"/>
                <a:gd name="connsiteX57" fmla="*/ 1178394 w 4835994"/>
                <a:gd name="connsiteY57" fmla="*/ 10803722 h 10829276"/>
                <a:gd name="connsiteX58" fmla="*/ 1389410 w 4835994"/>
                <a:gd name="connsiteY58" fmla="*/ 10803722 h 10829276"/>
                <a:gd name="connsiteX59" fmla="*/ 1916948 w 4835994"/>
                <a:gd name="connsiteY59" fmla="*/ 10803722 h 10829276"/>
                <a:gd name="connsiteX60" fmla="*/ 2338979 w 4835994"/>
                <a:gd name="connsiteY60" fmla="*/ 10786137 h 10829276"/>
                <a:gd name="connsiteX61" fmla="*/ 2374148 w 4835994"/>
                <a:gd name="connsiteY61" fmla="*/ 10663045 h 10829276"/>
                <a:gd name="connsiteX62" fmla="*/ 2338979 w 4835994"/>
                <a:gd name="connsiteY62" fmla="*/ 10399275 h 10829276"/>
                <a:gd name="connsiteX63" fmla="*/ 2356563 w 4835994"/>
                <a:gd name="connsiteY63" fmla="*/ 9994829 h 10829276"/>
                <a:gd name="connsiteX64" fmla="*/ 2338979 w 4835994"/>
                <a:gd name="connsiteY64" fmla="*/ 9432122 h 10829276"/>
                <a:gd name="connsiteX65" fmla="*/ 2303810 w 4835994"/>
                <a:gd name="connsiteY65" fmla="*/ 9133183 h 10829276"/>
                <a:gd name="connsiteX66" fmla="*/ 2303810 w 4835994"/>
                <a:gd name="connsiteY66" fmla="*/ 9010091 h 10829276"/>
                <a:gd name="connsiteX67" fmla="*/ 2479656 w 4835994"/>
                <a:gd name="connsiteY67" fmla="*/ 9027675 h 10829276"/>
                <a:gd name="connsiteX68" fmla="*/ 2549994 w 4835994"/>
                <a:gd name="connsiteY68" fmla="*/ 9045260 h 10829276"/>
                <a:gd name="connsiteX69" fmla="*/ 2532410 w 4835994"/>
                <a:gd name="connsiteY69" fmla="*/ 9256275 h 10829276"/>
                <a:gd name="connsiteX70" fmla="*/ 2514825 w 4835994"/>
                <a:gd name="connsiteY70" fmla="*/ 9537629 h 10829276"/>
                <a:gd name="connsiteX71" fmla="*/ 2497240 w 4835994"/>
                <a:gd name="connsiteY71" fmla="*/ 9766229 h 10829276"/>
                <a:gd name="connsiteX72" fmla="*/ 2497240 w 4835994"/>
                <a:gd name="connsiteY72" fmla="*/ 10047583 h 10829276"/>
                <a:gd name="connsiteX73" fmla="*/ 2479656 w 4835994"/>
                <a:gd name="connsiteY73" fmla="*/ 10241014 h 10829276"/>
                <a:gd name="connsiteX74" fmla="*/ 2497240 w 4835994"/>
                <a:gd name="connsiteY74" fmla="*/ 10469614 h 10829276"/>
                <a:gd name="connsiteX75" fmla="*/ 2497240 w 4835994"/>
                <a:gd name="connsiteY75" fmla="*/ 10663045 h 10829276"/>
                <a:gd name="connsiteX76" fmla="*/ 2514825 w 4835994"/>
                <a:gd name="connsiteY76" fmla="*/ 10821306 h 10829276"/>
                <a:gd name="connsiteX77" fmla="*/ 2725840 w 4835994"/>
                <a:gd name="connsiteY77" fmla="*/ 10803722 h 10829276"/>
                <a:gd name="connsiteX78" fmla="*/ 3059948 w 4835994"/>
                <a:gd name="connsiteY78" fmla="*/ 10786137 h 10829276"/>
                <a:gd name="connsiteX79" fmla="*/ 3499563 w 4835994"/>
                <a:gd name="connsiteY79" fmla="*/ 10821306 h 10829276"/>
                <a:gd name="connsiteX80" fmla="*/ 3763333 w 4835994"/>
                <a:gd name="connsiteY80" fmla="*/ 10786137 h 10829276"/>
                <a:gd name="connsiteX81" fmla="*/ 3780917 w 4835994"/>
                <a:gd name="connsiteY81" fmla="*/ 10680629 h 10829276"/>
                <a:gd name="connsiteX82" fmla="*/ 3851256 w 4835994"/>
                <a:gd name="connsiteY82" fmla="*/ 10293768 h 10829276"/>
                <a:gd name="connsiteX83" fmla="*/ 3974348 w 4835994"/>
                <a:gd name="connsiteY83" fmla="*/ 9783814 h 10829276"/>
                <a:gd name="connsiteX84" fmla="*/ 4079856 w 4835994"/>
                <a:gd name="connsiteY84" fmla="*/ 9080429 h 10829276"/>
                <a:gd name="connsiteX85" fmla="*/ 4170011 w 4835994"/>
                <a:gd name="connsiteY85" fmla="*/ 8727900 h 10829276"/>
                <a:gd name="connsiteX86" fmla="*/ 4161486 w 4835994"/>
                <a:gd name="connsiteY86" fmla="*/ 8069149 h 10829276"/>
                <a:gd name="connsiteX87" fmla="*/ 4048340 w 4835994"/>
                <a:gd name="connsiteY87" fmla="*/ 7358964 h 10829276"/>
                <a:gd name="connsiteX88" fmla="*/ 3752447 w 4835994"/>
                <a:gd name="connsiteY88" fmla="*/ 6700366 h 10829276"/>
                <a:gd name="connsiteX89" fmla="*/ 3576297 w 4835994"/>
                <a:gd name="connsiteY89" fmla="*/ 6290413 h 10829276"/>
                <a:gd name="connsiteX90" fmla="*/ 3622656 w 4835994"/>
                <a:gd name="connsiteY90" fmla="*/ 5880029 h 10829276"/>
                <a:gd name="connsiteX91" fmla="*/ 3692994 w 4835994"/>
                <a:gd name="connsiteY91" fmla="*/ 5387660 h 10829276"/>
                <a:gd name="connsiteX92" fmla="*/ 3710579 w 4835994"/>
                <a:gd name="connsiteY92" fmla="*/ 5106306 h 10829276"/>
                <a:gd name="connsiteX93" fmla="*/ 3734304 w 4835994"/>
                <a:gd name="connsiteY93" fmla="*/ 5354445 h 10829276"/>
                <a:gd name="connsiteX94" fmla="*/ 3798502 w 4835994"/>
                <a:gd name="connsiteY94" fmla="*/ 6126214 h 10829276"/>
                <a:gd name="connsiteX95" fmla="*/ 3798502 w 4835994"/>
                <a:gd name="connsiteY95" fmla="*/ 6460322 h 10829276"/>
                <a:gd name="connsiteX96" fmla="*/ 3921594 w 4835994"/>
                <a:gd name="connsiteY96" fmla="*/ 6970275 h 10829276"/>
                <a:gd name="connsiteX97" fmla="*/ 4079856 w 4835994"/>
                <a:gd name="connsiteY97" fmla="*/ 7532983 h 10829276"/>
                <a:gd name="connsiteX98" fmla="*/ 4417591 w 4835994"/>
                <a:gd name="connsiteY98" fmla="*/ 8305032 h 10829276"/>
                <a:gd name="connsiteX99" fmla="*/ 4322970 w 4835994"/>
                <a:gd name="connsiteY99" fmla="*/ 8643046 h 10829276"/>
                <a:gd name="connsiteX100" fmla="*/ 4326040 w 4835994"/>
                <a:gd name="connsiteY100" fmla="*/ 8957337 h 10829276"/>
                <a:gd name="connsiteX101" fmla="*/ 4273286 w 4835994"/>
                <a:gd name="connsiteY101" fmla="*/ 9273860 h 10829276"/>
                <a:gd name="connsiteX102" fmla="*/ 4185363 w 4835994"/>
                <a:gd name="connsiteY102" fmla="*/ 9520045 h 10829276"/>
                <a:gd name="connsiteX103" fmla="*/ 4202948 w 4835994"/>
                <a:gd name="connsiteY103" fmla="*/ 9713475 h 10829276"/>
                <a:gd name="connsiteX104" fmla="*/ 4202948 w 4835994"/>
                <a:gd name="connsiteY104" fmla="*/ 9836568 h 10829276"/>
                <a:gd name="connsiteX105" fmla="*/ 4220533 w 4835994"/>
                <a:gd name="connsiteY105" fmla="*/ 10029998 h 10829276"/>
                <a:gd name="connsiteX106" fmla="*/ 4308456 w 4835994"/>
                <a:gd name="connsiteY106" fmla="*/ 10135506 h 10829276"/>
                <a:gd name="connsiteX107" fmla="*/ 4343625 w 4835994"/>
                <a:gd name="connsiteY107" fmla="*/ 10135506 h 10829276"/>
                <a:gd name="connsiteX108" fmla="*/ 4361210 w 4835994"/>
                <a:gd name="connsiteY108" fmla="*/ 10047583 h 10829276"/>
                <a:gd name="connsiteX109" fmla="*/ 4326040 w 4835994"/>
                <a:gd name="connsiteY109" fmla="*/ 9906906 h 10829276"/>
                <a:gd name="connsiteX110" fmla="*/ 4343625 w 4835994"/>
                <a:gd name="connsiteY110" fmla="*/ 9713475 h 10829276"/>
                <a:gd name="connsiteX111" fmla="*/ 4396379 w 4835994"/>
                <a:gd name="connsiteY111" fmla="*/ 9572798 h 10829276"/>
                <a:gd name="connsiteX112" fmla="*/ 4466717 w 4835994"/>
                <a:gd name="connsiteY112" fmla="*/ 9836568 h 10829276"/>
                <a:gd name="connsiteX113" fmla="*/ 4466717 w 4835994"/>
                <a:gd name="connsiteY113" fmla="*/ 10065168 h 10829276"/>
                <a:gd name="connsiteX114" fmla="*/ 4431548 w 4835994"/>
                <a:gd name="connsiteY114" fmla="*/ 10170675 h 10829276"/>
                <a:gd name="connsiteX115" fmla="*/ 4378794 w 4835994"/>
                <a:gd name="connsiteY115" fmla="*/ 10293768 h 10829276"/>
                <a:gd name="connsiteX116" fmla="*/ 4290871 w 4835994"/>
                <a:gd name="connsiteY116" fmla="*/ 10452029 h 10829276"/>
                <a:gd name="connsiteX117" fmla="*/ 4290871 w 4835994"/>
                <a:gd name="connsiteY117" fmla="*/ 10487198 h 10829276"/>
                <a:gd name="connsiteX118" fmla="*/ 4449133 w 4835994"/>
                <a:gd name="connsiteY118" fmla="*/ 10311352 h 10829276"/>
                <a:gd name="connsiteX119" fmla="*/ 4607394 w 4835994"/>
                <a:gd name="connsiteY119" fmla="*/ 10241014 h 10829276"/>
                <a:gd name="connsiteX120" fmla="*/ 4712902 w 4835994"/>
                <a:gd name="connsiteY120" fmla="*/ 10065168 h 10829276"/>
                <a:gd name="connsiteX121" fmla="*/ 4783240 w 4835994"/>
                <a:gd name="connsiteY121" fmla="*/ 9906906 h 10829276"/>
                <a:gd name="connsiteX122" fmla="*/ 4835994 w 4835994"/>
                <a:gd name="connsiteY122" fmla="*/ 9731060 h 10829276"/>
                <a:gd name="connsiteX123" fmla="*/ 4783240 w 4835994"/>
                <a:gd name="connsiteY123" fmla="*/ 9396952 h 10829276"/>
                <a:gd name="connsiteX124" fmla="*/ 4677733 w 4835994"/>
                <a:gd name="connsiteY124" fmla="*/ 9010091 h 10829276"/>
                <a:gd name="connsiteX125" fmla="*/ 4677733 w 4835994"/>
                <a:gd name="connsiteY125" fmla="*/ 8851829 h 10829276"/>
                <a:gd name="connsiteX126" fmla="*/ 4695317 w 4835994"/>
                <a:gd name="connsiteY126" fmla="*/ 8799075 h 10829276"/>
                <a:gd name="connsiteX127" fmla="*/ 4624979 w 4835994"/>
                <a:gd name="connsiteY127" fmla="*/ 8693568 h 10829276"/>
                <a:gd name="connsiteX128" fmla="*/ 4607394 w 4835994"/>
                <a:gd name="connsiteY128" fmla="*/ 8640814 h 10829276"/>
                <a:gd name="connsiteX129" fmla="*/ 4767051 w 4835994"/>
                <a:gd name="connsiteY129" fmla="*/ 8485344 h 10829276"/>
                <a:gd name="connsiteX130" fmla="*/ 4720438 w 4835994"/>
                <a:gd name="connsiteY130" fmla="*/ 7522655 h 10829276"/>
                <a:gd name="connsiteX131" fmla="*/ 4705086 w 4835994"/>
                <a:gd name="connsiteY131" fmla="*/ 6920312 h 10829276"/>
                <a:gd name="connsiteX132" fmla="*/ 4614094 w 4835994"/>
                <a:gd name="connsiteY132" fmla="*/ 6397520 h 10829276"/>
                <a:gd name="connsiteX133" fmla="*/ 4509423 w 4835994"/>
                <a:gd name="connsiteY133" fmla="*/ 5788198 h 10829276"/>
                <a:gd name="connsiteX134" fmla="*/ 4468950 w 4835994"/>
                <a:gd name="connsiteY134" fmla="*/ 4527409 h 10829276"/>
                <a:gd name="connsiteX135" fmla="*/ 4468950 w 4835994"/>
                <a:gd name="connsiteY135" fmla="*/ 3794997 h 10829276"/>
                <a:gd name="connsiteX136" fmla="*/ 4308456 w 4835994"/>
                <a:gd name="connsiteY136" fmla="*/ 3295091 h 10829276"/>
                <a:gd name="connsiteX137" fmla="*/ 4202948 w 4835994"/>
                <a:gd name="connsiteY137" fmla="*/ 3189583 h 10829276"/>
                <a:gd name="connsiteX138" fmla="*/ 4062271 w 4835994"/>
                <a:gd name="connsiteY138" fmla="*/ 3101660 h 10829276"/>
                <a:gd name="connsiteX139" fmla="*/ 3797665 w 4835994"/>
                <a:gd name="connsiteY139" fmla="*/ 3034392 h 10829276"/>
                <a:gd name="connsiteX140" fmla="*/ 3402429 w 4835994"/>
                <a:gd name="connsiteY140" fmla="*/ 2826447 h 10829276"/>
                <a:gd name="connsiteX141" fmla="*/ 3024779 w 4835994"/>
                <a:gd name="connsiteY141" fmla="*/ 2609291 h 10829276"/>
                <a:gd name="connsiteX142" fmla="*/ 2866517 w 4835994"/>
                <a:gd name="connsiteY142" fmla="*/ 2204845 h 10829276"/>
                <a:gd name="connsiteX143" fmla="*/ 2831348 w 4835994"/>
                <a:gd name="connsiteY143" fmla="*/ 1958660 h 10829276"/>
                <a:gd name="connsiteX144" fmla="*/ 2831348 w 4835994"/>
                <a:gd name="connsiteY144" fmla="*/ 1870737 h 10829276"/>
                <a:gd name="connsiteX145" fmla="*/ 3077533 w 4835994"/>
                <a:gd name="connsiteY145" fmla="*/ 1958660 h 10829276"/>
                <a:gd name="connsiteX146" fmla="*/ 3288548 w 4835994"/>
                <a:gd name="connsiteY146" fmla="*/ 1993829 h 10829276"/>
                <a:gd name="connsiteX147" fmla="*/ 3411640 w 4835994"/>
                <a:gd name="connsiteY147" fmla="*/ 1958660 h 10829276"/>
                <a:gd name="connsiteX148" fmla="*/ 3446810 w 4835994"/>
                <a:gd name="connsiteY148" fmla="*/ 1923491 h 10829276"/>
                <a:gd name="connsiteX149" fmla="*/ 3446810 w 4835994"/>
                <a:gd name="connsiteY149" fmla="*/ 1835568 h 10829276"/>
                <a:gd name="connsiteX150" fmla="*/ 3429225 w 4835994"/>
                <a:gd name="connsiteY150" fmla="*/ 1782814 h 10829276"/>
                <a:gd name="connsiteX151" fmla="*/ 3464394 w 4835994"/>
                <a:gd name="connsiteY151" fmla="*/ 1782814 h 10829276"/>
                <a:gd name="connsiteX152" fmla="*/ 3534733 w 4835994"/>
                <a:gd name="connsiteY152" fmla="*/ 1765229 h 10829276"/>
                <a:gd name="connsiteX153" fmla="*/ 3517148 w 4835994"/>
                <a:gd name="connsiteY153" fmla="*/ 1712475 h 10829276"/>
                <a:gd name="connsiteX154" fmla="*/ 3499563 w 4835994"/>
                <a:gd name="connsiteY154" fmla="*/ 1694891 h 10829276"/>
                <a:gd name="connsiteX155" fmla="*/ 3552317 w 4835994"/>
                <a:gd name="connsiteY155" fmla="*/ 1677306 h 10829276"/>
                <a:gd name="connsiteX156" fmla="*/ 3552317 w 4835994"/>
                <a:gd name="connsiteY156" fmla="*/ 1571798 h 10829276"/>
                <a:gd name="connsiteX157" fmla="*/ 3534733 w 4835994"/>
                <a:gd name="connsiteY157" fmla="*/ 1413537 h 10829276"/>
                <a:gd name="connsiteX158" fmla="*/ 3640240 w 4835994"/>
                <a:gd name="connsiteY158" fmla="*/ 1413537 h 10829276"/>
                <a:gd name="connsiteX159" fmla="*/ 3740619 w 4835994"/>
                <a:gd name="connsiteY159" fmla="*/ 1406943 h 10829276"/>
                <a:gd name="connsiteX160" fmla="*/ 3710579 w 4835994"/>
                <a:gd name="connsiteY160" fmla="*/ 1290445 h 10829276"/>
                <a:gd name="connsiteX161" fmla="*/ 3622656 w 4835994"/>
                <a:gd name="connsiteY161" fmla="*/ 1184937 h 10829276"/>
                <a:gd name="connsiteX162" fmla="*/ 3587486 w 4835994"/>
                <a:gd name="connsiteY162" fmla="*/ 1132183 h 10829276"/>
                <a:gd name="connsiteX163" fmla="*/ 3552317 w 4835994"/>
                <a:gd name="connsiteY163" fmla="*/ 1044260 h 10829276"/>
                <a:gd name="connsiteX164" fmla="*/ 3600048 w 4835994"/>
                <a:gd name="connsiteY164" fmla="*/ 700940 h 10829276"/>
                <a:gd name="connsiteX165" fmla="*/ 3499563 w 4835994"/>
                <a:gd name="connsiteY165" fmla="*/ 340875 h 10829276"/>
                <a:gd name="connsiteX166" fmla="*/ 3306133 w 4835994"/>
                <a:gd name="connsiteY166" fmla="*/ 182614 h 10829276"/>
                <a:gd name="connsiteX167" fmla="*/ 3059948 w 4835994"/>
                <a:gd name="connsiteY167" fmla="*/ 77106 h 10829276"/>
                <a:gd name="connsiteX168" fmla="*/ 2796179 w 4835994"/>
                <a:gd name="connsiteY168" fmla="*/ 6768 h 10829276"/>
                <a:gd name="connsiteX169" fmla="*/ 2532410 w 4835994"/>
                <a:gd name="connsiteY169" fmla="*/ 6768 h 10829276"/>
                <a:gd name="connsiteX170" fmla="*/ 2198302 w 4835994"/>
                <a:gd name="connsiteY170" fmla="*/ 41937 h 10829276"/>
                <a:gd name="connsiteX171" fmla="*/ 1987286 w 4835994"/>
                <a:gd name="connsiteY171" fmla="*/ 165029 h 10829276"/>
                <a:gd name="connsiteX172" fmla="*/ 1776271 w 4835994"/>
                <a:gd name="connsiteY172" fmla="*/ 358460 h 10829276"/>
                <a:gd name="connsiteX173" fmla="*/ 1705932 w 4835994"/>
                <a:gd name="connsiteY173" fmla="*/ 639814 h 10829276"/>
                <a:gd name="connsiteX174" fmla="*/ 1776271 w 4835994"/>
                <a:gd name="connsiteY174" fmla="*/ 991507 h 10829276"/>
                <a:gd name="connsiteX175" fmla="*/ 1952117 w 4835994"/>
                <a:gd name="connsiteY175" fmla="*/ 1272860 h 10829276"/>
                <a:gd name="connsiteX176" fmla="*/ 2163133 w 4835994"/>
                <a:gd name="connsiteY176" fmla="*/ 1448706 h 10829276"/>
                <a:gd name="connsiteX177" fmla="*/ 2215887 w 4835994"/>
                <a:gd name="connsiteY177" fmla="*/ 1554213 h 10829276"/>
                <a:gd name="connsiteX178" fmla="*/ 2215886 w 4835994"/>
                <a:gd name="connsiteY178" fmla="*/ 1888321 h 10829276"/>
                <a:gd name="connsiteX179" fmla="*/ 2084421 w 4835994"/>
                <a:gd name="connsiteY179" fmla="*/ 2295000 h 10829276"/>
                <a:gd name="connsiteX180" fmla="*/ 2004871 w 4835994"/>
                <a:gd name="connsiteY180" fmla="*/ 2503783 h 10829276"/>
                <a:gd name="connsiteX181" fmla="*/ 1562185 w 4835994"/>
                <a:gd name="connsiteY181" fmla="*/ 2803560 h 10829276"/>
                <a:gd name="connsiteX182" fmla="*/ 1139317 w 4835994"/>
                <a:gd name="connsiteY182" fmla="*/ 3011504 h 10829276"/>
                <a:gd name="connsiteX183" fmla="*/ 689933 w 4835994"/>
                <a:gd name="connsiteY183" fmla="*/ 3139062 h 10829276"/>
                <a:gd name="connsiteX0" fmla="*/ 689933 w 4835994"/>
                <a:gd name="connsiteY0" fmla="*/ 3139062 h 10829276"/>
                <a:gd name="connsiteX1" fmla="*/ 402439 w 4835994"/>
                <a:gd name="connsiteY1" fmla="*/ 3457818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50631 w 4835994"/>
                <a:gd name="connsiteY43" fmla="*/ 6480977 h 10829276"/>
                <a:gd name="connsiteX44" fmla="*/ 1037717 w 4835994"/>
                <a:gd name="connsiteY44" fmla="*/ 5669014 h 10829276"/>
                <a:gd name="connsiteX45" fmla="*/ 1058372 w 4835994"/>
                <a:gd name="connsiteY45" fmla="*/ 5147616 h 10829276"/>
                <a:gd name="connsiteX46" fmla="*/ 985800 w 4835994"/>
                <a:gd name="connsiteY46" fmla="*/ 4689858 h 10829276"/>
                <a:gd name="connsiteX47" fmla="*/ 1104715 w 4835994"/>
                <a:gd name="connsiteY47" fmla="*/ 5114615 h 10829276"/>
                <a:gd name="connsiteX48" fmla="*/ 1207423 w 4835994"/>
                <a:gd name="connsiteY48" fmla="*/ 5631029 h 10829276"/>
                <a:gd name="connsiteX49" fmla="*/ 1325236 w 4835994"/>
                <a:gd name="connsiteY49" fmla="*/ 6296580 h 10829276"/>
                <a:gd name="connsiteX50" fmla="*/ 1193086 w 4835994"/>
                <a:gd name="connsiteY50" fmla="*/ 6728963 h 10829276"/>
                <a:gd name="connsiteX51" fmla="*/ 822515 w 4835994"/>
                <a:gd name="connsiteY51" fmla="*/ 7763207 h 10829276"/>
                <a:gd name="connsiteX52" fmla="*/ 698306 w 4835994"/>
                <a:gd name="connsiteY52" fmla="*/ 8785120 h 10829276"/>
                <a:gd name="connsiteX53" fmla="*/ 861871 w 4835994"/>
                <a:gd name="connsiteY53" fmla="*/ 9854152 h 10829276"/>
                <a:gd name="connsiteX54" fmla="*/ 843458 w 4835994"/>
                <a:gd name="connsiteY54" fmla="*/ 9904329 h 10829276"/>
                <a:gd name="connsiteX55" fmla="*/ 1020133 w 4835994"/>
                <a:gd name="connsiteY55" fmla="*/ 10592706 h 10829276"/>
                <a:gd name="connsiteX56" fmla="*/ 1090471 w 4835994"/>
                <a:gd name="connsiteY56" fmla="*/ 10803722 h 10829276"/>
                <a:gd name="connsiteX57" fmla="*/ 1178394 w 4835994"/>
                <a:gd name="connsiteY57" fmla="*/ 10803722 h 10829276"/>
                <a:gd name="connsiteX58" fmla="*/ 1389410 w 4835994"/>
                <a:gd name="connsiteY58" fmla="*/ 10803722 h 10829276"/>
                <a:gd name="connsiteX59" fmla="*/ 1916948 w 4835994"/>
                <a:gd name="connsiteY59" fmla="*/ 10803722 h 10829276"/>
                <a:gd name="connsiteX60" fmla="*/ 2338979 w 4835994"/>
                <a:gd name="connsiteY60" fmla="*/ 10786137 h 10829276"/>
                <a:gd name="connsiteX61" fmla="*/ 2374148 w 4835994"/>
                <a:gd name="connsiteY61" fmla="*/ 10663045 h 10829276"/>
                <a:gd name="connsiteX62" fmla="*/ 2338979 w 4835994"/>
                <a:gd name="connsiteY62" fmla="*/ 10399275 h 10829276"/>
                <a:gd name="connsiteX63" fmla="*/ 2356563 w 4835994"/>
                <a:gd name="connsiteY63" fmla="*/ 9994829 h 10829276"/>
                <a:gd name="connsiteX64" fmla="*/ 2338979 w 4835994"/>
                <a:gd name="connsiteY64" fmla="*/ 9432122 h 10829276"/>
                <a:gd name="connsiteX65" fmla="*/ 2303810 w 4835994"/>
                <a:gd name="connsiteY65" fmla="*/ 9133183 h 10829276"/>
                <a:gd name="connsiteX66" fmla="*/ 2303810 w 4835994"/>
                <a:gd name="connsiteY66" fmla="*/ 9010091 h 10829276"/>
                <a:gd name="connsiteX67" fmla="*/ 2479656 w 4835994"/>
                <a:gd name="connsiteY67" fmla="*/ 9027675 h 10829276"/>
                <a:gd name="connsiteX68" fmla="*/ 2549994 w 4835994"/>
                <a:gd name="connsiteY68" fmla="*/ 9045260 h 10829276"/>
                <a:gd name="connsiteX69" fmla="*/ 2532410 w 4835994"/>
                <a:gd name="connsiteY69" fmla="*/ 9256275 h 10829276"/>
                <a:gd name="connsiteX70" fmla="*/ 2514825 w 4835994"/>
                <a:gd name="connsiteY70" fmla="*/ 9537629 h 10829276"/>
                <a:gd name="connsiteX71" fmla="*/ 2497240 w 4835994"/>
                <a:gd name="connsiteY71" fmla="*/ 9766229 h 10829276"/>
                <a:gd name="connsiteX72" fmla="*/ 2497240 w 4835994"/>
                <a:gd name="connsiteY72" fmla="*/ 10047583 h 10829276"/>
                <a:gd name="connsiteX73" fmla="*/ 2479656 w 4835994"/>
                <a:gd name="connsiteY73" fmla="*/ 10241014 h 10829276"/>
                <a:gd name="connsiteX74" fmla="*/ 2497240 w 4835994"/>
                <a:gd name="connsiteY74" fmla="*/ 10469614 h 10829276"/>
                <a:gd name="connsiteX75" fmla="*/ 2497240 w 4835994"/>
                <a:gd name="connsiteY75" fmla="*/ 10663045 h 10829276"/>
                <a:gd name="connsiteX76" fmla="*/ 2514825 w 4835994"/>
                <a:gd name="connsiteY76" fmla="*/ 10821306 h 10829276"/>
                <a:gd name="connsiteX77" fmla="*/ 2725840 w 4835994"/>
                <a:gd name="connsiteY77" fmla="*/ 10803722 h 10829276"/>
                <a:gd name="connsiteX78" fmla="*/ 3059948 w 4835994"/>
                <a:gd name="connsiteY78" fmla="*/ 10786137 h 10829276"/>
                <a:gd name="connsiteX79" fmla="*/ 3499563 w 4835994"/>
                <a:gd name="connsiteY79" fmla="*/ 10821306 h 10829276"/>
                <a:gd name="connsiteX80" fmla="*/ 3763333 w 4835994"/>
                <a:gd name="connsiteY80" fmla="*/ 10786137 h 10829276"/>
                <a:gd name="connsiteX81" fmla="*/ 3780917 w 4835994"/>
                <a:gd name="connsiteY81" fmla="*/ 10680629 h 10829276"/>
                <a:gd name="connsiteX82" fmla="*/ 3851256 w 4835994"/>
                <a:gd name="connsiteY82" fmla="*/ 10293768 h 10829276"/>
                <a:gd name="connsiteX83" fmla="*/ 3974348 w 4835994"/>
                <a:gd name="connsiteY83" fmla="*/ 9783814 h 10829276"/>
                <a:gd name="connsiteX84" fmla="*/ 4079856 w 4835994"/>
                <a:gd name="connsiteY84" fmla="*/ 9080429 h 10829276"/>
                <a:gd name="connsiteX85" fmla="*/ 4170011 w 4835994"/>
                <a:gd name="connsiteY85" fmla="*/ 8727900 h 10829276"/>
                <a:gd name="connsiteX86" fmla="*/ 4161486 w 4835994"/>
                <a:gd name="connsiteY86" fmla="*/ 8069149 h 10829276"/>
                <a:gd name="connsiteX87" fmla="*/ 4048340 w 4835994"/>
                <a:gd name="connsiteY87" fmla="*/ 7358964 h 10829276"/>
                <a:gd name="connsiteX88" fmla="*/ 3752447 w 4835994"/>
                <a:gd name="connsiteY88" fmla="*/ 6700366 h 10829276"/>
                <a:gd name="connsiteX89" fmla="*/ 3576297 w 4835994"/>
                <a:gd name="connsiteY89" fmla="*/ 6290413 h 10829276"/>
                <a:gd name="connsiteX90" fmla="*/ 3622656 w 4835994"/>
                <a:gd name="connsiteY90" fmla="*/ 5880029 h 10829276"/>
                <a:gd name="connsiteX91" fmla="*/ 3692994 w 4835994"/>
                <a:gd name="connsiteY91" fmla="*/ 5387660 h 10829276"/>
                <a:gd name="connsiteX92" fmla="*/ 3710579 w 4835994"/>
                <a:gd name="connsiteY92" fmla="*/ 5106306 h 10829276"/>
                <a:gd name="connsiteX93" fmla="*/ 3734304 w 4835994"/>
                <a:gd name="connsiteY93" fmla="*/ 5354445 h 10829276"/>
                <a:gd name="connsiteX94" fmla="*/ 3798502 w 4835994"/>
                <a:gd name="connsiteY94" fmla="*/ 6126214 h 10829276"/>
                <a:gd name="connsiteX95" fmla="*/ 3798502 w 4835994"/>
                <a:gd name="connsiteY95" fmla="*/ 6460322 h 10829276"/>
                <a:gd name="connsiteX96" fmla="*/ 3921594 w 4835994"/>
                <a:gd name="connsiteY96" fmla="*/ 6970275 h 10829276"/>
                <a:gd name="connsiteX97" fmla="*/ 4079856 w 4835994"/>
                <a:gd name="connsiteY97" fmla="*/ 7532983 h 10829276"/>
                <a:gd name="connsiteX98" fmla="*/ 4417591 w 4835994"/>
                <a:gd name="connsiteY98" fmla="*/ 8305032 h 10829276"/>
                <a:gd name="connsiteX99" fmla="*/ 4322970 w 4835994"/>
                <a:gd name="connsiteY99" fmla="*/ 8643046 h 10829276"/>
                <a:gd name="connsiteX100" fmla="*/ 4326040 w 4835994"/>
                <a:gd name="connsiteY100" fmla="*/ 8957337 h 10829276"/>
                <a:gd name="connsiteX101" fmla="*/ 4273286 w 4835994"/>
                <a:gd name="connsiteY101" fmla="*/ 9273860 h 10829276"/>
                <a:gd name="connsiteX102" fmla="*/ 4185363 w 4835994"/>
                <a:gd name="connsiteY102" fmla="*/ 9520045 h 10829276"/>
                <a:gd name="connsiteX103" fmla="*/ 4202948 w 4835994"/>
                <a:gd name="connsiteY103" fmla="*/ 9713475 h 10829276"/>
                <a:gd name="connsiteX104" fmla="*/ 4202948 w 4835994"/>
                <a:gd name="connsiteY104" fmla="*/ 9836568 h 10829276"/>
                <a:gd name="connsiteX105" fmla="*/ 4220533 w 4835994"/>
                <a:gd name="connsiteY105" fmla="*/ 10029998 h 10829276"/>
                <a:gd name="connsiteX106" fmla="*/ 4308456 w 4835994"/>
                <a:gd name="connsiteY106" fmla="*/ 10135506 h 10829276"/>
                <a:gd name="connsiteX107" fmla="*/ 4343625 w 4835994"/>
                <a:gd name="connsiteY107" fmla="*/ 10135506 h 10829276"/>
                <a:gd name="connsiteX108" fmla="*/ 4361210 w 4835994"/>
                <a:gd name="connsiteY108" fmla="*/ 10047583 h 10829276"/>
                <a:gd name="connsiteX109" fmla="*/ 4326040 w 4835994"/>
                <a:gd name="connsiteY109" fmla="*/ 9906906 h 10829276"/>
                <a:gd name="connsiteX110" fmla="*/ 4343625 w 4835994"/>
                <a:gd name="connsiteY110" fmla="*/ 9713475 h 10829276"/>
                <a:gd name="connsiteX111" fmla="*/ 4396379 w 4835994"/>
                <a:gd name="connsiteY111" fmla="*/ 9572798 h 10829276"/>
                <a:gd name="connsiteX112" fmla="*/ 4466717 w 4835994"/>
                <a:gd name="connsiteY112" fmla="*/ 9836568 h 10829276"/>
                <a:gd name="connsiteX113" fmla="*/ 4466717 w 4835994"/>
                <a:gd name="connsiteY113" fmla="*/ 10065168 h 10829276"/>
                <a:gd name="connsiteX114" fmla="*/ 4431548 w 4835994"/>
                <a:gd name="connsiteY114" fmla="*/ 10170675 h 10829276"/>
                <a:gd name="connsiteX115" fmla="*/ 4378794 w 4835994"/>
                <a:gd name="connsiteY115" fmla="*/ 10293768 h 10829276"/>
                <a:gd name="connsiteX116" fmla="*/ 4290871 w 4835994"/>
                <a:gd name="connsiteY116" fmla="*/ 10452029 h 10829276"/>
                <a:gd name="connsiteX117" fmla="*/ 4290871 w 4835994"/>
                <a:gd name="connsiteY117" fmla="*/ 10487198 h 10829276"/>
                <a:gd name="connsiteX118" fmla="*/ 4449133 w 4835994"/>
                <a:gd name="connsiteY118" fmla="*/ 10311352 h 10829276"/>
                <a:gd name="connsiteX119" fmla="*/ 4607394 w 4835994"/>
                <a:gd name="connsiteY119" fmla="*/ 10241014 h 10829276"/>
                <a:gd name="connsiteX120" fmla="*/ 4712902 w 4835994"/>
                <a:gd name="connsiteY120" fmla="*/ 10065168 h 10829276"/>
                <a:gd name="connsiteX121" fmla="*/ 4783240 w 4835994"/>
                <a:gd name="connsiteY121" fmla="*/ 9906906 h 10829276"/>
                <a:gd name="connsiteX122" fmla="*/ 4835994 w 4835994"/>
                <a:gd name="connsiteY122" fmla="*/ 9731060 h 10829276"/>
                <a:gd name="connsiteX123" fmla="*/ 4783240 w 4835994"/>
                <a:gd name="connsiteY123" fmla="*/ 9396952 h 10829276"/>
                <a:gd name="connsiteX124" fmla="*/ 4677733 w 4835994"/>
                <a:gd name="connsiteY124" fmla="*/ 9010091 h 10829276"/>
                <a:gd name="connsiteX125" fmla="*/ 4677733 w 4835994"/>
                <a:gd name="connsiteY125" fmla="*/ 8851829 h 10829276"/>
                <a:gd name="connsiteX126" fmla="*/ 4695317 w 4835994"/>
                <a:gd name="connsiteY126" fmla="*/ 8799075 h 10829276"/>
                <a:gd name="connsiteX127" fmla="*/ 4624979 w 4835994"/>
                <a:gd name="connsiteY127" fmla="*/ 8693568 h 10829276"/>
                <a:gd name="connsiteX128" fmla="*/ 4607394 w 4835994"/>
                <a:gd name="connsiteY128" fmla="*/ 8640814 h 10829276"/>
                <a:gd name="connsiteX129" fmla="*/ 4767051 w 4835994"/>
                <a:gd name="connsiteY129" fmla="*/ 8485344 h 10829276"/>
                <a:gd name="connsiteX130" fmla="*/ 4720438 w 4835994"/>
                <a:gd name="connsiteY130" fmla="*/ 7522655 h 10829276"/>
                <a:gd name="connsiteX131" fmla="*/ 4705086 w 4835994"/>
                <a:gd name="connsiteY131" fmla="*/ 6920312 h 10829276"/>
                <a:gd name="connsiteX132" fmla="*/ 4614094 w 4835994"/>
                <a:gd name="connsiteY132" fmla="*/ 6397520 h 10829276"/>
                <a:gd name="connsiteX133" fmla="*/ 4509423 w 4835994"/>
                <a:gd name="connsiteY133" fmla="*/ 5788198 h 10829276"/>
                <a:gd name="connsiteX134" fmla="*/ 4468950 w 4835994"/>
                <a:gd name="connsiteY134" fmla="*/ 4527409 h 10829276"/>
                <a:gd name="connsiteX135" fmla="*/ 4468950 w 4835994"/>
                <a:gd name="connsiteY135" fmla="*/ 3794997 h 10829276"/>
                <a:gd name="connsiteX136" fmla="*/ 4308456 w 4835994"/>
                <a:gd name="connsiteY136" fmla="*/ 3295091 h 10829276"/>
                <a:gd name="connsiteX137" fmla="*/ 4202948 w 4835994"/>
                <a:gd name="connsiteY137" fmla="*/ 3189583 h 10829276"/>
                <a:gd name="connsiteX138" fmla="*/ 4062271 w 4835994"/>
                <a:gd name="connsiteY138" fmla="*/ 3101660 h 10829276"/>
                <a:gd name="connsiteX139" fmla="*/ 3797665 w 4835994"/>
                <a:gd name="connsiteY139" fmla="*/ 3034392 h 10829276"/>
                <a:gd name="connsiteX140" fmla="*/ 3402429 w 4835994"/>
                <a:gd name="connsiteY140" fmla="*/ 2826447 h 10829276"/>
                <a:gd name="connsiteX141" fmla="*/ 3024779 w 4835994"/>
                <a:gd name="connsiteY141" fmla="*/ 2609291 h 10829276"/>
                <a:gd name="connsiteX142" fmla="*/ 2866517 w 4835994"/>
                <a:gd name="connsiteY142" fmla="*/ 2204845 h 10829276"/>
                <a:gd name="connsiteX143" fmla="*/ 2831348 w 4835994"/>
                <a:gd name="connsiteY143" fmla="*/ 1958660 h 10829276"/>
                <a:gd name="connsiteX144" fmla="*/ 2831348 w 4835994"/>
                <a:gd name="connsiteY144" fmla="*/ 1870737 h 10829276"/>
                <a:gd name="connsiteX145" fmla="*/ 3077533 w 4835994"/>
                <a:gd name="connsiteY145" fmla="*/ 1958660 h 10829276"/>
                <a:gd name="connsiteX146" fmla="*/ 3288548 w 4835994"/>
                <a:gd name="connsiteY146" fmla="*/ 1993829 h 10829276"/>
                <a:gd name="connsiteX147" fmla="*/ 3411640 w 4835994"/>
                <a:gd name="connsiteY147" fmla="*/ 1958660 h 10829276"/>
                <a:gd name="connsiteX148" fmla="*/ 3446810 w 4835994"/>
                <a:gd name="connsiteY148" fmla="*/ 1923491 h 10829276"/>
                <a:gd name="connsiteX149" fmla="*/ 3446810 w 4835994"/>
                <a:gd name="connsiteY149" fmla="*/ 1835568 h 10829276"/>
                <a:gd name="connsiteX150" fmla="*/ 3429225 w 4835994"/>
                <a:gd name="connsiteY150" fmla="*/ 1782814 h 10829276"/>
                <a:gd name="connsiteX151" fmla="*/ 3464394 w 4835994"/>
                <a:gd name="connsiteY151" fmla="*/ 1782814 h 10829276"/>
                <a:gd name="connsiteX152" fmla="*/ 3534733 w 4835994"/>
                <a:gd name="connsiteY152" fmla="*/ 1765229 h 10829276"/>
                <a:gd name="connsiteX153" fmla="*/ 3517148 w 4835994"/>
                <a:gd name="connsiteY153" fmla="*/ 1712475 h 10829276"/>
                <a:gd name="connsiteX154" fmla="*/ 3499563 w 4835994"/>
                <a:gd name="connsiteY154" fmla="*/ 1694891 h 10829276"/>
                <a:gd name="connsiteX155" fmla="*/ 3552317 w 4835994"/>
                <a:gd name="connsiteY155" fmla="*/ 1677306 h 10829276"/>
                <a:gd name="connsiteX156" fmla="*/ 3552317 w 4835994"/>
                <a:gd name="connsiteY156" fmla="*/ 1571798 h 10829276"/>
                <a:gd name="connsiteX157" fmla="*/ 3534733 w 4835994"/>
                <a:gd name="connsiteY157" fmla="*/ 1413537 h 10829276"/>
                <a:gd name="connsiteX158" fmla="*/ 3640240 w 4835994"/>
                <a:gd name="connsiteY158" fmla="*/ 1413537 h 10829276"/>
                <a:gd name="connsiteX159" fmla="*/ 3740619 w 4835994"/>
                <a:gd name="connsiteY159" fmla="*/ 1406943 h 10829276"/>
                <a:gd name="connsiteX160" fmla="*/ 3710579 w 4835994"/>
                <a:gd name="connsiteY160" fmla="*/ 1290445 h 10829276"/>
                <a:gd name="connsiteX161" fmla="*/ 3622656 w 4835994"/>
                <a:gd name="connsiteY161" fmla="*/ 1184937 h 10829276"/>
                <a:gd name="connsiteX162" fmla="*/ 3587486 w 4835994"/>
                <a:gd name="connsiteY162" fmla="*/ 1132183 h 10829276"/>
                <a:gd name="connsiteX163" fmla="*/ 3552317 w 4835994"/>
                <a:gd name="connsiteY163" fmla="*/ 1044260 h 10829276"/>
                <a:gd name="connsiteX164" fmla="*/ 3600048 w 4835994"/>
                <a:gd name="connsiteY164" fmla="*/ 700940 h 10829276"/>
                <a:gd name="connsiteX165" fmla="*/ 3499563 w 4835994"/>
                <a:gd name="connsiteY165" fmla="*/ 340875 h 10829276"/>
                <a:gd name="connsiteX166" fmla="*/ 3306133 w 4835994"/>
                <a:gd name="connsiteY166" fmla="*/ 182614 h 10829276"/>
                <a:gd name="connsiteX167" fmla="*/ 3059948 w 4835994"/>
                <a:gd name="connsiteY167" fmla="*/ 77106 h 10829276"/>
                <a:gd name="connsiteX168" fmla="*/ 2796179 w 4835994"/>
                <a:gd name="connsiteY168" fmla="*/ 6768 h 10829276"/>
                <a:gd name="connsiteX169" fmla="*/ 2532410 w 4835994"/>
                <a:gd name="connsiteY169" fmla="*/ 6768 h 10829276"/>
                <a:gd name="connsiteX170" fmla="*/ 2198302 w 4835994"/>
                <a:gd name="connsiteY170" fmla="*/ 41937 h 10829276"/>
                <a:gd name="connsiteX171" fmla="*/ 1987286 w 4835994"/>
                <a:gd name="connsiteY171" fmla="*/ 165029 h 10829276"/>
                <a:gd name="connsiteX172" fmla="*/ 1776271 w 4835994"/>
                <a:gd name="connsiteY172" fmla="*/ 358460 h 10829276"/>
                <a:gd name="connsiteX173" fmla="*/ 1705932 w 4835994"/>
                <a:gd name="connsiteY173" fmla="*/ 639814 h 10829276"/>
                <a:gd name="connsiteX174" fmla="*/ 1776271 w 4835994"/>
                <a:gd name="connsiteY174" fmla="*/ 991507 h 10829276"/>
                <a:gd name="connsiteX175" fmla="*/ 1952117 w 4835994"/>
                <a:gd name="connsiteY175" fmla="*/ 1272860 h 10829276"/>
                <a:gd name="connsiteX176" fmla="*/ 2163133 w 4835994"/>
                <a:gd name="connsiteY176" fmla="*/ 1448706 h 10829276"/>
                <a:gd name="connsiteX177" fmla="*/ 2215887 w 4835994"/>
                <a:gd name="connsiteY177" fmla="*/ 1554213 h 10829276"/>
                <a:gd name="connsiteX178" fmla="*/ 2215886 w 4835994"/>
                <a:gd name="connsiteY178" fmla="*/ 1888321 h 10829276"/>
                <a:gd name="connsiteX179" fmla="*/ 2084421 w 4835994"/>
                <a:gd name="connsiteY179" fmla="*/ 2295000 h 10829276"/>
                <a:gd name="connsiteX180" fmla="*/ 2004871 w 4835994"/>
                <a:gd name="connsiteY180" fmla="*/ 2503783 h 10829276"/>
                <a:gd name="connsiteX181" fmla="*/ 1562185 w 4835994"/>
                <a:gd name="connsiteY181" fmla="*/ 2803560 h 10829276"/>
                <a:gd name="connsiteX182" fmla="*/ 1139317 w 4835994"/>
                <a:gd name="connsiteY182" fmla="*/ 3011504 h 10829276"/>
                <a:gd name="connsiteX183" fmla="*/ 689933 w 4835994"/>
                <a:gd name="connsiteY183" fmla="*/ 3139062 h 10829276"/>
                <a:gd name="connsiteX0" fmla="*/ 689933 w 4835994"/>
                <a:gd name="connsiteY0" fmla="*/ 3139062 h 10829276"/>
                <a:gd name="connsiteX1" fmla="*/ 402439 w 4835994"/>
                <a:gd name="connsiteY1" fmla="*/ 3457818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74382 w 4835994"/>
                <a:gd name="connsiteY43" fmla="*/ 6486915 h 10829276"/>
                <a:gd name="connsiteX44" fmla="*/ 1037717 w 4835994"/>
                <a:gd name="connsiteY44" fmla="*/ 5669014 h 10829276"/>
                <a:gd name="connsiteX45" fmla="*/ 1058372 w 4835994"/>
                <a:gd name="connsiteY45" fmla="*/ 5147616 h 10829276"/>
                <a:gd name="connsiteX46" fmla="*/ 985800 w 4835994"/>
                <a:gd name="connsiteY46" fmla="*/ 4689858 h 10829276"/>
                <a:gd name="connsiteX47" fmla="*/ 1104715 w 4835994"/>
                <a:gd name="connsiteY47" fmla="*/ 5114615 h 10829276"/>
                <a:gd name="connsiteX48" fmla="*/ 1207423 w 4835994"/>
                <a:gd name="connsiteY48" fmla="*/ 5631029 h 10829276"/>
                <a:gd name="connsiteX49" fmla="*/ 1325236 w 4835994"/>
                <a:gd name="connsiteY49" fmla="*/ 6296580 h 10829276"/>
                <a:gd name="connsiteX50" fmla="*/ 1193086 w 4835994"/>
                <a:gd name="connsiteY50" fmla="*/ 6728963 h 10829276"/>
                <a:gd name="connsiteX51" fmla="*/ 822515 w 4835994"/>
                <a:gd name="connsiteY51" fmla="*/ 7763207 h 10829276"/>
                <a:gd name="connsiteX52" fmla="*/ 698306 w 4835994"/>
                <a:gd name="connsiteY52" fmla="*/ 8785120 h 10829276"/>
                <a:gd name="connsiteX53" fmla="*/ 861871 w 4835994"/>
                <a:gd name="connsiteY53" fmla="*/ 9854152 h 10829276"/>
                <a:gd name="connsiteX54" fmla="*/ 843458 w 4835994"/>
                <a:gd name="connsiteY54" fmla="*/ 9904329 h 10829276"/>
                <a:gd name="connsiteX55" fmla="*/ 1020133 w 4835994"/>
                <a:gd name="connsiteY55" fmla="*/ 10592706 h 10829276"/>
                <a:gd name="connsiteX56" fmla="*/ 1090471 w 4835994"/>
                <a:gd name="connsiteY56" fmla="*/ 10803722 h 10829276"/>
                <a:gd name="connsiteX57" fmla="*/ 1178394 w 4835994"/>
                <a:gd name="connsiteY57" fmla="*/ 10803722 h 10829276"/>
                <a:gd name="connsiteX58" fmla="*/ 1389410 w 4835994"/>
                <a:gd name="connsiteY58" fmla="*/ 10803722 h 10829276"/>
                <a:gd name="connsiteX59" fmla="*/ 1916948 w 4835994"/>
                <a:gd name="connsiteY59" fmla="*/ 10803722 h 10829276"/>
                <a:gd name="connsiteX60" fmla="*/ 2338979 w 4835994"/>
                <a:gd name="connsiteY60" fmla="*/ 10786137 h 10829276"/>
                <a:gd name="connsiteX61" fmla="*/ 2374148 w 4835994"/>
                <a:gd name="connsiteY61" fmla="*/ 10663045 h 10829276"/>
                <a:gd name="connsiteX62" fmla="*/ 2338979 w 4835994"/>
                <a:gd name="connsiteY62" fmla="*/ 10399275 h 10829276"/>
                <a:gd name="connsiteX63" fmla="*/ 2356563 w 4835994"/>
                <a:gd name="connsiteY63" fmla="*/ 9994829 h 10829276"/>
                <a:gd name="connsiteX64" fmla="*/ 2338979 w 4835994"/>
                <a:gd name="connsiteY64" fmla="*/ 9432122 h 10829276"/>
                <a:gd name="connsiteX65" fmla="*/ 2303810 w 4835994"/>
                <a:gd name="connsiteY65" fmla="*/ 9133183 h 10829276"/>
                <a:gd name="connsiteX66" fmla="*/ 2303810 w 4835994"/>
                <a:gd name="connsiteY66" fmla="*/ 9010091 h 10829276"/>
                <a:gd name="connsiteX67" fmla="*/ 2479656 w 4835994"/>
                <a:gd name="connsiteY67" fmla="*/ 9027675 h 10829276"/>
                <a:gd name="connsiteX68" fmla="*/ 2549994 w 4835994"/>
                <a:gd name="connsiteY68" fmla="*/ 9045260 h 10829276"/>
                <a:gd name="connsiteX69" fmla="*/ 2532410 w 4835994"/>
                <a:gd name="connsiteY69" fmla="*/ 9256275 h 10829276"/>
                <a:gd name="connsiteX70" fmla="*/ 2514825 w 4835994"/>
                <a:gd name="connsiteY70" fmla="*/ 9537629 h 10829276"/>
                <a:gd name="connsiteX71" fmla="*/ 2497240 w 4835994"/>
                <a:gd name="connsiteY71" fmla="*/ 9766229 h 10829276"/>
                <a:gd name="connsiteX72" fmla="*/ 2497240 w 4835994"/>
                <a:gd name="connsiteY72" fmla="*/ 10047583 h 10829276"/>
                <a:gd name="connsiteX73" fmla="*/ 2479656 w 4835994"/>
                <a:gd name="connsiteY73" fmla="*/ 10241014 h 10829276"/>
                <a:gd name="connsiteX74" fmla="*/ 2497240 w 4835994"/>
                <a:gd name="connsiteY74" fmla="*/ 10469614 h 10829276"/>
                <a:gd name="connsiteX75" fmla="*/ 2497240 w 4835994"/>
                <a:gd name="connsiteY75" fmla="*/ 10663045 h 10829276"/>
                <a:gd name="connsiteX76" fmla="*/ 2514825 w 4835994"/>
                <a:gd name="connsiteY76" fmla="*/ 10821306 h 10829276"/>
                <a:gd name="connsiteX77" fmla="*/ 2725840 w 4835994"/>
                <a:gd name="connsiteY77" fmla="*/ 10803722 h 10829276"/>
                <a:gd name="connsiteX78" fmla="*/ 3059948 w 4835994"/>
                <a:gd name="connsiteY78" fmla="*/ 10786137 h 10829276"/>
                <a:gd name="connsiteX79" fmla="*/ 3499563 w 4835994"/>
                <a:gd name="connsiteY79" fmla="*/ 10821306 h 10829276"/>
                <a:gd name="connsiteX80" fmla="*/ 3763333 w 4835994"/>
                <a:gd name="connsiteY80" fmla="*/ 10786137 h 10829276"/>
                <a:gd name="connsiteX81" fmla="*/ 3780917 w 4835994"/>
                <a:gd name="connsiteY81" fmla="*/ 10680629 h 10829276"/>
                <a:gd name="connsiteX82" fmla="*/ 3851256 w 4835994"/>
                <a:gd name="connsiteY82" fmla="*/ 10293768 h 10829276"/>
                <a:gd name="connsiteX83" fmla="*/ 3974348 w 4835994"/>
                <a:gd name="connsiteY83" fmla="*/ 9783814 h 10829276"/>
                <a:gd name="connsiteX84" fmla="*/ 4079856 w 4835994"/>
                <a:gd name="connsiteY84" fmla="*/ 9080429 h 10829276"/>
                <a:gd name="connsiteX85" fmla="*/ 4170011 w 4835994"/>
                <a:gd name="connsiteY85" fmla="*/ 8727900 h 10829276"/>
                <a:gd name="connsiteX86" fmla="*/ 4161486 w 4835994"/>
                <a:gd name="connsiteY86" fmla="*/ 8069149 h 10829276"/>
                <a:gd name="connsiteX87" fmla="*/ 4048340 w 4835994"/>
                <a:gd name="connsiteY87" fmla="*/ 7358964 h 10829276"/>
                <a:gd name="connsiteX88" fmla="*/ 3752447 w 4835994"/>
                <a:gd name="connsiteY88" fmla="*/ 6700366 h 10829276"/>
                <a:gd name="connsiteX89" fmla="*/ 3576297 w 4835994"/>
                <a:gd name="connsiteY89" fmla="*/ 6290413 h 10829276"/>
                <a:gd name="connsiteX90" fmla="*/ 3622656 w 4835994"/>
                <a:gd name="connsiteY90" fmla="*/ 5880029 h 10829276"/>
                <a:gd name="connsiteX91" fmla="*/ 3692994 w 4835994"/>
                <a:gd name="connsiteY91" fmla="*/ 5387660 h 10829276"/>
                <a:gd name="connsiteX92" fmla="*/ 3710579 w 4835994"/>
                <a:gd name="connsiteY92" fmla="*/ 5106306 h 10829276"/>
                <a:gd name="connsiteX93" fmla="*/ 3734304 w 4835994"/>
                <a:gd name="connsiteY93" fmla="*/ 5354445 h 10829276"/>
                <a:gd name="connsiteX94" fmla="*/ 3798502 w 4835994"/>
                <a:gd name="connsiteY94" fmla="*/ 6126214 h 10829276"/>
                <a:gd name="connsiteX95" fmla="*/ 3798502 w 4835994"/>
                <a:gd name="connsiteY95" fmla="*/ 6460322 h 10829276"/>
                <a:gd name="connsiteX96" fmla="*/ 3921594 w 4835994"/>
                <a:gd name="connsiteY96" fmla="*/ 6970275 h 10829276"/>
                <a:gd name="connsiteX97" fmla="*/ 4079856 w 4835994"/>
                <a:gd name="connsiteY97" fmla="*/ 7532983 h 10829276"/>
                <a:gd name="connsiteX98" fmla="*/ 4417591 w 4835994"/>
                <a:gd name="connsiteY98" fmla="*/ 8305032 h 10829276"/>
                <a:gd name="connsiteX99" fmla="*/ 4322970 w 4835994"/>
                <a:gd name="connsiteY99" fmla="*/ 8643046 h 10829276"/>
                <a:gd name="connsiteX100" fmla="*/ 4326040 w 4835994"/>
                <a:gd name="connsiteY100" fmla="*/ 8957337 h 10829276"/>
                <a:gd name="connsiteX101" fmla="*/ 4273286 w 4835994"/>
                <a:gd name="connsiteY101" fmla="*/ 9273860 h 10829276"/>
                <a:gd name="connsiteX102" fmla="*/ 4185363 w 4835994"/>
                <a:gd name="connsiteY102" fmla="*/ 9520045 h 10829276"/>
                <a:gd name="connsiteX103" fmla="*/ 4202948 w 4835994"/>
                <a:gd name="connsiteY103" fmla="*/ 9713475 h 10829276"/>
                <a:gd name="connsiteX104" fmla="*/ 4202948 w 4835994"/>
                <a:gd name="connsiteY104" fmla="*/ 9836568 h 10829276"/>
                <a:gd name="connsiteX105" fmla="*/ 4220533 w 4835994"/>
                <a:gd name="connsiteY105" fmla="*/ 10029998 h 10829276"/>
                <a:gd name="connsiteX106" fmla="*/ 4308456 w 4835994"/>
                <a:gd name="connsiteY106" fmla="*/ 10135506 h 10829276"/>
                <a:gd name="connsiteX107" fmla="*/ 4343625 w 4835994"/>
                <a:gd name="connsiteY107" fmla="*/ 10135506 h 10829276"/>
                <a:gd name="connsiteX108" fmla="*/ 4361210 w 4835994"/>
                <a:gd name="connsiteY108" fmla="*/ 10047583 h 10829276"/>
                <a:gd name="connsiteX109" fmla="*/ 4326040 w 4835994"/>
                <a:gd name="connsiteY109" fmla="*/ 9906906 h 10829276"/>
                <a:gd name="connsiteX110" fmla="*/ 4343625 w 4835994"/>
                <a:gd name="connsiteY110" fmla="*/ 9713475 h 10829276"/>
                <a:gd name="connsiteX111" fmla="*/ 4396379 w 4835994"/>
                <a:gd name="connsiteY111" fmla="*/ 9572798 h 10829276"/>
                <a:gd name="connsiteX112" fmla="*/ 4466717 w 4835994"/>
                <a:gd name="connsiteY112" fmla="*/ 9836568 h 10829276"/>
                <a:gd name="connsiteX113" fmla="*/ 4466717 w 4835994"/>
                <a:gd name="connsiteY113" fmla="*/ 10065168 h 10829276"/>
                <a:gd name="connsiteX114" fmla="*/ 4431548 w 4835994"/>
                <a:gd name="connsiteY114" fmla="*/ 10170675 h 10829276"/>
                <a:gd name="connsiteX115" fmla="*/ 4378794 w 4835994"/>
                <a:gd name="connsiteY115" fmla="*/ 10293768 h 10829276"/>
                <a:gd name="connsiteX116" fmla="*/ 4290871 w 4835994"/>
                <a:gd name="connsiteY116" fmla="*/ 10452029 h 10829276"/>
                <a:gd name="connsiteX117" fmla="*/ 4290871 w 4835994"/>
                <a:gd name="connsiteY117" fmla="*/ 10487198 h 10829276"/>
                <a:gd name="connsiteX118" fmla="*/ 4449133 w 4835994"/>
                <a:gd name="connsiteY118" fmla="*/ 10311352 h 10829276"/>
                <a:gd name="connsiteX119" fmla="*/ 4607394 w 4835994"/>
                <a:gd name="connsiteY119" fmla="*/ 10241014 h 10829276"/>
                <a:gd name="connsiteX120" fmla="*/ 4712902 w 4835994"/>
                <a:gd name="connsiteY120" fmla="*/ 10065168 h 10829276"/>
                <a:gd name="connsiteX121" fmla="*/ 4783240 w 4835994"/>
                <a:gd name="connsiteY121" fmla="*/ 9906906 h 10829276"/>
                <a:gd name="connsiteX122" fmla="*/ 4835994 w 4835994"/>
                <a:gd name="connsiteY122" fmla="*/ 9731060 h 10829276"/>
                <a:gd name="connsiteX123" fmla="*/ 4783240 w 4835994"/>
                <a:gd name="connsiteY123" fmla="*/ 9396952 h 10829276"/>
                <a:gd name="connsiteX124" fmla="*/ 4677733 w 4835994"/>
                <a:gd name="connsiteY124" fmla="*/ 9010091 h 10829276"/>
                <a:gd name="connsiteX125" fmla="*/ 4677733 w 4835994"/>
                <a:gd name="connsiteY125" fmla="*/ 8851829 h 10829276"/>
                <a:gd name="connsiteX126" fmla="*/ 4695317 w 4835994"/>
                <a:gd name="connsiteY126" fmla="*/ 8799075 h 10829276"/>
                <a:gd name="connsiteX127" fmla="*/ 4624979 w 4835994"/>
                <a:gd name="connsiteY127" fmla="*/ 8693568 h 10829276"/>
                <a:gd name="connsiteX128" fmla="*/ 4607394 w 4835994"/>
                <a:gd name="connsiteY128" fmla="*/ 8640814 h 10829276"/>
                <a:gd name="connsiteX129" fmla="*/ 4767051 w 4835994"/>
                <a:gd name="connsiteY129" fmla="*/ 8485344 h 10829276"/>
                <a:gd name="connsiteX130" fmla="*/ 4720438 w 4835994"/>
                <a:gd name="connsiteY130" fmla="*/ 7522655 h 10829276"/>
                <a:gd name="connsiteX131" fmla="*/ 4705086 w 4835994"/>
                <a:gd name="connsiteY131" fmla="*/ 6920312 h 10829276"/>
                <a:gd name="connsiteX132" fmla="*/ 4614094 w 4835994"/>
                <a:gd name="connsiteY132" fmla="*/ 6397520 h 10829276"/>
                <a:gd name="connsiteX133" fmla="*/ 4509423 w 4835994"/>
                <a:gd name="connsiteY133" fmla="*/ 5788198 h 10829276"/>
                <a:gd name="connsiteX134" fmla="*/ 4468950 w 4835994"/>
                <a:gd name="connsiteY134" fmla="*/ 4527409 h 10829276"/>
                <a:gd name="connsiteX135" fmla="*/ 4468950 w 4835994"/>
                <a:gd name="connsiteY135" fmla="*/ 3794997 h 10829276"/>
                <a:gd name="connsiteX136" fmla="*/ 4308456 w 4835994"/>
                <a:gd name="connsiteY136" fmla="*/ 3295091 h 10829276"/>
                <a:gd name="connsiteX137" fmla="*/ 4202948 w 4835994"/>
                <a:gd name="connsiteY137" fmla="*/ 3189583 h 10829276"/>
                <a:gd name="connsiteX138" fmla="*/ 4062271 w 4835994"/>
                <a:gd name="connsiteY138" fmla="*/ 3101660 h 10829276"/>
                <a:gd name="connsiteX139" fmla="*/ 3797665 w 4835994"/>
                <a:gd name="connsiteY139" fmla="*/ 3034392 h 10829276"/>
                <a:gd name="connsiteX140" fmla="*/ 3402429 w 4835994"/>
                <a:gd name="connsiteY140" fmla="*/ 2826447 h 10829276"/>
                <a:gd name="connsiteX141" fmla="*/ 3024779 w 4835994"/>
                <a:gd name="connsiteY141" fmla="*/ 2609291 h 10829276"/>
                <a:gd name="connsiteX142" fmla="*/ 2866517 w 4835994"/>
                <a:gd name="connsiteY142" fmla="*/ 2204845 h 10829276"/>
                <a:gd name="connsiteX143" fmla="*/ 2831348 w 4835994"/>
                <a:gd name="connsiteY143" fmla="*/ 1958660 h 10829276"/>
                <a:gd name="connsiteX144" fmla="*/ 2831348 w 4835994"/>
                <a:gd name="connsiteY144" fmla="*/ 1870737 h 10829276"/>
                <a:gd name="connsiteX145" fmla="*/ 3077533 w 4835994"/>
                <a:gd name="connsiteY145" fmla="*/ 1958660 h 10829276"/>
                <a:gd name="connsiteX146" fmla="*/ 3288548 w 4835994"/>
                <a:gd name="connsiteY146" fmla="*/ 1993829 h 10829276"/>
                <a:gd name="connsiteX147" fmla="*/ 3411640 w 4835994"/>
                <a:gd name="connsiteY147" fmla="*/ 1958660 h 10829276"/>
                <a:gd name="connsiteX148" fmla="*/ 3446810 w 4835994"/>
                <a:gd name="connsiteY148" fmla="*/ 1923491 h 10829276"/>
                <a:gd name="connsiteX149" fmla="*/ 3446810 w 4835994"/>
                <a:gd name="connsiteY149" fmla="*/ 1835568 h 10829276"/>
                <a:gd name="connsiteX150" fmla="*/ 3429225 w 4835994"/>
                <a:gd name="connsiteY150" fmla="*/ 1782814 h 10829276"/>
                <a:gd name="connsiteX151" fmla="*/ 3464394 w 4835994"/>
                <a:gd name="connsiteY151" fmla="*/ 1782814 h 10829276"/>
                <a:gd name="connsiteX152" fmla="*/ 3534733 w 4835994"/>
                <a:gd name="connsiteY152" fmla="*/ 1765229 h 10829276"/>
                <a:gd name="connsiteX153" fmla="*/ 3517148 w 4835994"/>
                <a:gd name="connsiteY153" fmla="*/ 1712475 h 10829276"/>
                <a:gd name="connsiteX154" fmla="*/ 3499563 w 4835994"/>
                <a:gd name="connsiteY154" fmla="*/ 1694891 h 10829276"/>
                <a:gd name="connsiteX155" fmla="*/ 3552317 w 4835994"/>
                <a:gd name="connsiteY155" fmla="*/ 1677306 h 10829276"/>
                <a:gd name="connsiteX156" fmla="*/ 3552317 w 4835994"/>
                <a:gd name="connsiteY156" fmla="*/ 1571798 h 10829276"/>
                <a:gd name="connsiteX157" fmla="*/ 3534733 w 4835994"/>
                <a:gd name="connsiteY157" fmla="*/ 1413537 h 10829276"/>
                <a:gd name="connsiteX158" fmla="*/ 3640240 w 4835994"/>
                <a:gd name="connsiteY158" fmla="*/ 1413537 h 10829276"/>
                <a:gd name="connsiteX159" fmla="*/ 3740619 w 4835994"/>
                <a:gd name="connsiteY159" fmla="*/ 1406943 h 10829276"/>
                <a:gd name="connsiteX160" fmla="*/ 3710579 w 4835994"/>
                <a:gd name="connsiteY160" fmla="*/ 1290445 h 10829276"/>
                <a:gd name="connsiteX161" fmla="*/ 3622656 w 4835994"/>
                <a:gd name="connsiteY161" fmla="*/ 1184937 h 10829276"/>
                <a:gd name="connsiteX162" fmla="*/ 3587486 w 4835994"/>
                <a:gd name="connsiteY162" fmla="*/ 1132183 h 10829276"/>
                <a:gd name="connsiteX163" fmla="*/ 3552317 w 4835994"/>
                <a:gd name="connsiteY163" fmla="*/ 1044260 h 10829276"/>
                <a:gd name="connsiteX164" fmla="*/ 3600048 w 4835994"/>
                <a:gd name="connsiteY164" fmla="*/ 700940 h 10829276"/>
                <a:gd name="connsiteX165" fmla="*/ 3499563 w 4835994"/>
                <a:gd name="connsiteY165" fmla="*/ 340875 h 10829276"/>
                <a:gd name="connsiteX166" fmla="*/ 3306133 w 4835994"/>
                <a:gd name="connsiteY166" fmla="*/ 182614 h 10829276"/>
                <a:gd name="connsiteX167" fmla="*/ 3059948 w 4835994"/>
                <a:gd name="connsiteY167" fmla="*/ 77106 h 10829276"/>
                <a:gd name="connsiteX168" fmla="*/ 2796179 w 4835994"/>
                <a:gd name="connsiteY168" fmla="*/ 6768 h 10829276"/>
                <a:gd name="connsiteX169" fmla="*/ 2532410 w 4835994"/>
                <a:gd name="connsiteY169" fmla="*/ 6768 h 10829276"/>
                <a:gd name="connsiteX170" fmla="*/ 2198302 w 4835994"/>
                <a:gd name="connsiteY170" fmla="*/ 41937 h 10829276"/>
                <a:gd name="connsiteX171" fmla="*/ 1987286 w 4835994"/>
                <a:gd name="connsiteY171" fmla="*/ 165029 h 10829276"/>
                <a:gd name="connsiteX172" fmla="*/ 1776271 w 4835994"/>
                <a:gd name="connsiteY172" fmla="*/ 358460 h 10829276"/>
                <a:gd name="connsiteX173" fmla="*/ 1705932 w 4835994"/>
                <a:gd name="connsiteY173" fmla="*/ 639814 h 10829276"/>
                <a:gd name="connsiteX174" fmla="*/ 1776271 w 4835994"/>
                <a:gd name="connsiteY174" fmla="*/ 991507 h 10829276"/>
                <a:gd name="connsiteX175" fmla="*/ 1952117 w 4835994"/>
                <a:gd name="connsiteY175" fmla="*/ 1272860 h 10829276"/>
                <a:gd name="connsiteX176" fmla="*/ 2163133 w 4835994"/>
                <a:gd name="connsiteY176" fmla="*/ 1448706 h 10829276"/>
                <a:gd name="connsiteX177" fmla="*/ 2215887 w 4835994"/>
                <a:gd name="connsiteY177" fmla="*/ 1554213 h 10829276"/>
                <a:gd name="connsiteX178" fmla="*/ 2215886 w 4835994"/>
                <a:gd name="connsiteY178" fmla="*/ 1888321 h 10829276"/>
                <a:gd name="connsiteX179" fmla="*/ 2084421 w 4835994"/>
                <a:gd name="connsiteY179" fmla="*/ 2295000 h 10829276"/>
                <a:gd name="connsiteX180" fmla="*/ 2004871 w 4835994"/>
                <a:gd name="connsiteY180" fmla="*/ 2503783 h 10829276"/>
                <a:gd name="connsiteX181" fmla="*/ 1562185 w 4835994"/>
                <a:gd name="connsiteY181" fmla="*/ 2803560 h 10829276"/>
                <a:gd name="connsiteX182" fmla="*/ 1139317 w 4835994"/>
                <a:gd name="connsiteY182" fmla="*/ 3011504 h 10829276"/>
                <a:gd name="connsiteX183" fmla="*/ 689933 w 4835994"/>
                <a:gd name="connsiteY183" fmla="*/ 3139062 h 10829276"/>
                <a:gd name="connsiteX0" fmla="*/ 689933 w 4835994"/>
                <a:gd name="connsiteY0" fmla="*/ 3139062 h 10829276"/>
                <a:gd name="connsiteX1" fmla="*/ 402439 w 4835994"/>
                <a:gd name="connsiteY1" fmla="*/ 3457818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74382 w 4835994"/>
                <a:gd name="connsiteY43" fmla="*/ 6486915 h 10829276"/>
                <a:gd name="connsiteX44" fmla="*/ 1067405 w 4835994"/>
                <a:gd name="connsiteY44" fmla="*/ 5603699 h 10829276"/>
                <a:gd name="connsiteX45" fmla="*/ 1058372 w 4835994"/>
                <a:gd name="connsiteY45" fmla="*/ 5147616 h 10829276"/>
                <a:gd name="connsiteX46" fmla="*/ 985800 w 4835994"/>
                <a:gd name="connsiteY46" fmla="*/ 4689858 h 10829276"/>
                <a:gd name="connsiteX47" fmla="*/ 1104715 w 4835994"/>
                <a:gd name="connsiteY47" fmla="*/ 5114615 h 10829276"/>
                <a:gd name="connsiteX48" fmla="*/ 1207423 w 4835994"/>
                <a:gd name="connsiteY48" fmla="*/ 5631029 h 10829276"/>
                <a:gd name="connsiteX49" fmla="*/ 1325236 w 4835994"/>
                <a:gd name="connsiteY49" fmla="*/ 6296580 h 10829276"/>
                <a:gd name="connsiteX50" fmla="*/ 1193086 w 4835994"/>
                <a:gd name="connsiteY50" fmla="*/ 6728963 h 10829276"/>
                <a:gd name="connsiteX51" fmla="*/ 822515 w 4835994"/>
                <a:gd name="connsiteY51" fmla="*/ 7763207 h 10829276"/>
                <a:gd name="connsiteX52" fmla="*/ 698306 w 4835994"/>
                <a:gd name="connsiteY52" fmla="*/ 8785120 h 10829276"/>
                <a:gd name="connsiteX53" fmla="*/ 861871 w 4835994"/>
                <a:gd name="connsiteY53" fmla="*/ 9854152 h 10829276"/>
                <a:gd name="connsiteX54" fmla="*/ 843458 w 4835994"/>
                <a:gd name="connsiteY54" fmla="*/ 9904329 h 10829276"/>
                <a:gd name="connsiteX55" fmla="*/ 1020133 w 4835994"/>
                <a:gd name="connsiteY55" fmla="*/ 10592706 h 10829276"/>
                <a:gd name="connsiteX56" fmla="*/ 1090471 w 4835994"/>
                <a:gd name="connsiteY56" fmla="*/ 10803722 h 10829276"/>
                <a:gd name="connsiteX57" fmla="*/ 1178394 w 4835994"/>
                <a:gd name="connsiteY57" fmla="*/ 10803722 h 10829276"/>
                <a:gd name="connsiteX58" fmla="*/ 1389410 w 4835994"/>
                <a:gd name="connsiteY58" fmla="*/ 10803722 h 10829276"/>
                <a:gd name="connsiteX59" fmla="*/ 1916948 w 4835994"/>
                <a:gd name="connsiteY59" fmla="*/ 10803722 h 10829276"/>
                <a:gd name="connsiteX60" fmla="*/ 2338979 w 4835994"/>
                <a:gd name="connsiteY60" fmla="*/ 10786137 h 10829276"/>
                <a:gd name="connsiteX61" fmla="*/ 2374148 w 4835994"/>
                <a:gd name="connsiteY61" fmla="*/ 10663045 h 10829276"/>
                <a:gd name="connsiteX62" fmla="*/ 2338979 w 4835994"/>
                <a:gd name="connsiteY62" fmla="*/ 10399275 h 10829276"/>
                <a:gd name="connsiteX63" fmla="*/ 2356563 w 4835994"/>
                <a:gd name="connsiteY63" fmla="*/ 9994829 h 10829276"/>
                <a:gd name="connsiteX64" fmla="*/ 2338979 w 4835994"/>
                <a:gd name="connsiteY64" fmla="*/ 9432122 h 10829276"/>
                <a:gd name="connsiteX65" fmla="*/ 2303810 w 4835994"/>
                <a:gd name="connsiteY65" fmla="*/ 9133183 h 10829276"/>
                <a:gd name="connsiteX66" fmla="*/ 2303810 w 4835994"/>
                <a:gd name="connsiteY66" fmla="*/ 9010091 h 10829276"/>
                <a:gd name="connsiteX67" fmla="*/ 2479656 w 4835994"/>
                <a:gd name="connsiteY67" fmla="*/ 9027675 h 10829276"/>
                <a:gd name="connsiteX68" fmla="*/ 2549994 w 4835994"/>
                <a:gd name="connsiteY68" fmla="*/ 9045260 h 10829276"/>
                <a:gd name="connsiteX69" fmla="*/ 2532410 w 4835994"/>
                <a:gd name="connsiteY69" fmla="*/ 9256275 h 10829276"/>
                <a:gd name="connsiteX70" fmla="*/ 2514825 w 4835994"/>
                <a:gd name="connsiteY70" fmla="*/ 9537629 h 10829276"/>
                <a:gd name="connsiteX71" fmla="*/ 2497240 w 4835994"/>
                <a:gd name="connsiteY71" fmla="*/ 9766229 h 10829276"/>
                <a:gd name="connsiteX72" fmla="*/ 2497240 w 4835994"/>
                <a:gd name="connsiteY72" fmla="*/ 10047583 h 10829276"/>
                <a:gd name="connsiteX73" fmla="*/ 2479656 w 4835994"/>
                <a:gd name="connsiteY73" fmla="*/ 10241014 h 10829276"/>
                <a:gd name="connsiteX74" fmla="*/ 2497240 w 4835994"/>
                <a:gd name="connsiteY74" fmla="*/ 10469614 h 10829276"/>
                <a:gd name="connsiteX75" fmla="*/ 2497240 w 4835994"/>
                <a:gd name="connsiteY75" fmla="*/ 10663045 h 10829276"/>
                <a:gd name="connsiteX76" fmla="*/ 2514825 w 4835994"/>
                <a:gd name="connsiteY76" fmla="*/ 10821306 h 10829276"/>
                <a:gd name="connsiteX77" fmla="*/ 2725840 w 4835994"/>
                <a:gd name="connsiteY77" fmla="*/ 10803722 h 10829276"/>
                <a:gd name="connsiteX78" fmla="*/ 3059948 w 4835994"/>
                <a:gd name="connsiteY78" fmla="*/ 10786137 h 10829276"/>
                <a:gd name="connsiteX79" fmla="*/ 3499563 w 4835994"/>
                <a:gd name="connsiteY79" fmla="*/ 10821306 h 10829276"/>
                <a:gd name="connsiteX80" fmla="*/ 3763333 w 4835994"/>
                <a:gd name="connsiteY80" fmla="*/ 10786137 h 10829276"/>
                <a:gd name="connsiteX81" fmla="*/ 3780917 w 4835994"/>
                <a:gd name="connsiteY81" fmla="*/ 10680629 h 10829276"/>
                <a:gd name="connsiteX82" fmla="*/ 3851256 w 4835994"/>
                <a:gd name="connsiteY82" fmla="*/ 10293768 h 10829276"/>
                <a:gd name="connsiteX83" fmla="*/ 3974348 w 4835994"/>
                <a:gd name="connsiteY83" fmla="*/ 9783814 h 10829276"/>
                <a:gd name="connsiteX84" fmla="*/ 4079856 w 4835994"/>
                <a:gd name="connsiteY84" fmla="*/ 9080429 h 10829276"/>
                <a:gd name="connsiteX85" fmla="*/ 4170011 w 4835994"/>
                <a:gd name="connsiteY85" fmla="*/ 8727900 h 10829276"/>
                <a:gd name="connsiteX86" fmla="*/ 4161486 w 4835994"/>
                <a:gd name="connsiteY86" fmla="*/ 8069149 h 10829276"/>
                <a:gd name="connsiteX87" fmla="*/ 4048340 w 4835994"/>
                <a:gd name="connsiteY87" fmla="*/ 7358964 h 10829276"/>
                <a:gd name="connsiteX88" fmla="*/ 3752447 w 4835994"/>
                <a:gd name="connsiteY88" fmla="*/ 6700366 h 10829276"/>
                <a:gd name="connsiteX89" fmla="*/ 3576297 w 4835994"/>
                <a:gd name="connsiteY89" fmla="*/ 6290413 h 10829276"/>
                <a:gd name="connsiteX90" fmla="*/ 3622656 w 4835994"/>
                <a:gd name="connsiteY90" fmla="*/ 5880029 h 10829276"/>
                <a:gd name="connsiteX91" fmla="*/ 3692994 w 4835994"/>
                <a:gd name="connsiteY91" fmla="*/ 5387660 h 10829276"/>
                <a:gd name="connsiteX92" fmla="*/ 3710579 w 4835994"/>
                <a:gd name="connsiteY92" fmla="*/ 5106306 h 10829276"/>
                <a:gd name="connsiteX93" fmla="*/ 3734304 w 4835994"/>
                <a:gd name="connsiteY93" fmla="*/ 5354445 h 10829276"/>
                <a:gd name="connsiteX94" fmla="*/ 3798502 w 4835994"/>
                <a:gd name="connsiteY94" fmla="*/ 6126214 h 10829276"/>
                <a:gd name="connsiteX95" fmla="*/ 3798502 w 4835994"/>
                <a:gd name="connsiteY95" fmla="*/ 6460322 h 10829276"/>
                <a:gd name="connsiteX96" fmla="*/ 3921594 w 4835994"/>
                <a:gd name="connsiteY96" fmla="*/ 6970275 h 10829276"/>
                <a:gd name="connsiteX97" fmla="*/ 4079856 w 4835994"/>
                <a:gd name="connsiteY97" fmla="*/ 7532983 h 10829276"/>
                <a:gd name="connsiteX98" fmla="*/ 4417591 w 4835994"/>
                <a:gd name="connsiteY98" fmla="*/ 8305032 h 10829276"/>
                <a:gd name="connsiteX99" fmla="*/ 4322970 w 4835994"/>
                <a:gd name="connsiteY99" fmla="*/ 8643046 h 10829276"/>
                <a:gd name="connsiteX100" fmla="*/ 4326040 w 4835994"/>
                <a:gd name="connsiteY100" fmla="*/ 8957337 h 10829276"/>
                <a:gd name="connsiteX101" fmla="*/ 4273286 w 4835994"/>
                <a:gd name="connsiteY101" fmla="*/ 9273860 h 10829276"/>
                <a:gd name="connsiteX102" fmla="*/ 4185363 w 4835994"/>
                <a:gd name="connsiteY102" fmla="*/ 9520045 h 10829276"/>
                <a:gd name="connsiteX103" fmla="*/ 4202948 w 4835994"/>
                <a:gd name="connsiteY103" fmla="*/ 9713475 h 10829276"/>
                <a:gd name="connsiteX104" fmla="*/ 4202948 w 4835994"/>
                <a:gd name="connsiteY104" fmla="*/ 9836568 h 10829276"/>
                <a:gd name="connsiteX105" fmla="*/ 4220533 w 4835994"/>
                <a:gd name="connsiteY105" fmla="*/ 10029998 h 10829276"/>
                <a:gd name="connsiteX106" fmla="*/ 4308456 w 4835994"/>
                <a:gd name="connsiteY106" fmla="*/ 10135506 h 10829276"/>
                <a:gd name="connsiteX107" fmla="*/ 4343625 w 4835994"/>
                <a:gd name="connsiteY107" fmla="*/ 10135506 h 10829276"/>
                <a:gd name="connsiteX108" fmla="*/ 4361210 w 4835994"/>
                <a:gd name="connsiteY108" fmla="*/ 10047583 h 10829276"/>
                <a:gd name="connsiteX109" fmla="*/ 4326040 w 4835994"/>
                <a:gd name="connsiteY109" fmla="*/ 9906906 h 10829276"/>
                <a:gd name="connsiteX110" fmla="*/ 4343625 w 4835994"/>
                <a:gd name="connsiteY110" fmla="*/ 9713475 h 10829276"/>
                <a:gd name="connsiteX111" fmla="*/ 4396379 w 4835994"/>
                <a:gd name="connsiteY111" fmla="*/ 9572798 h 10829276"/>
                <a:gd name="connsiteX112" fmla="*/ 4466717 w 4835994"/>
                <a:gd name="connsiteY112" fmla="*/ 9836568 h 10829276"/>
                <a:gd name="connsiteX113" fmla="*/ 4466717 w 4835994"/>
                <a:gd name="connsiteY113" fmla="*/ 10065168 h 10829276"/>
                <a:gd name="connsiteX114" fmla="*/ 4431548 w 4835994"/>
                <a:gd name="connsiteY114" fmla="*/ 10170675 h 10829276"/>
                <a:gd name="connsiteX115" fmla="*/ 4378794 w 4835994"/>
                <a:gd name="connsiteY115" fmla="*/ 10293768 h 10829276"/>
                <a:gd name="connsiteX116" fmla="*/ 4290871 w 4835994"/>
                <a:gd name="connsiteY116" fmla="*/ 10452029 h 10829276"/>
                <a:gd name="connsiteX117" fmla="*/ 4290871 w 4835994"/>
                <a:gd name="connsiteY117" fmla="*/ 10487198 h 10829276"/>
                <a:gd name="connsiteX118" fmla="*/ 4449133 w 4835994"/>
                <a:gd name="connsiteY118" fmla="*/ 10311352 h 10829276"/>
                <a:gd name="connsiteX119" fmla="*/ 4607394 w 4835994"/>
                <a:gd name="connsiteY119" fmla="*/ 10241014 h 10829276"/>
                <a:gd name="connsiteX120" fmla="*/ 4712902 w 4835994"/>
                <a:gd name="connsiteY120" fmla="*/ 10065168 h 10829276"/>
                <a:gd name="connsiteX121" fmla="*/ 4783240 w 4835994"/>
                <a:gd name="connsiteY121" fmla="*/ 9906906 h 10829276"/>
                <a:gd name="connsiteX122" fmla="*/ 4835994 w 4835994"/>
                <a:gd name="connsiteY122" fmla="*/ 9731060 h 10829276"/>
                <a:gd name="connsiteX123" fmla="*/ 4783240 w 4835994"/>
                <a:gd name="connsiteY123" fmla="*/ 9396952 h 10829276"/>
                <a:gd name="connsiteX124" fmla="*/ 4677733 w 4835994"/>
                <a:gd name="connsiteY124" fmla="*/ 9010091 h 10829276"/>
                <a:gd name="connsiteX125" fmla="*/ 4677733 w 4835994"/>
                <a:gd name="connsiteY125" fmla="*/ 8851829 h 10829276"/>
                <a:gd name="connsiteX126" fmla="*/ 4695317 w 4835994"/>
                <a:gd name="connsiteY126" fmla="*/ 8799075 h 10829276"/>
                <a:gd name="connsiteX127" fmla="*/ 4624979 w 4835994"/>
                <a:gd name="connsiteY127" fmla="*/ 8693568 h 10829276"/>
                <a:gd name="connsiteX128" fmla="*/ 4607394 w 4835994"/>
                <a:gd name="connsiteY128" fmla="*/ 8640814 h 10829276"/>
                <a:gd name="connsiteX129" fmla="*/ 4767051 w 4835994"/>
                <a:gd name="connsiteY129" fmla="*/ 8485344 h 10829276"/>
                <a:gd name="connsiteX130" fmla="*/ 4720438 w 4835994"/>
                <a:gd name="connsiteY130" fmla="*/ 7522655 h 10829276"/>
                <a:gd name="connsiteX131" fmla="*/ 4705086 w 4835994"/>
                <a:gd name="connsiteY131" fmla="*/ 6920312 h 10829276"/>
                <a:gd name="connsiteX132" fmla="*/ 4614094 w 4835994"/>
                <a:gd name="connsiteY132" fmla="*/ 6397520 h 10829276"/>
                <a:gd name="connsiteX133" fmla="*/ 4509423 w 4835994"/>
                <a:gd name="connsiteY133" fmla="*/ 5788198 h 10829276"/>
                <a:gd name="connsiteX134" fmla="*/ 4468950 w 4835994"/>
                <a:gd name="connsiteY134" fmla="*/ 4527409 h 10829276"/>
                <a:gd name="connsiteX135" fmla="*/ 4468950 w 4835994"/>
                <a:gd name="connsiteY135" fmla="*/ 3794997 h 10829276"/>
                <a:gd name="connsiteX136" fmla="*/ 4308456 w 4835994"/>
                <a:gd name="connsiteY136" fmla="*/ 3295091 h 10829276"/>
                <a:gd name="connsiteX137" fmla="*/ 4202948 w 4835994"/>
                <a:gd name="connsiteY137" fmla="*/ 3189583 h 10829276"/>
                <a:gd name="connsiteX138" fmla="*/ 4062271 w 4835994"/>
                <a:gd name="connsiteY138" fmla="*/ 3101660 h 10829276"/>
                <a:gd name="connsiteX139" fmla="*/ 3797665 w 4835994"/>
                <a:gd name="connsiteY139" fmla="*/ 3034392 h 10829276"/>
                <a:gd name="connsiteX140" fmla="*/ 3402429 w 4835994"/>
                <a:gd name="connsiteY140" fmla="*/ 2826447 h 10829276"/>
                <a:gd name="connsiteX141" fmla="*/ 3024779 w 4835994"/>
                <a:gd name="connsiteY141" fmla="*/ 2609291 h 10829276"/>
                <a:gd name="connsiteX142" fmla="*/ 2866517 w 4835994"/>
                <a:gd name="connsiteY142" fmla="*/ 2204845 h 10829276"/>
                <a:gd name="connsiteX143" fmla="*/ 2831348 w 4835994"/>
                <a:gd name="connsiteY143" fmla="*/ 1958660 h 10829276"/>
                <a:gd name="connsiteX144" fmla="*/ 2831348 w 4835994"/>
                <a:gd name="connsiteY144" fmla="*/ 1870737 h 10829276"/>
                <a:gd name="connsiteX145" fmla="*/ 3077533 w 4835994"/>
                <a:gd name="connsiteY145" fmla="*/ 1958660 h 10829276"/>
                <a:gd name="connsiteX146" fmla="*/ 3288548 w 4835994"/>
                <a:gd name="connsiteY146" fmla="*/ 1993829 h 10829276"/>
                <a:gd name="connsiteX147" fmla="*/ 3411640 w 4835994"/>
                <a:gd name="connsiteY147" fmla="*/ 1958660 h 10829276"/>
                <a:gd name="connsiteX148" fmla="*/ 3446810 w 4835994"/>
                <a:gd name="connsiteY148" fmla="*/ 1923491 h 10829276"/>
                <a:gd name="connsiteX149" fmla="*/ 3446810 w 4835994"/>
                <a:gd name="connsiteY149" fmla="*/ 1835568 h 10829276"/>
                <a:gd name="connsiteX150" fmla="*/ 3429225 w 4835994"/>
                <a:gd name="connsiteY150" fmla="*/ 1782814 h 10829276"/>
                <a:gd name="connsiteX151" fmla="*/ 3464394 w 4835994"/>
                <a:gd name="connsiteY151" fmla="*/ 1782814 h 10829276"/>
                <a:gd name="connsiteX152" fmla="*/ 3534733 w 4835994"/>
                <a:gd name="connsiteY152" fmla="*/ 1765229 h 10829276"/>
                <a:gd name="connsiteX153" fmla="*/ 3517148 w 4835994"/>
                <a:gd name="connsiteY153" fmla="*/ 1712475 h 10829276"/>
                <a:gd name="connsiteX154" fmla="*/ 3499563 w 4835994"/>
                <a:gd name="connsiteY154" fmla="*/ 1694891 h 10829276"/>
                <a:gd name="connsiteX155" fmla="*/ 3552317 w 4835994"/>
                <a:gd name="connsiteY155" fmla="*/ 1677306 h 10829276"/>
                <a:gd name="connsiteX156" fmla="*/ 3552317 w 4835994"/>
                <a:gd name="connsiteY156" fmla="*/ 1571798 h 10829276"/>
                <a:gd name="connsiteX157" fmla="*/ 3534733 w 4835994"/>
                <a:gd name="connsiteY157" fmla="*/ 1413537 h 10829276"/>
                <a:gd name="connsiteX158" fmla="*/ 3640240 w 4835994"/>
                <a:gd name="connsiteY158" fmla="*/ 1413537 h 10829276"/>
                <a:gd name="connsiteX159" fmla="*/ 3740619 w 4835994"/>
                <a:gd name="connsiteY159" fmla="*/ 1406943 h 10829276"/>
                <a:gd name="connsiteX160" fmla="*/ 3710579 w 4835994"/>
                <a:gd name="connsiteY160" fmla="*/ 1290445 h 10829276"/>
                <a:gd name="connsiteX161" fmla="*/ 3622656 w 4835994"/>
                <a:gd name="connsiteY161" fmla="*/ 1184937 h 10829276"/>
                <a:gd name="connsiteX162" fmla="*/ 3587486 w 4835994"/>
                <a:gd name="connsiteY162" fmla="*/ 1132183 h 10829276"/>
                <a:gd name="connsiteX163" fmla="*/ 3552317 w 4835994"/>
                <a:gd name="connsiteY163" fmla="*/ 1044260 h 10829276"/>
                <a:gd name="connsiteX164" fmla="*/ 3600048 w 4835994"/>
                <a:gd name="connsiteY164" fmla="*/ 700940 h 10829276"/>
                <a:gd name="connsiteX165" fmla="*/ 3499563 w 4835994"/>
                <a:gd name="connsiteY165" fmla="*/ 340875 h 10829276"/>
                <a:gd name="connsiteX166" fmla="*/ 3306133 w 4835994"/>
                <a:gd name="connsiteY166" fmla="*/ 182614 h 10829276"/>
                <a:gd name="connsiteX167" fmla="*/ 3059948 w 4835994"/>
                <a:gd name="connsiteY167" fmla="*/ 77106 h 10829276"/>
                <a:gd name="connsiteX168" fmla="*/ 2796179 w 4835994"/>
                <a:gd name="connsiteY168" fmla="*/ 6768 h 10829276"/>
                <a:gd name="connsiteX169" fmla="*/ 2532410 w 4835994"/>
                <a:gd name="connsiteY169" fmla="*/ 6768 h 10829276"/>
                <a:gd name="connsiteX170" fmla="*/ 2198302 w 4835994"/>
                <a:gd name="connsiteY170" fmla="*/ 41937 h 10829276"/>
                <a:gd name="connsiteX171" fmla="*/ 1987286 w 4835994"/>
                <a:gd name="connsiteY171" fmla="*/ 165029 h 10829276"/>
                <a:gd name="connsiteX172" fmla="*/ 1776271 w 4835994"/>
                <a:gd name="connsiteY172" fmla="*/ 358460 h 10829276"/>
                <a:gd name="connsiteX173" fmla="*/ 1705932 w 4835994"/>
                <a:gd name="connsiteY173" fmla="*/ 639814 h 10829276"/>
                <a:gd name="connsiteX174" fmla="*/ 1776271 w 4835994"/>
                <a:gd name="connsiteY174" fmla="*/ 991507 h 10829276"/>
                <a:gd name="connsiteX175" fmla="*/ 1952117 w 4835994"/>
                <a:gd name="connsiteY175" fmla="*/ 1272860 h 10829276"/>
                <a:gd name="connsiteX176" fmla="*/ 2163133 w 4835994"/>
                <a:gd name="connsiteY176" fmla="*/ 1448706 h 10829276"/>
                <a:gd name="connsiteX177" fmla="*/ 2215887 w 4835994"/>
                <a:gd name="connsiteY177" fmla="*/ 1554213 h 10829276"/>
                <a:gd name="connsiteX178" fmla="*/ 2215886 w 4835994"/>
                <a:gd name="connsiteY178" fmla="*/ 1888321 h 10829276"/>
                <a:gd name="connsiteX179" fmla="*/ 2084421 w 4835994"/>
                <a:gd name="connsiteY179" fmla="*/ 2295000 h 10829276"/>
                <a:gd name="connsiteX180" fmla="*/ 2004871 w 4835994"/>
                <a:gd name="connsiteY180" fmla="*/ 2503783 h 10829276"/>
                <a:gd name="connsiteX181" fmla="*/ 1562185 w 4835994"/>
                <a:gd name="connsiteY181" fmla="*/ 2803560 h 10829276"/>
                <a:gd name="connsiteX182" fmla="*/ 1139317 w 4835994"/>
                <a:gd name="connsiteY182" fmla="*/ 3011504 h 10829276"/>
                <a:gd name="connsiteX183" fmla="*/ 689933 w 4835994"/>
                <a:gd name="connsiteY183" fmla="*/ 3139062 h 10829276"/>
                <a:gd name="connsiteX0" fmla="*/ 689933 w 4835994"/>
                <a:gd name="connsiteY0" fmla="*/ 3139062 h 10829276"/>
                <a:gd name="connsiteX1" fmla="*/ 402439 w 4835994"/>
                <a:gd name="connsiteY1" fmla="*/ 3457818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74382 w 4835994"/>
                <a:gd name="connsiteY43" fmla="*/ 6486915 h 10829276"/>
                <a:gd name="connsiteX44" fmla="*/ 1067405 w 4835994"/>
                <a:gd name="connsiteY44" fmla="*/ 5603699 h 10829276"/>
                <a:gd name="connsiteX45" fmla="*/ 1093998 w 4835994"/>
                <a:gd name="connsiteY45" fmla="*/ 5106053 h 10829276"/>
                <a:gd name="connsiteX46" fmla="*/ 985800 w 4835994"/>
                <a:gd name="connsiteY46" fmla="*/ 4689858 h 10829276"/>
                <a:gd name="connsiteX47" fmla="*/ 1104715 w 4835994"/>
                <a:gd name="connsiteY47" fmla="*/ 5114615 h 10829276"/>
                <a:gd name="connsiteX48" fmla="*/ 1207423 w 4835994"/>
                <a:gd name="connsiteY48" fmla="*/ 5631029 h 10829276"/>
                <a:gd name="connsiteX49" fmla="*/ 1325236 w 4835994"/>
                <a:gd name="connsiteY49" fmla="*/ 6296580 h 10829276"/>
                <a:gd name="connsiteX50" fmla="*/ 1193086 w 4835994"/>
                <a:gd name="connsiteY50" fmla="*/ 6728963 h 10829276"/>
                <a:gd name="connsiteX51" fmla="*/ 822515 w 4835994"/>
                <a:gd name="connsiteY51" fmla="*/ 7763207 h 10829276"/>
                <a:gd name="connsiteX52" fmla="*/ 698306 w 4835994"/>
                <a:gd name="connsiteY52" fmla="*/ 8785120 h 10829276"/>
                <a:gd name="connsiteX53" fmla="*/ 861871 w 4835994"/>
                <a:gd name="connsiteY53" fmla="*/ 9854152 h 10829276"/>
                <a:gd name="connsiteX54" fmla="*/ 843458 w 4835994"/>
                <a:gd name="connsiteY54" fmla="*/ 9904329 h 10829276"/>
                <a:gd name="connsiteX55" fmla="*/ 1020133 w 4835994"/>
                <a:gd name="connsiteY55" fmla="*/ 10592706 h 10829276"/>
                <a:gd name="connsiteX56" fmla="*/ 1090471 w 4835994"/>
                <a:gd name="connsiteY56" fmla="*/ 10803722 h 10829276"/>
                <a:gd name="connsiteX57" fmla="*/ 1178394 w 4835994"/>
                <a:gd name="connsiteY57" fmla="*/ 10803722 h 10829276"/>
                <a:gd name="connsiteX58" fmla="*/ 1389410 w 4835994"/>
                <a:gd name="connsiteY58" fmla="*/ 10803722 h 10829276"/>
                <a:gd name="connsiteX59" fmla="*/ 1916948 w 4835994"/>
                <a:gd name="connsiteY59" fmla="*/ 10803722 h 10829276"/>
                <a:gd name="connsiteX60" fmla="*/ 2338979 w 4835994"/>
                <a:gd name="connsiteY60" fmla="*/ 10786137 h 10829276"/>
                <a:gd name="connsiteX61" fmla="*/ 2374148 w 4835994"/>
                <a:gd name="connsiteY61" fmla="*/ 10663045 h 10829276"/>
                <a:gd name="connsiteX62" fmla="*/ 2338979 w 4835994"/>
                <a:gd name="connsiteY62" fmla="*/ 10399275 h 10829276"/>
                <a:gd name="connsiteX63" fmla="*/ 2356563 w 4835994"/>
                <a:gd name="connsiteY63" fmla="*/ 9994829 h 10829276"/>
                <a:gd name="connsiteX64" fmla="*/ 2338979 w 4835994"/>
                <a:gd name="connsiteY64" fmla="*/ 9432122 h 10829276"/>
                <a:gd name="connsiteX65" fmla="*/ 2303810 w 4835994"/>
                <a:gd name="connsiteY65" fmla="*/ 9133183 h 10829276"/>
                <a:gd name="connsiteX66" fmla="*/ 2303810 w 4835994"/>
                <a:gd name="connsiteY66" fmla="*/ 9010091 h 10829276"/>
                <a:gd name="connsiteX67" fmla="*/ 2479656 w 4835994"/>
                <a:gd name="connsiteY67" fmla="*/ 9027675 h 10829276"/>
                <a:gd name="connsiteX68" fmla="*/ 2549994 w 4835994"/>
                <a:gd name="connsiteY68" fmla="*/ 9045260 h 10829276"/>
                <a:gd name="connsiteX69" fmla="*/ 2532410 w 4835994"/>
                <a:gd name="connsiteY69" fmla="*/ 9256275 h 10829276"/>
                <a:gd name="connsiteX70" fmla="*/ 2514825 w 4835994"/>
                <a:gd name="connsiteY70" fmla="*/ 9537629 h 10829276"/>
                <a:gd name="connsiteX71" fmla="*/ 2497240 w 4835994"/>
                <a:gd name="connsiteY71" fmla="*/ 9766229 h 10829276"/>
                <a:gd name="connsiteX72" fmla="*/ 2497240 w 4835994"/>
                <a:gd name="connsiteY72" fmla="*/ 10047583 h 10829276"/>
                <a:gd name="connsiteX73" fmla="*/ 2479656 w 4835994"/>
                <a:gd name="connsiteY73" fmla="*/ 10241014 h 10829276"/>
                <a:gd name="connsiteX74" fmla="*/ 2497240 w 4835994"/>
                <a:gd name="connsiteY74" fmla="*/ 10469614 h 10829276"/>
                <a:gd name="connsiteX75" fmla="*/ 2497240 w 4835994"/>
                <a:gd name="connsiteY75" fmla="*/ 10663045 h 10829276"/>
                <a:gd name="connsiteX76" fmla="*/ 2514825 w 4835994"/>
                <a:gd name="connsiteY76" fmla="*/ 10821306 h 10829276"/>
                <a:gd name="connsiteX77" fmla="*/ 2725840 w 4835994"/>
                <a:gd name="connsiteY77" fmla="*/ 10803722 h 10829276"/>
                <a:gd name="connsiteX78" fmla="*/ 3059948 w 4835994"/>
                <a:gd name="connsiteY78" fmla="*/ 10786137 h 10829276"/>
                <a:gd name="connsiteX79" fmla="*/ 3499563 w 4835994"/>
                <a:gd name="connsiteY79" fmla="*/ 10821306 h 10829276"/>
                <a:gd name="connsiteX80" fmla="*/ 3763333 w 4835994"/>
                <a:gd name="connsiteY80" fmla="*/ 10786137 h 10829276"/>
                <a:gd name="connsiteX81" fmla="*/ 3780917 w 4835994"/>
                <a:gd name="connsiteY81" fmla="*/ 10680629 h 10829276"/>
                <a:gd name="connsiteX82" fmla="*/ 3851256 w 4835994"/>
                <a:gd name="connsiteY82" fmla="*/ 10293768 h 10829276"/>
                <a:gd name="connsiteX83" fmla="*/ 3974348 w 4835994"/>
                <a:gd name="connsiteY83" fmla="*/ 9783814 h 10829276"/>
                <a:gd name="connsiteX84" fmla="*/ 4079856 w 4835994"/>
                <a:gd name="connsiteY84" fmla="*/ 9080429 h 10829276"/>
                <a:gd name="connsiteX85" fmla="*/ 4170011 w 4835994"/>
                <a:gd name="connsiteY85" fmla="*/ 8727900 h 10829276"/>
                <a:gd name="connsiteX86" fmla="*/ 4161486 w 4835994"/>
                <a:gd name="connsiteY86" fmla="*/ 8069149 h 10829276"/>
                <a:gd name="connsiteX87" fmla="*/ 4048340 w 4835994"/>
                <a:gd name="connsiteY87" fmla="*/ 7358964 h 10829276"/>
                <a:gd name="connsiteX88" fmla="*/ 3752447 w 4835994"/>
                <a:gd name="connsiteY88" fmla="*/ 6700366 h 10829276"/>
                <a:gd name="connsiteX89" fmla="*/ 3576297 w 4835994"/>
                <a:gd name="connsiteY89" fmla="*/ 6290413 h 10829276"/>
                <a:gd name="connsiteX90" fmla="*/ 3622656 w 4835994"/>
                <a:gd name="connsiteY90" fmla="*/ 5880029 h 10829276"/>
                <a:gd name="connsiteX91" fmla="*/ 3692994 w 4835994"/>
                <a:gd name="connsiteY91" fmla="*/ 5387660 h 10829276"/>
                <a:gd name="connsiteX92" fmla="*/ 3710579 w 4835994"/>
                <a:gd name="connsiteY92" fmla="*/ 5106306 h 10829276"/>
                <a:gd name="connsiteX93" fmla="*/ 3734304 w 4835994"/>
                <a:gd name="connsiteY93" fmla="*/ 5354445 h 10829276"/>
                <a:gd name="connsiteX94" fmla="*/ 3798502 w 4835994"/>
                <a:gd name="connsiteY94" fmla="*/ 6126214 h 10829276"/>
                <a:gd name="connsiteX95" fmla="*/ 3798502 w 4835994"/>
                <a:gd name="connsiteY95" fmla="*/ 6460322 h 10829276"/>
                <a:gd name="connsiteX96" fmla="*/ 3921594 w 4835994"/>
                <a:gd name="connsiteY96" fmla="*/ 6970275 h 10829276"/>
                <a:gd name="connsiteX97" fmla="*/ 4079856 w 4835994"/>
                <a:gd name="connsiteY97" fmla="*/ 7532983 h 10829276"/>
                <a:gd name="connsiteX98" fmla="*/ 4417591 w 4835994"/>
                <a:gd name="connsiteY98" fmla="*/ 8305032 h 10829276"/>
                <a:gd name="connsiteX99" fmla="*/ 4322970 w 4835994"/>
                <a:gd name="connsiteY99" fmla="*/ 8643046 h 10829276"/>
                <a:gd name="connsiteX100" fmla="*/ 4326040 w 4835994"/>
                <a:gd name="connsiteY100" fmla="*/ 8957337 h 10829276"/>
                <a:gd name="connsiteX101" fmla="*/ 4273286 w 4835994"/>
                <a:gd name="connsiteY101" fmla="*/ 9273860 h 10829276"/>
                <a:gd name="connsiteX102" fmla="*/ 4185363 w 4835994"/>
                <a:gd name="connsiteY102" fmla="*/ 9520045 h 10829276"/>
                <a:gd name="connsiteX103" fmla="*/ 4202948 w 4835994"/>
                <a:gd name="connsiteY103" fmla="*/ 9713475 h 10829276"/>
                <a:gd name="connsiteX104" fmla="*/ 4202948 w 4835994"/>
                <a:gd name="connsiteY104" fmla="*/ 9836568 h 10829276"/>
                <a:gd name="connsiteX105" fmla="*/ 4220533 w 4835994"/>
                <a:gd name="connsiteY105" fmla="*/ 10029998 h 10829276"/>
                <a:gd name="connsiteX106" fmla="*/ 4308456 w 4835994"/>
                <a:gd name="connsiteY106" fmla="*/ 10135506 h 10829276"/>
                <a:gd name="connsiteX107" fmla="*/ 4343625 w 4835994"/>
                <a:gd name="connsiteY107" fmla="*/ 10135506 h 10829276"/>
                <a:gd name="connsiteX108" fmla="*/ 4361210 w 4835994"/>
                <a:gd name="connsiteY108" fmla="*/ 10047583 h 10829276"/>
                <a:gd name="connsiteX109" fmla="*/ 4326040 w 4835994"/>
                <a:gd name="connsiteY109" fmla="*/ 9906906 h 10829276"/>
                <a:gd name="connsiteX110" fmla="*/ 4343625 w 4835994"/>
                <a:gd name="connsiteY110" fmla="*/ 9713475 h 10829276"/>
                <a:gd name="connsiteX111" fmla="*/ 4396379 w 4835994"/>
                <a:gd name="connsiteY111" fmla="*/ 9572798 h 10829276"/>
                <a:gd name="connsiteX112" fmla="*/ 4466717 w 4835994"/>
                <a:gd name="connsiteY112" fmla="*/ 9836568 h 10829276"/>
                <a:gd name="connsiteX113" fmla="*/ 4466717 w 4835994"/>
                <a:gd name="connsiteY113" fmla="*/ 10065168 h 10829276"/>
                <a:gd name="connsiteX114" fmla="*/ 4431548 w 4835994"/>
                <a:gd name="connsiteY114" fmla="*/ 10170675 h 10829276"/>
                <a:gd name="connsiteX115" fmla="*/ 4378794 w 4835994"/>
                <a:gd name="connsiteY115" fmla="*/ 10293768 h 10829276"/>
                <a:gd name="connsiteX116" fmla="*/ 4290871 w 4835994"/>
                <a:gd name="connsiteY116" fmla="*/ 10452029 h 10829276"/>
                <a:gd name="connsiteX117" fmla="*/ 4290871 w 4835994"/>
                <a:gd name="connsiteY117" fmla="*/ 10487198 h 10829276"/>
                <a:gd name="connsiteX118" fmla="*/ 4449133 w 4835994"/>
                <a:gd name="connsiteY118" fmla="*/ 10311352 h 10829276"/>
                <a:gd name="connsiteX119" fmla="*/ 4607394 w 4835994"/>
                <a:gd name="connsiteY119" fmla="*/ 10241014 h 10829276"/>
                <a:gd name="connsiteX120" fmla="*/ 4712902 w 4835994"/>
                <a:gd name="connsiteY120" fmla="*/ 10065168 h 10829276"/>
                <a:gd name="connsiteX121" fmla="*/ 4783240 w 4835994"/>
                <a:gd name="connsiteY121" fmla="*/ 9906906 h 10829276"/>
                <a:gd name="connsiteX122" fmla="*/ 4835994 w 4835994"/>
                <a:gd name="connsiteY122" fmla="*/ 9731060 h 10829276"/>
                <a:gd name="connsiteX123" fmla="*/ 4783240 w 4835994"/>
                <a:gd name="connsiteY123" fmla="*/ 9396952 h 10829276"/>
                <a:gd name="connsiteX124" fmla="*/ 4677733 w 4835994"/>
                <a:gd name="connsiteY124" fmla="*/ 9010091 h 10829276"/>
                <a:gd name="connsiteX125" fmla="*/ 4677733 w 4835994"/>
                <a:gd name="connsiteY125" fmla="*/ 8851829 h 10829276"/>
                <a:gd name="connsiteX126" fmla="*/ 4695317 w 4835994"/>
                <a:gd name="connsiteY126" fmla="*/ 8799075 h 10829276"/>
                <a:gd name="connsiteX127" fmla="*/ 4624979 w 4835994"/>
                <a:gd name="connsiteY127" fmla="*/ 8693568 h 10829276"/>
                <a:gd name="connsiteX128" fmla="*/ 4607394 w 4835994"/>
                <a:gd name="connsiteY128" fmla="*/ 8640814 h 10829276"/>
                <a:gd name="connsiteX129" fmla="*/ 4767051 w 4835994"/>
                <a:gd name="connsiteY129" fmla="*/ 8485344 h 10829276"/>
                <a:gd name="connsiteX130" fmla="*/ 4720438 w 4835994"/>
                <a:gd name="connsiteY130" fmla="*/ 7522655 h 10829276"/>
                <a:gd name="connsiteX131" fmla="*/ 4705086 w 4835994"/>
                <a:gd name="connsiteY131" fmla="*/ 6920312 h 10829276"/>
                <a:gd name="connsiteX132" fmla="*/ 4614094 w 4835994"/>
                <a:gd name="connsiteY132" fmla="*/ 6397520 h 10829276"/>
                <a:gd name="connsiteX133" fmla="*/ 4509423 w 4835994"/>
                <a:gd name="connsiteY133" fmla="*/ 5788198 h 10829276"/>
                <a:gd name="connsiteX134" fmla="*/ 4468950 w 4835994"/>
                <a:gd name="connsiteY134" fmla="*/ 4527409 h 10829276"/>
                <a:gd name="connsiteX135" fmla="*/ 4468950 w 4835994"/>
                <a:gd name="connsiteY135" fmla="*/ 3794997 h 10829276"/>
                <a:gd name="connsiteX136" fmla="*/ 4308456 w 4835994"/>
                <a:gd name="connsiteY136" fmla="*/ 3295091 h 10829276"/>
                <a:gd name="connsiteX137" fmla="*/ 4202948 w 4835994"/>
                <a:gd name="connsiteY137" fmla="*/ 3189583 h 10829276"/>
                <a:gd name="connsiteX138" fmla="*/ 4062271 w 4835994"/>
                <a:gd name="connsiteY138" fmla="*/ 3101660 h 10829276"/>
                <a:gd name="connsiteX139" fmla="*/ 3797665 w 4835994"/>
                <a:gd name="connsiteY139" fmla="*/ 3034392 h 10829276"/>
                <a:gd name="connsiteX140" fmla="*/ 3402429 w 4835994"/>
                <a:gd name="connsiteY140" fmla="*/ 2826447 h 10829276"/>
                <a:gd name="connsiteX141" fmla="*/ 3024779 w 4835994"/>
                <a:gd name="connsiteY141" fmla="*/ 2609291 h 10829276"/>
                <a:gd name="connsiteX142" fmla="*/ 2866517 w 4835994"/>
                <a:gd name="connsiteY142" fmla="*/ 2204845 h 10829276"/>
                <a:gd name="connsiteX143" fmla="*/ 2831348 w 4835994"/>
                <a:gd name="connsiteY143" fmla="*/ 1958660 h 10829276"/>
                <a:gd name="connsiteX144" fmla="*/ 2831348 w 4835994"/>
                <a:gd name="connsiteY144" fmla="*/ 1870737 h 10829276"/>
                <a:gd name="connsiteX145" fmla="*/ 3077533 w 4835994"/>
                <a:gd name="connsiteY145" fmla="*/ 1958660 h 10829276"/>
                <a:gd name="connsiteX146" fmla="*/ 3288548 w 4835994"/>
                <a:gd name="connsiteY146" fmla="*/ 1993829 h 10829276"/>
                <a:gd name="connsiteX147" fmla="*/ 3411640 w 4835994"/>
                <a:gd name="connsiteY147" fmla="*/ 1958660 h 10829276"/>
                <a:gd name="connsiteX148" fmla="*/ 3446810 w 4835994"/>
                <a:gd name="connsiteY148" fmla="*/ 1923491 h 10829276"/>
                <a:gd name="connsiteX149" fmla="*/ 3446810 w 4835994"/>
                <a:gd name="connsiteY149" fmla="*/ 1835568 h 10829276"/>
                <a:gd name="connsiteX150" fmla="*/ 3429225 w 4835994"/>
                <a:gd name="connsiteY150" fmla="*/ 1782814 h 10829276"/>
                <a:gd name="connsiteX151" fmla="*/ 3464394 w 4835994"/>
                <a:gd name="connsiteY151" fmla="*/ 1782814 h 10829276"/>
                <a:gd name="connsiteX152" fmla="*/ 3534733 w 4835994"/>
                <a:gd name="connsiteY152" fmla="*/ 1765229 h 10829276"/>
                <a:gd name="connsiteX153" fmla="*/ 3517148 w 4835994"/>
                <a:gd name="connsiteY153" fmla="*/ 1712475 h 10829276"/>
                <a:gd name="connsiteX154" fmla="*/ 3499563 w 4835994"/>
                <a:gd name="connsiteY154" fmla="*/ 1694891 h 10829276"/>
                <a:gd name="connsiteX155" fmla="*/ 3552317 w 4835994"/>
                <a:gd name="connsiteY155" fmla="*/ 1677306 h 10829276"/>
                <a:gd name="connsiteX156" fmla="*/ 3552317 w 4835994"/>
                <a:gd name="connsiteY156" fmla="*/ 1571798 h 10829276"/>
                <a:gd name="connsiteX157" fmla="*/ 3534733 w 4835994"/>
                <a:gd name="connsiteY157" fmla="*/ 1413537 h 10829276"/>
                <a:gd name="connsiteX158" fmla="*/ 3640240 w 4835994"/>
                <a:gd name="connsiteY158" fmla="*/ 1413537 h 10829276"/>
                <a:gd name="connsiteX159" fmla="*/ 3740619 w 4835994"/>
                <a:gd name="connsiteY159" fmla="*/ 1406943 h 10829276"/>
                <a:gd name="connsiteX160" fmla="*/ 3710579 w 4835994"/>
                <a:gd name="connsiteY160" fmla="*/ 1290445 h 10829276"/>
                <a:gd name="connsiteX161" fmla="*/ 3622656 w 4835994"/>
                <a:gd name="connsiteY161" fmla="*/ 1184937 h 10829276"/>
                <a:gd name="connsiteX162" fmla="*/ 3587486 w 4835994"/>
                <a:gd name="connsiteY162" fmla="*/ 1132183 h 10829276"/>
                <a:gd name="connsiteX163" fmla="*/ 3552317 w 4835994"/>
                <a:gd name="connsiteY163" fmla="*/ 1044260 h 10829276"/>
                <a:gd name="connsiteX164" fmla="*/ 3600048 w 4835994"/>
                <a:gd name="connsiteY164" fmla="*/ 700940 h 10829276"/>
                <a:gd name="connsiteX165" fmla="*/ 3499563 w 4835994"/>
                <a:gd name="connsiteY165" fmla="*/ 340875 h 10829276"/>
                <a:gd name="connsiteX166" fmla="*/ 3306133 w 4835994"/>
                <a:gd name="connsiteY166" fmla="*/ 182614 h 10829276"/>
                <a:gd name="connsiteX167" fmla="*/ 3059948 w 4835994"/>
                <a:gd name="connsiteY167" fmla="*/ 77106 h 10829276"/>
                <a:gd name="connsiteX168" fmla="*/ 2796179 w 4835994"/>
                <a:gd name="connsiteY168" fmla="*/ 6768 h 10829276"/>
                <a:gd name="connsiteX169" fmla="*/ 2532410 w 4835994"/>
                <a:gd name="connsiteY169" fmla="*/ 6768 h 10829276"/>
                <a:gd name="connsiteX170" fmla="*/ 2198302 w 4835994"/>
                <a:gd name="connsiteY170" fmla="*/ 41937 h 10829276"/>
                <a:gd name="connsiteX171" fmla="*/ 1987286 w 4835994"/>
                <a:gd name="connsiteY171" fmla="*/ 165029 h 10829276"/>
                <a:gd name="connsiteX172" fmla="*/ 1776271 w 4835994"/>
                <a:gd name="connsiteY172" fmla="*/ 358460 h 10829276"/>
                <a:gd name="connsiteX173" fmla="*/ 1705932 w 4835994"/>
                <a:gd name="connsiteY173" fmla="*/ 639814 h 10829276"/>
                <a:gd name="connsiteX174" fmla="*/ 1776271 w 4835994"/>
                <a:gd name="connsiteY174" fmla="*/ 991507 h 10829276"/>
                <a:gd name="connsiteX175" fmla="*/ 1952117 w 4835994"/>
                <a:gd name="connsiteY175" fmla="*/ 1272860 h 10829276"/>
                <a:gd name="connsiteX176" fmla="*/ 2163133 w 4835994"/>
                <a:gd name="connsiteY176" fmla="*/ 1448706 h 10829276"/>
                <a:gd name="connsiteX177" fmla="*/ 2215887 w 4835994"/>
                <a:gd name="connsiteY177" fmla="*/ 1554213 h 10829276"/>
                <a:gd name="connsiteX178" fmla="*/ 2215886 w 4835994"/>
                <a:gd name="connsiteY178" fmla="*/ 1888321 h 10829276"/>
                <a:gd name="connsiteX179" fmla="*/ 2084421 w 4835994"/>
                <a:gd name="connsiteY179" fmla="*/ 2295000 h 10829276"/>
                <a:gd name="connsiteX180" fmla="*/ 2004871 w 4835994"/>
                <a:gd name="connsiteY180" fmla="*/ 2503783 h 10829276"/>
                <a:gd name="connsiteX181" fmla="*/ 1562185 w 4835994"/>
                <a:gd name="connsiteY181" fmla="*/ 2803560 h 10829276"/>
                <a:gd name="connsiteX182" fmla="*/ 1139317 w 4835994"/>
                <a:gd name="connsiteY182" fmla="*/ 3011504 h 10829276"/>
                <a:gd name="connsiteX183" fmla="*/ 689933 w 4835994"/>
                <a:gd name="connsiteY183" fmla="*/ 3139062 h 10829276"/>
                <a:gd name="connsiteX0" fmla="*/ 689933 w 4835994"/>
                <a:gd name="connsiteY0" fmla="*/ 3139062 h 10829276"/>
                <a:gd name="connsiteX1" fmla="*/ 402439 w 4835994"/>
                <a:gd name="connsiteY1" fmla="*/ 3457818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74382 w 4835994"/>
                <a:gd name="connsiteY43" fmla="*/ 6486915 h 10829276"/>
                <a:gd name="connsiteX44" fmla="*/ 1067405 w 4835994"/>
                <a:gd name="connsiteY44" fmla="*/ 5603699 h 10829276"/>
                <a:gd name="connsiteX45" fmla="*/ 1093998 w 4835994"/>
                <a:gd name="connsiteY45" fmla="*/ 5106053 h 10829276"/>
                <a:gd name="connsiteX46" fmla="*/ 1104715 w 4835994"/>
                <a:gd name="connsiteY46" fmla="*/ 5114615 h 10829276"/>
                <a:gd name="connsiteX47" fmla="*/ 1207423 w 4835994"/>
                <a:gd name="connsiteY47" fmla="*/ 5631029 h 10829276"/>
                <a:gd name="connsiteX48" fmla="*/ 1325236 w 4835994"/>
                <a:gd name="connsiteY48" fmla="*/ 6296580 h 10829276"/>
                <a:gd name="connsiteX49" fmla="*/ 1193086 w 4835994"/>
                <a:gd name="connsiteY49" fmla="*/ 6728963 h 10829276"/>
                <a:gd name="connsiteX50" fmla="*/ 822515 w 4835994"/>
                <a:gd name="connsiteY50" fmla="*/ 7763207 h 10829276"/>
                <a:gd name="connsiteX51" fmla="*/ 698306 w 4835994"/>
                <a:gd name="connsiteY51" fmla="*/ 8785120 h 10829276"/>
                <a:gd name="connsiteX52" fmla="*/ 861871 w 4835994"/>
                <a:gd name="connsiteY52" fmla="*/ 9854152 h 10829276"/>
                <a:gd name="connsiteX53" fmla="*/ 843458 w 4835994"/>
                <a:gd name="connsiteY53" fmla="*/ 9904329 h 10829276"/>
                <a:gd name="connsiteX54" fmla="*/ 1020133 w 4835994"/>
                <a:gd name="connsiteY54" fmla="*/ 10592706 h 10829276"/>
                <a:gd name="connsiteX55" fmla="*/ 1090471 w 4835994"/>
                <a:gd name="connsiteY55" fmla="*/ 10803722 h 10829276"/>
                <a:gd name="connsiteX56" fmla="*/ 1178394 w 4835994"/>
                <a:gd name="connsiteY56" fmla="*/ 10803722 h 10829276"/>
                <a:gd name="connsiteX57" fmla="*/ 1389410 w 4835994"/>
                <a:gd name="connsiteY57" fmla="*/ 10803722 h 10829276"/>
                <a:gd name="connsiteX58" fmla="*/ 1916948 w 4835994"/>
                <a:gd name="connsiteY58" fmla="*/ 10803722 h 10829276"/>
                <a:gd name="connsiteX59" fmla="*/ 2338979 w 4835994"/>
                <a:gd name="connsiteY59" fmla="*/ 10786137 h 10829276"/>
                <a:gd name="connsiteX60" fmla="*/ 2374148 w 4835994"/>
                <a:gd name="connsiteY60" fmla="*/ 10663045 h 10829276"/>
                <a:gd name="connsiteX61" fmla="*/ 2338979 w 4835994"/>
                <a:gd name="connsiteY61" fmla="*/ 10399275 h 10829276"/>
                <a:gd name="connsiteX62" fmla="*/ 2356563 w 4835994"/>
                <a:gd name="connsiteY62" fmla="*/ 9994829 h 10829276"/>
                <a:gd name="connsiteX63" fmla="*/ 2338979 w 4835994"/>
                <a:gd name="connsiteY63" fmla="*/ 9432122 h 10829276"/>
                <a:gd name="connsiteX64" fmla="*/ 2303810 w 4835994"/>
                <a:gd name="connsiteY64" fmla="*/ 9133183 h 10829276"/>
                <a:gd name="connsiteX65" fmla="*/ 2303810 w 4835994"/>
                <a:gd name="connsiteY65" fmla="*/ 9010091 h 10829276"/>
                <a:gd name="connsiteX66" fmla="*/ 2479656 w 4835994"/>
                <a:gd name="connsiteY66" fmla="*/ 9027675 h 10829276"/>
                <a:gd name="connsiteX67" fmla="*/ 2549994 w 4835994"/>
                <a:gd name="connsiteY67" fmla="*/ 9045260 h 10829276"/>
                <a:gd name="connsiteX68" fmla="*/ 2532410 w 4835994"/>
                <a:gd name="connsiteY68" fmla="*/ 9256275 h 10829276"/>
                <a:gd name="connsiteX69" fmla="*/ 2514825 w 4835994"/>
                <a:gd name="connsiteY69" fmla="*/ 9537629 h 10829276"/>
                <a:gd name="connsiteX70" fmla="*/ 2497240 w 4835994"/>
                <a:gd name="connsiteY70" fmla="*/ 9766229 h 10829276"/>
                <a:gd name="connsiteX71" fmla="*/ 2497240 w 4835994"/>
                <a:gd name="connsiteY71" fmla="*/ 10047583 h 10829276"/>
                <a:gd name="connsiteX72" fmla="*/ 2479656 w 4835994"/>
                <a:gd name="connsiteY72" fmla="*/ 10241014 h 10829276"/>
                <a:gd name="connsiteX73" fmla="*/ 2497240 w 4835994"/>
                <a:gd name="connsiteY73" fmla="*/ 10469614 h 10829276"/>
                <a:gd name="connsiteX74" fmla="*/ 2497240 w 4835994"/>
                <a:gd name="connsiteY74" fmla="*/ 10663045 h 10829276"/>
                <a:gd name="connsiteX75" fmla="*/ 2514825 w 4835994"/>
                <a:gd name="connsiteY75" fmla="*/ 10821306 h 10829276"/>
                <a:gd name="connsiteX76" fmla="*/ 2725840 w 4835994"/>
                <a:gd name="connsiteY76" fmla="*/ 10803722 h 10829276"/>
                <a:gd name="connsiteX77" fmla="*/ 3059948 w 4835994"/>
                <a:gd name="connsiteY77" fmla="*/ 10786137 h 10829276"/>
                <a:gd name="connsiteX78" fmla="*/ 3499563 w 4835994"/>
                <a:gd name="connsiteY78" fmla="*/ 10821306 h 10829276"/>
                <a:gd name="connsiteX79" fmla="*/ 3763333 w 4835994"/>
                <a:gd name="connsiteY79" fmla="*/ 10786137 h 10829276"/>
                <a:gd name="connsiteX80" fmla="*/ 3780917 w 4835994"/>
                <a:gd name="connsiteY80" fmla="*/ 10680629 h 10829276"/>
                <a:gd name="connsiteX81" fmla="*/ 3851256 w 4835994"/>
                <a:gd name="connsiteY81" fmla="*/ 10293768 h 10829276"/>
                <a:gd name="connsiteX82" fmla="*/ 3974348 w 4835994"/>
                <a:gd name="connsiteY82" fmla="*/ 9783814 h 10829276"/>
                <a:gd name="connsiteX83" fmla="*/ 4079856 w 4835994"/>
                <a:gd name="connsiteY83" fmla="*/ 9080429 h 10829276"/>
                <a:gd name="connsiteX84" fmla="*/ 4170011 w 4835994"/>
                <a:gd name="connsiteY84" fmla="*/ 8727900 h 10829276"/>
                <a:gd name="connsiteX85" fmla="*/ 4161486 w 4835994"/>
                <a:gd name="connsiteY85" fmla="*/ 8069149 h 10829276"/>
                <a:gd name="connsiteX86" fmla="*/ 4048340 w 4835994"/>
                <a:gd name="connsiteY86" fmla="*/ 7358964 h 10829276"/>
                <a:gd name="connsiteX87" fmla="*/ 3752447 w 4835994"/>
                <a:gd name="connsiteY87" fmla="*/ 6700366 h 10829276"/>
                <a:gd name="connsiteX88" fmla="*/ 3576297 w 4835994"/>
                <a:gd name="connsiteY88" fmla="*/ 6290413 h 10829276"/>
                <a:gd name="connsiteX89" fmla="*/ 3622656 w 4835994"/>
                <a:gd name="connsiteY89" fmla="*/ 5880029 h 10829276"/>
                <a:gd name="connsiteX90" fmla="*/ 3692994 w 4835994"/>
                <a:gd name="connsiteY90" fmla="*/ 5387660 h 10829276"/>
                <a:gd name="connsiteX91" fmla="*/ 3710579 w 4835994"/>
                <a:gd name="connsiteY91" fmla="*/ 5106306 h 10829276"/>
                <a:gd name="connsiteX92" fmla="*/ 3734304 w 4835994"/>
                <a:gd name="connsiteY92" fmla="*/ 5354445 h 10829276"/>
                <a:gd name="connsiteX93" fmla="*/ 3798502 w 4835994"/>
                <a:gd name="connsiteY93" fmla="*/ 6126214 h 10829276"/>
                <a:gd name="connsiteX94" fmla="*/ 3798502 w 4835994"/>
                <a:gd name="connsiteY94" fmla="*/ 6460322 h 10829276"/>
                <a:gd name="connsiteX95" fmla="*/ 3921594 w 4835994"/>
                <a:gd name="connsiteY95" fmla="*/ 6970275 h 10829276"/>
                <a:gd name="connsiteX96" fmla="*/ 4079856 w 4835994"/>
                <a:gd name="connsiteY96" fmla="*/ 7532983 h 10829276"/>
                <a:gd name="connsiteX97" fmla="*/ 4417591 w 4835994"/>
                <a:gd name="connsiteY97" fmla="*/ 8305032 h 10829276"/>
                <a:gd name="connsiteX98" fmla="*/ 4322970 w 4835994"/>
                <a:gd name="connsiteY98" fmla="*/ 8643046 h 10829276"/>
                <a:gd name="connsiteX99" fmla="*/ 4326040 w 4835994"/>
                <a:gd name="connsiteY99" fmla="*/ 8957337 h 10829276"/>
                <a:gd name="connsiteX100" fmla="*/ 4273286 w 4835994"/>
                <a:gd name="connsiteY100" fmla="*/ 9273860 h 10829276"/>
                <a:gd name="connsiteX101" fmla="*/ 4185363 w 4835994"/>
                <a:gd name="connsiteY101" fmla="*/ 9520045 h 10829276"/>
                <a:gd name="connsiteX102" fmla="*/ 4202948 w 4835994"/>
                <a:gd name="connsiteY102" fmla="*/ 9713475 h 10829276"/>
                <a:gd name="connsiteX103" fmla="*/ 4202948 w 4835994"/>
                <a:gd name="connsiteY103" fmla="*/ 9836568 h 10829276"/>
                <a:gd name="connsiteX104" fmla="*/ 4220533 w 4835994"/>
                <a:gd name="connsiteY104" fmla="*/ 10029998 h 10829276"/>
                <a:gd name="connsiteX105" fmla="*/ 4308456 w 4835994"/>
                <a:gd name="connsiteY105" fmla="*/ 10135506 h 10829276"/>
                <a:gd name="connsiteX106" fmla="*/ 4343625 w 4835994"/>
                <a:gd name="connsiteY106" fmla="*/ 10135506 h 10829276"/>
                <a:gd name="connsiteX107" fmla="*/ 4361210 w 4835994"/>
                <a:gd name="connsiteY107" fmla="*/ 10047583 h 10829276"/>
                <a:gd name="connsiteX108" fmla="*/ 4326040 w 4835994"/>
                <a:gd name="connsiteY108" fmla="*/ 9906906 h 10829276"/>
                <a:gd name="connsiteX109" fmla="*/ 4343625 w 4835994"/>
                <a:gd name="connsiteY109" fmla="*/ 9713475 h 10829276"/>
                <a:gd name="connsiteX110" fmla="*/ 4396379 w 4835994"/>
                <a:gd name="connsiteY110" fmla="*/ 9572798 h 10829276"/>
                <a:gd name="connsiteX111" fmla="*/ 4466717 w 4835994"/>
                <a:gd name="connsiteY111" fmla="*/ 9836568 h 10829276"/>
                <a:gd name="connsiteX112" fmla="*/ 4466717 w 4835994"/>
                <a:gd name="connsiteY112" fmla="*/ 10065168 h 10829276"/>
                <a:gd name="connsiteX113" fmla="*/ 4431548 w 4835994"/>
                <a:gd name="connsiteY113" fmla="*/ 10170675 h 10829276"/>
                <a:gd name="connsiteX114" fmla="*/ 4378794 w 4835994"/>
                <a:gd name="connsiteY114" fmla="*/ 10293768 h 10829276"/>
                <a:gd name="connsiteX115" fmla="*/ 4290871 w 4835994"/>
                <a:gd name="connsiteY115" fmla="*/ 10452029 h 10829276"/>
                <a:gd name="connsiteX116" fmla="*/ 4290871 w 4835994"/>
                <a:gd name="connsiteY116" fmla="*/ 10487198 h 10829276"/>
                <a:gd name="connsiteX117" fmla="*/ 4449133 w 4835994"/>
                <a:gd name="connsiteY117" fmla="*/ 10311352 h 10829276"/>
                <a:gd name="connsiteX118" fmla="*/ 4607394 w 4835994"/>
                <a:gd name="connsiteY118" fmla="*/ 10241014 h 10829276"/>
                <a:gd name="connsiteX119" fmla="*/ 4712902 w 4835994"/>
                <a:gd name="connsiteY119" fmla="*/ 10065168 h 10829276"/>
                <a:gd name="connsiteX120" fmla="*/ 4783240 w 4835994"/>
                <a:gd name="connsiteY120" fmla="*/ 9906906 h 10829276"/>
                <a:gd name="connsiteX121" fmla="*/ 4835994 w 4835994"/>
                <a:gd name="connsiteY121" fmla="*/ 9731060 h 10829276"/>
                <a:gd name="connsiteX122" fmla="*/ 4783240 w 4835994"/>
                <a:gd name="connsiteY122" fmla="*/ 9396952 h 10829276"/>
                <a:gd name="connsiteX123" fmla="*/ 4677733 w 4835994"/>
                <a:gd name="connsiteY123" fmla="*/ 9010091 h 10829276"/>
                <a:gd name="connsiteX124" fmla="*/ 4677733 w 4835994"/>
                <a:gd name="connsiteY124" fmla="*/ 8851829 h 10829276"/>
                <a:gd name="connsiteX125" fmla="*/ 4695317 w 4835994"/>
                <a:gd name="connsiteY125" fmla="*/ 8799075 h 10829276"/>
                <a:gd name="connsiteX126" fmla="*/ 4624979 w 4835994"/>
                <a:gd name="connsiteY126" fmla="*/ 8693568 h 10829276"/>
                <a:gd name="connsiteX127" fmla="*/ 4607394 w 4835994"/>
                <a:gd name="connsiteY127" fmla="*/ 8640814 h 10829276"/>
                <a:gd name="connsiteX128" fmla="*/ 4767051 w 4835994"/>
                <a:gd name="connsiteY128" fmla="*/ 8485344 h 10829276"/>
                <a:gd name="connsiteX129" fmla="*/ 4720438 w 4835994"/>
                <a:gd name="connsiteY129" fmla="*/ 7522655 h 10829276"/>
                <a:gd name="connsiteX130" fmla="*/ 4705086 w 4835994"/>
                <a:gd name="connsiteY130" fmla="*/ 6920312 h 10829276"/>
                <a:gd name="connsiteX131" fmla="*/ 4614094 w 4835994"/>
                <a:gd name="connsiteY131" fmla="*/ 6397520 h 10829276"/>
                <a:gd name="connsiteX132" fmla="*/ 4509423 w 4835994"/>
                <a:gd name="connsiteY132" fmla="*/ 5788198 h 10829276"/>
                <a:gd name="connsiteX133" fmla="*/ 4468950 w 4835994"/>
                <a:gd name="connsiteY133" fmla="*/ 4527409 h 10829276"/>
                <a:gd name="connsiteX134" fmla="*/ 4468950 w 4835994"/>
                <a:gd name="connsiteY134" fmla="*/ 3794997 h 10829276"/>
                <a:gd name="connsiteX135" fmla="*/ 4308456 w 4835994"/>
                <a:gd name="connsiteY135" fmla="*/ 3295091 h 10829276"/>
                <a:gd name="connsiteX136" fmla="*/ 4202948 w 4835994"/>
                <a:gd name="connsiteY136" fmla="*/ 3189583 h 10829276"/>
                <a:gd name="connsiteX137" fmla="*/ 4062271 w 4835994"/>
                <a:gd name="connsiteY137" fmla="*/ 3101660 h 10829276"/>
                <a:gd name="connsiteX138" fmla="*/ 3797665 w 4835994"/>
                <a:gd name="connsiteY138" fmla="*/ 3034392 h 10829276"/>
                <a:gd name="connsiteX139" fmla="*/ 3402429 w 4835994"/>
                <a:gd name="connsiteY139" fmla="*/ 2826447 h 10829276"/>
                <a:gd name="connsiteX140" fmla="*/ 3024779 w 4835994"/>
                <a:gd name="connsiteY140" fmla="*/ 2609291 h 10829276"/>
                <a:gd name="connsiteX141" fmla="*/ 2866517 w 4835994"/>
                <a:gd name="connsiteY141" fmla="*/ 2204845 h 10829276"/>
                <a:gd name="connsiteX142" fmla="*/ 2831348 w 4835994"/>
                <a:gd name="connsiteY142" fmla="*/ 1958660 h 10829276"/>
                <a:gd name="connsiteX143" fmla="*/ 2831348 w 4835994"/>
                <a:gd name="connsiteY143" fmla="*/ 1870737 h 10829276"/>
                <a:gd name="connsiteX144" fmla="*/ 3077533 w 4835994"/>
                <a:gd name="connsiteY144" fmla="*/ 1958660 h 10829276"/>
                <a:gd name="connsiteX145" fmla="*/ 3288548 w 4835994"/>
                <a:gd name="connsiteY145" fmla="*/ 1993829 h 10829276"/>
                <a:gd name="connsiteX146" fmla="*/ 3411640 w 4835994"/>
                <a:gd name="connsiteY146" fmla="*/ 1958660 h 10829276"/>
                <a:gd name="connsiteX147" fmla="*/ 3446810 w 4835994"/>
                <a:gd name="connsiteY147" fmla="*/ 1923491 h 10829276"/>
                <a:gd name="connsiteX148" fmla="*/ 3446810 w 4835994"/>
                <a:gd name="connsiteY148" fmla="*/ 1835568 h 10829276"/>
                <a:gd name="connsiteX149" fmla="*/ 3429225 w 4835994"/>
                <a:gd name="connsiteY149" fmla="*/ 1782814 h 10829276"/>
                <a:gd name="connsiteX150" fmla="*/ 3464394 w 4835994"/>
                <a:gd name="connsiteY150" fmla="*/ 1782814 h 10829276"/>
                <a:gd name="connsiteX151" fmla="*/ 3534733 w 4835994"/>
                <a:gd name="connsiteY151" fmla="*/ 1765229 h 10829276"/>
                <a:gd name="connsiteX152" fmla="*/ 3517148 w 4835994"/>
                <a:gd name="connsiteY152" fmla="*/ 1712475 h 10829276"/>
                <a:gd name="connsiteX153" fmla="*/ 3499563 w 4835994"/>
                <a:gd name="connsiteY153" fmla="*/ 1694891 h 10829276"/>
                <a:gd name="connsiteX154" fmla="*/ 3552317 w 4835994"/>
                <a:gd name="connsiteY154" fmla="*/ 1677306 h 10829276"/>
                <a:gd name="connsiteX155" fmla="*/ 3552317 w 4835994"/>
                <a:gd name="connsiteY155" fmla="*/ 1571798 h 10829276"/>
                <a:gd name="connsiteX156" fmla="*/ 3534733 w 4835994"/>
                <a:gd name="connsiteY156" fmla="*/ 1413537 h 10829276"/>
                <a:gd name="connsiteX157" fmla="*/ 3640240 w 4835994"/>
                <a:gd name="connsiteY157" fmla="*/ 1413537 h 10829276"/>
                <a:gd name="connsiteX158" fmla="*/ 3740619 w 4835994"/>
                <a:gd name="connsiteY158" fmla="*/ 1406943 h 10829276"/>
                <a:gd name="connsiteX159" fmla="*/ 3710579 w 4835994"/>
                <a:gd name="connsiteY159" fmla="*/ 1290445 h 10829276"/>
                <a:gd name="connsiteX160" fmla="*/ 3622656 w 4835994"/>
                <a:gd name="connsiteY160" fmla="*/ 1184937 h 10829276"/>
                <a:gd name="connsiteX161" fmla="*/ 3587486 w 4835994"/>
                <a:gd name="connsiteY161" fmla="*/ 1132183 h 10829276"/>
                <a:gd name="connsiteX162" fmla="*/ 3552317 w 4835994"/>
                <a:gd name="connsiteY162" fmla="*/ 1044260 h 10829276"/>
                <a:gd name="connsiteX163" fmla="*/ 3600048 w 4835994"/>
                <a:gd name="connsiteY163" fmla="*/ 700940 h 10829276"/>
                <a:gd name="connsiteX164" fmla="*/ 3499563 w 4835994"/>
                <a:gd name="connsiteY164" fmla="*/ 340875 h 10829276"/>
                <a:gd name="connsiteX165" fmla="*/ 3306133 w 4835994"/>
                <a:gd name="connsiteY165" fmla="*/ 182614 h 10829276"/>
                <a:gd name="connsiteX166" fmla="*/ 3059948 w 4835994"/>
                <a:gd name="connsiteY166" fmla="*/ 77106 h 10829276"/>
                <a:gd name="connsiteX167" fmla="*/ 2796179 w 4835994"/>
                <a:gd name="connsiteY167" fmla="*/ 6768 h 10829276"/>
                <a:gd name="connsiteX168" fmla="*/ 2532410 w 4835994"/>
                <a:gd name="connsiteY168" fmla="*/ 6768 h 10829276"/>
                <a:gd name="connsiteX169" fmla="*/ 2198302 w 4835994"/>
                <a:gd name="connsiteY169" fmla="*/ 41937 h 10829276"/>
                <a:gd name="connsiteX170" fmla="*/ 1987286 w 4835994"/>
                <a:gd name="connsiteY170" fmla="*/ 165029 h 10829276"/>
                <a:gd name="connsiteX171" fmla="*/ 1776271 w 4835994"/>
                <a:gd name="connsiteY171" fmla="*/ 358460 h 10829276"/>
                <a:gd name="connsiteX172" fmla="*/ 1705932 w 4835994"/>
                <a:gd name="connsiteY172" fmla="*/ 639814 h 10829276"/>
                <a:gd name="connsiteX173" fmla="*/ 1776271 w 4835994"/>
                <a:gd name="connsiteY173" fmla="*/ 991507 h 10829276"/>
                <a:gd name="connsiteX174" fmla="*/ 1952117 w 4835994"/>
                <a:gd name="connsiteY174" fmla="*/ 1272860 h 10829276"/>
                <a:gd name="connsiteX175" fmla="*/ 2163133 w 4835994"/>
                <a:gd name="connsiteY175" fmla="*/ 1448706 h 10829276"/>
                <a:gd name="connsiteX176" fmla="*/ 2215887 w 4835994"/>
                <a:gd name="connsiteY176" fmla="*/ 1554213 h 10829276"/>
                <a:gd name="connsiteX177" fmla="*/ 2215886 w 4835994"/>
                <a:gd name="connsiteY177" fmla="*/ 1888321 h 10829276"/>
                <a:gd name="connsiteX178" fmla="*/ 2084421 w 4835994"/>
                <a:gd name="connsiteY178" fmla="*/ 2295000 h 10829276"/>
                <a:gd name="connsiteX179" fmla="*/ 2004871 w 4835994"/>
                <a:gd name="connsiteY179" fmla="*/ 2503783 h 10829276"/>
                <a:gd name="connsiteX180" fmla="*/ 1562185 w 4835994"/>
                <a:gd name="connsiteY180" fmla="*/ 2803560 h 10829276"/>
                <a:gd name="connsiteX181" fmla="*/ 1139317 w 4835994"/>
                <a:gd name="connsiteY181" fmla="*/ 3011504 h 10829276"/>
                <a:gd name="connsiteX182" fmla="*/ 689933 w 4835994"/>
                <a:gd name="connsiteY182" fmla="*/ 3139062 h 10829276"/>
                <a:gd name="connsiteX0" fmla="*/ 689933 w 4835994"/>
                <a:gd name="connsiteY0" fmla="*/ 3139062 h 10829276"/>
                <a:gd name="connsiteX1" fmla="*/ 402439 w 4835994"/>
                <a:gd name="connsiteY1" fmla="*/ 3457818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74382 w 4835994"/>
                <a:gd name="connsiteY43" fmla="*/ 6486915 h 10829276"/>
                <a:gd name="connsiteX44" fmla="*/ 1067405 w 4835994"/>
                <a:gd name="connsiteY44" fmla="*/ 5603699 h 10829276"/>
                <a:gd name="connsiteX45" fmla="*/ 1093998 w 4835994"/>
                <a:gd name="connsiteY45" fmla="*/ 5106053 h 10829276"/>
                <a:gd name="connsiteX46" fmla="*/ 1104715 w 4835994"/>
                <a:gd name="connsiteY46" fmla="*/ 5114615 h 10829276"/>
                <a:gd name="connsiteX47" fmla="*/ 1207423 w 4835994"/>
                <a:gd name="connsiteY47" fmla="*/ 5631029 h 10829276"/>
                <a:gd name="connsiteX48" fmla="*/ 1325236 w 4835994"/>
                <a:gd name="connsiteY48" fmla="*/ 6296580 h 10829276"/>
                <a:gd name="connsiteX49" fmla="*/ 1193086 w 4835994"/>
                <a:gd name="connsiteY49" fmla="*/ 6728963 h 10829276"/>
                <a:gd name="connsiteX50" fmla="*/ 822515 w 4835994"/>
                <a:gd name="connsiteY50" fmla="*/ 7763207 h 10829276"/>
                <a:gd name="connsiteX51" fmla="*/ 698306 w 4835994"/>
                <a:gd name="connsiteY51" fmla="*/ 8785120 h 10829276"/>
                <a:gd name="connsiteX52" fmla="*/ 861871 w 4835994"/>
                <a:gd name="connsiteY52" fmla="*/ 9854152 h 10829276"/>
                <a:gd name="connsiteX53" fmla="*/ 843458 w 4835994"/>
                <a:gd name="connsiteY53" fmla="*/ 9904329 h 10829276"/>
                <a:gd name="connsiteX54" fmla="*/ 1020133 w 4835994"/>
                <a:gd name="connsiteY54" fmla="*/ 10592706 h 10829276"/>
                <a:gd name="connsiteX55" fmla="*/ 1090471 w 4835994"/>
                <a:gd name="connsiteY55" fmla="*/ 10803722 h 10829276"/>
                <a:gd name="connsiteX56" fmla="*/ 1178394 w 4835994"/>
                <a:gd name="connsiteY56" fmla="*/ 10803722 h 10829276"/>
                <a:gd name="connsiteX57" fmla="*/ 1389410 w 4835994"/>
                <a:gd name="connsiteY57" fmla="*/ 10803722 h 10829276"/>
                <a:gd name="connsiteX58" fmla="*/ 1916948 w 4835994"/>
                <a:gd name="connsiteY58" fmla="*/ 10803722 h 10829276"/>
                <a:gd name="connsiteX59" fmla="*/ 2338979 w 4835994"/>
                <a:gd name="connsiteY59" fmla="*/ 10786137 h 10829276"/>
                <a:gd name="connsiteX60" fmla="*/ 2374148 w 4835994"/>
                <a:gd name="connsiteY60" fmla="*/ 10663045 h 10829276"/>
                <a:gd name="connsiteX61" fmla="*/ 2338979 w 4835994"/>
                <a:gd name="connsiteY61" fmla="*/ 10399275 h 10829276"/>
                <a:gd name="connsiteX62" fmla="*/ 2356563 w 4835994"/>
                <a:gd name="connsiteY62" fmla="*/ 9994829 h 10829276"/>
                <a:gd name="connsiteX63" fmla="*/ 2338979 w 4835994"/>
                <a:gd name="connsiteY63" fmla="*/ 9432122 h 10829276"/>
                <a:gd name="connsiteX64" fmla="*/ 2303810 w 4835994"/>
                <a:gd name="connsiteY64" fmla="*/ 9133183 h 10829276"/>
                <a:gd name="connsiteX65" fmla="*/ 2303810 w 4835994"/>
                <a:gd name="connsiteY65" fmla="*/ 9010091 h 10829276"/>
                <a:gd name="connsiteX66" fmla="*/ 2479656 w 4835994"/>
                <a:gd name="connsiteY66" fmla="*/ 9027675 h 10829276"/>
                <a:gd name="connsiteX67" fmla="*/ 2549994 w 4835994"/>
                <a:gd name="connsiteY67" fmla="*/ 9045260 h 10829276"/>
                <a:gd name="connsiteX68" fmla="*/ 2532410 w 4835994"/>
                <a:gd name="connsiteY68" fmla="*/ 9256275 h 10829276"/>
                <a:gd name="connsiteX69" fmla="*/ 2514825 w 4835994"/>
                <a:gd name="connsiteY69" fmla="*/ 9537629 h 10829276"/>
                <a:gd name="connsiteX70" fmla="*/ 2497240 w 4835994"/>
                <a:gd name="connsiteY70" fmla="*/ 9766229 h 10829276"/>
                <a:gd name="connsiteX71" fmla="*/ 2497240 w 4835994"/>
                <a:gd name="connsiteY71" fmla="*/ 10047583 h 10829276"/>
                <a:gd name="connsiteX72" fmla="*/ 2479656 w 4835994"/>
                <a:gd name="connsiteY72" fmla="*/ 10241014 h 10829276"/>
                <a:gd name="connsiteX73" fmla="*/ 2497240 w 4835994"/>
                <a:gd name="connsiteY73" fmla="*/ 10469614 h 10829276"/>
                <a:gd name="connsiteX74" fmla="*/ 2497240 w 4835994"/>
                <a:gd name="connsiteY74" fmla="*/ 10663045 h 10829276"/>
                <a:gd name="connsiteX75" fmla="*/ 2514825 w 4835994"/>
                <a:gd name="connsiteY75" fmla="*/ 10821306 h 10829276"/>
                <a:gd name="connsiteX76" fmla="*/ 2725840 w 4835994"/>
                <a:gd name="connsiteY76" fmla="*/ 10803722 h 10829276"/>
                <a:gd name="connsiteX77" fmla="*/ 3059948 w 4835994"/>
                <a:gd name="connsiteY77" fmla="*/ 10786137 h 10829276"/>
                <a:gd name="connsiteX78" fmla="*/ 3499563 w 4835994"/>
                <a:gd name="connsiteY78" fmla="*/ 10821306 h 10829276"/>
                <a:gd name="connsiteX79" fmla="*/ 3763333 w 4835994"/>
                <a:gd name="connsiteY79" fmla="*/ 10786137 h 10829276"/>
                <a:gd name="connsiteX80" fmla="*/ 3780917 w 4835994"/>
                <a:gd name="connsiteY80" fmla="*/ 10680629 h 10829276"/>
                <a:gd name="connsiteX81" fmla="*/ 3851256 w 4835994"/>
                <a:gd name="connsiteY81" fmla="*/ 10293768 h 10829276"/>
                <a:gd name="connsiteX82" fmla="*/ 3974348 w 4835994"/>
                <a:gd name="connsiteY82" fmla="*/ 9783814 h 10829276"/>
                <a:gd name="connsiteX83" fmla="*/ 4079856 w 4835994"/>
                <a:gd name="connsiteY83" fmla="*/ 9080429 h 10829276"/>
                <a:gd name="connsiteX84" fmla="*/ 4170011 w 4835994"/>
                <a:gd name="connsiteY84" fmla="*/ 8727900 h 10829276"/>
                <a:gd name="connsiteX85" fmla="*/ 4161486 w 4835994"/>
                <a:gd name="connsiteY85" fmla="*/ 8069149 h 10829276"/>
                <a:gd name="connsiteX86" fmla="*/ 4048340 w 4835994"/>
                <a:gd name="connsiteY86" fmla="*/ 7358964 h 10829276"/>
                <a:gd name="connsiteX87" fmla="*/ 3752447 w 4835994"/>
                <a:gd name="connsiteY87" fmla="*/ 6700366 h 10829276"/>
                <a:gd name="connsiteX88" fmla="*/ 3576297 w 4835994"/>
                <a:gd name="connsiteY88" fmla="*/ 6290413 h 10829276"/>
                <a:gd name="connsiteX89" fmla="*/ 3622656 w 4835994"/>
                <a:gd name="connsiteY89" fmla="*/ 5880029 h 10829276"/>
                <a:gd name="connsiteX90" fmla="*/ 3692994 w 4835994"/>
                <a:gd name="connsiteY90" fmla="*/ 5387660 h 10829276"/>
                <a:gd name="connsiteX91" fmla="*/ 3710579 w 4835994"/>
                <a:gd name="connsiteY91" fmla="*/ 5106306 h 10829276"/>
                <a:gd name="connsiteX92" fmla="*/ 3734304 w 4835994"/>
                <a:gd name="connsiteY92" fmla="*/ 5354445 h 10829276"/>
                <a:gd name="connsiteX93" fmla="*/ 3798502 w 4835994"/>
                <a:gd name="connsiteY93" fmla="*/ 6126214 h 10829276"/>
                <a:gd name="connsiteX94" fmla="*/ 3798502 w 4835994"/>
                <a:gd name="connsiteY94" fmla="*/ 6460322 h 10829276"/>
                <a:gd name="connsiteX95" fmla="*/ 3921594 w 4835994"/>
                <a:gd name="connsiteY95" fmla="*/ 6970275 h 10829276"/>
                <a:gd name="connsiteX96" fmla="*/ 4079856 w 4835994"/>
                <a:gd name="connsiteY96" fmla="*/ 7532983 h 10829276"/>
                <a:gd name="connsiteX97" fmla="*/ 4417591 w 4835994"/>
                <a:gd name="connsiteY97" fmla="*/ 8305032 h 10829276"/>
                <a:gd name="connsiteX98" fmla="*/ 4322970 w 4835994"/>
                <a:gd name="connsiteY98" fmla="*/ 8643046 h 10829276"/>
                <a:gd name="connsiteX99" fmla="*/ 4326040 w 4835994"/>
                <a:gd name="connsiteY99" fmla="*/ 8957337 h 10829276"/>
                <a:gd name="connsiteX100" fmla="*/ 4273286 w 4835994"/>
                <a:gd name="connsiteY100" fmla="*/ 9273860 h 10829276"/>
                <a:gd name="connsiteX101" fmla="*/ 4185363 w 4835994"/>
                <a:gd name="connsiteY101" fmla="*/ 9520045 h 10829276"/>
                <a:gd name="connsiteX102" fmla="*/ 4202948 w 4835994"/>
                <a:gd name="connsiteY102" fmla="*/ 9713475 h 10829276"/>
                <a:gd name="connsiteX103" fmla="*/ 4202948 w 4835994"/>
                <a:gd name="connsiteY103" fmla="*/ 9836568 h 10829276"/>
                <a:gd name="connsiteX104" fmla="*/ 4220533 w 4835994"/>
                <a:gd name="connsiteY104" fmla="*/ 10029998 h 10829276"/>
                <a:gd name="connsiteX105" fmla="*/ 4308456 w 4835994"/>
                <a:gd name="connsiteY105" fmla="*/ 10135506 h 10829276"/>
                <a:gd name="connsiteX106" fmla="*/ 4343625 w 4835994"/>
                <a:gd name="connsiteY106" fmla="*/ 10135506 h 10829276"/>
                <a:gd name="connsiteX107" fmla="*/ 4361210 w 4835994"/>
                <a:gd name="connsiteY107" fmla="*/ 10047583 h 10829276"/>
                <a:gd name="connsiteX108" fmla="*/ 4326040 w 4835994"/>
                <a:gd name="connsiteY108" fmla="*/ 9906906 h 10829276"/>
                <a:gd name="connsiteX109" fmla="*/ 4343625 w 4835994"/>
                <a:gd name="connsiteY109" fmla="*/ 9713475 h 10829276"/>
                <a:gd name="connsiteX110" fmla="*/ 4396379 w 4835994"/>
                <a:gd name="connsiteY110" fmla="*/ 9572798 h 10829276"/>
                <a:gd name="connsiteX111" fmla="*/ 4466717 w 4835994"/>
                <a:gd name="connsiteY111" fmla="*/ 9836568 h 10829276"/>
                <a:gd name="connsiteX112" fmla="*/ 4466717 w 4835994"/>
                <a:gd name="connsiteY112" fmla="*/ 10065168 h 10829276"/>
                <a:gd name="connsiteX113" fmla="*/ 4431548 w 4835994"/>
                <a:gd name="connsiteY113" fmla="*/ 10170675 h 10829276"/>
                <a:gd name="connsiteX114" fmla="*/ 4378794 w 4835994"/>
                <a:gd name="connsiteY114" fmla="*/ 10293768 h 10829276"/>
                <a:gd name="connsiteX115" fmla="*/ 4290871 w 4835994"/>
                <a:gd name="connsiteY115" fmla="*/ 10452029 h 10829276"/>
                <a:gd name="connsiteX116" fmla="*/ 4290871 w 4835994"/>
                <a:gd name="connsiteY116" fmla="*/ 10487198 h 10829276"/>
                <a:gd name="connsiteX117" fmla="*/ 4449133 w 4835994"/>
                <a:gd name="connsiteY117" fmla="*/ 10311352 h 10829276"/>
                <a:gd name="connsiteX118" fmla="*/ 4607394 w 4835994"/>
                <a:gd name="connsiteY118" fmla="*/ 10241014 h 10829276"/>
                <a:gd name="connsiteX119" fmla="*/ 4712902 w 4835994"/>
                <a:gd name="connsiteY119" fmla="*/ 10065168 h 10829276"/>
                <a:gd name="connsiteX120" fmla="*/ 4783240 w 4835994"/>
                <a:gd name="connsiteY120" fmla="*/ 9906906 h 10829276"/>
                <a:gd name="connsiteX121" fmla="*/ 4835994 w 4835994"/>
                <a:gd name="connsiteY121" fmla="*/ 9731060 h 10829276"/>
                <a:gd name="connsiteX122" fmla="*/ 4783240 w 4835994"/>
                <a:gd name="connsiteY122" fmla="*/ 9396952 h 10829276"/>
                <a:gd name="connsiteX123" fmla="*/ 4677733 w 4835994"/>
                <a:gd name="connsiteY123" fmla="*/ 9010091 h 10829276"/>
                <a:gd name="connsiteX124" fmla="*/ 4677733 w 4835994"/>
                <a:gd name="connsiteY124" fmla="*/ 8851829 h 10829276"/>
                <a:gd name="connsiteX125" fmla="*/ 4695317 w 4835994"/>
                <a:gd name="connsiteY125" fmla="*/ 8799075 h 10829276"/>
                <a:gd name="connsiteX126" fmla="*/ 4624979 w 4835994"/>
                <a:gd name="connsiteY126" fmla="*/ 8693568 h 10829276"/>
                <a:gd name="connsiteX127" fmla="*/ 4607394 w 4835994"/>
                <a:gd name="connsiteY127" fmla="*/ 8640814 h 10829276"/>
                <a:gd name="connsiteX128" fmla="*/ 4767051 w 4835994"/>
                <a:gd name="connsiteY128" fmla="*/ 8485344 h 10829276"/>
                <a:gd name="connsiteX129" fmla="*/ 4720438 w 4835994"/>
                <a:gd name="connsiteY129" fmla="*/ 7522655 h 10829276"/>
                <a:gd name="connsiteX130" fmla="*/ 4705086 w 4835994"/>
                <a:gd name="connsiteY130" fmla="*/ 6920312 h 10829276"/>
                <a:gd name="connsiteX131" fmla="*/ 4614094 w 4835994"/>
                <a:gd name="connsiteY131" fmla="*/ 6397520 h 10829276"/>
                <a:gd name="connsiteX132" fmla="*/ 4509423 w 4835994"/>
                <a:gd name="connsiteY132" fmla="*/ 5788198 h 10829276"/>
                <a:gd name="connsiteX133" fmla="*/ 4468950 w 4835994"/>
                <a:gd name="connsiteY133" fmla="*/ 4527409 h 10829276"/>
                <a:gd name="connsiteX134" fmla="*/ 4468950 w 4835994"/>
                <a:gd name="connsiteY134" fmla="*/ 3794997 h 10829276"/>
                <a:gd name="connsiteX135" fmla="*/ 4308456 w 4835994"/>
                <a:gd name="connsiteY135" fmla="*/ 3295091 h 10829276"/>
                <a:gd name="connsiteX136" fmla="*/ 4202948 w 4835994"/>
                <a:gd name="connsiteY136" fmla="*/ 3189583 h 10829276"/>
                <a:gd name="connsiteX137" fmla="*/ 3797665 w 4835994"/>
                <a:gd name="connsiteY137" fmla="*/ 3034392 h 10829276"/>
                <a:gd name="connsiteX138" fmla="*/ 3402429 w 4835994"/>
                <a:gd name="connsiteY138" fmla="*/ 2826447 h 10829276"/>
                <a:gd name="connsiteX139" fmla="*/ 3024779 w 4835994"/>
                <a:gd name="connsiteY139" fmla="*/ 2609291 h 10829276"/>
                <a:gd name="connsiteX140" fmla="*/ 2866517 w 4835994"/>
                <a:gd name="connsiteY140" fmla="*/ 2204845 h 10829276"/>
                <a:gd name="connsiteX141" fmla="*/ 2831348 w 4835994"/>
                <a:gd name="connsiteY141" fmla="*/ 1958660 h 10829276"/>
                <a:gd name="connsiteX142" fmla="*/ 2831348 w 4835994"/>
                <a:gd name="connsiteY142" fmla="*/ 1870737 h 10829276"/>
                <a:gd name="connsiteX143" fmla="*/ 3077533 w 4835994"/>
                <a:gd name="connsiteY143" fmla="*/ 1958660 h 10829276"/>
                <a:gd name="connsiteX144" fmla="*/ 3288548 w 4835994"/>
                <a:gd name="connsiteY144" fmla="*/ 1993829 h 10829276"/>
                <a:gd name="connsiteX145" fmla="*/ 3411640 w 4835994"/>
                <a:gd name="connsiteY145" fmla="*/ 1958660 h 10829276"/>
                <a:gd name="connsiteX146" fmla="*/ 3446810 w 4835994"/>
                <a:gd name="connsiteY146" fmla="*/ 1923491 h 10829276"/>
                <a:gd name="connsiteX147" fmla="*/ 3446810 w 4835994"/>
                <a:gd name="connsiteY147" fmla="*/ 1835568 h 10829276"/>
                <a:gd name="connsiteX148" fmla="*/ 3429225 w 4835994"/>
                <a:gd name="connsiteY148" fmla="*/ 1782814 h 10829276"/>
                <a:gd name="connsiteX149" fmla="*/ 3464394 w 4835994"/>
                <a:gd name="connsiteY149" fmla="*/ 1782814 h 10829276"/>
                <a:gd name="connsiteX150" fmla="*/ 3534733 w 4835994"/>
                <a:gd name="connsiteY150" fmla="*/ 1765229 h 10829276"/>
                <a:gd name="connsiteX151" fmla="*/ 3517148 w 4835994"/>
                <a:gd name="connsiteY151" fmla="*/ 1712475 h 10829276"/>
                <a:gd name="connsiteX152" fmla="*/ 3499563 w 4835994"/>
                <a:gd name="connsiteY152" fmla="*/ 1694891 h 10829276"/>
                <a:gd name="connsiteX153" fmla="*/ 3552317 w 4835994"/>
                <a:gd name="connsiteY153" fmla="*/ 1677306 h 10829276"/>
                <a:gd name="connsiteX154" fmla="*/ 3552317 w 4835994"/>
                <a:gd name="connsiteY154" fmla="*/ 1571798 h 10829276"/>
                <a:gd name="connsiteX155" fmla="*/ 3534733 w 4835994"/>
                <a:gd name="connsiteY155" fmla="*/ 1413537 h 10829276"/>
                <a:gd name="connsiteX156" fmla="*/ 3640240 w 4835994"/>
                <a:gd name="connsiteY156" fmla="*/ 1413537 h 10829276"/>
                <a:gd name="connsiteX157" fmla="*/ 3740619 w 4835994"/>
                <a:gd name="connsiteY157" fmla="*/ 1406943 h 10829276"/>
                <a:gd name="connsiteX158" fmla="*/ 3710579 w 4835994"/>
                <a:gd name="connsiteY158" fmla="*/ 1290445 h 10829276"/>
                <a:gd name="connsiteX159" fmla="*/ 3622656 w 4835994"/>
                <a:gd name="connsiteY159" fmla="*/ 1184937 h 10829276"/>
                <a:gd name="connsiteX160" fmla="*/ 3587486 w 4835994"/>
                <a:gd name="connsiteY160" fmla="*/ 1132183 h 10829276"/>
                <a:gd name="connsiteX161" fmla="*/ 3552317 w 4835994"/>
                <a:gd name="connsiteY161" fmla="*/ 1044260 h 10829276"/>
                <a:gd name="connsiteX162" fmla="*/ 3600048 w 4835994"/>
                <a:gd name="connsiteY162" fmla="*/ 700940 h 10829276"/>
                <a:gd name="connsiteX163" fmla="*/ 3499563 w 4835994"/>
                <a:gd name="connsiteY163" fmla="*/ 340875 h 10829276"/>
                <a:gd name="connsiteX164" fmla="*/ 3306133 w 4835994"/>
                <a:gd name="connsiteY164" fmla="*/ 182614 h 10829276"/>
                <a:gd name="connsiteX165" fmla="*/ 3059948 w 4835994"/>
                <a:gd name="connsiteY165" fmla="*/ 77106 h 10829276"/>
                <a:gd name="connsiteX166" fmla="*/ 2796179 w 4835994"/>
                <a:gd name="connsiteY166" fmla="*/ 6768 h 10829276"/>
                <a:gd name="connsiteX167" fmla="*/ 2532410 w 4835994"/>
                <a:gd name="connsiteY167" fmla="*/ 6768 h 10829276"/>
                <a:gd name="connsiteX168" fmla="*/ 2198302 w 4835994"/>
                <a:gd name="connsiteY168" fmla="*/ 41937 h 10829276"/>
                <a:gd name="connsiteX169" fmla="*/ 1987286 w 4835994"/>
                <a:gd name="connsiteY169" fmla="*/ 165029 h 10829276"/>
                <a:gd name="connsiteX170" fmla="*/ 1776271 w 4835994"/>
                <a:gd name="connsiteY170" fmla="*/ 358460 h 10829276"/>
                <a:gd name="connsiteX171" fmla="*/ 1705932 w 4835994"/>
                <a:gd name="connsiteY171" fmla="*/ 639814 h 10829276"/>
                <a:gd name="connsiteX172" fmla="*/ 1776271 w 4835994"/>
                <a:gd name="connsiteY172" fmla="*/ 991507 h 10829276"/>
                <a:gd name="connsiteX173" fmla="*/ 1952117 w 4835994"/>
                <a:gd name="connsiteY173" fmla="*/ 1272860 h 10829276"/>
                <a:gd name="connsiteX174" fmla="*/ 2163133 w 4835994"/>
                <a:gd name="connsiteY174" fmla="*/ 1448706 h 10829276"/>
                <a:gd name="connsiteX175" fmla="*/ 2215887 w 4835994"/>
                <a:gd name="connsiteY175" fmla="*/ 1554213 h 10829276"/>
                <a:gd name="connsiteX176" fmla="*/ 2215886 w 4835994"/>
                <a:gd name="connsiteY176" fmla="*/ 1888321 h 10829276"/>
                <a:gd name="connsiteX177" fmla="*/ 2084421 w 4835994"/>
                <a:gd name="connsiteY177" fmla="*/ 2295000 h 10829276"/>
                <a:gd name="connsiteX178" fmla="*/ 2004871 w 4835994"/>
                <a:gd name="connsiteY178" fmla="*/ 2503783 h 10829276"/>
                <a:gd name="connsiteX179" fmla="*/ 1562185 w 4835994"/>
                <a:gd name="connsiteY179" fmla="*/ 2803560 h 10829276"/>
                <a:gd name="connsiteX180" fmla="*/ 1139317 w 4835994"/>
                <a:gd name="connsiteY180" fmla="*/ 3011504 h 10829276"/>
                <a:gd name="connsiteX181" fmla="*/ 689933 w 4835994"/>
                <a:gd name="connsiteY181" fmla="*/ 3139062 h 10829276"/>
                <a:gd name="connsiteX0" fmla="*/ 689933 w 4835994"/>
                <a:gd name="connsiteY0" fmla="*/ 3139062 h 10829276"/>
                <a:gd name="connsiteX1" fmla="*/ 402439 w 4835994"/>
                <a:gd name="connsiteY1" fmla="*/ 3457818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74382 w 4835994"/>
                <a:gd name="connsiteY43" fmla="*/ 6486915 h 10829276"/>
                <a:gd name="connsiteX44" fmla="*/ 1067405 w 4835994"/>
                <a:gd name="connsiteY44" fmla="*/ 5603699 h 10829276"/>
                <a:gd name="connsiteX45" fmla="*/ 1093998 w 4835994"/>
                <a:gd name="connsiteY45" fmla="*/ 5106053 h 10829276"/>
                <a:gd name="connsiteX46" fmla="*/ 1104715 w 4835994"/>
                <a:gd name="connsiteY46" fmla="*/ 5114615 h 10829276"/>
                <a:gd name="connsiteX47" fmla="*/ 1207423 w 4835994"/>
                <a:gd name="connsiteY47" fmla="*/ 5631029 h 10829276"/>
                <a:gd name="connsiteX48" fmla="*/ 1325236 w 4835994"/>
                <a:gd name="connsiteY48" fmla="*/ 6296580 h 10829276"/>
                <a:gd name="connsiteX49" fmla="*/ 1193086 w 4835994"/>
                <a:gd name="connsiteY49" fmla="*/ 6728963 h 10829276"/>
                <a:gd name="connsiteX50" fmla="*/ 822515 w 4835994"/>
                <a:gd name="connsiteY50" fmla="*/ 7763207 h 10829276"/>
                <a:gd name="connsiteX51" fmla="*/ 698306 w 4835994"/>
                <a:gd name="connsiteY51" fmla="*/ 8785120 h 10829276"/>
                <a:gd name="connsiteX52" fmla="*/ 861871 w 4835994"/>
                <a:gd name="connsiteY52" fmla="*/ 9854152 h 10829276"/>
                <a:gd name="connsiteX53" fmla="*/ 843458 w 4835994"/>
                <a:gd name="connsiteY53" fmla="*/ 9904329 h 10829276"/>
                <a:gd name="connsiteX54" fmla="*/ 1020133 w 4835994"/>
                <a:gd name="connsiteY54" fmla="*/ 10592706 h 10829276"/>
                <a:gd name="connsiteX55" fmla="*/ 1090471 w 4835994"/>
                <a:gd name="connsiteY55" fmla="*/ 10803722 h 10829276"/>
                <a:gd name="connsiteX56" fmla="*/ 1178394 w 4835994"/>
                <a:gd name="connsiteY56" fmla="*/ 10803722 h 10829276"/>
                <a:gd name="connsiteX57" fmla="*/ 1389410 w 4835994"/>
                <a:gd name="connsiteY57" fmla="*/ 10803722 h 10829276"/>
                <a:gd name="connsiteX58" fmla="*/ 1916948 w 4835994"/>
                <a:gd name="connsiteY58" fmla="*/ 10803722 h 10829276"/>
                <a:gd name="connsiteX59" fmla="*/ 2338979 w 4835994"/>
                <a:gd name="connsiteY59" fmla="*/ 10786137 h 10829276"/>
                <a:gd name="connsiteX60" fmla="*/ 2374148 w 4835994"/>
                <a:gd name="connsiteY60" fmla="*/ 10663045 h 10829276"/>
                <a:gd name="connsiteX61" fmla="*/ 2338979 w 4835994"/>
                <a:gd name="connsiteY61" fmla="*/ 10399275 h 10829276"/>
                <a:gd name="connsiteX62" fmla="*/ 2356563 w 4835994"/>
                <a:gd name="connsiteY62" fmla="*/ 9994829 h 10829276"/>
                <a:gd name="connsiteX63" fmla="*/ 2338979 w 4835994"/>
                <a:gd name="connsiteY63" fmla="*/ 9432122 h 10829276"/>
                <a:gd name="connsiteX64" fmla="*/ 2303810 w 4835994"/>
                <a:gd name="connsiteY64" fmla="*/ 9133183 h 10829276"/>
                <a:gd name="connsiteX65" fmla="*/ 2303810 w 4835994"/>
                <a:gd name="connsiteY65" fmla="*/ 9010091 h 10829276"/>
                <a:gd name="connsiteX66" fmla="*/ 2479656 w 4835994"/>
                <a:gd name="connsiteY66" fmla="*/ 9027675 h 10829276"/>
                <a:gd name="connsiteX67" fmla="*/ 2549994 w 4835994"/>
                <a:gd name="connsiteY67" fmla="*/ 9045260 h 10829276"/>
                <a:gd name="connsiteX68" fmla="*/ 2532410 w 4835994"/>
                <a:gd name="connsiteY68" fmla="*/ 9256275 h 10829276"/>
                <a:gd name="connsiteX69" fmla="*/ 2514825 w 4835994"/>
                <a:gd name="connsiteY69" fmla="*/ 9537629 h 10829276"/>
                <a:gd name="connsiteX70" fmla="*/ 2497240 w 4835994"/>
                <a:gd name="connsiteY70" fmla="*/ 9766229 h 10829276"/>
                <a:gd name="connsiteX71" fmla="*/ 2497240 w 4835994"/>
                <a:gd name="connsiteY71" fmla="*/ 10047583 h 10829276"/>
                <a:gd name="connsiteX72" fmla="*/ 2479656 w 4835994"/>
                <a:gd name="connsiteY72" fmla="*/ 10241014 h 10829276"/>
                <a:gd name="connsiteX73" fmla="*/ 2497240 w 4835994"/>
                <a:gd name="connsiteY73" fmla="*/ 10469614 h 10829276"/>
                <a:gd name="connsiteX74" fmla="*/ 2497240 w 4835994"/>
                <a:gd name="connsiteY74" fmla="*/ 10663045 h 10829276"/>
                <a:gd name="connsiteX75" fmla="*/ 2514825 w 4835994"/>
                <a:gd name="connsiteY75" fmla="*/ 10821306 h 10829276"/>
                <a:gd name="connsiteX76" fmla="*/ 2725840 w 4835994"/>
                <a:gd name="connsiteY76" fmla="*/ 10803722 h 10829276"/>
                <a:gd name="connsiteX77" fmla="*/ 3059948 w 4835994"/>
                <a:gd name="connsiteY77" fmla="*/ 10786137 h 10829276"/>
                <a:gd name="connsiteX78" fmla="*/ 3499563 w 4835994"/>
                <a:gd name="connsiteY78" fmla="*/ 10821306 h 10829276"/>
                <a:gd name="connsiteX79" fmla="*/ 3763333 w 4835994"/>
                <a:gd name="connsiteY79" fmla="*/ 10786137 h 10829276"/>
                <a:gd name="connsiteX80" fmla="*/ 3780917 w 4835994"/>
                <a:gd name="connsiteY80" fmla="*/ 10680629 h 10829276"/>
                <a:gd name="connsiteX81" fmla="*/ 3851256 w 4835994"/>
                <a:gd name="connsiteY81" fmla="*/ 10293768 h 10829276"/>
                <a:gd name="connsiteX82" fmla="*/ 3974348 w 4835994"/>
                <a:gd name="connsiteY82" fmla="*/ 9783814 h 10829276"/>
                <a:gd name="connsiteX83" fmla="*/ 4079856 w 4835994"/>
                <a:gd name="connsiteY83" fmla="*/ 9080429 h 10829276"/>
                <a:gd name="connsiteX84" fmla="*/ 4170011 w 4835994"/>
                <a:gd name="connsiteY84" fmla="*/ 8727900 h 10829276"/>
                <a:gd name="connsiteX85" fmla="*/ 4161486 w 4835994"/>
                <a:gd name="connsiteY85" fmla="*/ 8069149 h 10829276"/>
                <a:gd name="connsiteX86" fmla="*/ 4048340 w 4835994"/>
                <a:gd name="connsiteY86" fmla="*/ 7358964 h 10829276"/>
                <a:gd name="connsiteX87" fmla="*/ 3752447 w 4835994"/>
                <a:gd name="connsiteY87" fmla="*/ 6700366 h 10829276"/>
                <a:gd name="connsiteX88" fmla="*/ 3576297 w 4835994"/>
                <a:gd name="connsiteY88" fmla="*/ 6290413 h 10829276"/>
                <a:gd name="connsiteX89" fmla="*/ 3622656 w 4835994"/>
                <a:gd name="connsiteY89" fmla="*/ 5880029 h 10829276"/>
                <a:gd name="connsiteX90" fmla="*/ 3692994 w 4835994"/>
                <a:gd name="connsiteY90" fmla="*/ 5387660 h 10829276"/>
                <a:gd name="connsiteX91" fmla="*/ 3710579 w 4835994"/>
                <a:gd name="connsiteY91" fmla="*/ 5106306 h 10829276"/>
                <a:gd name="connsiteX92" fmla="*/ 3734304 w 4835994"/>
                <a:gd name="connsiteY92" fmla="*/ 5354445 h 10829276"/>
                <a:gd name="connsiteX93" fmla="*/ 3798502 w 4835994"/>
                <a:gd name="connsiteY93" fmla="*/ 6126214 h 10829276"/>
                <a:gd name="connsiteX94" fmla="*/ 3798502 w 4835994"/>
                <a:gd name="connsiteY94" fmla="*/ 6460322 h 10829276"/>
                <a:gd name="connsiteX95" fmla="*/ 3921594 w 4835994"/>
                <a:gd name="connsiteY95" fmla="*/ 6970275 h 10829276"/>
                <a:gd name="connsiteX96" fmla="*/ 4079856 w 4835994"/>
                <a:gd name="connsiteY96" fmla="*/ 7532983 h 10829276"/>
                <a:gd name="connsiteX97" fmla="*/ 4417591 w 4835994"/>
                <a:gd name="connsiteY97" fmla="*/ 8305032 h 10829276"/>
                <a:gd name="connsiteX98" fmla="*/ 4322970 w 4835994"/>
                <a:gd name="connsiteY98" fmla="*/ 8643046 h 10829276"/>
                <a:gd name="connsiteX99" fmla="*/ 4326040 w 4835994"/>
                <a:gd name="connsiteY99" fmla="*/ 8957337 h 10829276"/>
                <a:gd name="connsiteX100" fmla="*/ 4273286 w 4835994"/>
                <a:gd name="connsiteY100" fmla="*/ 9273860 h 10829276"/>
                <a:gd name="connsiteX101" fmla="*/ 4185363 w 4835994"/>
                <a:gd name="connsiteY101" fmla="*/ 9520045 h 10829276"/>
                <a:gd name="connsiteX102" fmla="*/ 4202948 w 4835994"/>
                <a:gd name="connsiteY102" fmla="*/ 9713475 h 10829276"/>
                <a:gd name="connsiteX103" fmla="*/ 4202948 w 4835994"/>
                <a:gd name="connsiteY103" fmla="*/ 9836568 h 10829276"/>
                <a:gd name="connsiteX104" fmla="*/ 4220533 w 4835994"/>
                <a:gd name="connsiteY104" fmla="*/ 10029998 h 10829276"/>
                <a:gd name="connsiteX105" fmla="*/ 4308456 w 4835994"/>
                <a:gd name="connsiteY105" fmla="*/ 10135506 h 10829276"/>
                <a:gd name="connsiteX106" fmla="*/ 4343625 w 4835994"/>
                <a:gd name="connsiteY106" fmla="*/ 10135506 h 10829276"/>
                <a:gd name="connsiteX107" fmla="*/ 4361210 w 4835994"/>
                <a:gd name="connsiteY107" fmla="*/ 10047583 h 10829276"/>
                <a:gd name="connsiteX108" fmla="*/ 4326040 w 4835994"/>
                <a:gd name="connsiteY108" fmla="*/ 9906906 h 10829276"/>
                <a:gd name="connsiteX109" fmla="*/ 4343625 w 4835994"/>
                <a:gd name="connsiteY109" fmla="*/ 9713475 h 10829276"/>
                <a:gd name="connsiteX110" fmla="*/ 4396379 w 4835994"/>
                <a:gd name="connsiteY110" fmla="*/ 9572798 h 10829276"/>
                <a:gd name="connsiteX111" fmla="*/ 4466717 w 4835994"/>
                <a:gd name="connsiteY111" fmla="*/ 9836568 h 10829276"/>
                <a:gd name="connsiteX112" fmla="*/ 4466717 w 4835994"/>
                <a:gd name="connsiteY112" fmla="*/ 10065168 h 10829276"/>
                <a:gd name="connsiteX113" fmla="*/ 4431548 w 4835994"/>
                <a:gd name="connsiteY113" fmla="*/ 10170675 h 10829276"/>
                <a:gd name="connsiteX114" fmla="*/ 4378794 w 4835994"/>
                <a:gd name="connsiteY114" fmla="*/ 10293768 h 10829276"/>
                <a:gd name="connsiteX115" fmla="*/ 4290871 w 4835994"/>
                <a:gd name="connsiteY115" fmla="*/ 10452029 h 10829276"/>
                <a:gd name="connsiteX116" fmla="*/ 4290871 w 4835994"/>
                <a:gd name="connsiteY116" fmla="*/ 10487198 h 10829276"/>
                <a:gd name="connsiteX117" fmla="*/ 4449133 w 4835994"/>
                <a:gd name="connsiteY117" fmla="*/ 10311352 h 10829276"/>
                <a:gd name="connsiteX118" fmla="*/ 4607394 w 4835994"/>
                <a:gd name="connsiteY118" fmla="*/ 10241014 h 10829276"/>
                <a:gd name="connsiteX119" fmla="*/ 4712902 w 4835994"/>
                <a:gd name="connsiteY119" fmla="*/ 10065168 h 10829276"/>
                <a:gd name="connsiteX120" fmla="*/ 4783240 w 4835994"/>
                <a:gd name="connsiteY120" fmla="*/ 9906906 h 10829276"/>
                <a:gd name="connsiteX121" fmla="*/ 4835994 w 4835994"/>
                <a:gd name="connsiteY121" fmla="*/ 9731060 h 10829276"/>
                <a:gd name="connsiteX122" fmla="*/ 4783240 w 4835994"/>
                <a:gd name="connsiteY122" fmla="*/ 9396952 h 10829276"/>
                <a:gd name="connsiteX123" fmla="*/ 4677733 w 4835994"/>
                <a:gd name="connsiteY123" fmla="*/ 9010091 h 10829276"/>
                <a:gd name="connsiteX124" fmla="*/ 4677733 w 4835994"/>
                <a:gd name="connsiteY124" fmla="*/ 8851829 h 10829276"/>
                <a:gd name="connsiteX125" fmla="*/ 4695317 w 4835994"/>
                <a:gd name="connsiteY125" fmla="*/ 8799075 h 10829276"/>
                <a:gd name="connsiteX126" fmla="*/ 4624979 w 4835994"/>
                <a:gd name="connsiteY126" fmla="*/ 8693568 h 10829276"/>
                <a:gd name="connsiteX127" fmla="*/ 4607394 w 4835994"/>
                <a:gd name="connsiteY127" fmla="*/ 8640814 h 10829276"/>
                <a:gd name="connsiteX128" fmla="*/ 4767051 w 4835994"/>
                <a:gd name="connsiteY128" fmla="*/ 8485344 h 10829276"/>
                <a:gd name="connsiteX129" fmla="*/ 4720438 w 4835994"/>
                <a:gd name="connsiteY129" fmla="*/ 7522655 h 10829276"/>
                <a:gd name="connsiteX130" fmla="*/ 4705086 w 4835994"/>
                <a:gd name="connsiteY130" fmla="*/ 6920312 h 10829276"/>
                <a:gd name="connsiteX131" fmla="*/ 4614094 w 4835994"/>
                <a:gd name="connsiteY131" fmla="*/ 6397520 h 10829276"/>
                <a:gd name="connsiteX132" fmla="*/ 4509423 w 4835994"/>
                <a:gd name="connsiteY132" fmla="*/ 5788198 h 10829276"/>
                <a:gd name="connsiteX133" fmla="*/ 4468950 w 4835994"/>
                <a:gd name="connsiteY133" fmla="*/ 4527409 h 10829276"/>
                <a:gd name="connsiteX134" fmla="*/ 4468950 w 4835994"/>
                <a:gd name="connsiteY134" fmla="*/ 3794997 h 10829276"/>
                <a:gd name="connsiteX135" fmla="*/ 4308456 w 4835994"/>
                <a:gd name="connsiteY135" fmla="*/ 3295091 h 10829276"/>
                <a:gd name="connsiteX136" fmla="*/ 3797665 w 4835994"/>
                <a:gd name="connsiteY136" fmla="*/ 3034392 h 10829276"/>
                <a:gd name="connsiteX137" fmla="*/ 3402429 w 4835994"/>
                <a:gd name="connsiteY137" fmla="*/ 2826447 h 10829276"/>
                <a:gd name="connsiteX138" fmla="*/ 3024779 w 4835994"/>
                <a:gd name="connsiteY138" fmla="*/ 2609291 h 10829276"/>
                <a:gd name="connsiteX139" fmla="*/ 2866517 w 4835994"/>
                <a:gd name="connsiteY139" fmla="*/ 2204845 h 10829276"/>
                <a:gd name="connsiteX140" fmla="*/ 2831348 w 4835994"/>
                <a:gd name="connsiteY140" fmla="*/ 1958660 h 10829276"/>
                <a:gd name="connsiteX141" fmla="*/ 2831348 w 4835994"/>
                <a:gd name="connsiteY141" fmla="*/ 1870737 h 10829276"/>
                <a:gd name="connsiteX142" fmla="*/ 3077533 w 4835994"/>
                <a:gd name="connsiteY142" fmla="*/ 1958660 h 10829276"/>
                <a:gd name="connsiteX143" fmla="*/ 3288548 w 4835994"/>
                <a:gd name="connsiteY143" fmla="*/ 1993829 h 10829276"/>
                <a:gd name="connsiteX144" fmla="*/ 3411640 w 4835994"/>
                <a:gd name="connsiteY144" fmla="*/ 1958660 h 10829276"/>
                <a:gd name="connsiteX145" fmla="*/ 3446810 w 4835994"/>
                <a:gd name="connsiteY145" fmla="*/ 1923491 h 10829276"/>
                <a:gd name="connsiteX146" fmla="*/ 3446810 w 4835994"/>
                <a:gd name="connsiteY146" fmla="*/ 1835568 h 10829276"/>
                <a:gd name="connsiteX147" fmla="*/ 3429225 w 4835994"/>
                <a:gd name="connsiteY147" fmla="*/ 1782814 h 10829276"/>
                <a:gd name="connsiteX148" fmla="*/ 3464394 w 4835994"/>
                <a:gd name="connsiteY148" fmla="*/ 1782814 h 10829276"/>
                <a:gd name="connsiteX149" fmla="*/ 3534733 w 4835994"/>
                <a:gd name="connsiteY149" fmla="*/ 1765229 h 10829276"/>
                <a:gd name="connsiteX150" fmla="*/ 3517148 w 4835994"/>
                <a:gd name="connsiteY150" fmla="*/ 1712475 h 10829276"/>
                <a:gd name="connsiteX151" fmla="*/ 3499563 w 4835994"/>
                <a:gd name="connsiteY151" fmla="*/ 1694891 h 10829276"/>
                <a:gd name="connsiteX152" fmla="*/ 3552317 w 4835994"/>
                <a:gd name="connsiteY152" fmla="*/ 1677306 h 10829276"/>
                <a:gd name="connsiteX153" fmla="*/ 3552317 w 4835994"/>
                <a:gd name="connsiteY153" fmla="*/ 1571798 h 10829276"/>
                <a:gd name="connsiteX154" fmla="*/ 3534733 w 4835994"/>
                <a:gd name="connsiteY154" fmla="*/ 1413537 h 10829276"/>
                <a:gd name="connsiteX155" fmla="*/ 3640240 w 4835994"/>
                <a:gd name="connsiteY155" fmla="*/ 1413537 h 10829276"/>
                <a:gd name="connsiteX156" fmla="*/ 3740619 w 4835994"/>
                <a:gd name="connsiteY156" fmla="*/ 1406943 h 10829276"/>
                <a:gd name="connsiteX157" fmla="*/ 3710579 w 4835994"/>
                <a:gd name="connsiteY157" fmla="*/ 1290445 h 10829276"/>
                <a:gd name="connsiteX158" fmla="*/ 3622656 w 4835994"/>
                <a:gd name="connsiteY158" fmla="*/ 1184937 h 10829276"/>
                <a:gd name="connsiteX159" fmla="*/ 3587486 w 4835994"/>
                <a:gd name="connsiteY159" fmla="*/ 1132183 h 10829276"/>
                <a:gd name="connsiteX160" fmla="*/ 3552317 w 4835994"/>
                <a:gd name="connsiteY160" fmla="*/ 1044260 h 10829276"/>
                <a:gd name="connsiteX161" fmla="*/ 3600048 w 4835994"/>
                <a:gd name="connsiteY161" fmla="*/ 700940 h 10829276"/>
                <a:gd name="connsiteX162" fmla="*/ 3499563 w 4835994"/>
                <a:gd name="connsiteY162" fmla="*/ 340875 h 10829276"/>
                <a:gd name="connsiteX163" fmla="*/ 3306133 w 4835994"/>
                <a:gd name="connsiteY163" fmla="*/ 182614 h 10829276"/>
                <a:gd name="connsiteX164" fmla="*/ 3059948 w 4835994"/>
                <a:gd name="connsiteY164" fmla="*/ 77106 h 10829276"/>
                <a:gd name="connsiteX165" fmla="*/ 2796179 w 4835994"/>
                <a:gd name="connsiteY165" fmla="*/ 6768 h 10829276"/>
                <a:gd name="connsiteX166" fmla="*/ 2532410 w 4835994"/>
                <a:gd name="connsiteY166" fmla="*/ 6768 h 10829276"/>
                <a:gd name="connsiteX167" fmla="*/ 2198302 w 4835994"/>
                <a:gd name="connsiteY167" fmla="*/ 41937 h 10829276"/>
                <a:gd name="connsiteX168" fmla="*/ 1987286 w 4835994"/>
                <a:gd name="connsiteY168" fmla="*/ 165029 h 10829276"/>
                <a:gd name="connsiteX169" fmla="*/ 1776271 w 4835994"/>
                <a:gd name="connsiteY169" fmla="*/ 358460 h 10829276"/>
                <a:gd name="connsiteX170" fmla="*/ 1705932 w 4835994"/>
                <a:gd name="connsiteY170" fmla="*/ 639814 h 10829276"/>
                <a:gd name="connsiteX171" fmla="*/ 1776271 w 4835994"/>
                <a:gd name="connsiteY171" fmla="*/ 991507 h 10829276"/>
                <a:gd name="connsiteX172" fmla="*/ 1952117 w 4835994"/>
                <a:gd name="connsiteY172" fmla="*/ 1272860 h 10829276"/>
                <a:gd name="connsiteX173" fmla="*/ 2163133 w 4835994"/>
                <a:gd name="connsiteY173" fmla="*/ 1448706 h 10829276"/>
                <a:gd name="connsiteX174" fmla="*/ 2215887 w 4835994"/>
                <a:gd name="connsiteY174" fmla="*/ 1554213 h 10829276"/>
                <a:gd name="connsiteX175" fmla="*/ 2215886 w 4835994"/>
                <a:gd name="connsiteY175" fmla="*/ 1888321 h 10829276"/>
                <a:gd name="connsiteX176" fmla="*/ 2084421 w 4835994"/>
                <a:gd name="connsiteY176" fmla="*/ 2295000 h 10829276"/>
                <a:gd name="connsiteX177" fmla="*/ 2004871 w 4835994"/>
                <a:gd name="connsiteY177" fmla="*/ 2503783 h 10829276"/>
                <a:gd name="connsiteX178" fmla="*/ 1562185 w 4835994"/>
                <a:gd name="connsiteY178" fmla="*/ 2803560 h 10829276"/>
                <a:gd name="connsiteX179" fmla="*/ 1139317 w 4835994"/>
                <a:gd name="connsiteY179" fmla="*/ 3011504 h 10829276"/>
                <a:gd name="connsiteX180" fmla="*/ 689933 w 4835994"/>
                <a:gd name="connsiteY180" fmla="*/ 3139062 h 10829276"/>
                <a:gd name="connsiteX0" fmla="*/ 689933 w 4835994"/>
                <a:gd name="connsiteY0" fmla="*/ 3139062 h 10829276"/>
                <a:gd name="connsiteX1" fmla="*/ 402439 w 4835994"/>
                <a:gd name="connsiteY1" fmla="*/ 3457818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74382 w 4835994"/>
                <a:gd name="connsiteY43" fmla="*/ 6486915 h 10829276"/>
                <a:gd name="connsiteX44" fmla="*/ 1067405 w 4835994"/>
                <a:gd name="connsiteY44" fmla="*/ 5603699 h 10829276"/>
                <a:gd name="connsiteX45" fmla="*/ 1093998 w 4835994"/>
                <a:gd name="connsiteY45" fmla="*/ 5106053 h 10829276"/>
                <a:gd name="connsiteX46" fmla="*/ 1104715 w 4835994"/>
                <a:gd name="connsiteY46" fmla="*/ 5114615 h 10829276"/>
                <a:gd name="connsiteX47" fmla="*/ 1207423 w 4835994"/>
                <a:gd name="connsiteY47" fmla="*/ 5631029 h 10829276"/>
                <a:gd name="connsiteX48" fmla="*/ 1325236 w 4835994"/>
                <a:gd name="connsiteY48" fmla="*/ 6296580 h 10829276"/>
                <a:gd name="connsiteX49" fmla="*/ 1193086 w 4835994"/>
                <a:gd name="connsiteY49" fmla="*/ 6728963 h 10829276"/>
                <a:gd name="connsiteX50" fmla="*/ 822515 w 4835994"/>
                <a:gd name="connsiteY50" fmla="*/ 7763207 h 10829276"/>
                <a:gd name="connsiteX51" fmla="*/ 698306 w 4835994"/>
                <a:gd name="connsiteY51" fmla="*/ 8785120 h 10829276"/>
                <a:gd name="connsiteX52" fmla="*/ 861871 w 4835994"/>
                <a:gd name="connsiteY52" fmla="*/ 9854152 h 10829276"/>
                <a:gd name="connsiteX53" fmla="*/ 843458 w 4835994"/>
                <a:gd name="connsiteY53" fmla="*/ 9904329 h 10829276"/>
                <a:gd name="connsiteX54" fmla="*/ 1020133 w 4835994"/>
                <a:gd name="connsiteY54" fmla="*/ 10592706 h 10829276"/>
                <a:gd name="connsiteX55" fmla="*/ 1090471 w 4835994"/>
                <a:gd name="connsiteY55" fmla="*/ 10803722 h 10829276"/>
                <a:gd name="connsiteX56" fmla="*/ 1178394 w 4835994"/>
                <a:gd name="connsiteY56" fmla="*/ 10803722 h 10829276"/>
                <a:gd name="connsiteX57" fmla="*/ 1389410 w 4835994"/>
                <a:gd name="connsiteY57" fmla="*/ 10803722 h 10829276"/>
                <a:gd name="connsiteX58" fmla="*/ 1916948 w 4835994"/>
                <a:gd name="connsiteY58" fmla="*/ 10803722 h 10829276"/>
                <a:gd name="connsiteX59" fmla="*/ 2338979 w 4835994"/>
                <a:gd name="connsiteY59" fmla="*/ 10786137 h 10829276"/>
                <a:gd name="connsiteX60" fmla="*/ 2374148 w 4835994"/>
                <a:gd name="connsiteY60" fmla="*/ 10663045 h 10829276"/>
                <a:gd name="connsiteX61" fmla="*/ 2338979 w 4835994"/>
                <a:gd name="connsiteY61" fmla="*/ 10399275 h 10829276"/>
                <a:gd name="connsiteX62" fmla="*/ 2356563 w 4835994"/>
                <a:gd name="connsiteY62" fmla="*/ 9994829 h 10829276"/>
                <a:gd name="connsiteX63" fmla="*/ 2338979 w 4835994"/>
                <a:gd name="connsiteY63" fmla="*/ 9432122 h 10829276"/>
                <a:gd name="connsiteX64" fmla="*/ 2303810 w 4835994"/>
                <a:gd name="connsiteY64" fmla="*/ 9133183 h 10829276"/>
                <a:gd name="connsiteX65" fmla="*/ 2303810 w 4835994"/>
                <a:gd name="connsiteY65" fmla="*/ 9010091 h 10829276"/>
                <a:gd name="connsiteX66" fmla="*/ 2479656 w 4835994"/>
                <a:gd name="connsiteY66" fmla="*/ 9027675 h 10829276"/>
                <a:gd name="connsiteX67" fmla="*/ 2549994 w 4835994"/>
                <a:gd name="connsiteY67" fmla="*/ 9045260 h 10829276"/>
                <a:gd name="connsiteX68" fmla="*/ 2532410 w 4835994"/>
                <a:gd name="connsiteY68" fmla="*/ 9256275 h 10829276"/>
                <a:gd name="connsiteX69" fmla="*/ 2514825 w 4835994"/>
                <a:gd name="connsiteY69" fmla="*/ 9537629 h 10829276"/>
                <a:gd name="connsiteX70" fmla="*/ 2497240 w 4835994"/>
                <a:gd name="connsiteY70" fmla="*/ 9766229 h 10829276"/>
                <a:gd name="connsiteX71" fmla="*/ 2497240 w 4835994"/>
                <a:gd name="connsiteY71" fmla="*/ 10047583 h 10829276"/>
                <a:gd name="connsiteX72" fmla="*/ 2479656 w 4835994"/>
                <a:gd name="connsiteY72" fmla="*/ 10241014 h 10829276"/>
                <a:gd name="connsiteX73" fmla="*/ 2497240 w 4835994"/>
                <a:gd name="connsiteY73" fmla="*/ 10469614 h 10829276"/>
                <a:gd name="connsiteX74" fmla="*/ 2497240 w 4835994"/>
                <a:gd name="connsiteY74" fmla="*/ 10663045 h 10829276"/>
                <a:gd name="connsiteX75" fmla="*/ 2514825 w 4835994"/>
                <a:gd name="connsiteY75" fmla="*/ 10821306 h 10829276"/>
                <a:gd name="connsiteX76" fmla="*/ 2725840 w 4835994"/>
                <a:gd name="connsiteY76" fmla="*/ 10803722 h 10829276"/>
                <a:gd name="connsiteX77" fmla="*/ 3059948 w 4835994"/>
                <a:gd name="connsiteY77" fmla="*/ 10786137 h 10829276"/>
                <a:gd name="connsiteX78" fmla="*/ 3499563 w 4835994"/>
                <a:gd name="connsiteY78" fmla="*/ 10821306 h 10829276"/>
                <a:gd name="connsiteX79" fmla="*/ 3763333 w 4835994"/>
                <a:gd name="connsiteY79" fmla="*/ 10786137 h 10829276"/>
                <a:gd name="connsiteX80" fmla="*/ 3780917 w 4835994"/>
                <a:gd name="connsiteY80" fmla="*/ 10680629 h 10829276"/>
                <a:gd name="connsiteX81" fmla="*/ 3851256 w 4835994"/>
                <a:gd name="connsiteY81" fmla="*/ 10293768 h 10829276"/>
                <a:gd name="connsiteX82" fmla="*/ 3974348 w 4835994"/>
                <a:gd name="connsiteY82" fmla="*/ 9783814 h 10829276"/>
                <a:gd name="connsiteX83" fmla="*/ 4079856 w 4835994"/>
                <a:gd name="connsiteY83" fmla="*/ 9080429 h 10829276"/>
                <a:gd name="connsiteX84" fmla="*/ 4170011 w 4835994"/>
                <a:gd name="connsiteY84" fmla="*/ 8727900 h 10829276"/>
                <a:gd name="connsiteX85" fmla="*/ 4161486 w 4835994"/>
                <a:gd name="connsiteY85" fmla="*/ 8069149 h 10829276"/>
                <a:gd name="connsiteX86" fmla="*/ 4048340 w 4835994"/>
                <a:gd name="connsiteY86" fmla="*/ 7358964 h 10829276"/>
                <a:gd name="connsiteX87" fmla="*/ 3752447 w 4835994"/>
                <a:gd name="connsiteY87" fmla="*/ 6700366 h 10829276"/>
                <a:gd name="connsiteX88" fmla="*/ 3576297 w 4835994"/>
                <a:gd name="connsiteY88" fmla="*/ 6290413 h 10829276"/>
                <a:gd name="connsiteX89" fmla="*/ 3622656 w 4835994"/>
                <a:gd name="connsiteY89" fmla="*/ 5880029 h 10829276"/>
                <a:gd name="connsiteX90" fmla="*/ 3692994 w 4835994"/>
                <a:gd name="connsiteY90" fmla="*/ 5387660 h 10829276"/>
                <a:gd name="connsiteX91" fmla="*/ 3710579 w 4835994"/>
                <a:gd name="connsiteY91" fmla="*/ 5106306 h 10829276"/>
                <a:gd name="connsiteX92" fmla="*/ 3734304 w 4835994"/>
                <a:gd name="connsiteY92" fmla="*/ 5354445 h 10829276"/>
                <a:gd name="connsiteX93" fmla="*/ 3798502 w 4835994"/>
                <a:gd name="connsiteY93" fmla="*/ 6126214 h 10829276"/>
                <a:gd name="connsiteX94" fmla="*/ 3798502 w 4835994"/>
                <a:gd name="connsiteY94" fmla="*/ 6460322 h 10829276"/>
                <a:gd name="connsiteX95" fmla="*/ 3921594 w 4835994"/>
                <a:gd name="connsiteY95" fmla="*/ 6970275 h 10829276"/>
                <a:gd name="connsiteX96" fmla="*/ 4079856 w 4835994"/>
                <a:gd name="connsiteY96" fmla="*/ 7532983 h 10829276"/>
                <a:gd name="connsiteX97" fmla="*/ 4417591 w 4835994"/>
                <a:gd name="connsiteY97" fmla="*/ 8305032 h 10829276"/>
                <a:gd name="connsiteX98" fmla="*/ 4322970 w 4835994"/>
                <a:gd name="connsiteY98" fmla="*/ 8643046 h 10829276"/>
                <a:gd name="connsiteX99" fmla="*/ 4326040 w 4835994"/>
                <a:gd name="connsiteY99" fmla="*/ 8957337 h 10829276"/>
                <a:gd name="connsiteX100" fmla="*/ 4273286 w 4835994"/>
                <a:gd name="connsiteY100" fmla="*/ 9273860 h 10829276"/>
                <a:gd name="connsiteX101" fmla="*/ 4185363 w 4835994"/>
                <a:gd name="connsiteY101" fmla="*/ 9520045 h 10829276"/>
                <a:gd name="connsiteX102" fmla="*/ 4202948 w 4835994"/>
                <a:gd name="connsiteY102" fmla="*/ 9713475 h 10829276"/>
                <a:gd name="connsiteX103" fmla="*/ 4202948 w 4835994"/>
                <a:gd name="connsiteY103" fmla="*/ 9836568 h 10829276"/>
                <a:gd name="connsiteX104" fmla="*/ 4220533 w 4835994"/>
                <a:gd name="connsiteY104" fmla="*/ 10029998 h 10829276"/>
                <a:gd name="connsiteX105" fmla="*/ 4308456 w 4835994"/>
                <a:gd name="connsiteY105" fmla="*/ 10135506 h 10829276"/>
                <a:gd name="connsiteX106" fmla="*/ 4343625 w 4835994"/>
                <a:gd name="connsiteY106" fmla="*/ 10135506 h 10829276"/>
                <a:gd name="connsiteX107" fmla="*/ 4361210 w 4835994"/>
                <a:gd name="connsiteY107" fmla="*/ 10047583 h 10829276"/>
                <a:gd name="connsiteX108" fmla="*/ 4326040 w 4835994"/>
                <a:gd name="connsiteY108" fmla="*/ 9906906 h 10829276"/>
                <a:gd name="connsiteX109" fmla="*/ 4343625 w 4835994"/>
                <a:gd name="connsiteY109" fmla="*/ 9713475 h 10829276"/>
                <a:gd name="connsiteX110" fmla="*/ 4396379 w 4835994"/>
                <a:gd name="connsiteY110" fmla="*/ 9572798 h 10829276"/>
                <a:gd name="connsiteX111" fmla="*/ 4466717 w 4835994"/>
                <a:gd name="connsiteY111" fmla="*/ 9836568 h 10829276"/>
                <a:gd name="connsiteX112" fmla="*/ 4466717 w 4835994"/>
                <a:gd name="connsiteY112" fmla="*/ 10065168 h 10829276"/>
                <a:gd name="connsiteX113" fmla="*/ 4431548 w 4835994"/>
                <a:gd name="connsiteY113" fmla="*/ 10170675 h 10829276"/>
                <a:gd name="connsiteX114" fmla="*/ 4378794 w 4835994"/>
                <a:gd name="connsiteY114" fmla="*/ 10293768 h 10829276"/>
                <a:gd name="connsiteX115" fmla="*/ 4290871 w 4835994"/>
                <a:gd name="connsiteY115" fmla="*/ 10452029 h 10829276"/>
                <a:gd name="connsiteX116" fmla="*/ 4290871 w 4835994"/>
                <a:gd name="connsiteY116" fmla="*/ 10487198 h 10829276"/>
                <a:gd name="connsiteX117" fmla="*/ 4449133 w 4835994"/>
                <a:gd name="connsiteY117" fmla="*/ 10311352 h 10829276"/>
                <a:gd name="connsiteX118" fmla="*/ 4607394 w 4835994"/>
                <a:gd name="connsiteY118" fmla="*/ 10241014 h 10829276"/>
                <a:gd name="connsiteX119" fmla="*/ 4712902 w 4835994"/>
                <a:gd name="connsiteY119" fmla="*/ 10065168 h 10829276"/>
                <a:gd name="connsiteX120" fmla="*/ 4783240 w 4835994"/>
                <a:gd name="connsiteY120" fmla="*/ 9906906 h 10829276"/>
                <a:gd name="connsiteX121" fmla="*/ 4835994 w 4835994"/>
                <a:gd name="connsiteY121" fmla="*/ 9731060 h 10829276"/>
                <a:gd name="connsiteX122" fmla="*/ 4783240 w 4835994"/>
                <a:gd name="connsiteY122" fmla="*/ 9396952 h 10829276"/>
                <a:gd name="connsiteX123" fmla="*/ 4677733 w 4835994"/>
                <a:gd name="connsiteY123" fmla="*/ 9010091 h 10829276"/>
                <a:gd name="connsiteX124" fmla="*/ 4677733 w 4835994"/>
                <a:gd name="connsiteY124" fmla="*/ 8851829 h 10829276"/>
                <a:gd name="connsiteX125" fmla="*/ 4695317 w 4835994"/>
                <a:gd name="connsiteY125" fmla="*/ 8799075 h 10829276"/>
                <a:gd name="connsiteX126" fmla="*/ 4624979 w 4835994"/>
                <a:gd name="connsiteY126" fmla="*/ 8693568 h 10829276"/>
                <a:gd name="connsiteX127" fmla="*/ 4607394 w 4835994"/>
                <a:gd name="connsiteY127" fmla="*/ 8640814 h 10829276"/>
                <a:gd name="connsiteX128" fmla="*/ 4767051 w 4835994"/>
                <a:gd name="connsiteY128" fmla="*/ 8485344 h 10829276"/>
                <a:gd name="connsiteX129" fmla="*/ 4720438 w 4835994"/>
                <a:gd name="connsiteY129" fmla="*/ 7522655 h 10829276"/>
                <a:gd name="connsiteX130" fmla="*/ 4705086 w 4835994"/>
                <a:gd name="connsiteY130" fmla="*/ 6920312 h 10829276"/>
                <a:gd name="connsiteX131" fmla="*/ 4614094 w 4835994"/>
                <a:gd name="connsiteY131" fmla="*/ 6397520 h 10829276"/>
                <a:gd name="connsiteX132" fmla="*/ 4509423 w 4835994"/>
                <a:gd name="connsiteY132" fmla="*/ 5788198 h 10829276"/>
                <a:gd name="connsiteX133" fmla="*/ 4468950 w 4835994"/>
                <a:gd name="connsiteY133" fmla="*/ 4527409 h 10829276"/>
                <a:gd name="connsiteX134" fmla="*/ 4468950 w 4835994"/>
                <a:gd name="connsiteY134" fmla="*/ 3794997 h 10829276"/>
                <a:gd name="connsiteX135" fmla="*/ 4249079 w 4835994"/>
                <a:gd name="connsiteY135" fmla="*/ 3330717 h 10829276"/>
                <a:gd name="connsiteX136" fmla="*/ 3797665 w 4835994"/>
                <a:gd name="connsiteY136" fmla="*/ 3034392 h 10829276"/>
                <a:gd name="connsiteX137" fmla="*/ 3402429 w 4835994"/>
                <a:gd name="connsiteY137" fmla="*/ 2826447 h 10829276"/>
                <a:gd name="connsiteX138" fmla="*/ 3024779 w 4835994"/>
                <a:gd name="connsiteY138" fmla="*/ 2609291 h 10829276"/>
                <a:gd name="connsiteX139" fmla="*/ 2866517 w 4835994"/>
                <a:gd name="connsiteY139" fmla="*/ 2204845 h 10829276"/>
                <a:gd name="connsiteX140" fmla="*/ 2831348 w 4835994"/>
                <a:gd name="connsiteY140" fmla="*/ 1958660 h 10829276"/>
                <a:gd name="connsiteX141" fmla="*/ 2831348 w 4835994"/>
                <a:gd name="connsiteY141" fmla="*/ 1870737 h 10829276"/>
                <a:gd name="connsiteX142" fmla="*/ 3077533 w 4835994"/>
                <a:gd name="connsiteY142" fmla="*/ 1958660 h 10829276"/>
                <a:gd name="connsiteX143" fmla="*/ 3288548 w 4835994"/>
                <a:gd name="connsiteY143" fmla="*/ 1993829 h 10829276"/>
                <a:gd name="connsiteX144" fmla="*/ 3411640 w 4835994"/>
                <a:gd name="connsiteY144" fmla="*/ 1958660 h 10829276"/>
                <a:gd name="connsiteX145" fmla="*/ 3446810 w 4835994"/>
                <a:gd name="connsiteY145" fmla="*/ 1923491 h 10829276"/>
                <a:gd name="connsiteX146" fmla="*/ 3446810 w 4835994"/>
                <a:gd name="connsiteY146" fmla="*/ 1835568 h 10829276"/>
                <a:gd name="connsiteX147" fmla="*/ 3429225 w 4835994"/>
                <a:gd name="connsiteY147" fmla="*/ 1782814 h 10829276"/>
                <a:gd name="connsiteX148" fmla="*/ 3464394 w 4835994"/>
                <a:gd name="connsiteY148" fmla="*/ 1782814 h 10829276"/>
                <a:gd name="connsiteX149" fmla="*/ 3534733 w 4835994"/>
                <a:gd name="connsiteY149" fmla="*/ 1765229 h 10829276"/>
                <a:gd name="connsiteX150" fmla="*/ 3517148 w 4835994"/>
                <a:gd name="connsiteY150" fmla="*/ 1712475 h 10829276"/>
                <a:gd name="connsiteX151" fmla="*/ 3499563 w 4835994"/>
                <a:gd name="connsiteY151" fmla="*/ 1694891 h 10829276"/>
                <a:gd name="connsiteX152" fmla="*/ 3552317 w 4835994"/>
                <a:gd name="connsiteY152" fmla="*/ 1677306 h 10829276"/>
                <a:gd name="connsiteX153" fmla="*/ 3552317 w 4835994"/>
                <a:gd name="connsiteY153" fmla="*/ 1571798 h 10829276"/>
                <a:gd name="connsiteX154" fmla="*/ 3534733 w 4835994"/>
                <a:gd name="connsiteY154" fmla="*/ 1413537 h 10829276"/>
                <a:gd name="connsiteX155" fmla="*/ 3640240 w 4835994"/>
                <a:gd name="connsiteY155" fmla="*/ 1413537 h 10829276"/>
                <a:gd name="connsiteX156" fmla="*/ 3740619 w 4835994"/>
                <a:gd name="connsiteY156" fmla="*/ 1406943 h 10829276"/>
                <a:gd name="connsiteX157" fmla="*/ 3710579 w 4835994"/>
                <a:gd name="connsiteY157" fmla="*/ 1290445 h 10829276"/>
                <a:gd name="connsiteX158" fmla="*/ 3622656 w 4835994"/>
                <a:gd name="connsiteY158" fmla="*/ 1184937 h 10829276"/>
                <a:gd name="connsiteX159" fmla="*/ 3587486 w 4835994"/>
                <a:gd name="connsiteY159" fmla="*/ 1132183 h 10829276"/>
                <a:gd name="connsiteX160" fmla="*/ 3552317 w 4835994"/>
                <a:gd name="connsiteY160" fmla="*/ 1044260 h 10829276"/>
                <a:gd name="connsiteX161" fmla="*/ 3600048 w 4835994"/>
                <a:gd name="connsiteY161" fmla="*/ 700940 h 10829276"/>
                <a:gd name="connsiteX162" fmla="*/ 3499563 w 4835994"/>
                <a:gd name="connsiteY162" fmla="*/ 340875 h 10829276"/>
                <a:gd name="connsiteX163" fmla="*/ 3306133 w 4835994"/>
                <a:gd name="connsiteY163" fmla="*/ 182614 h 10829276"/>
                <a:gd name="connsiteX164" fmla="*/ 3059948 w 4835994"/>
                <a:gd name="connsiteY164" fmla="*/ 77106 h 10829276"/>
                <a:gd name="connsiteX165" fmla="*/ 2796179 w 4835994"/>
                <a:gd name="connsiteY165" fmla="*/ 6768 h 10829276"/>
                <a:gd name="connsiteX166" fmla="*/ 2532410 w 4835994"/>
                <a:gd name="connsiteY166" fmla="*/ 6768 h 10829276"/>
                <a:gd name="connsiteX167" fmla="*/ 2198302 w 4835994"/>
                <a:gd name="connsiteY167" fmla="*/ 41937 h 10829276"/>
                <a:gd name="connsiteX168" fmla="*/ 1987286 w 4835994"/>
                <a:gd name="connsiteY168" fmla="*/ 165029 h 10829276"/>
                <a:gd name="connsiteX169" fmla="*/ 1776271 w 4835994"/>
                <a:gd name="connsiteY169" fmla="*/ 358460 h 10829276"/>
                <a:gd name="connsiteX170" fmla="*/ 1705932 w 4835994"/>
                <a:gd name="connsiteY170" fmla="*/ 639814 h 10829276"/>
                <a:gd name="connsiteX171" fmla="*/ 1776271 w 4835994"/>
                <a:gd name="connsiteY171" fmla="*/ 991507 h 10829276"/>
                <a:gd name="connsiteX172" fmla="*/ 1952117 w 4835994"/>
                <a:gd name="connsiteY172" fmla="*/ 1272860 h 10829276"/>
                <a:gd name="connsiteX173" fmla="*/ 2163133 w 4835994"/>
                <a:gd name="connsiteY173" fmla="*/ 1448706 h 10829276"/>
                <a:gd name="connsiteX174" fmla="*/ 2215887 w 4835994"/>
                <a:gd name="connsiteY174" fmla="*/ 1554213 h 10829276"/>
                <a:gd name="connsiteX175" fmla="*/ 2215886 w 4835994"/>
                <a:gd name="connsiteY175" fmla="*/ 1888321 h 10829276"/>
                <a:gd name="connsiteX176" fmla="*/ 2084421 w 4835994"/>
                <a:gd name="connsiteY176" fmla="*/ 2295000 h 10829276"/>
                <a:gd name="connsiteX177" fmla="*/ 2004871 w 4835994"/>
                <a:gd name="connsiteY177" fmla="*/ 2503783 h 10829276"/>
                <a:gd name="connsiteX178" fmla="*/ 1562185 w 4835994"/>
                <a:gd name="connsiteY178" fmla="*/ 2803560 h 10829276"/>
                <a:gd name="connsiteX179" fmla="*/ 1139317 w 4835994"/>
                <a:gd name="connsiteY179" fmla="*/ 3011504 h 10829276"/>
                <a:gd name="connsiteX180" fmla="*/ 689933 w 4835994"/>
                <a:gd name="connsiteY180" fmla="*/ 3139062 h 10829276"/>
                <a:gd name="connsiteX0" fmla="*/ 1139317 w 4835994"/>
                <a:gd name="connsiteY0" fmla="*/ 3011504 h 10829276"/>
                <a:gd name="connsiteX1" fmla="*/ 402439 w 4835994"/>
                <a:gd name="connsiteY1" fmla="*/ 3457818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74382 w 4835994"/>
                <a:gd name="connsiteY43" fmla="*/ 6486915 h 10829276"/>
                <a:gd name="connsiteX44" fmla="*/ 1067405 w 4835994"/>
                <a:gd name="connsiteY44" fmla="*/ 5603699 h 10829276"/>
                <a:gd name="connsiteX45" fmla="*/ 1093998 w 4835994"/>
                <a:gd name="connsiteY45" fmla="*/ 5106053 h 10829276"/>
                <a:gd name="connsiteX46" fmla="*/ 1104715 w 4835994"/>
                <a:gd name="connsiteY46" fmla="*/ 5114615 h 10829276"/>
                <a:gd name="connsiteX47" fmla="*/ 1207423 w 4835994"/>
                <a:gd name="connsiteY47" fmla="*/ 5631029 h 10829276"/>
                <a:gd name="connsiteX48" fmla="*/ 1325236 w 4835994"/>
                <a:gd name="connsiteY48" fmla="*/ 6296580 h 10829276"/>
                <a:gd name="connsiteX49" fmla="*/ 1193086 w 4835994"/>
                <a:gd name="connsiteY49" fmla="*/ 6728963 h 10829276"/>
                <a:gd name="connsiteX50" fmla="*/ 822515 w 4835994"/>
                <a:gd name="connsiteY50" fmla="*/ 7763207 h 10829276"/>
                <a:gd name="connsiteX51" fmla="*/ 698306 w 4835994"/>
                <a:gd name="connsiteY51" fmla="*/ 8785120 h 10829276"/>
                <a:gd name="connsiteX52" fmla="*/ 861871 w 4835994"/>
                <a:gd name="connsiteY52" fmla="*/ 9854152 h 10829276"/>
                <a:gd name="connsiteX53" fmla="*/ 843458 w 4835994"/>
                <a:gd name="connsiteY53" fmla="*/ 9904329 h 10829276"/>
                <a:gd name="connsiteX54" fmla="*/ 1020133 w 4835994"/>
                <a:gd name="connsiteY54" fmla="*/ 10592706 h 10829276"/>
                <a:gd name="connsiteX55" fmla="*/ 1090471 w 4835994"/>
                <a:gd name="connsiteY55" fmla="*/ 10803722 h 10829276"/>
                <a:gd name="connsiteX56" fmla="*/ 1178394 w 4835994"/>
                <a:gd name="connsiteY56" fmla="*/ 10803722 h 10829276"/>
                <a:gd name="connsiteX57" fmla="*/ 1389410 w 4835994"/>
                <a:gd name="connsiteY57" fmla="*/ 10803722 h 10829276"/>
                <a:gd name="connsiteX58" fmla="*/ 1916948 w 4835994"/>
                <a:gd name="connsiteY58" fmla="*/ 10803722 h 10829276"/>
                <a:gd name="connsiteX59" fmla="*/ 2338979 w 4835994"/>
                <a:gd name="connsiteY59" fmla="*/ 10786137 h 10829276"/>
                <a:gd name="connsiteX60" fmla="*/ 2374148 w 4835994"/>
                <a:gd name="connsiteY60" fmla="*/ 10663045 h 10829276"/>
                <a:gd name="connsiteX61" fmla="*/ 2338979 w 4835994"/>
                <a:gd name="connsiteY61" fmla="*/ 10399275 h 10829276"/>
                <a:gd name="connsiteX62" fmla="*/ 2356563 w 4835994"/>
                <a:gd name="connsiteY62" fmla="*/ 9994829 h 10829276"/>
                <a:gd name="connsiteX63" fmla="*/ 2338979 w 4835994"/>
                <a:gd name="connsiteY63" fmla="*/ 9432122 h 10829276"/>
                <a:gd name="connsiteX64" fmla="*/ 2303810 w 4835994"/>
                <a:gd name="connsiteY64" fmla="*/ 9133183 h 10829276"/>
                <a:gd name="connsiteX65" fmla="*/ 2303810 w 4835994"/>
                <a:gd name="connsiteY65" fmla="*/ 9010091 h 10829276"/>
                <a:gd name="connsiteX66" fmla="*/ 2479656 w 4835994"/>
                <a:gd name="connsiteY66" fmla="*/ 9027675 h 10829276"/>
                <a:gd name="connsiteX67" fmla="*/ 2549994 w 4835994"/>
                <a:gd name="connsiteY67" fmla="*/ 9045260 h 10829276"/>
                <a:gd name="connsiteX68" fmla="*/ 2532410 w 4835994"/>
                <a:gd name="connsiteY68" fmla="*/ 9256275 h 10829276"/>
                <a:gd name="connsiteX69" fmla="*/ 2514825 w 4835994"/>
                <a:gd name="connsiteY69" fmla="*/ 9537629 h 10829276"/>
                <a:gd name="connsiteX70" fmla="*/ 2497240 w 4835994"/>
                <a:gd name="connsiteY70" fmla="*/ 9766229 h 10829276"/>
                <a:gd name="connsiteX71" fmla="*/ 2497240 w 4835994"/>
                <a:gd name="connsiteY71" fmla="*/ 10047583 h 10829276"/>
                <a:gd name="connsiteX72" fmla="*/ 2479656 w 4835994"/>
                <a:gd name="connsiteY72" fmla="*/ 10241014 h 10829276"/>
                <a:gd name="connsiteX73" fmla="*/ 2497240 w 4835994"/>
                <a:gd name="connsiteY73" fmla="*/ 10469614 h 10829276"/>
                <a:gd name="connsiteX74" fmla="*/ 2497240 w 4835994"/>
                <a:gd name="connsiteY74" fmla="*/ 10663045 h 10829276"/>
                <a:gd name="connsiteX75" fmla="*/ 2514825 w 4835994"/>
                <a:gd name="connsiteY75" fmla="*/ 10821306 h 10829276"/>
                <a:gd name="connsiteX76" fmla="*/ 2725840 w 4835994"/>
                <a:gd name="connsiteY76" fmla="*/ 10803722 h 10829276"/>
                <a:gd name="connsiteX77" fmla="*/ 3059948 w 4835994"/>
                <a:gd name="connsiteY77" fmla="*/ 10786137 h 10829276"/>
                <a:gd name="connsiteX78" fmla="*/ 3499563 w 4835994"/>
                <a:gd name="connsiteY78" fmla="*/ 10821306 h 10829276"/>
                <a:gd name="connsiteX79" fmla="*/ 3763333 w 4835994"/>
                <a:gd name="connsiteY79" fmla="*/ 10786137 h 10829276"/>
                <a:gd name="connsiteX80" fmla="*/ 3780917 w 4835994"/>
                <a:gd name="connsiteY80" fmla="*/ 10680629 h 10829276"/>
                <a:gd name="connsiteX81" fmla="*/ 3851256 w 4835994"/>
                <a:gd name="connsiteY81" fmla="*/ 10293768 h 10829276"/>
                <a:gd name="connsiteX82" fmla="*/ 3974348 w 4835994"/>
                <a:gd name="connsiteY82" fmla="*/ 9783814 h 10829276"/>
                <a:gd name="connsiteX83" fmla="*/ 4079856 w 4835994"/>
                <a:gd name="connsiteY83" fmla="*/ 9080429 h 10829276"/>
                <a:gd name="connsiteX84" fmla="*/ 4170011 w 4835994"/>
                <a:gd name="connsiteY84" fmla="*/ 8727900 h 10829276"/>
                <a:gd name="connsiteX85" fmla="*/ 4161486 w 4835994"/>
                <a:gd name="connsiteY85" fmla="*/ 8069149 h 10829276"/>
                <a:gd name="connsiteX86" fmla="*/ 4048340 w 4835994"/>
                <a:gd name="connsiteY86" fmla="*/ 7358964 h 10829276"/>
                <a:gd name="connsiteX87" fmla="*/ 3752447 w 4835994"/>
                <a:gd name="connsiteY87" fmla="*/ 6700366 h 10829276"/>
                <a:gd name="connsiteX88" fmla="*/ 3576297 w 4835994"/>
                <a:gd name="connsiteY88" fmla="*/ 6290413 h 10829276"/>
                <a:gd name="connsiteX89" fmla="*/ 3622656 w 4835994"/>
                <a:gd name="connsiteY89" fmla="*/ 5880029 h 10829276"/>
                <a:gd name="connsiteX90" fmla="*/ 3692994 w 4835994"/>
                <a:gd name="connsiteY90" fmla="*/ 5387660 h 10829276"/>
                <a:gd name="connsiteX91" fmla="*/ 3710579 w 4835994"/>
                <a:gd name="connsiteY91" fmla="*/ 5106306 h 10829276"/>
                <a:gd name="connsiteX92" fmla="*/ 3734304 w 4835994"/>
                <a:gd name="connsiteY92" fmla="*/ 5354445 h 10829276"/>
                <a:gd name="connsiteX93" fmla="*/ 3798502 w 4835994"/>
                <a:gd name="connsiteY93" fmla="*/ 6126214 h 10829276"/>
                <a:gd name="connsiteX94" fmla="*/ 3798502 w 4835994"/>
                <a:gd name="connsiteY94" fmla="*/ 6460322 h 10829276"/>
                <a:gd name="connsiteX95" fmla="*/ 3921594 w 4835994"/>
                <a:gd name="connsiteY95" fmla="*/ 6970275 h 10829276"/>
                <a:gd name="connsiteX96" fmla="*/ 4079856 w 4835994"/>
                <a:gd name="connsiteY96" fmla="*/ 7532983 h 10829276"/>
                <a:gd name="connsiteX97" fmla="*/ 4417591 w 4835994"/>
                <a:gd name="connsiteY97" fmla="*/ 8305032 h 10829276"/>
                <a:gd name="connsiteX98" fmla="*/ 4322970 w 4835994"/>
                <a:gd name="connsiteY98" fmla="*/ 8643046 h 10829276"/>
                <a:gd name="connsiteX99" fmla="*/ 4326040 w 4835994"/>
                <a:gd name="connsiteY99" fmla="*/ 8957337 h 10829276"/>
                <a:gd name="connsiteX100" fmla="*/ 4273286 w 4835994"/>
                <a:gd name="connsiteY100" fmla="*/ 9273860 h 10829276"/>
                <a:gd name="connsiteX101" fmla="*/ 4185363 w 4835994"/>
                <a:gd name="connsiteY101" fmla="*/ 9520045 h 10829276"/>
                <a:gd name="connsiteX102" fmla="*/ 4202948 w 4835994"/>
                <a:gd name="connsiteY102" fmla="*/ 9713475 h 10829276"/>
                <a:gd name="connsiteX103" fmla="*/ 4202948 w 4835994"/>
                <a:gd name="connsiteY103" fmla="*/ 9836568 h 10829276"/>
                <a:gd name="connsiteX104" fmla="*/ 4220533 w 4835994"/>
                <a:gd name="connsiteY104" fmla="*/ 10029998 h 10829276"/>
                <a:gd name="connsiteX105" fmla="*/ 4308456 w 4835994"/>
                <a:gd name="connsiteY105" fmla="*/ 10135506 h 10829276"/>
                <a:gd name="connsiteX106" fmla="*/ 4343625 w 4835994"/>
                <a:gd name="connsiteY106" fmla="*/ 10135506 h 10829276"/>
                <a:gd name="connsiteX107" fmla="*/ 4361210 w 4835994"/>
                <a:gd name="connsiteY107" fmla="*/ 10047583 h 10829276"/>
                <a:gd name="connsiteX108" fmla="*/ 4326040 w 4835994"/>
                <a:gd name="connsiteY108" fmla="*/ 9906906 h 10829276"/>
                <a:gd name="connsiteX109" fmla="*/ 4343625 w 4835994"/>
                <a:gd name="connsiteY109" fmla="*/ 9713475 h 10829276"/>
                <a:gd name="connsiteX110" fmla="*/ 4396379 w 4835994"/>
                <a:gd name="connsiteY110" fmla="*/ 9572798 h 10829276"/>
                <a:gd name="connsiteX111" fmla="*/ 4466717 w 4835994"/>
                <a:gd name="connsiteY111" fmla="*/ 9836568 h 10829276"/>
                <a:gd name="connsiteX112" fmla="*/ 4466717 w 4835994"/>
                <a:gd name="connsiteY112" fmla="*/ 10065168 h 10829276"/>
                <a:gd name="connsiteX113" fmla="*/ 4431548 w 4835994"/>
                <a:gd name="connsiteY113" fmla="*/ 10170675 h 10829276"/>
                <a:gd name="connsiteX114" fmla="*/ 4378794 w 4835994"/>
                <a:gd name="connsiteY114" fmla="*/ 10293768 h 10829276"/>
                <a:gd name="connsiteX115" fmla="*/ 4290871 w 4835994"/>
                <a:gd name="connsiteY115" fmla="*/ 10452029 h 10829276"/>
                <a:gd name="connsiteX116" fmla="*/ 4290871 w 4835994"/>
                <a:gd name="connsiteY116" fmla="*/ 10487198 h 10829276"/>
                <a:gd name="connsiteX117" fmla="*/ 4449133 w 4835994"/>
                <a:gd name="connsiteY117" fmla="*/ 10311352 h 10829276"/>
                <a:gd name="connsiteX118" fmla="*/ 4607394 w 4835994"/>
                <a:gd name="connsiteY118" fmla="*/ 10241014 h 10829276"/>
                <a:gd name="connsiteX119" fmla="*/ 4712902 w 4835994"/>
                <a:gd name="connsiteY119" fmla="*/ 10065168 h 10829276"/>
                <a:gd name="connsiteX120" fmla="*/ 4783240 w 4835994"/>
                <a:gd name="connsiteY120" fmla="*/ 9906906 h 10829276"/>
                <a:gd name="connsiteX121" fmla="*/ 4835994 w 4835994"/>
                <a:gd name="connsiteY121" fmla="*/ 9731060 h 10829276"/>
                <a:gd name="connsiteX122" fmla="*/ 4783240 w 4835994"/>
                <a:gd name="connsiteY122" fmla="*/ 9396952 h 10829276"/>
                <a:gd name="connsiteX123" fmla="*/ 4677733 w 4835994"/>
                <a:gd name="connsiteY123" fmla="*/ 9010091 h 10829276"/>
                <a:gd name="connsiteX124" fmla="*/ 4677733 w 4835994"/>
                <a:gd name="connsiteY124" fmla="*/ 8851829 h 10829276"/>
                <a:gd name="connsiteX125" fmla="*/ 4695317 w 4835994"/>
                <a:gd name="connsiteY125" fmla="*/ 8799075 h 10829276"/>
                <a:gd name="connsiteX126" fmla="*/ 4624979 w 4835994"/>
                <a:gd name="connsiteY126" fmla="*/ 8693568 h 10829276"/>
                <a:gd name="connsiteX127" fmla="*/ 4607394 w 4835994"/>
                <a:gd name="connsiteY127" fmla="*/ 8640814 h 10829276"/>
                <a:gd name="connsiteX128" fmla="*/ 4767051 w 4835994"/>
                <a:gd name="connsiteY128" fmla="*/ 8485344 h 10829276"/>
                <a:gd name="connsiteX129" fmla="*/ 4720438 w 4835994"/>
                <a:gd name="connsiteY129" fmla="*/ 7522655 h 10829276"/>
                <a:gd name="connsiteX130" fmla="*/ 4705086 w 4835994"/>
                <a:gd name="connsiteY130" fmla="*/ 6920312 h 10829276"/>
                <a:gd name="connsiteX131" fmla="*/ 4614094 w 4835994"/>
                <a:gd name="connsiteY131" fmla="*/ 6397520 h 10829276"/>
                <a:gd name="connsiteX132" fmla="*/ 4509423 w 4835994"/>
                <a:gd name="connsiteY132" fmla="*/ 5788198 h 10829276"/>
                <a:gd name="connsiteX133" fmla="*/ 4468950 w 4835994"/>
                <a:gd name="connsiteY133" fmla="*/ 4527409 h 10829276"/>
                <a:gd name="connsiteX134" fmla="*/ 4468950 w 4835994"/>
                <a:gd name="connsiteY134" fmla="*/ 3794997 h 10829276"/>
                <a:gd name="connsiteX135" fmla="*/ 4249079 w 4835994"/>
                <a:gd name="connsiteY135" fmla="*/ 3330717 h 10829276"/>
                <a:gd name="connsiteX136" fmla="*/ 3797665 w 4835994"/>
                <a:gd name="connsiteY136" fmla="*/ 3034392 h 10829276"/>
                <a:gd name="connsiteX137" fmla="*/ 3402429 w 4835994"/>
                <a:gd name="connsiteY137" fmla="*/ 2826447 h 10829276"/>
                <a:gd name="connsiteX138" fmla="*/ 3024779 w 4835994"/>
                <a:gd name="connsiteY138" fmla="*/ 2609291 h 10829276"/>
                <a:gd name="connsiteX139" fmla="*/ 2866517 w 4835994"/>
                <a:gd name="connsiteY139" fmla="*/ 2204845 h 10829276"/>
                <a:gd name="connsiteX140" fmla="*/ 2831348 w 4835994"/>
                <a:gd name="connsiteY140" fmla="*/ 1958660 h 10829276"/>
                <a:gd name="connsiteX141" fmla="*/ 2831348 w 4835994"/>
                <a:gd name="connsiteY141" fmla="*/ 1870737 h 10829276"/>
                <a:gd name="connsiteX142" fmla="*/ 3077533 w 4835994"/>
                <a:gd name="connsiteY142" fmla="*/ 1958660 h 10829276"/>
                <a:gd name="connsiteX143" fmla="*/ 3288548 w 4835994"/>
                <a:gd name="connsiteY143" fmla="*/ 1993829 h 10829276"/>
                <a:gd name="connsiteX144" fmla="*/ 3411640 w 4835994"/>
                <a:gd name="connsiteY144" fmla="*/ 1958660 h 10829276"/>
                <a:gd name="connsiteX145" fmla="*/ 3446810 w 4835994"/>
                <a:gd name="connsiteY145" fmla="*/ 1923491 h 10829276"/>
                <a:gd name="connsiteX146" fmla="*/ 3446810 w 4835994"/>
                <a:gd name="connsiteY146" fmla="*/ 1835568 h 10829276"/>
                <a:gd name="connsiteX147" fmla="*/ 3429225 w 4835994"/>
                <a:gd name="connsiteY147" fmla="*/ 1782814 h 10829276"/>
                <a:gd name="connsiteX148" fmla="*/ 3464394 w 4835994"/>
                <a:gd name="connsiteY148" fmla="*/ 1782814 h 10829276"/>
                <a:gd name="connsiteX149" fmla="*/ 3534733 w 4835994"/>
                <a:gd name="connsiteY149" fmla="*/ 1765229 h 10829276"/>
                <a:gd name="connsiteX150" fmla="*/ 3517148 w 4835994"/>
                <a:gd name="connsiteY150" fmla="*/ 1712475 h 10829276"/>
                <a:gd name="connsiteX151" fmla="*/ 3499563 w 4835994"/>
                <a:gd name="connsiteY151" fmla="*/ 1694891 h 10829276"/>
                <a:gd name="connsiteX152" fmla="*/ 3552317 w 4835994"/>
                <a:gd name="connsiteY152" fmla="*/ 1677306 h 10829276"/>
                <a:gd name="connsiteX153" fmla="*/ 3552317 w 4835994"/>
                <a:gd name="connsiteY153" fmla="*/ 1571798 h 10829276"/>
                <a:gd name="connsiteX154" fmla="*/ 3534733 w 4835994"/>
                <a:gd name="connsiteY154" fmla="*/ 1413537 h 10829276"/>
                <a:gd name="connsiteX155" fmla="*/ 3640240 w 4835994"/>
                <a:gd name="connsiteY155" fmla="*/ 1413537 h 10829276"/>
                <a:gd name="connsiteX156" fmla="*/ 3740619 w 4835994"/>
                <a:gd name="connsiteY156" fmla="*/ 1406943 h 10829276"/>
                <a:gd name="connsiteX157" fmla="*/ 3710579 w 4835994"/>
                <a:gd name="connsiteY157" fmla="*/ 1290445 h 10829276"/>
                <a:gd name="connsiteX158" fmla="*/ 3622656 w 4835994"/>
                <a:gd name="connsiteY158" fmla="*/ 1184937 h 10829276"/>
                <a:gd name="connsiteX159" fmla="*/ 3587486 w 4835994"/>
                <a:gd name="connsiteY159" fmla="*/ 1132183 h 10829276"/>
                <a:gd name="connsiteX160" fmla="*/ 3552317 w 4835994"/>
                <a:gd name="connsiteY160" fmla="*/ 1044260 h 10829276"/>
                <a:gd name="connsiteX161" fmla="*/ 3600048 w 4835994"/>
                <a:gd name="connsiteY161" fmla="*/ 700940 h 10829276"/>
                <a:gd name="connsiteX162" fmla="*/ 3499563 w 4835994"/>
                <a:gd name="connsiteY162" fmla="*/ 340875 h 10829276"/>
                <a:gd name="connsiteX163" fmla="*/ 3306133 w 4835994"/>
                <a:gd name="connsiteY163" fmla="*/ 182614 h 10829276"/>
                <a:gd name="connsiteX164" fmla="*/ 3059948 w 4835994"/>
                <a:gd name="connsiteY164" fmla="*/ 77106 h 10829276"/>
                <a:gd name="connsiteX165" fmla="*/ 2796179 w 4835994"/>
                <a:gd name="connsiteY165" fmla="*/ 6768 h 10829276"/>
                <a:gd name="connsiteX166" fmla="*/ 2532410 w 4835994"/>
                <a:gd name="connsiteY166" fmla="*/ 6768 h 10829276"/>
                <a:gd name="connsiteX167" fmla="*/ 2198302 w 4835994"/>
                <a:gd name="connsiteY167" fmla="*/ 41937 h 10829276"/>
                <a:gd name="connsiteX168" fmla="*/ 1987286 w 4835994"/>
                <a:gd name="connsiteY168" fmla="*/ 165029 h 10829276"/>
                <a:gd name="connsiteX169" fmla="*/ 1776271 w 4835994"/>
                <a:gd name="connsiteY169" fmla="*/ 358460 h 10829276"/>
                <a:gd name="connsiteX170" fmla="*/ 1705932 w 4835994"/>
                <a:gd name="connsiteY170" fmla="*/ 639814 h 10829276"/>
                <a:gd name="connsiteX171" fmla="*/ 1776271 w 4835994"/>
                <a:gd name="connsiteY171" fmla="*/ 991507 h 10829276"/>
                <a:gd name="connsiteX172" fmla="*/ 1952117 w 4835994"/>
                <a:gd name="connsiteY172" fmla="*/ 1272860 h 10829276"/>
                <a:gd name="connsiteX173" fmla="*/ 2163133 w 4835994"/>
                <a:gd name="connsiteY173" fmla="*/ 1448706 h 10829276"/>
                <a:gd name="connsiteX174" fmla="*/ 2215887 w 4835994"/>
                <a:gd name="connsiteY174" fmla="*/ 1554213 h 10829276"/>
                <a:gd name="connsiteX175" fmla="*/ 2215886 w 4835994"/>
                <a:gd name="connsiteY175" fmla="*/ 1888321 h 10829276"/>
                <a:gd name="connsiteX176" fmla="*/ 2084421 w 4835994"/>
                <a:gd name="connsiteY176" fmla="*/ 2295000 h 10829276"/>
                <a:gd name="connsiteX177" fmla="*/ 2004871 w 4835994"/>
                <a:gd name="connsiteY177" fmla="*/ 2503783 h 10829276"/>
                <a:gd name="connsiteX178" fmla="*/ 1562185 w 4835994"/>
                <a:gd name="connsiteY178" fmla="*/ 2803560 h 10829276"/>
                <a:gd name="connsiteX179" fmla="*/ 1139317 w 4835994"/>
                <a:gd name="connsiteY179" fmla="*/ 3011504 h 10829276"/>
                <a:gd name="connsiteX0" fmla="*/ 1139317 w 4835994"/>
                <a:gd name="connsiteY0" fmla="*/ 3011504 h 10829276"/>
                <a:gd name="connsiteX1" fmla="*/ 521192 w 4835994"/>
                <a:gd name="connsiteY1" fmla="*/ 3339065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74382 w 4835994"/>
                <a:gd name="connsiteY43" fmla="*/ 6486915 h 10829276"/>
                <a:gd name="connsiteX44" fmla="*/ 1067405 w 4835994"/>
                <a:gd name="connsiteY44" fmla="*/ 5603699 h 10829276"/>
                <a:gd name="connsiteX45" fmla="*/ 1093998 w 4835994"/>
                <a:gd name="connsiteY45" fmla="*/ 5106053 h 10829276"/>
                <a:gd name="connsiteX46" fmla="*/ 1104715 w 4835994"/>
                <a:gd name="connsiteY46" fmla="*/ 5114615 h 10829276"/>
                <a:gd name="connsiteX47" fmla="*/ 1207423 w 4835994"/>
                <a:gd name="connsiteY47" fmla="*/ 5631029 h 10829276"/>
                <a:gd name="connsiteX48" fmla="*/ 1325236 w 4835994"/>
                <a:gd name="connsiteY48" fmla="*/ 6296580 h 10829276"/>
                <a:gd name="connsiteX49" fmla="*/ 1193086 w 4835994"/>
                <a:gd name="connsiteY49" fmla="*/ 6728963 h 10829276"/>
                <a:gd name="connsiteX50" fmla="*/ 822515 w 4835994"/>
                <a:gd name="connsiteY50" fmla="*/ 7763207 h 10829276"/>
                <a:gd name="connsiteX51" fmla="*/ 698306 w 4835994"/>
                <a:gd name="connsiteY51" fmla="*/ 8785120 h 10829276"/>
                <a:gd name="connsiteX52" fmla="*/ 861871 w 4835994"/>
                <a:gd name="connsiteY52" fmla="*/ 9854152 h 10829276"/>
                <a:gd name="connsiteX53" fmla="*/ 843458 w 4835994"/>
                <a:gd name="connsiteY53" fmla="*/ 9904329 h 10829276"/>
                <a:gd name="connsiteX54" fmla="*/ 1020133 w 4835994"/>
                <a:gd name="connsiteY54" fmla="*/ 10592706 h 10829276"/>
                <a:gd name="connsiteX55" fmla="*/ 1090471 w 4835994"/>
                <a:gd name="connsiteY55" fmla="*/ 10803722 h 10829276"/>
                <a:gd name="connsiteX56" fmla="*/ 1178394 w 4835994"/>
                <a:gd name="connsiteY56" fmla="*/ 10803722 h 10829276"/>
                <a:gd name="connsiteX57" fmla="*/ 1389410 w 4835994"/>
                <a:gd name="connsiteY57" fmla="*/ 10803722 h 10829276"/>
                <a:gd name="connsiteX58" fmla="*/ 1916948 w 4835994"/>
                <a:gd name="connsiteY58" fmla="*/ 10803722 h 10829276"/>
                <a:gd name="connsiteX59" fmla="*/ 2338979 w 4835994"/>
                <a:gd name="connsiteY59" fmla="*/ 10786137 h 10829276"/>
                <a:gd name="connsiteX60" fmla="*/ 2374148 w 4835994"/>
                <a:gd name="connsiteY60" fmla="*/ 10663045 h 10829276"/>
                <a:gd name="connsiteX61" fmla="*/ 2338979 w 4835994"/>
                <a:gd name="connsiteY61" fmla="*/ 10399275 h 10829276"/>
                <a:gd name="connsiteX62" fmla="*/ 2356563 w 4835994"/>
                <a:gd name="connsiteY62" fmla="*/ 9994829 h 10829276"/>
                <a:gd name="connsiteX63" fmla="*/ 2338979 w 4835994"/>
                <a:gd name="connsiteY63" fmla="*/ 9432122 h 10829276"/>
                <a:gd name="connsiteX64" fmla="*/ 2303810 w 4835994"/>
                <a:gd name="connsiteY64" fmla="*/ 9133183 h 10829276"/>
                <a:gd name="connsiteX65" fmla="*/ 2303810 w 4835994"/>
                <a:gd name="connsiteY65" fmla="*/ 9010091 h 10829276"/>
                <a:gd name="connsiteX66" fmla="*/ 2479656 w 4835994"/>
                <a:gd name="connsiteY66" fmla="*/ 9027675 h 10829276"/>
                <a:gd name="connsiteX67" fmla="*/ 2549994 w 4835994"/>
                <a:gd name="connsiteY67" fmla="*/ 9045260 h 10829276"/>
                <a:gd name="connsiteX68" fmla="*/ 2532410 w 4835994"/>
                <a:gd name="connsiteY68" fmla="*/ 9256275 h 10829276"/>
                <a:gd name="connsiteX69" fmla="*/ 2514825 w 4835994"/>
                <a:gd name="connsiteY69" fmla="*/ 9537629 h 10829276"/>
                <a:gd name="connsiteX70" fmla="*/ 2497240 w 4835994"/>
                <a:gd name="connsiteY70" fmla="*/ 9766229 h 10829276"/>
                <a:gd name="connsiteX71" fmla="*/ 2497240 w 4835994"/>
                <a:gd name="connsiteY71" fmla="*/ 10047583 h 10829276"/>
                <a:gd name="connsiteX72" fmla="*/ 2479656 w 4835994"/>
                <a:gd name="connsiteY72" fmla="*/ 10241014 h 10829276"/>
                <a:gd name="connsiteX73" fmla="*/ 2497240 w 4835994"/>
                <a:gd name="connsiteY73" fmla="*/ 10469614 h 10829276"/>
                <a:gd name="connsiteX74" fmla="*/ 2497240 w 4835994"/>
                <a:gd name="connsiteY74" fmla="*/ 10663045 h 10829276"/>
                <a:gd name="connsiteX75" fmla="*/ 2514825 w 4835994"/>
                <a:gd name="connsiteY75" fmla="*/ 10821306 h 10829276"/>
                <a:gd name="connsiteX76" fmla="*/ 2725840 w 4835994"/>
                <a:gd name="connsiteY76" fmla="*/ 10803722 h 10829276"/>
                <a:gd name="connsiteX77" fmla="*/ 3059948 w 4835994"/>
                <a:gd name="connsiteY77" fmla="*/ 10786137 h 10829276"/>
                <a:gd name="connsiteX78" fmla="*/ 3499563 w 4835994"/>
                <a:gd name="connsiteY78" fmla="*/ 10821306 h 10829276"/>
                <a:gd name="connsiteX79" fmla="*/ 3763333 w 4835994"/>
                <a:gd name="connsiteY79" fmla="*/ 10786137 h 10829276"/>
                <a:gd name="connsiteX80" fmla="*/ 3780917 w 4835994"/>
                <a:gd name="connsiteY80" fmla="*/ 10680629 h 10829276"/>
                <a:gd name="connsiteX81" fmla="*/ 3851256 w 4835994"/>
                <a:gd name="connsiteY81" fmla="*/ 10293768 h 10829276"/>
                <a:gd name="connsiteX82" fmla="*/ 3974348 w 4835994"/>
                <a:gd name="connsiteY82" fmla="*/ 9783814 h 10829276"/>
                <a:gd name="connsiteX83" fmla="*/ 4079856 w 4835994"/>
                <a:gd name="connsiteY83" fmla="*/ 9080429 h 10829276"/>
                <a:gd name="connsiteX84" fmla="*/ 4170011 w 4835994"/>
                <a:gd name="connsiteY84" fmla="*/ 8727900 h 10829276"/>
                <a:gd name="connsiteX85" fmla="*/ 4161486 w 4835994"/>
                <a:gd name="connsiteY85" fmla="*/ 8069149 h 10829276"/>
                <a:gd name="connsiteX86" fmla="*/ 4048340 w 4835994"/>
                <a:gd name="connsiteY86" fmla="*/ 7358964 h 10829276"/>
                <a:gd name="connsiteX87" fmla="*/ 3752447 w 4835994"/>
                <a:gd name="connsiteY87" fmla="*/ 6700366 h 10829276"/>
                <a:gd name="connsiteX88" fmla="*/ 3576297 w 4835994"/>
                <a:gd name="connsiteY88" fmla="*/ 6290413 h 10829276"/>
                <a:gd name="connsiteX89" fmla="*/ 3622656 w 4835994"/>
                <a:gd name="connsiteY89" fmla="*/ 5880029 h 10829276"/>
                <a:gd name="connsiteX90" fmla="*/ 3692994 w 4835994"/>
                <a:gd name="connsiteY90" fmla="*/ 5387660 h 10829276"/>
                <a:gd name="connsiteX91" fmla="*/ 3710579 w 4835994"/>
                <a:gd name="connsiteY91" fmla="*/ 5106306 h 10829276"/>
                <a:gd name="connsiteX92" fmla="*/ 3734304 w 4835994"/>
                <a:gd name="connsiteY92" fmla="*/ 5354445 h 10829276"/>
                <a:gd name="connsiteX93" fmla="*/ 3798502 w 4835994"/>
                <a:gd name="connsiteY93" fmla="*/ 6126214 h 10829276"/>
                <a:gd name="connsiteX94" fmla="*/ 3798502 w 4835994"/>
                <a:gd name="connsiteY94" fmla="*/ 6460322 h 10829276"/>
                <a:gd name="connsiteX95" fmla="*/ 3921594 w 4835994"/>
                <a:gd name="connsiteY95" fmla="*/ 6970275 h 10829276"/>
                <a:gd name="connsiteX96" fmla="*/ 4079856 w 4835994"/>
                <a:gd name="connsiteY96" fmla="*/ 7532983 h 10829276"/>
                <a:gd name="connsiteX97" fmla="*/ 4417591 w 4835994"/>
                <a:gd name="connsiteY97" fmla="*/ 8305032 h 10829276"/>
                <a:gd name="connsiteX98" fmla="*/ 4322970 w 4835994"/>
                <a:gd name="connsiteY98" fmla="*/ 8643046 h 10829276"/>
                <a:gd name="connsiteX99" fmla="*/ 4326040 w 4835994"/>
                <a:gd name="connsiteY99" fmla="*/ 8957337 h 10829276"/>
                <a:gd name="connsiteX100" fmla="*/ 4273286 w 4835994"/>
                <a:gd name="connsiteY100" fmla="*/ 9273860 h 10829276"/>
                <a:gd name="connsiteX101" fmla="*/ 4185363 w 4835994"/>
                <a:gd name="connsiteY101" fmla="*/ 9520045 h 10829276"/>
                <a:gd name="connsiteX102" fmla="*/ 4202948 w 4835994"/>
                <a:gd name="connsiteY102" fmla="*/ 9713475 h 10829276"/>
                <a:gd name="connsiteX103" fmla="*/ 4202948 w 4835994"/>
                <a:gd name="connsiteY103" fmla="*/ 9836568 h 10829276"/>
                <a:gd name="connsiteX104" fmla="*/ 4220533 w 4835994"/>
                <a:gd name="connsiteY104" fmla="*/ 10029998 h 10829276"/>
                <a:gd name="connsiteX105" fmla="*/ 4308456 w 4835994"/>
                <a:gd name="connsiteY105" fmla="*/ 10135506 h 10829276"/>
                <a:gd name="connsiteX106" fmla="*/ 4343625 w 4835994"/>
                <a:gd name="connsiteY106" fmla="*/ 10135506 h 10829276"/>
                <a:gd name="connsiteX107" fmla="*/ 4361210 w 4835994"/>
                <a:gd name="connsiteY107" fmla="*/ 10047583 h 10829276"/>
                <a:gd name="connsiteX108" fmla="*/ 4326040 w 4835994"/>
                <a:gd name="connsiteY108" fmla="*/ 9906906 h 10829276"/>
                <a:gd name="connsiteX109" fmla="*/ 4343625 w 4835994"/>
                <a:gd name="connsiteY109" fmla="*/ 9713475 h 10829276"/>
                <a:gd name="connsiteX110" fmla="*/ 4396379 w 4835994"/>
                <a:gd name="connsiteY110" fmla="*/ 9572798 h 10829276"/>
                <a:gd name="connsiteX111" fmla="*/ 4466717 w 4835994"/>
                <a:gd name="connsiteY111" fmla="*/ 9836568 h 10829276"/>
                <a:gd name="connsiteX112" fmla="*/ 4466717 w 4835994"/>
                <a:gd name="connsiteY112" fmla="*/ 10065168 h 10829276"/>
                <a:gd name="connsiteX113" fmla="*/ 4431548 w 4835994"/>
                <a:gd name="connsiteY113" fmla="*/ 10170675 h 10829276"/>
                <a:gd name="connsiteX114" fmla="*/ 4378794 w 4835994"/>
                <a:gd name="connsiteY114" fmla="*/ 10293768 h 10829276"/>
                <a:gd name="connsiteX115" fmla="*/ 4290871 w 4835994"/>
                <a:gd name="connsiteY115" fmla="*/ 10452029 h 10829276"/>
                <a:gd name="connsiteX116" fmla="*/ 4290871 w 4835994"/>
                <a:gd name="connsiteY116" fmla="*/ 10487198 h 10829276"/>
                <a:gd name="connsiteX117" fmla="*/ 4449133 w 4835994"/>
                <a:gd name="connsiteY117" fmla="*/ 10311352 h 10829276"/>
                <a:gd name="connsiteX118" fmla="*/ 4607394 w 4835994"/>
                <a:gd name="connsiteY118" fmla="*/ 10241014 h 10829276"/>
                <a:gd name="connsiteX119" fmla="*/ 4712902 w 4835994"/>
                <a:gd name="connsiteY119" fmla="*/ 10065168 h 10829276"/>
                <a:gd name="connsiteX120" fmla="*/ 4783240 w 4835994"/>
                <a:gd name="connsiteY120" fmla="*/ 9906906 h 10829276"/>
                <a:gd name="connsiteX121" fmla="*/ 4835994 w 4835994"/>
                <a:gd name="connsiteY121" fmla="*/ 9731060 h 10829276"/>
                <a:gd name="connsiteX122" fmla="*/ 4783240 w 4835994"/>
                <a:gd name="connsiteY122" fmla="*/ 9396952 h 10829276"/>
                <a:gd name="connsiteX123" fmla="*/ 4677733 w 4835994"/>
                <a:gd name="connsiteY123" fmla="*/ 9010091 h 10829276"/>
                <a:gd name="connsiteX124" fmla="*/ 4677733 w 4835994"/>
                <a:gd name="connsiteY124" fmla="*/ 8851829 h 10829276"/>
                <a:gd name="connsiteX125" fmla="*/ 4695317 w 4835994"/>
                <a:gd name="connsiteY125" fmla="*/ 8799075 h 10829276"/>
                <a:gd name="connsiteX126" fmla="*/ 4624979 w 4835994"/>
                <a:gd name="connsiteY126" fmla="*/ 8693568 h 10829276"/>
                <a:gd name="connsiteX127" fmla="*/ 4607394 w 4835994"/>
                <a:gd name="connsiteY127" fmla="*/ 8640814 h 10829276"/>
                <a:gd name="connsiteX128" fmla="*/ 4767051 w 4835994"/>
                <a:gd name="connsiteY128" fmla="*/ 8485344 h 10829276"/>
                <a:gd name="connsiteX129" fmla="*/ 4720438 w 4835994"/>
                <a:gd name="connsiteY129" fmla="*/ 7522655 h 10829276"/>
                <a:gd name="connsiteX130" fmla="*/ 4705086 w 4835994"/>
                <a:gd name="connsiteY130" fmla="*/ 6920312 h 10829276"/>
                <a:gd name="connsiteX131" fmla="*/ 4614094 w 4835994"/>
                <a:gd name="connsiteY131" fmla="*/ 6397520 h 10829276"/>
                <a:gd name="connsiteX132" fmla="*/ 4509423 w 4835994"/>
                <a:gd name="connsiteY132" fmla="*/ 5788198 h 10829276"/>
                <a:gd name="connsiteX133" fmla="*/ 4468950 w 4835994"/>
                <a:gd name="connsiteY133" fmla="*/ 4527409 h 10829276"/>
                <a:gd name="connsiteX134" fmla="*/ 4468950 w 4835994"/>
                <a:gd name="connsiteY134" fmla="*/ 3794997 h 10829276"/>
                <a:gd name="connsiteX135" fmla="*/ 4249079 w 4835994"/>
                <a:gd name="connsiteY135" fmla="*/ 3330717 h 10829276"/>
                <a:gd name="connsiteX136" fmla="*/ 3797665 w 4835994"/>
                <a:gd name="connsiteY136" fmla="*/ 3034392 h 10829276"/>
                <a:gd name="connsiteX137" fmla="*/ 3402429 w 4835994"/>
                <a:gd name="connsiteY137" fmla="*/ 2826447 h 10829276"/>
                <a:gd name="connsiteX138" fmla="*/ 3024779 w 4835994"/>
                <a:gd name="connsiteY138" fmla="*/ 2609291 h 10829276"/>
                <a:gd name="connsiteX139" fmla="*/ 2866517 w 4835994"/>
                <a:gd name="connsiteY139" fmla="*/ 2204845 h 10829276"/>
                <a:gd name="connsiteX140" fmla="*/ 2831348 w 4835994"/>
                <a:gd name="connsiteY140" fmla="*/ 1958660 h 10829276"/>
                <a:gd name="connsiteX141" fmla="*/ 2831348 w 4835994"/>
                <a:gd name="connsiteY141" fmla="*/ 1870737 h 10829276"/>
                <a:gd name="connsiteX142" fmla="*/ 3077533 w 4835994"/>
                <a:gd name="connsiteY142" fmla="*/ 1958660 h 10829276"/>
                <a:gd name="connsiteX143" fmla="*/ 3288548 w 4835994"/>
                <a:gd name="connsiteY143" fmla="*/ 1993829 h 10829276"/>
                <a:gd name="connsiteX144" fmla="*/ 3411640 w 4835994"/>
                <a:gd name="connsiteY144" fmla="*/ 1958660 h 10829276"/>
                <a:gd name="connsiteX145" fmla="*/ 3446810 w 4835994"/>
                <a:gd name="connsiteY145" fmla="*/ 1923491 h 10829276"/>
                <a:gd name="connsiteX146" fmla="*/ 3446810 w 4835994"/>
                <a:gd name="connsiteY146" fmla="*/ 1835568 h 10829276"/>
                <a:gd name="connsiteX147" fmla="*/ 3429225 w 4835994"/>
                <a:gd name="connsiteY147" fmla="*/ 1782814 h 10829276"/>
                <a:gd name="connsiteX148" fmla="*/ 3464394 w 4835994"/>
                <a:gd name="connsiteY148" fmla="*/ 1782814 h 10829276"/>
                <a:gd name="connsiteX149" fmla="*/ 3534733 w 4835994"/>
                <a:gd name="connsiteY149" fmla="*/ 1765229 h 10829276"/>
                <a:gd name="connsiteX150" fmla="*/ 3517148 w 4835994"/>
                <a:gd name="connsiteY150" fmla="*/ 1712475 h 10829276"/>
                <a:gd name="connsiteX151" fmla="*/ 3499563 w 4835994"/>
                <a:gd name="connsiteY151" fmla="*/ 1694891 h 10829276"/>
                <a:gd name="connsiteX152" fmla="*/ 3552317 w 4835994"/>
                <a:gd name="connsiteY152" fmla="*/ 1677306 h 10829276"/>
                <a:gd name="connsiteX153" fmla="*/ 3552317 w 4835994"/>
                <a:gd name="connsiteY153" fmla="*/ 1571798 h 10829276"/>
                <a:gd name="connsiteX154" fmla="*/ 3534733 w 4835994"/>
                <a:gd name="connsiteY154" fmla="*/ 1413537 h 10829276"/>
                <a:gd name="connsiteX155" fmla="*/ 3640240 w 4835994"/>
                <a:gd name="connsiteY155" fmla="*/ 1413537 h 10829276"/>
                <a:gd name="connsiteX156" fmla="*/ 3740619 w 4835994"/>
                <a:gd name="connsiteY156" fmla="*/ 1406943 h 10829276"/>
                <a:gd name="connsiteX157" fmla="*/ 3710579 w 4835994"/>
                <a:gd name="connsiteY157" fmla="*/ 1290445 h 10829276"/>
                <a:gd name="connsiteX158" fmla="*/ 3622656 w 4835994"/>
                <a:gd name="connsiteY158" fmla="*/ 1184937 h 10829276"/>
                <a:gd name="connsiteX159" fmla="*/ 3587486 w 4835994"/>
                <a:gd name="connsiteY159" fmla="*/ 1132183 h 10829276"/>
                <a:gd name="connsiteX160" fmla="*/ 3552317 w 4835994"/>
                <a:gd name="connsiteY160" fmla="*/ 1044260 h 10829276"/>
                <a:gd name="connsiteX161" fmla="*/ 3600048 w 4835994"/>
                <a:gd name="connsiteY161" fmla="*/ 700940 h 10829276"/>
                <a:gd name="connsiteX162" fmla="*/ 3499563 w 4835994"/>
                <a:gd name="connsiteY162" fmla="*/ 340875 h 10829276"/>
                <a:gd name="connsiteX163" fmla="*/ 3306133 w 4835994"/>
                <a:gd name="connsiteY163" fmla="*/ 182614 h 10829276"/>
                <a:gd name="connsiteX164" fmla="*/ 3059948 w 4835994"/>
                <a:gd name="connsiteY164" fmla="*/ 77106 h 10829276"/>
                <a:gd name="connsiteX165" fmla="*/ 2796179 w 4835994"/>
                <a:gd name="connsiteY165" fmla="*/ 6768 h 10829276"/>
                <a:gd name="connsiteX166" fmla="*/ 2532410 w 4835994"/>
                <a:gd name="connsiteY166" fmla="*/ 6768 h 10829276"/>
                <a:gd name="connsiteX167" fmla="*/ 2198302 w 4835994"/>
                <a:gd name="connsiteY167" fmla="*/ 41937 h 10829276"/>
                <a:gd name="connsiteX168" fmla="*/ 1987286 w 4835994"/>
                <a:gd name="connsiteY168" fmla="*/ 165029 h 10829276"/>
                <a:gd name="connsiteX169" fmla="*/ 1776271 w 4835994"/>
                <a:gd name="connsiteY169" fmla="*/ 358460 h 10829276"/>
                <a:gd name="connsiteX170" fmla="*/ 1705932 w 4835994"/>
                <a:gd name="connsiteY170" fmla="*/ 639814 h 10829276"/>
                <a:gd name="connsiteX171" fmla="*/ 1776271 w 4835994"/>
                <a:gd name="connsiteY171" fmla="*/ 991507 h 10829276"/>
                <a:gd name="connsiteX172" fmla="*/ 1952117 w 4835994"/>
                <a:gd name="connsiteY172" fmla="*/ 1272860 h 10829276"/>
                <a:gd name="connsiteX173" fmla="*/ 2163133 w 4835994"/>
                <a:gd name="connsiteY173" fmla="*/ 1448706 h 10829276"/>
                <a:gd name="connsiteX174" fmla="*/ 2215887 w 4835994"/>
                <a:gd name="connsiteY174" fmla="*/ 1554213 h 10829276"/>
                <a:gd name="connsiteX175" fmla="*/ 2215886 w 4835994"/>
                <a:gd name="connsiteY175" fmla="*/ 1888321 h 10829276"/>
                <a:gd name="connsiteX176" fmla="*/ 2084421 w 4835994"/>
                <a:gd name="connsiteY176" fmla="*/ 2295000 h 10829276"/>
                <a:gd name="connsiteX177" fmla="*/ 2004871 w 4835994"/>
                <a:gd name="connsiteY177" fmla="*/ 2503783 h 10829276"/>
                <a:gd name="connsiteX178" fmla="*/ 1562185 w 4835994"/>
                <a:gd name="connsiteY178" fmla="*/ 2803560 h 10829276"/>
                <a:gd name="connsiteX179" fmla="*/ 1139317 w 4835994"/>
                <a:gd name="connsiteY179" fmla="*/ 3011504 h 10829276"/>
                <a:gd name="connsiteX0" fmla="*/ 1139317 w 4835994"/>
                <a:gd name="connsiteY0" fmla="*/ 3011504 h 10829276"/>
                <a:gd name="connsiteX1" fmla="*/ 521192 w 4835994"/>
                <a:gd name="connsiteY1" fmla="*/ 3339065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74382 w 4835994"/>
                <a:gd name="connsiteY43" fmla="*/ 6486915 h 10829276"/>
                <a:gd name="connsiteX44" fmla="*/ 1067405 w 4835994"/>
                <a:gd name="connsiteY44" fmla="*/ 5603699 h 10829276"/>
                <a:gd name="connsiteX45" fmla="*/ 1093998 w 4835994"/>
                <a:gd name="connsiteY45" fmla="*/ 5106053 h 10829276"/>
                <a:gd name="connsiteX46" fmla="*/ 1104715 w 4835994"/>
                <a:gd name="connsiteY46" fmla="*/ 5114615 h 10829276"/>
                <a:gd name="connsiteX47" fmla="*/ 1207423 w 4835994"/>
                <a:gd name="connsiteY47" fmla="*/ 5631029 h 10829276"/>
                <a:gd name="connsiteX48" fmla="*/ 1325236 w 4835994"/>
                <a:gd name="connsiteY48" fmla="*/ 6296580 h 10829276"/>
                <a:gd name="connsiteX49" fmla="*/ 1193086 w 4835994"/>
                <a:gd name="connsiteY49" fmla="*/ 6728963 h 10829276"/>
                <a:gd name="connsiteX50" fmla="*/ 822515 w 4835994"/>
                <a:gd name="connsiteY50" fmla="*/ 7763207 h 10829276"/>
                <a:gd name="connsiteX51" fmla="*/ 698306 w 4835994"/>
                <a:gd name="connsiteY51" fmla="*/ 8785120 h 10829276"/>
                <a:gd name="connsiteX52" fmla="*/ 861871 w 4835994"/>
                <a:gd name="connsiteY52" fmla="*/ 9854152 h 10829276"/>
                <a:gd name="connsiteX53" fmla="*/ 843458 w 4835994"/>
                <a:gd name="connsiteY53" fmla="*/ 9904329 h 10829276"/>
                <a:gd name="connsiteX54" fmla="*/ 1020133 w 4835994"/>
                <a:gd name="connsiteY54" fmla="*/ 10592706 h 10829276"/>
                <a:gd name="connsiteX55" fmla="*/ 1090471 w 4835994"/>
                <a:gd name="connsiteY55" fmla="*/ 10803722 h 10829276"/>
                <a:gd name="connsiteX56" fmla="*/ 1178394 w 4835994"/>
                <a:gd name="connsiteY56" fmla="*/ 10803722 h 10829276"/>
                <a:gd name="connsiteX57" fmla="*/ 1389410 w 4835994"/>
                <a:gd name="connsiteY57" fmla="*/ 10803722 h 10829276"/>
                <a:gd name="connsiteX58" fmla="*/ 1916948 w 4835994"/>
                <a:gd name="connsiteY58" fmla="*/ 10803722 h 10829276"/>
                <a:gd name="connsiteX59" fmla="*/ 2338979 w 4835994"/>
                <a:gd name="connsiteY59" fmla="*/ 10786137 h 10829276"/>
                <a:gd name="connsiteX60" fmla="*/ 2374148 w 4835994"/>
                <a:gd name="connsiteY60" fmla="*/ 10663045 h 10829276"/>
                <a:gd name="connsiteX61" fmla="*/ 2338979 w 4835994"/>
                <a:gd name="connsiteY61" fmla="*/ 10399275 h 10829276"/>
                <a:gd name="connsiteX62" fmla="*/ 2356563 w 4835994"/>
                <a:gd name="connsiteY62" fmla="*/ 9994829 h 10829276"/>
                <a:gd name="connsiteX63" fmla="*/ 2338979 w 4835994"/>
                <a:gd name="connsiteY63" fmla="*/ 9432122 h 10829276"/>
                <a:gd name="connsiteX64" fmla="*/ 2303810 w 4835994"/>
                <a:gd name="connsiteY64" fmla="*/ 9133183 h 10829276"/>
                <a:gd name="connsiteX65" fmla="*/ 2303810 w 4835994"/>
                <a:gd name="connsiteY65" fmla="*/ 9010091 h 10829276"/>
                <a:gd name="connsiteX66" fmla="*/ 2479656 w 4835994"/>
                <a:gd name="connsiteY66" fmla="*/ 9027675 h 10829276"/>
                <a:gd name="connsiteX67" fmla="*/ 2549994 w 4835994"/>
                <a:gd name="connsiteY67" fmla="*/ 9045260 h 10829276"/>
                <a:gd name="connsiteX68" fmla="*/ 2532410 w 4835994"/>
                <a:gd name="connsiteY68" fmla="*/ 9256275 h 10829276"/>
                <a:gd name="connsiteX69" fmla="*/ 2514825 w 4835994"/>
                <a:gd name="connsiteY69" fmla="*/ 9537629 h 10829276"/>
                <a:gd name="connsiteX70" fmla="*/ 2497240 w 4835994"/>
                <a:gd name="connsiteY70" fmla="*/ 9766229 h 10829276"/>
                <a:gd name="connsiteX71" fmla="*/ 2497240 w 4835994"/>
                <a:gd name="connsiteY71" fmla="*/ 10047583 h 10829276"/>
                <a:gd name="connsiteX72" fmla="*/ 2479656 w 4835994"/>
                <a:gd name="connsiteY72" fmla="*/ 10241014 h 10829276"/>
                <a:gd name="connsiteX73" fmla="*/ 2497240 w 4835994"/>
                <a:gd name="connsiteY73" fmla="*/ 10469614 h 10829276"/>
                <a:gd name="connsiteX74" fmla="*/ 2497240 w 4835994"/>
                <a:gd name="connsiteY74" fmla="*/ 10663045 h 10829276"/>
                <a:gd name="connsiteX75" fmla="*/ 2514825 w 4835994"/>
                <a:gd name="connsiteY75" fmla="*/ 10821306 h 10829276"/>
                <a:gd name="connsiteX76" fmla="*/ 2725840 w 4835994"/>
                <a:gd name="connsiteY76" fmla="*/ 10803722 h 10829276"/>
                <a:gd name="connsiteX77" fmla="*/ 3059948 w 4835994"/>
                <a:gd name="connsiteY77" fmla="*/ 10786137 h 10829276"/>
                <a:gd name="connsiteX78" fmla="*/ 3499563 w 4835994"/>
                <a:gd name="connsiteY78" fmla="*/ 10821306 h 10829276"/>
                <a:gd name="connsiteX79" fmla="*/ 3763333 w 4835994"/>
                <a:gd name="connsiteY79" fmla="*/ 10786137 h 10829276"/>
                <a:gd name="connsiteX80" fmla="*/ 3780917 w 4835994"/>
                <a:gd name="connsiteY80" fmla="*/ 10680629 h 10829276"/>
                <a:gd name="connsiteX81" fmla="*/ 3851256 w 4835994"/>
                <a:gd name="connsiteY81" fmla="*/ 10293768 h 10829276"/>
                <a:gd name="connsiteX82" fmla="*/ 3974348 w 4835994"/>
                <a:gd name="connsiteY82" fmla="*/ 9783814 h 10829276"/>
                <a:gd name="connsiteX83" fmla="*/ 4079856 w 4835994"/>
                <a:gd name="connsiteY83" fmla="*/ 9080429 h 10829276"/>
                <a:gd name="connsiteX84" fmla="*/ 4170011 w 4835994"/>
                <a:gd name="connsiteY84" fmla="*/ 8727900 h 10829276"/>
                <a:gd name="connsiteX85" fmla="*/ 4161486 w 4835994"/>
                <a:gd name="connsiteY85" fmla="*/ 8069149 h 10829276"/>
                <a:gd name="connsiteX86" fmla="*/ 4048340 w 4835994"/>
                <a:gd name="connsiteY86" fmla="*/ 7358964 h 10829276"/>
                <a:gd name="connsiteX87" fmla="*/ 3752447 w 4835994"/>
                <a:gd name="connsiteY87" fmla="*/ 6700366 h 10829276"/>
                <a:gd name="connsiteX88" fmla="*/ 3576297 w 4835994"/>
                <a:gd name="connsiteY88" fmla="*/ 6290413 h 10829276"/>
                <a:gd name="connsiteX89" fmla="*/ 3622656 w 4835994"/>
                <a:gd name="connsiteY89" fmla="*/ 5880029 h 10829276"/>
                <a:gd name="connsiteX90" fmla="*/ 3692994 w 4835994"/>
                <a:gd name="connsiteY90" fmla="*/ 5387660 h 10829276"/>
                <a:gd name="connsiteX91" fmla="*/ 3710579 w 4835994"/>
                <a:gd name="connsiteY91" fmla="*/ 5106306 h 10829276"/>
                <a:gd name="connsiteX92" fmla="*/ 3734304 w 4835994"/>
                <a:gd name="connsiteY92" fmla="*/ 5354445 h 10829276"/>
                <a:gd name="connsiteX93" fmla="*/ 3798502 w 4835994"/>
                <a:gd name="connsiteY93" fmla="*/ 6126214 h 10829276"/>
                <a:gd name="connsiteX94" fmla="*/ 3798502 w 4835994"/>
                <a:gd name="connsiteY94" fmla="*/ 6460322 h 10829276"/>
                <a:gd name="connsiteX95" fmla="*/ 3921594 w 4835994"/>
                <a:gd name="connsiteY95" fmla="*/ 6970275 h 10829276"/>
                <a:gd name="connsiteX96" fmla="*/ 4079856 w 4835994"/>
                <a:gd name="connsiteY96" fmla="*/ 7532983 h 10829276"/>
                <a:gd name="connsiteX97" fmla="*/ 4417591 w 4835994"/>
                <a:gd name="connsiteY97" fmla="*/ 8305032 h 10829276"/>
                <a:gd name="connsiteX98" fmla="*/ 4322970 w 4835994"/>
                <a:gd name="connsiteY98" fmla="*/ 8643046 h 10829276"/>
                <a:gd name="connsiteX99" fmla="*/ 4326040 w 4835994"/>
                <a:gd name="connsiteY99" fmla="*/ 8957337 h 10829276"/>
                <a:gd name="connsiteX100" fmla="*/ 4273286 w 4835994"/>
                <a:gd name="connsiteY100" fmla="*/ 9273860 h 10829276"/>
                <a:gd name="connsiteX101" fmla="*/ 4185363 w 4835994"/>
                <a:gd name="connsiteY101" fmla="*/ 9520045 h 10829276"/>
                <a:gd name="connsiteX102" fmla="*/ 4202948 w 4835994"/>
                <a:gd name="connsiteY102" fmla="*/ 9713475 h 10829276"/>
                <a:gd name="connsiteX103" fmla="*/ 4202948 w 4835994"/>
                <a:gd name="connsiteY103" fmla="*/ 9836568 h 10829276"/>
                <a:gd name="connsiteX104" fmla="*/ 4220533 w 4835994"/>
                <a:gd name="connsiteY104" fmla="*/ 10029998 h 10829276"/>
                <a:gd name="connsiteX105" fmla="*/ 4308456 w 4835994"/>
                <a:gd name="connsiteY105" fmla="*/ 10135506 h 10829276"/>
                <a:gd name="connsiteX106" fmla="*/ 4343625 w 4835994"/>
                <a:gd name="connsiteY106" fmla="*/ 10135506 h 10829276"/>
                <a:gd name="connsiteX107" fmla="*/ 4361210 w 4835994"/>
                <a:gd name="connsiteY107" fmla="*/ 10047583 h 10829276"/>
                <a:gd name="connsiteX108" fmla="*/ 4326040 w 4835994"/>
                <a:gd name="connsiteY108" fmla="*/ 9906906 h 10829276"/>
                <a:gd name="connsiteX109" fmla="*/ 4343625 w 4835994"/>
                <a:gd name="connsiteY109" fmla="*/ 9713475 h 10829276"/>
                <a:gd name="connsiteX110" fmla="*/ 4396379 w 4835994"/>
                <a:gd name="connsiteY110" fmla="*/ 9572798 h 10829276"/>
                <a:gd name="connsiteX111" fmla="*/ 4466717 w 4835994"/>
                <a:gd name="connsiteY111" fmla="*/ 9836568 h 10829276"/>
                <a:gd name="connsiteX112" fmla="*/ 4466717 w 4835994"/>
                <a:gd name="connsiteY112" fmla="*/ 10065168 h 10829276"/>
                <a:gd name="connsiteX113" fmla="*/ 4431548 w 4835994"/>
                <a:gd name="connsiteY113" fmla="*/ 10170675 h 10829276"/>
                <a:gd name="connsiteX114" fmla="*/ 4378794 w 4835994"/>
                <a:gd name="connsiteY114" fmla="*/ 10293768 h 10829276"/>
                <a:gd name="connsiteX115" fmla="*/ 4290871 w 4835994"/>
                <a:gd name="connsiteY115" fmla="*/ 10452029 h 10829276"/>
                <a:gd name="connsiteX116" fmla="*/ 4290871 w 4835994"/>
                <a:gd name="connsiteY116" fmla="*/ 10487198 h 10829276"/>
                <a:gd name="connsiteX117" fmla="*/ 4449133 w 4835994"/>
                <a:gd name="connsiteY117" fmla="*/ 10311352 h 10829276"/>
                <a:gd name="connsiteX118" fmla="*/ 4607394 w 4835994"/>
                <a:gd name="connsiteY118" fmla="*/ 10241014 h 10829276"/>
                <a:gd name="connsiteX119" fmla="*/ 4712902 w 4835994"/>
                <a:gd name="connsiteY119" fmla="*/ 10065168 h 10829276"/>
                <a:gd name="connsiteX120" fmla="*/ 4783240 w 4835994"/>
                <a:gd name="connsiteY120" fmla="*/ 9906906 h 10829276"/>
                <a:gd name="connsiteX121" fmla="*/ 4835994 w 4835994"/>
                <a:gd name="connsiteY121" fmla="*/ 9731060 h 10829276"/>
                <a:gd name="connsiteX122" fmla="*/ 4783240 w 4835994"/>
                <a:gd name="connsiteY122" fmla="*/ 9396952 h 10829276"/>
                <a:gd name="connsiteX123" fmla="*/ 4677733 w 4835994"/>
                <a:gd name="connsiteY123" fmla="*/ 9010091 h 10829276"/>
                <a:gd name="connsiteX124" fmla="*/ 4677733 w 4835994"/>
                <a:gd name="connsiteY124" fmla="*/ 8851829 h 10829276"/>
                <a:gd name="connsiteX125" fmla="*/ 4695317 w 4835994"/>
                <a:gd name="connsiteY125" fmla="*/ 8799075 h 10829276"/>
                <a:gd name="connsiteX126" fmla="*/ 4624979 w 4835994"/>
                <a:gd name="connsiteY126" fmla="*/ 8693568 h 10829276"/>
                <a:gd name="connsiteX127" fmla="*/ 4607394 w 4835994"/>
                <a:gd name="connsiteY127" fmla="*/ 8640814 h 10829276"/>
                <a:gd name="connsiteX128" fmla="*/ 4767051 w 4835994"/>
                <a:gd name="connsiteY128" fmla="*/ 8485344 h 10829276"/>
                <a:gd name="connsiteX129" fmla="*/ 4720438 w 4835994"/>
                <a:gd name="connsiteY129" fmla="*/ 7522655 h 10829276"/>
                <a:gd name="connsiteX130" fmla="*/ 4705086 w 4835994"/>
                <a:gd name="connsiteY130" fmla="*/ 6920312 h 10829276"/>
                <a:gd name="connsiteX131" fmla="*/ 4614094 w 4835994"/>
                <a:gd name="connsiteY131" fmla="*/ 6397520 h 10829276"/>
                <a:gd name="connsiteX132" fmla="*/ 4509423 w 4835994"/>
                <a:gd name="connsiteY132" fmla="*/ 5788198 h 10829276"/>
                <a:gd name="connsiteX133" fmla="*/ 4468950 w 4835994"/>
                <a:gd name="connsiteY133" fmla="*/ 4527409 h 10829276"/>
                <a:gd name="connsiteX134" fmla="*/ 4468950 w 4835994"/>
                <a:gd name="connsiteY134" fmla="*/ 3794997 h 10829276"/>
                <a:gd name="connsiteX135" fmla="*/ 4249079 w 4835994"/>
                <a:gd name="connsiteY135" fmla="*/ 3330717 h 10829276"/>
                <a:gd name="connsiteX136" fmla="*/ 3797665 w 4835994"/>
                <a:gd name="connsiteY136" fmla="*/ 3034392 h 10829276"/>
                <a:gd name="connsiteX137" fmla="*/ 3402429 w 4835994"/>
                <a:gd name="connsiteY137" fmla="*/ 2826447 h 10829276"/>
                <a:gd name="connsiteX138" fmla="*/ 3024779 w 4835994"/>
                <a:gd name="connsiteY138" fmla="*/ 2609291 h 10829276"/>
                <a:gd name="connsiteX139" fmla="*/ 2866517 w 4835994"/>
                <a:gd name="connsiteY139" fmla="*/ 2204845 h 10829276"/>
                <a:gd name="connsiteX140" fmla="*/ 2831348 w 4835994"/>
                <a:gd name="connsiteY140" fmla="*/ 1958660 h 10829276"/>
                <a:gd name="connsiteX141" fmla="*/ 2831348 w 4835994"/>
                <a:gd name="connsiteY141" fmla="*/ 1870737 h 10829276"/>
                <a:gd name="connsiteX142" fmla="*/ 3077533 w 4835994"/>
                <a:gd name="connsiteY142" fmla="*/ 1958660 h 10829276"/>
                <a:gd name="connsiteX143" fmla="*/ 3288548 w 4835994"/>
                <a:gd name="connsiteY143" fmla="*/ 1993829 h 10829276"/>
                <a:gd name="connsiteX144" fmla="*/ 3411640 w 4835994"/>
                <a:gd name="connsiteY144" fmla="*/ 1958660 h 10829276"/>
                <a:gd name="connsiteX145" fmla="*/ 3446810 w 4835994"/>
                <a:gd name="connsiteY145" fmla="*/ 1923491 h 10829276"/>
                <a:gd name="connsiteX146" fmla="*/ 3446810 w 4835994"/>
                <a:gd name="connsiteY146" fmla="*/ 1835568 h 10829276"/>
                <a:gd name="connsiteX147" fmla="*/ 3429225 w 4835994"/>
                <a:gd name="connsiteY147" fmla="*/ 1782814 h 10829276"/>
                <a:gd name="connsiteX148" fmla="*/ 3464394 w 4835994"/>
                <a:gd name="connsiteY148" fmla="*/ 1782814 h 10829276"/>
                <a:gd name="connsiteX149" fmla="*/ 3534733 w 4835994"/>
                <a:gd name="connsiteY149" fmla="*/ 1765229 h 10829276"/>
                <a:gd name="connsiteX150" fmla="*/ 3517148 w 4835994"/>
                <a:gd name="connsiteY150" fmla="*/ 1712475 h 10829276"/>
                <a:gd name="connsiteX151" fmla="*/ 3499563 w 4835994"/>
                <a:gd name="connsiteY151" fmla="*/ 1694891 h 10829276"/>
                <a:gd name="connsiteX152" fmla="*/ 3552317 w 4835994"/>
                <a:gd name="connsiteY152" fmla="*/ 1677306 h 10829276"/>
                <a:gd name="connsiteX153" fmla="*/ 3552317 w 4835994"/>
                <a:gd name="connsiteY153" fmla="*/ 1571798 h 10829276"/>
                <a:gd name="connsiteX154" fmla="*/ 3534733 w 4835994"/>
                <a:gd name="connsiteY154" fmla="*/ 1413537 h 10829276"/>
                <a:gd name="connsiteX155" fmla="*/ 3640240 w 4835994"/>
                <a:gd name="connsiteY155" fmla="*/ 1413537 h 10829276"/>
                <a:gd name="connsiteX156" fmla="*/ 3740619 w 4835994"/>
                <a:gd name="connsiteY156" fmla="*/ 1406943 h 10829276"/>
                <a:gd name="connsiteX157" fmla="*/ 3710579 w 4835994"/>
                <a:gd name="connsiteY157" fmla="*/ 1290445 h 10829276"/>
                <a:gd name="connsiteX158" fmla="*/ 3622656 w 4835994"/>
                <a:gd name="connsiteY158" fmla="*/ 1184937 h 10829276"/>
                <a:gd name="connsiteX159" fmla="*/ 3587486 w 4835994"/>
                <a:gd name="connsiteY159" fmla="*/ 1132183 h 10829276"/>
                <a:gd name="connsiteX160" fmla="*/ 3552317 w 4835994"/>
                <a:gd name="connsiteY160" fmla="*/ 1044260 h 10829276"/>
                <a:gd name="connsiteX161" fmla="*/ 3600048 w 4835994"/>
                <a:gd name="connsiteY161" fmla="*/ 700940 h 10829276"/>
                <a:gd name="connsiteX162" fmla="*/ 3499563 w 4835994"/>
                <a:gd name="connsiteY162" fmla="*/ 340875 h 10829276"/>
                <a:gd name="connsiteX163" fmla="*/ 3306133 w 4835994"/>
                <a:gd name="connsiteY163" fmla="*/ 182614 h 10829276"/>
                <a:gd name="connsiteX164" fmla="*/ 3059948 w 4835994"/>
                <a:gd name="connsiteY164" fmla="*/ 77106 h 10829276"/>
                <a:gd name="connsiteX165" fmla="*/ 2796179 w 4835994"/>
                <a:gd name="connsiteY165" fmla="*/ 6768 h 10829276"/>
                <a:gd name="connsiteX166" fmla="*/ 2532410 w 4835994"/>
                <a:gd name="connsiteY166" fmla="*/ 6768 h 10829276"/>
                <a:gd name="connsiteX167" fmla="*/ 2198302 w 4835994"/>
                <a:gd name="connsiteY167" fmla="*/ 41937 h 10829276"/>
                <a:gd name="connsiteX168" fmla="*/ 1987286 w 4835994"/>
                <a:gd name="connsiteY168" fmla="*/ 165029 h 10829276"/>
                <a:gd name="connsiteX169" fmla="*/ 1776271 w 4835994"/>
                <a:gd name="connsiteY169" fmla="*/ 358460 h 10829276"/>
                <a:gd name="connsiteX170" fmla="*/ 1705932 w 4835994"/>
                <a:gd name="connsiteY170" fmla="*/ 639814 h 10829276"/>
                <a:gd name="connsiteX171" fmla="*/ 1776271 w 4835994"/>
                <a:gd name="connsiteY171" fmla="*/ 991507 h 10829276"/>
                <a:gd name="connsiteX172" fmla="*/ 1952117 w 4835994"/>
                <a:gd name="connsiteY172" fmla="*/ 1272860 h 10829276"/>
                <a:gd name="connsiteX173" fmla="*/ 2163133 w 4835994"/>
                <a:gd name="connsiteY173" fmla="*/ 1448706 h 10829276"/>
                <a:gd name="connsiteX174" fmla="*/ 2215887 w 4835994"/>
                <a:gd name="connsiteY174" fmla="*/ 1554213 h 10829276"/>
                <a:gd name="connsiteX175" fmla="*/ 2215886 w 4835994"/>
                <a:gd name="connsiteY175" fmla="*/ 1888321 h 10829276"/>
                <a:gd name="connsiteX176" fmla="*/ 2084421 w 4835994"/>
                <a:gd name="connsiteY176" fmla="*/ 2295000 h 10829276"/>
                <a:gd name="connsiteX177" fmla="*/ 2004871 w 4835994"/>
                <a:gd name="connsiteY177" fmla="*/ 2503783 h 10829276"/>
                <a:gd name="connsiteX178" fmla="*/ 1562185 w 4835994"/>
                <a:gd name="connsiteY178" fmla="*/ 2803560 h 10829276"/>
                <a:gd name="connsiteX179" fmla="*/ 1139317 w 4835994"/>
                <a:gd name="connsiteY179" fmla="*/ 3011504 h 10829276"/>
                <a:gd name="connsiteX0" fmla="*/ 1139317 w 4835994"/>
                <a:gd name="connsiteY0" fmla="*/ 3011504 h 10829276"/>
                <a:gd name="connsiteX1" fmla="*/ 521192 w 4835994"/>
                <a:gd name="connsiteY1" fmla="*/ 3339065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74382 w 4835994"/>
                <a:gd name="connsiteY43" fmla="*/ 6486915 h 10829276"/>
                <a:gd name="connsiteX44" fmla="*/ 1067405 w 4835994"/>
                <a:gd name="connsiteY44" fmla="*/ 5603699 h 10829276"/>
                <a:gd name="connsiteX45" fmla="*/ 1093998 w 4835994"/>
                <a:gd name="connsiteY45" fmla="*/ 5106053 h 10829276"/>
                <a:gd name="connsiteX46" fmla="*/ 1104715 w 4835994"/>
                <a:gd name="connsiteY46" fmla="*/ 5114615 h 10829276"/>
                <a:gd name="connsiteX47" fmla="*/ 1207423 w 4835994"/>
                <a:gd name="connsiteY47" fmla="*/ 5631029 h 10829276"/>
                <a:gd name="connsiteX48" fmla="*/ 1325236 w 4835994"/>
                <a:gd name="connsiteY48" fmla="*/ 6296580 h 10829276"/>
                <a:gd name="connsiteX49" fmla="*/ 1193086 w 4835994"/>
                <a:gd name="connsiteY49" fmla="*/ 6728963 h 10829276"/>
                <a:gd name="connsiteX50" fmla="*/ 822515 w 4835994"/>
                <a:gd name="connsiteY50" fmla="*/ 7763207 h 10829276"/>
                <a:gd name="connsiteX51" fmla="*/ 698306 w 4835994"/>
                <a:gd name="connsiteY51" fmla="*/ 8785120 h 10829276"/>
                <a:gd name="connsiteX52" fmla="*/ 861871 w 4835994"/>
                <a:gd name="connsiteY52" fmla="*/ 9854152 h 10829276"/>
                <a:gd name="connsiteX53" fmla="*/ 843458 w 4835994"/>
                <a:gd name="connsiteY53" fmla="*/ 9904329 h 10829276"/>
                <a:gd name="connsiteX54" fmla="*/ 1020133 w 4835994"/>
                <a:gd name="connsiteY54" fmla="*/ 10592706 h 10829276"/>
                <a:gd name="connsiteX55" fmla="*/ 1090471 w 4835994"/>
                <a:gd name="connsiteY55" fmla="*/ 10803722 h 10829276"/>
                <a:gd name="connsiteX56" fmla="*/ 1178394 w 4835994"/>
                <a:gd name="connsiteY56" fmla="*/ 10803722 h 10829276"/>
                <a:gd name="connsiteX57" fmla="*/ 1389410 w 4835994"/>
                <a:gd name="connsiteY57" fmla="*/ 10803722 h 10829276"/>
                <a:gd name="connsiteX58" fmla="*/ 1916948 w 4835994"/>
                <a:gd name="connsiteY58" fmla="*/ 10803722 h 10829276"/>
                <a:gd name="connsiteX59" fmla="*/ 2338979 w 4835994"/>
                <a:gd name="connsiteY59" fmla="*/ 10786137 h 10829276"/>
                <a:gd name="connsiteX60" fmla="*/ 2374148 w 4835994"/>
                <a:gd name="connsiteY60" fmla="*/ 10663045 h 10829276"/>
                <a:gd name="connsiteX61" fmla="*/ 2338979 w 4835994"/>
                <a:gd name="connsiteY61" fmla="*/ 10399275 h 10829276"/>
                <a:gd name="connsiteX62" fmla="*/ 2356563 w 4835994"/>
                <a:gd name="connsiteY62" fmla="*/ 9994829 h 10829276"/>
                <a:gd name="connsiteX63" fmla="*/ 2338979 w 4835994"/>
                <a:gd name="connsiteY63" fmla="*/ 9432122 h 10829276"/>
                <a:gd name="connsiteX64" fmla="*/ 2303810 w 4835994"/>
                <a:gd name="connsiteY64" fmla="*/ 9133183 h 10829276"/>
                <a:gd name="connsiteX65" fmla="*/ 2303810 w 4835994"/>
                <a:gd name="connsiteY65" fmla="*/ 9010091 h 10829276"/>
                <a:gd name="connsiteX66" fmla="*/ 2479656 w 4835994"/>
                <a:gd name="connsiteY66" fmla="*/ 9027675 h 10829276"/>
                <a:gd name="connsiteX67" fmla="*/ 2549994 w 4835994"/>
                <a:gd name="connsiteY67" fmla="*/ 9045260 h 10829276"/>
                <a:gd name="connsiteX68" fmla="*/ 2532410 w 4835994"/>
                <a:gd name="connsiteY68" fmla="*/ 9256275 h 10829276"/>
                <a:gd name="connsiteX69" fmla="*/ 2514825 w 4835994"/>
                <a:gd name="connsiteY69" fmla="*/ 9537629 h 10829276"/>
                <a:gd name="connsiteX70" fmla="*/ 2497240 w 4835994"/>
                <a:gd name="connsiteY70" fmla="*/ 9766229 h 10829276"/>
                <a:gd name="connsiteX71" fmla="*/ 2497240 w 4835994"/>
                <a:gd name="connsiteY71" fmla="*/ 10047583 h 10829276"/>
                <a:gd name="connsiteX72" fmla="*/ 2479656 w 4835994"/>
                <a:gd name="connsiteY72" fmla="*/ 10241014 h 10829276"/>
                <a:gd name="connsiteX73" fmla="*/ 2497240 w 4835994"/>
                <a:gd name="connsiteY73" fmla="*/ 10469614 h 10829276"/>
                <a:gd name="connsiteX74" fmla="*/ 2497240 w 4835994"/>
                <a:gd name="connsiteY74" fmla="*/ 10663045 h 10829276"/>
                <a:gd name="connsiteX75" fmla="*/ 2514825 w 4835994"/>
                <a:gd name="connsiteY75" fmla="*/ 10821306 h 10829276"/>
                <a:gd name="connsiteX76" fmla="*/ 2725840 w 4835994"/>
                <a:gd name="connsiteY76" fmla="*/ 10803722 h 10829276"/>
                <a:gd name="connsiteX77" fmla="*/ 3059948 w 4835994"/>
                <a:gd name="connsiteY77" fmla="*/ 10786137 h 10829276"/>
                <a:gd name="connsiteX78" fmla="*/ 3499563 w 4835994"/>
                <a:gd name="connsiteY78" fmla="*/ 10821306 h 10829276"/>
                <a:gd name="connsiteX79" fmla="*/ 3763333 w 4835994"/>
                <a:gd name="connsiteY79" fmla="*/ 10786137 h 10829276"/>
                <a:gd name="connsiteX80" fmla="*/ 3780917 w 4835994"/>
                <a:gd name="connsiteY80" fmla="*/ 10680629 h 10829276"/>
                <a:gd name="connsiteX81" fmla="*/ 3851256 w 4835994"/>
                <a:gd name="connsiteY81" fmla="*/ 10293768 h 10829276"/>
                <a:gd name="connsiteX82" fmla="*/ 3974348 w 4835994"/>
                <a:gd name="connsiteY82" fmla="*/ 9783814 h 10829276"/>
                <a:gd name="connsiteX83" fmla="*/ 4079856 w 4835994"/>
                <a:gd name="connsiteY83" fmla="*/ 9080429 h 10829276"/>
                <a:gd name="connsiteX84" fmla="*/ 4170011 w 4835994"/>
                <a:gd name="connsiteY84" fmla="*/ 8727900 h 10829276"/>
                <a:gd name="connsiteX85" fmla="*/ 4161486 w 4835994"/>
                <a:gd name="connsiteY85" fmla="*/ 8069149 h 10829276"/>
                <a:gd name="connsiteX86" fmla="*/ 4048340 w 4835994"/>
                <a:gd name="connsiteY86" fmla="*/ 7358964 h 10829276"/>
                <a:gd name="connsiteX87" fmla="*/ 3752447 w 4835994"/>
                <a:gd name="connsiteY87" fmla="*/ 6700366 h 10829276"/>
                <a:gd name="connsiteX88" fmla="*/ 3576297 w 4835994"/>
                <a:gd name="connsiteY88" fmla="*/ 6290413 h 10829276"/>
                <a:gd name="connsiteX89" fmla="*/ 3622656 w 4835994"/>
                <a:gd name="connsiteY89" fmla="*/ 5880029 h 10829276"/>
                <a:gd name="connsiteX90" fmla="*/ 3692994 w 4835994"/>
                <a:gd name="connsiteY90" fmla="*/ 5387660 h 10829276"/>
                <a:gd name="connsiteX91" fmla="*/ 3710579 w 4835994"/>
                <a:gd name="connsiteY91" fmla="*/ 5106306 h 10829276"/>
                <a:gd name="connsiteX92" fmla="*/ 3734304 w 4835994"/>
                <a:gd name="connsiteY92" fmla="*/ 5354445 h 10829276"/>
                <a:gd name="connsiteX93" fmla="*/ 3798502 w 4835994"/>
                <a:gd name="connsiteY93" fmla="*/ 6126214 h 10829276"/>
                <a:gd name="connsiteX94" fmla="*/ 3798502 w 4835994"/>
                <a:gd name="connsiteY94" fmla="*/ 6460322 h 10829276"/>
                <a:gd name="connsiteX95" fmla="*/ 3921594 w 4835994"/>
                <a:gd name="connsiteY95" fmla="*/ 6970275 h 10829276"/>
                <a:gd name="connsiteX96" fmla="*/ 4079856 w 4835994"/>
                <a:gd name="connsiteY96" fmla="*/ 7532983 h 10829276"/>
                <a:gd name="connsiteX97" fmla="*/ 4417591 w 4835994"/>
                <a:gd name="connsiteY97" fmla="*/ 8305032 h 10829276"/>
                <a:gd name="connsiteX98" fmla="*/ 4322970 w 4835994"/>
                <a:gd name="connsiteY98" fmla="*/ 8643046 h 10829276"/>
                <a:gd name="connsiteX99" fmla="*/ 4326040 w 4835994"/>
                <a:gd name="connsiteY99" fmla="*/ 8957337 h 10829276"/>
                <a:gd name="connsiteX100" fmla="*/ 4273286 w 4835994"/>
                <a:gd name="connsiteY100" fmla="*/ 9273860 h 10829276"/>
                <a:gd name="connsiteX101" fmla="*/ 4185363 w 4835994"/>
                <a:gd name="connsiteY101" fmla="*/ 9520045 h 10829276"/>
                <a:gd name="connsiteX102" fmla="*/ 4202948 w 4835994"/>
                <a:gd name="connsiteY102" fmla="*/ 9713475 h 10829276"/>
                <a:gd name="connsiteX103" fmla="*/ 4202948 w 4835994"/>
                <a:gd name="connsiteY103" fmla="*/ 9836568 h 10829276"/>
                <a:gd name="connsiteX104" fmla="*/ 4220533 w 4835994"/>
                <a:gd name="connsiteY104" fmla="*/ 10029998 h 10829276"/>
                <a:gd name="connsiteX105" fmla="*/ 4308456 w 4835994"/>
                <a:gd name="connsiteY105" fmla="*/ 10135506 h 10829276"/>
                <a:gd name="connsiteX106" fmla="*/ 4343625 w 4835994"/>
                <a:gd name="connsiteY106" fmla="*/ 10135506 h 10829276"/>
                <a:gd name="connsiteX107" fmla="*/ 4361210 w 4835994"/>
                <a:gd name="connsiteY107" fmla="*/ 10047583 h 10829276"/>
                <a:gd name="connsiteX108" fmla="*/ 4326040 w 4835994"/>
                <a:gd name="connsiteY108" fmla="*/ 9906906 h 10829276"/>
                <a:gd name="connsiteX109" fmla="*/ 4343625 w 4835994"/>
                <a:gd name="connsiteY109" fmla="*/ 9713475 h 10829276"/>
                <a:gd name="connsiteX110" fmla="*/ 4396379 w 4835994"/>
                <a:gd name="connsiteY110" fmla="*/ 9572798 h 10829276"/>
                <a:gd name="connsiteX111" fmla="*/ 4466717 w 4835994"/>
                <a:gd name="connsiteY111" fmla="*/ 9836568 h 10829276"/>
                <a:gd name="connsiteX112" fmla="*/ 4466717 w 4835994"/>
                <a:gd name="connsiteY112" fmla="*/ 10065168 h 10829276"/>
                <a:gd name="connsiteX113" fmla="*/ 4431548 w 4835994"/>
                <a:gd name="connsiteY113" fmla="*/ 10170675 h 10829276"/>
                <a:gd name="connsiteX114" fmla="*/ 4378794 w 4835994"/>
                <a:gd name="connsiteY114" fmla="*/ 10293768 h 10829276"/>
                <a:gd name="connsiteX115" fmla="*/ 4290871 w 4835994"/>
                <a:gd name="connsiteY115" fmla="*/ 10452029 h 10829276"/>
                <a:gd name="connsiteX116" fmla="*/ 4290871 w 4835994"/>
                <a:gd name="connsiteY116" fmla="*/ 10487198 h 10829276"/>
                <a:gd name="connsiteX117" fmla="*/ 4449133 w 4835994"/>
                <a:gd name="connsiteY117" fmla="*/ 10311352 h 10829276"/>
                <a:gd name="connsiteX118" fmla="*/ 4607394 w 4835994"/>
                <a:gd name="connsiteY118" fmla="*/ 10241014 h 10829276"/>
                <a:gd name="connsiteX119" fmla="*/ 4712902 w 4835994"/>
                <a:gd name="connsiteY119" fmla="*/ 10065168 h 10829276"/>
                <a:gd name="connsiteX120" fmla="*/ 4783240 w 4835994"/>
                <a:gd name="connsiteY120" fmla="*/ 9906906 h 10829276"/>
                <a:gd name="connsiteX121" fmla="*/ 4835994 w 4835994"/>
                <a:gd name="connsiteY121" fmla="*/ 9731060 h 10829276"/>
                <a:gd name="connsiteX122" fmla="*/ 4783240 w 4835994"/>
                <a:gd name="connsiteY122" fmla="*/ 9396952 h 10829276"/>
                <a:gd name="connsiteX123" fmla="*/ 4677733 w 4835994"/>
                <a:gd name="connsiteY123" fmla="*/ 9010091 h 10829276"/>
                <a:gd name="connsiteX124" fmla="*/ 4677733 w 4835994"/>
                <a:gd name="connsiteY124" fmla="*/ 8851829 h 10829276"/>
                <a:gd name="connsiteX125" fmla="*/ 4695317 w 4835994"/>
                <a:gd name="connsiteY125" fmla="*/ 8799075 h 10829276"/>
                <a:gd name="connsiteX126" fmla="*/ 4624979 w 4835994"/>
                <a:gd name="connsiteY126" fmla="*/ 8693568 h 10829276"/>
                <a:gd name="connsiteX127" fmla="*/ 4607394 w 4835994"/>
                <a:gd name="connsiteY127" fmla="*/ 8640814 h 10829276"/>
                <a:gd name="connsiteX128" fmla="*/ 4767051 w 4835994"/>
                <a:gd name="connsiteY128" fmla="*/ 8485344 h 10829276"/>
                <a:gd name="connsiteX129" fmla="*/ 4720438 w 4835994"/>
                <a:gd name="connsiteY129" fmla="*/ 7522655 h 10829276"/>
                <a:gd name="connsiteX130" fmla="*/ 4705086 w 4835994"/>
                <a:gd name="connsiteY130" fmla="*/ 6920312 h 10829276"/>
                <a:gd name="connsiteX131" fmla="*/ 4614094 w 4835994"/>
                <a:gd name="connsiteY131" fmla="*/ 6397520 h 10829276"/>
                <a:gd name="connsiteX132" fmla="*/ 4509423 w 4835994"/>
                <a:gd name="connsiteY132" fmla="*/ 5788198 h 10829276"/>
                <a:gd name="connsiteX133" fmla="*/ 4468950 w 4835994"/>
                <a:gd name="connsiteY133" fmla="*/ 4527409 h 10829276"/>
                <a:gd name="connsiteX134" fmla="*/ 4468950 w 4835994"/>
                <a:gd name="connsiteY134" fmla="*/ 3794997 h 10829276"/>
                <a:gd name="connsiteX135" fmla="*/ 4249079 w 4835994"/>
                <a:gd name="connsiteY135" fmla="*/ 3330717 h 10829276"/>
                <a:gd name="connsiteX136" fmla="*/ 3797665 w 4835994"/>
                <a:gd name="connsiteY136" fmla="*/ 3034392 h 10829276"/>
                <a:gd name="connsiteX137" fmla="*/ 3678324 w 4835994"/>
                <a:gd name="connsiteY137" fmla="*/ 2993267 h 10829276"/>
                <a:gd name="connsiteX138" fmla="*/ 3402429 w 4835994"/>
                <a:gd name="connsiteY138" fmla="*/ 2826447 h 10829276"/>
                <a:gd name="connsiteX139" fmla="*/ 3024779 w 4835994"/>
                <a:gd name="connsiteY139" fmla="*/ 2609291 h 10829276"/>
                <a:gd name="connsiteX140" fmla="*/ 2866517 w 4835994"/>
                <a:gd name="connsiteY140" fmla="*/ 2204845 h 10829276"/>
                <a:gd name="connsiteX141" fmla="*/ 2831348 w 4835994"/>
                <a:gd name="connsiteY141" fmla="*/ 1958660 h 10829276"/>
                <a:gd name="connsiteX142" fmla="*/ 2831348 w 4835994"/>
                <a:gd name="connsiteY142" fmla="*/ 1870737 h 10829276"/>
                <a:gd name="connsiteX143" fmla="*/ 3077533 w 4835994"/>
                <a:gd name="connsiteY143" fmla="*/ 1958660 h 10829276"/>
                <a:gd name="connsiteX144" fmla="*/ 3288548 w 4835994"/>
                <a:gd name="connsiteY144" fmla="*/ 1993829 h 10829276"/>
                <a:gd name="connsiteX145" fmla="*/ 3411640 w 4835994"/>
                <a:gd name="connsiteY145" fmla="*/ 1958660 h 10829276"/>
                <a:gd name="connsiteX146" fmla="*/ 3446810 w 4835994"/>
                <a:gd name="connsiteY146" fmla="*/ 1923491 h 10829276"/>
                <a:gd name="connsiteX147" fmla="*/ 3446810 w 4835994"/>
                <a:gd name="connsiteY147" fmla="*/ 1835568 h 10829276"/>
                <a:gd name="connsiteX148" fmla="*/ 3429225 w 4835994"/>
                <a:gd name="connsiteY148" fmla="*/ 1782814 h 10829276"/>
                <a:gd name="connsiteX149" fmla="*/ 3464394 w 4835994"/>
                <a:gd name="connsiteY149" fmla="*/ 1782814 h 10829276"/>
                <a:gd name="connsiteX150" fmla="*/ 3534733 w 4835994"/>
                <a:gd name="connsiteY150" fmla="*/ 1765229 h 10829276"/>
                <a:gd name="connsiteX151" fmla="*/ 3517148 w 4835994"/>
                <a:gd name="connsiteY151" fmla="*/ 1712475 h 10829276"/>
                <a:gd name="connsiteX152" fmla="*/ 3499563 w 4835994"/>
                <a:gd name="connsiteY152" fmla="*/ 1694891 h 10829276"/>
                <a:gd name="connsiteX153" fmla="*/ 3552317 w 4835994"/>
                <a:gd name="connsiteY153" fmla="*/ 1677306 h 10829276"/>
                <a:gd name="connsiteX154" fmla="*/ 3552317 w 4835994"/>
                <a:gd name="connsiteY154" fmla="*/ 1571798 h 10829276"/>
                <a:gd name="connsiteX155" fmla="*/ 3534733 w 4835994"/>
                <a:gd name="connsiteY155" fmla="*/ 1413537 h 10829276"/>
                <a:gd name="connsiteX156" fmla="*/ 3640240 w 4835994"/>
                <a:gd name="connsiteY156" fmla="*/ 1413537 h 10829276"/>
                <a:gd name="connsiteX157" fmla="*/ 3740619 w 4835994"/>
                <a:gd name="connsiteY157" fmla="*/ 1406943 h 10829276"/>
                <a:gd name="connsiteX158" fmla="*/ 3710579 w 4835994"/>
                <a:gd name="connsiteY158" fmla="*/ 1290445 h 10829276"/>
                <a:gd name="connsiteX159" fmla="*/ 3622656 w 4835994"/>
                <a:gd name="connsiteY159" fmla="*/ 1184937 h 10829276"/>
                <a:gd name="connsiteX160" fmla="*/ 3587486 w 4835994"/>
                <a:gd name="connsiteY160" fmla="*/ 1132183 h 10829276"/>
                <a:gd name="connsiteX161" fmla="*/ 3552317 w 4835994"/>
                <a:gd name="connsiteY161" fmla="*/ 1044260 h 10829276"/>
                <a:gd name="connsiteX162" fmla="*/ 3600048 w 4835994"/>
                <a:gd name="connsiteY162" fmla="*/ 700940 h 10829276"/>
                <a:gd name="connsiteX163" fmla="*/ 3499563 w 4835994"/>
                <a:gd name="connsiteY163" fmla="*/ 340875 h 10829276"/>
                <a:gd name="connsiteX164" fmla="*/ 3306133 w 4835994"/>
                <a:gd name="connsiteY164" fmla="*/ 182614 h 10829276"/>
                <a:gd name="connsiteX165" fmla="*/ 3059948 w 4835994"/>
                <a:gd name="connsiteY165" fmla="*/ 77106 h 10829276"/>
                <a:gd name="connsiteX166" fmla="*/ 2796179 w 4835994"/>
                <a:gd name="connsiteY166" fmla="*/ 6768 h 10829276"/>
                <a:gd name="connsiteX167" fmla="*/ 2532410 w 4835994"/>
                <a:gd name="connsiteY167" fmla="*/ 6768 h 10829276"/>
                <a:gd name="connsiteX168" fmla="*/ 2198302 w 4835994"/>
                <a:gd name="connsiteY168" fmla="*/ 41937 h 10829276"/>
                <a:gd name="connsiteX169" fmla="*/ 1987286 w 4835994"/>
                <a:gd name="connsiteY169" fmla="*/ 165029 h 10829276"/>
                <a:gd name="connsiteX170" fmla="*/ 1776271 w 4835994"/>
                <a:gd name="connsiteY170" fmla="*/ 358460 h 10829276"/>
                <a:gd name="connsiteX171" fmla="*/ 1705932 w 4835994"/>
                <a:gd name="connsiteY171" fmla="*/ 639814 h 10829276"/>
                <a:gd name="connsiteX172" fmla="*/ 1776271 w 4835994"/>
                <a:gd name="connsiteY172" fmla="*/ 991507 h 10829276"/>
                <a:gd name="connsiteX173" fmla="*/ 1952117 w 4835994"/>
                <a:gd name="connsiteY173" fmla="*/ 1272860 h 10829276"/>
                <a:gd name="connsiteX174" fmla="*/ 2163133 w 4835994"/>
                <a:gd name="connsiteY174" fmla="*/ 1448706 h 10829276"/>
                <a:gd name="connsiteX175" fmla="*/ 2215887 w 4835994"/>
                <a:gd name="connsiteY175" fmla="*/ 1554213 h 10829276"/>
                <a:gd name="connsiteX176" fmla="*/ 2215886 w 4835994"/>
                <a:gd name="connsiteY176" fmla="*/ 1888321 h 10829276"/>
                <a:gd name="connsiteX177" fmla="*/ 2084421 w 4835994"/>
                <a:gd name="connsiteY177" fmla="*/ 2295000 h 10829276"/>
                <a:gd name="connsiteX178" fmla="*/ 2004871 w 4835994"/>
                <a:gd name="connsiteY178" fmla="*/ 2503783 h 10829276"/>
                <a:gd name="connsiteX179" fmla="*/ 1562185 w 4835994"/>
                <a:gd name="connsiteY179" fmla="*/ 2803560 h 10829276"/>
                <a:gd name="connsiteX180" fmla="*/ 1139317 w 4835994"/>
                <a:gd name="connsiteY180" fmla="*/ 3011504 h 10829276"/>
                <a:gd name="connsiteX0" fmla="*/ 1139317 w 4835994"/>
                <a:gd name="connsiteY0" fmla="*/ 3011504 h 10829276"/>
                <a:gd name="connsiteX1" fmla="*/ 521192 w 4835994"/>
                <a:gd name="connsiteY1" fmla="*/ 3339065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74382 w 4835994"/>
                <a:gd name="connsiteY43" fmla="*/ 6486915 h 10829276"/>
                <a:gd name="connsiteX44" fmla="*/ 1067405 w 4835994"/>
                <a:gd name="connsiteY44" fmla="*/ 5603699 h 10829276"/>
                <a:gd name="connsiteX45" fmla="*/ 1093998 w 4835994"/>
                <a:gd name="connsiteY45" fmla="*/ 5106053 h 10829276"/>
                <a:gd name="connsiteX46" fmla="*/ 1104715 w 4835994"/>
                <a:gd name="connsiteY46" fmla="*/ 5114615 h 10829276"/>
                <a:gd name="connsiteX47" fmla="*/ 1207423 w 4835994"/>
                <a:gd name="connsiteY47" fmla="*/ 5631029 h 10829276"/>
                <a:gd name="connsiteX48" fmla="*/ 1325236 w 4835994"/>
                <a:gd name="connsiteY48" fmla="*/ 6296580 h 10829276"/>
                <a:gd name="connsiteX49" fmla="*/ 1193086 w 4835994"/>
                <a:gd name="connsiteY49" fmla="*/ 6728963 h 10829276"/>
                <a:gd name="connsiteX50" fmla="*/ 822515 w 4835994"/>
                <a:gd name="connsiteY50" fmla="*/ 7763207 h 10829276"/>
                <a:gd name="connsiteX51" fmla="*/ 698306 w 4835994"/>
                <a:gd name="connsiteY51" fmla="*/ 8785120 h 10829276"/>
                <a:gd name="connsiteX52" fmla="*/ 861871 w 4835994"/>
                <a:gd name="connsiteY52" fmla="*/ 9854152 h 10829276"/>
                <a:gd name="connsiteX53" fmla="*/ 843458 w 4835994"/>
                <a:gd name="connsiteY53" fmla="*/ 9904329 h 10829276"/>
                <a:gd name="connsiteX54" fmla="*/ 1020133 w 4835994"/>
                <a:gd name="connsiteY54" fmla="*/ 10592706 h 10829276"/>
                <a:gd name="connsiteX55" fmla="*/ 1090471 w 4835994"/>
                <a:gd name="connsiteY55" fmla="*/ 10803722 h 10829276"/>
                <a:gd name="connsiteX56" fmla="*/ 1178394 w 4835994"/>
                <a:gd name="connsiteY56" fmla="*/ 10803722 h 10829276"/>
                <a:gd name="connsiteX57" fmla="*/ 1389410 w 4835994"/>
                <a:gd name="connsiteY57" fmla="*/ 10803722 h 10829276"/>
                <a:gd name="connsiteX58" fmla="*/ 1916948 w 4835994"/>
                <a:gd name="connsiteY58" fmla="*/ 10803722 h 10829276"/>
                <a:gd name="connsiteX59" fmla="*/ 2338979 w 4835994"/>
                <a:gd name="connsiteY59" fmla="*/ 10786137 h 10829276"/>
                <a:gd name="connsiteX60" fmla="*/ 2374148 w 4835994"/>
                <a:gd name="connsiteY60" fmla="*/ 10663045 h 10829276"/>
                <a:gd name="connsiteX61" fmla="*/ 2338979 w 4835994"/>
                <a:gd name="connsiteY61" fmla="*/ 10399275 h 10829276"/>
                <a:gd name="connsiteX62" fmla="*/ 2356563 w 4835994"/>
                <a:gd name="connsiteY62" fmla="*/ 9994829 h 10829276"/>
                <a:gd name="connsiteX63" fmla="*/ 2338979 w 4835994"/>
                <a:gd name="connsiteY63" fmla="*/ 9432122 h 10829276"/>
                <a:gd name="connsiteX64" fmla="*/ 2303810 w 4835994"/>
                <a:gd name="connsiteY64" fmla="*/ 9133183 h 10829276"/>
                <a:gd name="connsiteX65" fmla="*/ 2303810 w 4835994"/>
                <a:gd name="connsiteY65" fmla="*/ 9010091 h 10829276"/>
                <a:gd name="connsiteX66" fmla="*/ 2479656 w 4835994"/>
                <a:gd name="connsiteY66" fmla="*/ 9027675 h 10829276"/>
                <a:gd name="connsiteX67" fmla="*/ 2549994 w 4835994"/>
                <a:gd name="connsiteY67" fmla="*/ 9045260 h 10829276"/>
                <a:gd name="connsiteX68" fmla="*/ 2532410 w 4835994"/>
                <a:gd name="connsiteY68" fmla="*/ 9256275 h 10829276"/>
                <a:gd name="connsiteX69" fmla="*/ 2514825 w 4835994"/>
                <a:gd name="connsiteY69" fmla="*/ 9537629 h 10829276"/>
                <a:gd name="connsiteX70" fmla="*/ 2497240 w 4835994"/>
                <a:gd name="connsiteY70" fmla="*/ 9766229 h 10829276"/>
                <a:gd name="connsiteX71" fmla="*/ 2497240 w 4835994"/>
                <a:gd name="connsiteY71" fmla="*/ 10047583 h 10829276"/>
                <a:gd name="connsiteX72" fmla="*/ 2479656 w 4835994"/>
                <a:gd name="connsiteY72" fmla="*/ 10241014 h 10829276"/>
                <a:gd name="connsiteX73" fmla="*/ 2497240 w 4835994"/>
                <a:gd name="connsiteY73" fmla="*/ 10469614 h 10829276"/>
                <a:gd name="connsiteX74" fmla="*/ 2497240 w 4835994"/>
                <a:gd name="connsiteY74" fmla="*/ 10663045 h 10829276"/>
                <a:gd name="connsiteX75" fmla="*/ 2514825 w 4835994"/>
                <a:gd name="connsiteY75" fmla="*/ 10821306 h 10829276"/>
                <a:gd name="connsiteX76" fmla="*/ 2725840 w 4835994"/>
                <a:gd name="connsiteY76" fmla="*/ 10803722 h 10829276"/>
                <a:gd name="connsiteX77" fmla="*/ 3059948 w 4835994"/>
                <a:gd name="connsiteY77" fmla="*/ 10786137 h 10829276"/>
                <a:gd name="connsiteX78" fmla="*/ 3499563 w 4835994"/>
                <a:gd name="connsiteY78" fmla="*/ 10821306 h 10829276"/>
                <a:gd name="connsiteX79" fmla="*/ 3763333 w 4835994"/>
                <a:gd name="connsiteY79" fmla="*/ 10786137 h 10829276"/>
                <a:gd name="connsiteX80" fmla="*/ 3780917 w 4835994"/>
                <a:gd name="connsiteY80" fmla="*/ 10680629 h 10829276"/>
                <a:gd name="connsiteX81" fmla="*/ 3851256 w 4835994"/>
                <a:gd name="connsiteY81" fmla="*/ 10293768 h 10829276"/>
                <a:gd name="connsiteX82" fmla="*/ 3974348 w 4835994"/>
                <a:gd name="connsiteY82" fmla="*/ 9783814 h 10829276"/>
                <a:gd name="connsiteX83" fmla="*/ 4079856 w 4835994"/>
                <a:gd name="connsiteY83" fmla="*/ 9080429 h 10829276"/>
                <a:gd name="connsiteX84" fmla="*/ 4170011 w 4835994"/>
                <a:gd name="connsiteY84" fmla="*/ 8727900 h 10829276"/>
                <a:gd name="connsiteX85" fmla="*/ 4161486 w 4835994"/>
                <a:gd name="connsiteY85" fmla="*/ 8069149 h 10829276"/>
                <a:gd name="connsiteX86" fmla="*/ 4048340 w 4835994"/>
                <a:gd name="connsiteY86" fmla="*/ 7358964 h 10829276"/>
                <a:gd name="connsiteX87" fmla="*/ 3752447 w 4835994"/>
                <a:gd name="connsiteY87" fmla="*/ 6700366 h 10829276"/>
                <a:gd name="connsiteX88" fmla="*/ 3576297 w 4835994"/>
                <a:gd name="connsiteY88" fmla="*/ 6290413 h 10829276"/>
                <a:gd name="connsiteX89" fmla="*/ 3622656 w 4835994"/>
                <a:gd name="connsiteY89" fmla="*/ 5880029 h 10829276"/>
                <a:gd name="connsiteX90" fmla="*/ 3692994 w 4835994"/>
                <a:gd name="connsiteY90" fmla="*/ 5387660 h 10829276"/>
                <a:gd name="connsiteX91" fmla="*/ 3710579 w 4835994"/>
                <a:gd name="connsiteY91" fmla="*/ 5106306 h 10829276"/>
                <a:gd name="connsiteX92" fmla="*/ 3734304 w 4835994"/>
                <a:gd name="connsiteY92" fmla="*/ 5354445 h 10829276"/>
                <a:gd name="connsiteX93" fmla="*/ 3798502 w 4835994"/>
                <a:gd name="connsiteY93" fmla="*/ 6126214 h 10829276"/>
                <a:gd name="connsiteX94" fmla="*/ 3798502 w 4835994"/>
                <a:gd name="connsiteY94" fmla="*/ 6460322 h 10829276"/>
                <a:gd name="connsiteX95" fmla="*/ 3921594 w 4835994"/>
                <a:gd name="connsiteY95" fmla="*/ 6970275 h 10829276"/>
                <a:gd name="connsiteX96" fmla="*/ 4079856 w 4835994"/>
                <a:gd name="connsiteY96" fmla="*/ 7532983 h 10829276"/>
                <a:gd name="connsiteX97" fmla="*/ 4417591 w 4835994"/>
                <a:gd name="connsiteY97" fmla="*/ 8305032 h 10829276"/>
                <a:gd name="connsiteX98" fmla="*/ 4322970 w 4835994"/>
                <a:gd name="connsiteY98" fmla="*/ 8643046 h 10829276"/>
                <a:gd name="connsiteX99" fmla="*/ 4326040 w 4835994"/>
                <a:gd name="connsiteY99" fmla="*/ 8957337 h 10829276"/>
                <a:gd name="connsiteX100" fmla="*/ 4273286 w 4835994"/>
                <a:gd name="connsiteY100" fmla="*/ 9273860 h 10829276"/>
                <a:gd name="connsiteX101" fmla="*/ 4185363 w 4835994"/>
                <a:gd name="connsiteY101" fmla="*/ 9520045 h 10829276"/>
                <a:gd name="connsiteX102" fmla="*/ 4202948 w 4835994"/>
                <a:gd name="connsiteY102" fmla="*/ 9713475 h 10829276"/>
                <a:gd name="connsiteX103" fmla="*/ 4202948 w 4835994"/>
                <a:gd name="connsiteY103" fmla="*/ 9836568 h 10829276"/>
                <a:gd name="connsiteX104" fmla="*/ 4220533 w 4835994"/>
                <a:gd name="connsiteY104" fmla="*/ 10029998 h 10829276"/>
                <a:gd name="connsiteX105" fmla="*/ 4308456 w 4835994"/>
                <a:gd name="connsiteY105" fmla="*/ 10135506 h 10829276"/>
                <a:gd name="connsiteX106" fmla="*/ 4343625 w 4835994"/>
                <a:gd name="connsiteY106" fmla="*/ 10135506 h 10829276"/>
                <a:gd name="connsiteX107" fmla="*/ 4361210 w 4835994"/>
                <a:gd name="connsiteY107" fmla="*/ 10047583 h 10829276"/>
                <a:gd name="connsiteX108" fmla="*/ 4326040 w 4835994"/>
                <a:gd name="connsiteY108" fmla="*/ 9906906 h 10829276"/>
                <a:gd name="connsiteX109" fmla="*/ 4343625 w 4835994"/>
                <a:gd name="connsiteY109" fmla="*/ 9713475 h 10829276"/>
                <a:gd name="connsiteX110" fmla="*/ 4396379 w 4835994"/>
                <a:gd name="connsiteY110" fmla="*/ 9572798 h 10829276"/>
                <a:gd name="connsiteX111" fmla="*/ 4466717 w 4835994"/>
                <a:gd name="connsiteY111" fmla="*/ 9836568 h 10829276"/>
                <a:gd name="connsiteX112" fmla="*/ 4466717 w 4835994"/>
                <a:gd name="connsiteY112" fmla="*/ 10065168 h 10829276"/>
                <a:gd name="connsiteX113" fmla="*/ 4431548 w 4835994"/>
                <a:gd name="connsiteY113" fmla="*/ 10170675 h 10829276"/>
                <a:gd name="connsiteX114" fmla="*/ 4378794 w 4835994"/>
                <a:gd name="connsiteY114" fmla="*/ 10293768 h 10829276"/>
                <a:gd name="connsiteX115" fmla="*/ 4290871 w 4835994"/>
                <a:gd name="connsiteY115" fmla="*/ 10452029 h 10829276"/>
                <a:gd name="connsiteX116" fmla="*/ 4290871 w 4835994"/>
                <a:gd name="connsiteY116" fmla="*/ 10487198 h 10829276"/>
                <a:gd name="connsiteX117" fmla="*/ 4449133 w 4835994"/>
                <a:gd name="connsiteY117" fmla="*/ 10311352 h 10829276"/>
                <a:gd name="connsiteX118" fmla="*/ 4607394 w 4835994"/>
                <a:gd name="connsiteY118" fmla="*/ 10241014 h 10829276"/>
                <a:gd name="connsiteX119" fmla="*/ 4712902 w 4835994"/>
                <a:gd name="connsiteY119" fmla="*/ 10065168 h 10829276"/>
                <a:gd name="connsiteX120" fmla="*/ 4783240 w 4835994"/>
                <a:gd name="connsiteY120" fmla="*/ 9906906 h 10829276"/>
                <a:gd name="connsiteX121" fmla="*/ 4835994 w 4835994"/>
                <a:gd name="connsiteY121" fmla="*/ 9731060 h 10829276"/>
                <a:gd name="connsiteX122" fmla="*/ 4783240 w 4835994"/>
                <a:gd name="connsiteY122" fmla="*/ 9396952 h 10829276"/>
                <a:gd name="connsiteX123" fmla="*/ 4677733 w 4835994"/>
                <a:gd name="connsiteY123" fmla="*/ 9010091 h 10829276"/>
                <a:gd name="connsiteX124" fmla="*/ 4677733 w 4835994"/>
                <a:gd name="connsiteY124" fmla="*/ 8851829 h 10829276"/>
                <a:gd name="connsiteX125" fmla="*/ 4695317 w 4835994"/>
                <a:gd name="connsiteY125" fmla="*/ 8799075 h 10829276"/>
                <a:gd name="connsiteX126" fmla="*/ 4624979 w 4835994"/>
                <a:gd name="connsiteY126" fmla="*/ 8693568 h 10829276"/>
                <a:gd name="connsiteX127" fmla="*/ 4607394 w 4835994"/>
                <a:gd name="connsiteY127" fmla="*/ 8640814 h 10829276"/>
                <a:gd name="connsiteX128" fmla="*/ 4767051 w 4835994"/>
                <a:gd name="connsiteY128" fmla="*/ 8485344 h 10829276"/>
                <a:gd name="connsiteX129" fmla="*/ 4720438 w 4835994"/>
                <a:gd name="connsiteY129" fmla="*/ 7522655 h 10829276"/>
                <a:gd name="connsiteX130" fmla="*/ 4705086 w 4835994"/>
                <a:gd name="connsiteY130" fmla="*/ 6920312 h 10829276"/>
                <a:gd name="connsiteX131" fmla="*/ 4614094 w 4835994"/>
                <a:gd name="connsiteY131" fmla="*/ 6397520 h 10829276"/>
                <a:gd name="connsiteX132" fmla="*/ 4509423 w 4835994"/>
                <a:gd name="connsiteY132" fmla="*/ 5788198 h 10829276"/>
                <a:gd name="connsiteX133" fmla="*/ 4468950 w 4835994"/>
                <a:gd name="connsiteY133" fmla="*/ 4527409 h 10829276"/>
                <a:gd name="connsiteX134" fmla="*/ 4468950 w 4835994"/>
                <a:gd name="connsiteY134" fmla="*/ 3794997 h 10829276"/>
                <a:gd name="connsiteX135" fmla="*/ 4249079 w 4835994"/>
                <a:gd name="connsiteY135" fmla="*/ 3330717 h 10829276"/>
                <a:gd name="connsiteX136" fmla="*/ 3999320 w 4835994"/>
                <a:gd name="connsiteY136" fmla="*/ 3124789 h 10829276"/>
                <a:gd name="connsiteX137" fmla="*/ 3678324 w 4835994"/>
                <a:gd name="connsiteY137" fmla="*/ 2993267 h 10829276"/>
                <a:gd name="connsiteX138" fmla="*/ 3402429 w 4835994"/>
                <a:gd name="connsiteY138" fmla="*/ 2826447 h 10829276"/>
                <a:gd name="connsiteX139" fmla="*/ 3024779 w 4835994"/>
                <a:gd name="connsiteY139" fmla="*/ 2609291 h 10829276"/>
                <a:gd name="connsiteX140" fmla="*/ 2866517 w 4835994"/>
                <a:gd name="connsiteY140" fmla="*/ 2204845 h 10829276"/>
                <a:gd name="connsiteX141" fmla="*/ 2831348 w 4835994"/>
                <a:gd name="connsiteY141" fmla="*/ 1958660 h 10829276"/>
                <a:gd name="connsiteX142" fmla="*/ 2831348 w 4835994"/>
                <a:gd name="connsiteY142" fmla="*/ 1870737 h 10829276"/>
                <a:gd name="connsiteX143" fmla="*/ 3077533 w 4835994"/>
                <a:gd name="connsiteY143" fmla="*/ 1958660 h 10829276"/>
                <a:gd name="connsiteX144" fmla="*/ 3288548 w 4835994"/>
                <a:gd name="connsiteY144" fmla="*/ 1993829 h 10829276"/>
                <a:gd name="connsiteX145" fmla="*/ 3411640 w 4835994"/>
                <a:gd name="connsiteY145" fmla="*/ 1958660 h 10829276"/>
                <a:gd name="connsiteX146" fmla="*/ 3446810 w 4835994"/>
                <a:gd name="connsiteY146" fmla="*/ 1923491 h 10829276"/>
                <a:gd name="connsiteX147" fmla="*/ 3446810 w 4835994"/>
                <a:gd name="connsiteY147" fmla="*/ 1835568 h 10829276"/>
                <a:gd name="connsiteX148" fmla="*/ 3429225 w 4835994"/>
                <a:gd name="connsiteY148" fmla="*/ 1782814 h 10829276"/>
                <a:gd name="connsiteX149" fmla="*/ 3464394 w 4835994"/>
                <a:gd name="connsiteY149" fmla="*/ 1782814 h 10829276"/>
                <a:gd name="connsiteX150" fmla="*/ 3534733 w 4835994"/>
                <a:gd name="connsiteY150" fmla="*/ 1765229 h 10829276"/>
                <a:gd name="connsiteX151" fmla="*/ 3517148 w 4835994"/>
                <a:gd name="connsiteY151" fmla="*/ 1712475 h 10829276"/>
                <a:gd name="connsiteX152" fmla="*/ 3499563 w 4835994"/>
                <a:gd name="connsiteY152" fmla="*/ 1694891 h 10829276"/>
                <a:gd name="connsiteX153" fmla="*/ 3552317 w 4835994"/>
                <a:gd name="connsiteY153" fmla="*/ 1677306 h 10829276"/>
                <a:gd name="connsiteX154" fmla="*/ 3552317 w 4835994"/>
                <a:gd name="connsiteY154" fmla="*/ 1571798 h 10829276"/>
                <a:gd name="connsiteX155" fmla="*/ 3534733 w 4835994"/>
                <a:gd name="connsiteY155" fmla="*/ 1413537 h 10829276"/>
                <a:gd name="connsiteX156" fmla="*/ 3640240 w 4835994"/>
                <a:gd name="connsiteY156" fmla="*/ 1413537 h 10829276"/>
                <a:gd name="connsiteX157" fmla="*/ 3740619 w 4835994"/>
                <a:gd name="connsiteY157" fmla="*/ 1406943 h 10829276"/>
                <a:gd name="connsiteX158" fmla="*/ 3710579 w 4835994"/>
                <a:gd name="connsiteY158" fmla="*/ 1290445 h 10829276"/>
                <a:gd name="connsiteX159" fmla="*/ 3622656 w 4835994"/>
                <a:gd name="connsiteY159" fmla="*/ 1184937 h 10829276"/>
                <a:gd name="connsiteX160" fmla="*/ 3587486 w 4835994"/>
                <a:gd name="connsiteY160" fmla="*/ 1132183 h 10829276"/>
                <a:gd name="connsiteX161" fmla="*/ 3552317 w 4835994"/>
                <a:gd name="connsiteY161" fmla="*/ 1044260 h 10829276"/>
                <a:gd name="connsiteX162" fmla="*/ 3600048 w 4835994"/>
                <a:gd name="connsiteY162" fmla="*/ 700940 h 10829276"/>
                <a:gd name="connsiteX163" fmla="*/ 3499563 w 4835994"/>
                <a:gd name="connsiteY163" fmla="*/ 340875 h 10829276"/>
                <a:gd name="connsiteX164" fmla="*/ 3306133 w 4835994"/>
                <a:gd name="connsiteY164" fmla="*/ 182614 h 10829276"/>
                <a:gd name="connsiteX165" fmla="*/ 3059948 w 4835994"/>
                <a:gd name="connsiteY165" fmla="*/ 77106 h 10829276"/>
                <a:gd name="connsiteX166" fmla="*/ 2796179 w 4835994"/>
                <a:gd name="connsiteY166" fmla="*/ 6768 h 10829276"/>
                <a:gd name="connsiteX167" fmla="*/ 2532410 w 4835994"/>
                <a:gd name="connsiteY167" fmla="*/ 6768 h 10829276"/>
                <a:gd name="connsiteX168" fmla="*/ 2198302 w 4835994"/>
                <a:gd name="connsiteY168" fmla="*/ 41937 h 10829276"/>
                <a:gd name="connsiteX169" fmla="*/ 1987286 w 4835994"/>
                <a:gd name="connsiteY169" fmla="*/ 165029 h 10829276"/>
                <a:gd name="connsiteX170" fmla="*/ 1776271 w 4835994"/>
                <a:gd name="connsiteY170" fmla="*/ 358460 h 10829276"/>
                <a:gd name="connsiteX171" fmla="*/ 1705932 w 4835994"/>
                <a:gd name="connsiteY171" fmla="*/ 639814 h 10829276"/>
                <a:gd name="connsiteX172" fmla="*/ 1776271 w 4835994"/>
                <a:gd name="connsiteY172" fmla="*/ 991507 h 10829276"/>
                <a:gd name="connsiteX173" fmla="*/ 1952117 w 4835994"/>
                <a:gd name="connsiteY173" fmla="*/ 1272860 h 10829276"/>
                <a:gd name="connsiteX174" fmla="*/ 2163133 w 4835994"/>
                <a:gd name="connsiteY174" fmla="*/ 1448706 h 10829276"/>
                <a:gd name="connsiteX175" fmla="*/ 2215887 w 4835994"/>
                <a:gd name="connsiteY175" fmla="*/ 1554213 h 10829276"/>
                <a:gd name="connsiteX176" fmla="*/ 2215886 w 4835994"/>
                <a:gd name="connsiteY176" fmla="*/ 1888321 h 10829276"/>
                <a:gd name="connsiteX177" fmla="*/ 2084421 w 4835994"/>
                <a:gd name="connsiteY177" fmla="*/ 2295000 h 10829276"/>
                <a:gd name="connsiteX178" fmla="*/ 2004871 w 4835994"/>
                <a:gd name="connsiteY178" fmla="*/ 2503783 h 10829276"/>
                <a:gd name="connsiteX179" fmla="*/ 1562185 w 4835994"/>
                <a:gd name="connsiteY179" fmla="*/ 2803560 h 10829276"/>
                <a:gd name="connsiteX180" fmla="*/ 1139317 w 4835994"/>
                <a:gd name="connsiteY180" fmla="*/ 3011504 h 10829276"/>
                <a:gd name="connsiteX0" fmla="*/ 1139317 w 4835994"/>
                <a:gd name="connsiteY0" fmla="*/ 3011504 h 10829276"/>
                <a:gd name="connsiteX1" fmla="*/ 521192 w 4835994"/>
                <a:gd name="connsiteY1" fmla="*/ 3339065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74382 w 4835994"/>
                <a:gd name="connsiteY43" fmla="*/ 6486915 h 10829276"/>
                <a:gd name="connsiteX44" fmla="*/ 1067405 w 4835994"/>
                <a:gd name="connsiteY44" fmla="*/ 5603699 h 10829276"/>
                <a:gd name="connsiteX45" fmla="*/ 1093998 w 4835994"/>
                <a:gd name="connsiteY45" fmla="*/ 5106053 h 10829276"/>
                <a:gd name="connsiteX46" fmla="*/ 1104715 w 4835994"/>
                <a:gd name="connsiteY46" fmla="*/ 5114615 h 10829276"/>
                <a:gd name="connsiteX47" fmla="*/ 1207423 w 4835994"/>
                <a:gd name="connsiteY47" fmla="*/ 5631029 h 10829276"/>
                <a:gd name="connsiteX48" fmla="*/ 1325236 w 4835994"/>
                <a:gd name="connsiteY48" fmla="*/ 6296580 h 10829276"/>
                <a:gd name="connsiteX49" fmla="*/ 1193086 w 4835994"/>
                <a:gd name="connsiteY49" fmla="*/ 6728963 h 10829276"/>
                <a:gd name="connsiteX50" fmla="*/ 822515 w 4835994"/>
                <a:gd name="connsiteY50" fmla="*/ 7763207 h 10829276"/>
                <a:gd name="connsiteX51" fmla="*/ 698306 w 4835994"/>
                <a:gd name="connsiteY51" fmla="*/ 8785120 h 10829276"/>
                <a:gd name="connsiteX52" fmla="*/ 861871 w 4835994"/>
                <a:gd name="connsiteY52" fmla="*/ 9854152 h 10829276"/>
                <a:gd name="connsiteX53" fmla="*/ 843458 w 4835994"/>
                <a:gd name="connsiteY53" fmla="*/ 9904329 h 10829276"/>
                <a:gd name="connsiteX54" fmla="*/ 1020133 w 4835994"/>
                <a:gd name="connsiteY54" fmla="*/ 10592706 h 10829276"/>
                <a:gd name="connsiteX55" fmla="*/ 1090471 w 4835994"/>
                <a:gd name="connsiteY55" fmla="*/ 10803722 h 10829276"/>
                <a:gd name="connsiteX56" fmla="*/ 1178394 w 4835994"/>
                <a:gd name="connsiteY56" fmla="*/ 10803722 h 10829276"/>
                <a:gd name="connsiteX57" fmla="*/ 1389410 w 4835994"/>
                <a:gd name="connsiteY57" fmla="*/ 10803722 h 10829276"/>
                <a:gd name="connsiteX58" fmla="*/ 1916948 w 4835994"/>
                <a:gd name="connsiteY58" fmla="*/ 10803722 h 10829276"/>
                <a:gd name="connsiteX59" fmla="*/ 2338979 w 4835994"/>
                <a:gd name="connsiteY59" fmla="*/ 10786137 h 10829276"/>
                <a:gd name="connsiteX60" fmla="*/ 2374148 w 4835994"/>
                <a:gd name="connsiteY60" fmla="*/ 10663045 h 10829276"/>
                <a:gd name="connsiteX61" fmla="*/ 2338979 w 4835994"/>
                <a:gd name="connsiteY61" fmla="*/ 10399275 h 10829276"/>
                <a:gd name="connsiteX62" fmla="*/ 2356563 w 4835994"/>
                <a:gd name="connsiteY62" fmla="*/ 9994829 h 10829276"/>
                <a:gd name="connsiteX63" fmla="*/ 2338979 w 4835994"/>
                <a:gd name="connsiteY63" fmla="*/ 9432122 h 10829276"/>
                <a:gd name="connsiteX64" fmla="*/ 2303810 w 4835994"/>
                <a:gd name="connsiteY64" fmla="*/ 9133183 h 10829276"/>
                <a:gd name="connsiteX65" fmla="*/ 2303810 w 4835994"/>
                <a:gd name="connsiteY65" fmla="*/ 9010091 h 10829276"/>
                <a:gd name="connsiteX66" fmla="*/ 2479656 w 4835994"/>
                <a:gd name="connsiteY66" fmla="*/ 9027675 h 10829276"/>
                <a:gd name="connsiteX67" fmla="*/ 2549994 w 4835994"/>
                <a:gd name="connsiteY67" fmla="*/ 9045260 h 10829276"/>
                <a:gd name="connsiteX68" fmla="*/ 2532410 w 4835994"/>
                <a:gd name="connsiteY68" fmla="*/ 9256275 h 10829276"/>
                <a:gd name="connsiteX69" fmla="*/ 2514825 w 4835994"/>
                <a:gd name="connsiteY69" fmla="*/ 9537629 h 10829276"/>
                <a:gd name="connsiteX70" fmla="*/ 2497240 w 4835994"/>
                <a:gd name="connsiteY70" fmla="*/ 9766229 h 10829276"/>
                <a:gd name="connsiteX71" fmla="*/ 2497240 w 4835994"/>
                <a:gd name="connsiteY71" fmla="*/ 10047583 h 10829276"/>
                <a:gd name="connsiteX72" fmla="*/ 2479656 w 4835994"/>
                <a:gd name="connsiteY72" fmla="*/ 10241014 h 10829276"/>
                <a:gd name="connsiteX73" fmla="*/ 2497240 w 4835994"/>
                <a:gd name="connsiteY73" fmla="*/ 10469614 h 10829276"/>
                <a:gd name="connsiteX74" fmla="*/ 2497240 w 4835994"/>
                <a:gd name="connsiteY74" fmla="*/ 10663045 h 10829276"/>
                <a:gd name="connsiteX75" fmla="*/ 2514825 w 4835994"/>
                <a:gd name="connsiteY75" fmla="*/ 10821306 h 10829276"/>
                <a:gd name="connsiteX76" fmla="*/ 2725840 w 4835994"/>
                <a:gd name="connsiteY76" fmla="*/ 10803722 h 10829276"/>
                <a:gd name="connsiteX77" fmla="*/ 3059948 w 4835994"/>
                <a:gd name="connsiteY77" fmla="*/ 10786137 h 10829276"/>
                <a:gd name="connsiteX78" fmla="*/ 3499563 w 4835994"/>
                <a:gd name="connsiteY78" fmla="*/ 10821306 h 10829276"/>
                <a:gd name="connsiteX79" fmla="*/ 3763333 w 4835994"/>
                <a:gd name="connsiteY79" fmla="*/ 10786137 h 10829276"/>
                <a:gd name="connsiteX80" fmla="*/ 3780917 w 4835994"/>
                <a:gd name="connsiteY80" fmla="*/ 10680629 h 10829276"/>
                <a:gd name="connsiteX81" fmla="*/ 3851256 w 4835994"/>
                <a:gd name="connsiteY81" fmla="*/ 10293768 h 10829276"/>
                <a:gd name="connsiteX82" fmla="*/ 3974348 w 4835994"/>
                <a:gd name="connsiteY82" fmla="*/ 9783814 h 10829276"/>
                <a:gd name="connsiteX83" fmla="*/ 4079856 w 4835994"/>
                <a:gd name="connsiteY83" fmla="*/ 9080429 h 10829276"/>
                <a:gd name="connsiteX84" fmla="*/ 4170011 w 4835994"/>
                <a:gd name="connsiteY84" fmla="*/ 8727900 h 10829276"/>
                <a:gd name="connsiteX85" fmla="*/ 4161486 w 4835994"/>
                <a:gd name="connsiteY85" fmla="*/ 8069149 h 10829276"/>
                <a:gd name="connsiteX86" fmla="*/ 4048340 w 4835994"/>
                <a:gd name="connsiteY86" fmla="*/ 7358964 h 10829276"/>
                <a:gd name="connsiteX87" fmla="*/ 3752447 w 4835994"/>
                <a:gd name="connsiteY87" fmla="*/ 6700366 h 10829276"/>
                <a:gd name="connsiteX88" fmla="*/ 3576297 w 4835994"/>
                <a:gd name="connsiteY88" fmla="*/ 6290413 h 10829276"/>
                <a:gd name="connsiteX89" fmla="*/ 3622656 w 4835994"/>
                <a:gd name="connsiteY89" fmla="*/ 5880029 h 10829276"/>
                <a:gd name="connsiteX90" fmla="*/ 3692994 w 4835994"/>
                <a:gd name="connsiteY90" fmla="*/ 5387660 h 10829276"/>
                <a:gd name="connsiteX91" fmla="*/ 3710579 w 4835994"/>
                <a:gd name="connsiteY91" fmla="*/ 5106306 h 10829276"/>
                <a:gd name="connsiteX92" fmla="*/ 3734304 w 4835994"/>
                <a:gd name="connsiteY92" fmla="*/ 5354445 h 10829276"/>
                <a:gd name="connsiteX93" fmla="*/ 3798502 w 4835994"/>
                <a:gd name="connsiteY93" fmla="*/ 6126214 h 10829276"/>
                <a:gd name="connsiteX94" fmla="*/ 3798502 w 4835994"/>
                <a:gd name="connsiteY94" fmla="*/ 6460322 h 10829276"/>
                <a:gd name="connsiteX95" fmla="*/ 3921594 w 4835994"/>
                <a:gd name="connsiteY95" fmla="*/ 6970275 h 10829276"/>
                <a:gd name="connsiteX96" fmla="*/ 4079856 w 4835994"/>
                <a:gd name="connsiteY96" fmla="*/ 7532983 h 10829276"/>
                <a:gd name="connsiteX97" fmla="*/ 4417591 w 4835994"/>
                <a:gd name="connsiteY97" fmla="*/ 8305032 h 10829276"/>
                <a:gd name="connsiteX98" fmla="*/ 4322970 w 4835994"/>
                <a:gd name="connsiteY98" fmla="*/ 8643046 h 10829276"/>
                <a:gd name="connsiteX99" fmla="*/ 4326040 w 4835994"/>
                <a:gd name="connsiteY99" fmla="*/ 8957337 h 10829276"/>
                <a:gd name="connsiteX100" fmla="*/ 4273286 w 4835994"/>
                <a:gd name="connsiteY100" fmla="*/ 9273860 h 10829276"/>
                <a:gd name="connsiteX101" fmla="*/ 4185363 w 4835994"/>
                <a:gd name="connsiteY101" fmla="*/ 9520045 h 10829276"/>
                <a:gd name="connsiteX102" fmla="*/ 4202948 w 4835994"/>
                <a:gd name="connsiteY102" fmla="*/ 9713475 h 10829276"/>
                <a:gd name="connsiteX103" fmla="*/ 4202948 w 4835994"/>
                <a:gd name="connsiteY103" fmla="*/ 9836568 h 10829276"/>
                <a:gd name="connsiteX104" fmla="*/ 4220533 w 4835994"/>
                <a:gd name="connsiteY104" fmla="*/ 10029998 h 10829276"/>
                <a:gd name="connsiteX105" fmla="*/ 4308456 w 4835994"/>
                <a:gd name="connsiteY105" fmla="*/ 10135506 h 10829276"/>
                <a:gd name="connsiteX106" fmla="*/ 4343625 w 4835994"/>
                <a:gd name="connsiteY106" fmla="*/ 10135506 h 10829276"/>
                <a:gd name="connsiteX107" fmla="*/ 4361210 w 4835994"/>
                <a:gd name="connsiteY107" fmla="*/ 10047583 h 10829276"/>
                <a:gd name="connsiteX108" fmla="*/ 4326040 w 4835994"/>
                <a:gd name="connsiteY108" fmla="*/ 9906906 h 10829276"/>
                <a:gd name="connsiteX109" fmla="*/ 4343625 w 4835994"/>
                <a:gd name="connsiteY109" fmla="*/ 9713475 h 10829276"/>
                <a:gd name="connsiteX110" fmla="*/ 4396379 w 4835994"/>
                <a:gd name="connsiteY110" fmla="*/ 9572798 h 10829276"/>
                <a:gd name="connsiteX111" fmla="*/ 4466717 w 4835994"/>
                <a:gd name="connsiteY111" fmla="*/ 9836568 h 10829276"/>
                <a:gd name="connsiteX112" fmla="*/ 4466717 w 4835994"/>
                <a:gd name="connsiteY112" fmla="*/ 10065168 h 10829276"/>
                <a:gd name="connsiteX113" fmla="*/ 4431548 w 4835994"/>
                <a:gd name="connsiteY113" fmla="*/ 10170675 h 10829276"/>
                <a:gd name="connsiteX114" fmla="*/ 4378794 w 4835994"/>
                <a:gd name="connsiteY114" fmla="*/ 10293768 h 10829276"/>
                <a:gd name="connsiteX115" fmla="*/ 4290871 w 4835994"/>
                <a:gd name="connsiteY115" fmla="*/ 10452029 h 10829276"/>
                <a:gd name="connsiteX116" fmla="*/ 4290871 w 4835994"/>
                <a:gd name="connsiteY116" fmla="*/ 10487198 h 10829276"/>
                <a:gd name="connsiteX117" fmla="*/ 4449133 w 4835994"/>
                <a:gd name="connsiteY117" fmla="*/ 10311352 h 10829276"/>
                <a:gd name="connsiteX118" fmla="*/ 4607394 w 4835994"/>
                <a:gd name="connsiteY118" fmla="*/ 10241014 h 10829276"/>
                <a:gd name="connsiteX119" fmla="*/ 4712902 w 4835994"/>
                <a:gd name="connsiteY119" fmla="*/ 10065168 h 10829276"/>
                <a:gd name="connsiteX120" fmla="*/ 4783240 w 4835994"/>
                <a:gd name="connsiteY120" fmla="*/ 9906906 h 10829276"/>
                <a:gd name="connsiteX121" fmla="*/ 4835994 w 4835994"/>
                <a:gd name="connsiteY121" fmla="*/ 9731060 h 10829276"/>
                <a:gd name="connsiteX122" fmla="*/ 4783240 w 4835994"/>
                <a:gd name="connsiteY122" fmla="*/ 9396952 h 10829276"/>
                <a:gd name="connsiteX123" fmla="*/ 4677733 w 4835994"/>
                <a:gd name="connsiteY123" fmla="*/ 9010091 h 10829276"/>
                <a:gd name="connsiteX124" fmla="*/ 4677733 w 4835994"/>
                <a:gd name="connsiteY124" fmla="*/ 8851829 h 10829276"/>
                <a:gd name="connsiteX125" fmla="*/ 4695317 w 4835994"/>
                <a:gd name="connsiteY125" fmla="*/ 8799075 h 10829276"/>
                <a:gd name="connsiteX126" fmla="*/ 4624979 w 4835994"/>
                <a:gd name="connsiteY126" fmla="*/ 8693568 h 10829276"/>
                <a:gd name="connsiteX127" fmla="*/ 4607394 w 4835994"/>
                <a:gd name="connsiteY127" fmla="*/ 8640814 h 10829276"/>
                <a:gd name="connsiteX128" fmla="*/ 4767051 w 4835994"/>
                <a:gd name="connsiteY128" fmla="*/ 8485344 h 10829276"/>
                <a:gd name="connsiteX129" fmla="*/ 4720438 w 4835994"/>
                <a:gd name="connsiteY129" fmla="*/ 7522655 h 10829276"/>
                <a:gd name="connsiteX130" fmla="*/ 4705086 w 4835994"/>
                <a:gd name="connsiteY130" fmla="*/ 6920312 h 10829276"/>
                <a:gd name="connsiteX131" fmla="*/ 4614094 w 4835994"/>
                <a:gd name="connsiteY131" fmla="*/ 6397520 h 10829276"/>
                <a:gd name="connsiteX132" fmla="*/ 4509423 w 4835994"/>
                <a:gd name="connsiteY132" fmla="*/ 5788198 h 10829276"/>
                <a:gd name="connsiteX133" fmla="*/ 4468950 w 4835994"/>
                <a:gd name="connsiteY133" fmla="*/ 4527409 h 10829276"/>
                <a:gd name="connsiteX134" fmla="*/ 4486334 w 4835994"/>
                <a:gd name="connsiteY134" fmla="*/ 3781090 h 10829276"/>
                <a:gd name="connsiteX135" fmla="*/ 4249079 w 4835994"/>
                <a:gd name="connsiteY135" fmla="*/ 3330717 h 10829276"/>
                <a:gd name="connsiteX136" fmla="*/ 3999320 w 4835994"/>
                <a:gd name="connsiteY136" fmla="*/ 3124789 h 10829276"/>
                <a:gd name="connsiteX137" fmla="*/ 3678324 w 4835994"/>
                <a:gd name="connsiteY137" fmla="*/ 2993267 h 10829276"/>
                <a:gd name="connsiteX138" fmla="*/ 3402429 w 4835994"/>
                <a:gd name="connsiteY138" fmla="*/ 2826447 h 10829276"/>
                <a:gd name="connsiteX139" fmla="*/ 3024779 w 4835994"/>
                <a:gd name="connsiteY139" fmla="*/ 2609291 h 10829276"/>
                <a:gd name="connsiteX140" fmla="*/ 2866517 w 4835994"/>
                <a:gd name="connsiteY140" fmla="*/ 2204845 h 10829276"/>
                <a:gd name="connsiteX141" fmla="*/ 2831348 w 4835994"/>
                <a:gd name="connsiteY141" fmla="*/ 1958660 h 10829276"/>
                <a:gd name="connsiteX142" fmla="*/ 2831348 w 4835994"/>
                <a:gd name="connsiteY142" fmla="*/ 1870737 h 10829276"/>
                <a:gd name="connsiteX143" fmla="*/ 3077533 w 4835994"/>
                <a:gd name="connsiteY143" fmla="*/ 1958660 h 10829276"/>
                <a:gd name="connsiteX144" fmla="*/ 3288548 w 4835994"/>
                <a:gd name="connsiteY144" fmla="*/ 1993829 h 10829276"/>
                <a:gd name="connsiteX145" fmla="*/ 3411640 w 4835994"/>
                <a:gd name="connsiteY145" fmla="*/ 1958660 h 10829276"/>
                <a:gd name="connsiteX146" fmla="*/ 3446810 w 4835994"/>
                <a:gd name="connsiteY146" fmla="*/ 1923491 h 10829276"/>
                <a:gd name="connsiteX147" fmla="*/ 3446810 w 4835994"/>
                <a:gd name="connsiteY147" fmla="*/ 1835568 h 10829276"/>
                <a:gd name="connsiteX148" fmla="*/ 3429225 w 4835994"/>
                <a:gd name="connsiteY148" fmla="*/ 1782814 h 10829276"/>
                <a:gd name="connsiteX149" fmla="*/ 3464394 w 4835994"/>
                <a:gd name="connsiteY149" fmla="*/ 1782814 h 10829276"/>
                <a:gd name="connsiteX150" fmla="*/ 3534733 w 4835994"/>
                <a:gd name="connsiteY150" fmla="*/ 1765229 h 10829276"/>
                <a:gd name="connsiteX151" fmla="*/ 3517148 w 4835994"/>
                <a:gd name="connsiteY151" fmla="*/ 1712475 h 10829276"/>
                <a:gd name="connsiteX152" fmla="*/ 3499563 w 4835994"/>
                <a:gd name="connsiteY152" fmla="*/ 1694891 h 10829276"/>
                <a:gd name="connsiteX153" fmla="*/ 3552317 w 4835994"/>
                <a:gd name="connsiteY153" fmla="*/ 1677306 h 10829276"/>
                <a:gd name="connsiteX154" fmla="*/ 3552317 w 4835994"/>
                <a:gd name="connsiteY154" fmla="*/ 1571798 h 10829276"/>
                <a:gd name="connsiteX155" fmla="*/ 3534733 w 4835994"/>
                <a:gd name="connsiteY155" fmla="*/ 1413537 h 10829276"/>
                <a:gd name="connsiteX156" fmla="*/ 3640240 w 4835994"/>
                <a:gd name="connsiteY156" fmla="*/ 1413537 h 10829276"/>
                <a:gd name="connsiteX157" fmla="*/ 3740619 w 4835994"/>
                <a:gd name="connsiteY157" fmla="*/ 1406943 h 10829276"/>
                <a:gd name="connsiteX158" fmla="*/ 3710579 w 4835994"/>
                <a:gd name="connsiteY158" fmla="*/ 1290445 h 10829276"/>
                <a:gd name="connsiteX159" fmla="*/ 3622656 w 4835994"/>
                <a:gd name="connsiteY159" fmla="*/ 1184937 h 10829276"/>
                <a:gd name="connsiteX160" fmla="*/ 3587486 w 4835994"/>
                <a:gd name="connsiteY160" fmla="*/ 1132183 h 10829276"/>
                <a:gd name="connsiteX161" fmla="*/ 3552317 w 4835994"/>
                <a:gd name="connsiteY161" fmla="*/ 1044260 h 10829276"/>
                <a:gd name="connsiteX162" fmla="*/ 3600048 w 4835994"/>
                <a:gd name="connsiteY162" fmla="*/ 700940 h 10829276"/>
                <a:gd name="connsiteX163" fmla="*/ 3499563 w 4835994"/>
                <a:gd name="connsiteY163" fmla="*/ 340875 h 10829276"/>
                <a:gd name="connsiteX164" fmla="*/ 3306133 w 4835994"/>
                <a:gd name="connsiteY164" fmla="*/ 182614 h 10829276"/>
                <a:gd name="connsiteX165" fmla="*/ 3059948 w 4835994"/>
                <a:gd name="connsiteY165" fmla="*/ 77106 h 10829276"/>
                <a:gd name="connsiteX166" fmla="*/ 2796179 w 4835994"/>
                <a:gd name="connsiteY166" fmla="*/ 6768 h 10829276"/>
                <a:gd name="connsiteX167" fmla="*/ 2532410 w 4835994"/>
                <a:gd name="connsiteY167" fmla="*/ 6768 h 10829276"/>
                <a:gd name="connsiteX168" fmla="*/ 2198302 w 4835994"/>
                <a:gd name="connsiteY168" fmla="*/ 41937 h 10829276"/>
                <a:gd name="connsiteX169" fmla="*/ 1987286 w 4835994"/>
                <a:gd name="connsiteY169" fmla="*/ 165029 h 10829276"/>
                <a:gd name="connsiteX170" fmla="*/ 1776271 w 4835994"/>
                <a:gd name="connsiteY170" fmla="*/ 358460 h 10829276"/>
                <a:gd name="connsiteX171" fmla="*/ 1705932 w 4835994"/>
                <a:gd name="connsiteY171" fmla="*/ 639814 h 10829276"/>
                <a:gd name="connsiteX172" fmla="*/ 1776271 w 4835994"/>
                <a:gd name="connsiteY172" fmla="*/ 991507 h 10829276"/>
                <a:gd name="connsiteX173" fmla="*/ 1952117 w 4835994"/>
                <a:gd name="connsiteY173" fmla="*/ 1272860 h 10829276"/>
                <a:gd name="connsiteX174" fmla="*/ 2163133 w 4835994"/>
                <a:gd name="connsiteY174" fmla="*/ 1448706 h 10829276"/>
                <a:gd name="connsiteX175" fmla="*/ 2215887 w 4835994"/>
                <a:gd name="connsiteY175" fmla="*/ 1554213 h 10829276"/>
                <a:gd name="connsiteX176" fmla="*/ 2215886 w 4835994"/>
                <a:gd name="connsiteY176" fmla="*/ 1888321 h 10829276"/>
                <a:gd name="connsiteX177" fmla="*/ 2084421 w 4835994"/>
                <a:gd name="connsiteY177" fmla="*/ 2295000 h 10829276"/>
                <a:gd name="connsiteX178" fmla="*/ 2004871 w 4835994"/>
                <a:gd name="connsiteY178" fmla="*/ 2503783 h 10829276"/>
                <a:gd name="connsiteX179" fmla="*/ 1562185 w 4835994"/>
                <a:gd name="connsiteY179" fmla="*/ 2803560 h 10829276"/>
                <a:gd name="connsiteX180" fmla="*/ 1139317 w 4835994"/>
                <a:gd name="connsiteY180" fmla="*/ 3011504 h 10829276"/>
                <a:gd name="connsiteX0" fmla="*/ 1139317 w 4835994"/>
                <a:gd name="connsiteY0" fmla="*/ 3011504 h 10829276"/>
                <a:gd name="connsiteX1" fmla="*/ 521192 w 4835994"/>
                <a:gd name="connsiteY1" fmla="*/ 3339065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74382 w 4835994"/>
                <a:gd name="connsiteY43" fmla="*/ 6486915 h 10829276"/>
                <a:gd name="connsiteX44" fmla="*/ 1067405 w 4835994"/>
                <a:gd name="connsiteY44" fmla="*/ 5603699 h 10829276"/>
                <a:gd name="connsiteX45" fmla="*/ 1093998 w 4835994"/>
                <a:gd name="connsiteY45" fmla="*/ 5106053 h 10829276"/>
                <a:gd name="connsiteX46" fmla="*/ 1104715 w 4835994"/>
                <a:gd name="connsiteY46" fmla="*/ 5114615 h 10829276"/>
                <a:gd name="connsiteX47" fmla="*/ 1207423 w 4835994"/>
                <a:gd name="connsiteY47" fmla="*/ 5631029 h 10829276"/>
                <a:gd name="connsiteX48" fmla="*/ 1325236 w 4835994"/>
                <a:gd name="connsiteY48" fmla="*/ 6296580 h 10829276"/>
                <a:gd name="connsiteX49" fmla="*/ 1193086 w 4835994"/>
                <a:gd name="connsiteY49" fmla="*/ 6728963 h 10829276"/>
                <a:gd name="connsiteX50" fmla="*/ 822515 w 4835994"/>
                <a:gd name="connsiteY50" fmla="*/ 7763207 h 10829276"/>
                <a:gd name="connsiteX51" fmla="*/ 698306 w 4835994"/>
                <a:gd name="connsiteY51" fmla="*/ 8785120 h 10829276"/>
                <a:gd name="connsiteX52" fmla="*/ 861871 w 4835994"/>
                <a:gd name="connsiteY52" fmla="*/ 9854152 h 10829276"/>
                <a:gd name="connsiteX53" fmla="*/ 843458 w 4835994"/>
                <a:gd name="connsiteY53" fmla="*/ 9904329 h 10829276"/>
                <a:gd name="connsiteX54" fmla="*/ 1020133 w 4835994"/>
                <a:gd name="connsiteY54" fmla="*/ 10592706 h 10829276"/>
                <a:gd name="connsiteX55" fmla="*/ 1090471 w 4835994"/>
                <a:gd name="connsiteY55" fmla="*/ 10803722 h 10829276"/>
                <a:gd name="connsiteX56" fmla="*/ 1178394 w 4835994"/>
                <a:gd name="connsiteY56" fmla="*/ 10803722 h 10829276"/>
                <a:gd name="connsiteX57" fmla="*/ 1389410 w 4835994"/>
                <a:gd name="connsiteY57" fmla="*/ 10803722 h 10829276"/>
                <a:gd name="connsiteX58" fmla="*/ 1916948 w 4835994"/>
                <a:gd name="connsiteY58" fmla="*/ 10803722 h 10829276"/>
                <a:gd name="connsiteX59" fmla="*/ 2338979 w 4835994"/>
                <a:gd name="connsiteY59" fmla="*/ 10786137 h 10829276"/>
                <a:gd name="connsiteX60" fmla="*/ 2374148 w 4835994"/>
                <a:gd name="connsiteY60" fmla="*/ 10663045 h 10829276"/>
                <a:gd name="connsiteX61" fmla="*/ 2338979 w 4835994"/>
                <a:gd name="connsiteY61" fmla="*/ 10399275 h 10829276"/>
                <a:gd name="connsiteX62" fmla="*/ 2356563 w 4835994"/>
                <a:gd name="connsiteY62" fmla="*/ 9994829 h 10829276"/>
                <a:gd name="connsiteX63" fmla="*/ 2338979 w 4835994"/>
                <a:gd name="connsiteY63" fmla="*/ 9432122 h 10829276"/>
                <a:gd name="connsiteX64" fmla="*/ 2303810 w 4835994"/>
                <a:gd name="connsiteY64" fmla="*/ 9133183 h 10829276"/>
                <a:gd name="connsiteX65" fmla="*/ 2303810 w 4835994"/>
                <a:gd name="connsiteY65" fmla="*/ 9010091 h 10829276"/>
                <a:gd name="connsiteX66" fmla="*/ 2479656 w 4835994"/>
                <a:gd name="connsiteY66" fmla="*/ 9027675 h 10829276"/>
                <a:gd name="connsiteX67" fmla="*/ 2549994 w 4835994"/>
                <a:gd name="connsiteY67" fmla="*/ 9045260 h 10829276"/>
                <a:gd name="connsiteX68" fmla="*/ 2532410 w 4835994"/>
                <a:gd name="connsiteY68" fmla="*/ 9256275 h 10829276"/>
                <a:gd name="connsiteX69" fmla="*/ 2514825 w 4835994"/>
                <a:gd name="connsiteY69" fmla="*/ 9537629 h 10829276"/>
                <a:gd name="connsiteX70" fmla="*/ 2497240 w 4835994"/>
                <a:gd name="connsiteY70" fmla="*/ 9766229 h 10829276"/>
                <a:gd name="connsiteX71" fmla="*/ 2497240 w 4835994"/>
                <a:gd name="connsiteY71" fmla="*/ 10047583 h 10829276"/>
                <a:gd name="connsiteX72" fmla="*/ 2479656 w 4835994"/>
                <a:gd name="connsiteY72" fmla="*/ 10241014 h 10829276"/>
                <a:gd name="connsiteX73" fmla="*/ 2497240 w 4835994"/>
                <a:gd name="connsiteY73" fmla="*/ 10469614 h 10829276"/>
                <a:gd name="connsiteX74" fmla="*/ 2497240 w 4835994"/>
                <a:gd name="connsiteY74" fmla="*/ 10663045 h 10829276"/>
                <a:gd name="connsiteX75" fmla="*/ 2514825 w 4835994"/>
                <a:gd name="connsiteY75" fmla="*/ 10821306 h 10829276"/>
                <a:gd name="connsiteX76" fmla="*/ 2725840 w 4835994"/>
                <a:gd name="connsiteY76" fmla="*/ 10803722 h 10829276"/>
                <a:gd name="connsiteX77" fmla="*/ 3059948 w 4835994"/>
                <a:gd name="connsiteY77" fmla="*/ 10786137 h 10829276"/>
                <a:gd name="connsiteX78" fmla="*/ 3499563 w 4835994"/>
                <a:gd name="connsiteY78" fmla="*/ 10821306 h 10829276"/>
                <a:gd name="connsiteX79" fmla="*/ 3763333 w 4835994"/>
                <a:gd name="connsiteY79" fmla="*/ 10786137 h 10829276"/>
                <a:gd name="connsiteX80" fmla="*/ 3780917 w 4835994"/>
                <a:gd name="connsiteY80" fmla="*/ 10680629 h 10829276"/>
                <a:gd name="connsiteX81" fmla="*/ 3851256 w 4835994"/>
                <a:gd name="connsiteY81" fmla="*/ 10293768 h 10829276"/>
                <a:gd name="connsiteX82" fmla="*/ 3974348 w 4835994"/>
                <a:gd name="connsiteY82" fmla="*/ 9783814 h 10829276"/>
                <a:gd name="connsiteX83" fmla="*/ 4079856 w 4835994"/>
                <a:gd name="connsiteY83" fmla="*/ 9080429 h 10829276"/>
                <a:gd name="connsiteX84" fmla="*/ 4170011 w 4835994"/>
                <a:gd name="connsiteY84" fmla="*/ 8727900 h 10829276"/>
                <a:gd name="connsiteX85" fmla="*/ 4161486 w 4835994"/>
                <a:gd name="connsiteY85" fmla="*/ 8069149 h 10829276"/>
                <a:gd name="connsiteX86" fmla="*/ 4048340 w 4835994"/>
                <a:gd name="connsiteY86" fmla="*/ 7358964 h 10829276"/>
                <a:gd name="connsiteX87" fmla="*/ 3752447 w 4835994"/>
                <a:gd name="connsiteY87" fmla="*/ 6700366 h 10829276"/>
                <a:gd name="connsiteX88" fmla="*/ 3576297 w 4835994"/>
                <a:gd name="connsiteY88" fmla="*/ 6290413 h 10829276"/>
                <a:gd name="connsiteX89" fmla="*/ 3622656 w 4835994"/>
                <a:gd name="connsiteY89" fmla="*/ 5880029 h 10829276"/>
                <a:gd name="connsiteX90" fmla="*/ 3692994 w 4835994"/>
                <a:gd name="connsiteY90" fmla="*/ 5387660 h 10829276"/>
                <a:gd name="connsiteX91" fmla="*/ 3710579 w 4835994"/>
                <a:gd name="connsiteY91" fmla="*/ 5106306 h 10829276"/>
                <a:gd name="connsiteX92" fmla="*/ 3734304 w 4835994"/>
                <a:gd name="connsiteY92" fmla="*/ 5354445 h 10829276"/>
                <a:gd name="connsiteX93" fmla="*/ 3798502 w 4835994"/>
                <a:gd name="connsiteY93" fmla="*/ 6126214 h 10829276"/>
                <a:gd name="connsiteX94" fmla="*/ 3798502 w 4835994"/>
                <a:gd name="connsiteY94" fmla="*/ 6460322 h 10829276"/>
                <a:gd name="connsiteX95" fmla="*/ 3921594 w 4835994"/>
                <a:gd name="connsiteY95" fmla="*/ 6970275 h 10829276"/>
                <a:gd name="connsiteX96" fmla="*/ 4079856 w 4835994"/>
                <a:gd name="connsiteY96" fmla="*/ 7532983 h 10829276"/>
                <a:gd name="connsiteX97" fmla="*/ 4417591 w 4835994"/>
                <a:gd name="connsiteY97" fmla="*/ 8305032 h 10829276"/>
                <a:gd name="connsiteX98" fmla="*/ 4322970 w 4835994"/>
                <a:gd name="connsiteY98" fmla="*/ 8643046 h 10829276"/>
                <a:gd name="connsiteX99" fmla="*/ 4326040 w 4835994"/>
                <a:gd name="connsiteY99" fmla="*/ 8957337 h 10829276"/>
                <a:gd name="connsiteX100" fmla="*/ 4273286 w 4835994"/>
                <a:gd name="connsiteY100" fmla="*/ 9273860 h 10829276"/>
                <a:gd name="connsiteX101" fmla="*/ 4185363 w 4835994"/>
                <a:gd name="connsiteY101" fmla="*/ 9520045 h 10829276"/>
                <a:gd name="connsiteX102" fmla="*/ 4202948 w 4835994"/>
                <a:gd name="connsiteY102" fmla="*/ 9713475 h 10829276"/>
                <a:gd name="connsiteX103" fmla="*/ 4202948 w 4835994"/>
                <a:gd name="connsiteY103" fmla="*/ 9836568 h 10829276"/>
                <a:gd name="connsiteX104" fmla="*/ 4220533 w 4835994"/>
                <a:gd name="connsiteY104" fmla="*/ 10029998 h 10829276"/>
                <a:gd name="connsiteX105" fmla="*/ 4308456 w 4835994"/>
                <a:gd name="connsiteY105" fmla="*/ 10135506 h 10829276"/>
                <a:gd name="connsiteX106" fmla="*/ 4343625 w 4835994"/>
                <a:gd name="connsiteY106" fmla="*/ 10135506 h 10829276"/>
                <a:gd name="connsiteX107" fmla="*/ 4361210 w 4835994"/>
                <a:gd name="connsiteY107" fmla="*/ 10047583 h 10829276"/>
                <a:gd name="connsiteX108" fmla="*/ 4326040 w 4835994"/>
                <a:gd name="connsiteY108" fmla="*/ 9906906 h 10829276"/>
                <a:gd name="connsiteX109" fmla="*/ 4343625 w 4835994"/>
                <a:gd name="connsiteY109" fmla="*/ 9713475 h 10829276"/>
                <a:gd name="connsiteX110" fmla="*/ 4396379 w 4835994"/>
                <a:gd name="connsiteY110" fmla="*/ 9572798 h 10829276"/>
                <a:gd name="connsiteX111" fmla="*/ 4466717 w 4835994"/>
                <a:gd name="connsiteY111" fmla="*/ 9836568 h 10829276"/>
                <a:gd name="connsiteX112" fmla="*/ 4466717 w 4835994"/>
                <a:gd name="connsiteY112" fmla="*/ 10065168 h 10829276"/>
                <a:gd name="connsiteX113" fmla="*/ 4431548 w 4835994"/>
                <a:gd name="connsiteY113" fmla="*/ 10170675 h 10829276"/>
                <a:gd name="connsiteX114" fmla="*/ 4378794 w 4835994"/>
                <a:gd name="connsiteY114" fmla="*/ 10293768 h 10829276"/>
                <a:gd name="connsiteX115" fmla="*/ 4290871 w 4835994"/>
                <a:gd name="connsiteY115" fmla="*/ 10452029 h 10829276"/>
                <a:gd name="connsiteX116" fmla="*/ 4290871 w 4835994"/>
                <a:gd name="connsiteY116" fmla="*/ 10487198 h 10829276"/>
                <a:gd name="connsiteX117" fmla="*/ 4449133 w 4835994"/>
                <a:gd name="connsiteY117" fmla="*/ 10311352 h 10829276"/>
                <a:gd name="connsiteX118" fmla="*/ 4607394 w 4835994"/>
                <a:gd name="connsiteY118" fmla="*/ 10241014 h 10829276"/>
                <a:gd name="connsiteX119" fmla="*/ 4712902 w 4835994"/>
                <a:gd name="connsiteY119" fmla="*/ 10065168 h 10829276"/>
                <a:gd name="connsiteX120" fmla="*/ 4783240 w 4835994"/>
                <a:gd name="connsiteY120" fmla="*/ 9906906 h 10829276"/>
                <a:gd name="connsiteX121" fmla="*/ 4835994 w 4835994"/>
                <a:gd name="connsiteY121" fmla="*/ 9731060 h 10829276"/>
                <a:gd name="connsiteX122" fmla="*/ 4783240 w 4835994"/>
                <a:gd name="connsiteY122" fmla="*/ 9396952 h 10829276"/>
                <a:gd name="connsiteX123" fmla="*/ 4677733 w 4835994"/>
                <a:gd name="connsiteY123" fmla="*/ 9010091 h 10829276"/>
                <a:gd name="connsiteX124" fmla="*/ 4677733 w 4835994"/>
                <a:gd name="connsiteY124" fmla="*/ 8851829 h 10829276"/>
                <a:gd name="connsiteX125" fmla="*/ 4695317 w 4835994"/>
                <a:gd name="connsiteY125" fmla="*/ 8799075 h 10829276"/>
                <a:gd name="connsiteX126" fmla="*/ 4624979 w 4835994"/>
                <a:gd name="connsiteY126" fmla="*/ 8693568 h 10829276"/>
                <a:gd name="connsiteX127" fmla="*/ 4607394 w 4835994"/>
                <a:gd name="connsiteY127" fmla="*/ 8640814 h 10829276"/>
                <a:gd name="connsiteX128" fmla="*/ 4767051 w 4835994"/>
                <a:gd name="connsiteY128" fmla="*/ 8485344 h 10829276"/>
                <a:gd name="connsiteX129" fmla="*/ 4720438 w 4835994"/>
                <a:gd name="connsiteY129" fmla="*/ 7522655 h 10829276"/>
                <a:gd name="connsiteX130" fmla="*/ 4705086 w 4835994"/>
                <a:gd name="connsiteY130" fmla="*/ 6920312 h 10829276"/>
                <a:gd name="connsiteX131" fmla="*/ 4614094 w 4835994"/>
                <a:gd name="connsiteY131" fmla="*/ 6397520 h 10829276"/>
                <a:gd name="connsiteX132" fmla="*/ 4509423 w 4835994"/>
                <a:gd name="connsiteY132" fmla="*/ 5788198 h 10829276"/>
                <a:gd name="connsiteX133" fmla="*/ 4468950 w 4835994"/>
                <a:gd name="connsiteY133" fmla="*/ 4527409 h 10829276"/>
                <a:gd name="connsiteX134" fmla="*/ 4486334 w 4835994"/>
                <a:gd name="connsiteY134" fmla="*/ 3781090 h 10829276"/>
                <a:gd name="connsiteX135" fmla="*/ 4249079 w 4835994"/>
                <a:gd name="connsiteY135" fmla="*/ 3330717 h 10829276"/>
                <a:gd name="connsiteX136" fmla="*/ 3999320 w 4835994"/>
                <a:gd name="connsiteY136" fmla="*/ 3124789 h 10829276"/>
                <a:gd name="connsiteX137" fmla="*/ 3678324 w 4835994"/>
                <a:gd name="connsiteY137" fmla="*/ 2993267 h 10829276"/>
                <a:gd name="connsiteX138" fmla="*/ 3402429 w 4835994"/>
                <a:gd name="connsiteY138" fmla="*/ 2826447 h 10829276"/>
                <a:gd name="connsiteX139" fmla="*/ 3024779 w 4835994"/>
                <a:gd name="connsiteY139" fmla="*/ 2609291 h 10829276"/>
                <a:gd name="connsiteX140" fmla="*/ 2897809 w 4835994"/>
                <a:gd name="connsiteY140" fmla="*/ 2309149 h 10829276"/>
                <a:gd name="connsiteX141" fmla="*/ 2831348 w 4835994"/>
                <a:gd name="connsiteY141" fmla="*/ 1958660 h 10829276"/>
                <a:gd name="connsiteX142" fmla="*/ 2831348 w 4835994"/>
                <a:gd name="connsiteY142" fmla="*/ 1870737 h 10829276"/>
                <a:gd name="connsiteX143" fmla="*/ 3077533 w 4835994"/>
                <a:gd name="connsiteY143" fmla="*/ 1958660 h 10829276"/>
                <a:gd name="connsiteX144" fmla="*/ 3288548 w 4835994"/>
                <a:gd name="connsiteY144" fmla="*/ 1993829 h 10829276"/>
                <a:gd name="connsiteX145" fmla="*/ 3411640 w 4835994"/>
                <a:gd name="connsiteY145" fmla="*/ 1958660 h 10829276"/>
                <a:gd name="connsiteX146" fmla="*/ 3446810 w 4835994"/>
                <a:gd name="connsiteY146" fmla="*/ 1923491 h 10829276"/>
                <a:gd name="connsiteX147" fmla="*/ 3446810 w 4835994"/>
                <a:gd name="connsiteY147" fmla="*/ 1835568 h 10829276"/>
                <a:gd name="connsiteX148" fmla="*/ 3429225 w 4835994"/>
                <a:gd name="connsiteY148" fmla="*/ 1782814 h 10829276"/>
                <a:gd name="connsiteX149" fmla="*/ 3464394 w 4835994"/>
                <a:gd name="connsiteY149" fmla="*/ 1782814 h 10829276"/>
                <a:gd name="connsiteX150" fmla="*/ 3534733 w 4835994"/>
                <a:gd name="connsiteY150" fmla="*/ 1765229 h 10829276"/>
                <a:gd name="connsiteX151" fmla="*/ 3517148 w 4835994"/>
                <a:gd name="connsiteY151" fmla="*/ 1712475 h 10829276"/>
                <a:gd name="connsiteX152" fmla="*/ 3499563 w 4835994"/>
                <a:gd name="connsiteY152" fmla="*/ 1694891 h 10829276"/>
                <a:gd name="connsiteX153" fmla="*/ 3552317 w 4835994"/>
                <a:gd name="connsiteY153" fmla="*/ 1677306 h 10829276"/>
                <a:gd name="connsiteX154" fmla="*/ 3552317 w 4835994"/>
                <a:gd name="connsiteY154" fmla="*/ 1571798 h 10829276"/>
                <a:gd name="connsiteX155" fmla="*/ 3534733 w 4835994"/>
                <a:gd name="connsiteY155" fmla="*/ 1413537 h 10829276"/>
                <a:gd name="connsiteX156" fmla="*/ 3640240 w 4835994"/>
                <a:gd name="connsiteY156" fmla="*/ 1413537 h 10829276"/>
                <a:gd name="connsiteX157" fmla="*/ 3740619 w 4835994"/>
                <a:gd name="connsiteY157" fmla="*/ 1406943 h 10829276"/>
                <a:gd name="connsiteX158" fmla="*/ 3710579 w 4835994"/>
                <a:gd name="connsiteY158" fmla="*/ 1290445 h 10829276"/>
                <a:gd name="connsiteX159" fmla="*/ 3622656 w 4835994"/>
                <a:gd name="connsiteY159" fmla="*/ 1184937 h 10829276"/>
                <a:gd name="connsiteX160" fmla="*/ 3587486 w 4835994"/>
                <a:gd name="connsiteY160" fmla="*/ 1132183 h 10829276"/>
                <a:gd name="connsiteX161" fmla="*/ 3552317 w 4835994"/>
                <a:gd name="connsiteY161" fmla="*/ 1044260 h 10829276"/>
                <a:gd name="connsiteX162" fmla="*/ 3600048 w 4835994"/>
                <a:gd name="connsiteY162" fmla="*/ 700940 h 10829276"/>
                <a:gd name="connsiteX163" fmla="*/ 3499563 w 4835994"/>
                <a:gd name="connsiteY163" fmla="*/ 340875 h 10829276"/>
                <a:gd name="connsiteX164" fmla="*/ 3306133 w 4835994"/>
                <a:gd name="connsiteY164" fmla="*/ 182614 h 10829276"/>
                <a:gd name="connsiteX165" fmla="*/ 3059948 w 4835994"/>
                <a:gd name="connsiteY165" fmla="*/ 77106 h 10829276"/>
                <a:gd name="connsiteX166" fmla="*/ 2796179 w 4835994"/>
                <a:gd name="connsiteY166" fmla="*/ 6768 h 10829276"/>
                <a:gd name="connsiteX167" fmla="*/ 2532410 w 4835994"/>
                <a:gd name="connsiteY167" fmla="*/ 6768 h 10829276"/>
                <a:gd name="connsiteX168" fmla="*/ 2198302 w 4835994"/>
                <a:gd name="connsiteY168" fmla="*/ 41937 h 10829276"/>
                <a:gd name="connsiteX169" fmla="*/ 1987286 w 4835994"/>
                <a:gd name="connsiteY169" fmla="*/ 165029 h 10829276"/>
                <a:gd name="connsiteX170" fmla="*/ 1776271 w 4835994"/>
                <a:gd name="connsiteY170" fmla="*/ 358460 h 10829276"/>
                <a:gd name="connsiteX171" fmla="*/ 1705932 w 4835994"/>
                <a:gd name="connsiteY171" fmla="*/ 639814 h 10829276"/>
                <a:gd name="connsiteX172" fmla="*/ 1776271 w 4835994"/>
                <a:gd name="connsiteY172" fmla="*/ 991507 h 10829276"/>
                <a:gd name="connsiteX173" fmla="*/ 1952117 w 4835994"/>
                <a:gd name="connsiteY173" fmla="*/ 1272860 h 10829276"/>
                <a:gd name="connsiteX174" fmla="*/ 2163133 w 4835994"/>
                <a:gd name="connsiteY174" fmla="*/ 1448706 h 10829276"/>
                <a:gd name="connsiteX175" fmla="*/ 2215887 w 4835994"/>
                <a:gd name="connsiteY175" fmla="*/ 1554213 h 10829276"/>
                <a:gd name="connsiteX176" fmla="*/ 2215886 w 4835994"/>
                <a:gd name="connsiteY176" fmla="*/ 1888321 h 10829276"/>
                <a:gd name="connsiteX177" fmla="*/ 2084421 w 4835994"/>
                <a:gd name="connsiteY177" fmla="*/ 2295000 h 10829276"/>
                <a:gd name="connsiteX178" fmla="*/ 2004871 w 4835994"/>
                <a:gd name="connsiteY178" fmla="*/ 2503783 h 10829276"/>
                <a:gd name="connsiteX179" fmla="*/ 1562185 w 4835994"/>
                <a:gd name="connsiteY179" fmla="*/ 2803560 h 10829276"/>
                <a:gd name="connsiteX180" fmla="*/ 1139317 w 4835994"/>
                <a:gd name="connsiteY180" fmla="*/ 3011504 h 10829276"/>
                <a:gd name="connsiteX0" fmla="*/ 1139317 w 4835994"/>
                <a:gd name="connsiteY0" fmla="*/ 3011504 h 10829276"/>
                <a:gd name="connsiteX1" fmla="*/ 521192 w 4835994"/>
                <a:gd name="connsiteY1" fmla="*/ 3339065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74382 w 4835994"/>
                <a:gd name="connsiteY43" fmla="*/ 6486915 h 10829276"/>
                <a:gd name="connsiteX44" fmla="*/ 1067405 w 4835994"/>
                <a:gd name="connsiteY44" fmla="*/ 5603699 h 10829276"/>
                <a:gd name="connsiteX45" fmla="*/ 1093998 w 4835994"/>
                <a:gd name="connsiteY45" fmla="*/ 5106053 h 10829276"/>
                <a:gd name="connsiteX46" fmla="*/ 1104715 w 4835994"/>
                <a:gd name="connsiteY46" fmla="*/ 5114615 h 10829276"/>
                <a:gd name="connsiteX47" fmla="*/ 1207423 w 4835994"/>
                <a:gd name="connsiteY47" fmla="*/ 5631029 h 10829276"/>
                <a:gd name="connsiteX48" fmla="*/ 1325236 w 4835994"/>
                <a:gd name="connsiteY48" fmla="*/ 6296580 h 10829276"/>
                <a:gd name="connsiteX49" fmla="*/ 1193086 w 4835994"/>
                <a:gd name="connsiteY49" fmla="*/ 6728963 h 10829276"/>
                <a:gd name="connsiteX50" fmla="*/ 822515 w 4835994"/>
                <a:gd name="connsiteY50" fmla="*/ 7763207 h 10829276"/>
                <a:gd name="connsiteX51" fmla="*/ 698306 w 4835994"/>
                <a:gd name="connsiteY51" fmla="*/ 8785120 h 10829276"/>
                <a:gd name="connsiteX52" fmla="*/ 861871 w 4835994"/>
                <a:gd name="connsiteY52" fmla="*/ 9854152 h 10829276"/>
                <a:gd name="connsiteX53" fmla="*/ 843458 w 4835994"/>
                <a:gd name="connsiteY53" fmla="*/ 9904329 h 10829276"/>
                <a:gd name="connsiteX54" fmla="*/ 1020133 w 4835994"/>
                <a:gd name="connsiteY54" fmla="*/ 10592706 h 10829276"/>
                <a:gd name="connsiteX55" fmla="*/ 1090471 w 4835994"/>
                <a:gd name="connsiteY55" fmla="*/ 10803722 h 10829276"/>
                <a:gd name="connsiteX56" fmla="*/ 1178394 w 4835994"/>
                <a:gd name="connsiteY56" fmla="*/ 10803722 h 10829276"/>
                <a:gd name="connsiteX57" fmla="*/ 1389410 w 4835994"/>
                <a:gd name="connsiteY57" fmla="*/ 10803722 h 10829276"/>
                <a:gd name="connsiteX58" fmla="*/ 1916948 w 4835994"/>
                <a:gd name="connsiteY58" fmla="*/ 10803722 h 10829276"/>
                <a:gd name="connsiteX59" fmla="*/ 2338979 w 4835994"/>
                <a:gd name="connsiteY59" fmla="*/ 10786137 h 10829276"/>
                <a:gd name="connsiteX60" fmla="*/ 2374148 w 4835994"/>
                <a:gd name="connsiteY60" fmla="*/ 10663045 h 10829276"/>
                <a:gd name="connsiteX61" fmla="*/ 2338979 w 4835994"/>
                <a:gd name="connsiteY61" fmla="*/ 10399275 h 10829276"/>
                <a:gd name="connsiteX62" fmla="*/ 2356563 w 4835994"/>
                <a:gd name="connsiteY62" fmla="*/ 9994829 h 10829276"/>
                <a:gd name="connsiteX63" fmla="*/ 2338979 w 4835994"/>
                <a:gd name="connsiteY63" fmla="*/ 9432122 h 10829276"/>
                <a:gd name="connsiteX64" fmla="*/ 2303810 w 4835994"/>
                <a:gd name="connsiteY64" fmla="*/ 9133183 h 10829276"/>
                <a:gd name="connsiteX65" fmla="*/ 2303810 w 4835994"/>
                <a:gd name="connsiteY65" fmla="*/ 9010091 h 10829276"/>
                <a:gd name="connsiteX66" fmla="*/ 2479656 w 4835994"/>
                <a:gd name="connsiteY66" fmla="*/ 9027675 h 10829276"/>
                <a:gd name="connsiteX67" fmla="*/ 2549994 w 4835994"/>
                <a:gd name="connsiteY67" fmla="*/ 9045260 h 10829276"/>
                <a:gd name="connsiteX68" fmla="*/ 2532410 w 4835994"/>
                <a:gd name="connsiteY68" fmla="*/ 9256275 h 10829276"/>
                <a:gd name="connsiteX69" fmla="*/ 2514825 w 4835994"/>
                <a:gd name="connsiteY69" fmla="*/ 9537629 h 10829276"/>
                <a:gd name="connsiteX70" fmla="*/ 2497240 w 4835994"/>
                <a:gd name="connsiteY70" fmla="*/ 9766229 h 10829276"/>
                <a:gd name="connsiteX71" fmla="*/ 2497240 w 4835994"/>
                <a:gd name="connsiteY71" fmla="*/ 10047583 h 10829276"/>
                <a:gd name="connsiteX72" fmla="*/ 2479656 w 4835994"/>
                <a:gd name="connsiteY72" fmla="*/ 10241014 h 10829276"/>
                <a:gd name="connsiteX73" fmla="*/ 2497240 w 4835994"/>
                <a:gd name="connsiteY73" fmla="*/ 10469614 h 10829276"/>
                <a:gd name="connsiteX74" fmla="*/ 2497240 w 4835994"/>
                <a:gd name="connsiteY74" fmla="*/ 10663045 h 10829276"/>
                <a:gd name="connsiteX75" fmla="*/ 2514825 w 4835994"/>
                <a:gd name="connsiteY75" fmla="*/ 10821306 h 10829276"/>
                <a:gd name="connsiteX76" fmla="*/ 2725840 w 4835994"/>
                <a:gd name="connsiteY76" fmla="*/ 10803722 h 10829276"/>
                <a:gd name="connsiteX77" fmla="*/ 3059948 w 4835994"/>
                <a:gd name="connsiteY77" fmla="*/ 10786137 h 10829276"/>
                <a:gd name="connsiteX78" fmla="*/ 3499563 w 4835994"/>
                <a:gd name="connsiteY78" fmla="*/ 10821306 h 10829276"/>
                <a:gd name="connsiteX79" fmla="*/ 3763333 w 4835994"/>
                <a:gd name="connsiteY79" fmla="*/ 10786137 h 10829276"/>
                <a:gd name="connsiteX80" fmla="*/ 3780917 w 4835994"/>
                <a:gd name="connsiteY80" fmla="*/ 10680629 h 10829276"/>
                <a:gd name="connsiteX81" fmla="*/ 3851256 w 4835994"/>
                <a:gd name="connsiteY81" fmla="*/ 10293768 h 10829276"/>
                <a:gd name="connsiteX82" fmla="*/ 3974348 w 4835994"/>
                <a:gd name="connsiteY82" fmla="*/ 9783814 h 10829276"/>
                <a:gd name="connsiteX83" fmla="*/ 4079856 w 4835994"/>
                <a:gd name="connsiteY83" fmla="*/ 9080429 h 10829276"/>
                <a:gd name="connsiteX84" fmla="*/ 4170011 w 4835994"/>
                <a:gd name="connsiteY84" fmla="*/ 8727900 h 10829276"/>
                <a:gd name="connsiteX85" fmla="*/ 4161486 w 4835994"/>
                <a:gd name="connsiteY85" fmla="*/ 8069149 h 10829276"/>
                <a:gd name="connsiteX86" fmla="*/ 4048340 w 4835994"/>
                <a:gd name="connsiteY86" fmla="*/ 7358964 h 10829276"/>
                <a:gd name="connsiteX87" fmla="*/ 3752447 w 4835994"/>
                <a:gd name="connsiteY87" fmla="*/ 6700366 h 10829276"/>
                <a:gd name="connsiteX88" fmla="*/ 3576297 w 4835994"/>
                <a:gd name="connsiteY88" fmla="*/ 6290413 h 10829276"/>
                <a:gd name="connsiteX89" fmla="*/ 3622656 w 4835994"/>
                <a:gd name="connsiteY89" fmla="*/ 5880029 h 10829276"/>
                <a:gd name="connsiteX90" fmla="*/ 3692994 w 4835994"/>
                <a:gd name="connsiteY90" fmla="*/ 5387660 h 10829276"/>
                <a:gd name="connsiteX91" fmla="*/ 3710579 w 4835994"/>
                <a:gd name="connsiteY91" fmla="*/ 5106306 h 10829276"/>
                <a:gd name="connsiteX92" fmla="*/ 3734304 w 4835994"/>
                <a:gd name="connsiteY92" fmla="*/ 5354445 h 10829276"/>
                <a:gd name="connsiteX93" fmla="*/ 3798502 w 4835994"/>
                <a:gd name="connsiteY93" fmla="*/ 6126214 h 10829276"/>
                <a:gd name="connsiteX94" fmla="*/ 3798502 w 4835994"/>
                <a:gd name="connsiteY94" fmla="*/ 6460322 h 10829276"/>
                <a:gd name="connsiteX95" fmla="*/ 3921594 w 4835994"/>
                <a:gd name="connsiteY95" fmla="*/ 6970275 h 10829276"/>
                <a:gd name="connsiteX96" fmla="*/ 4079856 w 4835994"/>
                <a:gd name="connsiteY96" fmla="*/ 7532983 h 10829276"/>
                <a:gd name="connsiteX97" fmla="*/ 4417591 w 4835994"/>
                <a:gd name="connsiteY97" fmla="*/ 8305032 h 10829276"/>
                <a:gd name="connsiteX98" fmla="*/ 4322970 w 4835994"/>
                <a:gd name="connsiteY98" fmla="*/ 8643046 h 10829276"/>
                <a:gd name="connsiteX99" fmla="*/ 4326040 w 4835994"/>
                <a:gd name="connsiteY99" fmla="*/ 8957337 h 10829276"/>
                <a:gd name="connsiteX100" fmla="*/ 4273286 w 4835994"/>
                <a:gd name="connsiteY100" fmla="*/ 9273860 h 10829276"/>
                <a:gd name="connsiteX101" fmla="*/ 4185363 w 4835994"/>
                <a:gd name="connsiteY101" fmla="*/ 9520045 h 10829276"/>
                <a:gd name="connsiteX102" fmla="*/ 4202948 w 4835994"/>
                <a:gd name="connsiteY102" fmla="*/ 9713475 h 10829276"/>
                <a:gd name="connsiteX103" fmla="*/ 4202948 w 4835994"/>
                <a:gd name="connsiteY103" fmla="*/ 9836568 h 10829276"/>
                <a:gd name="connsiteX104" fmla="*/ 4220533 w 4835994"/>
                <a:gd name="connsiteY104" fmla="*/ 10029998 h 10829276"/>
                <a:gd name="connsiteX105" fmla="*/ 4308456 w 4835994"/>
                <a:gd name="connsiteY105" fmla="*/ 10135506 h 10829276"/>
                <a:gd name="connsiteX106" fmla="*/ 4343625 w 4835994"/>
                <a:gd name="connsiteY106" fmla="*/ 10135506 h 10829276"/>
                <a:gd name="connsiteX107" fmla="*/ 4361210 w 4835994"/>
                <a:gd name="connsiteY107" fmla="*/ 10047583 h 10829276"/>
                <a:gd name="connsiteX108" fmla="*/ 4326040 w 4835994"/>
                <a:gd name="connsiteY108" fmla="*/ 9906906 h 10829276"/>
                <a:gd name="connsiteX109" fmla="*/ 4343625 w 4835994"/>
                <a:gd name="connsiteY109" fmla="*/ 9713475 h 10829276"/>
                <a:gd name="connsiteX110" fmla="*/ 4396379 w 4835994"/>
                <a:gd name="connsiteY110" fmla="*/ 9572798 h 10829276"/>
                <a:gd name="connsiteX111" fmla="*/ 4466717 w 4835994"/>
                <a:gd name="connsiteY111" fmla="*/ 9836568 h 10829276"/>
                <a:gd name="connsiteX112" fmla="*/ 4466717 w 4835994"/>
                <a:gd name="connsiteY112" fmla="*/ 10065168 h 10829276"/>
                <a:gd name="connsiteX113" fmla="*/ 4431548 w 4835994"/>
                <a:gd name="connsiteY113" fmla="*/ 10170675 h 10829276"/>
                <a:gd name="connsiteX114" fmla="*/ 4378794 w 4835994"/>
                <a:gd name="connsiteY114" fmla="*/ 10293768 h 10829276"/>
                <a:gd name="connsiteX115" fmla="*/ 4290871 w 4835994"/>
                <a:gd name="connsiteY115" fmla="*/ 10452029 h 10829276"/>
                <a:gd name="connsiteX116" fmla="*/ 4290871 w 4835994"/>
                <a:gd name="connsiteY116" fmla="*/ 10487198 h 10829276"/>
                <a:gd name="connsiteX117" fmla="*/ 4449133 w 4835994"/>
                <a:gd name="connsiteY117" fmla="*/ 10311352 h 10829276"/>
                <a:gd name="connsiteX118" fmla="*/ 4607394 w 4835994"/>
                <a:gd name="connsiteY118" fmla="*/ 10241014 h 10829276"/>
                <a:gd name="connsiteX119" fmla="*/ 4712902 w 4835994"/>
                <a:gd name="connsiteY119" fmla="*/ 10065168 h 10829276"/>
                <a:gd name="connsiteX120" fmla="*/ 4783240 w 4835994"/>
                <a:gd name="connsiteY120" fmla="*/ 9906906 h 10829276"/>
                <a:gd name="connsiteX121" fmla="*/ 4835994 w 4835994"/>
                <a:gd name="connsiteY121" fmla="*/ 9731060 h 10829276"/>
                <a:gd name="connsiteX122" fmla="*/ 4783240 w 4835994"/>
                <a:gd name="connsiteY122" fmla="*/ 9396952 h 10829276"/>
                <a:gd name="connsiteX123" fmla="*/ 4677733 w 4835994"/>
                <a:gd name="connsiteY123" fmla="*/ 9010091 h 10829276"/>
                <a:gd name="connsiteX124" fmla="*/ 4677733 w 4835994"/>
                <a:gd name="connsiteY124" fmla="*/ 8851829 h 10829276"/>
                <a:gd name="connsiteX125" fmla="*/ 4695317 w 4835994"/>
                <a:gd name="connsiteY125" fmla="*/ 8799075 h 10829276"/>
                <a:gd name="connsiteX126" fmla="*/ 4624979 w 4835994"/>
                <a:gd name="connsiteY126" fmla="*/ 8693568 h 10829276"/>
                <a:gd name="connsiteX127" fmla="*/ 4607394 w 4835994"/>
                <a:gd name="connsiteY127" fmla="*/ 8640814 h 10829276"/>
                <a:gd name="connsiteX128" fmla="*/ 4767051 w 4835994"/>
                <a:gd name="connsiteY128" fmla="*/ 8485344 h 10829276"/>
                <a:gd name="connsiteX129" fmla="*/ 4720438 w 4835994"/>
                <a:gd name="connsiteY129" fmla="*/ 7522655 h 10829276"/>
                <a:gd name="connsiteX130" fmla="*/ 4705086 w 4835994"/>
                <a:gd name="connsiteY130" fmla="*/ 6920312 h 10829276"/>
                <a:gd name="connsiteX131" fmla="*/ 4614094 w 4835994"/>
                <a:gd name="connsiteY131" fmla="*/ 6397520 h 10829276"/>
                <a:gd name="connsiteX132" fmla="*/ 4509423 w 4835994"/>
                <a:gd name="connsiteY132" fmla="*/ 5788198 h 10829276"/>
                <a:gd name="connsiteX133" fmla="*/ 4468950 w 4835994"/>
                <a:gd name="connsiteY133" fmla="*/ 4527409 h 10829276"/>
                <a:gd name="connsiteX134" fmla="*/ 4486334 w 4835994"/>
                <a:gd name="connsiteY134" fmla="*/ 3781090 h 10829276"/>
                <a:gd name="connsiteX135" fmla="*/ 4249079 w 4835994"/>
                <a:gd name="connsiteY135" fmla="*/ 3330717 h 10829276"/>
                <a:gd name="connsiteX136" fmla="*/ 3999320 w 4835994"/>
                <a:gd name="connsiteY136" fmla="*/ 3124789 h 10829276"/>
                <a:gd name="connsiteX137" fmla="*/ 3678324 w 4835994"/>
                <a:gd name="connsiteY137" fmla="*/ 2993267 h 10829276"/>
                <a:gd name="connsiteX138" fmla="*/ 3402429 w 4835994"/>
                <a:gd name="connsiteY138" fmla="*/ 2826447 h 10829276"/>
                <a:gd name="connsiteX139" fmla="*/ 3024779 w 4835994"/>
                <a:gd name="connsiteY139" fmla="*/ 2609291 h 10829276"/>
                <a:gd name="connsiteX140" fmla="*/ 2831348 w 4835994"/>
                <a:gd name="connsiteY140" fmla="*/ 1958660 h 10829276"/>
                <a:gd name="connsiteX141" fmla="*/ 2831348 w 4835994"/>
                <a:gd name="connsiteY141" fmla="*/ 1870737 h 10829276"/>
                <a:gd name="connsiteX142" fmla="*/ 3077533 w 4835994"/>
                <a:gd name="connsiteY142" fmla="*/ 1958660 h 10829276"/>
                <a:gd name="connsiteX143" fmla="*/ 3288548 w 4835994"/>
                <a:gd name="connsiteY143" fmla="*/ 1993829 h 10829276"/>
                <a:gd name="connsiteX144" fmla="*/ 3411640 w 4835994"/>
                <a:gd name="connsiteY144" fmla="*/ 1958660 h 10829276"/>
                <a:gd name="connsiteX145" fmla="*/ 3446810 w 4835994"/>
                <a:gd name="connsiteY145" fmla="*/ 1923491 h 10829276"/>
                <a:gd name="connsiteX146" fmla="*/ 3446810 w 4835994"/>
                <a:gd name="connsiteY146" fmla="*/ 1835568 h 10829276"/>
                <a:gd name="connsiteX147" fmla="*/ 3429225 w 4835994"/>
                <a:gd name="connsiteY147" fmla="*/ 1782814 h 10829276"/>
                <a:gd name="connsiteX148" fmla="*/ 3464394 w 4835994"/>
                <a:gd name="connsiteY148" fmla="*/ 1782814 h 10829276"/>
                <a:gd name="connsiteX149" fmla="*/ 3534733 w 4835994"/>
                <a:gd name="connsiteY149" fmla="*/ 1765229 h 10829276"/>
                <a:gd name="connsiteX150" fmla="*/ 3517148 w 4835994"/>
                <a:gd name="connsiteY150" fmla="*/ 1712475 h 10829276"/>
                <a:gd name="connsiteX151" fmla="*/ 3499563 w 4835994"/>
                <a:gd name="connsiteY151" fmla="*/ 1694891 h 10829276"/>
                <a:gd name="connsiteX152" fmla="*/ 3552317 w 4835994"/>
                <a:gd name="connsiteY152" fmla="*/ 1677306 h 10829276"/>
                <a:gd name="connsiteX153" fmla="*/ 3552317 w 4835994"/>
                <a:gd name="connsiteY153" fmla="*/ 1571798 h 10829276"/>
                <a:gd name="connsiteX154" fmla="*/ 3534733 w 4835994"/>
                <a:gd name="connsiteY154" fmla="*/ 1413537 h 10829276"/>
                <a:gd name="connsiteX155" fmla="*/ 3640240 w 4835994"/>
                <a:gd name="connsiteY155" fmla="*/ 1413537 h 10829276"/>
                <a:gd name="connsiteX156" fmla="*/ 3740619 w 4835994"/>
                <a:gd name="connsiteY156" fmla="*/ 1406943 h 10829276"/>
                <a:gd name="connsiteX157" fmla="*/ 3710579 w 4835994"/>
                <a:gd name="connsiteY157" fmla="*/ 1290445 h 10829276"/>
                <a:gd name="connsiteX158" fmla="*/ 3622656 w 4835994"/>
                <a:gd name="connsiteY158" fmla="*/ 1184937 h 10829276"/>
                <a:gd name="connsiteX159" fmla="*/ 3587486 w 4835994"/>
                <a:gd name="connsiteY159" fmla="*/ 1132183 h 10829276"/>
                <a:gd name="connsiteX160" fmla="*/ 3552317 w 4835994"/>
                <a:gd name="connsiteY160" fmla="*/ 1044260 h 10829276"/>
                <a:gd name="connsiteX161" fmla="*/ 3600048 w 4835994"/>
                <a:gd name="connsiteY161" fmla="*/ 700940 h 10829276"/>
                <a:gd name="connsiteX162" fmla="*/ 3499563 w 4835994"/>
                <a:gd name="connsiteY162" fmla="*/ 340875 h 10829276"/>
                <a:gd name="connsiteX163" fmla="*/ 3306133 w 4835994"/>
                <a:gd name="connsiteY163" fmla="*/ 182614 h 10829276"/>
                <a:gd name="connsiteX164" fmla="*/ 3059948 w 4835994"/>
                <a:gd name="connsiteY164" fmla="*/ 77106 h 10829276"/>
                <a:gd name="connsiteX165" fmla="*/ 2796179 w 4835994"/>
                <a:gd name="connsiteY165" fmla="*/ 6768 h 10829276"/>
                <a:gd name="connsiteX166" fmla="*/ 2532410 w 4835994"/>
                <a:gd name="connsiteY166" fmla="*/ 6768 h 10829276"/>
                <a:gd name="connsiteX167" fmla="*/ 2198302 w 4835994"/>
                <a:gd name="connsiteY167" fmla="*/ 41937 h 10829276"/>
                <a:gd name="connsiteX168" fmla="*/ 1987286 w 4835994"/>
                <a:gd name="connsiteY168" fmla="*/ 165029 h 10829276"/>
                <a:gd name="connsiteX169" fmla="*/ 1776271 w 4835994"/>
                <a:gd name="connsiteY169" fmla="*/ 358460 h 10829276"/>
                <a:gd name="connsiteX170" fmla="*/ 1705932 w 4835994"/>
                <a:gd name="connsiteY170" fmla="*/ 639814 h 10829276"/>
                <a:gd name="connsiteX171" fmla="*/ 1776271 w 4835994"/>
                <a:gd name="connsiteY171" fmla="*/ 991507 h 10829276"/>
                <a:gd name="connsiteX172" fmla="*/ 1952117 w 4835994"/>
                <a:gd name="connsiteY172" fmla="*/ 1272860 h 10829276"/>
                <a:gd name="connsiteX173" fmla="*/ 2163133 w 4835994"/>
                <a:gd name="connsiteY173" fmla="*/ 1448706 h 10829276"/>
                <a:gd name="connsiteX174" fmla="*/ 2215887 w 4835994"/>
                <a:gd name="connsiteY174" fmla="*/ 1554213 h 10829276"/>
                <a:gd name="connsiteX175" fmla="*/ 2215886 w 4835994"/>
                <a:gd name="connsiteY175" fmla="*/ 1888321 h 10829276"/>
                <a:gd name="connsiteX176" fmla="*/ 2084421 w 4835994"/>
                <a:gd name="connsiteY176" fmla="*/ 2295000 h 10829276"/>
                <a:gd name="connsiteX177" fmla="*/ 2004871 w 4835994"/>
                <a:gd name="connsiteY177" fmla="*/ 2503783 h 10829276"/>
                <a:gd name="connsiteX178" fmla="*/ 1562185 w 4835994"/>
                <a:gd name="connsiteY178" fmla="*/ 2803560 h 10829276"/>
                <a:gd name="connsiteX179" fmla="*/ 1139317 w 4835994"/>
                <a:gd name="connsiteY179" fmla="*/ 3011504 h 10829276"/>
                <a:gd name="connsiteX0" fmla="*/ 1139317 w 4835994"/>
                <a:gd name="connsiteY0" fmla="*/ 3011504 h 10829276"/>
                <a:gd name="connsiteX1" fmla="*/ 521192 w 4835994"/>
                <a:gd name="connsiteY1" fmla="*/ 3339065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74382 w 4835994"/>
                <a:gd name="connsiteY43" fmla="*/ 6486915 h 10829276"/>
                <a:gd name="connsiteX44" fmla="*/ 1067405 w 4835994"/>
                <a:gd name="connsiteY44" fmla="*/ 5603699 h 10829276"/>
                <a:gd name="connsiteX45" fmla="*/ 1093998 w 4835994"/>
                <a:gd name="connsiteY45" fmla="*/ 5106053 h 10829276"/>
                <a:gd name="connsiteX46" fmla="*/ 1104715 w 4835994"/>
                <a:gd name="connsiteY46" fmla="*/ 5114615 h 10829276"/>
                <a:gd name="connsiteX47" fmla="*/ 1207423 w 4835994"/>
                <a:gd name="connsiteY47" fmla="*/ 5631029 h 10829276"/>
                <a:gd name="connsiteX48" fmla="*/ 1325236 w 4835994"/>
                <a:gd name="connsiteY48" fmla="*/ 6296580 h 10829276"/>
                <a:gd name="connsiteX49" fmla="*/ 1193086 w 4835994"/>
                <a:gd name="connsiteY49" fmla="*/ 6728963 h 10829276"/>
                <a:gd name="connsiteX50" fmla="*/ 822515 w 4835994"/>
                <a:gd name="connsiteY50" fmla="*/ 7763207 h 10829276"/>
                <a:gd name="connsiteX51" fmla="*/ 698306 w 4835994"/>
                <a:gd name="connsiteY51" fmla="*/ 8785120 h 10829276"/>
                <a:gd name="connsiteX52" fmla="*/ 861871 w 4835994"/>
                <a:gd name="connsiteY52" fmla="*/ 9854152 h 10829276"/>
                <a:gd name="connsiteX53" fmla="*/ 843458 w 4835994"/>
                <a:gd name="connsiteY53" fmla="*/ 9904329 h 10829276"/>
                <a:gd name="connsiteX54" fmla="*/ 1020133 w 4835994"/>
                <a:gd name="connsiteY54" fmla="*/ 10592706 h 10829276"/>
                <a:gd name="connsiteX55" fmla="*/ 1090471 w 4835994"/>
                <a:gd name="connsiteY55" fmla="*/ 10803722 h 10829276"/>
                <a:gd name="connsiteX56" fmla="*/ 1178394 w 4835994"/>
                <a:gd name="connsiteY56" fmla="*/ 10803722 h 10829276"/>
                <a:gd name="connsiteX57" fmla="*/ 1389410 w 4835994"/>
                <a:gd name="connsiteY57" fmla="*/ 10803722 h 10829276"/>
                <a:gd name="connsiteX58" fmla="*/ 1916948 w 4835994"/>
                <a:gd name="connsiteY58" fmla="*/ 10803722 h 10829276"/>
                <a:gd name="connsiteX59" fmla="*/ 2338979 w 4835994"/>
                <a:gd name="connsiteY59" fmla="*/ 10786137 h 10829276"/>
                <a:gd name="connsiteX60" fmla="*/ 2374148 w 4835994"/>
                <a:gd name="connsiteY60" fmla="*/ 10663045 h 10829276"/>
                <a:gd name="connsiteX61" fmla="*/ 2338979 w 4835994"/>
                <a:gd name="connsiteY61" fmla="*/ 10399275 h 10829276"/>
                <a:gd name="connsiteX62" fmla="*/ 2356563 w 4835994"/>
                <a:gd name="connsiteY62" fmla="*/ 9994829 h 10829276"/>
                <a:gd name="connsiteX63" fmla="*/ 2338979 w 4835994"/>
                <a:gd name="connsiteY63" fmla="*/ 9432122 h 10829276"/>
                <a:gd name="connsiteX64" fmla="*/ 2303810 w 4835994"/>
                <a:gd name="connsiteY64" fmla="*/ 9133183 h 10829276"/>
                <a:gd name="connsiteX65" fmla="*/ 2303810 w 4835994"/>
                <a:gd name="connsiteY65" fmla="*/ 9010091 h 10829276"/>
                <a:gd name="connsiteX66" fmla="*/ 2479656 w 4835994"/>
                <a:gd name="connsiteY66" fmla="*/ 9027675 h 10829276"/>
                <a:gd name="connsiteX67" fmla="*/ 2549994 w 4835994"/>
                <a:gd name="connsiteY67" fmla="*/ 9045260 h 10829276"/>
                <a:gd name="connsiteX68" fmla="*/ 2532410 w 4835994"/>
                <a:gd name="connsiteY68" fmla="*/ 9256275 h 10829276"/>
                <a:gd name="connsiteX69" fmla="*/ 2514825 w 4835994"/>
                <a:gd name="connsiteY69" fmla="*/ 9537629 h 10829276"/>
                <a:gd name="connsiteX70" fmla="*/ 2497240 w 4835994"/>
                <a:gd name="connsiteY70" fmla="*/ 9766229 h 10829276"/>
                <a:gd name="connsiteX71" fmla="*/ 2497240 w 4835994"/>
                <a:gd name="connsiteY71" fmla="*/ 10047583 h 10829276"/>
                <a:gd name="connsiteX72" fmla="*/ 2479656 w 4835994"/>
                <a:gd name="connsiteY72" fmla="*/ 10241014 h 10829276"/>
                <a:gd name="connsiteX73" fmla="*/ 2497240 w 4835994"/>
                <a:gd name="connsiteY73" fmla="*/ 10469614 h 10829276"/>
                <a:gd name="connsiteX74" fmla="*/ 2497240 w 4835994"/>
                <a:gd name="connsiteY74" fmla="*/ 10663045 h 10829276"/>
                <a:gd name="connsiteX75" fmla="*/ 2514825 w 4835994"/>
                <a:gd name="connsiteY75" fmla="*/ 10821306 h 10829276"/>
                <a:gd name="connsiteX76" fmla="*/ 2725840 w 4835994"/>
                <a:gd name="connsiteY76" fmla="*/ 10803722 h 10829276"/>
                <a:gd name="connsiteX77" fmla="*/ 3059948 w 4835994"/>
                <a:gd name="connsiteY77" fmla="*/ 10786137 h 10829276"/>
                <a:gd name="connsiteX78" fmla="*/ 3499563 w 4835994"/>
                <a:gd name="connsiteY78" fmla="*/ 10821306 h 10829276"/>
                <a:gd name="connsiteX79" fmla="*/ 3763333 w 4835994"/>
                <a:gd name="connsiteY79" fmla="*/ 10786137 h 10829276"/>
                <a:gd name="connsiteX80" fmla="*/ 3780917 w 4835994"/>
                <a:gd name="connsiteY80" fmla="*/ 10680629 h 10829276"/>
                <a:gd name="connsiteX81" fmla="*/ 3851256 w 4835994"/>
                <a:gd name="connsiteY81" fmla="*/ 10293768 h 10829276"/>
                <a:gd name="connsiteX82" fmla="*/ 3974348 w 4835994"/>
                <a:gd name="connsiteY82" fmla="*/ 9783814 h 10829276"/>
                <a:gd name="connsiteX83" fmla="*/ 4079856 w 4835994"/>
                <a:gd name="connsiteY83" fmla="*/ 9080429 h 10829276"/>
                <a:gd name="connsiteX84" fmla="*/ 4170011 w 4835994"/>
                <a:gd name="connsiteY84" fmla="*/ 8727900 h 10829276"/>
                <a:gd name="connsiteX85" fmla="*/ 4161486 w 4835994"/>
                <a:gd name="connsiteY85" fmla="*/ 8069149 h 10829276"/>
                <a:gd name="connsiteX86" fmla="*/ 4048340 w 4835994"/>
                <a:gd name="connsiteY86" fmla="*/ 7358964 h 10829276"/>
                <a:gd name="connsiteX87" fmla="*/ 3752447 w 4835994"/>
                <a:gd name="connsiteY87" fmla="*/ 6700366 h 10829276"/>
                <a:gd name="connsiteX88" fmla="*/ 3576297 w 4835994"/>
                <a:gd name="connsiteY88" fmla="*/ 6290413 h 10829276"/>
                <a:gd name="connsiteX89" fmla="*/ 3622656 w 4835994"/>
                <a:gd name="connsiteY89" fmla="*/ 5880029 h 10829276"/>
                <a:gd name="connsiteX90" fmla="*/ 3692994 w 4835994"/>
                <a:gd name="connsiteY90" fmla="*/ 5387660 h 10829276"/>
                <a:gd name="connsiteX91" fmla="*/ 3710579 w 4835994"/>
                <a:gd name="connsiteY91" fmla="*/ 5106306 h 10829276"/>
                <a:gd name="connsiteX92" fmla="*/ 3734304 w 4835994"/>
                <a:gd name="connsiteY92" fmla="*/ 5354445 h 10829276"/>
                <a:gd name="connsiteX93" fmla="*/ 3798502 w 4835994"/>
                <a:gd name="connsiteY93" fmla="*/ 6126214 h 10829276"/>
                <a:gd name="connsiteX94" fmla="*/ 3798502 w 4835994"/>
                <a:gd name="connsiteY94" fmla="*/ 6460322 h 10829276"/>
                <a:gd name="connsiteX95" fmla="*/ 3921594 w 4835994"/>
                <a:gd name="connsiteY95" fmla="*/ 6970275 h 10829276"/>
                <a:gd name="connsiteX96" fmla="*/ 4079856 w 4835994"/>
                <a:gd name="connsiteY96" fmla="*/ 7532983 h 10829276"/>
                <a:gd name="connsiteX97" fmla="*/ 4417591 w 4835994"/>
                <a:gd name="connsiteY97" fmla="*/ 8305032 h 10829276"/>
                <a:gd name="connsiteX98" fmla="*/ 4322970 w 4835994"/>
                <a:gd name="connsiteY98" fmla="*/ 8643046 h 10829276"/>
                <a:gd name="connsiteX99" fmla="*/ 4326040 w 4835994"/>
                <a:gd name="connsiteY99" fmla="*/ 8957337 h 10829276"/>
                <a:gd name="connsiteX100" fmla="*/ 4273286 w 4835994"/>
                <a:gd name="connsiteY100" fmla="*/ 9273860 h 10829276"/>
                <a:gd name="connsiteX101" fmla="*/ 4185363 w 4835994"/>
                <a:gd name="connsiteY101" fmla="*/ 9520045 h 10829276"/>
                <a:gd name="connsiteX102" fmla="*/ 4202948 w 4835994"/>
                <a:gd name="connsiteY102" fmla="*/ 9713475 h 10829276"/>
                <a:gd name="connsiteX103" fmla="*/ 4202948 w 4835994"/>
                <a:gd name="connsiteY103" fmla="*/ 9836568 h 10829276"/>
                <a:gd name="connsiteX104" fmla="*/ 4220533 w 4835994"/>
                <a:gd name="connsiteY104" fmla="*/ 10029998 h 10829276"/>
                <a:gd name="connsiteX105" fmla="*/ 4308456 w 4835994"/>
                <a:gd name="connsiteY105" fmla="*/ 10135506 h 10829276"/>
                <a:gd name="connsiteX106" fmla="*/ 4343625 w 4835994"/>
                <a:gd name="connsiteY106" fmla="*/ 10135506 h 10829276"/>
                <a:gd name="connsiteX107" fmla="*/ 4361210 w 4835994"/>
                <a:gd name="connsiteY107" fmla="*/ 10047583 h 10829276"/>
                <a:gd name="connsiteX108" fmla="*/ 4326040 w 4835994"/>
                <a:gd name="connsiteY108" fmla="*/ 9906906 h 10829276"/>
                <a:gd name="connsiteX109" fmla="*/ 4343625 w 4835994"/>
                <a:gd name="connsiteY109" fmla="*/ 9713475 h 10829276"/>
                <a:gd name="connsiteX110" fmla="*/ 4396379 w 4835994"/>
                <a:gd name="connsiteY110" fmla="*/ 9572798 h 10829276"/>
                <a:gd name="connsiteX111" fmla="*/ 4466717 w 4835994"/>
                <a:gd name="connsiteY111" fmla="*/ 9836568 h 10829276"/>
                <a:gd name="connsiteX112" fmla="*/ 4466717 w 4835994"/>
                <a:gd name="connsiteY112" fmla="*/ 10065168 h 10829276"/>
                <a:gd name="connsiteX113" fmla="*/ 4431548 w 4835994"/>
                <a:gd name="connsiteY113" fmla="*/ 10170675 h 10829276"/>
                <a:gd name="connsiteX114" fmla="*/ 4378794 w 4835994"/>
                <a:gd name="connsiteY114" fmla="*/ 10293768 h 10829276"/>
                <a:gd name="connsiteX115" fmla="*/ 4290871 w 4835994"/>
                <a:gd name="connsiteY115" fmla="*/ 10452029 h 10829276"/>
                <a:gd name="connsiteX116" fmla="*/ 4290871 w 4835994"/>
                <a:gd name="connsiteY116" fmla="*/ 10487198 h 10829276"/>
                <a:gd name="connsiteX117" fmla="*/ 4449133 w 4835994"/>
                <a:gd name="connsiteY117" fmla="*/ 10311352 h 10829276"/>
                <a:gd name="connsiteX118" fmla="*/ 4607394 w 4835994"/>
                <a:gd name="connsiteY118" fmla="*/ 10241014 h 10829276"/>
                <a:gd name="connsiteX119" fmla="*/ 4712902 w 4835994"/>
                <a:gd name="connsiteY119" fmla="*/ 10065168 h 10829276"/>
                <a:gd name="connsiteX120" fmla="*/ 4783240 w 4835994"/>
                <a:gd name="connsiteY120" fmla="*/ 9906906 h 10829276"/>
                <a:gd name="connsiteX121" fmla="*/ 4835994 w 4835994"/>
                <a:gd name="connsiteY121" fmla="*/ 9731060 h 10829276"/>
                <a:gd name="connsiteX122" fmla="*/ 4783240 w 4835994"/>
                <a:gd name="connsiteY122" fmla="*/ 9396952 h 10829276"/>
                <a:gd name="connsiteX123" fmla="*/ 4677733 w 4835994"/>
                <a:gd name="connsiteY123" fmla="*/ 9010091 h 10829276"/>
                <a:gd name="connsiteX124" fmla="*/ 4677733 w 4835994"/>
                <a:gd name="connsiteY124" fmla="*/ 8851829 h 10829276"/>
                <a:gd name="connsiteX125" fmla="*/ 4695317 w 4835994"/>
                <a:gd name="connsiteY125" fmla="*/ 8799075 h 10829276"/>
                <a:gd name="connsiteX126" fmla="*/ 4624979 w 4835994"/>
                <a:gd name="connsiteY126" fmla="*/ 8693568 h 10829276"/>
                <a:gd name="connsiteX127" fmla="*/ 4607394 w 4835994"/>
                <a:gd name="connsiteY127" fmla="*/ 8640814 h 10829276"/>
                <a:gd name="connsiteX128" fmla="*/ 4767051 w 4835994"/>
                <a:gd name="connsiteY128" fmla="*/ 8485344 h 10829276"/>
                <a:gd name="connsiteX129" fmla="*/ 4720438 w 4835994"/>
                <a:gd name="connsiteY129" fmla="*/ 7522655 h 10829276"/>
                <a:gd name="connsiteX130" fmla="*/ 4705086 w 4835994"/>
                <a:gd name="connsiteY130" fmla="*/ 6920312 h 10829276"/>
                <a:gd name="connsiteX131" fmla="*/ 4614094 w 4835994"/>
                <a:gd name="connsiteY131" fmla="*/ 6397520 h 10829276"/>
                <a:gd name="connsiteX132" fmla="*/ 4509423 w 4835994"/>
                <a:gd name="connsiteY132" fmla="*/ 5788198 h 10829276"/>
                <a:gd name="connsiteX133" fmla="*/ 4468950 w 4835994"/>
                <a:gd name="connsiteY133" fmla="*/ 4527409 h 10829276"/>
                <a:gd name="connsiteX134" fmla="*/ 4486334 w 4835994"/>
                <a:gd name="connsiteY134" fmla="*/ 3781090 h 10829276"/>
                <a:gd name="connsiteX135" fmla="*/ 4249079 w 4835994"/>
                <a:gd name="connsiteY135" fmla="*/ 3330717 h 10829276"/>
                <a:gd name="connsiteX136" fmla="*/ 3999320 w 4835994"/>
                <a:gd name="connsiteY136" fmla="*/ 3124789 h 10829276"/>
                <a:gd name="connsiteX137" fmla="*/ 3678324 w 4835994"/>
                <a:gd name="connsiteY137" fmla="*/ 2993267 h 10829276"/>
                <a:gd name="connsiteX138" fmla="*/ 3402429 w 4835994"/>
                <a:gd name="connsiteY138" fmla="*/ 2826447 h 10829276"/>
                <a:gd name="connsiteX139" fmla="*/ 3024779 w 4835994"/>
                <a:gd name="connsiteY139" fmla="*/ 2609291 h 10829276"/>
                <a:gd name="connsiteX140" fmla="*/ 2893930 w 4835994"/>
                <a:gd name="connsiteY140" fmla="*/ 2254188 h 10829276"/>
                <a:gd name="connsiteX141" fmla="*/ 2831348 w 4835994"/>
                <a:gd name="connsiteY141" fmla="*/ 1870737 h 10829276"/>
                <a:gd name="connsiteX142" fmla="*/ 3077533 w 4835994"/>
                <a:gd name="connsiteY142" fmla="*/ 1958660 h 10829276"/>
                <a:gd name="connsiteX143" fmla="*/ 3288548 w 4835994"/>
                <a:gd name="connsiteY143" fmla="*/ 1993829 h 10829276"/>
                <a:gd name="connsiteX144" fmla="*/ 3411640 w 4835994"/>
                <a:gd name="connsiteY144" fmla="*/ 1958660 h 10829276"/>
                <a:gd name="connsiteX145" fmla="*/ 3446810 w 4835994"/>
                <a:gd name="connsiteY145" fmla="*/ 1923491 h 10829276"/>
                <a:gd name="connsiteX146" fmla="*/ 3446810 w 4835994"/>
                <a:gd name="connsiteY146" fmla="*/ 1835568 h 10829276"/>
                <a:gd name="connsiteX147" fmla="*/ 3429225 w 4835994"/>
                <a:gd name="connsiteY147" fmla="*/ 1782814 h 10829276"/>
                <a:gd name="connsiteX148" fmla="*/ 3464394 w 4835994"/>
                <a:gd name="connsiteY148" fmla="*/ 1782814 h 10829276"/>
                <a:gd name="connsiteX149" fmla="*/ 3534733 w 4835994"/>
                <a:gd name="connsiteY149" fmla="*/ 1765229 h 10829276"/>
                <a:gd name="connsiteX150" fmla="*/ 3517148 w 4835994"/>
                <a:gd name="connsiteY150" fmla="*/ 1712475 h 10829276"/>
                <a:gd name="connsiteX151" fmla="*/ 3499563 w 4835994"/>
                <a:gd name="connsiteY151" fmla="*/ 1694891 h 10829276"/>
                <a:gd name="connsiteX152" fmla="*/ 3552317 w 4835994"/>
                <a:gd name="connsiteY152" fmla="*/ 1677306 h 10829276"/>
                <a:gd name="connsiteX153" fmla="*/ 3552317 w 4835994"/>
                <a:gd name="connsiteY153" fmla="*/ 1571798 h 10829276"/>
                <a:gd name="connsiteX154" fmla="*/ 3534733 w 4835994"/>
                <a:gd name="connsiteY154" fmla="*/ 1413537 h 10829276"/>
                <a:gd name="connsiteX155" fmla="*/ 3640240 w 4835994"/>
                <a:gd name="connsiteY155" fmla="*/ 1413537 h 10829276"/>
                <a:gd name="connsiteX156" fmla="*/ 3740619 w 4835994"/>
                <a:gd name="connsiteY156" fmla="*/ 1406943 h 10829276"/>
                <a:gd name="connsiteX157" fmla="*/ 3710579 w 4835994"/>
                <a:gd name="connsiteY157" fmla="*/ 1290445 h 10829276"/>
                <a:gd name="connsiteX158" fmla="*/ 3622656 w 4835994"/>
                <a:gd name="connsiteY158" fmla="*/ 1184937 h 10829276"/>
                <a:gd name="connsiteX159" fmla="*/ 3587486 w 4835994"/>
                <a:gd name="connsiteY159" fmla="*/ 1132183 h 10829276"/>
                <a:gd name="connsiteX160" fmla="*/ 3552317 w 4835994"/>
                <a:gd name="connsiteY160" fmla="*/ 1044260 h 10829276"/>
                <a:gd name="connsiteX161" fmla="*/ 3600048 w 4835994"/>
                <a:gd name="connsiteY161" fmla="*/ 700940 h 10829276"/>
                <a:gd name="connsiteX162" fmla="*/ 3499563 w 4835994"/>
                <a:gd name="connsiteY162" fmla="*/ 340875 h 10829276"/>
                <a:gd name="connsiteX163" fmla="*/ 3306133 w 4835994"/>
                <a:gd name="connsiteY163" fmla="*/ 182614 h 10829276"/>
                <a:gd name="connsiteX164" fmla="*/ 3059948 w 4835994"/>
                <a:gd name="connsiteY164" fmla="*/ 77106 h 10829276"/>
                <a:gd name="connsiteX165" fmla="*/ 2796179 w 4835994"/>
                <a:gd name="connsiteY165" fmla="*/ 6768 h 10829276"/>
                <a:gd name="connsiteX166" fmla="*/ 2532410 w 4835994"/>
                <a:gd name="connsiteY166" fmla="*/ 6768 h 10829276"/>
                <a:gd name="connsiteX167" fmla="*/ 2198302 w 4835994"/>
                <a:gd name="connsiteY167" fmla="*/ 41937 h 10829276"/>
                <a:gd name="connsiteX168" fmla="*/ 1987286 w 4835994"/>
                <a:gd name="connsiteY168" fmla="*/ 165029 h 10829276"/>
                <a:gd name="connsiteX169" fmla="*/ 1776271 w 4835994"/>
                <a:gd name="connsiteY169" fmla="*/ 358460 h 10829276"/>
                <a:gd name="connsiteX170" fmla="*/ 1705932 w 4835994"/>
                <a:gd name="connsiteY170" fmla="*/ 639814 h 10829276"/>
                <a:gd name="connsiteX171" fmla="*/ 1776271 w 4835994"/>
                <a:gd name="connsiteY171" fmla="*/ 991507 h 10829276"/>
                <a:gd name="connsiteX172" fmla="*/ 1952117 w 4835994"/>
                <a:gd name="connsiteY172" fmla="*/ 1272860 h 10829276"/>
                <a:gd name="connsiteX173" fmla="*/ 2163133 w 4835994"/>
                <a:gd name="connsiteY173" fmla="*/ 1448706 h 10829276"/>
                <a:gd name="connsiteX174" fmla="*/ 2215887 w 4835994"/>
                <a:gd name="connsiteY174" fmla="*/ 1554213 h 10829276"/>
                <a:gd name="connsiteX175" fmla="*/ 2215886 w 4835994"/>
                <a:gd name="connsiteY175" fmla="*/ 1888321 h 10829276"/>
                <a:gd name="connsiteX176" fmla="*/ 2084421 w 4835994"/>
                <a:gd name="connsiteY176" fmla="*/ 2295000 h 10829276"/>
                <a:gd name="connsiteX177" fmla="*/ 2004871 w 4835994"/>
                <a:gd name="connsiteY177" fmla="*/ 2503783 h 10829276"/>
                <a:gd name="connsiteX178" fmla="*/ 1562185 w 4835994"/>
                <a:gd name="connsiteY178" fmla="*/ 2803560 h 10829276"/>
                <a:gd name="connsiteX179" fmla="*/ 1139317 w 4835994"/>
                <a:gd name="connsiteY179" fmla="*/ 3011504 h 10829276"/>
                <a:gd name="connsiteX0" fmla="*/ 1139317 w 4835994"/>
                <a:gd name="connsiteY0" fmla="*/ 3011504 h 10829276"/>
                <a:gd name="connsiteX1" fmla="*/ 521192 w 4835994"/>
                <a:gd name="connsiteY1" fmla="*/ 3339065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74382 w 4835994"/>
                <a:gd name="connsiteY43" fmla="*/ 6486915 h 10829276"/>
                <a:gd name="connsiteX44" fmla="*/ 1067405 w 4835994"/>
                <a:gd name="connsiteY44" fmla="*/ 5603699 h 10829276"/>
                <a:gd name="connsiteX45" fmla="*/ 1093998 w 4835994"/>
                <a:gd name="connsiteY45" fmla="*/ 5106053 h 10829276"/>
                <a:gd name="connsiteX46" fmla="*/ 1104715 w 4835994"/>
                <a:gd name="connsiteY46" fmla="*/ 5114615 h 10829276"/>
                <a:gd name="connsiteX47" fmla="*/ 1207423 w 4835994"/>
                <a:gd name="connsiteY47" fmla="*/ 5631029 h 10829276"/>
                <a:gd name="connsiteX48" fmla="*/ 1325236 w 4835994"/>
                <a:gd name="connsiteY48" fmla="*/ 6296580 h 10829276"/>
                <a:gd name="connsiteX49" fmla="*/ 1193086 w 4835994"/>
                <a:gd name="connsiteY49" fmla="*/ 6728963 h 10829276"/>
                <a:gd name="connsiteX50" fmla="*/ 822515 w 4835994"/>
                <a:gd name="connsiteY50" fmla="*/ 7763207 h 10829276"/>
                <a:gd name="connsiteX51" fmla="*/ 698306 w 4835994"/>
                <a:gd name="connsiteY51" fmla="*/ 8785120 h 10829276"/>
                <a:gd name="connsiteX52" fmla="*/ 861871 w 4835994"/>
                <a:gd name="connsiteY52" fmla="*/ 9854152 h 10829276"/>
                <a:gd name="connsiteX53" fmla="*/ 843458 w 4835994"/>
                <a:gd name="connsiteY53" fmla="*/ 9904329 h 10829276"/>
                <a:gd name="connsiteX54" fmla="*/ 1020133 w 4835994"/>
                <a:gd name="connsiteY54" fmla="*/ 10592706 h 10829276"/>
                <a:gd name="connsiteX55" fmla="*/ 1090471 w 4835994"/>
                <a:gd name="connsiteY55" fmla="*/ 10803722 h 10829276"/>
                <a:gd name="connsiteX56" fmla="*/ 1178394 w 4835994"/>
                <a:gd name="connsiteY56" fmla="*/ 10803722 h 10829276"/>
                <a:gd name="connsiteX57" fmla="*/ 1389410 w 4835994"/>
                <a:gd name="connsiteY57" fmla="*/ 10803722 h 10829276"/>
                <a:gd name="connsiteX58" fmla="*/ 1916948 w 4835994"/>
                <a:gd name="connsiteY58" fmla="*/ 10803722 h 10829276"/>
                <a:gd name="connsiteX59" fmla="*/ 2338979 w 4835994"/>
                <a:gd name="connsiteY59" fmla="*/ 10786137 h 10829276"/>
                <a:gd name="connsiteX60" fmla="*/ 2374148 w 4835994"/>
                <a:gd name="connsiteY60" fmla="*/ 10663045 h 10829276"/>
                <a:gd name="connsiteX61" fmla="*/ 2338979 w 4835994"/>
                <a:gd name="connsiteY61" fmla="*/ 10399275 h 10829276"/>
                <a:gd name="connsiteX62" fmla="*/ 2356563 w 4835994"/>
                <a:gd name="connsiteY62" fmla="*/ 9994829 h 10829276"/>
                <a:gd name="connsiteX63" fmla="*/ 2338979 w 4835994"/>
                <a:gd name="connsiteY63" fmla="*/ 9432122 h 10829276"/>
                <a:gd name="connsiteX64" fmla="*/ 2303810 w 4835994"/>
                <a:gd name="connsiteY64" fmla="*/ 9133183 h 10829276"/>
                <a:gd name="connsiteX65" fmla="*/ 2303810 w 4835994"/>
                <a:gd name="connsiteY65" fmla="*/ 9010091 h 10829276"/>
                <a:gd name="connsiteX66" fmla="*/ 2479656 w 4835994"/>
                <a:gd name="connsiteY66" fmla="*/ 9027675 h 10829276"/>
                <a:gd name="connsiteX67" fmla="*/ 2549994 w 4835994"/>
                <a:gd name="connsiteY67" fmla="*/ 9045260 h 10829276"/>
                <a:gd name="connsiteX68" fmla="*/ 2532410 w 4835994"/>
                <a:gd name="connsiteY68" fmla="*/ 9256275 h 10829276"/>
                <a:gd name="connsiteX69" fmla="*/ 2514825 w 4835994"/>
                <a:gd name="connsiteY69" fmla="*/ 9537629 h 10829276"/>
                <a:gd name="connsiteX70" fmla="*/ 2497240 w 4835994"/>
                <a:gd name="connsiteY70" fmla="*/ 9766229 h 10829276"/>
                <a:gd name="connsiteX71" fmla="*/ 2497240 w 4835994"/>
                <a:gd name="connsiteY71" fmla="*/ 10047583 h 10829276"/>
                <a:gd name="connsiteX72" fmla="*/ 2479656 w 4835994"/>
                <a:gd name="connsiteY72" fmla="*/ 10241014 h 10829276"/>
                <a:gd name="connsiteX73" fmla="*/ 2497240 w 4835994"/>
                <a:gd name="connsiteY73" fmla="*/ 10469614 h 10829276"/>
                <a:gd name="connsiteX74" fmla="*/ 2497240 w 4835994"/>
                <a:gd name="connsiteY74" fmla="*/ 10663045 h 10829276"/>
                <a:gd name="connsiteX75" fmla="*/ 2514825 w 4835994"/>
                <a:gd name="connsiteY75" fmla="*/ 10821306 h 10829276"/>
                <a:gd name="connsiteX76" fmla="*/ 2725840 w 4835994"/>
                <a:gd name="connsiteY76" fmla="*/ 10803722 h 10829276"/>
                <a:gd name="connsiteX77" fmla="*/ 3059948 w 4835994"/>
                <a:gd name="connsiteY77" fmla="*/ 10786137 h 10829276"/>
                <a:gd name="connsiteX78" fmla="*/ 3499563 w 4835994"/>
                <a:gd name="connsiteY78" fmla="*/ 10821306 h 10829276"/>
                <a:gd name="connsiteX79" fmla="*/ 3763333 w 4835994"/>
                <a:gd name="connsiteY79" fmla="*/ 10786137 h 10829276"/>
                <a:gd name="connsiteX80" fmla="*/ 3780917 w 4835994"/>
                <a:gd name="connsiteY80" fmla="*/ 10680629 h 10829276"/>
                <a:gd name="connsiteX81" fmla="*/ 3851256 w 4835994"/>
                <a:gd name="connsiteY81" fmla="*/ 10293768 h 10829276"/>
                <a:gd name="connsiteX82" fmla="*/ 3974348 w 4835994"/>
                <a:gd name="connsiteY82" fmla="*/ 9783814 h 10829276"/>
                <a:gd name="connsiteX83" fmla="*/ 4079856 w 4835994"/>
                <a:gd name="connsiteY83" fmla="*/ 9080429 h 10829276"/>
                <a:gd name="connsiteX84" fmla="*/ 4170011 w 4835994"/>
                <a:gd name="connsiteY84" fmla="*/ 8727900 h 10829276"/>
                <a:gd name="connsiteX85" fmla="*/ 4161486 w 4835994"/>
                <a:gd name="connsiteY85" fmla="*/ 8069149 h 10829276"/>
                <a:gd name="connsiteX86" fmla="*/ 4048340 w 4835994"/>
                <a:gd name="connsiteY86" fmla="*/ 7358964 h 10829276"/>
                <a:gd name="connsiteX87" fmla="*/ 3752447 w 4835994"/>
                <a:gd name="connsiteY87" fmla="*/ 6700366 h 10829276"/>
                <a:gd name="connsiteX88" fmla="*/ 3576297 w 4835994"/>
                <a:gd name="connsiteY88" fmla="*/ 6290413 h 10829276"/>
                <a:gd name="connsiteX89" fmla="*/ 3622656 w 4835994"/>
                <a:gd name="connsiteY89" fmla="*/ 5880029 h 10829276"/>
                <a:gd name="connsiteX90" fmla="*/ 3692994 w 4835994"/>
                <a:gd name="connsiteY90" fmla="*/ 5387660 h 10829276"/>
                <a:gd name="connsiteX91" fmla="*/ 3710579 w 4835994"/>
                <a:gd name="connsiteY91" fmla="*/ 5106306 h 10829276"/>
                <a:gd name="connsiteX92" fmla="*/ 3734304 w 4835994"/>
                <a:gd name="connsiteY92" fmla="*/ 5354445 h 10829276"/>
                <a:gd name="connsiteX93" fmla="*/ 3798502 w 4835994"/>
                <a:gd name="connsiteY93" fmla="*/ 6126214 h 10829276"/>
                <a:gd name="connsiteX94" fmla="*/ 3798502 w 4835994"/>
                <a:gd name="connsiteY94" fmla="*/ 6460322 h 10829276"/>
                <a:gd name="connsiteX95" fmla="*/ 3921594 w 4835994"/>
                <a:gd name="connsiteY95" fmla="*/ 6970275 h 10829276"/>
                <a:gd name="connsiteX96" fmla="*/ 4079856 w 4835994"/>
                <a:gd name="connsiteY96" fmla="*/ 7532983 h 10829276"/>
                <a:gd name="connsiteX97" fmla="*/ 4417591 w 4835994"/>
                <a:gd name="connsiteY97" fmla="*/ 8305032 h 10829276"/>
                <a:gd name="connsiteX98" fmla="*/ 4322970 w 4835994"/>
                <a:gd name="connsiteY98" fmla="*/ 8643046 h 10829276"/>
                <a:gd name="connsiteX99" fmla="*/ 4326040 w 4835994"/>
                <a:gd name="connsiteY99" fmla="*/ 8957337 h 10829276"/>
                <a:gd name="connsiteX100" fmla="*/ 4273286 w 4835994"/>
                <a:gd name="connsiteY100" fmla="*/ 9273860 h 10829276"/>
                <a:gd name="connsiteX101" fmla="*/ 4185363 w 4835994"/>
                <a:gd name="connsiteY101" fmla="*/ 9520045 h 10829276"/>
                <a:gd name="connsiteX102" fmla="*/ 4202948 w 4835994"/>
                <a:gd name="connsiteY102" fmla="*/ 9713475 h 10829276"/>
                <a:gd name="connsiteX103" fmla="*/ 4202948 w 4835994"/>
                <a:gd name="connsiteY103" fmla="*/ 9836568 h 10829276"/>
                <a:gd name="connsiteX104" fmla="*/ 4220533 w 4835994"/>
                <a:gd name="connsiteY104" fmla="*/ 10029998 h 10829276"/>
                <a:gd name="connsiteX105" fmla="*/ 4308456 w 4835994"/>
                <a:gd name="connsiteY105" fmla="*/ 10135506 h 10829276"/>
                <a:gd name="connsiteX106" fmla="*/ 4343625 w 4835994"/>
                <a:gd name="connsiteY106" fmla="*/ 10135506 h 10829276"/>
                <a:gd name="connsiteX107" fmla="*/ 4361210 w 4835994"/>
                <a:gd name="connsiteY107" fmla="*/ 10047583 h 10829276"/>
                <a:gd name="connsiteX108" fmla="*/ 4326040 w 4835994"/>
                <a:gd name="connsiteY108" fmla="*/ 9906906 h 10829276"/>
                <a:gd name="connsiteX109" fmla="*/ 4343625 w 4835994"/>
                <a:gd name="connsiteY109" fmla="*/ 9713475 h 10829276"/>
                <a:gd name="connsiteX110" fmla="*/ 4396379 w 4835994"/>
                <a:gd name="connsiteY110" fmla="*/ 9572798 h 10829276"/>
                <a:gd name="connsiteX111" fmla="*/ 4466717 w 4835994"/>
                <a:gd name="connsiteY111" fmla="*/ 9836568 h 10829276"/>
                <a:gd name="connsiteX112" fmla="*/ 4466717 w 4835994"/>
                <a:gd name="connsiteY112" fmla="*/ 10065168 h 10829276"/>
                <a:gd name="connsiteX113" fmla="*/ 4431548 w 4835994"/>
                <a:gd name="connsiteY113" fmla="*/ 10170675 h 10829276"/>
                <a:gd name="connsiteX114" fmla="*/ 4378794 w 4835994"/>
                <a:gd name="connsiteY114" fmla="*/ 10293768 h 10829276"/>
                <a:gd name="connsiteX115" fmla="*/ 4290871 w 4835994"/>
                <a:gd name="connsiteY115" fmla="*/ 10452029 h 10829276"/>
                <a:gd name="connsiteX116" fmla="*/ 4290871 w 4835994"/>
                <a:gd name="connsiteY116" fmla="*/ 10487198 h 10829276"/>
                <a:gd name="connsiteX117" fmla="*/ 4449133 w 4835994"/>
                <a:gd name="connsiteY117" fmla="*/ 10311352 h 10829276"/>
                <a:gd name="connsiteX118" fmla="*/ 4607394 w 4835994"/>
                <a:gd name="connsiteY118" fmla="*/ 10241014 h 10829276"/>
                <a:gd name="connsiteX119" fmla="*/ 4712902 w 4835994"/>
                <a:gd name="connsiteY119" fmla="*/ 10065168 h 10829276"/>
                <a:gd name="connsiteX120" fmla="*/ 4783240 w 4835994"/>
                <a:gd name="connsiteY120" fmla="*/ 9906906 h 10829276"/>
                <a:gd name="connsiteX121" fmla="*/ 4835994 w 4835994"/>
                <a:gd name="connsiteY121" fmla="*/ 9731060 h 10829276"/>
                <a:gd name="connsiteX122" fmla="*/ 4783240 w 4835994"/>
                <a:gd name="connsiteY122" fmla="*/ 9396952 h 10829276"/>
                <a:gd name="connsiteX123" fmla="*/ 4677733 w 4835994"/>
                <a:gd name="connsiteY123" fmla="*/ 9010091 h 10829276"/>
                <a:gd name="connsiteX124" fmla="*/ 4677733 w 4835994"/>
                <a:gd name="connsiteY124" fmla="*/ 8851829 h 10829276"/>
                <a:gd name="connsiteX125" fmla="*/ 4695317 w 4835994"/>
                <a:gd name="connsiteY125" fmla="*/ 8799075 h 10829276"/>
                <a:gd name="connsiteX126" fmla="*/ 4624979 w 4835994"/>
                <a:gd name="connsiteY126" fmla="*/ 8693568 h 10829276"/>
                <a:gd name="connsiteX127" fmla="*/ 4607394 w 4835994"/>
                <a:gd name="connsiteY127" fmla="*/ 8640814 h 10829276"/>
                <a:gd name="connsiteX128" fmla="*/ 4767051 w 4835994"/>
                <a:gd name="connsiteY128" fmla="*/ 8485344 h 10829276"/>
                <a:gd name="connsiteX129" fmla="*/ 4720438 w 4835994"/>
                <a:gd name="connsiteY129" fmla="*/ 7522655 h 10829276"/>
                <a:gd name="connsiteX130" fmla="*/ 4705086 w 4835994"/>
                <a:gd name="connsiteY130" fmla="*/ 6920312 h 10829276"/>
                <a:gd name="connsiteX131" fmla="*/ 4614094 w 4835994"/>
                <a:gd name="connsiteY131" fmla="*/ 6397520 h 10829276"/>
                <a:gd name="connsiteX132" fmla="*/ 4509423 w 4835994"/>
                <a:gd name="connsiteY132" fmla="*/ 5788198 h 10829276"/>
                <a:gd name="connsiteX133" fmla="*/ 4468950 w 4835994"/>
                <a:gd name="connsiteY133" fmla="*/ 4527409 h 10829276"/>
                <a:gd name="connsiteX134" fmla="*/ 4486334 w 4835994"/>
                <a:gd name="connsiteY134" fmla="*/ 3781090 h 10829276"/>
                <a:gd name="connsiteX135" fmla="*/ 4249079 w 4835994"/>
                <a:gd name="connsiteY135" fmla="*/ 3330717 h 10829276"/>
                <a:gd name="connsiteX136" fmla="*/ 3999320 w 4835994"/>
                <a:gd name="connsiteY136" fmla="*/ 3124789 h 10829276"/>
                <a:gd name="connsiteX137" fmla="*/ 3678324 w 4835994"/>
                <a:gd name="connsiteY137" fmla="*/ 2993267 h 10829276"/>
                <a:gd name="connsiteX138" fmla="*/ 3402429 w 4835994"/>
                <a:gd name="connsiteY138" fmla="*/ 2826447 h 10829276"/>
                <a:gd name="connsiteX139" fmla="*/ 3024779 w 4835994"/>
                <a:gd name="connsiteY139" fmla="*/ 2609291 h 10829276"/>
                <a:gd name="connsiteX140" fmla="*/ 2893930 w 4835994"/>
                <a:gd name="connsiteY140" fmla="*/ 2254188 h 10829276"/>
                <a:gd name="connsiteX141" fmla="*/ 2869593 w 4835994"/>
                <a:gd name="connsiteY141" fmla="*/ 2013286 h 10829276"/>
                <a:gd name="connsiteX142" fmla="*/ 3077533 w 4835994"/>
                <a:gd name="connsiteY142" fmla="*/ 1958660 h 10829276"/>
                <a:gd name="connsiteX143" fmla="*/ 3288548 w 4835994"/>
                <a:gd name="connsiteY143" fmla="*/ 1993829 h 10829276"/>
                <a:gd name="connsiteX144" fmla="*/ 3411640 w 4835994"/>
                <a:gd name="connsiteY144" fmla="*/ 1958660 h 10829276"/>
                <a:gd name="connsiteX145" fmla="*/ 3446810 w 4835994"/>
                <a:gd name="connsiteY145" fmla="*/ 1923491 h 10829276"/>
                <a:gd name="connsiteX146" fmla="*/ 3446810 w 4835994"/>
                <a:gd name="connsiteY146" fmla="*/ 1835568 h 10829276"/>
                <a:gd name="connsiteX147" fmla="*/ 3429225 w 4835994"/>
                <a:gd name="connsiteY147" fmla="*/ 1782814 h 10829276"/>
                <a:gd name="connsiteX148" fmla="*/ 3464394 w 4835994"/>
                <a:gd name="connsiteY148" fmla="*/ 1782814 h 10829276"/>
                <a:gd name="connsiteX149" fmla="*/ 3534733 w 4835994"/>
                <a:gd name="connsiteY149" fmla="*/ 1765229 h 10829276"/>
                <a:gd name="connsiteX150" fmla="*/ 3517148 w 4835994"/>
                <a:gd name="connsiteY150" fmla="*/ 1712475 h 10829276"/>
                <a:gd name="connsiteX151" fmla="*/ 3499563 w 4835994"/>
                <a:gd name="connsiteY151" fmla="*/ 1694891 h 10829276"/>
                <a:gd name="connsiteX152" fmla="*/ 3552317 w 4835994"/>
                <a:gd name="connsiteY152" fmla="*/ 1677306 h 10829276"/>
                <a:gd name="connsiteX153" fmla="*/ 3552317 w 4835994"/>
                <a:gd name="connsiteY153" fmla="*/ 1571798 h 10829276"/>
                <a:gd name="connsiteX154" fmla="*/ 3534733 w 4835994"/>
                <a:gd name="connsiteY154" fmla="*/ 1413537 h 10829276"/>
                <a:gd name="connsiteX155" fmla="*/ 3640240 w 4835994"/>
                <a:gd name="connsiteY155" fmla="*/ 1413537 h 10829276"/>
                <a:gd name="connsiteX156" fmla="*/ 3740619 w 4835994"/>
                <a:gd name="connsiteY156" fmla="*/ 1406943 h 10829276"/>
                <a:gd name="connsiteX157" fmla="*/ 3710579 w 4835994"/>
                <a:gd name="connsiteY157" fmla="*/ 1290445 h 10829276"/>
                <a:gd name="connsiteX158" fmla="*/ 3622656 w 4835994"/>
                <a:gd name="connsiteY158" fmla="*/ 1184937 h 10829276"/>
                <a:gd name="connsiteX159" fmla="*/ 3587486 w 4835994"/>
                <a:gd name="connsiteY159" fmla="*/ 1132183 h 10829276"/>
                <a:gd name="connsiteX160" fmla="*/ 3552317 w 4835994"/>
                <a:gd name="connsiteY160" fmla="*/ 1044260 h 10829276"/>
                <a:gd name="connsiteX161" fmla="*/ 3600048 w 4835994"/>
                <a:gd name="connsiteY161" fmla="*/ 700940 h 10829276"/>
                <a:gd name="connsiteX162" fmla="*/ 3499563 w 4835994"/>
                <a:gd name="connsiteY162" fmla="*/ 340875 h 10829276"/>
                <a:gd name="connsiteX163" fmla="*/ 3306133 w 4835994"/>
                <a:gd name="connsiteY163" fmla="*/ 182614 h 10829276"/>
                <a:gd name="connsiteX164" fmla="*/ 3059948 w 4835994"/>
                <a:gd name="connsiteY164" fmla="*/ 77106 h 10829276"/>
                <a:gd name="connsiteX165" fmla="*/ 2796179 w 4835994"/>
                <a:gd name="connsiteY165" fmla="*/ 6768 h 10829276"/>
                <a:gd name="connsiteX166" fmla="*/ 2532410 w 4835994"/>
                <a:gd name="connsiteY166" fmla="*/ 6768 h 10829276"/>
                <a:gd name="connsiteX167" fmla="*/ 2198302 w 4835994"/>
                <a:gd name="connsiteY167" fmla="*/ 41937 h 10829276"/>
                <a:gd name="connsiteX168" fmla="*/ 1987286 w 4835994"/>
                <a:gd name="connsiteY168" fmla="*/ 165029 h 10829276"/>
                <a:gd name="connsiteX169" fmla="*/ 1776271 w 4835994"/>
                <a:gd name="connsiteY169" fmla="*/ 358460 h 10829276"/>
                <a:gd name="connsiteX170" fmla="*/ 1705932 w 4835994"/>
                <a:gd name="connsiteY170" fmla="*/ 639814 h 10829276"/>
                <a:gd name="connsiteX171" fmla="*/ 1776271 w 4835994"/>
                <a:gd name="connsiteY171" fmla="*/ 991507 h 10829276"/>
                <a:gd name="connsiteX172" fmla="*/ 1952117 w 4835994"/>
                <a:gd name="connsiteY172" fmla="*/ 1272860 h 10829276"/>
                <a:gd name="connsiteX173" fmla="*/ 2163133 w 4835994"/>
                <a:gd name="connsiteY173" fmla="*/ 1448706 h 10829276"/>
                <a:gd name="connsiteX174" fmla="*/ 2215887 w 4835994"/>
                <a:gd name="connsiteY174" fmla="*/ 1554213 h 10829276"/>
                <a:gd name="connsiteX175" fmla="*/ 2215886 w 4835994"/>
                <a:gd name="connsiteY175" fmla="*/ 1888321 h 10829276"/>
                <a:gd name="connsiteX176" fmla="*/ 2084421 w 4835994"/>
                <a:gd name="connsiteY176" fmla="*/ 2295000 h 10829276"/>
                <a:gd name="connsiteX177" fmla="*/ 2004871 w 4835994"/>
                <a:gd name="connsiteY177" fmla="*/ 2503783 h 10829276"/>
                <a:gd name="connsiteX178" fmla="*/ 1562185 w 4835994"/>
                <a:gd name="connsiteY178" fmla="*/ 2803560 h 10829276"/>
                <a:gd name="connsiteX179" fmla="*/ 1139317 w 4835994"/>
                <a:gd name="connsiteY179" fmla="*/ 3011504 h 10829276"/>
                <a:gd name="connsiteX0" fmla="*/ 1139317 w 4835994"/>
                <a:gd name="connsiteY0" fmla="*/ 3011504 h 10829276"/>
                <a:gd name="connsiteX1" fmla="*/ 521192 w 4835994"/>
                <a:gd name="connsiteY1" fmla="*/ 3339065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74382 w 4835994"/>
                <a:gd name="connsiteY43" fmla="*/ 6486915 h 10829276"/>
                <a:gd name="connsiteX44" fmla="*/ 1067405 w 4835994"/>
                <a:gd name="connsiteY44" fmla="*/ 5603699 h 10829276"/>
                <a:gd name="connsiteX45" fmla="*/ 1093998 w 4835994"/>
                <a:gd name="connsiteY45" fmla="*/ 5106053 h 10829276"/>
                <a:gd name="connsiteX46" fmla="*/ 1104715 w 4835994"/>
                <a:gd name="connsiteY46" fmla="*/ 5114615 h 10829276"/>
                <a:gd name="connsiteX47" fmla="*/ 1207423 w 4835994"/>
                <a:gd name="connsiteY47" fmla="*/ 5631029 h 10829276"/>
                <a:gd name="connsiteX48" fmla="*/ 1325236 w 4835994"/>
                <a:gd name="connsiteY48" fmla="*/ 6296580 h 10829276"/>
                <a:gd name="connsiteX49" fmla="*/ 1193086 w 4835994"/>
                <a:gd name="connsiteY49" fmla="*/ 6728963 h 10829276"/>
                <a:gd name="connsiteX50" fmla="*/ 822515 w 4835994"/>
                <a:gd name="connsiteY50" fmla="*/ 7763207 h 10829276"/>
                <a:gd name="connsiteX51" fmla="*/ 698306 w 4835994"/>
                <a:gd name="connsiteY51" fmla="*/ 8785120 h 10829276"/>
                <a:gd name="connsiteX52" fmla="*/ 861871 w 4835994"/>
                <a:gd name="connsiteY52" fmla="*/ 9854152 h 10829276"/>
                <a:gd name="connsiteX53" fmla="*/ 843458 w 4835994"/>
                <a:gd name="connsiteY53" fmla="*/ 9904329 h 10829276"/>
                <a:gd name="connsiteX54" fmla="*/ 1020133 w 4835994"/>
                <a:gd name="connsiteY54" fmla="*/ 10592706 h 10829276"/>
                <a:gd name="connsiteX55" fmla="*/ 1090471 w 4835994"/>
                <a:gd name="connsiteY55" fmla="*/ 10803722 h 10829276"/>
                <a:gd name="connsiteX56" fmla="*/ 1178394 w 4835994"/>
                <a:gd name="connsiteY56" fmla="*/ 10803722 h 10829276"/>
                <a:gd name="connsiteX57" fmla="*/ 1389410 w 4835994"/>
                <a:gd name="connsiteY57" fmla="*/ 10803722 h 10829276"/>
                <a:gd name="connsiteX58" fmla="*/ 1916948 w 4835994"/>
                <a:gd name="connsiteY58" fmla="*/ 10803722 h 10829276"/>
                <a:gd name="connsiteX59" fmla="*/ 2338979 w 4835994"/>
                <a:gd name="connsiteY59" fmla="*/ 10786137 h 10829276"/>
                <a:gd name="connsiteX60" fmla="*/ 2374148 w 4835994"/>
                <a:gd name="connsiteY60" fmla="*/ 10663045 h 10829276"/>
                <a:gd name="connsiteX61" fmla="*/ 2338979 w 4835994"/>
                <a:gd name="connsiteY61" fmla="*/ 10399275 h 10829276"/>
                <a:gd name="connsiteX62" fmla="*/ 2356563 w 4835994"/>
                <a:gd name="connsiteY62" fmla="*/ 9994829 h 10829276"/>
                <a:gd name="connsiteX63" fmla="*/ 2338979 w 4835994"/>
                <a:gd name="connsiteY63" fmla="*/ 9432122 h 10829276"/>
                <a:gd name="connsiteX64" fmla="*/ 2303810 w 4835994"/>
                <a:gd name="connsiteY64" fmla="*/ 9133183 h 10829276"/>
                <a:gd name="connsiteX65" fmla="*/ 2303810 w 4835994"/>
                <a:gd name="connsiteY65" fmla="*/ 9010091 h 10829276"/>
                <a:gd name="connsiteX66" fmla="*/ 2479656 w 4835994"/>
                <a:gd name="connsiteY66" fmla="*/ 9027675 h 10829276"/>
                <a:gd name="connsiteX67" fmla="*/ 2549994 w 4835994"/>
                <a:gd name="connsiteY67" fmla="*/ 9045260 h 10829276"/>
                <a:gd name="connsiteX68" fmla="*/ 2532410 w 4835994"/>
                <a:gd name="connsiteY68" fmla="*/ 9256275 h 10829276"/>
                <a:gd name="connsiteX69" fmla="*/ 2514825 w 4835994"/>
                <a:gd name="connsiteY69" fmla="*/ 9537629 h 10829276"/>
                <a:gd name="connsiteX70" fmla="*/ 2497240 w 4835994"/>
                <a:gd name="connsiteY70" fmla="*/ 9766229 h 10829276"/>
                <a:gd name="connsiteX71" fmla="*/ 2497240 w 4835994"/>
                <a:gd name="connsiteY71" fmla="*/ 10047583 h 10829276"/>
                <a:gd name="connsiteX72" fmla="*/ 2479656 w 4835994"/>
                <a:gd name="connsiteY72" fmla="*/ 10241014 h 10829276"/>
                <a:gd name="connsiteX73" fmla="*/ 2497240 w 4835994"/>
                <a:gd name="connsiteY73" fmla="*/ 10469614 h 10829276"/>
                <a:gd name="connsiteX74" fmla="*/ 2497240 w 4835994"/>
                <a:gd name="connsiteY74" fmla="*/ 10663045 h 10829276"/>
                <a:gd name="connsiteX75" fmla="*/ 2514825 w 4835994"/>
                <a:gd name="connsiteY75" fmla="*/ 10821306 h 10829276"/>
                <a:gd name="connsiteX76" fmla="*/ 2725840 w 4835994"/>
                <a:gd name="connsiteY76" fmla="*/ 10803722 h 10829276"/>
                <a:gd name="connsiteX77" fmla="*/ 3059948 w 4835994"/>
                <a:gd name="connsiteY77" fmla="*/ 10786137 h 10829276"/>
                <a:gd name="connsiteX78" fmla="*/ 3499563 w 4835994"/>
                <a:gd name="connsiteY78" fmla="*/ 10821306 h 10829276"/>
                <a:gd name="connsiteX79" fmla="*/ 3763333 w 4835994"/>
                <a:gd name="connsiteY79" fmla="*/ 10786137 h 10829276"/>
                <a:gd name="connsiteX80" fmla="*/ 3780917 w 4835994"/>
                <a:gd name="connsiteY80" fmla="*/ 10680629 h 10829276"/>
                <a:gd name="connsiteX81" fmla="*/ 3851256 w 4835994"/>
                <a:gd name="connsiteY81" fmla="*/ 10293768 h 10829276"/>
                <a:gd name="connsiteX82" fmla="*/ 3974348 w 4835994"/>
                <a:gd name="connsiteY82" fmla="*/ 9783814 h 10829276"/>
                <a:gd name="connsiteX83" fmla="*/ 4079856 w 4835994"/>
                <a:gd name="connsiteY83" fmla="*/ 9080429 h 10829276"/>
                <a:gd name="connsiteX84" fmla="*/ 4170011 w 4835994"/>
                <a:gd name="connsiteY84" fmla="*/ 8727900 h 10829276"/>
                <a:gd name="connsiteX85" fmla="*/ 4161486 w 4835994"/>
                <a:gd name="connsiteY85" fmla="*/ 8069149 h 10829276"/>
                <a:gd name="connsiteX86" fmla="*/ 4048340 w 4835994"/>
                <a:gd name="connsiteY86" fmla="*/ 7358964 h 10829276"/>
                <a:gd name="connsiteX87" fmla="*/ 3752447 w 4835994"/>
                <a:gd name="connsiteY87" fmla="*/ 6700366 h 10829276"/>
                <a:gd name="connsiteX88" fmla="*/ 3576297 w 4835994"/>
                <a:gd name="connsiteY88" fmla="*/ 6290413 h 10829276"/>
                <a:gd name="connsiteX89" fmla="*/ 3622656 w 4835994"/>
                <a:gd name="connsiteY89" fmla="*/ 5880029 h 10829276"/>
                <a:gd name="connsiteX90" fmla="*/ 3692994 w 4835994"/>
                <a:gd name="connsiteY90" fmla="*/ 5387660 h 10829276"/>
                <a:gd name="connsiteX91" fmla="*/ 3710579 w 4835994"/>
                <a:gd name="connsiteY91" fmla="*/ 5106306 h 10829276"/>
                <a:gd name="connsiteX92" fmla="*/ 3734304 w 4835994"/>
                <a:gd name="connsiteY92" fmla="*/ 5354445 h 10829276"/>
                <a:gd name="connsiteX93" fmla="*/ 3798502 w 4835994"/>
                <a:gd name="connsiteY93" fmla="*/ 6126214 h 10829276"/>
                <a:gd name="connsiteX94" fmla="*/ 3798502 w 4835994"/>
                <a:gd name="connsiteY94" fmla="*/ 6460322 h 10829276"/>
                <a:gd name="connsiteX95" fmla="*/ 3921594 w 4835994"/>
                <a:gd name="connsiteY95" fmla="*/ 6970275 h 10829276"/>
                <a:gd name="connsiteX96" fmla="*/ 4079856 w 4835994"/>
                <a:gd name="connsiteY96" fmla="*/ 7532983 h 10829276"/>
                <a:gd name="connsiteX97" fmla="*/ 4417591 w 4835994"/>
                <a:gd name="connsiteY97" fmla="*/ 8305032 h 10829276"/>
                <a:gd name="connsiteX98" fmla="*/ 4322970 w 4835994"/>
                <a:gd name="connsiteY98" fmla="*/ 8643046 h 10829276"/>
                <a:gd name="connsiteX99" fmla="*/ 4326040 w 4835994"/>
                <a:gd name="connsiteY99" fmla="*/ 8957337 h 10829276"/>
                <a:gd name="connsiteX100" fmla="*/ 4273286 w 4835994"/>
                <a:gd name="connsiteY100" fmla="*/ 9273860 h 10829276"/>
                <a:gd name="connsiteX101" fmla="*/ 4185363 w 4835994"/>
                <a:gd name="connsiteY101" fmla="*/ 9520045 h 10829276"/>
                <a:gd name="connsiteX102" fmla="*/ 4202948 w 4835994"/>
                <a:gd name="connsiteY102" fmla="*/ 9713475 h 10829276"/>
                <a:gd name="connsiteX103" fmla="*/ 4202948 w 4835994"/>
                <a:gd name="connsiteY103" fmla="*/ 9836568 h 10829276"/>
                <a:gd name="connsiteX104" fmla="*/ 4220533 w 4835994"/>
                <a:gd name="connsiteY104" fmla="*/ 10029998 h 10829276"/>
                <a:gd name="connsiteX105" fmla="*/ 4308456 w 4835994"/>
                <a:gd name="connsiteY105" fmla="*/ 10135506 h 10829276"/>
                <a:gd name="connsiteX106" fmla="*/ 4343625 w 4835994"/>
                <a:gd name="connsiteY106" fmla="*/ 10135506 h 10829276"/>
                <a:gd name="connsiteX107" fmla="*/ 4361210 w 4835994"/>
                <a:gd name="connsiteY107" fmla="*/ 10047583 h 10829276"/>
                <a:gd name="connsiteX108" fmla="*/ 4326040 w 4835994"/>
                <a:gd name="connsiteY108" fmla="*/ 9906906 h 10829276"/>
                <a:gd name="connsiteX109" fmla="*/ 4343625 w 4835994"/>
                <a:gd name="connsiteY109" fmla="*/ 9713475 h 10829276"/>
                <a:gd name="connsiteX110" fmla="*/ 4396379 w 4835994"/>
                <a:gd name="connsiteY110" fmla="*/ 9572798 h 10829276"/>
                <a:gd name="connsiteX111" fmla="*/ 4466717 w 4835994"/>
                <a:gd name="connsiteY111" fmla="*/ 9836568 h 10829276"/>
                <a:gd name="connsiteX112" fmla="*/ 4466717 w 4835994"/>
                <a:gd name="connsiteY112" fmla="*/ 10065168 h 10829276"/>
                <a:gd name="connsiteX113" fmla="*/ 4431548 w 4835994"/>
                <a:gd name="connsiteY113" fmla="*/ 10170675 h 10829276"/>
                <a:gd name="connsiteX114" fmla="*/ 4378794 w 4835994"/>
                <a:gd name="connsiteY114" fmla="*/ 10293768 h 10829276"/>
                <a:gd name="connsiteX115" fmla="*/ 4290871 w 4835994"/>
                <a:gd name="connsiteY115" fmla="*/ 10452029 h 10829276"/>
                <a:gd name="connsiteX116" fmla="*/ 4290871 w 4835994"/>
                <a:gd name="connsiteY116" fmla="*/ 10487198 h 10829276"/>
                <a:gd name="connsiteX117" fmla="*/ 4449133 w 4835994"/>
                <a:gd name="connsiteY117" fmla="*/ 10311352 h 10829276"/>
                <a:gd name="connsiteX118" fmla="*/ 4607394 w 4835994"/>
                <a:gd name="connsiteY118" fmla="*/ 10241014 h 10829276"/>
                <a:gd name="connsiteX119" fmla="*/ 4712902 w 4835994"/>
                <a:gd name="connsiteY119" fmla="*/ 10065168 h 10829276"/>
                <a:gd name="connsiteX120" fmla="*/ 4783240 w 4835994"/>
                <a:gd name="connsiteY120" fmla="*/ 9906906 h 10829276"/>
                <a:gd name="connsiteX121" fmla="*/ 4835994 w 4835994"/>
                <a:gd name="connsiteY121" fmla="*/ 9731060 h 10829276"/>
                <a:gd name="connsiteX122" fmla="*/ 4783240 w 4835994"/>
                <a:gd name="connsiteY122" fmla="*/ 9396952 h 10829276"/>
                <a:gd name="connsiteX123" fmla="*/ 4677733 w 4835994"/>
                <a:gd name="connsiteY123" fmla="*/ 9010091 h 10829276"/>
                <a:gd name="connsiteX124" fmla="*/ 4677733 w 4835994"/>
                <a:gd name="connsiteY124" fmla="*/ 8851829 h 10829276"/>
                <a:gd name="connsiteX125" fmla="*/ 4695317 w 4835994"/>
                <a:gd name="connsiteY125" fmla="*/ 8799075 h 10829276"/>
                <a:gd name="connsiteX126" fmla="*/ 4624979 w 4835994"/>
                <a:gd name="connsiteY126" fmla="*/ 8693568 h 10829276"/>
                <a:gd name="connsiteX127" fmla="*/ 4607394 w 4835994"/>
                <a:gd name="connsiteY127" fmla="*/ 8640814 h 10829276"/>
                <a:gd name="connsiteX128" fmla="*/ 4767051 w 4835994"/>
                <a:gd name="connsiteY128" fmla="*/ 8485344 h 10829276"/>
                <a:gd name="connsiteX129" fmla="*/ 4720438 w 4835994"/>
                <a:gd name="connsiteY129" fmla="*/ 7522655 h 10829276"/>
                <a:gd name="connsiteX130" fmla="*/ 4705086 w 4835994"/>
                <a:gd name="connsiteY130" fmla="*/ 6920312 h 10829276"/>
                <a:gd name="connsiteX131" fmla="*/ 4614094 w 4835994"/>
                <a:gd name="connsiteY131" fmla="*/ 6397520 h 10829276"/>
                <a:gd name="connsiteX132" fmla="*/ 4509423 w 4835994"/>
                <a:gd name="connsiteY132" fmla="*/ 5788198 h 10829276"/>
                <a:gd name="connsiteX133" fmla="*/ 4468950 w 4835994"/>
                <a:gd name="connsiteY133" fmla="*/ 4527409 h 10829276"/>
                <a:gd name="connsiteX134" fmla="*/ 4486334 w 4835994"/>
                <a:gd name="connsiteY134" fmla="*/ 3781090 h 10829276"/>
                <a:gd name="connsiteX135" fmla="*/ 4249079 w 4835994"/>
                <a:gd name="connsiteY135" fmla="*/ 3330717 h 10829276"/>
                <a:gd name="connsiteX136" fmla="*/ 3999320 w 4835994"/>
                <a:gd name="connsiteY136" fmla="*/ 3124789 h 10829276"/>
                <a:gd name="connsiteX137" fmla="*/ 3678324 w 4835994"/>
                <a:gd name="connsiteY137" fmla="*/ 2993267 h 10829276"/>
                <a:gd name="connsiteX138" fmla="*/ 3402429 w 4835994"/>
                <a:gd name="connsiteY138" fmla="*/ 2826447 h 10829276"/>
                <a:gd name="connsiteX139" fmla="*/ 3024779 w 4835994"/>
                <a:gd name="connsiteY139" fmla="*/ 2609291 h 10829276"/>
                <a:gd name="connsiteX140" fmla="*/ 2893930 w 4835994"/>
                <a:gd name="connsiteY140" fmla="*/ 2254188 h 10829276"/>
                <a:gd name="connsiteX141" fmla="*/ 2869593 w 4835994"/>
                <a:gd name="connsiteY141" fmla="*/ 2013286 h 10829276"/>
                <a:gd name="connsiteX142" fmla="*/ 3098394 w 4835994"/>
                <a:gd name="connsiteY142" fmla="*/ 2066441 h 10829276"/>
                <a:gd name="connsiteX143" fmla="*/ 3288548 w 4835994"/>
                <a:gd name="connsiteY143" fmla="*/ 1993829 h 10829276"/>
                <a:gd name="connsiteX144" fmla="*/ 3411640 w 4835994"/>
                <a:gd name="connsiteY144" fmla="*/ 1958660 h 10829276"/>
                <a:gd name="connsiteX145" fmla="*/ 3446810 w 4835994"/>
                <a:gd name="connsiteY145" fmla="*/ 1923491 h 10829276"/>
                <a:gd name="connsiteX146" fmla="*/ 3446810 w 4835994"/>
                <a:gd name="connsiteY146" fmla="*/ 1835568 h 10829276"/>
                <a:gd name="connsiteX147" fmla="*/ 3429225 w 4835994"/>
                <a:gd name="connsiteY147" fmla="*/ 1782814 h 10829276"/>
                <a:gd name="connsiteX148" fmla="*/ 3464394 w 4835994"/>
                <a:gd name="connsiteY148" fmla="*/ 1782814 h 10829276"/>
                <a:gd name="connsiteX149" fmla="*/ 3534733 w 4835994"/>
                <a:gd name="connsiteY149" fmla="*/ 1765229 h 10829276"/>
                <a:gd name="connsiteX150" fmla="*/ 3517148 w 4835994"/>
                <a:gd name="connsiteY150" fmla="*/ 1712475 h 10829276"/>
                <a:gd name="connsiteX151" fmla="*/ 3499563 w 4835994"/>
                <a:gd name="connsiteY151" fmla="*/ 1694891 h 10829276"/>
                <a:gd name="connsiteX152" fmla="*/ 3552317 w 4835994"/>
                <a:gd name="connsiteY152" fmla="*/ 1677306 h 10829276"/>
                <a:gd name="connsiteX153" fmla="*/ 3552317 w 4835994"/>
                <a:gd name="connsiteY153" fmla="*/ 1571798 h 10829276"/>
                <a:gd name="connsiteX154" fmla="*/ 3534733 w 4835994"/>
                <a:gd name="connsiteY154" fmla="*/ 1413537 h 10829276"/>
                <a:gd name="connsiteX155" fmla="*/ 3640240 w 4835994"/>
                <a:gd name="connsiteY155" fmla="*/ 1413537 h 10829276"/>
                <a:gd name="connsiteX156" fmla="*/ 3740619 w 4835994"/>
                <a:gd name="connsiteY156" fmla="*/ 1406943 h 10829276"/>
                <a:gd name="connsiteX157" fmla="*/ 3710579 w 4835994"/>
                <a:gd name="connsiteY157" fmla="*/ 1290445 h 10829276"/>
                <a:gd name="connsiteX158" fmla="*/ 3622656 w 4835994"/>
                <a:gd name="connsiteY158" fmla="*/ 1184937 h 10829276"/>
                <a:gd name="connsiteX159" fmla="*/ 3587486 w 4835994"/>
                <a:gd name="connsiteY159" fmla="*/ 1132183 h 10829276"/>
                <a:gd name="connsiteX160" fmla="*/ 3552317 w 4835994"/>
                <a:gd name="connsiteY160" fmla="*/ 1044260 h 10829276"/>
                <a:gd name="connsiteX161" fmla="*/ 3600048 w 4835994"/>
                <a:gd name="connsiteY161" fmla="*/ 700940 h 10829276"/>
                <a:gd name="connsiteX162" fmla="*/ 3499563 w 4835994"/>
                <a:gd name="connsiteY162" fmla="*/ 340875 h 10829276"/>
                <a:gd name="connsiteX163" fmla="*/ 3306133 w 4835994"/>
                <a:gd name="connsiteY163" fmla="*/ 182614 h 10829276"/>
                <a:gd name="connsiteX164" fmla="*/ 3059948 w 4835994"/>
                <a:gd name="connsiteY164" fmla="*/ 77106 h 10829276"/>
                <a:gd name="connsiteX165" fmla="*/ 2796179 w 4835994"/>
                <a:gd name="connsiteY165" fmla="*/ 6768 h 10829276"/>
                <a:gd name="connsiteX166" fmla="*/ 2532410 w 4835994"/>
                <a:gd name="connsiteY166" fmla="*/ 6768 h 10829276"/>
                <a:gd name="connsiteX167" fmla="*/ 2198302 w 4835994"/>
                <a:gd name="connsiteY167" fmla="*/ 41937 h 10829276"/>
                <a:gd name="connsiteX168" fmla="*/ 1987286 w 4835994"/>
                <a:gd name="connsiteY168" fmla="*/ 165029 h 10829276"/>
                <a:gd name="connsiteX169" fmla="*/ 1776271 w 4835994"/>
                <a:gd name="connsiteY169" fmla="*/ 358460 h 10829276"/>
                <a:gd name="connsiteX170" fmla="*/ 1705932 w 4835994"/>
                <a:gd name="connsiteY170" fmla="*/ 639814 h 10829276"/>
                <a:gd name="connsiteX171" fmla="*/ 1776271 w 4835994"/>
                <a:gd name="connsiteY171" fmla="*/ 991507 h 10829276"/>
                <a:gd name="connsiteX172" fmla="*/ 1952117 w 4835994"/>
                <a:gd name="connsiteY172" fmla="*/ 1272860 h 10829276"/>
                <a:gd name="connsiteX173" fmla="*/ 2163133 w 4835994"/>
                <a:gd name="connsiteY173" fmla="*/ 1448706 h 10829276"/>
                <a:gd name="connsiteX174" fmla="*/ 2215887 w 4835994"/>
                <a:gd name="connsiteY174" fmla="*/ 1554213 h 10829276"/>
                <a:gd name="connsiteX175" fmla="*/ 2215886 w 4835994"/>
                <a:gd name="connsiteY175" fmla="*/ 1888321 h 10829276"/>
                <a:gd name="connsiteX176" fmla="*/ 2084421 w 4835994"/>
                <a:gd name="connsiteY176" fmla="*/ 2295000 h 10829276"/>
                <a:gd name="connsiteX177" fmla="*/ 2004871 w 4835994"/>
                <a:gd name="connsiteY177" fmla="*/ 2503783 h 10829276"/>
                <a:gd name="connsiteX178" fmla="*/ 1562185 w 4835994"/>
                <a:gd name="connsiteY178" fmla="*/ 2803560 h 10829276"/>
                <a:gd name="connsiteX179" fmla="*/ 1139317 w 4835994"/>
                <a:gd name="connsiteY179" fmla="*/ 3011504 h 10829276"/>
                <a:gd name="connsiteX0" fmla="*/ 1139317 w 4835994"/>
                <a:gd name="connsiteY0" fmla="*/ 3011504 h 10829276"/>
                <a:gd name="connsiteX1" fmla="*/ 521192 w 4835994"/>
                <a:gd name="connsiteY1" fmla="*/ 3339065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74382 w 4835994"/>
                <a:gd name="connsiteY43" fmla="*/ 6486915 h 10829276"/>
                <a:gd name="connsiteX44" fmla="*/ 1067405 w 4835994"/>
                <a:gd name="connsiteY44" fmla="*/ 5603699 h 10829276"/>
                <a:gd name="connsiteX45" fmla="*/ 1093998 w 4835994"/>
                <a:gd name="connsiteY45" fmla="*/ 5106053 h 10829276"/>
                <a:gd name="connsiteX46" fmla="*/ 1104715 w 4835994"/>
                <a:gd name="connsiteY46" fmla="*/ 5114615 h 10829276"/>
                <a:gd name="connsiteX47" fmla="*/ 1207423 w 4835994"/>
                <a:gd name="connsiteY47" fmla="*/ 5631029 h 10829276"/>
                <a:gd name="connsiteX48" fmla="*/ 1325236 w 4835994"/>
                <a:gd name="connsiteY48" fmla="*/ 6296580 h 10829276"/>
                <a:gd name="connsiteX49" fmla="*/ 1193086 w 4835994"/>
                <a:gd name="connsiteY49" fmla="*/ 6728963 h 10829276"/>
                <a:gd name="connsiteX50" fmla="*/ 822515 w 4835994"/>
                <a:gd name="connsiteY50" fmla="*/ 7763207 h 10829276"/>
                <a:gd name="connsiteX51" fmla="*/ 698306 w 4835994"/>
                <a:gd name="connsiteY51" fmla="*/ 8785120 h 10829276"/>
                <a:gd name="connsiteX52" fmla="*/ 861871 w 4835994"/>
                <a:gd name="connsiteY52" fmla="*/ 9854152 h 10829276"/>
                <a:gd name="connsiteX53" fmla="*/ 843458 w 4835994"/>
                <a:gd name="connsiteY53" fmla="*/ 9904329 h 10829276"/>
                <a:gd name="connsiteX54" fmla="*/ 1020133 w 4835994"/>
                <a:gd name="connsiteY54" fmla="*/ 10592706 h 10829276"/>
                <a:gd name="connsiteX55" fmla="*/ 1090471 w 4835994"/>
                <a:gd name="connsiteY55" fmla="*/ 10803722 h 10829276"/>
                <a:gd name="connsiteX56" fmla="*/ 1178394 w 4835994"/>
                <a:gd name="connsiteY56" fmla="*/ 10803722 h 10829276"/>
                <a:gd name="connsiteX57" fmla="*/ 1389410 w 4835994"/>
                <a:gd name="connsiteY57" fmla="*/ 10803722 h 10829276"/>
                <a:gd name="connsiteX58" fmla="*/ 1916948 w 4835994"/>
                <a:gd name="connsiteY58" fmla="*/ 10803722 h 10829276"/>
                <a:gd name="connsiteX59" fmla="*/ 2338979 w 4835994"/>
                <a:gd name="connsiteY59" fmla="*/ 10786137 h 10829276"/>
                <a:gd name="connsiteX60" fmla="*/ 2374148 w 4835994"/>
                <a:gd name="connsiteY60" fmla="*/ 10663045 h 10829276"/>
                <a:gd name="connsiteX61" fmla="*/ 2338979 w 4835994"/>
                <a:gd name="connsiteY61" fmla="*/ 10399275 h 10829276"/>
                <a:gd name="connsiteX62" fmla="*/ 2356563 w 4835994"/>
                <a:gd name="connsiteY62" fmla="*/ 9994829 h 10829276"/>
                <a:gd name="connsiteX63" fmla="*/ 2338979 w 4835994"/>
                <a:gd name="connsiteY63" fmla="*/ 9432122 h 10829276"/>
                <a:gd name="connsiteX64" fmla="*/ 2303810 w 4835994"/>
                <a:gd name="connsiteY64" fmla="*/ 9133183 h 10829276"/>
                <a:gd name="connsiteX65" fmla="*/ 2303810 w 4835994"/>
                <a:gd name="connsiteY65" fmla="*/ 9010091 h 10829276"/>
                <a:gd name="connsiteX66" fmla="*/ 2479656 w 4835994"/>
                <a:gd name="connsiteY66" fmla="*/ 9027675 h 10829276"/>
                <a:gd name="connsiteX67" fmla="*/ 2549994 w 4835994"/>
                <a:gd name="connsiteY67" fmla="*/ 9045260 h 10829276"/>
                <a:gd name="connsiteX68" fmla="*/ 2532410 w 4835994"/>
                <a:gd name="connsiteY68" fmla="*/ 9256275 h 10829276"/>
                <a:gd name="connsiteX69" fmla="*/ 2514825 w 4835994"/>
                <a:gd name="connsiteY69" fmla="*/ 9537629 h 10829276"/>
                <a:gd name="connsiteX70" fmla="*/ 2497240 w 4835994"/>
                <a:gd name="connsiteY70" fmla="*/ 9766229 h 10829276"/>
                <a:gd name="connsiteX71" fmla="*/ 2497240 w 4835994"/>
                <a:gd name="connsiteY71" fmla="*/ 10047583 h 10829276"/>
                <a:gd name="connsiteX72" fmla="*/ 2479656 w 4835994"/>
                <a:gd name="connsiteY72" fmla="*/ 10241014 h 10829276"/>
                <a:gd name="connsiteX73" fmla="*/ 2497240 w 4835994"/>
                <a:gd name="connsiteY73" fmla="*/ 10469614 h 10829276"/>
                <a:gd name="connsiteX74" fmla="*/ 2497240 w 4835994"/>
                <a:gd name="connsiteY74" fmla="*/ 10663045 h 10829276"/>
                <a:gd name="connsiteX75" fmla="*/ 2514825 w 4835994"/>
                <a:gd name="connsiteY75" fmla="*/ 10821306 h 10829276"/>
                <a:gd name="connsiteX76" fmla="*/ 2725840 w 4835994"/>
                <a:gd name="connsiteY76" fmla="*/ 10803722 h 10829276"/>
                <a:gd name="connsiteX77" fmla="*/ 3059948 w 4835994"/>
                <a:gd name="connsiteY77" fmla="*/ 10786137 h 10829276"/>
                <a:gd name="connsiteX78" fmla="*/ 3499563 w 4835994"/>
                <a:gd name="connsiteY78" fmla="*/ 10821306 h 10829276"/>
                <a:gd name="connsiteX79" fmla="*/ 3763333 w 4835994"/>
                <a:gd name="connsiteY79" fmla="*/ 10786137 h 10829276"/>
                <a:gd name="connsiteX80" fmla="*/ 3780917 w 4835994"/>
                <a:gd name="connsiteY80" fmla="*/ 10680629 h 10829276"/>
                <a:gd name="connsiteX81" fmla="*/ 3851256 w 4835994"/>
                <a:gd name="connsiteY81" fmla="*/ 10293768 h 10829276"/>
                <a:gd name="connsiteX82" fmla="*/ 3974348 w 4835994"/>
                <a:gd name="connsiteY82" fmla="*/ 9783814 h 10829276"/>
                <a:gd name="connsiteX83" fmla="*/ 4079856 w 4835994"/>
                <a:gd name="connsiteY83" fmla="*/ 9080429 h 10829276"/>
                <a:gd name="connsiteX84" fmla="*/ 4170011 w 4835994"/>
                <a:gd name="connsiteY84" fmla="*/ 8727900 h 10829276"/>
                <a:gd name="connsiteX85" fmla="*/ 4161486 w 4835994"/>
                <a:gd name="connsiteY85" fmla="*/ 8069149 h 10829276"/>
                <a:gd name="connsiteX86" fmla="*/ 4048340 w 4835994"/>
                <a:gd name="connsiteY86" fmla="*/ 7358964 h 10829276"/>
                <a:gd name="connsiteX87" fmla="*/ 3752447 w 4835994"/>
                <a:gd name="connsiteY87" fmla="*/ 6700366 h 10829276"/>
                <a:gd name="connsiteX88" fmla="*/ 3576297 w 4835994"/>
                <a:gd name="connsiteY88" fmla="*/ 6290413 h 10829276"/>
                <a:gd name="connsiteX89" fmla="*/ 3622656 w 4835994"/>
                <a:gd name="connsiteY89" fmla="*/ 5880029 h 10829276"/>
                <a:gd name="connsiteX90" fmla="*/ 3692994 w 4835994"/>
                <a:gd name="connsiteY90" fmla="*/ 5387660 h 10829276"/>
                <a:gd name="connsiteX91" fmla="*/ 3710579 w 4835994"/>
                <a:gd name="connsiteY91" fmla="*/ 5106306 h 10829276"/>
                <a:gd name="connsiteX92" fmla="*/ 3734304 w 4835994"/>
                <a:gd name="connsiteY92" fmla="*/ 5354445 h 10829276"/>
                <a:gd name="connsiteX93" fmla="*/ 3798502 w 4835994"/>
                <a:gd name="connsiteY93" fmla="*/ 6126214 h 10829276"/>
                <a:gd name="connsiteX94" fmla="*/ 3798502 w 4835994"/>
                <a:gd name="connsiteY94" fmla="*/ 6460322 h 10829276"/>
                <a:gd name="connsiteX95" fmla="*/ 3921594 w 4835994"/>
                <a:gd name="connsiteY95" fmla="*/ 6970275 h 10829276"/>
                <a:gd name="connsiteX96" fmla="*/ 4079856 w 4835994"/>
                <a:gd name="connsiteY96" fmla="*/ 7532983 h 10829276"/>
                <a:gd name="connsiteX97" fmla="*/ 4417591 w 4835994"/>
                <a:gd name="connsiteY97" fmla="*/ 8305032 h 10829276"/>
                <a:gd name="connsiteX98" fmla="*/ 4322970 w 4835994"/>
                <a:gd name="connsiteY98" fmla="*/ 8643046 h 10829276"/>
                <a:gd name="connsiteX99" fmla="*/ 4326040 w 4835994"/>
                <a:gd name="connsiteY99" fmla="*/ 8957337 h 10829276"/>
                <a:gd name="connsiteX100" fmla="*/ 4273286 w 4835994"/>
                <a:gd name="connsiteY100" fmla="*/ 9273860 h 10829276"/>
                <a:gd name="connsiteX101" fmla="*/ 4185363 w 4835994"/>
                <a:gd name="connsiteY101" fmla="*/ 9520045 h 10829276"/>
                <a:gd name="connsiteX102" fmla="*/ 4202948 w 4835994"/>
                <a:gd name="connsiteY102" fmla="*/ 9713475 h 10829276"/>
                <a:gd name="connsiteX103" fmla="*/ 4202948 w 4835994"/>
                <a:gd name="connsiteY103" fmla="*/ 9836568 h 10829276"/>
                <a:gd name="connsiteX104" fmla="*/ 4220533 w 4835994"/>
                <a:gd name="connsiteY104" fmla="*/ 10029998 h 10829276"/>
                <a:gd name="connsiteX105" fmla="*/ 4308456 w 4835994"/>
                <a:gd name="connsiteY105" fmla="*/ 10135506 h 10829276"/>
                <a:gd name="connsiteX106" fmla="*/ 4343625 w 4835994"/>
                <a:gd name="connsiteY106" fmla="*/ 10135506 h 10829276"/>
                <a:gd name="connsiteX107" fmla="*/ 4361210 w 4835994"/>
                <a:gd name="connsiteY107" fmla="*/ 10047583 h 10829276"/>
                <a:gd name="connsiteX108" fmla="*/ 4326040 w 4835994"/>
                <a:gd name="connsiteY108" fmla="*/ 9906906 h 10829276"/>
                <a:gd name="connsiteX109" fmla="*/ 4343625 w 4835994"/>
                <a:gd name="connsiteY109" fmla="*/ 9713475 h 10829276"/>
                <a:gd name="connsiteX110" fmla="*/ 4396379 w 4835994"/>
                <a:gd name="connsiteY110" fmla="*/ 9572798 h 10829276"/>
                <a:gd name="connsiteX111" fmla="*/ 4466717 w 4835994"/>
                <a:gd name="connsiteY111" fmla="*/ 9836568 h 10829276"/>
                <a:gd name="connsiteX112" fmla="*/ 4466717 w 4835994"/>
                <a:gd name="connsiteY112" fmla="*/ 10065168 h 10829276"/>
                <a:gd name="connsiteX113" fmla="*/ 4431548 w 4835994"/>
                <a:gd name="connsiteY113" fmla="*/ 10170675 h 10829276"/>
                <a:gd name="connsiteX114" fmla="*/ 4378794 w 4835994"/>
                <a:gd name="connsiteY114" fmla="*/ 10293768 h 10829276"/>
                <a:gd name="connsiteX115" fmla="*/ 4290871 w 4835994"/>
                <a:gd name="connsiteY115" fmla="*/ 10452029 h 10829276"/>
                <a:gd name="connsiteX116" fmla="*/ 4290871 w 4835994"/>
                <a:gd name="connsiteY116" fmla="*/ 10487198 h 10829276"/>
                <a:gd name="connsiteX117" fmla="*/ 4449133 w 4835994"/>
                <a:gd name="connsiteY117" fmla="*/ 10311352 h 10829276"/>
                <a:gd name="connsiteX118" fmla="*/ 4607394 w 4835994"/>
                <a:gd name="connsiteY118" fmla="*/ 10241014 h 10829276"/>
                <a:gd name="connsiteX119" fmla="*/ 4712902 w 4835994"/>
                <a:gd name="connsiteY119" fmla="*/ 10065168 h 10829276"/>
                <a:gd name="connsiteX120" fmla="*/ 4783240 w 4835994"/>
                <a:gd name="connsiteY120" fmla="*/ 9906906 h 10829276"/>
                <a:gd name="connsiteX121" fmla="*/ 4835994 w 4835994"/>
                <a:gd name="connsiteY121" fmla="*/ 9731060 h 10829276"/>
                <a:gd name="connsiteX122" fmla="*/ 4783240 w 4835994"/>
                <a:gd name="connsiteY122" fmla="*/ 9396952 h 10829276"/>
                <a:gd name="connsiteX123" fmla="*/ 4677733 w 4835994"/>
                <a:gd name="connsiteY123" fmla="*/ 9010091 h 10829276"/>
                <a:gd name="connsiteX124" fmla="*/ 4677733 w 4835994"/>
                <a:gd name="connsiteY124" fmla="*/ 8851829 h 10829276"/>
                <a:gd name="connsiteX125" fmla="*/ 4695317 w 4835994"/>
                <a:gd name="connsiteY125" fmla="*/ 8799075 h 10829276"/>
                <a:gd name="connsiteX126" fmla="*/ 4624979 w 4835994"/>
                <a:gd name="connsiteY126" fmla="*/ 8693568 h 10829276"/>
                <a:gd name="connsiteX127" fmla="*/ 4607394 w 4835994"/>
                <a:gd name="connsiteY127" fmla="*/ 8640814 h 10829276"/>
                <a:gd name="connsiteX128" fmla="*/ 4767051 w 4835994"/>
                <a:gd name="connsiteY128" fmla="*/ 8485344 h 10829276"/>
                <a:gd name="connsiteX129" fmla="*/ 4720438 w 4835994"/>
                <a:gd name="connsiteY129" fmla="*/ 7522655 h 10829276"/>
                <a:gd name="connsiteX130" fmla="*/ 4705086 w 4835994"/>
                <a:gd name="connsiteY130" fmla="*/ 6920312 h 10829276"/>
                <a:gd name="connsiteX131" fmla="*/ 4614094 w 4835994"/>
                <a:gd name="connsiteY131" fmla="*/ 6397520 h 10829276"/>
                <a:gd name="connsiteX132" fmla="*/ 4509423 w 4835994"/>
                <a:gd name="connsiteY132" fmla="*/ 5788198 h 10829276"/>
                <a:gd name="connsiteX133" fmla="*/ 4468950 w 4835994"/>
                <a:gd name="connsiteY133" fmla="*/ 4527409 h 10829276"/>
                <a:gd name="connsiteX134" fmla="*/ 4486334 w 4835994"/>
                <a:gd name="connsiteY134" fmla="*/ 3781090 h 10829276"/>
                <a:gd name="connsiteX135" fmla="*/ 4249079 w 4835994"/>
                <a:gd name="connsiteY135" fmla="*/ 3330717 h 10829276"/>
                <a:gd name="connsiteX136" fmla="*/ 3999320 w 4835994"/>
                <a:gd name="connsiteY136" fmla="*/ 3124789 h 10829276"/>
                <a:gd name="connsiteX137" fmla="*/ 3678324 w 4835994"/>
                <a:gd name="connsiteY137" fmla="*/ 2993267 h 10829276"/>
                <a:gd name="connsiteX138" fmla="*/ 3402429 w 4835994"/>
                <a:gd name="connsiteY138" fmla="*/ 2826447 h 10829276"/>
                <a:gd name="connsiteX139" fmla="*/ 3024779 w 4835994"/>
                <a:gd name="connsiteY139" fmla="*/ 2609291 h 10829276"/>
                <a:gd name="connsiteX140" fmla="*/ 2893930 w 4835994"/>
                <a:gd name="connsiteY140" fmla="*/ 2254188 h 10829276"/>
                <a:gd name="connsiteX141" fmla="*/ 2869593 w 4835994"/>
                <a:gd name="connsiteY141" fmla="*/ 2013286 h 10829276"/>
                <a:gd name="connsiteX142" fmla="*/ 3098394 w 4835994"/>
                <a:gd name="connsiteY142" fmla="*/ 2066441 h 10829276"/>
                <a:gd name="connsiteX143" fmla="*/ 3288548 w 4835994"/>
                <a:gd name="connsiteY143" fmla="*/ 1993829 h 10829276"/>
                <a:gd name="connsiteX144" fmla="*/ 3358458 w 4835994"/>
                <a:gd name="connsiteY144" fmla="*/ 2134496 h 10829276"/>
                <a:gd name="connsiteX145" fmla="*/ 3411640 w 4835994"/>
                <a:gd name="connsiteY145" fmla="*/ 1958660 h 10829276"/>
                <a:gd name="connsiteX146" fmla="*/ 3446810 w 4835994"/>
                <a:gd name="connsiteY146" fmla="*/ 1923491 h 10829276"/>
                <a:gd name="connsiteX147" fmla="*/ 3446810 w 4835994"/>
                <a:gd name="connsiteY147" fmla="*/ 1835568 h 10829276"/>
                <a:gd name="connsiteX148" fmla="*/ 3429225 w 4835994"/>
                <a:gd name="connsiteY148" fmla="*/ 1782814 h 10829276"/>
                <a:gd name="connsiteX149" fmla="*/ 3464394 w 4835994"/>
                <a:gd name="connsiteY149" fmla="*/ 1782814 h 10829276"/>
                <a:gd name="connsiteX150" fmla="*/ 3534733 w 4835994"/>
                <a:gd name="connsiteY150" fmla="*/ 1765229 h 10829276"/>
                <a:gd name="connsiteX151" fmla="*/ 3517148 w 4835994"/>
                <a:gd name="connsiteY151" fmla="*/ 1712475 h 10829276"/>
                <a:gd name="connsiteX152" fmla="*/ 3499563 w 4835994"/>
                <a:gd name="connsiteY152" fmla="*/ 1694891 h 10829276"/>
                <a:gd name="connsiteX153" fmla="*/ 3552317 w 4835994"/>
                <a:gd name="connsiteY153" fmla="*/ 1677306 h 10829276"/>
                <a:gd name="connsiteX154" fmla="*/ 3552317 w 4835994"/>
                <a:gd name="connsiteY154" fmla="*/ 1571798 h 10829276"/>
                <a:gd name="connsiteX155" fmla="*/ 3534733 w 4835994"/>
                <a:gd name="connsiteY155" fmla="*/ 1413537 h 10829276"/>
                <a:gd name="connsiteX156" fmla="*/ 3640240 w 4835994"/>
                <a:gd name="connsiteY156" fmla="*/ 1413537 h 10829276"/>
                <a:gd name="connsiteX157" fmla="*/ 3740619 w 4835994"/>
                <a:gd name="connsiteY157" fmla="*/ 1406943 h 10829276"/>
                <a:gd name="connsiteX158" fmla="*/ 3710579 w 4835994"/>
                <a:gd name="connsiteY158" fmla="*/ 1290445 h 10829276"/>
                <a:gd name="connsiteX159" fmla="*/ 3622656 w 4835994"/>
                <a:gd name="connsiteY159" fmla="*/ 1184937 h 10829276"/>
                <a:gd name="connsiteX160" fmla="*/ 3587486 w 4835994"/>
                <a:gd name="connsiteY160" fmla="*/ 1132183 h 10829276"/>
                <a:gd name="connsiteX161" fmla="*/ 3552317 w 4835994"/>
                <a:gd name="connsiteY161" fmla="*/ 1044260 h 10829276"/>
                <a:gd name="connsiteX162" fmla="*/ 3600048 w 4835994"/>
                <a:gd name="connsiteY162" fmla="*/ 700940 h 10829276"/>
                <a:gd name="connsiteX163" fmla="*/ 3499563 w 4835994"/>
                <a:gd name="connsiteY163" fmla="*/ 340875 h 10829276"/>
                <a:gd name="connsiteX164" fmla="*/ 3306133 w 4835994"/>
                <a:gd name="connsiteY164" fmla="*/ 182614 h 10829276"/>
                <a:gd name="connsiteX165" fmla="*/ 3059948 w 4835994"/>
                <a:gd name="connsiteY165" fmla="*/ 77106 h 10829276"/>
                <a:gd name="connsiteX166" fmla="*/ 2796179 w 4835994"/>
                <a:gd name="connsiteY166" fmla="*/ 6768 h 10829276"/>
                <a:gd name="connsiteX167" fmla="*/ 2532410 w 4835994"/>
                <a:gd name="connsiteY167" fmla="*/ 6768 h 10829276"/>
                <a:gd name="connsiteX168" fmla="*/ 2198302 w 4835994"/>
                <a:gd name="connsiteY168" fmla="*/ 41937 h 10829276"/>
                <a:gd name="connsiteX169" fmla="*/ 1987286 w 4835994"/>
                <a:gd name="connsiteY169" fmla="*/ 165029 h 10829276"/>
                <a:gd name="connsiteX170" fmla="*/ 1776271 w 4835994"/>
                <a:gd name="connsiteY170" fmla="*/ 358460 h 10829276"/>
                <a:gd name="connsiteX171" fmla="*/ 1705932 w 4835994"/>
                <a:gd name="connsiteY171" fmla="*/ 639814 h 10829276"/>
                <a:gd name="connsiteX172" fmla="*/ 1776271 w 4835994"/>
                <a:gd name="connsiteY172" fmla="*/ 991507 h 10829276"/>
                <a:gd name="connsiteX173" fmla="*/ 1952117 w 4835994"/>
                <a:gd name="connsiteY173" fmla="*/ 1272860 h 10829276"/>
                <a:gd name="connsiteX174" fmla="*/ 2163133 w 4835994"/>
                <a:gd name="connsiteY174" fmla="*/ 1448706 h 10829276"/>
                <a:gd name="connsiteX175" fmla="*/ 2215887 w 4835994"/>
                <a:gd name="connsiteY175" fmla="*/ 1554213 h 10829276"/>
                <a:gd name="connsiteX176" fmla="*/ 2215886 w 4835994"/>
                <a:gd name="connsiteY176" fmla="*/ 1888321 h 10829276"/>
                <a:gd name="connsiteX177" fmla="*/ 2084421 w 4835994"/>
                <a:gd name="connsiteY177" fmla="*/ 2295000 h 10829276"/>
                <a:gd name="connsiteX178" fmla="*/ 2004871 w 4835994"/>
                <a:gd name="connsiteY178" fmla="*/ 2503783 h 10829276"/>
                <a:gd name="connsiteX179" fmla="*/ 1562185 w 4835994"/>
                <a:gd name="connsiteY179" fmla="*/ 2803560 h 10829276"/>
                <a:gd name="connsiteX180" fmla="*/ 1139317 w 4835994"/>
                <a:gd name="connsiteY180" fmla="*/ 3011504 h 10829276"/>
                <a:gd name="connsiteX0" fmla="*/ 1139317 w 4835994"/>
                <a:gd name="connsiteY0" fmla="*/ 3011504 h 10829276"/>
                <a:gd name="connsiteX1" fmla="*/ 521192 w 4835994"/>
                <a:gd name="connsiteY1" fmla="*/ 3339065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74382 w 4835994"/>
                <a:gd name="connsiteY43" fmla="*/ 6486915 h 10829276"/>
                <a:gd name="connsiteX44" fmla="*/ 1067405 w 4835994"/>
                <a:gd name="connsiteY44" fmla="*/ 5603699 h 10829276"/>
                <a:gd name="connsiteX45" fmla="*/ 1093998 w 4835994"/>
                <a:gd name="connsiteY45" fmla="*/ 5106053 h 10829276"/>
                <a:gd name="connsiteX46" fmla="*/ 1104715 w 4835994"/>
                <a:gd name="connsiteY46" fmla="*/ 5114615 h 10829276"/>
                <a:gd name="connsiteX47" fmla="*/ 1207423 w 4835994"/>
                <a:gd name="connsiteY47" fmla="*/ 5631029 h 10829276"/>
                <a:gd name="connsiteX48" fmla="*/ 1325236 w 4835994"/>
                <a:gd name="connsiteY48" fmla="*/ 6296580 h 10829276"/>
                <a:gd name="connsiteX49" fmla="*/ 1193086 w 4835994"/>
                <a:gd name="connsiteY49" fmla="*/ 6728963 h 10829276"/>
                <a:gd name="connsiteX50" fmla="*/ 822515 w 4835994"/>
                <a:gd name="connsiteY50" fmla="*/ 7763207 h 10829276"/>
                <a:gd name="connsiteX51" fmla="*/ 698306 w 4835994"/>
                <a:gd name="connsiteY51" fmla="*/ 8785120 h 10829276"/>
                <a:gd name="connsiteX52" fmla="*/ 861871 w 4835994"/>
                <a:gd name="connsiteY52" fmla="*/ 9854152 h 10829276"/>
                <a:gd name="connsiteX53" fmla="*/ 843458 w 4835994"/>
                <a:gd name="connsiteY53" fmla="*/ 9904329 h 10829276"/>
                <a:gd name="connsiteX54" fmla="*/ 1020133 w 4835994"/>
                <a:gd name="connsiteY54" fmla="*/ 10592706 h 10829276"/>
                <a:gd name="connsiteX55" fmla="*/ 1090471 w 4835994"/>
                <a:gd name="connsiteY55" fmla="*/ 10803722 h 10829276"/>
                <a:gd name="connsiteX56" fmla="*/ 1178394 w 4835994"/>
                <a:gd name="connsiteY56" fmla="*/ 10803722 h 10829276"/>
                <a:gd name="connsiteX57" fmla="*/ 1389410 w 4835994"/>
                <a:gd name="connsiteY57" fmla="*/ 10803722 h 10829276"/>
                <a:gd name="connsiteX58" fmla="*/ 1916948 w 4835994"/>
                <a:gd name="connsiteY58" fmla="*/ 10803722 h 10829276"/>
                <a:gd name="connsiteX59" fmla="*/ 2338979 w 4835994"/>
                <a:gd name="connsiteY59" fmla="*/ 10786137 h 10829276"/>
                <a:gd name="connsiteX60" fmla="*/ 2374148 w 4835994"/>
                <a:gd name="connsiteY60" fmla="*/ 10663045 h 10829276"/>
                <a:gd name="connsiteX61" fmla="*/ 2338979 w 4835994"/>
                <a:gd name="connsiteY61" fmla="*/ 10399275 h 10829276"/>
                <a:gd name="connsiteX62" fmla="*/ 2356563 w 4835994"/>
                <a:gd name="connsiteY62" fmla="*/ 9994829 h 10829276"/>
                <a:gd name="connsiteX63" fmla="*/ 2338979 w 4835994"/>
                <a:gd name="connsiteY63" fmla="*/ 9432122 h 10829276"/>
                <a:gd name="connsiteX64" fmla="*/ 2303810 w 4835994"/>
                <a:gd name="connsiteY64" fmla="*/ 9133183 h 10829276"/>
                <a:gd name="connsiteX65" fmla="*/ 2303810 w 4835994"/>
                <a:gd name="connsiteY65" fmla="*/ 9010091 h 10829276"/>
                <a:gd name="connsiteX66" fmla="*/ 2479656 w 4835994"/>
                <a:gd name="connsiteY66" fmla="*/ 9027675 h 10829276"/>
                <a:gd name="connsiteX67" fmla="*/ 2549994 w 4835994"/>
                <a:gd name="connsiteY67" fmla="*/ 9045260 h 10829276"/>
                <a:gd name="connsiteX68" fmla="*/ 2532410 w 4835994"/>
                <a:gd name="connsiteY68" fmla="*/ 9256275 h 10829276"/>
                <a:gd name="connsiteX69" fmla="*/ 2514825 w 4835994"/>
                <a:gd name="connsiteY69" fmla="*/ 9537629 h 10829276"/>
                <a:gd name="connsiteX70" fmla="*/ 2497240 w 4835994"/>
                <a:gd name="connsiteY70" fmla="*/ 9766229 h 10829276"/>
                <a:gd name="connsiteX71" fmla="*/ 2497240 w 4835994"/>
                <a:gd name="connsiteY71" fmla="*/ 10047583 h 10829276"/>
                <a:gd name="connsiteX72" fmla="*/ 2479656 w 4835994"/>
                <a:gd name="connsiteY72" fmla="*/ 10241014 h 10829276"/>
                <a:gd name="connsiteX73" fmla="*/ 2497240 w 4835994"/>
                <a:gd name="connsiteY73" fmla="*/ 10469614 h 10829276"/>
                <a:gd name="connsiteX74" fmla="*/ 2497240 w 4835994"/>
                <a:gd name="connsiteY74" fmla="*/ 10663045 h 10829276"/>
                <a:gd name="connsiteX75" fmla="*/ 2514825 w 4835994"/>
                <a:gd name="connsiteY75" fmla="*/ 10821306 h 10829276"/>
                <a:gd name="connsiteX76" fmla="*/ 2725840 w 4835994"/>
                <a:gd name="connsiteY76" fmla="*/ 10803722 h 10829276"/>
                <a:gd name="connsiteX77" fmla="*/ 3059948 w 4835994"/>
                <a:gd name="connsiteY77" fmla="*/ 10786137 h 10829276"/>
                <a:gd name="connsiteX78" fmla="*/ 3499563 w 4835994"/>
                <a:gd name="connsiteY78" fmla="*/ 10821306 h 10829276"/>
                <a:gd name="connsiteX79" fmla="*/ 3763333 w 4835994"/>
                <a:gd name="connsiteY79" fmla="*/ 10786137 h 10829276"/>
                <a:gd name="connsiteX80" fmla="*/ 3780917 w 4835994"/>
                <a:gd name="connsiteY80" fmla="*/ 10680629 h 10829276"/>
                <a:gd name="connsiteX81" fmla="*/ 3851256 w 4835994"/>
                <a:gd name="connsiteY81" fmla="*/ 10293768 h 10829276"/>
                <a:gd name="connsiteX82" fmla="*/ 3974348 w 4835994"/>
                <a:gd name="connsiteY82" fmla="*/ 9783814 h 10829276"/>
                <a:gd name="connsiteX83" fmla="*/ 4079856 w 4835994"/>
                <a:gd name="connsiteY83" fmla="*/ 9080429 h 10829276"/>
                <a:gd name="connsiteX84" fmla="*/ 4170011 w 4835994"/>
                <a:gd name="connsiteY84" fmla="*/ 8727900 h 10829276"/>
                <a:gd name="connsiteX85" fmla="*/ 4161486 w 4835994"/>
                <a:gd name="connsiteY85" fmla="*/ 8069149 h 10829276"/>
                <a:gd name="connsiteX86" fmla="*/ 4048340 w 4835994"/>
                <a:gd name="connsiteY86" fmla="*/ 7358964 h 10829276"/>
                <a:gd name="connsiteX87" fmla="*/ 3752447 w 4835994"/>
                <a:gd name="connsiteY87" fmla="*/ 6700366 h 10829276"/>
                <a:gd name="connsiteX88" fmla="*/ 3576297 w 4835994"/>
                <a:gd name="connsiteY88" fmla="*/ 6290413 h 10829276"/>
                <a:gd name="connsiteX89" fmla="*/ 3622656 w 4835994"/>
                <a:gd name="connsiteY89" fmla="*/ 5880029 h 10829276"/>
                <a:gd name="connsiteX90" fmla="*/ 3692994 w 4835994"/>
                <a:gd name="connsiteY90" fmla="*/ 5387660 h 10829276"/>
                <a:gd name="connsiteX91" fmla="*/ 3710579 w 4835994"/>
                <a:gd name="connsiteY91" fmla="*/ 5106306 h 10829276"/>
                <a:gd name="connsiteX92" fmla="*/ 3734304 w 4835994"/>
                <a:gd name="connsiteY92" fmla="*/ 5354445 h 10829276"/>
                <a:gd name="connsiteX93" fmla="*/ 3798502 w 4835994"/>
                <a:gd name="connsiteY93" fmla="*/ 6126214 h 10829276"/>
                <a:gd name="connsiteX94" fmla="*/ 3798502 w 4835994"/>
                <a:gd name="connsiteY94" fmla="*/ 6460322 h 10829276"/>
                <a:gd name="connsiteX95" fmla="*/ 3921594 w 4835994"/>
                <a:gd name="connsiteY95" fmla="*/ 6970275 h 10829276"/>
                <a:gd name="connsiteX96" fmla="*/ 4079856 w 4835994"/>
                <a:gd name="connsiteY96" fmla="*/ 7532983 h 10829276"/>
                <a:gd name="connsiteX97" fmla="*/ 4417591 w 4835994"/>
                <a:gd name="connsiteY97" fmla="*/ 8305032 h 10829276"/>
                <a:gd name="connsiteX98" fmla="*/ 4322970 w 4835994"/>
                <a:gd name="connsiteY98" fmla="*/ 8643046 h 10829276"/>
                <a:gd name="connsiteX99" fmla="*/ 4326040 w 4835994"/>
                <a:gd name="connsiteY99" fmla="*/ 8957337 h 10829276"/>
                <a:gd name="connsiteX100" fmla="*/ 4273286 w 4835994"/>
                <a:gd name="connsiteY100" fmla="*/ 9273860 h 10829276"/>
                <a:gd name="connsiteX101" fmla="*/ 4185363 w 4835994"/>
                <a:gd name="connsiteY101" fmla="*/ 9520045 h 10829276"/>
                <a:gd name="connsiteX102" fmla="*/ 4202948 w 4835994"/>
                <a:gd name="connsiteY102" fmla="*/ 9713475 h 10829276"/>
                <a:gd name="connsiteX103" fmla="*/ 4202948 w 4835994"/>
                <a:gd name="connsiteY103" fmla="*/ 9836568 h 10829276"/>
                <a:gd name="connsiteX104" fmla="*/ 4220533 w 4835994"/>
                <a:gd name="connsiteY104" fmla="*/ 10029998 h 10829276"/>
                <a:gd name="connsiteX105" fmla="*/ 4308456 w 4835994"/>
                <a:gd name="connsiteY105" fmla="*/ 10135506 h 10829276"/>
                <a:gd name="connsiteX106" fmla="*/ 4343625 w 4835994"/>
                <a:gd name="connsiteY106" fmla="*/ 10135506 h 10829276"/>
                <a:gd name="connsiteX107" fmla="*/ 4361210 w 4835994"/>
                <a:gd name="connsiteY107" fmla="*/ 10047583 h 10829276"/>
                <a:gd name="connsiteX108" fmla="*/ 4326040 w 4835994"/>
                <a:gd name="connsiteY108" fmla="*/ 9906906 h 10829276"/>
                <a:gd name="connsiteX109" fmla="*/ 4343625 w 4835994"/>
                <a:gd name="connsiteY109" fmla="*/ 9713475 h 10829276"/>
                <a:gd name="connsiteX110" fmla="*/ 4396379 w 4835994"/>
                <a:gd name="connsiteY110" fmla="*/ 9572798 h 10829276"/>
                <a:gd name="connsiteX111" fmla="*/ 4466717 w 4835994"/>
                <a:gd name="connsiteY111" fmla="*/ 9836568 h 10829276"/>
                <a:gd name="connsiteX112" fmla="*/ 4466717 w 4835994"/>
                <a:gd name="connsiteY112" fmla="*/ 10065168 h 10829276"/>
                <a:gd name="connsiteX113" fmla="*/ 4431548 w 4835994"/>
                <a:gd name="connsiteY113" fmla="*/ 10170675 h 10829276"/>
                <a:gd name="connsiteX114" fmla="*/ 4378794 w 4835994"/>
                <a:gd name="connsiteY114" fmla="*/ 10293768 h 10829276"/>
                <a:gd name="connsiteX115" fmla="*/ 4290871 w 4835994"/>
                <a:gd name="connsiteY115" fmla="*/ 10452029 h 10829276"/>
                <a:gd name="connsiteX116" fmla="*/ 4290871 w 4835994"/>
                <a:gd name="connsiteY116" fmla="*/ 10487198 h 10829276"/>
                <a:gd name="connsiteX117" fmla="*/ 4449133 w 4835994"/>
                <a:gd name="connsiteY117" fmla="*/ 10311352 h 10829276"/>
                <a:gd name="connsiteX118" fmla="*/ 4607394 w 4835994"/>
                <a:gd name="connsiteY118" fmla="*/ 10241014 h 10829276"/>
                <a:gd name="connsiteX119" fmla="*/ 4712902 w 4835994"/>
                <a:gd name="connsiteY119" fmla="*/ 10065168 h 10829276"/>
                <a:gd name="connsiteX120" fmla="*/ 4783240 w 4835994"/>
                <a:gd name="connsiteY120" fmla="*/ 9906906 h 10829276"/>
                <a:gd name="connsiteX121" fmla="*/ 4835994 w 4835994"/>
                <a:gd name="connsiteY121" fmla="*/ 9731060 h 10829276"/>
                <a:gd name="connsiteX122" fmla="*/ 4783240 w 4835994"/>
                <a:gd name="connsiteY122" fmla="*/ 9396952 h 10829276"/>
                <a:gd name="connsiteX123" fmla="*/ 4677733 w 4835994"/>
                <a:gd name="connsiteY123" fmla="*/ 9010091 h 10829276"/>
                <a:gd name="connsiteX124" fmla="*/ 4677733 w 4835994"/>
                <a:gd name="connsiteY124" fmla="*/ 8851829 h 10829276"/>
                <a:gd name="connsiteX125" fmla="*/ 4695317 w 4835994"/>
                <a:gd name="connsiteY125" fmla="*/ 8799075 h 10829276"/>
                <a:gd name="connsiteX126" fmla="*/ 4624979 w 4835994"/>
                <a:gd name="connsiteY126" fmla="*/ 8693568 h 10829276"/>
                <a:gd name="connsiteX127" fmla="*/ 4607394 w 4835994"/>
                <a:gd name="connsiteY127" fmla="*/ 8640814 h 10829276"/>
                <a:gd name="connsiteX128" fmla="*/ 4767051 w 4835994"/>
                <a:gd name="connsiteY128" fmla="*/ 8485344 h 10829276"/>
                <a:gd name="connsiteX129" fmla="*/ 4720438 w 4835994"/>
                <a:gd name="connsiteY129" fmla="*/ 7522655 h 10829276"/>
                <a:gd name="connsiteX130" fmla="*/ 4705086 w 4835994"/>
                <a:gd name="connsiteY130" fmla="*/ 6920312 h 10829276"/>
                <a:gd name="connsiteX131" fmla="*/ 4614094 w 4835994"/>
                <a:gd name="connsiteY131" fmla="*/ 6397520 h 10829276"/>
                <a:gd name="connsiteX132" fmla="*/ 4509423 w 4835994"/>
                <a:gd name="connsiteY132" fmla="*/ 5788198 h 10829276"/>
                <a:gd name="connsiteX133" fmla="*/ 4468950 w 4835994"/>
                <a:gd name="connsiteY133" fmla="*/ 4527409 h 10829276"/>
                <a:gd name="connsiteX134" fmla="*/ 4486334 w 4835994"/>
                <a:gd name="connsiteY134" fmla="*/ 3781090 h 10829276"/>
                <a:gd name="connsiteX135" fmla="*/ 4249079 w 4835994"/>
                <a:gd name="connsiteY135" fmla="*/ 3330717 h 10829276"/>
                <a:gd name="connsiteX136" fmla="*/ 3999320 w 4835994"/>
                <a:gd name="connsiteY136" fmla="*/ 3124789 h 10829276"/>
                <a:gd name="connsiteX137" fmla="*/ 3678324 w 4835994"/>
                <a:gd name="connsiteY137" fmla="*/ 2993267 h 10829276"/>
                <a:gd name="connsiteX138" fmla="*/ 3402429 w 4835994"/>
                <a:gd name="connsiteY138" fmla="*/ 2826447 h 10829276"/>
                <a:gd name="connsiteX139" fmla="*/ 3024779 w 4835994"/>
                <a:gd name="connsiteY139" fmla="*/ 2609291 h 10829276"/>
                <a:gd name="connsiteX140" fmla="*/ 2893930 w 4835994"/>
                <a:gd name="connsiteY140" fmla="*/ 2254188 h 10829276"/>
                <a:gd name="connsiteX141" fmla="*/ 2869593 w 4835994"/>
                <a:gd name="connsiteY141" fmla="*/ 2013286 h 10829276"/>
                <a:gd name="connsiteX142" fmla="*/ 3098394 w 4835994"/>
                <a:gd name="connsiteY142" fmla="*/ 2066441 h 10829276"/>
                <a:gd name="connsiteX143" fmla="*/ 3358458 w 4835994"/>
                <a:gd name="connsiteY143" fmla="*/ 2134496 h 10829276"/>
                <a:gd name="connsiteX144" fmla="*/ 3411640 w 4835994"/>
                <a:gd name="connsiteY144" fmla="*/ 1958660 h 10829276"/>
                <a:gd name="connsiteX145" fmla="*/ 3446810 w 4835994"/>
                <a:gd name="connsiteY145" fmla="*/ 1923491 h 10829276"/>
                <a:gd name="connsiteX146" fmla="*/ 3446810 w 4835994"/>
                <a:gd name="connsiteY146" fmla="*/ 1835568 h 10829276"/>
                <a:gd name="connsiteX147" fmla="*/ 3429225 w 4835994"/>
                <a:gd name="connsiteY147" fmla="*/ 1782814 h 10829276"/>
                <a:gd name="connsiteX148" fmla="*/ 3464394 w 4835994"/>
                <a:gd name="connsiteY148" fmla="*/ 1782814 h 10829276"/>
                <a:gd name="connsiteX149" fmla="*/ 3534733 w 4835994"/>
                <a:gd name="connsiteY149" fmla="*/ 1765229 h 10829276"/>
                <a:gd name="connsiteX150" fmla="*/ 3517148 w 4835994"/>
                <a:gd name="connsiteY150" fmla="*/ 1712475 h 10829276"/>
                <a:gd name="connsiteX151" fmla="*/ 3499563 w 4835994"/>
                <a:gd name="connsiteY151" fmla="*/ 1694891 h 10829276"/>
                <a:gd name="connsiteX152" fmla="*/ 3552317 w 4835994"/>
                <a:gd name="connsiteY152" fmla="*/ 1677306 h 10829276"/>
                <a:gd name="connsiteX153" fmla="*/ 3552317 w 4835994"/>
                <a:gd name="connsiteY153" fmla="*/ 1571798 h 10829276"/>
                <a:gd name="connsiteX154" fmla="*/ 3534733 w 4835994"/>
                <a:gd name="connsiteY154" fmla="*/ 1413537 h 10829276"/>
                <a:gd name="connsiteX155" fmla="*/ 3640240 w 4835994"/>
                <a:gd name="connsiteY155" fmla="*/ 1413537 h 10829276"/>
                <a:gd name="connsiteX156" fmla="*/ 3740619 w 4835994"/>
                <a:gd name="connsiteY156" fmla="*/ 1406943 h 10829276"/>
                <a:gd name="connsiteX157" fmla="*/ 3710579 w 4835994"/>
                <a:gd name="connsiteY157" fmla="*/ 1290445 h 10829276"/>
                <a:gd name="connsiteX158" fmla="*/ 3622656 w 4835994"/>
                <a:gd name="connsiteY158" fmla="*/ 1184937 h 10829276"/>
                <a:gd name="connsiteX159" fmla="*/ 3587486 w 4835994"/>
                <a:gd name="connsiteY159" fmla="*/ 1132183 h 10829276"/>
                <a:gd name="connsiteX160" fmla="*/ 3552317 w 4835994"/>
                <a:gd name="connsiteY160" fmla="*/ 1044260 h 10829276"/>
                <a:gd name="connsiteX161" fmla="*/ 3600048 w 4835994"/>
                <a:gd name="connsiteY161" fmla="*/ 700940 h 10829276"/>
                <a:gd name="connsiteX162" fmla="*/ 3499563 w 4835994"/>
                <a:gd name="connsiteY162" fmla="*/ 340875 h 10829276"/>
                <a:gd name="connsiteX163" fmla="*/ 3306133 w 4835994"/>
                <a:gd name="connsiteY163" fmla="*/ 182614 h 10829276"/>
                <a:gd name="connsiteX164" fmla="*/ 3059948 w 4835994"/>
                <a:gd name="connsiteY164" fmla="*/ 77106 h 10829276"/>
                <a:gd name="connsiteX165" fmla="*/ 2796179 w 4835994"/>
                <a:gd name="connsiteY165" fmla="*/ 6768 h 10829276"/>
                <a:gd name="connsiteX166" fmla="*/ 2532410 w 4835994"/>
                <a:gd name="connsiteY166" fmla="*/ 6768 h 10829276"/>
                <a:gd name="connsiteX167" fmla="*/ 2198302 w 4835994"/>
                <a:gd name="connsiteY167" fmla="*/ 41937 h 10829276"/>
                <a:gd name="connsiteX168" fmla="*/ 1987286 w 4835994"/>
                <a:gd name="connsiteY168" fmla="*/ 165029 h 10829276"/>
                <a:gd name="connsiteX169" fmla="*/ 1776271 w 4835994"/>
                <a:gd name="connsiteY169" fmla="*/ 358460 h 10829276"/>
                <a:gd name="connsiteX170" fmla="*/ 1705932 w 4835994"/>
                <a:gd name="connsiteY170" fmla="*/ 639814 h 10829276"/>
                <a:gd name="connsiteX171" fmla="*/ 1776271 w 4835994"/>
                <a:gd name="connsiteY171" fmla="*/ 991507 h 10829276"/>
                <a:gd name="connsiteX172" fmla="*/ 1952117 w 4835994"/>
                <a:gd name="connsiteY172" fmla="*/ 1272860 h 10829276"/>
                <a:gd name="connsiteX173" fmla="*/ 2163133 w 4835994"/>
                <a:gd name="connsiteY173" fmla="*/ 1448706 h 10829276"/>
                <a:gd name="connsiteX174" fmla="*/ 2215887 w 4835994"/>
                <a:gd name="connsiteY174" fmla="*/ 1554213 h 10829276"/>
                <a:gd name="connsiteX175" fmla="*/ 2215886 w 4835994"/>
                <a:gd name="connsiteY175" fmla="*/ 1888321 h 10829276"/>
                <a:gd name="connsiteX176" fmla="*/ 2084421 w 4835994"/>
                <a:gd name="connsiteY176" fmla="*/ 2295000 h 10829276"/>
                <a:gd name="connsiteX177" fmla="*/ 2004871 w 4835994"/>
                <a:gd name="connsiteY177" fmla="*/ 2503783 h 10829276"/>
                <a:gd name="connsiteX178" fmla="*/ 1562185 w 4835994"/>
                <a:gd name="connsiteY178" fmla="*/ 2803560 h 10829276"/>
                <a:gd name="connsiteX179" fmla="*/ 1139317 w 4835994"/>
                <a:gd name="connsiteY179" fmla="*/ 3011504 h 10829276"/>
                <a:gd name="connsiteX0" fmla="*/ 1139317 w 4835994"/>
                <a:gd name="connsiteY0" fmla="*/ 3011504 h 10829276"/>
                <a:gd name="connsiteX1" fmla="*/ 521192 w 4835994"/>
                <a:gd name="connsiteY1" fmla="*/ 3339065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74382 w 4835994"/>
                <a:gd name="connsiteY43" fmla="*/ 6486915 h 10829276"/>
                <a:gd name="connsiteX44" fmla="*/ 1067405 w 4835994"/>
                <a:gd name="connsiteY44" fmla="*/ 5603699 h 10829276"/>
                <a:gd name="connsiteX45" fmla="*/ 1093998 w 4835994"/>
                <a:gd name="connsiteY45" fmla="*/ 5106053 h 10829276"/>
                <a:gd name="connsiteX46" fmla="*/ 1104715 w 4835994"/>
                <a:gd name="connsiteY46" fmla="*/ 5114615 h 10829276"/>
                <a:gd name="connsiteX47" fmla="*/ 1207423 w 4835994"/>
                <a:gd name="connsiteY47" fmla="*/ 5631029 h 10829276"/>
                <a:gd name="connsiteX48" fmla="*/ 1325236 w 4835994"/>
                <a:gd name="connsiteY48" fmla="*/ 6296580 h 10829276"/>
                <a:gd name="connsiteX49" fmla="*/ 1193086 w 4835994"/>
                <a:gd name="connsiteY49" fmla="*/ 6728963 h 10829276"/>
                <a:gd name="connsiteX50" fmla="*/ 822515 w 4835994"/>
                <a:gd name="connsiteY50" fmla="*/ 7763207 h 10829276"/>
                <a:gd name="connsiteX51" fmla="*/ 698306 w 4835994"/>
                <a:gd name="connsiteY51" fmla="*/ 8785120 h 10829276"/>
                <a:gd name="connsiteX52" fmla="*/ 861871 w 4835994"/>
                <a:gd name="connsiteY52" fmla="*/ 9854152 h 10829276"/>
                <a:gd name="connsiteX53" fmla="*/ 843458 w 4835994"/>
                <a:gd name="connsiteY53" fmla="*/ 9904329 h 10829276"/>
                <a:gd name="connsiteX54" fmla="*/ 1020133 w 4835994"/>
                <a:gd name="connsiteY54" fmla="*/ 10592706 h 10829276"/>
                <a:gd name="connsiteX55" fmla="*/ 1090471 w 4835994"/>
                <a:gd name="connsiteY55" fmla="*/ 10803722 h 10829276"/>
                <a:gd name="connsiteX56" fmla="*/ 1178394 w 4835994"/>
                <a:gd name="connsiteY56" fmla="*/ 10803722 h 10829276"/>
                <a:gd name="connsiteX57" fmla="*/ 1389410 w 4835994"/>
                <a:gd name="connsiteY57" fmla="*/ 10803722 h 10829276"/>
                <a:gd name="connsiteX58" fmla="*/ 1916948 w 4835994"/>
                <a:gd name="connsiteY58" fmla="*/ 10803722 h 10829276"/>
                <a:gd name="connsiteX59" fmla="*/ 2338979 w 4835994"/>
                <a:gd name="connsiteY59" fmla="*/ 10786137 h 10829276"/>
                <a:gd name="connsiteX60" fmla="*/ 2374148 w 4835994"/>
                <a:gd name="connsiteY60" fmla="*/ 10663045 h 10829276"/>
                <a:gd name="connsiteX61" fmla="*/ 2338979 w 4835994"/>
                <a:gd name="connsiteY61" fmla="*/ 10399275 h 10829276"/>
                <a:gd name="connsiteX62" fmla="*/ 2356563 w 4835994"/>
                <a:gd name="connsiteY62" fmla="*/ 9994829 h 10829276"/>
                <a:gd name="connsiteX63" fmla="*/ 2338979 w 4835994"/>
                <a:gd name="connsiteY63" fmla="*/ 9432122 h 10829276"/>
                <a:gd name="connsiteX64" fmla="*/ 2303810 w 4835994"/>
                <a:gd name="connsiteY64" fmla="*/ 9133183 h 10829276"/>
                <a:gd name="connsiteX65" fmla="*/ 2303810 w 4835994"/>
                <a:gd name="connsiteY65" fmla="*/ 9010091 h 10829276"/>
                <a:gd name="connsiteX66" fmla="*/ 2479656 w 4835994"/>
                <a:gd name="connsiteY66" fmla="*/ 9027675 h 10829276"/>
                <a:gd name="connsiteX67" fmla="*/ 2549994 w 4835994"/>
                <a:gd name="connsiteY67" fmla="*/ 9045260 h 10829276"/>
                <a:gd name="connsiteX68" fmla="*/ 2532410 w 4835994"/>
                <a:gd name="connsiteY68" fmla="*/ 9256275 h 10829276"/>
                <a:gd name="connsiteX69" fmla="*/ 2514825 w 4835994"/>
                <a:gd name="connsiteY69" fmla="*/ 9537629 h 10829276"/>
                <a:gd name="connsiteX70" fmla="*/ 2497240 w 4835994"/>
                <a:gd name="connsiteY70" fmla="*/ 9766229 h 10829276"/>
                <a:gd name="connsiteX71" fmla="*/ 2497240 w 4835994"/>
                <a:gd name="connsiteY71" fmla="*/ 10047583 h 10829276"/>
                <a:gd name="connsiteX72" fmla="*/ 2479656 w 4835994"/>
                <a:gd name="connsiteY72" fmla="*/ 10241014 h 10829276"/>
                <a:gd name="connsiteX73" fmla="*/ 2497240 w 4835994"/>
                <a:gd name="connsiteY73" fmla="*/ 10469614 h 10829276"/>
                <a:gd name="connsiteX74" fmla="*/ 2497240 w 4835994"/>
                <a:gd name="connsiteY74" fmla="*/ 10663045 h 10829276"/>
                <a:gd name="connsiteX75" fmla="*/ 2514825 w 4835994"/>
                <a:gd name="connsiteY75" fmla="*/ 10821306 h 10829276"/>
                <a:gd name="connsiteX76" fmla="*/ 2725840 w 4835994"/>
                <a:gd name="connsiteY76" fmla="*/ 10803722 h 10829276"/>
                <a:gd name="connsiteX77" fmla="*/ 3059948 w 4835994"/>
                <a:gd name="connsiteY77" fmla="*/ 10786137 h 10829276"/>
                <a:gd name="connsiteX78" fmla="*/ 3499563 w 4835994"/>
                <a:gd name="connsiteY78" fmla="*/ 10821306 h 10829276"/>
                <a:gd name="connsiteX79" fmla="*/ 3763333 w 4835994"/>
                <a:gd name="connsiteY79" fmla="*/ 10786137 h 10829276"/>
                <a:gd name="connsiteX80" fmla="*/ 3780917 w 4835994"/>
                <a:gd name="connsiteY80" fmla="*/ 10680629 h 10829276"/>
                <a:gd name="connsiteX81" fmla="*/ 3851256 w 4835994"/>
                <a:gd name="connsiteY81" fmla="*/ 10293768 h 10829276"/>
                <a:gd name="connsiteX82" fmla="*/ 3974348 w 4835994"/>
                <a:gd name="connsiteY82" fmla="*/ 9783814 h 10829276"/>
                <a:gd name="connsiteX83" fmla="*/ 4079856 w 4835994"/>
                <a:gd name="connsiteY83" fmla="*/ 9080429 h 10829276"/>
                <a:gd name="connsiteX84" fmla="*/ 4170011 w 4835994"/>
                <a:gd name="connsiteY84" fmla="*/ 8727900 h 10829276"/>
                <a:gd name="connsiteX85" fmla="*/ 4161486 w 4835994"/>
                <a:gd name="connsiteY85" fmla="*/ 8069149 h 10829276"/>
                <a:gd name="connsiteX86" fmla="*/ 4048340 w 4835994"/>
                <a:gd name="connsiteY86" fmla="*/ 7358964 h 10829276"/>
                <a:gd name="connsiteX87" fmla="*/ 3752447 w 4835994"/>
                <a:gd name="connsiteY87" fmla="*/ 6700366 h 10829276"/>
                <a:gd name="connsiteX88" fmla="*/ 3576297 w 4835994"/>
                <a:gd name="connsiteY88" fmla="*/ 6290413 h 10829276"/>
                <a:gd name="connsiteX89" fmla="*/ 3622656 w 4835994"/>
                <a:gd name="connsiteY89" fmla="*/ 5880029 h 10829276"/>
                <a:gd name="connsiteX90" fmla="*/ 3692994 w 4835994"/>
                <a:gd name="connsiteY90" fmla="*/ 5387660 h 10829276"/>
                <a:gd name="connsiteX91" fmla="*/ 3710579 w 4835994"/>
                <a:gd name="connsiteY91" fmla="*/ 5106306 h 10829276"/>
                <a:gd name="connsiteX92" fmla="*/ 3734304 w 4835994"/>
                <a:gd name="connsiteY92" fmla="*/ 5354445 h 10829276"/>
                <a:gd name="connsiteX93" fmla="*/ 3798502 w 4835994"/>
                <a:gd name="connsiteY93" fmla="*/ 6126214 h 10829276"/>
                <a:gd name="connsiteX94" fmla="*/ 3798502 w 4835994"/>
                <a:gd name="connsiteY94" fmla="*/ 6460322 h 10829276"/>
                <a:gd name="connsiteX95" fmla="*/ 3921594 w 4835994"/>
                <a:gd name="connsiteY95" fmla="*/ 6970275 h 10829276"/>
                <a:gd name="connsiteX96" fmla="*/ 4079856 w 4835994"/>
                <a:gd name="connsiteY96" fmla="*/ 7532983 h 10829276"/>
                <a:gd name="connsiteX97" fmla="*/ 4417591 w 4835994"/>
                <a:gd name="connsiteY97" fmla="*/ 8305032 h 10829276"/>
                <a:gd name="connsiteX98" fmla="*/ 4322970 w 4835994"/>
                <a:gd name="connsiteY98" fmla="*/ 8643046 h 10829276"/>
                <a:gd name="connsiteX99" fmla="*/ 4326040 w 4835994"/>
                <a:gd name="connsiteY99" fmla="*/ 8957337 h 10829276"/>
                <a:gd name="connsiteX100" fmla="*/ 4273286 w 4835994"/>
                <a:gd name="connsiteY100" fmla="*/ 9273860 h 10829276"/>
                <a:gd name="connsiteX101" fmla="*/ 4185363 w 4835994"/>
                <a:gd name="connsiteY101" fmla="*/ 9520045 h 10829276"/>
                <a:gd name="connsiteX102" fmla="*/ 4202948 w 4835994"/>
                <a:gd name="connsiteY102" fmla="*/ 9713475 h 10829276"/>
                <a:gd name="connsiteX103" fmla="*/ 4202948 w 4835994"/>
                <a:gd name="connsiteY103" fmla="*/ 9836568 h 10829276"/>
                <a:gd name="connsiteX104" fmla="*/ 4220533 w 4835994"/>
                <a:gd name="connsiteY104" fmla="*/ 10029998 h 10829276"/>
                <a:gd name="connsiteX105" fmla="*/ 4308456 w 4835994"/>
                <a:gd name="connsiteY105" fmla="*/ 10135506 h 10829276"/>
                <a:gd name="connsiteX106" fmla="*/ 4343625 w 4835994"/>
                <a:gd name="connsiteY106" fmla="*/ 10135506 h 10829276"/>
                <a:gd name="connsiteX107" fmla="*/ 4361210 w 4835994"/>
                <a:gd name="connsiteY107" fmla="*/ 10047583 h 10829276"/>
                <a:gd name="connsiteX108" fmla="*/ 4326040 w 4835994"/>
                <a:gd name="connsiteY108" fmla="*/ 9906906 h 10829276"/>
                <a:gd name="connsiteX109" fmla="*/ 4343625 w 4835994"/>
                <a:gd name="connsiteY109" fmla="*/ 9713475 h 10829276"/>
                <a:gd name="connsiteX110" fmla="*/ 4396379 w 4835994"/>
                <a:gd name="connsiteY110" fmla="*/ 9572798 h 10829276"/>
                <a:gd name="connsiteX111" fmla="*/ 4466717 w 4835994"/>
                <a:gd name="connsiteY111" fmla="*/ 9836568 h 10829276"/>
                <a:gd name="connsiteX112" fmla="*/ 4466717 w 4835994"/>
                <a:gd name="connsiteY112" fmla="*/ 10065168 h 10829276"/>
                <a:gd name="connsiteX113" fmla="*/ 4431548 w 4835994"/>
                <a:gd name="connsiteY113" fmla="*/ 10170675 h 10829276"/>
                <a:gd name="connsiteX114" fmla="*/ 4378794 w 4835994"/>
                <a:gd name="connsiteY114" fmla="*/ 10293768 h 10829276"/>
                <a:gd name="connsiteX115" fmla="*/ 4290871 w 4835994"/>
                <a:gd name="connsiteY115" fmla="*/ 10452029 h 10829276"/>
                <a:gd name="connsiteX116" fmla="*/ 4290871 w 4835994"/>
                <a:gd name="connsiteY116" fmla="*/ 10487198 h 10829276"/>
                <a:gd name="connsiteX117" fmla="*/ 4449133 w 4835994"/>
                <a:gd name="connsiteY117" fmla="*/ 10311352 h 10829276"/>
                <a:gd name="connsiteX118" fmla="*/ 4607394 w 4835994"/>
                <a:gd name="connsiteY118" fmla="*/ 10241014 h 10829276"/>
                <a:gd name="connsiteX119" fmla="*/ 4712902 w 4835994"/>
                <a:gd name="connsiteY119" fmla="*/ 10065168 h 10829276"/>
                <a:gd name="connsiteX120" fmla="*/ 4783240 w 4835994"/>
                <a:gd name="connsiteY120" fmla="*/ 9906906 h 10829276"/>
                <a:gd name="connsiteX121" fmla="*/ 4835994 w 4835994"/>
                <a:gd name="connsiteY121" fmla="*/ 9731060 h 10829276"/>
                <a:gd name="connsiteX122" fmla="*/ 4783240 w 4835994"/>
                <a:gd name="connsiteY122" fmla="*/ 9396952 h 10829276"/>
                <a:gd name="connsiteX123" fmla="*/ 4677733 w 4835994"/>
                <a:gd name="connsiteY123" fmla="*/ 9010091 h 10829276"/>
                <a:gd name="connsiteX124" fmla="*/ 4677733 w 4835994"/>
                <a:gd name="connsiteY124" fmla="*/ 8851829 h 10829276"/>
                <a:gd name="connsiteX125" fmla="*/ 4695317 w 4835994"/>
                <a:gd name="connsiteY125" fmla="*/ 8799075 h 10829276"/>
                <a:gd name="connsiteX126" fmla="*/ 4624979 w 4835994"/>
                <a:gd name="connsiteY126" fmla="*/ 8693568 h 10829276"/>
                <a:gd name="connsiteX127" fmla="*/ 4607394 w 4835994"/>
                <a:gd name="connsiteY127" fmla="*/ 8640814 h 10829276"/>
                <a:gd name="connsiteX128" fmla="*/ 4767051 w 4835994"/>
                <a:gd name="connsiteY128" fmla="*/ 8485344 h 10829276"/>
                <a:gd name="connsiteX129" fmla="*/ 4720438 w 4835994"/>
                <a:gd name="connsiteY129" fmla="*/ 7522655 h 10829276"/>
                <a:gd name="connsiteX130" fmla="*/ 4705086 w 4835994"/>
                <a:gd name="connsiteY130" fmla="*/ 6920312 h 10829276"/>
                <a:gd name="connsiteX131" fmla="*/ 4614094 w 4835994"/>
                <a:gd name="connsiteY131" fmla="*/ 6397520 h 10829276"/>
                <a:gd name="connsiteX132" fmla="*/ 4509423 w 4835994"/>
                <a:gd name="connsiteY132" fmla="*/ 5788198 h 10829276"/>
                <a:gd name="connsiteX133" fmla="*/ 4468950 w 4835994"/>
                <a:gd name="connsiteY133" fmla="*/ 4527409 h 10829276"/>
                <a:gd name="connsiteX134" fmla="*/ 4486334 w 4835994"/>
                <a:gd name="connsiteY134" fmla="*/ 3781090 h 10829276"/>
                <a:gd name="connsiteX135" fmla="*/ 4249079 w 4835994"/>
                <a:gd name="connsiteY135" fmla="*/ 3330717 h 10829276"/>
                <a:gd name="connsiteX136" fmla="*/ 3999320 w 4835994"/>
                <a:gd name="connsiteY136" fmla="*/ 3124789 h 10829276"/>
                <a:gd name="connsiteX137" fmla="*/ 3678324 w 4835994"/>
                <a:gd name="connsiteY137" fmla="*/ 2993267 h 10829276"/>
                <a:gd name="connsiteX138" fmla="*/ 3402429 w 4835994"/>
                <a:gd name="connsiteY138" fmla="*/ 2826447 h 10829276"/>
                <a:gd name="connsiteX139" fmla="*/ 3024779 w 4835994"/>
                <a:gd name="connsiteY139" fmla="*/ 2609291 h 10829276"/>
                <a:gd name="connsiteX140" fmla="*/ 2893930 w 4835994"/>
                <a:gd name="connsiteY140" fmla="*/ 2254188 h 10829276"/>
                <a:gd name="connsiteX141" fmla="*/ 2869593 w 4835994"/>
                <a:gd name="connsiteY141" fmla="*/ 2013286 h 10829276"/>
                <a:gd name="connsiteX142" fmla="*/ 3098394 w 4835994"/>
                <a:gd name="connsiteY142" fmla="*/ 2066441 h 10829276"/>
                <a:gd name="connsiteX143" fmla="*/ 3358458 w 4835994"/>
                <a:gd name="connsiteY143" fmla="*/ 2134496 h 10829276"/>
                <a:gd name="connsiteX144" fmla="*/ 3435978 w 4835994"/>
                <a:gd name="connsiteY144" fmla="*/ 1979520 h 10829276"/>
                <a:gd name="connsiteX145" fmla="*/ 3446810 w 4835994"/>
                <a:gd name="connsiteY145" fmla="*/ 1923491 h 10829276"/>
                <a:gd name="connsiteX146" fmla="*/ 3446810 w 4835994"/>
                <a:gd name="connsiteY146" fmla="*/ 1835568 h 10829276"/>
                <a:gd name="connsiteX147" fmla="*/ 3429225 w 4835994"/>
                <a:gd name="connsiteY147" fmla="*/ 1782814 h 10829276"/>
                <a:gd name="connsiteX148" fmla="*/ 3464394 w 4835994"/>
                <a:gd name="connsiteY148" fmla="*/ 1782814 h 10829276"/>
                <a:gd name="connsiteX149" fmla="*/ 3534733 w 4835994"/>
                <a:gd name="connsiteY149" fmla="*/ 1765229 h 10829276"/>
                <a:gd name="connsiteX150" fmla="*/ 3517148 w 4835994"/>
                <a:gd name="connsiteY150" fmla="*/ 1712475 h 10829276"/>
                <a:gd name="connsiteX151" fmla="*/ 3499563 w 4835994"/>
                <a:gd name="connsiteY151" fmla="*/ 1694891 h 10829276"/>
                <a:gd name="connsiteX152" fmla="*/ 3552317 w 4835994"/>
                <a:gd name="connsiteY152" fmla="*/ 1677306 h 10829276"/>
                <a:gd name="connsiteX153" fmla="*/ 3552317 w 4835994"/>
                <a:gd name="connsiteY153" fmla="*/ 1571798 h 10829276"/>
                <a:gd name="connsiteX154" fmla="*/ 3534733 w 4835994"/>
                <a:gd name="connsiteY154" fmla="*/ 1413537 h 10829276"/>
                <a:gd name="connsiteX155" fmla="*/ 3640240 w 4835994"/>
                <a:gd name="connsiteY155" fmla="*/ 1413537 h 10829276"/>
                <a:gd name="connsiteX156" fmla="*/ 3740619 w 4835994"/>
                <a:gd name="connsiteY156" fmla="*/ 1406943 h 10829276"/>
                <a:gd name="connsiteX157" fmla="*/ 3710579 w 4835994"/>
                <a:gd name="connsiteY157" fmla="*/ 1290445 h 10829276"/>
                <a:gd name="connsiteX158" fmla="*/ 3622656 w 4835994"/>
                <a:gd name="connsiteY158" fmla="*/ 1184937 h 10829276"/>
                <a:gd name="connsiteX159" fmla="*/ 3587486 w 4835994"/>
                <a:gd name="connsiteY159" fmla="*/ 1132183 h 10829276"/>
                <a:gd name="connsiteX160" fmla="*/ 3552317 w 4835994"/>
                <a:gd name="connsiteY160" fmla="*/ 1044260 h 10829276"/>
                <a:gd name="connsiteX161" fmla="*/ 3600048 w 4835994"/>
                <a:gd name="connsiteY161" fmla="*/ 700940 h 10829276"/>
                <a:gd name="connsiteX162" fmla="*/ 3499563 w 4835994"/>
                <a:gd name="connsiteY162" fmla="*/ 340875 h 10829276"/>
                <a:gd name="connsiteX163" fmla="*/ 3306133 w 4835994"/>
                <a:gd name="connsiteY163" fmla="*/ 182614 h 10829276"/>
                <a:gd name="connsiteX164" fmla="*/ 3059948 w 4835994"/>
                <a:gd name="connsiteY164" fmla="*/ 77106 h 10829276"/>
                <a:gd name="connsiteX165" fmla="*/ 2796179 w 4835994"/>
                <a:gd name="connsiteY165" fmla="*/ 6768 h 10829276"/>
                <a:gd name="connsiteX166" fmla="*/ 2532410 w 4835994"/>
                <a:gd name="connsiteY166" fmla="*/ 6768 h 10829276"/>
                <a:gd name="connsiteX167" fmla="*/ 2198302 w 4835994"/>
                <a:gd name="connsiteY167" fmla="*/ 41937 h 10829276"/>
                <a:gd name="connsiteX168" fmla="*/ 1987286 w 4835994"/>
                <a:gd name="connsiteY168" fmla="*/ 165029 h 10829276"/>
                <a:gd name="connsiteX169" fmla="*/ 1776271 w 4835994"/>
                <a:gd name="connsiteY169" fmla="*/ 358460 h 10829276"/>
                <a:gd name="connsiteX170" fmla="*/ 1705932 w 4835994"/>
                <a:gd name="connsiteY170" fmla="*/ 639814 h 10829276"/>
                <a:gd name="connsiteX171" fmla="*/ 1776271 w 4835994"/>
                <a:gd name="connsiteY171" fmla="*/ 991507 h 10829276"/>
                <a:gd name="connsiteX172" fmla="*/ 1952117 w 4835994"/>
                <a:gd name="connsiteY172" fmla="*/ 1272860 h 10829276"/>
                <a:gd name="connsiteX173" fmla="*/ 2163133 w 4835994"/>
                <a:gd name="connsiteY173" fmla="*/ 1448706 h 10829276"/>
                <a:gd name="connsiteX174" fmla="*/ 2215887 w 4835994"/>
                <a:gd name="connsiteY174" fmla="*/ 1554213 h 10829276"/>
                <a:gd name="connsiteX175" fmla="*/ 2215886 w 4835994"/>
                <a:gd name="connsiteY175" fmla="*/ 1888321 h 10829276"/>
                <a:gd name="connsiteX176" fmla="*/ 2084421 w 4835994"/>
                <a:gd name="connsiteY176" fmla="*/ 2295000 h 10829276"/>
                <a:gd name="connsiteX177" fmla="*/ 2004871 w 4835994"/>
                <a:gd name="connsiteY177" fmla="*/ 2503783 h 10829276"/>
                <a:gd name="connsiteX178" fmla="*/ 1562185 w 4835994"/>
                <a:gd name="connsiteY178" fmla="*/ 2803560 h 10829276"/>
                <a:gd name="connsiteX179" fmla="*/ 1139317 w 4835994"/>
                <a:gd name="connsiteY179" fmla="*/ 3011504 h 10829276"/>
                <a:gd name="connsiteX0" fmla="*/ 1139317 w 4835994"/>
                <a:gd name="connsiteY0" fmla="*/ 3011504 h 10829276"/>
                <a:gd name="connsiteX1" fmla="*/ 521192 w 4835994"/>
                <a:gd name="connsiteY1" fmla="*/ 3339065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74382 w 4835994"/>
                <a:gd name="connsiteY43" fmla="*/ 6486915 h 10829276"/>
                <a:gd name="connsiteX44" fmla="*/ 1067405 w 4835994"/>
                <a:gd name="connsiteY44" fmla="*/ 5603699 h 10829276"/>
                <a:gd name="connsiteX45" fmla="*/ 1093998 w 4835994"/>
                <a:gd name="connsiteY45" fmla="*/ 5106053 h 10829276"/>
                <a:gd name="connsiteX46" fmla="*/ 1104715 w 4835994"/>
                <a:gd name="connsiteY46" fmla="*/ 5114615 h 10829276"/>
                <a:gd name="connsiteX47" fmla="*/ 1207423 w 4835994"/>
                <a:gd name="connsiteY47" fmla="*/ 5631029 h 10829276"/>
                <a:gd name="connsiteX48" fmla="*/ 1325236 w 4835994"/>
                <a:gd name="connsiteY48" fmla="*/ 6296580 h 10829276"/>
                <a:gd name="connsiteX49" fmla="*/ 1193086 w 4835994"/>
                <a:gd name="connsiteY49" fmla="*/ 6728963 h 10829276"/>
                <a:gd name="connsiteX50" fmla="*/ 822515 w 4835994"/>
                <a:gd name="connsiteY50" fmla="*/ 7763207 h 10829276"/>
                <a:gd name="connsiteX51" fmla="*/ 698306 w 4835994"/>
                <a:gd name="connsiteY51" fmla="*/ 8785120 h 10829276"/>
                <a:gd name="connsiteX52" fmla="*/ 861871 w 4835994"/>
                <a:gd name="connsiteY52" fmla="*/ 9854152 h 10829276"/>
                <a:gd name="connsiteX53" fmla="*/ 843458 w 4835994"/>
                <a:gd name="connsiteY53" fmla="*/ 9904329 h 10829276"/>
                <a:gd name="connsiteX54" fmla="*/ 1020133 w 4835994"/>
                <a:gd name="connsiteY54" fmla="*/ 10592706 h 10829276"/>
                <a:gd name="connsiteX55" fmla="*/ 1090471 w 4835994"/>
                <a:gd name="connsiteY55" fmla="*/ 10803722 h 10829276"/>
                <a:gd name="connsiteX56" fmla="*/ 1178394 w 4835994"/>
                <a:gd name="connsiteY56" fmla="*/ 10803722 h 10829276"/>
                <a:gd name="connsiteX57" fmla="*/ 1389410 w 4835994"/>
                <a:gd name="connsiteY57" fmla="*/ 10803722 h 10829276"/>
                <a:gd name="connsiteX58" fmla="*/ 1916948 w 4835994"/>
                <a:gd name="connsiteY58" fmla="*/ 10803722 h 10829276"/>
                <a:gd name="connsiteX59" fmla="*/ 2338979 w 4835994"/>
                <a:gd name="connsiteY59" fmla="*/ 10786137 h 10829276"/>
                <a:gd name="connsiteX60" fmla="*/ 2374148 w 4835994"/>
                <a:gd name="connsiteY60" fmla="*/ 10663045 h 10829276"/>
                <a:gd name="connsiteX61" fmla="*/ 2338979 w 4835994"/>
                <a:gd name="connsiteY61" fmla="*/ 10399275 h 10829276"/>
                <a:gd name="connsiteX62" fmla="*/ 2356563 w 4835994"/>
                <a:gd name="connsiteY62" fmla="*/ 9994829 h 10829276"/>
                <a:gd name="connsiteX63" fmla="*/ 2338979 w 4835994"/>
                <a:gd name="connsiteY63" fmla="*/ 9432122 h 10829276"/>
                <a:gd name="connsiteX64" fmla="*/ 2303810 w 4835994"/>
                <a:gd name="connsiteY64" fmla="*/ 9133183 h 10829276"/>
                <a:gd name="connsiteX65" fmla="*/ 2303810 w 4835994"/>
                <a:gd name="connsiteY65" fmla="*/ 9010091 h 10829276"/>
                <a:gd name="connsiteX66" fmla="*/ 2479656 w 4835994"/>
                <a:gd name="connsiteY66" fmla="*/ 9027675 h 10829276"/>
                <a:gd name="connsiteX67" fmla="*/ 2549994 w 4835994"/>
                <a:gd name="connsiteY67" fmla="*/ 9045260 h 10829276"/>
                <a:gd name="connsiteX68" fmla="*/ 2532410 w 4835994"/>
                <a:gd name="connsiteY68" fmla="*/ 9256275 h 10829276"/>
                <a:gd name="connsiteX69" fmla="*/ 2514825 w 4835994"/>
                <a:gd name="connsiteY69" fmla="*/ 9537629 h 10829276"/>
                <a:gd name="connsiteX70" fmla="*/ 2497240 w 4835994"/>
                <a:gd name="connsiteY70" fmla="*/ 9766229 h 10829276"/>
                <a:gd name="connsiteX71" fmla="*/ 2497240 w 4835994"/>
                <a:gd name="connsiteY71" fmla="*/ 10047583 h 10829276"/>
                <a:gd name="connsiteX72" fmla="*/ 2479656 w 4835994"/>
                <a:gd name="connsiteY72" fmla="*/ 10241014 h 10829276"/>
                <a:gd name="connsiteX73" fmla="*/ 2497240 w 4835994"/>
                <a:gd name="connsiteY73" fmla="*/ 10469614 h 10829276"/>
                <a:gd name="connsiteX74" fmla="*/ 2497240 w 4835994"/>
                <a:gd name="connsiteY74" fmla="*/ 10663045 h 10829276"/>
                <a:gd name="connsiteX75" fmla="*/ 2514825 w 4835994"/>
                <a:gd name="connsiteY75" fmla="*/ 10821306 h 10829276"/>
                <a:gd name="connsiteX76" fmla="*/ 2725840 w 4835994"/>
                <a:gd name="connsiteY76" fmla="*/ 10803722 h 10829276"/>
                <a:gd name="connsiteX77" fmla="*/ 3059948 w 4835994"/>
                <a:gd name="connsiteY77" fmla="*/ 10786137 h 10829276"/>
                <a:gd name="connsiteX78" fmla="*/ 3499563 w 4835994"/>
                <a:gd name="connsiteY78" fmla="*/ 10821306 h 10829276"/>
                <a:gd name="connsiteX79" fmla="*/ 3763333 w 4835994"/>
                <a:gd name="connsiteY79" fmla="*/ 10786137 h 10829276"/>
                <a:gd name="connsiteX80" fmla="*/ 3780917 w 4835994"/>
                <a:gd name="connsiteY80" fmla="*/ 10680629 h 10829276"/>
                <a:gd name="connsiteX81" fmla="*/ 3851256 w 4835994"/>
                <a:gd name="connsiteY81" fmla="*/ 10293768 h 10829276"/>
                <a:gd name="connsiteX82" fmla="*/ 3974348 w 4835994"/>
                <a:gd name="connsiteY82" fmla="*/ 9783814 h 10829276"/>
                <a:gd name="connsiteX83" fmla="*/ 4079856 w 4835994"/>
                <a:gd name="connsiteY83" fmla="*/ 9080429 h 10829276"/>
                <a:gd name="connsiteX84" fmla="*/ 4170011 w 4835994"/>
                <a:gd name="connsiteY84" fmla="*/ 8727900 h 10829276"/>
                <a:gd name="connsiteX85" fmla="*/ 4161486 w 4835994"/>
                <a:gd name="connsiteY85" fmla="*/ 8069149 h 10829276"/>
                <a:gd name="connsiteX86" fmla="*/ 4048340 w 4835994"/>
                <a:gd name="connsiteY86" fmla="*/ 7358964 h 10829276"/>
                <a:gd name="connsiteX87" fmla="*/ 3752447 w 4835994"/>
                <a:gd name="connsiteY87" fmla="*/ 6700366 h 10829276"/>
                <a:gd name="connsiteX88" fmla="*/ 3576297 w 4835994"/>
                <a:gd name="connsiteY88" fmla="*/ 6290413 h 10829276"/>
                <a:gd name="connsiteX89" fmla="*/ 3622656 w 4835994"/>
                <a:gd name="connsiteY89" fmla="*/ 5880029 h 10829276"/>
                <a:gd name="connsiteX90" fmla="*/ 3692994 w 4835994"/>
                <a:gd name="connsiteY90" fmla="*/ 5387660 h 10829276"/>
                <a:gd name="connsiteX91" fmla="*/ 3710579 w 4835994"/>
                <a:gd name="connsiteY91" fmla="*/ 5106306 h 10829276"/>
                <a:gd name="connsiteX92" fmla="*/ 3734304 w 4835994"/>
                <a:gd name="connsiteY92" fmla="*/ 5354445 h 10829276"/>
                <a:gd name="connsiteX93" fmla="*/ 3798502 w 4835994"/>
                <a:gd name="connsiteY93" fmla="*/ 6126214 h 10829276"/>
                <a:gd name="connsiteX94" fmla="*/ 3798502 w 4835994"/>
                <a:gd name="connsiteY94" fmla="*/ 6460322 h 10829276"/>
                <a:gd name="connsiteX95" fmla="*/ 3921594 w 4835994"/>
                <a:gd name="connsiteY95" fmla="*/ 6970275 h 10829276"/>
                <a:gd name="connsiteX96" fmla="*/ 4079856 w 4835994"/>
                <a:gd name="connsiteY96" fmla="*/ 7532983 h 10829276"/>
                <a:gd name="connsiteX97" fmla="*/ 4417591 w 4835994"/>
                <a:gd name="connsiteY97" fmla="*/ 8305032 h 10829276"/>
                <a:gd name="connsiteX98" fmla="*/ 4322970 w 4835994"/>
                <a:gd name="connsiteY98" fmla="*/ 8643046 h 10829276"/>
                <a:gd name="connsiteX99" fmla="*/ 4326040 w 4835994"/>
                <a:gd name="connsiteY99" fmla="*/ 8957337 h 10829276"/>
                <a:gd name="connsiteX100" fmla="*/ 4273286 w 4835994"/>
                <a:gd name="connsiteY100" fmla="*/ 9273860 h 10829276"/>
                <a:gd name="connsiteX101" fmla="*/ 4185363 w 4835994"/>
                <a:gd name="connsiteY101" fmla="*/ 9520045 h 10829276"/>
                <a:gd name="connsiteX102" fmla="*/ 4202948 w 4835994"/>
                <a:gd name="connsiteY102" fmla="*/ 9713475 h 10829276"/>
                <a:gd name="connsiteX103" fmla="*/ 4202948 w 4835994"/>
                <a:gd name="connsiteY103" fmla="*/ 9836568 h 10829276"/>
                <a:gd name="connsiteX104" fmla="*/ 4220533 w 4835994"/>
                <a:gd name="connsiteY104" fmla="*/ 10029998 h 10829276"/>
                <a:gd name="connsiteX105" fmla="*/ 4308456 w 4835994"/>
                <a:gd name="connsiteY105" fmla="*/ 10135506 h 10829276"/>
                <a:gd name="connsiteX106" fmla="*/ 4343625 w 4835994"/>
                <a:gd name="connsiteY106" fmla="*/ 10135506 h 10829276"/>
                <a:gd name="connsiteX107" fmla="*/ 4361210 w 4835994"/>
                <a:gd name="connsiteY107" fmla="*/ 10047583 h 10829276"/>
                <a:gd name="connsiteX108" fmla="*/ 4326040 w 4835994"/>
                <a:gd name="connsiteY108" fmla="*/ 9906906 h 10829276"/>
                <a:gd name="connsiteX109" fmla="*/ 4343625 w 4835994"/>
                <a:gd name="connsiteY109" fmla="*/ 9713475 h 10829276"/>
                <a:gd name="connsiteX110" fmla="*/ 4396379 w 4835994"/>
                <a:gd name="connsiteY110" fmla="*/ 9572798 h 10829276"/>
                <a:gd name="connsiteX111" fmla="*/ 4466717 w 4835994"/>
                <a:gd name="connsiteY111" fmla="*/ 9836568 h 10829276"/>
                <a:gd name="connsiteX112" fmla="*/ 4466717 w 4835994"/>
                <a:gd name="connsiteY112" fmla="*/ 10065168 h 10829276"/>
                <a:gd name="connsiteX113" fmla="*/ 4431548 w 4835994"/>
                <a:gd name="connsiteY113" fmla="*/ 10170675 h 10829276"/>
                <a:gd name="connsiteX114" fmla="*/ 4378794 w 4835994"/>
                <a:gd name="connsiteY114" fmla="*/ 10293768 h 10829276"/>
                <a:gd name="connsiteX115" fmla="*/ 4290871 w 4835994"/>
                <a:gd name="connsiteY115" fmla="*/ 10452029 h 10829276"/>
                <a:gd name="connsiteX116" fmla="*/ 4290871 w 4835994"/>
                <a:gd name="connsiteY116" fmla="*/ 10487198 h 10829276"/>
                <a:gd name="connsiteX117" fmla="*/ 4449133 w 4835994"/>
                <a:gd name="connsiteY117" fmla="*/ 10311352 h 10829276"/>
                <a:gd name="connsiteX118" fmla="*/ 4607394 w 4835994"/>
                <a:gd name="connsiteY118" fmla="*/ 10241014 h 10829276"/>
                <a:gd name="connsiteX119" fmla="*/ 4712902 w 4835994"/>
                <a:gd name="connsiteY119" fmla="*/ 10065168 h 10829276"/>
                <a:gd name="connsiteX120" fmla="*/ 4783240 w 4835994"/>
                <a:gd name="connsiteY120" fmla="*/ 9906906 h 10829276"/>
                <a:gd name="connsiteX121" fmla="*/ 4835994 w 4835994"/>
                <a:gd name="connsiteY121" fmla="*/ 9731060 h 10829276"/>
                <a:gd name="connsiteX122" fmla="*/ 4783240 w 4835994"/>
                <a:gd name="connsiteY122" fmla="*/ 9396952 h 10829276"/>
                <a:gd name="connsiteX123" fmla="*/ 4677733 w 4835994"/>
                <a:gd name="connsiteY123" fmla="*/ 9010091 h 10829276"/>
                <a:gd name="connsiteX124" fmla="*/ 4677733 w 4835994"/>
                <a:gd name="connsiteY124" fmla="*/ 8851829 h 10829276"/>
                <a:gd name="connsiteX125" fmla="*/ 4695317 w 4835994"/>
                <a:gd name="connsiteY125" fmla="*/ 8799075 h 10829276"/>
                <a:gd name="connsiteX126" fmla="*/ 4624979 w 4835994"/>
                <a:gd name="connsiteY126" fmla="*/ 8693568 h 10829276"/>
                <a:gd name="connsiteX127" fmla="*/ 4607394 w 4835994"/>
                <a:gd name="connsiteY127" fmla="*/ 8640814 h 10829276"/>
                <a:gd name="connsiteX128" fmla="*/ 4767051 w 4835994"/>
                <a:gd name="connsiteY128" fmla="*/ 8485344 h 10829276"/>
                <a:gd name="connsiteX129" fmla="*/ 4720438 w 4835994"/>
                <a:gd name="connsiteY129" fmla="*/ 7522655 h 10829276"/>
                <a:gd name="connsiteX130" fmla="*/ 4705086 w 4835994"/>
                <a:gd name="connsiteY130" fmla="*/ 6920312 h 10829276"/>
                <a:gd name="connsiteX131" fmla="*/ 4614094 w 4835994"/>
                <a:gd name="connsiteY131" fmla="*/ 6397520 h 10829276"/>
                <a:gd name="connsiteX132" fmla="*/ 4509423 w 4835994"/>
                <a:gd name="connsiteY132" fmla="*/ 5788198 h 10829276"/>
                <a:gd name="connsiteX133" fmla="*/ 4468950 w 4835994"/>
                <a:gd name="connsiteY133" fmla="*/ 4527409 h 10829276"/>
                <a:gd name="connsiteX134" fmla="*/ 4486334 w 4835994"/>
                <a:gd name="connsiteY134" fmla="*/ 3781090 h 10829276"/>
                <a:gd name="connsiteX135" fmla="*/ 4249079 w 4835994"/>
                <a:gd name="connsiteY135" fmla="*/ 3330717 h 10829276"/>
                <a:gd name="connsiteX136" fmla="*/ 3999320 w 4835994"/>
                <a:gd name="connsiteY136" fmla="*/ 3124789 h 10829276"/>
                <a:gd name="connsiteX137" fmla="*/ 3678324 w 4835994"/>
                <a:gd name="connsiteY137" fmla="*/ 2993267 h 10829276"/>
                <a:gd name="connsiteX138" fmla="*/ 3402429 w 4835994"/>
                <a:gd name="connsiteY138" fmla="*/ 2826447 h 10829276"/>
                <a:gd name="connsiteX139" fmla="*/ 3024779 w 4835994"/>
                <a:gd name="connsiteY139" fmla="*/ 2609291 h 10829276"/>
                <a:gd name="connsiteX140" fmla="*/ 2893930 w 4835994"/>
                <a:gd name="connsiteY140" fmla="*/ 2254188 h 10829276"/>
                <a:gd name="connsiteX141" fmla="*/ 2869593 w 4835994"/>
                <a:gd name="connsiteY141" fmla="*/ 2013286 h 10829276"/>
                <a:gd name="connsiteX142" fmla="*/ 3098394 w 4835994"/>
                <a:gd name="connsiteY142" fmla="*/ 2066441 h 10829276"/>
                <a:gd name="connsiteX143" fmla="*/ 3358458 w 4835994"/>
                <a:gd name="connsiteY143" fmla="*/ 2134496 h 10829276"/>
                <a:gd name="connsiteX144" fmla="*/ 3435978 w 4835994"/>
                <a:gd name="connsiteY144" fmla="*/ 1979520 h 10829276"/>
                <a:gd name="connsiteX145" fmla="*/ 3446810 w 4835994"/>
                <a:gd name="connsiteY145" fmla="*/ 1923491 h 10829276"/>
                <a:gd name="connsiteX146" fmla="*/ 3429225 w 4835994"/>
                <a:gd name="connsiteY146" fmla="*/ 1782814 h 10829276"/>
                <a:gd name="connsiteX147" fmla="*/ 3464394 w 4835994"/>
                <a:gd name="connsiteY147" fmla="*/ 1782814 h 10829276"/>
                <a:gd name="connsiteX148" fmla="*/ 3534733 w 4835994"/>
                <a:gd name="connsiteY148" fmla="*/ 1765229 h 10829276"/>
                <a:gd name="connsiteX149" fmla="*/ 3517148 w 4835994"/>
                <a:gd name="connsiteY149" fmla="*/ 1712475 h 10829276"/>
                <a:gd name="connsiteX150" fmla="*/ 3499563 w 4835994"/>
                <a:gd name="connsiteY150" fmla="*/ 1694891 h 10829276"/>
                <a:gd name="connsiteX151" fmla="*/ 3552317 w 4835994"/>
                <a:gd name="connsiteY151" fmla="*/ 1677306 h 10829276"/>
                <a:gd name="connsiteX152" fmla="*/ 3552317 w 4835994"/>
                <a:gd name="connsiteY152" fmla="*/ 1571798 h 10829276"/>
                <a:gd name="connsiteX153" fmla="*/ 3534733 w 4835994"/>
                <a:gd name="connsiteY153" fmla="*/ 1413537 h 10829276"/>
                <a:gd name="connsiteX154" fmla="*/ 3640240 w 4835994"/>
                <a:gd name="connsiteY154" fmla="*/ 1413537 h 10829276"/>
                <a:gd name="connsiteX155" fmla="*/ 3740619 w 4835994"/>
                <a:gd name="connsiteY155" fmla="*/ 1406943 h 10829276"/>
                <a:gd name="connsiteX156" fmla="*/ 3710579 w 4835994"/>
                <a:gd name="connsiteY156" fmla="*/ 1290445 h 10829276"/>
                <a:gd name="connsiteX157" fmla="*/ 3622656 w 4835994"/>
                <a:gd name="connsiteY157" fmla="*/ 1184937 h 10829276"/>
                <a:gd name="connsiteX158" fmla="*/ 3587486 w 4835994"/>
                <a:gd name="connsiteY158" fmla="*/ 1132183 h 10829276"/>
                <a:gd name="connsiteX159" fmla="*/ 3552317 w 4835994"/>
                <a:gd name="connsiteY159" fmla="*/ 1044260 h 10829276"/>
                <a:gd name="connsiteX160" fmla="*/ 3600048 w 4835994"/>
                <a:gd name="connsiteY160" fmla="*/ 700940 h 10829276"/>
                <a:gd name="connsiteX161" fmla="*/ 3499563 w 4835994"/>
                <a:gd name="connsiteY161" fmla="*/ 340875 h 10829276"/>
                <a:gd name="connsiteX162" fmla="*/ 3306133 w 4835994"/>
                <a:gd name="connsiteY162" fmla="*/ 182614 h 10829276"/>
                <a:gd name="connsiteX163" fmla="*/ 3059948 w 4835994"/>
                <a:gd name="connsiteY163" fmla="*/ 77106 h 10829276"/>
                <a:gd name="connsiteX164" fmla="*/ 2796179 w 4835994"/>
                <a:gd name="connsiteY164" fmla="*/ 6768 h 10829276"/>
                <a:gd name="connsiteX165" fmla="*/ 2532410 w 4835994"/>
                <a:gd name="connsiteY165" fmla="*/ 6768 h 10829276"/>
                <a:gd name="connsiteX166" fmla="*/ 2198302 w 4835994"/>
                <a:gd name="connsiteY166" fmla="*/ 41937 h 10829276"/>
                <a:gd name="connsiteX167" fmla="*/ 1987286 w 4835994"/>
                <a:gd name="connsiteY167" fmla="*/ 165029 h 10829276"/>
                <a:gd name="connsiteX168" fmla="*/ 1776271 w 4835994"/>
                <a:gd name="connsiteY168" fmla="*/ 358460 h 10829276"/>
                <a:gd name="connsiteX169" fmla="*/ 1705932 w 4835994"/>
                <a:gd name="connsiteY169" fmla="*/ 639814 h 10829276"/>
                <a:gd name="connsiteX170" fmla="*/ 1776271 w 4835994"/>
                <a:gd name="connsiteY170" fmla="*/ 991507 h 10829276"/>
                <a:gd name="connsiteX171" fmla="*/ 1952117 w 4835994"/>
                <a:gd name="connsiteY171" fmla="*/ 1272860 h 10829276"/>
                <a:gd name="connsiteX172" fmla="*/ 2163133 w 4835994"/>
                <a:gd name="connsiteY172" fmla="*/ 1448706 h 10829276"/>
                <a:gd name="connsiteX173" fmla="*/ 2215887 w 4835994"/>
                <a:gd name="connsiteY173" fmla="*/ 1554213 h 10829276"/>
                <a:gd name="connsiteX174" fmla="*/ 2215886 w 4835994"/>
                <a:gd name="connsiteY174" fmla="*/ 1888321 h 10829276"/>
                <a:gd name="connsiteX175" fmla="*/ 2084421 w 4835994"/>
                <a:gd name="connsiteY175" fmla="*/ 2295000 h 10829276"/>
                <a:gd name="connsiteX176" fmla="*/ 2004871 w 4835994"/>
                <a:gd name="connsiteY176" fmla="*/ 2503783 h 10829276"/>
                <a:gd name="connsiteX177" fmla="*/ 1562185 w 4835994"/>
                <a:gd name="connsiteY177" fmla="*/ 2803560 h 10829276"/>
                <a:gd name="connsiteX178" fmla="*/ 1139317 w 4835994"/>
                <a:gd name="connsiteY178" fmla="*/ 3011504 h 10829276"/>
                <a:gd name="connsiteX0" fmla="*/ 1139317 w 4835994"/>
                <a:gd name="connsiteY0" fmla="*/ 3011504 h 10829276"/>
                <a:gd name="connsiteX1" fmla="*/ 521192 w 4835994"/>
                <a:gd name="connsiteY1" fmla="*/ 3339065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74382 w 4835994"/>
                <a:gd name="connsiteY43" fmla="*/ 6486915 h 10829276"/>
                <a:gd name="connsiteX44" fmla="*/ 1067405 w 4835994"/>
                <a:gd name="connsiteY44" fmla="*/ 5603699 h 10829276"/>
                <a:gd name="connsiteX45" fmla="*/ 1093998 w 4835994"/>
                <a:gd name="connsiteY45" fmla="*/ 5106053 h 10829276"/>
                <a:gd name="connsiteX46" fmla="*/ 1104715 w 4835994"/>
                <a:gd name="connsiteY46" fmla="*/ 5114615 h 10829276"/>
                <a:gd name="connsiteX47" fmla="*/ 1207423 w 4835994"/>
                <a:gd name="connsiteY47" fmla="*/ 5631029 h 10829276"/>
                <a:gd name="connsiteX48" fmla="*/ 1325236 w 4835994"/>
                <a:gd name="connsiteY48" fmla="*/ 6296580 h 10829276"/>
                <a:gd name="connsiteX49" fmla="*/ 1193086 w 4835994"/>
                <a:gd name="connsiteY49" fmla="*/ 6728963 h 10829276"/>
                <a:gd name="connsiteX50" fmla="*/ 822515 w 4835994"/>
                <a:gd name="connsiteY50" fmla="*/ 7763207 h 10829276"/>
                <a:gd name="connsiteX51" fmla="*/ 698306 w 4835994"/>
                <a:gd name="connsiteY51" fmla="*/ 8785120 h 10829276"/>
                <a:gd name="connsiteX52" fmla="*/ 861871 w 4835994"/>
                <a:gd name="connsiteY52" fmla="*/ 9854152 h 10829276"/>
                <a:gd name="connsiteX53" fmla="*/ 843458 w 4835994"/>
                <a:gd name="connsiteY53" fmla="*/ 9904329 h 10829276"/>
                <a:gd name="connsiteX54" fmla="*/ 1020133 w 4835994"/>
                <a:gd name="connsiteY54" fmla="*/ 10592706 h 10829276"/>
                <a:gd name="connsiteX55" fmla="*/ 1090471 w 4835994"/>
                <a:gd name="connsiteY55" fmla="*/ 10803722 h 10829276"/>
                <a:gd name="connsiteX56" fmla="*/ 1178394 w 4835994"/>
                <a:gd name="connsiteY56" fmla="*/ 10803722 h 10829276"/>
                <a:gd name="connsiteX57" fmla="*/ 1389410 w 4835994"/>
                <a:gd name="connsiteY57" fmla="*/ 10803722 h 10829276"/>
                <a:gd name="connsiteX58" fmla="*/ 1916948 w 4835994"/>
                <a:gd name="connsiteY58" fmla="*/ 10803722 h 10829276"/>
                <a:gd name="connsiteX59" fmla="*/ 2338979 w 4835994"/>
                <a:gd name="connsiteY59" fmla="*/ 10786137 h 10829276"/>
                <a:gd name="connsiteX60" fmla="*/ 2374148 w 4835994"/>
                <a:gd name="connsiteY60" fmla="*/ 10663045 h 10829276"/>
                <a:gd name="connsiteX61" fmla="*/ 2338979 w 4835994"/>
                <a:gd name="connsiteY61" fmla="*/ 10399275 h 10829276"/>
                <a:gd name="connsiteX62" fmla="*/ 2356563 w 4835994"/>
                <a:gd name="connsiteY62" fmla="*/ 9994829 h 10829276"/>
                <a:gd name="connsiteX63" fmla="*/ 2338979 w 4835994"/>
                <a:gd name="connsiteY63" fmla="*/ 9432122 h 10829276"/>
                <a:gd name="connsiteX64" fmla="*/ 2303810 w 4835994"/>
                <a:gd name="connsiteY64" fmla="*/ 9133183 h 10829276"/>
                <a:gd name="connsiteX65" fmla="*/ 2303810 w 4835994"/>
                <a:gd name="connsiteY65" fmla="*/ 9010091 h 10829276"/>
                <a:gd name="connsiteX66" fmla="*/ 2479656 w 4835994"/>
                <a:gd name="connsiteY66" fmla="*/ 9027675 h 10829276"/>
                <a:gd name="connsiteX67" fmla="*/ 2549994 w 4835994"/>
                <a:gd name="connsiteY67" fmla="*/ 9045260 h 10829276"/>
                <a:gd name="connsiteX68" fmla="*/ 2532410 w 4835994"/>
                <a:gd name="connsiteY68" fmla="*/ 9256275 h 10829276"/>
                <a:gd name="connsiteX69" fmla="*/ 2514825 w 4835994"/>
                <a:gd name="connsiteY69" fmla="*/ 9537629 h 10829276"/>
                <a:gd name="connsiteX70" fmla="*/ 2497240 w 4835994"/>
                <a:gd name="connsiteY70" fmla="*/ 9766229 h 10829276"/>
                <a:gd name="connsiteX71" fmla="*/ 2497240 w 4835994"/>
                <a:gd name="connsiteY71" fmla="*/ 10047583 h 10829276"/>
                <a:gd name="connsiteX72" fmla="*/ 2479656 w 4835994"/>
                <a:gd name="connsiteY72" fmla="*/ 10241014 h 10829276"/>
                <a:gd name="connsiteX73" fmla="*/ 2497240 w 4835994"/>
                <a:gd name="connsiteY73" fmla="*/ 10469614 h 10829276"/>
                <a:gd name="connsiteX74" fmla="*/ 2497240 w 4835994"/>
                <a:gd name="connsiteY74" fmla="*/ 10663045 h 10829276"/>
                <a:gd name="connsiteX75" fmla="*/ 2514825 w 4835994"/>
                <a:gd name="connsiteY75" fmla="*/ 10821306 h 10829276"/>
                <a:gd name="connsiteX76" fmla="*/ 2725840 w 4835994"/>
                <a:gd name="connsiteY76" fmla="*/ 10803722 h 10829276"/>
                <a:gd name="connsiteX77" fmla="*/ 3059948 w 4835994"/>
                <a:gd name="connsiteY77" fmla="*/ 10786137 h 10829276"/>
                <a:gd name="connsiteX78" fmla="*/ 3499563 w 4835994"/>
                <a:gd name="connsiteY78" fmla="*/ 10821306 h 10829276"/>
                <a:gd name="connsiteX79" fmla="*/ 3763333 w 4835994"/>
                <a:gd name="connsiteY79" fmla="*/ 10786137 h 10829276"/>
                <a:gd name="connsiteX80" fmla="*/ 3780917 w 4835994"/>
                <a:gd name="connsiteY80" fmla="*/ 10680629 h 10829276"/>
                <a:gd name="connsiteX81" fmla="*/ 3851256 w 4835994"/>
                <a:gd name="connsiteY81" fmla="*/ 10293768 h 10829276"/>
                <a:gd name="connsiteX82" fmla="*/ 3974348 w 4835994"/>
                <a:gd name="connsiteY82" fmla="*/ 9783814 h 10829276"/>
                <a:gd name="connsiteX83" fmla="*/ 4079856 w 4835994"/>
                <a:gd name="connsiteY83" fmla="*/ 9080429 h 10829276"/>
                <a:gd name="connsiteX84" fmla="*/ 4170011 w 4835994"/>
                <a:gd name="connsiteY84" fmla="*/ 8727900 h 10829276"/>
                <a:gd name="connsiteX85" fmla="*/ 4161486 w 4835994"/>
                <a:gd name="connsiteY85" fmla="*/ 8069149 h 10829276"/>
                <a:gd name="connsiteX86" fmla="*/ 4048340 w 4835994"/>
                <a:gd name="connsiteY86" fmla="*/ 7358964 h 10829276"/>
                <a:gd name="connsiteX87" fmla="*/ 3752447 w 4835994"/>
                <a:gd name="connsiteY87" fmla="*/ 6700366 h 10829276"/>
                <a:gd name="connsiteX88" fmla="*/ 3576297 w 4835994"/>
                <a:gd name="connsiteY88" fmla="*/ 6290413 h 10829276"/>
                <a:gd name="connsiteX89" fmla="*/ 3622656 w 4835994"/>
                <a:gd name="connsiteY89" fmla="*/ 5880029 h 10829276"/>
                <a:gd name="connsiteX90" fmla="*/ 3692994 w 4835994"/>
                <a:gd name="connsiteY90" fmla="*/ 5387660 h 10829276"/>
                <a:gd name="connsiteX91" fmla="*/ 3710579 w 4835994"/>
                <a:gd name="connsiteY91" fmla="*/ 5106306 h 10829276"/>
                <a:gd name="connsiteX92" fmla="*/ 3734304 w 4835994"/>
                <a:gd name="connsiteY92" fmla="*/ 5354445 h 10829276"/>
                <a:gd name="connsiteX93" fmla="*/ 3798502 w 4835994"/>
                <a:gd name="connsiteY93" fmla="*/ 6126214 h 10829276"/>
                <a:gd name="connsiteX94" fmla="*/ 3798502 w 4835994"/>
                <a:gd name="connsiteY94" fmla="*/ 6460322 h 10829276"/>
                <a:gd name="connsiteX95" fmla="*/ 3921594 w 4835994"/>
                <a:gd name="connsiteY95" fmla="*/ 6970275 h 10829276"/>
                <a:gd name="connsiteX96" fmla="*/ 4079856 w 4835994"/>
                <a:gd name="connsiteY96" fmla="*/ 7532983 h 10829276"/>
                <a:gd name="connsiteX97" fmla="*/ 4417591 w 4835994"/>
                <a:gd name="connsiteY97" fmla="*/ 8305032 h 10829276"/>
                <a:gd name="connsiteX98" fmla="*/ 4322970 w 4835994"/>
                <a:gd name="connsiteY98" fmla="*/ 8643046 h 10829276"/>
                <a:gd name="connsiteX99" fmla="*/ 4326040 w 4835994"/>
                <a:gd name="connsiteY99" fmla="*/ 8957337 h 10829276"/>
                <a:gd name="connsiteX100" fmla="*/ 4273286 w 4835994"/>
                <a:gd name="connsiteY100" fmla="*/ 9273860 h 10829276"/>
                <a:gd name="connsiteX101" fmla="*/ 4185363 w 4835994"/>
                <a:gd name="connsiteY101" fmla="*/ 9520045 h 10829276"/>
                <a:gd name="connsiteX102" fmla="*/ 4202948 w 4835994"/>
                <a:gd name="connsiteY102" fmla="*/ 9713475 h 10829276"/>
                <a:gd name="connsiteX103" fmla="*/ 4202948 w 4835994"/>
                <a:gd name="connsiteY103" fmla="*/ 9836568 h 10829276"/>
                <a:gd name="connsiteX104" fmla="*/ 4220533 w 4835994"/>
                <a:gd name="connsiteY104" fmla="*/ 10029998 h 10829276"/>
                <a:gd name="connsiteX105" fmla="*/ 4308456 w 4835994"/>
                <a:gd name="connsiteY105" fmla="*/ 10135506 h 10829276"/>
                <a:gd name="connsiteX106" fmla="*/ 4343625 w 4835994"/>
                <a:gd name="connsiteY106" fmla="*/ 10135506 h 10829276"/>
                <a:gd name="connsiteX107" fmla="*/ 4361210 w 4835994"/>
                <a:gd name="connsiteY107" fmla="*/ 10047583 h 10829276"/>
                <a:gd name="connsiteX108" fmla="*/ 4326040 w 4835994"/>
                <a:gd name="connsiteY108" fmla="*/ 9906906 h 10829276"/>
                <a:gd name="connsiteX109" fmla="*/ 4343625 w 4835994"/>
                <a:gd name="connsiteY109" fmla="*/ 9713475 h 10829276"/>
                <a:gd name="connsiteX110" fmla="*/ 4396379 w 4835994"/>
                <a:gd name="connsiteY110" fmla="*/ 9572798 h 10829276"/>
                <a:gd name="connsiteX111" fmla="*/ 4466717 w 4835994"/>
                <a:gd name="connsiteY111" fmla="*/ 9836568 h 10829276"/>
                <a:gd name="connsiteX112" fmla="*/ 4466717 w 4835994"/>
                <a:gd name="connsiteY112" fmla="*/ 10065168 h 10829276"/>
                <a:gd name="connsiteX113" fmla="*/ 4431548 w 4835994"/>
                <a:gd name="connsiteY113" fmla="*/ 10170675 h 10829276"/>
                <a:gd name="connsiteX114" fmla="*/ 4378794 w 4835994"/>
                <a:gd name="connsiteY114" fmla="*/ 10293768 h 10829276"/>
                <a:gd name="connsiteX115" fmla="*/ 4290871 w 4835994"/>
                <a:gd name="connsiteY115" fmla="*/ 10452029 h 10829276"/>
                <a:gd name="connsiteX116" fmla="*/ 4290871 w 4835994"/>
                <a:gd name="connsiteY116" fmla="*/ 10487198 h 10829276"/>
                <a:gd name="connsiteX117" fmla="*/ 4449133 w 4835994"/>
                <a:gd name="connsiteY117" fmla="*/ 10311352 h 10829276"/>
                <a:gd name="connsiteX118" fmla="*/ 4607394 w 4835994"/>
                <a:gd name="connsiteY118" fmla="*/ 10241014 h 10829276"/>
                <a:gd name="connsiteX119" fmla="*/ 4712902 w 4835994"/>
                <a:gd name="connsiteY119" fmla="*/ 10065168 h 10829276"/>
                <a:gd name="connsiteX120" fmla="*/ 4783240 w 4835994"/>
                <a:gd name="connsiteY120" fmla="*/ 9906906 h 10829276"/>
                <a:gd name="connsiteX121" fmla="*/ 4835994 w 4835994"/>
                <a:gd name="connsiteY121" fmla="*/ 9731060 h 10829276"/>
                <a:gd name="connsiteX122" fmla="*/ 4783240 w 4835994"/>
                <a:gd name="connsiteY122" fmla="*/ 9396952 h 10829276"/>
                <a:gd name="connsiteX123" fmla="*/ 4677733 w 4835994"/>
                <a:gd name="connsiteY123" fmla="*/ 9010091 h 10829276"/>
                <a:gd name="connsiteX124" fmla="*/ 4677733 w 4835994"/>
                <a:gd name="connsiteY124" fmla="*/ 8851829 h 10829276"/>
                <a:gd name="connsiteX125" fmla="*/ 4695317 w 4835994"/>
                <a:gd name="connsiteY125" fmla="*/ 8799075 h 10829276"/>
                <a:gd name="connsiteX126" fmla="*/ 4624979 w 4835994"/>
                <a:gd name="connsiteY126" fmla="*/ 8693568 h 10829276"/>
                <a:gd name="connsiteX127" fmla="*/ 4607394 w 4835994"/>
                <a:gd name="connsiteY127" fmla="*/ 8640814 h 10829276"/>
                <a:gd name="connsiteX128" fmla="*/ 4767051 w 4835994"/>
                <a:gd name="connsiteY128" fmla="*/ 8485344 h 10829276"/>
                <a:gd name="connsiteX129" fmla="*/ 4720438 w 4835994"/>
                <a:gd name="connsiteY129" fmla="*/ 7522655 h 10829276"/>
                <a:gd name="connsiteX130" fmla="*/ 4705086 w 4835994"/>
                <a:gd name="connsiteY130" fmla="*/ 6920312 h 10829276"/>
                <a:gd name="connsiteX131" fmla="*/ 4614094 w 4835994"/>
                <a:gd name="connsiteY131" fmla="*/ 6397520 h 10829276"/>
                <a:gd name="connsiteX132" fmla="*/ 4509423 w 4835994"/>
                <a:gd name="connsiteY132" fmla="*/ 5788198 h 10829276"/>
                <a:gd name="connsiteX133" fmla="*/ 4468950 w 4835994"/>
                <a:gd name="connsiteY133" fmla="*/ 4527409 h 10829276"/>
                <a:gd name="connsiteX134" fmla="*/ 4486334 w 4835994"/>
                <a:gd name="connsiteY134" fmla="*/ 3781090 h 10829276"/>
                <a:gd name="connsiteX135" fmla="*/ 4249079 w 4835994"/>
                <a:gd name="connsiteY135" fmla="*/ 3330717 h 10829276"/>
                <a:gd name="connsiteX136" fmla="*/ 3999320 w 4835994"/>
                <a:gd name="connsiteY136" fmla="*/ 3124789 h 10829276"/>
                <a:gd name="connsiteX137" fmla="*/ 3678324 w 4835994"/>
                <a:gd name="connsiteY137" fmla="*/ 2993267 h 10829276"/>
                <a:gd name="connsiteX138" fmla="*/ 3402429 w 4835994"/>
                <a:gd name="connsiteY138" fmla="*/ 2826447 h 10829276"/>
                <a:gd name="connsiteX139" fmla="*/ 3024779 w 4835994"/>
                <a:gd name="connsiteY139" fmla="*/ 2609291 h 10829276"/>
                <a:gd name="connsiteX140" fmla="*/ 2893930 w 4835994"/>
                <a:gd name="connsiteY140" fmla="*/ 2254188 h 10829276"/>
                <a:gd name="connsiteX141" fmla="*/ 2869593 w 4835994"/>
                <a:gd name="connsiteY141" fmla="*/ 2013286 h 10829276"/>
                <a:gd name="connsiteX142" fmla="*/ 3098394 w 4835994"/>
                <a:gd name="connsiteY142" fmla="*/ 2066441 h 10829276"/>
                <a:gd name="connsiteX143" fmla="*/ 3358458 w 4835994"/>
                <a:gd name="connsiteY143" fmla="*/ 2134496 h 10829276"/>
                <a:gd name="connsiteX144" fmla="*/ 3435978 w 4835994"/>
                <a:gd name="connsiteY144" fmla="*/ 1979520 h 10829276"/>
                <a:gd name="connsiteX145" fmla="*/ 3446810 w 4835994"/>
                <a:gd name="connsiteY145" fmla="*/ 1923491 h 10829276"/>
                <a:gd name="connsiteX146" fmla="*/ 3457040 w 4835994"/>
                <a:gd name="connsiteY146" fmla="*/ 1814105 h 10829276"/>
                <a:gd name="connsiteX147" fmla="*/ 3464394 w 4835994"/>
                <a:gd name="connsiteY147" fmla="*/ 1782814 h 10829276"/>
                <a:gd name="connsiteX148" fmla="*/ 3534733 w 4835994"/>
                <a:gd name="connsiteY148" fmla="*/ 1765229 h 10829276"/>
                <a:gd name="connsiteX149" fmla="*/ 3517148 w 4835994"/>
                <a:gd name="connsiteY149" fmla="*/ 1712475 h 10829276"/>
                <a:gd name="connsiteX150" fmla="*/ 3499563 w 4835994"/>
                <a:gd name="connsiteY150" fmla="*/ 1694891 h 10829276"/>
                <a:gd name="connsiteX151" fmla="*/ 3552317 w 4835994"/>
                <a:gd name="connsiteY151" fmla="*/ 1677306 h 10829276"/>
                <a:gd name="connsiteX152" fmla="*/ 3552317 w 4835994"/>
                <a:gd name="connsiteY152" fmla="*/ 1571798 h 10829276"/>
                <a:gd name="connsiteX153" fmla="*/ 3534733 w 4835994"/>
                <a:gd name="connsiteY153" fmla="*/ 1413537 h 10829276"/>
                <a:gd name="connsiteX154" fmla="*/ 3640240 w 4835994"/>
                <a:gd name="connsiteY154" fmla="*/ 1413537 h 10829276"/>
                <a:gd name="connsiteX155" fmla="*/ 3740619 w 4835994"/>
                <a:gd name="connsiteY155" fmla="*/ 1406943 h 10829276"/>
                <a:gd name="connsiteX156" fmla="*/ 3710579 w 4835994"/>
                <a:gd name="connsiteY156" fmla="*/ 1290445 h 10829276"/>
                <a:gd name="connsiteX157" fmla="*/ 3622656 w 4835994"/>
                <a:gd name="connsiteY157" fmla="*/ 1184937 h 10829276"/>
                <a:gd name="connsiteX158" fmla="*/ 3587486 w 4835994"/>
                <a:gd name="connsiteY158" fmla="*/ 1132183 h 10829276"/>
                <a:gd name="connsiteX159" fmla="*/ 3552317 w 4835994"/>
                <a:gd name="connsiteY159" fmla="*/ 1044260 h 10829276"/>
                <a:gd name="connsiteX160" fmla="*/ 3600048 w 4835994"/>
                <a:gd name="connsiteY160" fmla="*/ 700940 h 10829276"/>
                <a:gd name="connsiteX161" fmla="*/ 3499563 w 4835994"/>
                <a:gd name="connsiteY161" fmla="*/ 340875 h 10829276"/>
                <a:gd name="connsiteX162" fmla="*/ 3306133 w 4835994"/>
                <a:gd name="connsiteY162" fmla="*/ 182614 h 10829276"/>
                <a:gd name="connsiteX163" fmla="*/ 3059948 w 4835994"/>
                <a:gd name="connsiteY163" fmla="*/ 77106 h 10829276"/>
                <a:gd name="connsiteX164" fmla="*/ 2796179 w 4835994"/>
                <a:gd name="connsiteY164" fmla="*/ 6768 h 10829276"/>
                <a:gd name="connsiteX165" fmla="*/ 2532410 w 4835994"/>
                <a:gd name="connsiteY165" fmla="*/ 6768 h 10829276"/>
                <a:gd name="connsiteX166" fmla="*/ 2198302 w 4835994"/>
                <a:gd name="connsiteY166" fmla="*/ 41937 h 10829276"/>
                <a:gd name="connsiteX167" fmla="*/ 1987286 w 4835994"/>
                <a:gd name="connsiteY167" fmla="*/ 165029 h 10829276"/>
                <a:gd name="connsiteX168" fmla="*/ 1776271 w 4835994"/>
                <a:gd name="connsiteY168" fmla="*/ 358460 h 10829276"/>
                <a:gd name="connsiteX169" fmla="*/ 1705932 w 4835994"/>
                <a:gd name="connsiteY169" fmla="*/ 639814 h 10829276"/>
                <a:gd name="connsiteX170" fmla="*/ 1776271 w 4835994"/>
                <a:gd name="connsiteY170" fmla="*/ 991507 h 10829276"/>
                <a:gd name="connsiteX171" fmla="*/ 1952117 w 4835994"/>
                <a:gd name="connsiteY171" fmla="*/ 1272860 h 10829276"/>
                <a:gd name="connsiteX172" fmla="*/ 2163133 w 4835994"/>
                <a:gd name="connsiteY172" fmla="*/ 1448706 h 10829276"/>
                <a:gd name="connsiteX173" fmla="*/ 2215887 w 4835994"/>
                <a:gd name="connsiteY173" fmla="*/ 1554213 h 10829276"/>
                <a:gd name="connsiteX174" fmla="*/ 2215886 w 4835994"/>
                <a:gd name="connsiteY174" fmla="*/ 1888321 h 10829276"/>
                <a:gd name="connsiteX175" fmla="*/ 2084421 w 4835994"/>
                <a:gd name="connsiteY175" fmla="*/ 2295000 h 10829276"/>
                <a:gd name="connsiteX176" fmla="*/ 2004871 w 4835994"/>
                <a:gd name="connsiteY176" fmla="*/ 2503783 h 10829276"/>
                <a:gd name="connsiteX177" fmla="*/ 1562185 w 4835994"/>
                <a:gd name="connsiteY177" fmla="*/ 2803560 h 10829276"/>
                <a:gd name="connsiteX178" fmla="*/ 1139317 w 4835994"/>
                <a:gd name="connsiteY178" fmla="*/ 3011504 h 10829276"/>
                <a:gd name="connsiteX0" fmla="*/ 1139317 w 4835994"/>
                <a:gd name="connsiteY0" fmla="*/ 3011504 h 10829276"/>
                <a:gd name="connsiteX1" fmla="*/ 521192 w 4835994"/>
                <a:gd name="connsiteY1" fmla="*/ 3339065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74382 w 4835994"/>
                <a:gd name="connsiteY43" fmla="*/ 6486915 h 10829276"/>
                <a:gd name="connsiteX44" fmla="*/ 1067405 w 4835994"/>
                <a:gd name="connsiteY44" fmla="*/ 5603699 h 10829276"/>
                <a:gd name="connsiteX45" fmla="*/ 1093998 w 4835994"/>
                <a:gd name="connsiteY45" fmla="*/ 5106053 h 10829276"/>
                <a:gd name="connsiteX46" fmla="*/ 1104715 w 4835994"/>
                <a:gd name="connsiteY46" fmla="*/ 5114615 h 10829276"/>
                <a:gd name="connsiteX47" fmla="*/ 1207423 w 4835994"/>
                <a:gd name="connsiteY47" fmla="*/ 5631029 h 10829276"/>
                <a:gd name="connsiteX48" fmla="*/ 1325236 w 4835994"/>
                <a:gd name="connsiteY48" fmla="*/ 6296580 h 10829276"/>
                <a:gd name="connsiteX49" fmla="*/ 1193086 w 4835994"/>
                <a:gd name="connsiteY49" fmla="*/ 6728963 h 10829276"/>
                <a:gd name="connsiteX50" fmla="*/ 822515 w 4835994"/>
                <a:gd name="connsiteY50" fmla="*/ 7763207 h 10829276"/>
                <a:gd name="connsiteX51" fmla="*/ 698306 w 4835994"/>
                <a:gd name="connsiteY51" fmla="*/ 8785120 h 10829276"/>
                <a:gd name="connsiteX52" fmla="*/ 861871 w 4835994"/>
                <a:gd name="connsiteY52" fmla="*/ 9854152 h 10829276"/>
                <a:gd name="connsiteX53" fmla="*/ 843458 w 4835994"/>
                <a:gd name="connsiteY53" fmla="*/ 9904329 h 10829276"/>
                <a:gd name="connsiteX54" fmla="*/ 1020133 w 4835994"/>
                <a:gd name="connsiteY54" fmla="*/ 10592706 h 10829276"/>
                <a:gd name="connsiteX55" fmla="*/ 1090471 w 4835994"/>
                <a:gd name="connsiteY55" fmla="*/ 10803722 h 10829276"/>
                <a:gd name="connsiteX56" fmla="*/ 1178394 w 4835994"/>
                <a:gd name="connsiteY56" fmla="*/ 10803722 h 10829276"/>
                <a:gd name="connsiteX57" fmla="*/ 1389410 w 4835994"/>
                <a:gd name="connsiteY57" fmla="*/ 10803722 h 10829276"/>
                <a:gd name="connsiteX58" fmla="*/ 1916948 w 4835994"/>
                <a:gd name="connsiteY58" fmla="*/ 10803722 h 10829276"/>
                <a:gd name="connsiteX59" fmla="*/ 2338979 w 4835994"/>
                <a:gd name="connsiteY59" fmla="*/ 10786137 h 10829276"/>
                <a:gd name="connsiteX60" fmla="*/ 2374148 w 4835994"/>
                <a:gd name="connsiteY60" fmla="*/ 10663045 h 10829276"/>
                <a:gd name="connsiteX61" fmla="*/ 2338979 w 4835994"/>
                <a:gd name="connsiteY61" fmla="*/ 10399275 h 10829276"/>
                <a:gd name="connsiteX62" fmla="*/ 2356563 w 4835994"/>
                <a:gd name="connsiteY62" fmla="*/ 9994829 h 10829276"/>
                <a:gd name="connsiteX63" fmla="*/ 2338979 w 4835994"/>
                <a:gd name="connsiteY63" fmla="*/ 9432122 h 10829276"/>
                <a:gd name="connsiteX64" fmla="*/ 2303810 w 4835994"/>
                <a:gd name="connsiteY64" fmla="*/ 9133183 h 10829276"/>
                <a:gd name="connsiteX65" fmla="*/ 2303810 w 4835994"/>
                <a:gd name="connsiteY65" fmla="*/ 9010091 h 10829276"/>
                <a:gd name="connsiteX66" fmla="*/ 2479656 w 4835994"/>
                <a:gd name="connsiteY66" fmla="*/ 9027675 h 10829276"/>
                <a:gd name="connsiteX67" fmla="*/ 2549994 w 4835994"/>
                <a:gd name="connsiteY67" fmla="*/ 9045260 h 10829276"/>
                <a:gd name="connsiteX68" fmla="*/ 2532410 w 4835994"/>
                <a:gd name="connsiteY68" fmla="*/ 9256275 h 10829276"/>
                <a:gd name="connsiteX69" fmla="*/ 2514825 w 4835994"/>
                <a:gd name="connsiteY69" fmla="*/ 9537629 h 10829276"/>
                <a:gd name="connsiteX70" fmla="*/ 2497240 w 4835994"/>
                <a:gd name="connsiteY70" fmla="*/ 9766229 h 10829276"/>
                <a:gd name="connsiteX71" fmla="*/ 2497240 w 4835994"/>
                <a:gd name="connsiteY71" fmla="*/ 10047583 h 10829276"/>
                <a:gd name="connsiteX72" fmla="*/ 2479656 w 4835994"/>
                <a:gd name="connsiteY72" fmla="*/ 10241014 h 10829276"/>
                <a:gd name="connsiteX73" fmla="*/ 2497240 w 4835994"/>
                <a:gd name="connsiteY73" fmla="*/ 10469614 h 10829276"/>
                <a:gd name="connsiteX74" fmla="*/ 2497240 w 4835994"/>
                <a:gd name="connsiteY74" fmla="*/ 10663045 h 10829276"/>
                <a:gd name="connsiteX75" fmla="*/ 2514825 w 4835994"/>
                <a:gd name="connsiteY75" fmla="*/ 10821306 h 10829276"/>
                <a:gd name="connsiteX76" fmla="*/ 2725840 w 4835994"/>
                <a:gd name="connsiteY76" fmla="*/ 10803722 h 10829276"/>
                <a:gd name="connsiteX77" fmla="*/ 3059948 w 4835994"/>
                <a:gd name="connsiteY77" fmla="*/ 10786137 h 10829276"/>
                <a:gd name="connsiteX78" fmla="*/ 3499563 w 4835994"/>
                <a:gd name="connsiteY78" fmla="*/ 10821306 h 10829276"/>
                <a:gd name="connsiteX79" fmla="*/ 3763333 w 4835994"/>
                <a:gd name="connsiteY79" fmla="*/ 10786137 h 10829276"/>
                <a:gd name="connsiteX80" fmla="*/ 3780917 w 4835994"/>
                <a:gd name="connsiteY80" fmla="*/ 10680629 h 10829276"/>
                <a:gd name="connsiteX81" fmla="*/ 3851256 w 4835994"/>
                <a:gd name="connsiteY81" fmla="*/ 10293768 h 10829276"/>
                <a:gd name="connsiteX82" fmla="*/ 3974348 w 4835994"/>
                <a:gd name="connsiteY82" fmla="*/ 9783814 h 10829276"/>
                <a:gd name="connsiteX83" fmla="*/ 4079856 w 4835994"/>
                <a:gd name="connsiteY83" fmla="*/ 9080429 h 10829276"/>
                <a:gd name="connsiteX84" fmla="*/ 4170011 w 4835994"/>
                <a:gd name="connsiteY84" fmla="*/ 8727900 h 10829276"/>
                <a:gd name="connsiteX85" fmla="*/ 4161486 w 4835994"/>
                <a:gd name="connsiteY85" fmla="*/ 8069149 h 10829276"/>
                <a:gd name="connsiteX86" fmla="*/ 4048340 w 4835994"/>
                <a:gd name="connsiteY86" fmla="*/ 7358964 h 10829276"/>
                <a:gd name="connsiteX87" fmla="*/ 3752447 w 4835994"/>
                <a:gd name="connsiteY87" fmla="*/ 6700366 h 10829276"/>
                <a:gd name="connsiteX88" fmla="*/ 3576297 w 4835994"/>
                <a:gd name="connsiteY88" fmla="*/ 6290413 h 10829276"/>
                <a:gd name="connsiteX89" fmla="*/ 3622656 w 4835994"/>
                <a:gd name="connsiteY89" fmla="*/ 5880029 h 10829276"/>
                <a:gd name="connsiteX90" fmla="*/ 3692994 w 4835994"/>
                <a:gd name="connsiteY90" fmla="*/ 5387660 h 10829276"/>
                <a:gd name="connsiteX91" fmla="*/ 3710579 w 4835994"/>
                <a:gd name="connsiteY91" fmla="*/ 5106306 h 10829276"/>
                <a:gd name="connsiteX92" fmla="*/ 3734304 w 4835994"/>
                <a:gd name="connsiteY92" fmla="*/ 5354445 h 10829276"/>
                <a:gd name="connsiteX93" fmla="*/ 3798502 w 4835994"/>
                <a:gd name="connsiteY93" fmla="*/ 6126214 h 10829276"/>
                <a:gd name="connsiteX94" fmla="*/ 3798502 w 4835994"/>
                <a:gd name="connsiteY94" fmla="*/ 6460322 h 10829276"/>
                <a:gd name="connsiteX95" fmla="*/ 3921594 w 4835994"/>
                <a:gd name="connsiteY95" fmla="*/ 6970275 h 10829276"/>
                <a:gd name="connsiteX96" fmla="*/ 4079856 w 4835994"/>
                <a:gd name="connsiteY96" fmla="*/ 7532983 h 10829276"/>
                <a:gd name="connsiteX97" fmla="*/ 4417591 w 4835994"/>
                <a:gd name="connsiteY97" fmla="*/ 8305032 h 10829276"/>
                <a:gd name="connsiteX98" fmla="*/ 4322970 w 4835994"/>
                <a:gd name="connsiteY98" fmla="*/ 8643046 h 10829276"/>
                <a:gd name="connsiteX99" fmla="*/ 4326040 w 4835994"/>
                <a:gd name="connsiteY99" fmla="*/ 8957337 h 10829276"/>
                <a:gd name="connsiteX100" fmla="*/ 4273286 w 4835994"/>
                <a:gd name="connsiteY100" fmla="*/ 9273860 h 10829276"/>
                <a:gd name="connsiteX101" fmla="*/ 4185363 w 4835994"/>
                <a:gd name="connsiteY101" fmla="*/ 9520045 h 10829276"/>
                <a:gd name="connsiteX102" fmla="*/ 4202948 w 4835994"/>
                <a:gd name="connsiteY102" fmla="*/ 9713475 h 10829276"/>
                <a:gd name="connsiteX103" fmla="*/ 4202948 w 4835994"/>
                <a:gd name="connsiteY103" fmla="*/ 9836568 h 10829276"/>
                <a:gd name="connsiteX104" fmla="*/ 4220533 w 4835994"/>
                <a:gd name="connsiteY104" fmla="*/ 10029998 h 10829276"/>
                <a:gd name="connsiteX105" fmla="*/ 4308456 w 4835994"/>
                <a:gd name="connsiteY105" fmla="*/ 10135506 h 10829276"/>
                <a:gd name="connsiteX106" fmla="*/ 4343625 w 4835994"/>
                <a:gd name="connsiteY106" fmla="*/ 10135506 h 10829276"/>
                <a:gd name="connsiteX107" fmla="*/ 4361210 w 4835994"/>
                <a:gd name="connsiteY107" fmla="*/ 10047583 h 10829276"/>
                <a:gd name="connsiteX108" fmla="*/ 4326040 w 4835994"/>
                <a:gd name="connsiteY108" fmla="*/ 9906906 h 10829276"/>
                <a:gd name="connsiteX109" fmla="*/ 4343625 w 4835994"/>
                <a:gd name="connsiteY109" fmla="*/ 9713475 h 10829276"/>
                <a:gd name="connsiteX110" fmla="*/ 4396379 w 4835994"/>
                <a:gd name="connsiteY110" fmla="*/ 9572798 h 10829276"/>
                <a:gd name="connsiteX111" fmla="*/ 4466717 w 4835994"/>
                <a:gd name="connsiteY111" fmla="*/ 9836568 h 10829276"/>
                <a:gd name="connsiteX112" fmla="*/ 4466717 w 4835994"/>
                <a:gd name="connsiteY112" fmla="*/ 10065168 h 10829276"/>
                <a:gd name="connsiteX113" fmla="*/ 4431548 w 4835994"/>
                <a:gd name="connsiteY113" fmla="*/ 10170675 h 10829276"/>
                <a:gd name="connsiteX114" fmla="*/ 4378794 w 4835994"/>
                <a:gd name="connsiteY114" fmla="*/ 10293768 h 10829276"/>
                <a:gd name="connsiteX115" fmla="*/ 4290871 w 4835994"/>
                <a:gd name="connsiteY115" fmla="*/ 10452029 h 10829276"/>
                <a:gd name="connsiteX116" fmla="*/ 4290871 w 4835994"/>
                <a:gd name="connsiteY116" fmla="*/ 10487198 h 10829276"/>
                <a:gd name="connsiteX117" fmla="*/ 4449133 w 4835994"/>
                <a:gd name="connsiteY117" fmla="*/ 10311352 h 10829276"/>
                <a:gd name="connsiteX118" fmla="*/ 4607394 w 4835994"/>
                <a:gd name="connsiteY118" fmla="*/ 10241014 h 10829276"/>
                <a:gd name="connsiteX119" fmla="*/ 4712902 w 4835994"/>
                <a:gd name="connsiteY119" fmla="*/ 10065168 h 10829276"/>
                <a:gd name="connsiteX120" fmla="*/ 4783240 w 4835994"/>
                <a:gd name="connsiteY120" fmla="*/ 9906906 h 10829276"/>
                <a:gd name="connsiteX121" fmla="*/ 4835994 w 4835994"/>
                <a:gd name="connsiteY121" fmla="*/ 9731060 h 10829276"/>
                <a:gd name="connsiteX122" fmla="*/ 4783240 w 4835994"/>
                <a:gd name="connsiteY122" fmla="*/ 9396952 h 10829276"/>
                <a:gd name="connsiteX123" fmla="*/ 4677733 w 4835994"/>
                <a:gd name="connsiteY123" fmla="*/ 9010091 h 10829276"/>
                <a:gd name="connsiteX124" fmla="*/ 4677733 w 4835994"/>
                <a:gd name="connsiteY124" fmla="*/ 8851829 h 10829276"/>
                <a:gd name="connsiteX125" fmla="*/ 4695317 w 4835994"/>
                <a:gd name="connsiteY125" fmla="*/ 8799075 h 10829276"/>
                <a:gd name="connsiteX126" fmla="*/ 4624979 w 4835994"/>
                <a:gd name="connsiteY126" fmla="*/ 8693568 h 10829276"/>
                <a:gd name="connsiteX127" fmla="*/ 4607394 w 4835994"/>
                <a:gd name="connsiteY127" fmla="*/ 8640814 h 10829276"/>
                <a:gd name="connsiteX128" fmla="*/ 4767051 w 4835994"/>
                <a:gd name="connsiteY128" fmla="*/ 8485344 h 10829276"/>
                <a:gd name="connsiteX129" fmla="*/ 4720438 w 4835994"/>
                <a:gd name="connsiteY129" fmla="*/ 7522655 h 10829276"/>
                <a:gd name="connsiteX130" fmla="*/ 4705086 w 4835994"/>
                <a:gd name="connsiteY130" fmla="*/ 6920312 h 10829276"/>
                <a:gd name="connsiteX131" fmla="*/ 4614094 w 4835994"/>
                <a:gd name="connsiteY131" fmla="*/ 6397520 h 10829276"/>
                <a:gd name="connsiteX132" fmla="*/ 4509423 w 4835994"/>
                <a:gd name="connsiteY132" fmla="*/ 5788198 h 10829276"/>
                <a:gd name="connsiteX133" fmla="*/ 4468950 w 4835994"/>
                <a:gd name="connsiteY133" fmla="*/ 4527409 h 10829276"/>
                <a:gd name="connsiteX134" fmla="*/ 4486334 w 4835994"/>
                <a:gd name="connsiteY134" fmla="*/ 3781090 h 10829276"/>
                <a:gd name="connsiteX135" fmla="*/ 4249079 w 4835994"/>
                <a:gd name="connsiteY135" fmla="*/ 3330717 h 10829276"/>
                <a:gd name="connsiteX136" fmla="*/ 3999320 w 4835994"/>
                <a:gd name="connsiteY136" fmla="*/ 3124789 h 10829276"/>
                <a:gd name="connsiteX137" fmla="*/ 3678324 w 4835994"/>
                <a:gd name="connsiteY137" fmla="*/ 2993267 h 10829276"/>
                <a:gd name="connsiteX138" fmla="*/ 3402429 w 4835994"/>
                <a:gd name="connsiteY138" fmla="*/ 2826447 h 10829276"/>
                <a:gd name="connsiteX139" fmla="*/ 3024779 w 4835994"/>
                <a:gd name="connsiteY139" fmla="*/ 2609291 h 10829276"/>
                <a:gd name="connsiteX140" fmla="*/ 2893930 w 4835994"/>
                <a:gd name="connsiteY140" fmla="*/ 2254188 h 10829276"/>
                <a:gd name="connsiteX141" fmla="*/ 2869593 w 4835994"/>
                <a:gd name="connsiteY141" fmla="*/ 2013286 h 10829276"/>
                <a:gd name="connsiteX142" fmla="*/ 3098394 w 4835994"/>
                <a:gd name="connsiteY142" fmla="*/ 2066441 h 10829276"/>
                <a:gd name="connsiteX143" fmla="*/ 3358458 w 4835994"/>
                <a:gd name="connsiteY143" fmla="*/ 2134496 h 10829276"/>
                <a:gd name="connsiteX144" fmla="*/ 3435978 w 4835994"/>
                <a:gd name="connsiteY144" fmla="*/ 1979520 h 10829276"/>
                <a:gd name="connsiteX145" fmla="*/ 3446810 w 4835994"/>
                <a:gd name="connsiteY145" fmla="*/ 1923491 h 10829276"/>
                <a:gd name="connsiteX146" fmla="*/ 3457040 w 4835994"/>
                <a:gd name="connsiteY146" fmla="*/ 1814105 h 10829276"/>
                <a:gd name="connsiteX147" fmla="*/ 3464394 w 4835994"/>
                <a:gd name="connsiteY147" fmla="*/ 1782814 h 10829276"/>
                <a:gd name="connsiteX148" fmla="*/ 3534733 w 4835994"/>
                <a:gd name="connsiteY148" fmla="*/ 1765229 h 10829276"/>
                <a:gd name="connsiteX149" fmla="*/ 3517148 w 4835994"/>
                <a:gd name="connsiteY149" fmla="*/ 1712475 h 10829276"/>
                <a:gd name="connsiteX150" fmla="*/ 3499563 w 4835994"/>
                <a:gd name="connsiteY150" fmla="*/ 1694891 h 10829276"/>
                <a:gd name="connsiteX151" fmla="*/ 3552317 w 4835994"/>
                <a:gd name="connsiteY151" fmla="*/ 1677306 h 10829276"/>
                <a:gd name="connsiteX152" fmla="*/ 3552317 w 4835994"/>
                <a:gd name="connsiteY152" fmla="*/ 1571798 h 10829276"/>
                <a:gd name="connsiteX153" fmla="*/ 3534733 w 4835994"/>
                <a:gd name="connsiteY153" fmla="*/ 1413537 h 10829276"/>
                <a:gd name="connsiteX154" fmla="*/ 3640240 w 4835994"/>
                <a:gd name="connsiteY154" fmla="*/ 1413537 h 10829276"/>
                <a:gd name="connsiteX155" fmla="*/ 3740619 w 4835994"/>
                <a:gd name="connsiteY155" fmla="*/ 1406943 h 10829276"/>
                <a:gd name="connsiteX156" fmla="*/ 3710579 w 4835994"/>
                <a:gd name="connsiteY156" fmla="*/ 1290445 h 10829276"/>
                <a:gd name="connsiteX157" fmla="*/ 3622656 w 4835994"/>
                <a:gd name="connsiteY157" fmla="*/ 1184937 h 10829276"/>
                <a:gd name="connsiteX158" fmla="*/ 3587486 w 4835994"/>
                <a:gd name="connsiteY158" fmla="*/ 1132183 h 10829276"/>
                <a:gd name="connsiteX159" fmla="*/ 3552317 w 4835994"/>
                <a:gd name="connsiteY159" fmla="*/ 1044260 h 10829276"/>
                <a:gd name="connsiteX160" fmla="*/ 3600048 w 4835994"/>
                <a:gd name="connsiteY160" fmla="*/ 700940 h 10829276"/>
                <a:gd name="connsiteX161" fmla="*/ 3499563 w 4835994"/>
                <a:gd name="connsiteY161" fmla="*/ 340875 h 10829276"/>
                <a:gd name="connsiteX162" fmla="*/ 3306133 w 4835994"/>
                <a:gd name="connsiteY162" fmla="*/ 182614 h 10829276"/>
                <a:gd name="connsiteX163" fmla="*/ 3059948 w 4835994"/>
                <a:gd name="connsiteY163" fmla="*/ 77106 h 10829276"/>
                <a:gd name="connsiteX164" fmla="*/ 2796179 w 4835994"/>
                <a:gd name="connsiteY164" fmla="*/ 6768 h 10829276"/>
                <a:gd name="connsiteX165" fmla="*/ 2532410 w 4835994"/>
                <a:gd name="connsiteY165" fmla="*/ 6768 h 10829276"/>
                <a:gd name="connsiteX166" fmla="*/ 2198302 w 4835994"/>
                <a:gd name="connsiteY166" fmla="*/ 41937 h 10829276"/>
                <a:gd name="connsiteX167" fmla="*/ 1987286 w 4835994"/>
                <a:gd name="connsiteY167" fmla="*/ 165029 h 10829276"/>
                <a:gd name="connsiteX168" fmla="*/ 1776271 w 4835994"/>
                <a:gd name="connsiteY168" fmla="*/ 358460 h 10829276"/>
                <a:gd name="connsiteX169" fmla="*/ 1705932 w 4835994"/>
                <a:gd name="connsiteY169" fmla="*/ 639814 h 10829276"/>
                <a:gd name="connsiteX170" fmla="*/ 1776271 w 4835994"/>
                <a:gd name="connsiteY170" fmla="*/ 991507 h 10829276"/>
                <a:gd name="connsiteX171" fmla="*/ 1952117 w 4835994"/>
                <a:gd name="connsiteY171" fmla="*/ 1272860 h 10829276"/>
                <a:gd name="connsiteX172" fmla="*/ 2163133 w 4835994"/>
                <a:gd name="connsiteY172" fmla="*/ 1448706 h 10829276"/>
                <a:gd name="connsiteX173" fmla="*/ 2215887 w 4835994"/>
                <a:gd name="connsiteY173" fmla="*/ 1554213 h 10829276"/>
                <a:gd name="connsiteX174" fmla="*/ 2215886 w 4835994"/>
                <a:gd name="connsiteY174" fmla="*/ 1888321 h 10829276"/>
                <a:gd name="connsiteX175" fmla="*/ 2084421 w 4835994"/>
                <a:gd name="connsiteY175" fmla="*/ 2295000 h 10829276"/>
                <a:gd name="connsiteX176" fmla="*/ 2004871 w 4835994"/>
                <a:gd name="connsiteY176" fmla="*/ 2503783 h 10829276"/>
                <a:gd name="connsiteX177" fmla="*/ 1562185 w 4835994"/>
                <a:gd name="connsiteY177" fmla="*/ 2803560 h 10829276"/>
                <a:gd name="connsiteX178" fmla="*/ 1139317 w 4835994"/>
                <a:gd name="connsiteY178" fmla="*/ 3011504 h 10829276"/>
                <a:gd name="connsiteX0" fmla="*/ 1139317 w 4835994"/>
                <a:gd name="connsiteY0" fmla="*/ 3011504 h 10829276"/>
                <a:gd name="connsiteX1" fmla="*/ 521192 w 4835994"/>
                <a:gd name="connsiteY1" fmla="*/ 3339065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74382 w 4835994"/>
                <a:gd name="connsiteY43" fmla="*/ 6486915 h 10829276"/>
                <a:gd name="connsiteX44" fmla="*/ 1067405 w 4835994"/>
                <a:gd name="connsiteY44" fmla="*/ 5603699 h 10829276"/>
                <a:gd name="connsiteX45" fmla="*/ 1093998 w 4835994"/>
                <a:gd name="connsiteY45" fmla="*/ 5106053 h 10829276"/>
                <a:gd name="connsiteX46" fmla="*/ 1104715 w 4835994"/>
                <a:gd name="connsiteY46" fmla="*/ 5114615 h 10829276"/>
                <a:gd name="connsiteX47" fmla="*/ 1207423 w 4835994"/>
                <a:gd name="connsiteY47" fmla="*/ 5631029 h 10829276"/>
                <a:gd name="connsiteX48" fmla="*/ 1325236 w 4835994"/>
                <a:gd name="connsiteY48" fmla="*/ 6296580 h 10829276"/>
                <a:gd name="connsiteX49" fmla="*/ 1193086 w 4835994"/>
                <a:gd name="connsiteY49" fmla="*/ 6728963 h 10829276"/>
                <a:gd name="connsiteX50" fmla="*/ 822515 w 4835994"/>
                <a:gd name="connsiteY50" fmla="*/ 7763207 h 10829276"/>
                <a:gd name="connsiteX51" fmla="*/ 698306 w 4835994"/>
                <a:gd name="connsiteY51" fmla="*/ 8785120 h 10829276"/>
                <a:gd name="connsiteX52" fmla="*/ 861871 w 4835994"/>
                <a:gd name="connsiteY52" fmla="*/ 9854152 h 10829276"/>
                <a:gd name="connsiteX53" fmla="*/ 843458 w 4835994"/>
                <a:gd name="connsiteY53" fmla="*/ 9904329 h 10829276"/>
                <a:gd name="connsiteX54" fmla="*/ 1020133 w 4835994"/>
                <a:gd name="connsiteY54" fmla="*/ 10592706 h 10829276"/>
                <a:gd name="connsiteX55" fmla="*/ 1090471 w 4835994"/>
                <a:gd name="connsiteY55" fmla="*/ 10803722 h 10829276"/>
                <a:gd name="connsiteX56" fmla="*/ 1178394 w 4835994"/>
                <a:gd name="connsiteY56" fmla="*/ 10803722 h 10829276"/>
                <a:gd name="connsiteX57" fmla="*/ 1389410 w 4835994"/>
                <a:gd name="connsiteY57" fmla="*/ 10803722 h 10829276"/>
                <a:gd name="connsiteX58" fmla="*/ 1916948 w 4835994"/>
                <a:gd name="connsiteY58" fmla="*/ 10803722 h 10829276"/>
                <a:gd name="connsiteX59" fmla="*/ 2338979 w 4835994"/>
                <a:gd name="connsiteY59" fmla="*/ 10786137 h 10829276"/>
                <a:gd name="connsiteX60" fmla="*/ 2374148 w 4835994"/>
                <a:gd name="connsiteY60" fmla="*/ 10663045 h 10829276"/>
                <a:gd name="connsiteX61" fmla="*/ 2338979 w 4835994"/>
                <a:gd name="connsiteY61" fmla="*/ 10399275 h 10829276"/>
                <a:gd name="connsiteX62" fmla="*/ 2356563 w 4835994"/>
                <a:gd name="connsiteY62" fmla="*/ 9994829 h 10829276"/>
                <a:gd name="connsiteX63" fmla="*/ 2338979 w 4835994"/>
                <a:gd name="connsiteY63" fmla="*/ 9432122 h 10829276"/>
                <a:gd name="connsiteX64" fmla="*/ 2303810 w 4835994"/>
                <a:gd name="connsiteY64" fmla="*/ 9133183 h 10829276"/>
                <a:gd name="connsiteX65" fmla="*/ 2303810 w 4835994"/>
                <a:gd name="connsiteY65" fmla="*/ 9010091 h 10829276"/>
                <a:gd name="connsiteX66" fmla="*/ 2479656 w 4835994"/>
                <a:gd name="connsiteY66" fmla="*/ 9027675 h 10829276"/>
                <a:gd name="connsiteX67" fmla="*/ 2549994 w 4835994"/>
                <a:gd name="connsiteY67" fmla="*/ 9045260 h 10829276"/>
                <a:gd name="connsiteX68" fmla="*/ 2532410 w 4835994"/>
                <a:gd name="connsiteY68" fmla="*/ 9256275 h 10829276"/>
                <a:gd name="connsiteX69" fmla="*/ 2514825 w 4835994"/>
                <a:gd name="connsiteY69" fmla="*/ 9537629 h 10829276"/>
                <a:gd name="connsiteX70" fmla="*/ 2497240 w 4835994"/>
                <a:gd name="connsiteY70" fmla="*/ 9766229 h 10829276"/>
                <a:gd name="connsiteX71" fmla="*/ 2497240 w 4835994"/>
                <a:gd name="connsiteY71" fmla="*/ 10047583 h 10829276"/>
                <a:gd name="connsiteX72" fmla="*/ 2479656 w 4835994"/>
                <a:gd name="connsiteY72" fmla="*/ 10241014 h 10829276"/>
                <a:gd name="connsiteX73" fmla="*/ 2497240 w 4835994"/>
                <a:gd name="connsiteY73" fmla="*/ 10469614 h 10829276"/>
                <a:gd name="connsiteX74" fmla="*/ 2497240 w 4835994"/>
                <a:gd name="connsiteY74" fmla="*/ 10663045 h 10829276"/>
                <a:gd name="connsiteX75" fmla="*/ 2514825 w 4835994"/>
                <a:gd name="connsiteY75" fmla="*/ 10821306 h 10829276"/>
                <a:gd name="connsiteX76" fmla="*/ 2725840 w 4835994"/>
                <a:gd name="connsiteY76" fmla="*/ 10803722 h 10829276"/>
                <a:gd name="connsiteX77" fmla="*/ 3059948 w 4835994"/>
                <a:gd name="connsiteY77" fmla="*/ 10786137 h 10829276"/>
                <a:gd name="connsiteX78" fmla="*/ 3499563 w 4835994"/>
                <a:gd name="connsiteY78" fmla="*/ 10821306 h 10829276"/>
                <a:gd name="connsiteX79" fmla="*/ 3763333 w 4835994"/>
                <a:gd name="connsiteY79" fmla="*/ 10786137 h 10829276"/>
                <a:gd name="connsiteX80" fmla="*/ 3780917 w 4835994"/>
                <a:gd name="connsiteY80" fmla="*/ 10680629 h 10829276"/>
                <a:gd name="connsiteX81" fmla="*/ 3851256 w 4835994"/>
                <a:gd name="connsiteY81" fmla="*/ 10293768 h 10829276"/>
                <a:gd name="connsiteX82" fmla="*/ 3974348 w 4835994"/>
                <a:gd name="connsiteY82" fmla="*/ 9783814 h 10829276"/>
                <a:gd name="connsiteX83" fmla="*/ 4079856 w 4835994"/>
                <a:gd name="connsiteY83" fmla="*/ 9080429 h 10829276"/>
                <a:gd name="connsiteX84" fmla="*/ 4170011 w 4835994"/>
                <a:gd name="connsiteY84" fmla="*/ 8727900 h 10829276"/>
                <a:gd name="connsiteX85" fmla="*/ 4161486 w 4835994"/>
                <a:gd name="connsiteY85" fmla="*/ 8069149 h 10829276"/>
                <a:gd name="connsiteX86" fmla="*/ 4048340 w 4835994"/>
                <a:gd name="connsiteY86" fmla="*/ 7358964 h 10829276"/>
                <a:gd name="connsiteX87" fmla="*/ 3752447 w 4835994"/>
                <a:gd name="connsiteY87" fmla="*/ 6700366 h 10829276"/>
                <a:gd name="connsiteX88" fmla="*/ 3576297 w 4835994"/>
                <a:gd name="connsiteY88" fmla="*/ 6290413 h 10829276"/>
                <a:gd name="connsiteX89" fmla="*/ 3622656 w 4835994"/>
                <a:gd name="connsiteY89" fmla="*/ 5880029 h 10829276"/>
                <a:gd name="connsiteX90" fmla="*/ 3692994 w 4835994"/>
                <a:gd name="connsiteY90" fmla="*/ 5387660 h 10829276"/>
                <a:gd name="connsiteX91" fmla="*/ 3710579 w 4835994"/>
                <a:gd name="connsiteY91" fmla="*/ 5106306 h 10829276"/>
                <a:gd name="connsiteX92" fmla="*/ 3734304 w 4835994"/>
                <a:gd name="connsiteY92" fmla="*/ 5354445 h 10829276"/>
                <a:gd name="connsiteX93" fmla="*/ 3798502 w 4835994"/>
                <a:gd name="connsiteY93" fmla="*/ 6126214 h 10829276"/>
                <a:gd name="connsiteX94" fmla="*/ 3798502 w 4835994"/>
                <a:gd name="connsiteY94" fmla="*/ 6460322 h 10829276"/>
                <a:gd name="connsiteX95" fmla="*/ 3921594 w 4835994"/>
                <a:gd name="connsiteY95" fmla="*/ 6970275 h 10829276"/>
                <a:gd name="connsiteX96" fmla="*/ 4079856 w 4835994"/>
                <a:gd name="connsiteY96" fmla="*/ 7532983 h 10829276"/>
                <a:gd name="connsiteX97" fmla="*/ 4417591 w 4835994"/>
                <a:gd name="connsiteY97" fmla="*/ 8305032 h 10829276"/>
                <a:gd name="connsiteX98" fmla="*/ 4322970 w 4835994"/>
                <a:gd name="connsiteY98" fmla="*/ 8643046 h 10829276"/>
                <a:gd name="connsiteX99" fmla="*/ 4326040 w 4835994"/>
                <a:gd name="connsiteY99" fmla="*/ 8957337 h 10829276"/>
                <a:gd name="connsiteX100" fmla="*/ 4273286 w 4835994"/>
                <a:gd name="connsiteY100" fmla="*/ 9273860 h 10829276"/>
                <a:gd name="connsiteX101" fmla="*/ 4185363 w 4835994"/>
                <a:gd name="connsiteY101" fmla="*/ 9520045 h 10829276"/>
                <a:gd name="connsiteX102" fmla="*/ 4202948 w 4835994"/>
                <a:gd name="connsiteY102" fmla="*/ 9713475 h 10829276"/>
                <a:gd name="connsiteX103" fmla="*/ 4202948 w 4835994"/>
                <a:gd name="connsiteY103" fmla="*/ 9836568 h 10829276"/>
                <a:gd name="connsiteX104" fmla="*/ 4220533 w 4835994"/>
                <a:gd name="connsiteY104" fmla="*/ 10029998 h 10829276"/>
                <a:gd name="connsiteX105" fmla="*/ 4308456 w 4835994"/>
                <a:gd name="connsiteY105" fmla="*/ 10135506 h 10829276"/>
                <a:gd name="connsiteX106" fmla="*/ 4343625 w 4835994"/>
                <a:gd name="connsiteY106" fmla="*/ 10135506 h 10829276"/>
                <a:gd name="connsiteX107" fmla="*/ 4361210 w 4835994"/>
                <a:gd name="connsiteY107" fmla="*/ 10047583 h 10829276"/>
                <a:gd name="connsiteX108" fmla="*/ 4326040 w 4835994"/>
                <a:gd name="connsiteY108" fmla="*/ 9906906 h 10829276"/>
                <a:gd name="connsiteX109" fmla="*/ 4343625 w 4835994"/>
                <a:gd name="connsiteY109" fmla="*/ 9713475 h 10829276"/>
                <a:gd name="connsiteX110" fmla="*/ 4396379 w 4835994"/>
                <a:gd name="connsiteY110" fmla="*/ 9572798 h 10829276"/>
                <a:gd name="connsiteX111" fmla="*/ 4466717 w 4835994"/>
                <a:gd name="connsiteY111" fmla="*/ 9836568 h 10829276"/>
                <a:gd name="connsiteX112" fmla="*/ 4466717 w 4835994"/>
                <a:gd name="connsiteY112" fmla="*/ 10065168 h 10829276"/>
                <a:gd name="connsiteX113" fmla="*/ 4431548 w 4835994"/>
                <a:gd name="connsiteY113" fmla="*/ 10170675 h 10829276"/>
                <a:gd name="connsiteX114" fmla="*/ 4378794 w 4835994"/>
                <a:gd name="connsiteY114" fmla="*/ 10293768 h 10829276"/>
                <a:gd name="connsiteX115" fmla="*/ 4290871 w 4835994"/>
                <a:gd name="connsiteY115" fmla="*/ 10452029 h 10829276"/>
                <a:gd name="connsiteX116" fmla="*/ 4290871 w 4835994"/>
                <a:gd name="connsiteY116" fmla="*/ 10487198 h 10829276"/>
                <a:gd name="connsiteX117" fmla="*/ 4449133 w 4835994"/>
                <a:gd name="connsiteY117" fmla="*/ 10311352 h 10829276"/>
                <a:gd name="connsiteX118" fmla="*/ 4607394 w 4835994"/>
                <a:gd name="connsiteY118" fmla="*/ 10241014 h 10829276"/>
                <a:gd name="connsiteX119" fmla="*/ 4712902 w 4835994"/>
                <a:gd name="connsiteY119" fmla="*/ 10065168 h 10829276"/>
                <a:gd name="connsiteX120" fmla="*/ 4783240 w 4835994"/>
                <a:gd name="connsiteY120" fmla="*/ 9906906 h 10829276"/>
                <a:gd name="connsiteX121" fmla="*/ 4835994 w 4835994"/>
                <a:gd name="connsiteY121" fmla="*/ 9731060 h 10829276"/>
                <a:gd name="connsiteX122" fmla="*/ 4783240 w 4835994"/>
                <a:gd name="connsiteY122" fmla="*/ 9396952 h 10829276"/>
                <a:gd name="connsiteX123" fmla="*/ 4677733 w 4835994"/>
                <a:gd name="connsiteY123" fmla="*/ 9010091 h 10829276"/>
                <a:gd name="connsiteX124" fmla="*/ 4677733 w 4835994"/>
                <a:gd name="connsiteY124" fmla="*/ 8851829 h 10829276"/>
                <a:gd name="connsiteX125" fmla="*/ 4695317 w 4835994"/>
                <a:gd name="connsiteY125" fmla="*/ 8799075 h 10829276"/>
                <a:gd name="connsiteX126" fmla="*/ 4624979 w 4835994"/>
                <a:gd name="connsiteY126" fmla="*/ 8693568 h 10829276"/>
                <a:gd name="connsiteX127" fmla="*/ 4607394 w 4835994"/>
                <a:gd name="connsiteY127" fmla="*/ 8640814 h 10829276"/>
                <a:gd name="connsiteX128" fmla="*/ 4767051 w 4835994"/>
                <a:gd name="connsiteY128" fmla="*/ 8485344 h 10829276"/>
                <a:gd name="connsiteX129" fmla="*/ 4720438 w 4835994"/>
                <a:gd name="connsiteY129" fmla="*/ 7522655 h 10829276"/>
                <a:gd name="connsiteX130" fmla="*/ 4705086 w 4835994"/>
                <a:gd name="connsiteY130" fmla="*/ 6920312 h 10829276"/>
                <a:gd name="connsiteX131" fmla="*/ 4614094 w 4835994"/>
                <a:gd name="connsiteY131" fmla="*/ 6397520 h 10829276"/>
                <a:gd name="connsiteX132" fmla="*/ 4509423 w 4835994"/>
                <a:gd name="connsiteY132" fmla="*/ 5788198 h 10829276"/>
                <a:gd name="connsiteX133" fmla="*/ 4468950 w 4835994"/>
                <a:gd name="connsiteY133" fmla="*/ 4527409 h 10829276"/>
                <a:gd name="connsiteX134" fmla="*/ 4486334 w 4835994"/>
                <a:gd name="connsiteY134" fmla="*/ 3781090 h 10829276"/>
                <a:gd name="connsiteX135" fmla="*/ 4249079 w 4835994"/>
                <a:gd name="connsiteY135" fmla="*/ 3330717 h 10829276"/>
                <a:gd name="connsiteX136" fmla="*/ 3999320 w 4835994"/>
                <a:gd name="connsiteY136" fmla="*/ 3124789 h 10829276"/>
                <a:gd name="connsiteX137" fmla="*/ 3678324 w 4835994"/>
                <a:gd name="connsiteY137" fmla="*/ 2993267 h 10829276"/>
                <a:gd name="connsiteX138" fmla="*/ 3402429 w 4835994"/>
                <a:gd name="connsiteY138" fmla="*/ 2826447 h 10829276"/>
                <a:gd name="connsiteX139" fmla="*/ 3024779 w 4835994"/>
                <a:gd name="connsiteY139" fmla="*/ 2609291 h 10829276"/>
                <a:gd name="connsiteX140" fmla="*/ 2893930 w 4835994"/>
                <a:gd name="connsiteY140" fmla="*/ 2254188 h 10829276"/>
                <a:gd name="connsiteX141" fmla="*/ 2869593 w 4835994"/>
                <a:gd name="connsiteY141" fmla="*/ 2013286 h 10829276"/>
                <a:gd name="connsiteX142" fmla="*/ 3098394 w 4835994"/>
                <a:gd name="connsiteY142" fmla="*/ 2066441 h 10829276"/>
                <a:gd name="connsiteX143" fmla="*/ 3358458 w 4835994"/>
                <a:gd name="connsiteY143" fmla="*/ 2134496 h 10829276"/>
                <a:gd name="connsiteX144" fmla="*/ 3435978 w 4835994"/>
                <a:gd name="connsiteY144" fmla="*/ 1979520 h 10829276"/>
                <a:gd name="connsiteX145" fmla="*/ 3446810 w 4835994"/>
                <a:gd name="connsiteY145" fmla="*/ 1923491 h 10829276"/>
                <a:gd name="connsiteX146" fmla="*/ 3457040 w 4835994"/>
                <a:gd name="connsiteY146" fmla="*/ 1814105 h 10829276"/>
                <a:gd name="connsiteX147" fmla="*/ 3464394 w 4835994"/>
                <a:gd name="connsiteY147" fmla="*/ 1782814 h 10829276"/>
                <a:gd name="connsiteX148" fmla="*/ 3534733 w 4835994"/>
                <a:gd name="connsiteY148" fmla="*/ 1765229 h 10829276"/>
                <a:gd name="connsiteX149" fmla="*/ 3517148 w 4835994"/>
                <a:gd name="connsiteY149" fmla="*/ 1712475 h 10829276"/>
                <a:gd name="connsiteX150" fmla="*/ 3499563 w 4835994"/>
                <a:gd name="connsiteY150" fmla="*/ 1694891 h 10829276"/>
                <a:gd name="connsiteX151" fmla="*/ 3552317 w 4835994"/>
                <a:gd name="connsiteY151" fmla="*/ 1677306 h 10829276"/>
                <a:gd name="connsiteX152" fmla="*/ 3552317 w 4835994"/>
                <a:gd name="connsiteY152" fmla="*/ 1571798 h 10829276"/>
                <a:gd name="connsiteX153" fmla="*/ 3534733 w 4835994"/>
                <a:gd name="connsiteY153" fmla="*/ 1413537 h 10829276"/>
                <a:gd name="connsiteX154" fmla="*/ 3640240 w 4835994"/>
                <a:gd name="connsiteY154" fmla="*/ 1413537 h 10829276"/>
                <a:gd name="connsiteX155" fmla="*/ 3740619 w 4835994"/>
                <a:gd name="connsiteY155" fmla="*/ 1406943 h 10829276"/>
                <a:gd name="connsiteX156" fmla="*/ 3710579 w 4835994"/>
                <a:gd name="connsiteY156" fmla="*/ 1290445 h 10829276"/>
                <a:gd name="connsiteX157" fmla="*/ 3622656 w 4835994"/>
                <a:gd name="connsiteY157" fmla="*/ 1184937 h 10829276"/>
                <a:gd name="connsiteX158" fmla="*/ 3587486 w 4835994"/>
                <a:gd name="connsiteY158" fmla="*/ 1132183 h 10829276"/>
                <a:gd name="connsiteX159" fmla="*/ 3552317 w 4835994"/>
                <a:gd name="connsiteY159" fmla="*/ 1044260 h 10829276"/>
                <a:gd name="connsiteX160" fmla="*/ 3600048 w 4835994"/>
                <a:gd name="connsiteY160" fmla="*/ 700940 h 10829276"/>
                <a:gd name="connsiteX161" fmla="*/ 3499563 w 4835994"/>
                <a:gd name="connsiteY161" fmla="*/ 340875 h 10829276"/>
                <a:gd name="connsiteX162" fmla="*/ 3306133 w 4835994"/>
                <a:gd name="connsiteY162" fmla="*/ 182614 h 10829276"/>
                <a:gd name="connsiteX163" fmla="*/ 3059948 w 4835994"/>
                <a:gd name="connsiteY163" fmla="*/ 77106 h 10829276"/>
                <a:gd name="connsiteX164" fmla="*/ 2796179 w 4835994"/>
                <a:gd name="connsiteY164" fmla="*/ 6768 h 10829276"/>
                <a:gd name="connsiteX165" fmla="*/ 2532410 w 4835994"/>
                <a:gd name="connsiteY165" fmla="*/ 6768 h 10829276"/>
                <a:gd name="connsiteX166" fmla="*/ 2198302 w 4835994"/>
                <a:gd name="connsiteY166" fmla="*/ 41937 h 10829276"/>
                <a:gd name="connsiteX167" fmla="*/ 1987286 w 4835994"/>
                <a:gd name="connsiteY167" fmla="*/ 165029 h 10829276"/>
                <a:gd name="connsiteX168" fmla="*/ 1776271 w 4835994"/>
                <a:gd name="connsiteY168" fmla="*/ 358460 h 10829276"/>
                <a:gd name="connsiteX169" fmla="*/ 1705932 w 4835994"/>
                <a:gd name="connsiteY169" fmla="*/ 639814 h 10829276"/>
                <a:gd name="connsiteX170" fmla="*/ 1776271 w 4835994"/>
                <a:gd name="connsiteY170" fmla="*/ 991507 h 10829276"/>
                <a:gd name="connsiteX171" fmla="*/ 1952117 w 4835994"/>
                <a:gd name="connsiteY171" fmla="*/ 1272860 h 10829276"/>
                <a:gd name="connsiteX172" fmla="*/ 2163133 w 4835994"/>
                <a:gd name="connsiteY172" fmla="*/ 1448706 h 10829276"/>
                <a:gd name="connsiteX173" fmla="*/ 2215887 w 4835994"/>
                <a:gd name="connsiteY173" fmla="*/ 1554213 h 10829276"/>
                <a:gd name="connsiteX174" fmla="*/ 2215886 w 4835994"/>
                <a:gd name="connsiteY174" fmla="*/ 1888321 h 10829276"/>
                <a:gd name="connsiteX175" fmla="*/ 2004871 w 4835994"/>
                <a:gd name="connsiteY175" fmla="*/ 2503783 h 10829276"/>
                <a:gd name="connsiteX176" fmla="*/ 1562185 w 4835994"/>
                <a:gd name="connsiteY176" fmla="*/ 2803560 h 10829276"/>
                <a:gd name="connsiteX177" fmla="*/ 1139317 w 4835994"/>
                <a:gd name="connsiteY177" fmla="*/ 3011504 h 10829276"/>
                <a:gd name="connsiteX0" fmla="*/ 1139317 w 4835994"/>
                <a:gd name="connsiteY0" fmla="*/ 3011504 h 10829276"/>
                <a:gd name="connsiteX1" fmla="*/ 521192 w 4835994"/>
                <a:gd name="connsiteY1" fmla="*/ 3339065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74382 w 4835994"/>
                <a:gd name="connsiteY43" fmla="*/ 6486915 h 10829276"/>
                <a:gd name="connsiteX44" fmla="*/ 1067405 w 4835994"/>
                <a:gd name="connsiteY44" fmla="*/ 5603699 h 10829276"/>
                <a:gd name="connsiteX45" fmla="*/ 1093998 w 4835994"/>
                <a:gd name="connsiteY45" fmla="*/ 5106053 h 10829276"/>
                <a:gd name="connsiteX46" fmla="*/ 1104715 w 4835994"/>
                <a:gd name="connsiteY46" fmla="*/ 5114615 h 10829276"/>
                <a:gd name="connsiteX47" fmla="*/ 1207423 w 4835994"/>
                <a:gd name="connsiteY47" fmla="*/ 5631029 h 10829276"/>
                <a:gd name="connsiteX48" fmla="*/ 1325236 w 4835994"/>
                <a:gd name="connsiteY48" fmla="*/ 6296580 h 10829276"/>
                <a:gd name="connsiteX49" fmla="*/ 1193086 w 4835994"/>
                <a:gd name="connsiteY49" fmla="*/ 6728963 h 10829276"/>
                <a:gd name="connsiteX50" fmla="*/ 822515 w 4835994"/>
                <a:gd name="connsiteY50" fmla="*/ 7763207 h 10829276"/>
                <a:gd name="connsiteX51" fmla="*/ 698306 w 4835994"/>
                <a:gd name="connsiteY51" fmla="*/ 8785120 h 10829276"/>
                <a:gd name="connsiteX52" fmla="*/ 861871 w 4835994"/>
                <a:gd name="connsiteY52" fmla="*/ 9854152 h 10829276"/>
                <a:gd name="connsiteX53" fmla="*/ 843458 w 4835994"/>
                <a:gd name="connsiteY53" fmla="*/ 9904329 h 10829276"/>
                <a:gd name="connsiteX54" fmla="*/ 1020133 w 4835994"/>
                <a:gd name="connsiteY54" fmla="*/ 10592706 h 10829276"/>
                <a:gd name="connsiteX55" fmla="*/ 1090471 w 4835994"/>
                <a:gd name="connsiteY55" fmla="*/ 10803722 h 10829276"/>
                <a:gd name="connsiteX56" fmla="*/ 1178394 w 4835994"/>
                <a:gd name="connsiteY56" fmla="*/ 10803722 h 10829276"/>
                <a:gd name="connsiteX57" fmla="*/ 1389410 w 4835994"/>
                <a:gd name="connsiteY57" fmla="*/ 10803722 h 10829276"/>
                <a:gd name="connsiteX58" fmla="*/ 1916948 w 4835994"/>
                <a:gd name="connsiteY58" fmla="*/ 10803722 h 10829276"/>
                <a:gd name="connsiteX59" fmla="*/ 2338979 w 4835994"/>
                <a:gd name="connsiteY59" fmla="*/ 10786137 h 10829276"/>
                <a:gd name="connsiteX60" fmla="*/ 2374148 w 4835994"/>
                <a:gd name="connsiteY60" fmla="*/ 10663045 h 10829276"/>
                <a:gd name="connsiteX61" fmla="*/ 2338979 w 4835994"/>
                <a:gd name="connsiteY61" fmla="*/ 10399275 h 10829276"/>
                <a:gd name="connsiteX62" fmla="*/ 2356563 w 4835994"/>
                <a:gd name="connsiteY62" fmla="*/ 9994829 h 10829276"/>
                <a:gd name="connsiteX63" fmla="*/ 2338979 w 4835994"/>
                <a:gd name="connsiteY63" fmla="*/ 9432122 h 10829276"/>
                <a:gd name="connsiteX64" fmla="*/ 2303810 w 4835994"/>
                <a:gd name="connsiteY64" fmla="*/ 9133183 h 10829276"/>
                <a:gd name="connsiteX65" fmla="*/ 2303810 w 4835994"/>
                <a:gd name="connsiteY65" fmla="*/ 9010091 h 10829276"/>
                <a:gd name="connsiteX66" fmla="*/ 2479656 w 4835994"/>
                <a:gd name="connsiteY66" fmla="*/ 9027675 h 10829276"/>
                <a:gd name="connsiteX67" fmla="*/ 2549994 w 4835994"/>
                <a:gd name="connsiteY67" fmla="*/ 9045260 h 10829276"/>
                <a:gd name="connsiteX68" fmla="*/ 2532410 w 4835994"/>
                <a:gd name="connsiteY68" fmla="*/ 9256275 h 10829276"/>
                <a:gd name="connsiteX69" fmla="*/ 2514825 w 4835994"/>
                <a:gd name="connsiteY69" fmla="*/ 9537629 h 10829276"/>
                <a:gd name="connsiteX70" fmla="*/ 2497240 w 4835994"/>
                <a:gd name="connsiteY70" fmla="*/ 9766229 h 10829276"/>
                <a:gd name="connsiteX71" fmla="*/ 2497240 w 4835994"/>
                <a:gd name="connsiteY71" fmla="*/ 10047583 h 10829276"/>
                <a:gd name="connsiteX72" fmla="*/ 2479656 w 4835994"/>
                <a:gd name="connsiteY72" fmla="*/ 10241014 h 10829276"/>
                <a:gd name="connsiteX73" fmla="*/ 2497240 w 4835994"/>
                <a:gd name="connsiteY73" fmla="*/ 10469614 h 10829276"/>
                <a:gd name="connsiteX74" fmla="*/ 2497240 w 4835994"/>
                <a:gd name="connsiteY74" fmla="*/ 10663045 h 10829276"/>
                <a:gd name="connsiteX75" fmla="*/ 2514825 w 4835994"/>
                <a:gd name="connsiteY75" fmla="*/ 10821306 h 10829276"/>
                <a:gd name="connsiteX76" fmla="*/ 2725840 w 4835994"/>
                <a:gd name="connsiteY76" fmla="*/ 10803722 h 10829276"/>
                <a:gd name="connsiteX77" fmla="*/ 3059948 w 4835994"/>
                <a:gd name="connsiteY77" fmla="*/ 10786137 h 10829276"/>
                <a:gd name="connsiteX78" fmla="*/ 3499563 w 4835994"/>
                <a:gd name="connsiteY78" fmla="*/ 10821306 h 10829276"/>
                <a:gd name="connsiteX79" fmla="*/ 3763333 w 4835994"/>
                <a:gd name="connsiteY79" fmla="*/ 10786137 h 10829276"/>
                <a:gd name="connsiteX80" fmla="*/ 3780917 w 4835994"/>
                <a:gd name="connsiteY80" fmla="*/ 10680629 h 10829276"/>
                <a:gd name="connsiteX81" fmla="*/ 3851256 w 4835994"/>
                <a:gd name="connsiteY81" fmla="*/ 10293768 h 10829276"/>
                <a:gd name="connsiteX82" fmla="*/ 3974348 w 4835994"/>
                <a:gd name="connsiteY82" fmla="*/ 9783814 h 10829276"/>
                <a:gd name="connsiteX83" fmla="*/ 4079856 w 4835994"/>
                <a:gd name="connsiteY83" fmla="*/ 9080429 h 10829276"/>
                <a:gd name="connsiteX84" fmla="*/ 4170011 w 4835994"/>
                <a:gd name="connsiteY84" fmla="*/ 8727900 h 10829276"/>
                <a:gd name="connsiteX85" fmla="*/ 4161486 w 4835994"/>
                <a:gd name="connsiteY85" fmla="*/ 8069149 h 10829276"/>
                <a:gd name="connsiteX86" fmla="*/ 4048340 w 4835994"/>
                <a:gd name="connsiteY86" fmla="*/ 7358964 h 10829276"/>
                <a:gd name="connsiteX87" fmla="*/ 3752447 w 4835994"/>
                <a:gd name="connsiteY87" fmla="*/ 6700366 h 10829276"/>
                <a:gd name="connsiteX88" fmla="*/ 3576297 w 4835994"/>
                <a:gd name="connsiteY88" fmla="*/ 6290413 h 10829276"/>
                <a:gd name="connsiteX89" fmla="*/ 3622656 w 4835994"/>
                <a:gd name="connsiteY89" fmla="*/ 5880029 h 10829276"/>
                <a:gd name="connsiteX90" fmla="*/ 3692994 w 4835994"/>
                <a:gd name="connsiteY90" fmla="*/ 5387660 h 10829276"/>
                <a:gd name="connsiteX91" fmla="*/ 3710579 w 4835994"/>
                <a:gd name="connsiteY91" fmla="*/ 5106306 h 10829276"/>
                <a:gd name="connsiteX92" fmla="*/ 3734304 w 4835994"/>
                <a:gd name="connsiteY92" fmla="*/ 5354445 h 10829276"/>
                <a:gd name="connsiteX93" fmla="*/ 3798502 w 4835994"/>
                <a:gd name="connsiteY93" fmla="*/ 6126214 h 10829276"/>
                <a:gd name="connsiteX94" fmla="*/ 3798502 w 4835994"/>
                <a:gd name="connsiteY94" fmla="*/ 6460322 h 10829276"/>
                <a:gd name="connsiteX95" fmla="*/ 3921594 w 4835994"/>
                <a:gd name="connsiteY95" fmla="*/ 6970275 h 10829276"/>
                <a:gd name="connsiteX96" fmla="*/ 4079856 w 4835994"/>
                <a:gd name="connsiteY96" fmla="*/ 7532983 h 10829276"/>
                <a:gd name="connsiteX97" fmla="*/ 4417591 w 4835994"/>
                <a:gd name="connsiteY97" fmla="*/ 8305032 h 10829276"/>
                <a:gd name="connsiteX98" fmla="*/ 4322970 w 4835994"/>
                <a:gd name="connsiteY98" fmla="*/ 8643046 h 10829276"/>
                <a:gd name="connsiteX99" fmla="*/ 4326040 w 4835994"/>
                <a:gd name="connsiteY99" fmla="*/ 8957337 h 10829276"/>
                <a:gd name="connsiteX100" fmla="*/ 4273286 w 4835994"/>
                <a:gd name="connsiteY100" fmla="*/ 9273860 h 10829276"/>
                <a:gd name="connsiteX101" fmla="*/ 4185363 w 4835994"/>
                <a:gd name="connsiteY101" fmla="*/ 9520045 h 10829276"/>
                <a:gd name="connsiteX102" fmla="*/ 4202948 w 4835994"/>
                <a:gd name="connsiteY102" fmla="*/ 9713475 h 10829276"/>
                <a:gd name="connsiteX103" fmla="*/ 4202948 w 4835994"/>
                <a:gd name="connsiteY103" fmla="*/ 9836568 h 10829276"/>
                <a:gd name="connsiteX104" fmla="*/ 4220533 w 4835994"/>
                <a:gd name="connsiteY104" fmla="*/ 10029998 h 10829276"/>
                <a:gd name="connsiteX105" fmla="*/ 4308456 w 4835994"/>
                <a:gd name="connsiteY105" fmla="*/ 10135506 h 10829276"/>
                <a:gd name="connsiteX106" fmla="*/ 4343625 w 4835994"/>
                <a:gd name="connsiteY106" fmla="*/ 10135506 h 10829276"/>
                <a:gd name="connsiteX107" fmla="*/ 4361210 w 4835994"/>
                <a:gd name="connsiteY107" fmla="*/ 10047583 h 10829276"/>
                <a:gd name="connsiteX108" fmla="*/ 4326040 w 4835994"/>
                <a:gd name="connsiteY108" fmla="*/ 9906906 h 10829276"/>
                <a:gd name="connsiteX109" fmla="*/ 4343625 w 4835994"/>
                <a:gd name="connsiteY109" fmla="*/ 9713475 h 10829276"/>
                <a:gd name="connsiteX110" fmla="*/ 4396379 w 4835994"/>
                <a:gd name="connsiteY110" fmla="*/ 9572798 h 10829276"/>
                <a:gd name="connsiteX111" fmla="*/ 4466717 w 4835994"/>
                <a:gd name="connsiteY111" fmla="*/ 9836568 h 10829276"/>
                <a:gd name="connsiteX112" fmla="*/ 4466717 w 4835994"/>
                <a:gd name="connsiteY112" fmla="*/ 10065168 h 10829276"/>
                <a:gd name="connsiteX113" fmla="*/ 4431548 w 4835994"/>
                <a:gd name="connsiteY113" fmla="*/ 10170675 h 10829276"/>
                <a:gd name="connsiteX114" fmla="*/ 4378794 w 4835994"/>
                <a:gd name="connsiteY114" fmla="*/ 10293768 h 10829276"/>
                <a:gd name="connsiteX115" fmla="*/ 4290871 w 4835994"/>
                <a:gd name="connsiteY115" fmla="*/ 10452029 h 10829276"/>
                <a:gd name="connsiteX116" fmla="*/ 4290871 w 4835994"/>
                <a:gd name="connsiteY116" fmla="*/ 10487198 h 10829276"/>
                <a:gd name="connsiteX117" fmla="*/ 4449133 w 4835994"/>
                <a:gd name="connsiteY117" fmla="*/ 10311352 h 10829276"/>
                <a:gd name="connsiteX118" fmla="*/ 4607394 w 4835994"/>
                <a:gd name="connsiteY118" fmla="*/ 10241014 h 10829276"/>
                <a:gd name="connsiteX119" fmla="*/ 4712902 w 4835994"/>
                <a:gd name="connsiteY119" fmla="*/ 10065168 h 10829276"/>
                <a:gd name="connsiteX120" fmla="*/ 4783240 w 4835994"/>
                <a:gd name="connsiteY120" fmla="*/ 9906906 h 10829276"/>
                <a:gd name="connsiteX121" fmla="*/ 4835994 w 4835994"/>
                <a:gd name="connsiteY121" fmla="*/ 9731060 h 10829276"/>
                <a:gd name="connsiteX122" fmla="*/ 4783240 w 4835994"/>
                <a:gd name="connsiteY122" fmla="*/ 9396952 h 10829276"/>
                <a:gd name="connsiteX123" fmla="*/ 4677733 w 4835994"/>
                <a:gd name="connsiteY123" fmla="*/ 9010091 h 10829276"/>
                <a:gd name="connsiteX124" fmla="*/ 4677733 w 4835994"/>
                <a:gd name="connsiteY124" fmla="*/ 8851829 h 10829276"/>
                <a:gd name="connsiteX125" fmla="*/ 4695317 w 4835994"/>
                <a:gd name="connsiteY125" fmla="*/ 8799075 h 10829276"/>
                <a:gd name="connsiteX126" fmla="*/ 4624979 w 4835994"/>
                <a:gd name="connsiteY126" fmla="*/ 8693568 h 10829276"/>
                <a:gd name="connsiteX127" fmla="*/ 4607394 w 4835994"/>
                <a:gd name="connsiteY127" fmla="*/ 8640814 h 10829276"/>
                <a:gd name="connsiteX128" fmla="*/ 4767051 w 4835994"/>
                <a:gd name="connsiteY128" fmla="*/ 8485344 h 10829276"/>
                <a:gd name="connsiteX129" fmla="*/ 4720438 w 4835994"/>
                <a:gd name="connsiteY129" fmla="*/ 7522655 h 10829276"/>
                <a:gd name="connsiteX130" fmla="*/ 4705086 w 4835994"/>
                <a:gd name="connsiteY130" fmla="*/ 6920312 h 10829276"/>
                <a:gd name="connsiteX131" fmla="*/ 4614094 w 4835994"/>
                <a:gd name="connsiteY131" fmla="*/ 6397520 h 10829276"/>
                <a:gd name="connsiteX132" fmla="*/ 4509423 w 4835994"/>
                <a:gd name="connsiteY132" fmla="*/ 5788198 h 10829276"/>
                <a:gd name="connsiteX133" fmla="*/ 4468950 w 4835994"/>
                <a:gd name="connsiteY133" fmla="*/ 4527409 h 10829276"/>
                <a:gd name="connsiteX134" fmla="*/ 4486334 w 4835994"/>
                <a:gd name="connsiteY134" fmla="*/ 3781090 h 10829276"/>
                <a:gd name="connsiteX135" fmla="*/ 4249079 w 4835994"/>
                <a:gd name="connsiteY135" fmla="*/ 3330717 h 10829276"/>
                <a:gd name="connsiteX136" fmla="*/ 3999320 w 4835994"/>
                <a:gd name="connsiteY136" fmla="*/ 3124789 h 10829276"/>
                <a:gd name="connsiteX137" fmla="*/ 3678324 w 4835994"/>
                <a:gd name="connsiteY137" fmla="*/ 2993267 h 10829276"/>
                <a:gd name="connsiteX138" fmla="*/ 3402429 w 4835994"/>
                <a:gd name="connsiteY138" fmla="*/ 2826447 h 10829276"/>
                <a:gd name="connsiteX139" fmla="*/ 3024779 w 4835994"/>
                <a:gd name="connsiteY139" fmla="*/ 2609291 h 10829276"/>
                <a:gd name="connsiteX140" fmla="*/ 2893930 w 4835994"/>
                <a:gd name="connsiteY140" fmla="*/ 2254188 h 10829276"/>
                <a:gd name="connsiteX141" fmla="*/ 2869593 w 4835994"/>
                <a:gd name="connsiteY141" fmla="*/ 2013286 h 10829276"/>
                <a:gd name="connsiteX142" fmla="*/ 3098394 w 4835994"/>
                <a:gd name="connsiteY142" fmla="*/ 2066441 h 10829276"/>
                <a:gd name="connsiteX143" fmla="*/ 3358458 w 4835994"/>
                <a:gd name="connsiteY143" fmla="*/ 2134496 h 10829276"/>
                <a:gd name="connsiteX144" fmla="*/ 3435978 w 4835994"/>
                <a:gd name="connsiteY144" fmla="*/ 1979520 h 10829276"/>
                <a:gd name="connsiteX145" fmla="*/ 3446810 w 4835994"/>
                <a:gd name="connsiteY145" fmla="*/ 1923491 h 10829276"/>
                <a:gd name="connsiteX146" fmla="*/ 3457040 w 4835994"/>
                <a:gd name="connsiteY146" fmla="*/ 1814105 h 10829276"/>
                <a:gd name="connsiteX147" fmla="*/ 3464394 w 4835994"/>
                <a:gd name="connsiteY147" fmla="*/ 1782814 h 10829276"/>
                <a:gd name="connsiteX148" fmla="*/ 3534733 w 4835994"/>
                <a:gd name="connsiteY148" fmla="*/ 1765229 h 10829276"/>
                <a:gd name="connsiteX149" fmla="*/ 3517148 w 4835994"/>
                <a:gd name="connsiteY149" fmla="*/ 1712475 h 10829276"/>
                <a:gd name="connsiteX150" fmla="*/ 3499563 w 4835994"/>
                <a:gd name="connsiteY150" fmla="*/ 1694891 h 10829276"/>
                <a:gd name="connsiteX151" fmla="*/ 3552317 w 4835994"/>
                <a:gd name="connsiteY151" fmla="*/ 1677306 h 10829276"/>
                <a:gd name="connsiteX152" fmla="*/ 3552317 w 4835994"/>
                <a:gd name="connsiteY152" fmla="*/ 1571798 h 10829276"/>
                <a:gd name="connsiteX153" fmla="*/ 3534733 w 4835994"/>
                <a:gd name="connsiteY153" fmla="*/ 1413537 h 10829276"/>
                <a:gd name="connsiteX154" fmla="*/ 3640240 w 4835994"/>
                <a:gd name="connsiteY154" fmla="*/ 1413537 h 10829276"/>
                <a:gd name="connsiteX155" fmla="*/ 3740619 w 4835994"/>
                <a:gd name="connsiteY155" fmla="*/ 1406943 h 10829276"/>
                <a:gd name="connsiteX156" fmla="*/ 3710579 w 4835994"/>
                <a:gd name="connsiteY156" fmla="*/ 1290445 h 10829276"/>
                <a:gd name="connsiteX157" fmla="*/ 3622656 w 4835994"/>
                <a:gd name="connsiteY157" fmla="*/ 1184937 h 10829276"/>
                <a:gd name="connsiteX158" fmla="*/ 3587486 w 4835994"/>
                <a:gd name="connsiteY158" fmla="*/ 1132183 h 10829276"/>
                <a:gd name="connsiteX159" fmla="*/ 3552317 w 4835994"/>
                <a:gd name="connsiteY159" fmla="*/ 1044260 h 10829276"/>
                <a:gd name="connsiteX160" fmla="*/ 3600048 w 4835994"/>
                <a:gd name="connsiteY160" fmla="*/ 700940 h 10829276"/>
                <a:gd name="connsiteX161" fmla="*/ 3499563 w 4835994"/>
                <a:gd name="connsiteY161" fmla="*/ 340875 h 10829276"/>
                <a:gd name="connsiteX162" fmla="*/ 3306133 w 4835994"/>
                <a:gd name="connsiteY162" fmla="*/ 182614 h 10829276"/>
                <a:gd name="connsiteX163" fmla="*/ 3059948 w 4835994"/>
                <a:gd name="connsiteY163" fmla="*/ 77106 h 10829276"/>
                <a:gd name="connsiteX164" fmla="*/ 2796179 w 4835994"/>
                <a:gd name="connsiteY164" fmla="*/ 6768 h 10829276"/>
                <a:gd name="connsiteX165" fmla="*/ 2532410 w 4835994"/>
                <a:gd name="connsiteY165" fmla="*/ 6768 h 10829276"/>
                <a:gd name="connsiteX166" fmla="*/ 2198302 w 4835994"/>
                <a:gd name="connsiteY166" fmla="*/ 41937 h 10829276"/>
                <a:gd name="connsiteX167" fmla="*/ 1987286 w 4835994"/>
                <a:gd name="connsiteY167" fmla="*/ 165029 h 10829276"/>
                <a:gd name="connsiteX168" fmla="*/ 1776271 w 4835994"/>
                <a:gd name="connsiteY168" fmla="*/ 358460 h 10829276"/>
                <a:gd name="connsiteX169" fmla="*/ 1705932 w 4835994"/>
                <a:gd name="connsiteY169" fmla="*/ 639814 h 10829276"/>
                <a:gd name="connsiteX170" fmla="*/ 1776271 w 4835994"/>
                <a:gd name="connsiteY170" fmla="*/ 991507 h 10829276"/>
                <a:gd name="connsiteX171" fmla="*/ 1952117 w 4835994"/>
                <a:gd name="connsiteY171" fmla="*/ 1272860 h 10829276"/>
                <a:gd name="connsiteX172" fmla="*/ 2163133 w 4835994"/>
                <a:gd name="connsiteY172" fmla="*/ 1448706 h 10829276"/>
                <a:gd name="connsiteX173" fmla="*/ 2215887 w 4835994"/>
                <a:gd name="connsiteY173" fmla="*/ 1554213 h 10829276"/>
                <a:gd name="connsiteX174" fmla="*/ 2090721 w 4835994"/>
                <a:gd name="connsiteY174" fmla="*/ 2069115 h 10829276"/>
                <a:gd name="connsiteX175" fmla="*/ 2004871 w 4835994"/>
                <a:gd name="connsiteY175" fmla="*/ 2503783 h 10829276"/>
                <a:gd name="connsiteX176" fmla="*/ 1562185 w 4835994"/>
                <a:gd name="connsiteY176" fmla="*/ 2803560 h 10829276"/>
                <a:gd name="connsiteX177" fmla="*/ 1139317 w 4835994"/>
                <a:gd name="connsiteY177" fmla="*/ 3011504 h 10829276"/>
                <a:gd name="connsiteX0" fmla="*/ 1139317 w 4835994"/>
                <a:gd name="connsiteY0" fmla="*/ 3011504 h 10829276"/>
                <a:gd name="connsiteX1" fmla="*/ 521192 w 4835994"/>
                <a:gd name="connsiteY1" fmla="*/ 3339065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74382 w 4835994"/>
                <a:gd name="connsiteY43" fmla="*/ 6486915 h 10829276"/>
                <a:gd name="connsiteX44" fmla="*/ 1067405 w 4835994"/>
                <a:gd name="connsiteY44" fmla="*/ 5603699 h 10829276"/>
                <a:gd name="connsiteX45" fmla="*/ 1093998 w 4835994"/>
                <a:gd name="connsiteY45" fmla="*/ 5106053 h 10829276"/>
                <a:gd name="connsiteX46" fmla="*/ 1104715 w 4835994"/>
                <a:gd name="connsiteY46" fmla="*/ 5114615 h 10829276"/>
                <a:gd name="connsiteX47" fmla="*/ 1207423 w 4835994"/>
                <a:gd name="connsiteY47" fmla="*/ 5631029 h 10829276"/>
                <a:gd name="connsiteX48" fmla="*/ 1325236 w 4835994"/>
                <a:gd name="connsiteY48" fmla="*/ 6296580 h 10829276"/>
                <a:gd name="connsiteX49" fmla="*/ 1193086 w 4835994"/>
                <a:gd name="connsiteY49" fmla="*/ 6728963 h 10829276"/>
                <a:gd name="connsiteX50" fmla="*/ 822515 w 4835994"/>
                <a:gd name="connsiteY50" fmla="*/ 7763207 h 10829276"/>
                <a:gd name="connsiteX51" fmla="*/ 698306 w 4835994"/>
                <a:gd name="connsiteY51" fmla="*/ 8785120 h 10829276"/>
                <a:gd name="connsiteX52" fmla="*/ 861871 w 4835994"/>
                <a:gd name="connsiteY52" fmla="*/ 9854152 h 10829276"/>
                <a:gd name="connsiteX53" fmla="*/ 843458 w 4835994"/>
                <a:gd name="connsiteY53" fmla="*/ 9904329 h 10829276"/>
                <a:gd name="connsiteX54" fmla="*/ 1020133 w 4835994"/>
                <a:gd name="connsiteY54" fmla="*/ 10592706 h 10829276"/>
                <a:gd name="connsiteX55" fmla="*/ 1090471 w 4835994"/>
                <a:gd name="connsiteY55" fmla="*/ 10803722 h 10829276"/>
                <a:gd name="connsiteX56" fmla="*/ 1178394 w 4835994"/>
                <a:gd name="connsiteY56" fmla="*/ 10803722 h 10829276"/>
                <a:gd name="connsiteX57" fmla="*/ 1389410 w 4835994"/>
                <a:gd name="connsiteY57" fmla="*/ 10803722 h 10829276"/>
                <a:gd name="connsiteX58" fmla="*/ 1916948 w 4835994"/>
                <a:gd name="connsiteY58" fmla="*/ 10803722 h 10829276"/>
                <a:gd name="connsiteX59" fmla="*/ 2338979 w 4835994"/>
                <a:gd name="connsiteY59" fmla="*/ 10786137 h 10829276"/>
                <a:gd name="connsiteX60" fmla="*/ 2374148 w 4835994"/>
                <a:gd name="connsiteY60" fmla="*/ 10663045 h 10829276"/>
                <a:gd name="connsiteX61" fmla="*/ 2338979 w 4835994"/>
                <a:gd name="connsiteY61" fmla="*/ 10399275 h 10829276"/>
                <a:gd name="connsiteX62" fmla="*/ 2356563 w 4835994"/>
                <a:gd name="connsiteY62" fmla="*/ 9994829 h 10829276"/>
                <a:gd name="connsiteX63" fmla="*/ 2338979 w 4835994"/>
                <a:gd name="connsiteY63" fmla="*/ 9432122 h 10829276"/>
                <a:gd name="connsiteX64" fmla="*/ 2303810 w 4835994"/>
                <a:gd name="connsiteY64" fmla="*/ 9133183 h 10829276"/>
                <a:gd name="connsiteX65" fmla="*/ 2303810 w 4835994"/>
                <a:gd name="connsiteY65" fmla="*/ 9010091 h 10829276"/>
                <a:gd name="connsiteX66" fmla="*/ 2479656 w 4835994"/>
                <a:gd name="connsiteY66" fmla="*/ 9027675 h 10829276"/>
                <a:gd name="connsiteX67" fmla="*/ 2549994 w 4835994"/>
                <a:gd name="connsiteY67" fmla="*/ 9045260 h 10829276"/>
                <a:gd name="connsiteX68" fmla="*/ 2532410 w 4835994"/>
                <a:gd name="connsiteY68" fmla="*/ 9256275 h 10829276"/>
                <a:gd name="connsiteX69" fmla="*/ 2514825 w 4835994"/>
                <a:gd name="connsiteY69" fmla="*/ 9537629 h 10829276"/>
                <a:gd name="connsiteX70" fmla="*/ 2497240 w 4835994"/>
                <a:gd name="connsiteY70" fmla="*/ 9766229 h 10829276"/>
                <a:gd name="connsiteX71" fmla="*/ 2497240 w 4835994"/>
                <a:gd name="connsiteY71" fmla="*/ 10047583 h 10829276"/>
                <a:gd name="connsiteX72" fmla="*/ 2479656 w 4835994"/>
                <a:gd name="connsiteY72" fmla="*/ 10241014 h 10829276"/>
                <a:gd name="connsiteX73" fmla="*/ 2497240 w 4835994"/>
                <a:gd name="connsiteY73" fmla="*/ 10469614 h 10829276"/>
                <a:gd name="connsiteX74" fmla="*/ 2497240 w 4835994"/>
                <a:gd name="connsiteY74" fmla="*/ 10663045 h 10829276"/>
                <a:gd name="connsiteX75" fmla="*/ 2514825 w 4835994"/>
                <a:gd name="connsiteY75" fmla="*/ 10821306 h 10829276"/>
                <a:gd name="connsiteX76" fmla="*/ 2725840 w 4835994"/>
                <a:gd name="connsiteY76" fmla="*/ 10803722 h 10829276"/>
                <a:gd name="connsiteX77" fmla="*/ 3059948 w 4835994"/>
                <a:gd name="connsiteY77" fmla="*/ 10786137 h 10829276"/>
                <a:gd name="connsiteX78" fmla="*/ 3499563 w 4835994"/>
                <a:gd name="connsiteY78" fmla="*/ 10821306 h 10829276"/>
                <a:gd name="connsiteX79" fmla="*/ 3763333 w 4835994"/>
                <a:gd name="connsiteY79" fmla="*/ 10786137 h 10829276"/>
                <a:gd name="connsiteX80" fmla="*/ 3780917 w 4835994"/>
                <a:gd name="connsiteY80" fmla="*/ 10680629 h 10829276"/>
                <a:gd name="connsiteX81" fmla="*/ 3851256 w 4835994"/>
                <a:gd name="connsiteY81" fmla="*/ 10293768 h 10829276"/>
                <a:gd name="connsiteX82" fmla="*/ 3974348 w 4835994"/>
                <a:gd name="connsiteY82" fmla="*/ 9783814 h 10829276"/>
                <a:gd name="connsiteX83" fmla="*/ 4079856 w 4835994"/>
                <a:gd name="connsiteY83" fmla="*/ 9080429 h 10829276"/>
                <a:gd name="connsiteX84" fmla="*/ 4170011 w 4835994"/>
                <a:gd name="connsiteY84" fmla="*/ 8727900 h 10829276"/>
                <a:gd name="connsiteX85" fmla="*/ 4161486 w 4835994"/>
                <a:gd name="connsiteY85" fmla="*/ 8069149 h 10829276"/>
                <a:gd name="connsiteX86" fmla="*/ 4048340 w 4835994"/>
                <a:gd name="connsiteY86" fmla="*/ 7358964 h 10829276"/>
                <a:gd name="connsiteX87" fmla="*/ 3752447 w 4835994"/>
                <a:gd name="connsiteY87" fmla="*/ 6700366 h 10829276"/>
                <a:gd name="connsiteX88" fmla="*/ 3576297 w 4835994"/>
                <a:gd name="connsiteY88" fmla="*/ 6290413 h 10829276"/>
                <a:gd name="connsiteX89" fmla="*/ 3622656 w 4835994"/>
                <a:gd name="connsiteY89" fmla="*/ 5880029 h 10829276"/>
                <a:gd name="connsiteX90" fmla="*/ 3692994 w 4835994"/>
                <a:gd name="connsiteY90" fmla="*/ 5387660 h 10829276"/>
                <a:gd name="connsiteX91" fmla="*/ 3710579 w 4835994"/>
                <a:gd name="connsiteY91" fmla="*/ 5106306 h 10829276"/>
                <a:gd name="connsiteX92" fmla="*/ 3734304 w 4835994"/>
                <a:gd name="connsiteY92" fmla="*/ 5354445 h 10829276"/>
                <a:gd name="connsiteX93" fmla="*/ 3798502 w 4835994"/>
                <a:gd name="connsiteY93" fmla="*/ 6126214 h 10829276"/>
                <a:gd name="connsiteX94" fmla="*/ 3798502 w 4835994"/>
                <a:gd name="connsiteY94" fmla="*/ 6460322 h 10829276"/>
                <a:gd name="connsiteX95" fmla="*/ 3921594 w 4835994"/>
                <a:gd name="connsiteY95" fmla="*/ 6970275 h 10829276"/>
                <a:gd name="connsiteX96" fmla="*/ 4079856 w 4835994"/>
                <a:gd name="connsiteY96" fmla="*/ 7532983 h 10829276"/>
                <a:gd name="connsiteX97" fmla="*/ 4417591 w 4835994"/>
                <a:gd name="connsiteY97" fmla="*/ 8305032 h 10829276"/>
                <a:gd name="connsiteX98" fmla="*/ 4322970 w 4835994"/>
                <a:gd name="connsiteY98" fmla="*/ 8643046 h 10829276"/>
                <a:gd name="connsiteX99" fmla="*/ 4326040 w 4835994"/>
                <a:gd name="connsiteY99" fmla="*/ 8957337 h 10829276"/>
                <a:gd name="connsiteX100" fmla="*/ 4273286 w 4835994"/>
                <a:gd name="connsiteY100" fmla="*/ 9273860 h 10829276"/>
                <a:gd name="connsiteX101" fmla="*/ 4185363 w 4835994"/>
                <a:gd name="connsiteY101" fmla="*/ 9520045 h 10829276"/>
                <a:gd name="connsiteX102" fmla="*/ 4202948 w 4835994"/>
                <a:gd name="connsiteY102" fmla="*/ 9713475 h 10829276"/>
                <a:gd name="connsiteX103" fmla="*/ 4202948 w 4835994"/>
                <a:gd name="connsiteY103" fmla="*/ 9836568 h 10829276"/>
                <a:gd name="connsiteX104" fmla="*/ 4220533 w 4835994"/>
                <a:gd name="connsiteY104" fmla="*/ 10029998 h 10829276"/>
                <a:gd name="connsiteX105" fmla="*/ 4308456 w 4835994"/>
                <a:gd name="connsiteY105" fmla="*/ 10135506 h 10829276"/>
                <a:gd name="connsiteX106" fmla="*/ 4343625 w 4835994"/>
                <a:gd name="connsiteY106" fmla="*/ 10135506 h 10829276"/>
                <a:gd name="connsiteX107" fmla="*/ 4361210 w 4835994"/>
                <a:gd name="connsiteY107" fmla="*/ 10047583 h 10829276"/>
                <a:gd name="connsiteX108" fmla="*/ 4326040 w 4835994"/>
                <a:gd name="connsiteY108" fmla="*/ 9906906 h 10829276"/>
                <a:gd name="connsiteX109" fmla="*/ 4343625 w 4835994"/>
                <a:gd name="connsiteY109" fmla="*/ 9713475 h 10829276"/>
                <a:gd name="connsiteX110" fmla="*/ 4396379 w 4835994"/>
                <a:gd name="connsiteY110" fmla="*/ 9572798 h 10829276"/>
                <a:gd name="connsiteX111" fmla="*/ 4466717 w 4835994"/>
                <a:gd name="connsiteY111" fmla="*/ 9836568 h 10829276"/>
                <a:gd name="connsiteX112" fmla="*/ 4466717 w 4835994"/>
                <a:gd name="connsiteY112" fmla="*/ 10065168 h 10829276"/>
                <a:gd name="connsiteX113" fmla="*/ 4431548 w 4835994"/>
                <a:gd name="connsiteY113" fmla="*/ 10170675 h 10829276"/>
                <a:gd name="connsiteX114" fmla="*/ 4378794 w 4835994"/>
                <a:gd name="connsiteY114" fmla="*/ 10293768 h 10829276"/>
                <a:gd name="connsiteX115" fmla="*/ 4290871 w 4835994"/>
                <a:gd name="connsiteY115" fmla="*/ 10452029 h 10829276"/>
                <a:gd name="connsiteX116" fmla="*/ 4290871 w 4835994"/>
                <a:gd name="connsiteY116" fmla="*/ 10487198 h 10829276"/>
                <a:gd name="connsiteX117" fmla="*/ 4449133 w 4835994"/>
                <a:gd name="connsiteY117" fmla="*/ 10311352 h 10829276"/>
                <a:gd name="connsiteX118" fmla="*/ 4607394 w 4835994"/>
                <a:gd name="connsiteY118" fmla="*/ 10241014 h 10829276"/>
                <a:gd name="connsiteX119" fmla="*/ 4712902 w 4835994"/>
                <a:gd name="connsiteY119" fmla="*/ 10065168 h 10829276"/>
                <a:gd name="connsiteX120" fmla="*/ 4783240 w 4835994"/>
                <a:gd name="connsiteY120" fmla="*/ 9906906 h 10829276"/>
                <a:gd name="connsiteX121" fmla="*/ 4835994 w 4835994"/>
                <a:gd name="connsiteY121" fmla="*/ 9731060 h 10829276"/>
                <a:gd name="connsiteX122" fmla="*/ 4783240 w 4835994"/>
                <a:gd name="connsiteY122" fmla="*/ 9396952 h 10829276"/>
                <a:gd name="connsiteX123" fmla="*/ 4677733 w 4835994"/>
                <a:gd name="connsiteY123" fmla="*/ 9010091 h 10829276"/>
                <a:gd name="connsiteX124" fmla="*/ 4677733 w 4835994"/>
                <a:gd name="connsiteY124" fmla="*/ 8851829 h 10829276"/>
                <a:gd name="connsiteX125" fmla="*/ 4695317 w 4835994"/>
                <a:gd name="connsiteY125" fmla="*/ 8799075 h 10829276"/>
                <a:gd name="connsiteX126" fmla="*/ 4624979 w 4835994"/>
                <a:gd name="connsiteY126" fmla="*/ 8693568 h 10829276"/>
                <a:gd name="connsiteX127" fmla="*/ 4607394 w 4835994"/>
                <a:gd name="connsiteY127" fmla="*/ 8640814 h 10829276"/>
                <a:gd name="connsiteX128" fmla="*/ 4767051 w 4835994"/>
                <a:gd name="connsiteY128" fmla="*/ 8485344 h 10829276"/>
                <a:gd name="connsiteX129" fmla="*/ 4720438 w 4835994"/>
                <a:gd name="connsiteY129" fmla="*/ 7522655 h 10829276"/>
                <a:gd name="connsiteX130" fmla="*/ 4705086 w 4835994"/>
                <a:gd name="connsiteY130" fmla="*/ 6920312 h 10829276"/>
                <a:gd name="connsiteX131" fmla="*/ 4614094 w 4835994"/>
                <a:gd name="connsiteY131" fmla="*/ 6397520 h 10829276"/>
                <a:gd name="connsiteX132" fmla="*/ 4509423 w 4835994"/>
                <a:gd name="connsiteY132" fmla="*/ 5788198 h 10829276"/>
                <a:gd name="connsiteX133" fmla="*/ 4468950 w 4835994"/>
                <a:gd name="connsiteY133" fmla="*/ 4527409 h 10829276"/>
                <a:gd name="connsiteX134" fmla="*/ 4486334 w 4835994"/>
                <a:gd name="connsiteY134" fmla="*/ 3781090 h 10829276"/>
                <a:gd name="connsiteX135" fmla="*/ 4249079 w 4835994"/>
                <a:gd name="connsiteY135" fmla="*/ 3330717 h 10829276"/>
                <a:gd name="connsiteX136" fmla="*/ 3999320 w 4835994"/>
                <a:gd name="connsiteY136" fmla="*/ 3124789 h 10829276"/>
                <a:gd name="connsiteX137" fmla="*/ 3678324 w 4835994"/>
                <a:gd name="connsiteY137" fmla="*/ 2993267 h 10829276"/>
                <a:gd name="connsiteX138" fmla="*/ 3402429 w 4835994"/>
                <a:gd name="connsiteY138" fmla="*/ 2826447 h 10829276"/>
                <a:gd name="connsiteX139" fmla="*/ 3024779 w 4835994"/>
                <a:gd name="connsiteY139" fmla="*/ 2609291 h 10829276"/>
                <a:gd name="connsiteX140" fmla="*/ 2893930 w 4835994"/>
                <a:gd name="connsiteY140" fmla="*/ 2254188 h 10829276"/>
                <a:gd name="connsiteX141" fmla="*/ 2869593 w 4835994"/>
                <a:gd name="connsiteY141" fmla="*/ 2013286 h 10829276"/>
                <a:gd name="connsiteX142" fmla="*/ 3098394 w 4835994"/>
                <a:gd name="connsiteY142" fmla="*/ 2066441 h 10829276"/>
                <a:gd name="connsiteX143" fmla="*/ 3358458 w 4835994"/>
                <a:gd name="connsiteY143" fmla="*/ 2134496 h 10829276"/>
                <a:gd name="connsiteX144" fmla="*/ 3435978 w 4835994"/>
                <a:gd name="connsiteY144" fmla="*/ 1979520 h 10829276"/>
                <a:gd name="connsiteX145" fmla="*/ 3446810 w 4835994"/>
                <a:gd name="connsiteY145" fmla="*/ 1923491 h 10829276"/>
                <a:gd name="connsiteX146" fmla="*/ 3457040 w 4835994"/>
                <a:gd name="connsiteY146" fmla="*/ 1814105 h 10829276"/>
                <a:gd name="connsiteX147" fmla="*/ 3464394 w 4835994"/>
                <a:gd name="connsiteY147" fmla="*/ 1782814 h 10829276"/>
                <a:gd name="connsiteX148" fmla="*/ 3534733 w 4835994"/>
                <a:gd name="connsiteY148" fmla="*/ 1765229 h 10829276"/>
                <a:gd name="connsiteX149" fmla="*/ 3517148 w 4835994"/>
                <a:gd name="connsiteY149" fmla="*/ 1712475 h 10829276"/>
                <a:gd name="connsiteX150" fmla="*/ 3499563 w 4835994"/>
                <a:gd name="connsiteY150" fmla="*/ 1694891 h 10829276"/>
                <a:gd name="connsiteX151" fmla="*/ 3552317 w 4835994"/>
                <a:gd name="connsiteY151" fmla="*/ 1677306 h 10829276"/>
                <a:gd name="connsiteX152" fmla="*/ 3552317 w 4835994"/>
                <a:gd name="connsiteY152" fmla="*/ 1571798 h 10829276"/>
                <a:gd name="connsiteX153" fmla="*/ 3534733 w 4835994"/>
                <a:gd name="connsiteY153" fmla="*/ 1413537 h 10829276"/>
                <a:gd name="connsiteX154" fmla="*/ 3640240 w 4835994"/>
                <a:gd name="connsiteY154" fmla="*/ 1413537 h 10829276"/>
                <a:gd name="connsiteX155" fmla="*/ 3740619 w 4835994"/>
                <a:gd name="connsiteY155" fmla="*/ 1406943 h 10829276"/>
                <a:gd name="connsiteX156" fmla="*/ 3710579 w 4835994"/>
                <a:gd name="connsiteY156" fmla="*/ 1290445 h 10829276"/>
                <a:gd name="connsiteX157" fmla="*/ 3622656 w 4835994"/>
                <a:gd name="connsiteY157" fmla="*/ 1184937 h 10829276"/>
                <a:gd name="connsiteX158" fmla="*/ 3587486 w 4835994"/>
                <a:gd name="connsiteY158" fmla="*/ 1132183 h 10829276"/>
                <a:gd name="connsiteX159" fmla="*/ 3552317 w 4835994"/>
                <a:gd name="connsiteY159" fmla="*/ 1044260 h 10829276"/>
                <a:gd name="connsiteX160" fmla="*/ 3600048 w 4835994"/>
                <a:gd name="connsiteY160" fmla="*/ 700940 h 10829276"/>
                <a:gd name="connsiteX161" fmla="*/ 3499563 w 4835994"/>
                <a:gd name="connsiteY161" fmla="*/ 340875 h 10829276"/>
                <a:gd name="connsiteX162" fmla="*/ 3306133 w 4835994"/>
                <a:gd name="connsiteY162" fmla="*/ 182614 h 10829276"/>
                <a:gd name="connsiteX163" fmla="*/ 3059948 w 4835994"/>
                <a:gd name="connsiteY163" fmla="*/ 77106 h 10829276"/>
                <a:gd name="connsiteX164" fmla="*/ 2796179 w 4835994"/>
                <a:gd name="connsiteY164" fmla="*/ 6768 h 10829276"/>
                <a:gd name="connsiteX165" fmla="*/ 2532410 w 4835994"/>
                <a:gd name="connsiteY165" fmla="*/ 6768 h 10829276"/>
                <a:gd name="connsiteX166" fmla="*/ 2198302 w 4835994"/>
                <a:gd name="connsiteY166" fmla="*/ 41937 h 10829276"/>
                <a:gd name="connsiteX167" fmla="*/ 1987286 w 4835994"/>
                <a:gd name="connsiteY167" fmla="*/ 165029 h 10829276"/>
                <a:gd name="connsiteX168" fmla="*/ 1776271 w 4835994"/>
                <a:gd name="connsiteY168" fmla="*/ 358460 h 10829276"/>
                <a:gd name="connsiteX169" fmla="*/ 1705932 w 4835994"/>
                <a:gd name="connsiteY169" fmla="*/ 639814 h 10829276"/>
                <a:gd name="connsiteX170" fmla="*/ 1776271 w 4835994"/>
                <a:gd name="connsiteY170" fmla="*/ 991507 h 10829276"/>
                <a:gd name="connsiteX171" fmla="*/ 1952117 w 4835994"/>
                <a:gd name="connsiteY171" fmla="*/ 1272860 h 10829276"/>
                <a:gd name="connsiteX172" fmla="*/ 2163133 w 4835994"/>
                <a:gd name="connsiteY172" fmla="*/ 1448706 h 10829276"/>
                <a:gd name="connsiteX173" fmla="*/ 2215887 w 4835994"/>
                <a:gd name="connsiteY173" fmla="*/ 1554213 h 10829276"/>
                <a:gd name="connsiteX174" fmla="*/ 2090721 w 4835994"/>
                <a:gd name="connsiteY174" fmla="*/ 2069115 h 10829276"/>
                <a:gd name="connsiteX175" fmla="*/ 2004871 w 4835994"/>
                <a:gd name="connsiteY175" fmla="*/ 2503783 h 10829276"/>
                <a:gd name="connsiteX176" fmla="*/ 1562185 w 4835994"/>
                <a:gd name="connsiteY176" fmla="*/ 2803560 h 10829276"/>
                <a:gd name="connsiteX177" fmla="*/ 1139317 w 4835994"/>
                <a:gd name="connsiteY177" fmla="*/ 3011504 h 10829276"/>
                <a:gd name="connsiteX0" fmla="*/ 1139317 w 4835994"/>
                <a:gd name="connsiteY0" fmla="*/ 3011504 h 10829276"/>
                <a:gd name="connsiteX1" fmla="*/ 521192 w 4835994"/>
                <a:gd name="connsiteY1" fmla="*/ 3339065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74382 w 4835994"/>
                <a:gd name="connsiteY43" fmla="*/ 6486915 h 10829276"/>
                <a:gd name="connsiteX44" fmla="*/ 1067405 w 4835994"/>
                <a:gd name="connsiteY44" fmla="*/ 5603699 h 10829276"/>
                <a:gd name="connsiteX45" fmla="*/ 1093998 w 4835994"/>
                <a:gd name="connsiteY45" fmla="*/ 5106053 h 10829276"/>
                <a:gd name="connsiteX46" fmla="*/ 1104715 w 4835994"/>
                <a:gd name="connsiteY46" fmla="*/ 5114615 h 10829276"/>
                <a:gd name="connsiteX47" fmla="*/ 1207423 w 4835994"/>
                <a:gd name="connsiteY47" fmla="*/ 5631029 h 10829276"/>
                <a:gd name="connsiteX48" fmla="*/ 1325236 w 4835994"/>
                <a:gd name="connsiteY48" fmla="*/ 6296580 h 10829276"/>
                <a:gd name="connsiteX49" fmla="*/ 1193086 w 4835994"/>
                <a:gd name="connsiteY49" fmla="*/ 6728963 h 10829276"/>
                <a:gd name="connsiteX50" fmla="*/ 822515 w 4835994"/>
                <a:gd name="connsiteY50" fmla="*/ 7763207 h 10829276"/>
                <a:gd name="connsiteX51" fmla="*/ 698306 w 4835994"/>
                <a:gd name="connsiteY51" fmla="*/ 8785120 h 10829276"/>
                <a:gd name="connsiteX52" fmla="*/ 861871 w 4835994"/>
                <a:gd name="connsiteY52" fmla="*/ 9854152 h 10829276"/>
                <a:gd name="connsiteX53" fmla="*/ 843458 w 4835994"/>
                <a:gd name="connsiteY53" fmla="*/ 9904329 h 10829276"/>
                <a:gd name="connsiteX54" fmla="*/ 1020133 w 4835994"/>
                <a:gd name="connsiteY54" fmla="*/ 10592706 h 10829276"/>
                <a:gd name="connsiteX55" fmla="*/ 1090471 w 4835994"/>
                <a:gd name="connsiteY55" fmla="*/ 10803722 h 10829276"/>
                <a:gd name="connsiteX56" fmla="*/ 1178394 w 4835994"/>
                <a:gd name="connsiteY56" fmla="*/ 10803722 h 10829276"/>
                <a:gd name="connsiteX57" fmla="*/ 1389410 w 4835994"/>
                <a:gd name="connsiteY57" fmla="*/ 10803722 h 10829276"/>
                <a:gd name="connsiteX58" fmla="*/ 1916948 w 4835994"/>
                <a:gd name="connsiteY58" fmla="*/ 10803722 h 10829276"/>
                <a:gd name="connsiteX59" fmla="*/ 2338979 w 4835994"/>
                <a:gd name="connsiteY59" fmla="*/ 10786137 h 10829276"/>
                <a:gd name="connsiteX60" fmla="*/ 2374148 w 4835994"/>
                <a:gd name="connsiteY60" fmla="*/ 10663045 h 10829276"/>
                <a:gd name="connsiteX61" fmla="*/ 2338979 w 4835994"/>
                <a:gd name="connsiteY61" fmla="*/ 10399275 h 10829276"/>
                <a:gd name="connsiteX62" fmla="*/ 2356563 w 4835994"/>
                <a:gd name="connsiteY62" fmla="*/ 9994829 h 10829276"/>
                <a:gd name="connsiteX63" fmla="*/ 2338979 w 4835994"/>
                <a:gd name="connsiteY63" fmla="*/ 9432122 h 10829276"/>
                <a:gd name="connsiteX64" fmla="*/ 2303810 w 4835994"/>
                <a:gd name="connsiteY64" fmla="*/ 9133183 h 10829276"/>
                <a:gd name="connsiteX65" fmla="*/ 2303810 w 4835994"/>
                <a:gd name="connsiteY65" fmla="*/ 9010091 h 10829276"/>
                <a:gd name="connsiteX66" fmla="*/ 2479656 w 4835994"/>
                <a:gd name="connsiteY66" fmla="*/ 9027675 h 10829276"/>
                <a:gd name="connsiteX67" fmla="*/ 2549994 w 4835994"/>
                <a:gd name="connsiteY67" fmla="*/ 9045260 h 10829276"/>
                <a:gd name="connsiteX68" fmla="*/ 2532410 w 4835994"/>
                <a:gd name="connsiteY68" fmla="*/ 9256275 h 10829276"/>
                <a:gd name="connsiteX69" fmla="*/ 2514825 w 4835994"/>
                <a:gd name="connsiteY69" fmla="*/ 9537629 h 10829276"/>
                <a:gd name="connsiteX70" fmla="*/ 2497240 w 4835994"/>
                <a:gd name="connsiteY70" fmla="*/ 9766229 h 10829276"/>
                <a:gd name="connsiteX71" fmla="*/ 2497240 w 4835994"/>
                <a:gd name="connsiteY71" fmla="*/ 10047583 h 10829276"/>
                <a:gd name="connsiteX72" fmla="*/ 2479656 w 4835994"/>
                <a:gd name="connsiteY72" fmla="*/ 10241014 h 10829276"/>
                <a:gd name="connsiteX73" fmla="*/ 2497240 w 4835994"/>
                <a:gd name="connsiteY73" fmla="*/ 10469614 h 10829276"/>
                <a:gd name="connsiteX74" fmla="*/ 2497240 w 4835994"/>
                <a:gd name="connsiteY74" fmla="*/ 10663045 h 10829276"/>
                <a:gd name="connsiteX75" fmla="*/ 2514825 w 4835994"/>
                <a:gd name="connsiteY75" fmla="*/ 10821306 h 10829276"/>
                <a:gd name="connsiteX76" fmla="*/ 2725840 w 4835994"/>
                <a:gd name="connsiteY76" fmla="*/ 10803722 h 10829276"/>
                <a:gd name="connsiteX77" fmla="*/ 3059948 w 4835994"/>
                <a:gd name="connsiteY77" fmla="*/ 10786137 h 10829276"/>
                <a:gd name="connsiteX78" fmla="*/ 3499563 w 4835994"/>
                <a:gd name="connsiteY78" fmla="*/ 10821306 h 10829276"/>
                <a:gd name="connsiteX79" fmla="*/ 3763333 w 4835994"/>
                <a:gd name="connsiteY79" fmla="*/ 10786137 h 10829276"/>
                <a:gd name="connsiteX80" fmla="*/ 3780917 w 4835994"/>
                <a:gd name="connsiteY80" fmla="*/ 10680629 h 10829276"/>
                <a:gd name="connsiteX81" fmla="*/ 3851256 w 4835994"/>
                <a:gd name="connsiteY81" fmla="*/ 10293768 h 10829276"/>
                <a:gd name="connsiteX82" fmla="*/ 3974348 w 4835994"/>
                <a:gd name="connsiteY82" fmla="*/ 9783814 h 10829276"/>
                <a:gd name="connsiteX83" fmla="*/ 4079856 w 4835994"/>
                <a:gd name="connsiteY83" fmla="*/ 9080429 h 10829276"/>
                <a:gd name="connsiteX84" fmla="*/ 4170011 w 4835994"/>
                <a:gd name="connsiteY84" fmla="*/ 8727900 h 10829276"/>
                <a:gd name="connsiteX85" fmla="*/ 4161486 w 4835994"/>
                <a:gd name="connsiteY85" fmla="*/ 8069149 h 10829276"/>
                <a:gd name="connsiteX86" fmla="*/ 4048340 w 4835994"/>
                <a:gd name="connsiteY86" fmla="*/ 7358964 h 10829276"/>
                <a:gd name="connsiteX87" fmla="*/ 3752447 w 4835994"/>
                <a:gd name="connsiteY87" fmla="*/ 6700366 h 10829276"/>
                <a:gd name="connsiteX88" fmla="*/ 3576297 w 4835994"/>
                <a:gd name="connsiteY88" fmla="*/ 6290413 h 10829276"/>
                <a:gd name="connsiteX89" fmla="*/ 3622656 w 4835994"/>
                <a:gd name="connsiteY89" fmla="*/ 5880029 h 10829276"/>
                <a:gd name="connsiteX90" fmla="*/ 3692994 w 4835994"/>
                <a:gd name="connsiteY90" fmla="*/ 5387660 h 10829276"/>
                <a:gd name="connsiteX91" fmla="*/ 3710579 w 4835994"/>
                <a:gd name="connsiteY91" fmla="*/ 5106306 h 10829276"/>
                <a:gd name="connsiteX92" fmla="*/ 3734304 w 4835994"/>
                <a:gd name="connsiteY92" fmla="*/ 5354445 h 10829276"/>
                <a:gd name="connsiteX93" fmla="*/ 3798502 w 4835994"/>
                <a:gd name="connsiteY93" fmla="*/ 6126214 h 10829276"/>
                <a:gd name="connsiteX94" fmla="*/ 3798502 w 4835994"/>
                <a:gd name="connsiteY94" fmla="*/ 6460322 h 10829276"/>
                <a:gd name="connsiteX95" fmla="*/ 3921594 w 4835994"/>
                <a:gd name="connsiteY95" fmla="*/ 6970275 h 10829276"/>
                <a:gd name="connsiteX96" fmla="*/ 4079856 w 4835994"/>
                <a:gd name="connsiteY96" fmla="*/ 7532983 h 10829276"/>
                <a:gd name="connsiteX97" fmla="*/ 4417591 w 4835994"/>
                <a:gd name="connsiteY97" fmla="*/ 8305032 h 10829276"/>
                <a:gd name="connsiteX98" fmla="*/ 4322970 w 4835994"/>
                <a:gd name="connsiteY98" fmla="*/ 8643046 h 10829276"/>
                <a:gd name="connsiteX99" fmla="*/ 4326040 w 4835994"/>
                <a:gd name="connsiteY99" fmla="*/ 8957337 h 10829276"/>
                <a:gd name="connsiteX100" fmla="*/ 4273286 w 4835994"/>
                <a:gd name="connsiteY100" fmla="*/ 9273860 h 10829276"/>
                <a:gd name="connsiteX101" fmla="*/ 4185363 w 4835994"/>
                <a:gd name="connsiteY101" fmla="*/ 9520045 h 10829276"/>
                <a:gd name="connsiteX102" fmla="*/ 4202948 w 4835994"/>
                <a:gd name="connsiteY102" fmla="*/ 9713475 h 10829276"/>
                <a:gd name="connsiteX103" fmla="*/ 4202948 w 4835994"/>
                <a:gd name="connsiteY103" fmla="*/ 9836568 h 10829276"/>
                <a:gd name="connsiteX104" fmla="*/ 4220533 w 4835994"/>
                <a:gd name="connsiteY104" fmla="*/ 10029998 h 10829276"/>
                <a:gd name="connsiteX105" fmla="*/ 4308456 w 4835994"/>
                <a:gd name="connsiteY105" fmla="*/ 10135506 h 10829276"/>
                <a:gd name="connsiteX106" fmla="*/ 4343625 w 4835994"/>
                <a:gd name="connsiteY106" fmla="*/ 10135506 h 10829276"/>
                <a:gd name="connsiteX107" fmla="*/ 4361210 w 4835994"/>
                <a:gd name="connsiteY107" fmla="*/ 10047583 h 10829276"/>
                <a:gd name="connsiteX108" fmla="*/ 4326040 w 4835994"/>
                <a:gd name="connsiteY108" fmla="*/ 9906906 h 10829276"/>
                <a:gd name="connsiteX109" fmla="*/ 4343625 w 4835994"/>
                <a:gd name="connsiteY109" fmla="*/ 9713475 h 10829276"/>
                <a:gd name="connsiteX110" fmla="*/ 4396379 w 4835994"/>
                <a:gd name="connsiteY110" fmla="*/ 9572798 h 10829276"/>
                <a:gd name="connsiteX111" fmla="*/ 4466717 w 4835994"/>
                <a:gd name="connsiteY111" fmla="*/ 9836568 h 10829276"/>
                <a:gd name="connsiteX112" fmla="*/ 4466717 w 4835994"/>
                <a:gd name="connsiteY112" fmla="*/ 10065168 h 10829276"/>
                <a:gd name="connsiteX113" fmla="*/ 4431548 w 4835994"/>
                <a:gd name="connsiteY113" fmla="*/ 10170675 h 10829276"/>
                <a:gd name="connsiteX114" fmla="*/ 4378794 w 4835994"/>
                <a:gd name="connsiteY114" fmla="*/ 10293768 h 10829276"/>
                <a:gd name="connsiteX115" fmla="*/ 4290871 w 4835994"/>
                <a:gd name="connsiteY115" fmla="*/ 10452029 h 10829276"/>
                <a:gd name="connsiteX116" fmla="*/ 4290871 w 4835994"/>
                <a:gd name="connsiteY116" fmla="*/ 10487198 h 10829276"/>
                <a:gd name="connsiteX117" fmla="*/ 4449133 w 4835994"/>
                <a:gd name="connsiteY117" fmla="*/ 10311352 h 10829276"/>
                <a:gd name="connsiteX118" fmla="*/ 4607394 w 4835994"/>
                <a:gd name="connsiteY118" fmla="*/ 10241014 h 10829276"/>
                <a:gd name="connsiteX119" fmla="*/ 4712902 w 4835994"/>
                <a:gd name="connsiteY119" fmla="*/ 10065168 h 10829276"/>
                <a:gd name="connsiteX120" fmla="*/ 4783240 w 4835994"/>
                <a:gd name="connsiteY120" fmla="*/ 9906906 h 10829276"/>
                <a:gd name="connsiteX121" fmla="*/ 4835994 w 4835994"/>
                <a:gd name="connsiteY121" fmla="*/ 9731060 h 10829276"/>
                <a:gd name="connsiteX122" fmla="*/ 4783240 w 4835994"/>
                <a:gd name="connsiteY122" fmla="*/ 9396952 h 10829276"/>
                <a:gd name="connsiteX123" fmla="*/ 4677733 w 4835994"/>
                <a:gd name="connsiteY123" fmla="*/ 9010091 h 10829276"/>
                <a:gd name="connsiteX124" fmla="*/ 4677733 w 4835994"/>
                <a:gd name="connsiteY124" fmla="*/ 8851829 h 10829276"/>
                <a:gd name="connsiteX125" fmla="*/ 4695317 w 4835994"/>
                <a:gd name="connsiteY125" fmla="*/ 8799075 h 10829276"/>
                <a:gd name="connsiteX126" fmla="*/ 4624979 w 4835994"/>
                <a:gd name="connsiteY126" fmla="*/ 8693568 h 10829276"/>
                <a:gd name="connsiteX127" fmla="*/ 4607394 w 4835994"/>
                <a:gd name="connsiteY127" fmla="*/ 8640814 h 10829276"/>
                <a:gd name="connsiteX128" fmla="*/ 4767051 w 4835994"/>
                <a:gd name="connsiteY128" fmla="*/ 8485344 h 10829276"/>
                <a:gd name="connsiteX129" fmla="*/ 4720438 w 4835994"/>
                <a:gd name="connsiteY129" fmla="*/ 7522655 h 10829276"/>
                <a:gd name="connsiteX130" fmla="*/ 4705086 w 4835994"/>
                <a:gd name="connsiteY130" fmla="*/ 6920312 h 10829276"/>
                <a:gd name="connsiteX131" fmla="*/ 4614094 w 4835994"/>
                <a:gd name="connsiteY131" fmla="*/ 6397520 h 10829276"/>
                <a:gd name="connsiteX132" fmla="*/ 4509423 w 4835994"/>
                <a:gd name="connsiteY132" fmla="*/ 5788198 h 10829276"/>
                <a:gd name="connsiteX133" fmla="*/ 4468950 w 4835994"/>
                <a:gd name="connsiteY133" fmla="*/ 4527409 h 10829276"/>
                <a:gd name="connsiteX134" fmla="*/ 4486334 w 4835994"/>
                <a:gd name="connsiteY134" fmla="*/ 3781090 h 10829276"/>
                <a:gd name="connsiteX135" fmla="*/ 4249079 w 4835994"/>
                <a:gd name="connsiteY135" fmla="*/ 3330717 h 10829276"/>
                <a:gd name="connsiteX136" fmla="*/ 3999320 w 4835994"/>
                <a:gd name="connsiteY136" fmla="*/ 3124789 h 10829276"/>
                <a:gd name="connsiteX137" fmla="*/ 3678324 w 4835994"/>
                <a:gd name="connsiteY137" fmla="*/ 2993267 h 10829276"/>
                <a:gd name="connsiteX138" fmla="*/ 3402429 w 4835994"/>
                <a:gd name="connsiteY138" fmla="*/ 2826447 h 10829276"/>
                <a:gd name="connsiteX139" fmla="*/ 3024779 w 4835994"/>
                <a:gd name="connsiteY139" fmla="*/ 2609291 h 10829276"/>
                <a:gd name="connsiteX140" fmla="*/ 2893930 w 4835994"/>
                <a:gd name="connsiteY140" fmla="*/ 2254188 h 10829276"/>
                <a:gd name="connsiteX141" fmla="*/ 2869593 w 4835994"/>
                <a:gd name="connsiteY141" fmla="*/ 2013286 h 10829276"/>
                <a:gd name="connsiteX142" fmla="*/ 3098394 w 4835994"/>
                <a:gd name="connsiteY142" fmla="*/ 2066441 h 10829276"/>
                <a:gd name="connsiteX143" fmla="*/ 3358458 w 4835994"/>
                <a:gd name="connsiteY143" fmla="*/ 2134496 h 10829276"/>
                <a:gd name="connsiteX144" fmla="*/ 3435978 w 4835994"/>
                <a:gd name="connsiteY144" fmla="*/ 1979520 h 10829276"/>
                <a:gd name="connsiteX145" fmla="*/ 3446810 w 4835994"/>
                <a:gd name="connsiteY145" fmla="*/ 1923491 h 10829276"/>
                <a:gd name="connsiteX146" fmla="*/ 3457040 w 4835994"/>
                <a:gd name="connsiteY146" fmla="*/ 1814105 h 10829276"/>
                <a:gd name="connsiteX147" fmla="*/ 3464394 w 4835994"/>
                <a:gd name="connsiteY147" fmla="*/ 1782814 h 10829276"/>
                <a:gd name="connsiteX148" fmla="*/ 3534733 w 4835994"/>
                <a:gd name="connsiteY148" fmla="*/ 1765229 h 10829276"/>
                <a:gd name="connsiteX149" fmla="*/ 3517148 w 4835994"/>
                <a:gd name="connsiteY149" fmla="*/ 1712475 h 10829276"/>
                <a:gd name="connsiteX150" fmla="*/ 3499563 w 4835994"/>
                <a:gd name="connsiteY150" fmla="*/ 1694891 h 10829276"/>
                <a:gd name="connsiteX151" fmla="*/ 3552317 w 4835994"/>
                <a:gd name="connsiteY151" fmla="*/ 1677306 h 10829276"/>
                <a:gd name="connsiteX152" fmla="*/ 3552317 w 4835994"/>
                <a:gd name="connsiteY152" fmla="*/ 1571798 h 10829276"/>
                <a:gd name="connsiteX153" fmla="*/ 3534733 w 4835994"/>
                <a:gd name="connsiteY153" fmla="*/ 1413537 h 10829276"/>
                <a:gd name="connsiteX154" fmla="*/ 3640240 w 4835994"/>
                <a:gd name="connsiteY154" fmla="*/ 1413537 h 10829276"/>
                <a:gd name="connsiteX155" fmla="*/ 3740619 w 4835994"/>
                <a:gd name="connsiteY155" fmla="*/ 1406943 h 10829276"/>
                <a:gd name="connsiteX156" fmla="*/ 3710579 w 4835994"/>
                <a:gd name="connsiteY156" fmla="*/ 1290445 h 10829276"/>
                <a:gd name="connsiteX157" fmla="*/ 3622656 w 4835994"/>
                <a:gd name="connsiteY157" fmla="*/ 1184937 h 10829276"/>
                <a:gd name="connsiteX158" fmla="*/ 3587486 w 4835994"/>
                <a:gd name="connsiteY158" fmla="*/ 1132183 h 10829276"/>
                <a:gd name="connsiteX159" fmla="*/ 3552317 w 4835994"/>
                <a:gd name="connsiteY159" fmla="*/ 1044260 h 10829276"/>
                <a:gd name="connsiteX160" fmla="*/ 3600048 w 4835994"/>
                <a:gd name="connsiteY160" fmla="*/ 700940 h 10829276"/>
                <a:gd name="connsiteX161" fmla="*/ 3499563 w 4835994"/>
                <a:gd name="connsiteY161" fmla="*/ 340875 h 10829276"/>
                <a:gd name="connsiteX162" fmla="*/ 3306133 w 4835994"/>
                <a:gd name="connsiteY162" fmla="*/ 182614 h 10829276"/>
                <a:gd name="connsiteX163" fmla="*/ 3059948 w 4835994"/>
                <a:gd name="connsiteY163" fmla="*/ 77106 h 10829276"/>
                <a:gd name="connsiteX164" fmla="*/ 2796179 w 4835994"/>
                <a:gd name="connsiteY164" fmla="*/ 6768 h 10829276"/>
                <a:gd name="connsiteX165" fmla="*/ 2532410 w 4835994"/>
                <a:gd name="connsiteY165" fmla="*/ 6768 h 10829276"/>
                <a:gd name="connsiteX166" fmla="*/ 2198302 w 4835994"/>
                <a:gd name="connsiteY166" fmla="*/ 41937 h 10829276"/>
                <a:gd name="connsiteX167" fmla="*/ 1987286 w 4835994"/>
                <a:gd name="connsiteY167" fmla="*/ 165029 h 10829276"/>
                <a:gd name="connsiteX168" fmla="*/ 1776271 w 4835994"/>
                <a:gd name="connsiteY168" fmla="*/ 358460 h 10829276"/>
                <a:gd name="connsiteX169" fmla="*/ 1705932 w 4835994"/>
                <a:gd name="connsiteY169" fmla="*/ 639814 h 10829276"/>
                <a:gd name="connsiteX170" fmla="*/ 1776271 w 4835994"/>
                <a:gd name="connsiteY170" fmla="*/ 991507 h 10829276"/>
                <a:gd name="connsiteX171" fmla="*/ 1952117 w 4835994"/>
                <a:gd name="connsiteY171" fmla="*/ 1272860 h 10829276"/>
                <a:gd name="connsiteX172" fmla="*/ 2003200 w 4835994"/>
                <a:gd name="connsiteY172" fmla="*/ 1473043 h 10829276"/>
                <a:gd name="connsiteX173" fmla="*/ 2215887 w 4835994"/>
                <a:gd name="connsiteY173" fmla="*/ 1554213 h 10829276"/>
                <a:gd name="connsiteX174" fmla="*/ 2090721 w 4835994"/>
                <a:gd name="connsiteY174" fmla="*/ 2069115 h 10829276"/>
                <a:gd name="connsiteX175" fmla="*/ 2004871 w 4835994"/>
                <a:gd name="connsiteY175" fmla="*/ 2503783 h 10829276"/>
                <a:gd name="connsiteX176" fmla="*/ 1562185 w 4835994"/>
                <a:gd name="connsiteY176" fmla="*/ 2803560 h 10829276"/>
                <a:gd name="connsiteX177" fmla="*/ 1139317 w 4835994"/>
                <a:gd name="connsiteY177" fmla="*/ 3011504 h 10829276"/>
                <a:gd name="connsiteX0" fmla="*/ 1139317 w 4835994"/>
                <a:gd name="connsiteY0" fmla="*/ 3011504 h 10829276"/>
                <a:gd name="connsiteX1" fmla="*/ 521192 w 4835994"/>
                <a:gd name="connsiteY1" fmla="*/ 3339065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74382 w 4835994"/>
                <a:gd name="connsiteY43" fmla="*/ 6486915 h 10829276"/>
                <a:gd name="connsiteX44" fmla="*/ 1067405 w 4835994"/>
                <a:gd name="connsiteY44" fmla="*/ 5603699 h 10829276"/>
                <a:gd name="connsiteX45" fmla="*/ 1093998 w 4835994"/>
                <a:gd name="connsiteY45" fmla="*/ 5106053 h 10829276"/>
                <a:gd name="connsiteX46" fmla="*/ 1104715 w 4835994"/>
                <a:gd name="connsiteY46" fmla="*/ 5114615 h 10829276"/>
                <a:gd name="connsiteX47" fmla="*/ 1207423 w 4835994"/>
                <a:gd name="connsiteY47" fmla="*/ 5631029 h 10829276"/>
                <a:gd name="connsiteX48" fmla="*/ 1325236 w 4835994"/>
                <a:gd name="connsiteY48" fmla="*/ 6296580 h 10829276"/>
                <a:gd name="connsiteX49" fmla="*/ 1193086 w 4835994"/>
                <a:gd name="connsiteY49" fmla="*/ 6728963 h 10829276"/>
                <a:gd name="connsiteX50" fmla="*/ 822515 w 4835994"/>
                <a:gd name="connsiteY50" fmla="*/ 7763207 h 10829276"/>
                <a:gd name="connsiteX51" fmla="*/ 698306 w 4835994"/>
                <a:gd name="connsiteY51" fmla="*/ 8785120 h 10829276"/>
                <a:gd name="connsiteX52" fmla="*/ 861871 w 4835994"/>
                <a:gd name="connsiteY52" fmla="*/ 9854152 h 10829276"/>
                <a:gd name="connsiteX53" fmla="*/ 843458 w 4835994"/>
                <a:gd name="connsiteY53" fmla="*/ 9904329 h 10829276"/>
                <a:gd name="connsiteX54" fmla="*/ 1020133 w 4835994"/>
                <a:gd name="connsiteY54" fmla="*/ 10592706 h 10829276"/>
                <a:gd name="connsiteX55" fmla="*/ 1090471 w 4835994"/>
                <a:gd name="connsiteY55" fmla="*/ 10803722 h 10829276"/>
                <a:gd name="connsiteX56" fmla="*/ 1178394 w 4835994"/>
                <a:gd name="connsiteY56" fmla="*/ 10803722 h 10829276"/>
                <a:gd name="connsiteX57" fmla="*/ 1389410 w 4835994"/>
                <a:gd name="connsiteY57" fmla="*/ 10803722 h 10829276"/>
                <a:gd name="connsiteX58" fmla="*/ 1916948 w 4835994"/>
                <a:gd name="connsiteY58" fmla="*/ 10803722 h 10829276"/>
                <a:gd name="connsiteX59" fmla="*/ 2338979 w 4835994"/>
                <a:gd name="connsiteY59" fmla="*/ 10786137 h 10829276"/>
                <a:gd name="connsiteX60" fmla="*/ 2374148 w 4835994"/>
                <a:gd name="connsiteY60" fmla="*/ 10663045 h 10829276"/>
                <a:gd name="connsiteX61" fmla="*/ 2338979 w 4835994"/>
                <a:gd name="connsiteY61" fmla="*/ 10399275 h 10829276"/>
                <a:gd name="connsiteX62" fmla="*/ 2356563 w 4835994"/>
                <a:gd name="connsiteY62" fmla="*/ 9994829 h 10829276"/>
                <a:gd name="connsiteX63" fmla="*/ 2338979 w 4835994"/>
                <a:gd name="connsiteY63" fmla="*/ 9432122 h 10829276"/>
                <a:gd name="connsiteX64" fmla="*/ 2303810 w 4835994"/>
                <a:gd name="connsiteY64" fmla="*/ 9133183 h 10829276"/>
                <a:gd name="connsiteX65" fmla="*/ 2303810 w 4835994"/>
                <a:gd name="connsiteY65" fmla="*/ 9010091 h 10829276"/>
                <a:gd name="connsiteX66" fmla="*/ 2479656 w 4835994"/>
                <a:gd name="connsiteY66" fmla="*/ 9027675 h 10829276"/>
                <a:gd name="connsiteX67" fmla="*/ 2549994 w 4835994"/>
                <a:gd name="connsiteY67" fmla="*/ 9045260 h 10829276"/>
                <a:gd name="connsiteX68" fmla="*/ 2532410 w 4835994"/>
                <a:gd name="connsiteY68" fmla="*/ 9256275 h 10829276"/>
                <a:gd name="connsiteX69" fmla="*/ 2514825 w 4835994"/>
                <a:gd name="connsiteY69" fmla="*/ 9537629 h 10829276"/>
                <a:gd name="connsiteX70" fmla="*/ 2497240 w 4835994"/>
                <a:gd name="connsiteY70" fmla="*/ 9766229 h 10829276"/>
                <a:gd name="connsiteX71" fmla="*/ 2497240 w 4835994"/>
                <a:gd name="connsiteY71" fmla="*/ 10047583 h 10829276"/>
                <a:gd name="connsiteX72" fmla="*/ 2479656 w 4835994"/>
                <a:gd name="connsiteY72" fmla="*/ 10241014 h 10829276"/>
                <a:gd name="connsiteX73" fmla="*/ 2497240 w 4835994"/>
                <a:gd name="connsiteY73" fmla="*/ 10469614 h 10829276"/>
                <a:gd name="connsiteX74" fmla="*/ 2497240 w 4835994"/>
                <a:gd name="connsiteY74" fmla="*/ 10663045 h 10829276"/>
                <a:gd name="connsiteX75" fmla="*/ 2514825 w 4835994"/>
                <a:gd name="connsiteY75" fmla="*/ 10821306 h 10829276"/>
                <a:gd name="connsiteX76" fmla="*/ 2725840 w 4835994"/>
                <a:gd name="connsiteY76" fmla="*/ 10803722 h 10829276"/>
                <a:gd name="connsiteX77" fmla="*/ 3059948 w 4835994"/>
                <a:gd name="connsiteY77" fmla="*/ 10786137 h 10829276"/>
                <a:gd name="connsiteX78" fmla="*/ 3499563 w 4835994"/>
                <a:gd name="connsiteY78" fmla="*/ 10821306 h 10829276"/>
                <a:gd name="connsiteX79" fmla="*/ 3763333 w 4835994"/>
                <a:gd name="connsiteY79" fmla="*/ 10786137 h 10829276"/>
                <a:gd name="connsiteX80" fmla="*/ 3780917 w 4835994"/>
                <a:gd name="connsiteY80" fmla="*/ 10680629 h 10829276"/>
                <a:gd name="connsiteX81" fmla="*/ 3851256 w 4835994"/>
                <a:gd name="connsiteY81" fmla="*/ 10293768 h 10829276"/>
                <a:gd name="connsiteX82" fmla="*/ 3974348 w 4835994"/>
                <a:gd name="connsiteY82" fmla="*/ 9783814 h 10829276"/>
                <a:gd name="connsiteX83" fmla="*/ 4079856 w 4835994"/>
                <a:gd name="connsiteY83" fmla="*/ 9080429 h 10829276"/>
                <a:gd name="connsiteX84" fmla="*/ 4170011 w 4835994"/>
                <a:gd name="connsiteY84" fmla="*/ 8727900 h 10829276"/>
                <a:gd name="connsiteX85" fmla="*/ 4161486 w 4835994"/>
                <a:gd name="connsiteY85" fmla="*/ 8069149 h 10829276"/>
                <a:gd name="connsiteX86" fmla="*/ 4048340 w 4835994"/>
                <a:gd name="connsiteY86" fmla="*/ 7358964 h 10829276"/>
                <a:gd name="connsiteX87" fmla="*/ 3752447 w 4835994"/>
                <a:gd name="connsiteY87" fmla="*/ 6700366 h 10829276"/>
                <a:gd name="connsiteX88" fmla="*/ 3576297 w 4835994"/>
                <a:gd name="connsiteY88" fmla="*/ 6290413 h 10829276"/>
                <a:gd name="connsiteX89" fmla="*/ 3622656 w 4835994"/>
                <a:gd name="connsiteY89" fmla="*/ 5880029 h 10829276"/>
                <a:gd name="connsiteX90" fmla="*/ 3692994 w 4835994"/>
                <a:gd name="connsiteY90" fmla="*/ 5387660 h 10829276"/>
                <a:gd name="connsiteX91" fmla="*/ 3710579 w 4835994"/>
                <a:gd name="connsiteY91" fmla="*/ 5106306 h 10829276"/>
                <a:gd name="connsiteX92" fmla="*/ 3734304 w 4835994"/>
                <a:gd name="connsiteY92" fmla="*/ 5354445 h 10829276"/>
                <a:gd name="connsiteX93" fmla="*/ 3798502 w 4835994"/>
                <a:gd name="connsiteY93" fmla="*/ 6126214 h 10829276"/>
                <a:gd name="connsiteX94" fmla="*/ 3798502 w 4835994"/>
                <a:gd name="connsiteY94" fmla="*/ 6460322 h 10829276"/>
                <a:gd name="connsiteX95" fmla="*/ 3921594 w 4835994"/>
                <a:gd name="connsiteY95" fmla="*/ 6970275 h 10829276"/>
                <a:gd name="connsiteX96" fmla="*/ 4079856 w 4835994"/>
                <a:gd name="connsiteY96" fmla="*/ 7532983 h 10829276"/>
                <a:gd name="connsiteX97" fmla="*/ 4417591 w 4835994"/>
                <a:gd name="connsiteY97" fmla="*/ 8305032 h 10829276"/>
                <a:gd name="connsiteX98" fmla="*/ 4322970 w 4835994"/>
                <a:gd name="connsiteY98" fmla="*/ 8643046 h 10829276"/>
                <a:gd name="connsiteX99" fmla="*/ 4326040 w 4835994"/>
                <a:gd name="connsiteY99" fmla="*/ 8957337 h 10829276"/>
                <a:gd name="connsiteX100" fmla="*/ 4273286 w 4835994"/>
                <a:gd name="connsiteY100" fmla="*/ 9273860 h 10829276"/>
                <a:gd name="connsiteX101" fmla="*/ 4185363 w 4835994"/>
                <a:gd name="connsiteY101" fmla="*/ 9520045 h 10829276"/>
                <a:gd name="connsiteX102" fmla="*/ 4202948 w 4835994"/>
                <a:gd name="connsiteY102" fmla="*/ 9713475 h 10829276"/>
                <a:gd name="connsiteX103" fmla="*/ 4202948 w 4835994"/>
                <a:gd name="connsiteY103" fmla="*/ 9836568 h 10829276"/>
                <a:gd name="connsiteX104" fmla="*/ 4220533 w 4835994"/>
                <a:gd name="connsiteY104" fmla="*/ 10029998 h 10829276"/>
                <a:gd name="connsiteX105" fmla="*/ 4308456 w 4835994"/>
                <a:gd name="connsiteY105" fmla="*/ 10135506 h 10829276"/>
                <a:gd name="connsiteX106" fmla="*/ 4343625 w 4835994"/>
                <a:gd name="connsiteY106" fmla="*/ 10135506 h 10829276"/>
                <a:gd name="connsiteX107" fmla="*/ 4361210 w 4835994"/>
                <a:gd name="connsiteY107" fmla="*/ 10047583 h 10829276"/>
                <a:gd name="connsiteX108" fmla="*/ 4326040 w 4835994"/>
                <a:gd name="connsiteY108" fmla="*/ 9906906 h 10829276"/>
                <a:gd name="connsiteX109" fmla="*/ 4343625 w 4835994"/>
                <a:gd name="connsiteY109" fmla="*/ 9713475 h 10829276"/>
                <a:gd name="connsiteX110" fmla="*/ 4396379 w 4835994"/>
                <a:gd name="connsiteY110" fmla="*/ 9572798 h 10829276"/>
                <a:gd name="connsiteX111" fmla="*/ 4466717 w 4835994"/>
                <a:gd name="connsiteY111" fmla="*/ 9836568 h 10829276"/>
                <a:gd name="connsiteX112" fmla="*/ 4466717 w 4835994"/>
                <a:gd name="connsiteY112" fmla="*/ 10065168 h 10829276"/>
                <a:gd name="connsiteX113" fmla="*/ 4431548 w 4835994"/>
                <a:gd name="connsiteY113" fmla="*/ 10170675 h 10829276"/>
                <a:gd name="connsiteX114" fmla="*/ 4378794 w 4835994"/>
                <a:gd name="connsiteY114" fmla="*/ 10293768 h 10829276"/>
                <a:gd name="connsiteX115" fmla="*/ 4290871 w 4835994"/>
                <a:gd name="connsiteY115" fmla="*/ 10452029 h 10829276"/>
                <a:gd name="connsiteX116" fmla="*/ 4290871 w 4835994"/>
                <a:gd name="connsiteY116" fmla="*/ 10487198 h 10829276"/>
                <a:gd name="connsiteX117" fmla="*/ 4449133 w 4835994"/>
                <a:gd name="connsiteY117" fmla="*/ 10311352 h 10829276"/>
                <a:gd name="connsiteX118" fmla="*/ 4607394 w 4835994"/>
                <a:gd name="connsiteY118" fmla="*/ 10241014 h 10829276"/>
                <a:gd name="connsiteX119" fmla="*/ 4712902 w 4835994"/>
                <a:gd name="connsiteY119" fmla="*/ 10065168 h 10829276"/>
                <a:gd name="connsiteX120" fmla="*/ 4783240 w 4835994"/>
                <a:gd name="connsiteY120" fmla="*/ 9906906 h 10829276"/>
                <a:gd name="connsiteX121" fmla="*/ 4835994 w 4835994"/>
                <a:gd name="connsiteY121" fmla="*/ 9731060 h 10829276"/>
                <a:gd name="connsiteX122" fmla="*/ 4783240 w 4835994"/>
                <a:gd name="connsiteY122" fmla="*/ 9396952 h 10829276"/>
                <a:gd name="connsiteX123" fmla="*/ 4677733 w 4835994"/>
                <a:gd name="connsiteY123" fmla="*/ 9010091 h 10829276"/>
                <a:gd name="connsiteX124" fmla="*/ 4677733 w 4835994"/>
                <a:gd name="connsiteY124" fmla="*/ 8851829 h 10829276"/>
                <a:gd name="connsiteX125" fmla="*/ 4695317 w 4835994"/>
                <a:gd name="connsiteY125" fmla="*/ 8799075 h 10829276"/>
                <a:gd name="connsiteX126" fmla="*/ 4624979 w 4835994"/>
                <a:gd name="connsiteY126" fmla="*/ 8693568 h 10829276"/>
                <a:gd name="connsiteX127" fmla="*/ 4607394 w 4835994"/>
                <a:gd name="connsiteY127" fmla="*/ 8640814 h 10829276"/>
                <a:gd name="connsiteX128" fmla="*/ 4767051 w 4835994"/>
                <a:gd name="connsiteY128" fmla="*/ 8485344 h 10829276"/>
                <a:gd name="connsiteX129" fmla="*/ 4720438 w 4835994"/>
                <a:gd name="connsiteY129" fmla="*/ 7522655 h 10829276"/>
                <a:gd name="connsiteX130" fmla="*/ 4705086 w 4835994"/>
                <a:gd name="connsiteY130" fmla="*/ 6920312 h 10829276"/>
                <a:gd name="connsiteX131" fmla="*/ 4614094 w 4835994"/>
                <a:gd name="connsiteY131" fmla="*/ 6397520 h 10829276"/>
                <a:gd name="connsiteX132" fmla="*/ 4509423 w 4835994"/>
                <a:gd name="connsiteY132" fmla="*/ 5788198 h 10829276"/>
                <a:gd name="connsiteX133" fmla="*/ 4468950 w 4835994"/>
                <a:gd name="connsiteY133" fmla="*/ 4527409 h 10829276"/>
                <a:gd name="connsiteX134" fmla="*/ 4486334 w 4835994"/>
                <a:gd name="connsiteY134" fmla="*/ 3781090 h 10829276"/>
                <a:gd name="connsiteX135" fmla="*/ 4249079 w 4835994"/>
                <a:gd name="connsiteY135" fmla="*/ 3330717 h 10829276"/>
                <a:gd name="connsiteX136" fmla="*/ 3999320 w 4835994"/>
                <a:gd name="connsiteY136" fmla="*/ 3124789 h 10829276"/>
                <a:gd name="connsiteX137" fmla="*/ 3678324 w 4835994"/>
                <a:gd name="connsiteY137" fmla="*/ 2993267 h 10829276"/>
                <a:gd name="connsiteX138" fmla="*/ 3402429 w 4835994"/>
                <a:gd name="connsiteY138" fmla="*/ 2826447 h 10829276"/>
                <a:gd name="connsiteX139" fmla="*/ 3024779 w 4835994"/>
                <a:gd name="connsiteY139" fmla="*/ 2609291 h 10829276"/>
                <a:gd name="connsiteX140" fmla="*/ 2893930 w 4835994"/>
                <a:gd name="connsiteY140" fmla="*/ 2254188 h 10829276"/>
                <a:gd name="connsiteX141" fmla="*/ 2869593 w 4835994"/>
                <a:gd name="connsiteY141" fmla="*/ 2013286 h 10829276"/>
                <a:gd name="connsiteX142" fmla="*/ 3098394 w 4835994"/>
                <a:gd name="connsiteY142" fmla="*/ 2066441 h 10829276"/>
                <a:gd name="connsiteX143" fmla="*/ 3358458 w 4835994"/>
                <a:gd name="connsiteY143" fmla="*/ 2134496 h 10829276"/>
                <a:gd name="connsiteX144" fmla="*/ 3435978 w 4835994"/>
                <a:gd name="connsiteY144" fmla="*/ 1979520 h 10829276"/>
                <a:gd name="connsiteX145" fmla="*/ 3446810 w 4835994"/>
                <a:gd name="connsiteY145" fmla="*/ 1923491 h 10829276"/>
                <a:gd name="connsiteX146" fmla="*/ 3457040 w 4835994"/>
                <a:gd name="connsiteY146" fmla="*/ 1814105 h 10829276"/>
                <a:gd name="connsiteX147" fmla="*/ 3464394 w 4835994"/>
                <a:gd name="connsiteY147" fmla="*/ 1782814 h 10829276"/>
                <a:gd name="connsiteX148" fmla="*/ 3534733 w 4835994"/>
                <a:gd name="connsiteY148" fmla="*/ 1765229 h 10829276"/>
                <a:gd name="connsiteX149" fmla="*/ 3517148 w 4835994"/>
                <a:gd name="connsiteY149" fmla="*/ 1712475 h 10829276"/>
                <a:gd name="connsiteX150" fmla="*/ 3499563 w 4835994"/>
                <a:gd name="connsiteY150" fmla="*/ 1694891 h 10829276"/>
                <a:gd name="connsiteX151" fmla="*/ 3552317 w 4835994"/>
                <a:gd name="connsiteY151" fmla="*/ 1677306 h 10829276"/>
                <a:gd name="connsiteX152" fmla="*/ 3552317 w 4835994"/>
                <a:gd name="connsiteY152" fmla="*/ 1571798 h 10829276"/>
                <a:gd name="connsiteX153" fmla="*/ 3534733 w 4835994"/>
                <a:gd name="connsiteY153" fmla="*/ 1413537 h 10829276"/>
                <a:gd name="connsiteX154" fmla="*/ 3640240 w 4835994"/>
                <a:gd name="connsiteY154" fmla="*/ 1413537 h 10829276"/>
                <a:gd name="connsiteX155" fmla="*/ 3740619 w 4835994"/>
                <a:gd name="connsiteY155" fmla="*/ 1406943 h 10829276"/>
                <a:gd name="connsiteX156" fmla="*/ 3710579 w 4835994"/>
                <a:gd name="connsiteY156" fmla="*/ 1290445 h 10829276"/>
                <a:gd name="connsiteX157" fmla="*/ 3622656 w 4835994"/>
                <a:gd name="connsiteY157" fmla="*/ 1184937 h 10829276"/>
                <a:gd name="connsiteX158" fmla="*/ 3587486 w 4835994"/>
                <a:gd name="connsiteY158" fmla="*/ 1132183 h 10829276"/>
                <a:gd name="connsiteX159" fmla="*/ 3552317 w 4835994"/>
                <a:gd name="connsiteY159" fmla="*/ 1044260 h 10829276"/>
                <a:gd name="connsiteX160" fmla="*/ 3600048 w 4835994"/>
                <a:gd name="connsiteY160" fmla="*/ 700940 h 10829276"/>
                <a:gd name="connsiteX161" fmla="*/ 3499563 w 4835994"/>
                <a:gd name="connsiteY161" fmla="*/ 340875 h 10829276"/>
                <a:gd name="connsiteX162" fmla="*/ 3306133 w 4835994"/>
                <a:gd name="connsiteY162" fmla="*/ 182614 h 10829276"/>
                <a:gd name="connsiteX163" fmla="*/ 3059948 w 4835994"/>
                <a:gd name="connsiteY163" fmla="*/ 77106 h 10829276"/>
                <a:gd name="connsiteX164" fmla="*/ 2796179 w 4835994"/>
                <a:gd name="connsiteY164" fmla="*/ 6768 h 10829276"/>
                <a:gd name="connsiteX165" fmla="*/ 2532410 w 4835994"/>
                <a:gd name="connsiteY165" fmla="*/ 6768 h 10829276"/>
                <a:gd name="connsiteX166" fmla="*/ 2198302 w 4835994"/>
                <a:gd name="connsiteY166" fmla="*/ 41937 h 10829276"/>
                <a:gd name="connsiteX167" fmla="*/ 1987286 w 4835994"/>
                <a:gd name="connsiteY167" fmla="*/ 165029 h 10829276"/>
                <a:gd name="connsiteX168" fmla="*/ 1776271 w 4835994"/>
                <a:gd name="connsiteY168" fmla="*/ 358460 h 10829276"/>
                <a:gd name="connsiteX169" fmla="*/ 1705932 w 4835994"/>
                <a:gd name="connsiteY169" fmla="*/ 639814 h 10829276"/>
                <a:gd name="connsiteX170" fmla="*/ 1776271 w 4835994"/>
                <a:gd name="connsiteY170" fmla="*/ 991507 h 10829276"/>
                <a:gd name="connsiteX171" fmla="*/ 1952117 w 4835994"/>
                <a:gd name="connsiteY171" fmla="*/ 1272860 h 10829276"/>
                <a:gd name="connsiteX172" fmla="*/ 2215887 w 4835994"/>
                <a:gd name="connsiteY172" fmla="*/ 1554213 h 10829276"/>
                <a:gd name="connsiteX173" fmla="*/ 2090721 w 4835994"/>
                <a:gd name="connsiteY173" fmla="*/ 2069115 h 10829276"/>
                <a:gd name="connsiteX174" fmla="*/ 2004871 w 4835994"/>
                <a:gd name="connsiteY174" fmla="*/ 2503783 h 10829276"/>
                <a:gd name="connsiteX175" fmla="*/ 1562185 w 4835994"/>
                <a:gd name="connsiteY175" fmla="*/ 2803560 h 10829276"/>
                <a:gd name="connsiteX176" fmla="*/ 1139317 w 4835994"/>
                <a:gd name="connsiteY176" fmla="*/ 3011504 h 10829276"/>
                <a:gd name="connsiteX0" fmla="*/ 1139317 w 4835994"/>
                <a:gd name="connsiteY0" fmla="*/ 3011504 h 10829276"/>
                <a:gd name="connsiteX1" fmla="*/ 521192 w 4835994"/>
                <a:gd name="connsiteY1" fmla="*/ 3339065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74382 w 4835994"/>
                <a:gd name="connsiteY43" fmla="*/ 6486915 h 10829276"/>
                <a:gd name="connsiteX44" fmla="*/ 1067405 w 4835994"/>
                <a:gd name="connsiteY44" fmla="*/ 5603699 h 10829276"/>
                <a:gd name="connsiteX45" fmla="*/ 1093998 w 4835994"/>
                <a:gd name="connsiteY45" fmla="*/ 5106053 h 10829276"/>
                <a:gd name="connsiteX46" fmla="*/ 1104715 w 4835994"/>
                <a:gd name="connsiteY46" fmla="*/ 5114615 h 10829276"/>
                <a:gd name="connsiteX47" fmla="*/ 1207423 w 4835994"/>
                <a:gd name="connsiteY47" fmla="*/ 5631029 h 10829276"/>
                <a:gd name="connsiteX48" fmla="*/ 1325236 w 4835994"/>
                <a:gd name="connsiteY48" fmla="*/ 6296580 h 10829276"/>
                <a:gd name="connsiteX49" fmla="*/ 1193086 w 4835994"/>
                <a:gd name="connsiteY49" fmla="*/ 6728963 h 10829276"/>
                <a:gd name="connsiteX50" fmla="*/ 822515 w 4835994"/>
                <a:gd name="connsiteY50" fmla="*/ 7763207 h 10829276"/>
                <a:gd name="connsiteX51" fmla="*/ 698306 w 4835994"/>
                <a:gd name="connsiteY51" fmla="*/ 8785120 h 10829276"/>
                <a:gd name="connsiteX52" fmla="*/ 861871 w 4835994"/>
                <a:gd name="connsiteY52" fmla="*/ 9854152 h 10829276"/>
                <a:gd name="connsiteX53" fmla="*/ 843458 w 4835994"/>
                <a:gd name="connsiteY53" fmla="*/ 9904329 h 10829276"/>
                <a:gd name="connsiteX54" fmla="*/ 1020133 w 4835994"/>
                <a:gd name="connsiteY54" fmla="*/ 10592706 h 10829276"/>
                <a:gd name="connsiteX55" fmla="*/ 1090471 w 4835994"/>
                <a:gd name="connsiteY55" fmla="*/ 10803722 h 10829276"/>
                <a:gd name="connsiteX56" fmla="*/ 1178394 w 4835994"/>
                <a:gd name="connsiteY56" fmla="*/ 10803722 h 10829276"/>
                <a:gd name="connsiteX57" fmla="*/ 1389410 w 4835994"/>
                <a:gd name="connsiteY57" fmla="*/ 10803722 h 10829276"/>
                <a:gd name="connsiteX58" fmla="*/ 1916948 w 4835994"/>
                <a:gd name="connsiteY58" fmla="*/ 10803722 h 10829276"/>
                <a:gd name="connsiteX59" fmla="*/ 2338979 w 4835994"/>
                <a:gd name="connsiteY59" fmla="*/ 10786137 h 10829276"/>
                <a:gd name="connsiteX60" fmla="*/ 2374148 w 4835994"/>
                <a:gd name="connsiteY60" fmla="*/ 10663045 h 10829276"/>
                <a:gd name="connsiteX61" fmla="*/ 2338979 w 4835994"/>
                <a:gd name="connsiteY61" fmla="*/ 10399275 h 10829276"/>
                <a:gd name="connsiteX62" fmla="*/ 2356563 w 4835994"/>
                <a:gd name="connsiteY62" fmla="*/ 9994829 h 10829276"/>
                <a:gd name="connsiteX63" fmla="*/ 2338979 w 4835994"/>
                <a:gd name="connsiteY63" fmla="*/ 9432122 h 10829276"/>
                <a:gd name="connsiteX64" fmla="*/ 2303810 w 4835994"/>
                <a:gd name="connsiteY64" fmla="*/ 9133183 h 10829276"/>
                <a:gd name="connsiteX65" fmla="*/ 2303810 w 4835994"/>
                <a:gd name="connsiteY65" fmla="*/ 9010091 h 10829276"/>
                <a:gd name="connsiteX66" fmla="*/ 2479656 w 4835994"/>
                <a:gd name="connsiteY66" fmla="*/ 9027675 h 10829276"/>
                <a:gd name="connsiteX67" fmla="*/ 2549994 w 4835994"/>
                <a:gd name="connsiteY67" fmla="*/ 9045260 h 10829276"/>
                <a:gd name="connsiteX68" fmla="*/ 2532410 w 4835994"/>
                <a:gd name="connsiteY68" fmla="*/ 9256275 h 10829276"/>
                <a:gd name="connsiteX69" fmla="*/ 2514825 w 4835994"/>
                <a:gd name="connsiteY69" fmla="*/ 9537629 h 10829276"/>
                <a:gd name="connsiteX70" fmla="*/ 2497240 w 4835994"/>
                <a:gd name="connsiteY70" fmla="*/ 9766229 h 10829276"/>
                <a:gd name="connsiteX71" fmla="*/ 2497240 w 4835994"/>
                <a:gd name="connsiteY71" fmla="*/ 10047583 h 10829276"/>
                <a:gd name="connsiteX72" fmla="*/ 2479656 w 4835994"/>
                <a:gd name="connsiteY72" fmla="*/ 10241014 h 10829276"/>
                <a:gd name="connsiteX73" fmla="*/ 2497240 w 4835994"/>
                <a:gd name="connsiteY73" fmla="*/ 10469614 h 10829276"/>
                <a:gd name="connsiteX74" fmla="*/ 2497240 w 4835994"/>
                <a:gd name="connsiteY74" fmla="*/ 10663045 h 10829276"/>
                <a:gd name="connsiteX75" fmla="*/ 2514825 w 4835994"/>
                <a:gd name="connsiteY75" fmla="*/ 10821306 h 10829276"/>
                <a:gd name="connsiteX76" fmla="*/ 2725840 w 4835994"/>
                <a:gd name="connsiteY76" fmla="*/ 10803722 h 10829276"/>
                <a:gd name="connsiteX77" fmla="*/ 3059948 w 4835994"/>
                <a:gd name="connsiteY77" fmla="*/ 10786137 h 10829276"/>
                <a:gd name="connsiteX78" fmla="*/ 3499563 w 4835994"/>
                <a:gd name="connsiteY78" fmla="*/ 10821306 h 10829276"/>
                <a:gd name="connsiteX79" fmla="*/ 3763333 w 4835994"/>
                <a:gd name="connsiteY79" fmla="*/ 10786137 h 10829276"/>
                <a:gd name="connsiteX80" fmla="*/ 3780917 w 4835994"/>
                <a:gd name="connsiteY80" fmla="*/ 10680629 h 10829276"/>
                <a:gd name="connsiteX81" fmla="*/ 3851256 w 4835994"/>
                <a:gd name="connsiteY81" fmla="*/ 10293768 h 10829276"/>
                <a:gd name="connsiteX82" fmla="*/ 3974348 w 4835994"/>
                <a:gd name="connsiteY82" fmla="*/ 9783814 h 10829276"/>
                <a:gd name="connsiteX83" fmla="*/ 4079856 w 4835994"/>
                <a:gd name="connsiteY83" fmla="*/ 9080429 h 10829276"/>
                <a:gd name="connsiteX84" fmla="*/ 4170011 w 4835994"/>
                <a:gd name="connsiteY84" fmla="*/ 8727900 h 10829276"/>
                <a:gd name="connsiteX85" fmla="*/ 4161486 w 4835994"/>
                <a:gd name="connsiteY85" fmla="*/ 8069149 h 10829276"/>
                <a:gd name="connsiteX86" fmla="*/ 4048340 w 4835994"/>
                <a:gd name="connsiteY86" fmla="*/ 7358964 h 10829276"/>
                <a:gd name="connsiteX87" fmla="*/ 3752447 w 4835994"/>
                <a:gd name="connsiteY87" fmla="*/ 6700366 h 10829276"/>
                <a:gd name="connsiteX88" fmla="*/ 3576297 w 4835994"/>
                <a:gd name="connsiteY88" fmla="*/ 6290413 h 10829276"/>
                <a:gd name="connsiteX89" fmla="*/ 3622656 w 4835994"/>
                <a:gd name="connsiteY89" fmla="*/ 5880029 h 10829276"/>
                <a:gd name="connsiteX90" fmla="*/ 3692994 w 4835994"/>
                <a:gd name="connsiteY90" fmla="*/ 5387660 h 10829276"/>
                <a:gd name="connsiteX91" fmla="*/ 3710579 w 4835994"/>
                <a:gd name="connsiteY91" fmla="*/ 5106306 h 10829276"/>
                <a:gd name="connsiteX92" fmla="*/ 3734304 w 4835994"/>
                <a:gd name="connsiteY92" fmla="*/ 5354445 h 10829276"/>
                <a:gd name="connsiteX93" fmla="*/ 3798502 w 4835994"/>
                <a:gd name="connsiteY93" fmla="*/ 6126214 h 10829276"/>
                <a:gd name="connsiteX94" fmla="*/ 3798502 w 4835994"/>
                <a:gd name="connsiteY94" fmla="*/ 6460322 h 10829276"/>
                <a:gd name="connsiteX95" fmla="*/ 3921594 w 4835994"/>
                <a:gd name="connsiteY95" fmla="*/ 6970275 h 10829276"/>
                <a:gd name="connsiteX96" fmla="*/ 4079856 w 4835994"/>
                <a:gd name="connsiteY96" fmla="*/ 7532983 h 10829276"/>
                <a:gd name="connsiteX97" fmla="*/ 4417591 w 4835994"/>
                <a:gd name="connsiteY97" fmla="*/ 8305032 h 10829276"/>
                <a:gd name="connsiteX98" fmla="*/ 4322970 w 4835994"/>
                <a:gd name="connsiteY98" fmla="*/ 8643046 h 10829276"/>
                <a:gd name="connsiteX99" fmla="*/ 4326040 w 4835994"/>
                <a:gd name="connsiteY99" fmla="*/ 8957337 h 10829276"/>
                <a:gd name="connsiteX100" fmla="*/ 4273286 w 4835994"/>
                <a:gd name="connsiteY100" fmla="*/ 9273860 h 10829276"/>
                <a:gd name="connsiteX101" fmla="*/ 4185363 w 4835994"/>
                <a:gd name="connsiteY101" fmla="*/ 9520045 h 10829276"/>
                <a:gd name="connsiteX102" fmla="*/ 4202948 w 4835994"/>
                <a:gd name="connsiteY102" fmla="*/ 9713475 h 10829276"/>
                <a:gd name="connsiteX103" fmla="*/ 4202948 w 4835994"/>
                <a:gd name="connsiteY103" fmla="*/ 9836568 h 10829276"/>
                <a:gd name="connsiteX104" fmla="*/ 4220533 w 4835994"/>
                <a:gd name="connsiteY104" fmla="*/ 10029998 h 10829276"/>
                <a:gd name="connsiteX105" fmla="*/ 4308456 w 4835994"/>
                <a:gd name="connsiteY105" fmla="*/ 10135506 h 10829276"/>
                <a:gd name="connsiteX106" fmla="*/ 4343625 w 4835994"/>
                <a:gd name="connsiteY106" fmla="*/ 10135506 h 10829276"/>
                <a:gd name="connsiteX107" fmla="*/ 4361210 w 4835994"/>
                <a:gd name="connsiteY107" fmla="*/ 10047583 h 10829276"/>
                <a:gd name="connsiteX108" fmla="*/ 4326040 w 4835994"/>
                <a:gd name="connsiteY108" fmla="*/ 9906906 h 10829276"/>
                <a:gd name="connsiteX109" fmla="*/ 4343625 w 4835994"/>
                <a:gd name="connsiteY109" fmla="*/ 9713475 h 10829276"/>
                <a:gd name="connsiteX110" fmla="*/ 4396379 w 4835994"/>
                <a:gd name="connsiteY110" fmla="*/ 9572798 h 10829276"/>
                <a:gd name="connsiteX111" fmla="*/ 4466717 w 4835994"/>
                <a:gd name="connsiteY111" fmla="*/ 9836568 h 10829276"/>
                <a:gd name="connsiteX112" fmla="*/ 4466717 w 4835994"/>
                <a:gd name="connsiteY112" fmla="*/ 10065168 h 10829276"/>
                <a:gd name="connsiteX113" fmla="*/ 4431548 w 4835994"/>
                <a:gd name="connsiteY113" fmla="*/ 10170675 h 10829276"/>
                <a:gd name="connsiteX114" fmla="*/ 4378794 w 4835994"/>
                <a:gd name="connsiteY114" fmla="*/ 10293768 h 10829276"/>
                <a:gd name="connsiteX115" fmla="*/ 4290871 w 4835994"/>
                <a:gd name="connsiteY115" fmla="*/ 10452029 h 10829276"/>
                <a:gd name="connsiteX116" fmla="*/ 4290871 w 4835994"/>
                <a:gd name="connsiteY116" fmla="*/ 10487198 h 10829276"/>
                <a:gd name="connsiteX117" fmla="*/ 4449133 w 4835994"/>
                <a:gd name="connsiteY117" fmla="*/ 10311352 h 10829276"/>
                <a:gd name="connsiteX118" fmla="*/ 4607394 w 4835994"/>
                <a:gd name="connsiteY118" fmla="*/ 10241014 h 10829276"/>
                <a:gd name="connsiteX119" fmla="*/ 4712902 w 4835994"/>
                <a:gd name="connsiteY119" fmla="*/ 10065168 h 10829276"/>
                <a:gd name="connsiteX120" fmla="*/ 4783240 w 4835994"/>
                <a:gd name="connsiteY120" fmla="*/ 9906906 h 10829276"/>
                <a:gd name="connsiteX121" fmla="*/ 4835994 w 4835994"/>
                <a:gd name="connsiteY121" fmla="*/ 9731060 h 10829276"/>
                <a:gd name="connsiteX122" fmla="*/ 4783240 w 4835994"/>
                <a:gd name="connsiteY122" fmla="*/ 9396952 h 10829276"/>
                <a:gd name="connsiteX123" fmla="*/ 4677733 w 4835994"/>
                <a:gd name="connsiteY123" fmla="*/ 9010091 h 10829276"/>
                <a:gd name="connsiteX124" fmla="*/ 4677733 w 4835994"/>
                <a:gd name="connsiteY124" fmla="*/ 8851829 h 10829276"/>
                <a:gd name="connsiteX125" fmla="*/ 4695317 w 4835994"/>
                <a:gd name="connsiteY125" fmla="*/ 8799075 h 10829276"/>
                <a:gd name="connsiteX126" fmla="*/ 4624979 w 4835994"/>
                <a:gd name="connsiteY126" fmla="*/ 8693568 h 10829276"/>
                <a:gd name="connsiteX127" fmla="*/ 4607394 w 4835994"/>
                <a:gd name="connsiteY127" fmla="*/ 8640814 h 10829276"/>
                <a:gd name="connsiteX128" fmla="*/ 4767051 w 4835994"/>
                <a:gd name="connsiteY128" fmla="*/ 8485344 h 10829276"/>
                <a:gd name="connsiteX129" fmla="*/ 4720438 w 4835994"/>
                <a:gd name="connsiteY129" fmla="*/ 7522655 h 10829276"/>
                <a:gd name="connsiteX130" fmla="*/ 4705086 w 4835994"/>
                <a:gd name="connsiteY130" fmla="*/ 6920312 h 10829276"/>
                <a:gd name="connsiteX131" fmla="*/ 4614094 w 4835994"/>
                <a:gd name="connsiteY131" fmla="*/ 6397520 h 10829276"/>
                <a:gd name="connsiteX132" fmla="*/ 4509423 w 4835994"/>
                <a:gd name="connsiteY132" fmla="*/ 5788198 h 10829276"/>
                <a:gd name="connsiteX133" fmla="*/ 4468950 w 4835994"/>
                <a:gd name="connsiteY133" fmla="*/ 4527409 h 10829276"/>
                <a:gd name="connsiteX134" fmla="*/ 4486334 w 4835994"/>
                <a:gd name="connsiteY134" fmla="*/ 3781090 h 10829276"/>
                <a:gd name="connsiteX135" fmla="*/ 4249079 w 4835994"/>
                <a:gd name="connsiteY135" fmla="*/ 3330717 h 10829276"/>
                <a:gd name="connsiteX136" fmla="*/ 3999320 w 4835994"/>
                <a:gd name="connsiteY136" fmla="*/ 3124789 h 10829276"/>
                <a:gd name="connsiteX137" fmla="*/ 3678324 w 4835994"/>
                <a:gd name="connsiteY137" fmla="*/ 2993267 h 10829276"/>
                <a:gd name="connsiteX138" fmla="*/ 3402429 w 4835994"/>
                <a:gd name="connsiteY138" fmla="*/ 2826447 h 10829276"/>
                <a:gd name="connsiteX139" fmla="*/ 3024779 w 4835994"/>
                <a:gd name="connsiteY139" fmla="*/ 2609291 h 10829276"/>
                <a:gd name="connsiteX140" fmla="*/ 2893930 w 4835994"/>
                <a:gd name="connsiteY140" fmla="*/ 2254188 h 10829276"/>
                <a:gd name="connsiteX141" fmla="*/ 2869593 w 4835994"/>
                <a:gd name="connsiteY141" fmla="*/ 2013286 h 10829276"/>
                <a:gd name="connsiteX142" fmla="*/ 3098394 w 4835994"/>
                <a:gd name="connsiteY142" fmla="*/ 2066441 h 10829276"/>
                <a:gd name="connsiteX143" fmla="*/ 3358458 w 4835994"/>
                <a:gd name="connsiteY143" fmla="*/ 2134496 h 10829276"/>
                <a:gd name="connsiteX144" fmla="*/ 3435978 w 4835994"/>
                <a:gd name="connsiteY144" fmla="*/ 1979520 h 10829276"/>
                <a:gd name="connsiteX145" fmla="*/ 3446810 w 4835994"/>
                <a:gd name="connsiteY145" fmla="*/ 1923491 h 10829276"/>
                <a:gd name="connsiteX146" fmla="*/ 3457040 w 4835994"/>
                <a:gd name="connsiteY146" fmla="*/ 1814105 h 10829276"/>
                <a:gd name="connsiteX147" fmla="*/ 3464394 w 4835994"/>
                <a:gd name="connsiteY147" fmla="*/ 1782814 h 10829276"/>
                <a:gd name="connsiteX148" fmla="*/ 3534733 w 4835994"/>
                <a:gd name="connsiteY148" fmla="*/ 1765229 h 10829276"/>
                <a:gd name="connsiteX149" fmla="*/ 3517148 w 4835994"/>
                <a:gd name="connsiteY149" fmla="*/ 1712475 h 10829276"/>
                <a:gd name="connsiteX150" fmla="*/ 3499563 w 4835994"/>
                <a:gd name="connsiteY150" fmla="*/ 1694891 h 10829276"/>
                <a:gd name="connsiteX151" fmla="*/ 3552317 w 4835994"/>
                <a:gd name="connsiteY151" fmla="*/ 1677306 h 10829276"/>
                <a:gd name="connsiteX152" fmla="*/ 3552317 w 4835994"/>
                <a:gd name="connsiteY152" fmla="*/ 1571798 h 10829276"/>
                <a:gd name="connsiteX153" fmla="*/ 3534733 w 4835994"/>
                <a:gd name="connsiteY153" fmla="*/ 1413537 h 10829276"/>
                <a:gd name="connsiteX154" fmla="*/ 3640240 w 4835994"/>
                <a:gd name="connsiteY154" fmla="*/ 1413537 h 10829276"/>
                <a:gd name="connsiteX155" fmla="*/ 3740619 w 4835994"/>
                <a:gd name="connsiteY155" fmla="*/ 1406943 h 10829276"/>
                <a:gd name="connsiteX156" fmla="*/ 3710579 w 4835994"/>
                <a:gd name="connsiteY156" fmla="*/ 1290445 h 10829276"/>
                <a:gd name="connsiteX157" fmla="*/ 3622656 w 4835994"/>
                <a:gd name="connsiteY157" fmla="*/ 1184937 h 10829276"/>
                <a:gd name="connsiteX158" fmla="*/ 3587486 w 4835994"/>
                <a:gd name="connsiteY158" fmla="*/ 1132183 h 10829276"/>
                <a:gd name="connsiteX159" fmla="*/ 3552317 w 4835994"/>
                <a:gd name="connsiteY159" fmla="*/ 1044260 h 10829276"/>
                <a:gd name="connsiteX160" fmla="*/ 3600048 w 4835994"/>
                <a:gd name="connsiteY160" fmla="*/ 700940 h 10829276"/>
                <a:gd name="connsiteX161" fmla="*/ 3499563 w 4835994"/>
                <a:gd name="connsiteY161" fmla="*/ 340875 h 10829276"/>
                <a:gd name="connsiteX162" fmla="*/ 3306133 w 4835994"/>
                <a:gd name="connsiteY162" fmla="*/ 182614 h 10829276"/>
                <a:gd name="connsiteX163" fmla="*/ 3059948 w 4835994"/>
                <a:gd name="connsiteY163" fmla="*/ 77106 h 10829276"/>
                <a:gd name="connsiteX164" fmla="*/ 2796179 w 4835994"/>
                <a:gd name="connsiteY164" fmla="*/ 6768 h 10829276"/>
                <a:gd name="connsiteX165" fmla="*/ 2532410 w 4835994"/>
                <a:gd name="connsiteY165" fmla="*/ 6768 h 10829276"/>
                <a:gd name="connsiteX166" fmla="*/ 2198302 w 4835994"/>
                <a:gd name="connsiteY166" fmla="*/ 41937 h 10829276"/>
                <a:gd name="connsiteX167" fmla="*/ 1987286 w 4835994"/>
                <a:gd name="connsiteY167" fmla="*/ 165029 h 10829276"/>
                <a:gd name="connsiteX168" fmla="*/ 1776271 w 4835994"/>
                <a:gd name="connsiteY168" fmla="*/ 358460 h 10829276"/>
                <a:gd name="connsiteX169" fmla="*/ 1705932 w 4835994"/>
                <a:gd name="connsiteY169" fmla="*/ 639814 h 10829276"/>
                <a:gd name="connsiteX170" fmla="*/ 1776271 w 4835994"/>
                <a:gd name="connsiteY170" fmla="*/ 991507 h 10829276"/>
                <a:gd name="connsiteX171" fmla="*/ 1952117 w 4835994"/>
                <a:gd name="connsiteY171" fmla="*/ 1272860 h 10829276"/>
                <a:gd name="connsiteX172" fmla="*/ 2083769 w 4835994"/>
                <a:gd name="connsiteY172" fmla="*/ 1769775 h 10829276"/>
                <a:gd name="connsiteX173" fmla="*/ 2090721 w 4835994"/>
                <a:gd name="connsiteY173" fmla="*/ 2069115 h 10829276"/>
                <a:gd name="connsiteX174" fmla="*/ 2004871 w 4835994"/>
                <a:gd name="connsiteY174" fmla="*/ 2503783 h 10829276"/>
                <a:gd name="connsiteX175" fmla="*/ 1562185 w 4835994"/>
                <a:gd name="connsiteY175" fmla="*/ 2803560 h 10829276"/>
                <a:gd name="connsiteX176" fmla="*/ 1139317 w 4835994"/>
                <a:gd name="connsiteY176" fmla="*/ 3011504 h 10829276"/>
                <a:gd name="connsiteX0" fmla="*/ 1139317 w 4835994"/>
                <a:gd name="connsiteY0" fmla="*/ 3011504 h 10829276"/>
                <a:gd name="connsiteX1" fmla="*/ 521192 w 4835994"/>
                <a:gd name="connsiteY1" fmla="*/ 3339065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74382 w 4835994"/>
                <a:gd name="connsiteY43" fmla="*/ 6486915 h 10829276"/>
                <a:gd name="connsiteX44" fmla="*/ 1067405 w 4835994"/>
                <a:gd name="connsiteY44" fmla="*/ 5603699 h 10829276"/>
                <a:gd name="connsiteX45" fmla="*/ 1093998 w 4835994"/>
                <a:gd name="connsiteY45" fmla="*/ 5106053 h 10829276"/>
                <a:gd name="connsiteX46" fmla="*/ 1104715 w 4835994"/>
                <a:gd name="connsiteY46" fmla="*/ 5114615 h 10829276"/>
                <a:gd name="connsiteX47" fmla="*/ 1207423 w 4835994"/>
                <a:gd name="connsiteY47" fmla="*/ 5631029 h 10829276"/>
                <a:gd name="connsiteX48" fmla="*/ 1325236 w 4835994"/>
                <a:gd name="connsiteY48" fmla="*/ 6296580 h 10829276"/>
                <a:gd name="connsiteX49" fmla="*/ 1193086 w 4835994"/>
                <a:gd name="connsiteY49" fmla="*/ 6728963 h 10829276"/>
                <a:gd name="connsiteX50" fmla="*/ 822515 w 4835994"/>
                <a:gd name="connsiteY50" fmla="*/ 7763207 h 10829276"/>
                <a:gd name="connsiteX51" fmla="*/ 698306 w 4835994"/>
                <a:gd name="connsiteY51" fmla="*/ 8785120 h 10829276"/>
                <a:gd name="connsiteX52" fmla="*/ 861871 w 4835994"/>
                <a:gd name="connsiteY52" fmla="*/ 9854152 h 10829276"/>
                <a:gd name="connsiteX53" fmla="*/ 843458 w 4835994"/>
                <a:gd name="connsiteY53" fmla="*/ 9904329 h 10829276"/>
                <a:gd name="connsiteX54" fmla="*/ 1020133 w 4835994"/>
                <a:gd name="connsiteY54" fmla="*/ 10592706 h 10829276"/>
                <a:gd name="connsiteX55" fmla="*/ 1090471 w 4835994"/>
                <a:gd name="connsiteY55" fmla="*/ 10803722 h 10829276"/>
                <a:gd name="connsiteX56" fmla="*/ 1178394 w 4835994"/>
                <a:gd name="connsiteY56" fmla="*/ 10803722 h 10829276"/>
                <a:gd name="connsiteX57" fmla="*/ 1389410 w 4835994"/>
                <a:gd name="connsiteY57" fmla="*/ 10803722 h 10829276"/>
                <a:gd name="connsiteX58" fmla="*/ 1916948 w 4835994"/>
                <a:gd name="connsiteY58" fmla="*/ 10803722 h 10829276"/>
                <a:gd name="connsiteX59" fmla="*/ 2338979 w 4835994"/>
                <a:gd name="connsiteY59" fmla="*/ 10786137 h 10829276"/>
                <a:gd name="connsiteX60" fmla="*/ 2374148 w 4835994"/>
                <a:gd name="connsiteY60" fmla="*/ 10663045 h 10829276"/>
                <a:gd name="connsiteX61" fmla="*/ 2338979 w 4835994"/>
                <a:gd name="connsiteY61" fmla="*/ 10399275 h 10829276"/>
                <a:gd name="connsiteX62" fmla="*/ 2356563 w 4835994"/>
                <a:gd name="connsiteY62" fmla="*/ 9994829 h 10829276"/>
                <a:gd name="connsiteX63" fmla="*/ 2338979 w 4835994"/>
                <a:gd name="connsiteY63" fmla="*/ 9432122 h 10829276"/>
                <a:gd name="connsiteX64" fmla="*/ 2303810 w 4835994"/>
                <a:gd name="connsiteY64" fmla="*/ 9133183 h 10829276"/>
                <a:gd name="connsiteX65" fmla="*/ 2303810 w 4835994"/>
                <a:gd name="connsiteY65" fmla="*/ 9010091 h 10829276"/>
                <a:gd name="connsiteX66" fmla="*/ 2479656 w 4835994"/>
                <a:gd name="connsiteY66" fmla="*/ 9027675 h 10829276"/>
                <a:gd name="connsiteX67" fmla="*/ 2549994 w 4835994"/>
                <a:gd name="connsiteY67" fmla="*/ 9045260 h 10829276"/>
                <a:gd name="connsiteX68" fmla="*/ 2532410 w 4835994"/>
                <a:gd name="connsiteY68" fmla="*/ 9256275 h 10829276"/>
                <a:gd name="connsiteX69" fmla="*/ 2514825 w 4835994"/>
                <a:gd name="connsiteY69" fmla="*/ 9537629 h 10829276"/>
                <a:gd name="connsiteX70" fmla="*/ 2497240 w 4835994"/>
                <a:gd name="connsiteY70" fmla="*/ 9766229 h 10829276"/>
                <a:gd name="connsiteX71" fmla="*/ 2497240 w 4835994"/>
                <a:gd name="connsiteY71" fmla="*/ 10047583 h 10829276"/>
                <a:gd name="connsiteX72" fmla="*/ 2479656 w 4835994"/>
                <a:gd name="connsiteY72" fmla="*/ 10241014 h 10829276"/>
                <a:gd name="connsiteX73" fmla="*/ 2497240 w 4835994"/>
                <a:gd name="connsiteY73" fmla="*/ 10469614 h 10829276"/>
                <a:gd name="connsiteX74" fmla="*/ 2497240 w 4835994"/>
                <a:gd name="connsiteY74" fmla="*/ 10663045 h 10829276"/>
                <a:gd name="connsiteX75" fmla="*/ 2514825 w 4835994"/>
                <a:gd name="connsiteY75" fmla="*/ 10821306 h 10829276"/>
                <a:gd name="connsiteX76" fmla="*/ 2725840 w 4835994"/>
                <a:gd name="connsiteY76" fmla="*/ 10803722 h 10829276"/>
                <a:gd name="connsiteX77" fmla="*/ 3059948 w 4835994"/>
                <a:gd name="connsiteY77" fmla="*/ 10786137 h 10829276"/>
                <a:gd name="connsiteX78" fmla="*/ 3499563 w 4835994"/>
                <a:gd name="connsiteY78" fmla="*/ 10821306 h 10829276"/>
                <a:gd name="connsiteX79" fmla="*/ 3763333 w 4835994"/>
                <a:gd name="connsiteY79" fmla="*/ 10786137 h 10829276"/>
                <a:gd name="connsiteX80" fmla="*/ 3780917 w 4835994"/>
                <a:gd name="connsiteY80" fmla="*/ 10680629 h 10829276"/>
                <a:gd name="connsiteX81" fmla="*/ 3851256 w 4835994"/>
                <a:gd name="connsiteY81" fmla="*/ 10293768 h 10829276"/>
                <a:gd name="connsiteX82" fmla="*/ 3974348 w 4835994"/>
                <a:gd name="connsiteY82" fmla="*/ 9783814 h 10829276"/>
                <a:gd name="connsiteX83" fmla="*/ 4079856 w 4835994"/>
                <a:gd name="connsiteY83" fmla="*/ 9080429 h 10829276"/>
                <a:gd name="connsiteX84" fmla="*/ 4170011 w 4835994"/>
                <a:gd name="connsiteY84" fmla="*/ 8727900 h 10829276"/>
                <a:gd name="connsiteX85" fmla="*/ 4161486 w 4835994"/>
                <a:gd name="connsiteY85" fmla="*/ 8069149 h 10829276"/>
                <a:gd name="connsiteX86" fmla="*/ 4048340 w 4835994"/>
                <a:gd name="connsiteY86" fmla="*/ 7358964 h 10829276"/>
                <a:gd name="connsiteX87" fmla="*/ 3752447 w 4835994"/>
                <a:gd name="connsiteY87" fmla="*/ 6700366 h 10829276"/>
                <a:gd name="connsiteX88" fmla="*/ 3576297 w 4835994"/>
                <a:gd name="connsiteY88" fmla="*/ 6290413 h 10829276"/>
                <a:gd name="connsiteX89" fmla="*/ 3622656 w 4835994"/>
                <a:gd name="connsiteY89" fmla="*/ 5880029 h 10829276"/>
                <a:gd name="connsiteX90" fmla="*/ 3692994 w 4835994"/>
                <a:gd name="connsiteY90" fmla="*/ 5387660 h 10829276"/>
                <a:gd name="connsiteX91" fmla="*/ 3710579 w 4835994"/>
                <a:gd name="connsiteY91" fmla="*/ 5106306 h 10829276"/>
                <a:gd name="connsiteX92" fmla="*/ 3734304 w 4835994"/>
                <a:gd name="connsiteY92" fmla="*/ 5354445 h 10829276"/>
                <a:gd name="connsiteX93" fmla="*/ 3798502 w 4835994"/>
                <a:gd name="connsiteY93" fmla="*/ 6126214 h 10829276"/>
                <a:gd name="connsiteX94" fmla="*/ 3798502 w 4835994"/>
                <a:gd name="connsiteY94" fmla="*/ 6460322 h 10829276"/>
                <a:gd name="connsiteX95" fmla="*/ 3921594 w 4835994"/>
                <a:gd name="connsiteY95" fmla="*/ 6970275 h 10829276"/>
                <a:gd name="connsiteX96" fmla="*/ 4079856 w 4835994"/>
                <a:gd name="connsiteY96" fmla="*/ 7532983 h 10829276"/>
                <a:gd name="connsiteX97" fmla="*/ 4417591 w 4835994"/>
                <a:gd name="connsiteY97" fmla="*/ 8305032 h 10829276"/>
                <a:gd name="connsiteX98" fmla="*/ 4322970 w 4835994"/>
                <a:gd name="connsiteY98" fmla="*/ 8643046 h 10829276"/>
                <a:gd name="connsiteX99" fmla="*/ 4326040 w 4835994"/>
                <a:gd name="connsiteY99" fmla="*/ 8957337 h 10829276"/>
                <a:gd name="connsiteX100" fmla="*/ 4273286 w 4835994"/>
                <a:gd name="connsiteY100" fmla="*/ 9273860 h 10829276"/>
                <a:gd name="connsiteX101" fmla="*/ 4185363 w 4835994"/>
                <a:gd name="connsiteY101" fmla="*/ 9520045 h 10829276"/>
                <a:gd name="connsiteX102" fmla="*/ 4202948 w 4835994"/>
                <a:gd name="connsiteY102" fmla="*/ 9713475 h 10829276"/>
                <a:gd name="connsiteX103" fmla="*/ 4202948 w 4835994"/>
                <a:gd name="connsiteY103" fmla="*/ 9836568 h 10829276"/>
                <a:gd name="connsiteX104" fmla="*/ 4220533 w 4835994"/>
                <a:gd name="connsiteY104" fmla="*/ 10029998 h 10829276"/>
                <a:gd name="connsiteX105" fmla="*/ 4308456 w 4835994"/>
                <a:gd name="connsiteY105" fmla="*/ 10135506 h 10829276"/>
                <a:gd name="connsiteX106" fmla="*/ 4343625 w 4835994"/>
                <a:gd name="connsiteY106" fmla="*/ 10135506 h 10829276"/>
                <a:gd name="connsiteX107" fmla="*/ 4361210 w 4835994"/>
                <a:gd name="connsiteY107" fmla="*/ 10047583 h 10829276"/>
                <a:gd name="connsiteX108" fmla="*/ 4326040 w 4835994"/>
                <a:gd name="connsiteY108" fmla="*/ 9906906 h 10829276"/>
                <a:gd name="connsiteX109" fmla="*/ 4343625 w 4835994"/>
                <a:gd name="connsiteY109" fmla="*/ 9713475 h 10829276"/>
                <a:gd name="connsiteX110" fmla="*/ 4396379 w 4835994"/>
                <a:gd name="connsiteY110" fmla="*/ 9572798 h 10829276"/>
                <a:gd name="connsiteX111" fmla="*/ 4466717 w 4835994"/>
                <a:gd name="connsiteY111" fmla="*/ 9836568 h 10829276"/>
                <a:gd name="connsiteX112" fmla="*/ 4466717 w 4835994"/>
                <a:gd name="connsiteY112" fmla="*/ 10065168 h 10829276"/>
                <a:gd name="connsiteX113" fmla="*/ 4431548 w 4835994"/>
                <a:gd name="connsiteY113" fmla="*/ 10170675 h 10829276"/>
                <a:gd name="connsiteX114" fmla="*/ 4378794 w 4835994"/>
                <a:gd name="connsiteY114" fmla="*/ 10293768 h 10829276"/>
                <a:gd name="connsiteX115" fmla="*/ 4290871 w 4835994"/>
                <a:gd name="connsiteY115" fmla="*/ 10452029 h 10829276"/>
                <a:gd name="connsiteX116" fmla="*/ 4290871 w 4835994"/>
                <a:gd name="connsiteY116" fmla="*/ 10487198 h 10829276"/>
                <a:gd name="connsiteX117" fmla="*/ 4449133 w 4835994"/>
                <a:gd name="connsiteY117" fmla="*/ 10311352 h 10829276"/>
                <a:gd name="connsiteX118" fmla="*/ 4607394 w 4835994"/>
                <a:gd name="connsiteY118" fmla="*/ 10241014 h 10829276"/>
                <a:gd name="connsiteX119" fmla="*/ 4712902 w 4835994"/>
                <a:gd name="connsiteY119" fmla="*/ 10065168 h 10829276"/>
                <a:gd name="connsiteX120" fmla="*/ 4783240 w 4835994"/>
                <a:gd name="connsiteY120" fmla="*/ 9906906 h 10829276"/>
                <a:gd name="connsiteX121" fmla="*/ 4835994 w 4835994"/>
                <a:gd name="connsiteY121" fmla="*/ 9731060 h 10829276"/>
                <a:gd name="connsiteX122" fmla="*/ 4783240 w 4835994"/>
                <a:gd name="connsiteY122" fmla="*/ 9396952 h 10829276"/>
                <a:gd name="connsiteX123" fmla="*/ 4677733 w 4835994"/>
                <a:gd name="connsiteY123" fmla="*/ 9010091 h 10829276"/>
                <a:gd name="connsiteX124" fmla="*/ 4677733 w 4835994"/>
                <a:gd name="connsiteY124" fmla="*/ 8851829 h 10829276"/>
                <a:gd name="connsiteX125" fmla="*/ 4695317 w 4835994"/>
                <a:gd name="connsiteY125" fmla="*/ 8799075 h 10829276"/>
                <a:gd name="connsiteX126" fmla="*/ 4624979 w 4835994"/>
                <a:gd name="connsiteY126" fmla="*/ 8693568 h 10829276"/>
                <a:gd name="connsiteX127" fmla="*/ 4607394 w 4835994"/>
                <a:gd name="connsiteY127" fmla="*/ 8640814 h 10829276"/>
                <a:gd name="connsiteX128" fmla="*/ 4767051 w 4835994"/>
                <a:gd name="connsiteY128" fmla="*/ 8485344 h 10829276"/>
                <a:gd name="connsiteX129" fmla="*/ 4720438 w 4835994"/>
                <a:gd name="connsiteY129" fmla="*/ 7522655 h 10829276"/>
                <a:gd name="connsiteX130" fmla="*/ 4705086 w 4835994"/>
                <a:gd name="connsiteY130" fmla="*/ 6920312 h 10829276"/>
                <a:gd name="connsiteX131" fmla="*/ 4614094 w 4835994"/>
                <a:gd name="connsiteY131" fmla="*/ 6397520 h 10829276"/>
                <a:gd name="connsiteX132" fmla="*/ 4509423 w 4835994"/>
                <a:gd name="connsiteY132" fmla="*/ 5788198 h 10829276"/>
                <a:gd name="connsiteX133" fmla="*/ 4468950 w 4835994"/>
                <a:gd name="connsiteY133" fmla="*/ 4527409 h 10829276"/>
                <a:gd name="connsiteX134" fmla="*/ 4486334 w 4835994"/>
                <a:gd name="connsiteY134" fmla="*/ 3781090 h 10829276"/>
                <a:gd name="connsiteX135" fmla="*/ 4249079 w 4835994"/>
                <a:gd name="connsiteY135" fmla="*/ 3330717 h 10829276"/>
                <a:gd name="connsiteX136" fmla="*/ 3999320 w 4835994"/>
                <a:gd name="connsiteY136" fmla="*/ 3124789 h 10829276"/>
                <a:gd name="connsiteX137" fmla="*/ 3678324 w 4835994"/>
                <a:gd name="connsiteY137" fmla="*/ 2993267 h 10829276"/>
                <a:gd name="connsiteX138" fmla="*/ 3402429 w 4835994"/>
                <a:gd name="connsiteY138" fmla="*/ 2826447 h 10829276"/>
                <a:gd name="connsiteX139" fmla="*/ 3024779 w 4835994"/>
                <a:gd name="connsiteY139" fmla="*/ 2609291 h 10829276"/>
                <a:gd name="connsiteX140" fmla="*/ 2893930 w 4835994"/>
                <a:gd name="connsiteY140" fmla="*/ 2254188 h 10829276"/>
                <a:gd name="connsiteX141" fmla="*/ 2869593 w 4835994"/>
                <a:gd name="connsiteY141" fmla="*/ 2013286 h 10829276"/>
                <a:gd name="connsiteX142" fmla="*/ 3098394 w 4835994"/>
                <a:gd name="connsiteY142" fmla="*/ 2066441 h 10829276"/>
                <a:gd name="connsiteX143" fmla="*/ 3358458 w 4835994"/>
                <a:gd name="connsiteY143" fmla="*/ 2134496 h 10829276"/>
                <a:gd name="connsiteX144" fmla="*/ 3435978 w 4835994"/>
                <a:gd name="connsiteY144" fmla="*/ 1979520 h 10829276"/>
                <a:gd name="connsiteX145" fmla="*/ 3446810 w 4835994"/>
                <a:gd name="connsiteY145" fmla="*/ 1923491 h 10829276"/>
                <a:gd name="connsiteX146" fmla="*/ 3457040 w 4835994"/>
                <a:gd name="connsiteY146" fmla="*/ 1814105 h 10829276"/>
                <a:gd name="connsiteX147" fmla="*/ 3464394 w 4835994"/>
                <a:gd name="connsiteY147" fmla="*/ 1782814 h 10829276"/>
                <a:gd name="connsiteX148" fmla="*/ 3534733 w 4835994"/>
                <a:gd name="connsiteY148" fmla="*/ 1765229 h 10829276"/>
                <a:gd name="connsiteX149" fmla="*/ 3517148 w 4835994"/>
                <a:gd name="connsiteY149" fmla="*/ 1712475 h 10829276"/>
                <a:gd name="connsiteX150" fmla="*/ 3499563 w 4835994"/>
                <a:gd name="connsiteY150" fmla="*/ 1694891 h 10829276"/>
                <a:gd name="connsiteX151" fmla="*/ 3552317 w 4835994"/>
                <a:gd name="connsiteY151" fmla="*/ 1677306 h 10829276"/>
                <a:gd name="connsiteX152" fmla="*/ 3552317 w 4835994"/>
                <a:gd name="connsiteY152" fmla="*/ 1571798 h 10829276"/>
                <a:gd name="connsiteX153" fmla="*/ 3534733 w 4835994"/>
                <a:gd name="connsiteY153" fmla="*/ 1413537 h 10829276"/>
                <a:gd name="connsiteX154" fmla="*/ 3640240 w 4835994"/>
                <a:gd name="connsiteY154" fmla="*/ 1413537 h 10829276"/>
                <a:gd name="connsiteX155" fmla="*/ 3740619 w 4835994"/>
                <a:gd name="connsiteY155" fmla="*/ 1406943 h 10829276"/>
                <a:gd name="connsiteX156" fmla="*/ 3710579 w 4835994"/>
                <a:gd name="connsiteY156" fmla="*/ 1290445 h 10829276"/>
                <a:gd name="connsiteX157" fmla="*/ 3622656 w 4835994"/>
                <a:gd name="connsiteY157" fmla="*/ 1184937 h 10829276"/>
                <a:gd name="connsiteX158" fmla="*/ 3587486 w 4835994"/>
                <a:gd name="connsiteY158" fmla="*/ 1132183 h 10829276"/>
                <a:gd name="connsiteX159" fmla="*/ 3552317 w 4835994"/>
                <a:gd name="connsiteY159" fmla="*/ 1044260 h 10829276"/>
                <a:gd name="connsiteX160" fmla="*/ 3600048 w 4835994"/>
                <a:gd name="connsiteY160" fmla="*/ 700940 h 10829276"/>
                <a:gd name="connsiteX161" fmla="*/ 3499563 w 4835994"/>
                <a:gd name="connsiteY161" fmla="*/ 340875 h 10829276"/>
                <a:gd name="connsiteX162" fmla="*/ 3306133 w 4835994"/>
                <a:gd name="connsiteY162" fmla="*/ 182614 h 10829276"/>
                <a:gd name="connsiteX163" fmla="*/ 3059948 w 4835994"/>
                <a:gd name="connsiteY163" fmla="*/ 77106 h 10829276"/>
                <a:gd name="connsiteX164" fmla="*/ 2796179 w 4835994"/>
                <a:gd name="connsiteY164" fmla="*/ 6768 h 10829276"/>
                <a:gd name="connsiteX165" fmla="*/ 2532410 w 4835994"/>
                <a:gd name="connsiteY165" fmla="*/ 6768 h 10829276"/>
                <a:gd name="connsiteX166" fmla="*/ 2198302 w 4835994"/>
                <a:gd name="connsiteY166" fmla="*/ 41937 h 10829276"/>
                <a:gd name="connsiteX167" fmla="*/ 1987286 w 4835994"/>
                <a:gd name="connsiteY167" fmla="*/ 165029 h 10829276"/>
                <a:gd name="connsiteX168" fmla="*/ 1776271 w 4835994"/>
                <a:gd name="connsiteY168" fmla="*/ 358460 h 10829276"/>
                <a:gd name="connsiteX169" fmla="*/ 1705932 w 4835994"/>
                <a:gd name="connsiteY169" fmla="*/ 639814 h 10829276"/>
                <a:gd name="connsiteX170" fmla="*/ 1776271 w 4835994"/>
                <a:gd name="connsiteY170" fmla="*/ 991507 h 10829276"/>
                <a:gd name="connsiteX171" fmla="*/ 1792184 w 4835994"/>
                <a:gd name="connsiteY171" fmla="*/ 1457130 h 10829276"/>
                <a:gd name="connsiteX172" fmla="*/ 2083769 w 4835994"/>
                <a:gd name="connsiteY172" fmla="*/ 1769775 h 10829276"/>
                <a:gd name="connsiteX173" fmla="*/ 2090721 w 4835994"/>
                <a:gd name="connsiteY173" fmla="*/ 2069115 h 10829276"/>
                <a:gd name="connsiteX174" fmla="*/ 2004871 w 4835994"/>
                <a:gd name="connsiteY174" fmla="*/ 2503783 h 10829276"/>
                <a:gd name="connsiteX175" fmla="*/ 1562185 w 4835994"/>
                <a:gd name="connsiteY175" fmla="*/ 2803560 h 10829276"/>
                <a:gd name="connsiteX176" fmla="*/ 1139317 w 4835994"/>
                <a:gd name="connsiteY176" fmla="*/ 3011504 h 10829276"/>
                <a:gd name="connsiteX0" fmla="*/ 1139317 w 4835994"/>
                <a:gd name="connsiteY0" fmla="*/ 3011504 h 10829276"/>
                <a:gd name="connsiteX1" fmla="*/ 521192 w 4835994"/>
                <a:gd name="connsiteY1" fmla="*/ 3339065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74382 w 4835994"/>
                <a:gd name="connsiteY43" fmla="*/ 6486915 h 10829276"/>
                <a:gd name="connsiteX44" fmla="*/ 1067405 w 4835994"/>
                <a:gd name="connsiteY44" fmla="*/ 5603699 h 10829276"/>
                <a:gd name="connsiteX45" fmla="*/ 1093998 w 4835994"/>
                <a:gd name="connsiteY45" fmla="*/ 5106053 h 10829276"/>
                <a:gd name="connsiteX46" fmla="*/ 1104715 w 4835994"/>
                <a:gd name="connsiteY46" fmla="*/ 5114615 h 10829276"/>
                <a:gd name="connsiteX47" fmla="*/ 1207423 w 4835994"/>
                <a:gd name="connsiteY47" fmla="*/ 5631029 h 10829276"/>
                <a:gd name="connsiteX48" fmla="*/ 1325236 w 4835994"/>
                <a:gd name="connsiteY48" fmla="*/ 6296580 h 10829276"/>
                <a:gd name="connsiteX49" fmla="*/ 1193086 w 4835994"/>
                <a:gd name="connsiteY49" fmla="*/ 6728963 h 10829276"/>
                <a:gd name="connsiteX50" fmla="*/ 822515 w 4835994"/>
                <a:gd name="connsiteY50" fmla="*/ 7763207 h 10829276"/>
                <a:gd name="connsiteX51" fmla="*/ 698306 w 4835994"/>
                <a:gd name="connsiteY51" fmla="*/ 8785120 h 10829276"/>
                <a:gd name="connsiteX52" fmla="*/ 861871 w 4835994"/>
                <a:gd name="connsiteY52" fmla="*/ 9854152 h 10829276"/>
                <a:gd name="connsiteX53" fmla="*/ 843458 w 4835994"/>
                <a:gd name="connsiteY53" fmla="*/ 9904329 h 10829276"/>
                <a:gd name="connsiteX54" fmla="*/ 1020133 w 4835994"/>
                <a:gd name="connsiteY54" fmla="*/ 10592706 h 10829276"/>
                <a:gd name="connsiteX55" fmla="*/ 1090471 w 4835994"/>
                <a:gd name="connsiteY55" fmla="*/ 10803722 h 10829276"/>
                <a:gd name="connsiteX56" fmla="*/ 1178394 w 4835994"/>
                <a:gd name="connsiteY56" fmla="*/ 10803722 h 10829276"/>
                <a:gd name="connsiteX57" fmla="*/ 1389410 w 4835994"/>
                <a:gd name="connsiteY57" fmla="*/ 10803722 h 10829276"/>
                <a:gd name="connsiteX58" fmla="*/ 1916948 w 4835994"/>
                <a:gd name="connsiteY58" fmla="*/ 10803722 h 10829276"/>
                <a:gd name="connsiteX59" fmla="*/ 2338979 w 4835994"/>
                <a:gd name="connsiteY59" fmla="*/ 10786137 h 10829276"/>
                <a:gd name="connsiteX60" fmla="*/ 2374148 w 4835994"/>
                <a:gd name="connsiteY60" fmla="*/ 10663045 h 10829276"/>
                <a:gd name="connsiteX61" fmla="*/ 2338979 w 4835994"/>
                <a:gd name="connsiteY61" fmla="*/ 10399275 h 10829276"/>
                <a:gd name="connsiteX62" fmla="*/ 2356563 w 4835994"/>
                <a:gd name="connsiteY62" fmla="*/ 9994829 h 10829276"/>
                <a:gd name="connsiteX63" fmla="*/ 2338979 w 4835994"/>
                <a:gd name="connsiteY63" fmla="*/ 9432122 h 10829276"/>
                <a:gd name="connsiteX64" fmla="*/ 2303810 w 4835994"/>
                <a:gd name="connsiteY64" fmla="*/ 9133183 h 10829276"/>
                <a:gd name="connsiteX65" fmla="*/ 2303810 w 4835994"/>
                <a:gd name="connsiteY65" fmla="*/ 9010091 h 10829276"/>
                <a:gd name="connsiteX66" fmla="*/ 2479656 w 4835994"/>
                <a:gd name="connsiteY66" fmla="*/ 9027675 h 10829276"/>
                <a:gd name="connsiteX67" fmla="*/ 2549994 w 4835994"/>
                <a:gd name="connsiteY67" fmla="*/ 9045260 h 10829276"/>
                <a:gd name="connsiteX68" fmla="*/ 2532410 w 4835994"/>
                <a:gd name="connsiteY68" fmla="*/ 9256275 h 10829276"/>
                <a:gd name="connsiteX69" fmla="*/ 2514825 w 4835994"/>
                <a:gd name="connsiteY69" fmla="*/ 9537629 h 10829276"/>
                <a:gd name="connsiteX70" fmla="*/ 2497240 w 4835994"/>
                <a:gd name="connsiteY70" fmla="*/ 9766229 h 10829276"/>
                <a:gd name="connsiteX71" fmla="*/ 2497240 w 4835994"/>
                <a:gd name="connsiteY71" fmla="*/ 10047583 h 10829276"/>
                <a:gd name="connsiteX72" fmla="*/ 2479656 w 4835994"/>
                <a:gd name="connsiteY72" fmla="*/ 10241014 h 10829276"/>
                <a:gd name="connsiteX73" fmla="*/ 2497240 w 4835994"/>
                <a:gd name="connsiteY73" fmla="*/ 10469614 h 10829276"/>
                <a:gd name="connsiteX74" fmla="*/ 2497240 w 4835994"/>
                <a:gd name="connsiteY74" fmla="*/ 10663045 h 10829276"/>
                <a:gd name="connsiteX75" fmla="*/ 2514825 w 4835994"/>
                <a:gd name="connsiteY75" fmla="*/ 10821306 h 10829276"/>
                <a:gd name="connsiteX76" fmla="*/ 2725840 w 4835994"/>
                <a:gd name="connsiteY76" fmla="*/ 10803722 h 10829276"/>
                <a:gd name="connsiteX77" fmla="*/ 3059948 w 4835994"/>
                <a:gd name="connsiteY77" fmla="*/ 10786137 h 10829276"/>
                <a:gd name="connsiteX78" fmla="*/ 3499563 w 4835994"/>
                <a:gd name="connsiteY78" fmla="*/ 10821306 h 10829276"/>
                <a:gd name="connsiteX79" fmla="*/ 3763333 w 4835994"/>
                <a:gd name="connsiteY79" fmla="*/ 10786137 h 10829276"/>
                <a:gd name="connsiteX80" fmla="*/ 3780917 w 4835994"/>
                <a:gd name="connsiteY80" fmla="*/ 10680629 h 10829276"/>
                <a:gd name="connsiteX81" fmla="*/ 3851256 w 4835994"/>
                <a:gd name="connsiteY81" fmla="*/ 10293768 h 10829276"/>
                <a:gd name="connsiteX82" fmla="*/ 3974348 w 4835994"/>
                <a:gd name="connsiteY82" fmla="*/ 9783814 h 10829276"/>
                <a:gd name="connsiteX83" fmla="*/ 4079856 w 4835994"/>
                <a:gd name="connsiteY83" fmla="*/ 9080429 h 10829276"/>
                <a:gd name="connsiteX84" fmla="*/ 4170011 w 4835994"/>
                <a:gd name="connsiteY84" fmla="*/ 8727900 h 10829276"/>
                <a:gd name="connsiteX85" fmla="*/ 4161486 w 4835994"/>
                <a:gd name="connsiteY85" fmla="*/ 8069149 h 10829276"/>
                <a:gd name="connsiteX86" fmla="*/ 4048340 w 4835994"/>
                <a:gd name="connsiteY86" fmla="*/ 7358964 h 10829276"/>
                <a:gd name="connsiteX87" fmla="*/ 3752447 w 4835994"/>
                <a:gd name="connsiteY87" fmla="*/ 6700366 h 10829276"/>
                <a:gd name="connsiteX88" fmla="*/ 3576297 w 4835994"/>
                <a:gd name="connsiteY88" fmla="*/ 6290413 h 10829276"/>
                <a:gd name="connsiteX89" fmla="*/ 3622656 w 4835994"/>
                <a:gd name="connsiteY89" fmla="*/ 5880029 h 10829276"/>
                <a:gd name="connsiteX90" fmla="*/ 3692994 w 4835994"/>
                <a:gd name="connsiteY90" fmla="*/ 5387660 h 10829276"/>
                <a:gd name="connsiteX91" fmla="*/ 3710579 w 4835994"/>
                <a:gd name="connsiteY91" fmla="*/ 5106306 h 10829276"/>
                <a:gd name="connsiteX92" fmla="*/ 3734304 w 4835994"/>
                <a:gd name="connsiteY92" fmla="*/ 5354445 h 10829276"/>
                <a:gd name="connsiteX93" fmla="*/ 3798502 w 4835994"/>
                <a:gd name="connsiteY93" fmla="*/ 6126214 h 10829276"/>
                <a:gd name="connsiteX94" fmla="*/ 3798502 w 4835994"/>
                <a:gd name="connsiteY94" fmla="*/ 6460322 h 10829276"/>
                <a:gd name="connsiteX95" fmla="*/ 3921594 w 4835994"/>
                <a:gd name="connsiteY95" fmla="*/ 6970275 h 10829276"/>
                <a:gd name="connsiteX96" fmla="*/ 4079856 w 4835994"/>
                <a:gd name="connsiteY96" fmla="*/ 7532983 h 10829276"/>
                <a:gd name="connsiteX97" fmla="*/ 4417591 w 4835994"/>
                <a:gd name="connsiteY97" fmla="*/ 8305032 h 10829276"/>
                <a:gd name="connsiteX98" fmla="*/ 4322970 w 4835994"/>
                <a:gd name="connsiteY98" fmla="*/ 8643046 h 10829276"/>
                <a:gd name="connsiteX99" fmla="*/ 4326040 w 4835994"/>
                <a:gd name="connsiteY99" fmla="*/ 8957337 h 10829276"/>
                <a:gd name="connsiteX100" fmla="*/ 4273286 w 4835994"/>
                <a:gd name="connsiteY100" fmla="*/ 9273860 h 10829276"/>
                <a:gd name="connsiteX101" fmla="*/ 4185363 w 4835994"/>
                <a:gd name="connsiteY101" fmla="*/ 9520045 h 10829276"/>
                <a:gd name="connsiteX102" fmla="*/ 4202948 w 4835994"/>
                <a:gd name="connsiteY102" fmla="*/ 9713475 h 10829276"/>
                <a:gd name="connsiteX103" fmla="*/ 4202948 w 4835994"/>
                <a:gd name="connsiteY103" fmla="*/ 9836568 h 10829276"/>
                <a:gd name="connsiteX104" fmla="*/ 4220533 w 4835994"/>
                <a:gd name="connsiteY104" fmla="*/ 10029998 h 10829276"/>
                <a:gd name="connsiteX105" fmla="*/ 4308456 w 4835994"/>
                <a:gd name="connsiteY105" fmla="*/ 10135506 h 10829276"/>
                <a:gd name="connsiteX106" fmla="*/ 4343625 w 4835994"/>
                <a:gd name="connsiteY106" fmla="*/ 10135506 h 10829276"/>
                <a:gd name="connsiteX107" fmla="*/ 4361210 w 4835994"/>
                <a:gd name="connsiteY107" fmla="*/ 10047583 h 10829276"/>
                <a:gd name="connsiteX108" fmla="*/ 4326040 w 4835994"/>
                <a:gd name="connsiteY108" fmla="*/ 9906906 h 10829276"/>
                <a:gd name="connsiteX109" fmla="*/ 4343625 w 4835994"/>
                <a:gd name="connsiteY109" fmla="*/ 9713475 h 10829276"/>
                <a:gd name="connsiteX110" fmla="*/ 4396379 w 4835994"/>
                <a:gd name="connsiteY110" fmla="*/ 9572798 h 10829276"/>
                <a:gd name="connsiteX111" fmla="*/ 4466717 w 4835994"/>
                <a:gd name="connsiteY111" fmla="*/ 9836568 h 10829276"/>
                <a:gd name="connsiteX112" fmla="*/ 4466717 w 4835994"/>
                <a:gd name="connsiteY112" fmla="*/ 10065168 h 10829276"/>
                <a:gd name="connsiteX113" fmla="*/ 4431548 w 4835994"/>
                <a:gd name="connsiteY113" fmla="*/ 10170675 h 10829276"/>
                <a:gd name="connsiteX114" fmla="*/ 4378794 w 4835994"/>
                <a:gd name="connsiteY114" fmla="*/ 10293768 h 10829276"/>
                <a:gd name="connsiteX115" fmla="*/ 4290871 w 4835994"/>
                <a:gd name="connsiteY115" fmla="*/ 10452029 h 10829276"/>
                <a:gd name="connsiteX116" fmla="*/ 4290871 w 4835994"/>
                <a:gd name="connsiteY116" fmla="*/ 10487198 h 10829276"/>
                <a:gd name="connsiteX117" fmla="*/ 4449133 w 4835994"/>
                <a:gd name="connsiteY117" fmla="*/ 10311352 h 10829276"/>
                <a:gd name="connsiteX118" fmla="*/ 4607394 w 4835994"/>
                <a:gd name="connsiteY118" fmla="*/ 10241014 h 10829276"/>
                <a:gd name="connsiteX119" fmla="*/ 4712902 w 4835994"/>
                <a:gd name="connsiteY119" fmla="*/ 10065168 h 10829276"/>
                <a:gd name="connsiteX120" fmla="*/ 4783240 w 4835994"/>
                <a:gd name="connsiteY120" fmla="*/ 9906906 h 10829276"/>
                <a:gd name="connsiteX121" fmla="*/ 4835994 w 4835994"/>
                <a:gd name="connsiteY121" fmla="*/ 9731060 h 10829276"/>
                <a:gd name="connsiteX122" fmla="*/ 4783240 w 4835994"/>
                <a:gd name="connsiteY122" fmla="*/ 9396952 h 10829276"/>
                <a:gd name="connsiteX123" fmla="*/ 4677733 w 4835994"/>
                <a:gd name="connsiteY123" fmla="*/ 9010091 h 10829276"/>
                <a:gd name="connsiteX124" fmla="*/ 4677733 w 4835994"/>
                <a:gd name="connsiteY124" fmla="*/ 8851829 h 10829276"/>
                <a:gd name="connsiteX125" fmla="*/ 4695317 w 4835994"/>
                <a:gd name="connsiteY125" fmla="*/ 8799075 h 10829276"/>
                <a:gd name="connsiteX126" fmla="*/ 4624979 w 4835994"/>
                <a:gd name="connsiteY126" fmla="*/ 8693568 h 10829276"/>
                <a:gd name="connsiteX127" fmla="*/ 4607394 w 4835994"/>
                <a:gd name="connsiteY127" fmla="*/ 8640814 h 10829276"/>
                <a:gd name="connsiteX128" fmla="*/ 4767051 w 4835994"/>
                <a:gd name="connsiteY128" fmla="*/ 8485344 h 10829276"/>
                <a:gd name="connsiteX129" fmla="*/ 4720438 w 4835994"/>
                <a:gd name="connsiteY129" fmla="*/ 7522655 h 10829276"/>
                <a:gd name="connsiteX130" fmla="*/ 4705086 w 4835994"/>
                <a:gd name="connsiteY130" fmla="*/ 6920312 h 10829276"/>
                <a:gd name="connsiteX131" fmla="*/ 4614094 w 4835994"/>
                <a:gd name="connsiteY131" fmla="*/ 6397520 h 10829276"/>
                <a:gd name="connsiteX132" fmla="*/ 4509423 w 4835994"/>
                <a:gd name="connsiteY132" fmla="*/ 5788198 h 10829276"/>
                <a:gd name="connsiteX133" fmla="*/ 4468950 w 4835994"/>
                <a:gd name="connsiteY133" fmla="*/ 4527409 h 10829276"/>
                <a:gd name="connsiteX134" fmla="*/ 4486334 w 4835994"/>
                <a:gd name="connsiteY134" fmla="*/ 3781090 h 10829276"/>
                <a:gd name="connsiteX135" fmla="*/ 4249079 w 4835994"/>
                <a:gd name="connsiteY135" fmla="*/ 3330717 h 10829276"/>
                <a:gd name="connsiteX136" fmla="*/ 3999320 w 4835994"/>
                <a:gd name="connsiteY136" fmla="*/ 3124789 h 10829276"/>
                <a:gd name="connsiteX137" fmla="*/ 3678324 w 4835994"/>
                <a:gd name="connsiteY137" fmla="*/ 2993267 h 10829276"/>
                <a:gd name="connsiteX138" fmla="*/ 3402429 w 4835994"/>
                <a:gd name="connsiteY138" fmla="*/ 2826447 h 10829276"/>
                <a:gd name="connsiteX139" fmla="*/ 3024779 w 4835994"/>
                <a:gd name="connsiteY139" fmla="*/ 2609291 h 10829276"/>
                <a:gd name="connsiteX140" fmla="*/ 2893930 w 4835994"/>
                <a:gd name="connsiteY140" fmla="*/ 2254188 h 10829276"/>
                <a:gd name="connsiteX141" fmla="*/ 2869593 w 4835994"/>
                <a:gd name="connsiteY141" fmla="*/ 2013286 h 10829276"/>
                <a:gd name="connsiteX142" fmla="*/ 3098394 w 4835994"/>
                <a:gd name="connsiteY142" fmla="*/ 2066441 h 10829276"/>
                <a:gd name="connsiteX143" fmla="*/ 3358458 w 4835994"/>
                <a:gd name="connsiteY143" fmla="*/ 2134496 h 10829276"/>
                <a:gd name="connsiteX144" fmla="*/ 3435978 w 4835994"/>
                <a:gd name="connsiteY144" fmla="*/ 1979520 h 10829276"/>
                <a:gd name="connsiteX145" fmla="*/ 3446810 w 4835994"/>
                <a:gd name="connsiteY145" fmla="*/ 1923491 h 10829276"/>
                <a:gd name="connsiteX146" fmla="*/ 3457040 w 4835994"/>
                <a:gd name="connsiteY146" fmla="*/ 1814105 h 10829276"/>
                <a:gd name="connsiteX147" fmla="*/ 3464394 w 4835994"/>
                <a:gd name="connsiteY147" fmla="*/ 1782814 h 10829276"/>
                <a:gd name="connsiteX148" fmla="*/ 3534733 w 4835994"/>
                <a:gd name="connsiteY148" fmla="*/ 1765229 h 10829276"/>
                <a:gd name="connsiteX149" fmla="*/ 3517148 w 4835994"/>
                <a:gd name="connsiteY149" fmla="*/ 1712475 h 10829276"/>
                <a:gd name="connsiteX150" fmla="*/ 3499563 w 4835994"/>
                <a:gd name="connsiteY150" fmla="*/ 1694891 h 10829276"/>
                <a:gd name="connsiteX151" fmla="*/ 3552317 w 4835994"/>
                <a:gd name="connsiteY151" fmla="*/ 1677306 h 10829276"/>
                <a:gd name="connsiteX152" fmla="*/ 3552317 w 4835994"/>
                <a:gd name="connsiteY152" fmla="*/ 1571798 h 10829276"/>
                <a:gd name="connsiteX153" fmla="*/ 3534733 w 4835994"/>
                <a:gd name="connsiteY153" fmla="*/ 1413537 h 10829276"/>
                <a:gd name="connsiteX154" fmla="*/ 3640240 w 4835994"/>
                <a:gd name="connsiteY154" fmla="*/ 1413537 h 10829276"/>
                <a:gd name="connsiteX155" fmla="*/ 3740619 w 4835994"/>
                <a:gd name="connsiteY155" fmla="*/ 1406943 h 10829276"/>
                <a:gd name="connsiteX156" fmla="*/ 3710579 w 4835994"/>
                <a:gd name="connsiteY156" fmla="*/ 1290445 h 10829276"/>
                <a:gd name="connsiteX157" fmla="*/ 3622656 w 4835994"/>
                <a:gd name="connsiteY157" fmla="*/ 1184937 h 10829276"/>
                <a:gd name="connsiteX158" fmla="*/ 3587486 w 4835994"/>
                <a:gd name="connsiteY158" fmla="*/ 1132183 h 10829276"/>
                <a:gd name="connsiteX159" fmla="*/ 3552317 w 4835994"/>
                <a:gd name="connsiteY159" fmla="*/ 1044260 h 10829276"/>
                <a:gd name="connsiteX160" fmla="*/ 3600048 w 4835994"/>
                <a:gd name="connsiteY160" fmla="*/ 700940 h 10829276"/>
                <a:gd name="connsiteX161" fmla="*/ 3499563 w 4835994"/>
                <a:gd name="connsiteY161" fmla="*/ 340875 h 10829276"/>
                <a:gd name="connsiteX162" fmla="*/ 3306133 w 4835994"/>
                <a:gd name="connsiteY162" fmla="*/ 182614 h 10829276"/>
                <a:gd name="connsiteX163" fmla="*/ 3059948 w 4835994"/>
                <a:gd name="connsiteY163" fmla="*/ 77106 h 10829276"/>
                <a:gd name="connsiteX164" fmla="*/ 2796179 w 4835994"/>
                <a:gd name="connsiteY164" fmla="*/ 6768 h 10829276"/>
                <a:gd name="connsiteX165" fmla="*/ 2532410 w 4835994"/>
                <a:gd name="connsiteY165" fmla="*/ 6768 h 10829276"/>
                <a:gd name="connsiteX166" fmla="*/ 2198302 w 4835994"/>
                <a:gd name="connsiteY166" fmla="*/ 41937 h 10829276"/>
                <a:gd name="connsiteX167" fmla="*/ 1987286 w 4835994"/>
                <a:gd name="connsiteY167" fmla="*/ 165029 h 10829276"/>
                <a:gd name="connsiteX168" fmla="*/ 1776271 w 4835994"/>
                <a:gd name="connsiteY168" fmla="*/ 358460 h 10829276"/>
                <a:gd name="connsiteX169" fmla="*/ 1705932 w 4835994"/>
                <a:gd name="connsiteY169" fmla="*/ 639814 h 10829276"/>
                <a:gd name="connsiteX170" fmla="*/ 1628634 w 4835994"/>
                <a:gd name="connsiteY170" fmla="*/ 1134382 h 10829276"/>
                <a:gd name="connsiteX171" fmla="*/ 1792184 w 4835994"/>
                <a:gd name="connsiteY171" fmla="*/ 1457130 h 10829276"/>
                <a:gd name="connsiteX172" fmla="*/ 2083769 w 4835994"/>
                <a:gd name="connsiteY172" fmla="*/ 1769775 h 10829276"/>
                <a:gd name="connsiteX173" fmla="*/ 2090721 w 4835994"/>
                <a:gd name="connsiteY173" fmla="*/ 2069115 h 10829276"/>
                <a:gd name="connsiteX174" fmla="*/ 2004871 w 4835994"/>
                <a:gd name="connsiteY174" fmla="*/ 2503783 h 10829276"/>
                <a:gd name="connsiteX175" fmla="*/ 1562185 w 4835994"/>
                <a:gd name="connsiteY175" fmla="*/ 2803560 h 10829276"/>
                <a:gd name="connsiteX176" fmla="*/ 1139317 w 4835994"/>
                <a:gd name="connsiteY176" fmla="*/ 3011504 h 10829276"/>
                <a:gd name="connsiteX0" fmla="*/ 1139317 w 4835994"/>
                <a:gd name="connsiteY0" fmla="*/ 3011504 h 10829276"/>
                <a:gd name="connsiteX1" fmla="*/ 521192 w 4835994"/>
                <a:gd name="connsiteY1" fmla="*/ 3339065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74382 w 4835994"/>
                <a:gd name="connsiteY43" fmla="*/ 6486915 h 10829276"/>
                <a:gd name="connsiteX44" fmla="*/ 1067405 w 4835994"/>
                <a:gd name="connsiteY44" fmla="*/ 5603699 h 10829276"/>
                <a:gd name="connsiteX45" fmla="*/ 1093998 w 4835994"/>
                <a:gd name="connsiteY45" fmla="*/ 5106053 h 10829276"/>
                <a:gd name="connsiteX46" fmla="*/ 1104715 w 4835994"/>
                <a:gd name="connsiteY46" fmla="*/ 5114615 h 10829276"/>
                <a:gd name="connsiteX47" fmla="*/ 1207423 w 4835994"/>
                <a:gd name="connsiteY47" fmla="*/ 5631029 h 10829276"/>
                <a:gd name="connsiteX48" fmla="*/ 1325236 w 4835994"/>
                <a:gd name="connsiteY48" fmla="*/ 6296580 h 10829276"/>
                <a:gd name="connsiteX49" fmla="*/ 1193086 w 4835994"/>
                <a:gd name="connsiteY49" fmla="*/ 6728963 h 10829276"/>
                <a:gd name="connsiteX50" fmla="*/ 822515 w 4835994"/>
                <a:gd name="connsiteY50" fmla="*/ 7763207 h 10829276"/>
                <a:gd name="connsiteX51" fmla="*/ 698306 w 4835994"/>
                <a:gd name="connsiteY51" fmla="*/ 8785120 h 10829276"/>
                <a:gd name="connsiteX52" fmla="*/ 861871 w 4835994"/>
                <a:gd name="connsiteY52" fmla="*/ 9854152 h 10829276"/>
                <a:gd name="connsiteX53" fmla="*/ 843458 w 4835994"/>
                <a:gd name="connsiteY53" fmla="*/ 9904329 h 10829276"/>
                <a:gd name="connsiteX54" fmla="*/ 1020133 w 4835994"/>
                <a:gd name="connsiteY54" fmla="*/ 10592706 h 10829276"/>
                <a:gd name="connsiteX55" fmla="*/ 1090471 w 4835994"/>
                <a:gd name="connsiteY55" fmla="*/ 10803722 h 10829276"/>
                <a:gd name="connsiteX56" fmla="*/ 1178394 w 4835994"/>
                <a:gd name="connsiteY56" fmla="*/ 10803722 h 10829276"/>
                <a:gd name="connsiteX57" fmla="*/ 1389410 w 4835994"/>
                <a:gd name="connsiteY57" fmla="*/ 10803722 h 10829276"/>
                <a:gd name="connsiteX58" fmla="*/ 1916948 w 4835994"/>
                <a:gd name="connsiteY58" fmla="*/ 10803722 h 10829276"/>
                <a:gd name="connsiteX59" fmla="*/ 2338979 w 4835994"/>
                <a:gd name="connsiteY59" fmla="*/ 10786137 h 10829276"/>
                <a:gd name="connsiteX60" fmla="*/ 2374148 w 4835994"/>
                <a:gd name="connsiteY60" fmla="*/ 10663045 h 10829276"/>
                <a:gd name="connsiteX61" fmla="*/ 2338979 w 4835994"/>
                <a:gd name="connsiteY61" fmla="*/ 10399275 h 10829276"/>
                <a:gd name="connsiteX62" fmla="*/ 2356563 w 4835994"/>
                <a:gd name="connsiteY62" fmla="*/ 9994829 h 10829276"/>
                <a:gd name="connsiteX63" fmla="*/ 2338979 w 4835994"/>
                <a:gd name="connsiteY63" fmla="*/ 9432122 h 10829276"/>
                <a:gd name="connsiteX64" fmla="*/ 2303810 w 4835994"/>
                <a:gd name="connsiteY64" fmla="*/ 9133183 h 10829276"/>
                <a:gd name="connsiteX65" fmla="*/ 2303810 w 4835994"/>
                <a:gd name="connsiteY65" fmla="*/ 9010091 h 10829276"/>
                <a:gd name="connsiteX66" fmla="*/ 2479656 w 4835994"/>
                <a:gd name="connsiteY66" fmla="*/ 9027675 h 10829276"/>
                <a:gd name="connsiteX67" fmla="*/ 2549994 w 4835994"/>
                <a:gd name="connsiteY67" fmla="*/ 9045260 h 10829276"/>
                <a:gd name="connsiteX68" fmla="*/ 2532410 w 4835994"/>
                <a:gd name="connsiteY68" fmla="*/ 9256275 h 10829276"/>
                <a:gd name="connsiteX69" fmla="*/ 2514825 w 4835994"/>
                <a:gd name="connsiteY69" fmla="*/ 9537629 h 10829276"/>
                <a:gd name="connsiteX70" fmla="*/ 2497240 w 4835994"/>
                <a:gd name="connsiteY70" fmla="*/ 9766229 h 10829276"/>
                <a:gd name="connsiteX71" fmla="*/ 2497240 w 4835994"/>
                <a:gd name="connsiteY71" fmla="*/ 10047583 h 10829276"/>
                <a:gd name="connsiteX72" fmla="*/ 2479656 w 4835994"/>
                <a:gd name="connsiteY72" fmla="*/ 10241014 h 10829276"/>
                <a:gd name="connsiteX73" fmla="*/ 2497240 w 4835994"/>
                <a:gd name="connsiteY73" fmla="*/ 10469614 h 10829276"/>
                <a:gd name="connsiteX74" fmla="*/ 2497240 w 4835994"/>
                <a:gd name="connsiteY74" fmla="*/ 10663045 h 10829276"/>
                <a:gd name="connsiteX75" fmla="*/ 2514825 w 4835994"/>
                <a:gd name="connsiteY75" fmla="*/ 10821306 h 10829276"/>
                <a:gd name="connsiteX76" fmla="*/ 2725840 w 4835994"/>
                <a:gd name="connsiteY76" fmla="*/ 10803722 h 10829276"/>
                <a:gd name="connsiteX77" fmla="*/ 3059948 w 4835994"/>
                <a:gd name="connsiteY77" fmla="*/ 10786137 h 10829276"/>
                <a:gd name="connsiteX78" fmla="*/ 3499563 w 4835994"/>
                <a:gd name="connsiteY78" fmla="*/ 10821306 h 10829276"/>
                <a:gd name="connsiteX79" fmla="*/ 3763333 w 4835994"/>
                <a:gd name="connsiteY79" fmla="*/ 10786137 h 10829276"/>
                <a:gd name="connsiteX80" fmla="*/ 3780917 w 4835994"/>
                <a:gd name="connsiteY80" fmla="*/ 10680629 h 10829276"/>
                <a:gd name="connsiteX81" fmla="*/ 3851256 w 4835994"/>
                <a:gd name="connsiteY81" fmla="*/ 10293768 h 10829276"/>
                <a:gd name="connsiteX82" fmla="*/ 3974348 w 4835994"/>
                <a:gd name="connsiteY82" fmla="*/ 9783814 h 10829276"/>
                <a:gd name="connsiteX83" fmla="*/ 4079856 w 4835994"/>
                <a:gd name="connsiteY83" fmla="*/ 9080429 h 10829276"/>
                <a:gd name="connsiteX84" fmla="*/ 4170011 w 4835994"/>
                <a:gd name="connsiteY84" fmla="*/ 8727900 h 10829276"/>
                <a:gd name="connsiteX85" fmla="*/ 4161486 w 4835994"/>
                <a:gd name="connsiteY85" fmla="*/ 8069149 h 10829276"/>
                <a:gd name="connsiteX86" fmla="*/ 4048340 w 4835994"/>
                <a:gd name="connsiteY86" fmla="*/ 7358964 h 10829276"/>
                <a:gd name="connsiteX87" fmla="*/ 3752447 w 4835994"/>
                <a:gd name="connsiteY87" fmla="*/ 6700366 h 10829276"/>
                <a:gd name="connsiteX88" fmla="*/ 3576297 w 4835994"/>
                <a:gd name="connsiteY88" fmla="*/ 6290413 h 10829276"/>
                <a:gd name="connsiteX89" fmla="*/ 3622656 w 4835994"/>
                <a:gd name="connsiteY89" fmla="*/ 5880029 h 10829276"/>
                <a:gd name="connsiteX90" fmla="*/ 3692994 w 4835994"/>
                <a:gd name="connsiteY90" fmla="*/ 5387660 h 10829276"/>
                <a:gd name="connsiteX91" fmla="*/ 3710579 w 4835994"/>
                <a:gd name="connsiteY91" fmla="*/ 5106306 h 10829276"/>
                <a:gd name="connsiteX92" fmla="*/ 3734304 w 4835994"/>
                <a:gd name="connsiteY92" fmla="*/ 5354445 h 10829276"/>
                <a:gd name="connsiteX93" fmla="*/ 3798502 w 4835994"/>
                <a:gd name="connsiteY93" fmla="*/ 6126214 h 10829276"/>
                <a:gd name="connsiteX94" fmla="*/ 3798502 w 4835994"/>
                <a:gd name="connsiteY94" fmla="*/ 6460322 h 10829276"/>
                <a:gd name="connsiteX95" fmla="*/ 3921594 w 4835994"/>
                <a:gd name="connsiteY95" fmla="*/ 6970275 h 10829276"/>
                <a:gd name="connsiteX96" fmla="*/ 4079856 w 4835994"/>
                <a:gd name="connsiteY96" fmla="*/ 7532983 h 10829276"/>
                <a:gd name="connsiteX97" fmla="*/ 4417591 w 4835994"/>
                <a:gd name="connsiteY97" fmla="*/ 8305032 h 10829276"/>
                <a:gd name="connsiteX98" fmla="*/ 4322970 w 4835994"/>
                <a:gd name="connsiteY98" fmla="*/ 8643046 h 10829276"/>
                <a:gd name="connsiteX99" fmla="*/ 4326040 w 4835994"/>
                <a:gd name="connsiteY99" fmla="*/ 8957337 h 10829276"/>
                <a:gd name="connsiteX100" fmla="*/ 4273286 w 4835994"/>
                <a:gd name="connsiteY100" fmla="*/ 9273860 h 10829276"/>
                <a:gd name="connsiteX101" fmla="*/ 4185363 w 4835994"/>
                <a:gd name="connsiteY101" fmla="*/ 9520045 h 10829276"/>
                <a:gd name="connsiteX102" fmla="*/ 4202948 w 4835994"/>
                <a:gd name="connsiteY102" fmla="*/ 9713475 h 10829276"/>
                <a:gd name="connsiteX103" fmla="*/ 4202948 w 4835994"/>
                <a:gd name="connsiteY103" fmla="*/ 9836568 h 10829276"/>
                <a:gd name="connsiteX104" fmla="*/ 4220533 w 4835994"/>
                <a:gd name="connsiteY104" fmla="*/ 10029998 h 10829276"/>
                <a:gd name="connsiteX105" fmla="*/ 4308456 w 4835994"/>
                <a:gd name="connsiteY105" fmla="*/ 10135506 h 10829276"/>
                <a:gd name="connsiteX106" fmla="*/ 4343625 w 4835994"/>
                <a:gd name="connsiteY106" fmla="*/ 10135506 h 10829276"/>
                <a:gd name="connsiteX107" fmla="*/ 4361210 w 4835994"/>
                <a:gd name="connsiteY107" fmla="*/ 10047583 h 10829276"/>
                <a:gd name="connsiteX108" fmla="*/ 4326040 w 4835994"/>
                <a:gd name="connsiteY108" fmla="*/ 9906906 h 10829276"/>
                <a:gd name="connsiteX109" fmla="*/ 4343625 w 4835994"/>
                <a:gd name="connsiteY109" fmla="*/ 9713475 h 10829276"/>
                <a:gd name="connsiteX110" fmla="*/ 4396379 w 4835994"/>
                <a:gd name="connsiteY110" fmla="*/ 9572798 h 10829276"/>
                <a:gd name="connsiteX111" fmla="*/ 4466717 w 4835994"/>
                <a:gd name="connsiteY111" fmla="*/ 9836568 h 10829276"/>
                <a:gd name="connsiteX112" fmla="*/ 4466717 w 4835994"/>
                <a:gd name="connsiteY112" fmla="*/ 10065168 h 10829276"/>
                <a:gd name="connsiteX113" fmla="*/ 4431548 w 4835994"/>
                <a:gd name="connsiteY113" fmla="*/ 10170675 h 10829276"/>
                <a:gd name="connsiteX114" fmla="*/ 4378794 w 4835994"/>
                <a:gd name="connsiteY114" fmla="*/ 10293768 h 10829276"/>
                <a:gd name="connsiteX115" fmla="*/ 4290871 w 4835994"/>
                <a:gd name="connsiteY115" fmla="*/ 10452029 h 10829276"/>
                <a:gd name="connsiteX116" fmla="*/ 4290871 w 4835994"/>
                <a:gd name="connsiteY116" fmla="*/ 10487198 h 10829276"/>
                <a:gd name="connsiteX117" fmla="*/ 4449133 w 4835994"/>
                <a:gd name="connsiteY117" fmla="*/ 10311352 h 10829276"/>
                <a:gd name="connsiteX118" fmla="*/ 4607394 w 4835994"/>
                <a:gd name="connsiteY118" fmla="*/ 10241014 h 10829276"/>
                <a:gd name="connsiteX119" fmla="*/ 4712902 w 4835994"/>
                <a:gd name="connsiteY119" fmla="*/ 10065168 h 10829276"/>
                <a:gd name="connsiteX120" fmla="*/ 4783240 w 4835994"/>
                <a:gd name="connsiteY120" fmla="*/ 9906906 h 10829276"/>
                <a:gd name="connsiteX121" fmla="*/ 4835994 w 4835994"/>
                <a:gd name="connsiteY121" fmla="*/ 9731060 h 10829276"/>
                <a:gd name="connsiteX122" fmla="*/ 4783240 w 4835994"/>
                <a:gd name="connsiteY122" fmla="*/ 9396952 h 10829276"/>
                <a:gd name="connsiteX123" fmla="*/ 4677733 w 4835994"/>
                <a:gd name="connsiteY123" fmla="*/ 9010091 h 10829276"/>
                <a:gd name="connsiteX124" fmla="*/ 4677733 w 4835994"/>
                <a:gd name="connsiteY124" fmla="*/ 8851829 h 10829276"/>
                <a:gd name="connsiteX125" fmla="*/ 4695317 w 4835994"/>
                <a:gd name="connsiteY125" fmla="*/ 8799075 h 10829276"/>
                <a:gd name="connsiteX126" fmla="*/ 4624979 w 4835994"/>
                <a:gd name="connsiteY126" fmla="*/ 8693568 h 10829276"/>
                <a:gd name="connsiteX127" fmla="*/ 4607394 w 4835994"/>
                <a:gd name="connsiteY127" fmla="*/ 8640814 h 10829276"/>
                <a:gd name="connsiteX128" fmla="*/ 4767051 w 4835994"/>
                <a:gd name="connsiteY128" fmla="*/ 8485344 h 10829276"/>
                <a:gd name="connsiteX129" fmla="*/ 4720438 w 4835994"/>
                <a:gd name="connsiteY129" fmla="*/ 7522655 h 10829276"/>
                <a:gd name="connsiteX130" fmla="*/ 4705086 w 4835994"/>
                <a:gd name="connsiteY130" fmla="*/ 6920312 h 10829276"/>
                <a:gd name="connsiteX131" fmla="*/ 4614094 w 4835994"/>
                <a:gd name="connsiteY131" fmla="*/ 6397520 h 10829276"/>
                <a:gd name="connsiteX132" fmla="*/ 4509423 w 4835994"/>
                <a:gd name="connsiteY132" fmla="*/ 5788198 h 10829276"/>
                <a:gd name="connsiteX133" fmla="*/ 4468950 w 4835994"/>
                <a:gd name="connsiteY133" fmla="*/ 4527409 h 10829276"/>
                <a:gd name="connsiteX134" fmla="*/ 4486334 w 4835994"/>
                <a:gd name="connsiteY134" fmla="*/ 3781090 h 10829276"/>
                <a:gd name="connsiteX135" fmla="*/ 4249079 w 4835994"/>
                <a:gd name="connsiteY135" fmla="*/ 3330717 h 10829276"/>
                <a:gd name="connsiteX136" fmla="*/ 3999320 w 4835994"/>
                <a:gd name="connsiteY136" fmla="*/ 3124789 h 10829276"/>
                <a:gd name="connsiteX137" fmla="*/ 3678324 w 4835994"/>
                <a:gd name="connsiteY137" fmla="*/ 2993267 h 10829276"/>
                <a:gd name="connsiteX138" fmla="*/ 3402429 w 4835994"/>
                <a:gd name="connsiteY138" fmla="*/ 2826447 h 10829276"/>
                <a:gd name="connsiteX139" fmla="*/ 3024779 w 4835994"/>
                <a:gd name="connsiteY139" fmla="*/ 2609291 h 10829276"/>
                <a:gd name="connsiteX140" fmla="*/ 2893930 w 4835994"/>
                <a:gd name="connsiteY140" fmla="*/ 2254188 h 10829276"/>
                <a:gd name="connsiteX141" fmla="*/ 2869593 w 4835994"/>
                <a:gd name="connsiteY141" fmla="*/ 2013286 h 10829276"/>
                <a:gd name="connsiteX142" fmla="*/ 3098394 w 4835994"/>
                <a:gd name="connsiteY142" fmla="*/ 2066441 h 10829276"/>
                <a:gd name="connsiteX143" fmla="*/ 3358458 w 4835994"/>
                <a:gd name="connsiteY143" fmla="*/ 2134496 h 10829276"/>
                <a:gd name="connsiteX144" fmla="*/ 3435978 w 4835994"/>
                <a:gd name="connsiteY144" fmla="*/ 1979520 h 10829276"/>
                <a:gd name="connsiteX145" fmla="*/ 3446810 w 4835994"/>
                <a:gd name="connsiteY145" fmla="*/ 1923491 h 10829276"/>
                <a:gd name="connsiteX146" fmla="*/ 3457040 w 4835994"/>
                <a:gd name="connsiteY146" fmla="*/ 1814105 h 10829276"/>
                <a:gd name="connsiteX147" fmla="*/ 3464394 w 4835994"/>
                <a:gd name="connsiteY147" fmla="*/ 1782814 h 10829276"/>
                <a:gd name="connsiteX148" fmla="*/ 3534733 w 4835994"/>
                <a:gd name="connsiteY148" fmla="*/ 1765229 h 10829276"/>
                <a:gd name="connsiteX149" fmla="*/ 3517148 w 4835994"/>
                <a:gd name="connsiteY149" fmla="*/ 1712475 h 10829276"/>
                <a:gd name="connsiteX150" fmla="*/ 3499563 w 4835994"/>
                <a:gd name="connsiteY150" fmla="*/ 1694891 h 10829276"/>
                <a:gd name="connsiteX151" fmla="*/ 3552317 w 4835994"/>
                <a:gd name="connsiteY151" fmla="*/ 1677306 h 10829276"/>
                <a:gd name="connsiteX152" fmla="*/ 3552317 w 4835994"/>
                <a:gd name="connsiteY152" fmla="*/ 1571798 h 10829276"/>
                <a:gd name="connsiteX153" fmla="*/ 3534733 w 4835994"/>
                <a:gd name="connsiteY153" fmla="*/ 1413537 h 10829276"/>
                <a:gd name="connsiteX154" fmla="*/ 3640240 w 4835994"/>
                <a:gd name="connsiteY154" fmla="*/ 1413537 h 10829276"/>
                <a:gd name="connsiteX155" fmla="*/ 3740619 w 4835994"/>
                <a:gd name="connsiteY155" fmla="*/ 1406943 h 10829276"/>
                <a:gd name="connsiteX156" fmla="*/ 3710579 w 4835994"/>
                <a:gd name="connsiteY156" fmla="*/ 1290445 h 10829276"/>
                <a:gd name="connsiteX157" fmla="*/ 3622656 w 4835994"/>
                <a:gd name="connsiteY157" fmla="*/ 1184937 h 10829276"/>
                <a:gd name="connsiteX158" fmla="*/ 3587486 w 4835994"/>
                <a:gd name="connsiteY158" fmla="*/ 1132183 h 10829276"/>
                <a:gd name="connsiteX159" fmla="*/ 3552317 w 4835994"/>
                <a:gd name="connsiteY159" fmla="*/ 1044260 h 10829276"/>
                <a:gd name="connsiteX160" fmla="*/ 3600048 w 4835994"/>
                <a:gd name="connsiteY160" fmla="*/ 700940 h 10829276"/>
                <a:gd name="connsiteX161" fmla="*/ 3499563 w 4835994"/>
                <a:gd name="connsiteY161" fmla="*/ 340875 h 10829276"/>
                <a:gd name="connsiteX162" fmla="*/ 3306133 w 4835994"/>
                <a:gd name="connsiteY162" fmla="*/ 182614 h 10829276"/>
                <a:gd name="connsiteX163" fmla="*/ 3059948 w 4835994"/>
                <a:gd name="connsiteY163" fmla="*/ 77106 h 10829276"/>
                <a:gd name="connsiteX164" fmla="*/ 2796179 w 4835994"/>
                <a:gd name="connsiteY164" fmla="*/ 6768 h 10829276"/>
                <a:gd name="connsiteX165" fmla="*/ 2532410 w 4835994"/>
                <a:gd name="connsiteY165" fmla="*/ 6768 h 10829276"/>
                <a:gd name="connsiteX166" fmla="*/ 2198302 w 4835994"/>
                <a:gd name="connsiteY166" fmla="*/ 41937 h 10829276"/>
                <a:gd name="connsiteX167" fmla="*/ 1987286 w 4835994"/>
                <a:gd name="connsiteY167" fmla="*/ 165029 h 10829276"/>
                <a:gd name="connsiteX168" fmla="*/ 1776271 w 4835994"/>
                <a:gd name="connsiteY168" fmla="*/ 358460 h 10829276"/>
                <a:gd name="connsiteX169" fmla="*/ 1639257 w 4835994"/>
                <a:gd name="connsiteY169" fmla="*/ 682677 h 10829276"/>
                <a:gd name="connsiteX170" fmla="*/ 1628634 w 4835994"/>
                <a:gd name="connsiteY170" fmla="*/ 1134382 h 10829276"/>
                <a:gd name="connsiteX171" fmla="*/ 1792184 w 4835994"/>
                <a:gd name="connsiteY171" fmla="*/ 1457130 h 10829276"/>
                <a:gd name="connsiteX172" fmla="*/ 2083769 w 4835994"/>
                <a:gd name="connsiteY172" fmla="*/ 1769775 h 10829276"/>
                <a:gd name="connsiteX173" fmla="*/ 2090721 w 4835994"/>
                <a:gd name="connsiteY173" fmla="*/ 2069115 h 10829276"/>
                <a:gd name="connsiteX174" fmla="*/ 2004871 w 4835994"/>
                <a:gd name="connsiteY174" fmla="*/ 2503783 h 10829276"/>
                <a:gd name="connsiteX175" fmla="*/ 1562185 w 4835994"/>
                <a:gd name="connsiteY175" fmla="*/ 2803560 h 10829276"/>
                <a:gd name="connsiteX176" fmla="*/ 1139317 w 4835994"/>
                <a:gd name="connsiteY176" fmla="*/ 3011504 h 10829276"/>
                <a:gd name="connsiteX0" fmla="*/ 1139317 w 4835994"/>
                <a:gd name="connsiteY0" fmla="*/ 3011504 h 10829276"/>
                <a:gd name="connsiteX1" fmla="*/ 521192 w 4835994"/>
                <a:gd name="connsiteY1" fmla="*/ 3339065 h 10829276"/>
                <a:gd name="connsiteX2" fmla="*/ 332099 w 4835994"/>
                <a:gd name="connsiteY2" fmla="*/ 4153666 h 10829276"/>
                <a:gd name="connsiteX3" fmla="*/ 341311 w 4835994"/>
                <a:gd name="connsiteY3" fmla="*/ 5068067 h 10829276"/>
                <a:gd name="connsiteX4" fmla="*/ 280183 w 4835994"/>
                <a:gd name="connsiteY4" fmla="*/ 5946739 h 10829276"/>
                <a:gd name="connsiteX5" fmla="*/ 113548 w 4835994"/>
                <a:gd name="connsiteY5" fmla="*/ 6769866 h 10829276"/>
                <a:gd name="connsiteX6" fmla="*/ 57724 w 4835994"/>
                <a:gd name="connsiteY6" fmla="*/ 7499768 h 10829276"/>
                <a:gd name="connsiteX7" fmla="*/ 83682 w 4835994"/>
                <a:gd name="connsiteY7" fmla="*/ 8054939 h 10829276"/>
                <a:gd name="connsiteX8" fmla="*/ 51583 w 4835994"/>
                <a:gd name="connsiteY8" fmla="*/ 8322058 h 10829276"/>
                <a:gd name="connsiteX9" fmla="*/ 51583 w 4835994"/>
                <a:gd name="connsiteY9" fmla="*/ 8591968 h 10829276"/>
                <a:gd name="connsiteX10" fmla="*/ 158486 w 4835994"/>
                <a:gd name="connsiteY10" fmla="*/ 8746322 h 10829276"/>
                <a:gd name="connsiteX11" fmla="*/ 105733 w 4835994"/>
                <a:gd name="connsiteY11" fmla="*/ 8799075 h 10829276"/>
                <a:gd name="connsiteX12" fmla="*/ 193656 w 4835994"/>
                <a:gd name="connsiteY12" fmla="*/ 8869414 h 10829276"/>
                <a:gd name="connsiteX13" fmla="*/ 211240 w 4835994"/>
                <a:gd name="connsiteY13" fmla="*/ 8939752 h 10829276"/>
                <a:gd name="connsiteX14" fmla="*/ 211240 w 4835994"/>
                <a:gd name="connsiteY14" fmla="*/ 8992506 h 10829276"/>
                <a:gd name="connsiteX15" fmla="*/ 158486 w 4835994"/>
                <a:gd name="connsiteY15" fmla="*/ 9062845 h 10829276"/>
                <a:gd name="connsiteX16" fmla="*/ 105733 w 4835994"/>
                <a:gd name="connsiteY16" fmla="*/ 9168352 h 10829276"/>
                <a:gd name="connsiteX17" fmla="*/ 52979 w 4835994"/>
                <a:gd name="connsiteY17" fmla="*/ 9502460 h 10829276"/>
                <a:gd name="connsiteX18" fmla="*/ 225 w 4835994"/>
                <a:gd name="connsiteY18" fmla="*/ 9766229 h 10829276"/>
                <a:gd name="connsiteX19" fmla="*/ 35394 w 4835994"/>
                <a:gd name="connsiteY19" fmla="*/ 9889322 h 10829276"/>
                <a:gd name="connsiteX20" fmla="*/ 70563 w 4835994"/>
                <a:gd name="connsiteY20" fmla="*/ 10047583 h 10829276"/>
                <a:gd name="connsiteX21" fmla="*/ 228825 w 4835994"/>
                <a:gd name="connsiteY21" fmla="*/ 10293768 h 10829276"/>
                <a:gd name="connsiteX22" fmla="*/ 422256 w 4835994"/>
                <a:gd name="connsiteY22" fmla="*/ 10469614 h 10829276"/>
                <a:gd name="connsiteX23" fmla="*/ 527763 w 4835994"/>
                <a:gd name="connsiteY23" fmla="*/ 10487198 h 10829276"/>
                <a:gd name="connsiteX24" fmla="*/ 562933 w 4835994"/>
                <a:gd name="connsiteY24" fmla="*/ 10469614 h 10829276"/>
                <a:gd name="connsiteX25" fmla="*/ 510179 w 4835994"/>
                <a:gd name="connsiteY25" fmla="*/ 10346522 h 10829276"/>
                <a:gd name="connsiteX26" fmla="*/ 457425 w 4835994"/>
                <a:gd name="connsiteY26" fmla="*/ 10276183 h 10829276"/>
                <a:gd name="connsiteX27" fmla="*/ 369502 w 4835994"/>
                <a:gd name="connsiteY27" fmla="*/ 10153091 h 10829276"/>
                <a:gd name="connsiteX28" fmla="*/ 351917 w 4835994"/>
                <a:gd name="connsiteY28" fmla="*/ 9836568 h 10829276"/>
                <a:gd name="connsiteX29" fmla="*/ 422256 w 4835994"/>
                <a:gd name="connsiteY29" fmla="*/ 9643137 h 10829276"/>
                <a:gd name="connsiteX30" fmla="*/ 422256 w 4835994"/>
                <a:gd name="connsiteY30" fmla="*/ 9607968 h 10829276"/>
                <a:gd name="connsiteX31" fmla="*/ 527763 w 4835994"/>
                <a:gd name="connsiteY31" fmla="*/ 9766229 h 10829276"/>
                <a:gd name="connsiteX32" fmla="*/ 510179 w 4835994"/>
                <a:gd name="connsiteY32" fmla="*/ 9924491 h 10829276"/>
                <a:gd name="connsiteX33" fmla="*/ 492594 w 4835994"/>
                <a:gd name="connsiteY33" fmla="*/ 10082752 h 10829276"/>
                <a:gd name="connsiteX34" fmla="*/ 492594 w 4835994"/>
                <a:gd name="connsiteY34" fmla="*/ 10153091 h 10829276"/>
                <a:gd name="connsiteX35" fmla="*/ 562933 w 4835994"/>
                <a:gd name="connsiteY35" fmla="*/ 10170675 h 10829276"/>
                <a:gd name="connsiteX36" fmla="*/ 615686 w 4835994"/>
                <a:gd name="connsiteY36" fmla="*/ 9924491 h 10829276"/>
                <a:gd name="connsiteX37" fmla="*/ 615686 w 4835994"/>
                <a:gd name="connsiteY37" fmla="*/ 9660722 h 10829276"/>
                <a:gd name="connsiteX38" fmla="*/ 562933 w 4835994"/>
                <a:gd name="connsiteY38" fmla="*/ 9309029 h 10829276"/>
                <a:gd name="connsiteX39" fmla="*/ 527763 w 4835994"/>
                <a:gd name="connsiteY39" fmla="*/ 9080429 h 10829276"/>
                <a:gd name="connsiteX40" fmla="*/ 492594 w 4835994"/>
                <a:gd name="connsiteY40" fmla="*/ 8851829 h 10829276"/>
                <a:gd name="connsiteX41" fmla="*/ 562933 w 4835994"/>
                <a:gd name="connsiteY41" fmla="*/ 8570475 h 10829276"/>
                <a:gd name="connsiteX42" fmla="*/ 502642 w 4835994"/>
                <a:gd name="connsiteY42" fmla="*/ 8208734 h 10829276"/>
                <a:gd name="connsiteX43" fmla="*/ 974382 w 4835994"/>
                <a:gd name="connsiteY43" fmla="*/ 6486915 h 10829276"/>
                <a:gd name="connsiteX44" fmla="*/ 1067405 w 4835994"/>
                <a:gd name="connsiteY44" fmla="*/ 5603699 h 10829276"/>
                <a:gd name="connsiteX45" fmla="*/ 1093998 w 4835994"/>
                <a:gd name="connsiteY45" fmla="*/ 5106053 h 10829276"/>
                <a:gd name="connsiteX46" fmla="*/ 1104715 w 4835994"/>
                <a:gd name="connsiteY46" fmla="*/ 5114615 h 10829276"/>
                <a:gd name="connsiteX47" fmla="*/ 1207423 w 4835994"/>
                <a:gd name="connsiteY47" fmla="*/ 5631029 h 10829276"/>
                <a:gd name="connsiteX48" fmla="*/ 1325236 w 4835994"/>
                <a:gd name="connsiteY48" fmla="*/ 6296580 h 10829276"/>
                <a:gd name="connsiteX49" fmla="*/ 1193086 w 4835994"/>
                <a:gd name="connsiteY49" fmla="*/ 6728963 h 10829276"/>
                <a:gd name="connsiteX50" fmla="*/ 822515 w 4835994"/>
                <a:gd name="connsiteY50" fmla="*/ 7763207 h 10829276"/>
                <a:gd name="connsiteX51" fmla="*/ 698306 w 4835994"/>
                <a:gd name="connsiteY51" fmla="*/ 8785120 h 10829276"/>
                <a:gd name="connsiteX52" fmla="*/ 861871 w 4835994"/>
                <a:gd name="connsiteY52" fmla="*/ 9854152 h 10829276"/>
                <a:gd name="connsiteX53" fmla="*/ 843458 w 4835994"/>
                <a:gd name="connsiteY53" fmla="*/ 9904329 h 10829276"/>
                <a:gd name="connsiteX54" fmla="*/ 1020133 w 4835994"/>
                <a:gd name="connsiteY54" fmla="*/ 10592706 h 10829276"/>
                <a:gd name="connsiteX55" fmla="*/ 1090471 w 4835994"/>
                <a:gd name="connsiteY55" fmla="*/ 10803722 h 10829276"/>
                <a:gd name="connsiteX56" fmla="*/ 1178394 w 4835994"/>
                <a:gd name="connsiteY56" fmla="*/ 10803722 h 10829276"/>
                <a:gd name="connsiteX57" fmla="*/ 1389410 w 4835994"/>
                <a:gd name="connsiteY57" fmla="*/ 10803722 h 10829276"/>
                <a:gd name="connsiteX58" fmla="*/ 1916948 w 4835994"/>
                <a:gd name="connsiteY58" fmla="*/ 10803722 h 10829276"/>
                <a:gd name="connsiteX59" fmla="*/ 2338979 w 4835994"/>
                <a:gd name="connsiteY59" fmla="*/ 10786137 h 10829276"/>
                <a:gd name="connsiteX60" fmla="*/ 2374148 w 4835994"/>
                <a:gd name="connsiteY60" fmla="*/ 10663045 h 10829276"/>
                <a:gd name="connsiteX61" fmla="*/ 2338979 w 4835994"/>
                <a:gd name="connsiteY61" fmla="*/ 10399275 h 10829276"/>
                <a:gd name="connsiteX62" fmla="*/ 2356563 w 4835994"/>
                <a:gd name="connsiteY62" fmla="*/ 9994829 h 10829276"/>
                <a:gd name="connsiteX63" fmla="*/ 2338979 w 4835994"/>
                <a:gd name="connsiteY63" fmla="*/ 9432122 h 10829276"/>
                <a:gd name="connsiteX64" fmla="*/ 2303810 w 4835994"/>
                <a:gd name="connsiteY64" fmla="*/ 9133183 h 10829276"/>
                <a:gd name="connsiteX65" fmla="*/ 2303810 w 4835994"/>
                <a:gd name="connsiteY65" fmla="*/ 9010091 h 10829276"/>
                <a:gd name="connsiteX66" fmla="*/ 2479656 w 4835994"/>
                <a:gd name="connsiteY66" fmla="*/ 9027675 h 10829276"/>
                <a:gd name="connsiteX67" fmla="*/ 2549994 w 4835994"/>
                <a:gd name="connsiteY67" fmla="*/ 9045260 h 10829276"/>
                <a:gd name="connsiteX68" fmla="*/ 2532410 w 4835994"/>
                <a:gd name="connsiteY68" fmla="*/ 9256275 h 10829276"/>
                <a:gd name="connsiteX69" fmla="*/ 2514825 w 4835994"/>
                <a:gd name="connsiteY69" fmla="*/ 9537629 h 10829276"/>
                <a:gd name="connsiteX70" fmla="*/ 2497240 w 4835994"/>
                <a:gd name="connsiteY70" fmla="*/ 9766229 h 10829276"/>
                <a:gd name="connsiteX71" fmla="*/ 2497240 w 4835994"/>
                <a:gd name="connsiteY71" fmla="*/ 10047583 h 10829276"/>
                <a:gd name="connsiteX72" fmla="*/ 2479656 w 4835994"/>
                <a:gd name="connsiteY72" fmla="*/ 10241014 h 10829276"/>
                <a:gd name="connsiteX73" fmla="*/ 2497240 w 4835994"/>
                <a:gd name="connsiteY73" fmla="*/ 10469614 h 10829276"/>
                <a:gd name="connsiteX74" fmla="*/ 2497240 w 4835994"/>
                <a:gd name="connsiteY74" fmla="*/ 10663045 h 10829276"/>
                <a:gd name="connsiteX75" fmla="*/ 2514825 w 4835994"/>
                <a:gd name="connsiteY75" fmla="*/ 10821306 h 10829276"/>
                <a:gd name="connsiteX76" fmla="*/ 2725840 w 4835994"/>
                <a:gd name="connsiteY76" fmla="*/ 10803722 h 10829276"/>
                <a:gd name="connsiteX77" fmla="*/ 3059948 w 4835994"/>
                <a:gd name="connsiteY77" fmla="*/ 10786137 h 10829276"/>
                <a:gd name="connsiteX78" fmla="*/ 3499563 w 4835994"/>
                <a:gd name="connsiteY78" fmla="*/ 10821306 h 10829276"/>
                <a:gd name="connsiteX79" fmla="*/ 3763333 w 4835994"/>
                <a:gd name="connsiteY79" fmla="*/ 10786137 h 10829276"/>
                <a:gd name="connsiteX80" fmla="*/ 3780917 w 4835994"/>
                <a:gd name="connsiteY80" fmla="*/ 10680629 h 10829276"/>
                <a:gd name="connsiteX81" fmla="*/ 3851256 w 4835994"/>
                <a:gd name="connsiteY81" fmla="*/ 10293768 h 10829276"/>
                <a:gd name="connsiteX82" fmla="*/ 3974348 w 4835994"/>
                <a:gd name="connsiteY82" fmla="*/ 9783814 h 10829276"/>
                <a:gd name="connsiteX83" fmla="*/ 4079856 w 4835994"/>
                <a:gd name="connsiteY83" fmla="*/ 9080429 h 10829276"/>
                <a:gd name="connsiteX84" fmla="*/ 4170011 w 4835994"/>
                <a:gd name="connsiteY84" fmla="*/ 8727900 h 10829276"/>
                <a:gd name="connsiteX85" fmla="*/ 4161486 w 4835994"/>
                <a:gd name="connsiteY85" fmla="*/ 8069149 h 10829276"/>
                <a:gd name="connsiteX86" fmla="*/ 4048340 w 4835994"/>
                <a:gd name="connsiteY86" fmla="*/ 7358964 h 10829276"/>
                <a:gd name="connsiteX87" fmla="*/ 3752447 w 4835994"/>
                <a:gd name="connsiteY87" fmla="*/ 6700366 h 10829276"/>
                <a:gd name="connsiteX88" fmla="*/ 3576297 w 4835994"/>
                <a:gd name="connsiteY88" fmla="*/ 6290413 h 10829276"/>
                <a:gd name="connsiteX89" fmla="*/ 3622656 w 4835994"/>
                <a:gd name="connsiteY89" fmla="*/ 5880029 h 10829276"/>
                <a:gd name="connsiteX90" fmla="*/ 3692994 w 4835994"/>
                <a:gd name="connsiteY90" fmla="*/ 5387660 h 10829276"/>
                <a:gd name="connsiteX91" fmla="*/ 3710579 w 4835994"/>
                <a:gd name="connsiteY91" fmla="*/ 5106306 h 10829276"/>
                <a:gd name="connsiteX92" fmla="*/ 3734304 w 4835994"/>
                <a:gd name="connsiteY92" fmla="*/ 5354445 h 10829276"/>
                <a:gd name="connsiteX93" fmla="*/ 3798502 w 4835994"/>
                <a:gd name="connsiteY93" fmla="*/ 6126214 h 10829276"/>
                <a:gd name="connsiteX94" fmla="*/ 3798502 w 4835994"/>
                <a:gd name="connsiteY94" fmla="*/ 6460322 h 10829276"/>
                <a:gd name="connsiteX95" fmla="*/ 3921594 w 4835994"/>
                <a:gd name="connsiteY95" fmla="*/ 6970275 h 10829276"/>
                <a:gd name="connsiteX96" fmla="*/ 4079856 w 4835994"/>
                <a:gd name="connsiteY96" fmla="*/ 7532983 h 10829276"/>
                <a:gd name="connsiteX97" fmla="*/ 4417591 w 4835994"/>
                <a:gd name="connsiteY97" fmla="*/ 8305032 h 10829276"/>
                <a:gd name="connsiteX98" fmla="*/ 4322970 w 4835994"/>
                <a:gd name="connsiteY98" fmla="*/ 8643046 h 10829276"/>
                <a:gd name="connsiteX99" fmla="*/ 4326040 w 4835994"/>
                <a:gd name="connsiteY99" fmla="*/ 8957337 h 10829276"/>
                <a:gd name="connsiteX100" fmla="*/ 4273286 w 4835994"/>
                <a:gd name="connsiteY100" fmla="*/ 9273860 h 10829276"/>
                <a:gd name="connsiteX101" fmla="*/ 4185363 w 4835994"/>
                <a:gd name="connsiteY101" fmla="*/ 9520045 h 10829276"/>
                <a:gd name="connsiteX102" fmla="*/ 4202948 w 4835994"/>
                <a:gd name="connsiteY102" fmla="*/ 9713475 h 10829276"/>
                <a:gd name="connsiteX103" fmla="*/ 4202948 w 4835994"/>
                <a:gd name="connsiteY103" fmla="*/ 9836568 h 10829276"/>
                <a:gd name="connsiteX104" fmla="*/ 4220533 w 4835994"/>
                <a:gd name="connsiteY104" fmla="*/ 10029998 h 10829276"/>
                <a:gd name="connsiteX105" fmla="*/ 4308456 w 4835994"/>
                <a:gd name="connsiteY105" fmla="*/ 10135506 h 10829276"/>
                <a:gd name="connsiteX106" fmla="*/ 4343625 w 4835994"/>
                <a:gd name="connsiteY106" fmla="*/ 10135506 h 10829276"/>
                <a:gd name="connsiteX107" fmla="*/ 4361210 w 4835994"/>
                <a:gd name="connsiteY107" fmla="*/ 10047583 h 10829276"/>
                <a:gd name="connsiteX108" fmla="*/ 4326040 w 4835994"/>
                <a:gd name="connsiteY108" fmla="*/ 9906906 h 10829276"/>
                <a:gd name="connsiteX109" fmla="*/ 4343625 w 4835994"/>
                <a:gd name="connsiteY109" fmla="*/ 9713475 h 10829276"/>
                <a:gd name="connsiteX110" fmla="*/ 4396379 w 4835994"/>
                <a:gd name="connsiteY110" fmla="*/ 9572798 h 10829276"/>
                <a:gd name="connsiteX111" fmla="*/ 4466717 w 4835994"/>
                <a:gd name="connsiteY111" fmla="*/ 9836568 h 10829276"/>
                <a:gd name="connsiteX112" fmla="*/ 4466717 w 4835994"/>
                <a:gd name="connsiteY112" fmla="*/ 10065168 h 10829276"/>
                <a:gd name="connsiteX113" fmla="*/ 4431548 w 4835994"/>
                <a:gd name="connsiteY113" fmla="*/ 10170675 h 10829276"/>
                <a:gd name="connsiteX114" fmla="*/ 4378794 w 4835994"/>
                <a:gd name="connsiteY114" fmla="*/ 10293768 h 10829276"/>
                <a:gd name="connsiteX115" fmla="*/ 4290871 w 4835994"/>
                <a:gd name="connsiteY115" fmla="*/ 10452029 h 10829276"/>
                <a:gd name="connsiteX116" fmla="*/ 4290871 w 4835994"/>
                <a:gd name="connsiteY116" fmla="*/ 10487198 h 10829276"/>
                <a:gd name="connsiteX117" fmla="*/ 4449133 w 4835994"/>
                <a:gd name="connsiteY117" fmla="*/ 10311352 h 10829276"/>
                <a:gd name="connsiteX118" fmla="*/ 4607394 w 4835994"/>
                <a:gd name="connsiteY118" fmla="*/ 10241014 h 10829276"/>
                <a:gd name="connsiteX119" fmla="*/ 4712902 w 4835994"/>
                <a:gd name="connsiteY119" fmla="*/ 10065168 h 10829276"/>
                <a:gd name="connsiteX120" fmla="*/ 4783240 w 4835994"/>
                <a:gd name="connsiteY120" fmla="*/ 9906906 h 10829276"/>
                <a:gd name="connsiteX121" fmla="*/ 4835994 w 4835994"/>
                <a:gd name="connsiteY121" fmla="*/ 9731060 h 10829276"/>
                <a:gd name="connsiteX122" fmla="*/ 4783240 w 4835994"/>
                <a:gd name="connsiteY122" fmla="*/ 9396952 h 10829276"/>
                <a:gd name="connsiteX123" fmla="*/ 4677733 w 4835994"/>
                <a:gd name="connsiteY123" fmla="*/ 9010091 h 10829276"/>
                <a:gd name="connsiteX124" fmla="*/ 4677733 w 4835994"/>
                <a:gd name="connsiteY124" fmla="*/ 8851829 h 10829276"/>
                <a:gd name="connsiteX125" fmla="*/ 4695317 w 4835994"/>
                <a:gd name="connsiteY125" fmla="*/ 8799075 h 10829276"/>
                <a:gd name="connsiteX126" fmla="*/ 4624979 w 4835994"/>
                <a:gd name="connsiteY126" fmla="*/ 8693568 h 10829276"/>
                <a:gd name="connsiteX127" fmla="*/ 4607394 w 4835994"/>
                <a:gd name="connsiteY127" fmla="*/ 8640814 h 10829276"/>
                <a:gd name="connsiteX128" fmla="*/ 4767051 w 4835994"/>
                <a:gd name="connsiteY128" fmla="*/ 8485344 h 10829276"/>
                <a:gd name="connsiteX129" fmla="*/ 4720438 w 4835994"/>
                <a:gd name="connsiteY129" fmla="*/ 7522655 h 10829276"/>
                <a:gd name="connsiteX130" fmla="*/ 4705086 w 4835994"/>
                <a:gd name="connsiteY130" fmla="*/ 6920312 h 10829276"/>
                <a:gd name="connsiteX131" fmla="*/ 4614094 w 4835994"/>
                <a:gd name="connsiteY131" fmla="*/ 6397520 h 10829276"/>
                <a:gd name="connsiteX132" fmla="*/ 4509423 w 4835994"/>
                <a:gd name="connsiteY132" fmla="*/ 5788198 h 10829276"/>
                <a:gd name="connsiteX133" fmla="*/ 4468950 w 4835994"/>
                <a:gd name="connsiteY133" fmla="*/ 4527409 h 10829276"/>
                <a:gd name="connsiteX134" fmla="*/ 4486334 w 4835994"/>
                <a:gd name="connsiteY134" fmla="*/ 3781090 h 10829276"/>
                <a:gd name="connsiteX135" fmla="*/ 4249079 w 4835994"/>
                <a:gd name="connsiteY135" fmla="*/ 3330717 h 10829276"/>
                <a:gd name="connsiteX136" fmla="*/ 3999320 w 4835994"/>
                <a:gd name="connsiteY136" fmla="*/ 3124789 h 10829276"/>
                <a:gd name="connsiteX137" fmla="*/ 3678324 w 4835994"/>
                <a:gd name="connsiteY137" fmla="*/ 2993267 h 10829276"/>
                <a:gd name="connsiteX138" fmla="*/ 3402429 w 4835994"/>
                <a:gd name="connsiteY138" fmla="*/ 2826447 h 10829276"/>
                <a:gd name="connsiteX139" fmla="*/ 3024779 w 4835994"/>
                <a:gd name="connsiteY139" fmla="*/ 2609291 h 10829276"/>
                <a:gd name="connsiteX140" fmla="*/ 2893930 w 4835994"/>
                <a:gd name="connsiteY140" fmla="*/ 2254188 h 10829276"/>
                <a:gd name="connsiteX141" fmla="*/ 2869593 w 4835994"/>
                <a:gd name="connsiteY141" fmla="*/ 2013286 h 10829276"/>
                <a:gd name="connsiteX142" fmla="*/ 3098394 w 4835994"/>
                <a:gd name="connsiteY142" fmla="*/ 2066441 h 10829276"/>
                <a:gd name="connsiteX143" fmla="*/ 3358458 w 4835994"/>
                <a:gd name="connsiteY143" fmla="*/ 2134496 h 10829276"/>
                <a:gd name="connsiteX144" fmla="*/ 3435978 w 4835994"/>
                <a:gd name="connsiteY144" fmla="*/ 1979520 h 10829276"/>
                <a:gd name="connsiteX145" fmla="*/ 3446810 w 4835994"/>
                <a:gd name="connsiteY145" fmla="*/ 1923491 h 10829276"/>
                <a:gd name="connsiteX146" fmla="*/ 3457040 w 4835994"/>
                <a:gd name="connsiteY146" fmla="*/ 1814105 h 10829276"/>
                <a:gd name="connsiteX147" fmla="*/ 3464394 w 4835994"/>
                <a:gd name="connsiteY147" fmla="*/ 1782814 h 10829276"/>
                <a:gd name="connsiteX148" fmla="*/ 3534733 w 4835994"/>
                <a:gd name="connsiteY148" fmla="*/ 1765229 h 10829276"/>
                <a:gd name="connsiteX149" fmla="*/ 3517148 w 4835994"/>
                <a:gd name="connsiteY149" fmla="*/ 1712475 h 10829276"/>
                <a:gd name="connsiteX150" fmla="*/ 3499563 w 4835994"/>
                <a:gd name="connsiteY150" fmla="*/ 1694891 h 10829276"/>
                <a:gd name="connsiteX151" fmla="*/ 3552317 w 4835994"/>
                <a:gd name="connsiteY151" fmla="*/ 1677306 h 10829276"/>
                <a:gd name="connsiteX152" fmla="*/ 3552317 w 4835994"/>
                <a:gd name="connsiteY152" fmla="*/ 1571798 h 10829276"/>
                <a:gd name="connsiteX153" fmla="*/ 3534733 w 4835994"/>
                <a:gd name="connsiteY153" fmla="*/ 1413537 h 10829276"/>
                <a:gd name="connsiteX154" fmla="*/ 3640240 w 4835994"/>
                <a:gd name="connsiteY154" fmla="*/ 1413537 h 10829276"/>
                <a:gd name="connsiteX155" fmla="*/ 3740619 w 4835994"/>
                <a:gd name="connsiteY155" fmla="*/ 1406943 h 10829276"/>
                <a:gd name="connsiteX156" fmla="*/ 3710579 w 4835994"/>
                <a:gd name="connsiteY156" fmla="*/ 1290445 h 10829276"/>
                <a:gd name="connsiteX157" fmla="*/ 3622656 w 4835994"/>
                <a:gd name="connsiteY157" fmla="*/ 1184937 h 10829276"/>
                <a:gd name="connsiteX158" fmla="*/ 3587486 w 4835994"/>
                <a:gd name="connsiteY158" fmla="*/ 1132183 h 10829276"/>
                <a:gd name="connsiteX159" fmla="*/ 3552317 w 4835994"/>
                <a:gd name="connsiteY159" fmla="*/ 1044260 h 10829276"/>
                <a:gd name="connsiteX160" fmla="*/ 3600048 w 4835994"/>
                <a:gd name="connsiteY160" fmla="*/ 700940 h 10829276"/>
                <a:gd name="connsiteX161" fmla="*/ 3499563 w 4835994"/>
                <a:gd name="connsiteY161" fmla="*/ 340875 h 10829276"/>
                <a:gd name="connsiteX162" fmla="*/ 3306133 w 4835994"/>
                <a:gd name="connsiteY162" fmla="*/ 182614 h 10829276"/>
                <a:gd name="connsiteX163" fmla="*/ 3059948 w 4835994"/>
                <a:gd name="connsiteY163" fmla="*/ 77106 h 10829276"/>
                <a:gd name="connsiteX164" fmla="*/ 2796179 w 4835994"/>
                <a:gd name="connsiteY164" fmla="*/ 6768 h 10829276"/>
                <a:gd name="connsiteX165" fmla="*/ 2532410 w 4835994"/>
                <a:gd name="connsiteY165" fmla="*/ 6768 h 10829276"/>
                <a:gd name="connsiteX166" fmla="*/ 2198302 w 4835994"/>
                <a:gd name="connsiteY166" fmla="*/ 41937 h 10829276"/>
                <a:gd name="connsiteX167" fmla="*/ 1906323 w 4835994"/>
                <a:gd name="connsiteY167" fmla="*/ 231704 h 10829276"/>
                <a:gd name="connsiteX168" fmla="*/ 1776271 w 4835994"/>
                <a:gd name="connsiteY168" fmla="*/ 358460 h 10829276"/>
                <a:gd name="connsiteX169" fmla="*/ 1639257 w 4835994"/>
                <a:gd name="connsiteY169" fmla="*/ 682677 h 10829276"/>
                <a:gd name="connsiteX170" fmla="*/ 1628634 w 4835994"/>
                <a:gd name="connsiteY170" fmla="*/ 1134382 h 10829276"/>
                <a:gd name="connsiteX171" fmla="*/ 1792184 w 4835994"/>
                <a:gd name="connsiteY171" fmla="*/ 1457130 h 10829276"/>
                <a:gd name="connsiteX172" fmla="*/ 2083769 w 4835994"/>
                <a:gd name="connsiteY172" fmla="*/ 1769775 h 10829276"/>
                <a:gd name="connsiteX173" fmla="*/ 2090721 w 4835994"/>
                <a:gd name="connsiteY173" fmla="*/ 2069115 h 10829276"/>
                <a:gd name="connsiteX174" fmla="*/ 2004871 w 4835994"/>
                <a:gd name="connsiteY174" fmla="*/ 2503783 h 10829276"/>
                <a:gd name="connsiteX175" fmla="*/ 1562185 w 4835994"/>
                <a:gd name="connsiteY175" fmla="*/ 2803560 h 10829276"/>
                <a:gd name="connsiteX176" fmla="*/ 1139317 w 4835994"/>
                <a:gd name="connsiteY176" fmla="*/ 3011504 h 10829276"/>
                <a:gd name="connsiteX0" fmla="*/ 1139317 w 4835994"/>
                <a:gd name="connsiteY0" fmla="*/ 3014015 h 10831787"/>
                <a:gd name="connsiteX1" fmla="*/ 521192 w 4835994"/>
                <a:gd name="connsiteY1" fmla="*/ 3341576 h 10831787"/>
                <a:gd name="connsiteX2" fmla="*/ 332099 w 4835994"/>
                <a:gd name="connsiteY2" fmla="*/ 4156177 h 10831787"/>
                <a:gd name="connsiteX3" fmla="*/ 341311 w 4835994"/>
                <a:gd name="connsiteY3" fmla="*/ 5070578 h 10831787"/>
                <a:gd name="connsiteX4" fmla="*/ 280183 w 4835994"/>
                <a:gd name="connsiteY4" fmla="*/ 5949250 h 10831787"/>
                <a:gd name="connsiteX5" fmla="*/ 113548 w 4835994"/>
                <a:gd name="connsiteY5" fmla="*/ 6772377 h 10831787"/>
                <a:gd name="connsiteX6" fmla="*/ 57724 w 4835994"/>
                <a:gd name="connsiteY6" fmla="*/ 7502279 h 10831787"/>
                <a:gd name="connsiteX7" fmla="*/ 83682 w 4835994"/>
                <a:gd name="connsiteY7" fmla="*/ 8057450 h 10831787"/>
                <a:gd name="connsiteX8" fmla="*/ 51583 w 4835994"/>
                <a:gd name="connsiteY8" fmla="*/ 8324569 h 10831787"/>
                <a:gd name="connsiteX9" fmla="*/ 51583 w 4835994"/>
                <a:gd name="connsiteY9" fmla="*/ 8594479 h 10831787"/>
                <a:gd name="connsiteX10" fmla="*/ 158486 w 4835994"/>
                <a:gd name="connsiteY10" fmla="*/ 8748833 h 10831787"/>
                <a:gd name="connsiteX11" fmla="*/ 105733 w 4835994"/>
                <a:gd name="connsiteY11" fmla="*/ 8801586 h 10831787"/>
                <a:gd name="connsiteX12" fmla="*/ 193656 w 4835994"/>
                <a:gd name="connsiteY12" fmla="*/ 8871925 h 10831787"/>
                <a:gd name="connsiteX13" fmla="*/ 211240 w 4835994"/>
                <a:gd name="connsiteY13" fmla="*/ 8942263 h 10831787"/>
                <a:gd name="connsiteX14" fmla="*/ 211240 w 4835994"/>
                <a:gd name="connsiteY14" fmla="*/ 8995017 h 10831787"/>
                <a:gd name="connsiteX15" fmla="*/ 158486 w 4835994"/>
                <a:gd name="connsiteY15" fmla="*/ 9065356 h 10831787"/>
                <a:gd name="connsiteX16" fmla="*/ 105733 w 4835994"/>
                <a:gd name="connsiteY16" fmla="*/ 9170863 h 10831787"/>
                <a:gd name="connsiteX17" fmla="*/ 52979 w 4835994"/>
                <a:gd name="connsiteY17" fmla="*/ 9504971 h 10831787"/>
                <a:gd name="connsiteX18" fmla="*/ 225 w 4835994"/>
                <a:gd name="connsiteY18" fmla="*/ 9768740 h 10831787"/>
                <a:gd name="connsiteX19" fmla="*/ 35394 w 4835994"/>
                <a:gd name="connsiteY19" fmla="*/ 9891833 h 10831787"/>
                <a:gd name="connsiteX20" fmla="*/ 70563 w 4835994"/>
                <a:gd name="connsiteY20" fmla="*/ 10050094 h 10831787"/>
                <a:gd name="connsiteX21" fmla="*/ 228825 w 4835994"/>
                <a:gd name="connsiteY21" fmla="*/ 10296279 h 10831787"/>
                <a:gd name="connsiteX22" fmla="*/ 422256 w 4835994"/>
                <a:gd name="connsiteY22" fmla="*/ 10472125 h 10831787"/>
                <a:gd name="connsiteX23" fmla="*/ 527763 w 4835994"/>
                <a:gd name="connsiteY23" fmla="*/ 10489709 h 10831787"/>
                <a:gd name="connsiteX24" fmla="*/ 562933 w 4835994"/>
                <a:gd name="connsiteY24" fmla="*/ 10472125 h 10831787"/>
                <a:gd name="connsiteX25" fmla="*/ 510179 w 4835994"/>
                <a:gd name="connsiteY25" fmla="*/ 10349033 h 10831787"/>
                <a:gd name="connsiteX26" fmla="*/ 457425 w 4835994"/>
                <a:gd name="connsiteY26" fmla="*/ 10278694 h 10831787"/>
                <a:gd name="connsiteX27" fmla="*/ 369502 w 4835994"/>
                <a:gd name="connsiteY27" fmla="*/ 10155602 h 10831787"/>
                <a:gd name="connsiteX28" fmla="*/ 351917 w 4835994"/>
                <a:gd name="connsiteY28" fmla="*/ 9839079 h 10831787"/>
                <a:gd name="connsiteX29" fmla="*/ 422256 w 4835994"/>
                <a:gd name="connsiteY29" fmla="*/ 9645648 h 10831787"/>
                <a:gd name="connsiteX30" fmla="*/ 422256 w 4835994"/>
                <a:gd name="connsiteY30" fmla="*/ 9610479 h 10831787"/>
                <a:gd name="connsiteX31" fmla="*/ 527763 w 4835994"/>
                <a:gd name="connsiteY31" fmla="*/ 9768740 h 10831787"/>
                <a:gd name="connsiteX32" fmla="*/ 510179 w 4835994"/>
                <a:gd name="connsiteY32" fmla="*/ 9927002 h 10831787"/>
                <a:gd name="connsiteX33" fmla="*/ 492594 w 4835994"/>
                <a:gd name="connsiteY33" fmla="*/ 10085263 h 10831787"/>
                <a:gd name="connsiteX34" fmla="*/ 492594 w 4835994"/>
                <a:gd name="connsiteY34" fmla="*/ 10155602 h 10831787"/>
                <a:gd name="connsiteX35" fmla="*/ 562933 w 4835994"/>
                <a:gd name="connsiteY35" fmla="*/ 10173186 h 10831787"/>
                <a:gd name="connsiteX36" fmla="*/ 615686 w 4835994"/>
                <a:gd name="connsiteY36" fmla="*/ 9927002 h 10831787"/>
                <a:gd name="connsiteX37" fmla="*/ 615686 w 4835994"/>
                <a:gd name="connsiteY37" fmla="*/ 9663233 h 10831787"/>
                <a:gd name="connsiteX38" fmla="*/ 562933 w 4835994"/>
                <a:gd name="connsiteY38" fmla="*/ 9311540 h 10831787"/>
                <a:gd name="connsiteX39" fmla="*/ 527763 w 4835994"/>
                <a:gd name="connsiteY39" fmla="*/ 9082940 h 10831787"/>
                <a:gd name="connsiteX40" fmla="*/ 492594 w 4835994"/>
                <a:gd name="connsiteY40" fmla="*/ 8854340 h 10831787"/>
                <a:gd name="connsiteX41" fmla="*/ 562933 w 4835994"/>
                <a:gd name="connsiteY41" fmla="*/ 8572986 h 10831787"/>
                <a:gd name="connsiteX42" fmla="*/ 502642 w 4835994"/>
                <a:gd name="connsiteY42" fmla="*/ 8211245 h 10831787"/>
                <a:gd name="connsiteX43" fmla="*/ 974382 w 4835994"/>
                <a:gd name="connsiteY43" fmla="*/ 6489426 h 10831787"/>
                <a:gd name="connsiteX44" fmla="*/ 1067405 w 4835994"/>
                <a:gd name="connsiteY44" fmla="*/ 5606210 h 10831787"/>
                <a:gd name="connsiteX45" fmla="*/ 1093998 w 4835994"/>
                <a:gd name="connsiteY45" fmla="*/ 5108564 h 10831787"/>
                <a:gd name="connsiteX46" fmla="*/ 1104715 w 4835994"/>
                <a:gd name="connsiteY46" fmla="*/ 5117126 h 10831787"/>
                <a:gd name="connsiteX47" fmla="*/ 1207423 w 4835994"/>
                <a:gd name="connsiteY47" fmla="*/ 5633540 h 10831787"/>
                <a:gd name="connsiteX48" fmla="*/ 1325236 w 4835994"/>
                <a:gd name="connsiteY48" fmla="*/ 6299091 h 10831787"/>
                <a:gd name="connsiteX49" fmla="*/ 1193086 w 4835994"/>
                <a:gd name="connsiteY49" fmla="*/ 6731474 h 10831787"/>
                <a:gd name="connsiteX50" fmla="*/ 822515 w 4835994"/>
                <a:gd name="connsiteY50" fmla="*/ 7765718 h 10831787"/>
                <a:gd name="connsiteX51" fmla="*/ 698306 w 4835994"/>
                <a:gd name="connsiteY51" fmla="*/ 8787631 h 10831787"/>
                <a:gd name="connsiteX52" fmla="*/ 861871 w 4835994"/>
                <a:gd name="connsiteY52" fmla="*/ 9856663 h 10831787"/>
                <a:gd name="connsiteX53" fmla="*/ 843458 w 4835994"/>
                <a:gd name="connsiteY53" fmla="*/ 9906840 h 10831787"/>
                <a:gd name="connsiteX54" fmla="*/ 1020133 w 4835994"/>
                <a:gd name="connsiteY54" fmla="*/ 10595217 h 10831787"/>
                <a:gd name="connsiteX55" fmla="*/ 1090471 w 4835994"/>
                <a:gd name="connsiteY55" fmla="*/ 10806233 h 10831787"/>
                <a:gd name="connsiteX56" fmla="*/ 1178394 w 4835994"/>
                <a:gd name="connsiteY56" fmla="*/ 10806233 h 10831787"/>
                <a:gd name="connsiteX57" fmla="*/ 1389410 w 4835994"/>
                <a:gd name="connsiteY57" fmla="*/ 10806233 h 10831787"/>
                <a:gd name="connsiteX58" fmla="*/ 1916948 w 4835994"/>
                <a:gd name="connsiteY58" fmla="*/ 10806233 h 10831787"/>
                <a:gd name="connsiteX59" fmla="*/ 2338979 w 4835994"/>
                <a:gd name="connsiteY59" fmla="*/ 10788648 h 10831787"/>
                <a:gd name="connsiteX60" fmla="*/ 2374148 w 4835994"/>
                <a:gd name="connsiteY60" fmla="*/ 10665556 h 10831787"/>
                <a:gd name="connsiteX61" fmla="*/ 2338979 w 4835994"/>
                <a:gd name="connsiteY61" fmla="*/ 10401786 h 10831787"/>
                <a:gd name="connsiteX62" fmla="*/ 2356563 w 4835994"/>
                <a:gd name="connsiteY62" fmla="*/ 9997340 h 10831787"/>
                <a:gd name="connsiteX63" fmla="*/ 2338979 w 4835994"/>
                <a:gd name="connsiteY63" fmla="*/ 9434633 h 10831787"/>
                <a:gd name="connsiteX64" fmla="*/ 2303810 w 4835994"/>
                <a:gd name="connsiteY64" fmla="*/ 9135694 h 10831787"/>
                <a:gd name="connsiteX65" fmla="*/ 2303810 w 4835994"/>
                <a:gd name="connsiteY65" fmla="*/ 9012602 h 10831787"/>
                <a:gd name="connsiteX66" fmla="*/ 2479656 w 4835994"/>
                <a:gd name="connsiteY66" fmla="*/ 9030186 h 10831787"/>
                <a:gd name="connsiteX67" fmla="*/ 2549994 w 4835994"/>
                <a:gd name="connsiteY67" fmla="*/ 9047771 h 10831787"/>
                <a:gd name="connsiteX68" fmla="*/ 2532410 w 4835994"/>
                <a:gd name="connsiteY68" fmla="*/ 9258786 h 10831787"/>
                <a:gd name="connsiteX69" fmla="*/ 2514825 w 4835994"/>
                <a:gd name="connsiteY69" fmla="*/ 9540140 h 10831787"/>
                <a:gd name="connsiteX70" fmla="*/ 2497240 w 4835994"/>
                <a:gd name="connsiteY70" fmla="*/ 9768740 h 10831787"/>
                <a:gd name="connsiteX71" fmla="*/ 2497240 w 4835994"/>
                <a:gd name="connsiteY71" fmla="*/ 10050094 h 10831787"/>
                <a:gd name="connsiteX72" fmla="*/ 2479656 w 4835994"/>
                <a:gd name="connsiteY72" fmla="*/ 10243525 h 10831787"/>
                <a:gd name="connsiteX73" fmla="*/ 2497240 w 4835994"/>
                <a:gd name="connsiteY73" fmla="*/ 10472125 h 10831787"/>
                <a:gd name="connsiteX74" fmla="*/ 2497240 w 4835994"/>
                <a:gd name="connsiteY74" fmla="*/ 10665556 h 10831787"/>
                <a:gd name="connsiteX75" fmla="*/ 2514825 w 4835994"/>
                <a:gd name="connsiteY75" fmla="*/ 10823817 h 10831787"/>
                <a:gd name="connsiteX76" fmla="*/ 2725840 w 4835994"/>
                <a:gd name="connsiteY76" fmla="*/ 10806233 h 10831787"/>
                <a:gd name="connsiteX77" fmla="*/ 3059948 w 4835994"/>
                <a:gd name="connsiteY77" fmla="*/ 10788648 h 10831787"/>
                <a:gd name="connsiteX78" fmla="*/ 3499563 w 4835994"/>
                <a:gd name="connsiteY78" fmla="*/ 10823817 h 10831787"/>
                <a:gd name="connsiteX79" fmla="*/ 3763333 w 4835994"/>
                <a:gd name="connsiteY79" fmla="*/ 10788648 h 10831787"/>
                <a:gd name="connsiteX80" fmla="*/ 3780917 w 4835994"/>
                <a:gd name="connsiteY80" fmla="*/ 10683140 h 10831787"/>
                <a:gd name="connsiteX81" fmla="*/ 3851256 w 4835994"/>
                <a:gd name="connsiteY81" fmla="*/ 10296279 h 10831787"/>
                <a:gd name="connsiteX82" fmla="*/ 3974348 w 4835994"/>
                <a:gd name="connsiteY82" fmla="*/ 9786325 h 10831787"/>
                <a:gd name="connsiteX83" fmla="*/ 4079856 w 4835994"/>
                <a:gd name="connsiteY83" fmla="*/ 9082940 h 10831787"/>
                <a:gd name="connsiteX84" fmla="*/ 4170011 w 4835994"/>
                <a:gd name="connsiteY84" fmla="*/ 8730411 h 10831787"/>
                <a:gd name="connsiteX85" fmla="*/ 4161486 w 4835994"/>
                <a:gd name="connsiteY85" fmla="*/ 8071660 h 10831787"/>
                <a:gd name="connsiteX86" fmla="*/ 4048340 w 4835994"/>
                <a:gd name="connsiteY86" fmla="*/ 7361475 h 10831787"/>
                <a:gd name="connsiteX87" fmla="*/ 3752447 w 4835994"/>
                <a:gd name="connsiteY87" fmla="*/ 6702877 h 10831787"/>
                <a:gd name="connsiteX88" fmla="*/ 3576297 w 4835994"/>
                <a:gd name="connsiteY88" fmla="*/ 6292924 h 10831787"/>
                <a:gd name="connsiteX89" fmla="*/ 3622656 w 4835994"/>
                <a:gd name="connsiteY89" fmla="*/ 5882540 h 10831787"/>
                <a:gd name="connsiteX90" fmla="*/ 3692994 w 4835994"/>
                <a:gd name="connsiteY90" fmla="*/ 5390171 h 10831787"/>
                <a:gd name="connsiteX91" fmla="*/ 3710579 w 4835994"/>
                <a:gd name="connsiteY91" fmla="*/ 5108817 h 10831787"/>
                <a:gd name="connsiteX92" fmla="*/ 3734304 w 4835994"/>
                <a:gd name="connsiteY92" fmla="*/ 5356956 h 10831787"/>
                <a:gd name="connsiteX93" fmla="*/ 3798502 w 4835994"/>
                <a:gd name="connsiteY93" fmla="*/ 6128725 h 10831787"/>
                <a:gd name="connsiteX94" fmla="*/ 3798502 w 4835994"/>
                <a:gd name="connsiteY94" fmla="*/ 6462833 h 10831787"/>
                <a:gd name="connsiteX95" fmla="*/ 3921594 w 4835994"/>
                <a:gd name="connsiteY95" fmla="*/ 6972786 h 10831787"/>
                <a:gd name="connsiteX96" fmla="*/ 4079856 w 4835994"/>
                <a:gd name="connsiteY96" fmla="*/ 7535494 h 10831787"/>
                <a:gd name="connsiteX97" fmla="*/ 4417591 w 4835994"/>
                <a:gd name="connsiteY97" fmla="*/ 8307543 h 10831787"/>
                <a:gd name="connsiteX98" fmla="*/ 4322970 w 4835994"/>
                <a:gd name="connsiteY98" fmla="*/ 8645557 h 10831787"/>
                <a:gd name="connsiteX99" fmla="*/ 4326040 w 4835994"/>
                <a:gd name="connsiteY99" fmla="*/ 8959848 h 10831787"/>
                <a:gd name="connsiteX100" fmla="*/ 4273286 w 4835994"/>
                <a:gd name="connsiteY100" fmla="*/ 9276371 h 10831787"/>
                <a:gd name="connsiteX101" fmla="*/ 4185363 w 4835994"/>
                <a:gd name="connsiteY101" fmla="*/ 9522556 h 10831787"/>
                <a:gd name="connsiteX102" fmla="*/ 4202948 w 4835994"/>
                <a:gd name="connsiteY102" fmla="*/ 9715986 h 10831787"/>
                <a:gd name="connsiteX103" fmla="*/ 4202948 w 4835994"/>
                <a:gd name="connsiteY103" fmla="*/ 9839079 h 10831787"/>
                <a:gd name="connsiteX104" fmla="*/ 4220533 w 4835994"/>
                <a:gd name="connsiteY104" fmla="*/ 10032509 h 10831787"/>
                <a:gd name="connsiteX105" fmla="*/ 4308456 w 4835994"/>
                <a:gd name="connsiteY105" fmla="*/ 10138017 h 10831787"/>
                <a:gd name="connsiteX106" fmla="*/ 4343625 w 4835994"/>
                <a:gd name="connsiteY106" fmla="*/ 10138017 h 10831787"/>
                <a:gd name="connsiteX107" fmla="*/ 4361210 w 4835994"/>
                <a:gd name="connsiteY107" fmla="*/ 10050094 h 10831787"/>
                <a:gd name="connsiteX108" fmla="*/ 4326040 w 4835994"/>
                <a:gd name="connsiteY108" fmla="*/ 9909417 h 10831787"/>
                <a:gd name="connsiteX109" fmla="*/ 4343625 w 4835994"/>
                <a:gd name="connsiteY109" fmla="*/ 9715986 h 10831787"/>
                <a:gd name="connsiteX110" fmla="*/ 4396379 w 4835994"/>
                <a:gd name="connsiteY110" fmla="*/ 9575309 h 10831787"/>
                <a:gd name="connsiteX111" fmla="*/ 4466717 w 4835994"/>
                <a:gd name="connsiteY111" fmla="*/ 9839079 h 10831787"/>
                <a:gd name="connsiteX112" fmla="*/ 4466717 w 4835994"/>
                <a:gd name="connsiteY112" fmla="*/ 10067679 h 10831787"/>
                <a:gd name="connsiteX113" fmla="*/ 4431548 w 4835994"/>
                <a:gd name="connsiteY113" fmla="*/ 10173186 h 10831787"/>
                <a:gd name="connsiteX114" fmla="*/ 4378794 w 4835994"/>
                <a:gd name="connsiteY114" fmla="*/ 10296279 h 10831787"/>
                <a:gd name="connsiteX115" fmla="*/ 4290871 w 4835994"/>
                <a:gd name="connsiteY115" fmla="*/ 10454540 h 10831787"/>
                <a:gd name="connsiteX116" fmla="*/ 4290871 w 4835994"/>
                <a:gd name="connsiteY116" fmla="*/ 10489709 h 10831787"/>
                <a:gd name="connsiteX117" fmla="*/ 4449133 w 4835994"/>
                <a:gd name="connsiteY117" fmla="*/ 10313863 h 10831787"/>
                <a:gd name="connsiteX118" fmla="*/ 4607394 w 4835994"/>
                <a:gd name="connsiteY118" fmla="*/ 10243525 h 10831787"/>
                <a:gd name="connsiteX119" fmla="*/ 4712902 w 4835994"/>
                <a:gd name="connsiteY119" fmla="*/ 10067679 h 10831787"/>
                <a:gd name="connsiteX120" fmla="*/ 4783240 w 4835994"/>
                <a:gd name="connsiteY120" fmla="*/ 9909417 h 10831787"/>
                <a:gd name="connsiteX121" fmla="*/ 4835994 w 4835994"/>
                <a:gd name="connsiteY121" fmla="*/ 9733571 h 10831787"/>
                <a:gd name="connsiteX122" fmla="*/ 4783240 w 4835994"/>
                <a:gd name="connsiteY122" fmla="*/ 9399463 h 10831787"/>
                <a:gd name="connsiteX123" fmla="*/ 4677733 w 4835994"/>
                <a:gd name="connsiteY123" fmla="*/ 9012602 h 10831787"/>
                <a:gd name="connsiteX124" fmla="*/ 4677733 w 4835994"/>
                <a:gd name="connsiteY124" fmla="*/ 8854340 h 10831787"/>
                <a:gd name="connsiteX125" fmla="*/ 4695317 w 4835994"/>
                <a:gd name="connsiteY125" fmla="*/ 8801586 h 10831787"/>
                <a:gd name="connsiteX126" fmla="*/ 4624979 w 4835994"/>
                <a:gd name="connsiteY126" fmla="*/ 8696079 h 10831787"/>
                <a:gd name="connsiteX127" fmla="*/ 4607394 w 4835994"/>
                <a:gd name="connsiteY127" fmla="*/ 8643325 h 10831787"/>
                <a:gd name="connsiteX128" fmla="*/ 4767051 w 4835994"/>
                <a:gd name="connsiteY128" fmla="*/ 8487855 h 10831787"/>
                <a:gd name="connsiteX129" fmla="*/ 4720438 w 4835994"/>
                <a:gd name="connsiteY129" fmla="*/ 7525166 h 10831787"/>
                <a:gd name="connsiteX130" fmla="*/ 4705086 w 4835994"/>
                <a:gd name="connsiteY130" fmla="*/ 6922823 h 10831787"/>
                <a:gd name="connsiteX131" fmla="*/ 4614094 w 4835994"/>
                <a:gd name="connsiteY131" fmla="*/ 6400031 h 10831787"/>
                <a:gd name="connsiteX132" fmla="*/ 4509423 w 4835994"/>
                <a:gd name="connsiteY132" fmla="*/ 5790709 h 10831787"/>
                <a:gd name="connsiteX133" fmla="*/ 4468950 w 4835994"/>
                <a:gd name="connsiteY133" fmla="*/ 4529920 h 10831787"/>
                <a:gd name="connsiteX134" fmla="*/ 4486334 w 4835994"/>
                <a:gd name="connsiteY134" fmla="*/ 3783601 h 10831787"/>
                <a:gd name="connsiteX135" fmla="*/ 4249079 w 4835994"/>
                <a:gd name="connsiteY135" fmla="*/ 3333228 h 10831787"/>
                <a:gd name="connsiteX136" fmla="*/ 3999320 w 4835994"/>
                <a:gd name="connsiteY136" fmla="*/ 3127300 h 10831787"/>
                <a:gd name="connsiteX137" fmla="*/ 3678324 w 4835994"/>
                <a:gd name="connsiteY137" fmla="*/ 2995778 h 10831787"/>
                <a:gd name="connsiteX138" fmla="*/ 3402429 w 4835994"/>
                <a:gd name="connsiteY138" fmla="*/ 2828958 h 10831787"/>
                <a:gd name="connsiteX139" fmla="*/ 3024779 w 4835994"/>
                <a:gd name="connsiteY139" fmla="*/ 2611802 h 10831787"/>
                <a:gd name="connsiteX140" fmla="*/ 2893930 w 4835994"/>
                <a:gd name="connsiteY140" fmla="*/ 2256699 h 10831787"/>
                <a:gd name="connsiteX141" fmla="*/ 2869593 w 4835994"/>
                <a:gd name="connsiteY141" fmla="*/ 2015797 h 10831787"/>
                <a:gd name="connsiteX142" fmla="*/ 3098394 w 4835994"/>
                <a:gd name="connsiteY142" fmla="*/ 2068952 h 10831787"/>
                <a:gd name="connsiteX143" fmla="*/ 3358458 w 4835994"/>
                <a:gd name="connsiteY143" fmla="*/ 2137007 h 10831787"/>
                <a:gd name="connsiteX144" fmla="*/ 3435978 w 4835994"/>
                <a:gd name="connsiteY144" fmla="*/ 1982031 h 10831787"/>
                <a:gd name="connsiteX145" fmla="*/ 3446810 w 4835994"/>
                <a:gd name="connsiteY145" fmla="*/ 1926002 h 10831787"/>
                <a:gd name="connsiteX146" fmla="*/ 3457040 w 4835994"/>
                <a:gd name="connsiteY146" fmla="*/ 1816616 h 10831787"/>
                <a:gd name="connsiteX147" fmla="*/ 3464394 w 4835994"/>
                <a:gd name="connsiteY147" fmla="*/ 1785325 h 10831787"/>
                <a:gd name="connsiteX148" fmla="*/ 3534733 w 4835994"/>
                <a:gd name="connsiteY148" fmla="*/ 1767740 h 10831787"/>
                <a:gd name="connsiteX149" fmla="*/ 3517148 w 4835994"/>
                <a:gd name="connsiteY149" fmla="*/ 1714986 h 10831787"/>
                <a:gd name="connsiteX150" fmla="*/ 3499563 w 4835994"/>
                <a:gd name="connsiteY150" fmla="*/ 1697402 h 10831787"/>
                <a:gd name="connsiteX151" fmla="*/ 3552317 w 4835994"/>
                <a:gd name="connsiteY151" fmla="*/ 1679817 h 10831787"/>
                <a:gd name="connsiteX152" fmla="*/ 3552317 w 4835994"/>
                <a:gd name="connsiteY152" fmla="*/ 1574309 h 10831787"/>
                <a:gd name="connsiteX153" fmla="*/ 3534733 w 4835994"/>
                <a:gd name="connsiteY153" fmla="*/ 1416048 h 10831787"/>
                <a:gd name="connsiteX154" fmla="*/ 3640240 w 4835994"/>
                <a:gd name="connsiteY154" fmla="*/ 1416048 h 10831787"/>
                <a:gd name="connsiteX155" fmla="*/ 3740619 w 4835994"/>
                <a:gd name="connsiteY155" fmla="*/ 1409454 h 10831787"/>
                <a:gd name="connsiteX156" fmla="*/ 3710579 w 4835994"/>
                <a:gd name="connsiteY156" fmla="*/ 1292956 h 10831787"/>
                <a:gd name="connsiteX157" fmla="*/ 3622656 w 4835994"/>
                <a:gd name="connsiteY157" fmla="*/ 1187448 h 10831787"/>
                <a:gd name="connsiteX158" fmla="*/ 3587486 w 4835994"/>
                <a:gd name="connsiteY158" fmla="*/ 1134694 h 10831787"/>
                <a:gd name="connsiteX159" fmla="*/ 3552317 w 4835994"/>
                <a:gd name="connsiteY159" fmla="*/ 1046771 h 10831787"/>
                <a:gd name="connsiteX160" fmla="*/ 3600048 w 4835994"/>
                <a:gd name="connsiteY160" fmla="*/ 703451 h 10831787"/>
                <a:gd name="connsiteX161" fmla="*/ 3499563 w 4835994"/>
                <a:gd name="connsiteY161" fmla="*/ 343386 h 10831787"/>
                <a:gd name="connsiteX162" fmla="*/ 3306133 w 4835994"/>
                <a:gd name="connsiteY162" fmla="*/ 185125 h 10831787"/>
                <a:gd name="connsiteX163" fmla="*/ 3059948 w 4835994"/>
                <a:gd name="connsiteY163" fmla="*/ 79617 h 10831787"/>
                <a:gd name="connsiteX164" fmla="*/ 2796179 w 4835994"/>
                <a:gd name="connsiteY164" fmla="*/ 9279 h 10831787"/>
                <a:gd name="connsiteX165" fmla="*/ 2532410 w 4835994"/>
                <a:gd name="connsiteY165" fmla="*/ 9279 h 10831787"/>
                <a:gd name="connsiteX166" fmla="*/ 2241164 w 4835994"/>
                <a:gd name="connsiteY166" fmla="*/ 87311 h 10831787"/>
                <a:gd name="connsiteX167" fmla="*/ 1906323 w 4835994"/>
                <a:gd name="connsiteY167" fmla="*/ 234215 h 10831787"/>
                <a:gd name="connsiteX168" fmla="*/ 1776271 w 4835994"/>
                <a:gd name="connsiteY168" fmla="*/ 360971 h 10831787"/>
                <a:gd name="connsiteX169" fmla="*/ 1639257 w 4835994"/>
                <a:gd name="connsiteY169" fmla="*/ 685188 h 10831787"/>
                <a:gd name="connsiteX170" fmla="*/ 1628634 w 4835994"/>
                <a:gd name="connsiteY170" fmla="*/ 1136893 h 10831787"/>
                <a:gd name="connsiteX171" fmla="*/ 1792184 w 4835994"/>
                <a:gd name="connsiteY171" fmla="*/ 1459641 h 10831787"/>
                <a:gd name="connsiteX172" fmla="*/ 2083769 w 4835994"/>
                <a:gd name="connsiteY172" fmla="*/ 1772286 h 10831787"/>
                <a:gd name="connsiteX173" fmla="*/ 2090721 w 4835994"/>
                <a:gd name="connsiteY173" fmla="*/ 2071626 h 10831787"/>
                <a:gd name="connsiteX174" fmla="*/ 2004871 w 4835994"/>
                <a:gd name="connsiteY174" fmla="*/ 2506294 h 10831787"/>
                <a:gd name="connsiteX175" fmla="*/ 1562185 w 4835994"/>
                <a:gd name="connsiteY175" fmla="*/ 2806071 h 10831787"/>
                <a:gd name="connsiteX176" fmla="*/ 1139317 w 4835994"/>
                <a:gd name="connsiteY176" fmla="*/ 3014015 h 10831787"/>
                <a:gd name="connsiteX0" fmla="*/ 1139317 w 4835994"/>
                <a:gd name="connsiteY0" fmla="*/ 3020531 h 10838303"/>
                <a:gd name="connsiteX1" fmla="*/ 521192 w 4835994"/>
                <a:gd name="connsiteY1" fmla="*/ 3348092 h 10838303"/>
                <a:gd name="connsiteX2" fmla="*/ 332099 w 4835994"/>
                <a:gd name="connsiteY2" fmla="*/ 4162693 h 10838303"/>
                <a:gd name="connsiteX3" fmla="*/ 341311 w 4835994"/>
                <a:gd name="connsiteY3" fmla="*/ 5077094 h 10838303"/>
                <a:gd name="connsiteX4" fmla="*/ 280183 w 4835994"/>
                <a:gd name="connsiteY4" fmla="*/ 5955766 h 10838303"/>
                <a:gd name="connsiteX5" fmla="*/ 113548 w 4835994"/>
                <a:gd name="connsiteY5" fmla="*/ 6778893 h 10838303"/>
                <a:gd name="connsiteX6" fmla="*/ 57724 w 4835994"/>
                <a:gd name="connsiteY6" fmla="*/ 7508795 h 10838303"/>
                <a:gd name="connsiteX7" fmla="*/ 83682 w 4835994"/>
                <a:gd name="connsiteY7" fmla="*/ 8063966 h 10838303"/>
                <a:gd name="connsiteX8" fmla="*/ 51583 w 4835994"/>
                <a:gd name="connsiteY8" fmla="*/ 8331085 h 10838303"/>
                <a:gd name="connsiteX9" fmla="*/ 51583 w 4835994"/>
                <a:gd name="connsiteY9" fmla="*/ 8600995 h 10838303"/>
                <a:gd name="connsiteX10" fmla="*/ 158486 w 4835994"/>
                <a:gd name="connsiteY10" fmla="*/ 8755349 h 10838303"/>
                <a:gd name="connsiteX11" fmla="*/ 105733 w 4835994"/>
                <a:gd name="connsiteY11" fmla="*/ 8808102 h 10838303"/>
                <a:gd name="connsiteX12" fmla="*/ 193656 w 4835994"/>
                <a:gd name="connsiteY12" fmla="*/ 8878441 h 10838303"/>
                <a:gd name="connsiteX13" fmla="*/ 211240 w 4835994"/>
                <a:gd name="connsiteY13" fmla="*/ 8948779 h 10838303"/>
                <a:gd name="connsiteX14" fmla="*/ 211240 w 4835994"/>
                <a:gd name="connsiteY14" fmla="*/ 9001533 h 10838303"/>
                <a:gd name="connsiteX15" fmla="*/ 158486 w 4835994"/>
                <a:gd name="connsiteY15" fmla="*/ 9071872 h 10838303"/>
                <a:gd name="connsiteX16" fmla="*/ 105733 w 4835994"/>
                <a:gd name="connsiteY16" fmla="*/ 9177379 h 10838303"/>
                <a:gd name="connsiteX17" fmla="*/ 52979 w 4835994"/>
                <a:gd name="connsiteY17" fmla="*/ 9511487 h 10838303"/>
                <a:gd name="connsiteX18" fmla="*/ 225 w 4835994"/>
                <a:gd name="connsiteY18" fmla="*/ 9775256 h 10838303"/>
                <a:gd name="connsiteX19" fmla="*/ 35394 w 4835994"/>
                <a:gd name="connsiteY19" fmla="*/ 9898349 h 10838303"/>
                <a:gd name="connsiteX20" fmla="*/ 70563 w 4835994"/>
                <a:gd name="connsiteY20" fmla="*/ 10056610 h 10838303"/>
                <a:gd name="connsiteX21" fmla="*/ 228825 w 4835994"/>
                <a:gd name="connsiteY21" fmla="*/ 10302795 h 10838303"/>
                <a:gd name="connsiteX22" fmla="*/ 422256 w 4835994"/>
                <a:gd name="connsiteY22" fmla="*/ 10478641 h 10838303"/>
                <a:gd name="connsiteX23" fmla="*/ 527763 w 4835994"/>
                <a:gd name="connsiteY23" fmla="*/ 10496225 h 10838303"/>
                <a:gd name="connsiteX24" fmla="*/ 562933 w 4835994"/>
                <a:gd name="connsiteY24" fmla="*/ 10478641 h 10838303"/>
                <a:gd name="connsiteX25" fmla="*/ 510179 w 4835994"/>
                <a:gd name="connsiteY25" fmla="*/ 10355549 h 10838303"/>
                <a:gd name="connsiteX26" fmla="*/ 457425 w 4835994"/>
                <a:gd name="connsiteY26" fmla="*/ 10285210 h 10838303"/>
                <a:gd name="connsiteX27" fmla="*/ 369502 w 4835994"/>
                <a:gd name="connsiteY27" fmla="*/ 10162118 h 10838303"/>
                <a:gd name="connsiteX28" fmla="*/ 351917 w 4835994"/>
                <a:gd name="connsiteY28" fmla="*/ 9845595 h 10838303"/>
                <a:gd name="connsiteX29" fmla="*/ 422256 w 4835994"/>
                <a:gd name="connsiteY29" fmla="*/ 9652164 h 10838303"/>
                <a:gd name="connsiteX30" fmla="*/ 422256 w 4835994"/>
                <a:gd name="connsiteY30" fmla="*/ 9616995 h 10838303"/>
                <a:gd name="connsiteX31" fmla="*/ 527763 w 4835994"/>
                <a:gd name="connsiteY31" fmla="*/ 9775256 h 10838303"/>
                <a:gd name="connsiteX32" fmla="*/ 510179 w 4835994"/>
                <a:gd name="connsiteY32" fmla="*/ 9933518 h 10838303"/>
                <a:gd name="connsiteX33" fmla="*/ 492594 w 4835994"/>
                <a:gd name="connsiteY33" fmla="*/ 10091779 h 10838303"/>
                <a:gd name="connsiteX34" fmla="*/ 492594 w 4835994"/>
                <a:gd name="connsiteY34" fmla="*/ 10162118 h 10838303"/>
                <a:gd name="connsiteX35" fmla="*/ 562933 w 4835994"/>
                <a:gd name="connsiteY35" fmla="*/ 10179702 h 10838303"/>
                <a:gd name="connsiteX36" fmla="*/ 615686 w 4835994"/>
                <a:gd name="connsiteY36" fmla="*/ 9933518 h 10838303"/>
                <a:gd name="connsiteX37" fmla="*/ 615686 w 4835994"/>
                <a:gd name="connsiteY37" fmla="*/ 9669749 h 10838303"/>
                <a:gd name="connsiteX38" fmla="*/ 562933 w 4835994"/>
                <a:gd name="connsiteY38" fmla="*/ 9318056 h 10838303"/>
                <a:gd name="connsiteX39" fmla="*/ 527763 w 4835994"/>
                <a:gd name="connsiteY39" fmla="*/ 9089456 h 10838303"/>
                <a:gd name="connsiteX40" fmla="*/ 492594 w 4835994"/>
                <a:gd name="connsiteY40" fmla="*/ 8860856 h 10838303"/>
                <a:gd name="connsiteX41" fmla="*/ 562933 w 4835994"/>
                <a:gd name="connsiteY41" fmla="*/ 8579502 h 10838303"/>
                <a:gd name="connsiteX42" fmla="*/ 502642 w 4835994"/>
                <a:gd name="connsiteY42" fmla="*/ 8217761 h 10838303"/>
                <a:gd name="connsiteX43" fmla="*/ 974382 w 4835994"/>
                <a:gd name="connsiteY43" fmla="*/ 6495942 h 10838303"/>
                <a:gd name="connsiteX44" fmla="*/ 1067405 w 4835994"/>
                <a:gd name="connsiteY44" fmla="*/ 5612726 h 10838303"/>
                <a:gd name="connsiteX45" fmla="*/ 1093998 w 4835994"/>
                <a:gd name="connsiteY45" fmla="*/ 5115080 h 10838303"/>
                <a:gd name="connsiteX46" fmla="*/ 1104715 w 4835994"/>
                <a:gd name="connsiteY46" fmla="*/ 5123642 h 10838303"/>
                <a:gd name="connsiteX47" fmla="*/ 1207423 w 4835994"/>
                <a:gd name="connsiteY47" fmla="*/ 5640056 h 10838303"/>
                <a:gd name="connsiteX48" fmla="*/ 1325236 w 4835994"/>
                <a:gd name="connsiteY48" fmla="*/ 6305607 h 10838303"/>
                <a:gd name="connsiteX49" fmla="*/ 1193086 w 4835994"/>
                <a:gd name="connsiteY49" fmla="*/ 6737990 h 10838303"/>
                <a:gd name="connsiteX50" fmla="*/ 822515 w 4835994"/>
                <a:gd name="connsiteY50" fmla="*/ 7772234 h 10838303"/>
                <a:gd name="connsiteX51" fmla="*/ 698306 w 4835994"/>
                <a:gd name="connsiteY51" fmla="*/ 8794147 h 10838303"/>
                <a:gd name="connsiteX52" fmla="*/ 861871 w 4835994"/>
                <a:gd name="connsiteY52" fmla="*/ 9863179 h 10838303"/>
                <a:gd name="connsiteX53" fmla="*/ 843458 w 4835994"/>
                <a:gd name="connsiteY53" fmla="*/ 9913356 h 10838303"/>
                <a:gd name="connsiteX54" fmla="*/ 1020133 w 4835994"/>
                <a:gd name="connsiteY54" fmla="*/ 10601733 h 10838303"/>
                <a:gd name="connsiteX55" fmla="*/ 1090471 w 4835994"/>
                <a:gd name="connsiteY55" fmla="*/ 10812749 h 10838303"/>
                <a:gd name="connsiteX56" fmla="*/ 1178394 w 4835994"/>
                <a:gd name="connsiteY56" fmla="*/ 10812749 h 10838303"/>
                <a:gd name="connsiteX57" fmla="*/ 1389410 w 4835994"/>
                <a:gd name="connsiteY57" fmla="*/ 10812749 h 10838303"/>
                <a:gd name="connsiteX58" fmla="*/ 1916948 w 4835994"/>
                <a:gd name="connsiteY58" fmla="*/ 10812749 h 10838303"/>
                <a:gd name="connsiteX59" fmla="*/ 2338979 w 4835994"/>
                <a:gd name="connsiteY59" fmla="*/ 10795164 h 10838303"/>
                <a:gd name="connsiteX60" fmla="*/ 2374148 w 4835994"/>
                <a:gd name="connsiteY60" fmla="*/ 10672072 h 10838303"/>
                <a:gd name="connsiteX61" fmla="*/ 2338979 w 4835994"/>
                <a:gd name="connsiteY61" fmla="*/ 10408302 h 10838303"/>
                <a:gd name="connsiteX62" fmla="*/ 2356563 w 4835994"/>
                <a:gd name="connsiteY62" fmla="*/ 10003856 h 10838303"/>
                <a:gd name="connsiteX63" fmla="*/ 2338979 w 4835994"/>
                <a:gd name="connsiteY63" fmla="*/ 9441149 h 10838303"/>
                <a:gd name="connsiteX64" fmla="*/ 2303810 w 4835994"/>
                <a:gd name="connsiteY64" fmla="*/ 9142210 h 10838303"/>
                <a:gd name="connsiteX65" fmla="*/ 2303810 w 4835994"/>
                <a:gd name="connsiteY65" fmla="*/ 9019118 h 10838303"/>
                <a:gd name="connsiteX66" fmla="*/ 2479656 w 4835994"/>
                <a:gd name="connsiteY66" fmla="*/ 9036702 h 10838303"/>
                <a:gd name="connsiteX67" fmla="*/ 2549994 w 4835994"/>
                <a:gd name="connsiteY67" fmla="*/ 9054287 h 10838303"/>
                <a:gd name="connsiteX68" fmla="*/ 2532410 w 4835994"/>
                <a:gd name="connsiteY68" fmla="*/ 9265302 h 10838303"/>
                <a:gd name="connsiteX69" fmla="*/ 2514825 w 4835994"/>
                <a:gd name="connsiteY69" fmla="*/ 9546656 h 10838303"/>
                <a:gd name="connsiteX70" fmla="*/ 2497240 w 4835994"/>
                <a:gd name="connsiteY70" fmla="*/ 9775256 h 10838303"/>
                <a:gd name="connsiteX71" fmla="*/ 2497240 w 4835994"/>
                <a:gd name="connsiteY71" fmla="*/ 10056610 h 10838303"/>
                <a:gd name="connsiteX72" fmla="*/ 2479656 w 4835994"/>
                <a:gd name="connsiteY72" fmla="*/ 10250041 h 10838303"/>
                <a:gd name="connsiteX73" fmla="*/ 2497240 w 4835994"/>
                <a:gd name="connsiteY73" fmla="*/ 10478641 h 10838303"/>
                <a:gd name="connsiteX74" fmla="*/ 2497240 w 4835994"/>
                <a:gd name="connsiteY74" fmla="*/ 10672072 h 10838303"/>
                <a:gd name="connsiteX75" fmla="*/ 2514825 w 4835994"/>
                <a:gd name="connsiteY75" fmla="*/ 10830333 h 10838303"/>
                <a:gd name="connsiteX76" fmla="*/ 2725840 w 4835994"/>
                <a:gd name="connsiteY76" fmla="*/ 10812749 h 10838303"/>
                <a:gd name="connsiteX77" fmla="*/ 3059948 w 4835994"/>
                <a:gd name="connsiteY77" fmla="*/ 10795164 h 10838303"/>
                <a:gd name="connsiteX78" fmla="*/ 3499563 w 4835994"/>
                <a:gd name="connsiteY78" fmla="*/ 10830333 h 10838303"/>
                <a:gd name="connsiteX79" fmla="*/ 3763333 w 4835994"/>
                <a:gd name="connsiteY79" fmla="*/ 10795164 h 10838303"/>
                <a:gd name="connsiteX80" fmla="*/ 3780917 w 4835994"/>
                <a:gd name="connsiteY80" fmla="*/ 10689656 h 10838303"/>
                <a:gd name="connsiteX81" fmla="*/ 3851256 w 4835994"/>
                <a:gd name="connsiteY81" fmla="*/ 10302795 h 10838303"/>
                <a:gd name="connsiteX82" fmla="*/ 3974348 w 4835994"/>
                <a:gd name="connsiteY82" fmla="*/ 9792841 h 10838303"/>
                <a:gd name="connsiteX83" fmla="*/ 4079856 w 4835994"/>
                <a:gd name="connsiteY83" fmla="*/ 9089456 h 10838303"/>
                <a:gd name="connsiteX84" fmla="*/ 4170011 w 4835994"/>
                <a:gd name="connsiteY84" fmla="*/ 8736927 h 10838303"/>
                <a:gd name="connsiteX85" fmla="*/ 4161486 w 4835994"/>
                <a:gd name="connsiteY85" fmla="*/ 8078176 h 10838303"/>
                <a:gd name="connsiteX86" fmla="*/ 4048340 w 4835994"/>
                <a:gd name="connsiteY86" fmla="*/ 7367991 h 10838303"/>
                <a:gd name="connsiteX87" fmla="*/ 3752447 w 4835994"/>
                <a:gd name="connsiteY87" fmla="*/ 6709393 h 10838303"/>
                <a:gd name="connsiteX88" fmla="*/ 3576297 w 4835994"/>
                <a:gd name="connsiteY88" fmla="*/ 6299440 h 10838303"/>
                <a:gd name="connsiteX89" fmla="*/ 3622656 w 4835994"/>
                <a:gd name="connsiteY89" fmla="*/ 5889056 h 10838303"/>
                <a:gd name="connsiteX90" fmla="*/ 3692994 w 4835994"/>
                <a:gd name="connsiteY90" fmla="*/ 5396687 h 10838303"/>
                <a:gd name="connsiteX91" fmla="*/ 3710579 w 4835994"/>
                <a:gd name="connsiteY91" fmla="*/ 5115333 h 10838303"/>
                <a:gd name="connsiteX92" fmla="*/ 3734304 w 4835994"/>
                <a:gd name="connsiteY92" fmla="*/ 5363472 h 10838303"/>
                <a:gd name="connsiteX93" fmla="*/ 3798502 w 4835994"/>
                <a:gd name="connsiteY93" fmla="*/ 6135241 h 10838303"/>
                <a:gd name="connsiteX94" fmla="*/ 3798502 w 4835994"/>
                <a:gd name="connsiteY94" fmla="*/ 6469349 h 10838303"/>
                <a:gd name="connsiteX95" fmla="*/ 3921594 w 4835994"/>
                <a:gd name="connsiteY95" fmla="*/ 6979302 h 10838303"/>
                <a:gd name="connsiteX96" fmla="*/ 4079856 w 4835994"/>
                <a:gd name="connsiteY96" fmla="*/ 7542010 h 10838303"/>
                <a:gd name="connsiteX97" fmla="*/ 4417591 w 4835994"/>
                <a:gd name="connsiteY97" fmla="*/ 8314059 h 10838303"/>
                <a:gd name="connsiteX98" fmla="*/ 4322970 w 4835994"/>
                <a:gd name="connsiteY98" fmla="*/ 8652073 h 10838303"/>
                <a:gd name="connsiteX99" fmla="*/ 4326040 w 4835994"/>
                <a:gd name="connsiteY99" fmla="*/ 8966364 h 10838303"/>
                <a:gd name="connsiteX100" fmla="*/ 4273286 w 4835994"/>
                <a:gd name="connsiteY100" fmla="*/ 9282887 h 10838303"/>
                <a:gd name="connsiteX101" fmla="*/ 4185363 w 4835994"/>
                <a:gd name="connsiteY101" fmla="*/ 9529072 h 10838303"/>
                <a:gd name="connsiteX102" fmla="*/ 4202948 w 4835994"/>
                <a:gd name="connsiteY102" fmla="*/ 9722502 h 10838303"/>
                <a:gd name="connsiteX103" fmla="*/ 4202948 w 4835994"/>
                <a:gd name="connsiteY103" fmla="*/ 9845595 h 10838303"/>
                <a:gd name="connsiteX104" fmla="*/ 4220533 w 4835994"/>
                <a:gd name="connsiteY104" fmla="*/ 10039025 h 10838303"/>
                <a:gd name="connsiteX105" fmla="*/ 4308456 w 4835994"/>
                <a:gd name="connsiteY105" fmla="*/ 10144533 h 10838303"/>
                <a:gd name="connsiteX106" fmla="*/ 4343625 w 4835994"/>
                <a:gd name="connsiteY106" fmla="*/ 10144533 h 10838303"/>
                <a:gd name="connsiteX107" fmla="*/ 4361210 w 4835994"/>
                <a:gd name="connsiteY107" fmla="*/ 10056610 h 10838303"/>
                <a:gd name="connsiteX108" fmla="*/ 4326040 w 4835994"/>
                <a:gd name="connsiteY108" fmla="*/ 9915933 h 10838303"/>
                <a:gd name="connsiteX109" fmla="*/ 4343625 w 4835994"/>
                <a:gd name="connsiteY109" fmla="*/ 9722502 h 10838303"/>
                <a:gd name="connsiteX110" fmla="*/ 4396379 w 4835994"/>
                <a:gd name="connsiteY110" fmla="*/ 9581825 h 10838303"/>
                <a:gd name="connsiteX111" fmla="*/ 4466717 w 4835994"/>
                <a:gd name="connsiteY111" fmla="*/ 9845595 h 10838303"/>
                <a:gd name="connsiteX112" fmla="*/ 4466717 w 4835994"/>
                <a:gd name="connsiteY112" fmla="*/ 10074195 h 10838303"/>
                <a:gd name="connsiteX113" fmla="*/ 4431548 w 4835994"/>
                <a:gd name="connsiteY113" fmla="*/ 10179702 h 10838303"/>
                <a:gd name="connsiteX114" fmla="*/ 4378794 w 4835994"/>
                <a:gd name="connsiteY114" fmla="*/ 10302795 h 10838303"/>
                <a:gd name="connsiteX115" fmla="*/ 4290871 w 4835994"/>
                <a:gd name="connsiteY115" fmla="*/ 10461056 h 10838303"/>
                <a:gd name="connsiteX116" fmla="*/ 4290871 w 4835994"/>
                <a:gd name="connsiteY116" fmla="*/ 10496225 h 10838303"/>
                <a:gd name="connsiteX117" fmla="*/ 4449133 w 4835994"/>
                <a:gd name="connsiteY117" fmla="*/ 10320379 h 10838303"/>
                <a:gd name="connsiteX118" fmla="*/ 4607394 w 4835994"/>
                <a:gd name="connsiteY118" fmla="*/ 10250041 h 10838303"/>
                <a:gd name="connsiteX119" fmla="*/ 4712902 w 4835994"/>
                <a:gd name="connsiteY119" fmla="*/ 10074195 h 10838303"/>
                <a:gd name="connsiteX120" fmla="*/ 4783240 w 4835994"/>
                <a:gd name="connsiteY120" fmla="*/ 9915933 h 10838303"/>
                <a:gd name="connsiteX121" fmla="*/ 4835994 w 4835994"/>
                <a:gd name="connsiteY121" fmla="*/ 9740087 h 10838303"/>
                <a:gd name="connsiteX122" fmla="*/ 4783240 w 4835994"/>
                <a:gd name="connsiteY122" fmla="*/ 9405979 h 10838303"/>
                <a:gd name="connsiteX123" fmla="*/ 4677733 w 4835994"/>
                <a:gd name="connsiteY123" fmla="*/ 9019118 h 10838303"/>
                <a:gd name="connsiteX124" fmla="*/ 4677733 w 4835994"/>
                <a:gd name="connsiteY124" fmla="*/ 8860856 h 10838303"/>
                <a:gd name="connsiteX125" fmla="*/ 4695317 w 4835994"/>
                <a:gd name="connsiteY125" fmla="*/ 8808102 h 10838303"/>
                <a:gd name="connsiteX126" fmla="*/ 4624979 w 4835994"/>
                <a:gd name="connsiteY126" fmla="*/ 8702595 h 10838303"/>
                <a:gd name="connsiteX127" fmla="*/ 4607394 w 4835994"/>
                <a:gd name="connsiteY127" fmla="*/ 8649841 h 10838303"/>
                <a:gd name="connsiteX128" fmla="*/ 4767051 w 4835994"/>
                <a:gd name="connsiteY128" fmla="*/ 8494371 h 10838303"/>
                <a:gd name="connsiteX129" fmla="*/ 4720438 w 4835994"/>
                <a:gd name="connsiteY129" fmla="*/ 7531682 h 10838303"/>
                <a:gd name="connsiteX130" fmla="*/ 4705086 w 4835994"/>
                <a:gd name="connsiteY130" fmla="*/ 6929339 h 10838303"/>
                <a:gd name="connsiteX131" fmla="*/ 4614094 w 4835994"/>
                <a:gd name="connsiteY131" fmla="*/ 6406547 h 10838303"/>
                <a:gd name="connsiteX132" fmla="*/ 4509423 w 4835994"/>
                <a:gd name="connsiteY132" fmla="*/ 5797225 h 10838303"/>
                <a:gd name="connsiteX133" fmla="*/ 4468950 w 4835994"/>
                <a:gd name="connsiteY133" fmla="*/ 4536436 h 10838303"/>
                <a:gd name="connsiteX134" fmla="*/ 4486334 w 4835994"/>
                <a:gd name="connsiteY134" fmla="*/ 3790117 h 10838303"/>
                <a:gd name="connsiteX135" fmla="*/ 4249079 w 4835994"/>
                <a:gd name="connsiteY135" fmla="*/ 3339744 h 10838303"/>
                <a:gd name="connsiteX136" fmla="*/ 3999320 w 4835994"/>
                <a:gd name="connsiteY136" fmla="*/ 3133816 h 10838303"/>
                <a:gd name="connsiteX137" fmla="*/ 3678324 w 4835994"/>
                <a:gd name="connsiteY137" fmla="*/ 3002294 h 10838303"/>
                <a:gd name="connsiteX138" fmla="*/ 3402429 w 4835994"/>
                <a:gd name="connsiteY138" fmla="*/ 2835474 h 10838303"/>
                <a:gd name="connsiteX139" fmla="*/ 3024779 w 4835994"/>
                <a:gd name="connsiteY139" fmla="*/ 2618318 h 10838303"/>
                <a:gd name="connsiteX140" fmla="*/ 2893930 w 4835994"/>
                <a:gd name="connsiteY140" fmla="*/ 2263215 h 10838303"/>
                <a:gd name="connsiteX141" fmla="*/ 2869593 w 4835994"/>
                <a:gd name="connsiteY141" fmla="*/ 2022313 h 10838303"/>
                <a:gd name="connsiteX142" fmla="*/ 3098394 w 4835994"/>
                <a:gd name="connsiteY142" fmla="*/ 2075468 h 10838303"/>
                <a:gd name="connsiteX143" fmla="*/ 3358458 w 4835994"/>
                <a:gd name="connsiteY143" fmla="*/ 2143523 h 10838303"/>
                <a:gd name="connsiteX144" fmla="*/ 3435978 w 4835994"/>
                <a:gd name="connsiteY144" fmla="*/ 1988547 h 10838303"/>
                <a:gd name="connsiteX145" fmla="*/ 3446810 w 4835994"/>
                <a:gd name="connsiteY145" fmla="*/ 1932518 h 10838303"/>
                <a:gd name="connsiteX146" fmla="*/ 3457040 w 4835994"/>
                <a:gd name="connsiteY146" fmla="*/ 1823132 h 10838303"/>
                <a:gd name="connsiteX147" fmla="*/ 3464394 w 4835994"/>
                <a:gd name="connsiteY147" fmla="*/ 1791841 h 10838303"/>
                <a:gd name="connsiteX148" fmla="*/ 3534733 w 4835994"/>
                <a:gd name="connsiteY148" fmla="*/ 1774256 h 10838303"/>
                <a:gd name="connsiteX149" fmla="*/ 3517148 w 4835994"/>
                <a:gd name="connsiteY149" fmla="*/ 1721502 h 10838303"/>
                <a:gd name="connsiteX150" fmla="*/ 3499563 w 4835994"/>
                <a:gd name="connsiteY150" fmla="*/ 1703918 h 10838303"/>
                <a:gd name="connsiteX151" fmla="*/ 3552317 w 4835994"/>
                <a:gd name="connsiteY151" fmla="*/ 1686333 h 10838303"/>
                <a:gd name="connsiteX152" fmla="*/ 3552317 w 4835994"/>
                <a:gd name="connsiteY152" fmla="*/ 1580825 h 10838303"/>
                <a:gd name="connsiteX153" fmla="*/ 3534733 w 4835994"/>
                <a:gd name="connsiteY153" fmla="*/ 1422564 h 10838303"/>
                <a:gd name="connsiteX154" fmla="*/ 3640240 w 4835994"/>
                <a:gd name="connsiteY154" fmla="*/ 1422564 h 10838303"/>
                <a:gd name="connsiteX155" fmla="*/ 3740619 w 4835994"/>
                <a:gd name="connsiteY155" fmla="*/ 1415970 h 10838303"/>
                <a:gd name="connsiteX156" fmla="*/ 3710579 w 4835994"/>
                <a:gd name="connsiteY156" fmla="*/ 1299472 h 10838303"/>
                <a:gd name="connsiteX157" fmla="*/ 3622656 w 4835994"/>
                <a:gd name="connsiteY157" fmla="*/ 1193964 h 10838303"/>
                <a:gd name="connsiteX158" fmla="*/ 3587486 w 4835994"/>
                <a:gd name="connsiteY158" fmla="*/ 1141210 h 10838303"/>
                <a:gd name="connsiteX159" fmla="*/ 3552317 w 4835994"/>
                <a:gd name="connsiteY159" fmla="*/ 1053287 h 10838303"/>
                <a:gd name="connsiteX160" fmla="*/ 3600048 w 4835994"/>
                <a:gd name="connsiteY160" fmla="*/ 709967 h 10838303"/>
                <a:gd name="connsiteX161" fmla="*/ 3499563 w 4835994"/>
                <a:gd name="connsiteY161" fmla="*/ 349902 h 10838303"/>
                <a:gd name="connsiteX162" fmla="*/ 3306133 w 4835994"/>
                <a:gd name="connsiteY162" fmla="*/ 191641 h 10838303"/>
                <a:gd name="connsiteX163" fmla="*/ 3059948 w 4835994"/>
                <a:gd name="connsiteY163" fmla="*/ 86133 h 10838303"/>
                <a:gd name="connsiteX164" fmla="*/ 2796179 w 4835994"/>
                <a:gd name="connsiteY164" fmla="*/ 15795 h 10838303"/>
                <a:gd name="connsiteX165" fmla="*/ 2484785 w 4835994"/>
                <a:gd name="connsiteY165" fmla="*/ 6270 h 10838303"/>
                <a:gd name="connsiteX166" fmla="*/ 2241164 w 4835994"/>
                <a:gd name="connsiteY166" fmla="*/ 93827 h 10838303"/>
                <a:gd name="connsiteX167" fmla="*/ 1906323 w 4835994"/>
                <a:gd name="connsiteY167" fmla="*/ 240731 h 10838303"/>
                <a:gd name="connsiteX168" fmla="*/ 1776271 w 4835994"/>
                <a:gd name="connsiteY168" fmla="*/ 367487 h 10838303"/>
                <a:gd name="connsiteX169" fmla="*/ 1639257 w 4835994"/>
                <a:gd name="connsiteY169" fmla="*/ 691704 h 10838303"/>
                <a:gd name="connsiteX170" fmla="*/ 1628634 w 4835994"/>
                <a:gd name="connsiteY170" fmla="*/ 1143409 h 10838303"/>
                <a:gd name="connsiteX171" fmla="*/ 1792184 w 4835994"/>
                <a:gd name="connsiteY171" fmla="*/ 1466157 h 10838303"/>
                <a:gd name="connsiteX172" fmla="*/ 2083769 w 4835994"/>
                <a:gd name="connsiteY172" fmla="*/ 1778802 h 10838303"/>
                <a:gd name="connsiteX173" fmla="*/ 2090721 w 4835994"/>
                <a:gd name="connsiteY173" fmla="*/ 2078142 h 10838303"/>
                <a:gd name="connsiteX174" fmla="*/ 2004871 w 4835994"/>
                <a:gd name="connsiteY174" fmla="*/ 2512810 h 10838303"/>
                <a:gd name="connsiteX175" fmla="*/ 1562185 w 4835994"/>
                <a:gd name="connsiteY175" fmla="*/ 2812587 h 10838303"/>
                <a:gd name="connsiteX176" fmla="*/ 1139317 w 4835994"/>
                <a:gd name="connsiteY176" fmla="*/ 3020531 h 10838303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893930 w 4835994"/>
                <a:gd name="connsiteY140" fmla="*/ 2261453 h 10836541"/>
                <a:gd name="connsiteX141" fmla="*/ 2869593 w 4835994"/>
                <a:gd name="connsiteY141" fmla="*/ 2020551 h 10836541"/>
                <a:gd name="connsiteX142" fmla="*/ 3098394 w 4835994"/>
                <a:gd name="connsiteY142" fmla="*/ 2073706 h 10836541"/>
                <a:gd name="connsiteX143" fmla="*/ 3358458 w 4835994"/>
                <a:gd name="connsiteY143" fmla="*/ 2141761 h 10836541"/>
                <a:gd name="connsiteX144" fmla="*/ 3435978 w 4835994"/>
                <a:gd name="connsiteY144" fmla="*/ 1986785 h 10836541"/>
                <a:gd name="connsiteX145" fmla="*/ 3446810 w 4835994"/>
                <a:gd name="connsiteY145" fmla="*/ 1930756 h 10836541"/>
                <a:gd name="connsiteX146" fmla="*/ 3457040 w 4835994"/>
                <a:gd name="connsiteY146" fmla="*/ 1821370 h 10836541"/>
                <a:gd name="connsiteX147" fmla="*/ 3464394 w 4835994"/>
                <a:gd name="connsiteY147" fmla="*/ 1790079 h 10836541"/>
                <a:gd name="connsiteX148" fmla="*/ 3534733 w 4835994"/>
                <a:gd name="connsiteY148" fmla="*/ 1772494 h 10836541"/>
                <a:gd name="connsiteX149" fmla="*/ 3517148 w 4835994"/>
                <a:gd name="connsiteY149" fmla="*/ 1719740 h 10836541"/>
                <a:gd name="connsiteX150" fmla="*/ 3499563 w 4835994"/>
                <a:gd name="connsiteY150" fmla="*/ 1702156 h 10836541"/>
                <a:gd name="connsiteX151" fmla="*/ 3552317 w 4835994"/>
                <a:gd name="connsiteY151" fmla="*/ 1684571 h 10836541"/>
                <a:gd name="connsiteX152" fmla="*/ 3552317 w 4835994"/>
                <a:gd name="connsiteY152" fmla="*/ 1579063 h 10836541"/>
                <a:gd name="connsiteX153" fmla="*/ 3534733 w 4835994"/>
                <a:gd name="connsiteY153" fmla="*/ 1420802 h 10836541"/>
                <a:gd name="connsiteX154" fmla="*/ 3640240 w 4835994"/>
                <a:gd name="connsiteY154" fmla="*/ 1420802 h 10836541"/>
                <a:gd name="connsiteX155" fmla="*/ 3740619 w 4835994"/>
                <a:gd name="connsiteY155" fmla="*/ 1414208 h 10836541"/>
                <a:gd name="connsiteX156" fmla="*/ 3710579 w 4835994"/>
                <a:gd name="connsiteY156" fmla="*/ 1297710 h 10836541"/>
                <a:gd name="connsiteX157" fmla="*/ 3622656 w 4835994"/>
                <a:gd name="connsiteY157" fmla="*/ 1192202 h 10836541"/>
                <a:gd name="connsiteX158" fmla="*/ 3587486 w 4835994"/>
                <a:gd name="connsiteY158" fmla="*/ 1139448 h 10836541"/>
                <a:gd name="connsiteX159" fmla="*/ 3552317 w 4835994"/>
                <a:gd name="connsiteY159" fmla="*/ 1051525 h 10836541"/>
                <a:gd name="connsiteX160" fmla="*/ 3600048 w 4835994"/>
                <a:gd name="connsiteY160" fmla="*/ 708205 h 10836541"/>
                <a:gd name="connsiteX161" fmla="*/ 3499563 w 4835994"/>
                <a:gd name="connsiteY161" fmla="*/ 348140 h 10836541"/>
                <a:gd name="connsiteX162" fmla="*/ 3306133 w 4835994"/>
                <a:gd name="connsiteY162" fmla="*/ 189879 h 10836541"/>
                <a:gd name="connsiteX163" fmla="*/ 3059948 w 4835994"/>
                <a:gd name="connsiteY163" fmla="*/ 84371 h 10836541"/>
                <a:gd name="connsiteX164" fmla="*/ 2796179 w 4835994"/>
                <a:gd name="connsiteY164" fmla="*/ 14033 h 10836541"/>
                <a:gd name="connsiteX165" fmla="*/ 2484785 w 4835994"/>
                <a:gd name="connsiteY165" fmla="*/ 4508 h 10836541"/>
                <a:gd name="connsiteX166" fmla="*/ 2198302 w 4835994"/>
                <a:gd name="connsiteY166" fmla="*/ 68253 h 10836541"/>
                <a:gd name="connsiteX167" fmla="*/ 1906323 w 4835994"/>
                <a:gd name="connsiteY167" fmla="*/ 238969 h 10836541"/>
                <a:gd name="connsiteX168" fmla="*/ 1776271 w 4835994"/>
                <a:gd name="connsiteY168" fmla="*/ 365725 h 10836541"/>
                <a:gd name="connsiteX169" fmla="*/ 1639257 w 4835994"/>
                <a:gd name="connsiteY169" fmla="*/ 689942 h 10836541"/>
                <a:gd name="connsiteX170" fmla="*/ 1628634 w 4835994"/>
                <a:gd name="connsiteY170" fmla="*/ 1141647 h 10836541"/>
                <a:gd name="connsiteX171" fmla="*/ 1792184 w 4835994"/>
                <a:gd name="connsiteY171" fmla="*/ 1464395 h 10836541"/>
                <a:gd name="connsiteX172" fmla="*/ 2083769 w 4835994"/>
                <a:gd name="connsiteY172" fmla="*/ 1777040 h 10836541"/>
                <a:gd name="connsiteX173" fmla="*/ 2090721 w 4835994"/>
                <a:gd name="connsiteY173" fmla="*/ 2076380 h 10836541"/>
                <a:gd name="connsiteX174" fmla="*/ 2004871 w 4835994"/>
                <a:gd name="connsiteY174" fmla="*/ 2511048 h 10836541"/>
                <a:gd name="connsiteX175" fmla="*/ 1562185 w 4835994"/>
                <a:gd name="connsiteY175" fmla="*/ 2810825 h 10836541"/>
                <a:gd name="connsiteX176" fmla="*/ 1139317 w 4835994"/>
                <a:gd name="connsiteY176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893930 w 4835994"/>
                <a:gd name="connsiteY140" fmla="*/ 2261453 h 10836541"/>
                <a:gd name="connsiteX141" fmla="*/ 2869593 w 4835994"/>
                <a:gd name="connsiteY141" fmla="*/ 2020551 h 10836541"/>
                <a:gd name="connsiteX142" fmla="*/ 3098394 w 4835994"/>
                <a:gd name="connsiteY142" fmla="*/ 2073706 h 10836541"/>
                <a:gd name="connsiteX143" fmla="*/ 3358458 w 4835994"/>
                <a:gd name="connsiteY143" fmla="*/ 2141761 h 10836541"/>
                <a:gd name="connsiteX144" fmla="*/ 3435978 w 4835994"/>
                <a:gd name="connsiteY144" fmla="*/ 1986785 h 10836541"/>
                <a:gd name="connsiteX145" fmla="*/ 3446810 w 4835994"/>
                <a:gd name="connsiteY145" fmla="*/ 1930756 h 10836541"/>
                <a:gd name="connsiteX146" fmla="*/ 3457040 w 4835994"/>
                <a:gd name="connsiteY146" fmla="*/ 1821370 h 10836541"/>
                <a:gd name="connsiteX147" fmla="*/ 3464394 w 4835994"/>
                <a:gd name="connsiteY147" fmla="*/ 1790079 h 10836541"/>
                <a:gd name="connsiteX148" fmla="*/ 3534733 w 4835994"/>
                <a:gd name="connsiteY148" fmla="*/ 1772494 h 10836541"/>
                <a:gd name="connsiteX149" fmla="*/ 3517148 w 4835994"/>
                <a:gd name="connsiteY149" fmla="*/ 1719740 h 10836541"/>
                <a:gd name="connsiteX150" fmla="*/ 3499563 w 4835994"/>
                <a:gd name="connsiteY150" fmla="*/ 1702156 h 10836541"/>
                <a:gd name="connsiteX151" fmla="*/ 3552317 w 4835994"/>
                <a:gd name="connsiteY151" fmla="*/ 1684571 h 10836541"/>
                <a:gd name="connsiteX152" fmla="*/ 3552317 w 4835994"/>
                <a:gd name="connsiteY152" fmla="*/ 1579063 h 10836541"/>
                <a:gd name="connsiteX153" fmla="*/ 3534733 w 4835994"/>
                <a:gd name="connsiteY153" fmla="*/ 1420802 h 10836541"/>
                <a:gd name="connsiteX154" fmla="*/ 3640240 w 4835994"/>
                <a:gd name="connsiteY154" fmla="*/ 1420802 h 10836541"/>
                <a:gd name="connsiteX155" fmla="*/ 3740619 w 4835994"/>
                <a:gd name="connsiteY155" fmla="*/ 1414208 h 10836541"/>
                <a:gd name="connsiteX156" fmla="*/ 3710579 w 4835994"/>
                <a:gd name="connsiteY156" fmla="*/ 1297710 h 10836541"/>
                <a:gd name="connsiteX157" fmla="*/ 3622656 w 4835994"/>
                <a:gd name="connsiteY157" fmla="*/ 1192202 h 10836541"/>
                <a:gd name="connsiteX158" fmla="*/ 3587486 w 4835994"/>
                <a:gd name="connsiteY158" fmla="*/ 1139448 h 10836541"/>
                <a:gd name="connsiteX159" fmla="*/ 3552317 w 4835994"/>
                <a:gd name="connsiteY159" fmla="*/ 1051525 h 10836541"/>
                <a:gd name="connsiteX160" fmla="*/ 3600048 w 4835994"/>
                <a:gd name="connsiteY160" fmla="*/ 708205 h 10836541"/>
                <a:gd name="connsiteX161" fmla="*/ 3499563 w 4835994"/>
                <a:gd name="connsiteY161" fmla="*/ 348140 h 10836541"/>
                <a:gd name="connsiteX162" fmla="*/ 3306133 w 4835994"/>
                <a:gd name="connsiteY162" fmla="*/ 189879 h 10836541"/>
                <a:gd name="connsiteX163" fmla="*/ 3059948 w 4835994"/>
                <a:gd name="connsiteY163" fmla="*/ 84371 h 10836541"/>
                <a:gd name="connsiteX164" fmla="*/ 2796179 w 4835994"/>
                <a:gd name="connsiteY164" fmla="*/ 14033 h 10836541"/>
                <a:gd name="connsiteX165" fmla="*/ 2484785 w 4835994"/>
                <a:gd name="connsiteY165" fmla="*/ 4508 h 10836541"/>
                <a:gd name="connsiteX166" fmla="*/ 2198302 w 4835994"/>
                <a:gd name="connsiteY166" fmla="*/ 68253 h 10836541"/>
                <a:gd name="connsiteX167" fmla="*/ 1776271 w 4835994"/>
                <a:gd name="connsiteY167" fmla="*/ 365725 h 10836541"/>
                <a:gd name="connsiteX168" fmla="*/ 1639257 w 4835994"/>
                <a:gd name="connsiteY168" fmla="*/ 689942 h 10836541"/>
                <a:gd name="connsiteX169" fmla="*/ 1628634 w 4835994"/>
                <a:gd name="connsiteY169" fmla="*/ 1141647 h 10836541"/>
                <a:gd name="connsiteX170" fmla="*/ 1792184 w 4835994"/>
                <a:gd name="connsiteY170" fmla="*/ 1464395 h 10836541"/>
                <a:gd name="connsiteX171" fmla="*/ 2083769 w 4835994"/>
                <a:gd name="connsiteY171" fmla="*/ 1777040 h 10836541"/>
                <a:gd name="connsiteX172" fmla="*/ 2090721 w 4835994"/>
                <a:gd name="connsiteY172" fmla="*/ 2076380 h 10836541"/>
                <a:gd name="connsiteX173" fmla="*/ 2004871 w 4835994"/>
                <a:gd name="connsiteY173" fmla="*/ 2511048 h 10836541"/>
                <a:gd name="connsiteX174" fmla="*/ 1562185 w 4835994"/>
                <a:gd name="connsiteY174" fmla="*/ 2810825 h 10836541"/>
                <a:gd name="connsiteX175" fmla="*/ 1139317 w 4835994"/>
                <a:gd name="connsiteY175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893930 w 4835994"/>
                <a:gd name="connsiteY140" fmla="*/ 2261453 h 10836541"/>
                <a:gd name="connsiteX141" fmla="*/ 2869593 w 4835994"/>
                <a:gd name="connsiteY141" fmla="*/ 2020551 h 10836541"/>
                <a:gd name="connsiteX142" fmla="*/ 3098394 w 4835994"/>
                <a:gd name="connsiteY142" fmla="*/ 2073706 h 10836541"/>
                <a:gd name="connsiteX143" fmla="*/ 3358458 w 4835994"/>
                <a:gd name="connsiteY143" fmla="*/ 2141761 h 10836541"/>
                <a:gd name="connsiteX144" fmla="*/ 3435978 w 4835994"/>
                <a:gd name="connsiteY144" fmla="*/ 1986785 h 10836541"/>
                <a:gd name="connsiteX145" fmla="*/ 3446810 w 4835994"/>
                <a:gd name="connsiteY145" fmla="*/ 1930756 h 10836541"/>
                <a:gd name="connsiteX146" fmla="*/ 3457040 w 4835994"/>
                <a:gd name="connsiteY146" fmla="*/ 1821370 h 10836541"/>
                <a:gd name="connsiteX147" fmla="*/ 3464394 w 4835994"/>
                <a:gd name="connsiteY147" fmla="*/ 1790079 h 10836541"/>
                <a:gd name="connsiteX148" fmla="*/ 3534733 w 4835994"/>
                <a:gd name="connsiteY148" fmla="*/ 1772494 h 10836541"/>
                <a:gd name="connsiteX149" fmla="*/ 3517148 w 4835994"/>
                <a:gd name="connsiteY149" fmla="*/ 1719740 h 10836541"/>
                <a:gd name="connsiteX150" fmla="*/ 3499563 w 4835994"/>
                <a:gd name="connsiteY150" fmla="*/ 1702156 h 10836541"/>
                <a:gd name="connsiteX151" fmla="*/ 3552317 w 4835994"/>
                <a:gd name="connsiteY151" fmla="*/ 1684571 h 10836541"/>
                <a:gd name="connsiteX152" fmla="*/ 3552317 w 4835994"/>
                <a:gd name="connsiteY152" fmla="*/ 1579063 h 10836541"/>
                <a:gd name="connsiteX153" fmla="*/ 3534733 w 4835994"/>
                <a:gd name="connsiteY153" fmla="*/ 1420802 h 10836541"/>
                <a:gd name="connsiteX154" fmla="*/ 3640240 w 4835994"/>
                <a:gd name="connsiteY154" fmla="*/ 1420802 h 10836541"/>
                <a:gd name="connsiteX155" fmla="*/ 3740619 w 4835994"/>
                <a:gd name="connsiteY155" fmla="*/ 1414208 h 10836541"/>
                <a:gd name="connsiteX156" fmla="*/ 3710579 w 4835994"/>
                <a:gd name="connsiteY156" fmla="*/ 1297710 h 10836541"/>
                <a:gd name="connsiteX157" fmla="*/ 3622656 w 4835994"/>
                <a:gd name="connsiteY157" fmla="*/ 1192202 h 10836541"/>
                <a:gd name="connsiteX158" fmla="*/ 3587486 w 4835994"/>
                <a:gd name="connsiteY158" fmla="*/ 1139448 h 10836541"/>
                <a:gd name="connsiteX159" fmla="*/ 3552317 w 4835994"/>
                <a:gd name="connsiteY159" fmla="*/ 1051525 h 10836541"/>
                <a:gd name="connsiteX160" fmla="*/ 3600048 w 4835994"/>
                <a:gd name="connsiteY160" fmla="*/ 708205 h 10836541"/>
                <a:gd name="connsiteX161" fmla="*/ 3499563 w 4835994"/>
                <a:gd name="connsiteY161" fmla="*/ 348140 h 10836541"/>
                <a:gd name="connsiteX162" fmla="*/ 3306133 w 4835994"/>
                <a:gd name="connsiteY162" fmla="*/ 189879 h 10836541"/>
                <a:gd name="connsiteX163" fmla="*/ 3059948 w 4835994"/>
                <a:gd name="connsiteY163" fmla="*/ 84371 h 10836541"/>
                <a:gd name="connsiteX164" fmla="*/ 2796179 w 4835994"/>
                <a:gd name="connsiteY164" fmla="*/ 14033 h 10836541"/>
                <a:gd name="connsiteX165" fmla="*/ 2484785 w 4835994"/>
                <a:gd name="connsiteY165" fmla="*/ 4508 h 10836541"/>
                <a:gd name="connsiteX166" fmla="*/ 2198302 w 4835994"/>
                <a:gd name="connsiteY166" fmla="*/ 68253 h 10836541"/>
                <a:gd name="connsiteX167" fmla="*/ 1776271 w 4835994"/>
                <a:gd name="connsiteY167" fmla="*/ 365725 h 10836541"/>
                <a:gd name="connsiteX168" fmla="*/ 1639257 w 4835994"/>
                <a:gd name="connsiteY168" fmla="*/ 689942 h 10836541"/>
                <a:gd name="connsiteX169" fmla="*/ 1628634 w 4835994"/>
                <a:gd name="connsiteY169" fmla="*/ 1141647 h 10836541"/>
                <a:gd name="connsiteX170" fmla="*/ 1792184 w 4835994"/>
                <a:gd name="connsiteY170" fmla="*/ 1464395 h 10836541"/>
                <a:gd name="connsiteX171" fmla="*/ 2083769 w 4835994"/>
                <a:gd name="connsiteY171" fmla="*/ 1777040 h 10836541"/>
                <a:gd name="connsiteX172" fmla="*/ 2090721 w 4835994"/>
                <a:gd name="connsiteY172" fmla="*/ 2076380 h 10836541"/>
                <a:gd name="connsiteX173" fmla="*/ 2004871 w 4835994"/>
                <a:gd name="connsiteY173" fmla="*/ 2511048 h 10836541"/>
                <a:gd name="connsiteX174" fmla="*/ 1562185 w 4835994"/>
                <a:gd name="connsiteY174" fmla="*/ 2810825 h 10836541"/>
                <a:gd name="connsiteX175" fmla="*/ 1139317 w 4835994"/>
                <a:gd name="connsiteY175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893930 w 4835994"/>
                <a:gd name="connsiteY140" fmla="*/ 2261453 h 10836541"/>
                <a:gd name="connsiteX141" fmla="*/ 2869593 w 4835994"/>
                <a:gd name="connsiteY141" fmla="*/ 2020551 h 10836541"/>
                <a:gd name="connsiteX142" fmla="*/ 3098394 w 4835994"/>
                <a:gd name="connsiteY142" fmla="*/ 2073706 h 10836541"/>
                <a:gd name="connsiteX143" fmla="*/ 3358458 w 4835994"/>
                <a:gd name="connsiteY143" fmla="*/ 2141761 h 10836541"/>
                <a:gd name="connsiteX144" fmla="*/ 3435978 w 4835994"/>
                <a:gd name="connsiteY144" fmla="*/ 1986785 h 10836541"/>
                <a:gd name="connsiteX145" fmla="*/ 3446810 w 4835994"/>
                <a:gd name="connsiteY145" fmla="*/ 1930756 h 10836541"/>
                <a:gd name="connsiteX146" fmla="*/ 3457040 w 4835994"/>
                <a:gd name="connsiteY146" fmla="*/ 1821370 h 10836541"/>
                <a:gd name="connsiteX147" fmla="*/ 3464394 w 4835994"/>
                <a:gd name="connsiteY147" fmla="*/ 1790079 h 10836541"/>
                <a:gd name="connsiteX148" fmla="*/ 3534733 w 4835994"/>
                <a:gd name="connsiteY148" fmla="*/ 1772494 h 10836541"/>
                <a:gd name="connsiteX149" fmla="*/ 3517148 w 4835994"/>
                <a:gd name="connsiteY149" fmla="*/ 1719740 h 10836541"/>
                <a:gd name="connsiteX150" fmla="*/ 3499563 w 4835994"/>
                <a:gd name="connsiteY150" fmla="*/ 1702156 h 10836541"/>
                <a:gd name="connsiteX151" fmla="*/ 3552317 w 4835994"/>
                <a:gd name="connsiteY151" fmla="*/ 1684571 h 10836541"/>
                <a:gd name="connsiteX152" fmla="*/ 3552317 w 4835994"/>
                <a:gd name="connsiteY152" fmla="*/ 1579063 h 10836541"/>
                <a:gd name="connsiteX153" fmla="*/ 3534733 w 4835994"/>
                <a:gd name="connsiteY153" fmla="*/ 1420802 h 10836541"/>
                <a:gd name="connsiteX154" fmla="*/ 3640240 w 4835994"/>
                <a:gd name="connsiteY154" fmla="*/ 1420802 h 10836541"/>
                <a:gd name="connsiteX155" fmla="*/ 3740619 w 4835994"/>
                <a:gd name="connsiteY155" fmla="*/ 1414208 h 10836541"/>
                <a:gd name="connsiteX156" fmla="*/ 3710579 w 4835994"/>
                <a:gd name="connsiteY156" fmla="*/ 1297710 h 10836541"/>
                <a:gd name="connsiteX157" fmla="*/ 3622656 w 4835994"/>
                <a:gd name="connsiteY157" fmla="*/ 1192202 h 10836541"/>
                <a:gd name="connsiteX158" fmla="*/ 3587486 w 4835994"/>
                <a:gd name="connsiteY158" fmla="*/ 1139448 h 10836541"/>
                <a:gd name="connsiteX159" fmla="*/ 3552317 w 4835994"/>
                <a:gd name="connsiteY159" fmla="*/ 1051525 h 10836541"/>
                <a:gd name="connsiteX160" fmla="*/ 3590523 w 4835994"/>
                <a:gd name="connsiteY160" fmla="*/ 770118 h 10836541"/>
                <a:gd name="connsiteX161" fmla="*/ 3499563 w 4835994"/>
                <a:gd name="connsiteY161" fmla="*/ 348140 h 10836541"/>
                <a:gd name="connsiteX162" fmla="*/ 3306133 w 4835994"/>
                <a:gd name="connsiteY162" fmla="*/ 189879 h 10836541"/>
                <a:gd name="connsiteX163" fmla="*/ 3059948 w 4835994"/>
                <a:gd name="connsiteY163" fmla="*/ 84371 h 10836541"/>
                <a:gd name="connsiteX164" fmla="*/ 2796179 w 4835994"/>
                <a:gd name="connsiteY164" fmla="*/ 14033 h 10836541"/>
                <a:gd name="connsiteX165" fmla="*/ 2484785 w 4835994"/>
                <a:gd name="connsiteY165" fmla="*/ 4508 h 10836541"/>
                <a:gd name="connsiteX166" fmla="*/ 2198302 w 4835994"/>
                <a:gd name="connsiteY166" fmla="*/ 68253 h 10836541"/>
                <a:gd name="connsiteX167" fmla="*/ 1776271 w 4835994"/>
                <a:gd name="connsiteY167" fmla="*/ 365725 h 10836541"/>
                <a:gd name="connsiteX168" fmla="*/ 1639257 w 4835994"/>
                <a:gd name="connsiteY168" fmla="*/ 689942 h 10836541"/>
                <a:gd name="connsiteX169" fmla="*/ 1628634 w 4835994"/>
                <a:gd name="connsiteY169" fmla="*/ 1141647 h 10836541"/>
                <a:gd name="connsiteX170" fmla="*/ 1792184 w 4835994"/>
                <a:gd name="connsiteY170" fmla="*/ 1464395 h 10836541"/>
                <a:gd name="connsiteX171" fmla="*/ 2083769 w 4835994"/>
                <a:gd name="connsiteY171" fmla="*/ 1777040 h 10836541"/>
                <a:gd name="connsiteX172" fmla="*/ 2090721 w 4835994"/>
                <a:gd name="connsiteY172" fmla="*/ 2076380 h 10836541"/>
                <a:gd name="connsiteX173" fmla="*/ 2004871 w 4835994"/>
                <a:gd name="connsiteY173" fmla="*/ 2511048 h 10836541"/>
                <a:gd name="connsiteX174" fmla="*/ 1562185 w 4835994"/>
                <a:gd name="connsiteY174" fmla="*/ 2810825 h 10836541"/>
                <a:gd name="connsiteX175" fmla="*/ 1139317 w 4835994"/>
                <a:gd name="connsiteY175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893930 w 4835994"/>
                <a:gd name="connsiteY140" fmla="*/ 2261453 h 10836541"/>
                <a:gd name="connsiteX141" fmla="*/ 2869593 w 4835994"/>
                <a:gd name="connsiteY141" fmla="*/ 2020551 h 10836541"/>
                <a:gd name="connsiteX142" fmla="*/ 3098394 w 4835994"/>
                <a:gd name="connsiteY142" fmla="*/ 2073706 h 10836541"/>
                <a:gd name="connsiteX143" fmla="*/ 3358458 w 4835994"/>
                <a:gd name="connsiteY143" fmla="*/ 2141761 h 10836541"/>
                <a:gd name="connsiteX144" fmla="*/ 3435978 w 4835994"/>
                <a:gd name="connsiteY144" fmla="*/ 1986785 h 10836541"/>
                <a:gd name="connsiteX145" fmla="*/ 3446810 w 4835994"/>
                <a:gd name="connsiteY145" fmla="*/ 1930756 h 10836541"/>
                <a:gd name="connsiteX146" fmla="*/ 3457040 w 4835994"/>
                <a:gd name="connsiteY146" fmla="*/ 1821370 h 10836541"/>
                <a:gd name="connsiteX147" fmla="*/ 3464394 w 4835994"/>
                <a:gd name="connsiteY147" fmla="*/ 1790079 h 10836541"/>
                <a:gd name="connsiteX148" fmla="*/ 3534733 w 4835994"/>
                <a:gd name="connsiteY148" fmla="*/ 1772494 h 10836541"/>
                <a:gd name="connsiteX149" fmla="*/ 3517148 w 4835994"/>
                <a:gd name="connsiteY149" fmla="*/ 1719740 h 10836541"/>
                <a:gd name="connsiteX150" fmla="*/ 3499563 w 4835994"/>
                <a:gd name="connsiteY150" fmla="*/ 1702156 h 10836541"/>
                <a:gd name="connsiteX151" fmla="*/ 3552317 w 4835994"/>
                <a:gd name="connsiteY151" fmla="*/ 1684571 h 10836541"/>
                <a:gd name="connsiteX152" fmla="*/ 3552317 w 4835994"/>
                <a:gd name="connsiteY152" fmla="*/ 1579063 h 10836541"/>
                <a:gd name="connsiteX153" fmla="*/ 3534733 w 4835994"/>
                <a:gd name="connsiteY153" fmla="*/ 1420802 h 10836541"/>
                <a:gd name="connsiteX154" fmla="*/ 3640240 w 4835994"/>
                <a:gd name="connsiteY154" fmla="*/ 1420802 h 10836541"/>
                <a:gd name="connsiteX155" fmla="*/ 3740619 w 4835994"/>
                <a:gd name="connsiteY155" fmla="*/ 1414208 h 10836541"/>
                <a:gd name="connsiteX156" fmla="*/ 3710579 w 4835994"/>
                <a:gd name="connsiteY156" fmla="*/ 1297710 h 10836541"/>
                <a:gd name="connsiteX157" fmla="*/ 3622656 w 4835994"/>
                <a:gd name="connsiteY157" fmla="*/ 1192202 h 10836541"/>
                <a:gd name="connsiteX158" fmla="*/ 3587486 w 4835994"/>
                <a:gd name="connsiteY158" fmla="*/ 1139448 h 10836541"/>
                <a:gd name="connsiteX159" fmla="*/ 3552317 w 4835994"/>
                <a:gd name="connsiteY159" fmla="*/ 1051525 h 10836541"/>
                <a:gd name="connsiteX160" fmla="*/ 3609573 w 4835994"/>
                <a:gd name="connsiteY160" fmla="*/ 784405 h 10836541"/>
                <a:gd name="connsiteX161" fmla="*/ 3499563 w 4835994"/>
                <a:gd name="connsiteY161" fmla="*/ 348140 h 10836541"/>
                <a:gd name="connsiteX162" fmla="*/ 3306133 w 4835994"/>
                <a:gd name="connsiteY162" fmla="*/ 189879 h 10836541"/>
                <a:gd name="connsiteX163" fmla="*/ 3059948 w 4835994"/>
                <a:gd name="connsiteY163" fmla="*/ 84371 h 10836541"/>
                <a:gd name="connsiteX164" fmla="*/ 2796179 w 4835994"/>
                <a:gd name="connsiteY164" fmla="*/ 14033 h 10836541"/>
                <a:gd name="connsiteX165" fmla="*/ 2484785 w 4835994"/>
                <a:gd name="connsiteY165" fmla="*/ 4508 h 10836541"/>
                <a:gd name="connsiteX166" fmla="*/ 2198302 w 4835994"/>
                <a:gd name="connsiteY166" fmla="*/ 68253 h 10836541"/>
                <a:gd name="connsiteX167" fmla="*/ 1776271 w 4835994"/>
                <a:gd name="connsiteY167" fmla="*/ 365725 h 10836541"/>
                <a:gd name="connsiteX168" fmla="*/ 1639257 w 4835994"/>
                <a:gd name="connsiteY168" fmla="*/ 689942 h 10836541"/>
                <a:gd name="connsiteX169" fmla="*/ 1628634 w 4835994"/>
                <a:gd name="connsiteY169" fmla="*/ 1141647 h 10836541"/>
                <a:gd name="connsiteX170" fmla="*/ 1792184 w 4835994"/>
                <a:gd name="connsiteY170" fmla="*/ 1464395 h 10836541"/>
                <a:gd name="connsiteX171" fmla="*/ 2083769 w 4835994"/>
                <a:gd name="connsiteY171" fmla="*/ 1777040 h 10836541"/>
                <a:gd name="connsiteX172" fmla="*/ 2090721 w 4835994"/>
                <a:gd name="connsiteY172" fmla="*/ 2076380 h 10836541"/>
                <a:gd name="connsiteX173" fmla="*/ 2004871 w 4835994"/>
                <a:gd name="connsiteY173" fmla="*/ 2511048 h 10836541"/>
                <a:gd name="connsiteX174" fmla="*/ 1562185 w 4835994"/>
                <a:gd name="connsiteY174" fmla="*/ 2810825 h 10836541"/>
                <a:gd name="connsiteX175" fmla="*/ 1139317 w 4835994"/>
                <a:gd name="connsiteY175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893930 w 4835994"/>
                <a:gd name="connsiteY140" fmla="*/ 2261453 h 10836541"/>
                <a:gd name="connsiteX141" fmla="*/ 2869593 w 4835994"/>
                <a:gd name="connsiteY141" fmla="*/ 2020551 h 10836541"/>
                <a:gd name="connsiteX142" fmla="*/ 3098394 w 4835994"/>
                <a:gd name="connsiteY142" fmla="*/ 2073706 h 10836541"/>
                <a:gd name="connsiteX143" fmla="*/ 3358458 w 4835994"/>
                <a:gd name="connsiteY143" fmla="*/ 2141761 h 10836541"/>
                <a:gd name="connsiteX144" fmla="*/ 3435978 w 4835994"/>
                <a:gd name="connsiteY144" fmla="*/ 1986785 h 10836541"/>
                <a:gd name="connsiteX145" fmla="*/ 3446810 w 4835994"/>
                <a:gd name="connsiteY145" fmla="*/ 1930756 h 10836541"/>
                <a:gd name="connsiteX146" fmla="*/ 3457040 w 4835994"/>
                <a:gd name="connsiteY146" fmla="*/ 1821370 h 10836541"/>
                <a:gd name="connsiteX147" fmla="*/ 3464394 w 4835994"/>
                <a:gd name="connsiteY147" fmla="*/ 1790079 h 10836541"/>
                <a:gd name="connsiteX148" fmla="*/ 3534733 w 4835994"/>
                <a:gd name="connsiteY148" fmla="*/ 1772494 h 10836541"/>
                <a:gd name="connsiteX149" fmla="*/ 3517148 w 4835994"/>
                <a:gd name="connsiteY149" fmla="*/ 1719740 h 10836541"/>
                <a:gd name="connsiteX150" fmla="*/ 3499563 w 4835994"/>
                <a:gd name="connsiteY150" fmla="*/ 1702156 h 10836541"/>
                <a:gd name="connsiteX151" fmla="*/ 3552317 w 4835994"/>
                <a:gd name="connsiteY151" fmla="*/ 1684571 h 10836541"/>
                <a:gd name="connsiteX152" fmla="*/ 3552317 w 4835994"/>
                <a:gd name="connsiteY152" fmla="*/ 1579063 h 10836541"/>
                <a:gd name="connsiteX153" fmla="*/ 3534733 w 4835994"/>
                <a:gd name="connsiteY153" fmla="*/ 1420802 h 10836541"/>
                <a:gd name="connsiteX154" fmla="*/ 3640240 w 4835994"/>
                <a:gd name="connsiteY154" fmla="*/ 1420802 h 10836541"/>
                <a:gd name="connsiteX155" fmla="*/ 3740619 w 4835994"/>
                <a:gd name="connsiteY155" fmla="*/ 1414208 h 10836541"/>
                <a:gd name="connsiteX156" fmla="*/ 3710579 w 4835994"/>
                <a:gd name="connsiteY156" fmla="*/ 1297710 h 10836541"/>
                <a:gd name="connsiteX157" fmla="*/ 3622656 w 4835994"/>
                <a:gd name="connsiteY157" fmla="*/ 1192202 h 10836541"/>
                <a:gd name="connsiteX158" fmla="*/ 3587486 w 4835994"/>
                <a:gd name="connsiteY158" fmla="*/ 1139448 h 10836541"/>
                <a:gd name="connsiteX159" fmla="*/ 3576129 w 4835994"/>
                <a:gd name="connsiteY159" fmla="*/ 989612 h 10836541"/>
                <a:gd name="connsiteX160" fmla="*/ 3609573 w 4835994"/>
                <a:gd name="connsiteY160" fmla="*/ 784405 h 10836541"/>
                <a:gd name="connsiteX161" fmla="*/ 3499563 w 4835994"/>
                <a:gd name="connsiteY161" fmla="*/ 348140 h 10836541"/>
                <a:gd name="connsiteX162" fmla="*/ 3306133 w 4835994"/>
                <a:gd name="connsiteY162" fmla="*/ 189879 h 10836541"/>
                <a:gd name="connsiteX163" fmla="*/ 3059948 w 4835994"/>
                <a:gd name="connsiteY163" fmla="*/ 84371 h 10836541"/>
                <a:gd name="connsiteX164" fmla="*/ 2796179 w 4835994"/>
                <a:gd name="connsiteY164" fmla="*/ 14033 h 10836541"/>
                <a:gd name="connsiteX165" fmla="*/ 2484785 w 4835994"/>
                <a:gd name="connsiteY165" fmla="*/ 4508 h 10836541"/>
                <a:gd name="connsiteX166" fmla="*/ 2198302 w 4835994"/>
                <a:gd name="connsiteY166" fmla="*/ 68253 h 10836541"/>
                <a:gd name="connsiteX167" fmla="*/ 1776271 w 4835994"/>
                <a:gd name="connsiteY167" fmla="*/ 365725 h 10836541"/>
                <a:gd name="connsiteX168" fmla="*/ 1639257 w 4835994"/>
                <a:gd name="connsiteY168" fmla="*/ 689942 h 10836541"/>
                <a:gd name="connsiteX169" fmla="*/ 1628634 w 4835994"/>
                <a:gd name="connsiteY169" fmla="*/ 1141647 h 10836541"/>
                <a:gd name="connsiteX170" fmla="*/ 1792184 w 4835994"/>
                <a:gd name="connsiteY170" fmla="*/ 1464395 h 10836541"/>
                <a:gd name="connsiteX171" fmla="*/ 2083769 w 4835994"/>
                <a:gd name="connsiteY171" fmla="*/ 1777040 h 10836541"/>
                <a:gd name="connsiteX172" fmla="*/ 2090721 w 4835994"/>
                <a:gd name="connsiteY172" fmla="*/ 2076380 h 10836541"/>
                <a:gd name="connsiteX173" fmla="*/ 2004871 w 4835994"/>
                <a:gd name="connsiteY173" fmla="*/ 2511048 h 10836541"/>
                <a:gd name="connsiteX174" fmla="*/ 1562185 w 4835994"/>
                <a:gd name="connsiteY174" fmla="*/ 2810825 h 10836541"/>
                <a:gd name="connsiteX175" fmla="*/ 1139317 w 4835994"/>
                <a:gd name="connsiteY175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893930 w 4835994"/>
                <a:gd name="connsiteY140" fmla="*/ 2261453 h 10836541"/>
                <a:gd name="connsiteX141" fmla="*/ 2869593 w 4835994"/>
                <a:gd name="connsiteY141" fmla="*/ 2020551 h 10836541"/>
                <a:gd name="connsiteX142" fmla="*/ 3098394 w 4835994"/>
                <a:gd name="connsiteY142" fmla="*/ 2073706 h 10836541"/>
                <a:gd name="connsiteX143" fmla="*/ 3358458 w 4835994"/>
                <a:gd name="connsiteY143" fmla="*/ 2141761 h 10836541"/>
                <a:gd name="connsiteX144" fmla="*/ 3435978 w 4835994"/>
                <a:gd name="connsiteY144" fmla="*/ 1986785 h 10836541"/>
                <a:gd name="connsiteX145" fmla="*/ 3446810 w 4835994"/>
                <a:gd name="connsiteY145" fmla="*/ 1930756 h 10836541"/>
                <a:gd name="connsiteX146" fmla="*/ 3457040 w 4835994"/>
                <a:gd name="connsiteY146" fmla="*/ 1821370 h 10836541"/>
                <a:gd name="connsiteX147" fmla="*/ 3464394 w 4835994"/>
                <a:gd name="connsiteY147" fmla="*/ 1790079 h 10836541"/>
                <a:gd name="connsiteX148" fmla="*/ 3534733 w 4835994"/>
                <a:gd name="connsiteY148" fmla="*/ 1772494 h 10836541"/>
                <a:gd name="connsiteX149" fmla="*/ 3517148 w 4835994"/>
                <a:gd name="connsiteY149" fmla="*/ 1719740 h 10836541"/>
                <a:gd name="connsiteX150" fmla="*/ 3499563 w 4835994"/>
                <a:gd name="connsiteY150" fmla="*/ 1702156 h 10836541"/>
                <a:gd name="connsiteX151" fmla="*/ 3552317 w 4835994"/>
                <a:gd name="connsiteY151" fmla="*/ 1684571 h 10836541"/>
                <a:gd name="connsiteX152" fmla="*/ 3552317 w 4835994"/>
                <a:gd name="connsiteY152" fmla="*/ 1579063 h 10836541"/>
                <a:gd name="connsiteX153" fmla="*/ 3534733 w 4835994"/>
                <a:gd name="connsiteY153" fmla="*/ 1420802 h 10836541"/>
                <a:gd name="connsiteX154" fmla="*/ 3640240 w 4835994"/>
                <a:gd name="connsiteY154" fmla="*/ 1420802 h 10836541"/>
                <a:gd name="connsiteX155" fmla="*/ 3740619 w 4835994"/>
                <a:gd name="connsiteY155" fmla="*/ 1414208 h 10836541"/>
                <a:gd name="connsiteX156" fmla="*/ 3710579 w 4835994"/>
                <a:gd name="connsiteY156" fmla="*/ 1297710 h 10836541"/>
                <a:gd name="connsiteX157" fmla="*/ 3622656 w 4835994"/>
                <a:gd name="connsiteY157" fmla="*/ 1192202 h 10836541"/>
                <a:gd name="connsiteX158" fmla="*/ 3635111 w 4835994"/>
                <a:gd name="connsiteY158" fmla="*/ 1091823 h 10836541"/>
                <a:gd name="connsiteX159" fmla="*/ 3576129 w 4835994"/>
                <a:gd name="connsiteY159" fmla="*/ 989612 h 10836541"/>
                <a:gd name="connsiteX160" fmla="*/ 3609573 w 4835994"/>
                <a:gd name="connsiteY160" fmla="*/ 784405 h 10836541"/>
                <a:gd name="connsiteX161" fmla="*/ 3499563 w 4835994"/>
                <a:gd name="connsiteY161" fmla="*/ 348140 h 10836541"/>
                <a:gd name="connsiteX162" fmla="*/ 3306133 w 4835994"/>
                <a:gd name="connsiteY162" fmla="*/ 189879 h 10836541"/>
                <a:gd name="connsiteX163" fmla="*/ 3059948 w 4835994"/>
                <a:gd name="connsiteY163" fmla="*/ 84371 h 10836541"/>
                <a:gd name="connsiteX164" fmla="*/ 2796179 w 4835994"/>
                <a:gd name="connsiteY164" fmla="*/ 14033 h 10836541"/>
                <a:gd name="connsiteX165" fmla="*/ 2484785 w 4835994"/>
                <a:gd name="connsiteY165" fmla="*/ 4508 h 10836541"/>
                <a:gd name="connsiteX166" fmla="*/ 2198302 w 4835994"/>
                <a:gd name="connsiteY166" fmla="*/ 68253 h 10836541"/>
                <a:gd name="connsiteX167" fmla="*/ 1776271 w 4835994"/>
                <a:gd name="connsiteY167" fmla="*/ 365725 h 10836541"/>
                <a:gd name="connsiteX168" fmla="*/ 1639257 w 4835994"/>
                <a:gd name="connsiteY168" fmla="*/ 689942 h 10836541"/>
                <a:gd name="connsiteX169" fmla="*/ 1628634 w 4835994"/>
                <a:gd name="connsiteY169" fmla="*/ 1141647 h 10836541"/>
                <a:gd name="connsiteX170" fmla="*/ 1792184 w 4835994"/>
                <a:gd name="connsiteY170" fmla="*/ 1464395 h 10836541"/>
                <a:gd name="connsiteX171" fmla="*/ 2083769 w 4835994"/>
                <a:gd name="connsiteY171" fmla="*/ 1777040 h 10836541"/>
                <a:gd name="connsiteX172" fmla="*/ 2090721 w 4835994"/>
                <a:gd name="connsiteY172" fmla="*/ 2076380 h 10836541"/>
                <a:gd name="connsiteX173" fmla="*/ 2004871 w 4835994"/>
                <a:gd name="connsiteY173" fmla="*/ 2511048 h 10836541"/>
                <a:gd name="connsiteX174" fmla="*/ 1562185 w 4835994"/>
                <a:gd name="connsiteY174" fmla="*/ 2810825 h 10836541"/>
                <a:gd name="connsiteX175" fmla="*/ 1139317 w 4835994"/>
                <a:gd name="connsiteY175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893930 w 4835994"/>
                <a:gd name="connsiteY140" fmla="*/ 2261453 h 10836541"/>
                <a:gd name="connsiteX141" fmla="*/ 2869593 w 4835994"/>
                <a:gd name="connsiteY141" fmla="*/ 2020551 h 10836541"/>
                <a:gd name="connsiteX142" fmla="*/ 3098394 w 4835994"/>
                <a:gd name="connsiteY142" fmla="*/ 2073706 h 10836541"/>
                <a:gd name="connsiteX143" fmla="*/ 3358458 w 4835994"/>
                <a:gd name="connsiteY143" fmla="*/ 2141761 h 10836541"/>
                <a:gd name="connsiteX144" fmla="*/ 3435978 w 4835994"/>
                <a:gd name="connsiteY144" fmla="*/ 1986785 h 10836541"/>
                <a:gd name="connsiteX145" fmla="*/ 3446810 w 4835994"/>
                <a:gd name="connsiteY145" fmla="*/ 1930756 h 10836541"/>
                <a:gd name="connsiteX146" fmla="*/ 3457040 w 4835994"/>
                <a:gd name="connsiteY146" fmla="*/ 1821370 h 10836541"/>
                <a:gd name="connsiteX147" fmla="*/ 3464394 w 4835994"/>
                <a:gd name="connsiteY147" fmla="*/ 1790079 h 10836541"/>
                <a:gd name="connsiteX148" fmla="*/ 3534733 w 4835994"/>
                <a:gd name="connsiteY148" fmla="*/ 1772494 h 10836541"/>
                <a:gd name="connsiteX149" fmla="*/ 3517148 w 4835994"/>
                <a:gd name="connsiteY149" fmla="*/ 1719740 h 10836541"/>
                <a:gd name="connsiteX150" fmla="*/ 3499563 w 4835994"/>
                <a:gd name="connsiteY150" fmla="*/ 1702156 h 10836541"/>
                <a:gd name="connsiteX151" fmla="*/ 3552317 w 4835994"/>
                <a:gd name="connsiteY151" fmla="*/ 1684571 h 10836541"/>
                <a:gd name="connsiteX152" fmla="*/ 3552317 w 4835994"/>
                <a:gd name="connsiteY152" fmla="*/ 1579063 h 10836541"/>
                <a:gd name="connsiteX153" fmla="*/ 3534733 w 4835994"/>
                <a:gd name="connsiteY153" fmla="*/ 1420802 h 10836541"/>
                <a:gd name="connsiteX154" fmla="*/ 3640240 w 4835994"/>
                <a:gd name="connsiteY154" fmla="*/ 1420802 h 10836541"/>
                <a:gd name="connsiteX155" fmla="*/ 3740619 w 4835994"/>
                <a:gd name="connsiteY155" fmla="*/ 1414208 h 10836541"/>
                <a:gd name="connsiteX156" fmla="*/ 3710579 w 4835994"/>
                <a:gd name="connsiteY156" fmla="*/ 1297710 h 10836541"/>
                <a:gd name="connsiteX157" fmla="*/ 3679806 w 4835994"/>
                <a:gd name="connsiteY157" fmla="*/ 1187439 h 10836541"/>
                <a:gd name="connsiteX158" fmla="*/ 3635111 w 4835994"/>
                <a:gd name="connsiteY158" fmla="*/ 1091823 h 10836541"/>
                <a:gd name="connsiteX159" fmla="*/ 3576129 w 4835994"/>
                <a:gd name="connsiteY159" fmla="*/ 989612 h 10836541"/>
                <a:gd name="connsiteX160" fmla="*/ 3609573 w 4835994"/>
                <a:gd name="connsiteY160" fmla="*/ 784405 h 10836541"/>
                <a:gd name="connsiteX161" fmla="*/ 3499563 w 4835994"/>
                <a:gd name="connsiteY161" fmla="*/ 348140 h 10836541"/>
                <a:gd name="connsiteX162" fmla="*/ 3306133 w 4835994"/>
                <a:gd name="connsiteY162" fmla="*/ 189879 h 10836541"/>
                <a:gd name="connsiteX163" fmla="*/ 3059948 w 4835994"/>
                <a:gd name="connsiteY163" fmla="*/ 84371 h 10836541"/>
                <a:gd name="connsiteX164" fmla="*/ 2796179 w 4835994"/>
                <a:gd name="connsiteY164" fmla="*/ 14033 h 10836541"/>
                <a:gd name="connsiteX165" fmla="*/ 2484785 w 4835994"/>
                <a:gd name="connsiteY165" fmla="*/ 4508 h 10836541"/>
                <a:gd name="connsiteX166" fmla="*/ 2198302 w 4835994"/>
                <a:gd name="connsiteY166" fmla="*/ 68253 h 10836541"/>
                <a:gd name="connsiteX167" fmla="*/ 1776271 w 4835994"/>
                <a:gd name="connsiteY167" fmla="*/ 365725 h 10836541"/>
                <a:gd name="connsiteX168" fmla="*/ 1639257 w 4835994"/>
                <a:gd name="connsiteY168" fmla="*/ 689942 h 10836541"/>
                <a:gd name="connsiteX169" fmla="*/ 1628634 w 4835994"/>
                <a:gd name="connsiteY169" fmla="*/ 1141647 h 10836541"/>
                <a:gd name="connsiteX170" fmla="*/ 1792184 w 4835994"/>
                <a:gd name="connsiteY170" fmla="*/ 1464395 h 10836541"/>
                <a:gd name="connsiteX171" fmla="*/ 2083769 w 4835994"/>
                <a:gd name="connsiteY171" fmla="*/ 1777040 h 10836541"/>
                <a:gd name="connsiteX172" fmla="*/ 2090721 w 4835994"/>
                <a:gd name="connsiteY172" fmla="*/ 2076380 h 10836541"/>
                <a:gd name="connsiteX173" fmla="*/ 2004871 w 4835994"/>
                <a:gd name="connsiteY173" fmla="*/ 2511048 h 10836541"/>
                <a:gd name="connsiteX174" fmla="*/ 1562185 w 4835994"/>
                <a:gd name="connsiteY174" fmla="*/ 2810825 h 10836541"/>
                <a:gd name="connsiteX175" fmla="*/ 1139317 w 4835994"/>
                <a:gd name="connsiteY175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893930 w 4835994"/>
                <a:gd name="connsiteY140" fmla="*/ 2261453 h 10836541"/>
                <a:gd name="connsiteX141" fmla="*/ 2869593 w 4835994"/>
                <a:gd name="connsiteY141" fmla="*/ 2020551 h 10836541"/>
                <a:gd name="connsiteX142" fmla="*/ 3098394 w 4835994"/>
                <a:gd name="connsiteY142" fmla="*/ 2073706 h 10836541"/>
                <a:gd name="connsiteX143" fmla="*/ 3358458 w 4835994"/>
                <a:gd name="connsiteY143" fmla="*/ 2141761 h 10836541"/>
                <a:gd name="connsiteX144" fmla="*/ 3435978 w 4835994"/>
                <a:gd name="connsiteY144" fmla="*/ 1986785 h 10836541"/>
                <a:gd name="connsiteX145" fmla="*/ 3446810 w 4835994"/>
                <a:gd name="connsiteY145" fmla="*/ 1930756 h 10836541"/>
                <a:gd name="connsiteX146" fmla="*/ 3457040 w 4835994"/>
                <a:gd name="connsiteY146" fmla="*/ 1821370 h 10836541"/>
                <a:gd name="connsiteX147" fmla="*/ 3464394 w 4835994"/>
                <a:gd name="connsiteY147" fmla="*/ 1790079 h 10836541"/>
                <a:gd name="connsiteX148" fmla="*/ 3534733 w 4835994"/>
                <a:gd name="connsiteY148" fmla="*/ 1772494 h 10836541"/>
                <a:gd name="connsiteX149" fmla="*/ 3517148 w 4835994"/>
                <a:gd name="connsiteY149" fmla="*/ 1719740 h 10836541"/>
                <a:gd name="connsiteX150" fmla="*/ 3499563 w 4835994"/>
                <a:gd name="connsiteY150" fmla="*/ 1702156 h 10836541"/>
                <a:gd name="connsiteX151" fmla="*/ 3552317 w 4835994"/>
                <a:gd name="connsiteY151" fmla="*/ 1684571 h 10836541"/>
                <a:gd name="connsiteX152" fmla="*/ 3552317 w 4835994"/>
                <a:gd name="connsiteY152" fmla="*/ 1579063 h 10836541"/>
                <a:gd name="connsiteX153" fmla="*/ 3534733 w 4835994"/>
                <a:gd name="connsiteY153" fmla="*/ 1420802 h 10836541"/>
                <a:gd name="connsiteX154" fmla="*/ 3640240 w 4835994"/>
                <a:gd name="connsiteY154" fmla="*/ 1420802 h 10836541"/>
                <a:gd name="connsiteX155" fmla="*/ 3740619 w 4835994"/>
                <a:gd name="connsiteY155" fmla="*/ 1414208 h 10836541"/>
                <a:gd name="connsiteX156" fmla="*/ 3758204 w 4835994"/>
                <a:gd name="connsiteY156" fmla="*/ 1273898 h 10836541"/>
                <a:gd name="connsiteX157" fmla="*/ 3679806 w 4835994"/>
                <a:gd name="connsiteY157" fmla="*/ 1187439 h 10836541"/>
                <a:gd name="connsiteX158" fmla="*/ 3635111 w 4835994"/>
                <a:gd name="connsiteY158" fmla="*/ 1091823 h 10836541"/>
                <a:gd name="connsiteX159" fmla="*/ 3576129 w 4835994"/>
                <a:gd name="connsiteY159" fmla="*/ 989612 h 10836541"/>
                <a:gd name="connsiteX160" fmla="*/ 3609573 w 4835994"/>
                <a:gd name="connsiteY160" fmla="*/ 784405 h 10836541"/>
                <a:gd name="connsiteX161" fmla="*/ 3499563 w 4835994"/>
                <a:gd name="connsiteY161" fmla="*/ 348140 h 10836541"/>
                <a:gd name="connsiteX162" fmla="*/ 3306133 w 4835994"/>
                <a:gd name="connsiteY162" fmla="*/ 189879 h 10836541"/>
                <a:gd name="connsiteX163" fmla="*/ 3059948 w 4835994"/>
                <a:gd name="connsiteY163" fmla="*/ 84371 h 10836541"/>
                <a:gd name="connsiteX164" fmla="*/ 2796179 w 4835994"/>
                <a:gd name="connsiteY164" fmla="*/ 14033 h 10836541"/>
                <a:gd name="connsiteX165" fmla="*/ 2484785 w 4835994"/>
                <a:gd name="connsiteY165" fmla="*/ 4508 h 10836541"/>
                <a:gd name="connsiteX166" fmla="*/ 2198302 w 4835994"/>
                <a:gd name="connsiteY166" fmla="*/ 68253 h 10836541"/>
                <a:gd name="connsiteX167" fmla="*/ 1776271 w 4835994"/>
                <a:gd name="connsiteY167" fmla="*/ 365725 h 10836541"/>
                <a:gd name="connsiteX168" fmla="*/ 1639257 w 4835994"/>
                <a:gd name="connsiteY168" fmla="*/ 689942 h 10836541"/>
                <a:gd name="connsiteX169" fmla="*/ 1628634 w 4835994"/>
                <a:gd name="connsiteY169" fmla="*/ 1141647 h 10836541"/>
                <a:gd name="connsiteX170" fmla="*/ 1792184 w 4835994"/>
                <a:gd name="connsiteY170" fmla="*/ 1464395 h 10836541"/>
                <a:gd name="connsiteX171" fmla="*/ 2083769 w 4835994"/>
                <a:gd name="connsiteY171" fmla="*/ 1777040 h 10836541"/>
                <a:gd name="connsiteX172" fmla="*/ 2090721 w 4835994"/>
                <a:gd name="connsiteY172" fmla="*/ 2076380 h 10836541"/>
                <a:gd name="connsiteX173" fmla="*/ 2004871 w 4835994"/>
                <a:gd name="connsiteY173" fmla="*/ 2511048 h 10836541"/>
                <a:gd name="connsiteX174" fmla="*/ 1562185 w 4835994"/>
                <a:gd name="connsiteY174" fmla="*/ 2810825 h 10836541"/>
                <a:gd name="connsiteX175" fmla="*/ 1139317 w 4835994"/>
                <a:gd name="connsiteY175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893930 w 4835994"/>
                <a:gd name="connsiteY140" fmla="*/ 2261453 h 10836541"/>
                <a:gd name="connsiteX141" fmla="*/ 2869593 w 4835994"/>
                <a:gd name="connsiteY141" fmla="*/ 2020551 h 10836541"/>
                <a:gd name="connsiteX142" fmla="*/ 3098394 w 4835994"/>
                <a:gd name="connsiteY142" fmla="*/ 2073706 h 10836541"/>
                <a:gd name="connsiteX143" fmla="*/ 3358458 w 4835994"/>
                <a:gd name="connsiteY143" fmla="*/ 2141761 h 10836541"/>
                <a:gd name="connsiteX144" fmla="*/ 3435978 w 4835994"/>
                <a:gd name="connsiteY144" fmla="*/ 1986785 h 10836541"/>
                <a:gd name="connsiteX145" fmla="*/ 3446810 w 4835994"/>
                <a:gd name="connsiteY145" fmla="*/ 1930756 h 10836541"/>
                <a:gd name="connsiteX146" fmla="*/ 3457040 w 4835994"/>
                <a:gd name="connsiteY146" fmla="*/ 1821370 h 10836541"/>
                <a:gd name="connsiteX147" fmla="*/ 3464394 w 4835994"/>
                <a:gd name="connsiteY147" fmla="*/ 1790079 h 10836541"/>
                <a:gd name="connsiteX148" fmla="*/ 3534733 w 4835994"/>
                <a:gd name="connsiteY148" fmla="*/ 1772494 h 10836541"/>
                <a:gd name="connsiteX149" fmla="*/ 3517148 w 4835994"/>
                <a:gd name="connsiteY149" fmla="*/ 1719740 h 10836541"/>
                <a:gd name="connsiteX150" fmla="*/ 3499563 w 4835994"/>
                <a:gd name="connsiteY150" fmla="*/ 1702156 h 10836541"/>
                <a:gd name="connsiteX151" fmla="*/ 3552317 w 4835994"/>
                <a:gd name="connsiteY151" fmla="*/ 1684571 h 10836541"/>
                <a:gd name="connsiteX152" fmla="*/ 3552317 w 4835994"/>
                <a:gd name="connsiteY152" fmla="*/ 1579063 h 10836541"/>
                <a:gd name="connsiteX153" fmla="*/ 3534733 w 4835994"/>
                <a:gd name="connsiteY153" fmla="*/ 1420802 h 10836541"/>
                <a:gd name="connsiteX154" fmla="*/ 3640240 w 4835994"/>
                <a:gd name="connsiteY154" fmla="*/ 1420802 h 10836541"/>
                <a:gd name="connsiteX155" fmla="*/ 3740619 w 4835994"/>
                <a:gd name="connsiteY155" fmla="*/ 1414208 h 10836541"/>
                <a:gd name="connsiteX156" fmla="*/ 3777254 w 4835994"/>
                <a:gd name="connsiteY156" fmla="*/ 1292948 h 10836541"/>
                <a:gd name="connsiteX157" fmla="*/ 3679806 w 4835994"/>
                <a:gd name="connsiteY157" fmla="*/ 1187439 h 10836541"/>
                <a:gd name="connsiteX158" fmla="*/ 3635111 w 4835994"/>
                <a:gd name="connsiteY158" fmla="*/ 1091823 h 10836541"/>
                <a:gd name="connsiteX159" fmla="*/ 3576129 w 4835994"/>
                <a:gd name="connsiteY159" fmla="*/ 989612 h 10836541"/>
                <a:gd name="connsiteX160" fmla="*/ 3609573 w 4835994"/>
                <a:gd name="connsiteY160" fmla="*/ 784405 h 10836541"/>
                <a:gd name="connsiteX161" fmla="*/ 3499563 w 4835994"/>
                <a:gd name="connsiteY161" fmla="*/ 348140 h 10836541"/>
                <a:gd name="connsiteX162" fmla="*/ 3306133 w 4835994"/>
                <a:gd name="connsiteY162" fmla="*/ 189879 h 10836541"/>
                <a:gd name="connsiteX163" fmla="*/ 3059948 w 4835994"/>
                <a:gd name="connsiteY163" fmla="*/ 84371 h 10836541"/>
                <a:gd name="connsiteX164" fmla="*/ 2796179 w 4835994"/>
                <a:gd name="connsiteY164" fmla="*/ 14033 h 10836541"/>
                <a:gd name="connsiteX165" fmla="*/ 2484785 w 4835994"/>
                <a:gd name="connsiteY165" fmla="*/ 4508 h 10836541"/>
                <a:gd name="connsiteX166" fmla="*/ 2198302 w 4835994"/>
                <a:gd name="connsiteY166" fmla="*/ 68253 h 10836541"/>
                <a:gd name="connsiteX167" fmla="*/ 1776271 w 4835994"/>
                <a:gd name="connsiteY167" fmla="*/ 365725 h 10836541"/>
                <a:gd name="connsiteX168" fmla="*/ 1639257 w 4835994"/>
                <a:gd name="connsiteY168" fmla="*/ 689942 h 10836541"/>
                <a:gd name="connsiteX169" fmla="*/ 1628634 w 4835994"/>
                <a:gd name="connsiteY169" fmla="*/ 1141647 h 10836541"/>
                <a:gd name="connsiteX170" fmla="*/ 1792184 w 4835994"/>
                <a:gd name="connsiteY170" fmla="*/ 1464395 h 10836541"/>
                <a:gd name="connsiteX171" fmla="*/ 2083769 w 4835994"/>
                <a:gd name="connsiteY171" fmla="*/ 1777040 h 10836541"/>
                <a:gd name="connsiteX172" fmla="*/ 2090721 w 4835994"/>
                <a:gd name="connsiteY172" fmla="*/ 2076380 h 10836541"/>
                <a:gd name="connsiteX173" fmla="*/ 2004871 w 4835994"/>
                <a:gd name="connsiteY173" fmla="*/ 2511048 h 10836541"/>
                <a:gd name="connsiteX174" fmla="*/ 1562185 w 4835994"/>
                <a:gd name="connsiteY174" fmla="*/ 2810825 h 10836541"/>
                <a:gd name="connsiteX175" fmla="*/ 1139317 w 4835994"/>
                <a:gd name="connsiteY175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893930 w 4835994"/>
                <a:gd name="connsiteY140" fmla="*/ 2261453 h 10836541"/>
                <a:gd name="connsiteX141" fmla="*/ 2869593 w 4835994"/>
                <a:gd name="connsiteY141" fmla="*/ 2020551 h 10836541"/>
                <a:gd name="connsiteX142" fmla="*/ 3098394 w 4835994"/>
                <a:gd name="connsiteY142" fmla="*/ 2073706 h 10836541"/>
                <a:gd name="connsiteX143" fmla="*/ 3358458 w 4835994"/>
                <a:gd name="connsiteY143" fmla="*/ 2141761 h 10836541"/>
                <a:gd name="connsiteX144" fmla="*/ 3435978 w 4835994"/>
                <a:gd name="connsiteY144" fmla="*/ 1986785 h 10836541"/>
                <a:gd name="connsiteX145" fmla="*/ 3446810 w 4835994"/>
                <a:gd name="connsiteY145" fmla="*/ 1930756 h 10836541"/>
                <a:gd name="connsiteX146" fmla="*/ 3457040 w 4835994"/>
                <a:gd name="connsiteY146" fmla="*/ 1821370 h 10836541"/>
                <a:gd name="connsiteX147" fmla="*/ 3464394 w 4835994"/>
                <a:gd name="connsiteY147" fmla="*/ 1790079 h 10836541"/>
                <a:gd name="connsiteX148" fmla="*/ 3534733 w 4835994"/>
                <a:gd name="connsiteY148" fmla="*/ 1772494 h 10836541"/>
                <a:gd name="connsiteX149" fmla="*/ 3517148 w 4835994"/>
                <a:gd name="connsiteY149" fmla="*/ 1719740 h 10836541"/>
                <a:gd name="connsiteX150" fmla="*/ 3499563 w 4835994"/>
                <a:gd name="connsiteY150" fmla="*/ 1702156 h 10836541"/>
                <a:gd name="connsiteX151" fmla="*/ 3552317 w 4835994"/>
                <a:gd name="connsiteY151" fmla="*/ 1684571 h 10836541"/>
                <a:gd name="connsiteX152" fmla="*/ 3552317 w 4835994"/>
                <a:gd name="connsiteY152" fmla="*/ 1579063 h 10836541"/>
                <a:gd name="connsiteX153" fmla="*/ 3534733 w 4835994"/>
                <a:gd name="connsiteY153" fmla="*/ 1420802 h 10836541"/>
                <a:gd name="connsiteX154" fmla="*/ 3640240 w 4835994"/>
                <a:gd name="connsiteY154" fmla="*/ 1420802 h 10836541"/>
                <a:gd name="connsiteX155" fmla="*/ 3740619 w 4835994"/>
                <a:gd name="connsiteY155" fmla="*/ 1414208 h 10836541"/>
                <a:gd name="connsiteX156" fmla="*/ 3777254 w 4835994"/>
                <a:gd name="connsiteY156" fmla="*/ 1292948 h 10836541"/>
                <a:gd name="connsiteX157" fmla="*/ 3694093 w 4835994"/>
                <a:gd name="connsiteY157" fmla="*/ 1187439 h 10836541"/>
                <a:gd name="connsiteX158" fmla="*/ 3635111 w 4835994"/>
                <a:gd name="connsiteY158" fmla="*/ 1091823 h 10836541"/>
                <a:gd name="connsiteX159" fmla="*/ 3576129 w 4835994"/>
                <a:gd name="connsiteY159" fmla="*/ 989612 h 10836541"/>
                <a:gd name="connsiteX160" fmla="*/ 3609573 w 4835994"/>
                <a:gd name="connsiteY160" fmla="*/ 784405 h 10836541"/>
                <a:gd name="connsiteX161" fmla="*/ 3499563 w 4835994"/>
                <a:gd name="connsiteY161" fmla="*/ 348140 h 10836541"/>
                <a:gd name="connsiteX162" fmla="*/ 3306133 w 4835994"/>
                <a:gd name="connsiteY162" fmla="*/ 189879 h 10836541"/>
                <a:gd name="connsiteX163" fmla="*/ 3059948 w 4835994"/>
                <a:gd name="connsiteY163" fmla="*/ 84371 h 10836541"/>
                <a:gd name="connsiteX164" fmla="*/ 2796179 w 4835994"/>
                <a:gd name="connsiteY164" fmla="*/ 14033 h 10836541"/>
                <a:gd name="connsiteX165" fmla="*/ 2484785 w 4835994"/>
                <a:gd name="connsiteY165" fmla="*/ 4508 h 10836541"/>
                <a:gd name="connsiteX166" fmla="*/ 2198302 w 4835994"/>
                <a:gd name="connsiteY166" fmla="*/ 68253 h 10836541"/>
                <a:gd name="connsiteX167" fmla="*/ 1776271 w 4835994"/>
                <a:gd name="connsiteY167" fmla="*/ 365725 h 10836541"/>
                <a:gd name="connsiteX168" fmla="*/ 1639257 w 4835994"/>
                <a:gd name="connsiteY168" fmla="*/ 689942 h 10836541"/>
                <a:gd name="connsiteX169" fmla="*/ 1628634 w 4835994"/>
                <a:gd name="connsiteY169" fmla="*/ 1141647 h 10836541"/>
                <a:gd name="connsiteX170" fmla="*/ 1792184 w 4835994"/>
                <a:gd name="connsiteY170" fmla="*/ 1464395 h 10836541"/>
                <a:gd name="connsiteX171" fmla="*/ 2083769 w 4835994"/>
                <a:gd name="connsiteY171" fmla="*/ 1777040 h 10836541"/>
                <a:gd name="connsiteX172" fmla="*/ 2090721 w 4835994"/>
                <a:gd name="connsiteY172" fmla="*/ 2076380 h 10836541"/>
                <a:gd name="connsiteX173" fmla="*/ 2004871 w 4835994"/>
                <a:gd name="connsiteY173" fmla="*/ 2511048 h 10836541"/>
                <a:gd name="connsiteX174" fmla="*/ 1562185 w 4835994"/>
                <a:gd name="connsiteY174" fmla="*/ 2810825 h 10836541"/>
                <a:gd name="connsiteX175" fmla="*/ 1139317 w 4835994"/>
                <a:gd name="connsiteY175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893930 w 4835994"/>
                <a:gd name="connsiteY140" fmla="*/ 2261453 h 10836541"/>
                <a:gd name="connsiteX141" fmla="*/ 2869593 w 4835994"/>
                <a:gd name="connsiteY141" fmla="*/ 2020551 h 10836541"/>
                <a:gd name="connsiteX142" fmla="*/ 3098394 w 4835994"/>
                <a:gd name="connsiteY142" fmla="*/ 2073706 h 10836541"/>
                <a:gd name="connsiteX143" fmla="*/ 3358458 w 4835994"/>
                <a:gd name="connsiteY143" fmla="*/ 2141761 h 10836541"/>
                <a:gd name="connsiteX144" fmla="*/ 3435978 w 4835994"/>
                <a:gd name="connsiteY144" fmla="*/ 1986785 h 10836541"/>
                <a:gd name="connsiteX145" fmla="*/ 3446810 w 4835994"/>
                <a:gd name="connsiteY145" fmla="*/ 1930756 h 10836541"/>
                <a:gd name="connsiteX146" fmla="*/ 3457040 w 4835994"/>
                <a:gd name="connsiteY146" fmla="*/ 1821370 h 10836541"/>
                <a:gd name="connsiteX147" fmla="*/ 3464394 w 4835994"/>
                <a:gd name="connsiteY147" fmla="*/ 1790079 h 10836541"/>
                <a:gd name="connsiteX148" fmla="*/ 3534733 w 4835994"/>
                <a:gd name="connsiteY148" fmla="*/ 1772494 h 10836541"/>
                <a:gd name="connsiteX149" fmla="*/ 3517148 w 4835994"/>
                <a:gd name="connsiteY149" fmla="*/ 1719740 h 10836541"/>
                <a:gd name="connsiteX150" fmla="*/ 3499563 w 4835994"/>
                <a:gd name="connsiteY150" fmla="*/ 1702156 h 10836541"/>
                <a:gd name="connsiteX151" fmla="*/ 3552317 w 4835994"/>
                <a:gd name="connsiteY151" fmla="*/ 1684571 h 10836541"/>
                <a:gd name="connsiteX152" fmla="*/ 3552317 w 4835994"/>
                <a:gd name="connsiteY152" fmla="*/ 1579063 h 10836541"/>
                <a:gd name="connsiteX153" fmla="*/ 3534733 w 4835994"/>
                <a:gd name="connsiteY153" fmla="*/ 1420802 h 10836541"/>
                <a:gd name="connsiteX154" fmla="*/ 3640240 w 4835994"/>
                <a:gd name="connsiteY154" fmla="*/ 1420802 h 10836541"/>
                <a:gd name="connsiteX155" fmla="*/ 3731094 w 4835994"/>
                <a:gd name="connsiteY155" fmla="*/ 1390396 h 10836541"/>
                <a:gd name="connsiteX156" fmla="*/ 3777254 w 4835994"/>
                <a:gd name="connsiteY156" fmla="*/ 1292948 h 10836541"/>
                <a:gd name="connsiteX157" fmla="*/ 3694093 w 4835994"/>
                <a:gd name="connsiteY157" fmla="*/ 1187439 h 10836541"/>
                <a:gd name="connsiteX158" fmla="*/ 3635111 w 4835994"/>
                <a:gd name="connsiteY158" fmla="*/ 1091823 h 10836541"/>
                <a:gd name="connsiteX159" fmla="*/ 3576129 w 4835994"/>
                <a:gd name="connsiteY159" fmla="*/ 989612 h 10836541"/>
                <a:gd name="connsiteX160" fmla="*/ 3609573 w 4835994"/>
                <a:gd name="connsiteY160" fmla="*/ 784405 h 10836541"/>
                <a:gd name="connsiteX161" fmla="*/ 3499563 w 4835994"/>
                <a:gd name="connsiteY161" fmla="*/ 348140 h 10836541"/>
                <a:gd name="connsiteX162" fmla="*/ 3306133 w 4835994"/>
                <a:gd name="connsiteY162" fmla="*/ 189879 h 10836541"/>
                <a:gd name="connsiteX163" fmla="*/ 3059948 w 4835994"/>
                <a:gd name="connsiteY163" fmla="*/ 84371 h 10836541"/>
                <a:gd name="connsiteX164" fmla="*/ 2796179 w 4835994"/>
                <a:gd name="connsiteY164" fmla="*/ 14033 h 10836541"/>
                <a:gd name="connsiteX165" fmla="*/ 2484785 w 4835994"/>
                <a:gd name="connsiteY165" fmla="*/ 4508 h 10836541"/>
                <a:gd name="connsiteX166" fmla="*/ 2198302 w 4835994"/>
                <a:gd name="connsiteY166" fmla="*/ 68253 h 10836541"/>
                <a:gd name="connsiteX167" fmla="*/ 1776271 w 4835994"/>
                <a:gd name="connsiteY167" fmla="*/ 365725 h 10836541"/>
                <a:gd name="connsiteX168" fmla="*/ 1639257 w 4835994"/>
                <a:gd name="connsiteY168" fmla="*/ 689942 h 10836541"/>
                <a:gd name="connsiteX169" fmla="*/ 1628634 w 4835994"/>
                <a:gd name="connsiteY169" fmla="*/ 1141647 h 10836541"/>
                <a:gd name="connsiteX170" fmla="*/ 1792184 w 4835994"/>
                <a:gd name="connsiteY170" fmla="*/ 1464395 h 10836541"/>
                <a:gd name="connsiteX171" fmla="*/ 2083769 w 4835994"/>
                <a:gd name="connsiteY171" fmla="*/ 1777040 h 10836541"/>
                <a:gd name="connsiteX172" fmla="*/ 2090721 w 4835994"/>
                <a:gd name="connsiteY172" fmla="*/ 2076380 h 10836541"/>
                <a:gd name="connsiteX173" fmla="*/ 2004871 w 4835994"/>
                <a:gd name="connsiteY173" fmla="*/ 2511048 h 10836541"/>
                <a:gd name="connsiteX174" fmla="*/ 1562185 w 4835994"/>
                <a:gd name="connsiteY174" fmla="*/ 2810825 h 10836541"/>
                <a:gd name="connsiteX175" fmla="*/ 1139317 w 4835994"/>
                <a:gd name="connsiteY175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893930 w 4835994"/>
                <a:gd name="connsiteY140" fmla="*/ 2261453 h 10836541"/>
                <a:gd name="connsiteX141" fmla="*/ 2869593 w 4835994"/>
                <a:gd name="connsiteY141" fmla="*/ 2020551 h 10836541"/>
                <a:gd name="connsiteX142" fmla="*/ 3098394 w 4835994"/>
                <a:gd name="connsiteY142" fmla="*/ 2073706 h 10836541"/>
                <a:gd name="connsiteX143" fmla="*/ 3358458 w 4835994"/>
                <a:gd name="connsiteY143" fmla="*/ 2141761 h 10836541"/>
                <a:gd name="connsiteX144" fmla="*/ 3435978 w 4835994"/>
                <a:gd name="connsiteY144" fmla="*/ 1986785 h 10836541"/>
                <a:gd name="connsiteX145" fmla="*/ 3446810 w 4835994"/>
                <a:gd name="connsiteY145" fmla="*/ 1930756 h 10836541"/>
                <a:gd name="connsiteX146" fmla="*/ 3457040 w 4835994"/>
                <a:gd name="connsiteY146" fmla="*/ 1821370 h 10836541"/>
                <a:gd name="connsiteX147" fmla="*/ 3464394 w 4835994"/>
                <a:gd name="connsiteY147" fmla="*/ 1790079 h 10836541"/>
                <a:gd name="connsiteX148" fmla="*/ 3534733 w 4835994"/>
                <a:gd name="connsiteY148" fmla="*/ 1772494 h 10836541"/>
                <a:gd name="connsiteX149" fmla="*/ 3517148 w 4835994"/>
                <a:gd name="connsiteY149" fmla="*/ 1719740 h 10836541"/>
                <a:gd name="connsiteX150" fmla="*/ 3499563 w 4835994"/>
                <a:gd name="connsiteY150" fmla="*/ 1702156 h 10836541"/>
                <a:gd name="connsiteX151" fmla="*/ 3552317 w 4835994"/>
                <a:gd name="connsiteY151" fmla="*/ 1684571 h 10836541"/>
                <a:gd name="connsiteX152" fmla="*/ 3552317 w 4835994"/>
                <a:gd name="connsiteY152" fmla="*/ 1579063 h 10836541"/>
                <a:gd name="connsiteX153" fmla="*/ 3534733 w 4835994"/>
                <a:gd name="connsiteY153" fmla="*/ 1420802 h 10836541"/>
                <a:gd name="connsiteX154" fmla="*/ 3625953 w 4835994"/>
                <a:gd name="connsiteY154" fmla="*/ 1392227 h 10836541"/>
                <a:gd name="connsiteX155" fmla="*/ 3731094 w 4835994"/>
                <a:gd name="connsiteY155" fmla="*/ 1390396 h 10836541"/>
                <a:gd name="connsiteX156" fmla="*/ 3777254 w 4835994"/>
                <a:gd name="connsiteY156" fmla="*/ 1292948 h 10836541"/>
                <a:gd name="connsiteX157" fmla="*/ 3694093 w 4835994"/>
                <a:gd name="connsiteY157" fmla="*/ 1187439 h 10836541"/>
                <a:gd name="connsiteX158" fmla="*/ 3635111 w 4835994"/>
                <a:gd name="connsiteY158" fmla="*/ 1091823 h 10836541"/>
                <a:gd name="connsiteX159" fmla="*/ 3576129 w 4835994"/>
                <a:gd name="connsiteY159" fmla="*/ 989612 h 10836541"/>
                <a:gd name="connsiteX160" fmla="*/ 3609573 w 4835994"/>
                <a:gd name="connsiteY160" fmla="*/ 784405 h 10836541"/>
                <a:gd name="connsiteX161" fmla="*/ 3499563 w 4835994"/>
                <a:gd name="connsiteY161" fmla="*/ 348140 h 10836541"/>
                <a:gd name="connsiteX162" fmla="*/ 3306133 w 4835994"/>
                <a:gd name="connsiteY162" fmla="*/ 189879 h 10836541"/>
                <a:gd name="connsiteX163" fmla="*/ 3059948 w 4835994"/>
                <a:gd name="connsiteY163" fmla="*/ 84371 h 10836541"/>
                <a:gd name="connsiteX164" fmla="*/ 2796179 w 4835994"/>
                <a:gd name="connsiteY164" fmla="*/ 14033 h 10836541"/>
                <a:gd name="connsiteX165" fmla="*/ 2484785 w 4835994"/>
                <a:gd name="connsiteY165" fmla="*/ 4508 h 10836541"/>
                <a:gd name="connsiteX166" fmla="*/ 2198302 w 4835994"/>
                <a:gd name="connsiteY166" fmla="*/ 68253 h 10836541"/>
                <a:gd name="connsiteX167" fmla="*/ 1776271 w 4835994"/>
                <a:gd name="connsiteY167" fmla="*/ 365725 h 10836541"/>
                <a:gd name="connsiteX168" fmla="*/ 1639257 w 4835994"/>
                <a:gd name="connsiteY168" fmla="*/ 689942 h 10836541"/>
                <a:gd name="connsiteX169" fmla="*/ 1628634 w 4835994"/>
                <a:gd name="connsiteY169" fmla="*/ 1141647 h 10836541"/>
                <a:gd name="connsiteX170" fmla="*/ 1792184 w 4835994"/>
                <a:gd name="connsiteY170" fmla="*/ 1464395 h 10836541"/>
                <a:gd name="connsiteX171" fmla="*/ 2083769 w 4835994"/>
                <a:gd name="connsiteY171" fmla="*/ 1777040 h 10836541"/>
                <a:gd name="connsiteX172" fmla="*/ 2090721 w 4835994"/>
                <a:gd name="connsiteY172" fmla="*/ 2076380 h 10836541"/>
                <a:gd name="connsiteX173" fmla="*/ 2004871 w 4835994"/>
                <a:gd name="connsiteY173" fmla="*/ 2511048 h 10836541"/>
                <a:gd name="connsiteX174" fmla="*/ 1562185 w 4835994"/>
                <a:gd name="connsiteY174" fmla="*/ 2810825 h 10836541"/>
                <a:gd name="connsiteX175" fmla="*/ 1139317 w 4835994"/>
                <a:gd name="connsiteY175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893930 w 4835994"/>
                <a:gd name="connsiteY140" fmla="*/ 2261453 h 10836541"/>
                <a:gd name="connsiteX141" fmla="*/ 2869593 w 4835994"/>
                <a:gd name="connsiteY141" fmla="*/ 2020551 h 10836541"/>
                <a:gd name="connsiteX142" fmla="*/ 3098394 w 4835994"/>
                <a:gd name="connsiteY142" fmla="*/ 2073706 h 10836541"/>
                <a:gd name="connsiteX143" fmla="*/ 3358458 w 4835994"/>
                <a:gd name="connsiteY143" fmla="*/ 2141761 h 10836541"/>
                <a:gd name="connsiteX144" fmla="*/ 3435978 w 4835994"/>
                <a:gd name="connsiteY144" fmla="*/ 1986785 h 10836541"/>
                <a:gd name="connsiteX145" fmla="*/ 3446810 w 4835994"/>
                <a:gd name="connsiteY145" fmla="*/ 1930756 h 10836541"/>
                <a:gd name="connsiteX146" fmla="*/ 3457040 w 4835994"/>
                <a:gd name="connsiteY146" fmla="*/ 1821370 h 10836541"/>
                <a:gd name="connsiteX147" fmla="*/ 3464394 w 4835994"/>
                <a:gd name="connsiteY147" fmla="*/ 1790079 h 10836541"/>
                <a:gd name="connsiteX148" fmla="*/ 3534733 w 4835994"/>
                <a:gd name="connsiteY148" fmla="*/ 1772494 h 10836541"/>
                <a:gd name="connsiteX149" fmla="*/ 3517148 w 4835994"/>
                <a:gd name="connsiteY149" fmla="*/ 1719740 h 10836541"/>
                <a:gd name="connsiteX150" fmla="*/ 3499563 w 4835994"/>
                <a:gd name="connsiteY150" fmla="*/ 1702156 h 10836541"/>
                <a:gd name="connsiteX151" fmla="*/ 3552317 w 4835994"/>
                <a:gd name="connsiteY151" fmla="*/ 1684571 h 10836541"/>
                <a:gd name="connsiteX152" fmla="*/ 3552317 w 4835994"/>
                <a:gd name="connsiteY152" fmla="*/ 1579063 h 10836541"/>
                <a:gd name="connsiteX153" fmla="*/ 3582358 w 4835994"/>
                <a:gd name="connsiteY153" fmla="*/ 1435090 h 10836541"/>
                <a:gd name="connsiteX154" fmla="*/ 3625953 w 4835994"/>
                <a:gd name="connsiteY154" fmla="*/ 1392227 h 10836541"/>
                <a:gd name="connsiteX155" fmla="*/ 3731094 w 4835994"/>
                <a:gd name="connsiteY155" fmla="*/ 1390396 h 10836541"/>
                <a:gd name="connsiteX156" fmla="*/ 3777254 w 4835994"/>
                <a:gd name="connsiteY156" fmla="*/ 1292948 h 10836541"/>
                <a:gd name="connsiteX157" fmla="*/ 3694093 w 4835994"/>
                <a:gd name="connsiteY157" fmla="*/ 1187439 h 10836541"/>
                <a:gd name="connsiteX158" fmla="*/ 3635111 w 4835994"/>
                <a:gd name="connsiteY158" fmla="*/ 1091823 h 10836541"/>
                <a:gd name="connsiteX159" fmla="*/ 3576129 w 4835994"/>
                <a:gd name="connsiteY159" fmla="*/ 989612 h 10836541"/>
                <a:gd name="connsiteX160" fmla="*/ 3609573 w 4835994"/>
                <a:gd name="connsiteY160" fmla="*/ 784405 h 10836541"/>
                <a:gd name="connsiteX161" fmla="*/ 3499563 w 4835994"/>
                <a:gd name="connsiteY161" fmla="*/ 348140 h 10836541"/>
                <a:gd name="connsiteX162" fmla="*/ 3306133 w 4835994"/>
                <a:gd name="connsiteY162" fmla="*/ 189879 h 10836541"/>
                <a:gd name="connsiteX163" fmla="*/ 3059948 w 4835994"/>
                <a:gd name="connsiteY163" fmla="*/ 84371 h 10836541"/>
                <a:gd name="connsiteX164" fmla="*/ 2796179 w 4835994"/>
                <a:gd name="connsiteY164" fmla="*/ 14033 h 10836541"/>
                <a:gd name="connsiteX165" fmla="*/ 2484785 w 4835994"/>
                <a:gd name="connsiteY165" fmla="*/ 4508 h 10836541"/>
                <a:gd name="connsiteX166" fmla="*/ 2198302 w 4835994"/>
                <a:gd name="connsiteY166" fmla="*/ 68253 h 10836541"/>
                <a:gd name="connsiteX167" fmla="*/ 1776271 w 4835994"/>
                <a:gd name="connsiteY167" fmla="*/ 365725 h 10836541"/>
                <a:gd name="connsiteX168" fmla="*/ 1639257 w 4835994"/>
                <a:gd name="connsiteY168" fmla="*/ 689942 h 10836541"/>
                <a:gd name="connsiteX169" fmla="*/ 1628634 w 4835994"/>
                <a:gd name="connsiteY169" fmla="*/ 1141647 h 10836541"/>
                <a:gd name="connsiteX170" fmla="*/ 1792184 w 4835994"/>
                <a:gd name="connsiteY170" fmla="*/ 1464395 h 10836541"/>
                <a:gd name="connsiteX171" fmla="*/ 2083769 w 4835994"/>
                <a:gd name="connsiteY171" fmla="*/ 1777040 h 10836541"/>
                <a:gd name="connsiteX172" fmla="*/ 2090721 w 4835994"/>
                <a:gd name="connsiteY172" fmla="*/ 2076380 h 10836541"/>
                <a:gd name="connsiteX173" fmla="*/ 2004871 w 4835994"/>
                <a:gd name="connsiteY173" fmla="*/ 2511048 h 10836541"/>
                <a:gd name="connsiteX174" fmla="*/ 1562185 w 4835994"/>
                <a:gd name="connsiteY174" fmla="*/ 2810825 h 10836541"/>
                <a:gd name="connsiteX175" fmla="*/ 1139317 w 4835994"/>
                <a:gd name="connsiteY175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893930 w 4835994"/>
                <a:gd name="connsiteY140" fmla="*/ 2261453 h 10836541"/>
                <a:gd name="connsiteX141" fmla="*/ 2869593 w 4835994"/>
                <a:gd name="connsiteY141" fmla="*/ 2020551 h 10836541"/>
                <a:gd name="connsiteX142" fmla="*/ 3098394 w 4835994"/>
                <a:gd name="connsiteY142" fmla="*/ 2073706 h 10836541"/>
                <a:gd name="connsiteX143" fmla="*/ 3358458 w 4835994"/>
                <a:gd name="connsiteY143" fmla="*/ 2141761 h 10836541"/>
                <a:gd name="connsiteX144" fmla="*/ 3435978 w 4835994"/>
                <a:gd name="connsiteY144" fmla="*/ 1986785 h 10836541"/>
                <a:gd name="connsiteX145" fmla="*/ 3446810 w 4835994"/>
                <a:gd name="connsiteY145" fmla="*/ 1930756 h 10836541"/>
                <a:gd name="connsiteX146" fmla="*/ 3457040 w 4835994"/>
                <a:gd name="connsiteY146" fmla="*/ 1821370 h 10836541"/>
                <a:gd name="connsiteX147" fmla="*/ 3464394 w 4835994"/>
                <a:gd name="connsiteY147" fmla="*/ 1790079 h 10836541"/>
                <a:gd name="connsiteX148" fmla="*/ 3534733 w 4835994"/>
                <a:gd name="connsiteY148" fmla="*/ 1772494 h 10836541"/>
                <a:gd name="connsiteX149" fmla="*/ 3517148 w 4835994"/>
                <a:gd name="connsiteY149" fmla="*/ 1719740 h 10836541"/>
                <a:gd name="connsiteX150" fmla="*/ 3499563 w 4835994"/>
                <a:gd name="connsiteY150" fmla="*/ 1702156 h 10836541"/>
                <a:gd name="connsiteX151" fmla="*/ 3552317 w 4835994"/>
                <a:gd name="connsiteY151" fmla="*/ 1684571 h 10836541"/>
                <a:gd name="connsiteX152" fmla="*/ 3585655 w 4835994"/>
                <a:gd name="connsiteY152" fmla="*/ 1583826 h 10836541"/>
                <a:gd name="connsiteX153" fmla="*/ 3582358 w 4835994"/>
                <a:gd name="connsiteY153" fmla="*/ 1435090 h 10836541"/>
                <a:gd name="connsiteX154" fmla="*/ 3625953 w 4835994"/>
                <a:gd name="connsiteY154" fmla="*/ 1392227 h 10836541"/>
                <a:gd name="connsiteX155" fmla="*/ 3731094 w 4835994"/>
                <a:gd name="connsiteY155" fmla="*/ 1390396 h 10836541"/>
                <a:gd name="connsiteX156" fmla="*/ 3777254 w 4835994"/>
                <a:gd name="connsiteY156" fmla="*/ 1292948 h 10836541"/>
                <a:gd name="connsiteX157" fmla="*/ 3694093 w 4835994"/>
                <a:gd name="connsiteY157" fmla="*/ 1187439 h 10836541"/>
                <a:gd name="connsiteX158" fmla="*/ 3635111 w 4835994"/>
                <a:gd name="connsiteY158" fmla="*/ 1091823 h 10836541"/>
                <a:gd name="connsiteX159" fmla="*/ 3576129 w 4835994"/>
                <a:gd name="connsiteY159" fmla="*/ 989612 h 10836541"/>
                <a:gd name="connsiteX160" fmla="*/ 3609573 w 4835994"/>
                <a:gd name="connsiteY160" fmla="*/ 784405 h 10836541"/>
                <a:gd name="connsiteX161" fmla="*/ 3499563 w 4835994"/>
                <a:gd name="connsiteY161" fmla="*/ 348140 h 10836541"/>
                <a:gd name="connsiteX162" fmla="*/ 3306133 w 4835994"/>
                <a:gd name="connsiteY162" fmla="*/ 189879 h 10836541"/>
                <a:gd name="connsiteX163" fmla="*/ 3059948 w 4835994"/>
                <a:gd name="connsiteY163" fmla="*/ 84371 h 10836541"/>
                <a:gd name="connsiteX164" fmla="*/ 2796179 w 4835994"/>
                <a:gd name="connsiteY164" fmla="*/ 14033 h 10836541"/>
                <a:gd name="connsiteX165" fmla="*/ 2484785 w 4835994"/>
                <a:gd name="connsiteY165" fmla="*/ 4508 h 10836541"/>
                <a:gd name="connsiteX166" fmla="*/ 2198302 w 4835994"/>
                <a:gd name="connsiteY166" fmla="*/ 68253 h 10836541"/>
                <a:gd name="connsiteX167" fmla="*/ 1776271 w 4835994"/>
                <a:gd name="connsiteY167" fmla="*/ 365725 h 10836541"/>
                <a:gd name="connsiteX168" fmla="*/ 1639257 w 4835994"/>
                <a:gd name="connsiteY168" fmla="*/ 689942 h 10836541"/>
                <a:gd name="connsiteX169" fmla="*/ 1628634 w 4835994"/>
                <a:gd name="connsiteY169" fmla="*/ 1141647 h 10836541"/>
                <a:gd name="connsiteX170" fmla="*/ 1792184 w 4835994"/>
                <a:gd name="connsiteY170" fmla="*/ 1464395 h 10836541"/>
                <a:gd name="connsiteX171" fmla="*/ 2083769 w 4835994"/>
                <a:gd name="connsiteY171" fmla="*/ 1777040 h 10836541"/>
                <a:gd name="connsiteX172" fmla="*/ 2090721 w 4835994"/>
                <a:gd name="connsiteY172" fmla="*/ 2076380 h 10836541"/>
                <a:gd name="connsiteX173" fmla="*/ 2004871 w 4835994"/>
                <a:gd name="connsiteY173" fmla="*/ 2511048 h 10836541"/>
                <a:gd name="connsiteX174" fmla="*/ 1562185 w 4835994"/>
                <a:gd name="connsiteY174" fmla="*/ 2810825 h 10836541"/>
                <a:gd name="connsiteX175" fmla="*/ 1139317 w 4835994"/>
                <a:gd name="connsiteY175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893930 w 4835994"/>
                <a:gd name="connsiteY140" fmla="*/ 2261453 h 10836541"/>
                <a:gd name="connsiteX141" fmla="*/ 2869593 w 4835994"/>
                <a:gd name="connsiteY141" fmla="*/ 2020551 h 10836541"/>
                <a:gd name="connsiteX142" fmla="*/ 3098394 w 4835994"/>
                <a:gd name="connsiteY142" fmla="*/ 2073706 h 10836541"/>
                <a:gd name="connsiteX143" fmla="*/ 3358458 w 4835994"/>
                <a:gd name="connsiteY143" fmla="*/ 2141761 h 10836541"/>
                <a:gd name="connsiteX144" fmla="*/ 3435978 w 4835994"/>
                <a:gd name="connsiteY144" fmla="*/ 1986785 h 10836541"/>
                <a:gd name="connsiteX145" fmla="*/ 3446810 w 4835994"/>
                <a:gd name="connsiteY145" fmla="*/ 1930756 h 10836541"/>
                <a:gd name="connsiteX146" fmla="*/ 3457040 w 4835994"/>
                <a:gd name="connsiteY146" fmla="*/ 1821370 h 10836541"/>
                <a:gd name="connsiteX147" fmla="*/ 3464394 w 4835994"/>
                <a:gd name="connsiteY147" fmla="*/ 1790079 h 10836541"/>
                <a:gd name="connsiteX148" fmla="*/ 3534733 w 4835994"/>
                <a:gd name="connsiteY148" fmla="*/ 1772494 h 10836541"/>
                <a:gd name="connsiteX149" fmla="*/ 3517148 w 4835994"/>
                <a:gd name="connsiteY149" fmla="*/ 1719740 h 10836541"/>
                <a:gd name="connsiteX150" fmla="*/ 3499563 w 4835994"/>
                <a:gd name="connsiteY150" fmla="*/ 1702156 h 10836541"/>
                <a:gd name="connsiteX151" fmla="*/ 3533267 w 4835994"/>
                <a:gd name="connsiteY151" fmla="*/ 1655996 h 10836541"/>
                <a:gd name="connsiteX152" fmla="*/ 3585655 w 4835994"/>
                <a:gd name="connsiteY152" fmla="*/ 1583826 h 10836541"/>
                <a:gd name="connsiteX153" fmla="*/ 3582358 w 4835994"/>
                <a:gd name="connsiteY153" fmla="*/ 1435090 h 10836541"/>
                <a:gd name="connsiteX154" fmla="*/ 3625953 w 4835994"/>
                <a:gd name="connsiteY154" fmla="*/ 1392227 h 10836541"/>
                <a:gd name="connsiteX155" fmla="*/ 3731094 w 4835994"/>
                <a:gd name="connsiteY155" fmla="*/ 1390396 h 10836541"/>
                <a:gd name="connsiteX156" fmla="*/ 3777254 w 4835994"/>
                <a:gd name="connsiteY156" fmla="*/ 1292948 h 10836541"/>
                <a:gd name="connsiteX157" fmla="*/ 3694093 w 4835994"/>
                <a:gd name="connsiteY157" fmla="*/ 1187439 h 10836541"/>
                <a:gd name="connsiteX158" fmla="*/ 3635111 w 4835994"/>
                <a:gd name="connsiteY158" fmla="*/ 1091823 h 10836541"/>
                <a:gd name="connsiteX159" fmla="*/ 3576129 w 4835994"/>
                <a:gd name="connsiteY159" fmla="*/ 989612 h 10836541"/>
                <a:gd name="connsiteX160" fmla="*/ 3609573 w 4835994"/>
                <a:gd name="connsiteY160" fmla="*/ 784405 h 10836541"/>
                <a:gd name="connsiteX161" fmla="*/ 3499563 w 4835994"/>
                <a:gd name="connsiteY161" fmla="*/ 348140 h 10836541"/>
                <a:gd name="connsiteX162" fmla="*/ 3306133 w 4835994"/>
                <a:gd name="connsiteY162" fmla="*/ 189879 h 10836541"/>
                <a:gd name="connsiteX163" fmla="*/ 3059948 w 4835994"/>
                <a:gd name="connsiteY163" fmla="*/ 84371 h 10836541"/>
                <a:gd name="connsiteX164" fmla="*/ 2796179 w 4835994"/>
                <a:gd name="connsiteY164" fmla="*/ 14033 h 10836541"/>
                <a:gd name="connsiteX165" fmla="*/ 2484785 w 4835994"/>
                <a:gd name="connsiteY165" fmla="*/ 4508 h 10836541"/>
                <a:gd name="connsiteX166" fmla="*/ 2198302 w 4835994"/>
                <a:gd name="connsiteY166" fmla="*/ 68253 h 10836541"/>
                <a:gd name="connsiteX167" fmla="*/ 1776271 w 4835994"/>
                <a:gd name="connsiteY167" fmla="*/ 365725 h 10836541"/>
                <a:gd name="connsiteX168" fmla="*/ 1639257 w 4835994"/>
                <a:gd name="connsiteY168" fmla="*/ 689942 h 10836541"/>
                <a:gd name="connsiteX169" fmla="*/ 1628634 w 4835994"/>
                <a:gd name="connsiteY169" fmla="*/ 1141647 h 10836541"/>
                <a:gd name="connsiteX170" fmla="*/ 1792184 w 4835994"/>
                <a:gd name="connsiteY170" fmla="*/ 1464395 h 10836541"/>
                <a:gd name="connsiteX171" fmla="*/ 2083769 w 4835994"/>
                <a:gd name="connsiteY171" fmla="*/ 1777040 h 10836541"/>
                <a:gd name="connsiteX172" fmla="*/ 2090721 w 4835994"/>
                <a:gd name="connsiteY172" fmla="*/ 2076380 h 10836541"/>
                <a:gd name="connsiteX173" fmla="*/ 2004871 w 4835994"/>
                <a:gd name="connsiteY173" fmla="*/ 2511048 h 10836541"/>
                <a:gd name="connsiteX174" fmla="*/ 1562185 w 4835994"/>
                <a:gd name="connsiteY174" fmla="*/ 2810825 h 10836541"/>
                <a:gd name="connsiteX175" fmla="*/ 1139317 w 4835994"/>
                <a:gd name="connsiteY175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893930 w 4835994"/>
                <a:gd name="connsiteY140" fmla="*/ 2261453 h 10836541"/>
                <a:gd name="connsiteX141" fmla="*/ 2869593 w 4835994"/>
                <a:gd name="connsiteY141" fmla="*/ 2020551 h 10836541"/>
                <a:gd name="connsiteX142" fmla="*/ 3098394 w 4835994"/>
                <a:gd name="connsiteY142" fmla="*/ 2073706 h 10836541"/>
                <a:gd name="connsiteX143" fmla="*/ 3358458 w 4835994"/>
                <a:gd name="connsiteY143" fmla="*/ 2141761 h 10836541"/>
                <a:gd name="connsiteX144" fmla="*/ 3435978 w 4835994"/>
                <a:gd name="connsiteY144" fmla="*/ 1986785 h 10836541"/>
                <a:gd name="connsiteX145" fmla="*/ 3446810 w 4835994"/>
                <a:gd name="connsiteY145" fmla="*/ 1930756 h 10836541"/>
                <a:gd name="connsiteX146" fmla="*/ 3457040 w 4835994"/>
                <a:gd name="connsiteY146" fmla="*/ 1821370 h 10836541"/>
                <a:gd name="connsiteX147" fmla="*/ 3464394 w 4835994"/>
                <a:gd name="connsiteY147" fmla="*/ 1790079 h 10836541"/>
                <a:gd name="connsiteX148" fmla="*/ 3534733 w 4835994"/>
                <a:gd name="connsiteY148" fmla="*/ 1772494 h 10836541"/>
                <a:gd name="connsiteX149" fmla="*/ 3517148 w 4835994"/>
                <a:gd name="connsiteY149" fmla="*/ 1719740 h 10836541"/>
                <a:gd name="connsiteX150" fmla="*/ 3493124 w 4835994"/>
                <a:gd name="connsiteY150" fmla="*/ 1692497 h 10836541"/>
                <a:gd name="connsiteX151" fmla="*/ 3533267 w 4835994"/>
                <a:gd name="connsiteY151" fmla="*/ 1655996 h 10836541"/>
                <a:gd name="connsiteX152" fmla="*/ 3585655 w 4835994"/>
                <a:gd name="connsiteY152" fmla="*/ 1583826 h 10836541"/>
                <a:gd name="connsiteX153" fmla="*/ 3582358 w 4835994"/>
                <a:gd name="connsiteY153" fmla="*/ 1435090 h 10836541"/>
                <a:gd name="connsiteX154" fmla="*/ 3625953 w 4835994"/>
                <a:gd name="connsiteY154" fmla="*/ 1392227 h 10836541"/>
                <a:gd name="connsiteX155" fmla="*/ 3731094 w 4835994"/>
                <a:gd name="connsiteY155" fmla="*/ 1390396 h 10836541"/>
                <a:gd name="connsiteX156" fmla="*/ 3777254 w 4835994"/>
                <a:gd name="connsiteY156" fmla="*/ 1292948 h 10836541"/>
                <a:gd name="connsiteX157" fmla="*/ 3694093 w 4835994"/>
                <a:gd name="connsiteY157" fmla="*/ 1187439 h 10836541"/>
                <a:gd name="connsiteX158" fmla="*/ 3635111 w 4835994"/>
                <a:gd name="connsiteY158" fmla="*/ 1091823 h 10836541"/>
                <a:gd name="connsiteX159" fmla="*/ 3576129 w 4835994"/>
                <a:gd name="connsiteY159" fmla="*/ 989612 h 10836541"/>
                <a:gd name="connsiteX160" fmla="*/ 3609573 w 4835994"/>
                <a:gd name="connsiteY160" fmla="*/ 784405 h 10836541"/>
                <a:gd name="connsiteX161" fmla="*/ 3499563 w 4835994"/>
                <a:gd name="connsiteY161" fmla="*/ 348140 h 10836541"/>
                <a:gd name="connsiteX162" fmla="*/ 3306133 w 4835994"/>
                <a:gd name="connsiteY162" fmla="*/ 189879 h 10836541"/>
                <a:gd name="connsiteX163" fmla="*/ 3059948 w 4835994"/>
                <a:gd name="connsiteY163" fmla="*/ 84371 h 10836541"/>
                <a:gd name="connsiteX164" fmla="*/ 2796179 w 4835994"/>
                <a:gd name="connsiteY164" fmla="*/ 14033 h 10836541"/>
                <a:gd name="connsiteX165" fmla="*/ 2484785 w 4835994"/>
                <a:gd name="connsiteY165" fmla="*/ 4508 h 10836541"/>
                <a:gd name="connsiteX166" fmla="*/ 2198302 w 4835994"/>
                <a:gd name="connsiteY166" fmla="*/ 68253 h 10836541"/>
                <a:gd name="connsiteX167" fmla="*/ 1776271 w 4835994"/>
                <a:gd name="connsiteY167" fmla="*/ 365725 h 10836541"/>
                <a:gd name="connsiteX168" fmla="*/ 1639257 w 4835994"/>
                <a:gd name="connsiteY168" fmla="*/ 689942 h 10836541"/>
                <a:gd name="connsiteX169" fmla="*/ 1628634 w 4835994"/>
                <a:gd name="connsiteY169" fmla="*/ 1141647 h 10836541"/>
                <a:gd name="connsiteX170" fmla="*/ 1792184 w 4835994"/>
                <a:gd name="connsiteY170" fmla="*/ 1464395 h 10836541"/>
                <a:gd name="connsiteX171" fmla="*/ 2083769 w 4835994"/>
                <a:gd name="connsiteY171" fmla="*/ 1777040 h 10836541"/>
                <a:gd name="connsiteX172" fmla="*/ 2090721 w 4835994"/>
                <a:gd name="connsiteY172" fmla="*/ 2076380 h 10836541"/>
                <a:gd name="connsiteX173" fmla="*/ 2004871 w 4835994"/>
                <a:gd name="connsiteY173" fmla="*/ 2511048 h 10836541"/>
                <a:gd name="connsiteX174" fmla="*/ 1562185 w 4835994"/>
                <a:gd name="connsiteY174" fmla="*/ 2810825 h 10836541"/>
                <a:gd name="connsiteX175" fmla="*/ 1139317 w 4835994"/>
                <a:gd name="connsiteY175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893930 w 4835994"/>
                <a:gd name="connsiteY140" fmla="*/ 2261453 h 10836541"/>
                <a:gd name="connsiteX141" fmla="*/ 2869593 w 4835994"/>
                <a:gd name="connsiteY141" fmla="*/ 2020551 h 10836541"/>
                <a:gd name="connsiteX142" fmla="*/ 3098394 w 4835994"/>
                <a:gd name="connsiteY142" fmla="*/ 2073706 h 10836541"/>
                <a:gd name="connsiteX143" fmla="*/ 3358458 w 4835994"/>
                <a:gd name="connsiteY143" fmla="*/ 2141761 h 10836541"/>
                <a:gd name="connsiteX144" fmla="*/ 3435978 w 4835994"/>
                <a:gd name="connsiteY144" fmla="*/ 1986785 h 10836541"/>
                <a:gd name="connsiteX145" fmla="*/ 3446810 w 4835994"/>
                <a:gd name="connsiteY145" fmla="*/ 1930756 h 10836541"/>
                <a:gd name="connsiteX146" fmla="*/ 3457040 w 4835994"/>
                <a:gd name="connsiteY146" fmla="*/ 1821370 h 10836541"/>
                <a:gd name="connsiteX147" fmla="*/ 3464394 w 4835994"/>
                <a:gd name="connsiteY147" fmla="*/ 1790079 h 10836541"/>
                <a:gd name="connsiteX148" fmla="*/ 3534733 w 4835994"/>
                <a:gd name="connsiteY148" fmla="*/ 1772494 h 10836541"/>
                <a:gd name="connsiteX149" fmla="*/ 3517148 w 4835994"/>
                <a:gd name="connsiteY149" fmla="*/ 1719740 h 10836541"/>
                <a:gd name="connsiteX150" fmla="*/ 3493124 w 4835994"/>
                <a:gd name="connsiteY150" fmla="*/ 1692497 h 10836541"/>
                <a:gd name="connsiteX151" fmla="*/ 3584782 w 4835994"/>
                <a:gd name="connsiteY151" fmla="*/ 1643117 h 10836541"/>
                <a:gd name="connsiteX152" fmla="*/ 3585655 w 4835994"/>
                <a:gd name="connsiteY152" fmla="*/ 1583826 h 10836541"/>
                <a:gd name="connsiteX153" fmla="*/ 3582358 w 4835994"/>
                <a:gd name="connsiteY153" fmla="*/ 1435090 h 10836541"/>
                <a:gd name="connsiteX154" fmla="*/ 3625953 w 4835994"/>
                <a:gd name="connsiteY154" fmla="*/ 1392227 h 10836541"/>
                <a:gd name="connsiteX155" fmla="*/ 3731094 w 4835994"/>
                <a:gd name="connsiteY155" fmla="*/ 1390396 h 10836541"/>
                <a:gd name="connsiteX156" fmla="*/ 3777254 w 4835994"/>
                <a:gd name="connsiteY156" fmla="*/ 1292948 h 10836541"/>
                <a:gd name="connsiteX157" fmla="*/ 3694093 w 4835994"/>
                <a:gd name="connsiteY157" fmla="*/ 1187439 h 10836541"/>
                <a:gd name="connsiteX158" fmla="*/ 3635111 w 4835994"/>
                <a:gd name="connsiteY158" fmla="*/ 1091823 h 10836541"/>
                <a:gd name="connsiteX159" fmla="*/ 3576129 w 4835994"/>
                <a:gd name="connsiteY159" fmla="*/ 989612 h 10836541"/>
                <a:gd name="connsiteX160" fmla="*/ 3609573 w 4835994"/>
                <a:gd name="connsiteY160" fmla="*/ 784405 h 10836541"/>
                <a:gd name="connsiteX161" fmla="*/ 3499563 w 4835994"/>
                <a:gd name="connsiteY161" fmla="*/ 348140 h 10836541"/>
                <a:gd name="connsiteX162" fmla="*/ 3306133 w 4835994"/>
                <a:gd name="connsiteY162" fmla="*/ 189879 h 10836541"/>
                <a:gd name="connsiteX163" fmla="*/ 3059948 w 4835994"/>
                <a:gd name="connsiteY163" fmla="*/ 84371 h 10836541"/>
                <a:gd name="connsiteX164" fmla="*/ 2796179 w 4835994"/>
                <a:gd name="connsiteY164" fmla="*/ 14033 h 10836541"/>
                <a:gd name="connsiteX165" fmla="*/ 2484785 w 4835994"/>
                <a:gd name="connsiteY165" fmla="*/ 4508 h 10836541"/>
                <a:gd name="connsiteX166" fmla="*/ 2198302 w 4835994"/>
                <a:gd name="connsiteY166" fmla="*/ 68253 h 10836541"/>
                <a:gd name="connsiteX167" fmla="*/ 1776271 w 4835994"/>
                <a:gd name="connsiteY167" fmla="*/ 365725 h 10836541"/>
                <a:gd name="connsiteX168" fmla="*/ 1639257 w 4835994"/>
                <a:gd name="connsiteY168" fmla="*/ 689942 h 10836541"/>
                <a:gd name="connsiteX169" fmla="*/ 1628634 w 4835994"/>
                <a:gd name="connsiteY169" fmla="*/ 1141647 h 10836541"/>
                <a:gd name="connsiteX170" fmla="*/ 1792184 w 4835994"/>
                <a:gd name="connsiteY170" fmla="*/ 1464395 h 10836541"/>
                <a:gd name="connsiteX171" fmla="*/ 2083769 w 4835994"/>
                <a:gd name="connsiteY171" fmla="*/ 1777040 h 10836541"/>
                <a:gd name="connsiteX172" fmla="*/ 2090721 w 4835994"/>
                <a:gd name="connsiteY172" fmla="*/ 2076380 h 10836541"/>
                <a:gd name="connsiteX173" fmla="*/ 2004871 w 4835994"/>
                <a:gd name="connsiteY173" fmla="*/ 2511048 h 10836541"/>
                <a:gd name="connsiteX174" fmla="*/ 1562185 w 4835994"/>
                <a:gd name="connsiteY174" fmla="*/ 2810825 h 10836541"/>
                <a:gd name="connsiteX175" fmla="*/ 1139317 w 4835994"/>
                <a:gd name="connsiteY175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893930 w 4835994"/>
                <a:gd name="connsiteY140" fmla="*/ 2261453 h 10836541"/>
                <a:gd name="connsiteX141" fmla="*/ 2869593 w 4835994"/>
                <a:gd name="connsiteY141" fmla="*/ 2020551 h 10836541"/>
                <a:gd name="connsiteX142" fmla="*/ 3098394 w 4835994"/>
                <a:gd name="connsiteY142" fmla="*/ 2073706 h 10836541"/>
                <a:gd name="connsiteX143" fmla="*/ 3358458 w 4835994"/>
                <a:gd name="connsiteY143" fmla="*/ 2141761 h 10836541"/>
                <a:gd name="connsiteX144" fmla="*/ 3435978 w 4835994"/>
                <a:gd name="connsiteY144" fmla="*/ 1986785 h 10836541"/>
                <a:gd name="connsiteX145" fmla="*/ 3446810 w 4835994"/>
                <a:gd name="connsiteY145" fmla="*/ 1930756 h 10836541"/>
                <a:gd name="connsiteX146" fmla="*/ 3457040 w 4835994"/>
                <a:gd name="connsiteY146" fmla="*/ 1821370 h 10836541"/>
                <a:gd name="connsiteX147" fmla="*/ 3464394 w 4835994"/>
                <a:gd name="connsiteY147" fmla="*/ 1790079 h 10836541"/>
                <a:gd name="connsiteX148" fmla="*/ 3544393 w 4835994"/>
                <a:gd name="connsiteY148" fmla="*/ 1772494 h 10836541"/>
                <a:gd name="connsiteX149" fmla="*/ 3517148 w 4835994"/>
                <a:gd name="connsiteY149" fmla="*/ 1719740 h 10836541"/>
                <a:gd name="connsiteX150" fmla="*/ 3493124 w 4835994"/>
                <a:gd name="connsiteY150" fmla="*/ 1692497 h 10836541"/>
                <a:gd name="connsiteX151" fmla="*/ 3584782 w 4835994"/>
                <a:gd name="connsiteY151" fmla="*/ 1643117 h 10836541"/>
                <a:gd name="connsiteX152" fmla="*/ 3585655 w 4835994"/>
                <a:gd name="connsiteY152" fmla="*/ 1583826 h 10836541"/>
                <a:gd name="connsiteX153" fmla="*/ 3582358 w 4835994"/>
                <a:gd name="connsiteY153" fmla="*/ 1435090 h 10836541"/>
                <a:gd name="connsiteX154" fmla="*/ 3625953 w 4835994"/>
                <a:gd name="connsiteY154" fmla="*/ 1392227 h 10836541"/>
                <a:gd name="connsiteX155" fmla="*/ 3731094 w 4835994"/>
                <a:gd name="connsiteY155" fmla="*/ 1390396 h 10836541"/>
                <a:gd name="connsiteX156" fmla="*/ 3777254 w 4835994"/>
                <a:gd name="connsiteY156" fmla="*/ 1292948 h 10836541"/>
                <a:gd name="connsiteX157" fmla="*/ 3694093 w 4835994"/>
                <a:gd name="connsiteY157" fmla="*/ 1187439 h 10836541"/>
                <a:gd name="connsiteX158" fmla="*/ 3635111 w 4835994"/>
                <a:gd name="connsiteY158" fmla="*/ 1091823 h 10836541"/>
                <a:gd name="connsiteX159" fmla="*/ 3576129 w 4835994"/>
                <a:gd name="connsiteY159" fmla="*/ 989612 h 10836541"/>
                <a:gd name="connsiteX160" fmla="*/ 3609573 w 4835994"/>
                <a:gd name="connsiteY160" fmla="*/ 784405 h 10836541"/>
                <a:gd name="connsiteX161" fmla="*/ 3499563 w 4835994"/>
                <a:gd name="connsiteY161" fmla="*/ 348140 h 10836541"/>
                <a:gd name="connsiteX162" fmla="*/ 3306133 w 4835994"/>
                <a:gd name="connsiteY162" fmla="*/ 189879 h 10836541"/>
                <a:gd name="connsiteX163" fmla="*/ 3059948 w 4835994"/>
                <a:gd name="connsiteY163" fmla="*/ 84371 h 10836541"/>
                <a:gd name="connsiteX164" fmla="*/ 2796179 w 4835994"/>
                <a:gd name="connsiteY164" fmla="*/ 14033 h 10836541"/>
                <a:gd name="connsiteX165" fmla="*/ 2484785 w 4835994"/>
                <a:gd name="connsiteY165" fmla="*/ 4508 h 10836541"/>
                <a:gd name="connsiteX166" fmla="*/ 2198302 w 4835994"/>
                <a:gd name="connsiteY166" fmla="*/ 68253 h 10836541"/>
                <a:gd name="connsiteX167" fmla="*/ 1776271 w 4835994"/>
                <a:gd name="connsiteY167" fmla="*/ 365725 h 10836541"/>
                <a:gd name="connsiteX168" fmla="*/ 1639257 w 4835994"/>
                <a:gd name="connsiteY168" fmla="*/ 689942 h 10836541"/>
                <a:gd name="connsiteX169" fmla="*/ 1628634 w 4835994"/>
                <a:gd name="connsiteY169" fmla="*/ 1141647 h 10836541"/>
                <a:gd name="connsiteX170" fmla="*/ 1792184 w 4835994"/>
                <a:gd name="connsiteY170" fmla="*/ 1464395 h 10836541"/>
                <a:gd name="connsiteX171" fmla="*/ 2083769 w 4835994"/>
                <a:gd name="connsiteY171" fmla="*/ 1777040 h 10836541"/>
                <a:gd name="connsiteX172" fmla="*/ 2090721 w 4835994"/>
                <a:gd name="connsiteY172" fmla="*/ 2076380 h 10836541"/>
                <a:gd name="connsiteX173" fmla="*/ 2004871 w 4835994"/>
                <a:gd name="connsiteY173" fmla="*/ 2511048 h 10836541"/>
                <a:gd name="connsiteX174" fmla="*/ 1562185 w 4835994"/>
                <a:gd name="connsiteY174" fmla="*/ 2810825 h 10836541"/>
                <a:gd name="connsiteX175" fmla="*/ 1139317 w 4835994"/>
                <a:gd name="connsiteY175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893930 w 4835994"/>
                <a:gd name="connsiteY140" fmla="*/ 2261453 h 10836541"/>
                <a:gd name="connsiteX141" fmla="*/ 2869593 w 4835994"/>
                <a:gd name="connsiteY141" fmla="*/ 2020551 h 10836541"/>
                <a:gd name="connsiteX142" fmla="*/ 3098394 w 4835994"/>
                <a:gd name="connsiteY142" fmla="*/ 2073706 h 10836541"/>
                <a:gd name="connsiteX143" fmla="*/ 3358458 w 4835994"/>
                <a:gd name="connsiteY143" fmla="*/ 2141761 h 10836541"/>
                <a:gd name="connsiteX144" fmla="*/ 3435978 w 4835994"/>
                <a:gd name="connsiteY144" fmla="*/ 1986785 h 10836541"/>
                <a:gd name="connsiteX145" fmla="*/ 3446810 w 4835994"/>
                <a:gd name="connsiteY145" fmla="*/ 1930756 h 10836541"/>
                <a:gd name="connsiteX146" fmla="*/ 3457040 w 4835994"/>
                <a:gd name="connsiteY146" fmla="*/ 1821370 h 10836541"/>
                <a:gd name="connsiteX147" fmla="*/ 3490152 w 4835994"/>
                <a:gd name="connsiteY147" fmla="*/ 1831936 h 10836541"/>
                <a:gd name="connsiteX148" fmla="*/ 3544393 w 4835994"/>
                <a:gd name="connsiteY148" fmla="*/ 1772494 h 10836541"/>
                <a:gd name="connsiteX149" fmla="*/ 3517148 w 4835994"/>
                <a:gd name="connsiteY149" fmla="*/ 1719740 h 10836541"/>
                <a:gd name="connsiteX150" fmla="*/ 3493124 w 4835994"/>
                <a:gd name="connsiteY150" fmla="*/ 1692497 h 10836541"/>
                <a:gd name="connsiteX151" fmla="*/ 3584782 w 4835994"/>
                <a:gd name="connsiteY151" fmla="*/ 1643117 h 10836541"/>
                <a:gd name="connsiteX152" fmla="*/ 3585655 w 4835994"/>
                <a:gd name="connsiteY152" fmla="*/ 1583826 h 10836541"/>
                <a:gd name="connsiteX153" fmla="*/ 3582358 w 4835994"/>
                <a:gd name="connsiteY153" fmla="*/ 1435090 h 10836541"/>
                <a:gd name="connsiteX154" fmla="*/ 3625953 w 4835994"/>
                <a:gd name="connsiteY154" fmla="*/ 1392227 h 10836541"/>
                <a:gd name="connsiteX155" fmla="*/ 3731094 w 4835994"/>
                <a:gd name="connsiteY155" fmla="*/ 1390396 h 10836541"/>
                <a:gd name="connsiteX156" fmla="*/ 3777254 w 4835994"/>
                <a:gd name="connsiteY156" fmla="*/ 1292948 h 10836541"/>
                <a:gd name="connsiteX157" fmla="*/ 3694093 w 4835994"/>
                <a:gd name="connsiteY157" fmla="*/ 1187439 h 10836541"/>
                <a:gd name="connsiteX158" fmla="*/ 3635111 w 4835994"/>
                <a:gd name="connsiteY158" fmla="*/ 1091823 h 10836541"/>
                <a:gd name="connsiteX159" fmla="*/ 3576129 w 4835994"/>
                <a:gd name="connsiteY159" fmla="*/ 989612 h 10836541"/>
                <a:gd name="connsiteX160" fmla="*/ 3609573 w 4835994"/>
                <a:gd name="connsiteY160" fmla="*/ 784405 h 10836541"/>
                <a:gd name="connsiteX161" fmla="*/ 3499563 w 4835994"/>
                <a:gd name="connsiteY161" fmla="*/ 348140 h 10836541"/>
                <a:gd name="connsiteX162" fmla="*/ 3306133 w 4835994"/>
                <a:gd name="connsiteY162" fmla="*/ 189879 h 10836541"/>
                <a:gd name="connsiteX163" fmla="*/ 3059948 w 4835994"/>
                <a:gd name="connsiteY163" fmla="*/ 84371 h 10836541"/>
                <a:gd name="connsiteX164" fmla="*/ 2796179 w 4835994"/>
                <a:gd name="connsiteY164" fmla="*/ 14033 h 10836541"/>
                <a:gd name="connsiteX165" fmla="*/ 2484785 w 4835994"/>
                <a:gd name="connsiteY165" fmla="*/ 4508 h 10836541"/>
                <a:gd name="connsiteX166" fmla="*/ 2198302 w 4835994"/>
                <a:gd name="connsiteY166" fmla="*/ 68253 h 10836541"/>
                <a:gd name="connsiteX167" fmla="*/ 1776271 w 4835994"/>
                <a:gd name="connsiteY167" fmla="*/ 365725 h 10836541"/>
                <a:gd name="connsiteX168" fmla="*/ 1639257 w 4835994"/>
                <a:gd name="connsiteY168" fmla="*/ 689942 h 10836541"/>
                <a:gd name="connsiteX169" fmla="*/ 1628634 w 4835994"/>
                <a:gd name="connsiteY169" fmla="*/ 1141647 h 10836541"/>
                <a:gd name="connsiteX170" fmla="*/ 1792184 w 4835994"/>
                <a:gd name="connsiteY170" fmla="*/ 1464395 h 10836541"/>
                <a:gd name="connsiteX171" fmla="*/ 2083769 w 4835994"/>
                <a:gd name="connsiteY171" fmla="*/ 1777040 h 10836541"/>
                <a:gd name="connsiteX172" fmla="*/ 2090721 w 4835994"/>
                <a:gd name="connsiteY172" fmla="*/ 2076380 h 10836541"/>
                <a:gd name="connsiteX173" fmla="*/ 2004871 w 4835994"/>
                <a:gd name="connsiteY173" fmla="*/ 2511048 h 10836541"/>
                <a:gd name="connsiteX174" fmla="*/ 1562185 w 4835994"/>
                <a:gd name="connsiteY174" fmla="*/ 2810825 h 10836541"/>
                <a:gd name="connsiteX175" fmla="*/ 1139317 w 4835994"/>
                <a:gd name="connsiteY175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893930 w 4835994"/>
                <a:gd name="connsiteY140" fmla="*/ 2261453 h 10836541"/>
                <a:gd name="connsiteX141" fmla="*/ 2869593 w 4835994"/>
                <a:gd name="connsiteY141" fmla="*/ 2020551 h 10836541"/>
                <a:gd name="connsiteX142" fmla="*/ 3098394 w 4835994"/>
                <a:gd name="connsiteY142" fmla="*/ 2073706 h 10836541"/>
                <a:gd name="connsiteX143" fmla="*/ 3358458 w 4835994"/>
                <a:gd name="connsiteY143" fmla="*/ 2141761 h 10836541"/>
                <a:gd name="connsiteX144" fmla="*/ 3435978 w 4835994"/>
                <a:gd name="connsiteY144" fmla="*/ 1986785 h 10836541"/>
                <a:gd name="connsiteX145" fmla="*/ 3446810 w 4835994"/>
                <a:gd name="connsiteY145" fmla="*/ 1930756 h 10836541"/>
                <a:gd name="connsiteX146" fmla="*/ 3490152 w 4835994"/>
                <a:gd name="connsiteY146" fmla="*/ 1831936 h 10836541"/>
                <a:gd name="connsiteX147" fmla="*/ 3544393 w 4835994"/>
                <a:gd name="connsiteY147" fmla="*/ 1772494 h 10836541"/>
                <a:gd name="connsiteX148" fmla="*/ 3517148 w 4835994"/>
                <a:gd name="connsiteY148" fmla="*/ 1719740 h 10836541"/>
                <a:gd name="connsiteX149" fmla="*/ 3493124 w 4835994"/>
                <a:gd name="connsiteY149" fmla="*/ 1692497 h 10836541"/>
                <a:gd name="connsiteX150" fmla="*/ 3584782 w 4835994"/>
                <a:gd name="connsiteY150" fmla="*/ 1643117 h 10836541"/>
                <a:gd name="connsiteX151" fmla="*/ 3585655 w 4835994"/>
                <a:gd name="connsiteY151" fmla="*/ 1583826 h 10836541"/>
                <a:gd name="connsiteX152" fmla="*/ 3582358 w 4835994"/>
                <a:gd name="connsiteY152" fmla="*/ 1435090 h 10836541"/>
                <a:gd name="connsiteX153" fmla="*/ 3625953 w 4835994"/>
                <a:gd name="connsiteY153" fmla="*/ 1392227 h 10836541"/>
                <a:gd name="connsiteX154" fmla="*/ 3731094 w 4835994"/>
                <a:gd name="connsiteY154" fmla="*/ 1390396 h 10836541"/>
                <a:gd name="connsiteX155" fmla="*/ 3777254 w 4835994"/>
                <a:gd name="connsiteY155" fmla="*/ 1292948 h 10836541"/>
                <a:gd name="connsiteX156" fmla="*/ 3694093 w 4835994"/>
                <a:gd name="connsiteY156" fmla="*/ 1187439 h 10836541"/>
                <a:gd name="connsiteX157" fmla="*/ 3635111 w 4835994"/>
                <a:gd name="connsiteY157" fmla="*/ 1091823 h 10836541"/>
                <a:gd name="connsiteX158" fmla="*/ 3576129 w 4835994"/>
                <a:gd name="connsiteY158" fmla="*/ 989612 h 10836541"/>
                <a:gd name="connsiteX159" fmla="*/ 3609573 w 4835994"/>
                <a:gd name="connsiteY159" fmla="*/ 784405 h 10836541"/>
                <a:gd name="connsiteX160" fmla="*/ 3499563 w 4835994"/>
                <a:gd name="connsiteY160" fmla="*/ 348140 h 10836541"/>
                <a:gd name="connsiteX161" fmla="*/ 3306133 w 4835994"/>
                <a:gd name="connsiteY161" fmla="*/ 189879 h 10836541"/>
                <a:gd name="connsiteX162" fmla="*/ 3059948 w 4835994"/>
                <a:gd name="connsiteY162" fmla="*/ 84371 h 10836541"/>
                <a:gd name="connsiteX163" fmla="*/ 2796179 w 4835994"/>
                <a:gd name="connsiteY163" fmla="*/ 14033 h 10836541"/>
                <a:gd name="connsiteX164" fmla="*/ 2484785 w 4835994"/>
                <a:gd name="connsiteY164" fmla="*/ 4508 h 10836541"/>
                <a:gd name="connsiteX165" fmla="*/ 2198302 w 4835994"/>
                <a:gd name="connsiteY165" fmla="*/ 68253 h 10836541"/>
                <a:gd name="connsiteX166" fmla="*/ 1776271 w 4835994"/>
                <a:gd name="connsiteY166" fmla="*/ 365725 h 10836541"/>
                <a:gd name="connsiteX167" fmla="*/ 1639257 w 4835994"/>
                <a:gd name="connsiteY167" fmla="*/ 689942 h 10836541"/>
                <a:gd name="connsiteX168" fmla="*/ 1628634 w 4835994"/>
                <a:gd name="connsiteY168" fmla="*/ 1141647 h 10836541"/>
                <a:gd name="connsiteX169" fmla="*/ 1792184 w 4835994"/>
                <a:gd name="connsiteY169" fmla="*/ 1464395 h 10836541"/>
                <a:gd name="connsiteX170" fmla="*/ 2083769 w 4835994"/>
                <a:gd name="connsiteY170" fmla="*/ 1777040 h 10836541"/>
                <a:gd name="connsiteX171" fmla="*/ 2090721 w 4835994"/>
                <a:gd name="connsiteY171" fmla="*/ 2076380 h 10836541"/>
                <a:gd name="connsiteX172" fmla="*/ 2004871 w 4835994"/>
                <a:gd name="connsiteY172" fmla="*/ 2511048 h 10836541"/>
                <a:gd name="connsiteX173" fmla="*/ 1562185 w 4835994"/>
                <a:gd name="connsiteY173" fmla="*/ 2810825 h 10836541"/>
                <a:gd name="connsiteX174" fmla="*/ 1139317 w 4835994"/>
                <a:gd name="connsiteY174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893930 w 4835994"/>
                <a:gd name="connsiteY140" fmla="*/ 2261453 h 10836541"/>
                <a:gd name="connsiteX141" fmla="*/ 2869593 w 4835994"/>
                <a:gd name="connsiteY141" fmla="*/ 2020551 h 10836541"/>
                <a:gd name="connsiteX142" fmla="*/ 3098394 w 4835994"/>
                <a:gd name="connsiteY142" fmla="*/ 2073706 h 10836541"/>
                <a:gd name="connsiteX143" fmla="*/ 3364898 w 4835994"/>
                <a:gd name="connsiteY143" fmla="*/ 2032290 h 10836541"/>
                <a:gd name="connsiteX144" fmla="*/ 3435978 w 4835994"/>
                <a:gd name="connsiteY144" fmla="*/ 1986785 h 10836541"/>
                <a:gd name="connsiteX145" fmla="*/ 3446810 w 4835994"/>
                <a:gd name="connsiteY145" fmla="*/ 1930756 h 10836541"/>
                <a:gd name="connsiteX146" fmla="*/ 3490152 w 4835994"/>
                <a:gd name="connsiteY146" fmla="*/ 1831936 h 10836541"/>
                <a:gd name="connsiteX147" fmla="*/ 3544393 w 4835994"/>
                <a:gd name="connsiteY147" fmla="*/ 1772494 h 10836541"/>
                <a:gd name="connsiteX148" fmla="*/ 3517148 w 4835994"/>
                <a:gd name="connsiteY148" fmla="*/ 1719740 h 10836541"/>
                <a:gd name="connsiteX149" fmla="*/ 3493124 w 4835994"/>
                <a:gd name="connsiteY149" fmla="*/ 1692497 h 10836541"/>
                <a:gd name="connsiteX150" fmla="*/ 3584782 w 4835994"/>
                <a:gd name="connsiteY150" fmla="*/ 1643117 h 10836541"/>
                <a:gd name="connsiteX151" fmla="*/ 3585655 w 4835994"/>
                <a:gd name="connsiteY151" fmla="*/ 1583826 h 10836541"/>
                <a:gd name="connsiteX152" fmla="*/ 3582358 w 4835994"/>
                <a:gd name="connsiteY152" fmla="*/ 1435090 h 10836541"/>
                <a:gd name="connsiteX153" fmla="*/ 3625953 w 4835994"/>
                <a:gd name="connsiteY153" fmla="*/ 1392227 h 10836541"/>
                <a:gd name="connsiteX154" fmla="*/ 3731094 w 4835994"/>
                <a:gd name="connsiteY154" fmla="*/ 1390396 h 10836541"/>
                <a:gd name="connsiteX155" fmla="*/ 3777254 w 4835994"/>
                <a:gd name="connsiteY155" fmla="*/ 1292948 h 10836541"/>
                <a:gd name="connsiteX156" fmla="*/ 3694093 w 4835994"/>
                <a:gd name="connsiteY156" fmla="*/ 1187439 h 10836541"/>
                <a:gd name="connsiteX157" fmla="*/ 3635111 w 4835994"/>
                <a:gd name="connsiteY157" fmla="*/ 1091823 h 10836541"/>
                <a:gd name="connsiteX158" fmla="*/ 3576129 w 4835994"/>
                <a:gd name="connsiteY158" fmla="*/ 989612 h 10836541"/>
                <a:gd name="connsiteX159" fmla="*/ 3609573 w 4835994"/>
                <a:gd name="connsiteY159" fmla="*/ 784405 h 10836541"/>
                <a:gd name="connsiteX160" fmla="*/ 3499563 w 4835994"/>
                <a:gd name="connsiteY160" fmla="*/ 348140 h 10836541"/>
                <a:gd name="connsiteX161" fmla="*/ 3306133 w 4835994"/>
                <a:gd name="connsiteY161" fmla="*/ 189879 h 10836541"/>
                <a:gd name="connsiteX162" fmla="*/ 3059948 w 4835994"/>
                <a:gd name="connsiteY162" fmla="*/ 84371 h 10836541"/>
                <a:gd name="connsiteX163" fmla="*/ 2796179 w 4835994"/>
                <a:gd name="connsiteY163" fmla="*/ 14033 h 10836541"/>
                <a:gd name="connsiteX164" fmla="*/ 2484785 w 4835994"/>
                <a:gd name="connsiteY164" fmla="*/ 4508 h 10836541"/>
                <a:gd name="connsiteX165" fmla="*/ 2198302 w 4835994"/>
                <a:gd name="connsiteY165" fmla="*/ 68253 h 10836541"/>
                <a:gd name="connsiteX166" fmla="*/ 1776271 w 4835994"/>
                <a:gd name="connsiteY166" fmla="*/ 365725 h 10836541"/>
                <a:gd name="connsiteX167" fmla="*/ 1639257 w 4835994"/>
                <a:gd name="connsiteY167" fmla="*/ 689942 h 10836541"/>
                <a:gd name="connsiteX168" fmla="*/ 1628634 w 4835994"/>
                <a:gd name="connsiteY168" fmla="*/ 1141647 h 10836541"/>
                <a:gd name="connsiteX169" fmla="*/ 1792184 w 4835994"/>
                <a:gd name="connsiteY169" fmla="*/ 1464395 h 10836541"/>
                <a:gd name="connsiteX170" fmla="*/ 2083769 w 4835994"/>
                <a:gd name="connsiteY170" fmla="*/ 1777040 h 10836541"/>
                <a:gd name="connsiteX171" fmla="*/ 2090721 w 4835994"/>
                <a:gd name="connsiteY171" fmla="*/ 2076380 h 10836541"/>
                <a:gd name="connsiteX172" fmla="*/ 2004871 w 4835994"/>
                <a:gd name="connsiteY172" fmla="*/ 2511048 h 10836541"/>
                <a:gd name="connsiteX173" fmla="*/ 1562185 w 4835994"/>
                <a:gd name="connsiteY173" fmla="*/ 2810825 h 10836541"/>
                <a:gd name="connsiteX174" fmla="*/ 1139317 w 4835994"/>
                <a:gd name="connsiteY174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893930 w 4835994"/>
                <a:gd name="connsiteY140" fmla="*/ 2261453 h 10836541"/>
                <a:gd name="connsiteX141" fmla="*/ 2869593 w 4835994"/>
                <a:gd name="connsiteY141" fmla="*/ 2020551 h 10836541"/>
                <a:gd name="connsiteX142" fmla="*/ 3098394 w 4835994"/>
                <a:gd name="connsiteY142" fmla="*/ 2073706 h 10836541"/>
                <a:gd name="connsiteX143" fmla="*/ 3361679 w 4835994"/>
                <a:gd name="connsiteY143" fmla="*/ 2103123 h 10836541"/>
                <a:gd name="connsiteX144" fmla="*/ 3435978 w 4835994"/>
                <a:gd name="connsiteY144" fmla="*/ 1986785 h 10836541"/>
                <a:gd name="connsiteX145" fmla="*/ 3446810 w 4835994"/>
                <a:gd name="connsiteY145" fmla="*/ 1930756 h 10836541"/>
                <a:gd name="connsiteX146" fmla="*/ 3490152 w 4835994"/>
                <a:gd name="connsiteY146" fmla="*/ 1831936 h 10836541"/>
                <a:gd name="connsiteX147" fmla="*/ 3544393 w 4835994"/>
                <a:gd name="connsiteY147" fmla="*/ 1772494 h 10836541"/>
                <a:gd name="connsiteX148" fmla="*/ 3517148 w 4835994"/>
                <a:gd name="connsiteY148" fmla="*/ 1719740 h 10836541"/>
                <a:gd name="connsiteX149" fmla="*/ 3493124 w 4835994"/>
                <a:gd name="connsiteY149" fmla="*/ 1692497 h 10836541"/>
                <a:gd name="connsiteX150" fmla="*/ 3584782 w 4835994"/>
                <a:gd name="connsiteY150" fmla="*/ 1643117 h 10836541"/>
                <a:gd name="connsiteX151" fmla="*/ 3585655 w 4835994"/>
                <a:gd name="connsiteY151" fmla="*/ 1583826 h 10836541"/>
                <a:gd name="connsiteX152" fmla="*/ 3582358 w 4835994"/>
                <a:gd name="connsiteY152" fmla="*/ 1435090 h 10836541"/>
                <a:gd name="connsiteX153" fmla="*/ 3625953 w 4835994"/>
                <a:gd name="connsiteY153" fmla="*/ 1392227 h 10836541"/>
                <a:gd name="connsiteX154" fmla="*/ 3731094 w 4835994"/>
                <a:gd name="connsiteY154" fmla="*/ 1390396 h 10836541"/>
                <a:gd name="connsiteX155" fmla="*/ 3777254 w 4835994"/>
                <a:gd name="connsiteY155" fmla="*/ 1292948 h 10836541"/>
                <a:gd name="connsiteX156" fmla="*/ 3694093 w 4835994"/>
                <a:gd name="connsiteY156" fmla="*/ 1187439 h 10836541"/>
                <a:gd name="connsiteX157" fmla="*/ 3635111 w 4835994"/>
                <a:gd name="connsiteY157" fmla="*/ 1091823 h 10836541"/>
                <a:gd name="connsiteX158" fmla="*/ 3576129 w 4835994"/>
                <a:gd name="connsiteY158" fmla="*/ 989612 h 10836541"/>
                <a:gd name="connsiteX159" fmla="*/ 3609573 w 4835994"/>
                <a:gd name="connsiteY159" fmla="*/ 784405 h 10836541"/>
                <a:gd name="connsiteX160" fmla="*/ 3499563 w 4835994"/>
                <a:gd name="connsiteY160" fmla="*/ 348140 h 10836541"/>
                <a:gd name="connsiteX161" fmla="*/ 3306133 w 4835994"/>
                <a:gd name="connsiteY161" fmla="*/ 189879 h 10836541"/>
                <a:gd name="connsiteX162" fmla="*/ 3059948 w 4835994"/>
                <a:gd name="connsiteY162" fmla="*/ 84371 h 10836541"/>
                <a:gd name="connsiteX163" fmla="*/ 2796179 w 4835994"/>
                <a:gd name="connsiteY163" fmla="*/ 14033 h 10836541"/>
                <a:gd name="connsiteX164" fmla="*/ 2484785 w 4835994"/>
                <a:gd name="connsiteY164" fmla="*/ 4508 h 10836541"/>
                <a:gd name="connsiteX165" fmla="*/ 2198302 w 4835994"/>
                <a:gd name="connsiteY165" fmla="*/ 68253 h 10836541"/>
                <a:gd name="connsiteX166" fmla="*/ 1776271 w 4835994"/>
                <a:gd name="connsiteY166" fmla="*/ 365725 h 10836541"/>
                <a:gd name="connsiteX167" fmla="*/ 1639257 w 4835994"/>
                <a:gd name="connsiteY167" fmla="*/ 689942 h 10836541"/>
                <a:gd name="connsiteX168" fmla="*/ 1628634 w 4835994"/>
                <a:gd name="connsiteY168" fmla="*/ 1141647 h 10836541"/>
                <a:gd name="connsiteX169" fmla="*/ 1792184 w 4835994"/>
                <a:gd name="connsiteY169" fmla="*/ 1464395 h 10836541"/>
                <a:gd name="connsiteX170" fmla="*/ 2083769 w 4835994"/>
                <a:gd name="connsiteY170" fmla="*/ 1777040 h 10836541"/>
                <a:gd name="connsiteX171" fmla="*/ 2090721 w 4835994"/>
                <a:gd name="connsiteY171" fmla="*/ 2076380 h 10836541"/>
                <a:gd name="connsiteX172" fmla="*/ 2004871 w 4835994"/>
                <a:gd name="connsiteY172" fmla="*/ 2511048 h 10836541"/>
                <a:gd name="connsiteX173" fmla="*/ 1562185 w 4835994"/>
                <a:gd name="connsiteY173" fmla="*/ 2810825 h 10836541"/>
                <a:gd name="connsiteX174" fmla="*/ 1139317 w 4835994"/>
                <a:gd name="connsiteY174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893930 w 4835994"/>
                <a:gd name="connsiteY140" fmla="*/ 2261453 h 10836541"/>
                <a:gd name="connsiteX141" fmla="*/ 2869593 w 4835994"/>
                <a:gd name="connsiteY141" fmla="*/ 2020551 h 10836541"/>
                <a:gd name="connsiteX142" fmla="*/ 3130591 w 4835994"/>
                <a:gd name="connsiteY142" fmla="*/ 2073706 h 10836541"/>
                <a:gd name="connsiteX143" fmla="*/ 3361679 w 4835994"/>
                <a:gd name="connsiteY143" fmla="*/ 2103123 h 10836541"/>
                <a:gd name="connsiteX144" fmla="*/ 3435978 w 4835994"/>
                <a:gd name="connsiteY144" fmla="*/ 1986785 h 10836541"/>
                <a:gd name="connsiteX145" fmla="*/ 3446810 w 4835994"/>
                <a:gd name="connsiteY145" fmla="*/ 1930756 h 10836541"/>
                <a:gd name="connsiteX146" fmla="*/ 3490152 w 4835994"/>
                <a:gd name="connsiteY146" fmla="*/ 1831936 h 10836541"/>
                <a:gd name="connsiteX147" fmla="*/ 3544393 w 4835994"/>
                <a:gd name="connsiteY147" fmla="*/ 1772494 h 10836541"/>
                <a:gd name="connsiteX148" fmla="*/ 3517148 w 4835994"/>
                <a:gd name="connsiteY148" fmla="*/ 1719740 h 10836541"/>
                <a:gd name="connsiteX149" fmla="*/ 3493124 w 4835994"/>
                <a:gd name="connsiteY149" fmla="*/ 1692497 h 10836541"/>
                <a:gd name="connsiteX150" fmla="*/ 3584782 w 4835994"/>
                <a:gd name="connsiteY150" fmla="*/ 1643117 h 10836541"/>
                <a:gd name="connsiteX151" fmla="*/ 3585655 w 4835994"/>
                <a:gd name="connsiteY151" fmla="*/ 1583826 h 10836541"/>
                <a:gd name="connsiteX152" fmla="*/ 3582358 w 4835994"/>
                <a:gd name="connsiteY152" fmla="*/ 1435090 h 10836541"/>
                <a:gd name="connsiteX153" fmla="*/ 3625953 w 4835994"/>
                <a:gd name="connsiteY153" fmla="*/ 1392227 h 10836541"/>
                <a:gd name="connsiteX154" fmla="*/ 3731094 w 4835994"/>
                <a:gd name="connsiteY154" fmla="*/ 1390396 h 10836541"/>
                <a:gd name="connsiteX155" fmla="*/ 3777254 w 4835994"/>
                <a:gd name="connsiteY155" fmla="*/ 1292948 h 10836541"/>
                <a:gd name="connsiteX156" fmla="*/ 3694093 w 4835994"/>
                <a:gd name="connsiteY156" fmla="*/ 1187439 h 10836541"/>
                <a:gd name="connsiteX157" fmla="*/ 3635111 w 4835994"/>
                <a:gd name="connsiteY157" fmla="*/ 1091823 h 10836541"/>
                <a:gd name="connsiteX158" fmla="*/ 3576129 w 4835994"/>
                <a:gd name="connsiteY158" fmla="*/ 989612 h 10836541"/>
                <a:gd name="connsiteX159" fmla="*/ 3609573 w 4835994"/>
                <a:gd name="connsiteY159" fmla="*/ 784405 h 10836541"/>
                <a:gd name="connsiteX160" fmla="*/ 3499563 w 4835994"/>
                <a:gd name="connsiteY160" fmla="*/ 348140 h 10836541"/>
                <a:gd name="connsiteX161" fmla="*/ 3306133 w 4835994"/>
                <a:gd name="connsiteY161" fmla="*/ 189879 h 10836541"/>
                <a:gd name="connsiteX162" fmla="*/ 3059948 w 4835994"/>
                <a:gd name="connsiteY162" fmla="*/ 84371 h 10836541"/>
                <a:gd name="connsiteX163" fmla="*/ 2796179 w 4835994"/>
                <a:gd name="connsiteY163" fmla="*/ 14033 h 10836541"/>
                <a:gd name="connsiteX164" fmla="*/ 2484785 w 4835994"/>
                <a:gd name="connsiteY164" fmla="*/ 4508 h 10836541"/>
                <a:gd name="connsiteX165" fmla="*/ 2198302 w 4835994"/>
                <a:gd name="connsiteY165" fmla="*/ 68253 h 10836541"/>
                <a:gd name="connsiteX166" fmla="*/ 1776271 w 4835994"/>
                <a:gd name="connsiteY166" fmla="*/ 365725 h 10836541"/>
                <a:gd name="connsiteX167" fmla="*/ 1639257 w 4835994"/>
                <a:gd name="connsiteY167" fmla="*/ 689942 h 10836541"/>
                <a:gd name="connsiteX168" fmla="*/ 1628634 w 4835994"/>
                <a:gd name="connsiteY168" fmla="*/ 1141647 h 10836541"/>
                <a:gd name="connsiteX169" fmla="*/ 1792184 w 4835994"/>
                <a:gd name="connsiteY169" fmla="*/ 1464395 h 10836541"/>
                <a:gd name="connsiteX170" fmla="*/ 2083769 w 4835994"/>
                <a:gd name="connsiteY170" fmla="*/ 1777040 h 10836541"/>
                <a:gd name="connsiteX171" fmla="*/ 2090721 w 4835994"/>
                <a:gd name="connsiteY171" fmla="*/ 2076380 h 10836541"/>
                <a:gd name="connsiteX172" fmla="*/ 2004871 w 4835994"/>
                <a:gd name="connsiteY172" fmla="*/ 2511048 h 10836541"/>
                <a:gd name="connsiteX173" fmla="*/ 1562185 w 4835994"/>
                <a:gd name="connsiteY173" fmla="*/ 2810825 h 10836541"/>
                <a:gd name="connsiteX174" fmla="*/ 1139317 w 4835994"/>
                <a:gd name="connsiteY174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893930 w 4835994"/>
                <a:gd name="connsiteY140" fmla="*/ 2261453 h 10836541"/>
                <a:gd name="connsiteX141" fmla="*/ 2940426 w 4835994"/>
                <a:gd name="connsiteY141" fmla="*/ 2046308 h 10836541"/>
                <a:gd name="connsiteX142" fmla="*/ 3130591 w 4835994"/>
                <a:gd name="connsiteY142" fmla="*/ 2073706 h 10836541"/>
                <a:gd name="connsiteX143" fmla="*/ 3361679 w 4835994"/>
                <a:gd name="connsiteY143" fmla="*/ 2103123 h 10836541"/>
                <a:gd name="connsiteX144" fmla="*/ 3435978 w 4835994"/>
                <a:gd name="connsiteY144" fmla="*/ 1986785 h 10836541"/>
                <a:gd name="connsiteX145" fmla="*/ 3446810 w 4835994"/>
                <a:gd name="connsiteY145" fmla="*/ 1930756 h 10836541"/>
                <a:gd name="connsiteX146" fmla="*/ 3490152 w 4835994"/>
                <a:gd name="connsiteY146" fmla="*/ 1831936 h 10836541"/>
                <a:gd name="connsiteX147" fmla="*/ 3544393 w 4835994"/>
                <a:gd name="connsiteY147" fmla="*/ 1772494 h 10836541"/>
                <a:gd name="connsiteX148" fmla="*/ 3517148 w 4835994"/>
                <a:gd name="connsiteY148" fmla="*/ 1719740 h 10836541"/>
                <a:gd name="connsiteX149" fmla="*/ 3493124 w 4835994"/>
                <a:gd name="connsiteY149" fmla="*/ 1692497 h 10836541"/>
                <a:gd name="connsiteX150" fmla="*/ 3584782 w 4835994"/>
                <a:gd name="connsiteY150" fmla="*/ 1643117 h 10836541"/>
                <a:gd name="connsiteX151" fmla="*/ 3585655 w 4835994"/>
                <a:gd name="connsiteY151" fmla="*/ 1583826 h 10836541"/>
                <a:gd name="connsiteX152" fmla="*/ 3582358 w 4835994"/>
                <a:gd name="connsiteY152" fmla="*/ 1435090 h 10836541"/>
                <a:gd name="connsiteX153" fmla="*/ 3625953 w 4835994"/>
                <a:gd name="connsiteY153" fmla="*/ 1392227 h 10836541"/>
                <a:gd name="connsiteX154" fmla="*/ 3731094 w 4835994"/>
                <a:gd name="connsiteY154" fmla="*/ 1390396 h 10836541"/>
                <a:gd name="connsiteX155" fmla="*/ 3777254 w 4835994"/>
                <a:gd name="connsiteY155" fmla="*/ 1292948 h 10836541"/>
                <a:gd name="connsiteX156" fmla="*/ 3694093 w 4835994"/>
                <a:gd name="connsiteY156" fmla="*/ 1187439 h 10836541"/>
                <a:gd name="connsiteX157" fmla="*/ 3635111 w 4835994"/>
                <a:gd name="connsiteY157" fmla="*/ 1091823 h 10836541"/>
                <a:gd name="connsiteX158" fmla="*/ 3576129 w 4835994"/>
                <a:gd name="connsiteY158" fmla="*/ 989612 h 10836541"/>
                <a:gd name="connsiteX159" fmla="*/ 3609573 w 4835994"/>
                <a:gd name="connsiteY159" fmla="*/ 784405 h 10836541"/>
                <a:gd name="connsiteX160" fmla="*/ 3499563 w 4835994"/>
                <a:gd name="connsiteY160" fmla="*/ 348140 h 10836541"/>
                <a:gd name="connsiteX161" fmla="*/ 3306133 w 4835994"/>
                <a:gd name="connsiteY161" fmla="*/ 189879 h 10836541"/>
                <a:gd name="connsiteX162" fmla="*/ 3059948 w 4835994"/>
                <a:gd name="connsiteY162" fmla="*/ 84371 h 10836541"/>
                <a:gd name="connsiteX163" fmla="*/ 2796179 w 4835994"/>
                <a:gd name="connsiteY163" fmla="*/ 14033 h 10836541"/>
                <a:gd name="connsiteX164" fmla="*/ 2484785 w 4835994"/>
                <a:gd name="connsiteY164" fmla="*/ 4508 h 10836541"/>
                <a:gd name="connsiteX165" fmla="*/ 2198302 w 4835994"/>
                <a:gd name="connsiteY165" fmla="*/ 68253 h 10836541"/>
                <a:gd name="connsiteX166" fmla="*/ 1776271 w 4835994"/>
                <a:gd name="connsiteY166" fmla="*/ 365725 h 10836541"/>
                <a:gd name="connsiteX167" fmla="*/ 1639257 w 4835994"/>
                <a:gd name="connsiteY167" fmla="*/ 689942 h 10836541"/>
                <a:gd name="connsiteX168" fmla="*/ 1628634 w 4835994"/>
                <a:gd name="connsiteY168" fmla="*/ 1141647 h 10836541"/>
                <a:gd name="connsiteX169" fmla="*/ 1792184 w 4835994"/>
                <a:gd name="connsiteY169" fmla="*/ 1464395 h 10836541"/>
                <a:gd name="connsiteX170" fmla="*/ 2083769 w 4835994"/>
                <a:gd name="connsiteY170" fmla="*/ 1777040 h 10836541"/>
                <a:gd name="connsiteX171" fmla="*/ 2090721 w 4835994"/>
                <a:gd name="connsiteY171" fmla="*/ 2076380 h 10836541"/>
                <a:gd name="connsiteX172" fmla="*/ 2004871 w 4835994"/>
                <a:gd name="connsiteY172" fmla="*/ 2511048 h 10836541"/>
                <a:gd name="connsiteX173" fmla="*/ 1562185 w 4835994"/>
                <a:gd name="connsiteY173" fmla="*/ 2810825 h 10836541"/>
                <a:gd name="connsiteX174" fmla="*/ 1139317 w 4835994"/>
                <a:gd name="connsiteY174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932566 w 4835994"/>
                <a:gd name="connsiteY140" fmla="*/ 2319408 h 10836541"/>
                <a:gd name="connsiteX141" fmla="*/ 2940426 w 4835994"/>
                <a:gd name="connsiteY141" fmla="*/ 2046308 h 10836541"/>
                <a:gd name="connsiteX142" fmla="*/ 3130591 w 4835994"/>
                <a:gd name="connsiteY142" fmla="*/ 2073706 h 10836541"/>
                <a:gd name="connsiteX143" fmla="*/ 3361679 w 4835994"/>
                <a:gd name="connsiteY143" fmla="*/ 2103123 h 10836541"/>
                <a:gd name="connsiteX144" fmla="*/ 3435978 w 4835994"/>
                <a:gd name="connsiteY144" fmla="*/ 1986785 h 10836541"/>
                <a:gd name="connsiteX145" fmla="*/ 3446810 w 4835994"/>
                <a:gd name="connsiteY145" fmla="*/ 1930756 h 10836541"/>
                <a:gd name="connsiteX146" fmla="*/ 3490152 w 4835994"/>
                <a:gd name="connsiteY146" fmla="*/ 1831936 h 10836541"/>
                <a:gd name="connsiteX147" fmla="*/ 3544393 w 4835994"/>
                <a:gd name="connsiteY147" fmla="*/ 1772494 h 10836541"/>
                <a:gd name="connsiteX148" fmla="*/ 3517148 w 4835994"/>
                <a:gd name="connsiteY148" fmla="*/ 1719740 h 10836541"/>
                <a:gd name="connsiteX149" fmla="*/ 3493124 w 4835994"/>
                <a:gd name="connsiteY149" fmla="*/ 1692497 h 10836541"/>
                <a:gd name="connsiteX150" fmla="*/ 3584782 w 4835994"/>
                <a:gd name="connsiteY150" fmla="*/ 1643117 h 10836541"/>
                <a:gd name="connsiteX151" fmla="*/ 3585655 w 4835994"/>
                <a:gd name="connsiteY151" fmla="*/ 1583826 h 10836541"/>
                <a:gd name="connsiteX152" fmla="*/ 3582358 w 4835994"/>
                <a:gd name="connsiteY152" fmla="*/ 1435090 h 10836541"/>
                <a:gd name="connsiteX153" fmla="*/ 3625953 w 4835994"/>
                <a:gd name="connsiteY153" fmla="*/ 1392227 h 10836541"/>
                <a:gd name="connsiteX154" fmla="*/ 3731094 w 4835994"/>
                <a:gd name="connsiteY154" fmla="*/ 1390396 h 10836541"/>
                <a:gd name="connsiteX155" fmla="*/ 3777254 w 4835994"/>
                <a:gd name="connsiteY155" fmla="*/ 1292948 h 10836541"/>
                <a:gd name="connsiteX156" fmla="*/ 3694093 w 4835994"/>
                <a:gd name="connsiteY156" fmla="*/ 1187439 h 10836541"/>
                <a:gd name="connsiteX157" fmla="*/ 3635111 w 4835994"/>
                <a:gd name="connsiteY157" fmla="*/ 1091823 h 10836541"/>
                <a:gd name="connsiteX158" fmla="*/ 3576129 w 4835994"/>
                <a:gd name="connsiteY158" fmla="*/ 989612 h 10836541"/>
                <a:gd name="connsiteX159" fmla="*/ 3609573 w 4835994"/>
                <a:gd name="connsiteY159" fmla="*/ 784405 h 10836541"/>
                <a:gd name="connsiteX160" fmla="*/ 3499563 w 4835994"/>
                <a:gd name="connsiteY160" fmla="*/ 348140 h 10836541"/>
                <a:gd name="connsiteX161" fmla="*/ 3306133 w 4835994"/>
                <a:gd name="connsiteY161" fmla="*/ 189879 h 10836541"/>
                <a:gd name="connsiteX162" fmla="*/ 3059948 w 4835994"/>
                <a:gd name="connsiteY162" fmla="*/ 84371 h 10836541"/>
                <a:gd name="connsiteX163" fmla="*/ 2796179 w 4835994"/>
                <a:gd name="connsiteY163" fmla="*/ 14033 h 10836541"/>
                <a:gd name="connsiteX164" fmla="*/ 2484785 w 4835994"/>
                <a:gd name="connsiteY164" fmla="*/ 4508 h 10836541"/>
                <a:gd name="connsiteX165" fmla="*/ 2198302 w 4835994"/>
                <a:gd name="connsiteY165" fmla="*/ 68253 h 10836541"/>
                <a:gd name="connsiteX166" fmla="*/ 1776271 w 4835994"/>
                <a:gd name="connsiteY166" fmla="*/ 365725 h 10836541"/>
                <a:gd name="connsiteX167" fmla="*/ 1639257 w 4835994"/>
                <a:gd name="connsiteY167" fmla="*/ 689942 h 10836541"/>
                <a:gd name="connsiteX168" fmla="*/ 1628634 w 4835994"/>
                <a:gd name="connsiteY168" fmla="*/ 1141647 h 10836541"/>
                <a:gd name="connsiteX169" fmla="*/ 1792184 w 4835994"/>
                <a:gd name="connsiteY169" fmla="*/ 1464395 h 10836541"/>
                <a:gd name="connsiteX170" fmla="*/ 2083769 w 4835994"/>
                <a:gd name="connsiteY170" fmla="*/ 1777040 h 10836541"/>
                <a:gd name="connsiteX171" fmla="*/ 2090721 w 4835994"/>
                <a:gd name="connsiteY171" fmla="*/ 2076380 h 10836541"/>
                <a:gd name="connsiteX172" fmla="*/ 2004871 w 4835994"/>
                <a:gd name="connsiteY172" fmla="*/ 2511048 h 10836541"/>
                <a:gd name="connsiteX173" fmla="*/ 1562185 w 4835994"/>
                <a:gd name="connsiteY173" fmla="*/ 2810825 h 10836541"/>
                <a:gd name="connsiteX174" fmla="*/ 1139317 w 4835994"/>
                <a:gd name="connsiteY174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932566 w 4835994"/>
                <a:gd name="connsiteY140" fmla="*/ 2319408 h 10836541"/>
                <a:gd name="connsiteX141" fmla="*/ 2940426 w 4835994"/>
                <a:gd name="connsiteY141" fmla="*/ 2046308 h 10836541"/>
                <a:gd name="connsiteX142" fmla="*/ 3130591 w 4835994"/>
                <a:gd name="connsiteY142" fmla="*/ 2073706 h 10836541"/>
                <a:gd name="connsiteX143" fmla="*/ 3361679 w 4835994"/>
                <a:gd name="connsiteY143" fmla="*/ 2103123 h 10836541"/>
                <a:gd name="connsiteX144" fmla="*/ 3435978 w 4835994"/>
                <a:gd name="connsiteY144" fmla="*/ 1986785 h 10836541"/>
                <a:gd name="connsiteX145" fmla="*/ 3446810 w 4835994"/>
                <a:gd name="connsiteY145" fmla="*/ 1930756 h 10836541"/>
                <a:gd name="connsiteX146" fmla="*/ 3490152 w 4835994"/>
                <a:gd name="connsiteY146" fmla="*/ 1831936 h 10836541"/>
                <a:gd name="connsiteX147" fmla="*/ 3544393 w 4835994"/>
                <a:gd name="connsiteY147" fmla="*/ 1772494 h 10836541"/>
                <a:gd name="connsiteX148" fmla="*/ 3517148 w 4835994"/>
                <a:gd name="connsiteY148" fmla="*/ 1719740 h 10836541"/>
                <a:gd name="connsiteX149" fmla="*/ 3493124 w 4835994"/>
                <a:gd name="connsiteY149" fmla="*/ 1692497 h 10836541"/>
                <a:gd name="connsiteX150" fmla="*/ 3584782 w 4835994"/>
                <a:gd name="connsiteY150" fmla="*/ 1643117 h 10836541"/>
                <a:gd name="connsiteX151" fmla="*/ 3585655 w 4835994"/>
                <a:gd name="connsiteY151" fmla="*/ 1583826 h 10836541"/>
                <a:gd name="connsiteX152" fmla="*/ 3582358 w 4835994"/>
                <a:gd name="connsiteY152" fmla="*/ 1435090 h 10836541"/>
                <a:gd name="connsiteX153" fmla="*/ 3625953 w 4835994"/>
                <a:gd name="connsiteY153" fmla="*/ 1392227 h 10836541"/>
                <a:gd name="connsiteX154" fmla="*/ 3731094 w 4835994"/>
                <a:gd name="connsiteY154" fmla="*/ 1390396 h 10836541"/>
                <a:gd name="connsiteX155" fmla="*/ 3777254 w 4835994"/>
                <a:gd name="connsiteY155" fmla="*/ 1292948 h 10836541"/>
                <a:gd name="connsiteX156" fmla="*/ 3694093 w 4835994"/>
                <a:gd name="connsiteY156" fmla="*/ 1187439 h 10836541"/>
                <a:gd name="connsiteX157" fmla="*/ 3635111 w 4835994"/>
                <a:gd name="connsiteY157" fmla="*/ 1091823 h 10836541"/>
                <a:gd name="connsiteX158" fmla="*/ 3576129 w 4835994"/>
                <a:gd name="connsiteY158" fmla="*/ 989612 h 10836541"/>
                <a:gd name="connsiteX159" fmla="*/ 3609573 w 4835994"/>
                <a:gd name="connsiteY159" fmla="*/ 784405 h 10836541"/>
                <a:gd name="connsiteX160" fmla="*/ 3499563 w 4835994"/>
                <a:gd name="connsiteY160" fmla="*/ 348140 h 10836541"/>
                <a:gd name="connsiteX161" fmla="*/ 3306133 w 4835994"/>
                <a:gd name="connsiteY161" fmla="*/ 189879 h 10836541"/>
                <a:gd name="connsiteX162" fmla="*/ 3059948 w 4835994"/>
                <a:gd name="connsiteY162" fmla="*/ 84371 h 10836541"/>
                <a:gd name="connsiteX163" fmla="*/ 2796179 w 4835994"/>
                <a:gd name="connsiteY163" fmla="*/ 14033 h 10836541"/>
                <a:gd name="connsiteX164" fmla="*/ 2484785 w 4835994"/>
                <a:gd name="connsiteY164" fmla="*/ 4508 h 10836541"/>
                <a:gd name="connsiteX165" fmla="*/ 2198302 w 4835994"/>
                <a:gd name="connsiteY165" fmla="*/ 68253 h 10836541"/>
                <a:gd name="connsiteX166" fmla="*/ 1776271 w 4835994"/>
                <a:gd name="connsiteY166" fmla="*/ 365725 h 10836541"/>
                <a:gd name="connsiteX167" fmla="*/ 1639257 w 4835994"/>
                <a:gd name="connsiteY167" fmla="*/ 689942 h 10836541"/>
                <a:gd name="connsiteX168" fmla="*/ 1628634 w 4835994"/>
                <a:gd name="connsiteY168" fmla="*/ 1141647 h 10836541"/>
                <a:gd name="connsiteX169" fmla="*/ 1792184 w 4835994"/>
                <a:gd name="connsiteY169" fmla="*/ 1464395 h 10836541"/>
                <a:gd name="connsiteX170" fmla="*/ 2061231 w 4835994"/>
                <a:gd name="connsiteY170" fmla="*/ 1851094 h 10836541"/>
                <a:gd name="connsiteX171" fmla="*/ 2090721 w 4835994"/>
                <a:gd name="connsiteY171" fmla="*/ 2076380 h 10836541"/>
                <a:gd name="connsiteX172" fmla="*/ 2004871 w 4835994"/>
                <a:gd name="connsiteY172" fmla="*/ 2511048 h 10836541"/>
                <a:gd name="connsiteX173" fmla="*/ 1562185 w 4835994"/>
                <a:gd name="connsiteY173" fmla="*/ 2810825 h 10836541"/>
                <a:gd name="connsiteX174" fmla="*/ 1139317 w 4835994"/>
                <a:gd name="connsiteY174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932566 w 4835994"/>
                <a:gd name="connsiteY140" fmla="*/ 2319408 h 10836541"/>
                <a:gd name="connsiteX141" fmla="*/ 2940426 w 4835994"/>
                <a:gd name="connsiteY141" fmla="*/ 2046308 h 10836541"/>
                <a:gd name="connsiteX142" fmla="*/ 3130591 w 4835994"/>
                <a:gd name="connsiteY142" fmla="*/ 2073706 h 10836541"/>
                <a:gd name="connsiteX143" fmla="*/ 3361679 w 4835994"/>
                <a:gd name="connsiteY143" fmla="*/ 2103123 h 10836541"/>
                <a:gd name="connsiteX144" fmla="*/ 3435978 w 4835994"/>
                <a:gd name="connsiteY144" fmla="*/ 1986785 h 10836541"/>
                <a:gd name="connsiteX145" fmla="*/ 3446810 w 4835994"/>
                <a:gd name="connsiteY145" fmla="*/ 1930756 h 10836541"/>
                <a:gd name="connsiteX146" fmla="*/ 3490152 w 4835994"/>
                <a:gd name="connsiteY146" fmla="*/ 1831936 h 10836541"/>
                <a:gd name="connsiteX147" fmla="*/ 3544393 w 4835994"/>
                <a:gd name="connsiteY147" fmla="*/ 1772494 h 10836541"/>
                <a:gd name="connsiteX148" fmla="*/ 3517148 w 4835994"/>
                <a:gd name="connsiteY148" fmla="*/ 1719740 h 10836541"/>
                <a:gd name="connsiteX149" fmla="*/ 3493124 w 4835994"/>
                <a:gd name="connsiteY149" fmla="*/ 1692497 h 10836541"/>
                <a:gd name="connsiteX150" fmla="*/ 3584782 w 4835994"/>
                <a:gd name="connsiteY150" fmla="*/ 1643117 h 10836541"/>
                <a:gd name="connsiteX151" fmla="*/ 3585655 w 4835994"/>
                <a:gd name="connsiteY151" fmla="*/ 1583826 h 10836541"/>
                <a:gd name="connsiteX152" fmla="*/ 3582358 w 4835994"/>
                <a:gd name="connsiteY152" fmla="*/ 1435090 h 10836541"/>
                <a:gd name="connsiteX153" fmla="*/ 3625953 w 4835994"/>
                <a:gd name="connsiteY153" fmla="*/ 1392227 h 10836541"/>
                <a:gd name="connsiteX154" fmla="*/ 3731094 w 4835994"/>
                <a:gd name="connsiteY154" fmla="*/ 1390396 h 10836541"/>
                <a:gd name="connsiteX155" fmla="*/ 3777254 w 4835994"/>
                <a:gd name="connsiteY155" fmla="*/ 1292948 h 10836541"/>
                <a:gd name="connsiteX156" fmla="*/ 3694093 w 4835994"/>
                <a:gd name="connsiteY156" fmla="*/ 1187439 h 10836541"/>
                <a:gd name="connsiteX157" fmla="*/ 3635111 w 4835994"/>
                <a:gd name="connsiteY157" fmla="*/ 1091823 h 10836541"/>
                <a:gd name="connsiteX158" fmla="*/ 3576129 w 4835994"/>
                <a:gd name="connsiteY158" fmla="*/ 989612 h 10836541"/>
                <a:gd name="connsiteX159" fmla="*/ 3609573 w 4835994"/>
                <a:gd name="connsiteY159" fmla="*/ 784405 h 10836541"/>
                <a:gd name="connsiteX160" fmla="*/ 3499563 w 4835994"/>
                <a:gd name="connsiteY160" fmla="*/ 348140 h 10836541"/>
                <a:gd name="connsiteX161" fmla="*/ 3306133 w 4835994"/>
                <a:gd name="connsiteY161" fmla="*/ 189879 h 10836541"/>
                <a:gd name="connsiteX162" fmla="*/ 3059948 w 4835994"/>
                <a:gd name="connsiteY162" fmla="*/ 84371 h 10836541"/>
                <a:gd name="connsiteX163" fmla="*/ 2796179 w 4835994"/>
                <a:gd name="connsiteY163" fmla="*/ 14033 h 10836541"/>
                <a:gd name="connsiteX164" fmla="*/ 2484785 w 4835994"/>
                <a:gd name="connsiteY164" fmla="*/ 4508 h 10836541"/>
                <a:gd name="connsiteX165" fmla="*/ 2198302 w 4835994"/>
                <a:gd name="connsiteY165" fmla="*/ 68253 h 10836541"/>
                <a:gd name="connsiteX166" fmla="*/ 1776271 w 4835994"/>
                <a:gd name="connsiteY166" fmla="*/ 365725 h 10836541"/>
                <a:gd name="connsiteX167" fmla="*/ 1639257 w 4835994"/>
                <a:gd name="connsiteY167" fmla="*/ 689942 h 10836541"/>
                <a:gd name="connsiteX168" fmla="*/ 1628634 w 4835994"/>
                <a:gd name="connsiteY168" fmla="*/ 1141647 h 10836541"/>
                <a:gd name="connsiteX169" fmla="*/ 1792184 w 4835994"/>
                <a:gd name="connsiteY169" fmla="*/ 1464395 h 10836541"/>
                <a:gd name="connsiteX170" fmla="*/ 2061231 w 4835994"/>
                <a:gd name="connsiteY170" fmla="*/ 1851094 h 10836541"/>
                <a:gd name="connsiteX171" fmla="*/ 2064963 w 4835994"/>
                <a:gd name="connsiteY171" fmla="*/ 2160092 h 10836541"/>
                <a:gd name="connsiteX172" fmla="*/ 2004871 w 4835994"/>
                <a:gd name="connsiteY172" fmla="*/ 2511048 h 10836541"/>
                <a:gd name="connsiteX173" fmla="*/ 1562185 w 4835994"/>
                <a:gd name="connsiteY173" fmla="*/ 2810825 h 10836541"/>
                <a:gd name="connsiteX174" fmla="*/ 1139317 w 4835994"/>
                <a:gd name="connsiteY174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932566 w 4835994"/>
                <a:gd name="connsiteY140" fmla="*/ 2319408 h 10836541"/>
                <a:gd name="connsiteX141" fmla="*/ 2940426 w 4835994"/>
                <a:gd name="connsiteY141" fmla="*/ 2046308 h 10836541"/>
                <a:gd name="connsiteX142" fmla="*/ 3130591 w 4835994"/>
                <a:gd name="connsiteY142" fmla="*/ 2073706 h 10836541"/>
                <a:gd name="connsiteX143" fmla="*/ 3361679 w 4835994"/>
                <a:gd name="connsiteY143" fmla="*/ 2103123 h 10836541"/>
                <a:gd name="connsiteX144" fmla="*/ 3435978 w 4835994"/>
                <a:gd name="connsiteY144" fmla="*/ 1986785 h 10836541"/>
                <a:gd name="connsiteX145" fmla="*/ 3446810 w 4835994"/>
                <a:gd name="connsiteY145" fmla="*/ 1930756 h 10836541"/>
                <a:gd name="connsiteX146" fmla="*/ 3490152 w 4835994"/>
                <a:gd name="connsiteY146" fmla="*/ 1831936 h 10836541"/>
                <a:gd name="connsiteX147" fmla="*/ 3544393 w 4835994"/>
                <a:gd name="connsiteY147" fmla="*/ 1772494 h 10836541"/>
                <a:gd name="connsiteX148" fmla="*/ 3517148 w 4835994"/>
                <a:gd name="connsiteY148" fmla="*/ 1719740 h 10836541"/>
                <a:gd name="connsiteX149" fmla="*/ 3493124 w 4835994"/>
                <a:gd name="connsiteY149" fmla="*/ 1692497 h 10836541"/>
                <a:gd name="connsiteX150" fmla="*/ 3584782 w 4835994"/>
                <a:gd name="connsiteY150" fmla="*/ 1643117 h 10836541"/>
                <a:gd name="connsiteX151" fmla="*/ 3585655 w 4835994"/>
                <a:gd name="connsiteY151" fmla="*/ 1583826 h 10836541"/>
                <a:gd name="connsiteX152" fmla="*/ 3582358 w 4835994"/>
                <a:gd name="connsiteY152" fmla="*/ 1435090 h 10836541"/>
                <a:gd name="connsiteX153" fmla="*/ 3625953 w 4835994"/>
                <a:gd name="connsiteY153" fmla="*/ 1392227 h 10836541"/>
                <a:gd name="connsiteX154" fmla="*/ 3731094 w 4835994"/>
                <a:gd name="connsiteY154" fmla="*/ 1390396 h 10836541"/>
                <a:gd name="connsiteX155" fmla="*/ 3777254 w 4835994"/>
                <a:gd name="connsiteY155" fmla="*/ 1292948 h 10836541"/>
                <a:gd name="connsiteX156" fmla="*/ 3694093 w 4835994"/>
                <a:gd name="connsiteY156" fmla="*/ 1187439 h 10836541"/>
                <a:gd name="connsiteX157" fmla="*/ 3635111 w 4835994"/>
                <a:gd name="connsiteY157" fmla="*/ 1104523 h 10836541"/>
                <a:gd name="connsiteX158" fmla="*/ 3576129 w 4835994"/>
                <a:gd name="connsiteY158" fmla="*/ 989612 h 10836541"/>
                <a:gd name="connsiteX159" fmla="*/ 3609573 w 4835994"/>
                <a:gd name="connsiteY159" fmla="*/ 784405 h 10836541"/>
                <a:gd name="connsiteX160" fmla="*/ 3499563 w 4835994"/>
                <a:gd name="connsiteY160" fmla="*/ 348140 h 10836541"/>
                <a:gd name="connsiteX161" fmla="*/ 3306133 w 4835994"/>
                <a:gd name="connsiteY161" fmla="*/ 189879 h 10836541"/>
                <a:gd name="connsiteX162" fmla="*/ 3059948 w 4835994"/>
                <a:gd name="connsiteY162" fmla="*/ 84371 h 10836541"/>
                <a:gd name="connsiteX163" fmla="*/ 2796179 w 4835994"/>
                <a:gd name="connsiteY163" fmla="*/ 14033 h 10836541"/>
                <a:gd name="connsiteX164" fmla="*/ 2484785 w 4835994"/>
                <a:gd name="connsiteY164" fmla="*/ 4508 h 10836541"/>
                <a:gd name="connsiteX165" fmla="*/ 2198302 w 4835994"/>
                <a:gd name="connsiteY165" fmla="*/ 68253 h 10836541"/>
                <a:gd name="connsiteX166" fmla="*/ 1776271 w 4835994"/>
                <a:gd name="connsiteY166" fmla="*/ 365725 h 10836541"/>
                <a:gd name="connsiteX167" fmla="*/ 1639257 w 4835994"/>
                <a:gd name="connsiteY167" fmla="*/ 689942 h 10836541"/>
                <a:gd name="connsiteX168" fmla="*/ 1628634 w 4835994"/>
                <a:gd name="connsiteY168" fmla="*/ 1141647 h 10836541"/>
                <a:gd name="connsiteX169" fmla="*/ 1792184 w 4835994"/>
                <a:gd name="connsiteY169" fmla="*/ 1464395 h 10836541"/>
                <a:gd name="connsiteX170" fmla="*/ 2061231 w 4835994"/>
                <a:gd name="connsiteY170" fmla="*/ 1851094 h 10836541"/>
                <a:gd name="connsiteX171" fmla="*/ 2064963 w 4835994"/>
                <a:gd name="connsiteY171" fmla="*/ 2160092 h 10836541"/>
                <a:gd name="connsiteX172" fmla="*/ 2004871 w 4835994"/>
                <a:gd name="connsiteY172" fmla="*/ 2511048 h 10836541"/>
                <a:gd name="connsiteX173" fmla="*/ 1562185 w 4835994"/>
                <a:gd name="connsiteY173" fmla="*/ 2810825 h 10836541"/>
                <a:gd name="connsiteX174" fmla="*/ 1139317 w 4835994"/>
                <a:gd name="connsiteY174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932566 w 4835994"/>
                <a:gd name="connsiteY140" fmla="*/ 2319408 h 10836541"/>
                <a:gd name="connsiteX141" fmla="*/ 2940426 w 4835994"/>
                <a:gd name="connsiteY141" fmla="*/ 2046308 h 10836541"/>
                <a:gd name="connsiteX142" fmla="*/ 3130591 w 4835994"/>
                <a:gd name="connsiteY142" fmla="*/ 2073706 h 10836541"/>
                <a:gd name="connsiteX143" fmla="*/ 3361679 w 4835994"/>
                <a:gd name="connsiteY143" fmla="*/ 2103123 h 10836541"/>
                <a:gd name="connsiteX144" fmla="*/ 3435978 w 4835994"/>
                <a:gd name="connsiteY144" fmla="*/ 1986785 h 10836541"/>
                <a:gd name="connsiteX145" fmla="*/ 3446810 w 4835994"/>
                <a:gd name="connsiteY145" fmla="*/ 1930756 h 10836541"/>
                <a:gd name="connsiteX146" fmla="*/ 3490152 w 4835994"/>
                <a:gd name="connsiteY146" fmla="*/ 1831936 h 10836541"/>
                <a:gd name="connsiteX147" fmla="*/ 3544393 w 4835994"/>
                <a:gd name="connsiteY147" fmla="*/ 1772494 h 10836541"/>
                <a:gd name="connsiteX148" fmla="*/ 3517148 w 4835994"/>
                <a:gd name="connsiteY148" fmla="*/ 1719740 h 10836541"/>
                <a:gd name="connsiteX149" fmla="*/ 3493124 w 4835994"/>
                <a:gd name="connsiteY149" fmla="*/ 1692497 h 10836541"/>
                <a:gd name="connsiteX150" fmla="*/ 3584782 w 4835994"/>
                <a:gd name="connsiteY150" fmla="*/ 1643117 h 10836541"/>
                <a:gd name="connsiteX151" fmla="*/ 3585655 w 4835994"/>
                <a:gd name="connsiteY151" fmla="*/ 1583826 h 10836541"/>
                <a:gd name="connsiteX152" fmla="*/ 3582358 w 4835994"/>
                <a:gd name="connsiteY152" fmla="*/ 1435090 h 10836541"/>
                <a:gd name="connsiteX153" fmla="*/ 3625953 w 4835994"/>
                <a:gd name="connsiteY153" fmla="*/ 1392227 h 10836541"/>
                <a:gd name="connsiteX154" fmla="*/ 3724744 w 4835994"/>
                <a:gd name="connsiteY154" fmla="*/ 1371346 h 10836541"/>
                <a:gd name="connsiteX155" fmla="*/ 3777254 w 4835994"/>
                <a:gd name="connsiteY155" fmla="*/ 1292948 h 10836541"/>
                <a:gd name="connsiteX156" fmla="*/ 3694093 w 4835994"/>
                <a:gd name="connsiteY156" fmla="*/ 1187439 h 10836541"/>
                <a:gd name="connsiteX157" fmla="*/ 3635111 w 4835994"/>
                <a:gd name="connsiteY157" fmla="*/ 1104523 h 10836541"/>
                <a:gd name="connsiteX158" fmla="*/ 3576129 w 4835994"/>
                <a:gd name="connsiteY158" fmla="*/ 989612 h 10836541"/>
                <a:gd name="connsiteX159" fmla="*/ 3609573 w 4835994"/>
                <a:gd name="connsiteY159" fmla="*/ 784405 h 10836541"/>
                <a:gd name="connsiteX160" fmla="*/ 3499563 w 4835994"/>
                <a:gd name="connsiteY160" fmla="*/ 348140 h 10836541"/>
                <a:gd name="connsiteX161" fmla="*/ 3306133 w 4835994"/>
                <a:gd name="connsiteY161" fmla="*/ 189879 h 10836541"/>
                <a:gd name="connsiteX162" fmla="*/ 3059948 w 4835994"/>
                <a:gd name="connsiteY162" fmla="*/ 84371 h 10836541"/>
                <a:gd name="connsiteX163" fmla="*/ 2796179 w 4835994"/>
                <a:gd name="connsiteY163" fmla="*/ 14033 h 10836541"/>
                <a:gd name="connsiteX164" fmla="*/ 2484785 w 4835994"/>
                <a:gd name="connsiteY164" fmla="*/ 4508 h 10836541"/>
                <a:gd name="connsiteX165" fmla="*/ 2198302 w 4835994"/>
                <a:gd name="connsiteY165" fmla="*/ 68253 h 10836541"/>
                <a:gd name="connsiteX166" fmla="*/ 1776271 w 4835994"/>
                <a:gd name="connsiteY166" fmla="*/ 365725 h 10836541"/>
                <a:gd name="connsiteX167" fmla="*/ 1639257 w 4835994"/>
                <a:gd name="connsiteY167" fmla="*/ 689942 h 10836541"/>
                <a:gd name="connsiteX168" fmla="*/ 1628634 w 4835994"/>
                <a:gd name="connsiteY168" fmla="*/ 1141647 h 10836541"/>
                <a:gd name="connsiteX169" fmla="*/ 1792184 w 4835994"/>
                <a:gd name="connsiteY169" fmla="*/ 1464395 h 10836541"/>
                <a:gd name="connsiteX170" fmla="*/ 2061231 w 4835994"/>
                <a:gd name="connsiteY170" fmla="*/ 1851094 h 10836541"/>
                <a:gd name="connsiteX171" fmla="*/ 2064963 w 4835994"/>
                <a:gd name="connsiteY171" fmla="*/ 2160092 h 10836541"/>
                <a:gd name="connsiteX172" fmla="*/ 2004871 w 4835994"/>
                <a:gd name="connsiteY172" fmla="*/ 2511048 h 10836541"/>
                <a:gd name="connsiteX173" fmla="*/ 1562185 w 4835994"/>
                <a:gd name="connsiteY173" fmla="*/ 2810825 h 10836541"/>
                <a:gd name="connsiteX174" fmla="*/ 1139317 w 4835994"/>
                <a:gd name="connsiteY174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932566 w 4835994"/>
                <a:gd name="connsiteY140" fmla="*/ 2319408 h 10836541"/>
                <a:gd name="connsiteX141" fmla="*/ 2940426 w 4835994"/>
                <a:gd name="connsiteY141" fmla="*/ 2046308 h 10836541"/>
                <a:gd name="connsiteX142" fmla="*/ 3130591 w 4835994"/>
                <a:gd name="connsiteY142" fmla="*/ 2073706 h 10836541"/>
                <a:gd name="connsiteX143" fmla="*/ 3361679 w 4835994"/>
                <a:gd name="connsiteY143" fmla="*/ 2103123 h 10836541"/>
                <a:gd name="connsiteX144" fmla="*/ 3435978 w 4835994"/>
                <a:gd name="connsiteY144" fmla="*/ 1986785 h 10836541"/>
                <a:gd name="connsiteX145" fmla="*/ 3446810 w 4835994"/>
                <a:gd name="connsiteY145" fmla="*/ 1930756 h 10836541"/>
                <a:gd name="connsiteX146" fmla="*/ 3490152 w 4835994"/>
                <a:gd name="connsiteY146" fmla="*/ 1831936 h 10836541"/>
                <a:gd name="connsiteX147" fmla="*/ 3544393 w 4835994"/>
                <a:gd name="connsiteY147" fmla="*/ 1772494 h 10836541"/>
                <a:gd name="connsiteX148" fmla="*/ 3517148 w 4835994"/>
                <a:gd name="connsiteY148" fmla="*/ 1719740 h 10836541"/>
                <a:gd name="connsiteX149" fmla="*/ 3445499 w 4835994"/>
                <a:gd name="connsiteY149" fmla="*/ 1695672 h 10836541"/>
                <a:gd name="connsiteX150" fmla="*/ 3584782 w 4835994"/>
                <a:gd name="connsiteY150" fmla="*/ 1643117 h 10836541"/>
                <a:gd name="connsiteX151" fmla="*/ 3585655 w 4835994"/>
                <a:gd name="connsiteY151" fmla="*/ 1583826 h 10836541"/>
                <a:gd name="connsiteX152" fmla="*/ 3582358 w 4835994"/>
                <a:gd name="connsiteY152" fmla="*/ 1435090 h 10836541"/>
                <a:gd name="connsiteX153" fmla="*/ 3625953 w 4835994"/>
                <a:gd name="connsiteY153" fmla="*/ 1392227 h 10836541"/>
                <a:gd name="connsiteX154" fmla="*/ 3724744 w 4835994"/>
                <a:gd name="connsiteY154" fmla="*/ 1371346 h 10836541"/>
                <a:gd name="connsiteX155" fmla="*/ 3777254 w 4835994"/>
                <a:gd name="connsiteY155" fmla="*/ 1292948 h 10836541"/>
                <a:gd name="connsiteX156" fmla="*/ 3694093 w 4835994"/>
                <a:gd name="connsiteY156" fmla="*/ 1187439 h 10836541"/>
                <a:gd name="connsiteX157" fmla="*/ 3635111 w 4835994"/>
                <a:gd name="connsiteY157" fmla="*/ 1104523 h 10836541"/>
                <a:gd name="connsiteX158" fmla="*/ 3576129 w 4835994"/>
                <a:gd name="connsiteY158" fmla="*/ 989612 h 10836541"/>
                <a:gd name="connsiteX159" fmla="*/ 3609573 w 4835994"/>
                <a:gd name="connsiteY159" fmla="*/ 784405 h 10836541"/>
                <a:gd name="connsiteX160" fmla="*/ 3499563 w 4835994"/>
                <a:gd name="connsiteY160" fmla="*/ 348140 h 10836541"/>
                <a:gd name="connsiteX161" fmla="*/ 3306133 w 4835994"/>
                <a:gd name="connsiteY161" fmla="*/ 189879 h 10836541"/>
                <a:gd name="connsiteX162" fmla="*/ 3059948 w 4835994"/>
                <a:gd name="connsiteY162" fmla="*/ 84371 h 10836541"/>
                <a:gd name="connsiteX163" fmla="*/ 2796179 w 4835994"/>
                <a:gd name="connsiteY163" fmla="*/ 14033 h 10836541"/>
                <a:gd name="connsiteX164" fmla="*/ 2484785 w 4835994"/>
                <a:gd name="connsiteY164" fmla="*/ 4508 h 10836541"/>
                <a:gd name="connsiteX165" fmla="*/ 2198302 w 4835994"/>
                <a:gd name="connsiteY165" fmla="*/ 68253 h 10836541"/>
                <a:gd name="connsiteX166" fmla="*/ 1776271 w 4835994"/>
                <a:gd name="connsiteY166" fmla="*/ 365725 h 10836541"/>
                <a:gd name="connsiteX167" fmla="*/ 1639257 w 4835994"/>
                <a:gd name="connsiteY167" fmla="*/ 689942 h 10836541"/>
                <a:gd name="connsiteX168" fmla="*/ 1628634 w 4835994"/>
                <a:gd name="connsiteY168" fmla="*/ 1141647 h 10836541"/>
                <a:gd name="connsiteX169" fmla="*/ 1792184 w 4835994"/>
                <a:gd name="connsiteY169" fmla="*/ 1464395 h 10836541"/>
                <a:gd name="connsiteX170" fmla="*/ 2061231 w 4835994"/>
                <a:gd name="connsiteY170" fmla="*/ 1851094 h 10836541"/>
                <a:gd name="connsiteX171" fmla="*/ 2064963 w 4835994"/>
                <a:gd name="connsiteY171" fmla="*/ 2160092 h 10836541"/>
                <a:gd name="connsiteX172" fmla="*/ 2004871 w 4835994"/>
                <a:gd name="connsiteY172" fmla="*/ 2511048 h 10836541"/>
                <a:gd name="connsiteX173" fmla="*/ 1562185 w 4835994"/>
                <a:gd name="connsiteY173" fmla="*/ 2810825 h 10836541"/>
                <a:gd name="connsiteX174" fmla="*/ 1139317 w 4835994"/>
                <a:gd name="connsiteY174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932566 w 4835994"/>
                <a:gd name="connsiteY140" fmla="*/ 2319408 h 10836541"/>
                <a:gd name="connsiteX141" fmla="*/ 2940426 w 4835994"/>
                <a:gd name="connsiteY141" fmla="*/ 2046308 h 10836541"/>
                <a:gd name="connsiteX142" fmla="*/ 3130591 w 4835994"/>
                <a:gd name="connsiteY142" fmla="*/ 2073706 h 10836541"/>
                <a:gd name="connsiteX143" fmla="*/ 3361679 w 4835994"/>
                <a:gd name="connsiteY143" fmla="*/ 2103123 h 10836541"/>
                <a:gd name="connsiteX144" fmla="*/ 3435978 w 4835994"/>
                <a:gd name="connsiteY144" fmla="*/ 1986785 h 10836541"/>
                <a:gd name="connsiteX145" fmla="*/ 3446810 w 4835994"/>
                <a:gd name="connsiteY145" fmla="*/ 1930756 h 10836541"/>
                <a:gd name="connsiteX146" fmla="*/ 3490152 w 4835994"/>
                <a:gd name="connsiteY146" fmla="*/ 1831936 h 10836541"/>
                <a:gd name="connsiteX147" fmla="*/ 3544393 w 4835994"/>
                <a:gd name="connsiteY147" fmla="*/ 1772494 h 10836541"/>
                <a:gd name="connsiteX148" fmla="*/ 3517148 w 4835994"/>
                <a:gd name="connsiteY148" fmla="*/ 1719740 h 10836541"/>
                <a:gd name="connsiteX149" fmla="*/ 3505824 w 4835994"/>
                <a:gd name="connsiteY149" fmla="*/ 1692497 h 10836541"/>
                <a:gd name="connsiteX150" fmla="*/ 3584782 w 4835994"/>
                <a:gd name="connsiteY150" fmla="*/ 1643117 h 10836541"/>
                <a:gd name="connsiteX151" fmla="*/ 3585655 w 4835994"/>
                <a:gd name="connsiteY151" fmla="*/ 1583826 h 10836541"/>
                <a:gd name="connsiteX152" fmla="*/ 3582358 w 4835994"/>
                <a:gd name="connsiteY152" fmla="*/ 1435090 h 10836541"/>
                <a:gd name="connsiteX153" fmla="*/ 3625953 w 4835994"/>
                <a:gd name="connsiteY153" fmla="*/ 1392227 h 10836541"/>
                <a:gd name="connsiteX154" fmla="*/ 3724744 w 4835994"/>
                <a:gd name="connsiteY154" fmla="*/ 1371346 h 10836541"/>
                <a:gd name="connsiteX155" fmla="*/ 3777254 w 4835994"/>
                <a:gd name="connsiteY155" fmla="*/ 1292948 h 10836541"/>
                <a:gd name="connsiteX156" fmla="*/ 3694093 w 4835994"/>
                <a:gd name="connsiteY156" fmla="*/ 1187439 h 10836541"/>
                <a:gd name="connsiteX157" fmla="*/ 3635111 w 4835994"/>
                <a:gd name="connsiteY157" fmla="*/ 1104523 h 10836541"/>
                <a:gd name="connsiteX158" fmla="*/ 3576129 w 4835994"/>
                <a:gd name="connsiteY158" fmla="*/ 989612 h 10836541"/>
                <a:gd name="connsiteX159" fmla="*/ 3609573 w 4835994"/>
                <a:gd name="connsiteY159" fmla="*/ 784405 h 10836541"/>
                <a:gd name="connsiteX160" fmla="*/ 3499563 w 4835994"/>
                <a:gd name="connsiteY160" fmla="*/ 348140 h 10836541"/>
                <a:gd name="connsiteX161" fmla="*/ 3306133 w 4835994"/>
                <a:gd name="connsiteY161" fmla="*/ 189879 h 10836541"/>
                <a:gd name="connsiteX162" fmla="*/ 3059948 w 4835994"/>
                <a:gd name="connsiteY162" fmla="*/ 84371 h 10836541"/>
                <a:gd name="connsiteX163" fmla="*/ 2796179 w 4835994"/>
                <a:gd name="connsiteY163" fmla="*/ 14033 h 10836541"/>
                <a:gd name="connsiteX164" fmla="*/ 2484785 w 4835994"/>
                <a:gd name="connsiteY164" fmla="*/ 4508 h 10836541"/>
                <a:gd name="connsiteX165" fmla="*/ 2198302 w 4835994"/>
                <a:gd name="connsiteY165" fmla="*/ 68253 h 10836541"/>
                <a:gd name="connsiteX166" fmla="*/ 1776271 w 4835994"/>
                <a:gd name="connsiteY166" fmla="*/ 365725 h 10836541"/>
                <a:gd name="connsiteX167" fmla="*/ 1639257 w 4835994"/>
                <a:gd name="connsiteY167" fmla="*/ 689942 h 10836541"/>
                <a:gd name="connsiteX168" fmla="*/ 1628634 w 4835994"/>
                <a:gd name="connsiteY168" fmla="*/ 1141647 h 10836541"/>
                <a:gd name="connsiteX169" fmla="*/ 1792184 w 4835994"/>
                <a:gd name="connsiteY169" fmla="*/ 1464395 h 10836541"/>
                <a:gd name="connsiteX170" fmla="*/ 2061231 w 4835994"/>
                <a:gd name="connsiteY170" fmla="*/ 1851094 h 10836541"/>
                <a:gd name="connsiteX171" fmla="*/ 2064963 w 4835994"/>
                <a:gd name="connsiteY171" fmla="*/ 2160092 h 10836541"/>
                <a:gd name="connsiteX172" fmla="*/ 2004871 w 4835994"/>
                <a:gd name="connsiteY172" fmla="*/ 2511048 h 10836541"/>
                <a:gd name="connsiteX173" fmla="*/ 1562185 w 4835994"/>
                <a:gd name="connsiteY173" fmla="*/ 2810825 h 10836541"/>
                <a:gd name="connsiteX174" fmla="*/ 1139317 w 4835994"/>
                <a:gd name="connsiteY174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932566 w 4835994"/>
                <a:gd name="connsiteY140" fmla="*/ 2319408 h 10836541"/>
                <a:gd name="connsiteX141" fmla="*/ 2940426 w 4835994"/>
                <a:gd name="connsiteY141" fmla="*/ 2046308 h 10836541"/>
                <a:gd name="connsiteX142" fmla="*/ 3130591 w 4835994"/>
                <a:gd name="connsiteY142" fmla="*/ 2073706 h 10836541"/>
                <a:gd name="connsiteX143" fmla="*/ 3361679 w 4835994"/>
                <a:gd name="connsiteY143" fmla="*/ 2103123 h 10836541"/>
                <a:gd name="connsiteX144" fmla="*/ 3446810 w 4835994"/>
                <a:gd name="connsiteY144" fmla="*/ 1930756 h 10836541"/>
                <a:gd name="connsiteX145" fmla="*/ 3490152 w 4835994"/>
                <a:gd name="connsiteY145" fmla="*/ 1831936 h 10836541"/>
                <a:gd name="connsiteX146" fmla="*/ 3544393 w 4835994"/>
                <a:gd name="connsiteY146" fmla="*/ 1772494 h 10836541"/>
                <a:gd name="connsiteX147" fmla="*/ 3517148 w 4835994"/>
                <a:gd name="connsiteY147" fmla="*/ 1719740 h 10836541"/>
                <a:gd name="connsiteX148" fmla="*/ 3505824 w 4835994"/>
                <a:gd name="connsiteY148" fmla="*/ 1692497 h 10836541"/>
                <a:gd name="connsiteX149" fmla="*/ 3584782 w 4835994"/>
                <a:gd name="connsiteY149" fmla="*/ 1643117 h 10836541"/>
                <a:gd name="connsiteX150" fmla="*/ 3585655 w 4835994"/>
                <a:gd name="connsiteY150" fmla="*/ 1583826 h 10836541"/>
                <a:gd name="connsiteX151" fmla="*/ 3582358 w 4835994"/>
                <a:gd name="connsiteY151" fmla="*/ 1435090 h 10836541"/>
                <a:gd name="connsiteX152" fmla="*/ 3625953 w 4835994"/>
                <a:gd name="connsiteY152" fmla="*/ 1392227 h 10836541"/>
                <a:gd name="connsiteX153" fmla="*/ 3724744 w 4835994"/>
                <a:gd name="connsiteY153" fmla="*/ 1371346 h 10836541"/>
                <a:gd name="connsiteX154" fmla="*/ 3777254 w 4835994"/>
                <a:gd name="connsiteY154" fmla="*/ 1292948 h 10836541"/>
                <a:gd name="connsiteX155" fmla="*/ 3694093 w 4835994"/>
                <a:gd name="connsiteY155" fmla="*/ 1187439 h 10836541"/>
                <a:gd name="connsiteX156" fmla="*/ 3635111 w 4835994"/>
                <a:gd name="connsiteY156" fmla="*/ 1104523 h 10836541"/>
                <a:gd name="connsiteX157" fmla="*/ 3576129 w 4835994"/>
                <a:gd name="connsiteY157" fmla="*/ 989612 h 10836541"/>
                <a:gd name="connsiteX158" fmla="*/ 3609573 w 4835994"/>
                <a:gd name="connsiteY158" fmla="*/ 784405 h 10836541"/>
                <a:gd name="connsiteX159" fmla="*/ 3499563 w 4835994"/>
                <a:gd name="connsiteY159" fmla="*/ 348140 h 10836541"/>
                <a:gd name="connsiteX160" fmla="*/ 3306133 w 4835994"/>
                <a:gd name="connsiteY160" fmla="*/ 189879 h 10836541"/>
                <a:gd name="connsiteX161" fmla="*/ 3059948 w 4835994"/>
                <a:gd name="connsiteY161" fmla="*/ 84371 h 10836541"/>
                <a:gd name="connsiteX162" fmla="*/ 2796179 w 4835994"/>
                <a:gd name="connsiteY162" fmla="*/ 14033 h 10836541"/>
                <a:gd name="connsiteX163" fmla="*/ 2484785 w 4835994"/>
                <a:gd name="connsiteY163" fmla="*/ 4508 h 10836541"/>
                <a:gd name="connsiteX164" fmla="*/ 2198302 w 4835994"/>
                <a:gd name="connsiteY164" fmla="*/ 68253 h 10836541"/>
                <a:gd name="connsiteX165" fmla="*/ 1776271 w 4835994"/>
                <a:gd name="connsiteY165" fmla="*/ 365725 h 10836541"/>
                <a:gd name="connsiteX166" fmla="*/ 1639257 w 4835994"/>
                <a:gd name="connsiteY166" fmla="*/ 689942 h 10836541"/>
                <a:gd name="connsiteX167" fmla="*/ 1628634 w 4835994"/>
                <a:gd name="connsiteY167" fmla="*/ 1141647 h 10836541"/>
                <a:gd name="connsiteX168" fmla="*/ 1792184 w 4835994"/>
                <a:gd name="connsiteY168" fmla="*/ 1464395 h 10836541"/>
                <a:gd name="connsiteX169" fmla="*/ 2061231 w 4835994"/>
                <a:gd name="connsiteY169" fmla="*/ 1851094 h 10836541"/>
                <a:gd name="connsiteX170" fmla="*/ 2064963 w 4835994"/>
                <a:gd name="connsiteY170" fmla="*/ 2160092 h 10836541"/>
                <a:gd name="connsiteX171" fmla="*/ 2004871 w 4835994"/>
                <a:gd name="connsiteY171" fmla="*/ 2511048 h 10836541"/>
                <a:gd name="connsiteX172" fmla="*/ 1562185 w 4835994"/>
                <a:gd name="connsiteY172" fmla="*/ 2810825 h 10836541"/>
                <a:gd name="connsiteX173" fmla="*/ 1139317 w 4835994"/>
                <a:gd name="connsiteY173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932566 w 4835994"/>
                <a:gd name="connsiteY140" fmla="*/ 2319408 h 10836541"/>
                <a:gd name="connsiteX141" fmla="*/ 2940426 w 4835994"/>
                <a:gd name="connsiteY141" fmla="*/ 2046308 h 10836541"/>
                <a:gd name="connsiteX142" fmla="*/ 3130591 w 4835994"/>
                <a:gd name="connsiteY142" fmla="*/ 2073706 h 10836541"/>
                <a:gd name="connsiteX143" fmla="*/ 3393429 w 4835994"/>
                <a:gd name="connsiteY143" fmla="*/ 2109473 h 10836541"/>
                <a:gd name="connsiteX144" fmla="*/ 3446810 w 4835994"/>
                <a:gd name="connsiteY144" fmla="*/ 1930756 h 10836541"/>
                <a:gd name="connsiteX145" fmla="*/ 3490152 w 4835994"/>
                <a:gd name="connsiteY145" fmla="*/ 1831936 h 10836541"/>
                <a:gd name="connsiteX146" fmla="*/ 3544393 w 4835994"/>
                <a:gd name="connsiteY146" fmla="*/ 1772494 h 10836541"/>
                <a:gd name="connsiteX147" fmla="*/ 3517148 w 4835994"/>
                <a:gd name="connsiteY147" fmla="*/ 1719740 h 10836541"/>
                <a:gd name="connsiteX148" fmla="*/ 3505824 w 4835994"/>
                <a:gd name="connsiteY148" fmla="*/ 1692497 h 10836541"/>
                <a:gd name="connsiteX149" fmla="*/ 3584782 w 4835994"/>
                <a:gd name="connsiteY149" fmla="*/ 1643117 h 10836541"/>
                <a:gd name="connsiteX150" fmla="*/ 3585655 w 4835994"/>
                <a:gd name="connsiteY150" fmla="*/ 1583826 h 10836541"/>
                <a:gd name="connsiteX151" fmla="*/ 3582358 w 4835994"/>
                <a:gd name="connsiteY151" fmla="*/ 1435090 h 10836541"/>
                <a:gd name="connsiteX152" fmla="*/ 3625953 w 4835994"/>
                <a:gd name="connsiteY152" fmla="*/ 1392227 h 10836541"/>
                <a:gd name="connsiteX153" fmla="*/ 3724744 w 4835994"/>
                <a:gd name="connsiteY153" fmla="*/ 1371346 h 10836541"/>
                <a:gd name="connsiteX154" fmla="*/ 3777254 w 4835994"/>
                <a:gd name="connsiteY154" fmla="*/ 1292948 h 10836541"/>
                <a:gd name="connsiteX155" fmla="*/ 3694093 w 4835994"/>
                <a:gd name="connsiteY155" fmla="*/ 1187439 h 10836541"/>
                <a:gd name="connsiteX156" fmla="*/ 3635111 w 4835994"/>
                <a:gd name="connsiteY156" fmla="*/ 1104523 h 10836541"/>
                <a:gd name="connsiteX157" fmla="*/ 3576129 w 4835994"/>
                <a:gd name="connsiteY157" fmla="*/ 989612 h 10836541"/>
                <a:gd name="connsiteX158" fmla="*/ 3609573 w 4835994"/>
                <a:gd name="connsiteY158" fmla="*/ 784405 h 10836541"/>
                <a:gd name="connsiteX159" fmla="*/ 3499563 w 4835994"/>
                <a:gd name="connsiteY159" fmla="*/ 348140 h 10836541"/>
                <a:gd name="connsiteX160" fmla="*/ 3306133 w 4835994"/>
                <a:gd name="connsiteY160" fmla="*/ 189879 h 10836541"/>
                <a:gd name="connsiteX161" fmla="*/ 3059948 w 4835994"/>
                <a:gd name="connsiteY161" fmla="*/ 84371 h 10836541"/>
                <a:gd name="connsiteX162" fmla="*/ 2796179 w 4835994"/>
                <a:gd name="connsiteY162" fmla="*/ 14033 h 10836541"/>
                <a:gd name="connsiteX163" fmla="*/ 2484785 w 4835994"/>
                <a:gd name="connsiteY163" fmla="*/ 4508 h 10836541"/>
                <a:gd name="connsiteX164" fmla="*/ 2198302 w 4835994"/>
                <a:gd name="connsiteY164" fmla="*/ 68253 h 10836541"/>
                <a:gd name="connsiteX165" fmla="*/ 1776271 w 4835994"/>
                <a:gd name="connsiteY165" fmla="*/ 365725 h 10836541"/>
                <a:gd name="connsiteX166" fmla="*/ 1639257 w 4835994"/>
                <a:gd name="connsiteY166" fmla="*/ 689942 h 10836541"/>
                <a:gd name="connsiteX167" fmla="*/ 1628634 w 4835994"/>
                <a:gd name="connsiteY167" fmla="*/ 1141647 h 10836541"/>
                <a:gd name="connsiteX168" fmla="*/ 1792184 w 4835994"/>
                <a:gd name="connsiteY168" fmla="*/ 1464395 h 10836541"/>
                <a:gd name="connsiteX169" fmla="*/ 2061231 w 4835994"/>
                <a:gd name="connsiteY169" fmla="*/ 1851094 h 10836541"/>
                <a:gd name="connsiteX170" fmla="*/ 2064963 w 4835994"/>
                <a:gd name="connsiteY170" fmla="*/ 2160092 h 10836541"/>
                <a:gd name="connsiteX171" fmla="*/ 2004871 w 4835994"/>
                <a:gd name="connsiteY171" fmla="*/ 2511048 h 10836541"/>
                <a:gd name="connsiteX172" fmla="*/ 1562185 w 4835994"/>
                <a:gd name="connsiteY172" fmla="*/ 2810825 h 10836541"/>
                <a:gd name="connsiteX173" fmla="*/ 1139317 w 4835994"/>
                <a:gd name="connsiteY173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932566 w 4835994"/>
                <a:gd name="connsiteY140" fmla="*/ 2319408 h 10836541"/>
                <a:gd name="connsiteX141" fmla="*/ 2940426 w 4835994"/>
                <a:gd name="connsiteY141" fmla="*/ 2046308 h 10836541"/>
                <a:gd name="connsiteX142" fmla="*/ 3130591 w 4835994"/>
                <a:gd name="connsiteY142" fmla="*/ 2073706 h 10836541"/>
                <a:gd name="connsiteX143" fmla="*/ 3393429 w 4835994"/>
                <a:gd name="connsiteY143" fmla="*/ 2109473 h 10836541"/>
                <a:gd name="connsiteX144" fmla="*/ 3456335 w 4835994"/>
                <a:gd name="connsiteY144" fmla="*/ 1870431 h 10836541"/>
                <a:gd name="connsiteX145" fmla="*/ 3490152 w 4835994"/>
                <a:gd name="connsiteY145" fmla="*/ 1831936 h 10836541"/>
                <a:gd name="connsiteX146" fmla="*/ 3544393 w 4835994"/>
                <a:gd name="connsiteY146" fmla="*/ 1772494 h 10836541"/>
                <a:gd name="connsiteX147" fmla="*/ 3517148 w 4835994"/>
                <a:gd name="connsiteY147" fmla="*/ 1719740 h 10836541"/>
                <a:gd name="connsiteX148" fmla="*/ 3505824 w 4835994"/>
                <a:gd name="connsiteY148" fmla="*/ 1692497 h 10836541"/>
                <a:gd name="connsiteX149" fmla="*/ 3584782 w 4835994"/>
                <a:gd name="connsiteY149" fmla="*/ 1643117 h 10836541"/>
                <a:gd name="connsiteX150" fmla="*/ 3585655 w 4835994"/>
                <a:gd name="connsiteY150" fmla="*/ 1583826 h 10836541"/>
                <a:gd name="connsiteX151" fmla="*/ 3582358 w 4835994"/>
                <a:gd name="connsiteY151" fmla="*/ 1435090 h 10836541"/>
                <a:gd name="connsiteX152" fmla="*/ 3625953 w 4835994"/>
                <a:gd name="connsiteY152" fmla="*/ 1392227 h 10836541"/>
                <a:gd name="connsiteX153" fmla="*/ 3724744 w 4835994"/>
                <a:gd name="connsiteY153" fmla="*/ 1371346 h 10836541"/>
                <a:gd name="connsiteX154" fmla="*/ 3777254 w 4835994"/>
                <a:gd name="connsiteY154" fmla="*/ 1292948 h 10836541"/>
                <a:gd name="connsiteX155" fmla="*/ 3694093 w 4835994"/>
                <a:gd name="connsiteY155" fmla="*/ 1187439 h 10836541"/>
                <a:gd name="connsiteX156" fmla="*/ 3635111 w 4835994"/>
                <a:gd name="connsiteY156" fmla="*/ 1104523 h 10836541"/>
                <a:gd name="connsiteX157" fmla="*/ 3576129 w 4835994"/>
                <a:gd name="connsiteY157" fmla="*/ 989612 h 10836541"/>
                <a:gd name="connsiteX158" fmla="*/ 3609573 w 4835994"/>
                <a:gd name="connsiteY158" fmla="*/ 784405 h 10836541"/>
                <a:gd name="connsiteX159" fmla="*/ 3499563 w 4835994"/>
                <a:gd name="connsiteY159" fmla="*/ 348140 h 10836541"/>
                <a:gd name="connsiteX160" fmla="*/ 3306133 w 4835994"/>
                <a:gd name="connsiteY160" fmla="*/ 189879 h 10836541"/>
                <a:gd name="connsiteX161" fmla="*/ 3059948 w 4835994"/>
                <a:gd name="connsiteY161" fmla="*/ 84371 h 10836541"/>
                <a:gd name="connsiteX162" fmla="*/ 2796179 w 4835994"/>
                <a:gd name="connsiteY162" fmla="*/ 14033 h 10836541"/>
                <a:gd name="connsiteX163" fmla="*/ 2484785 w 4835994"/>
                <a:gd name="connsiteY163" fmla="*/ 4508 h 10836541"/>
                <a:gd name="connsiteX164" fmla="*/ 2198302 w 4835994"/>
                <a:gd name="connsiteY164" fmla="*/ 68253 h 10836541"/>
                <a:gd name="connsiteX165" fmla="*/ 1776271 w 4835994"/>
                <a:gd name="connsiteY165" fmla="*/ 365725 h 10836541"/>
                <a:gd name="connsiteX166" fmla="*/ 1639257 w 4835994"/>
                <a:gd name="connsiteY166" fmla="*/ 689942 h 10836541"/>
                <a:gd name="connsiteX167" fmla="*/ 1628634 w 4835994"/>
                <a:gd name="connsiteY167" fmla="*/ 1141647 h 10836541"/>
                <a:gd name="connsiteX168" fmla="*/ 1792184 w 4835994"/>
                <a:gd name="connsiteY168" fmla="*/ 1464395 h 10836541"/>
                <a:gd name="connsiteX169" fmla="*/ 2061231 w 4835994"/>
                <a:gd name="connsiteY169" fmla="*/ 1851094 h 10836541"/>
                <a:gd name="connsiteX170" fmla="*/ 2064963 w 4835994"/>
                <a:gd name="connsiteY170" fmla="*/ 2160092 h 10836541"/>
                <a:gd name="connsiteX171" fmla="*/ 2004871 w 4835994"/>
                <a:gd name="connsiteY171" fmla="*/ 2511048 h 10836541"/>
                <a:gd name="connsiteX172" fmla="*/ 1562185 w 4835994"/>
                <a:gd name="connsiteY172" fmla="*/ 2810825 h 10836541"/>
                <a:gd name="connsiteX173" fmla="*/ 1139317 w 4835994"/>
                <a:gd name="connsiteY173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932566 w 4835994"/>
                <a:gd name="connsiteY140" fmla="*/ 2319408 h 10836541"/>
                <a:gd name="connsiteX141" fmla="*/ 2940426 w 4835994"/>
                <a:gd name="connsiteY141" fmla="*/ 2046308 h 10836541"/>
                <a:gd name="connsiteX142" fmla="*/ 3130591 w 4835994"/>
                <a:gd name="connsiteY142" fmla="*/ 2073706 h 10836541"/>
                <a:gd name="connsiteX143" fmla="*/ 3393429 w 4835994"/>
                <a:gd name="connsiteY143" fmla="*/ 2109473 h 10836541"/>
                <a:gd name="connsiteX144" fmla="*/ 3456335 w 4835994"/>
                <a:gd name="connsiteY144" fmla="*/ 1870431 h 10836541"/>
                <a:gd name="connsiteX145" fmla="*/ 3490152 w 4835994"/>
                <a:gd name="connsiteY145" fmla="*/ 1831936 h 10836541"/>
                <a:gd name="connsiteX146" fmla="*/ 3544393 w 4835994"/>
                <a:gd name="connsiteY146" fmla="*/ 1772494 h 10836541"/>
                <a:gd name="connsiteX147" fmla="*/ 3517148 w 4835994"/>
                <a:gd name="connsiteY147" fmla="*/ 1719740 h 10836541"/>
                <a:gd name="connsiteX148" fmla="*/ 3505824 w 4835994"/>
                <a:gd name="connsiteY148" fmla="*/ 1692497 h 10836541"/>
                <a:gd name="connsiteX149" fmla="*/ 3584782 w 4835994"/>
                <a:gd name="connsiteY149" fmla="*/ 1643117 h 10836541"/>
                <a:gd name="connsiteX150" fmla="*/ 3568013 w 4835994"/>
                <a:gd name="connsiteY150" fmla="*/ 1536783 h 10836541"/>
                <a:gd name="connsiteX151" fmla="*/ 3582358 w 4835994"/>
                <a:gd name="connsiteY151" fmla="*/ 1435090 h 10836541"/>
                <a:gd name="connsiteX152" fmla="*/ 3625953 w 4835994"/>
                <a:gd name="connsiteY152" fmla="*/ 1392227 h 10836541"/>
                <a:gd name="connsiteX153" fmla="*/ 3724744 w 4835994"/>
                <a:gd name="connsiteY153" fmla="*/ 1371346 h 10836541"/>
                <a:gd name="connsiteX154" fmla="*/ 3777254 w 4835994"/>
                <a:gd name="connsiteY154" fmla="*/ 1292948 h 10836541"/>
                <a:gd name="connsiteX155" fmla="*/ 3694093 w 4835994"/>
                <a:gd name="connsiteY155" fmla="*/ 1187439 h 10836541"/>
                <a:gd name="connsiteX156" fmla="*/ 3635111 w 4835994"/>
                <a:gd name="connsiteY156" fmla="*/ 1104523 h 10836541"/>
                <a:gd name="connsiteX157" fmla="*/ 3576129 w 4835994"/>
                <a:gd name="connsiteY157" fmla="*/ 989612 h 10836541"/>
                <a:gd name="connsiteX158" fmla="*/ 3609573 w 4835994"/>
                <a:gd name="connsiteY158" fmla="*/ 784405 h 10836541"/>
                <a:gd name="connsiteX159" fmla="*/ 3499563 w 4835994"/>
                <a:gd name="connsiteY159" fmla="*/ 348140 h 10836541"/>
                <a:gd name="connsiteX160" fmla="*/ 3306133 w 4835994"/>
                <a:gd name="connsiteY160" fmla="*/ 189879 h 10836541"/>
                <a:gd name="connsiteX161" fmla="*/ 3059948 w 4835994"/>
                <a:gd name="connsiteY161" fmla="*/ 84371 h 10836541"/>
                <a:gd name="connsiteX162" fmla="*/ 2796179 w 4835994"/>
                <a:gd name="connsiteY162" fmla="*/ 14033 h 10836541"/>
                <a:gd name="connsiteX163" fmla="*/ 2484785 w 4835994"/>
                <a:gd name="connsiteY163" fmla="*/ 4508 h 10836541"/>
                <a:gd name="connsiteX164" fmla="*/ 2198302 w 4835994"/>
                <a:gd name="connsiteY164" fmla="*/ 68253 h 10836541"/>
                <a:gd name="connsiteX165" fmla="*/ 1776271 w 4835994"/>
                <a:gd name="connsiteY165" fmla="*/ 365725 h 10836541"/>
                <a:gd name="connsiteX166" fmla="*/ 1639257 w 4835994"/>
                <a:gd name="connsiteY166" fmla="*/ 689942 h 10836541"/>
                <a:gd name="connsiteX167" fmla="*/ 1628634 w 4835994"/>
                <a:gd name="connsiteY167" fmla="*/ 1141647 h 10836541"/>
                <a:gd name="connsiteX168" fmla="*/ 1792184 w 4835994"/>
                <a:gd name="connsiteY168" fmla="*/ 1464395 h 10836541"/>
                <a:gd name="connsiteX169" fmla="*/ 2061231 w 4835994"/>
                <a:gd name="connsiteY169" fmla="*/ 1851094 h 10836541"/>
                <a:gd name="connsiteX170" fmla="*/ 2064963 w 4835994"/>
                <a:gd name="connsiteY170" fmla="*/ 2160092 h 10836541"/>
                <a:gd name="connsiteX171" fmla="*/ 2004871 w 4835994"/>
                <a:gd name="connsiteY171" fmla="*/ 2511048 h 10836541"/>
                <a:gd name="connsiteX172" fmla="*/ 1562185 w 4835994"/>
                <a:gd name="connsiteY172" fmla="*/ 2810825 h 10836541"/>
                <a:gd name="connsiteX173" fmla="*/ 1139317 w 4835994"/>
                <a:gd name="connsiteY173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932566 w 4835994"/>
                <a:gd name="connsiteY140" fmla="*/ 2319408 h 10836541"/>
                <a:gd name="connsiteX141" fmla="*/ 2940426 w 4835994"/>
                <a:gd name="connsiteY141" fmla="*/ 2046308 h 10836541"/>
                <a:gd name="connsiteX142" fmla="*/ 3130591 w 4835994"/>
                <a:gd name="connsiteY142" fmla="*/ 2073706 h 10836541"/>
                <a:gd name="connsiteX143" fmla="*/ 3393429 w 4835994"/>
                <a:gd name="connsiteY143" fmla="*/ 2109473 h 10836541"/>
                <a:gd name="connsiteX144" fmla="*/ 3456335 w 4835994"/>
                <a:gd name="connsiteY144" fmla="*/ 1870431 h 10836541"/>
                <a:gd name="connsiteX145" fmla="*/ 3490152 w 4835994"/>
                <a:gd name="connsiteY145" fmla="*/ 1831936 h 10836541"/>
                <a:gd name="connsiteX146" fmla="*/ 3544393 w 4835994"/>
                <a:gd name="connsiteY146" fmla="*/ 1772494 h 10836541"/>
                <a:gd name="connsiteX147" fmla="*/ 3517148 w 4835994"/>
                <a:gd name="connsiteY147" fmla="*/ 1719740 h 10836541"/>
                <a:gd name="connsiteX148" fmla="*/ 3505824 w 4835994"/>
                <a:gd name="connsiteY148" fmla="*/ 1692497 h 10836541"/>
                <a:gd name="connsiteX149" fmla="*/ 3581842 w 4835994"/>
                <a:gd name="connsiteY149" fmla="*/ 1596074 h 10836541"/>
                <a:gd name="connsiteX150" fmla="*/ 3568013 w 4835994"/>
                <a:gd name="connsiteY150" fmla="*/ 1536783 h 10836541"/>
                <a:gd name="connsiteX151" fmla="*/ 3582358 w 4835994"/>
                <a:gd name="connsiteY151" fmla="*/ 1435090 h 10836541"/>
                <a:gd name="connsiteX152" fmla="*/ 3625953 w 4835994"/>
                <a:gd name="connsiteY152" fmla="*/ 1392227 h 10836541"/>
                <a:gd name="connsiteX153" fmla="*/ 3724744 w 4835994"/>
                <a:gd name="connsiteY153" fmla="*/ 1371346 h 10836541"/>
                <a:gd name="connsiteX154" fmla="*/ 3777254 w 4835994"/>
                <a:gd name="connsiteY154" fmla="*/ 1292948 h 10836541"/>
                <a:gd name="connsiteX155" fmla="*/ 3694093 w 4835994"/>
                <a:gd name="connsiteY155" fmla="*/ 1187439 h 10836541"/>
                <a:gd name="connsiteX156" fmla="*/ 3635111 w 4835994"/>
                <a:gd name="connsiteY156" fmla="*/ 1104523 h 10836541"/>
                <a:gd name="connsiteX157" fmla="*/ 3576129 w 4835994"/>
                <a:gd name="connsiteY157" fmla="*/ 989612 h 10836541"/>
                <a:gd name="connsiteX158" fmla="*/ 3609573 w 4835994"/>
                <a:gd name="connsiteY158" fmla="*/ 784405 h 10836541"/>
                <a:gd name="connsiteX159" fmla="*/ 3499563 w 4835994"/>
                <a:gd name="connsiteY159" fmla="*/ 348140 h 10836541"/>
                <a:gd name="connsiteX160" fmla="*/ 3306133 w 4835994"/>
                <a:gd name="connsiteY160" fmla="*/ 189879 h 10836541"/>
                <a:gd name="connsiteX161" fmla="*/ 3059948 w 4835994"/>
                <a:gd name="connsiteY161" fmla="*/ 84371 h 10836541"/>
                <a:gd name="connsiteX162" fmla="*/ 2796179 w 4835994"/>
                <a:gd name="connsiteY162" fmla="*/ 14033 h 10836541"/>
                <a:gd name="connsiteX163" fmla="*/ 2484785 w 4835994"/>
                <a:gd name="connsiteY163" fmla="*/ 4508 h 10836541"/>
                <a:gd name="connsiteX164" fmla="*/ 2198302 w 4835994"/>
                <a:gd name="connsiteY164" fmla="*/ 68253 h 10836541"/>
                <a:gd name="connsiteX165" fmla="*/ 1776271 w 4835994"/>
                <a:gd name="connsiteY165" fmla="*/ 365725 h 10836541"/>
                <a:gd name="connsiteX166" fmla="*/ 1639257 w 4835994"/>
                <a:gd name="connsiteY166" fmla="*/ 689942 h 10836541"/>
                <a:gd name="connsiteX167" fmla="*/ 1628634 w 4835994"/>
                <a:gd name="connsiteY167" fmla="*/ 1141647 h 10836541"/>
                <a:gd name="connsiteX168" fmla="*/ 1792184 w 4835994"/>
                <a:gd name="connsiteY168" fmla="*/ 1464395 h 10836541"/>
                <a:gd name="connsiteX169" fmla="*/ 2061231 w 4835994"/>
                <a:gd name="connsiteY169" fmla="*/ 1851094 h 10836541"/>
                <a:gd name="connsiteX170" fmla="*/ 2064963 w 4835994"/>
                <a:gd name="connsiteY170" fmla="*/ 2160092 h 10836541"/>
                <a:gd name="connsiteX171" fmla="*/ 2004871 w 4835994"/>
                <a:gd name="connsiteY171" fmla="*/ 2511048 h 10836541"/>
                <a:gd name="connsiteX172" fmla="*/ 1562185 w 4835994"/>
                <a:gd name="connsiteY172" fmla="*/ 2810825 h 10836541"/>
                <a:gd name="connsiteX173" fmla="*/ 1139317 w 4835994"/>
                <a:gd name="connsiteY173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932566 w 4835994"/>
                <a:gd name="connsiteY140" fmla="*/ 2319408 h 10836541"/>
                <a:gd name="connsiteX141" fmla="*/ 2940426 w 4835994"/>
                <a:gd name="connsiteY141" fmla="*/ 2046308 h 10836541"/>
                <a:gd name="connsiteX142" fmla="*/ 3130591 w 4835994"/>
                <a:gd name="connsiteY142" fmla="*/ 2073706 h 10836541"/>
                <a:gd name="connsiteX143" fmla="*/ 3393429 w 4835994"/>
                <a:gd name="connsiteY143" fmla="*/ 2109473 h 10836541"/>
                <a:gd name="connsiteX144" fmla="*/ 3456335 w 4835994"/>
                <a:gd name="connsiteY144" fmla="*/ 1870431 h 10836541"/>
                <a:gd name="connsiteX145" fmla="*/ 3490152 w 4835994"/>
                <a:gd name="connsiteY145" fmla="*/ 1831936 h 10836541"/>
                <a:gd name="connsiteX146" fmla="*/ 3544393 w 4835994"/>
                <a:gd name="connsiteY146" fmla="*/ 1772494 h 10836541"/>
                <a:gd name="connsiteX147" fmla="*/ 3517148 w 4835994"/>
                <a:gd name="connsiteY147" fmla="*/ 1719740 h 10836541"/>
                <a:gd name="connsiteX148" fmla="*/ 3505824 w 4835994"/>
                <a:gd name="connsiteY148" fmla="*/ 1692497 h 10836541"/>
                <a:gd name="connsiteX149" fmla="*/ 3581842 w 4835994"/>
                <a:gd name="connsiteY149" fmla="*/ 1596074 h 10836541"/>
                <a:gd name="connsiteX150" fmla="*/ 3576833 w 4835994"/>
                <a:gd name="connsiteY150" fmla="*/ 1530903 h 10836541"/>
                <a:gd name="connsiteX151" fmla="*/ 3582358 w 4835994"/>
                <a:gd name="connsiteY151" fmla="*/ 1435090 h 10836541"/>
                <a:gd name="connsiteX152" fmla="*/ 3625953 w 4835994"/>
                <a:gd name="connsiteY152" fmla="*/ 1392227 h 10836541"/>
                <a:gd name="connsiteX153" fmla="*/ 3724744 w 4835994"/>
                <a:gd name="connsiteY153" fmla="*/ 1371346 h 10836541"/>
                <a:gd name="connsiteX154" fmla="*/ 3777254 w 4835994"/>
                <a:gd name="connsiteY154" fmla="*/ 1292948 h 10836541"/>
                <a:gd name="connsiteX155" fmla="*/ 3694093 w 4835994"/>
                <a:gd name="connsiteY155" fmla="*/ 1187439 h 10836541"/>
                <a:gd name="connsiteX156" fmla="*/ 3635111 w 4835994"/>
                <a:gd name="connsiteY156" fmla="*/ 1104523 h 10836541"/>
                <a:gd name="connsiteX157" fmla="*/ 3576129 w 4835994"/>
                <a:gd name="connsiteY157" fmla="*/ 989612 h 10836541"/>
                <a:gd name="connsiteX158" fmla="*/ 3609573 w 4835994"/>
                <a:gd name="connsiteY158" fmla="*/ 784405 h 10836541"/>
                <a:gd name="connsiteX159" fmla="*/ 3499563 w 4835994"/>
                <a:gd name="connsiteY159" fmla="*/ 348140 h 10836541"/>
                <a:gd name="connsiteX160" fmla="*/ 3306133 w 4835994"/>
                <a:gd name="connsiteY160" fmla="*/ 189879 h 10836541"/>
                <a:gd name="connsiteX161" fmla="*/ 3059948 w 4835994"/>
                <a:gd name="connsiteY161" fmla="*/ 84371 h 10836541"/>
                <a:gd name="connsiteX162" fmla="*/ 2796179 w 4835994"/>
                <a:gd name="connsiteY162" fmla="*/ 14033 h 10836541"/>
                <a:gd name="connsiteX163" fmla="*/ 2484785 w 4835994"/>
                <a:gd name="connsiteY163" fmla="*/ 4508 h 10836541"/>
                <a:gd name="connsiteX164" fmla="*/ 2198302 w 4835994"/>
                <a:gd name="connsiteY164" fmla="*/ 68253 h 10836541"/>
                <a:gd name="connsiteX165" fmla="*/ 1776271 w 4835994"/>
                <a:gd name="connsiteY165" fmla="*/ 365725 h 10836541"/>
                <a:gd name="connsiteX166" fmla="*/ 1639257 w 4835994"/>
                <a:gd name="connsiteY166" fmla="*/ 689942 h 10836541"/>
                <a:gd name="connsiteX167" fmla="*/ 1628634 w 4835994"/>
                <a:gd name="connsiteY167" fmla="*/ 1141647 h 10836541"/>
                <a:gd name="connsiteX168" fmla="*/ 1792184 w 4835994"/>
                <a:gd name="connsiteY168" fmla="*/ 1464395 h 10836541"/>
                <a:gd name="connsiteX169" fmla="*/ 2061231 w 4835994"/>
                <a:gd name="connsiteY169" fmla="*/ 1851094 h 10836541"/>
                <a:gd name="connsiteX170" fmla="*/ 2064963 w 4835994"/>
                <a:gd name="connsiteY170" fmla="*/ 2160092 h 10836541"/>
                <a:gd name="connsiteX171" fmla="*/ 2004871 w 4835994"/>
                <a:gd name="connsiteY171" fmla="*/ 2511048 h 10836541"/>
                <a:gd name="connsiteX172" fmla="*/ 1562185 w 4835994"/>
                <a:gd name="connsiteY172" fmla="*/ 2810825 h 10836541"/>
                <a:gd name="connsiteX173" fmla="*/ 1139317 w 4835994"/>
                <a:gd name="connsiteY173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932566 w 4835994"/>
                <a:gd name="connsiteY140" fmla="*/ 2319408 h 10836541"/>
                <a:gd name="connsiteX141" fmla="*/ 2940426 w 4835994"/>
                <a:gd name="connsiteY141" fmla="*/ 2046308 h 10836541"/>
                <a:gd name="connsiteX142" fmla="*/ 3130591 w 4835994"/>
                <a:gd name="connsiteY142" fmla="*/ 2073706 h 10836541"/>
                <a:gd name="connsiteX143" fmla="*/ 3393429 w 4835994"/>
                <a:gd name="connsiteY143" fmla="*/ 2109473 h 10836541"/>
                <a:gd name="connsiteX144" fmla="*/ 3456335 w 4835994"/>
                <a:gd name="connsiteY144" fmla="*/ 1870431 h 10836541"/>
                <a:gd name="connsiteX145" fmla="*/ 3490152 w 4835994"/>
                <a:gd name="connsiteY145" fmla="*/ 1831936 h 10836541"/>
                <a:gd name="connsiteX146" fmla="*/ 3544393 w 4835994"/>
                <a:gd name="connsiteY146" fmla="*/ 1772494 h 10836541"/>
                <a:gd name="connsiteX147" fmla="*/ 3517148 w 4835994"/>
                <a:gd name="connsiteY147" fmla="*/ 1719740 h 10836541"/>
                <a:gd name="connsiteX148" fmla="*/ 3470542 w 4835994"/>
                <a:gd name="connsiteY148" fmla="*/ 1660155 h 10836541"/>
                <a:gd name="connsiteX149" fmla="*/ 3581842 w 4835994"/>
                <a:gd name="connsiteY149" fmla="*/ 1596074 h 10836541"/>
                <a:gd name="connsiteX150" fmla="*/ 3576833 w 4835994"/>
                <a:gd name="connsiteY150" fmla="*/ 1530903 h 10836541"/>
                <a:gd name="connsiteX151" fmla="*/ 3582358 w 4835994"/>
                <a:gd name="connsiteY151" fmla="*/ 1435090 h 10836541"/>
                <a:gd name="connsiteX152" fmla="*/ 3625953 w 4835994"/>
                <a:gd name="connsiteY152" fmla="*/ 1392227 h 10836541"/>
                <a:gd name="connsiteX153" fmla="*/ 3724744 w 4835994"/>
                <a:gd name="connsiteY153" fmla="*/ 1371346 h 10836541"/>
                <a:gd name="connsiteX154" fmla="*/ 3777254 w 4835994"/>
                <a:gd name="connsiteY154" fmla="*/ 1292948 h 10836541"/>
                <a:gd name="connsiteX155" fmla="*/ 3694093 w 4835994"/>
                <a:gd name="connsiteY155" fmla="*/ 1187439 h 10836541"/>
                <a:gd name="connsiteX156" fmla="*/ 3635111 w 4835994"/>
                <a:gd name="connsiteY156" fmla="*/ 1104523 h 10836541"/>
                <a:gd name="connsiteX157" fmla="*/ 3576129 w 4835994"/>
                <a:gd name="connsiteY157" fmla="*/ 989612 h 10836541"/>
                <a:gd name="connsiteX158" fmla="*/ 3609573 w 4835994"/>
                <a:gd name="connsiteY158" fmla="*/ 784405 h 10836541"/>
                <a:gd name="connsiteX159" fmla="*/ 3499563 w 4835994"/>
                <a:gd name="connsiteY159" fmla="*/ 348140 h 10836541"/>
                <a:gd name="connsiteX160" fmla="*/ 3306133 w 4835994"/>
                <a:gd name="connsiteY160" fmla="*/ 189879 h 10836541"/>
                <a:gd name="connsiteX161" fmla="*/ 3059948 w 4835994"/>
                <a:gd name="connsiteY161" fmla="*/ 84371 h 10836541"/>
                <a:gd name="connsiteX162" fmla="*/ 2796179 w 4835994"/>
                <a:gd name="connsiteY162" fmla="*/ 14033 h 10836541"/>
                <a:gd name="connsiteX163" fmla="*/ 2484785 w 4835994"/>
                <a:gd name="connsiteY163" fmla="*/ 4508 h 10836541"/>
                <a:gd name="connsiteX164" fmla="*/ 2198302 w 4835994"/>
                <a:gd name="connsiteY164" fmla="*/ 68253 h 10836541"/>
                <a:gd name="connsiteX165" fmla="*/ 1776271 w 4835994"/>
                <a:gd name="connsiteY165" fmla="*/ 365725 h 10836541"/>
                <a:gd name="connsiteX166" fmla="*/ 1639257 w 4835994"/>
                <a:gd name="connsiteY166" fmla="*/ 689942 h 10836541"/>
                <a:gd name="connsiteX167" fmla="*/ 1628634 w 4835994"/>
                <a:gd name="connsiteY167" fmla="*/ 1141647 h 10836541"/>
                <a:gd name="connsiteX168" fmla="*/ 1792184 w 4835994"/>
                <a:gd name="connsiteY168" fmla="*/ 1464395 h 10836541"/>
                <a:gd name="connsiteX169" fmla="*/ 2061231 w 4835994"/>
                <a:gd name="connsiteY169" fmla="*/ 1851094 h 10836541"/>
                <a:gd name="connsiteX170" fmla="*/ 2064963 w 4835994"/>
                <a:gd name="connsiteY170" fmla="*/ 2160092 h 10836541"/>
                <a:gd name="connsiteX171" fmla="*/ 2004871 w 4835994"/>
                <a:gd name="connsiteY171" fmla="*/ 2511048 h 10836541"/>
                <a:gd name="connsiteX172" fmla="*/ 1562185 w 4835994"/>
                <a:gd name="connsiteY172" fmla="*/ 2810825 h 10836541"/>
                <a:gd name="connsiteX173" fmla="*/ 1139317 w 4835994"/>
                <a:gd name="connsiteY173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932566 w 4835994"/>
                <a:gd name="connsiteY140" fmla="*/ 2319408 h 10836541"/>
                <a:gd name="connsiteX141" fmla="*/ 2940426 w 4835994"/>
                <a:gd name="connsiteY141" fmla="*/ 2046308 h 10836541"/>
                <a:gd name="connsiteX142" fmla="*/ 3130591 w 4835994"/>
                <a:gd name="connsiteY142" fmla="*/ 2073706 h 10836541"/>
                <a:gd name="connsiteX143" fmla="*/ 3393429 w 4835994"/>
                <a:gd name="connsiteY143" fmla="*/ 2109473 h 10836541"/>
                <a:gd name="connsiteX144" fmla="*/ 3456335 w 4835994"/>
                <a:gd name="connsiteY144" fmla="*/ 1870431 h 10836541"/>
                <a:gd name="connsiteX145" fmla="*/ 3490152 w 4835994"/>
                <a:gd name="connsiteY145" fmla="*/ 1831936 h 10836541"/>
                <a:gd name="connsiteX146" fmla="*/ 3544393 w 4835994"/>
                <a:gd name="connsiteY146" fmla="*/ 1772494 h 10836541"/>
                <a:gd name="connsiteX147" fmla="*/ 3517148 w 4835994"/>
                <a:gd name="connsiteY147" fmla="*/ 1719740 h 10836541"/>
                <a:gd name="connsiteX148" fmla="*/ 3538167 w 4835994"/>
                <a:gd name="connsiteY148" fmla="*/ 1645454 h 10836541"/>
                <a:gd name="connsiteX149" fmla="*/ 3581842 w 4835994"/>
                <a:gd name="connsiteY149" fmla="*/ 1596074 h 10836541"/>
                <a:gd name="connsiteX150" fmla="*/ 3576833 w 4835994"/>
                <a:gd name="connsiteY150" fmla="*/ 1530903 h 10836541"/>
                <a:gd name="connsiteX151" fmla="*/ 3582358 w 4835994"/>
                <a:gd name="connsiteY151" fmla="*/ 1435090 h 10836541"/>
                <a:gd name="connsiteX152" fmla="*/ 3625953 w 4835994"/>
                <a:gd name="connsiteY152" fmla="*/ 1392227 h 10836541"/>
                <a:gd name="connsiteX153" fmla="*/ 3724744 w 4835994"/>
                <a:gd name="connsiteY153" fmla="*/ 1371346 h 10836541"/>
                <a:gd name="connsiteX154" fmla="*/ 3777254 w 4835994"/>
                <a:gd name="connsiteY154" fmla="*/ 1292948 h 10836541"/>
                <a:gd name="connsiteX155" fmla="*/ 3694093 w 4835994"/>
                <a:gd name="connsiteY155" fmla="*/ 1187439 h 10836541"/>
                <a:gd name="connsiteX156" fmla="*/ 3635111 w 4835994"/>
                <a:gd name="connsiteY156" fmla="*/ 1104523 h 10836541"/>
                <a:gd name="connsiteX157" fmla="*/ 3576129 w 4835994"/>
                <a:gd name="connsiteY157" fmla="*/ 989612 h 10836541"/>
                <a:gd name="connsiteX158" fmla="*/ 3609573 w 4835994"/>
                <a:gd name="connsiteY158" fmla="*/ 784405 h 10836541"/>
                <a:gd name="connsiteX159" fmla="*/ 3499563 w 4835994"/>
                <a:gd name="connsiteY159" fmla="*/ 348140 h 10836541"/>
                <a:gd name="connsiteX160" fmla="*/ 3306133 w 4835994"/>
                <a:gd name="connsiteY160" fmla="*/ 189879 h 10836541"/>
                <a:gd name="connsiteX161" fmla="*/ 3059948 w 4835994"/>
                <a:gd name="connsiteY161" fmla="*/ 84371 h 10836541"/>
                <a:gd name="connsiteX162" fmla="*/ 2796179 w 4835994"/>
                <a:gd name="connsiteY162" fmla="*/ 14033 h 10836541"/>
                <a:gd name="connsiteX163" fmla="*/ 2484785 w 4835994"/>
                <a:gd name="connsiteY163" fmla="*/ 4508 h 10836541"/>
                <a:gd name="connsiteX164" fmla="*/ 2198302 w 4835994"/>
                <a:gd name="connsiteY164" fmla="*/ 68253 h 10836541"/>
                <a:gd name="connsiteX165" fmla="*/ 1776271 w 4835994"/>
                <a:gd name="connsiteY165" fmla="*/ 365725 h 10836541"/>
                <a:gd name="connsiteX166" fmla="*/ 1639257 w 4835994"/>
                <a:gd name="connsiteY166" fmla="*/ 689942 h 10836541"/>
                <a:gd name="connsiteX167" fmla="*/ 1628634 w 4835994"/>
                <a:gd name="connsiteY167" fmla="*/ 1141647 h 10836541"/>
                <a:gd name="connsiteX168" fmla="*/ 1792184 w 4835994"/>
                <a:gd name="connsiteY168" fmla="*/ 1464395 h 10836541"/>
                <a:gd name="connsiteX169" fmla="*/ 2061231 w 4835994"/>
                <a:gd name="connsiteY169" fmla="*/ 1851094 h 10836541"/>
                <a:gd name="connsiteX170" fmla="*/ 2064963 w 4835994"/>
                <a:gd name="connsiteY170" fmla="*/ 2160092 h 10836541"/>
                <a:gd name="connsiteX171" fmla="*/ 2004871 w 4835994"/>
                <a:gd name="connsiteY171" fmla="*/ 2511048 h 10836541"/>
                <a:gd name="connsiteX172" fmla="*/ 1562185 w 4835994"/>
                <a:gd name="connsiteY172" fmla="*/ 2810825 h 10836541"/>
                <a:gd name="connsiteX173" fmla="*/ 1139317 w 4835994"/>
                <a:gd name="connsiteY173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932566 w 4835994"/>
                <a:gd name="connsiteY140" fmla="*/ 2319408 h 10836541"/>
                <a:gd name="connsiteX141" fmla="*/ 2940426 w 4835994"/>
                <a:gd name="connsiteY141" fmla="*/ 2046308 h 10836541"/>
                <a:gd name="connsiteX142" fmla="*/ 3130591 w 4835994"/>
                <a:gd name="connsiteY142" fmla="*/ 2073706 h 10836541"/>
                <a:gd name="connsiteX143" fmla="*/ 3393429 w 4835994"/>
                <a:gd name="connsiteY143" fmla="*/ 2109473 h 10836541"/>
                <a:gd name="connsiteX144" fmla="*/ 3456335 w 4835994"/>
                <a:gd name="connsiteY144" fmla="*/ 1870431 h 10836541"/>
                <a:gd name="connsiteX145" fmla="*/ 3490152 w 4835994"/>
                <a:gd name="connsiteY145" fmla="*/ 1831936 h 10836541"/>
                <a:gd name="connsiteX146" fmla="*/ 3544393 w 4835994"/>
                <a:gd name="connsiteY146" fmla="*/ 1772494 h 10836541"/>
                <a:gd name="connsiteX147" fmla="*/ 3517148 w 4835994"/>
                <a:gd name="connsiteY147" fmla="*/ 1719740 h 10836541"/>
                <a:gd name="connsiteX148" fmla="*/ 3455563 w 4835994"/>
                <a:gd name="connsiteY148" fmla="*/ 1670515 h 10836541"/>
                <a:gd name="connsiteX149" fmla="*/ 3538167 w 4835994"/>
                <a:gd name="connsiteY149" fmla="*/ 1645454 h 10836541"/>
                <a:gd name="connsiteX150" fmla="*/ 3581842 w 4835994"/>
                <a:gd name="connsiteY150" fmla="*/ 1596074 h 10836541"/>
                <a:gd name="connsiteX151" fmla="*/ 3576833 w 4835994"/>
                <a:gd name="connsiteY151" fmla="*/ 1530903 h 10836541"/>
                <a:gd name="connsiteX152" fmla="*/ 3582358 w 4835994"/>
                <a:gd name="connsiteY152" fmla="*/ 1435090 h 10836541"/>
                <a:gd name="connsiteX153" fmla="*/ 3625953 w 4835994"/>
                <a:gd name="connsiteY153" fmla="*/ 1392227 h 10836541"/>
                <a:gd name="connsiteX154" fmla="*/ 3724744 w 4835994"/>
                <a:gd name="connsiteY154" fmla="*/ 1371346 h 10836541"/>
                <a:gd name="connsiteX155" fmla="*/ 3777254 w 4835994"/>
                <a:gd name="connsiteY155" fmla="*/ 1292948 h 10836541"/>
                <a:gd name="connsiteX156" fmla="*/ 3694093 w 4835994"/>
                <a:gd name="connsiteY156" fmla="*/ 1187439 h 10836541"/>
                <a:gd name="connsiteX157" fmla="*/ 3635111 w 4835994"/>
                <a:gd name="connsiteY157" fmla="*/ 1104523 h 10836541"/>
                <a:gd name="connsiteX158" fmla="*/ 3576129 w 4835994"/>
                <a:gd name="connsiteY158" fmla="*/ 989612 h 10836541"/>
                <a:gd name="connsiteX159" fmla="*/ 3609573 w 4835994"/>
                <a:gd name="connsiteY159" fmla="*/ 784405 h 10836541"/>
                <a:gd name="connsiteX160" fmla="*/ 3499563 w 4835994"/>
                <a:gd name="connsiteY160" fmla="*/ 348140 h 10836541"/>
                <a:gd name="connsiteX161" fmla="*/ 3306133 w 4835994"/>
                <a:gd name="connsiteY161" fmla="*/ 189879 h 10836541"/>
                <a:gd name="connsiteX162" fmla="*/ 3059948 w 4835994"/>
                <a:gd name="connsiteY162" fmla="*/ 84371 h 10836541"/>
                <a:gd name="connsiteX163" fmla="*/ 2796179 w 4835994"/>
                <a:gd name="connsiteY163" fmla="*/ 14033 h 10836541"/>
                <a:gd name="connsiteX164" fmla="*/ 2484785 w 4835994"/>
                <a:gd name="connsiteY164" fmla="*/ 4508 h 10836541"/>
                <a:gd name="connsiteX165" fmla="*/ 2198302 w 4835994"/>
                <a:gd name="connsiteY165" fmla="*/ 68253 h 10836541"/>
                <a:gd name="connsiteX166" fmla="*/ 1776271 w 4835994"/>
                <a:gd name="connsiteY166" fmla="*/ 365725 h 10836541"/>
                <a:gd name="connsiteX167" fmla="*/ 1639257 w 4835994"/>
                <a:gd name="connsiteY167" fmla="*/ 689942 h 10836541"/>
                <a:gd name="connsiteX168" fmla="*/ 1628634 w 4835994"/>
                <a:gd name="connsiteY168" fmla="*/ 1141647 h 10836541"/>
                <a:gd name="connsiteX169" fmla="*/ 1792184 w 4835994"/>
                <a:gd name="connsiteY169" fmla="*/ 1464395 h 10836541"/>
                <a:gd name="connsiteX170" fmla="*/ 2061231 w 4835994"/>
                <a:gd name="connsiteY170" fmla="*/ 1851094 h 10836541"/>
                <a:gd name="connsiteX171" fmla="*/ 2064963 w 4835994"/>
                <a:gd name="connsiteY171" fmla="*/ 2160092 h 10836541"/>
                <a:gd name="connsiteX172" fmla="*/ 2004871 w 4835994"/>
                <a:gd name="connsiteY172" fmla="*/ 2511048 h 10836541"/>
                <a:gd name="connsiteX173" fmla="*/ 1562185 w 4835994"/>
                <a:gd name="connsiteY173" fmla="*/ 2810825 h 10836541"/>
                <a:gd name="connsiteX174" fmla="*/ 1139317 w 4835994"/>
                <a:gd name="connsiteY174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932566 w 4835994"/>
                <a:gd name="connsiteY140" fmla="*/ 2319408 h 10836541"/>
                <a:gd name="connsiteX141" fmla="*/ 2940426 w 4835994"/>
                <a:gd name="connsiteY141" fmla="*/ 2046308 h 10836541"/>
                <a:gd name="connsiteX142" fmla="*/ 3130591 w 4835994"/>
                <a:gd name="connsiteY142" fmla="*/ 2073706 h 10836541"/>
                <a:gd name="connsiteX143" fmla="*/ 3393429 w 4835994"/>
                <a:gd name="connsiteY143" fmla="*/ 2109473 h 10836541"/>
                <a:gd name="connsiteX144" fmla="*/ 3456335 w 4835994"/>
                <a:gd name="connsiteY144" fmla="*/ 1870431 h 10836541"/>
                <a:gd name="connsiteX145" fmla="*/ 3490152 w 4835994"/>
                <a:gd name="connsiteY145" fmla="*/ 1831936 h 10836541"/>
                <a:gd name="connsiteX146" fmla="*/ 3544393 w 4835994"/>
                <a:gd name="connsiteY146" fmla="*/ 1772494 h 10836541"/>
                <a:gd name="connsiteX147" fmla="*/ 3517148 w 4835994"/>
                <a:gd name="connsiteY147" fmla="*/ 1696218 h 10836541"/>
                <a:gd name="connsiteX148" fmla="*/ 3455563 w 4835994"/>
                <a:gd name="connsiteY148" fmla="*/ 1670515 h 10836541"/>
                <a:gd name="connsiteX149" fmla="*/ 3538167 w 4835994"/>
                <a:gd name="connsiteY149" fmla="*/ 1645454 h 10836541"/>
                <a:gd name="connsiteX150" fmla="*/ 3581842 w 4835994"/>
                <a:gd name="connsiteY150" fmla="*/ 1596074 h 10836541"/>
                <a:gd name="connsiteX151" fmla="*/ 3576833 w 4835994"/>
                <a:gd name="connsiteY151" fmla="*/ 1530903 h 10836541"/>
                <a:gd name="connsiteX152" fmla="*/ 3582358 w 4835994"/>
                <a:gd name="connsiteY152" fmla="*/ 1435090 h 10836541"/>
                <a:gd name="connsiteX153" fmla="*/ 3625953 w 4835994"/>
                <a:gd name="connsiteY153" fmla="*/ 1392227 h 10836541"/>
                <a:gd name="connsiteX154" fmla="*/ 3724744 w 4835994"/>
                <a:gd name="connsiteY154" fmla="*/ 1371346 h 10836541"/>
                <a:gd name="connsiteX155" fmla="*/ 3777254 w 4835994"/>
                <a:gd name="connsiteY155" fmla="*/ 1292948 h 10836541"/>
                <a:gd name="connsiteX156" fmla="*/ 3694093 w 4835994"/>
                <a:gd name="connsiteY156" fmla="*/ 1187439 h 10836541"/>
                <a:gd name="connsiteX157" fmla="*/ 3635111 w 4835994"/>
                <a:gd name="connsiteY157" fmla="*/ 1104523 h 10836541"/>
                <a:gd name="connsiteX158" fmla="*/ 3576129 w 4835994"/>
                <a:gd name="connsiteY158" fmla="*/ 989612 h 10836541"/>
                <a:gd name="connsiteX159" fmla="*/ 3609573 w 4835994"/>
                <a:gd name="connsiteY159" fmla="*/ 784405 h 10836541"/>
                <a:gd name="connsiteX160" fmla="*/ 3499563 w 4835994"/>
                <a:gd name="connsiteY160" fmla="*/ 348140 h 10836541"/>
                <a:gd name="connsiteX161" fmla="*/ 3306133 w 4835994"/>
                <a:gd name="connsiteY161" fmla="*/ 189879 h 10836541"/>
                <a:gd name="connsiteX162" fmla="*/ 3059948 w 4835994"/>
                <a:gd name="connsiteY162" fmla="*/ 84371 h 10836541"/>
                <a:gd name="connsiteX163" fmla="*/ 2796179 w 4835994"/>
                <a:gd name="connsiteY163" fmla="*/ 14033 h 10836541"/>
                <a:gd name="connsiteX164" fmla="*/ 2484785 w 4835994"/>
                <a:gd name="connsiteY164" fmla="*/ 4508 h 10836541"/>
                <a:gd name="connsiteX165" fmla="*/ 2198302 w 4835994"/>
                <a:gd name="connsiteY165" fmla="*/ 68253 h 10836541"/>
                <a:gd name="connsiteX166" fmla="*/ 1776271 w 4835994"/>
                <a:gd name="connsiteY166" fmla="*/ 365725 h 10836541"/>
                <a:gd name="connsiteX167" fmla="*/ 1639257 w 4835994"/>
                <a:gd name="connsiteY167" fmla="*/ 689942 h 10836541"/>
                <a:gd name="connsiteX168" fmla="*/ 1628634 w 4835994"/>
                <a:gd name="connsiteY168" fmla="*/ 1141647 h 10836541"/>
                <a:gd name="connsiteX169" fmla="*/ 1792184 w 4835994"/>
                <a:gd name="connsiteY169" fmla="*/ 1464395 h 10836541"/>
                <a:gd name="connsiteX170" fmla="*/ 2061231 w 4835994"/>
                <a:gd name="connsiteY170" fmla="*/ 1851094 h 10836541"/>
                <a:gd name="connsiteX171" fmla="*/ 2064963 w 4835994"/>
                <a:gd name="connsiteY171" fmla="*/ 2160092 h 10836541"/>
                <a:gd name="connsiteX172" fmla="*/ 2004871 w 4835994"/>
                <a:gd name="connsiteY172" fmla="*/ 2511048 h 10836541"/>
                <a:gd name="connsiteX173" fmla="*/ 1562185 w 4835994"/>
                <a:gd name="connsiteY173" fmla="*/ 2810825 h 10836541"/>
                <a:gd name="connsiteX174" fmla="*/ 1139317 w 4835994"/>
                <a:gd name="connsiteY174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932566 w 4835994"/>
                <a:gd name="connsiteY140" fmla="*/ 2319408 h 10836541"/>
                <a:gd name="connsiteX141" fmla="*/ 2940426 w 4835994"/>
                <a:gd name="connsiteY141" fmla="*/ 2046308 h 10836541"/>
                <a:gd name="connsiteX142" fmla="*/ 3130591 w 4835994"/>
                <a:gd name="connsiteY142" fmla="*/ 2073706 h 10836541"/>
                <a:gd name="connsiteX143" fmla="*/ 3393429 w 4835994"/>
                <a:gd name="connsiteY143" fmla="*/ 2109473 h 10836541"/>
                <a:gd name="connsiteX144" fmla="*/ 3456335 w 4835994"/>
                <a:gd name="connsiteY144" fmla="*/ 1870431 h 10836541"/>
                <a:gd name="connsiteX145" fmla="*/ 3490152 w 4835994"/>
                <a:gd name="connsiteY145" fmla="*/ 1831936 h 10836541"/>
                <a:gd name="connsiteX146" fmla="*/ 3544393 w 4835994"/>
                <a:gd name="connsiteY146" fmla="*/ 1772494 h 10836541"/>
                <a:gd name="connsiteX147" fmla="*/ 3517148 w 4835994"/>
                <a:gd name="connsiteY147" fmla="*/ 1696218 h 10836541"/>
                <a:gd name="connsiteX148" fmla="*/ 3479084 w 4835994"/>
                <a:gd name="connsiteY148" fmla="*/ 1670515 h 10836541"/>
                <a:gd name="connsiteX149" fmla="*/ 3538167 w 4835994"/>
                <a:gd name="connsiteY149" fmla="*/ 1645454 h 10836541"/>
                <a:gd name="connsiteX150" fmla="*/ 3581842 w 4835994"/>
                <a:gd name="connsiteY150" fmla="*/ 1596074 h 10836541"/>
                <a:gd name="connsiteX151" fmla="*/ 3576833 w 4835994"/>
                <a:gd name="connsiteY151" fmla="*/ 1530903 h 10836541"/>
                <a:gd name="connsiteX152" fmla="*/ 3582358 w 4835994"/>
                <a:gd name="connsiteY152" fmla="*/ 1435090 h 10836541"/>
                <a:gd name="connsiteX153" fmla="*/ 3625953 w 4835994"/>
                <a:gd name="connsiteY153" fmla="*/ 1392227 h 10836541"/>
                <a:gd name="connsiteX154" fmla="*/ 3724744 w 4835994"/>
                <a:gd name="connsiteY154" fmla="*/ 1371346 h 10836541"/>
                <a:gd name="connsiteX155" fmla="*/ 3777254 w 4835994"/>
                <a:gd name="connsiteY155" fmla="*/ 1292948 h 10836541"/>
                <a:gd name="connsiteX156" fmla="*/ 3694093 w 4835994"/>
                <a:gd name="connsiteY156" fmla="*/ 1187439 h 10836541"/>
                <a:gd name="connsiteX157" fmla="*/ 3635111 w 4835994"/>
                <a:gd name="connsiteY157" fmla="*/ 1104523 h 10836541"/>
                <a:gd name="connsiteX158" fmla="*/ 3576129 w 4835994"/>
                <a:gd name="connsiteY158" fmla="*/ 989612 h 10836541"/>
                <a:gd name="connsiteX159" fmla="*/ 3609573 w 4835994"/>
                <a:gd name="connsiteY159" fmla="*/ 784405 h 10836541"/>
                <a:gd name="connsiteX160" fmla="*/ 3499563 w 4835994"/>
                <a:gd name="connsiteY160" fmla="*/ 348140 h 10836541"/>
                <a:gd name="connsiteX161" fmla="*/ 3306133 w 4835994"/>
                <a:gd name="connsiteY161" fmla="*/ 189879 h 10836541"/>
                <a:gd name="connsiteX162" fmla="*/ 3059948 w 4835994"/>
                <a:gd name="connsiteY162" fmla="*/ 84371 h 10836541"/>
                <a:gd name="connsiteX163" fmla="*/ 2796179 w 4835994"/>
                <a:gd name="connsiteY163" fmla="*/ 14033 h 10836541"/>
                <a:gd name="connsiteX164" fmla="*/ 2484785 w 4835994"/>
                <a:gd name="connsiteY164" fmla="*/ 4508 h 10836541"/>
                <a:gd name="connsiteX165" fmla="*/ 2198302 w 4835994"/>
                <a:gd name="connsiteY165" fmla="*/ 68253 h 10836541"/>
                <a:gd name="connsiteX166" fmla="*/ 1776271 w 4835994"/>
                <a:gd name="connsiteY166" fmla="*/ 365725 h 10836541"/>
                <a:gd name="connsiteX167" fmla="*/ 1639257 w 4835994"/>
                <a:gd name="connsiteY167" fmla="*/ 689942 h 10836541"/>
                <a:gd name="connsiteX168" fmla="*/ 1628634 w 4835994"/>
                <a:gd name="connsiteY168" fmla="*/ 1141647 h 10836541"/>
                <a:gd name="connsiteX169" fmla="*/ 1792184 w 4835994"/>
                <a:gd name="connsiteY169" fmla="*/ 1464395 h 10836541"/>
                <a:gd name="connsiteX170" fmla="*/ 2061231 w 4835994"/>
                <a:gd name="connsiteY170" fmla="*/ 1851094 h 10836541"/>
                <a:gd name="connsiteX171" fmla="*/ 2064963 w 4835994"/>
                <a:gd name="connsiteY171" fmla="*/ 2160092 h 10836541"/>
                <a:gd name="connsiteX172" fmla="*/ 2004871 w 4835994"/>
                <a:gd name="connsiteY172" fmla="*/ 2511048 h 10836541"/>
                <a:gd name="connsiteX173" fmla="*/ 1562185 w 4835994"/>
                <a:gd name="connsiteY173" fmla="*/ 2810825 h 10836541"/>
                <a:gd name="connsiteX174" fmla="*/ 1139317 w 4835994"/>
                <a:gd name="connsiteY174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932566 w 4835994"/>
                <a:gd name="connsiteY140" fmla="*/ 2319408 h 10836541"/>
                <a:gd name="connsiteX141" fmla="*/ 2940426 w 4835994"/>
                <a:gd name="connsiteY141" fmla="*/ 2046308 h 10836541"/>
                <a:gd name="connsiteX142" fmla="*/ 3130591 w 4835994"/>
                <a:gd name="connsiteY142" fmla="*/ 2073706 h 10836541"/>
                <a:gd name="connsiteX143" fmla="*/ 3361087 w 4835994"/>
                <a:gd name="connsiteY143" fmla="*/ 2056549 h 10836541"/>
                <a:gd name="connsiteX144" fmla="*/ 3456335 w 4835994"/>
                <a:gd name="connsiteY144" fmla="*/ 1870431 h 10836541"/>
                <a:gd name="connsiteX145" fmla="*/ 3490152 w 4835994"/>
                <a:gd name="connsiteY145" fmla="*/ 1831936 h 10836541"/>
                <a:gd name="connsiteX146" fmla="*/ 3544393 w 4835994"/>
                <a:gd name="connsiteY146" fmla="*/ 1772494 h 10836541"/>
                <a:gd name="connsiteX147" fmla="*/ 3517148 w 4835994"/>
                <a:gd name="connsiteY147" fmla="*/ 1696218 h 10836541"/>
                <a:gd name="connsiteX148" fmla="*/ 3479084 w 4835994"/>
                <a:gd name="connsiteY148" fmla="*/ 1670515 h 10836541"/>
                <a:gd name="connsiteX149" fmla="*/ 3538167 w 4835994"/>
                <a:gd name="connsiteY149" fmla="*/ 1645454 h 10836541"/>
                <a:gd name="connsiteX150" fmla="*/ 3581842 w 4835994"/>
                <a:gd name="connsiteY150" fmla="*/ 1596074 h 10836541"/>
                <a:gd name="connsiteX151" fmla="*/ 3576833 w 4835994"/>
                <a:gd name="connsiteY151" fmla="*/ 1530903 h 10836541"/>
                <a:gd name="connsiteX152" fmla="*/ 3582358 w 4835994"/>
                <a:gd name="connsiteY152" fmla="*/ 1435090 h 10836541"/>
                <a:gd name="connsiteX153" fmla="*/ 3625953 w 4835994"/>
                <a:gd name="connsiteY153" fmla="*/ 1392227 h 10836541"/>
                <a:gd name="connsiteX154" fmla="*/ 3724744 w 4835994"/>
                <a:gd name="connsiteY154" fmla="*/ 1371346 h 10836541"/>
                <a:gd name="connsiteX155" fmla="*/ 3777254 w 4835994"/>
                <a:gd name="connsiteY155" fmla="*/ 1292948 h 10836541"/>
                <a:gd name="connsiteX156" fmla="*/ 3694093 w 4835994"/>
                <a:gd name="connsiteY156" fmla="*/ 1187439 h 10836541"/>
                <a:gd name="connsiteX157" fmla="*/ 3635111 w 4835994"/>
                <a:gd name="connsiteY157" fmla="*/ 1104523 h 10836541"/>
                <a:gd name="connsiteX158" fmla="*/ 3576129 w 4835994"/>
                <a:gd name="connsiteY158" fmla="*/ 989612 h 10836541"/>
                <a:gd name="connsiteX159" fmla="*/ 3609573 w 4835994"/>
                <a:gd name="connsiteY159" fmla="*/ 784405 h 10836541"/>
                <a:gd name="connsiteX160" fmla="*/ 3499563 w 4835994"/>
                <a:gd name="connsiteY160" fmla="*/ 348140 h 10836541"/>
                <a:gd name="connsiteX161" fmla="*/ 3306133 w 4835994"/>
                <a:gd name="connsiteY161" fmla="*/ 189879 h 10836541"/>
                <a:gd name="connsiteX162" fmla="*/ 3059948 w 4835994"/>
                <a:gd name="connsiteY162" fmla="*/ 84371 h 10836541"/>
                <a:gd name="connsiteX163" fmla="*/ 2796179 w 4835994"/>
                <a:gd name="connsiteY163" fmla="*/ 14033 h 10836541"/>
                <a:gd name="connsiteX164" fmla="*/ 2484785 w 4835994"/>
                <a:gd name="connsiteY164" fmla="*/ 4508 h 10836541"/>
                <a:gd name="connsiteX165" fmla="*/ 2198302 w 4835994"/>
                <a:gd name="connsiteY165" fmla="*/ 68253 h 10836541"/>
                <a:gd name="connsiteX166" fmla="*/ 1776271 w 4835994"/>
                <a:gd name="connsiteY166" fmla="*/ 365725 h 10836541"/>
                <a:gd name="connsiteX167" fmla="*/ 1639257 w 4835994"/>
                <a:gd name="connsiteY167" fmla="*/ 689942 h 10836541"/>
                <a:gd name="connsiteX168" fmla="*/ 1628634 w 4835994"/>
                <a:gd name="connsiteY168" fmla="*/ 1141647 h 10836541"/>
                <a:gd name="connsiteX169" fmla="*/ 1792184 w 4835994"/>
                <a:gd name="connsiteY169" fmla="*/ 1464395 h 10836541"/>
                <a:gd name="connsiteX170" fmla="*/ 2061231 w 4835994"/>
                <a:gd name="connsiteY170" fmla="*/ 1851094 h 10836541"/>
                <a:gd name="connsiteX171" fmla="*/ 2064963 w 4835994"/>
                <a:gd name="connsiteY171" fmla="*/ 2160092 h 10836541"/>
                <a:gd name="connsiteX172" fmla="*/ 2004871 w 4835994"/>
                <a:gd name="connsiteY172" fmla="*/ 2511048 h 10836541"/>
                <a:gd name="connsiteX173" fmla="*/ 1562185 w 4835994"/>
                <a:gd name="connsiteY173" fmla="*/ 2810825 h 10836541"/>
                <a:gd name="connsiteX174" fmla="*/ 1139317 w 4835994"/>
                <a:gd name="connsiteY174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932566 w 4835994"/>
                <a:gd name="connsiteY140" fmla="*/ 2319408 h 10836541"/>
                <a:gd name="connsiteX141" fmla="*/ 2940426 w 4835994"/>
                <a:gd name="connsiteY141" fmla="*/ 2046308 h 10836541"/>
                <a:gd name="connsiteX142" fmla="*/ 3130591 w 4835994"/>
                <a:gd name="connsiteY142" fmla="*/ 2073706 h 10836541"/>
                <a:gd name="connsiteX143" fmla="*/ 3381669 w 4835994"/>
                <a:gd name="connsiteY143" fmla="*/ 2062429 h 10836541"/>
                <a:gd name="connsiteX144" fmla="*/ 3456335 w 4835994"/>
                <a:gd name="connsiteY144" fmla="*/ 1870431 h 10836541"/>
                <a:gd name="connsiteX145" fmla="*/ 3490152 w 4835994"/>
                <a:gd name="connsiteY145" fmla="*/ 1831936 h 10836541"/>
                <a:gd name="connsiteX146" fmla="*/ 3544393 w 4835994"/>
                <a:gd name="connsiteY146" fmla="*/ 1772494 h 10836541"/>
                <a:gd name="connsiteX147" fmla="*/ 3517148 w 4835994"/>
                <a:gd name="connsiteY147" fmla="*/ 1696218 h 10836541"/>
                <a:gd name="connsiteX148" fmla="*/ 3479084 w 4835994"/>
                <a:gd name="connsiteY148" fmla="*/ 1670515 h 10836541"/>
                <a:gd name="connsiteX149" fmla="*/ 3538167 w 4835994"/>
                <a:gd name="connsiteY149" fmla="*/ 1645454 h 10836541"/>
                <a:gd name="connsiteX150" fmla="*/ 3581842 w 4835994"/>
                <a:gd name="connsiteY150" fmla="*/ 1596074 h 10836541"/>
                <a:gd name="connsiteX151" fmla="*/ 3576833 w 4835994"/>
                <a:gd name="connsiteY151" fmla="*/ 1530903 h 10836541"/>
                <a:gd name="connsiteX152" fmla="*/ 3582358 w 4835994"/>
                <a:gd name="connsiteY152" fmla="*/ 1435090 h 10836541"/>
                <a:gd name="connsiteX153" fmla="*/ 3625953 w 4835994"/>
                <a:gd name="connsiteY153" fmla="*/ 1392227 h 10836541"/>
                <a:gd name="connsiteX154" fmla="*/ 3724744 w 4835994"/>
                <a:gd name="connsiteY154" fmla="*/ 1371346 h 10836541"/>
                <a:gd name="connsiteX155" fmla="*/ 3777254 w 4835994"/>
                <a:gd name="connsiteY155" fmla="*/ 1292948 h 10836541"/>
                <a:gd name="connsiteX156" fmla="*/ 3694093 w 4835994"/>
                <a:gd name="connsiteY156" fmla="*/ 1187439 h 10836541"/>
                <a:gd name="connsiteX157" fmla="*/ 3635111 w 4835994"/>
                <a:gd name="connsiteY157" fmla="*/ 1104523 h 10836541"/>
                <a:gd name="connsiteX158" fmla="*/ 3576129 w 4835994"/>
                <a:gd name="connsiteY158" fmla="*/ 989612 h 10836541"/>
                <a:gd name="connsiteX159" fmla="*/ 3609573 w 4835994"/>
                <a:gd name="connsiteY159" fmla="*/ 784405 h 10836541"/>
                <a:gd name="connsiteX160" fmla="*/ 3499563 w 4835994"/>
                <a:gd name="connsiteY160" fmla="*/ 348140 h 10836541"/>
                <a:gd name="connsiteX161" fmla="*/ 3306133 w 4835994"/>
                <a:gd name="connsiteY161" fmla="*/ 189879 h 10836541"/>
                <a:gd name="connsiteX162" fmla="*/ 3059948 w 4835994"/>
                <a:gd name="connsiteY162" fmla="*/ 84371 h 10836541"/>
                <a:gd name="connsiteX163" fmla="*/ 2796179 w 4835994"/>
                <a:gd name="connsiteY163" fmla="*/ 14033 h 10836541"/>
                <a:gd name="connsiteX164" fmla="*/ 2484785 w 4835994"/>
                <a:gd name="connsiteY164" fmla="*/ 4508 h 10836541"/>
                <a:gd name="connsiteX165" fmla="*/ 2198302 w 4835994"/>
                <a:gd name="connsiteY165" fmla="*/ 68253 h 10836541"/>
                <a:gd name="connsiteX166" fmla="*/ 1776271 w 4835994"/>
                <a:gd name="connsiteY166" fmla="*/ 365725 h 10836541"/>
                <a:gd name="connsiteX167" fmla="*/ 1639257 w 4835994"/>
                <a:gd name="connsiteY167" fmla="*/ 689942 h 10836541"/>
                <a:gd name="connsiteX168" fmla="*/ 1628634 w 4835994"/>
                <a:gd name="connsiteY168" fmla="*/ 1141647 h 10836541"/>
                <a:gd name="connsiteX169" fmla="*/ 1792184 w 4835994"/>
                <a:gd name="connsiteY169" fmla="*/ 1464395 h 10836541"/>
                <a:gd name="connsiteX170" fmla="*/ 2061231 w 4835994"/>
                <a:gd name="connsiteY170" fmla="*/ 1851094 h 10836541"/>
                <a:gd name="connsiteX171" fmla="*/ 2064963 w 4835994"/>
                <a:gd name="connsiteY171" fmla="*/ 2160092 h 10836541"/>
                <a:gd name="connsiteX172" fmla="*/ 2004871 w 4835994"/>
                <a:gd name="connsiteY172" fmla="*/ 2511048 h 10836541"/>
                <a:gd name="connsiteX173" fmla="*/ 1562185 w 4835994"/>
                <a:gd name="connsiteY173" fmla="*/ 2810825 h 10836541"/>
                <a:gd name="connsiteX174" fmla="*/ 1139317 w 4835994"/>
                <a:gd name="connsiteY174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932566 w 4835994"/>
                <a:gd name="connsiteY140" fmla="*/ 2319408 h 10836541"/>
                <a:gd name="connsiteX141" fmla="*/ 2940426 w 4835994"/>
                <a:gd name="connsiteY141" fmla="*/ 2046308 h 10836541"/>
                <a:gd name="connsiteX142" fmla="*/ 3136471 w 4835994"/>
                <a:gd name="connsiteY142" fmla="*/ 2053124 h 10836541"/>
                <a:gd name="connsiteX143" fmla="*/ 3381669 w 4835994"/>
                <a:gd name="connsiteY143" fmla="*/ 2062429 h 10836541"/>
                <a:gd name="connsiteX144" fmla="*/ 3456335 w 4835994"/>
                <a:gd name="connsiteY144" fmla="*/ 1870431 h 10836541"/>
                <a:gd name="connsiteX145" fmla="*/ 3490152 w 4835994"/>
                <a:gd name="connsiteY145" fmla="*/ 1831936 h 10836541"/>
                <a:gd name="connsiteX146" fmla="*/ 3544393 w 4835994"/>
                <a:gd name="connsiteY146" fmla="*/ 1772494 h 10836541"/>
                <a:gd name="connsiteX147" fmla="*/ 3517148 w 4835994"/>
                <a:gd name="connsiteY147" fmla="*/ 1696218 h 10836541"/>
                <a:gd name="connsiteX148" fmla="*/ 3479084 w 4835994"/>
                <a:gd name="connsiteY148" fmla="*/ 1670515 h 10836541"/>
                <a:gd name="connsiteX149" fmla="*/ 3538167 w 4835994"/>
                <a:gd name="connsiteY149" fmla="*/ 1645454 h 10836541"/>
                <a:gd name="connsiteX150" fmla="*/ 3581842 w 4835994"/>
                <a:gd name="connsiteY150" fmla="*/ 1596074 h 10836541"/>
                <a:gd name="connsiteX151" fmla="*/ 3576833 w 4835994"/>
                <a:gd name="connsiteY151" fmla="*/ 1530903 h 10836541"/>
                <a:gd name="connsiteX152" fmla="*/ 3582358 w 4835994"/>
                <a:gd name="connsiteY152" fmla="*/ 1435090 h 10836541"/>
                <a:gd name="connsiteX153" fmla="*/ 3625953 w 4835994"/>
                <a:gd name="connsiteY153" fmla="*/ 1392227 h 10836541"/>
                <a:gd name="connsiteX154" fmla="*/ 3724744 w 4835994"/>
                <a:gd name="connsiteY154" fmla="*/ 1371346 h 10836541"/>
                <a:gd name="connsiteX155" fmla="*/ 3777254 w 4835994"/>
                <a:gd name="connsiteY155" fmla="*/ 1292948 h 10836541"/>
                <a:gd name="connsiteX156" fmla="*/ 3694093 w 4835994"/>
                <a:gd name="connsiteY156" fmla="*/ 1187439 h 10836541"/>
                <a:gd name="connsiteX157" fmla="*/ 3635111 w 4835994"/>
                <a:gd name="connsiteY157" fmla="*/ 1104523 h 10836541"/>
                <a:gd name="connsiteX158" fmla="*/ 3576129 w 4835994"/>
                <a:gd name="connsiteY158" fmla="*/ 989612 h 10836541"/>
                <a:gd name="connsiteX159" fmla="*/ 3609573 w 4835994"/>
                <a:gd name="connsiteY159" fmla="*/ 784405 h 10836541"/>
                <a:gd name="connsiteX160" fmla="*/ 3499563 w 4835994"/>
                <a:gd name="connsiteY160" fmla="*/ 348140 h 10836541"/>
                <a:gd name="connsiteX161" fmla="*/ 3306133 w 4835994"/>
                <a:gd name="connsiteY161" fmla="*/ 189879 h 10836541"/>
                <a:gd name="connsiteX162" fmla="*/ 3059948 w 4835994"/>
                <a:gd name="connsiteY162" fmla="*/ 84371 h 10836541"/>
                <a:gd name="connsiteX163" fmla="*/ 2796179 w 4835994"/>
                <a:gd name="connsiteY163" fmla="*/ 14033 h 10836541"/>
                <a:gd name="connsiteX164" fmla="*/ 2484785 w 4835994"/>
                <a:gd name="connsiteY164" fmla="*/ 4508 h 10836541"/>
                <a:gd name="connsiteX165" fmla="*/ 2198302 w 4835994"/>
                <a:gd name="connsiteY165" fmla="*/ 68253 h 10836541"/>
                <a:gd name="connsiteX166" fmla="*/ 1776271 w 4835994"/>
                <a:gd name="connsiteY166" fmla="*/ 365725 h 10836541"/>
                <a:gd name="connsiteX167" fmla="*/ 1639257 w 4835994"/>
                <a:gd name="connsiteY167" fmla="*/ 689942 h 10836541"/>
                <a:gd name="connsiteX168" fmla="*/ 1628634 w 4835994"/>
                <a:gd name="connsiteY168" fmla="*/ 1141647 h 10836541"/>
                <a:gd name="connsiteX169" fmla="*/ 1792184 w 4835994"/>
                <a:gd name="connsiteY169" fmla="*/ 1464395 h 10836541"/>
                <a:gd name="connsiteX170" fmla="*/ 2061231 w 4835994"/>
                <a:gd name="connsiteY170" fmla="*/ 1851094 h 10836541"/>
                <a:gd name="connsiteX171" fmla="*/ 2064963 w 4835994"/>
                <a:gd name="connsiteY171" fmla="*/ 2160092 h 10836541"/>
                <a:gd name="connsiteX172" fmla="*/ 2004871 w 4835994"/>
                <a:gd name="connsiteY172" fmla="*/ 2511048 h 10836541"/>
                <a:gd name="connsiteX173" fmla="*/ 1562185 w 4835994"/>
                <a:gd name="connsiteY173" fmla="*/ 2810825 h 10836541"/>
                <a:gd name="connsiteX174" fmla="*/ 1139317 w 4835994"/>
                <a:gd name="connsiteY174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932566 w 4835994"/>
                <a:gd name="connsiteY140" fmla="*/ 2319408 h 10836541"/>
                <a:gd name="connsiteX141" fmla="*/ 2940426 w 4835994"/>
                <a:gd name="connsiteY141" fmla="*/ 2046308 h 10836541"/>
                <a:gd name="connsiteX142" fmla="*/ 3136471 w 4835994"/>
                <a:gd name="connsiteY142" fmla="*/ 2053124 h 10836541"/>
                <a:gd name="connsiteX143" fmla="*/ 3381669 w 4835994"/>
                <a:gd name="connsiteY143" fmla="*/ 2062429 h 10836541"/>
                <a:gd name="connsiteX144" fmla="*/ 3456335 w 4835994"/>
                <a:gd name="connsiteY144" fmla="*/ 1870431 h 10836541"/>
                <a:gd name="connsiteX145" fmla="*/ 3490152 w 4835994"/>
                <a:gd name="connsiteY145" fmla="*/ 1831936 h 10836541"/>
                <a:gd name="connsiteX146" fmla="*/ 3544393 w 4835994"/>
                <a:gd name="connsiteY146" fmla="*/ 1772494 h 10836541"/>
                <a:gd name="connsiteX147" fmla="*/ 3517148 w 4835994"/>
                <a:gd name="connsiteY147" fmla="*/ 1696218 h 10836541"/>
                <a:gd name="connsiteX148" fmla="*/ 3479084 w 4835994"/>
                <a:gd name="connsiteY148" fmla="*/ 1670515 h 10836541"/>
                <a:gd name="connsiteX149" fmla="*/ 3538167 w 4835994"/>
                <a:gd name="connsiteY149" fmla="*/ 1645454 h 10836541"/>
                <a:gd name="connsiteX150" fmla="*/ 3581842 w 4835994"/>
                <a:gd name="connsiteY150" fmla="*/ 1596074 h 10836541"/>
                <a:gd name="connsiteX151" fmla="*/ 3576833 w 4835994"/>
                <a:gd name="connsiteY151" fmla="*/ 1530903 h 10836541"/>
                <a:gd name="connsiteX152" fmla="*/ 3582358 w 4835994"/>
                <a:gd name="connsiteY152" fmla="*/ 1435090 h 10836541"/>
                <a:gd name="connsiteX153" fmla="*/ 3625953 w 4835994"/>
                <a:gd name="connsiteY153" fmla="*/ 1392227 h 10836541"/>
                <a:gd name="connsiteX154" fmla="*/ 3724744 w 4835994"/>
                <a:gd name="connsiteY154" fmla="*/ 1371346 h 10836541"/>
                <a:gd name="connsiteX155" fmla="*/ 3777254 w 4835994"/>
                <a:gd name="connsiteY155" fmla="*/ 1292948 h 10836541"/>
                <a:gd name="connsiteX156" fmla="*/ 3694093 w 4835994"/>
                <a:gd name="connsiteY156" fmla="*/ 1187439 h 10836541"/>
                <a:gd name="connsiteX157" fmla="*/ 3635111 w 4835994"/>
                <a:gd name="connsiteY157" fmla="*/ 1104523 h 10836541"/>
                <a:gd name="connsiteX158" fmla="*/ 3576129 w 4835994"/>
                <a:gd name="connsiteY158" fmla="*/ 989612 h 10836541"/>
                <a:gd name="connsiteX159" fmla="*/ 3609573 w 4835994"/>
                <a:gd name="connsiteY159" fmla="*/ 784405 h 10836541"/>
                <a:gd name="connsiteX160" fmla="*/ 3534846 w 4835994"/>
                <a:gd name="connsiteY160" fmla="*/ 327558 h 10836541"/>
                <a:gd name="connsiteX161" fmla="*/ 3306133 w 4835994"/>
                <a:gd name="connsiteY161" fmla="*/ 189879 h 10836541"/>
                <a:gd name="connsiteX162" fmla="*/ 3059948 w 4835994"/>
                <a:gd name="connsiteY162" fmla="*/ 84371 h 10836541"/>
                <a:gd name="connsiteX163" fmla="*/ 2796179 w 4835994"/>
                <a:gd name="connsiteY163" fmla="*/ 14033 h 10836541"/>
                <a:gd name="connsiteX164" fmla="*/ 2484785 w 4835994"/>
                <a:gd name="connsiteY164" fmla="*/ 4508 h 10836541"/>
                <a:gd name="connsiteX165" fmla="*/ 2198302 w 4835994"/>
                <a:gd name="connsiteY165" fmla="*/ 68253 h 10836541"/>
                <a:gd name="connsiteX166" fmla="*/ 1776271 w 4835994"/>
                <a:gd name="connsiteY166" fmla="*/ 365725 h 10836541"/>
                <a:gd name="connsiteX167" fmla="*/ 1639257 w 4835994"/>
                <a:gd name="connsiteY167" fmla="*/ 689942 h 10836541"/>
                <a:gd name="connsiteX168" fmla="*/ 1628634 w 4835994"/>
                <a:gd name="connsiteY168" fmla="*/ 1141647 h 10836541"/>
                <a:gd name="connsiteX169" fmla="*/ 1792184 w 4835994"/>
                <a:gd name="connsiteY169" fmla="*/ 1464395 h 10836541"/>
                <a:gd name="connsiteX170" fmla="*/ 2061231 w 4835994"/>
                <a:gd name="connsiteY170" fmla="*/ 1851094 h 10836541"/>
                <a:gd name="connsiteX171" fmla="*/ 2064963 w 4835994"/>
                <a:gd name="connsiteY171" fmla="*/ 2160092 h 10836541"/>
                <a:gd name="connsiteX172" fmla="*/ 2004871 w 4835994"/>
                <a:gd name="connsiteY172" fmla="*/ 2511048 h 10836541"/>
                <a:gd name="connsiteX173" fmla="*/ 1562185 w 4835994"/>
                <a:gd name="connsiteY173" fmla="*/ 2810825 h 10836541"/>
                <a:gd name="connsiteX174" fmla="*/ 1139317 w 4835994"/>
                <a:gd name="connsiteY174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932566 w 4835994"/>
                <a:gd name="connsiteY140" fmla="*/ 2319408 h 10836541"/>
                <a:gd name="connsiteX141" fmla="*/ 2940426 w 4835994"/>
                <a:gd name="connsiteY141" fmla="*/ 2046308 h 10836541"/>
                <a:gd name="connsiteX142" fmla="*/ 3136471 w 4835994"/>
                <a:gd name="connsiteY142" fmla="*/ 2053124 h 10836541"/>
                <a:gd name="connsiteX143" fmla="*/ 3381669 w 4835994"/>
                <a:gd name="connsiteY143" fmla="*/ 2062429 h 10836541"/>
                <a:gd name="connsiteX144" fmla="*/ 3456335 w 4835994"/>
                <a:gd name="connsiteY144" fmla="*/ 1870431 h 10836541"/>
                <a:gd name="connsiteX145" fmla="*/ 3490152 w 4835994"/>
                <a:gd name="connsiteY145" fmla="*/ 1831936 h 10836541"/>
                <a:gd name="connsiteX146" fmla="*/ 3544393 w 4835994"/>
                <a:gd name="connsiteY146" fmla="*/ 1772494 h 10836541"/>
                <a:gd name="connsiteX147" fmla="*/ 3517148 w 4835994"/>
                <a:gd name="connsiteY147" fmla="*/ 1696218 h 10836541"/>
                <a:gd name="connsiteX148" fmla="*/ 3479084 w 4835994"/>
                <a:gd name="connsiteY148" fmla="*/ 1670515 h 10836541"/>
                <a:gd name="connsiteX149" fmla="*/ 3538167 w 4835994"/>
                <a:gd name="connsiteY149" fmla="*/ 1645454 h 10836541"/>
                <a:gd name="connsiteX150" fmla="*/ 3581842 w 4835994"/>
                <a:gd name="connsiteY150" fmla="*/ 1596074 h 10836541"/>
                <a:gd name="connsiteX151" fmla="*/ 3576833 w 4835994"/>
                <a:gd name="connsiteY151" fmla="*/ 1530903 h 10836541"/>
                <a:gd name="connsiteX152" fmla="*/ 3582358 w 4835994"/>
                <a:gd name="connsiteY152" fmla="*/ 1435090 h 10836541"/>
                <a:gd name="connsiteX153" fmla="*/ 3625953 w 4835994"/>
                <a:gd name="connsiteY153" fmla="*/ 1392227 h 10836541"/>
                <a:gd name="connsiteX154" fmla="*/ 3724744 w 4835994"/>
                <a:gd name="connsiteY154" fmla="*/ 1371346 h 10836541"/>
                <a:gd name="connsiteX155" fmla="*/ 3777254 w 4835994"/>
                <a:gd name="connsiteY155" fmla="*/ 1292948 h 10836541"/>
                <a:gd name="connsiteX156" fmla="*/ 3694093 w 4835994"/>
                <a:gd name="connsiteY156" fmla="*/ 1187439 h 10836541"/>
                <a:gd name="connsiteX157" fmla="*/ 3635111 w 4835994"/>
                <a:gd name="connsiteY157" fmla="*/ 1104523 h 10836541"/>
                <a:gd name="connsiteX158" fmla="*/ 3576129 w 4835994"/>
                <a:gd name="connsiteY158" fmla="*/ 989612 h 10836541"/>
                <a:gd name="connsiteX159" fmla="*/ 3609573 w 4835994"/>
                <a:gd name="connsiteY159" fmla="*/ 784405 h 10836541"/>
                <a:gd name="connsiteX160" fmla="*/ 3558367 w 4835994"/>
                <a:gd name="connsiteY160" fmla="*/ 371661 h 10836541"/>
                <a:gd name="connsiteX161" fmla="*/ 3306133 w 4835994"/>
                <a:gd name="connsiteY161" fmla="*/ 189879 h 10836541"/>
                <a:gd name="connsiteX162" fmla="*/ 3059948 w 4835994"/>
                <a:gd name="connsiteY162" fmla="*/ 84371 h 10836541"/>
                <a:gd name="connsiteX163" fmla="*/ 2796179 w 4835994"/>
                <a:gd name="connsiteY163" fmla="*/ 14033 h 10836541"/>
                <a:gd name="connsiteX164" fmla="*/ 2484785 w 4835994"/>
                <a:gd name="connsiteY164" fmla="*/ 4508 h 10836541"/>
                <a:gd name="connsiteX165" fmla="*/ 2198302 w 4835994"/>
                <a:gd name="connsiteY165" fmla="*/ 68253 h 10836541"/>
                <a:gd name="connsiteX166" fmla="*/ 1776271 w 4835994"/>
                <a:gd name="connsiteY166" fmla="*/ 365725 h 10836541"/>
                <a:gd name="connsiteX167" fmla="*/ 1639257 w 4835994"/>
                <a:gd name="connsiteY167" fmla="*/ 689942 h 10836541"/>
                <a:gd name="connsiteX168" fmla="*/ 1628634 w 4835994"/>
                <a:gd name="connsiteY168" fmla="*/ 1141647 h 10836541"/>
                <a:gd name="connsiteX169" fmla="*/ 1792184 w 4835994"/>
                <a:gd name="connsiteY169" fmla="*/ 1464395 h 10836541"/>
                <a:gd name="connsiteX170" fmla="*/ 2061231 w 4835994"/>
                <a:gd name="connsiteY170" fmla="*/ 1851094 h 10836541"/>
                <a:gd name="connsiteX171" fmla="*/ 2064963 w 4835994"/>
                <a:gd name="connsiteY171" fmla="*/ 2160092 h 10836541"/>
                <a:gd name="connsiteX172" fmla="*/ 2004871 w 4835994"/>
                <a:gd name="connsiteY172" fmla="*/ 2511048 h 10836541"/>
                <a:gd name="connsiteX173" fmla="*/ 1562185 w 4835994"/>
                <a:gd name="connsiteY173" fmla="*/ 2810825 h 10836541"/>
                <a:gd name="connsiteX174" fmla="*/ 1139317 w 4835994"/>
                <a:gd name="connsiteY174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932566 w 4835994"/>
                <a:gd name="connsiteY140" fmla="*/ 2319408 h 10836541"/>
                <a:gd name="connsiteX141" fmla="*/ 2940426 w 4835994"/>
                <a:gd name="connsiteY141" fmla="*/ 2046308 h 10836541"/>
                <a:gd name="connsiteX142" fmla="*/ 3136471 w 4835994"/>
                <a:gd name="connsiteY142" fmla="*/ 2053124 h 10836541"/>
                <a:gd name="connsiteX143" fmla="*/ 3381669 w 4835994"/>
                <a:gd name="connsiteY143" fmla="*/ 2062429 h 10836541"/>
                <a:gd name="connsiteX144" fmla="*/ 3456335 w 4835994"/>
                <a:gd name="connsiteY144" fmla="*/ 1870431 h 10836541"/>
                <a:gd name="connsiteX145" fmla="*/ 3490152 w 4835994"/>
                <a:gd name="connsiteY145" fmla="*/ 1831936 h 10836541"/>
                <a:gd name="connsiteX146" fmla="*/ 3544393 w 4835994"/>
                <a:gd name="connsiteY146" fmla="*/ 1772494 h 10836541"/>
                <a:gd name="connsiteX147" fmla="*/ 3517148 w 4835994"/>
                <a:gd name="connsiteY147" fmla="*/ 1696218 h 10836541"/>
                <a:gd name="connsiteX148" fmla="*/ 3479084 w 4835994"/>
                <a:gd name="connsiteY148" fmla="*/ 1670515 h 10836541"/>
                <a:gd name="connsiteX149" fmla="*/ 3538167 w 4835994"/>
                <a:gd name="connsiteY149" fmla="*/ 1645454 h 10836541"/>
                <a:gd name="connsiteX150" fmla="*/ 3581842 w 4835994"/>
                <a:gd name="connsiteY150" fmla="*/ 1596074 h 10836541"/>
                <a:gd name="connsiteX151" fmla="*/ 3576833 w 4835994"/>
                <a:gd name="connsiteY151" fmla="*/ 1530903 h 10836541"/>
                <a:gd name="connsiteX152" fmla="*/ 3582358 w 4835994"/>
                <a:gd name="connsiteY152" fmla="*/ 1435090 h 10836541"/>
                <a:gd name="connsiteX153" fmla="*/ 3625953 w 4835994"/>
                <a:gd name="connsiteY153" fmla="*/ 1392227 h 10836541"/>
                <a:gd name="connsiteX154" fmla="*/ 3724744 w 4835994"/>
                <a:gd name="connsiteY154" fmla="*/ 1371346 h 10836541"/>
                <a:gd name="connsiteX155" fmla="*/ 3777254 w 4835994"/>
                <a:gd name="connsiteY155" fmla="*/ 1292948 h 10836541"/>
                <a:gd name="connsiteX156" fmla="*/ 3694093 w 4835994"/>
                <a:gd name="connsiteY156" fmla="*/ 1187439 h 10836541"/>
                <a:gd name="connsiteX157" fmla="*/ 3635111 w 4835994"/>
                <a:gd name="connsiteY157" fmla="*/ 1104523 h 10836541"/>
                <a:gd name="connsiteX158" fmla="*/ 3576129 w 4835994"/>
                <a:gd name="connsiteY158" fmla="*/ 989612 h 10836541"/>
                <a:gd name="connsiteX159" fmla="*/ 3618394 w 4835994"/>
                <a:gd name="connsiteY159" fmla="*/ 796166 h 10836541"/>
                <a:gd name="connsiteX160" fmla="*/ 3558367 w 4835994"/>
                <a:gd name="connsiteY160" fmla="*/ 371661 h 10836541"/>
                <a:gd name="connsiteX161" fmla="*/ 3306133 w 4835994"/>
                <a:gd name="connsiteY161" fmla="*/ 189879 h 10836541"/>
                <a:gd name="connsiteX162" fmla="*/ 3059948 w 4835994"/>
                <a:gd name="connsiteY162" fmla="*/ 84371 h 10836541"/>
                <a:gd name="connsiteX163" fmla="*/ 2796179 w 4835994"/>
                <a:gd name="connsiteY163" fmla="*/ 14033 h 10836541"/>
                <a:gd name="connsiteX164" fmla="*/ 2484785 w 4835994"/>
                <a:gd name="connsiteY164" fmla="*/ 4508 h 10836541"/>
                <a:gd name="connsiteX165" fmla="*/ 2198302 w 4835994"/>
                <a:gd name="connsiteY165" fmla="*/ 68253 h 10836541"/>
                <a:gd name="connsiteX166" fmla="*/ 1776271 w 4835994"/>
                <a:gd name="connsiteY166" fmla="*/ 365725 h 10836541"/>
                <a:gd name="connsiteX167" fmla="*/ 1639257 w 4835994"/>
                <a:gd name="connsiteY167" fmla="*/ 689942 h 10836541"/>
                <a:gd name="connsiteX168" fmla="*/ 1628634 w 4835994"/>
                <a:gd name="connsiteY168" fmla="*/ 1141647 h 10836541"/>
                <a:gd name="connsiteX169" fmla="*/ 1792184 w 4835994"/>
                <a:gd name="connsiteY169" fmla="*/ 1464395 h 10836541"/>
                <a:gd name="connsiteX170" fmla="*/ 2061231 w 4835994"/>
                <a:gd name="connsiteY170" fmla="*/ 1851094 h 10836541"/>
                <a:gd name="connsiteX171" fmla="*/ 2064963 w 4835994"/>
                <a:gd name="connsiteY171" fmla="*/ 2160092 h 10836541"/>
                <a:gd name="connsiteX172" fmla="*/ 2004871 w 4835994"/>
                <a:gd name="connsiteY172" fmla="*/ 2511048 h 10836541"/>
                <a:gd name="connsiteX173" fmla="*/ 1562185 w 4835994"/>
                <a:gd name="connsiteY173" fmla="*/ 2810825 h 10836541"/>
                <a:gd name="connsiteX174" fmla="*/ 1139317 w 4835994"/>
                <a:gd name="connsiteY174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932566 w 4835994"/>
                <a:gd name="connsiteY140" fmla="*/ 2319408 h 10836541"/>
                <a:gd name="connsiteX141" fmla="*/ 2940426 w 4835994"/>
                <a:gd name="connsiteY141" fmla="*/ 2046308 h 10836541"/>
                <a:gd name="connsiteX142" fmla="*/ 3136471 w 4835994"/>
                <a:gd name="connsiteY142" fmla="*/ 2053124 h 10836541"/>
                <a:gd name="connsiteX143" fmla="*/ 3381669 w 4835994"/>
                <a:gd name="connsiteY143" fmla="*/ 2062429 h 10836541"/>
                <a:gd name="connsiteX144" fmla="*/ 3456335 w 4835994"/>
                <a:gd name="connsiteY144" fmla="*/ 1870431 h 10836541"/>
                <a:gd name="connsiteX145" fmla="*/ 3490152 w 4835994"/>
                <a:gd name="connsiteY145" fmla="*/ 1831936 h 10836541"/>
                <a:gd name="connsiteX146" fmla="*/ 3544393 w 4835994"/>
                <a:gd name="connsiteY146" fmla="*/ 1772494 h 10836541"/>
                <a:gd name="connsiteX147" fmla="*/ 3517148 w 4835994"/>
                <a:gd name="connsiteY147" fmla="*/ 1696218 h 10836541"/>
                <a:gd name="connsiteX148" fmla="*/ 3479084 w 4835994"/>
                <a:gd name="connsiteY148" fmla="*/ 1670515 h 10836541"/>
                <a:gd name="connsiteX149" fmla="*/ 3538167 w 4835994"/>
                <a:gd name="connsiteY149" fmla="*/ 1645454 h 10836541"/>
                <a:gd name="connsiteX150" fmla="*/ 3581842 w 4835994"/>
                <a:gd name="connsiteY150" fmla="*/ 1596074 h 10836541"/>
                <a:gd name="connsiteX151" fmla="*/ 3576833 w 4835994"/>
                <a:gd name="connsiteY151" fmla="*/ 1530903 h 10836541"/>
                <a:gd name="connsiteX152" fmla="*/ 3582358 w 4835994"/>
                <a:gd name="connsiteY152" fmla="*/ 1435090 h 10836541"/>
                <a:gd name="connsiteX153" fmla="*/ 3625953 w 4835994"/>
                <a:gd name="connsiteY153" fmla="*/ 1392227 h 10836541"/>
                <a:gd name="connsiteX154" fmla="*/ 3724744 w 4835994"/>
                <a:gd name="connsiteY154" fmla="*/ 1371346 h 10836541"/>
                <a:gd name="connsiteX155" fmla="*/ 3777254 w 4835994"/>
                <a:gd name="connsiteY155" fmla="*/ 1292948 h 10836541"/>
                <a:gd name="connsiteX156" fmla="*/ 3694093 w 4835994"/>
                <a:gd name="connsiteY156" fmla="*/ 1187439 h 10836541"/>
                <a:gd name="connsiteX157" fmla="*/ 3635111 w 4835994"/>
                <a:gd name="connsiteY157" fmla="*/ 1104523 h 10836541"/>
                <a:gd name="connsiteX158" fmla="*/ 3576129 w 4835994"/>
                <a:gd name="connsiteY158" fmla="*/ 989612 h 10836541"/>
                <a:gd name="connsiteX159" fmla="*/ 3618394 w 4835994"/>
                <a:gd name="connsiteY159" fmla="*/ 796166 h 10836541"/>
                <a:gd name="connsiteX160" fmla="*/ 3578949 w 4835994"/>
                <a:gd name="connsiteY160" fmla="*/ 377541 h 10836541"/>
                <a:gd name="connsiteX161" fmla="*/ 3306133 w 4835994"/>
                <a:gd name="connsiteY161" fmla="*/ 189879 h 10836541"/>
                <a:gd name="connsiteX162" fmla="*/ 3059948 w 4835994"/>
                <a:gd name="connsiteY162" fmla="*/ 84371 h 10836541"/>
                <a:gd name="connsiteX163" fmla="*/ 2796179 w 4835994"/>
                <a:gd name="connsiteY163" fmla="*/ 14033 h 10836541"/>
                <a:gd name="connsiteX164" fmla="*/ 2484785 w 4835994"/>
                <a:gd name="connsiteY164" fmla="*/ 4508 h 10836541"/>
                <a:gd name="connsiteX165" fmla="*/ 2198302 w 4835994"/>
                <a:gd name="connsiteY165" fmla="*/ 68253 h 10836541"/>
                <a:gd name="connsiteX166" fmla="*/ 1776271 w 4835994"/>
                <a:gd name="connsiteY166" fmla="*/ 365725 h 10836541"/>
                <a:gd name="connsiteX167" fmla="*/ 1639257 w 4835994"/>
                <a:gd name="connsiteY167" fmla="*/ 689942 h 10836541"/>
                <a:gd name="connsiteX168" fmla="*/ 1628634 w 4835994"/>
                <a:gd name="connsiteY168" fmla="*/ 1141647 h 10836541"/>
                <a:gd name="connsiteX169" fmla="*/ 1792184 w 4835994"/>
                <a:gd name="connsiteY169" fmla="*/ 1464395 h 10836541"/>
                <a:gd name="connsiteX170" fmla="*/ 2061231 w 4835994"/>
                <a:gd name="connsiteY170" fmla="*/ 1851094 h 10836541"/>
                <a:gd name="connsiteX171" fmla="*/ 2064963 w 4835994"/>
                <a:gd name="connsiteY171" fmla="*/ 2160092 h 10836541"/>
                <a:gd name="connsiteX172" fmla="*/ 2004871 w 4835994"/>
                <a:gd name="connsiteY172" fmla="*/ 2511048 h 10836541"/>
                <a:gd name="connsiteX173" fmla="*/ 1562185 w 4835994"/>
                <a:gd name="connsiteY173" fmla="*/ 2810825 h 10836541"/>
                <a:gd name="connsiteX174" fmla="*/ 1139317 w 4835994"/>
                <a:gd name="connsiteY174" fmla="*/ 3018769 h 10836541"/>
                <a:gd name="connsiteX0" fmla="*/ 1139317 w 4835994"/>
                <a:gd name="connsiteY0" fmla="*/ 3018769 h 10836541"/>
                <a:gd name="connsiteX1" fmla="*/ 521192 w 4835994"/>
                <a:gd name="connsiteY1" fmla="*/ 3346330 h 10836541"/>
                <a:gd name="connsiteX2" fmla="*/ 332099 w 4835994"/>
                <a:gd name="connsiteY2" fmla="*/ 4160931 h 10836541"/>
                <a:gd name="connsiteX3" fmla="*/ 341311 w 4835994"/>
                <a:gd name="connsiteY3" fmla="*/ 5075332 h 10836541"/>
                <a:gd name="connsiteX4" fmla="*/ 280183 w 4835994"/>
                <a:gd name="connsiteY4" fmla="*/ 5954004 h 10836541"/>
                <a:gd name="connsiteX5" fmla="*/ 113548 w 4835994"/>
                <a:gd name="connsiteY5" fmla="*/ 6777131 h 10836541"/>
                <a:gd name="connsiteX6" fmla="*/ 57724 w 4835994"/>
                <a:gd name="connsiteY6" fmla="*/ 7507033 h 10836541"/>
                <a:gd name="connsiteX7" fmla="*/ 83682 w 4835994"/>
                <a:gd name="connsiteY7" fmla="*/ 8062204 h 10836541"/>
                <a:gd name="connsiteX8" fmla="*/ 51583 w 4835994"/>
                <a:gd name="connsiteY8" fmla="*/ 8329323 h 10836541"/>
                <a:gd name="connsiteX9" fmla="*/ 51583 w 4835994"/>
                <a:gd name="connsiteY9" fmla="*/ 8599233 h 10836541"/>
                <a:gd name="connsiteX10" fmla="*/ 158486 w 4835994"/>
                <a:gd name="connsiteY10" fmla="*/ 8753587 h 10836541"/>
                <a:gd name="connsiteX11" fmla="*/ 105733 w 4835994"/>
                <a:gd name="connsiteY11" fmla="*/ 8806340 h 10836541"/>
                <a:gd name="connsiteX12" fmla="*/ 193656 w 4835994"/>
                <a:gd name="connsiteY12" fmla="*/ 8876679 h 10836541"/>
                <a:gd name="connsiteX13" fmla="*/ 211240 w 4835994"/>
                <a:gd name="connsiteY13" fmla="*/ 8947017 h 10836541"/>
                <a:gd name="connsiteX14" fmla="*/ 211240 w 4835994"/>
                <a:gd name="connsiteY14" fmla="*/ 8999771 h 10836541"/>
                <a:gd name="connsiteX15" fmla="*/ 158486 w 4835994"/>
                <a:gd name="connsiteY15" fmla="*/ 9070110 h 10836541"/>
                <a:gd name="connsiteX16" fmla="*/ 105733 w 4835994"/>
                <a:gd name="connsiteY16" fmla="*/ 9175617 h 10836541"/>
                <a:gd name="connsiteX17" fmla="*/ 52979 w 4835994"/>
                <a:gd name="connsiteY17" fmla="*/ 9509725 h 10836541"/>
                <a:gd name="connsiteX18" fmla="*/ 225 w 4835994"/>
                <a:gd name="connsiteY18" fmla="*/ 9773494 h 10836541"/>
                <a:gd name="connsiteX19" fmla="*/ 35394 w 4835994"/>
                <a:gd name="connsiteY19" fmla="*/ 9896587 h 10836541"/>
                <a:gd name="connsiteX20" fmla="*/ 70563 w 4835994"/>
                <a:gd name="connsiteY20" fmla="*/ 10054848 h 10836541"/>
                <a:gd name="connsiteX21" fmla="*/ 228825 w 4835994"/>
                <a:gd name="connsiteY21" fmla="*/ 10301033 h 10836541"/>
                <a:gd name="connsiteX22" fmla="*/ 422256 w 4835994"/>
                <a:gd name="connsiteY22" fmla="*/ 10476879 h 10836541"/>
                <a:gd name="connsiteX23" fmla="*/ 527763 w 4835994"/>
                <a:gd name="connsiteY23" fmla="*/ 10494463 h 10836541"/>
                <a:gd name="connsiteX24" fmla="*/ 562933 w 4835994"/>
                <a:gd name="connsiteY24" fmla="*/ 10476879 h 10836541"/>
                <a:gd name="connsiteX25" fmla="*/ 510179 w 4835994"/>
                <a:gd name="connsiteY25" fmla="*/ 10353787 h 10836541"/>
                <a:gd name="connsiteX26" fmla="*/ 457425 w 4835994"/>
                <a:gd name="connsiteY26" fmla="*/ 10283448 h 10836541"/>
                <a:gd name="connsiteX27" fmla="*/ 369502 w 4835994"/>
                <a:gd name="connsiteY27" fmla="*/ 10160356 h 10836541"/>
                <a:gd name="connsiteX28" fmla="*/ 351917 w 4835994"/>
                <a:gd name="connsiteY28" fmla="*/ 9843833 h 10836541"/>
                <a:gd name="connsiteX29" fmla="*/ 422256 w 4835994"/>
                <a:gd name="connsiteY29" fmla="*/ 9650402 h 10836541"/>
                <a:gd name="connsiteX30" fmla="*/ 422256 w 4835994"/>
                <a:gd name="connsiteY30" fmla="*/ 9615233 h 10836541"/>
                <a:gd name="connsiteX31" fmla="*/ 527763 w 4835994"/>
                <a:gd name="connsiteY31" fmla="*/ 9773494 h 10836541"/>
                <a:gd name="connsiteX32" fmla="*/ 510179 w 4835994"/>
                <a:gd name="connsiteY32" fmla="*/ 9931756 h 10836541"/>
                <a:gd name="connsiteX33" fmla="*/ 492594 w 4835994"/>
                <a:gd name="connsiteY33" fmla="*/ 10090017 h 10836541"/>
                <a:gd name="connsiteX34" fmla="*/ 492594 w 4835994"/>
                <a:gd name="connsiteY34" fmla="*/ 10160356 h 10836541"/>
                <a:gd name="connsiteX35" fmla="*/ 562933 w 4835994"/>
                <a:gd name="connsiteY35" fmla="*/ 10177940 h 10836541"/>
                <a:gd name="connsiteX36" fmla="*/ 615686 w 4835994"/>
                <a:gd name="connsiteY36" fmla="*/ 9931756 h 10836541"/>
                <a:gd name="connsiteX37" fmla="*/ 615686 w 4835994"/>
                <a:gd name="connsiteY37" fmla="*/ 9667987 h 10836541"/>
                <a:gd name="connsiteX38" fmla="*/ 562933 w 4835994"/>
                <a:gd name="connsiteY38" fmla="*/ 9316294 h 10836541"/>
                <a:gd name="connsiteX39" fmla="*/ 527763 w 4835994"/>
                <a:gd name="connsiteY39" fmla="*/ 9087694 h 10836541"/>
                <a:gd name="connsiteX40" fmla="*/ 492594 w 4835994"/>
                <a:gd name="connsiteY40" fmla="*/ 8859094 h 10836541"/>
                <a:gd name="connsiteX41" fmla="*/ 562933 w 4835994"/>
                <a:gd name="connsiteY41" fmla="*/ 8577740 h 10836541"/>
                <a:gd name="connsiteX42" fmla="*/ 502642 w 4835994"/>
                <a:gd name="connsiteY42" fmla="*/ 8215999 h 10836541"/>
                <a:gd name="connsiteX43" fmla="*/ 974382 w 4835994"/>
                <a:gd name="connsiteY43" fmla="*/ 6494180 h 10836541"/>
                <a:gd name="connsiteX44" fmla="*/ 1067405 w 4835994"/>
                <a:gd name="connsiteY44" fmla="*/ 5610964 h 10836541"/>
                <a:gd name="connsiteX45" fmla="*/ 1093998 w 4835994"/>
                <a:gd name="connsiteY45" fmla="*/ 5113318 h 10836541"/>
                <a:gd name="connsiteX46" fmla="*/ 1104715 w 4835994"/>
                <a:gd name="connsiteY46" fmla="*/ 5121880 h 10836541"/>
                <a:gd name="connsiteX47" fmla="*/ 1207423 w 4835994"/>
                <a:gd name="connsiteY47" fmla="*/ 5638294 h 10836541"/>
                <a:gd name="connsiteX48" fmla="*/ 1325236 w 4835994"/>
                <a:gd name="connsiteY48" fmla="*/ 6303845 h 10836541"/>
                <a:gd name="connsiteX49" fmla="*/ 1193086 w 4835994"/>
                <a:gd name="connsiteY49" fmla="*/ 6736228 h 10836541"/>
                <a:gd name="connsiteX50" fmla="*/ 822515 w 4835994"/>
                <a:gd name="connsiteY50" fmla="*/ 7770472 h 10836541"/>
                <a:gd name="connsiteX51" fmla="*/ 698306 w 4835994"/>
                <a:gd name="connsiteY51" fmla="*/ 8792385 h 10836541"/>
                <a:gd name="connsiteX52" fmla="*/ 861871 w 4835994"/>
                <a:gd name="connsiteY52" fmla="*/ 9861417 h 10836541"/>
                <a:gd name="connsiteX53" fmla="*/ 843458 w 4835994"/>
                <a:gd name="connsiteY53" fmla="*/ 9911594 h 10836541"/>
                <a:gd name="connsiteX54" fmla="*/ 1020133 w 4835994"/>
                <a:gd name="connsiteY54" fmla="*/ 10599971 h 10836541"/>
                <a:gd name="connsiteX55" fmla="*/ 1090471 w 4835994"/>
                <a:gd name="connsiteY55" fmla="*/ 10810987 h 10836541"/>
                <a:gd name="connsiteX56" fmla="*/ 1178394 w 4835994"/>
                <a:gd name="connsiteY56" fmla="*/ 10810987 h 10836541"/>
                <a:gd name="connsiteX57" fmla="*/ 1389410 w 4835994"/>
                <a:gd name="connsiteY57" fmla="*/ 10810987 h 10836541"/>
                <a:gd name="connsiteX58" fmla="*/ 1916948 w 4835994"/>
                <a:gd name="connsiteY58" fmla="*/ 10810987 h 10836541"/>
                <a:gd name="connsiteX59" fmla="*/ 2338979 w 4835994"/>
                <a:gd name="connsiteY59" fmla="*/ 10793402 h 10836541"/>
                <a:gd name="connsiteX60" fmla="*/ 2374148 w 4835994"/>
                <a:gd name="connsiteY60" fmla="*/ 10670310 h 10836541"/>
                <a:gd name="connsiteX61" fmla="*/ 2338979 w 4835994"/>
                <a:gd name="connsiteY61" fmla="*/ 10406540 h 10836541"/>
                <a:gd name="connsiteX62" fmla="*/ 2356563 w 4835994"/>
                <a:gd name="connsiteY62" fmla="*/ 10002094 h 10836541"/>
                <a:gd name="connsiteX63" fmla="*/ 2338979 w 4835994"/>
                <a:gd name="connsiteY63" fmla="*/ 9439387 h 10836541"/>
                <a:gd name="connsiteX64" fmla="*/ 2303810 w 4835994"/>
                <a:gd name="connsiteY64" fmla="*/ 9140448 h 10836541"/>
                <a:gd name="connsiteX65" fmla="*/ 2303810 w 4835994"/>
                <a:gd name="connsiteY65" fmla="*/ 9017356 h 10836541"/>
                <a:gd name="connsiteX66" fmla="*/ 2479656 w 4835994"/>
                <a:gd name="connsiteY66" fmla="*/ 9034940 h 10836541"/>
                <a:gd name="connsiteX67" fmla="*/ 2549994 w 4835994"/>
                <a:gd name="connsiteY67" fmla="*/ 9052525 h 10836541"/>
                <a:gd name="connsiteX68" fmla="*/ 2532410 w 4835994"/>
                <a:gd name="connsiteY68" fmla="*/ 9263540 h 10836541"/>
                <a:gd name="connsiteX69" fmla="*/ 2514825 w 4835994"/>
                <a:gd name="connsiteY69" fmla="*/ 9544894 h 10836541"/>
                <a:gd name="connsiteX70" fmla="*/ 2497240 w 4835994"/>
                <a:gd name="connsiteY70" fmla="*/ 9773494 h 10836541"/>
                <a:gd name="connsiteX71" fmla="*/ 2497240 w 4835994"/>
                <a:gd name="connsiteY71" fmla="*/ 10054848 h 10836541"/>
                <a:gd name="connsiteX72" fmla="*/ 2479656 w 4835994"/>
                <a:gd name="connsiteY72" fmla="*/ 10248279 h 10836541"/>
                <a:gd name="connsiteX73" fmla="*/ 2497240 w 4835994"/>
                <a:gd name="connsiteY73" fmla="*/ 10476879 h 10836541"/>
                <a:gd name="connsiteX74" fmla="*/ 2497240 w 4835994"/>
                <a:gd name="connsiteY74" fmla="*/ 10670310 h 10836541"/>
                <a:gd name="connsiteX75" fmla="*/ 2514825 w 4835994"/>
                <a:gd name="connsiteY75" fmla="*/ 10828571 h 10836541"/>
                <a:gd name="connsiteX76" fmla="*/ 2725840 w 4835994"/>
                <a:gd name="connsiteY76" fmla="*/ 10810987 h 10836541"/>
                <a:gd name="connsiteX77" fmla="*/ 3059948 w 4835994"/>
                <a:gd name="connsiteY77" fmla="*/ 10793402 h 10836541"/>
                <a:gd name="connsiteX78" fmla="*/ 3499563 w 4835994"/>
                <a:gd name="connsiteY78" fmla="*/ 10828571 h 10836541"/>
                <a:gd name="connsiteX79" fmla="*/ 3763333 w 4835994"/>
                <a:gd name="connsiteY79" fmla="*/ 10793402 h 10836541"/>
                <a:gd name="connsiteX80" fmla="*/ 3780917 w 4835994"/>
                <a:gd name="connsiteY80" fmla="*/ 10687894 h 10836541"/>
                <a:gd name="connsiteX81" fmla="*/ 3851256 w 4835994"/>
                <a:gd name="connsiteY81" fmla="*/ 10301033 h 10836541"/>
                <a:gd name="connsiteX82" fmla="*/ 3974348 w 4835994"/>
                <a:gd name="connsiteY82" fmla="*/ 9791079 h 10836541"/>
                <a:gd name="connsiteX83" fmla="*/ 4079856 w 4835994"/>
                <a:gd name="connsiteY83" fmla="*/ 9087694 h 10836541"/>
                <a:gd name="connsiteX84" fmla="*/ 4170011 w 4835994"/>
                <a:gd name="connsiteY84" fmla="*/ 8735165 h 10836541"/>
                <a:gd name="connsiteX85" fmla="*/ 4161486 w 4835994"/>
                <a:gd name="connsiteY85" fmla="*/ 8076414 h 10836541"/>
                <a:gd name="connsiteX86" fmla="*/ 4048340 w 4835994"/>
                <a:gd name="connsiteY86" fmla="*/ 7366229 h 10836541"/>
                <a:gd name="connsiteX87" fmla="*/ 3752447 w 4835994"/>
                <a:gd name="connsiteY87" fmla="*/ 6707631 h 10836541"/>
                <a:gd name="connsiteX88" fmla="*/ 3576297 w 4835994"/>
                <a:gd name="connsiteY88" fmla="*/ 6297678 h 10836541"/>
                <a:gd name="connsiteX89" fmla="*/ 3622656 w 4835994"/>
                <a:gd name="connsiteY89" fmla="*/ 5887294 h 10836541"/>
                <a:gd name="connsiteX90" fmla="*/ 3692994 w 4835994"/>
                <a:gd name="connsiteY90" fmla="*/ 5394925 h 10836541"/>
                <a:gd name="connsiteX91" fmla="*/ 3710579 w 4835994"/>
                <a:gd name="connsiteY91" fmla="*/ 5113571 h 10836541"/>
                <a:gd name="connsiteX92" fmla="*/ 3734304 w 4835994"/>
                <a:gd name="connsiteY92" fmla="*/ 5361710 h 10836541"/>
                <a:gd name="connsiteX93" fmla="*/ 3798502 w 4835994"/>
                <a:gd name="connsiteY93" fmla="*/ 6133479 h 10836541"/>
                <a:gd name="connsiteX94" fmla="*/ 3798502 w 4835994"/>
                <a:gd name="connsiteY94" fmla="*/ 6467587 h 10836541"/>
                <a:gd name="connsiteX95" fmla="*/ 3921594 w 4835994"/>
                <a:gd name="connsiteY95" fmla="*/ 6977540 h 10836541"/>
                <a:gd name="connsiteX96" fmla="*/ 4079856 w 4835994"/>
                <a:gd name="connsiteY96" fmla="*/ 7540248 h 10836541"/>
                <a:gd name="connsiteX97" fmla="*/ 4417591 w 4835994"/>
                <a:gd name="connsiteY97" fmla="*/ 8312297 h 10836541"/>
                <a:gd name="connsiteX98" fmla="*/ 4322970 w 4835994"/>
                <a:gd name="connsiteY98" fmla="*/ 8650311 h 10836541"/>
                <a:gd name="connsiteX99" fmla="*/ 4326040 w 4835994"/>
                <a:gd name="connsiteY99" fmla="*/ 8964602 h 10836541"/>
                <a:gd name="connsiteX100" fmla="*/ 4273286 w 4835994"/>
                <a:gd name="connsiteY100" fmla="*/ 9281125 h 10836541"/>
                <a:gd name="connsiteX101" fmla="*/ 4185363 w 4835994"/>
                <a:gd name="connsiteY101" fmla="*/ 9527310 h 10836541"/>
                <a:gd name="connsiteX102" fmla="*/ 4202948 w 4835994"/>
                <a:gd name="connsiteY102" fmla="*/ 9720740 h 10836541"/>
                <a:gd name="connsiteX103" fmla="*/ 4202948 w 4835994"/>
                <a:gd name="connsiteY103" fmla="*/ 9843833 h 10836541"/>
                <a:gd name="connsiteX104" fmla="*/ 4220533 w 4835994"/>
                <a:gd name="connsiteY104" fmla="*/ 10037263 h 10836541"/>
                <a:gd name="connsiteX105" fmla="*/ 4308456 w 4835994"/>
                <a:gd name="connsiteY105" fmla="*/ 10142771 h 10836541"/>
                <a:gd name="connsiteX106" fmla="*/ 4343625 w 4835994"/>
                <a:gd name="connsiteY106" fmla="*/ 10142771 h 10836541"/>
                <a:gd name="connsiteX107" fmla="*/ 4361210 w 4835994"/>
                <a:gd name="connsiteY107" fmla="*/ 10054848 h 10836541"/>
                <a:gd name="connsiteX108" fmla="*/ 4326040 w 4835994"/>
                <a:gd name="connsiteY108" fmla="*/ 9914171 h 10836541"/>
                <a:gd name="connsiteX109" fmla="*/ 4343625 w 4835994"/>
                <a:gd name="connsiteY109" fmla="*/ 9720740 h 10836541"/>
                <a:gd name="connsiteX110" fmla="*/ 4396379 w 4835994"/>
                <a:gd name="connsiteY110" fmla="*/ 9580063 h 10836541"/>
                <a:gd name="connsiteX111" fmla="*/ 4466717 w 4835994"/>
                <a:gd name="connsiteY111" fmla="*/ 9843833 h 10836541"/>
                <a:gd name="connsiteX112" fmla="*/ 4466717 w 4835994"/>
                <a:gd name="connsiteY112" fmla="*/ 10072433 h 10836541"/>
                <a:gd name="connsiteX113" fmla="*/ 4431548 w 4835994"/>
                <a:gd name="connsiteY113" fmla="*/ 10177940 h 10836541"/>
                <a:gd name="connsiteX114" fmla="*/ 4378794 w 4835994"/>
                <a:gd name="connsiteY114" fmla="*/ 10301033 h 10836541"/>
                <a:gd name="connsiteX115" fmla="*/ 4290871 w 4835994"/>
                <a:gd name="connsiteY115" fmla="*/ 10459294 h 10836541"/>
                <a:gd name="connsiteX116" fmla="*/ 4290871 w 4835994"/>
                <a:gd name="connsiteY116" fmla="*/ 10494463 h 10836541"/>
                <a:gd name="connsiteX117" fmla="*/ 4449133 w 4835994"/>
                <a:gd name="connsiteY117" fmla="*/ 10318617 h 10836541"/>
                <a:gd name="connsiteX118" fmla="*/ 4607394 w 4835994"/>
                <a:gd name="connsiteY118" fmla="*/ 10248279 h 10836541"/>
                <a:gd name="connsiteX119" fmla="*/ 4712902 w 4835994"/>
                <a:gd name="connsiteY119" fmla="*/ 10072433 h 10836541"/>
                <a:gd name="connsiteX120" fmla="*/ 4783240 w 4835994"/>
                <a:gd name="connsiteY120" fmla="*/ 9914171 h 10836541"/>
                <a:gd name="connsiteX121" fmla="*/ 4835994 w 4835994"/>
                <a:gd name="connsiteY121" fmla="*/ 9738325 h 10836541"/>
                <a:gd name="connsiteX122" fmla="*/ 4783240 w 4835994"/>
                <a:gd name="connsiteY122" fmla="*/ 9404217 h 10836541"/>
                <a:gd name="connsiteX123" fmla="*/ 4677733 w 4835994"/>
                <a:gd name="connsiteY123" fmla="*/ 9017356 h 10836541"/>
                <a:gd name="connsiteX124" fmla="*/ 4677733 w 4835994"/>
                <a:gd name="connsiteY124" fmla="*/ 8859094 h 10836541"/>
                <a:gd name="connsiteX125" fmla="*/ 4695317 w 4835994"/>
                <a:gd name="connsiteY125" fmla="*/ 8806340 h 10836541"/>
                <a:gd name="connsiteX126" fmla="*/ 4624979 w 4835994"/>
                <a:gd name="connsiteY126" fmla="*/ 8700833 h 10836541"/>
                <a:gd name="connsiteX127" fmla="*/ 4607394 w 4835994"/>
                <a:gd name="connsiteY127" fmla="*/ 8648079 h 10836541"/>
                <a:gd name="connsiteX128" fmla="*/ 4767051 w 4835994"/>
                <a:gd name="connsiteY128" fmla="*/ 8492609 h 10836541"/>
                <a:gd name="connsiteX129" fmla="*/ 4720438 w 4835994"/>
                <a:gd name="connsiteY129" fmla="*/ 7529920 h 10836541"/>
                <a:gd name="connsiteX130" fmla="*/ 4705086 w 4835994"/>
                <a:gd name="connsiteY130" fmla="*/ 6927577 h 10836541"/>
                <a:gd name="connsiteX131" fmla="*/ 4614094 w 4835994"/>
                <a:gd name="connsiteY131" fmla="*/ 6404785 h 10836541"/>
                <a:gd name="connsiteX132" fmla="*/ 4509423 w 4835994"/>
                <a:gd name="connsiteY132" fmla="*/ 5795463 h 10836541"/>
                <a:gd name="connsiteX133" fmla="*/ 4468950 w 4835994"/>
                <a:gd name="connsiteY133" fmla="*/ 4534674 h 10836541"/>
                <a:gd name="connsiteX134" fmla="*/ 4486334 w 4835994"/>
                <a:gd name="connsiteY134" fmla="*/ 3788355 h 10836541"/>
                <a:gd name="connsiteX135" fmla="*/ 4249079 w 4835994"/>
                <a:gd name="connsiteY135" fmla="*/ 3337982 h 10836541"/>
                <a:gd name="connsiteX136" fmla="*/ 3999320 w 4835994"/>
                <a:gd name="connsiteY136" fmla="*/ 3132054 h 10836541"/>
                <a:gd name="connsiteX137" fmla="*/ 3678324 w 4835994"/>
                <a:gd name="connsiteY137" fmla="*/ 3000532 h 10836541"/>
                <a:gd name="connsiteX138" fmla="*/ 3402429 w 4835994"/>
                <a:gd name="connsiteY138" fmla="*/ 2833712 h 10836541"/>
                <a:gd name="connsiteX139" fmla="*/ 3024779 w 4835994"/>
                <a:gd name="connsiteY139" fmla="*/ 2616556 h 10836541"/>
                <a:gd name="connsiteX140" fmla="*/ 2932566 w 4835994"/>
                <a:gd name="connsiteY140" fmla="*/ 2319408 h 10836541"/>
                <a:gd name="connsiteX141" fmla="*/ 2940426 w 4835994"/>
                <a:gd name="connsiteY141" fmla="*/ 2046308 h 10836541"/>
                <a:gd name="connsiteX142" fmla="*/ 3136471 w 4835994"/>
                <a:gd name="connsiteY142" fmla="*/ 2053124 h 10836541"/>
                <a:gd name="connsiteX143" fmla="*/ 3381669 w 4835994"/>
                <a:gd name="connsiteY143" fmla="*/ 2062429 h 10836541"/>
                <a:gd name="connsiteX144" fmla="*/ 3456335 w 4835994"/>
                <a:gd name="connsiteY144" fmla="*/ 1870431 h 10836541"/>
                <a:gd name="connsiteX145" fmla="*/ 3490152 w 4835994"/>
                <a:gd name="connsiteY145" fmla="*/ 1831936 h 10836541"/>
                <a:gd name="connsiteX146" fmla="*/ 3544393 w 4835994"/>
                <a:gd name="connsiteY146" fmla="*/ 1772494 h 10836541"/>
                <a:gd name="connsiteX147" fmla="*/ 3517148 w 4835994"/>
                <a:gd name="connsiteY147" fmla="*/ 1696218 h 10836541"/>
                <a:gd name="connsiteX148" fmla="*/ 3479084 w 4835994"/>
                <a:gd name="connsiteY148" fmla="*/ 1670515 h 10836541"/>
                <a:gd name="connsiteX149" fmla="*/ 3538167 w 4835994"/>
                <a:gd name="connsiteY149" fmla="*/ 1645454 h 10836541"/>
                <a:gd name="connsiteX150" fmla="*/ 3581842 w 4835994"/>
                <a:gd name="connsiteY150" fmla="*/ 1596074 h 10836541"/>
                <a:gd name="connsiteX151" fmla="*/ 3576833 w 4835994"/>
                <a:gd name="connsiteY151" fmla="*/ 1530903 h 10836541"/>
                <a:gd name="connsiteX152" fmla="*/ 3582358 w 4835994"/>
                <a:gd name="connsiteY152" fmla="*/ 1435090 h 10836541"/>
                <a:gd name="connsiteX153" fmla="*/ 3625953 w 4835994"/>
                <a:gd name="connsiteY153" fmla="*/ 1392227 h 10836541"/>
                <a:gd name="connsiteX154" fmla="*/ 3724744 w 4835994"/>
                <a:gd name="connsiteY154" fmla="*/ 1371346 h 10836541"/>
                <a:gd name="connsiteX155" fmla="*/ 3777254 w 4835994"/>
                <a:gd name="connsiteY155" fmla="*/ 1292948 h 10836541"/>
                <a:gd name="connsiteX156" fmla="*/ 3694093 w 4835994"/>
                <a:gd name="connsiteY156" fmla="*/ 1187439 h 10836541"/>
                <a:gd name="connsiteX157" fmla="*/ 3635111 w 4835994"/>
                <a:gd name="connsiteY157" fmla="*/ 1104523 h 10836541"/>
                <a:gd name="connsiteX158" fmla="*/ 3576129 w 4835994"/>
                <a:gd name="connsiteY158" fmla="*/ 989612 h 10836541"/>
                <a:gd name="connsiteX159" fmla="*/ 3618394 w 4835994"/>
                <a:gd name="connsiteY159" fmla="*/ 796166 h 10836541"/>
                <a:gd name="connsiteX160" fmla="*/ 3578949 w 4835994"/>
                <a:gd name="connsiteY160" fmla="*/ 377541 h 10836541"/>
                <a:gd name="connsiteX161" fmla="*/ 3059948 w 4835994"/>
                <a:gd name="connsiteY161" fmla="*/ 84371 h 10836541"/>
                <a:gd name="connsiteX162" fmla="*/ 2796179 w 4835994"/>
                <a:gd name="connsiteY162" fmla="*/ 14033 h 10836541"/>
                <a:gd name="connsiteX163" fmla="*/ 2484785 w 4835994"/>
                <a:gd name="connsiteY163" fmla="*/ 4508 h 10836541"/>
                <a:gd name="connsiteX164" fmla="*/ 2198302 w 4835994"/>
                <a:gd name="connsiteY164" fmla="*/ 68253 h 10836541"/>
                <a:gd name="connsiteX165" fmla="*/ 1776271 w 4835994"/>
                <a:gd name="connsiteY165" fmla="*/ 365725 h 10836541"/>
                <a:gd name="connsiteX166" fmla="*/ 1639257 w 4835994"/>
                <a:gd name="connsiteY166" fmla="*/ 689942 h 10836541"/>
                <a:gd name="connsiteX167" fmla="*/ 1628634 w 4835994"/>
                <a:gd name="connsiteY167" fmla="*/ 1141647 h 10836541"/>
                <a:gd name="connsiteX168" fmla="*/ 1792184 w 4835994"/>
                <a:gd name="connsiteY168" fmla="*/ 1464395 h 10836541"/>
                <a:gd name="connsiteX169" fmla="*/ 2061231 w 4835994"/>
                <a:gd name="connsiteY169" fmla="*/ 1851094 h 10836541"/>
                <a:gd name="connsiteX170" fmla="*/ 2064963 w 4835994"/>
                <a:gd name="connsiteY170" fmla="*/ 2160092 h 10836541"/>
                <a:gd name="connsiteX171" fmla="*/ 2004871 w 4835994"/>
                <a:gd name="connsiteY171" fmla="*/ 2511048 h 10836541"/>
                <a:gd name="connsiteX172" fmla="*/ 1562185 w 4835994"/>
                <a:gd name="connsiteY172" fmla="*/ 2810825 h 10836541"/>
                <a:gd name="connsiteX173" fmla="*/ 1139317 w 4835994"/>
                <a:gd name="connsiteY173" fmla="*/ 3018769 h 10836541"/>
                <a:gd name="connsiteX0" fmla="*/ 1139317 w 4835994"/>
                <a:gd name="connsiteY0" fmla="*/ 3019246 h 10837018"/>
                <a:gd name="connsiteX1" fmla="*/ 521192 w 4835994"/>
                <a:gd name="connsiteY1" fmla="*/ 3346807 h 10837018"/>
                <a:gd name="connsiteX2" fmla="*/ 332099 w 4835994"/>
                <a:gd name="connsiteY2" fmla="*/ 4161408 h 10837018"/>
                <a:gd name="connsiteX3" fmla="*/ 341311 w 4835994"/>
                <a:gd name="connsiteY3" fmla="*/ 5075809 h 10837018"/>
                <a:gd name="connsiteX4" fmla="*/ 280183 w 4835994"/>
                <a:gd name="connsiteY4" fmla="*/ 5954481 h 10837018"/>
                <a:gd name="connsiteX5" fmla="*/ 113548 w 4835994"/>
                <a:gd name="connsiteY5" fmla="*/ 6777608 h 10837018"/>
                <a:gd name="connsiteX6" fmla="*/ 57724 w 4835994"/>
                <a:gd name="connsiteY6" fmla="*/ 7507510 h 10837018"/>
                <a:gd name="connsiteX7" fmla="*/ 83682 w 4835994"/>
                <a:gd name="connsiteY7" fmla="*/ 8062681 h 10837018"/>
                <a:gd name="connsiteX8" fmla="*/ 51583 w 4835994"/>
                <a:gd name="connsiteY8" fmla="*/ 8329800 h 10837018"/>
                <a:gd name="connsiteX9" fmla="*/ 51583 w 4835994"/>
                <a:gd name="connsiteY9" fmla="*/ 8599710 h 10837018"/>
                <a:gd name="connsiteX10" fmla="*/ 158486 w 4835994"/>
                <a:gd name="connsiteY10" fmla="*/ 8754064 h 10837018"/>
                <a:gd name="connsiteX11" fmla="*/ 105733 w 4835994"/>
                <a:gd name="connsiteY11" fmla="*/ 8806817 h 10837018"/>
                <a:gd name="connsiteX12" fmla="*/ 193656 w 4835994"/>
                <a:gd name="connsiteY12" fmla="*/ 8877156 h 10837018"/>
                <a:gd name="connsiteX13" fmla="*/ 211240 w 4835994"/>
                <a:gd name="connsiteY13" fmla="*/ 8947494 h 10837018"/>
                <a:gd name="connsiteX14" fmla="*/ 211240 w 4835994"/>
                <a:gd name="connsiteY14" fmla="*/ 9000248 h 10837018"/>
                <a:gd name="connsiteX15" fmla="*/ 158486 w 4835994"/>
                <a:gd name="connsiteY15" fmla="*/ 9070587 h 10837018"/>
                <a:gd name="connsiteX16" fmla="*/ 105733 w 4835994"/>
                <a:gd name="connsiteY16" fmla="*/ 9176094 h 10837018"/>
                <a:gd name="connsiteX17" fmla="*/ 52979 w 4835994"/>
                <a:gd name="connsiteY17" fmla="*/ 9510202 h 10837018"/>
                <a:gd name="connsiteX18" fmla="*/ 225 w 4835994"/>
                <a:gd name="connsiteY18" fmla="*/ 9773971 h 10837018"/>
                <a:gd name="connsiteX19" fmla="*/ 35394 w 4835994"/>
                <a:gd name="connsiteY19" fmla="*/ 9897064 h 10837018"/>
                <a:gd name="connsiteX20" fmla="*/ 70563 w 4835994"/>
                <a:gd name="connsiteY20" fmla="*/ 10055325 h 10837018"/>
                <a:gd name="connsiteX21" fmla="*/ 228825 w 4835994"/>
                <a:gd name="connsiteY21" fmla="*/ 10301510 h 10837018"/>
                <a:gd name="connsiteX22" fmla="*/ 422256 w 4835994"/>
                <a:gd name="connsiteY22" fmla="*/ 10477356 h 10837018"/>
                <a:gd name="connsiteX23" fmla="*/ 527763 w 4835994"/>
                <a:gd name="connsiteY23" fmla="*/ 10494940 h 10837018"/>
                <a:gd name="connsiteX24" fmla="*/ 562933 w 4835994"/>
                <a:gd name="connsiteY24" fmla="*/ 10477356 h 10837018"/>
                <a:gd name="connsiteX25" fmla="*/ 510179 w 4835994"/>
                <a:gd name="connsiteY25" fmla="*/ 10354264 h 10837018"/>
                <a:gd name="connsiteX26" fmla="*/ 457425 w 4835994"/>
                <a:gd name="connsiteY26" fmla="*/ 10283925 h 10837018"/>
                <a:gd name="connsiteX27" fmla="*/ 369502 w 4835994"/>
                <a:gd name="connsiteY27" fmla="*/ 10160833 h 10837018"/>
                <a:gd name="connsiteX28" fmla="*/ 351917 w 4835994"/>
                <a:gd name="connsiteY28" fmla="*/ 9844310 h 10837018"/>
                <a:gd name="connsiteX29" fmla="*/ 422256 w 4835994"/>
                <a:gd name="connsiteY29" fmla="*/ 9650879 h 10837018"/>
                <a:gd name="connsiteX30" fmla="*/ 422256 w 4835994"/>
                <a:gd name="connsiteY30" fmla="*/ 9615710 h 10837018"/>
                <a:gd name="connsiteX31" fmla="*/ 527763 w 4835994"/>
                <a:gd name="connsiteY31" fmla="*/ 9773971 h 10837018"/>
                <a:gd name="connsiteX32" fmla="*/ 510179 w 4835994"/>
                <a:gd name="connsiteY32" fmla="*/ 9932233 h 10837018"/>
                <a:gd name="connsiteX33" fmla="*/ 492594 w 4835994"/>
                <a:gd name="connsiteY33" fmla="*/ 10090494 h 10837018"/>
                <a:gd name="connsiteX34" fmla="*/ 492594 w 4835994"/>
                <a:gd name="connsiteY34" fmla="*/ 10160833 h 10837018"/>
                <a:gd name="connsiteX35" fmla="*/ 562933 w 4835994"/>
                <a:gd name="connsiteY35" fmla="*/ 10178417 h 10837018"/>
                <a:gd name="connsiteX36" fmla="*/ 615686 w 4835994"/>
                <a:gd name="connsiteY36" fmla="*/ 9932233 h 10837018"/>
                <a:gd name="connsiteX37" fmla="*/ 615686 w 4835994"/>
                <a:gd name="connsiteY37" fmla="*/ 9668464 h 10837018"/>
                <a:gd name="connsiteX38" fmla="*/ 562933 w 4835994"/>
                <a:gd name="connsiteY38" fmla="*/ 9316771 h 10837018"/>
                <a:gd name="connsiteX39" fmla="*/ 527763 w 4835994"/>
                <a:gd name="connsiteY39" fmla="*/ 9088171 h 10837018"/>
                <a:gd name="connsiteX40" fmla="*/ 492594 w 4835994"/>
                <a:gd name="connsiteY40" fmla="*/ 8859571 h 10837018"/>
                <a:gd name="connsiteX41" fmla="*/ 562933 w 4835994"/>
                <a:gd name="connsiteY41" fmla="*/ 8578217 h 10837018"/>
                <a:gd name="connsiteX42" fmla="*/ 502642 w 4835994"/>
                <a:gd name="connsiteY42" fmla="*/ 8216476 h 10837018"/>
                <a:gd name="connsiteX43" fmla="*/ 974382 w 4835994"/>
                <a:gd name="connsiteY43" fmla="*/ 6494657 h 10837018"/>
                <a:gd name="connsiteX44" fmla="*/ 1067405 w 4835994"/>
                <a:gd name="connsiteY44" fmla="*/ 5611441 h 10837018"/>
                <a:gd name="connsiteX45" fmla="*/ 1093998 w 4835994"/>
                <a:gd name="connsiteY45" fmla="*/ 5113795 h 10837018"/>
                <a:gd name="connsiteX46" fmla="*/ 1104715 w 4835994"/>
                <a:gd name="connsiteY46" fmla="*/ 5122357 h 10837018"/>
                <a:gd name="connsiteX47" fmla="*/ 1207423 w 4835994"/>
                <a:gd name="connsiteY47" fmla="*/ 5638771 h 10837018"/>
                <a:gd name="connsiteX48" fmla="*/ 1325236 w 4835994"/>
                <a:gd name="connsiteY48" fmla="*/ 6304322 h 10837018"/>
                <a:gd name="connsiteX49" fmla="*/ 1193086 w 4835994"/>
                <a:gd name="connsiteY49" fmla="*/ 6736705 h 10837018"/>
                <a:gd name="connsiteX50" fmla="*/ 822515 w 4835994"/>
                <a:gd name="connsiteY50" fmla="*/ 7770949 h 10837018"/>
                <a:gd name="connsiteX51" fmla="*/ 698306 w 4835994"/>
                <a:gd name="connsiteY51" fmla="*/ 8792862 h 10837018"/>
                <a:gd name="connsiteX52" fmla="*/ 861871 w 4835994"/>
                <a:gd name="connsiteY52" fmla="*/ 9861894 h 10837018"/>
                <a:gd name="connsiteX53" fmla="*/ 843458 w 4835994"/>
                <a:gd name="connsiteY53" fmla="*/ 9912071 h 10837018"/>
                <a:gd name="connsiteX54" fmla="*/ 1020133 w 4835994"/>
                <a:gd name="connsiteY54" fmla="*/ 10600448 h 10837018"/>
                <a:gd name="connsiteX55" fmla="*/ 1090471 w 4835994"/>
                <a:gd name="connsiteY55" fmla="*/ 10811464 h 10837018"/>
                <a:gd name="connsiteX56" fmla="*/ 1178394 w 4835994"/>
                <a:gd name="connsiteY56" fmla="*/ 10811464 h 10837018"/>
                <a:gd name="connsiteX57" fmla="*/ 1389410 w 4835994"/>
                <a:gd name="connsiteY57" fmla="*/ 10811464 h 10837018"/>
                <a:gd name="connsiteX58" fmla="*/ 1916948 w 4835994"/>
                <a:gd name="connsiteY58" fmla="*/ 10811464 h 10837018"/>
                <a:gd name="connsiteX59" fmla="*/ 2338979 w 4835994"/>
                <a:gd name="connsiteY59" fmla="*/ 10793879 h 10837018"/>
                <a:gd name="connsiteX60" fmla="*/ 2374148 w 4835994"/>
                <a:gd name="connsiteY60" fmla="*/ 10670787 h 10837018"/>
                <a:gd name="connsiteX61" fmla="*/ 2338979 w 4835994"/>
                <a:gd name="connsiteY61" fmla="*/ 10407017 h 10837018"/>
                <a:gd name="connsiteX62" fmla="*/ 2356563 w 4835994"/>
                <a:gd name="connsiteY62" fmla="*/ 10002571 h 10837018"/>
                <a:gd name="connsiteX63" fmla="*/ 2338979 w 4835994"/>
                <a:gd name="connsiteY63" fmla="*/ 9439864 h 10837018"/>
                <a:gd name="connsiteX64" fmla="*/ 2303810 w 4835994"/>
                <a:gd name="connsiteY64" fmla="*/ 9140925 h 10837018"/>
                <a:gd name="connsiteX65" fmla="*/ 2303810 w 4835994"/>
                <a:gd name="connsiteY65" fmla="*/ 9017833 h 10837018"/>
                <a:gd name="connsiteX66" fmla="*/ 2479656 w 4835994"/>
                <a:gd name="connsiteY66" fmla="*/ 9035417 h 10837018"/>
                <a:gd name="connsiteX67" fmla="*/ 2549994 w 4835994"/>
                <a:gd name="connsiteY67" fmla="*/ 9053002 h 10837018"/>
                <a:gd name="connsiteX68" fmla="*/ 2532410 w 4835994"/>
                <a:gd name="connsiteY68" fmla="*/ 9264017 h 10837018"/>
                <a:gd name="connsiteX69" fmla="*/ 2514825 w 4835994"/>
                <a:gd name="connsiteY69" fmla="*/ 9545371 h 10837018"/>
                <a:gd name="connsiteX70" fmla="*/ 2497240 w 4835994"/>
                <a:gd name="connsiteY70" fmla="*/ 9773971 h 10837018"/>
                <a:gd name="connsiteX71" fmla="*/ 2497240 w 4835994"/>
                <a:gd name="connsiteY71" fmla="*/ 10055325 h 10837018"/>
                <a:gd name="connsiteX72" fmla="*/ 2479656 w 4835994"/>
                <a:gd name="connsiteY72" fmla="*/ 10248756 h 10837018"/>
                <a:gd name="connsiteX73" fmla="*/ 2497240 w 4835994"/>
                <a:gd name="connsiteY73" fmla="*/ 10477356 h 10837018"/>
                <a:gd name="connsiteX74" fmla="*/ 2497240 w 4835994"/>
                <a:gd name="connsiteY74" fmla="*/ 10670787 h 10837018"/>
                <a:gd name="connsiteX75" fmla="*/ 2514825 w 4835994"/>
                <a:gd name="connsiteY75" fmla="*/ 10829048 h 10837018"/>
                <a:gd name="connsiteX76" fmla="*/ 2725840 w 4835994"/>
                <a:gd name="connsiteY76" fmla="*/ 10811464 h 10837018"/>
                <a:gd name="connsiteX77" fmla="*/ 3059948 w 4835994"/>
                <a:gd name="connsiteY77" fmla="*/ 10793879 h 10837018"/>
                <a:gd name="connsiteX78" fmla="*/ 3499563 w 4835994"/>
                <a:gd name="connsiteY78" fmla="*/ 10829048 h 10837018"/>
                <a:gd name="connsiteX79" fmla="*/ 3763333 w 4835994"/>
                <a:gd name="connsiteY79" fmla="*/ 10793879 h 10837018"/>
                <a:gd name="connsiteX80" fmla="*/ 3780917 w 4835994"/>
                <a:gd name="connsiteY80" fmla="*/ 10688371 h 10837018"/>
                <a:gd name="connsiteX81" fmla="*/ 3851256 w 4835994"/>
                <a:gd name="connsiteY81" fmla="*/ 10301510 h 10837018"/>
                <a:gd name="connsiteX82" fmla="*/ 3974348 w 4835994"/>
                <a:gd name="connsiteY82" fmla="*/ 9791556 h 10837018"/>
                <a:gd name="connsiteX83" fmla="*/ 4079856 w 4835994"/>
                <a:gd name="connsiteY83" fmla="*/ 9088171 h 10837018"/>
                <a:gd name="connsiteX84" fmla="*/ 4170011 w 4835994"/>
                <a:gd name="connsiteY84" fmla="*/ 8735642 h 10837018"/>
                <a:gd name="connsiteX85" fmla="*/ 4161486 w 4835994"/>
                <a:gd name="connsiteY85" fmla="*/ 8076891 h 10837018"/>
                <a:gd name="connsiteX86" fmla="*/ 4048340 w 4835994"/>
                <a:gd name="connsiteY86" fmla="*/ 7366706 h 10837018"/>
                <a:gd name="connsiteX87" fmla="*/ 3752447 w 4835994"/>
                <a:gd name="connsiteY87" fmla="*/ 6708108 h 10837018"/>
                <a:gd name="connsiteX88" fmla="*/ 3576297 w 4835994"/>
                <a:gd name="connsiteY88" fmla="*/ 6298155 h 10837018"/>
                <a:gd name="connsiteX89" fmla="*/ 3622656 w 4835994"/>
                <a:gd name="connsiteY89" fmla="*/ 5887771 h 10837018"/>
                <a:gd name="connsiteX90" fmla="*/ 3692994 w 4835994"/>
                <a:gd name="connsiteY90" fmla="*/ 5395402 h 10837018"/>
                <a:gd name="connsiteX91" fmla="*/ 3710579 w 4835994"/>
                <a:gd name="connsiteY91" fmla="*/ 5114048 h 10837018"/>
                <a:gd name="connsiteX92" fmla="*/ 3734304 w 4835994"/>
                <a:gd name="connsiteY92" fmla="*/ 5362187 h 10837018"/>
                <a:gd name="connsiteX93" fmla="*/ 3798502 w 4835994"/>
                <a:gd name="connsiteY93" fmla="*/ 6133956 h 10837018"/>
                <a:gd name="connsiteX94" fmla="*/ 3798502 w 4835994"/>
                <a:gd name="connsiteY94" fmla="*/ 6468064 h 10837018"/>
                <a:gd name="connsiteX95" fmla="*/ 3921594 w 4835994"/>
                <a:gd name="connsiteY95" fmla="*/ 6978017 h 10837018"/>
                <a:gd name="connsiteX96" fmla="*/ 4079856 w 4835994"/>
                <a:gd name="connsiteY96" fmla="*/ 7540725 h 10837018"/>
                <a:gd name="connsiteX97" fmla="*/ 4417591 w 4835994"/>
                <a:gd name="connsiteY97" fmla="*/ 8312774 h 10837018"/>
                <a:gd name="connsiteX98" fmla="*/ 4322970 w 4835994"/>
                <a:gd name="connsiteY98" fmla="*/ 8650788 h 10837018"/>
                <a:gd name="connsiteX99" fmla="*/ 4326040 w 4835994"/>
                <a:gd name="connsiteY99" fmla="*/ 8965079 h 10837018"/>
                <a:gd name="connsiteX100" fmla="*/ 4273286 w 4835994"/>
                <a:gd name="connsiteY100" fmla="*/ 9281602 h 10837018"/>
                <a:gd name="connsiteX101" fmla="*/ 4185363 w 4835994"/>
                <a:gd name="connsiteY101" fmla="*/ 9527787 h 10837018"/>
                <a:gd name="connsiteX102" fmla="*/ 4202948 w 4835994"/>
                <a:gd name="connsiteY102" fmla="*/ 9721217 h 10837018"/>
                <a:gd name="connsiteX103" fmla="*/ 4202948 w 4835994"/>
                <a:gd name="connsiteY103" fmla="*/ 9844310 h 10837018"/>
                <a:gd name="connsiteX104" fmla="*/ 4220533 w 4835994"/>
                <a:gd name="connsiteY104" fmla="*/ 10037740 h 10837018"/>
                <a:gd name="connsiteX105" fmla="*/ 4308456 w 4835994"/>
                <a:gd name="connsiteY105" fmla="*/ 10143248 h 10837018"/>
                <a:gd name="connsiteX106" fmla="*/ 4343625 w 4835994"/>
                <a:gd name="connsiteY106" fmla="*/ 10143248 h 10837018"/>
                <a:gd name="connsiteX107" fmla="*/ 4361210 w 4835994"/>
                <a:gd name="connsiteY107" fmla="*/ 10055325 h 10837018"/>
                <a:gd name="connsiteX108" fmla="*/ 4326040 w 4835994"/>
                <a:gd name="connsiteY108" fmla="*/ 9914648 h 10837018"/>
                <a:gd name="connsiteX109" fmla="*/ 4343625 w 4835994"/>
                <a:gd name="connsiteY109" fmla="*/ 9721217 h 10837018"/>
                <a:gd name="connsiteX110" fmla="*/ 4396379 w 4835994"/>
                <a:gd name="connsiteY110" fmla="*/ 9580540 h 10837018"/>
                <a:gd name="connsiteX111" fmla="*/ 4466717 w 4835994"/>
                <a:gd name="connsiteY111" fmla="*/ 9844310 h 10837018"/>
                <a:gd name="connsiteX112" fmla="*/ 4466717 w 4835994"/>
                <a:gd name="connsiteY112" fmla="*/ 10072910 h 10837018"/>
                <a:gd name="connsiteX113" fmla="*/ 4431548 w 4835994"/>
                <a:gd name="connsiteY113" fmla="*/ 10178417 h 10837018"/>
                <a:gd name="connsiteX114" fmla="*/ 4378794 w 4835994"/>
                <a:gd name="connsiteY114" fmla="*/ 10301510 h 10837018"/>
                <a:gd name="connsiteX115" fmla="*/ 4290871 w 4835994"/>
                <a:gd name="connsiteY115" fmla="*/ 10459771 h 10837018"/>
                <a:gd name="connsiteX116" fmla="*/ 4290871 w 4835994"/>
                <a:gd name="connsiteY116" fmla="*/ 10494940 h 10837018"/>
                <a:gd name="connsiteX117" fmla="*/ 4449133 w 4835994"/>
                <a:gd name="connsiteY117" fmla="*/ 10319094 h 10837018"/>
                <a:gd name="connsiteX118" fmla="*/ 4607394 w 4835994"/>
                <a:gd name="connsiteY118" fmla="*/ 10248756 h 10837018"/>
                <a:gd name="connsiteX119" fmla="*/ 4712902 w 4835994"/>
                <a:gd name="connsiteY119" fmla="*/ 10072910 h 10837018"/>
                <a:gd name="connsiteX120" fmla="*/ 4783240 w 4835994"/>
                <a:gd name="connsiteY120" fmla="*/ 9914648 h 10837018"/>
                <a:gd name="connsiteX121" fmla="*/ 4835994 w 4835994"/>
                <a:gd name="connsiteY121" fmla="*/ 9738802 h 10837018"/>
                <a:gd name="connsiteX122" fmla="*/ 4783240 w 4835994"/>
                <a:gd name="connsiteY122" fmla="*/ 9404694 h 10837018"/>
                <a:gd name="connsiteX123" fmla="*/ 4677733 w 4835994"/>
                <a:gd name="connsiteY123" fmla="*/ 9017833 h 10837018"/>
                <a:gd name="connsiteX124" fmla="*/ 4677733 w 4835994"/>
                <a:gd name="connsiteY124" fmla="*/ 8859571 h 10837018"/>
                <a:gd name="connsiteX125" fmla="*/ 4695317 w 4835994"/>
                <a:gd name="connsiteY125" fmla="*/ 8806817 h 10837018"/>
                <a:gd name="connsiteX126" fmla="*/ 4624979 w 4835994"/>
                <a:gd name="connsiteY126" fmla="*/ 8701310 h 10837018"/>
                <a:gd name="connsiteX127" fmla="*/ 4607394 w 4835994"/>
                <a:gd name="connsiteY127" fmla="*/ 8648556 h 10837018"/>
                <a:gd name="connsiteX128" fmla="*/ 4767051 w 4835994"/>
                <a:gd name="connsiteY128" fmla="*/ 8493086 h 10837018"/>
                <a:gd name="connsiteX129" fmla="*/ 4720438 w 4835994"/>
                <a:gd name="connsiteY129" fmla="*/ 7530397 h 10837018"/>
                <a:gd name="connsiteX130" fmla="*/ 4705086 w 4835994"/>
                <a:gd name="connsiteY130" fmla="*/ 6928054 h 10837018"/>
                <a:gd name="connsiteX131" fmla="*/ 4614094 w 4835994"/>
                <a:gd name="connsiteY131" fmla="*/ 6405262 h 10837018"/>
                <a:gd name="connsiteX132" fmla="*/ 4509423 w 4835994"/>
                <a:gd name="connsiteY132" fmla="*/ 5795940 h 10837018"/>
                <a:gd name="connsiteX133" fmla="*/ 4468950 w 4835994"/>
                <a:gd name="connsiteY133" fmla="*/ 4535151 h 10837018"/>
                <a:gd name="connsiteX134" fmla="*/ 4486334 w 4835994"/>
                <a:gd name="connsiteY134" fmla="*/ 3788832 h 10837018"/>
                <a:gd name="connsiteX135" fmla="*/ 4249079 w 4835994"/>
                <a:gd name="connsiteY135" fmla="*/ 3338459 h 10837018"/>
                <a:gd name="connsiteX136" fmla="*/ 3999320 w 4835994"/>
                <a:gd name="connsiteY136" fmla="*/ 3132531 h 10837018"/>
                <a:gd name="connsiteX137" fmla="*/ 3678324 w 4835994"/>
                <a:gd name="connsiteY137" fmla="*/ 3001009 h 10837018"/>
                <a:gd name="connsiteX138" fmla="*/ 3402429 w 4835994"/>
                <a:gd name="connsiteY138" fmla="*/ 2834189 h 10837018"/>
                <a:gd name="connsiteX139" fmla="*/ 3024779 w 4835994"/>
                <a:gd name="connsiteY139" fmla="*/ 2617033 h 10837018"/>
                <a:gd name="connsiteX140" fmla="*/ 2932566 w 4835994"/>
                <a:gd name="connsiteY140" fmla="*/ 2319885 h 10837018"/>
                <a:gd name="connsiteX141" fmla="*/ 2940426 w 4835994"/>
                <a:gd name="connsiteY141" fmla="*/ 2046785 h 10837018"/>
                <a:gd name="connsiteX142" fmla="*/ 3136471 w 4835994"/>
                <a:gd name="connsiteY142" fmla="*/ 2053601 h 10837018"/>
                <a:gd name="connsiteX143" fmla="*/ 3381669 w 4835994"/>
                <a:gd name="connsiteY143" fmla="*/ 2062906 h 10837018"/>
                <a:gd name="connsiteX144" fmla="*/ 3456335 w 4835994"/>
                <a:gd name="connsiteY144" fmla="*/ 1870908 h 10837018"/>
                <a:gd name="connsiteX145" fmla="*/ 3490152 w 4835994"/>
                <a:gd name="connsiteY145" fmla="*/ 1832413 h 10837018"/>
                <a:gd name="connsiteX146" fmla="*/ 3544393 w 4835994"/>
                <a:gd name="connsiteY146" fmla="*/ 1772971 h 10837018"/>
                <a:gd name="connsiteX147" fmla="*/ 3517148 w 4835994"/>
                <a:gd name="connsiteY147" fmla="*/ 1696695 h 10837018"/>
                <a:gd name="connsiteX148" fmla="*/ 3479084 w 4835994"/>
                <a:gd name="connsiteY148" fmla="*/ 1670992 h 10837018"/>
                <a:gd name="connsiteX149" fmla="*/ 3538167 w 4835994"/>
                <a:gd name="connsiteY149" fmla="*/ 1645931 h 10837018"/>
                <a:gd name="connsiteX150" fmla="*/ 3581842 w 4835994"/>
                <a:gd name="connsiteY150" fmla="*/ 1596551 h 10837018"/>
                <a:gd name="connsiteX151" fmla="*/ 3576833 w 4835994"/>
                <a:gd name="connsiteY151" fmla="*/ 1531380 h 10837018"/>
                <a:gd name="connsiteX152" fmla="*/ 3582358 w 4835994"/>
                <a:gd name="connsiteY152" fmla="*/ 1435567 h 10837018"/>
                <a:gd name="connsiteX153" fmla="*/ 3625953 w 4835994"/>
                <a:gd name="connsiteY153" fmla="*/ 1392704 h 10837018"/>
                <a:gd name="connsiteX154" fmla="*/ 3724744 w 4835994"/>
                <a:gd name="connsiteY154" fmla="*/ 1371823 h 10837018"/>
                <a:gd name="connsiteX155" fmla="*/ 3777254 w 4835994"/>
                <a:gd name="connsiteY155" fmla="*/ 1293425 h 10837018"/>
                <a:gd name="connsiteX156" fmla="*/ 3694093 w 4835994"/>
                <a:gd name="connsiteY156" fmla="*/ 1187916 h 10837018"/>
                <a:gd name="connsiteX157" fmla="*/ 3635111 w 4835994"/>
                <a:gd name="connsiteY157" fmla="*/ 1105000 h 10837018"/>
                <a:gd name="connsiteX158" fmla="*/ 3576129 w 4835994"/>
                <a:gd name="connsiteY158" fmla="*/ 990089 h 10837018"/>
                <a:gd name="connsiteX159" fmla="*/ 3618394 w 4835994"/>
                <a:gd name="connsiteY159" fmla="*/ 796643 h 10837018"/>
                <a:gd name="connsiteX160" fmla="*/ 3578949 w 4835994"/>
                <a:gd name="connsiteY160" fmla="*/ 378018 h 10837018"/>
                <a:gd name="connsiteX161" fmla="*/ 3230479 w 4835994"/>
                <a:gd name="connsiteY161" fmla="*/ 96609 h 10837018"/>
                <a:gd name="connsiteX162" fmla="*/ 2796179 w 4835994"/>
                <a:gd name="connsiteY162" fmla="*/ 14510 h 10837018"/>
                <a:gd name="connsiteX163" fmla="*/ 2484785 w 4835994"/>
                <a:gd name="connsiteY163" fmla="*/ 4985 h 10837018"/>
                <a:gd name="connsiteX164" fmla="*/ 2198302 w 4835994"/>
                <a:gd name="connsiteY164" fmla="*/ 68730 h 10837018"/>
                <a:gd name="connsiteX165" fmla="*/ 1776271 w 4835994"/>
                <a:gd name="connsiteY165" fmla="*/ 366202 h 10837018"/>
                <a:gd name="connsiteX166" fmla="*/ 1639257 w 4835994"/>
                <a:gd name="connsiteY166" fmla="*/ 690419 h 10837018"/>
                <a:gd name="connsiteX167" fmla="*/ 1628634 w 4835994"/>
                <a:gd name="connsiteY167" fmla="*/ 1142124 h 10837018"/>
                <a:gd name="connsiteX168" fmla="*/ 1792184 w 4835994"/>
                <a:gd name="connsiteY168" fmla="*/ 1464872 h 10837018"/>
                <a:gd name="connsiteX169" fmla="*/ 2061231 w 4835994"/>
                <a:gd name="connsiteY169" fmla="*/ 1851571 h 10837018"/>
                <a:gd name="connsiteX170" fmla="*/ 2064963 w 4835994"/>
                <a:gd name="connsiteY170" fmla="*/ 2160569 h 10837018"/>
                <a:gd name="connsiteX171" fmla="*/ 2004871 w 4835994"/>
                <a:gd name="connsiteY171" fmla="*/ 2511525 h 10837018"/>
                <a:gd name="connsiteX172" fmla="*/ 1562185 w 4835994"/>
                <a:gd name="connsiteY172" fmla="*/ 2811302 h 10837018"/>
                <a:gd name="connsiteX173" fmla="*/ 1139317 w 4835994"/>
                <a:gd name="connsiteY173" fmla="*/ 3019246 h 10837018"/>
                <a:gd name="connsiteX0" fmla="*/ 1139317 w 4835994"/>
                <a:gd name="connsiteY0" fmla="*/ 3015354 h 10833126"/>
                <a:gd name="connsiteX1" fmla="*/ 521192 w 4835994"/>
                <a:gd name="connsiteY1" fmla="*/ 3342915 h 10833126"/>
                <a:gd name="connsiteX2" fmla="*/ 332099 w 4835994"/>
                <a:gd name="connsiteY2" fmla="*/ 4157516 h 10833126"/>
                <a:gd name="connsiteX3" fmla="*/ 341311 w 4835994"/>
                <a:gd name="connsiteY3" fmla="*/ 5071917 h 10833126"/>
                <a:gd name="connsiteX4" fmla="*/ 280183 w 4835994"/>
                <a:gd name="connsiteY4" fmla="*/ 5950589 h 10833126"/>
                <a:gd name="connsiteX5" fmla="*/ 113548 w 4835994"/>
                <a:gd name="connsiteY5" fmla="*/ 6773716 h 10833126"/>
                <a:gd name="connsiteX6" fmla="*/ 57724 w 4835994"/>
                <a:gd name="connsiteY6" fmla="*/ 7503618 h 10833126"/>
                <a:gd name="connsiteX7" fmla="*/ 83682 w 4835994"/>
                <a:gd name="connsiteY7" fmla="*/ 8058789 h 10833126"/>
                <a:gd name="connsiteX8" fmla="*/ 51583 w 4835994"/>
                <a:gd name="connsiteY8" fmla="*/ 8325908 h 10833126"/>
                <a:gd name="connsiteX9" fmla="*/ 51583 w 4835994"/>
                <a:gd name="connsiteY9" fmla="*/ 8595818 h 10833126"/>
                <a:gd name="connsiteX10" fmla="*/ 158486 w 4835994"/>
                <a:gd name="connsiteY10" fmla="*/ 8750172 h 10833126"/>
                <a:gd name="connsiteX11" fmla="*/ 105733 w 4835994"/>
                <a:gd name="connsiteY11" fmla="*/ 8802925 h 10833126"/>
                <a:gd name="connsiteX12" fmla="*/ 193656 w 4835994"/>
                <a:gd name="connsiteY12" fmla="*/ 8873264 h 10833126"/>
                <a:gd name="connsiteX13" fmla="*/ 211240 w 4835994"/>
                <a:gd name="connsiteY13" fmla="*/ 8943602 h 10833126"/>
                <a:gd name="connsiteX14" fmla="*/ 211240 w 4835994"/>
                <a:gd name="connsiteY14" fmla="*/ 8996356 h 10833126"/>
                <a:gd name="connsiteX15" fmla="*/ 158486 w 4835994"/>
                <a:gd name="connsiteY15" fmla="*/ 9066695 h 10833126"/>
                <a:gd name="connsiteX16" fmla="*/ 105733 w 4835994"/>
                <a:gd name="connsiteY16" fmla="*/ 9172202 h 10833126"/>
                <a:gd name="connsiteX17" fmla="*/ 52979 w 4835994"/>
                <a:gd name="connsiteY17" fmla="*/ 9506310 h 10833126"/>
                <a:gd name="connsiteX18" fmla="*/ 225 w 4835994"/>
                <a:gd name="connsiteY18" fmla="*/ 9770079 h 10833126"/>
                <a:gd name="connsiteX19" fmla="*/ 35394 w 4835994"/>
                <a:gd name="connsiteY19" fmla="*/ 9893172 h 10833126"/>
                <a:gd name="connsiteX20" fmla="*/ 70563 w 4835994"/>
                <a:gd name="connsiteY20" fmla="*/ 10051433 h 10833126"/>
                <a:gd name="connsiteX21" fmla="*/ 228825 w 4835994"/>
                <a:gd name="connsiteY21" fmla="*/ 10297618 h 10833126"/>
                <a:gd name="connsiteX22" fmla="*/ 422256 w 4835994"/>
                <a:gd name="connsiteY22" fmla="*/ 10473464 h 10833126"/>
                <a:gd name="connsiteX23" fmla="*/ 527763 w 4835994"/>
                <a:gd name="connsiteY23" fmla="*/ 10491048 h 10833126"/>
                <a:gd name="connsiteX24" fmla="*/ 562933 w 4835994"/>
                <a:gd name="connsiteY24" fmla="*/ 10473464 h 10833126"/>
                <a:gd name="connsiteX25" fmla="*/ 510179 w 4835994"/>
                <a:gd name="connsiteY25" fmla="*/ 10350372 h 10833126"/>
                <a:gd name="connsiteX26" fmla="*/ 457425 w 4835994"/>
                <a:gd name="connsiteY26" fmla="*/ 10280033 h 10833126"/>
                <a:gd name="connsiteX27" fmla="*/ 369502 w 4835994"/>
                <a:gd name="connsiteY27" fmla="*/ 10156941 h 10833126"/>
                <a:gd name="connsiteX28" fmla="*/ 351917 w 4835994"/>
                <a:gd name="connsiteY28" fmla="*/ 9840418 h 10833126"/>
                <a:gd name="connsiteX29" fmla="*/ 422256 w 4835994"/>
                <a:gd name="connsiteY29" fmla="*/ 9646987 h 10833126"/>
                <a:gd name="connsiteX30" fmla="*/ 422256 w 4835994"/>
                <a:gd name="connsiteY30" fmla="*/ 9611818 h 10833126"/>
                <a:gd name="connsiteX31" fmla="*/ 527763 w 4835994"/>
                <a:gd name="connsiteY31" fmla="*/ 9770079 h 10833126"/>
                <a:gd name="connsiteX32" fmla="*/ 510179 w 4835994"/>
                <a:gd name="connsiteY32" fmla="*/ 9928341 h 10833126"/>
                <a:gd name="connsiteX33" fmla="*/ 492594 w 4835994"/>
                <a:gd name="connsiteY33" fmla="*/ 10086602 h 10833126"/>
                <a:gd name="connsiteX34" fmla="*/ 492594 w 4835994"/>
                <a:gd name="connsiteY34" fmla="*/ 10156941 h 10833126"/>
                <a:gd name="connsiteX35" fmla="*/ 562933 w 4835994"/>
                <a:gd name="connsiteY35" fmla="*/ 10174525 h 10833126"/>
                <a:gd name="connsiteX36" fmla="*/ 615686 w 4835994"/>
                <a:gd name="connsiteY36" fmla="*/ 9928341 h 10833126"/>
                <a:gd name="connsiteX37" fmla="*/ 615686 w 4835994"/>
                <a:gd name="connsiteY37" fmla="*/ 9664572 h 10833126"/>
                <a:gd name="connsiteX38" fmla="*/ 562933 w 4835994"/>
                <a:gd name="connsiteY38" fmla="*/ 9312879 h 10833126"/>
                <a:gd name="connsiteX39" fmla="*/ 527763 w 4835994"/>
                <a:gd name="connsiteY39" fmla="*/ 9084279 h 10833126"/>
                <a:gd name="connsiteX40" fmla="*/ 492594 w 4835994"/>
                <a:gd name="connsiteY40" fmla="*/ 8855679 h 10833126"/>
                <a:gd name="connsiteX41" fmla="*/ 562933 w 4835994"/>
                <a:gd name="connsiteY41" fmla="*/ 8574325 h 10833126"/>
                <a:gd name="connsiteX42" fmla="*/ 502642 w 4835994"/>
                <a:gd name="connsiteY42" fmla="*/ 8212584 h 10833126"/>
                <a:gd name="connsiteX43" fmla="*/ 974382 w 4835994"/>
                <a:gd name="connsiteY43" fmla="*/ 6490765 h 10833126"/>
                <a:gd name="connsiteX44" fmla="*/ 1067405 w 4835994"/>
                <a:gd name="connsiteY44" fmla="*/ 5607549 h 10833126"/>
                <a:gd name="connsiteX45" fmla="*/ 1093998 w 4835994"/>
                <a:gd name="connsiteY45" fmla="*/ 5109903 h 10833126"/>
                <a:gd name="connsiteX46" fmla="*/ 1104715 w 4835994"/>
                <a:gd name="connsiteY46" fmla="*/ 5118465 h 10833126"/>
                <a:gd name="connsiteX47" fmla="*/ 1207423 w 4835994"/>
                <a:gd name="connsiteY47" fmla="*/ 5634879 h 10833126"/>
                <a:gd name="connsiteX48" fmla="*/ 1325236 w 4835994"/>
                <a:gd name="connsiteY48" fmla="*/ 6300430 h 10833126"/>
                <a:gd name="connsiteX49" fmla="*/ 1193086 w 4835994"/>
                <a:gd name="connsiteY49" fmla="*/ 6732813 h 10833126"/>
                <a:gd name="connsiteX50" fmla="*/ 822515 w 4835994"/>
                <a:gd name="connsiteY50" fmla="*/ 7767057 h 10833126"/>
                <a:gd name="connsiteX51" fmla="*/ 698306 w 4835994"/>
                <a:gd name="connsiteY51" fmla="*/ 8788970 h 10833126"/>
                <a:gd name="connsiteX52" fmla="*/ 861871 w 4835994"/>
                <a:gd name="connsiteY52" fmla="*/ 9858002 h 10833126"/>
                <a:gd name="connsiteX53" fmla="*/ 843458 w 4835994"/>
                <a:gd name="connsiteY53" fmla="*/ 9908179 h 10833126"/>
                <a:gd name="connsiteX54" fmla="*/ 1020133 w 4835994"/>
                <a:gd name="connsiteY54" fmla="*/ 10596556 h 10833126"/>
                <a:gd name="connsiteX55" fmla="*/ 1090471 w 4835994"/>
                <a:gd name="connsiteY55" fmla="*/ 10807572 h 10833126"/>
                <a:gd name="connsiteX56" fmla="*/ 1178394 w 4835994"/>
                <a:gd name="connsiteY56" fmla="*/ 10807572 h 10833126"/>
                <a:gd name="connsiteX57" fmla="*/ 1389410 w 4835994"/>
                <a:gd name="connsiteY57" fmla="*/ 10807572 h 10833126"/>
                <a:gd name="connsiteX58" fmla="*/ 1916948 w 4835994"/>
                <a:gd name="connsiteY58" fmla="*/ 10807572 h 10833126"/>
                <a:gd name="connsiteX59" fmla="*/ 2338979 w 4835994"/>
                <a:gd name="connsiteY59" fmla="*/ 10789987 h 10833126"/>
                <a:gd name="connsiteX60" fmla="*/ 2374148 w 4835994"/>
                <a:gd name="connsiteY60" fmla="*/ 10666895 h 10833126"/>
                <a:gd name="connsiteX61" fmla="*/ 2338979 w 4835994"/>
                <a:gd name="connsiteY61" fmla="*/ 10403125 h 10833126"/>
                <a:gd name="connsiteX62" fmla="*/ 2356563 w 4835994"/>
                <a:gd name="connsiteY62" fmla="*/ 9998679 h 10833126"/>
                <a:gd name="connsiteX63" fmla="*/ 2338979 w 4835994"/>
                <a:gd name="connsiteY63" fmla="*/ 9435972 h 10833126"/>
                <a:gd name="connsiteX64" fmla="*/ 2303810 w 4835994"/>
                <a:gd name="connsiteY64" fmla="*/ 9137033 h 10833126"/>
                <a:gd name="connsiteX65" fmla="*/ 2303810 w 4835994"/>
                <a:gd name="connsiteY65" fmla="*/ 9013941 h 10833126"/>
                <a:gd name="connsiteX66" fmla="*/ 2479656 w 4835994"/>
                <a:gd name="connsiteY66" fmla="*/ 9031525 h 10833126"/>
                <a:gd name="connsiteX67" fmla="*/ 2549994 w 4835994"/>
                <a:gd name="connsiteY67" fmla="*/ 9049110 h 10833126"/>
                <a:gd name="connsiteX68" fmla="*/ 2532410 w 4835994"/>
                <a:gd name="connsiteY68" fmla="*/ 9260125 h 10833126"/>
                <a:gd name="connsiteX69" fmla="*/ 2514825 w 4835994"/>
                <a:gd name="connsiteY69" fmla="*/ 9541479 h 10833126"/>
                <a:gd name="connsiteX70" fmla="*/ 2497240 w 4835994"/>
                <a:gd name="connsiteY70" fmla="*/ 9770079 h 10833126"/>
                <a:gd name="connsiteX71" fmla="*/ 2497240 w 4835994"/>
                <a:gd name="connsiteY71" fmla="*/ 10051433 h 10833126"/>
                <a:gd name="connsiteX72" fmla="*/ 2479656 w 4835994"/>
                <a:gd name="connsiteY72" fmla="*/ 10244864 h 10833126"/>
                <a:gd name="connsiteX73" fmla="*/ 2497240 w 4835994"/>
                <a:gd name="connsiteY73" fmla="*/ 10473464 h 10833126"/>
                <a:gd name="connsiteX74" fmla="*/ 2497240 w 4835994"/>
                <a:gd name="connsiteY74" fmla="*/ 10666895 h 10833126"/>
                <a:gd name="connsiteX75" fmla="*/ 2514825 w 4835994"/>
                <a:gd name="connsiteY75" fmla="*/ 10825156 h 10833126"/>
                <a:gd name="connsiteX76" fmla="*/ 2725840 w 4835994"/>
                <a:gd name="connsiteY76" fmla="*/ 10807572 h 10833126"/>
                <a:gd name="connsiteX77" fmla="*/ 3059948 w 4835994"/>
                <a:gd name="connsiteY77" fmla="*/ 10789987 h 10833126"/>
                <a:gd name="connsiteX78" fmla="*/ 3499563 w 4835994"/>
                <a:gd name="connsiteY78" fmla="*/ 10825156 h 10833126"/>
                <a:gd name="connsiteX79" fmla="*/ 3763333 w 4835994"/>
                <a:gd name="connsiteY79" fmla="*/ 10789987 h 10833126"/>
                <a:gd name="connsiteX80" fmla="*/ 3780917 w 4835994"/>
                <a:gd name="connsiteY80" fmla="*/ 10684479 h 10833126"/>
                <a:gd name="connsiteX81" fmla="*/ 3851256 w 4835994"/>
                <a:gd name="connsiteY81" fmla="*/ 10297618 h 10833126"/>
                <a:gd name="connsiteX82" fmla="*/ 3974348 w 4835994"/>
                <a:gd name="connsiteY82" fmla="*/ 9787664 h 10833126"/>
                <a:gd name="connsiteX83" fmla="*/ 4079856 w 4835994"/>
                <a:gd name="connsiteY83" fmla="*/ 9084279 h 10833126"/>
                <a:gd name="connsiteX84" fmla="*/ 4170011 w 4835994"/>
                <a:gd name="connsiteY84" fmla="*/ 8731750 h 10833126"/>
                <a:gd name="connsiteX85" fmla="*/ 4161486 w 4835994"/>
                <a:gd name="connsiteY85" fmla="*/ 8072999 h 10833126"/>
                <a:gd name="connsiteX86" fmla="*/ 4048340 w 4835994"/>
                <a:gd name="connsiteY86" fmla="*/ 7362814 h 10833126"/>
                <a:gd name="connsiteX87" fmla="*/ 3752447 w 4835994"/>
                <a:gd name="connsiteY87" fmla="*/ 6704216 h 10833126"/>
                <a:gd name="connsiteX88" fmla="*/ 3576297 w 4835994"/>
                <a:gd name="connsiteY88" fmla="*/ 6294263 h 10833126"/>
                <a:gd name="connsiteX89" fmla="*/ 3622656 w 4835994"/>
                <a:gd name="connsiteY89" fmla="*/ 5883879 h 10833126"/>
                <a:gd name="connsiteX90" fmla="*/ 3692994 w 4835994"/>
                <a:gd name="connsiteY90" fmla="*/ 5391510 h 10833126"/>
                <a:gd name="connsiteX91" fmla="*/ 3710579 w 4835994"/>
                <a:gd name="connsiteY91" fmla="*/ 5110156 h 10833126"/>
                <a:gd name="connsiteX92" fmla="*/ 3734304 w 4835994"/>
                <a:gd name="connsiteY92" fmla="*/ 5358295 h 10833126"/>
                <a:gd name="connsiteX93" fmla="*/ 3798502 w 4835994"/>
                <a:gd name="connsiteY93" fmla="*/ 6130064 h 10833126"/>
                <a:gd name="connsiteX94" fmla="*/ 3798502 w 4835994"/>
                <a:gd name="connsiteY94" fmla="*/ 6464172 h 10833126"/>
                <a:gd name="connsiteX95" fmla="*/ 3921594 w 4835994"/>
                <a:gd name="connsiteY95" fmla="*/ 6974125 h 10833126"/>
                <a:gd name="connsiteX96" fmla="*/ 4079856 w 4835994"/>
                <a:gd name="connsiteY96" fmla="*/ 7536833 h 10833126"/>
                <a:gd name="connsiteX97" fmla="*/ 4417591 w 4835994"/>
                <a:gd name="connsiteY97" fmla="*/ 8308882 h 10833126"/>
                <a:gd name="connsiteX98" fmla="*/ 4322970 w 4835994"/>
                <a:gd name="connsiteY98" fmla="*/ 8646896 h 10833126"/>
                <a:gd name="connsiteX99" fmla="*/ 4326040 w 4835994"/>
                <a:gd name="connsiteY99" fmla="*/ 8961187 h 10833126"/>
                <a:gd name="connsiteX100" fmla="*/ 4273286 w 4835994"/>
                <a:gd name="connsiteY100" fmla="*/ 9277710 h 10833126"/>
                <a:gd name="connsiteX101" fmla="*/ 4185363 w 4835994"/>
                <a:gd name="connsiteY101" fmla="*/ 9523895 h 10833126"/>
                <a:gd name="connsiteX102" fmla="*/ 4202948 w 4835994"/>
                <a:gd name="connsiteY102" fmla="*/ 9717325 h 10833126"/>
                <a:gd name="connsiteX103" fmla="*/ 4202948 w 4835994"/>
                <a:gd name="connsiteY103" fmla="*/ 9840418 h 10833126"/>
                <a:gd name="connsiteX104" fmla="*/ 4220533 w 4835994"/>
                <a:gd name="connsiteY104" fmla="*/ 10033848 h 10833126"/>
                <a:gd name="connsiteX105" fmla="*/ 4308456 w 4835994"/>
                <a:gd name="connsiteY105" fmla="*/ 10139356 h 10833126"/>
                <a:gd name="connsiteX106" fmla="*/ 4343625 w 4835994"/>
                <a:gd name="connsiteY106" fmla="*/ 10139356 h 10833126"/>
                <a:gd name="connsiteX107" fmla="*/ 4361210 w 4835994"/>
                <a:gd name="connsiteY107" fmla="*/ 10051433 h 10833126"/>
                <a:gd name="connsiteX108" fmla="*/ 4326040 w 4835994"/>
                <a:gd name="connsiteY108" fmla="*/ 9910756 h 10833126"/>
                <a:gd name="connsiteX109" fmla="*/ 4343625 w 4835994"/>
                <a:gd name="connsiteY109" fmla="*/ 9717325 h 10833126"/>
                <a:gd name="connsiteX110" fmla="*/ 4396379 w 4835994"/>
                <a:gd name="connsiteY110" fmla="*/ 9576648 h 10833126"/>
                <a:gd name="connsiteX111" fmla="*/ 4466717 w 4835994"/>
                <a:gd name="connsiteY111" fmla="*/ 9840418 h 10833126"/>
                <a:gd name="connsiteX112" fmla="*/ 4466717 w 4835994"/>
                <a:gd name="connsiteY112" fmla="*/ 10069018 h 10833126"/>
                <a:gd name="connsiteX113" fmla="*/ 4431548 w 4835994"/>
                <a:gd name="connsiteY113" fmla="*/ 10174525 h 10833126"/>
                <a:gd name="connsiteX114" fmla="*/ 4378794 w 4835994"/>
                <a:gd name="connsiteY114" fmla="*/ 10297618 h 10833126"/>
                <a:gd name="connsiteX115" fmla="*/ 4290871 w 4835994"/>
                <a:gd name="connsiteY115" fmla="*/ 10455879 h 10833126"/>
                <a:gd name="connsiteX116" fmla="*/ 4290871 w 4835994"/>
                <a:gd name="connsiteY116" fmla="*/ 10491048 h 10833126"/>
                <a:gd name="connsiteX117" fmla="*/ 4449133 w 4835994"/>
                <a:gd name="connsiteY117" fmla="*/ 10315202 h 10833126"/>
                <a:gd name="connsiteX118" fmla="*/ 4607394 w 4835994"/>
                <a:gd name="connsiteY118" fmla="*/ 10244864 h 10833126"/>
                <a:gd name="connsiteX119" fmla="*/ 4712902 w 4835994"/>
                <a:gd name="connsiteY119" fmla="*/ 10069018 h 10833126"/>
                <a:gd name="connsiteX120" fmla="*/ 4783240 w 4835994"/>
                <a:gd name="connsiteY120" fmla="*/ 9910756 h 10833126"/>
                <a:gd name="connsiteX121" fmla="*/ 4835994 w 4835994"/>
                <a:gd name="connsiteY121" fmla="*/ 9734910 h 10833126"/>
                <a:gd name="connsiteX122" fmla="*/ 4783240 w 4835994"/>
                <a:gd name="connsiteY122" fmla="*/ 9400802 h 10833126"/>
                <a:gd name="connsiteX123" fmla="*/ 4677733 w 4835994"/>
                <a:gd name="connsiteY123" fmla="*/ 9013941 h 10833126"/>
                <a:gd name="connsiteX124" fmla="*/ 4677733 w 4835994"/>
                <a:gd name="connsiteY124" fmla="*/ 8855679 h 10833126"/>
                <a:gd name="connsiteX125" fmla="*/ 4695317 w 4835994"/>
                <a:gd name="connsiteY125" fmla="*/ 8802925 h 10833126"/>
                <a:gd name="connsiteX126" fmla="*/ 4624979 w 4835994"/>
                <a:gd name="connsiteY126" fmla="*/ 8697418 h 10833126"/>
                <a:gd name="connsiteX127" fmla="*/ 4607394 w 4835994"/>
                <a:gd name="connsiteY127" fmla="*/ 8644664 h 10833126"/>
                <a:gd name="connsiteX128" fmla="*/ 4767051 w 4835994"/>
                <a:gd name="connsiteY128" fmla="*/ 8489194 h 10833126"/>
                <a:gd name="connsiteX129" fmla="*/ 4720438 w 4835994"/>
                <a:gd name="connsiteY129" fmla="*/ 7526505 h 10833126"/>
                <a:gd name="connsiteX130" fmla="*/ 4705086 w 4835994"/>
                <a:gd name="connsiteY130" fmla="*/ 6924162 h 10833126"/>
                <a:gd name="connsiteX131" fmla="*/ 4614094 w 4835994"/>
                <a:gd name="connsiteY131" fmla="*/ 6401370 h 10833126"/>
                <a:gd name="connsiteX132" fmla="*/ 4509423 w 4835994"/>
                <a:gd name="connsiteY132" fmla="*/ 5792048 h 10833126"/>
                <a:gd name="connsiteX133" fmla="*/ 4468950 w 4835994"/>
                <a:gd name="connsiteY133" fmla="*/ 4531259 h 10833126"/>
                <a:gd name="connsiteX134" fmla="*/ 4486334 w 4835994"/>
                <a:gd name="connsiteY134" fmla="*/ 3784940 h 10833126"/>
                <a:gd name="connsiteX135" fmla="*/ 4249079 w 4835994"/>
                <a:gd name="connsiteY135" fmla="*/ 3334567 h 10833126"/>
                <a:gd name="connsiteX136" fmla="*/ 3999320 w 4835994"/>
                <a:gd name="connsiteY136" fmla="*/ 3128639 h 10833126"/>
                <a:gd name="connsiteX137" fmla="*/ 3678324 w 4835994"/>
                <a:gd name="connsiteY137" fmla="*/ 2997117 h 10833126"/>
                <a:gd name="connsiteX138" fmla="*/ 3402429 w 4835994"/>
                <a:gd name="connsiteY138" fmla="*/ 2830297 h 10833126"/>
                <a:gd name="connsiteX139" fmla="*/ 3024779 w 4835994"/>
                <a:gd name="connsiteY139" fmla="*/ 2613141 h 10833126"/>
                <a:gd name="connsiteX140" fmla="*/ 2932566 w 4835994"/>
                <a:gd name="connsiteY140" fmla="*/ 2315993 h 10833126"/>
                <a:gd name="connsiteX141" fmla="*/ 2940426 w 4835994"/>
                <a:gd name="connsiteY141" fmla="*/ 2042893 h 10833126"/>
                <a:gd name="connsiteX142" fmla="*/ 3136471 w 4835994"/>
                <a:gd name="connsiteY142" fmla="*/ 2049709 h 10833126"/>
                <a:gd name="connsiteX143" fmla="*/ 3381669 w 4835994"/>
                <a:gd name="connsiteY143" fmla="*/ 2059014 h 10833126"/>
                <a:gd name="connsiteX144" fmla="*/ 3456335 w 4835994"/>
                <a:gd name="connsiteY144" fmla="*/ 1867016 h 10833126"/>
                <a:gd name="connsiteX145" fmla="*/ 3490152 w 4835994"/>
                <a:gd name="connsiteY145" fmla="*/ 1828521 h 10833126"/>
                <a:gd name="connsiteX146" fmla="*/ 3544393 w 4835994"/>
                <a:gd name="connsiteY146" fmla="*/ 1769079 h 10833126"/>
                <a:gd name="connsiteX147" fmla="*/ 3517148 w 4835994"/>
                <a:gd name="connsiteY147" fmla="*/ 1692803 h 10833126"/>
                <a:gd name="connsiteX148" fmla="*/ 3479084 w 4835994"/>
                <a:gd name="connsiteY148" fmla="*/ 1667100 h 10833126"/>
                <a:gd name="connsiteX149" fmla="*/ 3538167 w 4835994"/>
                <a:gd name="connsiteY149" fmla="*/ 1642039 h 10833126"/>
                <a:gd name="connsiteX150" fmla="*/ 3581842 w 4835994"/>
                <a:gd name="connsiteY150" fmla="*/ 1592659 h 10833126"/>
                <a:gd name="connsiteX151" fmla="*/ 3576833 w 4835994"/>
                <a:gd name="connsiteY151" fmla="*/ 1527488 h 10833126"/>
                <a:gd name="connsiteX152" fmla="*/ 3582358 w 4835994"/>
                <a:gd name="connsiteY152" fmla="*/ 1431675 h 10833126"/>
                <a:gd name="connsiteX153" fmla="*/ 3625953 w 4835994"/>
                <a:gd name="connsiteY153" fmla="*/ 1388812 h 10833126"/>
                <a:gd name="connsiteX154" fmla="*/ 3724744 w 4835994"/>
                <a:gd name="connsiteY154" fmla="*/ 1367931 h 10833126"/>
                <a:gd name="connsiteX155" fmla="*/ 3777254 w 4835994"/>
                <a:gd name="connsiteY155" fmla="*/ 1289533 h 10833126"/>
                <a:gd name="connsiteX156" fmla="*/ 3694093 w 4835994"/>
                <a:gd name="connsiteY156" fmla="*/ 1184024 h 10833126"/>
                <a:gd name="connsiteX157" fmla="*/ 3635111 w 4835994"/>
                <a:gd name="connsiteY157" fmla="*/ 1101108 h 10833126"/>
                <a:gd name="connsiteX158" fmla="*/ 3576129 w 4835994"/>
                <a:gd name="connsiteY158" fmla="*/ 986197 h 10833126"/>
                <a:gd name="connsiteX159" fmla="*/ 3618394 w 4835994"/>
                <a:gd name="connsiteY159" fmla="*/ 792751 h 10833126"/>
                <a:gd name="connsiteX160" fmla="*/ 3578949 w 4835994"/>
                <a:gd name="connsiteY160" fmla="*/ 374126 h 10833126"/>
                <a:gd name="connsiteX161" fmla="*/ 3230479 w 4835994"/>
                <a:gd name="connsiteY161" fmla="*/ 92717 h 10833126"/>
                <a:gd name="connsiteX162" fmla="*/ 2484785 w 4835994"/>
                <a:gd name="connsiteY162" fmla="*/ 1093 h 10833126"/>
                <a:gd name="connsiteX163" fmla="*/ 2198302 w 4835994"/>
                <a:gd name="connsiteY163" fmla="*/ 64838 h 10833126"/>
                <a:gd name="connsiteX164" fmla="*/ 1776271 w 4835994"/>
                <a:gd name="connsiteY164" fmla="*/ 362310 h 10833126"/>
                <a:gd name="connsiteX165" fmla="*/ 1639257 w 4835994"/>
                <a:gd name="connsiteY165" fmla="*/ 686527 h 10833126"/>
                <a:gd name="connsiteX166" fmla="*/ 1628634 w 4835994"/>
                <a:gd name="connsiteY166" fmla="*/ 1138232 h 10833126"/>
                <a:gd name="connsiteX167" fmla="*/ 1792184 w 4835994"/>
                <a:gd name="connsiteY167" fmla="*/ 1460980 h 10833126"/>
                <a:gd name="connsiteX168" fmla="*/ 2061231 w 4835994"/>
                <a:gd name="connsiteY168" fmla="*/ 1847679 h 10833126"/>
                <a:gd name="connsiteX169" fmla="*/ 2064963 w 4835994"/>
                <a:gd name="connsiteY169" fmla="*/ 2156677 h 10833126"/>
                <a:gd name="connsiteX170" fmla="*/ 2004871 w 4835994"/>
                <a:gd name="connsiteY170" fmla="*/ 2507633 h 10833126"/>
                <a:gd name="connsiteX171" fmla="*/ 1562185 w 4835994"/>
                <a:gd name="connsiteY171" fmla="*/ 2807410 h 10833126"/>
                <a:gd name="connsiteX172" fmla="*/ 1139317 w 4835994"/>
                <a:gd name="connsiteY172" fmla="*/ 3015354 h 10833126"/>
                <a:gd name="connsiteX0" fmla="*/ 1139317 w 4835994"/>
                <a:gd name="connsiteY0" fmla="*/ 3020995 h 10838767"/>
                <a:gd name="connsiteX1" fmla="*/ 521192 w 4835994"/>
                <a:gd name="connsiteY1" fmla="*/ 3348556 h 10838767"/>
                <a:gd name="connsiteX2" fmla="*/ 332099 w 4835994"/>
                <a:gd name="connsiteY2" fmla="*/ 4163157 h 10838767"/>
                <a:gd name="connsiteX3" fmla="*/ 341311 w 4835994"/>
                <a:gd name="connsiteY3" fmla="*/ 5077558 h 10838767"/>
                <a:gd name="connsiteX4" fmla="*/ 280183 w 4835994"/>
                <a:gd name="connsiteY4" fmla="*/ 5956230 h 10838767"/>
                <a:gd name="connsiteX5" fmla="*/ 113548 w 4835994"/>
                <a:gd name="connsiteY5" fmla="*/ 6779357 h 10838767"/>
                <a:gd name="connsiteX6" fmla="*/ 57724 w 4835994"/>
                <a:gd name="connsiteY6" fmla="*/ 7509259 h 10838767"/>
                <a:gd name="connsiteX7" fmla="*/ 83682 w 4835994"/>
                <a:gd name="connsiteY7" fmla="*/ 8064430 h 10838767"/>
                <a:gd name="connsiteX8" fmla="*/ 51583 w 4835994"/>
                <a:gd name="connsiteY8" fmla="*/ 8331549 h 10838767"/>
                <a:gd name="connsiteX9" fmla="*/ 51583 w 4835994"/>
                <a:gd name="connsiteY9" fmla="*/ 8601459 h 10838767"/>
                <a:gd name="connsiteX10" fmla="*/ 158486 w 4835994"/>
                <a:gd name="connsiteY10" fmla="*/ 8755813 h 10838767"/>
                <a:gd name="connsiteX11" fmla="*/ 105733 w 4835994"/>
                <a:gd name="connsiteY11" fmla="*/ 8808566 h 10838767"/>
                <a:gd name="connsiteX12" fmla="*/ 193656 w 4835994"/>
                <a:gd name="connsiteY12" fmla="*/ 8878905 h 10838767"/>
                <a:gd name="connsiteX13" fmla="*/ 211240 w 4835994"/>
                <a:gd name="connsiteY13" fmla="*/ 8949243 h 10838767"/>
                <a:gd name="connsiteX14" fmla="*/ 211240 w 4835994"/>
                <a:gd name="connsiteY14" fmla="*/ 9001997 h 10838767"/>
                <a:gd name="connsiteX15" fmla="*/ 158486 w 4835994"/>
                <a:gd name="connsiteY15" fmla="*/ 9072336 h 10838767"/>
                <a:gd name="connsiteX16" fmla="*/ 105733 w 4835994"/>
                <a:gd name="connsiteY16" fmla="*/ 9177843 h 10838767"/>
                <a:gd name="connsiteX17" fmla="*/ 52979 w 4835994"/>
                <a:gd name="connsiteY17" fmla="*/ 9511951 h 10838767"/>
                <a:gd name="connsiteX18" fmla="*/ 225 w 4835994"/>
                <a:gd name="connsiteY18" fmla="*/ 9775720 h 10838767"/>
                <a:gd name="connsiteX19" fmla="*/ 35394 w 4835994"/>
                <a:gd name="connsiteY19" fmla="*/ 9898813 h 10838767"/>
                <a:gd name="connsiteX20" fmla="*/ 70563 w 4835994"/>
                <a:gd name="connsiteY20" fmla="*/ 10057074 h 10838767"/>
                <a:gd name="connsiteX21" fmla="*/ 228825 w 4835994"/>
                <a:gd name="connsiteY21" fmla="*/ 10303259 h 10838767"/>
                <a:gd name="connsiteX22" fmla="*/ 422256 w 4835994"/>
                <a:gd name="connsiteY22" fmla="*/ 10479105 h 10838767"/>
                <a:gd name="connsiteX23" fmla="*/ 527763 w 4835994"/>
                <a:gd name="connsiteY23" fmla="*/ 10496689 h 10838767"/>
                <a:gd name="connsiteX24" fmla="*/ 562933 w 4835994"/>
                <a:gd name="connsiteY24" fmla="*/ 10479105 h 10838767"/>
                <a:gd name="connsiteX25" fmla="*/ 510179 w 4835994"/>
                <a:gd name="connsiteY25" fmla="*/ 10356013 h 10838767"/>
                <a:gd name="connsiteX26" fmla="*/ 457425 w 4835994"/>
                <a:gd name="connsiteY26" fmla="*/ 10285674 h 10838767"/>
                <a:gd name="connsiteX27" fmla="*/ 369502 w 4835994"/>
                <a:gd name="connsiteY27" fmla="*/ 10162582 h 10838767"/>
                <a:gd name="connsiteX28" fmla="*/ 351917 w 4835994"/>
                <a:gd name="connsiteY28" fmla="*/ 9846059 h 10838767"/>
                <a:gd name="connsiteX29" fmla="*/ 422256 w 4835994"/>
                <a:gd name="connsiteY29" fmla="*/ 9652628 h 10838767"/>
                <a:gd name="connsiteX30" fmla="*/ 422256 w 4835994"/>
                <a:gd name="connsiteY30" fmla="*/ 9617459 h 10838767"/>
                <a:gd name="connsiteX31" fmla="*/ 527763 w 4835994"/>
                <a:gd name="connsiteY31" fmla="*/ 9775720 h 10838767"/>
                <a:gd name="connsiteX32" fmla="*/ 510179 w 4835994"/>
                <a:gd name="connsiteY32" fmla="*/ 9933982 h 10838767"/>
                <a:gd name="connsiteX33" fmla="*/ 492594 w 4835994"/>
                <a:gd name="connsiteY33" fmla="*/ 10092243 h 10838767"/>
                <a:gd name="connsiteX34" fmla="*/ 492594 w 4835994"/>
                <a:gd name="connsiteY34" fmla="*/ 10162582 h 10838767"/>
                <a:gd name="connsiteX35" fmla="*/ 562933 w 4835994"/>
                <a:gd name="connsiteY35" fmla="*/ 10180166 h 10838767"/>
                <a:gd name="connsiteX36" fmla="*/ 615686 w 4835994"/>
                <a:gd name="connsiteY36" fmla="*/ 9933982 h 10838767"/>
                <a:gd name="connsiteX37" fmla="*/ 615686 w 4835994"/>
                <a:gd name="connsiteY37" fmla="*/ 9670213 h 10838767"/>
                <a:gd name="connsiteX38" fmla="*/ 562933 w 4835994"/>
                <a:gd name="connsiteY38" fmla="*/ 9318520 h 10838767"/>
                <a:gd name="connsiteX39" fmla="*/ 527763 w 4835994"/>
                <a:gd name="connsiteY39" fmla="*/ 9089920 h 10838767"/>
                <a:gd name="connsiteX40" fmla="*/ 492594 w 4835994"/>
                <a:gd name="connsiteY40" fmla="*/ 8861320 h 10838767"/>
                <a:gd name="connsiteX41" fmla="*/ 562933 w 4835994"/>
                <a:gd name="connsiteY41" fmla="*/ 8579966 h 10838767"/>
                <a:gd name="connsiteX42" fmla="*/ 502642 w 4835994"/>
                <a:gd name="connsiteY42" fmla="*/ 8218225 h 10838767"/>
                <a:gd name="connsiteX43" fmla="*/ 974382 w 4835994"/>
                <a:gd name="connsiteY43" fmla="*/ 6496406 h 10838767"/>
                <a:gd name="connsiteX44" fmla="*/ 1067405 w 4835994"/>
                <a:gd name="connsiteY44" fmla="*/ 5613190 h 10838767"/>
                <a:gd name="connsiteX45" fmla="*/ 1093998 w 4835994"/>
                <a:gd name="connsiteY45" fmla="*/ 5115544 h 10838767"/>
                <a:gd name="connsiteX46" fmla="*/ 1104715 w 4835994"/>
                <a:gd name="connsiteY46" fmla="*/ 5124106 h 10838767"/>
                <a:gd name="connsiteX47" fmla="*/ 1207423 w 4835994"/>
                <a:gd name="connsiteY47" fmla="*/ 5640520 h 10838767"/>
                <a:gd name="connsiteX48" fmla="*/ 1325236 w 4835994"/>
                <a:gd name="connsiteY48" fmla="*/ 6306071 h 10838767"/>
                <a:gd name="connsiteX49" fmla="*/ 1193086 w 4835994"/>
                <a:gd name="connsiteY49" fmla="*/ 6738454 h 10838767"/>
                <a:gd name="connsiteX50" fmla="*/ 822515 w 4835994"/>
                <a:gd name="connsiteY50" fmla="*/ 7772698 h 10838767"/>
                <a:gd name="connsiteX51" fmla="*/ 698306 w 4835994"/>
                <a:gd name="connsiteY51" fmla="*/ 8794611 h 10838767"/>
                <a:gd name="connsiteX52" fmla="*/ 861871 w 4835994"/>
                <a:gd name="connsiteY52" fmla="*/ 9863643 h 10838767"/>
                <a:gd name="connsiteX53" fmla="*/ 843458 w 4835994"/>
                <a:gd name="connsiteY53" fmla="*/ 9913820 h 10838767"/>
                <a:gd name="connsiteX54" fmla="*/ 1020133 w 4835994"/>
                <a:gd name="connsiteY54" fmla="*/ 10602197 h 10838767"/>
                <a:gd name="connsiteX55" fmla="*/ 1090471 w 4835994"/>
                <a:gd name="connsiteY55" fmla="*/ 10813213 h 10838767"/>
                <a:gd name="connsiteX56" fmla="*/ 1178394 w 4835994"/>
                <a:gd name="connsiteY56" fmla="*/ 10813213 h 10838767"/>
                <a:gd name="connsiteX57" fmla="*/ 1389410 w 4835994"/>
                <a:gd name="connsiteY57" fmla="*/ 10813213 h 10838767"/>
                <a:gd name="connsiteX58" fmla="*/ 1916948 w 4835994"/>
                <a:gd name="connsiteY58" fmla="*/ 10813213 h 10838767"/>
                <a:gd name="connsiteX59" fmla="*/ 2338979 w 4835994"/>
                <a:gd name="connsiteY59" fmla="*/ 10795628 h 10838767"/>
                <a:gd name="connsiteX60" fmla="*/ 2374148 w 4835994"/>
                <a:gd name="connsiteY60" fmla="*/ 10672536 h 10838767"/>
                <a:gd name="connsiteX61" fmla="*/ 2338979 w 4835994"/>
                <a:gd name="connsiteY61" fmla="*/ 10408766 h 10838767"/>
                <a:gd name="connsiteX62" fmla="*/ 2356563 w 4835994"/>
                <a:gd name="connsiteY62" fmla="*/ 10004320 h 10838767"/>
                <a:gd name="connsiteX63" fmla="*/ 2338979 w 4835994"/>
                <a:gd name="connsiteY63" fmla="*/ 9441613 h 10838767"/>
                <a:gd name="connsiteX64" fmla="*/ 2303810 w 4835994"/>
                <a:gd name="connsiteY64" fmla="*/ 9142674 h 10838767"/>
                <a:gd name="connsiteX65" fmla="*/ 2303810 w 4835994"/>
                <a:gd name="connsiteY65" fmla="*/ 9019582 h 10838767"/>
                <a:gd name="connsiteX66" fmla="*/ 2479656 w 4835994"/>
                <a:gd name="connsiteY66" fmla="*/ 9037166 h 10838767"/>
                <a:gd name="connsiteX67" fmla="*/ 2549994 w 4835994"/>
                <a:gd name="connsiteY67" fmla="*/ 9054751 h 10838767"/>
                <a:gd name="connsiteX68" fmla="*/ 2532410 w 4835994"/>
                <a:gd name="connsiteY68" fmla="*/ 9265766 h 10838767"/>
                <a:gd name="connsiteX69" fmla="*/ 2514825 w 4835994"/>
                <a:gd name="connsiteY69" fmla="*/ 9547120 h 10838767"/>
                <a:gd name="connsiteX70" fmla="*/ 2497240 w 4835994"/>
                <a:gd name="connsiteY70" fmla="*/ 9775720 h 10838767"/>
                <a:gd name="connsiteX71" fmla="*/ 2497240 w 4835994"/>
                <a:gd name="connsiteY71" fmla="*/ 10057074 h 10838767"/>
                <a:gd name="connsiteX72" fmla="*/ 2479656 w 4835994"/>
                <a:gd name="connsiteY72" fmla="*/ 10250505 h 10838767"/>
                <a:gd name="connsiteX73" fmla="*/ 2497240 w 4835994"/>
                <a:gd name="connsiteY73" fmla="*/ 10479105 h 10838767"/>
                <a:gd name="connsiteX74" fmla="*/ 2497240 w 4835994"/>
                <a:gd name="connsiteY74" fmla="*/ 10672536 h 10838767"/>
                <a:gd name="connsiteX75" fmla="*/ 2514825 w 4835994"/>
                <a:gd name="connsiteY75" fmla="*/ 10830797 h 10838767"/>
                <a:gd name="connsiteX76" fmla="*/ 2725840 w 4835994"/>
                <a:gd name="connsiteY76" fmla="*/ 10813213 h 10838767"/>
                <a:gd name="connsiteX77" fmla="*/ 3059948 w 4835994"/>
                <a:gd name="connsiteY77" fmla="*/ 10795628 h 10838767"/>
                <a:gd name="connsiteX78" fmla="*/ 3499563 w 4835994"/>
                <a:gd name="connsiteY78" fmla="*/ 10830797 h 10838767"/>
                <a:gd name="connsiteX79" fmla="*/ 3763333 w 4835994"/>
                <a:gd name="connsiteY79" fmla="*/ 10795628 h 10838767"/>
                <a:gd name="connsiteX80" fmla="*/ 3780917 w 4835994"/>
                <a:gd name="connsiteY80" fmla="*/ 10690120 h 10838767"/>
                <a:gd name="connsiteX81" fmla="*/ 3851256 w 4835994"/>
                <a:gd name="connsiteY81" fmla="*/ 10303259 h 10838767"/>
                <a:gd name="connsiteX82" fmla="*/ 3974348 w 4835994"/>
                <a:gd name="connsiteY82" fmla="*/ 9793305 h 10838767"/>
                <a:gd name="connsiteX83" fmla="*/ 4079856 w 4835994"/>
                <a:gd name="connsiteY83" fmla="*/ 9089920 h 10838767"/>
                <a:gd name="connsiteX84" fmla="*/ 4170011 w 4835994"/>
                <a:gd name="connsiteY84" fmla="*/ 8737391 h 10838767"/>
                <a:gd name="connsiteX85" fmla="*/ 4161486 w 4835994"/>
                <a:gd name="connsiteY85" fmla="*/ 8078640 h 10838767"/>
                <a:gd name="connsiteX86" fmla="*/ 4048340 w 4835994"/>
                <a:gd name="connsiteY86" fmla="*/ 7368455 h 10838767"/>
                <a:gd name="connsiteX87" fmla="*/ 3752447 w 4835994"/>
                <a:gd name="connsiteY87" fmla="*/ 6709857 h 10838767"/>
                <a:gd name="connsiteX88" fmla="*/ 3576297 w 4835994"/>
                <a:gd name="connsiteY88" fmla="*/ 6299904 h 10838767"/>
                <a:gd name="connsiteX89" fmla="*/ 3622656 w 4835994"/>
                <a:gd name="connsiteY89" fmla="*/ 5889520 h 10838767"/>
                <a:gd name="connsiteX90" fmla="*/ 3692994 w 4835994"/>
                <a:gd name="connsiteY90" fmla="*/ 5397151 h 10838767"/>
                <a:gd name="connsiteX91" fmla="*/ 3710579 w 4835994"/>
                <a:gd name="connsiteY91" fmla="*/ 5115797 h 10838767"/>
                <a:gd name="connsiteX92" fmla="*/ 3734304 w 4835994"/>
                <a:gd name="connsiteY92" fmla="*/ 5363936 h 10838767"/>
                <a:gd name="connsiteX93" fmla="*/ 3798502 w 4835994"/>
                <a:gd name="connsiteY93" fmla="*/ 6135705 h 10838767"/>
                <a:gd name="connsiteX94" fmla="*/ 3798502 w 4835994"/>
                <a:gd name="connsiteY94" fmla="*/ 6469813 h 10838767"/>
                <a:gd name="connsiteX95" fmla="*/ 3921594 w 4835994"/>
                <a:gd name="connsiteY95" fmla="*/ 6979766 h 10838767"/>
                <a:gd name="connsiteX96" fmla="*/ 4079856 w 4835994"/>
                <a:gd name="connsiteY96" fmla="*/ 7542474 h 10838767"/>
                <a:gd name="connsiteX97" fmla="*/ 4417591 w 4835994"/>
                <a:gd name="connsiteY97" fmla="*/ 8314523 h 10838767"/>
                <a:gd name="connsiteX98" fmla="*/ 4322970 w 4835994"/>
                <a:gd name="connsiteY98" fmla="*/ 8652537 h 10838767"/>
                <a:gd name="connsiteX99" fmla="*/ 4326040 w 4835994"/>
                <a:gd name="connsiteY99" fmla="*/ 8966828 h 10838767"/>
                <a:gd name="connsiteX100" fmla="*/ 4273286 w 4835994"/>
                <a:gd name="connsiteY100" fmla="*/ 9283351 h 10838767"/>
                <a:gd name="connsiteX101" fmla="*/ 4185363 w 4835994"/>
                <a:gd name="connsiteY101" fmla="*/ 9529536 h 10838767"/>
                <a:gd name="connsiteX102" fmla="*/ 4202948 w 4835994"/>
                <a:gd name="connsiteY102" fmla="*/ 9722966 h 10838767"/>
                <a:gd name="connsiteX103" fmla="*/ 4202948 w 4835994"/>
                <a:gd name="connsiteY103" fmla="*/ 9846059 h 10838767"/>
                <a:gd name="connsiteX104" fmla="*/ 4220533 w 4835994"/>
                <a:gd name="connsiteY104" fmla="*/ 10039489 h 10838767"/>
                <a:gd name="connsiteX105" fmla="*/ 4308456 w 4835994"/>
                <a:gd name="connsiteY105" fmla="*/ 10144997 h 10838767"/>
                <a:gd name="connsiteX106" fmla="*/ 4343625 w 4835994"/>
                <a:gd name="connsiteY106" fmla="*/ 10144997 h 10838767"/>
                <a:gd name="connsiteX107" fmla="*/ 4361210 w 4835994"/>
                <a:gd name="connsiteY107" fmla="*/ 10057074 h 10838767"/>
                <a:gd name="connsiteX108" fmla="*/ 4326040 w 4835994"/>
                <a:gd name="connsiteY108" fmla="*/ 9916397 h 10838767"/>
                <a:gd name="connsiteX109" fmla="*/ 4343625 w 4835994"/>
                <a:gd name="connsiteY109" fmla="*/ 9722966 h 10838767"/>
                <a:gd name="connsiteX110" fmla="*/ 4396379 w 4835994"/>
                <a:gd name="connsiteY110" fmla="*/ 9582289 h 10838767"/>
                <a:gd name="connsiteX111" fmla="*/ 4466717 w 4835994"/>
                <a:gd name="connsiteY111" fmla="*/ 9846059 h 10838767"/>
                <a:gd name="connsiteX112" fmla="*/ 4466717 w 4835994"/>
                <a:gd name="connsiteY112" fmla="*/ 10074659 h 10838767"/>
                <a:gd name="connsiteX113" fmla="*/ 4431548 w 4835994"/>
                <a:gd name="connsiteY113" fmla="*/ 10180166 h 10838767"/>
                <a:gd name="connsiteX114" fmla="*/ 4378794 w 4835994"/>
                <a:gd name="connsiteY114" fmla="*/ 10303259 h 10838767"/>
                <a:gd name="connsiteX115" fmla="*/ 4290871 w 4835994"/>
                <a:gd name="connsiteY115" fmla="*/ 10461520 h 10838767"/>
                <a:gd name="connsiteX116" fmla="*/ 4290871 w 4835994"/>
                <a:gd name="connsiteY116" fmla="*/ 10496689 h 10838767"/>
                <a:gd name="connsiteX117" fmla="*/ 4449133 w 4835994"/>
                <a:gd name="connsiteY117" fmla="*/ 10320843 h 10838767"/>
                <a:gd name="connsiteX118" fmla="*/ 4607394 w 4835994"/>
                <a:gd name="connsiteY118" fmla="*/ 10250505 h 10838767"/>
                <a:gd name="connsiteX119" fmla="*/ 4712902 w 4835994"/>
                <a:gd name="connsiteY119" fmla="*/ 10074659 h 10838767"/>
                <a:gd name="connsiteX120" fmla="*/ 4783240 w 4835994"/>
                <a:gd name="connsiteY120" fmla="*/ 9916397 h 10838767"/>
                <a:gd name="connsiteX121" fmla="*/ 4835994 w 4835994"/>
                <a:gd name="connsiteY121" fmla="*/ 9740551 h 10838767"/>
                <a:gd name="connsiteX122" fmla="*/ 4783240 w 4835994"/>
                <a:gd name="connsiteY122" fmla="*/ 9406443 h 10838767"/>
                <a:gd name="connsiteX123" fmla="*/ 4677733 w 4835994"/>
                <a:gd name="connsiteY123" fmla="*/ 9019582 h 10838767"/>
                <a:gd name="connsiteX124" fmla="*/ 4677733 w 4835994"/>
                <a:gd name="connsiteY124" fmla="*/ 8861320 h 10838767"/>
                <a:gd name="connsiteX125" fmla="*/ 4695317 w 4835994"/>
                <a:gd name="connsiteY125" fmla="*/ 8808566 h 10838767"/>
                <a:gd name="connsiteX126" fmla="*/ 4624979 w 4835994"/>
                <a:gd name="connsiteY126" fmla="*/ 8703059 h 10838767"/>
                <a:gd name="connsiteX127" fmla="*/ 4607394 w 4835994"/>
                <a:gd name="connsiteY127" fmla="*/ 8650305 h 10838767"/>
                <a:gd name="connsiteX128" fmla="*/ 4767051 w 4835994"/>
                <a:gd name="connsiteY128" fmla="*/ 8494835 h 10838767"/>
                <a:gd name="connsiteX129" fmla="*/ 4720438 w 4835994"/>
                <a:gd name="connsiteY129" fmla="*/ 7532146 h 10838767"/>
                <a:gd name="connsiteX130" fmla="*/ 4705086 w 4835994"/>
                <a:gd name="connsiteY130" fmla="*/ 6929803 h 10838767"/>
                <a:gd name="connsiteX131" fmla="*/ 4614094 w 4835994"/>
                <a:gd name="connsiteY131" fmla="*/ 6407011 h 10838767"/>
                <a:gd name="connsiteX132" fmla="*/ 4509423 w 4835994"/>
                <a:gd name="connsiteY132" fmla="*/ 5797689 h 10838767"/>
                <a:gd name="connsiteX133" fmla="*/ 4468950 w 4835994"/>
                <a:gd name="connsiteY133" fmla="*/ 4536900 h 10838767"/>
                <a:gd name="connsiteX134" fmla="*/ 4486334 w 4835994"/>
                <a:gd name="connsiteY134" fmla="*/ 3790581 h 10838767"/>
                <a:gd name="connsiteX135" fmla="*/ 4249079 w 4835994"/>
                <a:gd name="connsiteY135" fmla="*/ 3340208 h 10838767"/>
                <a:gd name="connsiteX136" fmla="*/ 3999320 w 4835994"/>
                <a:gd name="connsiteY136" fmla="*/ 3134280 h 10838767"/>
                <a:gd name="connsiteX137" fmla="*/ 3678324 w 4835994"/>
                <a:gd name="connsiteY137" fmla="*/ 3002758 h 10838767"/>
                <a:gd name="connsiteX138" fmla="*/ 3402429 w 4835994"/>
                <a:gd name="connsiteY138" fmla="*/ 2835938 h 10838767"/>
                <a:gd name="connsiteX139" fmla="*/ 3024779 w 4835994"/>
                <a:gd name="connsiteY139" fmla="*/ 2618782 h 10838767"/>
                <a:gd name="connsiteX140" fmla="*/ 2932566 w 4835994"/>
                <a:gd name="connsiteY140" fmla="*/ 2321634 h 10838767"/>
                <a:gd name="connsiteX141" fmla="*/ 2940426 w 4835994"/>
                <a:gd name="connsiteY141" fmla="*/ 2048534 h 10838767"/>
                <a:gd name="connsiteX142" fmla="*/ 3136471 w 4835994"/>
                <a:gd name="connsiteY142" fmla="*/ 2055350 h 10838767"/>
                <a:gd name="connsiteX143" fmla="*/ 3381669 w 4835994"/>
                <a:gd name="connsiteY143" fmla="*/ 2064655 h 10838767"/>
                <a:gd name="connsiteX144" fmla="*/ 3456335 w 4835994"/>
                <a:gd name="connsiteY144" fmla="*/ 1872657 h 10838767"/>
                <a:gd name="connsiteX145" fmla="*/ 3490152 w 4835994"/>
                <a:gd name="connsiteY145" fmla="*/ 1834162 h 10838767"/>
                <a:gd name="connsiteX146" fmla="*/ 3544393 w 4835994"/>
                <a:gd name="connsiteY146" fmla="*/ 1774720 h 10838767"/>
                <a:gd name="connsiteX147" fmla="*/ 3517148 w 4835994"/>
                <a:gd name="connsiteY147" fmla="*/ 1698444 h 10838767"/>
                <a:gd name="connsiteX148" fmla="*/ 3479084 w 4835994"/>
                <a:gd name="connsiteY148" fmla="*/ 1672741 h 10838767"/>
                <a:gd name="connsiteX149" fmla="*/ 3538167 w 4835994"/>
                <a:gd name="connsiteY149" fmla="*/ 1647680 h 10838767"/>
                <a:gd name="connsiteX150" fmla="*/ 3581842 w 4835994"/>
                <a:gd name="connsiteY150" fmla="*/ 1598300 h 10838767"/>
                <a:gd name="connsiteX151" fmla="*/ 3576833 w 4835994"/>
                <a:gd name="connsiteY151" fmla="*/ 1533129 h 10838767"/>
                <a:gd name="connsiteX152" fmla="*/ 3582358 w 4835994"/>
                <a:gd name="connsiteY152" fmla="*/ 1437316 h 10838767"/>
                <a:gd name="connsiteX153" fmla="*/ 3625953 w 4835994"/>
                <a:gd name="connsiteY153" fmla="*/ 1394453 h 10838767"/>
                <a:gd name="connsiteX154" fmla="*/ 3724744 w 4835994"/>
                <a:gd name="connsiteY154" fmla="*/ 1373572 h 10838767"/>
                <a:gd name="connsiteX155" fmla="*/ 3777254 w 4835994"/>
                <a:gd name="connsiteY155" fmla="*/ 1295174 h 10838767"/>
                <a:gd name="connsiteX156" fmla="*/ 3694093 w 4835994"/>
                <a:gd name="connsiteY156" fmla="*/ 1189665 h 10838767"/>
                <a:gd name="connsiteX157" fmla="*/ 3635111 w 4835994"/>
                <a:gd name="connsiteY157" fmla="*/ 1106749 h 10838767"/>
                <a:gd name="connsiteX158" fmla="*/ 3576129 w 4835994"/>
                <a:gd name="connsiteY158" fmla="*/ 991838 h 10838767"/>
                <a:gd name="connsiteX159" fmla="*/ 3618394 w 4835994"/>
                <a:gd name="connsiteY159" fmla="*/ 798392 h 10838767"/>
                <a:gd name="connsiteX160" fmla="*/ 3578949 w 4835994"/>
                <a:gd name="connsiteY160" fmla="*/ 379767 h 10838767"/>
                <a:gd name="connsiteX161" fmla="*/ 3230479 w 4835994"/>
                <a:gd name="connsiteY161" fmla="*/ 98358 h 10838767"/>
                <a:gd name="connsiteX162" fmla="*/ 2717060 w 4835994"/>
                <a:gd name="connsiteY162" fmla="*/ 854 h 10838767"/>
                <a:gd name="connsiteX163" fmla="*/ 2198302 w 4835994"/>
                <a:gd name="connsiteY163" fmla="*/ 70479 h 10838767"/>
                <a:gd name="connsiteX164" fmla="*/ 1776271 w 4835994"/>
                <a:gd name="connsiteY164" fmla="*/ 367951 h 10838767"/>
                <a:gd name="connsiteX165" fmla="*/ 1639257 w 4835994"/>
                <a:gd name="connsiteY165" fmla="*/ 692168 h 10838767"/>
                <a:gd name="connsiteX166" fmla="*/ 1628634 w 4835994"/>
                <a:gd name="connsiteY166" fmla="*/ 1143873 h 10838767"/>
                <a:gd name="connsiteX167" fmla="*/ 1792184 w 4835994"/>
                <a:gd name="connsiteY167" fmla="*/ 1466621 h 10838767"/>
                <a:gd name="connsiteX168" fmla="*/ 2061231 w 4835994"/>
                <a:gd name="connsiteY168" fmla="*/ 1853320 h 10838767"/>
                <a:gd name="connsiteX169" fmla="*/ 2064963 w 4835994"/>
                <a:gd name="connsiteY169" fmla="*/ 2162318 h 10838767"/>
                <a:gd name="connsiteX170" fmla="*/ 2004871 w 4835994"/>
                <a:gd name="connsiteY170" fmla="*/ 2513274 h 10838767"/>
                <a:gd name="connsiteX171" fmla="*/ 1562185 w 4835994"/>
                <a:gd name="connsiteY171" fmla="*/ 2813051 h 10838767"/>
                <a:gd name="connsiteX172" fmla="*/ 1139317 w 4835994"/>
                <a:gd name="connsiteY172" fmla="*/ 3020995 h 10838767"/>
                <a:gd name="connsiteX0" fmla="*/ 1139317 w 4835994"/>
                <a:gd name="connsiteY0" fmla="*/ 3020995 h 10838767"/>
                <a:gd name="connsiteX1" fmla="*/ 521192 w 4835994"/>
                <a:gd name="connsiteY1" fmla="*/ 3348556 h 10838767"/>
                <a:gd name="connsiteX2" fmla="*/ 332099 w 4835994"/>
                <a:gd name="connsiteY2" fmla="*/ 4163157 h 10838767"/>
                <a:gd name="connsiteX3" fmla="*/ 341311 w 4835994"/>
                <a:gd name="connsiteY3" fmla="*/ 5077558 h 10838767"/>
                <a:gd name="connsiteX4" fmla="*/ 280183 w 4835994"/>
                <a:gd name="connsiteY4" fmla="*/ 5956230 h 10838767"/>
                <a:gd name="connsiteX5" fmla="*/ 113548 w 4835994"/>
                <a:gd name="connsiteY5" fmla="*/ 6779357 h 10838767"/>
                <a:gd name="connsiteX6" fmla="*/ 57724 w 4835994"/>
                <a:gd name="connsiteY6" fmla="*/ 7509259 h 10838767"/>
                <a:gd name="connsiteX7" fmla="*/ 83682 w 4835994"/>
                <a:gd name="connsiteY7" fmla="*/ 8064430 h 10838767"/>
                <a:gd name="connsiteX8" fmla="*/ 51583 w 4835994"/>
                <a:gd name="connsiteY8" fmla="*/ 8331549 h 10838767"/>
                <a:gd name="connsiteX9" fmla="*/ 51583 w 4835994"/>
                <a:gd name="connsiteY9" fmla="*/ 8601459 h 10838767"/>
                <a:gd name="connsiteX10" fmla="*/ 158486 w 4835994"/>
                <a:gd name="connsiteY10" fmla="*/ 8755813 h 10838767"/>
                <a:gd name="connsiteX11" fmla="*/ 105733 w 4835994"/>
                <a:gd name="connsiteY11" fmla="*/ 8808566 h 10838767"/>
                <a:gd name="connsiteX12" fmla="*/ 193656 w 4835994"/>
                <a:gd name="connsiteY12" fmla="*/ 8878905 h 10838767"/>
                <a:gd name="connsiteX13" fmla="*/ 211240 w 4835994"/>
                <a:gd name="connsiteY13" fmla="*/ 8949243 h 10838767"/>
                <a:gd name="connsiteX14" fmla="*/ 211240 w 4835994"/>
                <a:gd name="connsiteY14" fmla="*/ 9001997 h 10838767"/>
                <a:gd name="connsiteX15" fmla="*/ 158486 w 4835994"/>
                <a:gd name="connsiteY15" fmla="*/ 9072336 h 10838767"/>
                <a:gd name="connsiteX16" fmla="*/ 105733 w 4835994"/>
                <a:gd name="connsiteY16" fmla="*/ 9177843 h 10838767"/>
                <a:gd name="connsiteX17" fmla="*/ 52979 w 4835994"/>
                <a:gd name="connsiteY17" fmla="*/ 9511951 h 10838767"/>
                <a:gd name="connsiteX18" fmla="*/ 225 w 4835994"/>
                <a:gd name="connsiteY18" fmla="*/ 9775720 h 10838767"/>
                <a:gd name="connsiteX19" fmla="*/ 35394 w 4835994"/>
                <a:gd name="connsiteY19" fmla="*/ 9898813 h 10838767"/>
                <a:gd name="connsiteX20" fmla="*/ 70563 w 4835994"/>
                <a:gd name="connsiteY20" fmla="*/ 10057074 h 10838767"/>
                <a:gd name="connsiteX21" fmla="*/ 228825 w 4835994"/>
                <a:gd name="connsiteY21" fmla="*/ 10303259 h 10838767"/>
                <a:gd name="connsiteX22" fmla="*/ 422256 w 4835994"/>
                <a:gd name="connsiteY22" fmla="*/ 10479105 h 10838767"/>
                <a:gd name="connsiteX23" fmla="*/ 527763 w 4835994"/>
                <a:gd name="connsiteY23" fmla="*/ 10496689 h 10838767"/>
                <a:gd name="connsiteX24" fmla="*/ 562933 w 4835994"/>
                <a:gd name="connsiteY24" fmla="*/ 10479105 h 10838767"/>
                <a:gd name="connsiteX25" fmla="*/ 510179 w 4835994"/>
                <a:gd name="connsiteY25" fmla="*/ 10356013 h 10838767"/>
                <a:gd name="connsiteX26" fmla="*/ 457425 w 4835994"/>
                <a:gd name="connsiteY26" fmla="*/ 10285674 h 10838767"/>
                <a:gd name="connsiteX27" fmla="*/ 369502 w 4835994"/>
                <a:gd name="connsiteY27" fmla="*/ 10162582 h 10838767"/>
                <a:gd name="connsiteX28" fmla="*/ 351917 w 4835994"/>
                <a:gd name="connsiteY28" fmla="*/ 9846059 h 10838767"/>
                <a:gd name="connsiteX29" fmla="*/ 422256 w 4835994"/>
                <a:gd name="connsiteY29" fmla="*/ 9652628 h 10838767"/>
                <a:gd name="connsiteX30" fmla="*/ 422256 w 4835994"/>
                <a:gd name="connsiteY30" fmla="*/ 9617459 h 10838767"/>
                <a:gd name="connsiteX31" fmla="*/ 527763 w 4835994"/>
                <a:gd name="connsiteY31" fmla="*/ 9775720 h 10838767"/>
                <a:gd name="connsiteX32" fmla="*/ 510179 w 4835994"/>
                <a:gd name="connsiteY32" fmla="*/ 9933982 h 10838767"/>
                <a:gd name="connsiteX33" fmla="*/ 492594 w 4835994"/>
                <a:gd name="connsiteY33" fmla="*/ 10092243 h 10838767"/>
                <a:gd name="connsiteX34" fmla="*/ 492594 w 4835994"/>
                <a:gd name="connsiteY34" fmla="*/ 10162582 h 10838767"/>
                <a:gd name="connsiteX35" fmla="*/ 562933 w 4835994"/>
                <a:gd name="connsiteY35" fmla="*/ 10180166 h 10838767"/>
                <a:gd name="connsiteX36" fmla="*/ 615686 w 4835994"/>
                <a:gd name="connsiteY36" fmla="*/ 9933982 h 10838767"/>
                <a:gd name="connsiteX37" fmla="*/ 615686 w 4835994"/>
                <a:gd name="connsiteY37" fmla="*/ 9670213 h 10838767"/>
                <a:gd name="connsiteX38" fmla="*/ 562933 w 4835994"/>
                <a:gd name="connsiteY38" fmla="*/ 9318520 h 10838767"/>
                <a:gd name="connsiteX39" fmla="*/ 527763 w 4835994"/>
                <a:gd name="connsiteY39" fmla="*/ 9089920 h 10838767"/>
                <a:gd name="connsiteX40" fmla="*/ 492594 w 4835994"/>
                <a:gd name="connsiteY40" fmla="*/ 8861320 h 10838767"/>
                <a:gd name="connsiteX41" fmla="*/ 562933 w 4835994"/>
                <a:gd name="connsiteY41" fmla="*/ 8579966 h 10838767"/>
                <a:gd name="connsiteX42" fmla="*/ 502642 w 4835994"/>
                <a:gd name="connsiteY42" fmla="*/ 8218225 h 10838767"/>
                <a:gd name="connsiteX43" fmla="*/ 974382 w 4835994"/>
                <a:gd name="connsiteY43" fmla="*/ 6496406 h 10838767"/>
                <a:gd name="connsiteX44" fmla="*/ 1067405 w 4835994"/>
                <a:gd name="connsiteY44" fmla="*/ 5613190 h 10838767"/>
                <a:gd name="connsiteX45" fmla="*/ 1093998 w 4835994"/>
                <a:gd name="connsiteY45" fmla="*/ 5115544 h 10838767"/>
                <a:gd name="connsiteX46" fmla="*/ 1155515 w 4835994"/>
                <a:gd name="connsiteY46" fmla="*/ 5193956 h 10838767"/>
                <a:gd name="connsiteX47" fmla="*/ 1207423 w 4835994"/>
                <a:gd name="connsiteY47" fmla="*/ 5640520 h 10838767"/>
                <a:gd name="connsiteX48" fmla="*/ 1325236 w 4835994"/>
                <a:gd name="connsiteY48" fmla="*/ 6306071 h 10838767"/>
                <a:gd name="connsiteX49" fmla="*/ 1193086 w 4835994"/>
                <a:gd name="connsiteY49" fmla="*/ 6738454 h 10838767"/>
                <a:gd name="connsiteX50" fmla="*/ 822515 w 4835994"/>
                <a:gd name="connsiteY50" fmla="*/ 7772698 h 10838767"/>
                <a:gd name="connsiteX51" fmla="*/ 698306 w 4835994"/>
                <a:gd name="connsiteY51" fmla="*/ 8794611 h 10838767"/>
                <a:gd name="connsiteX52" fmla="*/ 861871 w 4835994"/>
                <a:gd name="connsiteY52" fmla="*/ 9863643 h 10838767"/>
                <a:gd name="connsiteX53" fmla="*/ 843458 w 4835994"/>
                <a:gd name="connsiteY53" fmla="*/ 9913820 h 10838767"/>
                <a:gd name="connsiteX54" fmla="*/ 1020133 w 4835994"/>
                <a:gd name="connsiteY54" fmla="*/ 10602197 h 10838767"/>
                <a:gd name="connsiteX55" fmla="*/ 1090471 w 4835994"/>
                <a:gd name="connsiteY55" fmla="*/ 10813213 h 10838767"/>
                <a:gd name="connsiteX56" fmla="*/ 1178394 w 4835994"/>
                <a:gd name="connsiteY56" fmla="*/ 10813213 h 10838767"/>
                <a:gd name="connsiteX57" fmla="*/ 1389410 w 4835994"/>
                <a:gd name="connsiteY57" fmla="*/ 10813213 h 10838767"/>
                <a:gd name="connsiteX58" fmla="*/ 1916948 w 4835994"/>
                <a:gd name="connsiteY58" fmla="*/ 10813213 h 10838767"/>
                <a:gd name="connsiteX59" fmla="*/ 2338979 w 4835994"/>
                <a:gd name="connsiteY59" fmla="*/ 10795628 h 10838767"/>
                <a:gd name="connsiteX60" fmla="*/ 2374148 w 4835994"/>
                <a:gd name="connsiteY60" fmla="*/ 10672536 h 10838767"/>
                <a:gd name="connsiteX61" fmla="*/ 2338979 w 4835994"/>
                <a:gd name="connsiteY61" fmla="*/ 10408766 h 10838767"/>
                <a:gd name="connsiteX62" fmla="*/ 2356563 w 4835994"/>
                <a:gd name="connsiteY62" fmla="*/ 10004320 h 10838767"/>
                <a:gd name="connsiteX63" fmla="*/ 2338979 w 4835994"/>
                <a:gd name="connsiteY63" fmla="*/ 9441613 h 10838767"/>
                <a:gd name="connsiteX64" fmla="*/ 2303810 w 4835994"/>
                <a:gd name="connsiteY64" fmla="*/ 9142674 h 10838767"/>
                <a:gd name="connsiteX65" fmla="*/ 2303810 w 4835994"/>
                <a:gd name="connsiteY65" fmla="*/ 9019582 h 10838767"/>
                <a:gd name="connsiteX66" fmla="*/ 2479656 w 4835994"/>
                <a:gd name="connsiteY66" fmla="*/ 9037166 h 10838767"/>
                <a:gd name="connsiteX67" fmla="*/ 2549994 w 4835994"/>
                <a:gd name="connsiteY67" fmla="*/ 9054751 h 10838767"/>
                <a:gd name="connsiteX68" fmla="*/ 2532410 w 4835994"/>
                <a:gd name="connsiteY68" fmla="*/ 9265766 h 10838767"/>
                <a:gd name="connsiteX69" fmla="*/ 2514825 w 4835994"/>
                <a:gd name="connsiteY69" fmla="*/ 9547120 h 10838767"/>
                <a:gd name="connsiteX70" fmla="*/ 2497240 w 4835994"/>
                <a:gd name="connsiteY70" fmla="*/ 9775720 h 10838767"/>
                <a:gd name="connsiteX71" fmla="*/ 2497240 w 4835994"/>
                <a:gd name="connsiteY71" fmla="*/ 10057074 h 10838767"/>
                <a:gd name="connsiteX72" fmla="*/ 2479656 w 4835994"/>
                <a:gd name="connsiteY72" fmla="*/ 10250505 h 10838767"/>
                <a:gd name="connsiteX73" fmla="*/ 2497240 w 4835994"/>
                <a:gd name="connsiteY73" fmla="*/ 10479105 h 10838767"/>
                <a:gd name="connsiteX74" fmla="*/ 2497240 w 4835994"/>
                <a:gd name="connsiteY74" fmla="*/ 10672536 h 10838767"/>
                <a:gd name="connsiteX75" fmla="*/ 2514825 w 4835994"/>
                <a:gd name="connsiteY75" fmla="*/ 10830797 h 10838767"/>
                <a:gd name="connsiteX76" fmla="*/ 2725840 w 4835994"/>
                <a:gd name="connsiteY76" fmla="*/ 10813213 h 10838767"/>
                <a:gd name="connsiteX77" fmla="*/ 3059948 w 4835994"/>
                <a:gd name="connsiteY77" fmla="*/ 10795628 h 10838767"/>
                <a:gd name="connsiteX78" fmla="*/ 3499563 w 4835994"/>
                <a:gd name="connsiteY78" fmla="*/ 10830797 h 10838767"/>
                <a:gd name="connsiteX79" fmla="*/ 3763333 w 4835994"/>
                <a:gd name="connsiteY79" fmla="*/ 10795628 h 10838767"/>
                <a:gd name="connsiteX80" fmla="*/ 3780917 w 4835994"/>
                <a:gd name="connsiteY80" fmla="*/ 10690120 h 10838767"/>
                <a:gd name="connsiteX81" fmla="*/ 3851256 w 4835994"/>
                <a:gd name="connsiteY81" fmla="*/ 10303259 h 10838767"/>
                <a:gd name="connsiteX82" fmla="*/ 3974348 w 4835994"/>
                <a:gd name="connsiteY82" fmla="*/ 9793305 h 10838767"/>
                <a:gd name="connsiteX83" fmla="*/ 4079856 w 4835994"/>
                <a:gd name="connsiteY83" fmla="*/ 9089920 h 10838767"/>
                <a:gd name="connsiteX84" fmla="*/ 4170011 w 4835994"/>
                <a:gd name="connsiteY84" fmla="*/ 8737391 h 10838767"/>
                <a:gd name="connsiteX85" fmla="*/ 4161486 w 4835994"/>
                <a:gd name="connsiteY85" fmla="*/ 8078640 h 10838767"/>
                <a:gd name="connsiteX86" fmla="*/ 4048340 w 4835994"/>
                <a:gd name="connsiteY86" fmla="*/ 7368455 h 10838767"/>
                <a:gd name="connsiteX87" fmla="*/ 3752447 w 4835994"/>
                <a:gd name="connsiteY87" fmla="*/ 6709857 h 10838767"/>
                <a:gd name="connsiteX88" fmla="*/ 3576297 w 4835994"/>
                <a:gd name="connsiteY88" fmla="*/ 6299904 h 10838767"/>
                <a:gd name="connsiteX89" fmla="*/ 3622656 w 4835994"/>
                <a:gd name="connsiteY89" fmla="*/ 5889520 h 10838767"/>
                <a:gd name="connsiteX90" fmla="*/ 3692994 w 4835994"/>
                <a:gd name="connsiteY90" fmla="*/ 5397151 h 10838767"/>
                <a:gd name="connsiteX91" fmla="*/ 3710579 w 4835994"/>
                <a:gd name="connsiteY91" fmla="*/ 5115797 h 10838767"/>
                <a:gd name="connsiteX92" fmla="*/ 3734304 w 4835994"/>
                <a:gd name="connsiteY92" fmla="*/ 5363936 h 10838767"/>
                <a:gd name="connsiteX93" fmla="*/ 3798502 w 4835994"/>
                <a:gd name="connsiteY93" fmla="*/ 6135705 h 10838767"/>
                <a:gd name="connsiteX94" fmla="*/ 3798502 w 4835994"/>
                <a:gd name="connsiteY94" fmla="*/ 6469813 h 10838767"/>
                <a:gd name="connsiteX95" fmla="*/ 3921594 w 4835994"/>
                <a:gd name="connsiteY95" fmla="*/ 6979766 h 10838767"/>
                <a:gd name="connsiteX96" fmla="*/ 4079856 w 4835994"/>
                <a:gd name="connsiteY96" fmla="*/ 7542474 h 10838767"/>
                <a:gd name="connsiteX97" fmla="*/ 4417591 w 4835994"/>
                <a:gd name="connsiteY97" fmla="*/ 8314523 h 10838767"/>
                <a:gd name="connsiteX98" fmla="*/ 4322970 w 4835994"/>
                <a:gd name="connsiteY98" fmla="*/ 8652537 h 10838767"/>
                <a:gd name="connsiteX99" fmla="*/ 4326040 w 4835994"/>
                <a:gd name="connsiteY99" fmla="*/ 8966828 h 10838767"/>
                <a:gd name="connsiteX100" fmla="*/ 4273286 w 4835994"/>
                <a:gd name="connsiteY100" fmla="*/ 9283351 h 10838767"/>
                <a:gd name="connsiteX101" fmla="*/ 4185363 w 4835994"/>
                <a:gd name="connsiteY101" fmla="*/ 9529536 h 10838767"/>
                <a:gd name="connsiteX102" fmla="*/ 4202948 w 4835994"/>
                <a:gd name="connsiteY102" fmla="*/ 9722966 h 10838767"/>
                <a:gd name="connsiteX103" fmla="*/ 4202948 w 4835994"/>
                <a:gd name="connsiteY103" fmla="*/ 9846059 h 10838767"/>
                <a:gd name="connsiteX104" fmla="*/ 4220533 w 4835994"/>
                <a:gd name="connsiteY104" fmla="*/ 10039489 h 10838767"/>
                <a:gd name="connsiteX105" fmla="*/ 4308456 w 4835994"/>
                <a:gd name="connsiteY105" fmla="*/ 10144997 h 10838767"/>
                <a:gd name="connsiteX106" fmla="*/ 4343625 w 4835994"/>
                <a:gd name="connsiteY106" fmla="*/ 10144997 h 10838767"/>
                <a:gd name="connsiteX107" fmla="*/ 4361210 w 4835994"/>
                <a:gd name="connsiteY107" fmla="*/ 10057074 h 10838767"/>
                <a:gd name="connsiteX108" fmla="*/ 4326040 w 4835994"/>
                <a:gd name="connsiteY108" fmla="*/ 9916397 h 10838767"/>
                <a:gd name="connsiteX109" fmla="*/ 4343625 w 4835994"/>
                <a:gd name="connsiteY109" fmla="*/ 9722966 h 10838767"/>
                <a:gd name="connsiteX110" fmla="*/ 4396379 w 4835994"/>
                <a:gd name="connsiteY110" fmla="*/ 9582289 h 10838767"/>
                <a:gd name="connsiteX111" fmla="*/ 4466717 w 4835994"/>
                <a:gd name="connsiteY111" fmla="*/ 9846059 h 10838767"/>
                <a:gd name="connsiteX112" fmla="*/ 4466717 w 4835994"/>
                <a:gd name="connsiteY112" fmla="*/ 10074659 h 10838767"/>
                <a:gd name="connsiteX113" fmla="*/ 4431548 w 4835994"/>
                <a:gd name="connsiteY113" fmla="*/ 10180166 h 10838767"/>
                <a:gd name="connsiteX114" fmla="*/ 4378794 w 4835994"/>
                <a:gd name="connsiteY114" fmla="*/ 10303259 h 10838767"/>
                <a:gd name="connsiteX115" fmla="*/ 4290871 w 4835994"/>
                <a:gd name="connsiteY115" fmla="*/ 10461520 h 10838767"/>
                <a:gd name="connsiteX116" fmla="*/ 4290871 w 4835994"/>
                <a:gd name="connsiteY116" fmla="*/ 10496689 h 10838767"/>
                <a:gd name="connsiteX117" fmla="*/ 4449133 w 4835994"/>
                <a:gd name="connsiteY117" fmla="*/ 10320843 h 10838767"/>
                <a:gd name="connsiteX118" fmla="*/ 4607394 w 4835994"/>
                <a:gd name="connsiteY118" fmla="*/ 10250505 h 10838767"/>
                <a:gd name="connsiteX119" fmla="*/ 4712902 w 4835994"/>
                <a:gd name="connsiteY119" fmla="*/ 10074659 h 10838767"/>
                <a:gd name="connsiteX120" fmla="*/ 4783240 w 4835994"/>
                <a:gd name="connsiteY120" fmla="*/ 9916397 h 10838767"/>
                <a:gd name="connsiteX121" fmla="*/ 4835994 w 4835994"/>
                <a:gd name="connsiteY121" fmla="*/ 9740551 h 10838767"/>
                <a:gd name="connsiteX122" fmla="*/ 4783240 w 4835994"/>
                <a:gd name="connsiteY122" fmla="*/ 9406443 h 10838767"/>
                <a:gd name="connsiteX123" fmla="*/ 4677733 w 4835994"/>
                <a:gd name="connsiteY123" fmla="*/ 9019582 h 10838767"/>
                <a:gd name="connsiteX124" fmla="*/ 4677733 w 4835994"/>
                <a:gd name="connsiteY124" fmla="*/ 8861320 h 10838767"/>
                <a:gd name="connsiteX125" fmla="*/ 4695317 w 4835994"/>
                <a:gd name="connsiteY125" fmla="*/ 8808566 h 10838767"/>
                <a:gd name="connsiteX126" fmla="*/ 4624979 w 4835994"/>
                <a:gd name="connsiteY126" fmla="*/ 8703059 h 10838767"/>
                <a:gd name="connsiteX127" fmla="*/ 4607394 w 4835994"/>
                <a:gd name="connsiteY127" fmla="*/ 8650305 h 10838767"/>
                <a:gd name="connsiteX128" fmla="*/ 4767051 w 4835994"/>
                <a:gd name="connsiteY128" fmla="*/ 8494835 h 10838767"/>
                <a:gd name="connsiteX129" fmla="*/ 4720438 w 4835994"/>
                <a:gd name="connsiteY129" fmla="*/ 7532146 h 10838767"/>
                <a:gd name="connsiteX130" fmla="*/ 4705086 w 4835994"/>
                <a:gd name="connsiteY130" fmla="*/ 6929803 h 10838767"/>
                <a:gd name="connsiteX131" fmla="*/ 4614094 w 4835994"/>
                <a:gd name="connsiteY131" fmla="*/ 6407011 h 10838767"/>
                <a:gd name="connsiteX132" fmla="*/ 4509423 w 4835994"/>
                <a:gd name="connsiteY132" fmla="*/ 5797689 h 10838767"/>
                <a:gd name="connsiteX133" fmla="*/ 4468950 w 4835994"/>
                <a:gd name="connsiteY133" fmla="*/ 4536900 h 10838767"/>
                <a:gd name="connsiteX134" fmla="*/ 4486334 w 4835994"/>
                <a:gd name="connsiteY134" fmla="*/ 3790581 h 10838767"/>
                <a:gd name="connsiteX135" fmla="*/ 4249079 w 4835994"/>
                <a:gd name="connsiteY135" fmla="*/ 3340208 h 10838767"/>
                <a:gd name="connsiteX136" fmla="*/ 3999320 w 4835994"/>
                <a:gd name="connsiteY136" fmla="*/ 3134280 h 10838767"/>
                <a:gd name="connsiteX137" fmla="*/ 3678324 w 4835994"/>
                <a:gd name="connsiteY137" fmla="*/ 3002758 h 10838767"/>
                <a:gd name="connsiteX138" fmla="*/ 3402429 w 4835994"/>
                <a:gd name="connsiteY138" fmla="*/ 2835938 h 10838767"/>
                <a:gd name="connsiteX139" fmla="*/ 3024779 w 4835994"/>
                <a:gd name="connsiteY139" fmla="*/ 2618782 h 10838767"/>
                <a:gd name="connsiteX140" fmla="*/ 2932566 w 4835994"/>
                <a:gd name="connsiteY140" fmla="*/ 2321634 h 10838767"/>
                <a:gd name="connsiteX141" fmla="*/ 2940426 w 4835994"/>
                <a:gd name="connsiteY141" fmla="*/ 2048534 h 10838767"/>
                <a:gd name="connsiteX142" fmla="*/ 3136471 w 4835994"/>
                <a:gd name="connsiteY142" fmla="*/ 2055350 h 10838767"/>
                <a:gd name="connsiteX143" fmla="*/ 3381669 w 4835994"/>
                <a:gd name="connsiteY143" fmla="*/ 2064655 h 10838767"/>
                <a:gd name="connsiteX144" fmla="*/ 3456335 w 4835994"/>
                <a:gd name="connsiteY144" fmla="*/ 1872657 h 10838767"/>
                <a:gd name="connsiteX145" fmla="*/ 3490152 w 4835994"/>
                <a:gd name="connsiteY145" fmla="*/ 1834162 h 10838767"/>
                <a:gd name="connsiteX146" fmla="*/ 3544393 w 4835994"/>
                <a:gd name="connsiteY146" fmla="*/ 1774720 h 10838767"/>
                <a:gd name="connsiteX147" fmla="*/ 3517148 w 4835994"/>
                <a:gd name="connsiteY147" fmla="*/ 1698444 h 10838767"/>
                <a:gd name="connsiteX148" fmla="*/ 3479084 w 4835994"/>
                <a:gd name="connsiteY148" fmla="*/ 1672741 h 10838767"/>
                <a:gd name="connsiteX149" fmla="*/ 3538167 w 4835994"/>
                <a:gd name="connsiteY149" fmla="*/ 1647680 h 10838767"/>
                <a:gd name="connsiteX150" fmla="*/ 3581842 w 4835994"/>
                <a:gd name="connsiteY150" fmla="*/ 1598300 h 10838767"/>
                <a:gd name="connsiteX151" fmla="*/ 3576833 w 4835994"/>
                <a:gd name="connsiteY151" fmla="*/ 1533129 h 10838767"/>
                <a:gd name="connsiteX152" fmla="*/ 3582358 w 4835994"/>
                <a:gd name="connsiteY152" fmla="*/ 1437316 h 10838767"/>
                <a:gd name="connsiteX153" fmla="*/ 3625953 w 4835994"/>
                <a:gd name="connsiteY153" fmla="*/ 1394453 h 10838767"/>
                <a:gd name="connsiteX154" fmla="*/ 3724744 w 4835994"/>
                <a:gd name="connsiteY154" fmla="*/ 1373572 h 10838767"/>
                <a:gd name="connsiteX155" fmla="*/ 3777254 w 4835994"/>
                <a:gd name="connsiteY155" fmla="*/ 1295174 h 10838767"/>
                <a:gd name="connsiteX156" fmla="*/ 3694093 w 4835994"/>
                <a:gd name="connsiteY156" fmla="*/ 1189665 h 10838767"/>
                <a:gd name="connsiteX157" fmla="*/ 3635111 w 4835994"/>
                <a:gd name="connsiteY157" fmla="*/ 1106749 h 10838767"/>
                <a:gd name="connsiteX158" fmla="*/ 3576129 w 4835994"/>
                <a:gd name="connsiteY158" fmla="*/ 991838 h 10838767"/>
                <a:gd name="connsiteX159" fmla="*/ 3618394 w 4835994"/>
                <a:gd name="connsiteY159" fmla="*/ 798392 h 10838767"/>
                <a:gd name="connsiteX160" fmla="*/ 3578949 w 4835994"/>
                <a:gd name="connsiteY160" fmla="*/ 379767 h 10838767"/>
                <a:gd name="connsiteX161" fmla="*/ 3230479 w 4835994"/>
                <a:gd name="connsiteY161" fmla="*/ 98358 h 10838767"/>
                <a:gd name="connsiteX162" fmla="*/ 2717060 w 4835994"/>
                <a:gd name="connsiteY162" fmla="*/ 854 h 10838767"/>
                <a:gd name="connsiteX163" fmla="*/ 2198302 w 4835994"/>
                <a:gd name="connsiteY163" fmla="*/ 70479 h 10838767"/>
                <a:gd name="connsiteX164" fmla="*/ 1776271 w 4835994"/>
                <a:gd name="connsiteY164" fmla="*/ 367951 h 10838767"/>
                <a:gd name="connsiteX165" fmla="*/ 1639257 w 4835994"/>
                <a:gd name="connsiteY165" fmla="*/ 692168 h 10838767"/>
                <a:gd name="connsiteX166" fmla="*/ 1628634 w 4835994"/>
                <a:gd name="connsiteY166" fmla="*/ 1143873 h 10838767"/>
                <a:gd name="connsiteX167" fmla="*/ 1792184 w 4835994"/>
                <a:gd name="connsiteY167" fmla="*/ 1466621 h 10838767"/>
                <a:gd name="connsiteX168" fmla="*/ 2061231 w 4835994"/>
                <a:gd name="connsiteY168" fmla="*/ 1853320 h 10838767"/>
                <a:gd name="connsiteX169" fmla="*/ 2064963 w 4835994"/>
                <a:gd name="connsiteY169" fmla="*/ 2162318 h 10838767"/>
                <a:gd name="connsiteX170" fmla="*/ 2004871 w 4835994"/>
                <a:gd name="connsiteY170" fmla="*/ 2513274 h 10838767"/>
                <a:gd name="connsiteX171" fmla="*/ 1562185 w 4835994"/>
                <a:gd name="connsiteY171" fmla="*/ 2813051 h 10838767"/>
                <a:gd name="connsiteX172" fmla="*/ 1139317 w 4835994"/>
                <a:gd name="connsiteY172" fmla="*/ 3020995 h 10838767"/>
                <a:gd name="connsiteX0" fmla="*/ 1139317 w 4835994"/>
                <a:gd name="connsiteY0" fmla="*/ 3020995 h 10838767"/>
                <a:gd name="connsiteX1" fmla="*/ 521192 w 4835994"/>
                <a:gd name="connsiteY1" fmla="*/ 3348556 h 10838767"/>
                <a:gd name="connsiteX2" fmla="*/ 332099 w 4835994"/>
                <a:gd name="connsiteY2" fmla="*/ 4163157 h 10838767"/>
                <a:gd name="connsiteX3" fmla="*/ 341311 w 4835994"/>
                <a:gd name="connsiteY3" fmla="*/ 5077558 h 10838767"/>
                <a:gd name="connsiteX4" fmla="*/ 280183 w 4835994"/>
                <a:gd name="connsiteY4" fmla="*/ 5956230 h 10838767"/>
                <a:gd name="connsiteX5" fmla="*/ 113548 w 4835994"/>
                <a:gd name="connsiteY5" fmla="*/ 6779357 h 10838767"/>
                <a:gd name="connsiteX6" fmla="*/ 57724 w 4835994"/>
                <a:gd name="connsiteY6" fmla="*/ 7509259 h 10838767"/>
                <a:gd name="connsiteX7" fmla="*/ 83682 w 4835994"/>
                <a:gd name="connsiteY7" fmla="*/ 8064430 h 10838767"/>
                <a:gd name="connsiteX8" fmla="*/ 51583 w 4835994"/>
                <a:gd name="connsiteY8" fmla="*/ 8331549 h 10838767"/>
                <a:gd name="connsiteX9" fmla="*/ 51583 w 4835994"/>
                <a:gd name="connsiteY9" fmla="*/ 8601459 h 10838767"/>
                <a:gd name="connsiteX10" fmla="*/ 158486 w 4835994"/>
                <a:gd name="connsiteY10" fmla="*/ 8755813 h 10838767"/>
                <a:gd name="connsiteX11" fmla="*/ 105733 w 4835994"/>
                <a:gd name="connsiteY11" fmla="*/ 8808566 h 10838767"/>
                <a:gd name="connsiteX12" fmla="*/ 193656 w 4835994"/>
                <a:gd name="connsiteY12" fmla="*/ 8878905 h 10838767"/>
                <a:gd name="connsiteX13" fmla="*/ 211240 w 4835994"/>
                <a:gd name="connsiteY13" fmla="*/ 8949243 h 10838767"/>
                <a:gd name="connsiteX14" fmla="*/ 211240 w 4835994"/>
                <a:gd name="connsiteY14" fmla="*/ 9001997 h 10838767"/>
                <a:gd name="connsiteX15" fmla="*/ 158486 w 4835994"/>
                <a:gd name="connsiteY15" fmla="*/ 9072336 h 10838767"/>
                <a:gd name="connsiteX16" fmla="*/ 105733 w 4835994"/>
                <a:gd name="connsiteY16" fmla="*/ 9177843 h 10838767"/>
                <a:gd name="connsiteX17" fmla="*/ 52979 w 4835994"/>
                <a:gd name="connsiteY17" fmla="*/ 9511951 h 10838767"/>
                <a:gd name="connsiteX18" fmla="*/ 225 w 4835994"/>
                <a:gd name="connsiteY18" fmla="*/ 9775720 h 10838767"/>
                <a:gd name="connsiteX19" fmla="*/ 35394 w 4835994"/>
                <a:gd name="connsiteY19" fmla="*/ 9898813 h 10838767"/>
                <a:gd name="connsiteX20" fmla="*/ 70563 w 4835994"/>
                <a:gd name="connsiteY20" fmla="*/ 10057074 h 10838767"/>
                <a:gd name="connsiteX21" fmla="*/ 228825 w 4835994"/>
                <a:gd name="connsiteY21" fmla="*/ 10303259 h 10838767"/>
                <a:gd name="connsiteX22" fmla="*/ 422256 w 4835994"/>
                <a:gd name="connsiteY22" fmla="*/ 10479105 h 10838767"/>
                <a:gd name="connsiteX23" fmla="*/ 527763 w 4835994"/>
                <a:gd name="connsiteY23" fmla="*/ 10496689 h 10838767"/>
                <a:gd name="connsiteX24" fmla="*/ 562933 w 4835994"/>
                <a:gd name="connsiteY24" fmla="*/ 10479105 h 10838767"/>
                <a:gd name="connsiteX25" fmla="*/ 510179 w 4835994"/>
                <a:gd name="connsiteY25" fmla="*/ 10356013 h 10838767"/>
                <a:gd name="connsiteX26" fmla="*/ 457425 w 4835994"/>
                <a:gd name="connsiteY26" fmla="*/ 10285674 h 10838767"/>
                <a:gd name="connsiteX27" fmla="*/ 369502 w 4835994"/>
                <a:gd name="connsiteY27" fmla="*/ 10162582 h 10838767"/>
                <a:gd name="connsiteX28" fmla="*/ 351917 w 4835994"/>
                <a:gd name="connsiteY28" fmla="*/ 9846059 h 10838767"/>
                <a:gd name="connsiteX29" fmla="*/ 422256 w 4835994"/>
                <a:gd name="connsiteY29" fmla="*/ 9652628 h 10838767"/>
                <a:gd name="connsiteX30" fmla="*/ 422256 w 4835994"/>
                <a:gd name="connsiteY30" fmla="*/ 9617459 h 10838767"/>
                <a:gd name="connsiteX31" fmla="*/ 527763 w 4835994"/>
                <a:gd name="connsiteY31" fmla="*/ 9775720 h 10838767"/>
                <a:gd name="connsiteX32" fmla="*/ 510179 w 4835994"/>
                <a:gd name="connsiteY32" fmla="*/ 9933982 h 10838767"/>
                <a:gd name="connsiteX33" fmla="*/ 492594 w 4835994"/>
                <a:gd name="connsiteY33" fmla="*/ 10092243 h 10838767"/>
                <a:gd name="connsiteX34" fmla="*/ 492594 w 4835994"/>
                <a:gd name="connsiteY34" fmla="*/ 10162582 h 10838767"/>
                <a:gd name="connsiteX35" fmla="*/ 562933 w 4835994"/>
                <a:gd name="connsiteY35" fmla="*/ 10180166 h 10838767"/>
                <a:gd name="connsiteX36" fmla="*/ 615686 w 4835994"/>
                <a:gd name="connsiteY36" fmla="*/ 9933982 h 10838767"/>
                <a:gd name="connsiteX37" fmla="*/ 615686 w 4835994"/>
                <a:gd name="connsiteY37" fmla="*/ 9670213 h 10838767"/>
                <a:gd name="connsiteX38" fmla="*/ 562933 w 4835994"/>
                <a:gd name="connsiteY38" fmla="*/ 9318520 h 10838767"/>
                <a:gd name="connsiteX39" fmla="*/ 527763 w 4835994"/>
                <a:gd name="connsiteY39" fmla="*/ 9089920 h 10838767"/>
                <a:gd name="connsiteX40" fmla="*/ 492594 w 4835994"/>
                <a:gd name="connsiteY40" fmla="*/ 8861320 h 10838767"/>
                <a:gd name="connsiteX41" fmla="*/ 562933 w 4835994"/>
                <a:gd name="connsiteY41" fmla="*/ 8579966 h 10838767"/>
                <a:gd name="connsiteX42" fmla="*/ 502642 w 4835994"/>
                <a:gd name="connsiteY42" fmla="*/ 8218225 h 10838767"/>
                <a:gd name="connsiteX43" fmla="*/ 974382 w 4835994"/>
                <a:gd name="connsiteY43" fmla="*/ 6496406 h 10838767"/>
                <a:gd name="connsiteX44" fmla="*/ 1067405 w 4835994"/>
                <a:gd name="connsiteY44" fmla="*/ 5613190 h 10838767"/>
                <a:gd name="connsiteX45" fmla="*/ 1093998 w 4835994"/>
                <a:gd name="connsiteY45" fmla="*/ 5115544 h 10838767"/>
                <a:gd name="connsiteX46" fmla="*/ 1130115 w 4835994"/>
                <a:gd name="connsiteY46" fmla="*/ 5187606 h 10838767"/>
                <a:gd name="connsiteX47" fmla="*/ 1207423 w 4835994"/>
                <a:gd name="connsiteY47" fmla="*/ 5640520 h 10838767"/>
                <a:gd name="connsiteX48" fmla="*/ 1325236 w 4835994"/>
                <a:gd name="connsiteY48" fmla="*/ 6306071 h 10838767"/>
                <a:gd name="connsiteX49" fmla="*/ 1193086 w 4835994"/>
                <a:gd name="connsiteY49" fmla="*/ 6738454 h 10838767"/>
                <a:gd name="connsiteX50" fmla="*/ 822515 w 4835994"/>
                <a:gd name="connsiteY50" fmla="*/ 7772698 h 10838767"/>
                <a:gd name="connsiteX51" fmla="*/ 698306 w 4835994"/>
                <a:gd name="connsiteY51" fmla="*/ 8794611 h 10838767"/>
                <a:gd name="connsiteX52" fmla="*/ 861871 w 4835994"/>
                <a:gd name="connsiteY52" fmla="*/ 9863643 h 10838767"/>
                <a:gd name="connsiteX53" fmla="*/ 843458 w 4835994"/>
                <a:gd name="connsiteY53" fmla="*/ 9913820 h 10838767"/>
                <a:gd name="connsiteX54" fmla="*/ 1020133 w 4835994"/>
                <a:gd name="connsiteY54" fmla="*/ 10602197 h 10838767"/>
                <a:gd name="connsiteX55" fmla="*/ 1090471 w 4835994"/>
                <a:gd name="connsiteY55" fmla="*/ 10813213 h 10838767"/>
                <a:gd name="connsiteX56" fmla="*/ 1178394 w 4835994"/>
                <a:gd name="connsiteY56" fmla="*/ 10813213 h 10838767"/>
                <a:gd name="connsiteX57" fmla="*/ 1389410 w 4835994"/>
                <a:gd name="connsiteY57" fmla="*/ 10813213 h 10838767"/>
                <a:gd name="connsiteX58" fmla="*/ 1916948 w 4835994"/>
                <a:gd name="connsiteY58" fmla="*/ 10813213 h 10838767"/>
                <a:gd name="connsiteX59" fmla="*/ 2338979 w 4835994"/>
                <a:gd name="connsiteY59" fmla="*/ 10795628 h 10838767"/>
                <a:gd name="connsiteX60" fmla="*/ 2374148 w 4835994"/>
                <a:gd name="connsiteY60" fmla="*/ 10672536 h 10838767"/>
                <a:gd name="connsiteX61" fmla="*/ 2338979 w 4835994"/>
                <a:gd name="connsiteY61" fmla="*/ 10408766 h 10838767"/>
                <a:gd name="connsiteX62" fmla="*/ 2356563 w 4835994"/>
                <a:gd name="connsiteY62" fmla="*/ 10004320 h 10838767"/>
                <a:gd name="connsiteX63" fmla="*/ 2338979 w 4835994"/>
                <a:gd name="connsiteY63" fmla="*/ 9441613 h 10838767"/>
                <a:gd name="connsiteX64" fmla="*/ 2303810 w 4835994"/>
                <a:gd name="connsiteY64" fmla="*/ 9142674 h 10838767"/>
                <a:gd name="connsiteX65" fmla="*/ 2303810 w 4835994"/>
                <a:gd name="connsiteY65" fmla="*/ 9019582 h 10838767"/>
                <a:gd name="connsiteX66" fmla="*/ 2479656 w 4835994"/>
                <a:gd name="connsiteY66" fmla="*/ 9037166 h 10838767"/>
                <a:gd name="connsiteX67" fmla="*/ 2549994 w 4835994"/>
                <a:gd name="connsiteY67" fmla="*/ 9054751 h 10838767"/>
                <a:gd name="connsiteX68" fmla="*/ 2532410 w 4835994"/>
                <a:gd name="connsiteY68" fmla="*/ 9265766 h 10838767"/>
                <a:gd name="connsiteX69" fmla="*/ 2514825 w 4835994"/>
                <a:gd name="connsiteY69" fmla="*/ 9547120 h 10838767"/>
                <a:gd name="connsiteX70" fmla="*/ 2497240 w 4835994"/>
                <a:gd name="connsiteY70" fmla="*/ 9775720 h 10838767"/>
                <a:gd name="connsiteX71" fmla="*/ 2497240 w 4835994"/>
                <a:gd name="connsiteY71" fmla="*/ 10057074 h 10838767"/>
                <a:gd name="connsiteX72" fmla="*/ 2479656 w 4835994"/>
                <a:gd name="connsiteY72" fmla="*/ 10250505 h 10838767"/>
                <a:gd name="connsiteX73" fmla="*/ 2497240 w 4835994"/>
                <a:gd name="connsiteY73" fmla="*/ 10479105 h 10838767"/>
                <a:gd name="connsiteX74" fmla="*/ 2497240 w 4835994"/>
                <a:gd name="connsiteY74" fmla="*/ 10672536 h 10838767"/>
                <a:gd name="connsiteX75" fmla="*/ 2514825 w 4835994"/>
                <a:gd name="connsiteY75" fmla="*/ 10830797 h 10838767"/>
                <a:gd name="connsiteX76" fmla="*/ 2725840 w 4835994"/>
                <a:gd name="connsiteY76" fmla="*/ 10813213 h 10838767"/>
                <a:gd name="connsiteX77" fmla="*/ 3059948 w 4835994"/>
                <a:gd name="connsiteY77" fmla="*/ 10795628 h 10838767"/>
                <a:gd name="connsiteX78" fmla="*/ 3499563 w 4835994"/>
                <a:gd name="connsiteY78" fmla="*/ 10830797 h 10838767"/>
                <a:gd name="connsiteX79" fmla="*/ 3763333 w 4835994"/>
                <a:gd name="connsiteY79" fmla="*/ 10795628 h 10838767"/>
                <a:gd name="connsiteX80" fmla="*/ 3780917 w 4835994"/>
                <a:gd name="connsiteY80" fmla="*/ 10690120 h 10838767"/>
                <a:gd name="connsiteX81" fmla="*/ 3851256 w 4835994"/>
                <a:gd name="connsiteY81" fmla="*/ 10303259 h 10838767"/>
                <a:gd name="connsiteX82" fmla="*/ 3974348 w 4835994"/>
                <a:gd name="connsiteY82" fmla="*/ 9793305 h 10838767"/>
                <a:gd name="connsiteX83" fmla="*/ 4079856 w 4835994"/>
                <a:gd name="connsiteY83" fmla="*/ 9089920 h 10838767"/>
                <a:gd name="connsiteX84" fmla="*/ 4170011 w 4835994"/>
                <a:gd name="connsiteY84" fmla="*/ 8737391 h 10838767"/>
                <a:gd name="connsiteX85" fmla="*/ 4161486 w 4835994"/>
                <a:gd name="connsiteY85" fmla="*/ 8078640 h 10838767"/>
                <a:gd name="connsiteX86" fmla="*/ 4048340 w 4835994"/>
                <a:gd name="connsiteY86" fmla="*/ 7368455 h 10838767"/>
                <a:gd name="connsiteX87" fmla="*/ 3752447 w 4835994"/>
                <a:gd name="connsiteY87" fmla="*/ 6709857 h 10838767"/>
                <a:gd name="connsiteX88" fmla="*/ 3576297 w 4835994"/>
                <a:gd name="connsiteY88" fmla="*/ 6299904 h 10838767"/>
                <a:gd name="connsiteX89" fmla="*/ 3622656 w 4835994"/>
                <a:gd name="connsiteY89" fmla="*/ 5889520 h 10838767"/>
                <a:gd name="connsiteX90" fmla="*/ 3692994 w 4835994"/>
                <a:gd name="connsiteY90" fmla="*/ 5397151 h 10838767"/>
                <a:gd name="connsiteX91" fmla="*/ 3710579 w 4835994"/>
                <a:gd name="connsiteY91" fmla="*/ 5115797 h 10838767"/>
                <a:gd name="connsiteX92" fmla="*/ 3734304 w 4835994"/>
                <a:gd name="connsiteY92" fmla="*/ 5363936 h 10838767"/>
                <a:gd name="connsiteX93" fmla="*/ 3798502 w 4835994"/>
                <a:gd name="connsiteY93" fmla="*/ 6135705 h 10838767"/>
                <a:gd name="connsiteX94" fmla="*/ 3798502 w 4835994"/>
                <a:gd name="connsiteY94" fmla="*/ 6469813 h 10838767"/>
                <a:gd name="connsiteX95" fmla="*/ 3921594 w 4835994"/>
                <a:gd name="connsiteY95" fmla="*/ 6979766 h 10838767"/>
                <a:gd name="connsiteX96" fmla="*/ 4079856 w 4835994"/>
                <a:gd name="connsiteY96" fmla="*/ 7542474 h 10838767"/>
                <a:gd name="connsiteX97" fmla="*/ 4417591 w 4835994"/>
                <a:gd name="connsiteY97" fmla="*/ 8314523 h 10838767"/>
                <a:gd name="connsiteX98" fmla="*/ 4322970 w 4835994"/>
                <a:gd name="connsiteY98" fmla="*/ 8652537 h 10838767"/>
                <a:gd name="connsiteX99" fmla="*/ 4326040 w 4835994"/>
                <a:gd name="connsiteY99" fmla="*/ 8966828 h 10838767"/>
                <a:gd name="connsiteX100" fmla="*/ 4273286 w 4835994"/>
                <a:gd name="connsiteY100" fmla="*/ 9283351 h 10838767"/>
                <a:gd name="connsiteX101" fmla="*/ 4185363 w 4835994"/>
                <a:gd name="connsiteY101" fmla="*/ 9529536 h 10838767"/>
                <a:gd name="connsiteX102" fmla="*/ 4202948 w 4835994"/>
                <a:gd name="connsiteY102" fmla="*/ 9722966 h 10838767"/>
                <a:gd name="connsiteX103" fmla="*/ 4202948 w 4835994"/>
                <a:gd name="connsiteY103" fmla="*/ 9846059 h 10838767"/>
                <a:gd name="connsiteX104" fmla="*/ 4220533 w 4835994"/>
                <a:gd name="connsiteY104" fmla="*/ 10039489 h 10838767"/>
                <a:gd name="connsiteX105" fmla="*/ 4308456 w 4835994"/>
                <a:gd name="connsiteY105" fmla="*/ 10144997 h 10838767"/>
                <a:gd name="connsiteX106" fmla="*/ 4343625 w 4835994"/>
                <a:gd name="connsiteY106" fmla="*/ 10144997 h 10838767"/>
                <a:gd name="connsiteX107" fmla="*/ 4361210 w 4835994"/>
                <a:gd name="connsiteY107" fmla="*/ 10057074 h 10838767"/>
                <a:gd name="connsiteX108" fmla="*/ 4326040 w 4835994"/>
                <a:gd name="connsiteY108" fmla="*/ 9916397 h 10838767"/>
                <a:gd name="connsiteX109" fmla="*/ 4343625 w 4835994"/>
                <a:gd name="connsiteY109" fmla="*/ 9722966 h 10838767"/>
                <a:gd name="connsiteX110" fmla="*/ 4396379 w 4835994"/>
                <a:gd name="connsiteY110" fmla="*/ 9582289 h 10838767"/>
                <a:gd name="connsiteX111" fmla="*/ 4466717 w 4835994"/>
                <a:gd name="connsiteY111" fmla="*/ 9846059 h 10838767"/>
                <a:gd name="connsiteX112" fmla="*/ 4466717 w 4835994"/>
                <a:gd name="connsiteY112" fmla="*/ 10074659 h 10838767"/>
                <a:gd name="connsiteX113" fmla="*/ 4431548 w 4835994"/>
                <a:gd name="connsiteY113" fmla="*/ 10180166 h 10838767"/>
                <a:gd name="connsiteX114" fmla="*/ 4378794 w 4835994"/>
                <a:gd name="connsiteY114" fmla="*/ 10303259 h 10838767"/>
                <a:gd name="connsiteX115" fmla="*/ 4290871 w 4835994"/>
                <a:gd name="connsiteY115" fmla="*/ 10461520 h 10838767"/>
                <a:gd name="connsiteX116" fmla="*/ 4290871 w 4835994"/>
                <a:gd name="connsiteY116" fmla="*/ 10496689 h 10838767"/>
                <a:gd name="connsiteX117" fmla="*/ 4449133 w 4835994"/>
                <a:gd name="connsiteY117" fmla="*/ 10320843 h 10838767"/>
                <a:gd name="connsiteX118" fmla="*/ 4607394 w 4835994"/>
                <a:gd name="connsiteY118" fmla="*/ 10250505 h 10838767"/>
                <a:gd name="connsiteX119" fmla="*/ 4712902 w 4835994"/>
                <a:gd name="connsiteY119" fmla="*/ 10074659 h 10838767"/>
                <a:gd name="connsiteX120" fmla="*/ 4783240 w 4835994"/>
                <a:gd name="connsiteY120" fmla="*/ 9916397 h 10838767"/>
                <a:gd name="connsiteX121" fmla="*/ 4835994 w 4835994"/>
                <a:gd name="connsiteY121" fmla="*/ 9740551 h 10838767"/>
                <a:gd name="connsiteX122" fmla="*/ 4783240 w 4835994"/>
                <a:gd name="connsiteY122" fmla="*/ 9406443 h 10838767"/>
                <a:gd name="connsiteX123" fmla="*/ 4677733 w 4835994"/>
                <a:gd name="connsiteY123" fmla="*/ 9019582 h 10838767"/>
                <a:gd name="connsiteX124" fmla="*/ 4677733 w 4835994"/>
                <a:gd name="connsiteY124" fmla="*/ 8861320 h 10838767"/>
                <a:gd name="connsiteX125" fmla="*/ 4695317 w 4835994"/>
                <a:gd name="connsiteY125" fmla="*/ 8808566 h 10838767"/>
                <a:gd name="connsiteX126" fmla="*/ 4624979 w 4835994"/>
                <a:gd name="connsiteY126" fmla="*/ 8703059 h 10838767"/>
                <a:gd name="connsiteX127" fmla="*/ 4607394 w 4835994"/>
                <a:gd name="connsiteY127" fmla="*/ 8650305 h 10838767"/>
                <a:gd name="connsiteX128" fmla="*/ 4767051 w 4835994"/>
                <a:gd name="connsiteY128" fmla="*/ 8494835 h 10838767"/>
                <a:gd name="connsiteX129" fmla="*/ 4720438 w 4835994"/>
                <a:gd name="connsiteY129" fmla="*/ 7532146 h 10838767"/>
                <a:gd name="connsiteX130" fmla="*/ 4705086 w 4835994"/>
                <a:gd name="connsiteY130" fmla="*/ 6929803 h 10838767"/>
                <a:gd name="connsiteX131" fmla="*/ 4614094 w 4835994"/>
                <a:gd name="connsiteY131" fmla="*/ 6407011 h 10838767"/>
                <a:gd name="connsiteX132" fmla="*/ 4509423 w 4835994"/>
                <a:gd name="connsiteY132" fmla="*/ 5797689 h 10838767"/>
                <a:gd name="connsiteX133" fmla="*/ 4468950 w 4835994"/>
                <a:gd name="connsiteY133" fmla="*/ 4536900 h 10838767"/>
                <a:gd name="connsiteX134" fmla="*/ 4486334 w 4835994"/>
                <a:gd name="connsiteY134" fmla="*/ 3790581 h 10838767"/>
                <a:gd name="connsiteX135" fmla="*/ 4249079 w 4835994"/>
                <a:gd name="connsiteY135" fmla="*/ 3340208 h 10838767"/>
                <a:gd name="connsiteX136" fmla="*/ 3999320 w 4835994"/>
                <a:gd name="connsiteY136" fmla="*/ 3134280 h 10838767"/>
                <a:gd name="connsiteX137" fmla="*/ 3678324 w 4835994"/>
                <a:gd name="connsiteY137" fmla="*/ 3002758 h 10838767"/>
                <a:gd name="connsiteX138" fmla="*/ 3402429 w 4835994"/>
                <a:gd name="connsiteY138" fmla="*/ 2835938 h 10838767"/>
                <a:gd name="connsiteX139" fmla="*/ 3024779 w 4835994"/>
                <a:gd name="connsiteY139" fmla="*/ 2618782 h 10838767"/>
                <a:gd name="connsiteX140" fmla="*/ 2932566 w 4835994"/>
                <a:gd name="connsiteY140" fmla="*/ 2321634 h 10838767"/>
                <a:gd name="connsiteX141" fmla="*/ 2940426 w 4835994"/>
                <a:gd name="connsiteY141" fmla="*/ 2048534 h 10838767"/>
                <a:gd name="connsiteX142" fmla="*/ 3136471 w 4835994"/>
                <a:gd name="connsiteY142" fmla="*/ 2055350 h 10838767"/>
                <a:gd name="connsiteX143" fmla="*/ 3381669 w 4835994"/>
                <a:gd name="connsiteY143" fmla="*/ 2064655 h 10838767"/>
                <a:gd name="connsiteX144" fmla="*/ 3456335 w 4835994"/>
                <a:gd name="connsiteY144" fmla="*/ 1872657 h 10838767"/>
                <a:gd name="connsiteX145" fmla="*/ 3490152 w 4835994"/>
                <a:gd name="connsiteY145" fmla="*/ 1834162 h 10838767"/>
                <a:gd name="connsiteX146" fmla="*/ 3544393 w 4835994"/>
                <a:gd name="connsiteY146" fmla="*/ 1774720 h 10838767"/>
                <a:gd name="connsiteX147" fmla="*/ 3517148 w 4835994"/>
                <a:gd name="connsiteY147" fmla="*/ 1698444 h 10838767"/>
                <a:gd name="connsiteX148" fmla="*/ 3479084 w 4835994"/>
                <a:gd name="connsiteY148" fmla="*/ 1672741 h 10838767"/>
                <a:gd name="connsiteX149" fmla="*/ 3538167 w 4835994"/>
                <a:gd name="connsiteY149" fmla="*/ 1647680 h 10838767"/>
                <a:gd name="connsiteX150" fmla="*/ 3581842 w 4835994"/>
                <a:gd name="connsiteY150" fmla="*/ 1598300 h 10838767"/>
                <a:gd name="connsiteX151" fmla="*/ 3576833 w 4835994"/>
                <a:gd name="connsiteY151" fmla="*/ 1533129 h 10838767"/>
                <a:gd name="connsiteX152" fmla="*/ 3582358 w 4835994"/>
                <a:gd name="connsiteY152" fmla="*/ 1437316 h 10838767"/>
                <a:gd name="connsiteX153" fmla="*/ 3625953 w 4835994"/>
                <a:gd name="connsiteY153" fmla="*/ 1394453 h 10838767"/>
                <a:gd name="connsiteX154" fmla="*/ 3724744 w 4835994"/>
                <a:gd name="connsiteY154" fmla="*/ 1373572 h 10838767"/>
                <a:gd name="connsiteX155" fmla="*/ 3777254 w 4835994"/>
                <a:gd name="connsiteY155" fmla="*/ 1295174 h 10838767"/>
                <a:gd name="connsiteX156" fmla="*/ 3694093 w 4835994"/>
                <a:gd name="connsiteY156" fmla="*/ 1189665 h 10838767"/>
                <a:gd name="connsiteX157" fmla="*/ 3635111 w 4835994"/>
                <a:gd name="connsiteY157" fmla="*/ 1106749 h 10838767"/>
                <a:gd name="connsiteX158" fmla="*/ 3576129 w 4835994"/>
                <a:gd name="connsiteY158" fmla="*/ 991838 h 10838767"/>
                <a:gd name="connsiteX159" fmla="*/ 3618394 w 4835994"/>
                <a:gd name="connsiteY159" fmla="*/ 798392 h 10838767"/>
                <a:gd name="connsiteX160" fmla="*/ 3578949 w 4835994"/>
                <a:gd name="connsiteY160" fmla="*/ 379767 h 10838767"/>
                <a:gd name="connsiteX161" fmla="*/ 3230479 w 4835994"/>
                <a:gd name="connsiteY161" fmla="*/ 98358 h 10838767"/>
                <a:gd name="connsiteX162" fmla="*/ 2717060 w 4835994"/>
                <a:gd name="connsiteY162" fmla="*/ 854 h 10838767"/>
                <a:gd name="connsiteX163" fmla="*/ 2198302 w 4835994"/>
                <a:gd name="connsiteY163" fmla="*/ 70479 h 10838767"/>
                <a:gd name="connsiteX164" fmla="*/ 1776271 w 4835994"/>
                <a:gd name="connsiteY164" fmla="*/ 367951 h 10838767"/>
                <a:gd name="connsiteX165" fmla="*/ 1639257 w 4835994"/>
                <a:gd name="connsiteY165" fmla="*/ 692168 h 10838767"/>
                <a:gd name="connsiteX166" fmla="*/ 1628634 w 4835994"/>
                <a:gd name="connsiteY166" fmla="*/ 1143873 h 10838767"/>
                <a:gd name="connsiteX167" fmla="*/ 1792184 w 4835994"/>
                <a:gd name="connsiteY167" fmla="*/ 1466621 h 10838767"/>
                <a:gd name="connsiteX168" fmla="*/ 2061231 w 4835994"/>
                <a:gd name="connsiteY168" fmla="*/ 1853320 h 10838767"/>
                <a:gd name="connsiteX169" fmla="*/ 2064963 w 4835994"/>
                <a:gd name="connsiteY169" fmla="*/ 2162318 h 10838767"/>
                <a:gd name="connsiteX170" fmla="*/ 2004871 w 4835994"/>
                <a:gd name="connsiteY170" fmla="*/ 2513274 h 10838767"/>
                <a:gd name="connsiteX171" fmla="*/ 1562185 w 4835994"/>
                <a:gd name="connsiteY171" fmla="*/ 2813051 h 10838767"/>
                <a:gd name="connsiteX172" fmla="*/ 1139317 w 4835994"/>
                <a:gd name="connsiteY172" fmla="*/ 3020995 h 10838767"/>
                <a:gd name="connsiteX0" fmla="*/ 1139317 w 4835994"/>
                <a:gd name="connsiteY0" fmla="*/ 3020995 h 10838767"/>
                <a:gd name="connsiteX1" fmla="*/ 521192 w 4835994"/>
                <a:gd name="connsiteY1" fmla="*/ 3348556 h 10838767"/>
                <a:gd name="connsiteX2" fmla="*/ 332099 w 4835994"/>
                <a:gd name="connsiteY2" fmla="*/ 4163157 h 10838767"/>
                <a:gd name="connsiteX3" fmla="*/ 341311 w 4835994"/>
                <a:gd name="connsiteY3" fmla="*/ 5077558 h 10838767"/>
                <a:gd name="connsiteX4" fmla="*/ 280183 w 4835994"/>
                <a:gd name="connsiteY4" fmla="*/ 5956230 h 10838767"/>
                <a:gd name="connsiteX5" fmla="*/ 113548 w 4835994"/>
                <a:gd name="connsiteY5" fmla="*/ 6779357 h 10838767"/>
                <a:gd name="connsiteX6" fmla="*/ 57724 w 4835994"/>
                <a:gd name="connsiteY6" fmla="*/ 7509259 h 10838767"/>
                <a:gd name="connsiteX7" fmla="*/ 83682 w 4835994"/>
                <a:gd name="connsiteY7" fmla="*/ 8064430 h 10838767"/>
                <a:gd name="connsiteX8" fmla="*/ 51583 w 4835994"/>
                <a:gd name="connsiteY8" fmla="*/ 8331549 h 10838767"/>
                <a:gd name="connsiteX9" fmla="*/ 51583 w 4835994"/>
                <a:gd name="connsiteY9" fmla="*/ 8601459 h 10838767"/>
                <a:gd name="connsiteX10" fmla="*/ 158486 w 4835994"/>
                <a:gd name="connsiteY10" fmla="*/ 8755813 h 10838767"/>
                <a:gd name="connsiteX11" fmla="*/ 105733 w 4835994"/>
                <a:gd name="connsiteY11" fmla="*/ 8808566 h 10838767"/>
                <a:gd name="connsiteX12" fmla="*/ 193656 w 4835994"/>
                <a:gd name="connsiteY12" fmla="*/ 8878905 h 10838767"/>
                <a:gd name="connsiteX13" fmla="*/ 211240 w 4835994"/>
                <a:gd name="connsiteY13" fmla="*/ 8949243 h 10838767"/>
                <a:gd name="connsiteX14" fmla="*/ 211240 w 4835994"/>
                <a:gd name="connsiteY14" fmla="*/ 9001997 h 10838767"/>
                <a:gd name="connsiteX15" fmla="*/ 158486 w 4835994"/>
                <a:gd name="connsiteY15" fmla="*/ 9072336 h 10838767"/>
                <a:gd name="connsiteX16" fmla="*/ 105733 w 4835994"/>
                <a:gd name="connsiteY16" fmla="*/ 9177843 h 10838767"/>
                <a:gd name="connsiteX17" fmla="*/ 52979 w 4835994"/>
                <a:gd name="connsiteY17" fmla="*/ 9511951 h 10838767"/>
                <a:gd name="connsiteX18" fmla="*/ 225 w 4835994"/>
                <a:gd name="connsiteY18" fmla="*/ 9775720 h 10838767"/>
                <a:gd name="connsiteX19" fmla="*/ 35394 w 4835994"/>
                <a:gd name="connsiteY19" fmla="*/ 9898813 h 10838767"/>
                <a:gd name="connsiteX20" fmla="*/ 70563 w 4835994"/>
                <a:gd name="connsiteY20" fmla="*/ 10057074 h 10838767"/>
                <a:gd name="connsiteX21" fmla="*/ 228825 w 4835994"/>
                <a:gd name="connsiteY21" fmla="*/ 10303259 h 10838767"/>
                <a:gd name="connsiteX22" fmla="*/ 422256 w 4835994"/>
                <a:gd name="connsiteY22" fmla="*/ 10479105 h 10838767"/>
                <a:gd name="connsiteX23" fmla="*/ 527763 w 4835994"/>
                <a:gd name="connsiteY23" fmla="*/ 10496689 h 10838767"/>
                <a:gd name="connsiteX24" fmla="*/ 562933 w 4835994"/>
                <a:gd name="connsiteY24" fmla="*/ 10479105 h 10838767"/>
                <a:gd name="connsiteX25" fmla="*/ 510179 w 4835994"/>
                <a:gd name="connsiteY25" fmla="*/ 10356013 h 10838767"/>
                <a:gd name="connsiteX26" fmla="*/ 457425 w 4835994"/>
                <a:gd name="connsiteY26" fmla="*/ 10285674 h 10838767"/>
                <a:gd name="connsiteX27" fmla="*/ 369502 w 4835994"/>
                <a:gd name="connsiteY27" fmla="*/ 10162582 h 10838767"/>
                <a:gd name="connsiteX28" fmla="*/ 351917 w 4835994"/>
                <a:gd name="connsiteY28" fmla="*/ 9846059 h 10838767"/>
                <a:gd name="connsiteX29" fmla="*/ 422256 w 4835994"/>
                <a:gd name="connsiteY29" fmla="*/ 9652628 h 10838767"/>
                <a:gd name="connsiteX30" fmla="*/ 422256 w 4835994"/>
                <a:gd name="connsiteY30" fmla="*/ 9617459 h 10838767"/>
                <a:gd name="connsiteX31" fmla="*/ 527763 w 4835994"/>
                <a:gd name="connsiteY31" fmla="*/ 9775720 h 10838767"/>
                <a:gd name="connsiteX32" fmla="*/ 510179 w 4835994"/>
                <a:gd name="connsiteY32" fmla="*/ 9933982 h 10838767"/>
                <a:gd name="connsiteX33" fmla="*/ 492594 w 4835994"/>
                <a:gd name="connsiteY33" fmla="*/ 10092243 h 10838767"/>
                <a:gd name="connsiteX34" fmla="*/ 492594 w 4835994"/>
                <a:gd name="connsiteY34" fmla="*/ 10162582 h 10838767"/>
                <a:gd name="connsiteX35" fmla="*/ 562933 w 4835994"/>
                <a:gd name="connsiteY35" fmla="*/ 10180166 h 10838767"/>
                <a:gd name="connsiteX36" fmla="*/ 615686 w 4835994"/>
                <a:gd name="connsiteY36" fmla="*/ 9933982 h 10838767"/>
                <a:gd name="connsiteX37" fmla="*/ 615686 w 4835994"/>
                <a:gd name="connsiteY37" fmla="*/ 9670213 h 10838767"/>
                <a:gd name="connsiteX38" fmla="*/ 562933 w 4835994"/>
                <a:gd name="connsiteY38" fmla="*/ 9318520 h 10838767"/>
                <a:gd name="connsiteX39" fmla="*/ 527763 w 4835994"/>
                <a:gd name="connsiteY39" fmla="*/ 9089920 h 10838767"/>
                <a:gd name="connsiteX40" fmla="*/ 492594 w 4835994"/>
                <a:gd name="connsiteY40" fmla="*/ 8861320 h 10838767"/>
                <a:gd name="connsiteX41" fmla="*/ 562933 w 4835994"/>
                <a:gd name="connsiteY41" fmla="*/ 8579966 h 10838767"/>
                <a:gd name="connsiteX42" fmla="*/ 502642 w 4835994"/>
                <a:gd name="connsiteY42" fmla="*/ 8218225 h 10838767"/>
                <a:gd name="connsiteX43" fmla="*/ 974382 w 4835994"/>
                <a:gd name="connsiteY43" fmla="*/ 6496406 h 10838767"/>
                <a:gd name="connsiteX44" fmla="*/ 1067405 w 4835994"/>
                <a:gd name="connsiteY44" fmla="*/ 5613190 h 10838767"/>
                <a:gd name="connsiteX45" fmla="*/ 1093998 w 4835994"/>
                <a:gd name="connsiteY45" fmla="*/ 5115544 h 10838767"/>
                <a:gd name="connsiteX46" fmla="*/ 1130115 w 4835994"/>
                <a:gd name="connsiteY46" fmla="*/ 5187606 h 10838767"/>
                <a:gd name="connsiteX47" fmla="*/ 1207423 w 4835994"/>
                <a:gd name="connsiteY47" fmla="*/ 5640520 h 10838767"/>
                <a:gd name="connsiteX48" fmla="*/ 1325236 w 4835994"/>
                <a:gd name="connsiteY48" fmla="*/ 6306071 h 10838767"/>
                <a:gd name="connsiteX49" fmla="*/ 1193086 w 4835994"/>
                <a:gd name="connsiteY49" fmla="*/ 6738454 h 10838767"/>
                <a:gd name="connsiteX50" fmla="*/ 822515 w 4835994"/>
                <a:gd name="connsiteY50" fmla="*/ 7772698 h 10838767"/>
                <a:gd name="connsiteX51" fmla="*/ 698306 w 4835994"/>
                <a:gd name="connsiteY51" fmla="*/ 8794611 h 10838767"/>
                <a:gd name="connsiteX52" fmla="*/ 861871 w 4835994"/>
                <a:gd name="connsiteY52" fmla="*/ 9863643 h 10838767"/>
                <a:gd name="connsiteX53" fmla="*/ 843458 w 4835994"/>
                <a:gd name="connsiteY53" fmla="*/ 9913820 h 10838767"/>
                <a:gd name="connsiteX54" fmla="*/ 1020133 w 4835994"/>
                <a:gd name="connsiteY54" fmla="*/ 10602197 h 10838767"/>
                <a:gd name="connsiteX55" fmla="*/ 1090471 w 4835994"/>
                <a:gd name="connsiteY55" fmla="*/ 10813213 h 10838767"/>
                <a:gd name="connsiteX56" fmla="*/ 1178394 w 4835994"/>
                <a:gd name="connsiteY56" fmla="*/ 10813213 h 10838767"/>
                <a:gd name="connsiteX57" fmla="*/ 1389410 w 4835994"/>
                <a:gd name="connsiteY57" fmla="*/ 10813213 h 10838767"/>
                <a:gd name="connsiteX58" fmla="*/ 1916948 w 4835994"/>
                <a:gd name="connsiteY58" fmla="*/ 10813213 h 10838767"/>
                <a:gd name="connsiteX59" fmla="*/ 2338979 w 4835994"/>
                <a:gd name="connsiteY59" fmla="*/ 10795628 h 10838767"/>
                <a:gd name="connsiteX60" fmla="*/ 2374148 w 4835994"/>
                <a:gd name="connsiteY60" fmla="*/ 10672536 h 10838767"/>
                <a:gd name="connsiteX61" fmla="*/ 2338979 w 4835994"/>
                <a:gd name="connsiteY61" fmla="*/ 10408766 h 10838767"/>
                <a:gd name="connsiteX62" fmla="*/ 2356563 w 4835994"/>
                <a:gd name="connsiteY62" fmla="*/ 10004320 h 10838767"/>
                <a:gd name="connsiteX63" fmla="*/ 2338979 w 4835994"/>
                <a:gd name="connsiteY63" fmla="*/ 9441613 h 10838767"/>
                <a:gd name="connsiteX64" fmla="*/ 2303810 w 4835994"/>
                <a:gd name="connsiteY64" fmla="*/ 9142674 h 10838767"/>
                <a:gd name="connsiteX65" fmla="*/ 2303810 w 4835994"/>
                <a:gd name="connsiteY65" fmla="*/ 9019582 h 10838767"/>
                <a:gd name="connsiteX66" fmla="*/ 2479656 w 4835994"/>
                <a:gd name="connsiteY66" fmla="*/ 9037166 h 10838767"/>
                <a:gd name="connsiteX67" fmla="*/ 2549994 w 4835994"/>
                <a:gd name="connsiteY67" fmla="*/ 9054751 h 10838767"/>
                <a:gd name="connsiteX68" fmla="*/ 2532410 w 4835994"/>
                <a:gd name="connsiteY68" fmla="*/ 9265766 h 10838767"/>
                <a:gd name="connsiteX69" fmla="*/ 2514825 w 4835994"/>
                <a:gd name="connsiteY69" fmla="*/ 9547120 h 10838767"/>
                <a:gd name="connsiteX70" fmla="*/ 2497240 w 4835994"/>
                <a:gd name="connsiteY70" fmla="*/ 9775720 h 10838767"/>
                <a:gd name="connsiteX71" fmla="*/ 2497240 w 4835994"/>
                <a:gd name="connsiteY71" fmla="*/ 10057074 h 10838767"/>
                <a:gd name="connsiteX72" fmla="*/ 2479656 w 4835994"/>
                <a:gd name="connsiteY72" fmla="*/ 10250505 h 10838767"/>
                <a:gd name="connsiteX73" fmla="*/ 2497240 w 4835994"/>
                <a:gd name="connsiteY73" fmla="*/ 10479105 h 10838767"/>
                <a:gd name="connsiteX74" fmla="*/ 2497240 w 4835994"/>
                <a:gd name="connsiteY74" fmla="*/ 10672536 h 10838767"/>
                <a:gd name="connsiteX75" fmla="*/ 2514825 w 4835994"/>
                <a:gd name="connsiteY75" fmla="*/ 10830797 h 10838767"/>
                <a:gd name="connsiteX76" fmla="*/ 2725840 w 4835994"/>
                <a:gd name="connsiteY76" fmla="*/ 10813213 h 10838767"/>
                <a:gd name="connsiteX77" fmla="*/ 3059948 w 4835994"/>
                <a:gd name="connsiteY77" fmla="*/ 10795628 h 10838767"/>
                <a:gd name="connsiteX78" fmla="*/ 3499563 w 4835994"/>
                <a:gd name="connsiteY78" fmla="*/ 10830797 h 10838767"/>
                <a:gd name="connsiteX79" fmla="*/ 3763333 w 4835994"/>
                <a:gd name="connsiteY79" fmla="*/ 10795628 h 10838767"/>
                <a:gd name="connsiteX80" fmla="*/ 3780917 w 4835994"/>
                <a:gd name="connsiteY80" fmla="*/ 10690120 h 10838767"/>
                <a:gd name="connsiteX81" fmla="*/ 3851256 w 4835994"/>
                <a:gd name="connsiteY81" fmla="*/ 10303259 h 10838767"/>
                <a:gd name="connsiteX82" fmla="*/ 3974348 w 4835994"/>
                <a:gd name="connsiteY82" fmla="*/ 9793305 h 10838767"/>
                <a:gd name="connsiteX83" fmla="*/ 4079856 w 4835994"/>
                <a:gd name="connsiteY83" fmla="*/ 9089920 h 10838767"/>
                <a:gd name="connsiteX84" fmla="*/ 4170011 w 4835994"/>
                <a:gd name="connsiteY84" fmla="*/ 8737391 h 10838767"/>
                <a:gd name="connsiteX85" fmla="*/ 4161486 w 4835994"/>
                <a:gd name="connsiteY85" fmla="*/ 8078640 h 10838767"/>
                <a:gd name="connsiteX86" fmla="*/ 4048340 w 4835994"/>
                <a:gd name="connsiteY86" fmla="*/ 7368455 h 10838767"/>
                <a:gd name="connsiteX87" fmla="*/ 3752447 w 4835994"/>
                <a:gd name="connsiteY87" fmla="*/ 6709857 h 10838767"/>
                <a:gd name="connsiteX88" fmla="*/ 3576297 w 4835994"/>
                <a:gd name="connsiteY88" fmla="*/ 6299904 h 10838767"/>
                <a:gd name="connsiteX89" fmla="*/ 3622656 w 4835994"/>
                <a:gd name="connsiteY89" fmla="*/ 5889520 h 10838767"/>
                <a:gd name="connsiteX90" fmla="*/ 3692994 w 4835994"/>
                <a:gd name="connsiteY90" fmla="*/ 5397151 h 10838767"/>
                <a:gd name="connsiteX91" fmla="*/ 3710579 w 4835994"/>
                <a:gd name="connsiteY91" fmla="*/ 5115797 h 10838767"/>
                <a:gd name="connsiteX92" fmla="*/ 3734304 w 4835994"/>
                <a:gd name="connsiteY92" fmla="*/ 5363936 h 10838767"/>
                <a:gd name="connsiteX93" fmla="*/ 3798502 w 4835994"/>
                <a:gd name="connsiteY93" fmla="*/ 6135705 h 10838767"/>
                <a:gd name="connsiteX94" fmla="*/ 3798502 w 4835994"/>
                <a:gd name="connsiteY94" fmla="*/ 6469813 h 10838767"/>
                <a:gd name="connsiteX95" fmla="*/ 3921594 w 4835994"/>
                <a:gd name="connsiteY95" fmla="*/ 6979766 h 10838767"/>
                <a:gd name="connsiteX96" fmla="*/ 4079856 w 4835994"/>
                <a:gd name="connsiteY96" fmla="*/ 7542474 h 10838767"/>
                <a:gd name="connsiteX97" fmla="*/ 4417591 w 4835994"/>
                <a:gd name="connsiteY97" fmla="*/ 8314523 h 10838767"/>
                <a:gd name="connsiteX98" fmla="*/ 4322970 w 4835994"/>
                <a:gd name="connsiteY98" fmla="*/ 8652537 h 10838767"/>
                <a:gd name="connsiteX99" fmla="*/ 4326040 w 4835994"/>
                <a:gd name="connsiteY99" fmla="*/ 8966828 h 10838767"/>
                <a:gd name="connsiteX100" fmla="*/ 4273286 w 4835994"/>
                <a:gd name="connsiteY100" fmla="*/ 9283351 h 10838767"/>
                <a:gd name="connsiteX101" fmla="*/ 4185363 w 4835994"/>
                <a:gd name="connsiteY101" fmla="*/ 9529536 h 10838767"/>
                <a:gd name="connsiteX102" fmla="*/ 4202948 w 4835994"/>
                <a:gd name="connsiteY102" fmla="*/ 9722966 h 10838767"/>
                <a:gd name="connsiteX103" fmla="*/ 4202948 w 4835994"/>
                <a:gd name="connsiteY103" fmla="*/ 9846059 h 10838767"/>
                <a:gd name="connsiteX104" fmla="*/ 4220533 w 4835994"/>
                <a:gd name="connsiteY104" fmla="*/ 10039489 h 10838767"/>
                <a:gd name="connsiteX105" fmla="*/ 4308456 w 4835994"/>
                <a:gd name="connsiteY105" fmla="*/ 10144997 h 10838767"/>
                <a:gd name="connsiteX106" fmla="*/ 4343625 w 4835994"/>
                <a:gd name="connsiteY106" fmla="*/ 10144997 h 10838767"/>
                <a:gd name="connsiteX107" fmla="*/ 4361210 w 4835994"/>
                <a:gd name="connsiteY107" fmla="*/ 10057074 h 10838767"/>
                <a:gd name="connsiteX108" fmla="*/ 4326040 w 4835994"/>
                <a:gd name="connsiteY108" fmla="*/ 9916397 h 10838767"/>
                <a:gd name="connsiteX109" fmla="*/ 4343625 w 4835994"/>
                <a:gd name="connsiteY109" fmla="*/ 9722966 h 10838767"/>
                <a:gd name="connsiteX110" fmla="*/ 4396379 w 4835994"/>
                <a:gd name="connsiteY110" fmla="*/ 9582289 h 10838767"/>
                <a:gd name="connsiteX111" fmla="*/ 4466717 w 4835994"/>
                <a:gd name="connsiteY111" fmla="*/ 9846059 h 10838767"/>
                <a:gd name="connsiteX112" fmla="*/ 4466717 w 4835994"/>
                <a:gd name="connsiteY112" fmla="*/ 10074659 h 10838767"/>
                <a:gd name="connsiteX113" fmla="*/ 4431548 w 4835994"/>
                <a:gd name="connsiteY113" fmla="*/ 10180166 h 10838767"/>
                <a:gd name="connsiteX114" fmla="*/ 4378794 w 4835994"/>
                <a:gd name="connsiteY114" fmla="*/ 10303259 h 10838767"/>
                <a:gd name="connsiteX115" fmla="*/ 4290871 w 4835994"/>
                <a:gd name="connsiteY115" fmla="*/ 10461520 h 10838767"/>
                <a:gd name="connsiteX116" fmla="*/ 4290871 w 4835994"/>
                <a:gd name="connsiteY116" fmla="*/ 10496689 h 10838767"/>
                <a:gd name="connsiteX117" fmla="*/ 4449133 w 4835994"/>
                <a:gd name="connsiteY117" fmla="*/ 10320843 h 10838767"/>
                <a:gd name="connsiteX118" fmla="*/ 4607394 w 4835994"/>
                <a:gd name="connsiteY118" fmla="*/ 10250505 h 10838767"/>
                <a:gd name="connsiteX119" fmla="*/ 4712902 w 4835994"/>
                <a:gd name="connsiteY119" fmla="*/ 10074659 h 10838767"/>
                <a:gd name="connsiteX120" fmla="*/ 4783240 w 4835994"/>
                <a:gd name="connsiteY120" fmla="*/ 9916397 h 10838767"/>
                <a:gd name="connsiteX121" fmla="*/ 4835994 w 4835994"/>
                <a:gd name="connsiteY121" fmla="*/ 9740551 h 10838767"/>
                <a:gd name="connsiteX122" fmla="*/ 4783240 w 4835994"/>
                <a:gd name="connsiteY122" fmla="*/ 9406443 h 10838767"/>
                <a:gd name="connsiteX123" fmla="*/ 4677733 w 4835994"/>
                <a:gd name="connsiteY123" fmla="*/ 9019582 h 10838767"/>
                <a:gd name="connsiteX124" fmla="*/ 4677733 w 4835994"/>
                <a:gd name="connsiteY124" fmla="*/ 8861320 h 10838767"/>
                <a:gd name="connsiteX125" fmla="*/ 4695317 w 4835994"/>
                <a:gd name="connsiteY125" fmla="*/ 8808566 h 10838767"/>
                <a:gd name="connsiteX126" fmla="*/ 4624979 w 4835994"/>
                <a:gd name="connsiteY126" fmla="*/ 8703059 h 10838767"/>
                <a:gd name="connsiteX127" fmla="*/ 4607394 w 4835994"/>
                <a:gd name="connsiteY127" fmla="*/ 8650305 h 10838767"/>
                <a:gd name="connsiteX128" fmla="*/ 4767051 w 4835994"/>
                <a:gd name="connsiteY128" fmla="*/ 8494835 h 10838767"/>
                <a:gd name="connsiteX129" fmla="*/ 4720438 w 4835994"/>
                <a:gd name="connsiteY129" fmla="*/ 7532146 h 10838767"/>
                <a:gd name="connsiteX130" fmla="*/ 4705086 w 4835994"/>
                <a:gd name="connsiteY130" fmla="*/ 6929803 h 10838767"/>
                <a:gd name="connsiteX131" fmla="*/ 4614094 w 4835994"/>
                <a:gd name="connsiteY131" fmla="*/ 6407011 h 10838767"/>
                <a:gd name="connsiteX132" fmla="*/ 4509423 w 4835994"/>
                <a:gd name="connsiteY132" fmla="*/ 5797689 h 10838767"/>
                <a:gd name="connsiteX133" fmla="*/ 4468950 w 4835994"/>
                <a:gd name="connsiteY133" fmla="*/ 4536900 h 10838767"/>
                <a:gd name="connsiteX134" fmla="*/ 4486334 w 4835994"/>
                <a:gd name="connsiteY134" fmla="*/ 3790581 h 10838767"/>
                <a:gd name="connsiteX135" fmla="*/ 4249079 w 4835994"/>
                <a:gd name="connsiteY135" fmla="*/ 3340208 h 10838767"/>
                <a:gd name="connsiteX136" fmla="*/ 3999320 w 4835994"/>
                <a:gd name="connsiteY136" fmla="*/ 3134280 h 10838767"/>
                <a:gd name="connsiteX137" fmla="*/ 3678324 w 4835994"/>
                <a:gd name="connsiteY137" fmla="*/ 3002758 h 10838767"/>
                <a:gd name="connsiteX138" fmla="*/ 3402429 w 4835994"/>
                <a:gd name="connsiteY138" fmla="*/ 2835938 h 10838767"/>
                <a:gd name="connsiteX139" fmla="*/ 3024779 w 4835994"/>
                <a:gd name="connsiteY139" fmla="*/ 2618782 h 10838767"/>
                <a:gd name="connsiteX140" fmla="*/ 2932566 w 4835994"/>
                <a:gd name="connsiteY140" fmla="*/ 2321634 h 10838767"/>
                <a:gd name="connsiteX141" fmla="*/ 2940426 w 4835994"/>
                <a:gd name="connsiteY141" fmla="*/ 2048534 h 10838767"/>
                <a:gd name="connsiteX142" fmla="*/ 3136471 w 4835994"/>
                <a:gd name="connsiteY142" fmla="*/ 2055350 h 10838767"/>
                <a:gd name="connsiteX143" fmla="*/ 3381669 w 4835994"/>
                <a:gd name="connsiteY143" fmla="*/ 2064655 h 10838767"/>
                <a:gd name="connsiteX144" fmla="*/ 3456335 w 4835994"/>
                <a:gd name="connsiteY144" fmla="*/ 1872657 h 10838767"/>
                <a:gd name="connsiteX145" fmla="*/ 3490152 w 4835994"/>
                <a:gd name="connsiteY145" fmla="*/ 1834162 h 10838767"/>
                <a:gd name="connsiteX146" fmla="*/ 3544393 w 4835994"/>
                <a:gd name="connsiteY146" fmla="*/ 1774720 h 10838767"/>
                <a:gd name="connsiteX147" fmla="*/ 3517148 w 4835994"/>
                <a:gd name="connsiteY147" fmla="*/ 1698444 h 10838767"/>
                <a:gd name="connsiteX148" fmla="*/ 3479084 w 4835994"/>
                <a:gd name="connsiteY148" fmla="*/ 1672741 h 10838767"/>
                <a:gd name="connsiteX149" fmla="*/ 3538167 w 4835994"/>
                <a:gd name="connsiteY149" fmla="*/ 1647680 h 10838767"/>
                <a:gd name="connsiteX150" fmla="*/ 3581842 w 4835994"/>
                <a:gd name="connsiteY150" fmla="*/ 1598300 h 10838767"/>
                <a:gd name="connsiteX151" fmla="*/ 3576833 w 4835994"/>
                <a:gd name="connsiteY151" fmla="*/ 1533129 h 10838767"/>
                <a:gd name="connsiteX152" fmla="*/ 3582358 w 4835994"/>
                <a:gd name="connsiteY152" fmla="*/ 1437316 h 10838767"/>
                <a:gd name="connsiteX153" fmla="*/ 3625953 w 4835994"/>
                <a:gd name="connsiteY153" fmla="*/ 1394453 h 10838767"/>
                <a:gd name="connsiteX154" fmla="*/ 3724744 w 4835994"/>
                <a:gd name="connsiteY154" fmla="*/ 1373572 h 10838767"/>
                <a:gd name="connsiteX155" fmla="*/ 3777254 w 4835994"/>
                <a:gd name="connsiteY155" fmla="*/ 1295174 h 10838767"/>
                <a:gd name="connsiteX156" fmla="*/ 3694093 w 4835994"/>
                <a:gd name="connsiteY156" fmla="*/ 1189665 h 10838767"/>
                <a:gd name="connsiteX157" fmla="*/ 3635111 w 4835994"/>
                <a:gd name="connsiteY157" fmla="*/ 1106749 h 10838767"/>
                <a:gd name="connsiteX158" fmla="*/ 3576129 w 4835994"/>
                <a:gd name="connsiteY158" fmla="*/ 991838 h 10838767"/>
                <a:gd name="connsiteX159" fmla="*/ 3618394 w 4835994"/>
                <a:gd name="connsiteY159" fmla="*/ 798392 h 10838767"/>
                <a:gd name="connsiteX160" fmla="*/ 3578949 w 4835994"/>
                <a:gd name="connsiteY160" fmla="*/ 379767 h 10838767"/>
                <a:gd name="connsiteX161" fmla="*/ 3230479 w 4835994"/>
                <a:gd name="connsiteY161" fmla="*/ 98358 h 10838767"/>
                <a:gd name="connsiteX162" fmla="*/ 2717060 w 4835994"/>
                <a:gd name="connsiteY162" fmla="*/ 854 h 10838767"/>
                <a:gd name="connsiteX163" fmla="*/ 2198302 w 4835994"/>
                <a:gd name="connsiteY163" fmla="*/ 70479 h 10838767"/>
                <a:gd name="connsiteX164" fmla="*/ 1776271 w 4835994"/>
                <a:gd name="connsiteY164" fmla="*/ 367951 h 10838767"/>
                <a:gd name="connsiteX165" fmla="*/ 1639257 w 4835994"/>
                <a:gd name="connsiteY165" fmla="*/ 692168 h 10838767"/>
                <a:gd name="connsiteX166" fmla="*/ 1628634 w 4835994"/>
                <a:gd name="connsiteY166" fmla="*/ 1143873 h 10838767"/>
                <a:gd name="connsiteX167" fmla="*/ 1792184 w 4835994"/>
                <a:gd name="connsiteY167" fmla="*/ 1466621 h 10838767"/>
                <a:gd name="connsiteX168" fmla="*/ 2061231 w 4835994"/>
                <a:gd name="connsiteY168" fmla="*/ 1853320 h 10838767"/>
                <a:gd name="connsiteX169" fmla="*/ 2064963 w 4835994"/>
                <a:gd name="connsiteY169" fmla="*/ 2162318 h 10838767"/>
                <a:gd name="connsiteX170" fmla="*/ 2004871 w 4835994"/>
                <a:gd name="connsiteY170" fmla="*/ 2513274 h 10838767"/>
                <a:gd name="connsiteX171" fmla="*/ 1562185 w 4835994"/>
                <a:gd name="connsiteY171" fmla="*/ 2813051 h 10838767"/>
                <a:gd name="connsiteX172" fmla="*/ 1139317 w 4835994"/>
                <a:gd name="connsiteY172" fmla="*/ 3020995 h 10838767"/>
                <a:gd name="connsiteX0" fmla="*/ 1139317 w 4835994"/>
                <a:gd name="connsiteY0" fmla="*/ 3020995 h 10838767"/>
                <a:gd name="connsiteX1" fmla="*/ 521192 w 4835994"/>
                <a:gd name="connsiteY1" fmla="*/ 3348556 h 10838767"/>
                <a:gd name="connsiteX2" fmla="*/ 332099 w 4835994"/>
                <a:gd name="connsiteY2" fmla="*/ 4163157 h 10838767"/>
                <a:gd name="connsiteX3" fmla="*/ 341311 w 4835994"/>
                <a:gd name="connsiteY3" fmla="*/ 5077558 h 10838767"/>
                <a:gd name="connsiteX4" fmla="*/ 280183 w 4835994"/>
                <a:gd name="connsiteY4" fmla="*/ 5956230 h 10838767"/>
                <a:gd name="connsiteX5" fmla="*/ 113548 w 4835994"/>
                <a:gd name="connsiteY5" fmla="*/ 6779357 h 10838767"/>
                <a:gd name="connsiteX6" fmla="*/ 57724 w 4835994"/>
                <a:gd name="connsiteY6" fmla="*/ 7509259 h 10838767"/>
                <a:gd name="connsiteX7" fmla="*/ 83682 w 4835994"/>
                <a:gd name="connsiteY7" fmla="*/ 8064430 h 10838767"/>
                <a:gd name="connsiteX8" fmla="*/ 51583 w 4835994"/>
                <a:gd name="connsiteY8" fmla="*/ 8331549 h 10838767"/>
                <a:gd name="connsiteX9" fmla="*/ 51583 w 4835994"/>
                <a:gd name="connsiteY9" fmla="*/ 8601459 h 10838767"/>
                <a:gd name="connsiteX10" fmla="*/ 158486 w 4835994"/>
                <a:gd name="connsiteY10" fmla="*/ 8755813 h 10838767"/>
                <a:gd name="connsiteX11" fmla="*/ 105733 w 4835994"/>
                <a:gd name="connsiteY11" fmla="*/ 8808566 h 10838767"/>
                <a:gd name="connsiteX12" fmla="*/ 193656 w 4835994"/>
                <a:gd name="connsiteY12" fmla="*/ 8878905 h 10838767"/>
                <a:gd name="connsiteX13" fmla="*/ 211240 w 4835994"/>
                <a:gd name="connsiteY13" fmla="*/ 8949243 h 10838767"/>
                <a:gd name="connsiteX14" fmla="*/ 211240 w 4835994"/>
                <a:gd name="connsiteY14" fmla="*/ 9001997 h 10838767"/>
                <a:gd name="connsiteX15" fmla="*/ 158486 w 4835994"/>
                <a:gd name="connsiteY15" fmla="*/ 9072336 h 10838767"/>
                <a:gd name="connsiteX16" fmla="*/ 105733 w 4835994"/>
                <a:gd name="connsiteY16" fmla="*/ 9177843 h 10838767"/>
                <a:gd name="connsiteX17" fmla="*/ 52979 w 4835994"/>
                <a:gd name="connsiteY17" fmla="*/ 9511951 h 10838767"/>
                <a:gd name="connsiteX18" fmla="*/ 225 w 4835994"/>
                <a:gd name="connsiteY18" fmla="*/ 9775720 h 10838767"/>
                <a:gd name="connsiteX19" fmla="*/ 35394 w 4835994"/>
                <a:gd name="connsiteY19" fmla="*/ 9898813 h 10838767"/>
                <a:gd name="connsiteX20" fmla="*/ 70563 w 4835994"/>
                <a:gd name="connsiteY20" fmla="*/ 10057074 h 10838767"/>
                <a:gd name="connsiteX21" fmla="*/ 228825 w 4835994"/>
                <a:gd name="connsiteY21" fmla="*/ 10303259 h 10838767"/>
                <a:gd name="connsiteX22" fmla="*/ 422256 w 4835994"/>
                <a:gd name="connsiteY22" fmla="*/ 10479105 h 10838767"/>
                <a:gd name="connsiteX23" fmla="*/ 527763 w 4835994"/>
                <a:gd name="connsiteY23" fmla="*/ 10496689 h 10838767"/>
                <a:gd name="connsiteX24" fmla="*/ 562933 w 4835994"/>
                <a:gd name="connsiteY24" fmla="*/ 10479105 h 10838767"/>
                <a:gd name="connsiteX25" fmla="*/ 510179 w 4835994"/>
                <a:gd name="connsiteY25" fmla="*/ 10356013 h 10838767"/>
                <a:gd name="connsiteX26" fmla="*/ 457425 w 4835994"/>
                <a:gd name="connsiteY26" fmla="*/ 10285674 h 10838767"/>
                <a:gd name="connsiteX27" fmla="*/ 369502 w 4835994"/>
                <a:gd name="connsiteY27" fmla="*/ 10162582 h 10838767"/>
                <a:gd name="connsiteX28" fmla="*/ 351917 w 4835994"/>
                <a:gd name="connsiteY28" fmla="*/ 9846059 h 10838767"/>
                <a:gd name="connsiteX29" fmla="*/ 422256 w 4835994"/>
                <a:gd name="connsiteY29" fmla="*/ 9652628 h 10838767"/>
                <a:gd name="connsiteX30" fmla="*/ 422256 w 4835994"/>
                <a:gd name="connsiteY30" fmla="*/ 9617459 h 10838767"/>
                <a:gd name="connsiteX31" fmla="*/ 527763 w 4835994"/>
                <a:gd name="connsiteY31" fmla="*/ 9775720 h 10838767"/>
                <a:gd name="connsiteX32" fmla="*/ 510179 w 4835994"/>
                <a:gd name="connsiteY32" fmla="*/ 9933982 h 10838767"/>
                <a:gd name="connsiteX33" fmla="*/ 492594 w 4835994"/>
                <a:gd name="connsiteY33" fmla="*/ 10092243 h 10838767"/>
                <a:gd name="connsiteX34" fmla="*/ 492594 w 4835994"/>
                <a:gd name="connsiteY34" fmla="*/ 10162582 h 10838767"/>
                <a:gd name="connsiteX35" fmla="*/ 562933 w 4835994"/>
                <a:gd name="connsiteY35" fmla="*/ 10180166 h 10838767"/>
                <a:gd name="connsiteX36" fmla="*/ 615686 w 4835994"/>
                <a:gd name="connsiteY36" fmla="*/ 9933982 h 10838767"/>
                <a:gd name="connsiteX37" fmla="*/ 615686 w 4835994"/>
                <a:gd name="connsiteY37" fmla="*/ 9670213 h 10838767"/>
                <a:gd name="connsiteX38" fmla="*/ 562933 w 4835994"/>
                <a:gd name="connsiteY38" fmla="*/ 9318520 h 10838767"/>
                <a:gd name="connsiteX39" fmla="*/ 527763 w 4835994"/>
                <a:gd name="connsiteY39" fmla="*/ 9089920 h 10838767"/>
                <a:gd name="connsiteX40" fmla="*/ 492594 w 4835994"/>
                <a:gd name="connsiteY40" fmla="*/ 8861320 h 10838767"/>
                <a:gd name="connsiteX41" fmla="*/ 562933 w 4835994"/>
                <a:gd name="connsiteY41" fmla="*/ 8579966 h 10838767"/>
                <a:gd name="connsiteX42" fmla="*/ 502642 w 4835994"/>
                <a:gd name="connsiteY42" fmla="*/ 8218225 h 10838767"/>
                <a:gd name="connsiteX43" fmla="*/ 974382 w 4835994"/>
                <a:gd name="connsiteY43" fmla="*/ 6496406 h 10838767"/>
                <a:gd name="connsiteX44" fmla="*/ 1067405 w 4835994"/>
                <a:gd name="connsiteY44" fmla="*/ 5613190 h 10838767"/>
                <a:gd name="connsiteX45" fmla="*/ 1093998 w 4835994"/>
                <a:gd name="connsiteY45" fmla="*/ 5115544 h 10838767"/>
                <a:gd name="connsiteX46" fmla="*/ 1130115 w 4835994"/>
                <a:gd name="connsiteY46" fmla="*/ 5187606 h 10838767"/>
                <a:gd name="connsiteX47" fmla="*/ 1207423 w 4835994"/>
                <a:gd name="connsiteY47" fmla="*/ 5640520 h 10838767"/>
                <a:gd name="connsiteX48" fmla="*/ 1325236 w 4835994"/>
                <a:gd name="connsiteY48" fmla="*/ 6306071 h 10838767"/>
                <a:gd name="connsiteX49" fmla="*/ 1193086 w 4835994"/>
                <a:gd name="connsiteY49" fmla="*/ 6738454 h 10838767"/>
                <a:gd name="connsiteX50" fmla="*/ 822515 w 4835994"/>
                <a:gd name="connsiteY50" fmla="*/ 7772698 h 10838767"/>
                <a:gd name="connsiteX51" fmla="*/ 698306 w 4835994"/>
                <a:gd name="connsiteY51" fmla="*/ 8794611 h 10838767"/>
                <a:gd name="connsiteX52" fmla="*/ 861871 w 4835994"/>
                <a:gd name="connsiteY52" fmla="*/ 9863643 h 10838767"/>
                <a:gd name="connsiteX53" fmla="*/ 843458 w 4835994"/>
                <a:gd name="connsiteY53" fmla="*/ 9913820 h 10838767"/>
                <a:gd name="connsiteX54" fmla="*/ 1020133 w 4835994"/>
                <a:gd name="connsiteY54" fmla="*/ 10602197 h 10838767"/>
                <a:gd name="connsiteX55" fmla="*/ 1090471 w 4835994"/>
                <a:gd name="connsiteY55" fmla="*/ 10813213 h 10838767"/>
                <a:gd name="connsiteX56" fmla="*/ 1178394 w 4835994"/>
                <a:gd name="connsiteY56" fmla="*/ 10813213 h 10838767"/>
                <a:gd name="connsiteX57" fmla="*/ 1389410 w 4835994"/>
                <a:gd name="connsiteY57" fmla="*/ 10813213 h 10838767"/>
                <a:gd name="connsiteX58" fmla="*/ 1916948 w 4835994"/>
                <a:gd name="connsiteY58" fmla="*/ 10813213 h 10838767"/>
                <a:gd name="connsiteX59" fmla="*/ 2338979 w 4835994"/>
                <a:gd name="connsiteY59" fmla="*/ 10795628 h 10838767"/>
                <a:gd name="connsiteX60" fmla="*/ 2374148 w 4835994"/>
                <a:gd name="connsiteY60" fmla="*/ 10672536 h 10838767"/>
                <a:gd name="connsiteX61" fmla="*/ 2338979 w 4835994"/>
                <a:gd name="connsiteY61" fmla="*/ 10408766 h 10838767"/>
                <a:gd name="connsiteX62" fmla="*/ 2356563 w 4835994"/>
                <a:gd name="connsiteY62" fmla="*/ 10004320 h 10838767"/>
                <a:gd name="connsiteX63" fmla="*/ 2338979 w 4835994"/>
                <a:gd name="connsiteY63" fmla="*/ 9441613 h 10838767"/>
                <a:gd name="connsiteX64" fmla="*/ 2303810 w 4835994"/>
                <a:gd name="connsiteY64" fmla="*/ 9142674 h 10838767"/>
                <a:gd name="connsiteX65" fmla="*/ 2303810 w 4835994"/>
                <a:gd name="connsiteY65" fmla="*/ 9019582 h 10838767"/>
                <a:gd name="connsiteX66" fmla="*/ 2479656 w 4835994"/>
                <a:gd name="connsiteY66" fmla="*/ 9037166 h 10838767"/>
                <a:gd name="connsiteX67" fmla="*/ 2549994 w 4835994"/>
                <a:gd name="connsiteY67" fmla="*/ 9054751 h 10838767"/>
                <a:gd name="connsiteX68" fmla="*/ 2532410 w 4835994"/>
                <a:gd name="connsiteY68" fmla="*/ 9265766 h 10838767"/>
                <a:gd name="connsiteX69" fmla="*/ 2514825 w 4835994"/>
                <a:gd name="connsiteY69" fmla="*/ 9547120 h 10838767"/>
                <a:gd name="connsiteX70" fmla="*/ 2497240 w 4835994"/>
                <a:gd name="connsiteY70" fmla="*/ 9775720 h 10838767"/>
                <a:gd name="connsiteX71" fmla="*/ 2497240 w 4835994"/>
                <a:gd name="connsiteY71" fmla="*/ 10057074 h 10838767"/>
                <a:gd name="connsiteX72" fmla="*/ 2479656 w 4835994"/>
                <a:gd name="connsiteY72" fmla="*/ 10250505 h 10838767"/>
                <a:gd name="connsiteX73" fmla="*/ 2497240 w 4835994"/>
                <a:gd name="connsiteY73" fmla="*/ 10479105 h 10838767"/>
                <a:gd name="connsiteX74" fmla="*/ 2497240 w 4835994"/>
                <a:gd name="connsiteY74" fmla="*/ 10672536 h 10838767"/>
                <a:gd name="connsiteX75" fmla="*/ 2514825 w 4835994"/>
                <a:gd name="connsiteY75" fmla="*/ 10830797 h 10838767"/>
                <a:gd name="connsiteX76" fmla="*/ 2725840 w 4835994"/>
                <a:gd name="connsiteY76" fmla="*/ 10813213 h 10838767"/>
                <a:gd name="connsiteX77" fmla="*/ 3059948 w 4835994"/>
                <a:gd name="connsiteY77" fmla="*/ 10795628 h 10838767"/>
                <a:gd name="connsiteX78" fmla="*/ 3499563 w 4835994"/>
                <a:gd name="connsiteY78" fmla="*/ 10830797 h 10838767"/>
                <a:gd name="connsiteX79" fmla="*/ 3763333 w 4835994"/>
                <a:gd name="connsiteY79" fmla="*/ 10795628 h 10838767"/>
                <a:gd name="connsiteX80" fmla="*/ 3780917 w 4835994"/>
                <a:gd name="connsiteY80" fmla="*/ 10690120 h 10838767"/>
                <a:gd name="connsiteX81" fmla="*/ 3851256 w 4835994"/>
                <a:gd name="connsiteY81" fmla="*/ 10303259 h 10838767"/>
                <a:gd name="connsiteX82" fmla="*/ 3974348 w 4835994"/>
                <a:gd name="connsiteY82" fmla="*/ 9793305 h 10838767"/>
                <a:gd name="connsiteX83" fmla="*/ 4079856 w 4835994"/>
                <a:gd name="connsiteY83" fmla="*/ 9089920 h 10838767"/>
                <a:gd name="connsiteX84" fmla="*/ 4170011 w 4835994"/>
                <a:gd name="connsiteY84" fmla="*/ 8737391 h 10838767"/>
                <a:gd name="connsiteX85" fmla="*/ 4161486 w 4835994"/>
                <a:gd name="connsiteY85" fmla="*/ 8078640 h 10838767"/>
                <a:gd name="connsiteX86" fmla="*/ 4048340 w 4835994"/>
                <a:gd name="connsiteY86" fmla="*/ 7368455 h 10838767"/>
                <a:gd name="connsiteX87" fmla="*/ 3752447 w 4835994"/>
                <a:gd name="connsiteY87" fmla="*/ 6709857 h 10838767"/>
                <a:gd name="connsiteX88" fmla="*/ 3576297 w 4835994"/>
                <a:gd name="connsiteY88" fmla="*/ 6287204 h 10838767"/>
                <a:gd name="connsiteX89" fmla="*/ 3622656 w 4835994"/>
                <a:gd name="connsiteY89" fmla="*/ 5889520 h 10838767"/>
                <a:gd name="connsiteX90" fmla="*/ 3692994 w 4835994"/>
                <a:gd name="connsiteY90" fmla="*/ 5397151 h 10838767"/>
                <a:gd name="connsiteX91" fmla="*/ 3710579 w 4835994"/>
                <a:gd name="connsiteY91" fmla="*/ 5115797 h 10838767"/>
                <a:gd name="connsiteX92" fmla="*/ 3734304 w 4835994"/>
                <a:gd name="connsiteY92" fmla="*/ 5363936 h 10838767"/>
                <a:gd name="connsiteX93" fmla="*/ 3798502 w 4835994"/>
                <a:gd name="connsiteY93" fmla="*/ 6135705 h 10838767"/>
                <a:gd name="connsiteX94" fmla="*/ 3798502 w 4835994"/>
                <a:gd name="connsiteY94" fmla="*/ 6469813 h 10838767"/>
                <a:gd name="connsiteX95" fmla="*/ 3921594 w 4835994"/>
                <a:gd name="connsiteY95" fmla="*/ 6979766 h 10838767"/>
                <a:gd name="connsiteX96" fmla="*/ 4079856 w 4835994"/>
                <a:gd name="connsiteY96" fmla="*/ 7542474 h 10838767"/>
                <a:gd name="connsiteX97" fmla="*/ 4417591 w 4835994"/>
                <a:gd name="connsiteY97" fmla="*/ 8314523 h 10838767"/>
                <a:gd name="connsiteX98" fmla="*/ 4322970 w 4835994"/>
                <a:gd name="connsiteY98" fmla="*/ 8652537 h 10838767"/>
                <a:gd name="connsiteX99" fmla="*/ 4326040 w 4835994"/>
                <a:gd name="connsiteY99" fmla="*/ 8966828 h 10838767"/>
                <a:gd name="connsiteX100" fmla="*/ 4273286 w 4835994"/>
                <a:gd name="connsiteY100" fmla="*/ 9283351 h 10838767"/>
                <a:gd name="connsiteX101" fmla="*/ 4185363 w 4835994"/>
                <a:gd name="connsiteY101" fmla="*/ 9529536 h 10838767"/>
                <a:gd name="connsiteX102" fmla="*/ 4202948 w 4835994"/>
                <a:gd name="connsiteY102" fmla="*/ 9722966 h 10838767"/>
                <a:gd name="connsiteX103" fmla="*/ 4202948 w 4835994"/>
                <a:gd name="connsiteY103" fmla="*/ 9846059 h 10838767"/>
                <a:gd name="connsiteX104" fmla="*/ 4220533 w 4835994"/>
                <a:gd name="connsiteY104" fmla="*/ 10039489 h 10838767"/>
                <a:gd name="connsiteX105" fmla="*/ 4308456 w 4835994"/>
                <a:gd name="connsiteY105" fmla="*/ 10144997 h 10838767"/>
                <a:gd name="connsiteX106" fmla="*/ 4343625 w 4835994"/>
                <a:gd name="connsiteY106" fmla="*/ 10144997 h 10838767"/>
                <a:gd name="connsiteX107" fmla="*/ 4361210 w 4835994"/>
                <a:gd name="connsiteY107" fmla="*/ 10057074 h 10838767"/>
                <a:gd name="connsiteX108" fmla="*/ 4326040 w 4835994"/>
                <a:gd name="connsiteY108" fmla="*/ 9916397 h 10838767"/>
                <a:gd name="connsiteX109" fmla="*/ 4343625 w 4835994"/>
                <a:gd name="connsiteY109" fmla="*/ 9722966 h 10838767"/>
                <a:gd name="connsiteX110" fmla="*/ 4396379 w 4835994"/>
                <a:gd name="connsiteY110" fmla="*/ 9582289 h 10838767"/>
                <a:gd name="connsiteX111" fmla="*/ 4466717 w 4835994"/>
                <a:gd name="connsiteY111" fmla="*/ 9846059 h 10838767"/>
                <a:gd name="connsiteX112" fmla="*/ 4466717 w 4835994"/>
                <a:gd name="connsiteY112" fmla="*/ 10074659 h 10838767"/>
                <a:gd name="connsiteX113" fmla="*/ 4431548 w 4835994"/>
                <a:gd name="connsiteY113" fmla="*/ 10180166 h 10838767"/>
                <a:gd name="connsiteX114" fmla="*/ 4378794 w 4835994"/>
                <a:gd name="connsiteY114" fmla="*/ 10303259 h 10838767"/>
                <a:gd name="connsiteX115" fmla="*/ 4290871 w 4835994"/>
                <a:gd name="connsiteY115" fmla="*/ 10461520 h 10838767"/>
                <a:gd name="connsiteX116" fmla="*/ 4290871 w 4835994"/>
                <a:gd name="connsiteY116" fmla="*/ 10496689 h 10838767"/>
                <a:gd name="connsiteX117" fmla="*/ 4449133 w 4835994"/>
                <a:gd name="connsiteY117" fmla="*/ 10320843 h 10838767"/>
                <a:gd name="connsiteX118" fmla="*/ 4607394 w 4835994"/>
                <a:gd name="connsiteY118" fmla="*/ 10250505 h 10838767"/>
                <a:gd name="connsiteX119" fmla="*/ 4712902 w 4835994"/>
                <a:gd name="connsiteY119" fmla="*/ 10074659 h 10838767"/>
                <a:gd name="connsiteX120" fmla="*/ 4783240 w 4835994"/>
                <a:gd name="connsiteY120" fmla="*/ 9916397 h 10838767"/>
                <a:gd name="connsiteX121" fmla="*/ 4835994 w 4835994"/>
                <a:gd name="connsiteY121" fmla="*/ 9740551 h 10838767"/>
                <a:gd name="connsiteX122" fmla="*/ 4783240 w 4835994"/>
                <a:gd name="connsiteY122" fmla="*/ 9406443 h 10838767"/>
                <a:gd name="connsiteX123" fmla="*/ 4677733 w 4835994"/>
                <a:gd name="connsiteY123" fmla="*/ 9019582 h 10838767"/>
                <a:gd name="connsiteX124" fmla="*/ 4677733 w 4835994"/>
                <a:gd name="connsiteY124" fmla="*/ 8861320 h 10838767"/>
                <a:gd name="connsiteX125" fmla="*/ 4695317 w 4835994"/>
                <a:gd name="connsiteY125" fmla="*/ 8808566 h 10838767"/>
                <a:gd name="connsiteX126" fmla="*/ 4624979 w 4835994"/>
                <a:gd name="connsiteY126" fmla="*/ 8703059 h 10838767"/>
                <a:gd name="connsiteX127" fmla="*/ 4607394 w 4835994"/>
                <a:gd name="connsiteY127" fmla="*/ 8650305 h 10838767"/>
                <a:gd name="connsiteX128" fmla="*/ 4767051 w 4835994"/>
                <a:gd name="connsiteY128" fmla="*/ 8494835 h 10838767"/>
                <a:gd name="connsiteX129" fmla="*/ 4720438 w 4835994"/>
                <a:gd name="connsiteY129" fmla="*/ 7532146 h 10838767"/>
                <a:gd name="connsiteX130" fmla="*/ 4705086 w 4835994"/>
                <a:gd name="connsiteY130" fmla="*/ 6929803 h 10838767"/>
                <a:gd name="connsiteX131" fmla="*/ 4614094 w 4835994"/>
                <a:gd name="connsiteY131" fmla="*/ 6407011 h 10838767"/>
                <a:gd name="connsiteX132" fmla="*/ 4509423 w 4835994"/>
                <a:gd name="connsiteY132" fmla="*/ 5797689 h 10838767"/>
                <a:gd name="connsiteX133" fmla="*/ 4468950 w 4835994"/>
                <a:gd name="connsiteY133" fmla="*/ 4536900 h 10838767"/>
                <a:gd name="connsiteX134" fmla="*/ 4486334 w 4835994"/>
                <a:gd name="connsiteY134" fmla="*/ 3790581 h 10838767"/>
                <a:gd name="connsiteX135" fmla="*/ 4249079 w 4835994"/>
                <a:gd name="connsiteY135" fmla="*/ 3340208 h 10838767"/>
                <a:gd name="connsiteX136" fmla="*/ 3999320 w 4835994"/>
                <a:gd name="connsiteY136" fmla="*/ 3134280 h 10838767"/>
                <a:gd name="connsiteX137" fmla="*/ 3678324 w 4835994"/>
                <a:gd name="connsiteY137" fmla="*/ 3002758 h 10838767"/>
                <a:gd name="connsiteX138" fmla="*/ 3402429 w 4835994"/>
                <a:gd name="connsiteY138" fmla="*/ 2835938 h 10838767"/>
                <a:gd name="connsiteX139" fmla="*/ 3024779 w 4835994"/>
                <a:gd name="connsiteY139" fmla="*/ 2618782 h 10838767"/>
                <a:gd name="connsiteX140" fmla="*/ 2932566 w 4835994"/>
                <a:gd name="connsiteY140" fmla="*/ 2321634 h 10838767"/>
                <a:gd name="connsiteX141" fmla="*/ 2940426 w 4835994"/>
                <a:gd name="connsiteY141" fmla="*/ 2048534 h 10838767"/>
                <a:gd name="connsiteX142" fmla="*/ 3136471 w 4835994"/>
                <a:gd name="connsiteY142" fmla="*/ 2055350 h 10838767"/>
                <a:gd name="connsiteX143" fmla="*/ 3381669 w 4835994"/>
                <a:gd name="connsiteY143" fmla="*/ 2064655 h 10838767"/>
                <a:gd name="connsiteX144" fmla="*/ 3456335 w 4835994"/>
                <a:gd name="connsiteY144" fmla="*/ 1872657 h 10838767"/>
                <a:gd name="connsiteX145" fmla="*/ 3490152 w 4835994"/>
                <a:gd name="connsiteY145" fmla="*/ 1834162 h 10838767"/>
                <a:gd name="connsiteX146" fmla="*/ 3544393 w 4835994"/>
                <a:gd name="connsiteY146" fmla="*/ 1774720 h 10838767"/>
                <a:gd name="connsiteX147" fmla="*/ 3517148 w 4835994"/>
                <a:gd name="connsiteY147" fmla="*/ 1698444 h 10838767"/>
                <a:gd name="connsiteX148" fmla="*/ 3479084 w 4835994"/>
                <a:gd name="connsiteY148" fmla="*/ 1672741 h 10838767"/>
                <a:gd name="connsiteX149" fmla="*/ 3538167 w 4835994"/>
                <a:gd name="connsiteY149" fmla="*/ 1647680 h 10838767"/>
                <a:gd name="connsiteX150" fmla="*/ 3581842 w 4835994"/>
                <a:gd name="connsiteY150" fmla="*/ 1598300 h 10838767"/>
                <a:gd name="connsiteX151" fmla="*/ 3576833 w 4835994"/>
                <a:gd name="connsiteY151" fmla="*/ 1533129 h 10838767"/>
                <a:gd name="connsiteX152" fmla="*/ 3582358 w 4835994"/>
                <a:gd name="connsiteY152" fmla="*/ 1437316 h 10838767"/>
                <a:gd name="connsiteX153" fmla="*/ 3625953 w 4835994"/>
                <a:gd name="connsiteY153" fmla="*/ 1394453 h 10838767"/>
                <a:gd name="connsiteX154" fmla="*/ 3724744 w 4835994"/>
                <a:gd name="connsiteY154" fmla="*/ 1373572 h 10838767"/>
                <a:gd name="connsiteX155" fmla="*/ 3777254 w 4835994"/>
                <a:gd name="connsiteY155" fmla="*/ 1295174 h 10838767"/>
                <a:gd name="connsiteX156" fmla="*/ 3694093 w 4835994"/>
                <a:gd name="connsiteY156" fmla="*/ 1189665 h 10838767"/>
                <a:gd name="connsiteX157" fmla="*/ 3635111 w 4835994"/>
                <a:gd name="connsiteY157" fmla="*/ 1106749 h 10838767"/>
                <a:gd name="connsiteX158" fmla="*/ 3576129 w 4835994"/>
                <a:gd name="connsiteY158" fmla="*/ 991838 h 10838767"/>
                <a:gd name="connsiteX159" fmla="*/ 3618394 w 4835994"/>
                <a:gd name="connsiteY159" fmla="*/ 798392 h 10838767"/>
                <a:gd name="connsiteX160" fmla="*/ 3578949 w 4835994"/>
                <a:gd name="connsiteY160" fmla="*/ 379767 h 10838767"/>
                <a:gd name="connsiteX161" fmla="*/ 3230479 w 4835994"/>
                <a:gd name="connsiteY161" fmla="*/ 98358 h 10838767"/>
                <a:gd name="connsiteX162" fmla="*/ 2717060 w 4835994"/>
                <a:gd name="connsiteY162" fmla="*/ 854 h 10838767"/>
                <a:gd name="connsiteX163" fmla="*/ 2198302 w 4835994"/>
                <a:gd name="connsiteY163" fmla="*/ 70479 h 10838767"/>
                <a:gd name="connsiteX164" fmla="*/ 1776271 w 4835994"/>
                <a:gd name="connsiteY164" fmla="*/ 367951 h 10838767"/>
                <a:gd name="connsiteX165" fmla="*/ 1639257 w 4835994"/>
                <a:gd name="connsiteY165" fmla="*/ 692168 h 10838767"/>
                <a:gd name="connsiteX166" fmla="*/ 1628634 w 4835994"/>
                <a:gd name="connsiteY166" fmla="*/ 1143873 h 10838767"/>
                <a:gd name="connsiteX167" fmla="*/ 1792184 w 4835994"/>
                <a:gd name="connsiteY167" fmla="*/ 1466621 h 10838767"/>
                <a:gd name="connsiteX168" fmla="*/ 2061231 w 4835994"/>
                <a:gd name="connsiteY168" fmla="*/ 1853320 h 10838767"/>
                <a:gd name="connsiteX169" fmla="*/ 2064963 w 4835994"/>
                <a:gd name="connsiteY169" fmla="*/ 2162318 h 10838767"/>
                <a:gd name="connsiteX170" fmla="*/ 2004871 w 4835994"/>
                <a:gd name="connsiteY170" fmla="*/ 2513274 h 10838767"/>
                <a:gd name="connsiteX171" fmla="*/ 1562185 w 4835994"/>
                <a:gd name="connsiteY171" fmla="*/ 2813051 h 10838767"/>
                <a:gd name="connsiteX172" fmla="*/ 1139317 w 4835994"/>
                <a:gd name="connsiteY172" fmla="*/ 3020995 h 10838767"/>
                <a:gd name="connsiteX0" fmla="*/ 1139317 w 4835994"/>
                <a:gd name="connsiteY0" fmla="*/ 3020995 h 10838767"/>
                <a:gd name="connsiteX1" fmla="*/ 521192 w 4835994"/>
                <a:gd name="connsiteY1" fmla="*/ 3348556 h 10838767"/>
                <a:gd name="connsiteX2" fmla="*/ 332099 w 4835994"/>
                <a:gd name="connsiteY2" fmla="*/ 4163157 h 10838767"/>
                <a:gd name="connsiteX3" fmla="*/ 341311 w 4835994"/>
                <a:gd name="connsiteY3" fmla="*/ 5077558 h 10838767"/>
                <a:gd name="connsiteX4" fmla="*/ 280183 w 4835994"/>
                <a:gd name="connsiteY4" fmla="*/ 5956230 h 10838767"/>
                <a:gd name="connsiteX5" fmla="*/ 113548 w 4835994"/>
                <a:gd name="connsiteY5" fmla="*/ 6779357 h 10838767"/>
                <a:gd name="connsiteX6" fmla="*/ 57724 w 4835994"/>
                <a:gd name="connsiteY6" fmla="*/ 7509259 h 10838767"/>
                <a:gd name="connsiteX7" fmla="*/ 83682 w 4835994"/>
                <a:gd name="connsiteY7" fmla="*/ 8064430 h 10838767"/>
                <a:gd name="connsiteX8" fmla="*/ 51583 w 4835994"/>
                <a:gd name="connsiteY8" fmla="*/ 8331549 h 10838767"/>
                <a:gd name="connsiteX9" fmla="*/ 51583 w 4835994"/>
                <a:gd name="connsiteY9" fmla="*/ 8601459 h 10838767"/>
                <a:gd name="connsiteX10" fmla="*/ 158486 w 4835994"/>
                <a:gd name="connsiteY10" fmla="*/ 8755813 h 10838767"/>
                <a:gd name="connsiteX11" fmla="*/ 105733 w 4835994"/>
                <a:gd name="connsiteY11" fmla="*/ 8808566 h 10838767"/>
                <a:gd name="connsiteX12" fmla="*/ 193656 w 4835994"/>
                <a:gd name="connsiteY12" fmla="*/ 8878905 h 10838767"/>
                <a:gd name="connsiteX13" fmla="*/ 211240 w 4835994"/>
                <a:gd name="connsiteY13" fmla="*/ 8949243 h 10838767"/>
                <a:gd name="connsiteX14" fmla="*/ 211240 w 4835994"/>
                <a:gd name="connsiteY14" fmla="*/ 9001997 h 10838767"/>
                <a:gd name="connsiteX15" fmla="*/ 158486 w 4835994"/>
                <a:gd name="connsiteY15" fmla="*/ 9072336 h 10838767"/>
                <a:gd name="connsiteX16" fmla="*/ 105733 w 4835994"/>
                <a:gd name="connsiteY16" fmla="*/ 9177843 h 10838767"/>
                <a:gd name="connsiteX17" fmla="*/ 52979 w 4835994"/>
                <a:gd name="connsiteY17" fmla="*/ 9511951 h 10838767"/>
                <a:gd name="connsiteX18" fmla="*/ 225 w 4835994"/>
                <a:gd name="connsiteY18" fmla="*/ 9775720 h 10838767"/>
                <a:gd name="connsiteX19" fmla="*/ 35394 w 4835994"/>
                <a:gd name="connsiteY19" fmla="*/ 9898813 h 10838767"/>
                <a:gd name="connsiteX20" fmla="*/ 70563 w 4835994"/>
                <a:gd name="connsiteY20" fmla="*/ 10057074 h 10838767"/>
                <a:gd name="connsiteX21" fmla="*/ 228825 w 4835994"/>
                <a:gd name="connsiteY21" fmla="*/ 10303259 h 10838767"/>
                <a:gd name="connsiteX22" fmla="*/ 422256 w 4835994"/>
                <a:gd name="connsiteY22" fmla="*/ 10479105 h 10838767"/>
                <a:gd name="connsiteX23" fmla="*/ 527763 w 4835994"/>
                <a:gd name="connsiteY23" fmla="*/ 10496689 h 10838767"/>
                <a:gd name="connsiteX24" fmla="*/ 562933 w 4835994"/>
                <a:gd name="connsiteY24" fmla="*/ 10479105 h 10838767"/>
                <a:gd name="connsiteX25" fmla="*/ 510179 w 4835994"/>
                <a:gd name="connsiteY25" fmla="*/ 10356013 h 10838767"/>
                <a:gd name="connsiteX26" fmla="*/ 457425 w 4835994"/>
                <a:gd name="connsiteY26" fmla="*/ 10285674 h 10838767"/>
                <a:gd name="connsiteX27" fmla="*/ 369502 w 4835994"/>
                <a:gd name="connsiteY27" fmla="*/ 10162582 h 10838767"/>
                <a:gd name="connsiteX28" fmla="*/ 351917 w 4835994"/>
                <a:gd name="connsiteY28" fmla="*/ 9846059 h 10838767"/>
                <a:gd name="connsiteX29" fmla="*/ 422256 w 4835994"/>
                <a:gd name="connsiteY29" fmla="*/ 9652628 h 10838767"/>
                <a:gd name="connsiteX30" fmla="*/ 422256 w 4835994"/>
                <a:gd name="connsiteY30" fmla="*/ 9617459 h 10838767"/>
                <a:gd name="connsiteX31" fmla="*/ 527763 w 4835994"/>
                <a:gd name="connsiteY31" fmla="*/ 9775720 h 10838767"/>
                <a:gd name="connsiteX32" fmla="*/ 510179 w 4835994"/>
                <a:gd name="connsiteY32" fmla="*/ 9933982 h 10838767"/>
                <a:gd name="connsiteX33" fmla="*/ 492594 w 4835994"/>
                <a:gd name="connsiteY33" fmla="*/ 10092243 h 10838767"/>
                <a:gd name="connsiteX34" fmla="*/ 492594 w 4835994"/>
                <a:gd name="connsiteY34" fmla="*/ 10162582 h 10838767"/>
                <a:gd name="connsiteX35" fmla="*/ 562933 w 4835994"/>
                <a:gd name="connsiteY35" fmla="*/ 10180166 h 10838767"/>
                <a:gd name="connsiteX36" fmla="*/ 615686 w 4835994"/>
                <a:gd name="connsiteY36" fmla="*/ 9933982 h 10838767"/>
                <a:gd name="connsiteX37" fmla="*/ 615686 w 4835994"/>
                <a:gd name="connsiteY37" fmla="*/ 9670213 h 10838767"/>
                <a:gd name="connsiteX38" fmla="*/ 562933 w 4835994"/>
                <a:gd name="connsiteY38" fmla="*/ 9318520 h 10838767"/>
                <a:gd name="connsiteX39" fmla="*/ 527763 w 4835994"/>
                <a:gd name="connsiteY39" fmla="*/ 9089920 h 10838767"/>
                <a:gd name="connsiteX40" fmla="*/ 492594 w 4835994"/>
                <a:gd name="connsiteY40" fmla="*/ 8861320 h 10838767"/>
                <a:gd name="connsiteX41" fmla="*/ 562933 w 4835994"/>
                <a:gd name="connsiteY41" fmla="*/ 8579966 h 10838767"/>
                <a:gd name="connsiteX42" fmla="*/ 502642 w 4835994"/>
                <a:gd name="connsiteY42" fmla="*/ 8218225 h 10838767"/>
                <a:gd name="connsiteX43" fmla="*/ 974382 w 4835994"/>
                <a:gd name="connsiteY43" fmla="*/ 6496406 h 10838767"/>
                <a:gd name="connsiteX44" fmla="*/ 1067405 w 4835994"/>
                <a:gd name="connsiteY44" fmla="*/ 5613190 h 10838767"/>
                <a:gd name="connsiteX45" fmla="*/ 1093998 w 4835994"/>
                <a:gd name="connsiteY45" fmla="*/ 5115544 h 10838767"/>
                <a:gd name="connsiteX46" fmla="*/ 1130115 w 4835994"/>
                <a:gd name="connsiteY46" fmla="*/ 5187606 h 10838767"/>
                <a:gd name="connsiteX47" fmla="*/ 1207423 w 4835994"/>
                <a:gd name="connsiteY47" fmla="*/ 5640520 h 10838767"/>
                <a:gd name="connsiteX48" fmla="*/ 1325236 w 4835994"/>
                <a:gd name="connsiteY48" fmla="*/ 6306071 h 10838767"/>
                <a:gd name="connsiteX49" fmla="*/ 1193086 w 4835994"/>
                <a:gd name="connsiteY49" fmla="*/ 6738454 h 10838767"/>
                <a:gd name="connsiteX50" fmla="*/ 822515 w 4835994"/>
                <a:gd name="connsiteY50" fmla="*/ 7772698 h 10838767"/>
                <a:gd name="connsiteX51" fmla="*/ 698306 w 4835994"/>
                <a:gd name="connsiteY51" fmla="*/ 8794611 h 10838767"/>
                <a:gd name="connsiteX52" fmla="*/ 861871 w 4835994"/>
                <a:gd name="connsiteY52" fmla="*/ 9863643 h 10838767"/>
                <a:gd name="connsiteX53" fmla="*/ 843458 w 4835994"/>
                <a:gd name="connsiteY53" fmla="*/ 9913820 h 10838767"/>
                <a:gd name="connsiteX54" fmla="*/ 1020133 w 4835994"/>
                <a:gd name="connsiteY54" fmla="*/ 10602197 h 10838767"/>
                <a:gd name="connsiteX55" fmla="*/ 1090471 w 4835994"/>
                <a:gd name="connsiteY55" fmla="*/ 10813213 h 10838767"/>
                <a:gd name="connsiteX56" fmla="*/ 1178394 w 4835994"/>
                <a:gd name="connsiteY56" fmla="*/ 10813213 h 10838767"/>
                <a:gd name="connsiteX57" fmla="*/ 1389410 w 4835994"/>
                <a:gd name="connsiteY57" fmla="*/ 10813213 h 10838767"/>
                <a:gd name="connsiteX58" fmla="*/ 1916948 w 4835994"/>
                <a:gd name="connsiteY58" fmla="*/ 10813213 h 10838767"/>
                <a:gd name="connsiteX59" fmla="*/ 2338979 w 4835994"/>
                <a:gd name="connsiteY59" fmla="*/ 10795628 h 10838767"/>
                <a:gd name="connsiteX60" fmla="*/ 2374148 w 4835994"/>
                <a:gd name="connsiteY60" fmla="*/ 10672536 h 10838767"/>
                <a:gd name="connsiteX61" fmla="*/ 2338979 w 4835994"/>
                <a:gd name="connsiteY61" fmla="*/ 10408766 h 10838767"/>
                <a:gd name="connsiteX62" fmla="*/ 2356563 w 4835994"/>
                <a:gd name="connsiteY62" fmla="*/ 10004320 h 10838767"/>
                <a:gd name="connsiteX63" fmla="*/ 2338979 w 4835994"/>
                <a:gd name="connsiteY63" fmla="*/ 9441613 h 10838767"/>
                <a:gd name="connsiteX64" fmla="*/ 2303810 w 4835994"/>
                <a:gd name="connsiteY64" fmla="*/ 9142674 h 10838767"/>
                <a:gd name="connsiteX65" fmla="*/ 2303810 w 4835994"/>
                <a:gd name="connsiteY65" fmla="*/ 9019582 h 10838767"/>
                <a:gd name="connsiteX66" fmla="*/ 2479656 w 4835994"/>
                <a:gd name="connsiteY66" fmla="*/ 9037166 h 10838767"/>
                <a:gd name="connsiteX67" fmla="*/ 2549994 w 4835994"/>
                <a:gd name="connsiteY67" fmla="*/ 9054751 h 10838767"/>
                <a:gd name="connsiteX68" fmla="*/ 2532410 w 4835994"/>
                <a:gd name="connsiteY68" fmla="*/ 9265766 h 10838767"/>
                <a:gd name="connsiteX69" fmla="*/ 2514825 w 4835994"/>
                <a:gd name="connsiteY69" fmla="*/ 9547120 h 10838767"/>
                <a:gd name="connsiteX70" fmla="*/ 2497240 w 4835994"/>
                <a:gd name="connsiteY70" fmla="*/ 9775720 h 10838767"/>
                <a:gd name="connsiteX71" fmla="*/ 2497240 w 4835994"/>
                <a:gd name="connsiteY71" fmla="*/ 10057074 h 10838767"/>
                <a:gd name="connsiteX72" fmla="*/ 2479656 w 4835994"/>
                <a:gd name="connsiteY72" fmla="*/ 10250505 h 10838767"/>
                <a:gd name="connsiteX73" fmla="*/ 2497240 w 4835994"/>
                <a:gd name="connsiteY73" fmla="*/ 10479105 h 10838767"/>
                <a:gd name="connsiteX74" fmla="*/ 2497240 w 4835994"/>
                <a:gd name="connsiteY74" fmla="*/ 10672536 h 10838767"/>
                <a:gd name="connsiteX75" fmla="*/ 2514825 w 4835994"/>
                <a:gd name="connsiteY75" fmla="*/ 10830797 h 10838767"/>
                <a:gd name="connsiteX76" fmla="*/ 2725840 w 4835994"/>
                <a:gd name="connsiteY76" fmla="*/ 10813213 h 10838767"/>
                <a:gd name="connsiteX77" fmla="*/ 3059948 w 4835994"/>
                <a:gd name="connsiteY77" fmla="*/ 10795628 h 10838767"/>
                <a:gd name="connsiteX78" fmla="*/ 3499563 w 4835994"/>
                <a:gd name="connsiteY78" fmla="*/ 10830797 h 10838767"/>
                <a:gd name="connsiteX79" fmla="*/ 3763333 w 4835994"/>
                <a:gd name="connsiteY79" fmla="*/ 10795628 h 10838767"/>
                <a:gd name="connsiteX80" fmla="*/ 3780917 w 4835994"/>
                <a:gd name="connsiteY80" fmla="*/ 10690120 h 10838767"/>
                <a:gd name="connsiteX81" fmla="*/ 3851256 w 4835994"/>
                <a:gd name="connsiteY81" fmla="*/ 10303259 h 10838767"/>
                <a:gd name="connsiteX82" fmla="*/ 3974348 w 4835994"/>
                <a:gd name="connsiteY82" fmla="*/ 9793305 h 10838767"/>
                <a:gd name="connsiteX83" fmla="*/ 4079856 w 4835994"/>
                <a:gd name="connsiteY83" fmla="*/ 9089920 h 10838767"/>
                <a:gd name="connsiteX84" fmla="*/ 4170011 w 4835994"/>
                <a:gd name="connsiteY84" fmla="*/ 8737391 h 10838767"/>
                <a:gd name="connsiteX85" fmla="*/ 4161486 w 4835994"/>
                <a:gd name="connsiteY85" fmla="*/ 8078640 h 10838767"/>
                <a:gd name="connsiteX86" fmla="*/ 4048340 w 4835994"/>
                <a:gd name="connsiteY86" fmla="*/ 7368455 h 10838767"/>
                <a:gd name="connsiteX87" fmla="*/ 3752447 w 4835994"/>
                <a:gd name="connsiteY87" fmla="*/ 6709857 h 10838767"/>
                <a:gd name="connsiteX88" fmla="*/ 3576297 w 4835994"/>
                <a:gd name="connsiteY88" fmla="*/ 6287204 h 10838767"/>
                <a:gd name="connsiteX89" fmla="*/ 3622656 w 4835994"/>
                <a:gd name="connsiteY89" fmla="*/ 5889520 h 10838767"/>
                <a:gd name="connsiteX90" fmla="*/ 3692994 w 4835994"/>
                <a:gd name="connsiteY90" fmla="*/ 5397151 h 10838767"/>
                <a:gd name="connsiteX91" fmla="*/ 3710579 w 4835994"/>
                <a:gd name="connsiteY91" fmla="*/ 5115797 h 10838767"/>
                <a:gd name="connsiteX92" fmla="*/ 3734304 w 4835994"/>
                <a:gd name="connsiteY92" fmla="*/ 5363936 h 10838767"/>
                <a:gd name="connsiteX93" fmla="*/ 3766752 w 4835994"/>
                <a:gd name="connsiteY93" fmla="*/ 6059505 h 10838767"/>
                <a:gd name="connsiteX94" fmla="*/ 3798502 w 4835994"/>
                <a:gd name="connsiteY94" fmla="*/ 6469813 h 10838767"/>
                <a:gd name="connsiteX95" fmla="*/ 3921594 w 4835994"/>
                <a:gd name="connsiteY95" fmla="*/ 6979766 h 10838767"/>
                <a:gd name="connsiteX96" fmla="*/ 4079856 w 4835994"/>
                <a:gd name="connsiteY96" fmla="*/ 7542474 h 10838767"/>
                <a:gd name="connsiteX97" fmla="*/ 4417591 w 4835994"/>
                <a:gd name="connsiteY97" fmla="*/ 8314523 h 10838767"/>
                <a:gd name="connsiteX98" fmla="*/ 4322970 w 4835994"/>
                <a:gd name="connsiteY98" fmla="*/ 8652537 h 10838767"/>
                <a:gd name="connsiteX99" fmla="*/ 4326040 w 4835994"/>
                <a:gd name="connsiteY99" fmla="*/ 8966828 h 10838767"/>
                <a:gd name="connsiteX100" fmla="*/ 4273286 w 4835994"/>
                <a:gd name="connsiteY100" fmla="*/ 9283351 h 10838767"/>
                <a:gd name="connsiteX101" fmla="*/ 4185363 w 4835994"/>
                <a:gd name="connsiteY101" fmla="*/ 9529536 h 10838767"/>
                <a:gd name="connsiteX102" fmla="*/ 4202948 w 4835994"/>
                <a:gd name="connsiteY102" fmla="*/ 9722966 h 10838767"/>
                <a:gd name="connsiteX103" fmla="*/ 4202948 w 4835994"/>
                <a:gd name="connsiteY103" fmla="*/ 9846059 h 10838767"/>
                <a:gd name="connsiteX104" fmla="*/ 4220533 w 4835994"/>
                <a:gd name="connsiteY104" fmla="*/ 10039489 h 10838767"/>
                <a:gd name="connsiteX105" fmla="*/ 4308456 w 4835994"/>
                <a:gd name="connsiteY105" fmla="*/ 10144997 h 10838767"/>
                <a:gd name="connsiteX106" fmla="*/ 4343625 w 4835994"/>
                <a:gd name="connsiteY106" fmla="*/ 10144997 h 10838767"/>
                <a:gd name="connsiteX107" fmla="*/ 4361210 w 4835994"/>
                <a:gd name="connsiteY107" fmla="*/ 10057074 h 10838767"/>
                <a:gd name="connsiteX108" fmla="*/ 4326040 w 4835994"/>
                <a:gd name="connsiteY108" fmla="*/ 9916397 h 10838767"/>
                <a:gd name="connsiteX109" fmla="*/ 4343625 w 4835994"/>
                <a:gd name="connsiteY109" fmla="*/ 9722966 h 10838767"/>
                <a:gd name="connsiteX110" fmla="*/ 4396379 w 4835994"/>
                <a:gd name="connsiteY110" fmla="*/ 9582289 h 10838767"/>
                <a:gd name="connsiteX111" fmla="*/ 4466717 w 4835994"/>
                <a:gd name="connsiteY111" fmla="*/ 9846059 h 10838767"/>
                <a:gd name="connsiteX112" fmla="*/ 4466717 w 4835994"/>
                <a:gd name="connsiteY112" fmla="*/ 10074659 h 10838767"/>
                <a:gd name="connsiteX113" fmla="*/ 4431548 w 4835994"/>
                <a:gd name="connsiteY113" fmla="*/ 10180166 h 10838767"/>
                <a:gd name="connsiteX114" fmla="*/ 4378794 w 4835994"/>
                <a:gd name="connsiteY114" fmla="*/ 10303259 h 10838767"/>
                <a:gd name="connsiteX115" fmla="*/ 4290871 w 4835994"/>
                <a:gd name="connsiteY115" fmla="*/ 10461520 h 10838767"/>
                <a:gd name="connsiteX116" fmla="*/ 4290871 w 4835994"/>
                <a:gd name="connsiteY116" fmla="*/ 10496689 h 10838767"/>
                <a:gd name="connsiteX117" fmla="*/ 4449133 w 4835994"/>
                <a:gd name="connsiteY117" fmla="*/ 10320843 h 10838767"/>
                <a:gd name="connsiteX118" fmla="*/ 4607394 w 4835994"/>
                <a:gd name="connsiteY118" fmla="*/ 10250505 h 10838767"/>
                <a:gd name="connsiteX119" fmla="*/ 4712902 w 4835994"/>
                <a:gd name="connsiteY119" fmla="*/ 10074659 h 10838767"/>
                <a:gd name="connsiteX120" fmla="*/ 4783240 w 4835994"/>
                <a:gd name="connsiteY120" fmla="*/ 9916397 h 10838767"/>
                <a:gd name="connsiteX121" fmla="*/ 4835994 w 4835994"/>
                <a:gd name="connsiteY121" fmla="*/ 9740551 h 10838767"/>
                <a:gd name="connsiteX122" fmla="*/ 4783240 w 4835994"/>
                <a:gd name="connsiteY122" fmla="*/ 9406443 h 10838767"/>
                <a:gd name="connsiteX123" fmla="*/ 4677733 w 4835994"/>
                <a:gd name="connsiteY123" fmla="*/ 9019582 h 10838767"/>
                <a:gd name="connsiteX124" fmla="*/ 4677733 w 4835994"/>
                <a:gd name="connsiteY124" fmla="*/ 8861320 h 10838767"/>
                <a:gd name="connsiteX125" fmla="*/ 4695317 w 4835994"/>
                <a:gd name="connsiteY125" fmla="*/ 8808566 h 10838767"/>
                <a:gd name="connsiteX126" fmla="*/ 4624979 w 4835994"/>
                <a:gd name="connsiteY126" fmla="*/ 8703059 h 10838767"/>
                <a:gd name="connsiteX127" fmla="*/ 4607394 w 4835994"/>
                <a:gd name="connsiteY127" fmla="*/ 8650305 h 10838767"/>
                <a:gd name="connsiteX128" fmla="*/ 4767051 w 4835994"/>
                <a:gd name="connsiteY128" fmla="*/ 8494835 h 10838767"/>
                <a:gd name="connsiteX129" fmla="*/ 4720438 w 4835994"/>
                <a:gd name="connsiteY129" fmla="*/ 7532146 h 10838767"/>
                <a:gd name="connsiteX130" fmla="*/ 4705086 w 4835994"/>
                <a:gd name="connsiteY130" fmla="*/ 6929803 h 10838767"/>
                <a:gd name="connsiteX131" fmla="*/ 4614094 w 4835994"/>
                <a:gd name="connsiteY131" fmla="*/ 6407011 h 10838767"/>
                <a:gd name="connsiteX132" fmla="*/ 4509423 w 4835994"/>
                <a:gd name="connsiteY132" fmla="*/ 5797689 h 10838767"/>
                <a:gd name="connsiteX133" fmla="*/ 4468950 w 4835994"/>
                <a:gd name="connsiteY133" fmla="*/ 4536900 h 10838767"/>
                <a:gd name="connsiteX134" fmla="*/ 4486334 w 4835994"/>
                <a:gd name="connsiteY134" fmla="*/ 3790581 h 10838767"/>
                <a:gd name="connsiteX135" fmla="*/ 4249079 w 4835994"/>
                <a:gd name="connsiteY135" fmla="*/ 3340208 h 10838767"/>
                <a:gd name="connsiteX136" fmla="*/ 3999320 w 4835994"/>
                <a:gd name="connsiteY136" fmla="*/ 3134280 h 10838767"/>
                <a:gd name="connsiteX137" fmla="*/ 3678324 w 4835994"/>
                <a:gd name="connsiteY137" fmla="*/ 3002758 h 10838767"/>
                <a:gd name="connsiteX138" fmla="*/ 3402429 w 4835994"/>
                <a:gd name="connsiteY138" fmla="*/ 2835938 h 10838767"/>
                <a:gd name="connsiteX139" fmla="*/ 3024779 w 4835994"/>
                <a:gd name="connsiteY139" fmla="*/ 2618782 h 10838767"/>
                <a:gd name="connsiteX140" fmla="*/ 2932566 w 4835994"/>
                <a:gd name="connsiteY140" fmla="*/ 2321634 h 10838767"/>
                <a:gd name="connsiteX141" fmla="*/ 2940426 w 4835994"/>
                <a:gd name="connsiteY141" fmla="*/ 2048534 h 10838767"/>
                <a:gd name="connsiteX142" fmla="*/ 3136471 w 4835994"/>
                <a:gd name="connsiteY142" fmla="*/ 2055350 h 10838767"/>
                <a:gd name="connsiteX143" fmla="*/ 3381669 w 4835994"/>
                <a:gd name="connsiteY143" fmla="*/ 2064655 h 10838767"/>
                <a:gd name="connsiteX144" fmla="*/ 3456335 w 4835994"/>
                <a:gd name="connsiteY144" fmla="*/ 1872657 h 10838767"/>
                <a:gd name="connsiteX145" fmla="*/ 3490152 w 4835994"/>
                <a:gd name="connsiteY145" fmla="*/ 1834162 h 10838767"/>
                <a:gd name="connsiteX146" fmla="*/ 3544393 w 4835994"/>
                <a:gd name="connsiteY146" fmla="*/ 1774720 h 10838767"/>
                <a:gd name="connsiteX147" fmla="*/ 3517148 w 4835994"/>
                <a:gd name="connsiteY147" fmla="*/ 1698444 h 10838767"/>
                <a:gd name="connsiteX148" fmla="*/ 3479084 w 4835994"/>
                <a:gd name="connsiteY148" fmla="*/ 1672741 h 10838767"/>
                <a:gd name="connsiteX149" fmla="*/ 3538167 w 4835994"/>
                <a:gd name="connsiteY149" fmla="*/ 1647680 h 10838767"/>
                <a:gd name="connsiteX150" fmla="*/ 3581842 w 4835994"/>
                <a:gd name="connsiteY150" fmla="*/ 1598300 h 10838767"/>
                <a:gd name="connsiteX151" fmla="*/ 3576833 w 4835994"/>
                <a:gd name="connsiteY151" fmla="*/ 1533129 h 10838767"/>
                <a:gd name="connsiteX152" fmla="*/ 3582358 w 4835994"/>
                <a:gd name="connsiteY152" fmla="*/ 1437316 h 10838767"/>
                <a:gd name="connsiteX153" fmla="*/ 3625953 w 4835994"/>
                <a:gd name="connsiteY153" fmla="*/ 1394453 h 10838767"/>
                <a:gd name="connsiteX154" fmla="*/ 3724744 w 4835994"/>
                <a:gd name="connsiteY154" fmla="*/ 1373572 h 10838767"/>
                <a:gd name="connsiteX155" fmla="*/ 3777254 w 4835994"/>
                <a:gd name="connsiteY155" fmla="*/ 1295174 h 10838767"/>
                <a:gd name="connsiteX156" fmla="*/ 3694093 w 4835994"/>
                <a:gd name="connsiteY156" fmla="*/ 1189665 h 10838767"/>
                <a:gd name="connsiteX157" fmla="*/ 3635111 w 4835994"/>
                <a:gd name="connsiteY157" fmla="*/ 1106749 h 10838767"/>
                <a:gd name="connsiteX158" fmla="*/ 3576129 w 4835994"/>
                <a:gd name="connsiteY158" fmla="*/ 991838 h 10838767"/>
                <a:gd name="connsiteX159" fmla="*/ 3618394 w 4835994"/>
                <a:gd name="connsiteY159" fmla="*/ 798392 h 10838767"/>
                <a:gd name="connsiteX160" fmla="*/ 3578949 w 4835994"/>
                <a:gd name="connsiteY160" fmla="*/ 379767 h 10838767"/>
                <a:gd name="connsiteX161" fmla="*/ 3230479 w 4835994"/>
                <a:gd name="connsiteY161" fmla="*/ 98358 h 10838767"/>
                <a:gd name="connsiteX162" fmla="*/ 2717060 w 4835994"/>
                <a:gd name="connsiteY162" fmla="*/ 854 h 10838767"/>
                <a:gd name="connsiteX163" fmla="*/ 2198302 w 4835994"/>
                <a:gd name="connsiteY163" fmla="*/ 70479 h 10838767"/>
                <a:gd name="connsiteX164" fmla="*/ 1776271 w 4835994"/>
                <a:gd name="connsiteY164" fmla="*/ 367951 h 10838767"/>
                <a:gd name="connsiteX165" fmla="*/ 1639257 w 4835994"/>
                <a:gd name="connsiteY165" fmla="*/ 692168 h 10838767"/>
                <a:gd name="connsiteX166" fmla="*/ 1628634 w 4835994"/>
                <a:gd name="connsiteY166" fmla="*/ 1143873 h 10838767"/>
                <a:gd name="connsiteX167" fmla="*/ 1792184 w 4835994"/>
                <a:gd name="connsiteY167" fmla="*/ 1466621 h 10838767"/>
                <a:gd name="connsiteX168" fmla="*/ 2061231 w 4835994"/>
                <a:gd name="connsiteY168" fmla="*/ 1853320 h 10838767"/>
                <a:gd name="connsiteX169" fmla="*/ 2064963 w 4835994"/>
                <a:gd name="connsiteY169" fmla="*/ 2162318 h 10838767"/>
                <a:gd name="connsiteX170" fmla="*/ 2004871 w 4835994"/>
                <a:gd name="connsiteY170" fmla="*/ 2513274 h 10838767"/>
                <a:gd name="connsiteX171" fmla="*/ 1562185 w 4835994"/>
                <a:gd name="connsiteY171" fmla="*/ 2813051 h 10838767"/>
                <a:gd name="connsiteX172" fmla="*/ 1139317 w 4835994"/>
                <a:gd name="connsiteY172" fmla="*/ 3020995 h 10838767"/>
                <a:gd name="connsiteX0" fmla="*/ 1139317 w 4835994"/>
                <a:gd name="connsiteY0" fmla="*/ 3020995 h 10838767"/>
                <a:gd name="connsiteX1" fmla="*/ 521192 w 4835994"/>
                <a:gd name="connsiteY1" fmla="*/ 3348556 h 10838767"/>
                <a:gd name="connsiteX2" fmla="*/ 332099 w 4835994"/>
                <a:gd name="connsiteY2" fmla="*/ 4163157 h 10838767"/>
                <a:gd name="connsiteX3" fmla="*/ 341311 w 4835994"/>
                <a:gd name="connsiteY3" fmla="*/ 5077558 h 10838767"/>
                <a:gd name="connsiteX4" fmla="*/ 280183 w 4835994"/>
                <a:gd name="connsiteY4" fmla="*/ 5956230 h 10838767"/>
                <a:gd name="connsiteX5" fmla="*/ 113548 w 4835994"/>
                <a:gd name="connsiteY5" fmla="*/ 6779357 h 10838767"/>
                <a:gd name="connsiteX6" fmla="*/ 57724 w 4835994"/>
                <a:gd name="connsiteY6" fmla="*/ 7509259 h 10838767"/>
                <a:gd name="connsiteX7" fmla="*/ 83682 w 4835994"/>
                <a:gd name="connsiteY7" fmla="*/ 8064430 h 10838767"/>
                <a:gd name="connsiteX8" fmla="*/ 51583 w 4835994"/>
                <a:gd name="connsiteY8" fmla="*/ 8331549 h 10838767"/>
                <a:gd name="connsiteX9" fmla="*/ 51583 w 4835994"/>
                <a:gd name="connsiteY9" fmla="*/ 8601459 h 10838767"/>
                <a:gd name="connsiteX10" fmla="*/ 158486 w 4835994"/>
                <a:gd name="connsiteY10" fmla="*/ 8755813 h 10838767"/>
                <a:gd name="connsiteX11" fmla="*/ 105733 w 4835994"/>
                <a:gd name="connsiteY11" fmla="*/ 8808566 h 10838767"/>
                <a:gd name="connsiteX12" fmla="*/ 193656 w 4835994"/>
                <a:gd name="connsiteY12" fmla="*/ 8878905 h 10838767"/>
                <a:gd name="connsiteX13" fmla="*/ 211240 w 4835994"/>
                <a:gd name="connsiteY13" fmla="*/ 8949243 h 10838767"/>
                <a:gd name="connsiteX14" fmla="*/ 211240 w 4835994"/>
                <a:gd name="connsiteY14" fmla="*/ 9001997 h 10838767"/>
                <a:gd name="connsiteX15" fmla="*/ 158486 w 4835994"/>
                <a:gd name="connsiteY15" fmla="*/ 9072336 h 10838767"/>
                <a:gd name="connsiteX16" fmla="*/ 105733 w 4835994"/>
                <a:gd name="connsiteY16" fmla="*/ 9177843 h 10838767"/>
                <a:gd name="connsiteX17" fmla="*/ 52979 w 4835994"/>
                <a:gd name="connsiteY17" fmla="*/ 9511951 h 10838767"/>
                <a:gd name="connsiteX18" fmla="*/ 225 w 4835994"/>
                <a:gd name="connsiteY18" fmla="*/ 9775720 h 10838767"/>
                <a:gd name="connsiteX19" fmla="*/ 35394 w 4835994"/>
                <a:gd name="connsiteY19" fmla="*/ 9898813 h 10838767"/>
                <a:gd name="connsiteX20" fmla="*/ 70563 w 4835994"/>
                <a:gd name="connsiteY20" fmla="*/ 10057074 h 10838767"/>
                <a:gd name="connsiteX21" fmla="*/ 228825 w 4835994"/>
                <a:gd name="connsiteY21" fmla="*/ 10303259 h 10838767"/>
                <a:gd name="connsiteX22" fmla="*/ 422256 w 4835994"/>
                <a:gd name="connsiteY22" fmla="*/ 10479105 h 10838767"/>
                <a:gd name="connsiteX23" fmla="*/ 527763 w 4835994"/>
                <a:gd name="connsiteY23" fmla="*/ 10496689 h 10838767"/>
                <a:gd name="connsiteX24" fmla="*/ 562933 w 4835994"/>
                <a:gd name="connsiteY24" fmla="*/ 10479105 h 10838767"/>
                <a:gd name="connsiteX25" fmla="*/ 510179 w 4835994"/>
                <a:gd name="connsiteY25" fmla="*/ 10356013 h 10838767"/>
                <a:gd name="connsiteX26" fmla="*/ 457425 w 4835994"/>
                <a:gd name="connsiteY26" fmla="*/ 10285674 h 10838767"/>
                <a:gd name="connsiteX27" fmla="*/ 369502 w 4835994"/>
                <a:gd name="connsiteY27" fmla="*/ 10162582 h 10838767"/>
                <a:gd name="connsiteX28" fmla="*/ 351917 w 4835994"/>
                <a:gd name="connsiteY28" fmla="*/ 9846059 h 10838767"/>
                <a:gd name="connsiteX29" fmla="*/ 422256 w 4835994"/>
                <a:gd name="connsiteY29" fmla="*/ 9652628 h 10838767"/>
                <a:gd name="connsiteX30" fmla="*/ 422256 w 4835994"/>
                <a:gd name="connsiteY30" fmla="*/ 9617459 h 10838767"/>
                <a:gd name="connsiteX31" fmla="*/ 527763 w 4835994"/>
                <a:gd name="connsiteY31" fmla="*/ 9775720 h 10838767"/>
                <a:gd name="connsiteX32" fmla="*/ 510179 w 4835994"/>
                <a:gd name="connsiteY32" fmla="*/ 9933982 h 10838767"/>
                <a:gd name="connsiteX33" fmla="*/ 492594 w 4835994"/>
                <a:gd name="connsiteY33" fmla="*/ 10092243 h 10838767"/>
                <a:gd name="connsiteX34" fmla="*/ 492594 w 4835994"/>
                <a:gd name="connsiteY34" fmla="*/ 10162582 h 10838767"/>
                <a:gd name="connsiteX35" fmla="*/ 562933 w 4835994"/>
                <a:gd name="connsiteY35" fmla="*/ 10180166 h 10838767"/>
                <a:gd name="connsiteX36" fmla="*/ 615686 w 4835994"/>
                <a:gd name="connsiteY36" fmla="*/ 9933982 h 10838767"/>
                <a:gd name="connsiteX37" fmla="*/ 615686 w 4835994"/>
                <a:gd name="connsiteY37" fmla="*/ 9670213 h 10838767"/>
                <a:gd name="connsiteX38" fmla="*/ 562933 w 4835994"/>
                <a:gd name="connsiteY38" fmla="*/ 9318520 h 10838767"/>
                <a:gd name="connsiteX39" fmla="*/ 527763 w 4835994"/>
                <a:gd name="connsiteY39" fmla="*/ 9089920 h 10838767"/>
                <a:gd name="connsiteX40" fmla="*/ 492594 w 4835994"/>
                <a:gd name="connsiteY40" fmla="*/ 8861320 h 10838767"/>
                <a:gd name="connsiteX41" fmla="*/ 562933 w 4835994"/>
                <a:gd name="connsiteY41" fmla="*/ 8579966 h 10838767"/>
                <a:gd name="connsiteX42" fmla="*/ 502642 w 4835994"/>
                <a:gd name="connsiteY42" fmla="*/ 8218225 h 10838767"/>
                <a:gd name="connsiteX43" fmla="*/ 974382 w 4835994"/>
                <a:gd name="connsiteY43" fmla="*/ 6496406 h 10838767"/>
                <a:gd name="connsiteX44" fmla="*/ 1067405 w 4835994"/>
                <a:gd name="connsiteY44" fmla="*/ 5613190 h 10838767"/>
                <a:gd name="connsiteX45" fmla="*/ 1093998 w 4835994"/>
                <a:gd name="connsiteY45" fmla="*/ 5115544 h 10838767"/>
                <a:gd name="connsiteX46" fmla="*/ 1130115 w 4835994"/>
                <a:gd name="connsiteY46" fmla="*/ 5187606 h 10838767"/>
                <a:gd name="connsiteX47" fmla="*/ 1207423 w 4835994"/>
                <a:gd name="connsiteY47" fmla="*/ 5640520 h 10838767"/>
                <a:gd name="connsiteX48" fmla="*/ 1325236 w 4835994"/>
                <a:gd name="connsiteY48" fmla="*/ 6306071 h 10838767"/>
                <a:gd name="connsiteX49" fmla="*/ 1193086 w 4835994"/>
                <a:gd name="connsiteY49" fmla="*/ 6738454 h 10838767"/>
                <a:gd name="connsiteX50" fmla="*/ 822515 w 4835994"/>
                <a:gd name="connsiteY50" fmla="*/ 7772698 h 10838767"/>
                <a:gd name="connsiteX51" fmla="*/ 698306 w 4835994"/>
                <a:gd name="connsiteY51" fmla="*/ 8794611 h 10838767"/>
                <a:gd name="connsiteX52" fmla="*/ 861871 w 4835994"/>
                <a:gd name="connsiteY52" fmla="*/ 9863643 h 10838767"/>
                <a:gd name="connsiteX53" fmla="*/ 843458 w 4835994"/>
                <a:gd name="connsiteY53" fmla="*/ 9913820 h 10838767"/>
                <a:gd name="connsiteX54" fmla="*/ 1020133 w 4835994"/>
                <a:gd name="connsiteY54" fmla="*/ 10602197 h 10838767"/>
                <a:gd name="connsiteX55" fmla="*/ 1090471 w 4835994"/>
                <a:gd name="connsiteY55" fmla="*/ 10813213 h 10838767"/>
                <a:gd name="connsiteX56" fmla="*/ 1178394 w 4835994"/>
                <a:gd name="connsiteY56" fmla="*/ 10813213 h 10838767"/>
                <a:gd name="connsiteX57" fmla="*/ 1389410 w 4835994"/>
                <a:gd name="connsiteY57" fmla="*/ 10813213 h 10838767"/>
                <a:gd name="connsiteX58" fmla="*/ 1916948 w 4835994"/>
                <a:gd name="connsiteY58" fmla="*/ 10813213 h 10838767"/>
                <a:gd name="connsiteX59" fmla="*/ 2338979 w 4835994"/>
                <a:gd name="connsiteY59" fmla="*/ 10795628 h 10838767"/>
                <a:gd name="connsiteX60" fmla="*/ 2374148 w 4835994"/>
                <a:gd name="connsiteY60" fmla="*/ 10672536 h 10838767"/>
                <a:gd name="connsiteX61" fmla="*/ 2338979 w 4835994"/>
                <a:gd name="connsiteY61" fmla="*/ 10408766 h 10838767"/>
                <a:gd name="connsiteX62" fmla="*/ 2356563 w 4835994"/>
                <a:gd name="connsiteY62" fmla="*/ 10004320 h 10838767"/>
                <a:gd name="connsiteX63" fmla="*/ 2338979 w 4835994"/>
                <a:gd name="connsiteY63" fmla="*/ 9441613 h 10838767"/>
                <a:gd name="connsiteX64" fmla="*/ 2303810 w 4835994"/>
                <a:gd name="connsiteY64" fmla="*/ 9142674 h 10838767"/>
                <a:gd name="connsiteX65" fmla="*/ 2303810 w 4835994"/>
                <a:gd name="connsiteY65" fmla="*/ 9019582 h 10838767"/>
                <a:gd name="connsiteX66" fmla="*/ 2479656 w 4835994"/>
                <a:gd name="connsiteY66" fmla="*/ 9037166 h 10838767"/>
                <a:gd name="connsiteX67" fmla="*/ 2549994 w 4835994"/>
                <a:gd name="connsiteY67" fmla="*/ 9054751 h 10838767"/>
                <a:gd name="connsiteX68" fmla="*/ 2532410 w 4835994"/>
                <a:gd name="connsiteY68" fmla="*/ 9265766 h 10838767"/>
                <a:gd name="connsiteX69" fmla="*/ 2514825 w 4835994"/>
                <a:gd name="connsiteY69" fmla="*/ 9547120 h 10838767"/>
                <a:gd name="connsiteX70" fmla="*/ 2497240 w 4835994"/>
                <a:gd name="connsiteY70" fmla="*/ 9775720 h 10838767"/>
                <a:gd name="connsiteX71" fmla="*/ 2497240 w 4835994"/>
                <a:gd name="connsiteY71" fmla="*/ 10057074 h 10838767"/>
                <a:gd name="connsiteX72" fmla="*/ 2479656 w 4835994"/>
                <a:gd name="connsiteY72" fmla="*/ 10250505 h 10838767"/>
                <a:gd name="connsiteX73" fmla="*/ 2497240 w 4835994"/>
                <a:gd name="connsiteY73" fmla="*/ 10479105 h 10838767"/>
                <a:gd name="connsiteX74" fmla="*/ 2497240 w 4835994"/>
                <a:gd name="connsiteY74" fmla="*/ 10672536 h 10838767"/>
                <a:gd name="connsiteX75" fmla="*/ 2514825 w 4835994"/>
                <a:gd name="connsiteY75" fmla="*/ 10830797 h 10838767"/>
                <a:gd name="connsiteX76" fmla="*/ 2725840 w 4835994"/>
                <a:gd name="connsiteY76" fmla="*/ 10813213 h 10838767"/>
                <a:gd name="connsiteX77" fmla="*/ 3059948 w 4835994"/>
                <a:gd name="connsiteY77" fmla="*/ 10795628 h 10838767"/>
                <a:gd name="connsiteX78" fmla="*/ 3499563 w 4835994"/>
                <a:gd name="connsiteY78" fmla="*/ 10830797 h 10838767"/>
                <a:gd name="connsiteX79" fmla="*/ 3763333 w 4835994"/>
                <a:gd name="connsiteY79" fmla="*/ 10795628 h 10838767"/>
                <a:gd name="connsiteX80" fmla="*/ 3780917 w 4835994"/>
                <a:gd name="connsiteY80" fmla="*/ 10690120 h 10838767"/>
                <a:gd name="connsiteX81" fmla="*/ 3851256 w 4835994"/>
                <a:gd name="connsiteY81" fmla="*/ 10303259 h 10838767"/>
                <a:gd name="connsiteX82" fmla="*/ 3974348 w 4835994"/>
                <a:gd name="connsiteY82" fmla="*/ 9793305 h 10838767"/>
                <a:gd name="connsiteX83" fmla="*/ 4079856 w 4835994"/>
                <a:gd name="connsiteY83" fmla="*/ 9089920 h 10838767"/>
                <a:gd name="connsiteX84" fmla="*/ 4170011 w 4835994"/>
                <a:gd name="connsiteY84" fmla="*/ 8737391 h 10838767"/>
                <a:gd name="connsiteX85" fmla="*/ 4161486 w 4835994"/>
                <a:gd name="connsiteY85" fmla="*/ 8078640 h 10838767"/>
                <a:gd name="connsiteX86" fmla="*/ 4048340 w 4835994"/>
                <a:gd name="connsiteY86" fmla="*/ 7368455 h 10838767"/>
                <a:gd name="connsiteX87" fmla="*/ 3752447 w 4835994"/>
                <a:gd name="connsiteY87" fmla="*/ 6709857 h 10838767"/>
                <a:gd name="connsiteX88" fmla="*/ 3576297 w 4835994"/>
                <a:gd name="connsiteY88" fmla="*/ 6287204 h 10838767"/>
                <a:gd name="connsiteX89" fmla="*/ 3622656 w 4835994"/>
                <a:gd name="connsiteY89" fmla="*/ 5889520 h 10838767"/>
                <a:gd name="connsiteX90" fmla="*/ 3692994 w 4835994"/>
                <a:gd name="connsiteY90" fmla="*/ 5397151 h 10838767"/>
                <a:gd name="connsiteX91" fmla="*/ 3710579 w 4835994"/>
                <a:gd name="connsiteY91" fmla="*/ 5115797 h 10838767"/>
                <a:gd name="connsiteX92" fmla="*/ 3734304 w 4835994"/>
                <a:gd name="connsiteY92" fmla="*/ 5363936 h 10838767"/>
                <a:gd name="connsiteX93" fmla="*/ 3766752 w 4835994"/>
                <a:gd name="connsiteY93" fmla="*/ 6059505 h 10838767"/>
                <a:gd name="connsiteX94" fmla="*/ 3779452 w 4835994"/>
                <a:gd name="connsiteY94" fmla="*/ 6387263 h 10838767"/>
                <a:gd name="connsiteX95" fmla="*/ 3921594 w 4835994"/>
                <a:gd name="connsiteY95" fmla="*/ 6979766 h 10838767"/>
                <a:gd name="connsiteX96" fmla="*/ 4079856 w 4835994"/>
                <a:gd name="connsiteY96" fmla="*/ 7542474 h 10838767"/>
                <a:gd name="connsiteX97" fmla="*/ 4417591 w 4835994"/>
                <a:gd name="connsiteY97" fmla="*/ 8314523 h 10838767"/>
                <a:gd name="connsiteX98" fmla="*/ 4322970 w 4835994"/>
                <a:gd name="connsiteY98" fmla="*/ 8652537 h 10838767"/>
                <a:gd name="connsiteX99" fmla="*/ 4326040 w 4835994"/>
                <a:gd name="connsiteY99" fmla="*/ 8966828 h 10838767"/>
                <a:gd name="connsiteX100" fmla="*/ 4273286 w 4835994"/>
                <a:gd name="connsiteY100" fmla="*/ 9283351 h 10838767"/>
                <a:gd name="connsiteX101" fmla="*/ 4185363 w 4835994"/>
                <a:gd name="connsiteY101" fmla="*/ 9529536 h 10838767"/>
                <a:gd name="connsiteX102" fmla="*/ 4202948 w 4835994"/>
                <a:gd name="connsiteY102" fmla="*/ 9722966 h 10838767"/>
                <a:gd name="connsiteX103" fmla="*/ 4202948 w 4835994"/>
                <a:gd name="connsiteY103" fmla="*/ 9846059 h 10838767"/>
                <a:gd name="connsiteX104" fmla="*/ 4220533 w 4835994"/>
                <a:gd name="connsiteY104" fmla="*/ 10039489 h 10838767"/>
                <a:gd name="connsiteX105" fmla="*/ 4308456 w 4835994"/>
                <a:gd name="connsiteY105" fmla="*/ 10144997 h 10838767"/>
                <a:gd name="connsiteX106" fmla="*/ 4343625 w 4835994"/>
                <a:gd name="connsiteY106" fmla="*/ 10144997 h 10838767"/>
                <a:gd name="connsiteX107" fmla="*/ 4361210 w 4835994"/>
                <a:gd name="connsiteY107" fmla="*/ 10057074 h 10838767"/>
                <a:gd name="connsiteX108" fmla="*/ 4326040 w 4835994"/>
                <a:gd name="connsiteY108" fmla="*/ 9916397 h 10838767"/>
                <a:gd name="connsiteX109" fmla="*/ 4343625 w 4835994"/>
                <a:gd name="connsiteY109" fmla="*/ 9722966 h 10838767"/>
                <a:gd name="connsiteX110" fmla="*/ 4396379 w 4835994"/>
                <a:gd name="connsiteY110" fmla="*/ 9582289 h 10838767"/>
                <a:gd name="connsiteX111" fmla="*/ 4466717 w 4835994"/>
                <a:gd name="connsiteY111" fmla="*/ 9846059 h 10838767"/>
                <a:gd name="connsiteX112" fmla="*/ 4466717 w 4835994"/>
                <a:gd name="connsiteY112" fmla="*/ 10074659 h 10838767"/>
                <a:gd name="connsiteX113" fmla="*/ 4431548 w 4835994"/>
                <a:gd name="connsiteY113" fmla="*/ 10180166 h 10838767"/>
                <a:gd name="connsiteX114" fmla="*/ 4378794 w 4835994"/>
                <a:gd name="connsiteY114" fmla="*/ 10303259 h 10838767"/>
                <a:gd name="connsiteX115" fmla="*/ 4290871 w 4835994"/>
                <a:gd name="connsiteY115" fmla="*/ 10461520 h 10838767"/>
                <a:gd name="connsiteX116" fmla="*/ 4290871 w 4835994"/>
                <a:gd name="connsiteY116" fmla="*/ 10496689 h 10838767"/>
                <a:gd name="connsiteX117" fmla="*/ 4449133 w 4835994"/>
                <a:gd name="connsiteY117" fmla="*/ 10320843 h 10838767"/>
                <a:gd name="connsiteX118" fmla="*/ 4607394 w 4835994"/>
                <a:gd name="connsiteY118" fmla="*/ 10250505 h 10838767"/>
                <a:gd name="connsiteX119" fmla="*/ 4712902 w 4835994"/>
                <a:gd name="connsiteY119" fmla="*/ 10074659 h 10838767"/>
                <a:gd name="connsiteX120" fmla="*/ 4783240 w 4835994"/>
                <a:gd name="connsiteY120" fmla="*/ 9916397 h 10838767"/>
                <a:gd name="connsiteX121" fmla="*/ 4835994 w 4835994"/>
                <a:gd name="connsiteY121" fmla="*/ 9740551 h 10838767"/>
                <a:gd name="connsiteX122" fmla="*/ 4783240 w 4835994"/>
                <a:gd name="connsiteY122" fmla="*/ 9406443 h 10838767"/>
                <a:gd name="connsiteX123" fmla="*/ 4677733 w 4835994"/>
                <a:gd name="connsiteY123" fmla="*/ 9019582 h 10838767"/>
                <a:gd name="connsiteX124" fmla="*/ 4677733 w 4835994"/>
                <a:gd name="connsiteY124" fmla="*/ 8861320 h 10838767"/>
                <a:gd name="connsiteX125" fmla="*/ 4695317 w 4835994"/>
                <a:gd name="connsiteY125" fmla="*/ 8808566 h 10838767"/>
                <a:gd name="connsiteX126" fmla="*/ 4624979 w 4835994"/>
                <a:gd name="connsiteY126" fmla="*/ 8703059 h 10838767"/>
                <a:gd name="connsiteX127" fmla="*/ 4607394 w 4835994"/>
                <a:gd name="connsiteY127" fmla="*/ 8650305 h 10838767"/>
                <a:gd name="connsiteX128" fmla="*/ 4767051 w 4835994"/>
                <a:gd name="connsiteY128" fmla="*/ 8494835 h 10838767"/>
                <a:gd name="connsiteX129" fmla="*/ 4720438 w 4835994"/>
                <a:gd name="connsiteY129" fmla="*/ 7532146 h 10838767"/>
                <a:gd name="connsiteX130" fmla="*/ 4705086 w 4835994"/>
                <a:gd name="connsiteY130" fmla="*/ 6929803 h 10838767"/>
                <a:gd name="connsiteX131" fmla="*/ 4614094 w 4835994"/>
                <a:gd name="connsiteY131" fmla="*/ 6407011 h 10838767"/>
                <a:gd name="connsiteX132" fmla="*/ 4509423 w 4835994"/>
                <a:gd name="connsiteY132" fmla="*/ 5797689 h 10838767"/>
                <a:gd name="connsiteX133" fmla="*/ 4468950 w 4835994"/>
                <a:gd name="connsiteY133" fmla="*/ 4536900 h 10838767"/>
                <a:gd name="connsiteX134" fmla="*/ 4486334 w 4835994"/>
                <a:gd name="connsiteY134" fmla="*/ 3790581 h 10838767"/>
                <a:gd name="connsiteX135" fmla="*/ 4249079 w 4835994"/>
                <a:gd name="connsiteY135" fmla="*/ 3340208 h 10838767"/>
                <a:gd name="connsiteX136" fmla="*/ 3999320 w 4835994"/>
                <a:gd name="connsiteY136" fmla="*/ 3134280 h 10838767"/>
                <a:gd name="connsiteX137" fmla="*/ 3678324 w 4835994"/>
                <a:gd name="connsiteY137" fmla="*/ 3002758 h 10838767"/>
                <a:gd name="connsiteX138" fmla="*/ 3402429 w 4835994"/>
                <a:gd name="connsiteY138" fmla="*/ 2835938 h 10838767"/>
                <a:gd name="connsiteX139" fmla="*/ 3024779 w 4835994"/>
                <a:gd name="connsiteY139" fmla="*/ 2618782 h 10838767"/>
                <a:gd name="connsiteX140" fmla="*/ 2932566 w 4835994"/>
                <a:gd name="connsiteY140" fmla="*/ 2321634 h 10838767"/>
                <a:gd name="connsiteX141" fmla="*/ 2940426 w 4835994"/>
                <a:gd name="connsiteY141" fmla="*/ 2048534 h 10838767"/>
                <a:gd name="connsiteX142" fmla="*/ 3136471 w 4835994"/>
                <a:gd name="connsiteY142" fmla="*/ 2055350 h 10838767"/>
                <a:gd name="connsiteX143" fmla="*/ 3381669 w 4835994"/>
                <a:gd name="connsiteY143" fmla="*/ 2064655 h 10838767"/>
                <a:gd name="connsiteX144" fmla="*/ 3456335 w 4835994"/>
                <a:gd name="connsiteY144" fmla="*/ 1872657 h 10838767"/>
                <a:gd name="connsiteX145" fmla="*/ 3490152 w 4835994"/>
                <a:gd name="connsiteY145" fmla="*/ 1834162 h 10838767"/>
                <a:gd name="connsiteX146" fmla="*/ 3544393 w 4835994"/>
                <a:gd name="connsiteY146" fmla="*/ 1774720 h 10838767"/>
                <a:gd name="connsiteX147" fmla="*/ 3517148 w 4835994"/>
                <a:gd name="connsiteY147" fmla="*/ 1698444 h 10838767"/>
                <a:gd name="connsiteX148" fmla="*/ 3479084 w 4835994"/>
                <a:gd name="connsiteY148" fmla="*/ 1672741 h 10838767"/>
                <a:gd name="connsiteX149" fmla="*/ 3538167 w 4835994"/>
                <a:gd name="connsiteY149" fmla="*/ 1647680 h 10838767"/>
                <a:gd name="connsiteX150" fmla="*/ 3581842 w 4835994"/>
                <a:gd name="connsiteY150" fmla="*/ 1598300 h 10838767"/>
                <a:gd name="connsiteX151" fmla="*/ 3576833 w 4835994"/>
                <a:gd name="connsiteY151" fmla="*/ 1533129 h 10838767"/>
                <a:gd name="connsiteX152" fmla="*/ 3582358 w 4835994"/>
                <a:gd name="connsiteY152" fmla="*/ 1437316 h 10838767"/>
                <a:gd name="connsiteX153" fmla="*/ 3625953 w 4835994"/>
                <a:gd name="connsiteY153" fmla="*/ 1394453 h 10838767"/>
                <a:gd name="connsiteX154" fmla="*/ 3724744 w 4835994"/>
                <a:gd name="connsiteY154" fmla="*/ 1373572 h 10838767"/>
                <a:gd name="connsiteX155" fmla="*/ 3777254 w 4835994"/>
                <a:gd name="connsiteY155" fmla="*/ 1295174 h 10838767"/>
                <a:gd name="connsiteX156" fmla="*/ 3694093 w 4835994"/>
                <a:gd name="connsiteY156" fmla="*/ 1189665 h 10838767"/>
                <a:gd name="connsiteX157" fmla="*/ 3635111 w 4835994"/>
                <a:gd name="connsiteY157" fmla="*/ 1106749 h 10838767"/>
                <a:gd name="connsiteX158" fmla="*/ 3576129 w 4835994"/>
                <a:gd name="connsiteY158" fmla="*/ 991838 h 10838767"/>
                <a:gd name="connsiteX159" fmla="*/ 3618394 w 4835994"/>
                <a:gd name="connsiteY159" fmla="*/ 798392 h 10838767"/>
                <a:gd name="connsiteX160" fmla="*/ 3578949 w 4835994"/>
                <a:gd name="connsiteY160" fmla="*/ 379767 h 10838767"/>
                <a:gd name="connsiteX161" fmla="*/ 3230479 w 4835994"/>
                <a:gd name="connsiteY161" fmla="*/ 98358 h 10838767"/>
                <a:gd name="connsiteX162" fmla="*/ 2717060 w 4835994"/>
                <a:gd name="connsiteY162" fmla="*/ 854 h 10838767"/>
                <a:gd name="connsiteX163" fmla="*/ 2198302 w 4835994"/>
                <a:gd name="connsiteY163" fmla="*/ 70479 h 10838767"/>
                <a:gd name="connsiteX164" fmla="*/ 1776271 w 4835994"/>
                <a:gd name="connsiteY164" fmla="*/ 367951 h 10838767"/>
                <a:gd name="connsiteX165" fmla="*/ 1639257 w 4835994"/>
                <a:gd name="connsiteY165" fmla="*/ 692168 h 10838767"/>
                <a:gd name="connsiteX166" fmla="*/ 1628634 w 4835994"/>
                <a:gd name="connsiteY166" fmla="*/ 1143873 h 10838767"/>
                <a:gd name="connsiteX167" fmla="*/ 1792184 w 4835994"/>
                <a:gd name="connsiteY167" fmla="*/ 1466621 h 10838767"/>
                <a:gd name="connsiteX168" fmla="*/ 2061231 w 4835994"/>
                <a:gd name="connsiteY168" fmla="*/ 1853320 h 10838767"/>
                <a:gd name="connsiteX169" fmla="*/ 2064963 w 4835994"/>
                <a:gd name="connsiteY169" fmla="*/ 2162318 h 10838767"/>
                <a:gd name="connsiteX170" fmla="*/ 2004871 w 4835994"/>
                <a:gd name="connsiteY170" fmla="*/ 2513274 h 10838767"/>
                <a:gd name="connsiteX171" fmla="*/ 1562185 w 4835994"/>
                <a:gd name="connsiteY171" fmla="*/ 2813051 h 10838767"/>
                <a:gd name="connsiteX172" fmla="*/ 1139317 w 4835994"/>
                <a:gd name="connsiteY172" fmla="*/ 3020995 h 10838767"/>
                <a:gd name="connsiteX0" fmla="*/ 1139317 w 4835994"/>
                <a:gd name="connsiteY0" fmla="*/ 3020995 h 10838767"/>
                <a:gd name="connsiteX1" fmla="*/ 521192 w 4835994"/>
                <a:gd name="connsiteY1" fmla="*/ 3348556 h 10838767"/>
                <a:gd name="connsiteX2" fmla="*/ 332099 w 4835994"/>
                <a:gd name="connsiteY2" fmla="*/ 4163157 h 10838767"/>
                <a:gd name="connsiteX3" fmla="*/ 341311 w 4835994"/>
                <a:gd name="connsiteY3" fmla="*/ 5077558 h 10838767"/>
                <a:gd name="connsiteX4" fmla="*/ 280183 w 4835994"/>
                <a:gd name="connsiteY4" fmla="*/ 5956230 h 10838767"/>
                <a:gd name="connsiteX5" fmla="*/ 113548 w 4835994"/>
                <a:gd name="connsiteY5" fmla="*/ 6779357 h 10838767"/>
                <a:gd name="connsiteX6" fmla="*/ 57724 w 4835994"/>
                <a:gd name="connsiteY6" fmla="*/ 7509259 h 10838767"/>
                <a:gd name="connsiteX7" fmla="*/ 83682 w 4835994"/>
                <a:gd name="connsiteY7" fmla="*/ 8064430 h 10838767"/>
                <a:gd name="connsiteX8" fmla="*/ 51583 w 4835994"/>
                <a:gd name="connsiteY8" fmla="*/ 8331549 h 10838767"/>
                <a:gd name="connsiteX9" fmla="*/ 51583 w 4835994"/>
                <a:gd name="connsiteY9" fmla="*/ 8601459 h 10838767"/>
                <a:gd name="connsiteX10" fmla="*/ 158486 w 4835994"/>
                <a:gd name="connsiteY10" fmla="*/ 8755813 h 10838767"/>
                <a:gd name="connsiteX11" fmla="*/ 105733 w 4835994"/>
                <a:gd name="connsiteY11" fmla="*/ 8808566 h 10838767"/>
                <a:gd name="connsiteX12" fmla="*/ 193656 w 4835994"/>
                <a:gd name="connsiteY12" fmla="*/ 8878905 h 10838767"/>
                <a:gd name="connsiteX13" fmla="*/ 211240 w 4835994"/>
                <a:gd name="connsiteY13" fmla="*/ 8949243 h 10838767"/>
                <a:gd name="connsiteX14" fmla="*/ 211240 w 4835994"/>
                <a:gd name="connsiteY14" fmla="*/ 9001997 h 10838767"/>
                <a:gd name="connsiteX15" fmla="*/ 158486 w 4835994"/>
                <a:gd name="connsiteY15" fmla="*/ 9072336 h 10838767"/>
                <a:gd name="connsiteX16" fmla="*/ 105733 w 4835994"/>
                <a:gd name="connsiteY16" fmla="*/ 9177843 h 10838767"/>
                <a:gd name="connsiteX17" fmla="*/ 52979 w 4835994"/>
                <a:gd name="connsiteY17" fmla="*/ 9511951 h 10838767"/>
                <a:gd name="connsiteX18" fmla="*/ 225 w 4835994"/>
                <a:gd name="connsiteY18" fmla="*/ 9775720 h 10838767"/>
                <a:gd name="connsiteX19" fmla="*/ 35394 w 4835994"/>
                <a:gd name="connsiteY19" fmla="*/ 9898813 h 10838767"/>
                <a:gd name="connsiteX20" fmla="*/ 70563 w 4835994"/>
                <a:gd name="connsiteY20" fmla="*/ 10057074 h 10838767"/>
                <a:gd name="connsiteX21" fmla="*/ 228825 w 4835994"/>
                <a:gd name="connsiteY21" fmla="*/ 10303259 h 10838767"/>
                <a:gd name="connsiteX22" fmla="*/ 422256 w 4835994"/>
                <a:gd name="connsiteY22" fmla="*/ 10479105 h 10838767"/>
                <a:gd name="connsiteX23" fmla="*/ 527763 w 4835994"/>
                <a:gd name="connsiteY23" fmla="*/ 10496689 h 10838767"/>
                <a:gd name="connsiteX24" fmla="*/ 562933 w 4835994"/>
                <a:gd name="connsiteY24" fmla="*/ 10479105 h 10838767"/>
                <a:gd name="connsiteX25" fmla="*/ 510179 w 4835994"/>
                <a:gd name="connsiteY25" fmla="*/ 10356013 h 10838767"/>
                <a:gd name="connsiteX26" fmla="*/ 457425 w 4835994"/>
                <a:gd name="connsiteY26" fmla="*/ 10285674 h 10838767"/>
                <a:gd name="connsiteX27" fmla="*/ 369502 w 4835994"/>
                <a:gd name="connsiteY27" fmla="*/ 10162582 h 10838767"/>
                <a:gd name="connsiteX28" fmla="*/ 351917 w 4835994"/>
                <a:gd name="connsiteY28" fmla="*/ 9846059 h 10838767"/>
                <a:gd name="connsiteX29" fmla="*/ 422256 w 4835994"/>
                <a:gd name="connsiteY29" fmla="*/ 9652628 h 10838767"/>
                <a:gd name="connsiteX30" fmla="*/ 422256 w 4835994"/>
                <a:gd name="connsiteY30" fmla="*/ 9617459 h 10838767"/>
                <a:gd name="connsiteX31" fmla="*/ 527763 w 4835994"/>
                <a:gd name="connsiteY31" fmla="*/ 9775720 h 10838767"/>
                <a:gd name="connsiteX32" fmla="*/ 510179 w 4835994"/>
                <a:gd name="connsiteY32" fmla="*/ 9933982 h 10838767"/>
                <a:gd name="connsiteX33" fmla="*/ 492594 w 4835994"/>
                <a:gd name="connsiteY33" fmla="*/ 10092243 h 10838767"/>
                <a:gd name="connsiteX34" fmla="*/ 492594 w 4835994"/>
                <a:gd name="connsiteY34" fmla="*/ 10162582 h 10838767"/>
                <a:gd name="connsiteX35" fmla="*/ 562933 w 4835994"/>
                <a:gd name="connsiteY35" fmla="*/ 10180166 h 10838767"/>
                <a:gd name="connsiteX36" fmla="*/ 615686 w 4835994"/>
                <a:gd name="connsiteY36" fmla="*/ 9933982 h 10838767"/>
                <a:gd name="connsiteX37" fmla="*/ 615686 w 4835994"/>
                <a:gd name="connsiteY37" fmla="*/ 9670213 h 10838767"/>
                <a:gd name="connsiteX38" fmla="*/ 562933 w 4835994"/>
                <a:gd name="connsiteY38" fmla="*/ 9318520 h 10838767"/>
                <a:gd name="connsiteX39" fmla="*/ 527763 w 4835994"/>
                <a:gd name="connsiteY39" fmla="*/ 9089920 h 10838767"/>
                <a:gd name="connsiteX40" fmla="*/ 492594 w 4835994"/>
                <a:gd name="connsiteY40" fmla="*/ 8861320 h 10838767"/>
                <a:gd name="connsiteX41" fmla="*/ 562933 w 4835994"/>
                <a:gd name="connsiteY41" fmla="*/ 8579966 h 10838767"/>
                <a:gd name="connsiteX42" fmla="*/ 502642 w 4835994"/>
                <a:gd name="connsiteY42" fmla="*/ 8218225 h 10838767"/>
                <a:gd name="connsiteX43" fmla="*/ 974382 w 4835994"/>
                <a:gd name="connsiteY43" fmla="*/ 6496406 h 10838767"/>
                <a:gd name="connsiteX44" fmla="*/ 1067405 w 4835994"/>
                <a:gd name="connsiteY44" fmla="*/ 5613190 h 10838767"/>
                <a:gd name="connsiteX45" fmla="*/ 1093998 w 4835994"/>
                <a:gd name="connsiteY45" fmla="*/ 5115544 h 10838767"/>
                <a:gd name="connsiteX46" fmla="*/ 1130115 w 4835994"/>
                <a:gd name="connsiteY46" fmla="*/ 5187606 h 10838767"/>
                <a:gd name="connsiteX47" fmla="*/ 1207423 w 4835994"/>
                <a:gd name="connsiteY47" fmla="*/ 5640520 h 10838767"/>
                <a:gd name="connsiteX48" fmla="*/ 1325236 w 4835994"/>
                <a:gd name="connsiteY48" fmla="*/ 6306071 h 10838767"/>
                <a:gd name="connsiteX49" fmla="*/ 1193086 w 4835994"/>
                <a:gd name="connsiteY49" fmla="*/ 6738454 h 10838767"/>
                <a:gd name="connsiteX50" fmla="*/ 822515 w 4835994"/>
                <a:gd name="connsiteY50" fmla="*/ 7772698 h 10838767"/>
                <a:gd name="connsiteX51" fmla="*/ 698306 w 4835994"/>
                <a:gd name="connsiteY51" fmla="*/ 8794611 h 10838767"/>
                <a:gd name="connsiteX52" fmla="*/ 861871 w 4835994"/>
                <a:gd name="connsiteY52" fmla="*/ 9863643 h 10838767"/>
                <a:gd name="connsiteX53" fmla="*/ 843458 w 4835994"/>
                <a:gd name="connsiteY53" fmla="*/ 9913820 h 10838767"/>
                <a:gd name="connsiteX54" fmla="*/ 1020133 w 4835994"/>
                <a:gd name="connsiteY54" fmla="*/ 10602197 h 10838767"/>
                <a:gd name="connsiteX55" fmla="*/ 1090471 w 4835994"/>
                <a:gd name="connsiteY55" fmla="*/ 10813213 h 10838767"/>
                <a:gd name="connsiteX56" fmla="*/ 1178394 w 4835994"/>
                <a:gd name="connsiteY56" fmla="*/ 10813213 h 10838767"/>
                <a:gd name="connsiteX57" fmla="*/ 1389410 w 4835994"/>
                <a:gd name="connsiteY57" fmla="*/ 10813213 h 10838767"/>
                <a:gd name="connsiteX58" fmla="*/ 1916948 w 4835994"/>
                <a:gd name="connsiteY58" fmla="*/ 10813213 h 10838767"/>
                <a:gd name="connsiteX59" fmla="*/ 2338979 w 4835994"/>
                <a:gd name="connsiteY59" fmla="*/ 10795628 h 10838767"/>
                <a:gd name="connsiteX60" fmla="*/ 2374148 w 4835994"/>
                <a:gd name="connsiteY60" fmla="*/ 10672536 h 10838767"/>
                <a:gd name="connsiteX61" fmla="*/ 2338979 w 4835994"/>
                <a:gd name="connsiteY61" fmla="*/ 10408766 h 10838767"/>
                <a:gd name="connsiteX62" fmla="*/ 2356563 w 4835994"/>
                <a:gd name="connsiteY62" fmla="*/ 10004320 h 10838767"/>
                <a:gd name="connsiteX63" fmla="*/ 2338979 w 4835994"/>
                <a:gd name="connsiteY63" fmla="*/ 9441613 h 10838767"/>
                <a:gd name="connsiteX64" fmla="*/ 2303810 w 4835994"/>
                <a:gd name="connsiteY64" fmla="*/ 9142674 h 10838767"/>
                <a:gd name="connsiteX65" fmla="*/ 2303810 w 4835994"/>
                <a:gd name="connsiteY65" fmla="*/ 9019582 h 10838767"/>
                <a:gd name="connsiteX66" fmla="*/ 2479656 w 4835994"/>
                <a:gd name="connsiteY66" fmla="*/ 9037166 h 10838767"/>
                <a:gd name="connsiteX67" fmla="*/ 2549994 w 4835994"/>
                <a:gd name="connsiteY67" fmla="*/ 9054751 h 10838767"/>
                <a:gd name="connsiteX68" fmla="*/ 2532410 w 4835994"/>
                <a:gd name="connsiteY68" fmla="*/ 9265766 h 10838767"/>
                <a:gd name="connsiteX69" fmla="*/ 2514825 w 4835994"/>
                <a:gd name="connsiteY69" fmla="*/ 9547120 h 10838767"/>
                <a:gd name="connsiteX70" fmla="*/ 2497240 w 4835994"/>
                <a:gd name="connsiteY70" fmla="*/ 9775720 h 10838767"/>
                <a:gd name="connsiteX71" fmla="*/ 2497240 w 4835994"/>
                <a:gd name="connsiteY71" fmla="*/ 10057074 h 10838767"/>
                <a:gd name="connsiteX72" fmla="*/ 2479656 w 4835994"/>
                <a:gd name="connsiteY72" fmla="*/ 10250505 h 10838767"/>
                <a:gd name="connsiteX73" fmla="*/ 2497240 w 4835994"/>
                <a:gd name="connsiteY73" fmla="*/ 10479105 h 10838767"/>
                <a:gd name="connsiteX74" fmla="*/ 2497240 w 4835994"/>
                <a:gd name="connsiteY74" fmla="*/ 10672536 h 10838767"/>
                <a:gd name="connsiteX75" fmla="*/ 2514825 w 4835994"/>
                <a:gd name="connsiteY75" fmla="*/ 10830797 h 10838767"/>
                <a:gd name="connsiteX76" fmla="*/ 2725840 w 4835994"/>
                <a:gd name="connsiteY76" fmla="*/ 10813213 h 10838767"/>
                <a:gd name="connsiteX77" fmla="*/ 3059948 w 4835994"/>
                <a:gd name="connsiteY77" fmla="*/ 10795628 h 10838767"/>
                <a:gd name="connsiteX78" fmla="*/ 3499563 w 4835994"/>
                <a:gd name="connsiteY78" fmla="*/ 10830797 h 10838767"/>
                <a:gd name="connsiteX79" fmla="*/ 3763333 w 4835994"/>
                <a:gd name="connsiteY79" fmla="*/ 10795628 h 10838767"/>
                <a:gd name="connsiteX80" fmla="*/ 3780917 w 4835994"/>
                <a:gd name="connsiteY80" fmla="*/ 10690120 h 10838767"/>
                <a:gd name="connsiteX81" fmla="*/ 3851256 w 4835994"/>
                <a:gd name="connsiteY81" fmla="*/ 10303259 h 10838767"/>
                <a:gd name="connsiteX82" fmla="*/ 3974348 w 4835994"/>
                <a:gd name="connsiteY82" fmla="*/ 9793305 h 10838767"/>
                <a:gd name="connsiteX83" fmla="*/ 4079856 w 4835994"/>
                <a:gd name="connsiteY83" fmla="*/ 9089920 h 10838767"/>
                <a:gd name="connsiteX84" fmla="*/ 4170011 w 4835994"/>
                <a:gd name="connsiteY84" fmla="*/ 8737391 h 10838767"/>
                <a:gd name="connsiteX85" fmla="*/ 4161486 w 4835994"/>
                <a:gd name="connsiteY85" fmla="*/ 8078640 h 10838767"/>
                <a:gd name="connsiteX86" fmla="*/ 4048340 w 4835994"/>
                <a:gd name="connsiteY86" fmla="*/ 7368455 h 10838767"/>
                <a:gd name="connsiteX87" fmla="*/ 3752447 w 4835994"/>
                <a:gd name="connsiteY87" fmla="*/ 6709857 h 10838767"/>
                <a:gd name="connsiteX88" fmla="*/ 3576297 w 4835994"/>
                <a:gd name="connsiteY88" fmla="*/ 6287204 h 10838767"/>
                <a:gd name="connsiteX89" fmla="*/ 3622656 w 4835994"/>
                <a:gd name="connsiteY89" fmla="*/ 5889520 h 10838767"/>
                <a:gd name="connsiteX90" fmla="*/ 3692994 w 4835994"/>
                <a:gd name="connsiteY90" fmla="*/ 5397151 h 10838767"/>
                <a:gd name="connsiteX91" fmla="*/ 3710579 w 4835994"/>
                <a:gd name="connsiteY91" fmla="*/ 5115797 h 10838767"/>
                <a:gd name="connsiteX92" fmla="*/ 3734304 w 4835994"/>
                <a:gd name="connsiteY92" fmla="*/ 5363936 h 10838767"/>
                <a:gd name="connsiteX93" fmla="*/ 3766752 w 4835994"/>
                <a:gd name="connsiteY93" fmla="*/ 6059505 h 10838767"/>
                <a:gd name="connsiteX94" fmla="*/ 3779452 w 4835994"/>
                <a:gd name="connsiteY94" fmla="*/ 6387263 h 10838767"/>
                <a:gd name="connsiteX95" fmla="*/ 3921594 w 4835994"/>
                <a:gd name="connsiteY95" fmla="*/ 6979766 h 10838767"/>
                <a:gd name="connsiteX96" fmla="*/ 4079856 w 4835994"/>
                <a:gd name="connsiteY96" fmla="*/ 7542474 h 10838767"/>
                <a:gd name="connsiteX97" fmla="*/ 4417591 w 4835994"/>
                <a:gd name="connsiteY97" fmla="*/ 8314523 h 10838767"/>
                <a:gd name="connsiteX98" fmla="*/ 4322970 w 4835994"/>
                <a:gd name="connsiteY98" fmla="*/ 8652537 h 10838767"/>
                <a:gd name="connsiteX99" fmla="*/ 4326040 w 4835994"/>
                <a:gd name="connsiteY99" fmla="*/ 8966828 h 10838767"/>
                <a:gd name="connsiteX100" fmla="*/ 4273286 w 4835994"/>
                <a:gd name="connsiteY100" fmla="*/ 9283351 h 10838767"/>
                <a:gd name="connsiteX101" fmla="*/ 4185363 w 4835994"/>
                <a:gd name="connsiteY101" fmla="*/ 9529536 h 10838767"/>
                <a:gd name="connsiteX102" fmla="*/ 4202948 w 4835994"/>
                <a:gd name="connsiteY102" fmla="*/ 9722966 h 10838767"/>
                <a:gd name="connsiteX103" fmla="*/ 4202948 w 4835994"/>
                <a:gd name="connsiteY103" fmla="*/ 9846059 h 10838767"/>
                <a:gd name="connsiteX104" fmla="*/ 4220533 w 4835994"/>
                <a:gd name="connsiteY104" fmla="*/ 10039489 h 10838767"/>
                <a:gd name="connsiteX105" fmla="*/ 4308456 w 4835994"/>
                <a:gd name="connsiteY105" fmla="*/ 10144997 h 10838767"/>
                <a:gd name="connsiteX106" fmla="*/ 4343625 w 4835994"/>
                <a:gd name="connsiteY106" fmla="*/ 10144997 h 10838767"/>
                <a:gd name="connsiteX107" fmla="*/ 4361210 w 4835994"/>
                <a:gd name="connsiteY107" fmla="*/ 10057074 h 10838767"/>
                <a:gd name="connsiteX108" fmla="*/ 4326040 w 4835994"/>
                <a:gd name="connsiteY108" fmla="*/ 9916397 h 10838767"/>
                <a:gd name="connsiteX109" fmla="*/ 4343625 w 4835994"/>
                <a:gd name="connsiteY109" fmla="*/ 9722966 h 10838767"/>
                <a:gd name="connsiteX110" fmla="*/ 4396379 w 4835994"/>
                <a:gd name="connsiteY110" fmla="*/ 9582289 h 10838767"/>
                <a:gd name="connsiteX111" fmla="*/ 4466717 w 4835994"/>
                <a:gd name="connsiteY111" fmla="*/ 9846059 h 10838767"/>
                <a:gd name="connsiteX112" fmla="*/ 4466717 w 4835994"/>
                <a:gd name="connsiteY112" fmla="*/ 10074659 h 10838767"/>
                <a:gd name="connsiteX113" fmla="*/ 4431548 w 4835994"/>
                <a:gd name="connsiteY113" fmla="*/ 10180166 h 10838767"/>
                <a:gd name="connsiteX114" fmla="*/ 4378794 w 4835994"/>
                <a:gd name="connsiteY114" fmla="*/ 10303259 h 10838767"/>
                <a:gd name="connsiteX115" fmla="*/ 4290871 w 4835994"/>
                <a:gd name="connsiteY115" fmla="*/ 10461520 h 10838767"/>
                <a:gd name="connsiteX116" fmla="*/ 4290871 w 4835994"/>
                <a:gd name="connsiteY116" fmla="*/ 10496689 h 10838767"/>
                <a:gd name="connsiteX117" fmla="*/ 4449133 w 4835994"/>
                <a:gd name="connsiteY117" fmla="*/ 10320843 h 10838767"/>
                <a:gd name="connsiteX118" fmla="*/ 4607394 w 4835994"/>
                <a:gd name="connsiteY118" fmla="*/ 10250505 h 10838767"/>
                <a:gd name="connsiteX119" fmla="*/ 4712902 w 4835994"/>
                <a:gd name="connsiteY119" fmla="*/ 10074659 h 10838767"/>
                <a:gd name="connsiteX120" fmla="*/ 4783240 w 4835994"/>
                <a:gd name="connsiteY120" fmla="*/ 9916397 h 10838767"/>
                <a:gd name="connsiteX121" fmla="*/ 4835994 w 4835994"/>
                <a:gd name="connsiteY121" fmla="*/ 9740551 h 10838767"/>
                <a:gd name="connsiteX122" fmla="*/ 4783240 w 4835994"/>
                <a:gd name="connsiteY122" fmla="*/ 9406443 h 10838767"/>
                <a:gd name="connsiteX123" fmla="*/ 4677733 w 4835994"/>
                <a:gd name="connsiteY123" fmla="*/ 9019582 h 10838767"/>
                <a:gd name="connsiteX124" fmla="*/ 4677733 w 4835994"/>
                <a:gd name="connsiteY124" fmla="*/ 8861320 h 10838767"/>
                <a:gd name="connsiteX125" fmla="*/ 4695317 w 4835994"/>
                <a:gd name="connsiteY125" fmla="*/ 8808566 h 10838767"/>
                <a:gd name="connsiteX126" fmla="*/ 4624979 w 4835994"/>
                <a:gd name="connsiteY126" fmla="*/ 8703059 h 10838767"/>
                <a:gd name="connsiteX127" fmla="*/ 4607394 w 4835994"/>
                <a:gd name="connsiteY127" fmla="*/ 8650305 h 10838767"/>
                <a:gd name="connsiteX128" fmla="*/ 4767051 w 4835994"/>
                <a:gd name="connsiteY128" fmla="*/ 8494835 h 10838767"/>
                <a:gd name="connsiteX129" fmla="*/ 4720438 w 4835994"/>
                <a:gd name="connsiteY129" fmla="*/ 7532146 h 10838767"/>
                <a:gd name="connsiteX130" fmla="*/ 4705086 w 4835994"/>
                <a:gd name="connsiteY130" fmla="*/ 6929803 h 10838767"/>
                <a:gd name="connsiteX131" fmla="*/ 4633144 w 4835994"/>
                <a:gd name="connsiteY131" fmla="*/ 6381611 h 10838767"/>
                <a:gd name="connsiteX132" fmla="*/ 4509423 w 4835994"/>
                <a:gd name="connsiteY132" fmla="*/ 5797689 h 10838767"/>
                <a:gd name="connsiteX133" fmla="*/ 4468950 w 4835994"/>
                <a:gd name="connsiteY133" fmla="*/ 4536900 h 10838767"/>
                <a:gd name="connsiteX134" fmla="*/ 4486334 w 4835994"/>
                <a:gd name="connsiteY134" fmla="*/ 3790581 h 10838767"/>
                <a:gd name="connsiteX135" fmla="*/ 4249079 w 4835994"/>
                <a:gd name="connsiteY135" fmla="*/ 3340208 h 10838767"/>
                <a:gd name="connsiteX136" fmla="*/ 3999320 w 4835994"/>
                <a:gd name="connsiteY136" fmla="*/ 3134280 h 10838767"/>
                <a:gd name="connsiteX137" fmla="*/ 3678324 w 4835994"/>
                <a:gd name="connsiteY137" fmla="*/ 3002758 h 10838767"/>
                <a:gd name="connsiteX138" fmla="*/ 3402429 w 4835994"/>
                <a:gd name="connsiteY138" fmla="*/ 2835938 h 10838767"/>
                <a:gd name="connsiteX139" fmla="*/ 3024779 w 4835994"/>
                <a:gd name="connsiteY139" fmla="*/ 2618782 h 10838767"/>
                <a:gd name="connsiteX140" fmla="*/ 2932566 w 4835994"/>
                <a:gd name="connsiteY140" fmla="*/ 2321634 h 10838767"/>
                <a:gd name="connsiteX141" fmla="*/ 2940426 w 4835994"/>
                <a:gd name="connsiteY141" fmla="*/ 2048534 h 10838767"/>
                <a:gd name="connsiteX142" fmla="*/ 3136471 w 4835994"/>
                <a:gd name="connsiteY142" fmla="*/ 2055350 h 10838767"/>
                <a:gd name="connsiteX143" fmla="*/ 3381669 w 4835994"/>
                <a:gd name="connsiteY143" fmla="*/ 2064655 h 10838767"/>
                <a:gd name="connsiteX144" fmla="*/ 3456335 w 4835994"/>
                <a:gd name="connsiteY144" fmla="*/ 1872657 h 10838767"/>
                <a:gd name="connsiteX145" fmla="*/ 3490152 w 4835994"/>
                <a:gd name="connsiteY145" fmla="*/ 1834162 h 10838767"/>
                <a:gd name="connsiteX146" fmla="*/ 3544393 w 4835994"/>
                <a:gd name="connsiteY146" fmla="*/ 1774720 h 10838767"/>
                <a:gd name="connsiteX147" fmla="*/ 3517148 w 4835994"/>
                <a:gd name="connsiteY147" fmla="*/ 1698444 h 10838767"/>
                <a:gd name="connsiteX148" fmla="*/ 3479084 w 4835994"/>
                <a:gd name="connsiteY148" fmla="*/ 1672741 h 10838767"/>
                <a:gd name="connsiteX149" fmla="*/ 3538167 w 4835994"/>
                <a:gd name="connsiteY149" fmla="*/ 1647680 h 10838767"/>
                <a:gd name="connsiteX150" fmla="*/ 3581842 w 4835994"/>
                <a:gd name="connsiteY150" fmla="*/ 1598300 h 10838767"/>
                <a:gd name="connsiteX151" fmla="*/ 3576833 w 4835994"/>
                <a:gd name="connsiteY151" fmla="*/ 1533129 h 10838767"/>
                <a:gd name="connsiteX152" fmla="*/ 3582358 w 4835994"/>
                <a:gd name="connsiteY152" fmla="*/ 1437316 h 10838767"/>
                <a:gd name="connsiteX153" fmla="*/ 3625953 w 4835994"/>
                <a:gd name="connsiteY153" fmla="*/ 1394453 h 10838767"/>
                <a:gd name="connsiteX154" fmla="*/ 3724744 w 4835994"/>
                <a:gd name="connsiteY154" fmla="*/ 1373572 h 10838767"/>
                <a:gd name="connsiteX155" fmla="*/ 3777254 w 4835994"/>
                <a:gd name="connsiteY155" fmla="*/ 1295174 h 10838767"/>
                <a:gd name="connsiteX156" fmla="*/ 3694093 w 4835994"/>
                <a:gd name="connsiteY156" fmla="*/ 1189665 h 10838767"/>
                <a:gd name="connsiteX157" fmla="*/ 3635111 w 4835994"/>
                <a:gd name="connsiteY157" fmla="*/ 1106749 h 10838767"/>
                <a:gd name="connsiteX158" fmla="*/ 3576129 w 4835994"/>
                <a:gd name="connsiteY158" fmla="*/ 991838 h 10838767"/>
                <a:gd name="connsiteX159" fmla="*/ 3618394 w 4835994"/>
                <a:gd name="connsiteY159" fmla="*/ 798392 h 10838767"/>
                <a:gd name="connsiteX160" fmla="*/ 3578949 w 4835994"/>
                <a:gd name="connsiteY160" fmla="*/ 379767 h 10838767"/>
                <a:gd name="connsiteX161" fmla="*/ 3230479 w 4835994"/>
                <a:gd name="connsiteY161" fmla="*/ 98358 h 10838767"/>
                <a:gd name="connsiteX162" fmla="*/ 2717060 w 4835994"/>
                <a:gd name="connsiteY162" fmla="*/ 854 h 10838767"/>
                <a:gd name="connsiteX163" fmla="*/ 2198302 w 4835994"/>
                <a:gd name="connsiteY163" fmla="*/ 70479 h 10838767"/>
                <a:gd name="connsiteX164" fmla="*/ 1776271 w 4835994"/>
                <a:gd name="connsiteY164" fmla="*/ 367951 h 10838767"/>
                <a:gd name="connsiteX165" fmla="*/ 1639257 w 4835994"/>
                <a:gd name="connsiteY165" fmla="*/ 692168 h 10838767"/>
                <a:gd name="connsiteX166" fmla="*/ 1628634 w 4835994"/>
                <a:gd name="connsiteY166" fmla="*/ 1143873 h 10838767"/>
                <a:gd name="connsiteX167" fmla="*/ 1792184 w 4835994"/>
                <a:gd name="connsiteY167" fmla="*/ 1466621 h 10838767"/>
                <a:gd name="connsiteX168" fmla="*/ 2061231 w 4835994"/>
                <a:gd name="connsiteY168" fmla="*/ 1853320 h 10838767"/>
                <a:gd name="connsiteX169" fmla="*/ 2064963 w 4835994"/>
                <a:gd name="connsiteY169" fmla="*/ 2162318 h 10838767"/>
                <a:gd name="connsiteX170" fmla="*/ 2004871 w 4835994"/>
                <a:gd name="connsiteY170" fmla="*/ 2513274 h 10838767"/>
                <a:gd name="connsiteX171" fmla="*/ 1562185 w 4835994"/>
                <a:gd name="connsiteY171" fmla="*/ 2813051 h 10838767"/>
                <a:gd name="connsiteX172" fmla="*/ 1139317 w 4835994"/>
                <a:gd name="connsiteY172" fmla="*/ 3020995 h 10838767"/>
                <a:gd name="connsiteX0" fmla="*/ 1139317 w 4835994"/>
                <a:gd name="connsiteY0" fmla="*/ 3020995 h 10838767"/>
                <a:gd name="connsiteX1" fmla="*/ 521192 w 4835994"/>
                <a:gd name="connsiteY1" fmla="*/ 3348556 h 10838767"/>
                <a:gd name="connsiteX2" fmla="*/ 332099 w 4835994"/>
                <a:gd name="connsiteY2" fmla="*/ 4163157 h 10838767"/>
                <a:gd name="connsiteX3" fmla="*/ 341311 w 4835994"/>
                <a:gd name="connsiteY3" fmla="*/ 5077558 h 10838767"/>
                <a:gd name="connsiteX4" fmla="*/ 280183 w 4835994"/>
                <a:gd name="connsiteY4" fmla="*/ 5956230 h 10838767"/>
                <a:gd name="connsiteX5" fmla="*/ 113548 w 4835994"/>
                <a:gd name="connsiteY5" fmla="*/ 6779357 h 10838767"/>
                <a:gd name="connsiteX6" fmla="*/ 57724 w 4835994"/>
                <a:gd name="connsiteY6" fmla="*/ 7509259 h 10838767"/>
                <a:gd name="connsiteX7" fmla="*/ 83682 w 4835994"/>
                <a:gd name="connsiteY7" fmla="*/ 8064430 h 10838767"/>
                <a:gd name="connsiteX8" fmla="*/ 51583 w 4835994"/>
                <a:gd name="connsiteY8" fmla="*/ 8331549 h 10838767"/>
                <a:gd name="connsiteX9" fmla="*/ 51583 w 4835994"/>
                <a:gd name="connsiteY9" fmla="*/ 8601459 h 10838767"/>
                <a:gd name="connsiteX10" fmla="*/ 158486 w 4835994"/>
                <a:gd name="connsiteY10" fmla="*/ 8755813 h 10838767"/>
                <a:gd name="connsiteX11" fmla="*/ 105733 w 4835994"/>
                <a:gd name="connsiteY11" fmla="*/ 8808566 h 10838767"/>
                <a:gd name="connsiteX12" fmla="*/ 193656 w 4835994"/>
                <a:gd name="connsiteY12" fmla="*/ 8878905 h 10838767"/>
                <a:gd name="connsiteX13" fmla="*/ 211240 w 4835994"/>
                <a:gd name="connsiteY13" fmla="*/ 8949243 h 10838767"/>
                <a:gd name="connsiteX14" fmla="*/ 211240 w 4835994"/>
                <a:gd name="connsiteY14" fmla="*/ 9001997 h 10838767"/>
                <a:gd name="connsiteX15" fmla="*/ 158486 w 4835994"/>
                <a:gd name="connsiteY15" fmla="*/ 9072336 h 10838767"/>
                <a:gd name="connsiteX16" fmla="*/ 105733 w 4835994"/>
                <a:gd name="connsiteY16" fmla="*/ 9177843 h 10838767"/>
                <a:gd name="connsiteX17" fmla="*/ 52979 w 4835994"/>
                <a:gd name="connsiteY17" fmla="*/ 9511951 h 10838767"/>
                <a:gd name="connsiteX18" fmla="*/ 225 w 4835994"/>
                <a:gd name="connsiteY18" fmla="*/ 9775720 h 10838767"/>
                <a:gd name="connsiteX19" fmla="*/ 35394 w 4835994"/>
                <a:gd name="connsiteY19" fmla="*/ 9898813 h 10838767"/>
                <a:gd name="connsiteX20" fmla="*/ 70563 w 4835994"/>
                <a:gd name="connsiteY20" fmla="*/ 10057074 h 10838767"/>
                <a:gd name="connsiteX21" fmla="*/ 228825 w 4835994"/>
                <a:gd name="connsiteY21" fmla="*/ 10303259 h 10838767"/>
                <a:gd name="connsiteX22" fmla="*/ 422256 w 4835994"/>
                <a:gd name="connsiteY22" fmla="*/ 10479105 h 10838767"/>
                <a:gd name="connsiteX23" fmla="*/ 527763 w 4835994"/>
                <a:gd name="connsiteY23" fmla="*/ 10496689 h 10838767"/>
                <a:gd name="connsiteX24" fmla="*/ 562933 w 4835994"/>
                <a:gd name="connsiteY24" fmla="*/ 10479105 h 10838767"/>
                <a:gd name="connsiteX25" fmla="*/ 510179 w 4835994"/>
                <a:gd name="connsiteY25" fmla="*/ 10356013 h 10838767"/>
                <a:gd name="connsiteX26" fmla="*/ 457425 w 4835994"/>
                <a:gd name="connsiteY26" fmla="*/ 10285674 h 10838767"/>
                <a:gd name="connsiteX27" fmla="*/ 369502 w 4835994"/>
                <a:gd name="connsiteY27" fmla="*/ 10162582 h 10838767"/>
                <a:gd name="connsiteX28" fmla="*/ 351917 w 4835994"/>
                <a:gd name="connsiteY28" fmla="*/ 9846059 h 10838767"/>
                <a:gd name="connsiteX29" fmla="*/ 422256 w 4835994"/>
                <a:gd name="connsiteY29" fmla="*/ 9652628 h 10838767"/>
                <a:gd name="connsiteX30" fmla="*/ 422256 w 4835994"/>
                <a:gd name="connsiteY30" fmla="*/ 9617459 h 10838767"/>
                <a:gd name="connsiteX31" fmla="*/ 527763 w 4835994"/>
                <a:gd name="connsiteY31" fmla="*/ 9775720 h 10838767"/>
                <a:gd name="connsiteX32" fmla="*/ 510179 w 4835994"/>
                <a:gd name="connsiteY32" fmla="*/ 9933982 h 10838767"/>
                <a:gd name="connsiteX33" fmla="*/ 492594 w 4835994"/>
                <a:gd name="connsiteY33" fmla="*/ 10092243 h 10838767"/>
                <a:gd name="connsiteX34" fmla="*/ 492594 w 4835994"/>
                <a:gd name="connsiteY34" fmla="*/ 10162582 h 10838767"/>
                <a:gd name="connsiteX35" fmla="*/ 562933 w 4835994"/>
                <a:gd name="connsiteY35" fmla="*/ 10180166 h 10838767"/>
                <a:gd name="connsiteX36" fmla="*/ 615686 w 4835994"/>
                <a:gd name="connsiteY36" fmla="*/ 9933982 h 10838767"/>
                <a:gd name="connsiteX37" fmla="*/ 615686 w 4835994"/>
                <a:gd name="connsiteY37" fmla="*/ 9670213 h 10838767"/>
                <a:gd name="connsiteX38" fmla="*/ 562933 w 4835994"/>
                <a:gd name="connsiteY38" fmla="*/ 9318520 h 10838767"/>
                <a:gd name="connsiteX39" fmla="*/ 527763 w 4835994"/>
                <a:gd name="connsiteY39" fmla="*/ 9089920 h 10838767"/>
                <a:gd name="connsiteX40" fmla="*/ 492594 w 4835994"/>
                <a:gd name="connsiteY40" fmla="*/ 8861320 h 10838767"/>
                <a:gd name="connsiteX41" fmla="*/ 562933 w 4835994"/>
                <a:gd name="connsiteY41" fmla="*/ 8579966 h 10838767"/>
                <a:gd name="connsiteX42" fmla="*/ 502642 w 4835994"/>
                <a:gd name="connsiteY42" fmla="*/ 8218225 h 10838767"/>
                <a:gd name="connsiteX43" fmla="*/ 974382 w 4835994"/>
                <a:gd name="connsiteY43" fmla="*/ 6496406 h 10838767"/>
                <a:gd name="connsiteX44" fmla="*/ 1067405 w 4835994"/>
                <a:gd name="connsiteY44" fmla="*/ 5613190 h 10838767"/>
                <a:gd name="connsiteX45" fmla="*/ 1093998 w 4835994"/>
                <a:gd name="connsiteY45" fmla="*/ 5115544 h 10838767"/>
                <a:gd name="connsiteX46" fmla="*/ 1130115 w 4835994"/>
                <a:gd name="connsiteY46" fmla="*/ 5187606 h 10838767"/>
                <a:gd name="connsiteX47" fmla="*/ 1207423 w 4835994"/>
                <a:gd name="connsiteY47" fmla="*/ 5640520 h 10838767"/>
                <a:gd name="connsiteX48" fmla="*/ 1325236 w 4835994"/>
                <a:gd name="connsiteY48" fmla="*/ 6306071 h 10838767"/>
                <a:gd name="connsiteX49" fmla="*/ 1193086 w 4835994"/>
                <a:gd name="connsiteY49" fmla="*/ 6738454 h 10838767"/>
                <a:gd name="connsiteX50" fmla="*/ 822515 w 4835994"/>
                <a:gd name="connsiteY50" fmla="*/ 7772698 h 10838767"/>
                <a:gd name="connsiteX51" fmla="*/ 698306 w 4835994"/>
                <a:gd name="connsiteY51" fmla="*/ 8794611 h 10838767"/>
                <a:gd name="connsiteX52" fmla="*/ 861871 w 4835994"/>
                <a:gd name="connsiteY52" fmla="*/ 9863643 h 10838767"/>
                <a:gd name="connsiteX53" fmla="*/ 843458 w 4835994"/>
                <a:gd name="connsiteY53" fmla="*/ 9913820 h 10838767"/>
                <a:gd name="connsiteX54" fmla="*/ 1020133 w 4835994"/>
                <a:gd name="connsiteY54" fmla="*/ 10602197 h 10838767"/>
                <a:gd name="connsiteX55" fmla="*/ 1090471 w 4835994"/>
                <a:gd name="connsiteY55" fmla="*/ 10813213 h 10838767"/>
                <a:gd name="connsiteX56" fmla="*/ 1178394 w 4835994"/>
                <a:gd name="connsiteY56" fmla="*/ 10813213 h 10838767"/>
                <a:gd name="connsiteX57" fmla="*/ 1389410 w 4835994"/>
                <a:gd name="connsiteY57" fmla="*/ 10813213 h 10838767"/>
                <a:gd name="connsiteX58" fmla="*/ 1916948 w 4835994"/>
                <a:gd name="connsiteY58" fmla="*/ 10813213 h 10838767"/>
                <a:gd name="connsiteX59" fmla="*/ 2338979 w 4835994"/>
                <a:gd name="connsiteY59" fmla="*/ 10795628 h 10838767"/>
                <a:gd name="connsiteX60" fmla="*/ 2374148 w 4835994"/>
                <a:gd name="connsiteY60" fmla="*/ 10672536 h 10838767"/>
                <a:gd name="connsiteX61" fmla="*/ 2338979 w 4835994"/>
                <a:gd name="connsiteY61" fmla="*/ 10408766 h 10838767"/>
                <a:gd name="connsiteX62" fmla="*/ 2356563 w 4835994"/>
                <a:gd name="connsiteY62" fmla="*/ 10004320 h 10838767"/>
                <a:gd name="connsiteX63" fmla="*/ 2338979 w 4835994"/>
                <a:gd name="connsiteY63" fmla="*/ 9441613 h 10838767"/>
                <a:gd name="connsiteX64" fmla="*/ 2303810 w 4835994"/>
                <a:gd name="connsiteY64" fmla="*/ 9142674 h 10838767"/>
                <a:gd name="connsiteX65" fmla="*/ 2303810 w 4835994"/>
                <a:gd name="connsiteY65" fmla="*/ 9019582 h 10838767"/>
                <a:gd name="connsiteX66" fmla="*/ 2479656 w 4835994"/>
                <a:gd name="connsiteY66" fmla="*/ 9037166 h 10838767"/>
                <a:gd name="connsiteX67" fmla="*/ 2549994 w 4835994"/>
                <a:gd name="connsiteY67" fmla="*/ 9054751 h 10838767"/>
                <a:gd name="connsiteX68" fmla="*/ 2532410 w 4835994"/>
                <a:gd name="connsiteY68" fmla="*/ 9265766 h 10838767"/>
                <a:gd name="connsiteX69" fmla="*/ 2514825 w 4835994"/>
                <a:gd name="connsiteY69" fmla="*/ 9547120 h 10838767"/>
                <a:gd name="connsiteX70" fmla="*/ 2497240 w 4835994"/>
                <a:gd name="connsiteY70" fmla="*/ 9775720 h 10838767"/>
                <a:gd name="connsiteX71" fmla="*/ 2497240 w 4835994"/>
                <a:gd name="connsiteY71" fmla="*/ 10057074 h 10838767"/>
                <a:gd name="connsiteX72" fmla="*/ 2479656 w 4835994"/>
                <a:gd name="connsiteY72" fmla="*/ 10250505 h 10838767"/>
                <a:gd name="connsiteX73" fmla="*/ 2497240 w 4835994"/>
                <a:gd name="connsiteY73" fmla="*/ 10479105 h 10838767"/>
                <a:gd name="connsiteX74" fmla="*/ 2497240 w 4835994"/>
                <a:gd name="connsiteY74" fmla="*/ 10672536 h 10838767"/>
                <a:gd name="connsiteX75" fmla="*/ 2514825 w 4835994"/>
                <a:gd name="connsiteY75" fmla="*/ 10830797 h 10838767"/>
                <a:gd name="connsiteX76" fmla="*/ 2725840 w 4835994"/>
                <a:gd name="connsiteY76" fmla="*/ 10813213 h 10838767"/>
                <a:gd name="connsiteX77" fmla="*/ 3059948 w 4835994"/>
                <a:gd name="connsiteY77" fmla="*/ 10795628 h 10838767"/>
                <a:gd name="connsiteX78" fmla="*/ 3499563 w 4835994"/>
                <a:gd name="connsiteY78" fmla="*/ 10830797 h 10838767"/>
                <a:gd name="connsiteX79" fmla="*/ 3763333 w 4835994"/>
                <a:gd name="connsiteY79" fmla="*/ 10795628 h 10838767"/>
                <a:gd name="connsiteX80" fmla="*/ 3780917 w 4835994"/>
                <a:gd name="connsiteY80" fmla="*/ 10690120 h 10838767"/>
                <a:gd name="connsiteX81" fmla="*/ 3851256 w 4835994"/>
                <a:gd name="connsiteY81" fmla="*/ 10303259 h 10838767"/>
                <a:gd name="connsiteX82" fmla="*/ 3974348 w 4835994"/>
                <a:gd name="connsiteY82" fmla="*/ 9793305 h 10838767"/>
                <a:gd name="connsiteX83" fmla="*/ 4079856 w 4835994"/>
                <a:gd name="connsiteY83" fmla="*/ 9089920 h 10838767"/>
                <a:gd name="connsiteX84" fmla="*/ 4170011 w 4835994"/>
                <a:gd name="connsiteY84" fmla="*/ 8737391 h 10838767"/>
                <a:gd name="connsiteX85" fmla="*/ 4161486 w 4835994"/>
                <a:gd name="connsiteY85" fmla="*/ 8078640 h 10838767"/>
                <a:gd name="connsiteX86" fmla="*/ 4048340 w 4835994"/>
                <a:gd name="connsiteY86" fmla="*/ 7368455 h 10838767"/>
                <a:gd name="connsiteX87" fmla="*/ 3752447 w 4835994"/>
                <a:gd name="connsiteY87" fmla="*/ 6709857 h 10838767"/>
                <a:gd name="connsiteX88" fmla="*/ 3576297 w 4835994"/>
                <a:gd name="connsiteY88" fmla="*/ 6287204 h 10838767"/>
                <a:gd name="connsiteX89" fmla="*/ 3622656 w 4835994"/>
                <a:gd name="connsiteY89" fmla="*/ 5889520 h 10838767"/>
                <a:gd name="connsiteX90" fmla="*/ 3692994 w 4835994"/>
                <a:gd name="connsiteY90" fmla="*/ 5397151 h 10838767"/>
                <a:gd name="connsiteX91" fmla="*/ 3710579 w 4835994"/>
                <a:gd name="connsiteY91" fmla="*/ 5115797 h 10838767"/>
                <a:gd name="connsiteX92" fmla="*/ 3734304 w 4835994"/>
                <a:gd name="connsiteY92" fmla="*/ 5363936 h 10838767"/>
                <a:gd name="connsiteX93" fmla="*/ 3766752 w 4835994"/>
                <a:gd name="connsiteY93" fmla="*/ 6059505 h 10838767"/>
                <a:gd name="connsiteX94" fmla="*/ 3779452 w 4835994"/>
                <a:gd name="connsiteY94" fmla="*/ 6387263 h 10838767"/>
                <a:gd name="connsiteX95" fmla="*/ 3921594 w 4835994"/>
                <a:gd name="connsiteY95" fmla="*/ 6979766 h 10838767"/>
                <a:gd name="connsiteX96" fmla="*/ 4079856 w 4835994"/>
                <a:gd name="connsiteY96" fmla="*/ 7542474 h 10838767"/>
                <a:gd name="connsiteX97" fmla="*/ 4417591 w 4835994"/>
                <a:gd name="connsiteY97" fmla="*/ 8314523 h 10838767"/>
                <a:gd name="connsiteX98" fmla="*/ 4322970 w 4835994"/>
                <a:gd name="connsiteY98" fmla="*/ 8652537 h 10838767"/>
                <a:gd name="connsiteX99" fmla="*/ 4326040 w 4835994"/>
                <a:gd name="connsiteY99" fmla="*/ 8966828 h 10838767"/>
                <a:gd name="connsiteX100" fmla="*/ 4273286 w 4835994"/>
                <a:gd name="connsiteY100" fmla="*/ 9283351 h 10838767"/>
                <a:gd name="connsiteX101" fmla="*/ 4185363 w 4835994"/>
                <a:gd name="connsiteY101" fmla="*/ 9529536 h 10838767"/>
                <a:gd name="connsiteX102" fmla="*/ 4202948 w 4835994"/>
                <a:gd name="connsiteY102" fmla="*/ 9722966 h 10838767"/>
                <a:gd name="connsiteX103" fmla="*/ 4202948 w 4835994"/>
                <a:gd name="connsiteY103" fmla="*/ 9846059 h 10838767"/>
                <a:gd name="connsiteX104" fmla="*/ 4220533 w 4835994"/>
                <a:gd name="connsiteY104" fmla="*/ 10039489 h 10838767"/>
                <a:gd name="connsiteX105" fmla="*/ 4308456 w 4835994"/>
                <a:gd name="connsiteY105" fmla="*/ 10144997 h 10838767"/>
                <a:gd name="connsiteX106" fmla="*/ 4343625 w 4835994"/>
                <a:gd name="connsiteY106" fmla="*/ 10144997 h 10838767"/>
                <a:gd name="connsiteX107" fmla="*/ 4361210 w 4835994"/>
                <a:gd name="connsiteY107" fmla="*/ 10057074 h 10838767"/>
                <a:gd name="connsiteX108" fmla="*/ 4326040 w 4835994"/>
                <a:gd name="connsiteY108" fmla="*/ 9916397 h 10838767"/>
                <a:gd name="connsiteX109" fmla="*/ 4343625 w 4835994"/>
                <a:gd name="connsiteY109" fmla="*/ 9722966 h 10838767"/>
                <a:gd name="connsiteX110" fmla="*/ 4396379 w 4835994"/>
                <a:gd name="connsiteY110" fmla="*/ 9582289 h 10838767"/>
                <a:gd name="connsiteX111" fmla="*/ 4466717 w 4835994"/>
                <a:gd name="connsiteY111" fmla="*/ 9846059 h 10838767"/>
                <a:gd name="connsiteX112" fmla="*/ 4466717 w 4835994"/>
                <a:gd name="connsiteY112" fmla="*/ 10074659 h 10838767"/>
                <a:gd name="connsiteX113" fmla="*/ 4431548 w 4835994"/>
                <a:gd name="connsiteY113" fmla="*/ 10180166 h 10838767"/>
                <a:gd name="connsiteX114" fmla="*/ 4378794 w 4835994"/>
                <a:gd name="connsiteY114" fmla="*/ 10303259 h 10838767"/>
                <a:gd name="connsiteX115" fmla="*/ 4290871 w 4835994"/>
                <a:gd name="connsiteY115" fmla="*/ 10461520 h 10838767"/>
                <a:gd name="connsiteX116" fmla="*/ 4290871 w 4835994"/>
                <a:gd name="connsiteY116" fmla="*/ 10496689 h 10838767"/>
                <a:gd name="connsiteX117" fmla="*/ 4449133 w 4835994"/>
                <a:gd name="connsiteY117" fmla="*/ 10320843 h 10838767"/>
                <a:gd name="connsiteX118" fmla="*/ 4607394 w 4835994"/>
                <a:gd name="connsiteY118" fmla="*/ 10250505 h 10838767"/>
                <a:gd name="connsiteX119" fmla="*/ 4712902 w 4835994"/>
                <a:gd name="connsiteY119" fmla="*/ 10074659 h 10838767"/>
                <a:gd name="connsiteX120" fmla="*/ 4783240 w 4835994"/>
                <a:gd name="connsiteY120" fmla="*/ 9916397 h 10838767"/>
                <a:gd name="connsiteX121" fmla="*/ 4835994 w 4835994"/>
                <a:gd name="connsiteY121" fmla="*/ 9740551 h 10838767"/>
                <a:gd name="connsiteX122" fmla="*/ 4783240 w 4835994"/>
                <a:gd name="connsiteY122" fmla="*/ 9406443 h 10838767"/>
                <a:gd name="connsiteX123" fmla="*/ 4677733 w 4835994"/>
                <a:gd name="connsiteY123" fmla="*/ 9019582 h 10838767"/>
                <a:gd name="connsiteX124" fmla="*/ 4677733 w 4835994"/>
                <a:gd name="connsiteY124" fmla="*/ 8861320 h 10838767"/>
                <a:gd name="connsiteX125" fmla="*/ 4695317 w 4835994"/>
                <a:gd name="connsiteY125" fmla="*/ 8808566 h 10838767"/>
                <a:gd name="connsiteX126" fmla="*/ 4624979 w 4835994"/>
                <a:gd name="connsiteY126" fmla="*/ 8703059 h 10838767"/>
                <a:gd name="connsiteX127" fmla="*/ 4767051 w 4835994"/>
                <a:gd name="connsiteY127" fmla="*/ 8494835 h 10838767"/>
                <a:gd name="connsiteX128" fmla="*/ 4720438 w 4835994"/>
                <a:gd name="connsiteY128" fmla="*/ 7532146 h 10838767"/>
                <a:gd name="connsiteX129" fmla="*/ 4705086 w 4835994"/>
                <a:gd name="connsiteY129" fmla="*/ 6929803 h 10838767"/>
                <a:gd name="connsiteX130" fmla="*/ 4633144 w 4835994"/>
                <a:gd name="connsiteY130" fmla="*/ 6381611 h 10838767"/>
                <a:gd name="connsiteX131" fmla="*/ 4509423 w 4835994"/>
                <a:gd name="connsiteY131" fmla="*/ 5797689 h 10838767"/>
                <a:gd name="connsiteX132" fmla="*/ 4468950 w 4835994"/>
                <a:gd name="connsiteY132" fmla="*/ 4536900 h 10838767"/>
                <a:gd name="connsiteX133" fmla="*/ 4486334 w 4835994"/>
                <a:gd name="connsiteY133" fmla="*/ 3790581 h 10838767"/>
                <a:gd name="connsiteX134" fmla="*/ 4249079 w 4835994"/>
                <a:gd name="connsiteY134" fmla="*/ 3340208 h 10838767"/>
                <a:gd name="connsiteX135" fmla="*/ 3999320 w 4835994"/>
                <a:gd name="connsiteY135" fmla="*/ 3134280 h 10838767"/>
                <a:gd name="connsiteX136" fmla="*/ 3678324 w 4835994"/>
                <a:gd name="connsiteY136" fmla="*/ 3002758 h 10838767"/>
                <a:gd name="connsiteX137" fmla="*/ 3402429 w 4835994"/>
                <a:gd name="connsiteY137" fmla="*/ 2835938 h 10838767"/>
                <a:gd name="connsiteX138" fmla="*/ 3024779 w 4835994"/>
                <a:gd name="connsiteY138" fmla="*/ 2618782 h 10838767"/>
                <a:gd name="connsiteX139" fmla="*/ 2932566 w 4835994"/>
                <a:gd name="connsiteY139" fmla="*/ 2321634 h 10838767"/>
                <a:gd name="connsiteX140" fmla="*/ 2940426 w 4835994"/>
                <a:gd name="connsiteY140" fmla="*/ 2048534 h 10838767"/>
                <a:gd name="connsiteX141" fmla="*/ 3136471 w 4835994"/>
                <a:gd name="connsiteY141" fmla="*/ 2055350 h 10838767"/>
                <a:gd name="connsiteX142" fmla="*/ 3381669 w 4835994"/>
                <a:gd name="connsiteY142" fmla="*/ 2064655 h 10838767"/>
                <a:gd name="connsiteX143" fmla="*/ 3456335 w 4835994"/>
                <a:gd name="connsiteY143" fmla="*/ 1872657 h 10838767"/>
                <a:gd name="connsiteX144" fmla="*/ 3490152 w 4835994"/>
                <a:gd name="connsiteY144" fmla="*/ 1834162 h 10838767"/>
                <a:gd name="connsiteX145" fmla="*/ 3544393 w 4835994"/>
                <a:gd name="connsiteY145" fmla="*/ 1774720 h 10838767"/>
                <a:gd name="connsiteX146" fmla="*/ 3517148 w 4835994"/>
                <a:gd name="connsiteY146" fmla="*/ 1698444 h 10838767"/>
                <a:gd name="connsiteX147" fmla="*/ 3479084 w 4835994"/>
                <a:gd name="connsiteY147" fmla="*/ 1672741 h 10838767"/>
                <a:gd name="connsiteX148" fmla="*/ 3538167 w 4835994"/>
                <a:gd name="connsiteY148" fmla="*/ 1647680 h 10838767"/>
                <a:gd name="connsiteX149" fmla="*/ 3581842 w 4835994"/>
                <a:gd name="connsiteY149" fmla="*/ 1598300 h 10838767"/>
                <a:gd name="connsiteX150" fmla="*/ 3576833 w 4835994"/>
                <a:gd name="connsiteY150" fmla="*/ 1533129 h 10838767"/>
                <a:gd name="connsiteX151" fmla="*/ 3582358 w 4835994"/>
                <a:gd name="connsiteY151" fmla="*/ 1437316 h 10838767"/>
                <a:gd name="connsiteX152" fmla="*/ 3625953 w 4835994"/>
                <a:gd name="connsiteY152" fmla="*/ 1394453 h 10838767"/>
                <a:gd name="connsiteX153" fmla="*/ 3724744 w 4835994"/>
                <a:gd name="connsiteY153" fmla="*/ 1373572 h 10838767"/>
                <a:gd name="connsiteX154" fmla="*/ 3777254 w 4835994"/>
                <a:gd name="connsiteY154" fmla="*/ 1295174 h 10838767"/>
                <a:gd name="connsiteX155" fmla="*/ 3694093 w 4835994"/>
                <a:gd name="connsiteY155" fmla="*/ 1189665 h 10838767"/>
                <a:gd name="connsiteX156" fmla="*/ 3635111 w 4835994"/>
                <a:gd name="connsiteY156" fmla="*/ 1106749 h 10838767"/>
                <a:gd name="connsiteX157" fmla="*/ 3576129 w 4835994"/>
                <a:gd name="connsiteY157" fmla="*/ 991838 h 10838767"/>
                <a:gd name="connsiteX158" fmla="*/ 3618394 w 4835994"/>
                <a:gd name="connsiteY158" fmla="*/ 798392 h 10838767"/>
                <a:gd name="connsiteX159" fmla="*/ 3578949 w 4835994"/>
                <a:gd name="connsiteY159" fmla="*/ 379767 h 10838767"/>
                <a:gd name="connsiteX160" fmla="*/ 3230479 w 4835994"/>
                <a:gd name="connsiteY160" fmla="*/ 98358 h 10838767"/>
                <a:gd name="connsiteX161" fmla="*/ 2717060 w 4835994"/>
                <a:gd name="connsiteY161" fmla="*/ 854 h 10838767"/>
                <a:gd name="connsiteX162" fmla="*/ 2198302 w 4835994"/>
                <a:gd name="connsiteY162" fmla="*/ 70479 h 10838767"/>
                <a:gd name="connsiteX163" fmla="*/ 1776271 w 4835994"/>
                <a:gd name="connsiteY163" fmla="*/ 367951 h 10838767"/>
                <a:gd name="connsiteX164" fmla="*/ 1639257 w 4835994"/>
                <a:gd name="connsiteY164" fmla="*/ 692168 h 10838767"/>
                <a:gd name="connsiteX165" fmla="*/ 1628634 w 4835994"/>
                <a:gd name="connsiteY165" fmla="*/ 1143873 h 10838767"/>
                <a:gd name="connsiteX166" fmla="*/ 1792184 w 4835994"/>
                <a:gd name="connsiteY166" fmla="*/ 1466621 h 10838767"/>
                <a:gd name="connsiteX167" fmla="*/ 2061231 w 4835994"/>
                <a:gd name="connsiteY167" fmla="*/ 1853320 h 10838767"/>
                <a:gd name="connsiteX168" fmla="*/ 2064963 w 4835994"/>
                <a:gd name="connsiteY168" fmla="*/ 2162318 h 10838767"/>
                <a:gd name="connsiteX169" fmla="*/ 2004871 w 4835994"/>
                <a:gd name="connsiteY169" fmla="*/ 2513274 h 10838767"/>
                <a:gd name="connsiteX170" fmla="*/ 1562185 w 4835994"/>
                <a:gd name="connsiteY170" fmla="*/ 2813051 h 10838767"/>
                <a:gd name="connsiteX171" fmla="*/ 1139317 w 4835994"/>
                <a:gd name="connsiteY171" fmla="*/ 3020995 h 10838767"/>
                <a:gd name="connsiteX0" fmla="*/ 1139317 w 4835994"/>
                <a:gd name="connsiteY0" fmla="*/ 3020995 h 10838767"/>
                <a:gd name="connsiteX1" fmla="*/ 521192 w 4835994"/>
                <a:gd name="connsiteY1" fmla="*/ 3348556 h 10838767"/>
                <a:gd name="connsiteX2" fmla="*/ 332099 w 4835994"/>
                <a:gd name="connsiteY2" fmla="*/ 4163157 h 10838767"/>
                <a:gd name="connsiteX3" fmla="*/ 341311 w 4835994"/>
                <a:gd name="connsiteY3" fmla="*/ 5077558 h 10838767"/>
                <a:gd name="connsiteX4" fmla="*/ 280183 w 4835994"/>
                <a:gd name="connsiteY4" fmla="*/ 5956230 h 10838767"/>
                <a:gd name="connsiteX5" fmla="*/ 113548 w 4835994"/>
                <a:gd name="connsiteY5" fmla="*/ 6779357 h 10838767"/>
                <a:gd name="connsiteX6" fmla="*/ 57724 w 4835994"/>
                <a:gd name="connsiteY6" fmla="*/ 7509259 h 10838767"/>
                <a:gd name="connsiteX7" fmla="*/ 83682 w 4835994"/>
                <a:gd name="connsiteY7" fmla="*/ 8064430 h 10838767"/>
                <a:gd name="connsiteX8" fmla="*/ 51583 w 4835994"/>
                <a:gd name="connsiteY8" fmla="*/ 8331549 h 10838767"/>
                <a:gd name="connsiteX9" fmla="*/ 51583 w 4835994"/>
                <a:gd name="connsiteY9" fmla="*/ 8601459 h 10838767"/>
                <a:gd name="connsiteX10" fmla="*/ 158486 w 4835994"/>
                <a:gd name="connsiteY10" fmla="*/ 8755813 h 10838767"/>
                <a:gd name="connsiteX11" fmla="*/ 105733 w 4835994"/>
                <a:gd name="connsiteY11" fmla="*/ 8808566 h 10838767"/>
                <a:gd name="connsiteX12" fmla="*/ 193656 w 4835994"/>
                <a:gd name="connsiteY12" fmla="*/ 8878905 h 10838767"/>
                <a:gd name="connsiteX13" fmla="*/ 211240 w 4835994"/>
                <a:gd name="connsiteY13" fmla="*/ 8949243 h 10838767"/>
                <a:gd name="connsiteX14" fmla="*/ 211240 w 4835994"/>
                <a:gd name="connsiteY14" fmla="*/ 9001997 h 10838767"/>
                <a:gd name="connsiteX15" fmla="*/ 158486 w 4835994"/>
                <a:gd name="connsiteY15" fmla="*/ 9072336 h 10838767"/>
                <a:gd name="connsiteX16" fmla="*/ 105733 w 4835994"/>
                <a:gd name="connsiteY16" fmla="*/ 9177843 h 10838767"/>
                <a:gd name="connsiteX17" fmla="*/ 52979 w 4835994"/>
                <a:gd name="connsiteY17" fmla="*/ 9511951 h 10838767"/>
                <a:gd name="connsiteX18" fmla="*/ 225 w 4835994"/>
                <a:gd name="connsiteY18" fmla="*/ 9775720 h 10838767"/>
                <a:gd name="connsiteX19" fmla="*/ 35394 w 4835994"/>
                <a:gd name="connsiteY19" fmla="*/ 9898813 h 10838767"/>
                <a:gd name="connsiteX20" fmla="*/ 70563 w 4835994"/>
                <a:gd name="connsiteY20" fmla="*/ 10057074 h 10838767"/>
                <a:gd name="connsiteX21" fmla="*/ 228825 w 4835994"/>
                <a:gd name="connsiteY21" fmla="*/ 10303259 h 10838767"/>
                <a:gd name="connsiteX22" fmla="*/ 422256 w 4835994"/>
                <a:gd name="connsiteY22" fmla="*/ 10479105 h 10838767"/>
                <a:gd name="connsiteX23" fmla="*/ 527763 w 4835994"/>
                <a:gd name="connsiteY23" fmla="*/ 10496689 h 10838767"/>
                <a:gd name="connsiteX24" fmla="*/ 562933 w 4835994"/>
                <a:gd name="connsiteY24" fmla="*/ 10479105 h 10838767"/>
                <a:gd name="connsiteX25" fmla="*/ 510179 w 4835994"/>
                <a:gd name="connsiteY25" fmla="*/ 10356013 h 10838767"/>
                <a:gd name="connsiteX26" fmla="*/ 457425 w 4835994"/>
                <a:gd name="connsiteY26" fmla="*/ 10285674 h 10838767"/>
                <a:gd name="connsiteX27" fmla="*/ 369502 w 4835994"/>
                <a:gd name="connsiteY27" fmla="*/ 10162582 h 10838767"/>
                <a:gd name="connsiteX28" fmla="*/ 351917 w 4835994"/>
                <a:gd name="connsiteY28" fmla="*/ 9846059 h 10838767"/>
                <a:gd name="connsiteX29" fmla="*/ 422256 w 4835994"/>
                <a:gd name="connsiteY29" fmla="*/ 9652628 h 10838767"/>
                <a:gd name="connsiteX30" fmla="*/ 422256 w 4835994"/>
                <a:gd name="connsiteY30" fmla="*/ 9617459 h 10838767"/>
                <a:gd name="connsiteX31" fmla="*/ 527763 w 4835994"/>
                <a:gd name="connsiteY31" fmla="*/ 9775720 h 10838767"/>
                <a:gd name="connsiteX32" fmla="*/ 510179 w 4835994"/>
                <a:gd name="connsiteY32" fmla="*/ 9933982 h 10838767"/>
                <a:gd name="connsiteX33" fmla="*/ 492594 w 4835994"/>
                <a:gd name="connsiteY33" fmla="*/ 10092243 h 10838767"/>
                <a:gd name="connsiteX34" fmla="*/ 492594 w 4835994"/>
                <a:gd name="connsiteY34" fmla="*/ 10162582 h 10838767"/>
                <a:gd name="connsiteX35" fmla="*/ 562933 w 4835994"/>
                <a:gd name="connsiteY35" fmla="*/ 10180166 h 10838767"/>
                <a:gd name="connsiteX36" fmla="*/ 615686 w 4835994"/>
                <a:gd name="connsiteY36" fmla="*/ 9933982 h 10838767"/>
                <a:gd name="connsiteX37" fmla="*/ 615686 w 4835994"/>
                <a:gd name="connsiteY37" fmla="*/ 9670213 h 10838767"/>
                <a:gd name="connsiteX38" fmla="*/ 562933 w 4835994"/>
                <a:gd name="connsiteY38" fmla="*/ 9318520 h 10838767"/>
                <a:gd name="connsiteX39" fmla="*/ 527763 w 4835994"/>
                <a:gd name="connsiteY39" fmla="*/ 9089920 h 10838767"/>
                <a:gd name="connsiteX40" fmla="*/ 492594 w 4835994"/>
                <a:gd name="connsiteY40" fmla="*/ 8861320 h 10838767"/>
                <a:gd name="connsiteX41" fmla="*/ 562933 w 4835994"/>
                <a:gd name="connsiteY41" fmla="*/ 8579966 h 10838767"/>
                <a:gd name="connsiteX42" fmla="*/ 502642 w 4835994"/>
                <a:gd name="connsiteY42" fmla="*/ 8218225 h 10838767"/>
                <a:gd name="connsiteX43" fmla="*/ 974382 w 4835994"/>
                <a:gd name="connsiteY43" fmla="*/ 6496406 h 10838767"/>
                <a:gd name="connsiteX44" fmla="*/ 1067405 w 4835994"/>
                <a:gd name="connsiteY44" fmla="*/ 5613190 h 10838767"/>
                <a:gd name="connsiteX45" fmla="*/ 1093998 w 4835994"/>
                <a:gd name="connsiteY45" fmla="*/ 5115544 h 10838767"/>
                <a:gd name="connsiteX46" fmla="*/ 1130115 w 4835994"/>
                <a:gd name="connsiteY46" fmla="*/ 5187606 h 10838767"/>
                <a:gd name="connsiteX47" fmla="*/ 1207423 w 4835994"/>
                <a:gd name="connsiteY47" fmla="*/ 5640520 h 10838767"/>
                <a:gd name="connsiteX48" fmla="*/ 1325236 w 4835994"/>
                <a:gd name="connsiteY48" fmla="*/ 6306071 h 10838767"/>
                <a:gd name="connsiteX49" fmla="*/ 1193086 w 4835994"/>
                <a:gd name="connsiteY49" fmla="*/ 6738454 h 10838767"/>
                <a:gd name="connsiteX50" fmla="*/ 822515 w 4835994"/>
                <a:gd name="connsiteY50" fmla="*/ 7772698 h 10838767"/>
                <a:gd name="connsiteX51" fmla="*/ 698306 w 4835994"/>
                <a:gd name="connsiteY51" fmla="*/ 8794611 h 10838767"/>
                <a:gd name="connsiteX52" fmla="*/ 861871 w 4835994"/>
                <a:gd name="connsiteY52" fmla="*/ 9863643 h 10838767"/>
                <a:gd name="connsiteX53" fmla="*/ 843458 w 4835994"/>
                <a:gd name="connsiteY53" fmla="*/ 9913820 h 10838767"/>
                <a:gd name="connsiteX54" fmla="*/ 1020133 w 4835994"/>
                <a:gd name="connsiteY54" fmla="*/ 10602197 h 10838767"/>
                <a:gd name="connsiteX55" fmla="*/ 1090471 w 4835994"/>
                <a:gd name="connsiteY55" fmla="*/ 10813213 h 10838767"/>
                <a:gd name="connsiteX56" fmla="*/ 1178394 w 4835994"/>
                <a:gd name="connsiteY56" fmla="*/ 10813213 h 10838767"/>
                <a:gd name="connsiteX57" fmla="*/ 1389410 w 4835994"/>
                <a:gd name="connsiteY57" fmla="*/ 10813213 h 10838767"/>
                <a:gd name="connsiteX58" fmla="*/ 1916948 w 4835994"/>
                <a:gd name="connsiteY58" fmla="*/ 10813213 h 10838767"/>
                <a:gd name="connsiteX59" fmla="*/ 2338979 w 4835994"/>
                <a:gd name="connsiteY59" fmla="*/ 10795628 h 10838767"/>
                <a:gd name="connsiteX60" fmla="*/ 2374148 w 4835994"/>
                <a:gd name="connsiteY60" fmla="*/ 10672536 h 10838767"/>
                <a:gd name="connsiteX61" fmla="*/ 2338979 w 4835994"/>
                <a:gd name="connsiteY61" fmla="*/ 10408766 h 10838767"/>
                <a:gd name="connsiteX62" fmla="*/ 2356563 w 4835994"/>
                <a:gd name="connsiteY62" fmla="*/ 10004320 h 10838767"/>
                <a:gd name="connsiteX63" fmla="*/ 2338979 w 4835994"/>
                <a:gd name="connsiteY63" fmla="*/ 9441613 h 10838767"/>
                <a:gd name="connsiteX64" fmla="*/ 2303810 w 4835994"/>
                <a:gd name="connsiteY64" fmla="*/ 9142674 h 10838767"/>
                <a:gd name="connsiteX65" fmla="*/ 2303810 w 4835994"/>
                <a:gd name="connsiteY65" fmla="*/ 9019582 h 10838767"/>
                <a:gd name="connsiteX66" fmla="*/ 2479656 w 4835994"/>
                <a:gd name="connsiteY66" fmla="*/ 9037166 h 10838767"/>
                <a:gd name="connsiteX67" fmla="*/ 2549994 w 4835994"/>
                <a:gd name="connsiteY67" fmla="*/ 9054751 h 10838767"/>
                <a:gd name="connsiteX68" fmla="*/ 2532410 w 4835994"/>
                <a:gd name="connsiteY68" fmla="*/ 9265766 h 10838767"/>
                <a:gd name="connsiteX69" fmla="*/ 2514825 w 4835994"/>
                <a:gd name="connsiteY69" fmla="*/ 9547120 h 10838767"/>
                <a:gd name="connsiteX70" fmla="*/ 2497240 w 4835994"/>
                <a:gd name="connsiteY70" fmla="*/ 9775720 h 10838767"/>
                <a:gd name="connsiteX71" fmla="*/ 2497240 w 4835994"/>
                <a:gd name="connsiteY71" fmla="*/ 10057074 h 10838767"/>
                <a:gd name="connsiteX72" fmla="*/ 2479656 w 4835994"/>
                <a:gd name="connsiteY72" fmla="*/ 10250505 h 10838767"/>
                <a:gd name="connsiteX73" fmla="*/ 2497240 w 4835994"/>
                <a:gd name="connsiteY73" fmla="*/ 10479105 h 10838767"/>
                <a:gd name="connsiteX74" fmla="*/ 2497240 w 4835994"/>
                <a:gd name="connsiteY74" fmla="*/ 10672536 h 10838767"/>
                <a:gd name="connsiteX75" fmla="*/ 2514825 w 4835994"/>
                <a:gd name="connsiteY75" fmla="*/ 10830797 h 10838767"/>
                <a:gd name="connsiteX76" fmla="*/ 2725840 w 4835994"/>
                <a:gd name="connsiteY76" fmla="*/ 10813213 h 10838767"/>
                <a:gd name="connsiteX77" fmla="*/ 3059948 w 4835994"/>
                <a:gd name="connsiteY77" fmla="*/ 10795628 h 10838767"/>
                <a:gd name="connsiteX78" fmla="*/ 3499563 w 4835994"/>
                <a:gd name="connsiteY78" fmla="*/ 10830797 h 10838767"/>
                <a:gd name="connsiteX79" fmla="*/ 3763333 w 4835994"/>
                <a:gd name="connsiteY79" fmla="*/ 10795628 h 10838767"/>
                <a:gd name="connsiteX80" fmla="*/ 3780917 w 4835994"/>
                <a:gd name="connsiteY80" fmla="*/ 10690120 h 10838767"/>
                <a:gd name="connsiteX81" fmla="*/ 3851256 w 4835994"/>
                <a:gd name="connsiteY81" fmla="*/ 10303259 h 10838767"/>
                <a:gd name="connsiteX82" fmla="*/ 3974348 w 4835994"/>
                <a:gd name="connsiteY82" fmla="*/ 9793305 h 10838767"/>
                <a:gd name="connsiteX83" fmla="*/ 4079856 w 4835994"/>
                <a:gd name="connsiteY83" fmla="*/ 9089920 h 10838767"/>
                <a:gd name="connsiteX84" fmla="*/ 4170011 w 4835994"/>
                <a:gd name="connsiteY84" fmla="*/ 8737391 h 10838767"/>
                <a:gd name="connsiteX85" fmla="*/ 4161486 w 4835994"/>
                <a:gd name="connsiteY85" fmla="*/ 8078640 h 10838767"/>
                <a:gd name="connsiteX86" fmla="*/ 4048340 w 4835994"/>
                <a:gd name="connsiteY86" fmla="*/ 7368455 h 10838767"/>
                <a:gd name="connsiteX87" fmla="*/ 3752447 w 4835994"/>
                <a:gd name="connsiteY87" fmla="*/ 6709857 h 10838767"/>
                <a:gd name="connsiteX88" fmla="*/ 3576297 w 4835994"/>
                <a:gd name="connsiteY88" fmla="*/ 6287204 h 10838767"/>
                <a:gd name="connsiteX89" fmla="*/ 3622656 w 4835994"/>
                <a:gd name="connsiteY89" fmla="*/ 5889520 h 10838767"/>
                <a:gd name="connsiteX90" fmla="*/ 3692994 w 4835994"/>
                <a:gd name="connsiteY90" fmla="*/ 5397151 h 10838767"/>
                <a:gd name="connsiteX91" fmla="*/ 3710579 w 4835994"/>
                <a:gd name="connsiteY91" fmla="*/ 5115797 h 10838767"/>
                <a:gd name="connsiteX92" fmla="*/ 3734304 w 4835994"/>
                <a:gd name="connsiteY92" fmla="*/ 5363936 h 10838767"/>
                <a:gd name="connsiteX93" fmla="*/ 3766752 w 4835994"/>
                <a:gd name="connsiteY93" fmla="*/ 6059505 h 10838767"/>
                <a:gd name="connsiteX94" fmla="*/ 3779452 w 4835994"/>
                <a:gd name="connsiteY94" fmla="*/ 6387263 h 10838767"/>
                <a:gd name="connsiteX95" fmla="*/ 3921594 w 4835994"/>
                <a:gd name="connsiteY95" fmla="*/ 6979766 h 10838767"/>
                <a:gd name="connsiteX96" fmla="*/ 4079856 w 4835994"/>
                <a:gd name="connsiteY96" fmla="*/ 7542474 h 10838767"/>
                <a:gd name="connsiteX97" fmla="*/ 4417591 w 4835994"/>
                <a:gd name="connsiteY97" fmla="*/ 8314523 h 10838767"/>
                <a:gd name="connsiteX98" fmla="*/ 4322970 w 4835994"/>
                <a:gd name="connsiteY98" fmla="*/ 8652537 h 10838767"/>
                <a:gd name="connsiteX99" fmla="*/ 4326040 w 4835994"/>
                <a:gd name="connsiteY99" fmla="*/ 8966828 h 10838767"/>
                <a:gd name="connsiteX100" fmla="*/ 4273286 w 4835994"/>
                <a:gd name="connsiteY100" fmla="*/ 9283351 h 10838767"/>
                <a:gd name="connsiteX101" fmla="*/ 4185363 w 4835994"/>
                <a:gd name="connsiteY101" fmla="*/ 9529536 h 10838767"/>
                <a:gd name="connsiteX102" fmla="*/ 4202948 w 4835994"/>
                <a:gd name="connsiteY102" fmla="*/ 9722966 h 10838767"/>
                <a:gd name="connsiteX103" fmla="*/ 4202948 w 4835994"/>
                <a:gd name="connsiteY103" fmla="*/ 9846059 h 10838767"/>
                <a:gd name="connsiteX104" fmla="*/ 4220533 w 4835994"/>
                <a:gd name="connsiteY104" fmla="*/ 10039489 h 10838767"/>
                <a:gd name="connsiteX105" fmla="*/ 4308456 w 4835994"/>
                <a:gd name="connsiteY105" fmla="*/ 10144997 h 10838767"/>
                <a:gd name="connsiteX106" fmla="*/ 4343625 w 4835994"/>
                <a:gd name="connsiteY106" fmla="*/ 10144997 h 10838767"/>
                <a:gd name="connsiteX107" fmla="*/ 4361210 w 4835994"/>
                <a:gd name="connsiteY107" fmla="*/ 10057074 h 10838767"/>
                <a:gd name="connsiteX108" fmla="*/ 4326040 w 4835994"/>
                <a:gd name="connsiteY108" fmla="*/ 9916397 h 10838767"/>
                <a:gd name="connsiteX109" fmla="*/ 4343625 w 4835994"/>
                <a:gd name="connsiteY109" fmla="*/ 9722966 h 10838767"/>
                <a:gd name="connsiteX110" fmla="*/ 4396379 w 4835994"/>
                <a:gd name="connsiteY110" fmla="*/ 9582289 h 10838767"/>
                <a:gd name="connsiteX111" fmla="*/ 4466717 w 4835994"/>
                <a:gd name="connsiteY111" fmla="*/ 9846059 h 10838767"/>
                <a:gd name="connsiteX112" fmla="*/ 4466717 w 4835994"/>
                <a:gd name="connsiteY112" fmla="*/ 10074659 h 10838767"/>
                <a:gd name="connsiteX113" fmla="*/ 4431548 w 4835994"/>
                <a:gd name="connsiteY113" fmla="*/ 10180166 h 10838767"/>
                <a:gd name="connsiteX114" fmla="*/ 4378794 w 4835994"/>
                <a:gd name="connsiteY114" fmla="*/ 10303259 h 10838767"/>
                <a:gd name="connsiteX115" fmla="*/ 4290871 w 4835994"/>
                <a:gd name="connsiteY115" fmla="*/ 10461520 h 10838767"/>
                <a:gd name="connsiteX116" fmla="*/ 4290871 w 4835994"/>
                <a:gd name="connsiteY116" fmla="*/ 10496689 h 10838767"/>
                <a:gd name="connsiteX117" fmla="*/ 4449133 w 4835994"/>
                <a:gd name="connsiteY117" fmla="*/ 10320843 h 10838767"/>
                <a:gd name="connsiteX118" fmla="*/ 4607394 w 4835994"/>
                <a:gd name="connsiteY118" fmla="*/ 10250505 h 10838767"/>
                <a:gd name="connsiteX119" fmla="*/ 4712902 w 4835994"/>
                <a:gd name="connsiteY119" fmla="*/ 10074659 h 10838767"/>
                <a:gd name="connsiteX120" fmla="*/ 4783240 w 4835994"/>
                <a:gd name="connsiteY120" fmla="*/ 9916397 h 10838767"/>
                <a:gd name="connsiteX121" fmla="*/ 4835994 w 4835994"/>
                <a:gd name="connsiteY121" fmla="*/ 9740551 h 10838767"/>
                <a:gd name="connsiteX122" fmla="*/ 4783240 w 4835994"/>
                <a:gd name="connsiteY122" fmla="*/ 9406443 h 10838767"/>
                <a:gd name="connsiteX123" fmla="*/ 4677733 w 4835994"/>
                <a:gd name="connsiteY123" fmla="*/ 9019582 h 10838767"/>
                <a:gd name="connsiteX124" fmla="*/ 4677733 w 4835994"/>
                <a:gd name="connsiteY124" fmla="*/ 8861320 h 10838767"/>
                <a:gd name="connsiteX125" fmla="*/ 4695317 w 4835994"/>
                <a:gd name="connsiteY125" fmla="*/ 8808566 h 10838767"/>
                <a:gd name="connsiteX126" fmla="*/ 4767051 w 4835994"/>
                <a:gd name="connsiteY126" fmla="*/ 8494835 h 10838767"/>
                <a:gd name="connsiteX127" fmla="*/ 4720438 w 4835994"/>
                <a:gd name="connsiteY127" fmla="*/ 7532146 h 10838767"/>
                <a:gd name="connsiteX128" fmla="*/ 4705086 w 4835994"/>
                <a:gd name="connsiteY128" fmla="*/ 6929803 h 10838767"/>
                <a:gd name="connsiteX129" fmla="*/ 4633144 w 4835994"/>
                <a:gd name="connsiteY129" fmla="*/ 6381611 h 10838767"/>
                <a:gd name="connsiteX130" fmla="*/ 4509423 w 4835994"/>
                <a:gd name="connsiteY130" fmla="*/ 5797689 h 10838767"/>
                <a:gd name="connsiteX131" fmla="*/ 4468950 w 4835994"/>
                <a:gd name="connsiteY131" fmla="*/ 4536900 h 10838767"/>
                <a:gd name="connsiteX132" fmla="*/ 4486334 w 4835994"/>
                <a:gd name="connsiteY132" fmla="*/ 3790581 h 10838767"/>
                <a:gd name="connsiteX133" fmla="*/ 4249079 w 4835994"/>
                <a:gd name="connsiteY133" fmla="*/ 3340208 h 10838767"/>
                <a:gd name="connsiteX134" fmla="*/ 3999320 w 4835994"/>
                <a:gd name="connsiteY134" fmla="*/ 3134280 h 10838767"/>
                <a:gd name="connsiteX135" fmla="*/ 3678324 w 4835994"/>
                <a:gd name="connsiteY135" fmla="*/ 3002758 h 10838767"/>
                <a:gd name="connsiteX136" fmla="*/ 3402429 w 4835994"/>
                <a:gd name="connsiteY136" fmla="*/ 2835938 h 10838767"/>
                <a:gd name="connsiteX137" fmla="*/ 3024779 w 4835994"/>
                <a:gd name="connsiteY137" fmla="*/ 2618782 h 10838767"/>
                <a:gd name="connsiteX138" fmla="*/ 2932566 w 4835994"/>
                <a:gd name="connsiteY138" fmla="*/ 2321634 h 10838767"/>
                <a:gd name="connsiteX139" fmla="*/ 2940426 w 4835994"/>
                <a:gd name="connsiteY139" fmla="*/ 2048534 h 10838767"/>
                <a:gd name="connsiteX140" fmla="*/ 3136471 w 4835994"/>
                <a:gd name="connsiteY140" fmla="*/ 2055350 h 10838767"/>
                <a:gd name="connsiteX141" fmla="*/ 3381669 w 4835994"/>
                <a:gd name="connsiteY141" fmla="*/ 2064655 h 10838767"/>
                <a:gd name="connsiteX142" fmla="*/ 3456335 w 4835994"/>
                <a:gd name="connsiteY142" fmla="*/ 1872657 h 10838767"/>
                <a:gd name="connsiteX143" fmla="*/ 3490152 w 4835994"/>
                <a:gd name="connsiteY143" fmla="*/ 1834162 h 10838767"/>
                <a:gd name="connsiteX144" fmla="*/ 3544393 w 4835994"/>
                <a:gd name="connsiteY144" fmla="*/ 1774720 h 10838767"/>
                <a:gd name="connsiteX145" fmla="*/ 3517148 w 4835994"/>
                <a:gd name="connsiteY145" fmla="*/ 1698444 h 10838767"/>
                <a:gd name="connsiteX146" fmla="*/ 3479084 w 4835994"/>
                <a:gd name="connsiteY146" fmla="*/ 1672741 h 10838767"/>
                <a:gd name="connsiteX147" fmla="*/ 3538167 w 4835994"/>
                <a:gd name="connsiteY147" fmla="*/ 1647680 h 10838767"/>
                <a:gd name="connsiteX148" fmla="*/ 3581842 w 4835994"/>
                <a:gd name="connsiteY148" fmla="*/ 1598300 h 10838767"/>
                <a:gd name="connsiteX149" fmla="*/ 3576833 w 4835994"/>
                <a:gd name="connsiteY149" fmla="*/ 1533129 h 10838767"/>
                <a:gd name="connsiteX150" fmla="*/ 3582358 w 4835994"/>
                <a:gd name="connsiteY150" fmla="*/ 1437316 h 10838767"/>
                <a:gd name="connsiteX151" fmla="*/ 3625953 w 4835994"/>
                <a:gd name="connsiteY151" fmla="*/ 1394453 h 10838767"/>
                <a:gd name="connsiteX152" fmla="*/ 3724744 w 4835994"/>
                <a:gd name="connsiteY152" fmla="*/ 1373572 h 10838767"/>
                <a:gd name="connsiteX153" fmla="*/ 3777254 w 4835994"/>
                <a:gd name="connsiteY153" fmla="*/ 1295174 h 10838767"/>
                <a:gd name="connsiteX154" fmla="*/ 3694093 w 4835994"/>
                <a:gd name="connsiteY154" fmla="*/ 1189665 h 10838767"/>
                <a:gd name="connsiteX155" fmla="*/ 3635111 w 4835994"/>
                <a:gd name="connsiteY155" fmla="*/ 1106749 h 10838767"/>
                <a:gd name="connsiteX156" fmla="*/ 3576129 w 4835994"/>
                <a:gd name="connsiteY156" fmla="*/ 991838 h 10838767"/>
                <a:gd name="connsiteX157" fmla="*/ 3618394 w 4835994"/>
                <a:gd name="connsiteY157" fmla="*/ 798392 h 10838767"/>
                <a:gd name="connsiteX158" fmla="*/ 3578949 w 4835994"/>
                <a:gd name="connsiteY158" fmla="*/ 379767 h 10838767"/>
                <a:gd name="connsiteX159" fmla="*/ 3230479 w 4835994"/>
                <a:gd name="connsiteY159" fmla="*/ 98358 h 10838767"/>
                <a:gd name="connsiteX160" fmla="*/ 2717060 w 4835994"/>
                <a:gd name="connsiteY160" fmla="*/ 854 h 10838767"/>
                <a:gd name="connsiteX161" fmla="*/ 2198302 w 4835994"/>
                <a:gd name="connsiteY161" fmla="*/ 70479 h 10838767"/>
                <a:gd name="connsiteX162" fmla="*/ 1776271 w 4835994"/>
                <a:gd name="connsiteY162" fmla="*/ 367951 h 10838767"/>
                <a:gd name="connsiteX163" fmla="*/ 1639257 w 4835994"/>
                <a:gd name="connsiteY163" fmla="*/ 692168 h 10838767"/>
                <a:gd name="connsiteX164" fmla="*/ 1628634 w 4835994"/>
                <a:gd name="connsiteY164" fmla="*/ 1143873 h 10838767"/>
                <a:gd name="connsiteX165" fmla="*/ 1792184 w 4835994"/>
                <a:gd name="connsiteY165" fmla="*/ 1466621 h 10838767"/>
                <a:gd name="connsiteX166" fmla="*/ 2061231 w 4835994"/>
                <a:gd name="connsiteY166" fmla="*/ 1853320 h 10838767"/>
                <a:gd name="connsiteX167" fmla="*/ 2064963 w 4835994"/>
                <a:gd name="connsiteY167" fmla="*/ 2162318 h 10838767"/>
                <a:gd name="connsiteX168" fmla="*/ 2004871 w 4835994"/>
                <a:gd name="connsiteY168" fmla="*/ 2513274 h 10838767"/>
                <a:gd name="connsiteX169" fmla="*/ 1562185 w 4835994"/>
                <a:gd name="connsiteY169" fmla="*/ 2813051 h 10838767"/>
                <a:gd name="connsiteX170" fmla="*/ 1139317 w 4835994"/>
                <a:gd name="connsiteY170" fmla="*/ 3020995 h 10838767"/>
                <a:gd name="connsiteX0" fmla="*/ 1139317 w 4835994"/>
                <a:gd name="connsiteY0" fmla="*/ 3020995 h 10838767"/>
                <a:gd name="connsiteX1" fmla="*/ 521192 w 4835994"/>
                <a:gd name="connsiteY1" fmla="*/ 3348556 h 10838767"/>
                <a:gd name="connsiteX2" fmla="*/ 332099 w 4835994"/>
                <a:gd name="connsiteY2" fmla="*/ 4163157 h 10838767"/>
                <a:gd name="connsiteX3" fmla="*/ 341311 w 4835994"/>
                <a:gd name="connsiteY3" fmla="*/ 5077558 h 10838767"/>
                <a:gd name="connsiteX4" fmla="*/ 280183 w 4835994"/>
                <a:gd name="connsiteY4" fmla="*/ 5956230 h 10838767"/>
                <a:gd name="connsiteX5" fmla="*/ 113548 w 4835994"/>
                <a:gd name="connsiteY5" fmla="*/ 6779357 h 10838767"/>
                <a:gd name="connsiteX6" fmla="*/ 57724 w 4835994"/>
                <a:gd name="connsiteY6" fmla="*/ 7509259 h 10838767"/>
                <a:gd name="connsiteX7" fmla="*/ 83682 w 4835994"/>
                <a:gd name="connsiteY7" fmla="*/ 8064430 h 10838767"/>
                <a:gd name="connsiteX8" fmla="*/ 51583 w 4835994"/>
                <a:gd name="connsiteY8" fmla="*/ 8331549 h 10838767"/>
                <a:gd name="connsiteX9" fmla="*/ 51583 w 4835994"/>
                <a:gd name="connsiteY9" fmla="*/ 8601459 h 10838767"/>
                <a:gd name="connsiteX10" fmla="*/ 158486 w 4835994"/>
                <a:gd name="connsiteY10" fmla="*/ 8755813 h 10838767"/>
                <a:gd name="connsiteX11" fmla="*/ 105733 w 4835994"/>
                <a:gd name="connsiteY11" fmla="*/ 8808566 h 10838767"/>
                <a:gd name="connsiteX12" fmla="*/ 193656 w 4835994"/>
                <a:gd name="connsiteY12" fmla="*/ 8878905 h 10838767"/>
                <a:gd name="connsiteX13" fmla="*/ 211240 w 4835994"/>
                <a:gd name="connsiteY13" fmla="*/ 8949243 h 10838767"/>
                <a:gd name="connsiteX14" fmla="*/ 211240 w 4835994"/>
                <a:gd name="connsiteY14" fmla="*/ 9001997 h 10838767"/>
                <a:gd name="connsiteX15" fmla="*/ 158486 w 4835994"/>
                <a:gd name="connsiteY15" fmla="*/ 9072336 h 10838767"/>
                <a:gd name="connsiteX16" fmla="*/ 105733 w 4835994"/>
                <a:gd name="connsiteY16" fmla="*/ 9177843 h 10838767"/>
                <a:gd name="connsiteX17" fmla="*/ 52979 w 4835994"/>
                <a:gd name="connsiteY17" fmla="*/ 9511951 h 10838767"/>
                <a:gd name="connsiteX18" fmla="*/ 225 w 4835994"/>
                <a:gd name="connsiteY18" fmla="*/ 9775720 h 10838767"/>
                <a:gd name="connsiteX19" fmla="*/ 35394 w 4835994"/>
                <a:gd name="connsiteY19" fmla="*/ 9898813 h 10838767"/>
                <a:gd name="connsiteX20" fmla="*/ 70563 w 4835994"/>
                <a:gd name="connsiteY20" fmla="*/ 10057074 h 10838767"/>
                <a:gd name="connsiteX21" fmla="*/ 228825 w 4835994"/>
                <a:gd name="connsiteY21" fmla="*/ 10303259 h 10838767"/>
                <a:gd name="connsiteX22" fmla="*/ 422256 w 4835994"/>
                <a:gd name="connsiteY22" fmla="*/ 10479105 h 10838767"/>
                <a:gd name="connsiteX23" fmla="*/ 527763 w 4835994"/>
                <a:gd name="connsiteY23" fmla="*/ 10496689 h 10838767"/>
                <a:gd name="connsiteX24" fmla="*/ 562933 w 4835994"/>
                <a:gd name="connsiteY24" fmla="*/ 10479105 h 10838767"/>
                <a:gd name="connsiteX25" fmla="*/ 510179 w 4835994"/>
                <a:gd name="connsiteY25" fmla="*/ 10356013 h 10838767"/>
                <a:gd name="connsiteX26" fmla="*/ 457425 w 4835994"/>
                <a:gd name="connsiteY26" fmla="*/ 10285674 h 10838767"/>
                <a:gd name="connsiteX27" fmla="*/ 369502 w 4835994"/>
                <a:gd name="connsiteY27" fmla="*/ 10162582 h 10838767"/>
                <a:gd name="connsiteX28" fmla="*/ 351917 w 4835994"/>
                <a:gd name="connsiteY28" fmla="*/ 9846059 h 10838767"/>
                <a:gd name="connsiteX29" fmla="*/ 422256 w 4835994"/>
                <a:gd name="connsiteY29" fmla="*/ 9652628 h 10838767"/>
                <a:gd name="connsiteX30" fmla="*/ 422256 w 4835994"/>
                <a:gd name="connsiteY30" fmla="*/ 9617459 h 10838767"/>
                <a:gd name="connsiteX31" fmla="*/ 527763 w 4835994"/>
                <a:gd name="connsiteY31" fmla="*/ 9775720 h 10838767"/>
                <a:gd name="connsiteX32" fmla="*/ 510179 w 4835994"/>
                <a:gd name="connsiteY32" fmla="*/ 9933982 h 10838767"/>
                <a:gd name="connsiteX33" fmla="*/ 492594 w 4835994"/>
                <a:gd name="connsiteY33" fmla="*/ 10092243 h 10838767"/>
                <a:gd name="connsiteX34" fmla="*/ 492594 w 4835994"/>
                <a:gd name="connsiteY34" fmla="*/ 10162582 h 10838767"/>
                <a:gd name="connsiteX35" fmla="*/ 562933 w 4835994"/>
                <a:gd name="connsiteY35" fmla="*/ 10180166 h 10838767"/>
                <a:gd name="connsiteX36" fmla="*/ 615686 w 4835994"/>
                <a:gd name="connsiteY36" fmla="*/ 9933982 h 10838767"/>
                <a:gd name="connsiteX37" fmla="*/ 615686 w 4835994"/>
                <a:gd name="connsiteY37" fmla="*/ 9670213 h 10838767"/>
                <a:gd name="connsiteX38" fmla="*/ 562933 w 4835994"/>
                <a:gd name="connsiteY38" fmla="*/ 9318520 h 10838767"/>
                <a:gd name="connsiteX39" fmla="*/ 527763 w 4835994"/>
                <a:gd name="connsiteY39" fmla="*/ 9089920 h 10838767"/>
                <a:gd name="connsiteX40" fmla="*/ 492594 w 4835994"/>
                <a:gd name="connsiteY40" fmla="*/ 8861320 h 10838767"/>
                <a:gd name="connsiteX41" fmla="*/ 562933 w 4835994"/>
                <a:gd name="connsiteY41" fmla="*/ 8579966 h 10838767"/>
                <a:gd name="connsiteX42" fmla="*/ 502642 w 4835994"/>
                <a:gd name="connsiteY42" fmla="*/ 8218225 h 10838767"/>
                <a:gd name="connsiteX43" fmla="*/ 974382 w 4835994"/>
                <a:gd name="connsiteY43" fmla="*/ 6496406 h 10838767"/>
                <a:gd name="connsiteX44" fmla="*/ 1067405 w 4835994"/>
                <a:gd name="connsiteY44" fmla="*/ 5613190 h 10838767"/>
                <a:gd name="connsiteX45" fmla="*/ 1093998 w 4835994"/>
                <a:gd name="connsiteY45" fmla="*/ 5115544 h 10838767"/>
                <a:gd name="connsiteX46" fmla="*/ 1130115 w 4835994"/>
                <a:gd name="connsiteY46" fmla="*/ 5187606 h 10838767"/>
                <a:gd name="connsiteX47" fmla="*/ 1207423 w 4835994"/>
                <a:gd name="connsiteY47" fmla="*/ 5640520 h 10838767"/>
                <a:gd name="connsiteX48" fmla="*/ 1325236 w 4835994"/>
                <a:gd name="connsiteY48" fmla="*/ 6306071 h 10838767"/>
                <a:gd name="connsiteX49" fmla="*/ 1193086 w 4835994"/>
                <a:gd name="connsiteY49" fmla="*/ 6738454 h 10838767"/>
                <a:gd name="connsiteX50" fmla="*/ 822515 w 4835994"/>
                <a:gd name="connsiteY50" fmla="*/ 7772698 h 10838767"/>
                <a:gd name="connsiteX51" fmla="*/ 698306 w 4835994"/>
                <a:gd name="connsiteY51" fmla="*/ 8794611 h 10838767"/>
                <a:gd name="connsiteX52" fmla="*/ 861871 w 4835994"/>
                <a:gd name="connsiteY52" fmla="*/ 9863643 h 10838767"/>
                <a:gd name="connsiteX53" fmla="*/ 843458 w 4835994"/>
                <a:gd name="connsiteY53" fmla="*/ 9913820 h 10838767"/>
                <a:gd name="connsiteX54" fmla="*/ 1020133 w 4835994"/>
                <a:gd name="connsiteY54" fmla="*/ 10602197 h 10838767"/>
                <a:gd name="connsiteX55" fmla="*/ 1090471 w 4835994"/>
                <a:gd name="connsiteY55" fmla="*/ 10813213 h 10838767"/>
                <a:gd name="connsiteX56" fmla="*/ 1178394 w 4835994"/>
                <a:gd name="connsiteY56" fmla="*/ 10813213 h 10838767"/>
                <a:gd name="connsiteX57" fmla="*/ 1389410 w 4835994"/>
                <a:gd name="connsiteY57" fmla="*/ 10813213 h 10838767"/>
                <a:gd name="connsiteX58" fmla="*/ 1916948 w 4835994"/>
                <a:gd name="connsiteY58" fmla="*/ 10813213 h 10838767"/>
                <a:gd name="connsiteX59" fmla="*/ 2338979 w 4835994"/>
                <a:gd name="connsiteY59" fmla="*/ 10795628 h 10838767"/>
                <a:gd name="connsiteX60" fmla="*/ 2374148 w 4835994"/>
                <a:gd name="connsiteY60" fmla="*/ 10672536 h 10838767"/>
                <a:gd name="connsiteX61" fmla="*/ 2338979 w 4835994"/>
                <a:gd name="connsiteY61" fmla="*/ 10408766 h 10838767"/>
                <a:gd name="connsiteX62" fmla="*/ 2356563 w 4835994"/>
                <a:gd name="connsiteY62" fmla="*/ 10004320 h 10838767"/>
                <a:gd name="connsiteX63" fmla="*/ 2338979 w 4835994"/>
                <a:gd name="connsiteY63" fmla="*/ 9441613 h 10838767"/>
                <a:gd name="connsiteX64" fmla="*/ 2303810 w 4835994"/>
                <a:gd name="connsiteY64" fmla="*/ 9142674 h 10838767"/>
                <a:gd name="connsiteX65" fmla="*/ 2303810 w 4835994"/>
                <a:gd name="connsiteY65" fmla="*/ 9019582 h 10838767"/>
                <a:gd name="connsiteX66" fmla="*/ 2479656 w 4835994"/>
                <a:gd name="connsiteY66" fmla="*/ 9037166 h 10838767"/>
                <a:gd name="connsiteX67" fmla="*/ 2549994 w 4835994"/>
                <a:gd name="connsiteY67" fmla="*/ 9054751 h 10838767"/>
                <a:gd name="connsiteX68" fmla="*/ 2532410 w 4835994"/>
                <a:gd name="connsiteY68" fmla="*/ 9265766 h 10838767"/>
                <a:gd name="connsiteX69" fmla="*/ 2514825 w 4835994"/>
                <a:gd name="connsiteY69" fmla="*/ 9547120 h 10838767"/>
                <a:gd name="connsiteX70" fmla="*/ 2497240 w 4835994"/>
                <a:gd name="connsiteY70" fmla="*/ 9775720 h 10838767"/>
                <a:gd name="connsiteX71" fmla="*/ 2497240 w 4835994"/>
                <a:gd name="connsiteY71" fmla="*/ 10057074 h 10838767"/>
                <a:gd name="connsiteX72" fmla="*/ 2479656 w 4835994"/>
                <a:gd name="connsiteY72" fmla="*/ 10250505 h 10838767"/>
                <a:gd name="connsiteX73" fmla="*/ 2497240 w 4835994"/>
                <a:gd name="connsiteY73" fmla="*/ 10479105 h 10838767"/>
                <a:gd name="connsiteX74" fmla="*/ 2497240 w 4835994"/>
                <a:gd name="connsiteY74" fmla="*/ 10672536 h 10838767"/>
                <a:gd name="connsiteX75" fmla="*/ 2514825 w 4835994"/>
                <a:gd name="connsiteY75" fmla="*/ 10830797 h 10838767"/>
                <a:gd name="connsiteX76" fmla="*/ 2725840 w 4835994"/>
                <a:gd name="connsiteY76" fmla="*/ 10813213 h 10838767"/>
                <a:gd name="connsiteX77" fmla="*/ 3059948 w 4835994"/>
                <a:gd name="connsiteY77" fmla="*/ 10795628 h 10838767"/>
                <a:gd name="connsiteX78" fmla="*/ 3499563 w 4835994"/>
                <a:gd name="connsiteY78" fmla="*/ 10830797 h 10838767"/>
                <a:gd name="connsiteX79" fmla="*/ 3763333 w 4835994"/>
                <a:gd name="connsiteY79" fmla="*/ 10795628 h 10838767"/>
                <a:gd name="connsiteX80" fmla="*/ 3780917 w 4835994"/>
                <a:gd name="connsiteY80" fmla="*/ 10690120 h 10838767"/>
                <a:gd name="connsiteX81" fmla="*/ 3851256 w 4835994"/>
                <a:gd name="connsiteY81" fmla="*/ 10303259 h 10838767"/>
                <a:gd name="connsiteX82" fmla="*/ 3974348 w 4835994"/>
                <a:gd name="connsiteY82" fmla="*/ 9793305 h 10838767"/>
                <a:gd name="connsiteX83" fmla="*/ 4079856 w 4835994"/>
                <a:gd name="connsiteY83" fmla="*/ 9089920 h 10838767"/>
                <a:gd name="connsiteX84" fmla="*/ 4170011 w 4835994"/>
                <a:gd name="connsiteY84" fmla="*/ 8737391 h 10838767"/>
                <a:gd name="connsiteX85" fmla="*/ 4161486 w 4835994"/>
                <a:gd name="connsiteY85" fmla="*/ 8078640 h 10838767"/>
                <a:gd name="connsiteX86" fmla="*/ 4048340 w 4835994"/>
                <a:gd name="connsiteY86" fmla="*/ 7368455 h 10838767"/>
                <a:gd name="connsiteX87" fmla="*/ 3752447 w 4835994"/>
                <a:gd name="connsiteY87" fmla="*/ 6709857 h 10838767"/>
                <a:gd name="connsiteX88" fmla="*/ 3576297 w 4835994"/>
                <a:gd name="connsiteY88" fmla="*/ 6287204 h 10838767"/>
                <a:gd name="connsiteX89" fmla="*/ 3622656 w 4835994"/>
                <a:gd name="connsiteY89" fmla="*/ 5889520 h 10838767"/>
                <a:gd name="connsiteX90" fmla="*/ 3692994 w 4835994"/>
                <a:gd name="connsiteY90" fmla="*/ 5397151 h 10838767"/>
                <a:gd name="connsiteX91" fmla="*/ 3710579 w 4835994"/>
                <a:gd name="connsiteY91" fmla="*/ 5115797 h 10838767"/>
                <a:gd name="connsiteX92" fmla="*/ 3734304 w 4835994"/>
                <a:gd name="connsiteY92" fmla="*/ 5363936 h 10838767"/>
                <a:gd name="connsiteX93" fmla="*/ 3766752 w 4835994"/>
                <a:gd name="connsiteY93" fmla="*/ 6059505 h 10838767"/>
                <a:gd name="connsiteX94" fmla="*/ 3779452 w 4835994"/>
                <a:gd name="connsiteY94" fmla="*/ 6387263 h 10838767"/>
                <a:gd name="connsiteX95" fmla="*/ 3921594 w 4835994"/>
                <a:gd name="connsiteY95" fmla="*/ 6979766 h 10838767"/>
                <a:gd name="connsiteX96" fmla="*/ 4079856 w 4835994"/>
                <a:gd name="connsiteY96" fmla="*/ 7542474 h 10838767"/>
                <a:gd name="connsiteX97" fmla="*/ 4417591 w 4835994"/>
                <a:gd name="connsiteY97" fmla="*/ 8314523 h 10838767"/>
                <a:gd name="connsiteX98" fmla="*/ 4322970 w 4835994"/>
                <a:gd name="connsiteY98" fmla="*/ 8652537 h 10838767"/>
                <a:gd name="connsiteX99" fmla="*/ 4326040 w 4835994"/>
                <a:gd name="connsiteY99" fmla="*/ 8966828 h 10838767"/>
                <a:gd name="connsiteX100" fmla="*/ 4273286 w 4835994"/>
                <a:gd name="connsiteY100" fmla="*/ 9283351 h 10838767"/>
                <a:gd name="connsiteX101" fmla="*/ 4185363 w 4835994"/>
                <a:gd name="connsiteY101" fmla="*/ 9529536 h 10838767"/>
                <a:gd name="connsiteX102" fmla="*/ 4202948 w 4835994"/>
                <a:gd name="connsiteY102" fmla="*/ 9722966 h 10838767"/>
                <a:gd name="connsiteX103" fmla="*/ 4202948 w 4835994"/>
                <a:gd name="connsiteY103" fmla="*/ 9846059 h 10838767"/>
                <a:gd name="connsiteX104" fmla="*/ 4220533 w 4835994"/>
                <a:gd name="connsiteY104" fmla="*/ 10039489 h 10838767"/>
                <a:gd name="connsiteX105" fmla="*/ 4308456 w 4835994"/>
                <a:gd name="connsiteY105" fmla="*/ 10144997 h 10838767"/>
                <a:gd name="connsiteX106" fmla="*/ 4343625 w 4835994"/>
                <a:gd name="connsiteY106" fmla="*/ 10144997 h 10838767"/>
                <a:gd name="connsiteX107" fmla="*/ 4361210 w 4835994"/>
                <a:gd name="connsiteY107" fmla="*/ 10057074 h 10838767"/>
                <a:gd name="connsiteX108" fmla="*/ 4326040 w 4835994"/>
                <a:gd name="connsiteY108" fmla="*/ 9916397 h 10838767"/>
                <a:gd name="connsiteX109" fmla="*/ 4343625 w 4835994"/>
                <a:gd name="connsiteY109" fmla="*/ 9722966 h 10838767"/>
                <a:gd name="connsiteX110" fmla="*/ 4396379 w 4835994"/>
                <a:gd name="connsiteY110" fmla="*/ 9582289 h 10838767"/>
                <a:gd name="connsiteX111" fmla="*/ 4466717 w 4835994"/>
                <a:gd name="connsiteY111" fmla="*/ 9846059 h 10838767"/>
                <a:gd name="connsiteX112" fmla="*/ 4466717 w 4835994"/>
                <a:gd name="connsiteY112" fmla="*/ 10074659 h 10838767"/>
                <a:gd name="connsiteX113" fmla="*/ 4431548 w 4835994"/>
                <a:gd name="connsiteY113" fmla="*/ 10180166 h 10838767"/>
                <a:gd name="connsiteX114" fmla="*/ 4378794 w 4835994"/>
                <a:gd name="connsiteY114" fmla="*/ 10303259 h 10838767"/>
                <a:gd name="connsiteX115" fmla="*/ 4290871 w 4835994"/>
                <a:gd name="connsiteY115" fmla="*/ 10461520 h 10838767"/>
                <a:gd name="connsiteX116" fmla="*/ 4290871 w 4835994"/>
                <a:gd name="connsiteY116" fmla="*/ 10496689 h 10838767"/>
                <a:gd name="connsiteX117" fmla="*/ 4449133 w 4835994"/>
                <a:gd name="connsiteY117" fmla="*/ 10320843 h 10838767"/>
                <a:gd name="connsiteX118" fmla="*/ 4607394 w 4835994"/>
                <a:gd name="connsiteY118" fmla="*/ 10250505 h 10838767"/>
                <a:gd name="connsiteX119" fmla="*/ 4712902 w 4835994"/>
                <a:gd name="connsiteY119" fmla="*/ 10074659 h 10838767"/>
                <a:gd name="connsiteX120" fmla="*/ 4783240 w 4835994"/>
                <a:gd name="connsiteY120" fmla="*/ 9916397 h 10838767"/>
                <a:gd name="connsiteX121" fmla="*/ 4835994 w 4835994"/>
                <a:gd name="connsiteY121" fmla="*/ 9740551 h 10838767"/>
                <a:gd name="connsiteX122" fmla="*/ 4783240 w 4835994"/>
                <a:gd name="connsiteY122" fmla="*/ 9406443 h 10838767"/>
                <a:gd name="connsiteX123" fmla="*/ 4677733 w 4835994"/>
                <a:gd name="connsiteY123" fmla="*/ 9019582 h 10838767"/>
                <a:gd name="connsiteX124" fmla="*/ 4677733 w 4835994"/>
                <a:gd name="connsiteY124" fmla="*/ 8861320 h 10838767"/>
                <a:gd name="connsiteX125" fmla="*/ 4767051 w 4835994"/>
                <a:gd name="connsiteY125" fmla="*/ 8494835 h 10838767"/>
                <a:gd name="connsiteX126" fmla="*/ 4720438 w 4835994"/>
                <a:gd name="connsiteY126" fmla="*/ 7532146 h 10838767"/>
                <a:gd name="connsiteX127" fmla="*/ 4705086 w 4835994"/>
                <a:gd name="connsiteY127" fmla="*/ 6929803 h 10838767"/>
                <a:gd name="connsiteX128" fmla="*/ 4633144 w 4835994"/>
                <a:gd name="connsiteY128" fmla="*/ 6381611 h 10838767"/>
                <a:gd name="connsiteX129" fmla="*/ 4509423 w 4835994"/>
                <a:gd name="connsiteY129" fmla="*/ 5797689 h 10838767"/>
                <a:gd name="connsiteX130" fmla="*/ 4468950 w 4835994"/>
                <a:gd name="connsiteY130" fmla="*/ 4536900 h 10838767"/>
                <a:gd name="connsiteX131" fmla="*/ 4486334 w 4835994"/>
                <a:gd name="connsiteY131" fmla="*/ 3790581 h 10838767"/>
                <a:gd name="connsiteX132" fmla="*/ 4249079 w 4835994"/>
                <a:gd name="connsiteY132" fmla="*/ 3340208 h 10838767"/>
                <a:gd name="connsiteX133" fmla="*/ 3999320 w 4835994"/>
                <a:gd name="connsiteY133" fmla="*/ 3134280 h 10838767"/>
                <a:gd name="connsiteX134" fmla="*/ 3678324 w 4835994"/>
                <a:gd name="connsiteY134" fmla="*/ 3002758 h 10838767"/>
                <a:gd name="connsiteX135" fmla="*/ 3402429 w 4835994"/>
                <a:gd name="connsiteY135" fmla="*/ 2835938 h 10838767"/>
                <a:gd name="connsiteX136" fmla="*/ 3024779 w 4835994"/>
                <a:gd name="connsiteY136" fmla="*/ 2618782 h 10838767"/>
                <a:gd name="connsiteX137" fmla="*/ 2932566 w 4835994"/>
                <a:gd name="connsiteY137" fmla="*/ 2321634 h 10838767"/>
                <a:gd name="connsiteX138" fmla="*/ 2940426 w 4835994"/>
                <a:gd name="connsiteY138" fmla="*/ 2048534 h 10838767"/>
                <a:gd name="connsiteX139" fmla="*/ 3136471 w 4835994"/>
                <a:gd name="connsiteY139" fmla="*/ 2055350 h 10838767"/>
                <a:gd name="connsiteX140" fmla="*/ 3381669 w 4835994"/>
                <a:gd name="connsiteY140" fmla="*/ 2064655 h 10838767"/>
                <a:gd name="connsiteX141" fmla="*/ 3456335 w 4835994"/>
                <a:gd name="connsiteY141" fmla="*/ 1872657 h 10838767"/>
                <a:gd name="connsiteX142" fmla="*/ 3490152 w 4835994"/>
                <a:gd name="connsiteY142" fmla="*/ 1834162 h 10838767"/>
                <a:gd name="connsiteX143" fmla="*/ 3544393 w 4835994"/>
                <a:gd name="connsiteY143" fmla="*/ 1774720 h 10838767"/>
                <a:gd name="connsiteX144" fmla="*/ 3517148 w 4835994"/>
                <a:gd name="connsiteY144" fmla="*/ 1698444 h 10838767"/>
                <a:gd name="connsiteX145" fmla="*/ 3479084 w 4835994"/>
                <a:gd name="connsiteY145" fmla="*/ 1672741 h 10838767"/>
                <a:gd name="connsiteX146" fmla="*/ 3538167 w 4835994"/>
                <a:gd name="connsiteY146" fmla="*/ 1647680 h 10838767"/>
                <a:gd name="connsiteX147" fmla="*/ 3581842 w 4835994"/>
                <a:gd name="connsiteY147" fmla="*/ 1598300 h 10838767"/>
                <a:gd name="connsiteX148" fmla="*/ 3576833 w 4835994"/>
                <a:gd name="connsiteY148" fmla="*/ 1533129 h 10838767"/>
                <a:gd name="connsiteX149" fmla="*/ 3582358 w 4835994"/>
                <a:gd name="connsiteY149" fmla="*/ 1437316 h 10838767"/>
                <a:gd name="connsiteX150" fmla="*/ 3625953 w 4835994"/>
                <a:gd name="connsiteY150" fmla="*/ 1394453 h 10838767"/>
                <a:gd name="connsiteX151" fmla="*/ 3724744 w 4835994"/>
                <a:gd name="connsiteY151" fmla="*/ 1373572 h 10838767"/>
                <a:gd name="connsiteX152" fmla="*/ 3777254 w 4835994"/>
                <a:gd name="connsiteY152" fmla="*/ 1295174 h 10838767"/>
                <a:gd name="connsiteX153" fmla="*/ 3694093 w 4835994"/>
                <a:gd name="connsiteY153" fmla="*/ 1189665 h 10838767"/>
                <a:gd name="connsiteX154" fmla="*/ 3635111 w 4835994"/>
                <a:gd name="connsiteY154" fmla="*/ 1106749 h 10838767"/>
                <a:gd name="connsiteX155" fmla="*/ 3576129 w 4835994"/>
                <a:gd name="connsiteY155" fmla="*/ 991838 h 10838767"/>
                <a:gd name="connsiteX156" fmla="*/ 3618394 w 4835994"/>
                <a:gd name="connsiteY156" fmla="*/ 798392 h 10838767"/>
                <a:gd name="connsiteX157" fmla="*/ 3578949 w 4835994"/>
                <a:gd name="connsiteY157" fmla="*/ 379767 h 10838767"/>
                <a:gd name="connsiteX158" fmla="*/ 3230479 w 4835994"/>
                <a:gd name="connsiteY158" fmla="*/ 98358 h 10838767"/>
                <a:gd name="connsiteX159" fmla="*/ 2717060 w 4835994"/>
                <a:gd name="connsiteY159" fmla="*/ 854 h 10838767"/>
                <a:gd name="connsiteX160" fmla="*/ 2198302 w 4835994"/>
                <a:gd name="connsiteY160" fmla="*/ 70479 h 10838767"/>
                <a:gd name="connsiteX161" fmla="*/ 1776271 w 4835994"/>
                <a:gd name="connsiteY161" fmla="*/ 367951 h 10838767"/>
                <a:gd name="connsiteX162" fmla="*/ 1639257 w 4835994"/>
                <a:gd name="connsiteY162" fmla="*/ 692168 h 10838767"/>
                <a:gd name="connsiteX163" fmla="*/ 1628634 w 4835994"/>
                <a:gd name="connsiteY163" fmla="*/ 1143873 h 10838767"/>
                <a:gd name="connsiteX164" fmla="*/ 1792184 w 4835994"/>
                <a:gd name="connsiteY164" fmla="*/ 1466621 h 10838767"/>
                <a:gd name="connsiteX165" fmla="*/ 2061231 w 4835994"/>
                <a:gd name="connsiteY165" fmla="*/ 1853320 h 10838767"/>
                <a:gd name="connsiteX166" fmla="*/ 2064963 w 4835994"/>
                <a:gd name="connsiteY166" fmla="*/ 2162318 h 10838767"/>
                <a:gd name="connsiteX167" fmla="*/ 2004871 w 4835994"/>
                <a:gd name="connsiteY167" fmla="*/ 2513274 h 10838767"/>
                <a:gd name="connsiteX168" fmla="*/ 1562185 w 4835994"/>
                <a:gd name="connsiteY168" fmla="*/ 2813051 h 10838767"/>
                <a:gd name="connsiteX169" fmla="*/ 1139317 w 4835994"/>
                <a:gd name="connsiteY169" fmla="*/ 3020995 h 10838767"/>
                <a:gd name="connsiteX0" fmla="*/ 1139317 w 4835994"/>
                <a:gd name="connsiteY0" fmla="*/ 3020995 h 10838767"/>
                <a:gd name="connsiteX1" fmla="*/ 521192 w 4835994"/>
                <a:gd name="connsiteY1" fmla="*/ 3348556 h 10838767"/>
                <a:gd name="connsiteX2" fmla="*/ 332099 w 4835994"/>
                <a:gd name="connsiteY2" fmla="*/ 4163157 h 10838767"/>
                <a:gd name="connsiteX3" fmla="*/ 341311 w 4835994"/>
                <a:gd name="connsiteY3" fmla="*/ 5077558 h 10838767"/>
                <a:gd name="connsiteX4" fmla="*/ 280183 w 4835994"/>
                <a:gd name="connsiteY4" fmla="*/ 5956230 h 10838767"/>
                <a:gd name="connsiteX5" fmla="*/ 113548 w 4835994"/>
                <a:gd name="connsiteY5" fmla="*/ 6779357 h 10838767"/>
                <a:gd name="connsiteX6" fmla="*/ 57724 w 4835994"/>
                <a:gd name="connsiteY6" fmla="*/ 7509259 h 10838767"/>
                <a:gd name="connsiteX7" fmla="*/ 83682 w 4835994"/>
                <a:gd name="connsiteY7" fmla="*/ 8064430 h 10838767"/>
                <a:gd name="connsiteX8" fmla="*/ 51583 w 4835994"/>
                <a:gd name="connsiteY8" fmla="*/ 8331549 h 10838767"/>
                <a:gd name="connsiteX9" fmla="*/ 51583 w 4835994"/>
                <a:gd name="connsiteY9" fmla="*/ 8601459 h 10838767"/>
                <a:gd name="connsiteX10" fmla="*/ 158486 w 4835994"/>
                <a:gd name="connsiteY10" fmla="*/ 8755813 h 10838767"/>
                <a:gd name="connsiteX11" fmla="*/ 105733 w 4835994"/>
                <a:gd name="connsiteY11" fmla="*/ 8808566 h 10838767"/>
                <a:gd name="connsiteX12" fmla="*/ 193656 w 4835994"/>
                <a:gd name="connsiteY12" fmla="*/ 8878905 h 10838767"/>
                <a:gd name="connsiteX13" fmla="*/ 211240 w 4835994"/>
                <a:gd name="connsiteY13" fmla="*/ 8949243 h 10838767"/>
                <a:gd name="connsiteX14" fmla="*/ 211240 w 4835994"/>
                <a:gd name="connsiteY14" fmla="*/ 9001997 h 10838767"/>
                <a:gd name="connsiteX15" fmla="*/ 158486 w 4835994"/>
                <a:gd name="connsiteY15" fmla="*/ 9072336 h 10838767"/>
                <a:gd name="connsiteX16" fmla="*/ 105733 w 4835994"/>
                <a:gd name="connsiteY16" fmla="*/ 9177843 h 10838767"/>
                <a:gd name="connsiteX17" fmla="*/ 52979 w 4835994"/>
                <a:gd name="connsiteY17" fmla="*/ 9511951 h 10838767"/>
                <a:gd name="connsiteX18" fmla="*/ 225 w 4835994"/>
                <a:gd name="connsiteY18" fmla="*/ 9775720 h 10838767"/>
                <a:gd name="connsiteX19" fmla="*/ 35394 w 4835994"/>
                <a:gd name="connsiteY19" fmla="*/ 9898813 h 10838767"/>
                <a:gd name="connsiteX20" fmla="*/ 70563 w 4835994"/>
                <a:gd name="connsiteY20" fmla="*/ 10057074 h 10838767"/>
                <a:gd name="connsiteX21" fmla="*/ 228825 w 4835994"/>
                <a:gd name="connsiteY21" fmla="*/ 10303259 h 10838767"/>
                <a:gd name="connsiteX22" fmla="*/ 422256 w 4835994"/>
                <a:gd name="connsiteY22" fmla="*/ 10479105 h 10838767"/>
                <a:gd name="connsiteX23" fmla="*/ 527763 w 4835994"/>
                <a:gd name="connsiteY23" fmla="*/ 10496689 h 10838767"/>
                <a:gd name="connsiteX24" fmla="*/ 562933 w 4835994"/>
                <a:gd name="connsiteY24" fmla="*/ 10479105 h 10838767"/>
                <a:gd name="connsiteX25" fmla="*/ 510179 w 4835994"/>
                <a:gd name="connsiteY25" fmla="*/ 10356013 h 10838767"/>
                <a:gd name="connsiteX26" fmla="*/ 457425 w 4835994"/>
                <a:gd name="connsiteY26" fmla="*/ 10285674 h 10838767"/>
                <a:gd name="connsiteX27" fmla="*/ 369502 w 4835994"/>
                <a:gd name="connsiteY27" fmla="*/ 10162582 h 10838767"/>
                <a:gd name="connsiteX28" fmla="*/ 351917 w 4835994"/>
                <a:gd name="connsiteY28" fmla="*/ 9846059 h 10838767"/>
                <a:gd name="connsiteX29" fmla="*/ 422256 w 4835994"/>
                <a:gd name="connsiteY29" fmla="*/ 9652628 h 10838767"/>
                <a:gd name="connsiteX30" fmla="*/ 422256 w 4835994"/>
                <a:gd name="connsiteY30" fmla="*/ 9617459 h 10838767"/>
                <a:gd name="connsiteX31" fmla="*/ 527763 w 4835994"/>
                <a:gd name="connsiteY31" fmla="*/ 9775720 h 10838767"/>
                <a:gd name="connsiteX32" fmla="*/ 510179 w 4835994"/>
                <a:gd name="connsiteY32" fmla="*/ 9933982 h 10838767"/>
                <a:gd name="connsiteX33" fmla="*/ 492594 w 4835994"/>
                <a:gd name="connsiteY33" fmla="*/ 10092243 h 10838767"/>
                <a:gd name="connsiteX34" fmla="*/ 492594 w 4835994"/>
                <a:gd name="connsiteY34" fmla="*/ 10162582 h 10838767"/>
                <a:gd name="connsiteX35" fmla="*/ 562933 w 4835994"/>
                <a:gd name="connsiteY35" fmla="*/ 10180166 h 10838767"/>
                <a:gd name="connsiteX36" fmla="*/ 615686 w 4835994"/>
                <a:gd name="connsiteY36" fmla="*/ 9933982 h 10838767"/>
                <a:gd name="connsiteX37" fmla="*/ 615686 w 4835994"/>
                <a:gd name="connsiteY37" fmla="*/ 9670213 h 10838767"/>
                <a:gd name="connsiteX38" fmla="*/ 562933 w 4835994"/>
                <a:gd name="connsiteY38" fmla="*/ 9318520 h 10838767"/>
                <a:gd name="connsiteX39" fmla="*/ 527763 w 4835994"/>
                <a:gd name="connsiteY39" fmla="*/ 9089920 h 10838767"/>
                <a:gd name="connsiteX40" fmla="*/ 492594 w 4835994"/>
                <a:gd name="connsiteY40" fmla="*/ 8861320 h 10838767"/>
                <a:gd name="connsiteX41" fmla="*/ 562933 w 4835994"/>
                <a:gd name="connsiteY41" fmla="*/ 8579966 h 10838767"/>
                <a:gd name="connsiteX42" fmla="*/ 502642 w 4835994"/>
                <a:gd name="connsiteY42" fmla="*/ 8218225 h 10838767"/>
                <a:gd name="connsiteX43" fmla="*/ 974382 w 4835994"/>
                <a:gd name="connsiteY43" fmla="*/ 6496406 h 10838767"/>
                <a:gd name="connsiteX44" fmla="*/ 1067405 w 4835994"/>
                <a:gd name="connsiteY44" fmla="*/ 5613190 h 10838767"/>
                <a:gd name="connsiteX45" fmla="*/ 1093998 w 4835994"/>
                <a:gd name="connsiteY45" fmla="*/ 5115544 h 10838767"/>
                <a:gd name="connsiteX46" fmla="*/ 1130115 w 4835994"/>
                <a:gd name="connsiteY46" fmla="*/ 5187606 h 10838767"/>
                <a:gd name="connsiteX47" fmla="*/ 1207423 w 4835994"/>
                <a:gd name="connsiteY47" fmla="*/ 5640520 h 10838767"/>
                <a:gd name="connsiteX48" fmla="*/ 1325236 w 4835994"/>
                <a:gd name="connsiteY48" fmla="*/ 6306071 h 10838767"/>
                <a:gd name="connsiteX49" fmla="*/ 1193086 w 4835994"/>
                <a:gd name="connsiteY49" fmla="*/ 6738454 h 10838767"/>
                <a:gd name="connsiteX50" fmla="*/ 822515 w 4835994"/>
                <a:gd name="connsiteY50" fmla="*/ 7772698 h 10838767"/>
                <a:gd name="connsiteX51" fmla="*/ 698306 w 4835994"/>
                <a:gd name="connsiteY51" fmla="*/ 8794611 h 10838767"/>
                <a:gd name="connsiteX52" fmla="*/ 861871 w 4835994"/>
                <a:gd name="connsiteY52" fmla="*/ 9863643 h 10838767"/>
                <a:gd name="connsiteX53" fmla="*/ 843458 w 4835994"/>
                <a:gd name="connsiteY53" fmla="*/ 9913820 h 10838767"/>
                <a:gd name="connsiteX54" fmla="*/ 1020133 w 4835994"/>
                <a:gd name="connsiteY54" fmla="*/ 10602197 h 10838767"/>
                <a:gd name="connsiteX55" fmla="*/ 1090471 w 4835994"/>
                <a:gd name="connsiteY55" fmla="*/ 10813213 h 10838767"/>
                <a:gd name="connsiteX56" fmla="*/ 1178394 w 4835994"/>
                <a:gd name="connsiteY56" fmla="*/ 10813213 h 10838767"/>
                <a:gd name="connsiteX57" fmla="*/ 1389410 w 4835994"/>
                <a:gd name="connsiteY57" fmla="*/ 10813213 h 10838767"/>
                <a:gd name="connsiteX58" fmla="*/ 1916948 w 4835994"/>
                <a:gd name="connsiteY58" fmla="*/ 10813213 h 10838767"/>
                <a:gd name="connsiteX59" fmla="*/ 2338979 w 4835994"/>
                <a:gd name="connsiteY59" fmla="*/ 10795628 h 10838767"/>
                <a:gd name="connsiteX60" fmla="*/ 2374148 w 4835994"/>
                <a:gd name="connsiteY60" fmla="*/ 10672536 h 10838767"/>
                <a:gd name="connsiteX61" fmla="*/ 2338979 w 4835994"/>
                <a:gd name="connsiteY61" fmla="*/ 10408766 h 10838767"/>
                <a:gd name="connsiteX62" fmla="*/ 2356563 w 4835994"/>
                <a:gd name="connsiteY62" fmla="*/ 10004320 h 10838767"/>
                <a:gd name="connsiteX63" fmla="*/ 2338979 w 4835994"/>
                <a:gd name="connsiteY63" fmla="*/ 9441613 h 10838767"/>
                <a:gd name="connsiteX64" fmla="*/ 2303810 w 4835994"/>
                <a:gd name="connsiteY64" fmla="*/ 9142674 h 10838767"/>
                <a:gd name="connsiteX65" fmla="*/ 2303810 w 4835994"/>
                <a:gd name="connsiteY65" fmla="*/ 9019582 h 10838767"/>
                <a:gd name="connsiteX66" fmla="*/ 2479656 w 4835994"/>
                <a:gd name="connsiteY66" fmla="*/ 9037166 h 10838767"/>
                <a:gd name="connsiteX67" fmla="*/ 2549994 w 4835994"/>
                <a:gd name="connsiteY67" fmla="*/ 9054751 h 10838767"/>
                <a:gd name="connsiteX68" fmla="*/ 2532410 w 4835994"/>
                <a:gd name="connsiteY68" fmla="*/ 9265766 h 10838767"/>
                <a:gd name="connsiteX69" fmla="*/ 2514825 w 4835994"/>
                <a:gd name="connsiteY69" fmla="*/ 9547120 h 10838767"/>
                <a:gd name="connsiteX70" fmla="*/ 2497240 w 4835994"/>
                <a:gd name="connsiteY70" fmla="*/ 9775720 h 10838767"/>
                <a:gd name="connsiteX71" fmla="*/ 2497240 w 4835994"/>
                <a:gd name="connsiteY71" fmla="*/ 10057074 h 10838767"/>
                <a:gd name="connsiteX72" fmla="*/ 2479656 w 4835994"/>
                <a:gd name="connsiteY72" fmla="*/ 10250505 h 10838767"/>
                <a:gd name="connsiteX73" fmla="*/ 2497240 w 4835994"/>
                <a:gd name="connsiteY73" fmla="*/ 10479105 h 10838767"/>
                <a:gd name="connsiteX74" fmla="*/ 2497240 w 4835994"/>
                <a:gd name="connsiteY74" fmla="*/ 10672536 h 10838767"/>
                <a:gd name="connsiteX75" fmla="*/ 2514825 w 4835994"/>
                <a:gd name="connsiteY75" fmla="*/ 10830797 h 10838767"/>
                <a:gd name="connsiteX76" fmla="*/ 2725840 w 4835994"/>
                <a:gd name="connsiteY76" fmla="*/ 10813213 h 10838767"/>
                <a:gd name="connsiteX77" fmla="*/ 3059948 w 4835994"/>
                <a:gd name="connsiteY77" fmla="*/ 10795628 h 10838767"/>
                <a:gd name="connsiteX78" fmla="*/ 3499563 w 4835994"/>
                <a:gd name="connsiteY78" fmla="*/ 10830797 h 10838767"/>
                <a:gd name="connsiteX79" fmla="*/ 3763333 w 4835994"/>
                <a:gd name="connsiteY79" fmla="*/ 10795628 h 10838767"/>
                <a:gd name="connsiteX80" fmla="*/ 3780917 w 4835994"/>
                <a:gd name="connsiteY80" fmla="*/ 10690120 h 10838767"/>
                <a:gd name="connsiteX81" fmla="*/ 3851256 w 4835994"/>
                <a:gd name="connsiteY81" fmla="*/ 10303259 h 10838767"/>
                <a:gd name="connsiteX82" fmla="*/ 3974348 w 4835994"/>
                <a:gd name="connsiteY82" fmla="*/ 9793305 h 10838767"/>
                <a:gd name="connsiteX83" fmla="*/ 4079856 w 4835994"/>
                <a:gd name="connsiteY83" fmla="*/ 9089920 h 10838767"/>
                <a:gd name="connsiteX84" fmla="*/ 4170011 w 4835994"/>
                <a:gd name="connsiteY84" fmla="*/ 8737391 h 10838767"/>
                <a:gd name="connsiteX85" fmla="*/ 4161486 w 4835994"/>
                <a:gd name="connsiteY85" fmla="*/ 8078640 h 10838767"/>
                <a:gd name="connsiteX86" fmla="*/ 4048340 w 4835994"/>
                <a:gd name="connsiteY86" fmla="*/ 7368455 h 10838767"/>
                <a:gd name="connsiteX87" fmla="*/ 3752447 w 4835994"/>
                <a:gd name="connsiteY87" fmla="*/ 6709857 h 10838767"/>
                <a:gd name="connsiteX88" fmla="*/ 3576297 w 4835994"/>
                <a:gd name="connsiteY88" fmla="*/ 6287204 h 10838767"/>
                <a:gd name="connsiteX89" fmla="*/ 3622656 w 4835994"/>
                <a:gd name="connsiteY89" fmla="*/ 5889520 h 10838767"/>
                <a:gd name="connsiteX90" fmla="*/ 3692994 w 4835994"/>
                <a:gd name="connsiteY90" fmla="*/ 5397151 h 10838767"/>
                <a:gd name="connsiteX91" fmla="*/ 3710579 w 4835994"/>
                <a:gd name="connsiteY91" fmla="*/ 5115797 h 10838767"/>
                <a:gd name="connsiteX92" fmla="*/ 3734304 w 4835994"/>
                <a:gd name="connsiteY92" fmla="*/ 5363936 h 10838767"/>
                <a:gd name="connsiteX93" fmla="*/ 3766752 w 4835994"/>
                <a:gd name="connsiteY93" fmla="*/ 6059505 h 10838767"/>
                <a:gd name="connsiteX94" fmla="*/ 3779452 w 4835994"/>
                <a:gd name="connsiteY94" fmla="*/ 6387263 h 10838767"/>
                <a:gd name="connsiteX95" fmla="*/ 3921594 w 4835994"/>
                <a:gd name="connsiteY95" fmla="*/ 6979766 h 10838767"/>
                <a:gd name="connsiteX96" fmla="*/ 4079856 w 4835994"/>
                <a:gd name="connsiteY96" fmla="*/ 7542474 h 10838767"/>
                <a:gd name="connsiteX97" fmla="*/ 4417591 w 4835994"/>
                <a:gd name="connsiteY97" fmla="*/ 8314523 h 10838767"/>
                <a:gd name="connsiteX98" fmla="*/ 4322970 w 4835994"/>
                <a:gd name="connsiteY98" fmla="*/ 8652537 h 10838767"/>
                <a:gd name="connsiteX99" fmla="*/ 4326040 w 4835994"/>
                <a:gd name="connsiteY99" fmla="*/ 8966828 h 10838767"/>
                <a:gd name="connsiteX100" fmla="*/ 4273286 w 4835994"/>
                <a:gd name="connsiteY100" fmla="*/ 9283351 h 10838767"/>
                <a:gd name="connsiteX101" fmla="*/ 4185363 w 4835994"/>
                <a:gd name="connsiteY101" fmla="*/ 9529536 h 10838767"/>
                <a:gd name="connsiteX102" fmla="*/ 4202948 w 4835994"/>
                <a:gd name="connsiteY102" fmla="*/ 9722966 h 10838767"/>
                <a:gd name="connsiteX103" fmla="*/ 4202948 w 4835994"/>
                <a:gd name="connsiteY103" fmla="*/ 9846059 h 10838767"/>
                <a:gd name="connsiteX104" fmla="*/ 4220533 w 4835994"/>
                <a:gd name="connsiteY104" fmla="*/ 10039489 h 10838767"/>
                <a:gd name="connsiteX105" fmla="*/ 4308456 w 4835994"/>
                <a:gd name="connsiteY105" fmla="*/ 10144997 h 10838767"/>
                <a:gd name="connsiteX106" fmla="*/ 4343625 w 4835994"/>
                <a:gd name="connsiteY106" fmla="*/ 10144997 h 10838767"/>
                <a:gd name="connsiteX107" fmla="*/ 4361210 w 4835994"/>
                <a:gd name="connsiteY107" fmla="*/ 10057074 h 10838767"/>
                <a:gd name="connsiteX108" fmla="*/ 4326040 w 4835994"/>
                <a:gd name="connsiteY108" fmla="*/ 9916397 h 10838767"/>
                <a:gd name="connsiteX109" fmla="*/ 4343625 w 4835994"/>
                <a:gd name="connsiteY109" fmla="*/ 9722966 h 10838767"/>
                <a:gd name="connsiteX110" fmla="*/ 4396379 w 4835994"/>
                <a:gd name="connsiteY110" fmla="*/ 9582289 h 10838767"/>
                <a:gd name="connsiteX111" fmla="*/ 4466717 w 4835994"/>
                <a:gd name="connsiteY111" fmla="*/ 9846059 h 10838767"/>
                <a:gd name="connsiteX112" fmla="*/ 4466717 w 4835994"/>
                <a:gd name="connsiteY112" fmla="*/ 10074659 h 10838767"/>
                <a:gd name="connsiteX113" fmla="*/ 4431548 w 4835994"/>
                <a:gd name="connsiteY113" fmla="*/ 10180166 h 10838767"/>
                <a:gd name="connsiteX114" fmla="*/ 4378794 w 4835994"/>
                <a:gd name="connsiteY114" fmla="*/ 10303259 h 10838767"/>
                <a:gd name="connsiteX115" fmla="*/ 4290871 w 4835994"/>
                <a:gd name="connsiteY115" fmla="*/ 10461520 h 10838767"/>
                <a:gd name="connsiteX116" fmla="*/ 4290871 w 4835994"/>
                <a:gd name="connsiteY116" fmla="*/ 10496689 h 10838767"/>
                <a:gd name="connsiteX117" fmla="*/ 4449133 w 4835994"/>
                <a:gd name="connsiteY117" fmla="*/ 10320843 h 10838767"/>
                <a:gd name="connsiteX118" fmla="*/ 4607394 w 4835994"/>
                <a:gd name="connsiteY118" fmla="*/ 10250505 h 10838767"/>
                <a:gd name="connsiteX119" fmla="*/ 4712902 w 4835994"/>
                <a:gd name="connsiteY119" fmla="*/ 10074659 h 10838767"/>
                <a:gd name="connsiteX120" fmla="*/ 4783240 w 4835994"/>
                <a:gd name="connsiteY120" fmla="*/ 9916397 h 10838767"/>
                <a:gd name="connsiteX121" fmla="*/ 4835994 w 4835994"/>
                <a:gd name="connsiteY121" fmla="*/ 9740551 h 10838767"/>
                <a:gd name="connsiteX122" fmla="*/ 4783240 w 4835994"/>
                <a:gd name="connsiteY122" fmla="*/ 9406443 h 10838767"/>
                <a:gd name="connsiteX123" fmla="*/ 4677733 w 4835994"/>
                <a:gd name="connsiteY123" fmla="*/ 9019582 h 10838767"/>
                <a:gd name="connsiteX124" fmla="*/ 4767051 w 4835994"/>
                <a:gd name="connsiteY124" fmla="*/ 8494835 h 10838767"/>
                <a:gd name="connsiteX125" fmla="*/ 4720438 w 4835994"/>
                <a:gd name="connsiteY125" fmla="*/ 7532146 h 10838767"/>
                <a:gd name="connsiteX126" fmla="*/ 4705086 w 4835994"/>
                <a:gd name="connsiteY126" fmla="*/ 6929803 h 10838767"/>
                <a:gd name="connsiteX127" fmla="*/ 4633144 w 4835994"/>
                <a:gd name="connsiteY127" fmla="*/ 6381611 h 10838767"/>
                <a:gd name="connsiteX128" fmla="*/ 4509423 w 4835994"/>
                <a:gd name="connsiteY128" fmla="*/ 5797689 h 10838767"/>
                <a:gd name="connsiteX129" fmla="*/ 4468950 w 4835994"/>
                <a:gd name="connsiteY129" fmla="*/ 4536900 h 10838767"/>
                <a:gd name="connsiteX130" fmla="*/ 4486334 w 4835994"/>
                <a:gd name="connsiteY130" fmla="*/ 3790581 h 10838767"/>
                <a:gd name="connsiteX131" fmla="*/ 4249079 w 4835994"/>
                <a:gd name="connsiteY131" fmla="*/ 3340208 h 10838767"/>
                <a:gd name="connsiteX132" fmla="*/ 3999320 w 4835994"/>
                <a:gd name="connsiteY132" fmla="*/ 3134280 h 10838767"/>
                <a:gd name="connsiteX133" fmla="*/ 3678324 w 4835994"/>
                <a:gd name="connsiteY133" fmla="*/ 3002758 h 10838767"/>
                <a:gd name="connsiteX134" fmla="*/ 3402429 w 4835994"/>
                <a:gd name="connsiteY134" fmla="*/ 2835938 h 10838767"/>
                <a:gd name="connsiteX135" fmla="*/ 3024779 w 4835994"/>
                <a:gd name="connsiteY135" fmla="*/ 2618782 h 10838767"/>
                <a:gd name="connsiteX136" fmla="*/ 2932566 w 4835994"/>
                <a:gd name="connsiteY136" fmla="*/ 2321634 h 10838767"/>
                <a:gd name="connsiteX137" fmla="*/ 2940426 w 4835994"/>
                <a:gd name="connsiteY137" fmla="*/ 2048534 h 10838767"/>
                <a:gd name="connsiteX138" fmla="*/ 3136471 w 4835994"/>
                <a:gd name="connsiteY138" fmla="*/ 2055350 h 10838767"/>
                <a:gd name="connsiteX139" fmla="*/ 3381669 w 4835994"/>
                <a:gd name="connsiteY139" fmla="*/ 2064655 h 10838767"/>
                <a:gd name="connsiteX140" fmla="*/ 3456335 w 4835994"/>
                <a:gd name="connsiteY140" fmla="*/ 1872657 h 10838767"/>
                <a:gd name="connsiteX141" fmla="*/ 3490152 w 4835994"/>
                <a:gd name="connsiteY141" fmla="*/ 1834162 h 10838767"/>
                <a:gd name="connsiteX142" fmla="*/ 3544393 w 4835994"/>
                <a:gd name="connsiteY142" fmla="*/ 1774720 h 10838767"/>
                <a:gd name="connsiteX143" fmla="*/ 3517148 w 4835994"/>
                <a:gd name="connsiteY143" fmla="*/ 1698444 h 10838767"/>
                <a:gd name="connsiteX144" fmla="*/ 3479084 w 4835994"/>
                <a:gd name="connsiteY144" fmla="*/ 1672741 h 10838767"/>
                <a:gd name="connsiteX145" fmla="*/ 3538167 w 4835994"/>
                <a:gd name="connsiteY145" fmla="*/ 1647680 h 10838767"/>
                <a:gd name="connsiteX146" fmla="*/ 3581842 w 4835994"/>
                <a:gd name="connsiteY146" fmla="*/ 1598300 h 10838767"/>
                <a:gd name="connsiteX147" fmla="*/ 3576833 w 4835994"/>
                <a:gd name="connsiteY147" fmla="*/ 1533129 h 10838767"/>
                <a:gd name="connsiteX148" fmla="*/ 3582358 w 4835994"/>
                <a:gd name="connsiteY148" fmla="*/ 1437316 h 10838767"/>
                <a:gd name="connsiteX149" fmla="*/ 3625953 w 4835994"/>
                <a:gd name="connsiteY149" fmla="*/ 1394453 h 10838767"/>
                <a:gd name="connsiteX150" fmla="*/ 3724744 w 4835994"/>
                <a:gd name="connsiteY150" fmla="*/ 1373572 h 10838767"/>
                <a:gd name="connsiteX151" fmla="*/ 3777254 w 4835994"/>
                <a:gd name="connsiteY151" fmla="*/ 1295174 h 10838767"/>
                <a:gd name="connsiteX152" fmla="*/ 3694093 w 4835994"/>
                <a:gd name="connsiteY152" fmla="*/ 1189665 h 10838767"/>
                <a:gd name="connsiteX153" fmla="*/ 3635111 w 4835994"/>
                <a:gd name="connsiteY153" fmla="*/ 1106749 h 10838767"/>
                <a:gd name="connsiteX154" fmla="*/ 3576129 w 4835994"/>
                <a:gd name="connsiteY154" fmla="*/ 991838 h 10838767"/>
                <a:gd name="connsiteX155" fmla="*/ 3618394 w 4835994"/>
                <a:gd name="connsiteY155" fmla="*/ 798392 h 10838767"/>
                <a:gd name="connsiteX156" fmla="*/ 3578949 w 4835994"/>
                <a:gd name="connsiteY156" fmla="*/ 379767 h 10838767"/>
                <a:gd name="connsiteX157" fmla="*/ 3230479 w 4835994"/>
                <a:gd name="connsiteY157" fmla="*/ 98358 h 10838767"/>
                <a:gd name="connsiteX158" fmla="*/ 2717060 w 4835994"/>
                <a:gd name="connsiteY158" fmla="*/ 854 h 10838767"/>
                <a:gd name="connsiteX159" fmla="*/ 2198302 w 4835994"/>
                <a:gd name="connsiteY159" fmla="*/ 70479 h 10838767"/>
                <a:gd name="connsiteX160" fmla="*/ 1776271 w 4835994"/>
                <a:gd name="connsiteY160" fmla="*/ 367951 h 10838767"/>
                <a:gd name="connsiteX161" fmla="*/ 1639257 w 4835994"/>
                <a:gd name="connsiteY161" fmla="*/ 692168 h 10838767"/>
                <a:gd name="connsiteX162" fmla="*/ 1628634 w 4835994"/>
                <a:gd name="connsiteY162" fmla="*/ 1143873 h 10838767"/>
                <a:gd name="connsiteX163" fmla="*/ 1792184 w 4835994"/>
                <a:gd name="connsiteY163" fmla="*/ 1466621 h 10838767"/>
                <a:gd name="connsiteX164" fmla="*/ 2061231 w 4835994"/>
                <a:gd name="connsiteY164" fmla="*/ 1853320 h 10838767"/>
                <a:gd name="connsiteX165" fmla="*/ 2064963 w 4835994"/>
                <a:gd name="connsiteY165" fmla="*/ 2162318 h 10838767"/>
                <a:gd name="connsiteX166" fmla="*/ 2004871 w 4835994"/>
                <a:gd name="connsiteY166" fmla="*/ 2513274 h 10838767"/>
                <a:gd name="connsiteX167" fmla="*/ 1562185 w 4835994"/>
                <a:gd name="connsiteY167" fmla="*/ 2813051 h 10838767"/>
                <a:gd name="connsiteX168" fmla="*/ 1139317 w 4835994"/>
                <a:gd name="connsiteY168" fmla="*/ 3020995 h 10838767"/>
                <a:gd name="connsiteX0" fmla="*/ 1139317 w 4842919"/>
                <a:gd name="connsiteY0" fmla="*/ 3020995 h 10838767"/>
                <a:gd name="connsiteX1" fmla="*/ 521192 w 4842919"/>
                <a:gd name="connsiteY1" fmla="*/ 3348556 h 10838767"/>
                <a:gd name="connsiteX2" fmla="*/ 332099 w 4842919"/>
                <a:gd name="connsiteY2" fmla="*/ 4163157 h 10838767"/>
                <a:gd name="connsiteX3" fmla="*/ 341311 w 4842919"/>
                <a:gd name="connsiteY3" fmla="*/ 5077558 h 10838767"/>
                <a:gd name="connsiteX4" fmla="*/ 280183 w 4842919"/>
                <a:gd name="connsiteY4" fmla="*/ 5956230 h 10838767"/>
                <a:gd name="connsiteX5" fmla="*/ 113548 w 4842919"/>
                <a:gd name="connsiteY5" fmla="*/ 6779357 h 10838767"/>
                <a:gd name="connsiteX6" fmla="*/ 57724 w 4842919"/>
                <a:gd name="connsiteY6" fmla="*/ 7509259 h 10838767"/>
                <a:gd name="connsiteX7" fmla="*/ 83682 w 4842919"/>
                <a:gd name="connsiteY7" fmla="*/ 8064430 h 10838767"/>
                <a:gd name="connsiteX8" fmla="*/ 51583 w 4842919"/>
                <a:gd name="connsiteY8" fmla="*/ 8331549 h 10838767"/>
                <a:gd name="connsiteX9" fmla="*/ 51583 w 4842919"/>
                <a:gd name="connsiteY9" fmla="*/ 8601459 h 10838767"/>
                <a:gd name="connsiteX10" fmla="*/ 158486 w 4842919"/>
                <a:gd name="connsiteY10" fmla="*/ 8755813 h 10838767"/>
                <a:gd name="connsiteX11" fmla="*/ 105733 w 4842919"/>
                <a:gd name="connsiteY11" fmla="*/ 8808566 h 10838767"/>
                <a:gd name="connsiteX12" fmla="*/ 193656 w 4842919"/>
                <a:gd name="connsiteY12" fmla="*/ 8878905 h 10838767"/>
                <a:gd name="connsiteX13" fmla="*/ 211240 w 4842919"/>
                <a:gd name="connsiteY13" fmla="*/ 8949243 h 10838767"/>
                <a:gd name="connsiteX14" fmla="*/ 211240 w 4842919"/>
                <a:gd name="connsiteY14" fmla="*/ 9001997 h 10838767"/>
                <a:gd name="connsiteX15" fmla="*/ 158486 w 4842919"/>
                <a:gd name="connsiteY15" fmla="*/ 9072336 h 10838767"/>
                <a:gd name="connsiteX16" fmla="*/ 105733 w 4842919"/>
                <a:gd name="connsiteY16" fmla="*/ 9177843 h 10838767"/>
                <a:gd name="connsiteX17" fmla="*/ 52979 w 4842919"/>
                <a:gd name="connsiteY17" fmla="*/ 9511951 h 10838767"/>
                <a:gd name="connsiteX18" fmla="*/ 225 w 4842919"/>
                <a:gd name="connsiteY18" fmla="*/ 9775720 h 10838767"/>
                <a:gd name="connsiteX19" fmla="*/ 35394 w 4842919"/>
                <a:gd name="connsiteY19" fmla="*/ 9898813 h 10838767"/>
                <a:gd name="connsiteX20" fmla="*/ 70563 w 4842919"/>
                <a:gd name="connsiteY20" fmla="*/ 10057074 h 10838767"/>
                <a:gd name="connsiteX21" fmla="*/ 228825 w 4842919"/>
                <a:gd name="connsiteY21" fmla="*/ 10303259 h 10838767"/>
                <a:gd name="connsiteX22" fmla="*/ 422256 w 4842919"/>
                <a:gd name="connsiteY22" fmla="*/ 10479105 h 10838767"/>
                <a:gd name="connsiteX23" fmla="*/ 527763 w 4842919"/>
                <a:gd name="connsiteY23" fmla="*/ 10496689 h 10838767"/>
                <a:gd name="connsiteX24" fmla="*/ 562933 w 4842919"/>
                <a:gd name="connsiteY24" fmla="*/ 10479105 h 10838767"/>
                <a:gd name="connsiteX25" fmla="*/ 510179 w 4842919"/>
                <a:gd name="connsiteY25" fmla="*/ 10356013 h 10838767"/>
                <a:gd name="connsiteX26" fmla="*/ 457425 w 4842919"/>
                <a:gd name="connsiteY26" fmla="*/ 10285674 h 10838767"/>
                <a:gd name="connsiteX27" fmla="*/ 369502 w 4842919"/>
                <a:gd name="connsiteY27" fmla="*/ 10162582 h 10838767"/>
                <a:gd name="connsiteX28" fmla="*/ 351917 w 4842919"/>
                <a:gd name="connsiteY28" fmla="*/ 9846059 h 10838767"/>
                <a:gd name="connsiteX29" fmla="*/ 422256 w 4842919"/>
                <a:gd name="connsiteY29" fmla="*/ 9652628 h 10838767"/>
                <a:gd name="connsiteX30" fmla="*/ 422256 w 4842919"/>
                <a:gd name="connsiteY30" fmla="*/ 9617459 h 10838767"/>
                <a:gd name="connsiteX31" fmla="*/ 527763 w 4842919"/>
                <a:gd name="connsiteY31" fmla="*/ 9775720 h 10838767"/>
                <a:gd name="connsiteX32" fmla="*/ 510179 w 4842919"/>
                <a:gd name="connsiteY32" fmla="*/ 9933982 h 10838767"/>
                <a:gd name="connsiteX33" fmla="*/ 492594 w 4842919"/>
                <a:gd name="connsiteY33" fmla="*/ 10092243 h 10838767"/>
                <a:gd name="connsiteX34" fmla="*/ 492594 w 4842919"/>
                <a:gd name="connsiteY34" fmla="*/ 10162582 h 10838767"/>
                <a:gd name="connsiteX35" fmla="*/ 562933 w 4842919"/>
                <a:gd name="connsiteY35" fmla="*/ 10180166 h 10838767"/>
                <a:gd name="connsiteX36" fmla="*/ 615686 w 4842919"/>
                <a:gd name="connsiteY36" fmla="*/ 9933982 h 10838767"/>
                <a:gd name="connsiteX37" fmla="*/ 615686 w 4842919"/>
                <a:gd name="connsiteY37" fmla="*/ 9670213 h 10838767"/>
                <a:gd name="connsiteX38" fmla="*/ 562933 w 4842919"/>
                <a:gd name="connsiteY38" fmla="*/ 9318520 h 10838767"/>
                <a:gd name="connsiteX39" fmla="*/ 527763 w 4842919"/>
                <a:gd name="connsiteY39" fmla="*/ 9089920 h 10838767"/>
                <a:gd name="connsiteX40" fmla="*/ 492594 w 4842919"/>
                <a:gd name="connsiteY40" fmla="*/ 8861320 h 10838767"/>
                <a:gd name="connsiteX41" fmla="*/ 562933 w 4842919"/>
                <a:gd name="connsiteY41" fmla="*/ 8579966 h 10838767"/>
                <a:gd name="connsiteX42" fmla="*/ 502642 w 4842919"/>
                <a:gd name="connsiteY42" fmla="*/ 8218225 h 10838767"/>
                <a:gd name="connsiteX43" fmla="*/ 974382 w 4842919"/>
                <a:gd name="connsiteY43" fmla="*/ 6496406 h 10838767"/>
                <a:gd name="connsiteX44" fmla="*/ 1067405 w 4842919"/>
                <a:gd name="connsiteY44" fmla="*/ 5613190 h 10838767"/>
                <a:gd name="connsiteX45" fmla="*/ 1093998 w 4842919"/>
                <a:gd name="connsiteY45" fmla="*/ 5115544 h 10838767"/>
                <a:gd name="connsiteX46" fmla="*/ 1130115 w 4842919"/>
                <a:gd name="connsiteY46" fmla="*/ 5187606 h 10838767"/>
                <a:gd name="connsiteX47" fmla="*/ 1207423 w 4842919"/>
                <a:gd name="connsiteY47" fmla="*/ 5640520 h 10838767"/>
                <a:gd name="connsiteX48" fmla="*/ 1325236 w 4842919"/>
                <a:gd name="connsiteY48" fmla="*/ 6306071 h 10838767"/>
                <a:gd name="connsiteX49" fmla="*/ 1193086 w 4842919"/>
                <a:gd name="connsiteY49" fmla="*/ 6738454 h 10838767"/>
                <a:gd name="connsiteX50" fmla="*/ 822515 w 4842919"/>
                <a:gd name="connsiteY50" fmla="*/ 7772698 h 10838767"/>
                <a:gd name="connsiteX51" fmla="*/ 698306 w 4842919"/>
                <a:gd name="connsiteY51" fmla="*/ 8794611 h 10838767"/>
                <a:gd name="connsiteX52" fmla="*/ 861871 w 4842919"/>
                <a:gd name="connsiteY52" fmla="*/ 9863643 h 10838767"/>
                <a:gd name="connsiteX53" fmla="*/ 843458 w 4842919"/>
                <a:gd name="connsiteY53" fmla="*/ 9913820 h 10838767"/>
                <a:gd name="connsiteX54" fmla="*/ 1020133 w 4842919"/>
                <a:gd name="connsiteY54" fmla="*/ 10602197 h 10838767"/>
                <a:gd name="connsiteX55" fmla="*/ 1090471 w 4842919"/>
                <a:gd name="connsiteY55" fmla="*/ 10813213 h 10838767"/>
                <a:gd name="connsiteX56" fmla="*/ 1178394 w 4842919"/>
                <a:gd name="connsiteY56" fmla="*/ 10813213 h 10838767"/>
                <a:gd name="connsiteX57" fmla="*/ 1389410 w 4842919"/>
                <a:gd name="connsiteY57" fmla="*/ 10813213 h 10838767"/>
                <a:gd name="connsiteX58" fmla="*/ 1916948 w 4842919"/>
                <a:gd name="connsiteY58" fmla="*/ 10813213 h 10838767"/>
                <a:gd name="connsiteX59" fmla="*/ 2338979 w 4842919"/>
                <a:gd name="connsiteY59" fmla="*/ 10795628 h 10838767"/>
                <a:gd name="connsiteX60" fmla="*/ 2374148 w 4842919"/>
                <a:gd name="connsiteY60" fmla="*/ 10672536 h 10838767"/>
                <a:gd name="connsiteX61" fmla="*/ 2338979 w 4842919"/>
                <a:gd name="connsiteY61" fmla="*/ 10408766 h 10838767"/>
                <a:gd name="connsiteX62" fmla="*/ 2356563 w 4842919"/>
                <a:gd name="connsiteY62" fmla="*/ 10004320 h 10838767"/>
                <a:gd name="connsiteX63" fmla="*/ 2338979 w 4842919"/>
                <a:gd name="connsiteY63" fmla="*/ 9441613 h 10838767"/>
                <a:gd name="connsiteX64" fmla="*/ 2303810 w 4842919"/>
                <a:gd name="connsiteY64" fmla="*/ 9142674 h 10838767"/>
                <a:gd name="connsiteX65" fmla="*/ 2303810 w 4842919"/>
                <a:gd name="connsiteY65" fmla="*/ 9019582 h 10838767"/>
                <a:gd name="connsiteX66" fmla="*/ 2479656 w 4842919"/>
                <a:gd name="connsiteY66" fmla="*/ 9037166 h 10838767"/>
                <a:gd name="connsiteX67" fmla="*/ 2549994 w 4842919"/>
                <a:gd name="connsiteY67" fmla="*/ 9054751 h 10838767"/>
                <a:gd name="connsiteX68" fmla="*/ 2532410 w 4842919"/>
                <a:gd name="connsiteY68" fmla="*/ 9265766 h 10838767"/>
                <a:gd name="connsiteX69" fmla="*/ 2514825 w 4842919"/>
                <a:gd name="connsiteY69" fmla="*/ 9547120 h 10838767"/>
                <a:gd name="connsiteX70" fmla="*/ 2497240 w 4842919"/>
                <a:gd name="connsiteY70" fmla="*/ 9775720 h 10838767"/>
                <a:gd name="connsiteX71" fmla="*/ 2497240 w 4842919"/>
                <a:gd name="connsiteY71" fmla="*/ 10057074 h 10838767"/>
                <a:gd name="connsiteX72" fmla="*/ 2479656 w 4842919"/>
                <a:gd name="connsiteY72" fmla="*/ 10250505 h 10838767"/>
                <a:gd name="connsiteX73" fmla="*/ 2497240 w 4842919"/>
                <a:gd name="connsiteY73" fmla="*/ 10479105 h 10838767"/>
                <a:gd name="connsiteX74" fmla="*/ 2497240 w 4842919"/>
                <a:gd name="connsiteY74" fmla="*/ 10672536 h 10838767"/>
                <a:gd name="connsiteX75" fmla="*/ 2514825 w 4842919"/>
                <a:gd name="connsiteY75" fmla="*/ 10830797 h 10838767"/>
                <a:gd name="connsiteX76" fmla="*/ 2725840 w 4842919"/>
                <a:gd name="connsiteY76" fmla="*/ 10813213 h 10838767"/>
                <a:gd name="connsiteX77" fmla="*/ 3059948 w 4842919"/>
                <a:gd name="connsiteY77" fmla="*/ 10795628 h 10838767"/>
                <a:gd name="connsiteX78" fmla="*/ 3499563 w 4842919"/>
                <a:gd name="connsiteY78" fmla="*/ 10830797 h 10838767"/>
                <a:gd name="connsiteX79" fmla="*/ 3763333 w 4842919"/>
                <a:gd name="connsiteY79" fmla="*/ 10795628 h 10838767"/>
                <a:gd name="connsiteX80" fmla="*/ 3780917 w 4842919"/>
                <a:gd name="connsiteY80" fmla="*/ 10690120 h 10838767"/>
                <a:gd name="connsiteX81" fmla="*/ 3851256 w 4842919"/>
                <a:gd name="connsiteY81" fmla="*/ 10303259 h 10838767"/>
                <a:gd name="connsiteX82" fmla="*/ 3974348 w 4842919"/>
                <a:gd name="connsiteY82" fmla="*/ 9793305 h 10838767"/>
                <a:gd name="connsiteX83" fmla="*/ 4079856 w 4842919"/>
                <a:gd name="connsiteY83" fmla="*/ 9089920 h 10838767"/>
                <a:gd name="connsiteX84" fmla="*/ 4170011 w 4842919"/>
                <a:gd name="connsiteY84" fmla="*/ 8737391 h 10838767"/>
                <a:gd name="connsiteX85" fmla="*/ 4161486 w 4842919"/>
                <a:gd name="connsiteY85" fmla="*/ 8078640 h 10838767"/>
                <a:gd name="connsiteX86" fmla="*/ 4048340 w 4842919"/>
                <a:gd name="connsiteY86" fmla="*/ 7368455 h 10838767"/>
                <a:gd name="connsiteX87" fmla="*/ 3752447 w 4842919"/>
                <a:gd name="connsiteY87" fmla="*/ 6709857 h 10838767"/>
                <a:gd name="connsiteX88" fmla="*/ 3576297 w 4842919"/>
                <a:gd name="connsiteY88" fmla="*/ 6287204 h 10838767"/>
                <a:gd name="connsiteX89" fmla="*/ 3622656 w 4842919"/>
                <a:gd name="connsiteY89" fmla="*/ 5889520 h 10838767"/>
                <a:gd name="connsiteX90" fmla="*/ 3692994 w 4842919"/>
                <a:gd name="connsiteY90" fmla="*/ 5397151 h 10838767"/>
                <a:gd name="connsiteX91" fmla="*/ 3710579 w 4842919"/>
                <a:gd name="connsiteY91" fmla="*/ 5115797 h 10838767"/>
                <a:gd name="connsiteX92" fmla="*/ 3734304 w 4842919"/>
                <a:gd name="connsiteY92" fmla="*/ 5363936 h 10838767"/>
                <a:gd name="connsiteX93" fmla="*/ 3766752 w 4842919"/>
                <a:gd name="connsiteY93" fmla="*/ 6059505 h 10838767"/>
                <a:gd name="connsiteX94" fmla="*/ 3779452 w 4842919"/>
                <a:gd name="connsiteY94" fmla="*/ 6387263 h 10838767"/>
                <a:gd name="connsiteX95" fmla="*/ 3921594 w 4842919"/>
                <a:gd name="connsiteY95" fmla="*/ 6979766 h 10838767"/>
                <a:gd name="connsiteX96" fmla="*/ 4079856 w 4842919"/>
                <a:gd name="connsiteY96" fmla="*/ 7542474 h 10838767"/>
                <a:gd name="connsiteX97" fmla="*/ 4417591 w 4842919"/>
                <a:gd name="connsiteY97" fmla="*/ 8314523 h 10838767"/>
                <a:gd name="connsiteX98" fmla="*/ 4322970 w 4842919"/>
                <a:gd name="connsiteY98" fmla="*/ 8652537 h 10838767"/>
                <a:gd name="connsiteX99" fmla="*/ 4326040 w 4842919"/>
                <a:gd name="connsiteY99" fmla="*/ 8966828 h 10838767"/>
                <a:gd name="connsiteX100" fmla="*/ 4273286 w 4842919"/>
                <a:gd name="connsiteY100" fmla="*/ 9283351 h 10838767"/>
                <a:gd name="connsiteX101" fmla="*/ 4185363 w 4842919"/>
                <a:gd name="connsiteY101" fmla="*/ 9529536 h 10838767"/>
                <a:gd name="connsiteX102" fmla="*/ 4202948 w 4842919"/>
                <a:gd name="connsiteY102" fmla="*/ 9722966 h 10838767"/>
                <a:gd name="connsiteX103" fmla="*/ 4202948 w 4842919"/>
                <a:gd name="connsiteY103" fmla="*/ 9846059 h 10838767"/>
                <a:gd name="connsiteX104" fmla="*/ 4220533 w 4842919"/>
                <a:gd name="connsiteY104" fmla="*/ 10039489 h 10838767"/>
                <a:gd name="connsiteX105" fmla="*/ 4308456 w 4842919"/>
                <a:gd name="connsiteY105" fmla="*/ 10144997 h 10838767"/>
                <a:gd name="connsiteX106" fmla="*/ 4343625 w 4842919"/>
                <a:gd name="connsiteY106" fmla="*/ 10144997 h 10838767"/>
                <a:gd name="connsiteX107" fmla="*/ 4361210 w 4842919"/>
                <a:gd name="connsiteY107" fmla="*/ 10057074 h 10838767"/>
                <a:gd name="connsiteX108" fmla="*/ 4326040 w 4842919"/>
                <a:gd name="connsiteY108" fmla="*/ 9916397 h 10838767"/>
                <a:gd name="connsiteX109" fmla="*/ 4343625 w 4842919"/>
                <a:gd name="connsiteY109" fmla="*/ 9722966 h 10838767"/>
                <a:gd name="connsiteX110" fmla="*/ 4396379 w 4842919"/>
                <a:gd name="connsiteY110" fmla="*/ 9582289 h 10838767"/>
                <a:gd name="connsiteX111" fmla="*/ 4466717 w 4842919"/>
                <a:gd name="connsiteY111" fmla="*/ 9846059 h 10838767"/>
                <a:gd name="connsiteX112" fmla="*/ 4466717 w 4842919"/>
                <a:gd name="connsiteY112" fmla="*/ 10074659 h 10838767"/>
                <a:gd name="connsiteX113" fmla="*/ 4431548 w 4842919"/>
                <a:gd name="connsiteY113" fmla="*/ 10180166 h 10838767"/>
                <a:gd name="connsiteX114" fmla="*/ 4378794 w 4842919"/>
                <a:gd name="connsiteY114" fmla="*/ 10303259 h 10838767"/>
                <a:gd name="connsiteX115" fmla="*/ 4290871 w 4842919"/>
                <a:gd name="connsiteY115" fmla="*/ 10461520 h 10838767"/>
                <a:gd name="connsiteX116" fmla="*/ 4290871 w 4842919"/>
                <a:gd name="connsiteY116" fmla="*/ 10496689 h 10838767"/>
                <a:gd name="connsiteX117" fmla="*/ 4449133 w 4842919"/>
                <a:gd name="connsiteY117" fmla="*/ 10320843 h 10838767"/>
                <a:gd name="connsiteX118" fmla="*/ 4607394 w 4842919"/>
                <a:gd name="connsiteY118" fmla="*/ 10250505 h 10838767"/>
                <a:gd name="connsiteX119" fmla="*/ 4712902 w 4842919"/>
                <a:gd name="connsiteY119" fmla="*/ 10074659 h 10838767"/>
                <a:gd name="connsiteX120" fmla="*/ 4783240 w 4842919"/>
                <a:gd name="connsiteY120" fmla="*/ 9916397 h 10838767"/>
                <a:gd name="connsiteX121" fmla="*/ 4835994 w 4842919"/>
                <a:gd name="connsiteY121" fmla="*/ 9740551 h 10838767"/>
                <a:gd name="connsiteX122" fmla="*/ 4783240 w 4842919"/>
                <a:gd name="connsiteY122" fmla="*/ 9406443 h 10838767"/>
                <a:gd name="connsiteX123" fmla="*/ 4842833 w 4842919"/>
                <a:gd name="connsiteY123" fmla="*/ 8994182 h 10838767"/>
                <a:gd name="connsiteX124" fmla="*/ 4767051 w 4842919"/>
                <a:gd name="connsiteY124" fmla="*/ 8494835 h 10838767"/>
                <a:gd name="connsiteX125" fmla="*/ 4720438 w 4842919"/>
                <a:gd name="connsiteY125" fmla="*/ 7532146 h 10838767"/>
                <a:gd name="connsiteX126" fmla="*/ 4705086 w 4842919"/>
                <a:gd name="connsiteY126" fmla="*/ 6929803 h 10838767"/>
                <a:gd name="connsiteX127" fmla="*/ 4633144 w 4842919"/>
                <a:gd name="connsiteY127" fmla="*/ 6381611 h 10838767"/>
                <a:gd name="connsiteX128" fmla="*/ 4509423 w 4842919"/>
                <a:gd name="connsiteY128" fmla="*/ 5797689 h 10838767"/>
                <a:gd name="connsiteX129" fmla="*/ 4468950 w 4842919"/>
                <a:gd name="connsiteY129" fmla="*/ 4536900 h 10838767"/>
                <a:gd name="connsiteX130" fmla="*/ 4486334 w 4842919"/>
                <a:gd name="connsiteY130" fmla="*/ 3790581 h 10838767"/>
                <a:gd name="connsiteX131" fmla="*/ 4249079 w 4842919"/>
                <a:gd name="connsiteY131" fmla="*/ 3340208 h 10838767"/>
                <a:gd name="connsiteX132" fmla="*/ 3999320 w 4842919"/>
                <a:gd name="connsiteY132" fmla="*/ 3134280 h 10838767"/>
                <a:gd name="connsiteX133" fmla="*/ 3678324 w 4842919"/>
                <a:gd name="connsiteY133" fmla="*/ 3002758 h 10838767"/>
                <a:gd name="connsiteX134" fmla="*/ 3402429 w 4842919"/>
                <a:gd name="connsiteY134" fmla="*/ 2835938 h 10838767"/>
                <a:gd name="connsiteX135" fmla="*/ 3024779 w 4842919"/>
                <a:gd name="connsiteY135" fmla="*/ 2618782 h 10838767"/>
                <a:gd name="connsiteX136" fmla="*/ 2932566 w 4842919"/>
                <a:gd name="connsiteY136" fmla="*/ 2321634 h 10838767"/>
                <a:gd name="connsiteX137" fmla="*/ 2940426 w 4842919"/>
                <a:gd name="connsiteY137" fmla="*/ 2048534 h 10838767"/>
                <a:gd name="connsiteX138" fmla="*/ 3136471 w 4842919"/>
                <a:gd name="connsiteY138" fmla="*/ 2055350 h 10838767"/>
                <a:gd name="connsiteX139" fmla="*/ 3381669 w 4842919"/>
                <a:gd name="connsiteY139" fmla="*/ 2064655 h 10838767"/>
                <a:gd name="connsiteX140" fmla="*/ 3456335 w 4842919"/>
                <a:gd name="connsiteY140" fmla="*/ 1872657 h 10838767"/>
                <a:gd name="connsiteX141" fmla="*/ 3490152 w 4842919"/>
                <a:gd name="connsiteY141" fmla="*/ 1834162 h 10838767"/>
                <a:gd name="connsiteX142" fmla="*/ 3544393 w 4842919"/>
                <a:gd name="connsiteY142" fmla="*/ 1774720 h 10838767"/>
                <a:gd name="connsiteX143" fmla="*/ 3517148 w 4842919"/>
                <a:gd name="connsiteY143" fmla="*/ 1698444 h 10838767"/>
                <a:gd name="connsiteX144" fmla="*/ 3479084 w 4842919"/>
                <a:gd name="connsiteY144" fmla="*/ 1672741 h 10838767"/>
                <a:gd name="connsiteX145" fmla="*/ 3538167 w 4842919"/>
                <a:gd name="connsiteY145" fmla="*/ 1647680 h 10838767"/>
                <a:gd name="connsiteX146" fmla="*/ 3581842 w 4842919"/>
                <a:gd name="connsiteY146" fmla="*/ 1598300 h 10838767"/>
                <a:gd name="connsiteX147" fmla="*/ 3576833 w 4842919"/>
                <a:gd name="connsiteY147" fmla="*/ 1533129 h 10838767"/>
                <a:gd name="connsiteX148" fmla="*/ 3582358 w 4842919"/>
                <a:gd name="connsiteY148" fmla="*/ 1437316 h 10838767"/>
                <a:gd name="connsiteX149" fmla="*/ 3625953 w 4842919"/>
                <a:gd name="connsiteY149" fmla="*/ 1394453 h 10838767"/>
                <a:gd name="connsiteX150" fmla="*/ 3724744 w 4842919"/>
                <a:gd name="connsiteY150" fmla="*/ 1373572 h 10838767"/>
                <a:gd name="connsiteX151" fmla="*/ 3777254 w 4842919"/>
                <a:gd name="connsiteY151" fmla="*/ 1295174 h 10838767"/>
                <a:gd name="connsiteX152" fmla="*/ 3694093 w 4842919"/>
                <a:gd name="connsiteY152" fmla="*/ 1189665 h 10838767"/>
                <a:gd name="connsiteX153" fmla="*/ 3635111 w 4842919"/>
                <a:gd name="connsiteY153" fmla="*/ 1106749 h 10838767"/>
                <a:gd name="connsiteX154" fmla="*/ 3576129 w 4842919"/>
                <a:gd name="connsiteY154" fmla="*/ 991838 h 10838767"/>
                <a:gd name="connsiteX155" fmla="*/ 3618394 w 4842919"/>
                <a:gd name="connsiteY155" fmla="*/ 798392 h 10838767"/>
                <a:gd name="connsiteX156" fmla="*/ 3578949 w 4842919"/>
                <a:gd name="connsiteY156" fmla="*/ 379767 h 10838767"/>
                <a:gd name="connsiteX157" fmla="*/ 3230479 w 4842919"/>
                <a:gd name="connsiteY157" fmla="*/ 98358 h 10838767"/>
                <a:gd name="connsiteX158" fmla="*/ 2717060 w 4842919"/>
                <a:gd name="connsiteY158" fmla="*/ 854 h 10838767"/>
                <a:gd name="connsiteX159" fmla="*/ 2198302 w 4842919"/>
                <a:gd name="connsiteY159" fmla="*/ 70479 h 10838767"/>
                <a:gd name="connsiteX160" fmla="*/ 1776271 w 4842919"/>
                <a:gd name="connsiteY160" fmla="*/ 367951 h 10838767"/>
                <a:gd name="connsiteX161" fmla="*/ 1639257 w 4842919"/>
                <a:gd name="connsiteY161" fmla="*/ 692168 h 10838767"/>
                <a:gd name="connsiteX162" fmla="*/ 1628634 w 4842919"/>
                <a:gd name="connsiteY162" fmla="*/ 1143873 h 10838767"/>
                <a:gd name="connsiteX163" fmla="*/ 1792184 w 4842919"/>
                <a:gd name="connsiteY163" fmla="*/ 1466621 h 10838767"/>
                <a:gd name="connsiteX164" fmla="*/ 2061231 w 4842919"/>
                <a:gd name="connsiteY164" fmla="*/ 1853320 h 10838767"/>
                <a:gd name="connsiteX165" fmla="*/ 2064963 w 4842919"/>
                <a:gd name="connsiteY165" fmla="*/ 2162318 h 10838767"/>
                <a:gd name="connsiteX166" fmla="*/ 2004871 w 4842919"/>
                <a:gd name="connsiteY166" fmla="*/ 2513274 h 10838767"/>
                <a:gd name="connsiteX167" fmla="*/ 1562185 w 4842919"/>
                <a:gd name="connsiteY167" fmla="*/ 2813051 h 10838767"/>
                <a:gd name="connsiteX168" fmla="*/ 1139317 w 4842919"/>
                <a:gd name="connsiteY168" fmla="*/ 3020995 h 10838767"/>
                <a:gd name="connsiteX0" fmla="*/ 1139317 w 4842919"/>
                <a:gd name="connsiteY0" fmla="*/ 3020995 h 10838767"/>
                <a:gd name="connsiteX1" fmla="*/ 521192 w 4842919"/>
                <a:gd name="connsiteY1" fmla="*/ 3348556 h 10838767"/>
                <a:gd name="connsiteX2" fmla="*/ 332099 w 4842919"/>
                <a:gd name="connsiteY2" fmla="*/ 4163157 h 10838767"/>
                <a:gd name="connsiteX3" fmla="*/ 341311 w 4842919"/>
                <a:gd name="connsiteY3" fmla="*/ 5077558 h 10838767"/>
                <a:gd name="connsiteX4" fmla="*/ 280183 w 4842919"/>
                <a:gd name="connsiteY4" fmla="*/ 5956230 h 10838767"/>
                <a:gd name="connsiteX5" fmla="*/ 113548 w 4842919"/>
                <a:gd name="connsiteY5" fmla="*/ 6779357 h 10838767"/>
                <a:gd name="connsiteX6" fmla="*/ 57724 w 4842919"/>
                <a:gd name="connsiteY6" fmla="*/ 7509259 h 10838767"/>
                <a:gd name="connsiteX7" fmla="*/ 83682 w 4842919"/>
                <a:gd name="connsiteY7" fmla="*/ 8064430 h 10838767"/>
                <a:gd name="connsiteX8" fmla="*/ 51583 w 4842919"/>
                <a:gd name="connsiteY8" fmla="*/ 8331549 h 10838767"/>
                <a:gd name="connsiteX9" fmla="*/ 51583 w 4842919"/>
                <a:gd name="connsiteY9" fmla="*/ 8601459 h 10838767"/>
                <a:gd name="connsiteX10" fmla="*/ 158486 w 4842919"/>
                <a:gd name="connsiteY10" fmla="*/ 8755813 h 10838767"/>
                <a:gd name="connsiteX11" fmla="*/ 105733 w 4842919"/>
                <a:gd name="connsiteY11" fmla="*/ 8808566 h 10838767"/>
                <a:gd name="connsiteX12" fmla="*/ 193656 w 4842919"/>
                <a:gd name="connsiteY12" fmla="*/ 8878905 h 10838767"/>
                <a:gd name="connsiteX13" fmla="*/ 211240 w 4842919"/>
                <a:gd name="connsiteY13" fmla="*/ 8949243 h 10838767"/>
                <a:gd name="connsiteX14" fmla="*/ 211240 w 4842919"/>
                <a:gd name="connsiteY14" fmla="*/ 9001997 h 10838767"/>
                <a:gd name="connsiteX15" fmla="*/ 158486 w 4842919"/>
                <a:gd name="connsiteY15" fmla="*/ 9072336 h 10838767"/>
                <a:gd name="connsiteX16" fmla="*/ 105733 w 4842919"/>
                <a:gd name="connsiteY16" fmla="*/ 9177843 h 10838767"/>
                <a:gd name="connsiteX17" fmla="*/ 52979 w 4842919"/>
                <a:gd name="connsiteY17" fmla="*/ 9511951 h 10838767"/>
                <a:gd name="connsiteX18" fmla="*/ 225 w 4842919"/>
                <a:gd name="connsiteY18" fmla="*/ 9775720 h 10838767"/>
                <a:gd name="connsiteX19" fmla="*/ 35394 w 4842919"/>
                <a:gd name="connsiteY19" fmla="*/ 9898813 h 10838767"/>
                <a:gd name="connsiteX20" fmla="*/ 70563 w 4842919"/>
                <a:gd name="connsiteY20" fmla="*/ 10057074 h 10838767"/>
                <a:gd name="connsiteX21" fmla="*/ 228825 w 4842919"/>
                <a:gd name="connsiteY21" fmla="*/ 10303259 h 10838767"/>
                <a:gd name="connsiteX22" fmla="*/ 422256 w 4842919"/>
                <a:gd name="connsiteY22" fmla="*/ 10479105 h 10838767"/>
                <a:gd name="connsiteX23" fmla="*/ 527763 w 4842919"/>
                <a:gd name="connsiteY23" fmla="*/ 10496689 h 10838767"/>
                <a:gd name="connsiteX24" fmla="*/ 562933 w 4842919"/>
                <a:gd name="connsiteY24" fmla="*/ 10479105 h 10838767"/>
                <a:gd name="connsiteX25" fmla="*/ 510179 w 4842919"/>
                <a:gd name="connsiteY25" fmla="*/ 10356013 h 10838767"/>
                <a:gd name="connsiteX26" fmla="*/ 457425 w 4842919"/>
                <a:gd name="connsiteY26" fmla="*/ 10285674 h 10838767"/>
                <a:gd name="connsiteX27" fmla="*/ 369502 w 4842919"/>
                <a:gd name="connsiteY27" fmla="*/ 10162582 h 10838767"/>
                <a:gd name="connsiteX28" fmla="*/ 351917 w 4842919"/>
                <a:gd name="connsiteY28" fmla="*/ 9846059 h 10838767"/>
                <a:gd name="connsiteX29" fmla="*/ 422256 w 4842919"/>
                <a:gd name="connsiteY29" fmla="*/ 9652628 h 10838767"/>
                <a:gd name="connsiteX30" fmla="*/ 422256 w 4842919"/>
                <a:gd name="connsiteY30" fmla="*/ 9617459 h 10838767"/>
                <a:gd name="connsiteX31" fmla="*/ 527763 w 4842919"/>
                <a:gd name="connsiteY31" fmla="*/ 9775720 h 10838767"/>
                <a:gd name="connsiteX32" fmla="*/ 510179 w 4842919"/>
                <a:gd name="connsiteY32" fmla="*/ 9933982 h 10838767"/>
                <a:gd name="connsiteX33" fmla="*/ 492594 w 4842919"/>
                <a:gd name="connsiteY33" fmla="*/ 10092243 h 10838767"/>
                <a:gd name="connsiteX34" fmla="*/ 492594 w 4842919"/>
                <a:gd name="connsiteY34" fmla="*/ 10162582 h 10838767"/>
                <a:gd name="connsiteX35" fmla="*/ 562933 w 4842919"/>
                <a:gd name="connsiteY35" fmla="*/ 10180166 h 10838767"/>
                <a:gd name="connsiteX36" fmla="*/ 615686 w 4842919"/>
                <a:gd name="connsiteY36" fmla="*/ 9933982 h 10838767"/>
                <a:gd name="connsiteX37" fmla="*/ 615686 w 4842919"/>
                <a:gd name="connsiteY37" fmla="*/ 9670213 h 10838767"/>
                <a:gd name="connsiteX38" fmla="*/ 562933 w 4842919"/>
                <a:gd name="connsiteY38" fmla="*/ 9318520 h 10838767"/>
                <a:gd name="connsiteX39" fmla="*/ 527763 w 4842919"/>
                <a:gd name="connsiteY39" fmla="*/ 9089920 h 10838767"/>
                <a:gd name="connsiteX40" fmla="*/ 492594 w 4842919"/>
                <a:gd name="connsiteY40" fmla="*/ 8861320 h 10838767"/>
                <a:gd name="connsiteX41" fmla="*/ 562933 w 4842919"/>
                <a:gd name="connsiteY41" fmla="*/ 8579966 h 10838767"/>
                <a:gd name="connsiteX42" fmla="*/ 502642 w 4842919"/>
                <a:gd name="connsiteY42" fmla="*/ 8218225 h 10838767"/>
                <a:gd name="connsiteX43" fmla="*/ 974382 w 4842919"/>
                <a:gd name="connsiteY43" fmla="*/ 6496406 h 10838767"/>
                <a:gd name="connsiteX44" fmla="*/ 1067405 w 4842919"/>
                <a:gd name="connsiteY44" fmla="*/ 5613190 h 10838767"/>
                <a:gd name="connsiteX45" fmla="*/ 1093998 w 4842919"/>
                <a:gd name="connsiteY45" fmla="*/ 5115544 h 10838767"/>
                <a:gd name="connsiteX46" fmla="*/ 1130115 w 4842919"/>
                <a:gd name="connsiteY46" fmla="*/ 5187606 h 10838767"/>
                <a:gd name="connsiteX47" fmla="*/ 1207423 w 4842919"/>
                <a:gd name="connsiteY47" fmla="*/ 5640520 h 10838767"/>
                <a:gd name="connsiteX48" fmla="*/ 1325236 w 4842919"/>
                <a:gd name="connsiteY48" fmla="*/ 6306071 h 10838767"/>
                <a:gd name="connsiteX49" fmla="*/ 1193086 w 4842919"/>
                <a:gd name="connsiteY49" fmla="*/ 6738454 h 10838767"/>
                <a:gd name="connsiteX50" fmla="*/ 822515 w 4842919"/>
                <a:gd name="connsiteY50" fmla="*/ 7772698 h 10838767"/>
                <a:gd name="connsiteX51" fmla="*/ 698306 w 4842919"/>
                <a:gd name="connsiteY51" fmla="*/ 8794611 h 10838767"/>
                <a:gd name="connsiteX52" fmla="*/ 861871 w 4842919"/>
                <a:gd name="connsiteY52" fmla="*/ 9863643 h 10838767"/>
                <a:gd name="connsiteX53" fmla="*/ 843458 w 4842919"/>
                <a:gd name="connsiteY53" fmla="*/ 9913820 h 10838767"/>
                <a:gd name="connsiteX54" fmla="*/ 844365 w 4842919"/>
                <a:gd name="connsiteY54" fmla="*/ 9936501 h 10838767"/>
                <a:gd name="connsiteX55" fmla="*/ 1020133 w 4842919"/>
                <a:gd name="connsiteY55" fmla="*/ 10602197 h 10838767"/>
                <a:gd name="connsiteX56" fmla="*/ 1090471 w 4842919"/>
                <a:gd name="connsiteY56" fmla="*/ 10813213 h 10838767"/>
                <a:gd name="connsiteX57" fmla="*/ 1178394 w 4842919"/>
                <a:gd name="connsiteY57" fmla="*/ 10813213 h 10838767"/>
                <a:gd name="connsiteX58" fmla="*/ 1389410 w 4842919"/>
                <a:gd name="connsiteY58" fmla="*/ 10813213 h 10838767"/>
                <a:gd name="connsiteX59" fmla="*/ 1916948 w 4842919"/>
                <a:gd name="connsiteY59" fmla="*/ 10813213 h 10838767"/>
                <a:gd name="connsiteX60" fmla="*/ 2338979 w 4842919"/>
                <a:gd name="connsiteY60" fmla="*/ 10795628 h 10838767"/>
                <a:gd name="connsiteX61" fmla="*/ 2374148 w 4842919"/>
                <a:gd name="connsiteY61" fmla="*/ 10672536 h 10838767"/>
                <a:gd name="connsiteX62" fmla="*/ 2338979 w 4842919"/>
                <a:gd name="connsiteY62" fmla="*/ 10408766 h 10838767"/>
                <a:gd name="connsiteX63" fmla="*/ 2356563 w 4842919"/>
                <a:gd name="connsiteY63" fmla="*/ 10004320 h 10838767"/>
                <a:gd name="connsiteX64" fmla="*/ 2338979 w 4842919"/>
                <a:gd name="connsiteY64" fmla="*/ 9441613 h 10838767"/>
                <a:gd name="connsiteX65" fmla="*/ 2303810 w 4842919"/>
                <a:gd name="connsiteY65" fmla="*/ 9142674 h 10838767"/>
                <a:gd name="connsiteX66" fmla="*/ 2303810 w 4842919"/>
                <a:gd name="connsiteY66" fmla="*/ 9019582 h 10838767"/>
                <a:gd name="connsiteX67" fmla="*/ 2479656 w 4842919"/>
                <a:gd name="connsiteY67" fmla="*/ 9037166 h 10838767"/>
                <a:gd name="connsiteX68" fmla="*/ 2549994 w 4842919"/>
                <a:gd name="connsiteY68" fmla="*/ 9054751 h 10838767"/>
                <a:gd name="connsiteX69" fmla="*/ 2532410 w 4842919"/>
                <a:gd name="connsiteY69" fmla="*/ 9265766 h 10838767"/>
                <a:gd name="connsiteX70" fmla="*/ 2514825 w 4842919"/>
                <a:gd name="connsiteY70" fmla="*/ 9547120 h 10838767"/>
                <a:gd name="connsiteX71" fmla="*/ 2497240 w 4842919"/>
                <a:gd name="connsiteY71" fmla="*/ 9775720 h 10838767"/>
                <a:gd name="connsiteX72" fmla="*/ 2497240 w 4842919"/>
                <a:gd name="connsiteY72" fmla="*/ 10057074 h 10838767"/>
                <a:gd name="connsiteX73" fmla="*/ 2479656 w 4842919"/>
                <a:gd name="connsiteY73" fmla="*/ 10250505 h 10838767"/>
                <a:gd name="connsiteX74" fmla="*/ 2497240 w 4842919"/>
                <a:gd name="connsiteY74" fmla="*/ 10479105 h 10838767"/>
                <a:gd name="connsiteX75" fmla="*/ 2497240 w 4842919"/>
                <a:gd name="connsiteY75" fmla="*/ 10672536 h 10838767"/>
                <a:gd name="connsiteX76" fmla="*/ 2514825 w 4842919"/>
                <a:gd name="connsiteY76" fmla="*/ 10830797 h 10838767"/>
                <a:gd name="connsiteX77" fmla="*/ 2725840 w 4842919"/>
                <a:gd name="connsiteY77" fmla="*/ 10813213 h 10838767"/>
                <a:gd name="connsiteX78" fmla="*/ 3059948 w 4842919"/>
                <a:gd name="connsiteY78" fmla="*/ 10795628 h 10838767"/>
                <a:gd name="connsiteX79" fmla="*/ 3499563 w 4842919"/>
                <a:gd name="connsiteY79" fmla="*/ 10830797 h 10838767"/>
                <a:gd name="connsiteX80" fmla="*/ 3763333 w 4842919"/>
                <a:gd name="connsiteY80" fmla="*/ 10795628 h 10838767"/>
                <a:gd name="connsiteX81" fmla="*/ 3780917 w 4842919"/>
                <a:gd name="connsiteY81" fmla="*/ 10690120 h 10838767"/>
                <a:gd name="connsiteX82" fmla="*/ 3851256 w 4842919"/>
                <a:gd name="connsiteY82" fmla="*/ 10303259 h 10838767"/>
                <a:gd name="connsiteX83" fmla="*/ 3974348 w 4842919"/>
                <a:gd name="connsiteY83" fmla="*/ 9793305 h 10838767"/>
                <a:gd name="connsiteX84" fmla="*/ 4079856 w 4842919"/>
                <a:gd name="connsiteY84" fmla="*/ 9089920 h 10838767"/>
                <a:gd name="connsiteX85" fmla="*/ 4170011 w 4842919"/>
                <a:gd name="connsiteY85" fmla="*/ 8737391 h 10838767"/>
                <a:gd name="connsiteX86" fmla="*/ 4161486 w 4842919"/>
                <a:gd name="connsiteY86" fmla="*/ 8078640 h 10838767"/>
                <a:gd name="connsiteX87" fmla="*/ 4048340 w 4842919"/>
                <a:gd name="connsiteY87" fmla="*/ 7368455 h 10838767"/>
                <a:gd name="connsiteX88" fmla="*/ 3752447 w 4842919"/>
                <a:gd name="connsiteY88" fmla="*/ 6709857 h 10838767"/>
                <a:gd name="connsiteX89" fmla="*/ 3576297 w 4842919"/>
                <a:gd name="connsiteY89" fmla="*/ 6287204 h 10838767"/>
                <a:gd name="connsiteX90" fmla="*/ 3622656 w 4842919"/>
                <a:gd name="connsiteY90" fmla="*/ 5889520 h 10838767"/>
                <a:gd name="connsiteX91" fmla="*/ 3692994 w 4842919"/>
                <a:gd name="connsiteY91" fmla="*/ 5397151 h 10838767"/>
                <a:gd name="connsiteX92" fmla="*/ 3710579 w 4842919"/>
                <a:gd name="connsiteY92" fmla="*/ 5115797 h 10838767"/>
                <a:gd name="connsiteX93" fmla="*/ 3734304 w 4842919"/>
                <a:gd name="connsiteY93" fmla="*/ 5363936 h 10838767"/>
                <a:gd name="connsiteX94" fmla="*/ 3766752 w 4842919"/>
                <a:gd name="connsiteY94" fmla="*/ 6059505 h 10838767"/>
                <a:gd name="connsiteX95" fmla="*/ 3779452 w 4842919"/>
                <a:gd name="connsiteY95" fmla="*/ 6387263 h 10838767"/>
                <a:gd name="connsiteX96" fmla="*/ 3921594 w 4842919"/>
                <a:gd name="connsiteY96" fmla="*/ 6979766 h 10838767"/>
                <a:gd name="connsiteX97" fmla="*/ 4079856 w 4842919"/>
                <a:gd name="connsiteY97" fmla="*/ 7542474 h 10838767"/>
                <a:gd name="connsiteX98" fmla="*/ 4417591 w 4842919"/>
                <a:gd name="connsiteY98" fmla="*/ 8314523 h 10838767"/>
                <a:gd name="connsiteX99" fmla="*/ 4322970 w 4842919"/>
                <a:gd name="connsiteY99" fmla="*/ 8652537 h 10838767"/>
                <a:gd name="connsiteX100" fmla="*/ 4326040 w 4842919"/>
                <a:gd name="connsiteY100" fmla="*/ 8966828 h 10838767"/>
                <a:gd name="connsiteX101" fmla="*/ 4273286 w 4842919"/>
                <a:gd name="connsiteY101" fmla="*/ 9283351 h 10838767"/>
                <a:gd name="connsiteX102" fmla="*/ 4185363 w 4842919"/>
                <a:gd name="connsiteY102" fmla="*/ 9529536 h 10838767"/>
                <a:gd name="connsiteX103" fmla="*/ 4202948 w 4842919"/>
                <a:gd name="connsiteY103" fmla="*/ 9722966 h 10838767"/>
                <a:gd name="connsiteX104" fmla="*/ 4202948 w 4842919"/>
                <a:gd name="connsiteY104" fmla="*/ 9846059 h 10838767"/>
                <a:gd name="connsiteX105" fmla="*/ 4220533 w 4842919"/>
                <a:gd name="connsiteY105" fmla="*/ 10039489 h 10838767"/>
                <a:gd name="connsiteX106" fmla="*/ 4308456 w 4842919"/>
                <a:gd name="connsiteY106" fmla="*/ 10144997 h 10838767"/>
                <a:gd name="connsiteX107" fmla="*/ 4343625 w 4842919"/>
                <a:gd name="connsiteY107" fmla="*/ 10144997 h 10838767"/>
                <a:gd name="connsiteX108" fmla="*/ 4361210 w 4842919"/>
                <a:gd name="connsiteY108" fmla="*/ 10057074 h 10838767"/>
                <a:gd name="connsiteX109" fmla="*/ 4326040 w 4842919"/>
                <a:gd name="connsiteY109" fmla="*/ 9916397 h 10838767"/>
                <a:gd name="connsiteX110" fmla="*/ 4343625 w 4842919"/>
                <a:gd name="connsiteY110" fmla="*/ 9722966 h 10838767"/>
                <a:gd name="connsiteX111" fmla="*/ 4396379 w 4842919"/>
                <a:gd name="connsiteY111" fmla="*/ 9582289 h 10838767"/>
                <a:gd name="connsiteX112" fmla="*/ 4466717 w 4842919"/>
                <a:gd name="connsiteY112" fmla="*/ 9846059 h 10838767"/>
                <a:gd name="connsiteX113" fmla="*/ 4466717 w 4842919"/>
                <a:gd name="connsiteY113" fmla="*/ 10074659 h 10838767"/>
                <a:gd name="connsiteX114" fmla="*/ 4431548 w 4842919"/>
                <a:gd name="connsiteY114" fmla="*/ 10180166 h 10838767"/>
                <a:gd name="connsiteX115" fmla="*/ 4378794 w 4842919"/>
                <a:gd name="connsiteY115" fmla="*/ 10303259 h 10838767"/>
                <a:gd name="connsiteX116" fmla="*/ 4290871 w 4842919"/>
                <a:gd name="connsiteY116" fmla="*/ 10461520 h 10838767"/>
                <a:gd name="connsiteX117" fmla="*/ 4290871 w 4842919"/>
                <a:gd name="connsiteY117" fmla="*/ 10496689 h 10838767"/>
                <a:gd name="connsiteX118" fmla="*/ 4449133 w 4842919"/>
                <a:gd name="connsiteY118" fmla="*/ 10320843 h 10838767"/>
                <a:gd name="connsiteX119" fmla="*/ 4607394 w 4842919"/>
                <a:gd name="connsiteY119" fmla="*/ 10250505 h 10838767"/>
                <a:gd name="connsiteX120" fmla="*/ 4712902 w 4842919"/>
                <a:gd name="connsiteY120" fmla="*/ 10074659 h 10838767"/>
                <a:gd name="connsiteX121" fmla="*/ 4783240 w 4842919"/>
                <a:gd name="connsiteY121" fmla="*/ 9916397 h 10838767"/>
                <a:gd name="connsiteX122" fmla="*/ 4835994 w 4842919"/>
                <a:gd name="connsiteY122" fmla="*/ 9740551 h 10838767"/>
                <a:gd name="connsiteX123" fmla="*/ 4783240 w 4842919"/>
                <a:gd name="connsiteY123" fmla="*/ 9406443 h 10838767"/>
                <a:gd name="connsiteX124" fmla="*/ 4842833 w 4842919"/>
                <a:gd name="connsiteY124" fmla="*/ 8994182 h 10838767"/>
                <a:gd name="connsiteX125" fmla="*/ 4767051 w 4842919"/>
                <a:gd name="connsiteY125" fmla="*/ 8494835 h 10838767"/>
                <a:gd name="connsiteX126" fmla="*/ 4720438 w 4842919"/>
                <a:gd name="connsiteY126" fmla="*/ 7532146 h 10838767"/>
                <a:gd name="connsiteX127" fmla="*/ 4705086 w 4842919"/>
                <a:gd name="connsiteY127" fmla="*/ 6929803 h 10838767"/>
                <a:gd name="connsiteX128" fmla="*/ 4633144 w 4842919"/>
                <a:gd name="connsiteY128" fmla="*/ 6381611 h 10838767"/>
                <a:gd name="connsiteX129" fmla="*/ 4509423 w 4842919"/>
                <a:gd name="connsiteY129" fmla="*/ 5797689 h 10838767"/>
                <a:gd name="connsiteX130" fmla="*/ 4468950 w 4842919"/>
                <a:gd name="connsiteY130" fmla="*/ 4536900 h 10838767"/>
                <a:gd name="connsiteX131" fmla="*/ 4486334 w 4842919"/>
                <a:gd name="connsiteY131" fmla="*/ 3790581 h 10838767"/>
                <a:gd name="connsiteX132" fmla="*/ 4249079 w 4842919"/>
                <a:gd name="connsiteY132" fmla="*/ 3340208 h 10838767"/>
                <a:gd name="connsiteX133" fmla="*/ 3999320 w 4842919"/>
                <a:gd name="connsiteY133" fmla="*/ 3134280 h 10838767"/>
                <a:gd name="connsiteX134" fmla="*/ 3678324 w 4842919"/>
                <a:gd name="connsiteY134" fmla="*/ 3002758 h 10838767"/>
                <a:gd name="connsiteX135" fmla="*/ 3402429 w 4842919"/>
                <a:gd name="connsiteY135" fmla="*/ 2835938 h 10838767"/>
                <a:gd name="connsiteX136" fmla="*/ 3024779 w 4842919"/>
                <a:gd name="connsiteY136" fmla="*/ 2618782 h 10838767"/>
                <a:gd name="connsiteX137" fmla="*/ 2932566 w 4842919"/>
                <a:gd name="connsiteY137" fmla="*/ 2321634 h 10838767"/>
                <a:gd name="connsiteX138" fmla="*/ 2940426 w 4842919"/>
                <a:gd name="connsiteY138" fmla="*/ 2048534 h 10838767"/>
                <a:gd name="connsiteX139" fmla="*/ 3136471 w 4842919"/>
                <a:gd name="connsiteY139" fmla="*/ 2055350 h 10838767"/>
                <a:gd name="connsiteX140" fmla="*/ 3381669 w 4842919"/>
                <a:gd name="connsiteY140" fmla="*/ 2064655 h 10838767"/>
                <a:gd name="connsiteX141" fmla="*/ 3456335 w 4842919"/>
                <a:gd name="connsiteY141" fmla="*/ 1872657 h 10838767"/>
                <a:gd name="connsiteX142" fmla="*/ 3490152 w 4842919"/>
                <a:gd name="connsiteY142" fmla="*/ 1834162 h 10838767"/>
                <a:gd name="connsiteX143" fmla="*/ 3544393 w 4842919"/>
                <a:gd name="connsiteY143" fmla="*/ 1774720 h 10838767"/>
                <a:gd name="connsiteX144" fmla="*/ 3517148 w 4842919"/>
                <a:gd name="connsiteY144" fmla="*/ 1698444 h 10838767"/>
                <a:gd name="connsiteX145" fmla="*/ 3479084 w 4842919"/>
                <a:gd name="connsiteY145" fmla="*/ 1672741 h 10838767"/>
                <a:gd name="connsiteX146" fmla="*/ 3538167 w 4842919"/>
                <a:gd name="connsiteY146" fmla="*/ 1647680 h 10838767"/>
                <a:gd name="connsiteX147" fmla="*/ 3581842 w 4842919"/>
                <a:gd name="connsiteY147" fmla="*/ 1598300 h 10838767"/>
                <a:gd name="connsiteX148" fmla="*/ 3576833 w 4842919"/>
                <a:gd name="connsiteY148" fmla="*/ 1533129 h 10838767"/>
                <a:gd name="connsiteX149" fmla="*/ 3582358 w 4842919"/>
                <a:gd name="connsiteY149" fmla="*/ 1437316 h 10838767"/>
                <a:gd name="connsiteX150" fmla="*/ 3625953 w 4842919"/>
                <a:gd name="connsiteY150" fmla="*/ 1394453 h 10838767"/>
                <a:gd name="connsiteX151" fmla="*/ 3724744 w 4842919"/>
                <a:gd name="connsiteY151" fmla="*/ 1373572 h 10838767"/>
                <a:gd name="connsiteX152" fmla="*/ 3777254 w 4842919"/>
                <a:gd name="connsiteY152" fmla="*/ 1295174 h 10838767"/>
                <a:gd name="connsiteX153" fmla="*/ 3694093 w 4842919"/>
                <a:gd name="connsiteY153" fmla="*/ 1189665 h 10838767"/>
                <a:gd name="connsiteX154" fmla="*/ 3635111 w 4842919"/>
                <a:gd name="connsiteY154" fmla="*/ 1106749 h 10838767"/>
                <a:gd name="connsiteX155" fmla="*/ 3576129 w 4842919"/>
                <a:gd name="connsiteY155" fmla="*/ 991838 h 10838767"/>
                <a:gd name="connsiteX156" fmla="*/ 3618394 w 4842919"/>
                <a:gd name="connsiteY156" fmla="*/ 798392 h 10838767"/>
                <a:gd name="connsiteX157" fmla="*/ 3578949 w 4842919"/>
                <a:gd name="connsiteY157" fmla="*/ 379767 h 10838767"/>
                <a:gd name="connsiteX158" fmla="*/ 3230479 w 4842919"/>
                <a:gd name="connsiteY158" fmla="*/ 98358 h 10838767"/>
                <a:gd name="connsiteX159" fmla="*/ 2717060 w 4842919"/>
                <a:gd name="connsiteY159" fmla="*/ 854 h 10838767"/>
                <a:gd name="connsiteX160" fmla="*/ 2198302 w 4842919"/>
                <a:gd name="connsiteY160" fmla="*/ 70479 h 10838767"/>
                <a:gd name="connsiteX161" fmla="*/ 1776271 w 4842919"/>
                <a:gd name="connsiteY161" fmla="*/ 367951 h 10838767"/>
                <a:gd name="connsiteX162" fmla="*/ 1639257 w 4842919"/>
                <a:gd name="connsiteY162" fmla="*/ 692168 h 10838767"/>
                <a:gd name="connsiteX163" fmla="*/ 1628634 w 4842919"/>
                <a:gd name="connsiteY163" fmla="*/ 1143873 h 10838767"/>
                <a:gd name="connsiteX164" fmla="*/ 1792184 w 4842919"/>
                <a:gd name="connsiteY164" fmla="*/ 1466621 h 10838767"/>
                <a:gd name="connsiteX165" fmla="*/ 2061231 w 4842919"/>
                <a:gd name="connsiteY165" fmla="*/ 1853320 h 10838767"/>
                <a:gd name="connsiteX166" fmla="*/ 2064963 w 4842919"/>
                <a:gd name="connsiteY166" fmla="*/ 2162318 h 10838767"/>
                <a:gd name="connsiteX167" fmla="*/ 2004871 w 4842919"/>
                <a:gd name="connsiteY167" fmla="*/ 2513274 h 10838767"/>
                <a:gd name="connsiteX168" fmla="*/ 1562185 w 4842919"/>
                <a:gd name="connsiteY168" fmla="*/ 2813051 h 10838767"/>
                <a:gd name="connsiteX169" fmla="*/ 1139317 w 4842919"/>
                <a:gd name="connsiteY169" fmla="*/ 3020995 h 10838767"/>
                <a:gd name="connsiteX0" fmla="*/ 1139317 w 4842919"/>
                <a:gd name="connsiteY0" fmla="*/ 3020995 h 10838767"/>
                <a:gd name="connsiteX1" fmla="*/ 521192 w 4842919"/>
                <a:gd name="connsiteY1" fmla="*/ 3348556 h 10838767"/>
                <a:gd name="connsiteX2" fmla="*/ 332099 w 4842919"/>
                <a:gd name="connsiteY2" fmla="*/ 4163157 h 10838767"/>
                <a:gd name="connsiteX3" fmla="*/ 341311 w 4842919"/>
                <a:gd name="connsiteY3" fmla="*/ 5077558 h 10838767"/>
                <a:gd name="connsiteX4" fmla="*/ 280183 w 4842919"/>
                <a:gd name="connsiteY4" fmla="*/ 5956230 h 10838767"/>
                <a:gd name="connsiteX5" fmla="*/ 113548 w 4842919"/>
                <a:gd name="connsiteY5" fmla="*/ 6779357 h 10838767"/>
                <a:gd name="connsiteX6" fmla="*/ 57724 w 4842919"/>
                <a:gd name="connsiteY6" fmla="*/ 7509259 h 10838767"/>
                <a:gd name="connsiteX7" fmla="*/ 83682 w 4842919"/>
                <a:gd name="connsiteY7" fmla="*/ 8064430 h 10838767"/>
                <a:gd name="connsiteX8" fmla="*/ 51583 w 4842919"/>
                <a:gd name="connsiteY8" fmla="*/ 8331549 h 10838767"/>
                <a:gd name="connsiteX9" fmla="*/ 51583 w 4842919"/>
                <a:gd name="connsiteY9" fmla="*/ 8601459 h 10838767"/>
                <a:gd name="connsiteX10" fmla="*/ 158486 w 4842919"/>
                <a:gd name="connsiteY10" fmla="*/ 8755813 h 10838767"/>
                <a:gd name="connsiteX11" fmla="*/ 105733 w 4842919"/>
                <a:gd name="connsiteY11" fmla="*/ 8808566 h 10838767"/>
                <a:gd name="connsiteX12" fmla="*/ 193656 w 4842919"/>
                <a:gd name="connsiteY12" fmla="*/ 8878905 h 10838767"/>
                <a:gd name="connsiteX13" fmla="*/ 211240 w 4842919"/>
                <a:gd name="connsiteY13" fmla="*/ 8949243 h 10838767"/>
                <a:gd name="connsiteX14" fmla="*/ 211240 w 4842919"/>
                <a:gd name="connsiteY14" fmla="*/ 9001997 h 10838767"/>
                <a:gd name="connsiteX15" fmla="*/ 158486 w 4842919"/>
                <a:gd name="connsiteY15" fmla="*/ 9072336 h 10838767"/>
                <a:gd name="connsiteX16" fmla="*/ 105733 w 4842919"/>
                <a:gd name="connsiteY16" fmla="*/ 9177843 h 10838767"/>
                <a:gd name="connsiteX17" fmla="*/ 52979 w 4842919"/>
                <a:gd name="connsiteY17" fmla="*/ 9511951 h 10838767"/>
                <a:gd name="connsiteX18" fmla="*/ 225 w 4842919"/>
                <a:gd name="connsiteY18" fmla="*/ 9775720 h 10838767"/>
                <a:gd name="connsiteX19" fmla="*/ 35394 w 4842919"/>
                <a:gd name="connsiteY19" fmla="*/ 9898813 h 10838767"/>
                <a:gd name="connsiteX20" fmla="*/ 70563 w 4842919"/>
                <a:gd name="connsiteY20" fmla="*/ 10057074 h 10838767"/>
                <a:gd name="connsiteX21" fmla="*/ 228825 w 4842919"/>
                <a:gd name="connsiteY21" fmla="*/ 10303259 h 10838767"/>
                <a:gd name="connsiteX22" fmla="*/ 422256 w 4842919"/>
                <a:gd name="connsiteY22" fmla="*/ 10479105 h 10838767"/>
                <a:gd name="connsiteX23" fmla="*/ 527763 w 4842919"/>
                <a:gd name="connsiteY23" fmla="*/ 10496689 h 10838767"/>
                <a:gd name="connsiteX24" fmla="*/ 562933 w 4842919"/>
                <a:gd name="connsiteY24" fmla="*/ 10479105 h 10838767"/>
                <a:gd name="connsiteX25" fmla="*/ 510179 w 4842919"/>
                <a:gd name="connsiteY25" fmla="*/ 10356013 h 10838767"/>
                <a:gd name="connsiteX26" fmla="*/ 457425 w 4842919"/>
                <a:gd name="connsiteY26" fmla="*/ 10285674 h 10838767"/>
                <a:gd name="connsiteX27" fmla="*/ 369502 w 4842919"/>
                <a:gd name="connsiteY27" fmla="*/ 10162582 h 10838767"/>
                <a:gd name="connsiteX28" fmla="*/ 351917 w 4842919"/>
                <a:gd name="connsiteY28" fmla="*/ 9846059 h 10838767"/>
                <a:gd name="connsiteX29" fmla="*/ 422256 w 4842919"/>
                <a:gd name="connsiteY29" fmla="*/ 9652628 h 10838767"/>
                <a:gd name="connsiteX30" fmla="*/ 422256 w 4842919"/>
                <a:gd name="connsiteY30" fmla="*/ 9617459 h 10838767"/>
                <a:gd name="connsiteX31" fmla="*/ 527763 w 4842919"/>
                <a:gd name="connsiteY31" fmla="*/ 9775720 h 10838767"/>
                <a:gd name="connsiteX32" fmla="*/ 510179 w 4842919"/>
                <a:gd name="connsiteY32" fmla="*/ 9933982 h 10838767"/>
                <a:gd name="connsiteX33" fmla="*/ 492594 w 4842919"/>
                <a:gd name="connsiteY33" fmla="*/ 10092243 h 10838767"/>
                <a:gd name="connsiteX34" fmla="*/ 492594 w 4842919"/>
                <a:gd name="connsiteY34" fmla="*/ 10162582 h 10838767"/>
                <a:gd name="connsiteX35" fmla="*/ 562933 w 4842919"/>
                <a:gd name="connsiteY35" fmla="*/ 10180166 h 10838767"/>
                <a:gd name="connsiteX36" fmla="*/ 615686 w 4842919"/>
                <a:gd name="connsiteY36" fmla="*/ 9933982 h 10838767"/>
                <a:gd name="connsiteX37" fmla="*/ 615686 w 4842919"/>
                <a:gd name="connsiteY37" fmla="*/ 9670213 h 10838767"/>
                <a:gd name="connsiteX38" fmla="*/ 562933 w 4842919"/>
                <a:gd name="connsiteY38" fmla="*/ 9318520 h 10838767"/>
                <a:gd name="connsiteX39" fmla="*/ 527763 w 4842919"/>
                <a:gd name="connsiteY39" fmla="*/ 9089920 h 10838767"/>
                <a:gd name="connsiteX40" fmla="*/ 492594 w 4842919"/>
                <a:gd name="connsiteY40" fmla="*/ 8861320 h 10838767"/>
                <a:gd name="connsiteX41" fmla="*/ 562933 w 4842919"/>
                <a:gd name="connsiteY41" fmla="*/ 8579966 h 10838767"/>
                <a:gd name="connsiteX42" fmla="*/ 502642 w 4842919"/>
                <a:gd name="connsiteY42" fmla="*/ 8218225 h 10838767"/>
                <a:gd name="connsiteX43" fmla="*/ 974382 w 4842919"/>
                <a:gd name="connsiteY43" fmla="*/ 6496406 h 10838767"/>
                <a:gd name="connsiteX44" fmla="*/ 1067405 w 4842919"/>
                <a:gd name="connsiteY44" fmla="*/ 5613190 h 10838767"/>
                <a:gd name="connsiteX45" fmla="*/ 1093998 w 4842919"/>
                <a:gd name="connsiteY45" fmla="*/ 5115544 h 10838767"/>
                <a:gd name="connsiteX46" fmla="*/ 1130115 w 4842919"/>
                <a:gd name="connsiteY46" fmla="*/ 5187606 h 10838767"/>
                <a:gd name="connsiteX47" fmla="*/ 1207423 w 4842919"/>
                <a:gd name="connsiteY47" fmla="*/ 5640520 h 10838767"/>
                <a:gd name="connsiteX48" fmla="*/ 1325236 w 4842919"/>
                <a:gd name="connsiteY48" fmla="*/ 6306071 h 10838767"/>
                <a:gd name="connsiteX49" fmla="*/ 1193086 w 4842919"/>
                <a:gd name="connsiteY49" fmla="*/ 6738454 h 10838767"/>
                <a:gd name="connsiteX50" fmla="*/ 822515 w 4842919"/>
                <a:gd name="connsiteY50" fmla="*/ 7772698 h 10838767"/>
                <a:gd name="connsiteX51" fmla="*/ 698306 w 4842919"/>
                <a:gd name="connsiteY51" fmla="*/ 8794611 h 10838767"/>
                <a:gd name="connsiteX52" fmla="*/ 861871 w 4842919"/>
                <a:gd name="connsiteY52" fmla="*/ 9863643 h 10838767"/>
                <a:gd name="connsiteX53" fmla="*/ 843458 w 4842919"/>
                <a:gd name="connsiteY53" fmla="*/ 9913820 h 10838767"/>
                <a:gd name="connsiteX54" fmla="*/ 1020133 w 4842919"/>
                <a:gd name="connsiteY54" fmla="*/ 10602197 h 10838767"/>
                <a:gd name="connsiteX55" fmla="*/ 1090471 w 4842919"/>
                <a:gd name="connsiteY55" fmla="*/ 10813213 h 10838767"/>
                <a:gd name="connsiteX56" fmla="*/ 1178394 w 4842919"/>
                <a:gd name="connsiteY56" fmla="*/ 10813213 h 10838767"/>
                <a:gd name="connsiteX57" fmla="*/ 1389410 w 4842919"/>
                <a:gd name="connsiteY57" fmla="*/ 10813213 h 10838767"/>
                <a:gd name="connsiteX58" fmla="*/ 1916948 w 4842919"/>
                <a:gd name="connsiteY58" fmla="*/ 10813213 h 10838767"/>
                <a:gd name="connsiteX59" fmla="*/ 2338979 w 4842919"/>
                <a:gd name="connsiteY59" fmla="*/ 10795628 h 10838767"/>
                <a:gd name="connsiteX60" fmla="*/ 2374148 w 4842919"/>
                <a:gd name="connsiteY60" fmla="*/ 10672536 h 10838767"/>
                <a:gd name="connsiteX61" fmla="*/ 2338979 w 4842919"/>
                <a:gd name="connsiteY61" fmla="*/ 10408766 h 10838767"/>
                <a:gd name="connsiteX62" fmla="*/ 2356563 w 4842919"/>
                <a:gd name="connsiteY62" fmla="*/ 10004320 h 10838767"/>
                <a:gd name="connsiteX63" fmla="*/ 2338979 w 4842919"/>
                <a:gd name="connsiteY63" fmla="*/ 9441613 h 10838767"/>
                <a:gd name="connsiteX64" fmla="*/ 2303810 w 4842919"/>
                <a:gd name="connsiteY64" fmla="*/ 9142674 h 10838767"/>
                <a:gd name="connsiteX65" fmla="*/ 2303810 w 4842919"/>
                <a:gd name="connsiteY65" fmla="*/ 9019582 h 10838767"/>
                <a:gd name="connsiteX66" fmla="*/ 2479656 w 4842919"/>
                <a:gd name="connsiteY66" fmla="*/ 9037166 h 10838767"/>
                <a:gd name="connsiteX67" fmla="*/ 2549994 w 4842919"/>
                <a:gd name="connsiteY67" fmla="*/ 9054751 h 10838767"/>
                <a:gd name="connsiteX68" fmla="*/ 2532410 w 4842919"/>
                <a:gd name="connsiteY68" fmla="*/ 9265766 h 10838767"/>
                <a:gd name="connsiteX69" fmla="*/ 2514825 w 4842919"/>
                <a:gd name="connsiteY69" fmla="*/ 9547120 h 10838767"/>
                <a:gd name="connsiteX70" fmla="*/ 2497240 w 4842919"/>
                <a:gd name="connsiteY70" fmla="*/ 9775720 h 10838767"/>
                <a:gd name="connsiteX71" fmla="*/ 2497240 w 4842919"/>
                <a:gd name="connsiteY71" fmla="*/ 10057074 h 10838767"/>
                <a:gd name="connsiteX72" fmla="*/ 2479656 w 4842919"/>
                <a:gd name="connsiteY72" fmla="*/ 10250505 h 10838767"/>
                <a:gd name="connsiteX73" fmla="*/ 2497240 w 4842919"/>
                <a:gd name="connsiteY73" fmla="*/ 10479105 h 10838767"/>
                <a:gd name="connsiteX74" fmla="*/ 2497240 w 4842919"/>
                <a:gd name="connsiteY74" fmla="*/ 10672536 h 10838767"/>
                <a:gd name="connsiteX75" fmla="*/ 2514825 w 4842919"/>
                <a:gd name="connsiteY75" fmla="*/ 10830797 h 10838767"/>
                <a:gd name="connsiteX76" fmla="*/ 2725840 w 4842919"/>
                <a:gd name="connsiteY76" fmla="*/ 10813213 h 10838767"/>
                <a:gd name="connsiteX77" fmla="*/ 3059948 w 4842919"/>
                <a:gd name="connsiteY77" fmla="*/ 10795628 h 10838767"/>
                <a:gd name="connsiteX78" fmla="*/ 3499563 w 4842919"/>
                <a:gd name="connsiteY78" fmla="*/ 10830797 h 10838767"/>
                <a:gd name="connsiteX79" fmla="*/ 3763333 w 4842919"/>
                <a:gd name="connsiteY79" fmla="*/ 10795628 h 10838767"/>
                <a:gd name="connsiteX80" fmla="*/ 3780917 w 4842919"/>
                <a:gd name="connsiteY80" fmla="*/ 10690120 h 10838767"/>
                <a:gd name="connsiteX81" fmla="*/ 3851256 w 4842919"/>
                <a:gd name="connsiteY81" fmla="*/ 10303259 h 10838767"/>
                <a:gd name="connsiteX82" fmla="*/ 3974348 w 4842919"/>
                <a:gd name="connsiteY82" fmla="*/ 9793305 h 10838767"/>
                <a:gd name="connsiteX83" fmla="*/ 4079856 w 4842919"/>
                <a:gd name="connsiteY83" fmla="*/ 9089920 h 10838767"/>
                <a:gd name="connsiteX84" fmla="*/ 4170011 w 4842919"/>
                <a:gd name="connsiteY84" fmla="*/ 8737391 h 10838767"/>
                <a:gd name="connsiteX85" fmla="*/ 4161486 w 4842919"/>
                <a:gd name="connsiteY85" fmla="*/ 8078640 h 10838767"/>
                <a:gd name="connsiteX86" fmla="*/ 4048340 w 4842919"/>
                <a:gd name="connsiteY86" fmla="*/ 7368455 h 10838767"/>
                <a:gd name="connsiteX87" fmla="*/ 3752447 w 4842919"/>
                <a:gd name="connsiteY87" fmla="*/ 6709857 h 10838767"/>
                <a:gd name="connsiteX88" fmla="*/ 3576297 w 4842919"/>
                <a:gd name="connsiteY88" fmla="*/ 6287204 h 10838767"/>
                <a:gd name="connsiteX89" fmla="*/ 3622656 w 4842919"/>
                <a:gd name="connsiteY89" fmla="*/ 5889520 h 10838767"/>
                <a:gd name="connsiteX90" fmla="*/ 3692994 w 4842919"/>
                <a:gd name="connsiteY90" fmla="*/ 5397151 h 10838767"/>
                <a:gd name="connsiteX91" fmla="*/ 3710579 w 4842919"/>
                <a:gd name="connsiteY91" fmla="*/ 5115797 h 10838767"/>
                <a:gd name="connsiteX92" fmla="*/ 3734304 w 4842919"/>
                <a:gd name="connsiteY92" fmla="*/ 5363936 h 10838767"/>
                <a:gd name="connsiteX93" fmla="*/ 3766752 w 4842919"/>
                <a:gd name="connsiteY93" fmla="*/ 6059505 h 10838767"/>
                <a:gd name="connsiteX94" fmla="*/ 3779452 w 4842919"/>
                <a:gd name="connsiteY94" fmla="*/ 6387263 h 10838767"/>
                <a:gd name="connsiteX95" fmla="*/ 3921594 w 4842919"/>
                <a:gd name="connsiteY95" fmla="*/ 6979766 h 10838767"/>
                <a:gd name="connsiteX96" fmla="*/ 4079856 w 4842919"/>
                <a:gd name="connsiteY96" fmla="*/ 7542474 h 10838767"/>
                <a:gd name="connsiteX97" fmla="*/ 4417591 w 4842919"/>
                <a:gd name="connsiteY97" fmla="*/ 8314523 h 10838767"/>
                <a:gd name="connsiteX98" fmla="*/ 4322970 w 4842919"/>
                <a:gd name="connsiteY98" fmla="*/ 8652537 h 10838767"/>
                <a:gd name="connsiteX99" fmla="*/ 4326040 w 4842919"/>
                <a:gd name="connsiteY99" fmla="*/ 8966828 h 10838767"/>
                <a:gd name="connsiteX100" fmla="*/ 4273286 w 4842919"/>
                <a:gd name="connsiteY100" fmla="*/ 9283351 h 10838767"/>
                <a:gd name="connsiteX101" fmla="*/ 4185363 w 4842919"/>
                <a:gd name="connsiteY101" fmla="*/ 9529536 h 10838767"/>
                <a:gd name="connsiteX102" fmla="*/ 4202948 w 4842919"/>
                <a:gd name="connsiteY102" fmla="*/ 9722966 h 10838767"/>
                <a:gd name="connsiteX103" fmla="*/ 4202948 w 4842919"/>
                <a:gd name="connsiteY103" fmla="*/ 9846059 h 10838767"/>
                <a:gd name="connsiteX104" fmla="*/ 4220533 w 4842919"/>
                <a:gd name="connsiteY104" fmla="*/ 10039489 h 10838767"/>
                <a:gd name="connsiteX105" fmla="*/ 4308456 w 4842919"/>
                <a:gd name="connsiteY105" fmla="*/ 10144997 h 10838767"/>
                <a:gd name="connsiteX106" fmla="*/ 4343625 w 4842919"/>
                <a:gd name="connsiteY106" fmla="*/ 10144997 h 10838767"/>
                <a:gd name="connsiteX107" fmla="*/ 4361210 w 4842919"/>
                <a:gd name="connsiteY107" fmla="*/ 10057074 h 10838767"/>
                <a:gd name="connsiteX108" fmla="*/ 4326040 w 4842919"/>
                <a:gd name="connsiteY108" fmla="*/ 9916397 h 10838767"/>
                <a:gd name="connsiteX109" fmla="*/ 4343625 w 4842919"/>
                <a:gd name="connsiteY109" fmla="*/ 9722966 h 10838767"/>
                <a:gd name="connsiteX110" fmla="*/ 4396379 w 4842919"/>
                <a:gd name="connsiteY110" fmla="*/ 9582289 h 10838767"/>
                <a:gd name="connsiteX111" fmla="*/ 4466717 w 4842919"/>
                <a:gd name="connsiteY111" fmla="*/ 9846059 h 10838767"/>
                <a:gd name="connsiteX112" fmla="*/ 4466717 w 4842919"/>
                <a:gd name="connsiteY112" fmla="*/ 10074659 h 10838767"/>
                <a:gd name="connsiteX113" fmla="*/ 4431548 w 4842919"/>
                <a:gd name="connsiteY113" fmla="*/ 10180166 h 10838767"/>
                <a:gd name="connsiteX114" fmla="*/ 4378794 w 4842919"/>
                <a:gd name="connsiteY114" fmla="*/ 10303259 h 10838767"/>
                <a:gd name="connsiteX115" fmla="*/ 4290871 w 4842919"/>
                <a:gd name="connsiteY115" fmla="*/ 10461520 h 10838767"/>
                <a:gd name="connsiteX116" fmla="*/ 4290871 w 4842919"/>
                <a:gd name="connsiteY116" fmla="*/ 10496689 h 10838767"/>
                <a:gd name="connsiteX117" fmla="*/ 4449133 w 4842919"/>
                <a:gd name="connsiteY117" fmla="*/ 10320843 h 10838767"/>
                <a:gd name="connsiteX118" fmla="*/ 4607394 w 4842919"/>
                <a:gd name="connsiteY118" fmla="*/ 10250505 h 10838767"/>
                <a:gd name="connsiteX119" fmla="*/ 4712902 w 4842919"/>
                <a:gd name="connsiteY119" fmla="*/ 10074659 h 10838767"/>
                <a:gd name="connsiteX120" fmla="*/ 4783240 w 4842919"/>
                <a:gd name="connsiteY120" fmla="*/ 9916397 h 10838767"/>
                <a:gd name="connsiteX121" fmla="*/ 4835994 w 4842919"/>
                <a:gd name="connsiteY121" fmla="*/ 9740551 h 10838767"/>
                <a:gd name="connsiteX122" fmla="*/ 4783240 w 4842919"/>
                <a:gd name="connsiteY122" fmla="*/ 9406443 h 10838767"/>
                <a:gd name="connsiteX123" fmla="*/ 4842833 w 4842919"/>
                <a:gd name="connsiteY123" fmla="*/ 8994182 h 10838767"/>
                <a:gd name="connsiteX124" fmla="*/ 4767051 w 4842919"/>
                <a:gd name="connsiteY124" fmla="*/ 8494835 h 10838767"/>
                <a:gd name="connsiteX125" fmla="*/ 4720438 w 4842919"/>
                <a:gd name="connsiteY125" fmla="*/ 7532146 h 10838767"/>
                <a:gd name="connsiteX126" fmla="*/ 4705086 w 4842919"/>
                <a:gd name="connsiteY126" fmla="*/ 6929803 h 10838767"/>
                <a:gd name="connsiteX127" fmla="*/ 4633144 w 4842919"/>
                <a:gd name="connsiteY127" fmla="*/ 6381611 h 10838767"/>
                <a:gd name="connsiteX128" fmla="*/ 4509423 w 4842919"/>
                <a:gd name="connsiteY128" fmla="*/ 5797689 h 10838767"/>
                <a:gd name="connsiteX129" fmla="*/ 4468950 w 4842919"/>
                <a:gd name="connsiteY129" fmla="*/ 4536900 h 10838767"/>
                <a:gd name="connsiteX130" fmla="*/ 4486334 w 4842919"/>
                <a:gd name="connsiteY130" fmla="*/ 3790581 h 10838767"/>
                <a:gd name="connsiteX131" fmla="*/ 4249079 w 4842919"/>
                <a:gd name="connsiteY131" fmla="*/ 3340208 h 10838767"/>
                <a:gd name="connsiteX132" fmla="*/ 3999320 w 4842919"/>
                <a:gd name="connsiteY132" fmla="*/ 3134280 h 10838767"/>
                <a:gd name="connsiteX133" fmla="*/ 3678324 w 4842919"/>
                <a:gd name="connsiteY133" fmla="*/ 3002758 h 10838767"/>
                <a:gd name="connsiteX134" fmla="*/ 3402429 w 4842919"/>
                <a:gd name="connsiteY134" fmla="*/ 2835938 h 10838767"/>
                <a:gd name="connsiteX135" fmla="*/ 3024779 w 4842919"/>
                <a:gd name="connsiteY135" fmla="*/ 2618782 h 10838767"/>
                <a:gd name="connsiteX136" fmla="*/ 2932566 w 4842919"/>
                <a:gd name="connsiteY136" fmla="*/ 2321634 h 10838767"/>
                <a:gd name="connsiteX137" fmla="*/ 2940426 w 4842919"/>
                <a:gd name="connsiteY137" fmla="*/ 2048534 h 10838767"/>
                <a:gd name="connsiteX138" fmla="*/ 3136471 w 4842919"/>
                <a:gd name="connsiteY138" fmla="*/ 2055350 h 10838767"/>
                <a:gd name="connsiteX139" fmla="*/ 3381669 w 4842919"/>
                <a:gd name="connsiteY139" fmla="*/ 2064655 h 10838767"/>
                <a:gd name="connsiteX140" fmla="*/ 3456335 w 4842919"/>
                <a:gd name="connsiteY140" fmla="*/ 1872657 h 10838767"/>
                <a:gd name="connsiteX141" fmla="*/ 3490152 w 4842919"/>
                <a:gd name="connsiteY141" fmla="*/ 1834162 h 10838767"/>
                <a:gd name="connsiteX142" fmla="*/ 3544393 w 4842919"/>
                <a:gd name="connsiteY142" fmla="*/ 1774720 h 10838767"/>
                <a:gd name="connsiteX143" fmla="*/ 3517148 w 4842919"/>
                <a:gd name="connsiteY143" fmla="*/ 1698444 h 10838767"/>
                <a:gd name="connsiteX144" fmla="*/ 3479084 w 4842919"/>
                <a:gd name="connsiteY144" fmla="*/ 1672741 h 10838767"/>
                <a:gd name="connsiteX145" fmla="*/ 3538167 w 4842919"/>
                <a:gd name="connsiteY145" fmla="*/ 1647680 h 10838767"/>
                <a:gd name="connsiteX146" fmla="*/ 3581842 w 4842919"/>
                <a:gd name="connsiteY146" fmla="*/ 1598300 h 10838767"/>
                <a:gd name="connsiteX147" fmla="*/ 3576833 w 4842919"/>
                <a:gd name="connsiteY147" fmla="*/ 1533129 h 10838767"/>
                <a:gd name="connsiteX148" fmla="*/ 3582358 w 4842919"/>
                <a:gd name="connsiteY148" fmla="*/ 1437316 h 10838767"/>
                <a:gd name="connsiteX149" fmla="*/ 3625953 w 4842919"/>
                <a:gd name="connsiteY149" fmla="*/ 1394453 h 10838767"/>
                <a:gd name="connsiteX150" fmla="*/ 3724744 w 4842919"/>
                <a:gd name="connsiteY150" fmla="*/ 1373572 h 10838767"/>
                <a:gd name="connsiteX151" fmla="*/ 3777254 w 4842919"/>
                <a:gd name="connsiteY151" fmla="*/ 1295174 h 10838767"/>
                <a:gd name="connsiteX152" fmla="*/ 3694093 w 4842919"/>
                <a:gd name="connsiteY152" fmla="*/ 1189665 h 10838767"/>
                <a:gd name="connsiteX153" fmla="*/ 3635111 w 4842919"/>
                <a:gd name="connsiteY153" fmla="*/ 1106749 h 10838767"/>
                <a:gd name="connsiteX154" fmla="*/ 3576129 w 4842919"/>
                <a:gd name="connsiteY154" fmla="*/ 991838 h 10838767"/>
                <a:gd name="connsiteX155" fmla="*/ 3618394 w 4842919"/>
                <a:gd name="connsiteY155" fmla="*/ 798392 h 10838767"/>
                <a:gd name="connsiteX156" fmla="*/ 3578949 w 4842919"/>
                <a:gd name="connsiteY156" fmla="*/ 379767 h 10838767"/>
                <a:gd name="connsiteX157" fmla="*/ 3230479 w 4842919"/>
                <a:gd name="connsiteY157" fmla="*/ 98358 h 10838767"/>
                <a:gd name="connsiteX158" fmla="*/ 2717060 w 4842919"/>
                <a:gd name="connsiteY158" fmla="*/ 854 h 10838767"/>
                <a:gd name="connsiteX159" fmla="*/ 2198302 w 4842919"/>
                <a:gd name="connsiteY159" fmla="*/ 70479 h 10838767"/>
                <a:gd name="connsiteX160" fmla="*/ 1776271 w 4842919"/>
                <a:gd name="connsiteY160" fmla="*/ 367951 h 10838767"/>
                <a:gd name="connsiteX161" fmla="*/ 1639257 w 4842919"/>
                <a:gd name="connsiteY161" fmla="*/ 692168 h 10838767"/>
                <a:gd name="connsiteX162" fmla="*/ 1628634 w 4842919"/>
                <a:gd name="connsiteY162" fmla="*/ 1143873 h 10838767"/>
                <a:gd name="connsiteX163" fmla="*/ 1792184 w 4842919"/>
                <a:gd name="connsiteY163" fmla="*/ 1466621 h 10838767"/>
                <a:gd name="connsiteX164" fmla="*/ 2061231 w 4842919"/>
                <a:gd name="connsiteY164" fmla="*/ 1853320 h 10838767"/>
                <a:gd name="connsiteX165" fmla="*/ 2064963 w 4842919"/>
                <a:gd name="connsiteY165" fmla="*/ 2162318 h 10838767"/>
                <a:gd name="connsiteX166" fmla="*/ 2004871 w 4842919"/>
                <a:gd name="connsiteY166" fmla="*/ 2513274 h 10838767"/>
                <a:gd name="connsiteX167" fmla="*/ 1562185 w 4842919"/>
                <a:gd name="connsiteY167" fmla="*/ 2813051 h 10838767"/>
                <a:gd name="connsiteX168" fmla="*/ 1139317 w 4842919"/>
                <a:gd name="connsiteY168" fmla="*/ 3020995 h 10838767"/>
                <a:gd name="connsiteX0" fmla="*/ 1139317 w 4842919"/>
                <a:gd name="connsiteY0" fmla="*/ 3020995 h 10838767"/>
                <a:gd name="connsiteX1" fmla="*/ 521192 w 4842919"/>
                <a:gd name="connsiteY1" fmla="*/ 3348556 h 10838767"/>
                <a:gd name="connsiteX2" fmla="*/ 332099 w 4842919"/>
                <a:gd name="connsiteY2" fmla="*/ 4163157 h 10838767"/>
                <a:gd name="connsiteX3" fmla="*/ 341311 w 4842919"/>
                <a:gd name="connsiteY3" fmla="*/ 5077558 h 10838767"/>
                <a:gd name="connsiteX4" fmla="*/ 280183 w 4842919"/>
                <a:gd name="connsiteY4" fmla="*/ 5956230 h 10838767"/>
                <a:gd name="connsiteX5" fmla="*/ 113548 w 4842919"/>
                <a:gd name="connsiteY5" fmla="*/ 6779357 h 10838767"/>
                <a:gd name="connsiteX6" fmla="*/ 57724 w 4842919"/>
                <a:gd name="connsiteY6" fmla="*/ 7509259 h 10838767"/>
                <a:gd name="connsiteX7" fmla="*/ 83682 w 4842919"/>
                <a:gd name="connsiteY7" fmla="*/ 8064430 h 10838767"/>
                <a:gd name="connsiteX8" fmla="*/ 51583 w 4842919"/>
                <a:gd name="connsiteY8" fmla="*/ 8331549 h 10838767"/>
                <a:gd name="connsiteX9" fmla="*/ 51583 w 4842919"/>
                <a:gd name="connsiteY9" fmla="*/ 8601459 h 10838767"/>
                <a:gd name="connsiteX10" fmla="*/ 158486 w 4842919"/>
                <a:gd name="connsiteY10" fmla="*/ 8755813 h 10838767"/>
                <a:gd name="connsiteX11" fmla="*/ 105733 w 4842919"/>
                <a:gd name="connsiteY11" fmla="*/ 8808566 h 10838767"/>
                <a:gd name="connsiteX12" fmla="*/ 193656 w 4842919"/>
                <a:gd name="connsiteY12" fmla="*/ 8878905 h 10838767"/>
                <a:gd name="connsiteX13" fmla="*/ 211240 w 4842919"/>
                <a:gd name="connsiteY13" fmla="*/ 8949243 h 10838767"/>
                <a:gd name="connsiteX14" fmla="*/ 211240 w 4842919"/>
                <a:gd name="connsiteY14" fmla="*/ 9001997 h 10838767"/>
                <a:gd name="connsiteX15" fmla="*/ 158486 w 4842919"/>
                <a:gd name="connsiteY15" fmla="*/ 9072336 h 10838767"/>
                <a:gd name="connsiteX16" fmla="*/ 105733 w 4842919"/>
                <a:gd name="connsiteY16" fmla="*/ 9177843 h 10838767"/>
                <a:gd name="connsiteX17" fmla="*/ 52979 w 4842919"/>
                <a:gd name="connsiteY17" fmla="*/ 9511951 h 10838767"/>
                <a:gd name="connsiteX18" fmla="*/ 225 w 4842919"/>
                <a:gd name="connsiteY18" fmla="*/ 9775720 h 10838767"/>
                <a:gd name="connsiteX19" fmla="*/ 35394 w 4842919"/>
                <a:gd name="connsiteY19" fmla="*/ 9898813 h 10838767"/>
                <a:gd name="connsiteX20" fmla="*/ 70563 w 4842919"/>
                <a:gd name="connsiteY20" fmla="*/ 10057074 h 10838767"/>
                <a:gd name="connsiteX21" fmla="*/ 228825 w 4842919"/>
                <a:gd name="connsiteY21" fmla="*/ 10303259 h 10838767"/>
                <a:gd name="connsiteX22" fmla="*/ 422256 w 4842919"/>
                <a:gd name="connsiteY22" fmla="*/ 10479105 h 10838767"/>
                <a:gd name="connsiteX23" fmla="*/ 527763 w 4842919"/>
                <a:gd name="connsiteY23" fmla="*/ 10496689 h 10838767"/>
                <a:gd name="connsiteX24" fmla="*/ 562933 w 4842919"/>
                <a:gd name="connsiteY24" fmla="*/ 10479105 h 10838767"/>
                <a:gd name="connsiteX25" fmla="*/ 510179 w 4842919"/>
                <a:gd name="connsiteY25" fmla="*/ 10356013 h 10838767"/>
                <a:gd name="connsiteX26" fmla="*/ 457425 w 4842919"/>
                <a:gd name="connsiteY26" fmla="*/ 10285674 h 10838767"/>
                <a:gd name="connsiteX27" fmla="*/ 369502 w 4842919"/>
                <a:gd name="connsiteY27" fmla="*/ 10162582 h 10838767"/>
                <a:gd name="connsiteX28" fmla="*/ 351917 w 4842919"/>
                <a:gd name="connsiteY28" fmla="*/ 9846059 h 10838767"/>
                <a:gd name="connsiteX29" fmla="*/ 422256 w 4842919"/>
                <a:gd name="connsiteY29" fmla="*/ 9652628 h 10838767"/>
                <a:gd name="connsiteX30" fmla="*/ 422256 w 4842919"/>
                <a:gd name="connsiteY30" fmla="*/ 9617459 h 10838767"/>
                <a:gd name="connsiteX31" fmla="*/ 527763 w 4842919"/>
                <a:gd name="connsiteY31" fmla="*/ 9775720 h 10838767"/>
                <a:gd name="connsiteX32" fmla="*/ 510179 w 4842919"/>
                <a:gd name="connsiteY32" fmla="*/ 9933982 h 10838767"/>
                <a:gd name="connsiteX33" fmla="*/ 492594 w 4842919"/>
                <a:gd name="connsiteY33" fmla="*/ 10092243 h 10838767"/>
                <a:gd name="connsiteX34" fmla="*/ 492594 w 4842919"/>
                <a:gd name="connsiteY34" fmla="*/ 10162582 h 10838767"/>
                <a:gd name="connsiteX35" fmla="*/ 562933 w 4842919"/>
                <a:gd name="connsiteY35" fmla="*/ 10180166 h 10838767"/>
                <a:gd name="connsiteX36" fmla="*/ 615686 w 4842919"/>
                <a:gd name="connsiteY36" fmla="*/ 9933982 h 10838767"/>
                <a:gd name="connsiteX37" fmla="*/ 615686 w 4842919"/>
                <a:gd name="connsiteY37" fmla="*/ 9670213 h 10838767"/>
                <a:gd name="connsiteX38" fmla="*/ 562933 w 4842919"/>
                <a:gd name="connsiteY38" fmla="*/ 9318520 h 10838767"/>
                <a:gd name="connsiteX39" fmla="*/ 527763 w 4842919"/>
                <a:gd name="connsiteY39" fmla="*/ 9089920 h 10838767"/>
                <a:gd name="connsiteX40" fmla="*/ 492594 w 4842919"/>
                <a:gd name="connsiteY40" fmla="*/ 8861320 h 10838767"/>
                <a:gd name="connsiteX41" fmla="*/ 562933 w 4842919"/>
                <a:gd name="connsiteY41" fmla="*/ 8579966 h 10838767"/>
                <a:gd name="connsiteX42" fmla="*/ 502642 w 4842919"/>
                <a:gd name="connsiteY42" fmla="*/ 8218225 h 10838767"/>
                <a:gd name="connsiteX43" fmla="*/ 974382 w 4842919"/>
                <a:gd name="connsiteY43" fmla="*/ 6496406 h 10838767"/>
                <a:gd name="connsiteX44" fmla="*/ 1067405 w 4842919"/>
                <a:gd name="connsiteY44" fmla="*/ 5613190 h 10838767"/>
                <a:gd name="connsiteX45" fmla="*/ 1093998 w 4842919"/>
                <a:gd name="connsiteY45" fmla="*/ 5115544 h 10838767"/>
                <a:gd name="connsiteX46" fmla="*/ 1130115 w 4842919"/>
                <a:gd name="connsiteY46" fmla="*/ 5187606 h 10838767"/>
                <a:gd name="connsiteX47" fmla="*/ 1207423 w 4842919"/>
                <a:gd name="connsiteY47" fmla="*/ 5640520 h 10838767"/>
                <a:gd name="connsiteX48" fmla="*/ 1325236 w 4842919"/>
                <a:gd name="connsiteY48" fmla="*/ 6306071 h 10838767"/>
                <a:gd name="connsiteX49" fmla="*/ 1193086 w 4842919"/>
                <a:gd name="connsiteY49" fmla="*/ 6738454 h 10838767"/>
                <a:gd name="connsiteX50" fmla="*/ 822515 w 4842919"/>
                <a:gd name="connsiteY50" fmla="*/ 7772698 h 10838767"/>
                <a:gd name="connsiteX51" fmla="*/ 698306 w 4842919"/>
                <a:gd name="connsiteY51" fmla="*/ 8794611 h 10838767"/>
                <a:gd name="connsiteX52" fmla="*/ 861871 w 4842919"/>
                <a:gd name="connsiteY52" fmla="*/ 9863643 h 10838767"/>
                <a:gd name="connsiteX53" fmla="*/ 1020133 w 4842919"/>
                <a:gd name="connsiteY53" fmla="*/ 10602197 h 10838767"/>
                <a:gd name="connsiteX54" fmla="*/ 1090471 w 4842919"/>
                <a:gd name="connsiteY54" fmla="*/ 10813213 h 10838767"/>
                <a:gd name="connsiteX55" fmla="*/ 1178394 w 4842919"/>
                <a:gd name="connsiteY55" fmla="*/ 10813213 h 10838767"/>
                <a:gd name="connsiteX56" fmla="*/ 1389410 w 4842919"/>
                <a:gd name="connsiteY56" fmla="*/ 10813213 h 10838767"/>
                <a:gd name="connsiteX57" fmla="*/ 1916948 w 4842919"/>
                <a:gd name="connsiteY57" fmla="*/ 10813213 h 10838767"/>
                <a:gd name="connsiteX58" fmla="*/ 2338979 w 4842919"/>
                <a:gd name="connsiteY58" fmla="*/ 10795628 h 10838767"/>
                <a:gd name="connsiteX59" fmla="*/ 2374148 w 4842919"/>
                <a:gd name="connsiteY59" fmla="*/ 10672536 h 10838767"/>
                <a:gd name="connsiteX60" fmla="*/ 2338979 w 4842919"/>
                <a:gd name="connsiteY60" fmla="*/ 10408766 h 10838767"/>
                <a:gd name="connsiteX61" fmla="*/ 2356563 w 4842919"/>
                <a:gd name="connsiteY61" fmla="*/ 10004320 h 10838767"/>
                <a:gd name="connsiteX62" fmla="*/ 2338979 w 4842919"/>
                <a:gd name="connsiteY62" fmla="*/ 9441613 h 10838767"/>
                <a:gd name="connsiteX63" fmla="*/ 2303810 w 4842919"/>
                <a:gd name="connsiteY63" fmla="*/ 9142674 h 10838767"/>
                <a:gd name="connsiteX64" fmla="*/ 2303810 w 4842919"/>
                <a:gd name="connsiteY64" fmla="*/ 9019582 h 10838767"/>
                <a:gd name="connsiteX65" fmla="*/ 2479656 w 4842919"/>
                <a:gd name="connsiteY65" fmla="*/ 9037166 h 10838767"/>
                <a:gd name="connsiteX66" fmla="*/ 2549994 w 4842919"/>
                <a:gd name="connsiteY66" fmla="*/ 9054751 h 10838767"/>
                <a:gd name="connsiteX67" fmla="*/ 2532410 w 4842919"/>
                <a:gd name="connsiteY67" fmla="*/ 9265766 h 10838767"/>
                <a:gd name="connsiteX68" fmla="*/ 2514825 w 4842919"/>
                <a:gd name="connsiteY68" fmla="*/ 9547120 h 10838767"/>
                <a:gd name="connsiteX69" fmla="*/ 2497240 w 4842919"/>
                <a:gd name="connsiteY69" fmla="*/ 9775720 h 10838767"/>
                <a:gd name="connsiteX70" fmla="*/ 2497240 w 4842919"/>
                <a:gd name="connsiteY70" fmla="*/ 10057074 h 10838767"/>
                <a:gd name="connsiteX71" fmla="*/ 2479656 w 4842919"/>
                <a:gd name="connsiteY71" fmla="*/ 10250505 h 10838767"/>
                <a:gd name="connsiteX72" fmla="*/ 2497240 w 4842919"/>
                <a:gd name="connsiteY72" fmla="*/ 10479105 h 10838767"/>
                <a:gd name="connsiteX73" fmla="*/ 2497240 w 4842919"/>
                <a:gd name="connsiteY73" fmla="*/ 10672536 h 10838767"/>
                <a:gd name="connsiteX74" fmla="*/ 2514825 w 4842919"/>
                <a:gd name="connsiteY74" fmla="*/ 10830797 h 10838767"/>
                <a:gd name="connsiteX75" fmla="*/ 2725840 w 4842919"/>
                <a:gd name="connsiteY75" fmla="*/ 10813213 h 10838767"/>
                <a:gd name="connsiteX76" fmla="*/ 3059948 w 4842919"/>
                <a:gd name="connsiteY76" fmla="*/ 10795628 h 10838767"/>
                <a:gd name="connsiteX77" fmla="*/ 3499563 w 4842919"/>
                <a:gd name="connsiteY77" fmla="*/ 10830797 h 10838767"/>
                <a:gd name="connsiteX78" fmla="*/ 3763333 w 4842919"/>
                <a:gd name="connsiteY78" fmla="*/ 10795628 h 10838767"/>
                <a:gd name="connsiteX79" fmla="*/ 3780917 w 4842919"/>
                <a:gd name="connsiteY79" fmla="*/ 10690120 h 10838767"/>
                <a:gd name="connsiteX80" fmla="*/ 3851256 w 4842919"/>
                <a:gd name="connsiteY80" fmla="*/ 10303259 h 10838767"/>
                <a:gd name="connsiteX81" fmla="*/ 3974348 w 4842919"/>
                <a:gd name="connsiteY81" fmla="*/ 9793305 h 10838767"/>
                <a:gd name="connsiteX82" fmla="*/ 4079856 w 4842919"/>
                <a:gd name="connsiteY82" fmla="*/ 9089920 h 10838767"/>
                <a:gd name="connsiteX83" fmla="*/ 4170011 w 4842919"/>
                <a:gd name="connsiteY83" fmla="*/ 8737391 h 10838767"/>
                <a:gd name="connsiteX84" fmla="*/ 4161486 w 4842919"/>
                <a:gd name="connsiteY84" fmla="*/ 8078640 h 10838767"/>
                <a:gd name="connsiteX85" fmla="*/ 4048340 w 4842919"/>
                <a:gd name="connsiteY85" fmla="*/ 7368455 h 10838767"/>
                <a:gd name="connsiteX86" fmla="*/ 3752447 w 4842919"/>
                <a:gd name="connsiteY86" fmla="*/ 6709857 h 10838767"/>
                <a:gd name="connsiteX87" fmla="*/ 3576297 w 4842919"/>
                <a:gd name="connsiteY87" fmla="*/ 6287204 h 10838767"/>
                <a:gd name="connsiteX88" fmla="*/ 3622656 w 4842919"/>
                <a:gd name="connsiteY88" fmla="*/ 5889520 h 10838767"/>
                <a:gd name="connsiteX89" fmla="*/ 3692994 w 4842919"/>
                <a:gd name="connsiteY89" fmla="*/ 5397151 h 10838767"/>
                <a:gd name="connsiteX90" fmla="*/ 3710579 w 4842919"/>
                <a:gd name="connsiteY90" fmla="*/ 5115797 h 10838767"/>
                <a:gd name="connsiteX91" fmla="*/ 3734304 w 4842919"/>
                <a:gd name="connsiteY91" fmla="*/ 5363936 h 10838767"/>
                <a:gd name="connsiteX92" fmla="*/ 3766752 w 4842919"/>
                <a:gd name="connsiteY92" fmla="*/ 6059505 h 10838767"/>
                <a:gd name="connsiteX93" fmla="*/ 3779452 w 4842919"/>
                <a:gd name="connsiteY93" fmla="*/ 6387263 h 10838767"/>
                <a:gd name="connsiteX94" fmla="*/ 3921594 w 4842919"/>
                <a:gd name="connsiteY94" fmla="*/ 6979766 h 10838767"/>
                <a:gd name="connsiteX95" fmla="*/ 4079856 w 4842919"/>
                <a:gd name="connsiteY95" fmla="*/ 7542474 h 10838767"/>
                <a:gd name="connsiteX96" fmla="*/ 4417591 w 4842919"/>
                <a:gd name="connsiteY96" fmla="*/ 8314523 h 10838767"/>
                <a:gd name="connsiteX97" fmla="*/ 4322970 w 4842919"/>
                <a:gd name="connsiteY97" fmla="*/ 8652537 h 10838767"/>
                <a:gd name="connsiteX98" fmla="*/ 4326040 w 4842919"/>
                <a:gd name="connsiteY98" fmla="*/ 8966828 h 10838767"/>
                <a:gd name="connsiteX99" fmla="*/ 4273286 w 4842919"/>
                <a:gd name="connsiteY99" fmla="*/ 9283351 h 10838767"/>
                <a:gd name="connsiteX100" fmla="*/ 4185363 w 4842919"/>
                <a:gd name="connsiteY100" fmla="*/ 9529536 h 10838767"/>
                <a:gd name="connsiteX101" fmla="*/ 4202948 w 4842919"/>
                <a:gd name="connsiteY101" fmla="*/ 9722966 h 10838767"/>
                <a:gd name="connsiteX102" fmla="*/ 4202948 w 4842919"/>
                <a:gd name="connsiteY102" fmla="*/ 9846059 h 10838767"/>
                <a:gd name="connsiteX103" fmla="*/ 4220533 w 4842919"/>
                <a:gd name="connsiteY103" fmla="*/ 10039489 h 10838767"/>
                <a:gd name="connsiteX104" fmla="*/ 4308456 w 4842919"/>
                <a:gd name="connsiteY104" fmla="*/ 10144997 h 10838767"/>
                <a:gd name="connsiteX105" fmla="*/ 4343625 w 4842919"/>
                <a:gd name="connsiteY105" fmla="*/ 10144997 h 10838767"/>
                <a:gd name="connsiteX106" fmla="*/ 4361210 w 4842919"/>
                <a:gd name="connsiteY106" fmla="*/ 10057074 h 10838767"/>
                <a:gd name="connsiteX107" fmla="*/ 4326040 w 4842919"/>
                <a:gd name="connsiteY107" fmla="*/ 9916397 h 10838767"/>
                <a:gd name="connsiteX108" fmla="*/ 4343625 w 4842919"/>
                <a:gd name="connsiteY108" fmla="*/ 9722966 h 10838767"/>
                <a:gd name="connsiteX109" fmla="*/ 4396379 w 4842919"/>
                <a:gd name="connsiteY109" fmla="*/ 9582289 h 10838767"/>
                <a:gd name="connsiteX110" fmla="*/ 4466717 w 4842919"/>
                <a:gd name="connsiteY110" fmla="*/ 9846059 h 10838767"/>
                <a:gd name="connsiteX111" fmla="*/ 4466717 w 4842919"/>
                <a:gd name="connsiteY111" fmla="*/ 10074659 h 10838767"/>
                <a:gd name="connsiteX112" fmla="*/ 4431548 w 4842919"/>
                <a:gd name="connsiteY112" fmla="*/ 10180166 h 10838767"/>
                <a:gd name="connsiteX113" fmla="*/ 4378794 w 4842919"/>
                <a:gd name="connsiteY113" fmla="*/ 10303259 h 10838767"/>
                <a:gd name="connsiteX114" fmla="*/ 4290871 w 4842919"/>
                <a:gd name="connsiteY114" fmla="*/ 10461520 h 10838767"/>
                <a:gd name="connsiteX115" fmla="*/ 4290871 w 4842919"/>
                <a:gd name="connsiteY115" fmla="*/ 10496689 h 10838767"/>
                <a:gd name="connsiteX116" fmla="*/ 4449133 w 4842919"/>
                <a:gd name="connsiteY116" fmla="*/ 10320843 h 10838767"/>
                <a:gd name="connsiteX117" fmla="*/ 4607394 w 4842919"/>
                <a:gd name="connsiteY117" fmla="*/ 10250505 h 10838767"/>
                <a:gd name="connsiteX118" fmla="*/ 4712902 w 4842919"/>
                <a:gd name="connsiteY118" fmla="*/ 10074659 h 10838767"/>
                <a:gd name="connsiteX119" fmla="*/ 4783240 w 4842919"/>
                <a:gd name="connsiteY119" fmla="*/ 9916397 h 10838767"/>
                <a:gd name="connsiteX120" fmla="*/ 4835994 w 4842919"/>
                <a:gd name="connsiteY120" fmla="*/ 9740551 h 10838767"/>
                <a:gd name="connsiteX121" fmla="*/ 4783240 w 4842919"/>
                <a:gd name="connsiteY121" fmla="*/ 9406443 h 10838767"/>
                <a:gd name="connsiteX122" fmla="*/ 4842833 w 4842919"/>
                <a:gd name="connsiteY122" fmla="*/ 8994182 h 10838767"/>
                <a:gd name="connsiteX123" fmla="*/ 4767051 w 4842919"/>
                <a:gd name="connsiteY123" fmla="*/ 8494835 h 10838767"/>
                <a:gd name="connsiteX124" fmla="*/ 4720438 w 4842919"/>
                <a:gd name="connsiteY124" fmla="*/ 7532146 h 10838767"/>
                <a:gd name="connsiteX125" fmla="*/ 4705086 w 4842919"/>
                <a:gd name="connsiteY125" fmla="*/ 6929803 h 10838767"/>
                <a:gd name="connsiteX126" fmla="*/ 4633144 w 4842919"/>
                <a:gd name="connsiteY126" fmla="*/ 6381611 h 10838767"/>
                <a:gd name="connsiteX127" fmla="*/ 4509423 w 4842919"/>
                <a:gd name="connsiteY127" fmla="*/ 5797689 h 10838767"/>
                <a:gd name="connsiteX128" fmla="*/ 4468950 w 4842919"/>
                <a:gd name="connsiteY128" fmla="*/ 4536900 h 10838767"/>
                <a:gd name="connsiteX129" fmla="*/ 4486334 w 4842919"/>
                <a:gd name="connsiteY129" fmla="*/ 3790581 h 10838767"/>
                <a:gd name="connsiteX130" fmla="*/ 4249079 w 4842919"/>
                <a:gd name="connsiteY130" fmla="*/ 3340208 h 10838767"/>
                <a:gd name="connsiteX131" fmla="*/ 3999320 w 4842919"/>
                <a:gd name="connsiteY131" fmla="*/ 3134280 h 10838767"/>
                <a:gd name="connsiteX132" fmla="*/ 3678324 w 4842919"/>
                <a:gd name="connsiteY132" fmla="*/ 3002758 h 10838767"/>
                <a:gd name="connsiteX133" fmla="*/ 3402429 w 4842919"/>
                <a:gd name="connsiteY133" fmla="*/ 2835938 h 10838767"/>
                <a:gd name="connsiteX134" fmla="*/ 3024779 w 4842919"/>
                <a:gd name="connsiteY134" fmla="*/ 2618782 h 10838767"/>
                <a:gd name="connsiteX135" fmla="*/ 2932566 w 4842919"/>
                <a:gd name="connsiteY135" fmla="*/ 2321634 h 10838767"/>
                <a:gd name="connsiteX136" fmla="*/ 2940426 w 4842919"/>
                <a:gd name="connsiteY136" fmla="*/ 2048534 h 10838767"/>
                <a:gd name="connsiteX137" fmla="*/ 3136471 w 4842919"/>
                <a:gd name="connsiteY137" fmla="*/ 2055350 h 10838767"/>
                <a:gd name="connsiteX138" fmla="*/ 3381669 w 4842919"/>
                <a:gd name="connsiteY138" fmla="*/ 2064655 h 10838767"/>
                <a:gd name="connsiteX139" fmla="*/ 3456335 w 4842919"/>
                <a:gd name="connsiteY139" fmla="*/ 1872657 h 10838767"/>
                <a:gd name="connsiteX140" fmla="*/ 3490152 w 4842919"/>
                <a:gd name="connsiteY140" fmla="*/ 1834162 h 10838767"/>
                <a:gd name="connsiteX141" fmla="*/ 3544393 w 4842919"/>
                <a:gd name="connsiteY141" fmla="*/ 1774720 h 10838767"/>
                <a:gd name="connsiteX142" fmla="*/ 3517148 w 4842919"/>
                <a:gd name="connsiteY142" fmla="*/ 1698444 h 10838767"/>
                <a:gd name="connsiteX143" fmla="*/ 3479084 w 4842919"/>
                <a:gd name="connsiteY143" fmla="*/ 1672741 h 10838767"/>
                <a:gd name="connsiteX144" fmla="*/ 3538167 w 4842919"/>
                <a:gd name="connsiteY144" fmla="*/ 1647680 h 10838767"/>
                <a:gd name="connsiteX145" fmla="*/ 3581842 w 4842919"/>
                <a:gd name="connsiteY145" fmla="*/ 1598300 h 10838767"/>
                <a:gd name="connsiteX146" fmla="*/ 3576833 w 4842919"/>
                <a:gd name="connsiteY146" fmla="*/ 1533129 h 10838767"/>
                <a:gd name="connsiteX147" fmla="*/ 3582358 w 4842919"/>
                <a:gd name="connsiteY147" fmla="*/ 1437316 h 10838767"/>
                <a:gd name="connsiteX148" fmla="*/ 3625953 w 4842919"/>
                <a:gd name="connsiteY148" fmla="*/ 1394453 h 10838767"/>
                <a:gd name="connsiteX149" fmla="*/ 3724744 w 4842919"/>
                <a:gd name="connsiteY149" fmla="*/ 1373572 h 10838767"/>
                <a:gd name="connsiteX150" fmla="*/ 3777254 w 4842919"/>
                <a:gd name="connsiteY150" fmla="*/ 1295174 h 10838767"/>
                <a:gd name="connsiteX151" fmla="*/ 3694093 w 4842919"/>
                <a:gd name="connsiteY151" fmla="*/ 1189665 h 10838767"/>
                <a:gd name="connsiteX152" fmla="*/ 3635111 w 4842919"/>
                <a:gd name="connsiteY152" fmla="*/ 1106749 h 10838767"/>
                <a:gd name="connsiteX153" fmla="*/ 3576129 w 4842919"/>
                <a:gd name="connsiteY153" fmla="*/ 991838 h 10838767"/>
                <a:gd name="connsiteX154" fmla="*/ 3618394 w 4842919"/>
                <a:gd name="connsiteY154" fmla="*/ 798392 h 10838767"/>
                <a:gd name="connsiteX155" fmla="*/ 3578949 w 4842919"/>
                <a:gd name="connsiteY155" fmla="*/ 379767 h 10838767"/>
                <a:gd name="connsiteX156" fmla="*/ 3230479 w 4842919"/>
                <a:gd name="connsiteY156" fmla="*/ 98358 h 10838767"/>
                <a:gd name="connsiteX157" fmla="*/ 2717060 w 4842919"/>
                <a:gd name="connsiteY157" fmla="*/ 854 h 10838767"/>
                <a:gd name="connsiteX158" fmla="*/ 2198302 w 4842919"/>
                <a:gd name="connsiteY158" fmla="*/ 70479 h 10838767"/>
                <a:gd name="connsiteX159" fmla="*/ 1776271 w 4842919"/>
                <a:gd name="connsiteY159" fmla="*/ 367951 h 10838767"/>
                <a:gd name="connsiteX160" fmla="*/ 1639257 w 4842919"/>
                <a:gd name="connsiteY160" fmla="*/ 692168 h 10838767"/>
                <a:gd name="connsiteX161" fmla="*/ 1628634 w 4842919"/>
                <a:gd name="connsiteY161" fmla="*/ 1143873 h 10838767"/>
                <a:gd name="connsiteX162" fmla="*/ 1792184 w 4842919"/>
                <a:gd name="connsiteY162" fmla="*/ 1466621 h 10838767"/>
                <a:gd name="connsiteX163" fmla="*/ 2061231 w 4842919"/>
                <a:gd name="connsiteY163" fmla="*/ 1853320 h 10838767"/>
                <a:gd name="connsiteX164" fmla="*/ 2064963 w 4842919"/>
                <a:gd name="connsiteY164" fmla="*/ 2162318 h 10838767"/>
                <a:gd name="connsiteX165" fmla="*/ 2004871 w 4842919"/>
                <a:gd name="connsiteY165" fmla="*/ 2513274 h 10838767"/>
                <a:gd name="connsiteX166" fmla="*/ 1562185 w 4842919"/>
                <a:gd name="connsiteY166" fmla="*/ 2813051 h 10838767"/>
                <a:gd name="connsiteX167" fmla="*/ 1139317 w 4842919"/>
                <a:gd name="connsiteY167" fmla="*/ 3020995 h 10838767"/>
                <a:gd name="connsiteX0" fmla="*/ 1139317 w 4842919"/>
                <a:gd name="connsiteY0" fmla="*/ 3020995 h 10838767"/>
                <a:gd name="connsiteX1" fmla="*/ 521192 w 4842919"/>
                <a:gd name="connsiteY1" fmla="*/ 3348556 h 10838767"/>
                <a:gd name="connsiteX2" fmla="*/ 332099 w 4842919"/>
                <a:gd name="connsiteY2" fmla="*/ 4163157 h 10838767"/>
                <a:gd name="connsiteX3" fmla="*/ 341311 w 4842919"/>
                <a:gd name="connsiteY3" fmla="*/ 5077558 h 10838767"/>
                <a:gd name="connsiteX4" fmla="*/ 280183 w 4842919"/>
                <a:gd name="connsiteY4" fmla="*/ 5956230 h 10838767"/>
                <a:gd name="connsiteX5" fmla="*/ 113548 w 4842919"/>
                <a:gd name="connsiteY5" fmla="*/ 6779357 h 10838767"/>
                <a:gd name="connsiteX6" fmla="*/ 57724 w 4842919"/>
                <a:gd name="connsiteY6" fmla="*/ 7509259 h 10838767"/>
                <a:gd name="connsiteX7" fmla="*/ 83682 w 4842919"/>
                <a:gd name="connsiteY7" fmla="*/ 8064430 h 10838767"/>
                <a:gd name="connsiteX8" fmla="*/ 51583 w 4842919"/>
                <a:gd name="connsiteY8" fmla="*/ 8331549 h 10838767"/>
                <a:gd name="connsiteX9" fmla="*/ 51583 w 4842919"/>
                <a:gd name="connsiteY9" fmla="*/ 8601459 h 10838767"/>
                <a:gd name="connsiteX10" fmla="*/ 158486 w 4842919"/>
                <a:gd name="connsiteY10" fmla="*/ 8755813 h 10838767"/>
                <a:gd name="connsiteX11" fmla="*/ 105733 w 4842919"/>
                <a:gd name="connsiteY11" fmla="*/ 8808566 h 10838767"/>
                <a:gd name="connsiteX12" fmla="*/ 193656 w 4842919"/>
                <a:gd name="connsiteY12" fmla="*/ 8878905 h 10838767"/>
                <a:gd name="connsiteX13" fmla="*/ 211240 w 4842919"/>
                <a:gd name="connsiteY13" fmla="*/ 8949243 h 10838767"/>
                <a:gd name="connsiteX14" fmla="*/ 211240 w 4842919"/>
                <a:gd name="connsiteY14" fmla="*/ 9001997 h 10838767"/>
                <a:gd name="connsiteX15" fmla="*/ 158486 w 4842919"/>
                <a:gd name="connsiteY15" fmla="*/ 9072336 h 10838767"/>
                <a:gd name="connsiteX16" fmla="*/ 105733 w 4842919"/>
                <a:gd name="connsiteY16" fmla="*/ 9177843 h 10838767"/>
                <a:gd name="connsiteX17" fmla="*/ 52979 w 4842919"/>
                <a:gd name="connsiteY17" fmla="*/ 9511951 h 10838767"/>
                <a:gd name="connsiteX18" fmla="*/ 225 w 4842919"/>
                <a:gd name="connsiteY18" fmla="*/ 9775720 h 10838767"/>
                <a:gd name="connsiteX19" fmla="*/ 35394 w 4842919"/>
                <a:gd name="connsiteY19" fmla="*/ 9898813 h 10838767"/>
                <a:gd name="connsiteX20" fmla="*/ 70563 w 4842919"/>
                <a:gd name="connsiteY20" fmla="*/ 10057074 h 10838767"/>
                <a:gd name="connsiteX21" fmla="*/ 228825 w 4842919"/>
                <a:gd name="connsiteY21" fmla="*/ 10303259 h 10838767"/>
                <a:gd name="connsiteX22" fmla="*/ 422256 w 4842919"/>
                <a:gd name="connsiteY22" fmla="*/ 10479105 h 10838767"/>
                <a:gd name="connsiteX23" fmla="*/ 527763 w 4842919"/>
                <a:gd name="connsiteY23" fmla="*/ 10496689 h 10838767"/>
                <a:gd name="connsiteX24" fmla="*/ 562933 w 4842919"/>
                <a:gd name="connsiteY24" fmla="*/ 10479105 h 10838767"/>
                <a:gd name="connsiteX25" fmla="*/ 510179 w 4842919"/>
                <a:gd name="connsiteY25" fmla="*/ 10356013 h 10838767"/>
                <a:gd name="connsiteX26" fmla="*/ 457425 w 4842919"/>
                <a:gd name="connsiteY26" fmla="*/ 10285674 h 10838767"/>
                <a:gd name="connsiteX27" fmla="*/ 369502 w 4842919"/>
                <a:gd name="connsiteY27" fmla="*/ 10162582 h 10838767"/>
                <a:gd name="connsiteX28" fmla="*/ 351917 w 4842919"/>
                <a:gd name="connsiteY28" fmla="*/ 9846059 h 10838767"/>
                <a:gd name="connsiteX29" fmla="*/ 422256 w 4842919"/>
                <a:gd name="connsiteY29" fmla="*/ 9652628 h 10838767"/>
                <a:gd name="connsiteX30" fmla="*/ 422256 w 4842919"/>
                <a:gd name="connsiteY30" fmla="*/ 9617459 h 10838767"/>
                <a:gd name="connsiteX31" fmla="*/ 527763 w 4842919"/>
                <a:gd name="connsiteY31" fmla="*/ 9775720 h 10838767"/>
                <a:gd name="connsiteX32" fmla="*/ 510179 w 4842919"/>
                <a:gd name="connsiteY32" fmla="*/ 9933982 h 10838767"/>
                <a:gd name="connsiteX33" fmla="*/ 492594 w 4842919"/>
                <a:gd name="connsiteY33" fmla="*/ 10092243 h 10838767"/>
                <a:gd name="connsiteX34" fmla="*/ 492594 w 4842919"/>
                <a:gd name="connsiteY34" fmla="*/ 10162582 h 10838767"/>
                <a:gd name="connsiteX35" fmla="*/ 562933 w 4842919"/>
                <a:gd name="connsiteY35" fmla="*/ 10180166 h 10838767"/>
                <a:gd name="connsiteX36" fmla="*/ 615686 w 4842919"/>
                <a:gd name="connsiteY36" fmla="*/ 9933982 h 10838767"/>
                <a:gd name="connsiteX37" fmla="*/ 615686 w 4842919"/>
                <a:gd name="connsiteY37" fmla="*/ 9670213 h 10838767"/>
                <a:gd name="connsiteX38" fmla="*/ 562933 w 4842919"/>
                <a:gd name="connsiteY38" fmla="*/ 9318520 h 10838767"/>
                <a:gd name="connsiteX39" fmla="*/ 527763 w 4842919"/>
                <a:gd name="connsiteY39" fmla="*/ 9089920 h 10838767"/>
                <a:gd name="connsiteX40" fmla="*/ 492594 w 4842919"/>
                <a:gd name="connsiteY40" fmla="*/ 8861320 h 10838767"/>
                <a:gd name="connsiteX41" fmla="*/ 562933 w 4842919"/>
                <a:gd name="connsiteY41" fmla="*/ 8579966 h 10838767"/>
                <a:gd name="connsiteX42" fmla="*/ 502642 w 4842919"/>
                <a:gd name="connsiteY42" fmla="*/ 8218225 h 10838767"/>
                <a:gd name="connsiteX43" fmla="*/ 974382 w 4842919"/>
                <a:gd name="connsiteY43" fmla="*/ 6496406 h 10838767"/>
                <a:gd name="connsiteX44" fmla="*/ 1067405 w 4842919"/>
                <a:gd name="connsiteY44" fmla="*/ 5613190 h 10838767"/>
                <a:gd name="connsiteX45" fmla="*/ 1093998 w 4842919"/>
                <a:gd name="connsiteY45" fmla="*/ 5115544 h 10838767"/>
                <a:gd name="connsiteX46" fmla="*/ 1130115 w 4842919"/>
                <a:gd name="connsiteY46" fmla="*/ 5187606 h 10838767"/>
                <a:gd name="connsiteX47" fmla="*/ 1207423 w 4842919"/>
                <a:gd name="connsiteY47" fmla="*/ 5640520 h 10838767"/>
                <a:gd name="connsiteX48" fmla="*/ 1325236 w 4842919"/>
                <a:gd name="connsiteY48" fmla="*/ 6306071 h 10838767"/>
                <a:gd name="connsiteX49" fmla="*/ 1193086 w 4842919"/>
                <a:gd name="connsiteY49" fmla="*/ 6738454 h 10838767"/>
                <a:gd name="connsiteX50" fmla="*/ 822515 w 4842919"/>
                <a:gd name="connsiteY50" fmla="*/ 7772698 h 10838767"/>
                <a:gd name="connsiteX51" fmla="*/ 698306 w 4842919"/>
                <a:gd name="connsiteY51" fmla="*/ 8794611 h 10838767"/>
                <a:gd name="connsiteX52" fmla="*/ 861871 w 4842919"/>
                <a:gd name="connsiteY52" fmla="*/ 9863643 h 10838767"/>
                <a:gd name="connsiteX53" fmla="*/ 1020133 w 4842919"/>
                <a:gd name="connsiteY53" fmla="*/ 10602197 h 10838767"/>
                <a:gd name="connsiteX54" fmla="*/ 1090471 w 4842919"/>
                <a:gd name="connsiteY54" fmla="*/ 10813213 h 10838767"/>
                <a:gd name="connsiteX55" fmla="*/ 1178394 w 4842919"/>
                <a:gd name="connsiteY55" fmla="*/ 10813213 h 10838767"/>
                <a:gd name="connsiteX56" fmla="*/ 1389410 w 4842919"/>
                <a:gd name="connsiteY56" fmla="*/ 10813213 h 10838767"/>
                <a:gd name="connsiteX57" fmla="*/ 1916948 w 4842919"/>
                <a:gd name="connsiteY57" fmla="*/ 10813213 h 10838767"/>
                <a:gd name="connsiteX58" fmla="*/ 2338979 w 4842919"/>
                <a:gd name="connsiteY58" fmla="*/ 10795628 h 10838767"/>
                <a:gd name="connsiteX59" fmla="*/ 2374148 w 4842919"/>
                <a:gd name="connsiteY59" fmla="*/ 10672536 h 10838767"/>
                <a:gd name="connsiteX60" fmla="*/ 2338979 w 4842919"/>
                <a:gd name="connsiteY60" fmla="*/ 10408766 h 10838767"/>
                <a:gd name="connsiteX61" fmla="*/ 2356563 w 4842919"/>
                <a:gd name="connsiteY61" fmla="*/ 10004320 h 10838767"/>
                <a:gd name="connsiteX62" fmla="*/ 2338979 w 4842919"/>
                <a:gd name="connsiteY62" fmla="*/ 9441613 h 10838767"/>
                <a:gd name="connsiteX63" fmla="*/ 2303810 w 4842919"/>
                <a:gd name="connsiteY63" fmla="*/ 9142674 h 10838767"/>
                <a:gd name="connsiteX64" fmla="*/ 2310160 w 4842919"/>
                <a:gd name="connsiteY64" fmla="*/ 9025932 h 10838767"/>
                <a:gd name="connsiteX65" fmla="*/ 2479656 w 4842919"/>
                <a:gd name="connsiteY65" fmla="*/ 9037166 h 10838767"/>
                <a:gd name="connsiteX66" fmla="*/ 2549994 w 4842919"/>
                <a:gd name="connsiteY66" fmla="*/ 9054751 h 10838767"/>
                <a:gd name="connsiteX67" fmla="*/ 2532410 w 4842919"/>
                <a:gd name="connsiteY67" fmla="*/ 9265766 h 10838767"/>
                <a:gd name="connsiteX68" fmla="*/ 2514825 w 4842919"/>
                <a:gd name="connsiteY68" fmla="*/ 9547120 h 10838767"/>
                <a:gd name="connsiteX69" fmla="*/ 2497240 w 4842919"/>
                <a:gd name="connsiteY69" fmla="*/ 9775720 h 10838767"/>
                <a:gd name="connsiteX70" fmla="*/ 2497240 w 4842919"/>
                <a:gd name="connsiteY70" fmla="*/ 10057074 h 10838767"/>
                <a:gd name="connsiteX71" fmla="*/ 2479656 w 4842919"/>
                <a:gd name="connsiteY71" fmla="*/ 10250505 h 10838767"/>
                <a:gd name="connsiteX72" fmla="*/ 2497240 w 4842919"/>
                <a:gd name="connsiteY72" fmla="*/ 10479105 h 10838767"/>
                <a:gd name="connsiteX73" fmla="*/ 2497240 w 4842919"/>
                <a:gd name="connsiteY73" fmla="*/ 10672536 h 10838767"/>
                <a:gd name="connsiteX74" fmla="*/ 2514825 w 4842919"/>
                <a:gd name="connsiteY74" fmla="*/ 10830797 h 10838767"/>
                <a:gd name="connsiteX75" fmla="*/ 2725840 w 4842919"/>
                <a:gd name="connsiteY75" fmla="*/ 10813213 h 10838767"/>
                <a:gd name="connsiteX76" fmla="*/ 3059948 w 4842919"/>
                <a:gd name="connsiteY76" fmla="*/ 10795628 h 10838767"/>
                <a:gd name="connsiteX77" fmla="*/ 3499563 w 4842919"/>
                <a:gd name="connsiteY77" fmla="*/ 10830797 h 10838767"/>
                <a:gd name="connsiteX78" fmla="*/ 3763333 w 4842919"/>
                <a:gd name="connsiteY78" fmla="*/ 10795628 h 10838767"/>
                <a:gd name="connsiteX79" fmla="*/ 3780917 w 4842919"/>
                <a:gd name="connsiteY79" fmla="*/ 10690120 h 10838767"/>
                <a:gd name="connsiteX80" fmla="*/ 3851256 w 4842919"/>
                <a:gd name="connsiteY80" fmla="*/ 10303259 h 10838767"/>
                <a:gd name="connsiteX81" fmla="*/ 3974348 w 4842919"/>
                <a:gd name="connsiteY81" fmla="*/ 9793305 h 10838767"/>
                <a:gd name="connsiteX82" fmla="*/ 4079856 w 4842919"/>
                <a:gd name="connsiteY82" fmla="*/ 9089920 h 10838767"/>
                <a:gd name="connsiteX83" fmla="*/ 4170011 w 4842919"/>
                <a:gd name="connsiteY83" fmla="*/ 8737391 h 10838767"/>
                <a:gd name="connsiteX84" fmla="*/ 4161486 w 4842919"/>
                <a:gd name="connsiteY84" fmla="*/ 8078640 h 10838767"/>
                <a:gd name="connsiteX85" fmla="*/ 4048340 w 4842919"/>
                <a:gd name="connsiteY85" fmla="*/ 7368455 h 10838767"/>
                <a:gd name="connsiteX86" fmla="*/ 3752447 w 4842919"/>
                <a:gd name="connsiteY86" fmla="*/ 6709857 h 10838767"/>
                <a:gd name="connsiteX87" fmla="*/ 3576297 w 4842919"/>
                <a:gd name="connsiteY87" fmla="*/ 6287204 h 10838767"/>
                <a:gd name="connsiteX88" fmla="*/ 3622656 w 4842919"/>
                <a:gd name="connsiteY88" fmla="*/ 5889520 h 10838767"/>
                <a:gd name="connsiteX89" fmla="*/ 3692994 w 4842919"/>
                <a:gd name="connsiteY89" fmla="*/ 5397151 h 10838767"/>
                <a:gd name="connsiteX90" fmla="*/ 3710579 w 4842919"/>
                <a:gd name="connsiteY90" fmla="*/ 5115797 h 10838767"/>
                <a:gd name="connsiteX91" fmla="*/ 3734304 w 4842919"/>
                <a:gd name="connsiteY91" fmla="*/ 5363936 h 10838767"/>
                <a:gd name="connsiteX92" fmla="*/ 3766752 w 4842919"/>
                <a:gd name="connsiteY92" fmla="*/ 6059505 h 10838767"/>
                <a:gd name="connsiteX93" fmla="*/ 3779452 w 4842919"/>
                <a:gd name="connsiteY93" fmla="*/ 6387263 h 10838767"/>
                <a:gd name="connsiteX94" fmla="*/ 3921594 w 4842919"/>
                <a:gd name="connsiteY94" fmla="*/ 6979766 h 10838767"/>
                <a:gd name="connsiteX95" fmla="*/ 4079856 w 4842919"/>
                <a:gd name="connsiteY95" fmla="*/ 7542474 h 10838767"/>
                <a:gd name="connsiteX96" fmla="*/ 4417591 w 4842919"/>
                <a:gd name="connsiteY96" fmla="*/ 8314523 h 10838767"/>
                <a:gd name="connsiteX97" fmla="*/ 4322970 w 4842919"/>
                <a:gd name="connsiteY97" fmla="*/ 8652537 h 10838767"/>
                <a:gd name="connsiteX98" fmla="*/ 4326040 w 4842919"/>
                <a:gd name="connsiteY98" fmla="*/ 8966828 h 10838767"/>
                <a:gd name="connsiteX99" fmla="*/ 4273286 w 4842919"/>
                <a:gd name="connsiteY99" fmla="*/ 9283351 h 10838767"/>
                <a:gd name="connsiteX100" fmla="*/ 4185363 w 4842919"/>
                <a:gd name="connsiteY100" fmla="*/ 9529536 h 10838767"/>
                <a:gd name="connsiteX101" fmla="*/ 4202948 w 4842919"/>
                <a:gd name="connsiteY101" fmla="*/ 9722966 h 10838767"/>
                <a:gd name="connsiteX102" fmla="*/ 4202948 w 4842919"/>
                <a:gd name="connsiteY102" fmla="*/ 9846059 h 10838767"/>
                <a:gd name="connsiteX103" fmla="*/ 4220533 w 4842919"/>
                <a:gd name="connsiteY103" fmla="*/ 10039489 h 10838767"/>
                <a:gd name="connsiteX104" fmla="*/ 4308456 w 4842919"/>
                <a:gd name="connsiteY104" fmla="*/ 10144997 h 10838767"/>
                <a:gd name="connsiteX105" fmla="*/ 4343625 w 4842919"/>
                <a:gd name="connsiteY105" fmla="*/ 10144997 h 10838767"/>
                <a:gd name="connsiteX106" fmla="*/ 4361210 w 4842919"/>
                <a:gd name="connsiteY106" fmla="*/ 10057074 h 10838767"/>
                <a:gd name="connsiteX107" fmla="*/ 4326040 w 4842919"/>
                <a:gd name="connsiteY107" fmla="*/ 9916397 h 10838767"/>
                <a:gd name="connsiteX108" fmla="*/ 4343625 w 4842919"/>
                <a:gd name="connsiteY108" fmla="*/ 9722966 h 10838767"/>
                <a:gd name="connsiteX109" fmla="*/ 4396379 w 4842919"/>
                <a:gd name="connsiteY109" fmla="*/ 9582289 h 10838767"/>
                <a:gd name="connsiteX110" fmla="*/ 4466717 w 4842919"/>
                <a:gd name="connsiteY110" fmla="*/ 9846059 h 10838767"/>
                <a:gd name="connsiteX111" fmla="*/ 4466717 w 4842919"/>
                <a:gd name="connsiteY111" fmla="*/ 10074659 h 10838767"/>
                <a:gd name="connsiteX112" fmla="*/ 4431548 w 4842919"/>
                <a:gd name="connsiteY112" fmla="*/ 10180166 h 10838767"/>
                <a:gd name="connsiteX113" fmla="*/ 4378794 w 4842919"/>
                <a:gd name="connsiteY113" fmla="*/ 10303259 h 10838767"/>
                <a:gd name="connsiteX114" fmla="*/ 4290871 w 4842919"/>
                <a:gd name="connsiteY114" fmla="*/ 10461520 h 10838767"/>
                <a:gd name="connsiteX115" fmla="*/ 4290871 w 4842919"/>
                <a:gd name="connsiteY115" fmla="*/ 10496689 h 10838767"/>
                <a:gd name="connsiteX116" fmla="*/ 4449133 w 4842919"/>
                <a:gd name="connsiteY116" fmla="*/ 10320843 h 10838767"/>
                <a:gd name="connsiteX117" fmla="*/ 4607394 w 4842919"/>
                <a:gd name="connsiteY117" fmla="*/ 10250505 h 10838767"/>
                <a:gd name="connsiteX118" fmla="*/ 4712902 w 4842919"/>
                <a:gd name="connsiteY118" fmla="*/ 10074659 h 10838767"/>
                <a:gd name="connsiteX119" fmla="*/ 4783240 w 4842919"/>
                <a:gd name="connsiteY119" fmla="*/ 9916397 h 10838767"/>
                <a:gd name="connsiteX120" fmla="*/ 4835994 w 4842919"/>
                <a:gd name="connsiteY120" fmla="*/ 9740551 h 10838767"/>
                <a:gd name="connsiteX121" fmla="*/ 4783240 w 4842919"/>
                <a:gd name="connsiteY121" fmla="*/ 9406443 h 10838767"/>
                <a:gd name="connsiteX122" fmla="*/ 4842833 w 4842919"/>
                <a:gd name="connsiteY122" fmla="*/ 8994182 h 10838767"/>
                <a:gd name="connsiteX123" fmla="*/ 4767051 w 4842919"/>
                <a:gd name="connsiteY123" fmla="*/ 8494835 h 10838767"/>
                <a:gd name="connsiteX124" fmla="*/ 4720438 w 4842919"/>
                <a:gd name="connsiteY124" fmla="*/ 7532146 h 10838767"/>
                <a:gd name="connsiteX125" fmla="*/ 4705086 w 4842919"/>
                <a:gd name="connsiteY125" fmla="*/ 6929803 h 10838767"/>
                <a:gd name="connsiteX126" fmla="*/ 4633144 w 4842919"/>
                <a:gd name="connsiteY126" fmla="*/ 6381611 h 10838767"/>
                <a:gd name="connsiteX127" fmla="*/ 4509423 w 4842919"/>
                <a:gd name="connsiteY127" fmla="*/ 5797689 h 10838767"/>
                <a:gd name="connsiteX128" fmla="*/ 4468950 w 4842919"/>
                <a:gd name="connsiteY128" fmla="*/ 4536900 h 10838767"/>
                <a:gd name="connsiteX129" fmla="*/ 4486334 w 4842919"/>
                <a:gd name="connsiteY129" fmla="*/ 3790581 h 10838767"/>
                <a:gd name="connsiteX130" fmla="*/ 4249079 w 4842919"/>
                <a:gd name="connsiteY130" fmla="*/ 3340208 h 10838767"/>
                <a:gd name="connsiteX131" fmla="*/ 3999320 w 4842919"/>
                <a:gd name="connsiteY131" fmla="*/ 3134280 h 10838767"/>
                <a:gd name="connsiteX132" fmla="*/ 3678324 w 4842919"/>
                <a:gd name="connsiteY132" fmla="*/ 3002758 h 10838767"/>
                <a:gd name="connsiteX133" fmla="*/ 3402429 w 4842919"/>
                <a:gd name="connsiteY133" fmla="*/ 2835938 h 10838767"/>
                <a:gd name="connsiteX134" fmla="*/ 3024779 w 4842919"/>
                <a:gd name="connsiteY134" fmla="*/ 2618782 h 10838767"/>
                <a:gd name="connsiteX135" fmla="*/ 2932566 w 4842919"/>
                <a:gd name="connsiteY135" fmla="*/ 2321634 h 10838767"/>
                <a:gd name="connsiteX136" fmla="*/ 2940426 w 4842919"/>
                <a:gd name="connsiteY136" fmla="*/ 2048534 h 10838767"/>
                <a:gd name="connsiteX137" fmla="*/ 3136471 w 4842919"/>
                <a:gd name="connsiteY137" fmla="*/ 2055350 h 10838767"/>
                <a:gd name="connsiteX138" fmla="*/ 3381669 w 4842919"/>
                <a:gd name="connsiteY138" fmla="*/ 2064655 h 10838767"/>
                <a:gd name="connsiteX139" fmla="*/ 3456335 w 4842919"/>
                <a:gd name="connsiteY139" fmla="*/ 1872657 h 10838767"/>
                <a:gd name="connsiteX140" fmla="*/ 3490152 w 4842919"/>
                <a:gd name="connsiteY140" fmla="*/ 1834162 h 10838767"/>
                <a:gd name="connsiteX141" fmla="*/ 3544393 w 4842919"/>
                <a:gd name="connsiteY141" fmla="*/ 1774720 h 10838767"/>
                <a:gd name="connsiteX142" fmla="*/ 3517148 w 4842919"/>
                <a:gd name="connsiteY142" fmla="*/ 1698444 h 10838767"/>
                <a:gd name="connsiteX143" fmla="*/ 3479084 w 4842919"/>
                <a:gd name="connsiteY143" fmla="*/ 1672741 h 10838767"/>
                <a:gd name="connsiteX144" fmla="*/ 3538167 w 4842919"/>
                <a:gd name="connsiteY144" fmla="*/ 1647680 h 10838767"/>
                <a:gd name="connsiteX145" fmla="*/ 3581842 w 4842919"/>
                <a:gd name="connsiteY145" fmla="*/ 1598300 h 10838767"/>
                <a:gd name="connsiteX146" fmla="*/ 3576833 w 4842919"/>
                <a:gd name="connsiteY146" fmla="*/ 1533129 h 10838767"/>
                <a:gd name="connsiteX147" fmla="*/ 3582358 w 4842919"/>
                <a:gd name="connsiteY147" fmla="*/ 1437316 h 10838767"/>
                <a:gd name="connsiteX148" fmla="*/ 3625953 w 4842919"/>
                <a:gd name="connsiteY148" fmla="*/ 1394453 h 10838767"/>
                <a:gd name="connsiteX149" fmla="*/ 3724744 w 4842919"/>
                <a:gd name="connsiteY149" fmla="*/ 1373572 h 10838767"/>
                <a:gd name="connsiteX150" fmla="*/ 3777254 w 4842919"/>
                <a:gd name="connsiteY150" fmla="*/ 1295174 h 10838767"/>
                <a:gd name="connsiteX151" fmla="*/ 3694093 w 4842919"/>
                <a:gd name="connsiteY151" fmla="*/ 1189665 h 10838767"/>
                <a:gd name="connsiteX152" fmla="*/ 3635111 w 4842919"/>
                <a:gd name="connsiteY152" fmla="*/ 1106749 h 10838767"/>
                <a:gd name="connsiteX153" fmla="*/ 3576129 w 4842919"/>
                <a:gd name="connsiteY153" fmla="*/ 991838 h 10838767"/>
                <a:gd name="connsiteX154" fmla="*/ 3618394 w 4842919"/>
                <a:gd name="connsiteY154" fmla="*/ 798392 h 10838767"/>
                <a:gd name="connsiteX155" fmla="*/ 3578949 w 4842919"/>
                <a:gd name="connsiteY155" fmla="*/ 379767 h 10838767"/>
                <a:gd name="connsiteX156" fmla="*/ 3230479 w 4842919"/>
                <a:gd name="connsiteY156" fmla="*/ 98358 h 10838767"/>
                <a:gd name="connsiteX157" fmla="*/ 2717060 w 4842919"/>
                <a:gd name="connsiteY157" fmla="*/ 854 h 10838767"/>
                <a:gd name="connsiteX158" fmla="*/ 2198302 w 4842919"/>
                <a:gd name="connsiteY158" fmla="*/ 70479 h 10838767"/>
                <a:gd name="connsiteX159" fmla="*/ 1776271 w 4842919"/>
                <a:gd name="connsiteY159" fmla="*/ 367951 h 10838767"/>
                <a:gd name="connsiteX160" fmla="*/ 1639257 w 4842919"/>
                <a:gd name="connsiteY160" fmla="*/ 692168 h 10838767"/>
                <a:gd name="connsiteX161" fmla="*/ 1628634 w 4842919"/>
                <a:gd name="connsiteY161" fmla="*/ 1143873 h 10838767"/>
                <a:gd name="connsiteX162" fmla="*/ 1792184 w 4842919"/>
                <a:gd name="connsiteY162" fmla="*/ 1466621 h 10838767"/>
                <a:gd name="connsiteX163" fmla="*/ 2061231 w 4842919"/>
                <a:gd name="connsiteY163" fmla="*/ 1853320 h 10838767"/>
                <a:gd name="connsiteX164" fmla="*/ 2064963 w 4842919"/>
                <a:gd name="connsiteY164" fmla="*/ 2162318 h 10838767"/>
                <a:gd name="connsiteX165" fmla="*/ 2004871 w 4842919"/>
                <a:gd name="connsiteY165" fmla="*/ 2513274 h 10838767"/>
                <a:gd name="connsiteX166" fmla="*/ 1562185 w 4842919"/>
                <a:gd name="connsiteY166" fmla="*/ 2813051 h 10838767"/>
                <a:gd name="connsiteX167" fmla="*/ 1139317 w 4842919"/>
                <a:gd name="connsiteY167" fmla="*/ 3020995 h 10838767"/>
                <a:gd name="connsiteX0" fmla="*/ 1139317 w 4842919"/>
                <a:gd name="connsiteY0" fmla="*/ 3020995 h 10838767"/>
                <a:gd name="connsiteX1" fmla="*/ 521192 w 4842919"/>
                <a:gd name="connsiteY1" fmla="*/ 3348556 h 10838767"/>
                <a:gd name="connsiteX2" fmla="*/ 332099 w 4842919"/>
                <a:gd name="connsiteY2" fmla="*/ 4163157 h 10838767"/>
                <a:gd name="connsiteX3" fmla="*/ 341311 w 4842919"/>
                <a:gd name="connsiteY3" fmla="*/ 5077558 h 10838767"/>
                <a:gd name="connsiteX4" fmla="*/ 280183 w 4842919"/>
                <a:gd name="connsiteY4" fmla="*/ 5956230 h 10838767"/>
                <a:gd name="connsiteX5" fmla="*/ 113548 w 4842919"/>
                <a:gd name="connsiteY5" fmla="*/ 6779357 h 10838767"/>
                <a:gd name="connsiteX6" fmla="*/ 57724 w 4842919"/>
                <a:gd name="connsiteY6" fmla="*/ 7509259 h 10838767"/>
                <a:gd name="connsiteX7" fmla="*/ 83682 w 4842919"/>
                <a:gd name="connsiteY7" fmla="*/ 8064430 h 10838767"/>
                <a:gd name="connsiteX8" fmla="*/ 51583 w 4842919"/>
                <a:gd name="connsiteY8" fmla="*/ 8331549 h 10838767"/>
                <a:gd name="connsiteX9" fmla="*/ 51583 w 4842919"/>
                <a:gd name="connsiteY9" fmla="*/ 8601459 h 10838767"/>
                <a:gd name="connsiteX10" fmla="*/ 158486 w 4842919"/>
                <a:gd name="connsiteY10" fmla="*/ 8755813 h 10838767"/>
                <a:gd name="connsiteX11" fmla="*/ 105733 w 4842919"/>
                <a:gd name="connsiteY11" fmla="*/ 8808566 h 10838767"/>
                <a:gd name="connsiteX12" fmla="*/ 193656 w 4842919"/>
                <a:gd name="connsiteY12" fmla="*/ 8878905 h 10838767"/>
                <a:gd name="connsiteX13" fmla="*/ 211240 w 4842919"/>
                <a:gd name="connsiteY13" fmla="*/ 8949243 h 10838767"/>
                <a:gd name="connsiteX14" fmla="*/ 211240 w 4842919"/>
                <a:gd name="connsiteY14" fmla="*/ 9001997 h 10838767"/>
                <a:gd name="connsiteX15" fmla="*/ 158486 w 4842919"/>
                <a:gd name="connsiteY15" fmla="*/ 9072336 h 10838767"/>
                <a:gd name="connsiteX16" fmla="*/ 105733 w 4842919"/>
                <a:gd name="connsiteY16" fmla="*/ 9177843 h 10838767"/>
                <a:gd name="connsiteX17" fmla="*/ 52979 w 4842919"/>
                <a:gd name="connsiteY17" fmla="*/ 9511951 h 10838767"/>
                <a:gd name="connsiteX18" fmla="*/ 225 w 4842919"/>
                <a:gd name="connsiteY18" fmla="*/ 9775720 h 10838767"/>
                <a:gd name="connsiteX19" fmla="*/ 35394 w 4842919"/>
                <a:gd name="connsiteY19" fmla="*/ 9898813 h 10838767"/>
                <a:gd name="connsiteX20" fmla="*/ 70563 w 4842919"/>
                <a:gd name="connsiteY20" fmla="*/ 10057074 h 10838767"/>
                <a:gd name="connsiteX21" fmla="*/ 228825 w 4842919"/>
                <a:gd name="connsiteY21" fmla="*/ 10303259 h 10838767"/>
                <a:gd name="connsiteX22" fmla="*/ 422256 w 4842919"/>
                <a:gd name="connsiteY22" fmla="*/ 10479105 h 10838767"/>
                <a:gd name="connsiteX23" fmla="*/ 527763 w 4842919"/>
                <a:gd name="connsiteY23" fmla="*/ 10496689 h 10838767"/>
                <a:gd name="connsiteX24" fmla="*/ 562933 w 4842919"/>
                <a:gd name="connsiteY24" fmla="*/ 10479105 h 10838767"/>
                <a:gd name="connsiteX25" fmla="*/ 510179 w 4842919"/>
                <a:gd name="connsiteY25" fmla="*/ 10356013 h 10838767"/>
                <a:gd name="connsiteX26" fmla="*/ 457425 w 4842919"/>
                <a:gd name="connsiteY26" fmla="*/ 10285674 h 10838767"/>
                <a:gd name="connsiteX27" fmla="*/ 369502 w 4842919"/>
                <a:gd name="connsiteY27" fmla="*/ 10162582 h 10838767"/>
                <a:gd name="connsiteX28" fmla="*/ 351917 w 4842919"/>
                <a:gd name="connsiteY28" fmla="*/ 9846059 h 10838767"/>
                <a:gd name="connsiteX29" fmla="*/ 422256 w 4842919"/>
                <a:gd name="connsiteY29" fmla="*/ 9652628 h 10838767"/>
                <a:gd name="connsiteX30" fmla="*/ 422256 w 4842919"/>
                <a:gd name="connsiteY30" fmla="*/ 9617459 h 10838767"/>
                <a:gd name="connsiteX31" fmla="*/ 527763 w 4842919"/>
                <a:gd name="connsiteY31" fmla="*/ 9775720 h 10838767"/>
                <a:gd name="connsiteX32" fmla="*/ 510179 w 4842919"/>
                <a:gd name="connsiteY32" fmla="*/ 9933982 h 10838767"/>
                <a:gd name="connsiteX33" fmla="*/ 492594 w 4842919"/>
                <a:gd name="connsiteY33" fmla="*/ 10092243 h 10838767"/>
                <a:gd name="connsiteX34" fmla="*/ 492594 w 4842919"/>
                <a:gd name="connsiteY34" fmla="*/ 10162582 h 10838767"/>
                <a:gd name="connsiteX35" fmla="*/ 562933 w 4842919"/>
                <a:gd name="connsiteY35" fmla="*/ 10180166 h 10838767"/>
                <a:gd name="connsiteX36" fmla="*/ 615686 w 4842919"/>
                <a:gd name="connsiteY36" fmla="*/ 9933982 h 10838767"/>
                <a:gd name="connsiteX37" fmla="*/ 615686 w 4842919"/>
                <a:gd name="connsiteY37" fmla="*/ 9670213 h 10838767"/>
                <a:gd name="connsiteX38" fmla="*/ 562933 w 4842919"/>
                <a:gd name="connsiteY38" fmla="*/ 9318520 h 10838767"/>
                <a:gd name="connsiteX39" fmla="*/ 527763 w 4842919"/>
                <a:gd name="connsiteY39" fmla="*/ 9089920 h 10838767"/>
                <a:gd name="connsiteX40" fmla="*/ 492594 w 4842919"/>
                <a:gd name="connsiteY40" fmla="*/ 8861320 h 10838767"/>
                <a:gd name="connsiteX41" fmla="*/ 562933 w 4842919"/>
                <a:gd name="connsiteY41" fmla="*/ 8579966 h 10838767"/>
                <a:gd name="connsiteX42" fmla="*/ 502642 w 4842919"/>
                <a:gd name="connsiteY42" fmla="*/ 8218225 h 10838767"/>
                <a:gd name="connsiteX43" fmla="*/ 974382 w 4842919"/>
                <a:gd name="connsiteY43" fmla="*/ 6496406 h 10838767"/>
                <a:gd name="connsiteX44" fmla="*/ 1067405 w 4842919"/>
                <a:gd name="connsiteY44" fmla="*/ 5613190 h 10838767"/>
                <a:gd name="connsiteX45" fmla="*/ 1093998 w 4842919"/>
                <a:gd name="connsiteY45" fmla="*/ 5115544 h 10838767"/>
                <a:gd name="connsiteX46" fmla="*/ 1130115 w 4842919"/>
                <a:gd name="connsiteY46" fmla="*/ 5187606 h 10838767"/>
                <a:gd name="connsiteX47" fmla="*/ 1207423 w 4842919"/>
                <a:gd name="connsiteY47" fmla="*/ 5640520 h 10838767"/>
                <a:gd name="connsiteX48" fmla="*/ 1325236 w 4842919"/>
                <a:gd name="connsiteY48" fmla="*/ 6306071 h 10838767"/>
                <a:gd name="connsiteX49" fmla="*/ 1193086 w 4842919"/>
                <a:gd name="connsiteY49" fmla="*/ 6738454 h 10838767"/>
                <a:gd name="connsiteX50" fmla="*/ 822515 w 4842919"/>
                <a:gd name="connsiteY50" fmla="*/ 7772698 h 10838767"/>
                <a:gd name="connsiteX51" fmla="*/ 698306 w 4842919"/>
                <a:gd name="connsiteY51" fmla="*/ 8794611 h 10838767"/>
                <a:gd name="connsiteX52" fmla="*/ 861871 w 4842919"/>
                <a:gd name="connsiteY52" fmla="*/ 9863643 h 10838767"/>
                <a:gd name="connsiteX53" fmla="*/ 1020133 w 4842919"/>
                <a:gd name="connsiteY53" fmla="*/ 10602197 h 10838767"/>
                <a:gd name="connsiteX54" fmla="*/ 1090471 w 4842919"/>
                <a:gd name="connsiteY54" fmla="*/ 10813213 h 10838767"/>
                <a:gd name="connsiteX55" fmla="*/ 1178394 w 4842919"/>
                <a:gd name="connsiteY55" fmla="*/ 10813213 h 10838767"/>
                <a:gd name="connsiteX56" fmla="*/ 1389410 w 4842919"/>
                <a:gd name="connsiteY56" fmla="*/ 10813213 h 10838767"/>
                <a:gd name="connsiteX57" fmla="*/ 1916948 w 4842919"/>
                <a:gd name="connsiteY57" fmla="*/ 10813213 h 10838767"/>
                <a:gd name="connsiteX58" fmla="*/ 2338979 w 4842919"/>
                <a:gd name="connsiteY58" fmla="*/ 10795628 h 10838767"/>
                <a:gd name="connsiteX59" fmla="*/ 2374148 w 4842919"/>
                <a:gd name="connsiteY59" fmla="*/ 10672536 h 10838767"/>
                <a:gd name="connsiteX60" fmla="*/ 2356563 w 4842919"/>
                <a:gd name="connsiteY60" fmla="*/ 10004320 h 10838767"/>
                <a:gd name="connsiteX61" fmla="*/ 2338979 w 4842919"/>
                <a:gd name="connsiteY61" fmla="*/ 9441613 h 10838767"/>
                <a:gd name="connsiteX62" fmla="*/ 2303810 w 4842919"/>
                <a:gd name="connsiteY62" fmla="*/ 9142674 h 10838767"/>
                <a:gd name="connsiteX63" fmla="*/ 2310160 w 4842919"/>
                <a:gd name="connsiteY63" fmla="*/ 9025932 h 10838767"/>
                <a:gd name="connsiteX64" fmla="*/ 2479656 w 4842919"/>
                <a:gd name="connsiteY64" fmla="*/ 9037166 h 10838767"/>
                <a:gd name="connsiteX65" fmla="*/ 2549994 w 4842919"/>
                <a:gd name="connsiteY65" fmla="*/ 9054751 h 10838767"/>
                <a:gd name="connsiteX66" fmla="*/ 2532410 w 4842919"/>
                <a:gd name="connsiteY66" fmla="*/ 9265766 h 10838767"/>
                <a:gd name="connsiteX67" fmla="*/ 2514825 w 4842919"/>
                <a:gd name="connsiteY67" fmla="*/ 9547120 h 10838767"/>
                <a:gd name="connsiteX68" fmla="*/ 2497240 w 4842919"/>
                <a:gd name="connsiteY68" fmla="*/ 9775720 h 10838767"/>
                <a:gd name="connsiteX69" fmla="*/ 2497240 w 4842919"/>
                <a:gd name="connsiteY69" fmla="*/ 10057074 h 10838767"/>
                <a:gd name="connsiteX70" fmla="*/ 2479656 w 4842919"/>
                <a:gd name="connsiteY70" fmla="*/ 10250505 h 10838767"/>
                <a:gd name="connsiteX71" fmla="*/ 2497240 w 4842919"/>
                <a:gd name="connsiteY71" fmla="*/ 10479105 h 10838767"/>
                <a:gd name="connsiteX72" fmla="*/ 2497240 w 4842919"/>
                <a:gd name="connsiteY72" fmla="*/ 10672536 h 10838767"/>
                <a:gd name="connsiteX73" fmla="*/ 2514825 w 4842919"/>
                <a:gd name="connsiteY73" fmla="*/ 10830797 h 10838767"/>
                <a:gd name="connsiteX74" fmla="*/ 2725840 w 4842919"/>
                <a:gd name="connsiteY74" fmla="*/ 10813213 h 10838767"/>
                <a:gd name="connsiteX75" fmla="*/ 3059948 w 4842919"/>
                <a:gd name="connsiteY75" fmla="*/ 10795628 h 10838767"/>
                <a:gd name="connsiteX76" fmla="*/ 3499563 w 4842919"/>
                <a:gd name="connsiteY76" fmla="*/ 10830797 h 10838767"/>
                <a:gd name="connsiteX77" fmla="*/ 3763333 w 4842919"/>
                <a:gd name="connsiteY77" fmla="*/ 10795628 h 10838767"/>
                <a:gd name="connsiteX78" fmla="*/ 3780917 w 4842919"/>
                <a:gd name="connsiteY78" fmla="*/ 10690120 h 10838767"/>
                <a:gd name="connsiteX79" fmla="*/ 3851256 w 4842919"/>
                <a:gd name="connsiteY79" fmla="*/ 10303259 h 10838767"/>
                <a:gd name="connsiteX80" fmla="*/ 3974348 w 4842919"/>
                <a:gd name="connsiteY80" fmla="*/ 9793305 h 10838767"/>
                <a:gd name="connsiteX81" fmla="*/ 4079856 w 4842919"/>
                <a:gd name="connsiteY81" fmla="*/ 9089920 h 10838767"/>
                <a:gd name="connsiteX82" fmla="*/ 4170011 w 4842919"/>
                <a:gd name="connsiteY82" fmla="*/ 8737391 h 10838767"/>
                <a:gd name="connsiteX83" fmla="*/ 4161486 w 4842919"/>
                <a:gd name="connsiteY83" fmla="*/ 8078640 h 10838767"/>
                <a:gd name="connsiteX84" fmla="*/ 4048340 w 4842919"/>
                <a:gd name="connsiteY84" fmla="*/ 7368455 h 10838767"/>
                <a:gd name="connsiteX85" fmla="*/ 3752447 w 4842919"/>
                <a:gd name="connsiteY85" fmla="*/ 6709857 h 10838767"/>
                <a:gd name="connsiteX86" fmla="*/ 3576297 w 4842919"/>
                <a:gd name="connsiteY86" fmla="*/ 6287204 h 10838767"/>
                <a:gd name="connsiteX87" fmla="*/ 3622656 w 4842919"/>
                <a:gd name="connsiteY87" fmla="*/ 5889520 h 10838767"/>
                <a:gd name="connsiteX88" fmla="*/ 3692994 w 4842919"/>
                <a:gd name="connsiteY88" fmla="*/ 5397151 h 10838767"/>
                <a:gd name="connsiteX89" fmla="*/ 3710579 w 4842919"/>
                <a:gd name="connsiteY89" fmla="*/ 5115797 h 10838767"/>
                <a:gd name="connsiteX90" fmla="*/ 3734304 w 4842919"/>
                <a:gd name="connsiteY90" fmla="*/ 5363936 h 10838767"/>
                <a:gd name="connsiteX91" fmla="*/ 3766752 w 4842919"/>
                <a:gd name="connsiteY91" fmla="*/ 6059505 h 10838767"/>
                <a:gd name="connsiteX92" fmla="*/ 3779452 w 4842919"/>
                <a:gd name="connsiteY92" fmla="*/ 6387263 h 10838767"/>
                <a:gd name="connsiteX93" fmla="*/ 3921594 w 4842919"/>
                <a:gd name="connsiteY93" fmla="*/ 6979766 h 10838767"/>
                <a:gd name="connsiteX94" fmla="*/ 4079856 w 4842919"/>
                <a:gd name="connsiteY94" fmla="*/ 7542474 h 10838767"/>
                <a:gd name="connsiteX95" fmla="*/ 4417591 w 4842919"/>
                <a:gd name="connsiteY95" fmla="*/ 8314523 h 10838767"/>
                <a:gd name="connsiteX96" fmla="*/ 4322970 w 4842919"/>
                <a:gd name="connsiteY96" fmla="*/ 8652537 h 10838767"/>
                <a:gd name="connsiteX97" fmla="*/ 4326040 w 4842919"/>
                <a:gd name="connsiteY97" fmla="*/ 8966828 h 10838767"/>
                <a:gd name="connsiteX98" fmla="*/ 4273286 w 4842919"/>
                <a:gd name="connsiteY98" fmla="*/ 9283351 h 10838767"/>
                <a:gd name="connsiteX99" fmla="*/ 4185363 w 4842919"/>
                <a:gd name="connsiteY99" fmla="*/ 9529536 h 10838767"/>
                <a:gd name="connsiteX100" fmla="*/ 4202948 w 4842919"/>
                <a:gd name="connsiteY100" fmla="*/ 9722966 h 10838767"/>
                <a:gd name="connsiteX101" fmla="*/ 4202948 w 4842919"/>
                <a:gd name="connsiteY101" fmla="*/ 9846059 h 10838767"/>
                <a:gd name="connsiteX102" fmla="*/ 4220533 w 4842919"/>
                <a:gd name="connsiteY102" fmla="*/ 10039489 h 10838767"/>
                <a:gd name="connsiteX103" fmla="*/ 4308456 w 4842919"/>
                <a:gd name="connsiteY103" fmla="*/ 10144997 h 10838767"/>
                <a:gd name="connsiteX104" fmla="*/ 4343625 w 4842919"/>
                <a:gd name="connsiteY104" fmla="*/ 10144997 h 10838767"/>
                <a:gd name="connsiteX105" fmla="*/ 4361210 w 4842919"/>
                <a:gd name="connsiteY105" fmla="*/ 10057074 h 10838767"/>
                <a:gd name="connsiteX106" fmla="*/ 4326040 w 4842919"/>
                <a:gd name="connsiteY106" fmla="*/ 9916397 h 10838767"/>
                <a:gd name="connsiteX107" fmla="*/ 4343625 w 4842919"/>
                <a:gd name="connsiteY107" fmla="*/ 9722966 h 10838767"/>
                <a:gd name="connsiteX108" fmla="*/ 4396379 w 4842919"/>
                <a:gd name="connsiteY108" fmla="*/ 9582289 h 10838767"/>
                <a:gd name="connsiteX109" fmla="*/ 4466717 w 4842919"/>
                <a:gd name="connsiteY109" fmla="*/ 9846059 h 10838767"/>
                <a:gd name="connsiteX110" fmla="*/ 4466717 w 4842919"/>
                <a:gd name="connsiteY110" fmla="*/ 10074659 h 10838767"/>
                <a:gd name="connsiteX111" fmla="*/ 4431548 w 4842919"/>
                <a:gd name="connsiteY111" fmla="*/ 10180166 h 10838767"/>
                <a:gd name="connsiteX112" fmla="*/ 4378794 w 4842919"/>
                <a:gd name="connsiteY112" fmla="*/ 10303259 h 10838767"/>
                <a:gd name="connsiteX113" fmla="*/ 4290871 w 4842919"/>
                <a:gd name="connsiteY113" fmla="*/ 10461520 h 10838767"/>
                <a:gd name="connsiteX114" fmla="*/ 4290871 w 4842919"/>
                <a:gd name="connsiteY114" fmla="*/ 10496689 h 10838767"/>
                <a:gd name="connsiteX115" fmla="*/ 4449133 w 4842919"/>
                <a:gd name="connsiteY115" fmla="*/ 10320843 h 10838767"/>
                <a:gd name="connsiteX116" fmla="*/ 4607394 w 4842919"/>
                <a:gd name="connsiteY116" fmla="*/ 10250505 h 10838767"/>
                <a:gd name="connsiteX117" fmla="*/ 4712902 w 4842919"/>
                <a:gd name="connsiteY117" fmla="*/ 10074659 h 10838767"/>
                <a:gd name="connsiteX118" fmla="*/ 4783240 w 4842919"/>
                <a:gd name="connsiteY118" fmla="*/ 9916397 h 10838767"/>
                <a:gd name="connsiteX119" fmla="*/ 4835994 w 4842919"/>
                <a:gd name="connsiteY119" fmla="*/ 9740551 h 10838767"/>
                <a:gd name="connsiteX120" fmla="*/ 4783240 w 4842919"/>
                <a:gd name="connsiteY120" fmla="*/ 9406443 h 10838767"/>
                <a:gd name="connsiteX121" fmla="*/ 4842833 w 4842919"/>
                <a:gd name="connsiteY121" fmla="*/ 8994182 h 10838767"/>
                <a:gd name="connsiteX122" fmla="*/ 4767051 w 4842919"/>
                <a:gd name="connsiteY122" fmla="*/ 8494835 h 10838767"/>
                <a:gd name="connsiteX123" fmla="*/ 4720438 w 4842919"/>
                <a:gd name="connsiteY123" fmla="*/ 7532146 h 10838767"/>
                <a:gd name="connsiteX124" fmla="*/ 4705086 w 4842919"/>
                <a:gd name="connsiteY124" fmla="*/ 6929803 h 10838767"/>
                <a:gd name="connsiteX125" fmla="*/ 4633144 w 4842919"/>
                <a:gd name="connsiteY125" fmla="*/ 6381611 h 10838767"/>
                <a:gd name="connsiteX126" fmla="*/ 4509423 w 4842919"/>
                <a:gd name="connsiteY126" fmla="*/ 5797689 h 10838767"/>
                <a:gd name="connsiteX127" fmla="*/ 4468950 w 4842919"/>
                <a:gd name="connsiteY127" fmla="*/ 4536900 h 10838767"/>
                <a:gd name="connsiteX128" fmla="*/ 4486334 w 4842919"/>
                <a:gd name="connsiteY128" fmla="*/ 3790581 h 10838767"/>
                <a:gd name="connsiteX129" fmla="*/ 4249079 w 4842919"/>
                <a:gd name="connsiteY129" fmla="*/ 3340208 h 10838767"/>
                <a:gd name="connsiteX130" fmla="*/ 3999320 w 4842919"/>
                <a:gd name="connsiteY130" fmla="*/ 3134280 h 10838767"/>
                <a:gd name="connsiteX131" fmla="*/ 3678324 w 4842919"/>
                <a:gd name="connsiteY131" fmla="*/ 3002758 h 10838767"/>
                <a:gd name="connsiteX132" fmla="*/ 3402429 w 4842919"/>
                <a:gd name="connsiteY132" fmla="*/ 2835938 h 10838767"/>
                <a:gd name="connsiteX133" fmla="*/ 3024779 w 4842919"/>
                <a:gd name="connsiteY133" fmla="*/ 2618782 h 10838767"/>
                <a:gd name="connsiteX134" fmla="*/ 2932566 w 4842919"/>
                <a:gd name="connsiteY134" fmla="*/ 2321634 h 10838767"/>
                <a:gd name="connsiteX135" fmla="*/ 2940426 w 4842919"/>
                <a:gd name="connsiteY135" fmla="*/ 2048534 h 10838767"/>
                <a:gd name="connsiteX136" fmla="*/ 3136471 w 4842919"/>
                <a:gd name="connsiteY136" fmla="*/ 2055350 h 10838767"/>
                <a:gd name="connsiteX137" fmla="*/ 3381669 w 4842919"/>
                <a:gd name="connsiteY137" fmla="*/ 2064655 h 10838767"/>
                <a:gd name="connsiteX138" fmla="*/ 3456335 w 4842919"/>
                <a:gd name="connsiteY138" fmla="*/ 1872657 h 10838767"/>
                <a:gd name="connsiteX139" fmla="*/ 3490152 w 4842919"/>
                <a:gd name="connsiteY139" fmla="*/ 1834162 h 10838767"/>
                <a:gd name="connsiteX140" fmla="*/ 3544393 w 4842919"/>
                <a:gd name="connsiteY140" fmla="*/ 1774720 h 10838767"/>
                <a:gd name="connsiteX141" fmla="*/ 3517148 w 4842919"/>
                <a:gd name="connsiteY141" fmla="*/ 1698444 h 10838767"/>
                <a:gd name="connsiteX142" fmla="*/ 3479084 w 4842919"/>
                <a:gd name="connsiteY142" fmla="*/ 1672741 h 10838767"/>
                <a:gd name="connsiteX143" fmla="*/ 3538167 w 4842919"/>
                <a:gd name="connsiteY143" fmla="*/ 1647680 h 10838767"/>
                <a:gd name="connsiteX144" fmla="*/ 3581842 w 4842919"/>
                <a:gd name="connsiteY144" fmla="*/ 1598300 h 10838767"/>
                <a:gd name="connsiteX145" fmla="*/ 3576833 w 4842919"/>
                <a:gd name="connsiteY145" fmla="*/ 1533129 h 10838767"/>
                <a:gd name="connsiteX146" fmla="*/ 3582358 w 4842919"/>
                <a:gd name="connsiteY146" fmla="*/ 1437316 h 10838767"/>
                <a:gd name="connsiteX147" fmla="*/ 3625953 w 4842919"/>
                <a:gd name="connsiteY147" fmla="*/ 1394453 h 10838767"/>
                <a:gd name="connsiteX148" fmla="*/ 3724744 w 4842919"/>
                <a:gd name="connsiteY148" fmla="*/ 1373572 h 10838767"/>
                <a:gd name="connsiteX149" fmla="*/ 3777254 w 4842919"/>
                <a:gd name="connsiteY149" fmla="*/ 1295174 h 10838767"/>
                <a:gd name="connsiteX150" fmla="*/ 3694093 w 4842919"/>
                <a:gd name="connsiteY150" fmla="*/ 1189665 h 10838767"/>
                <a:gd name="connsiteX151" fmla="*/ 3635111 w 4842919"/>
                <a:gd name="connsiteY151" fmla="*/ 1106749 h 10838767"/>
                <a:gd name="connsiteX152" fmla="*/ 3576129 w 4842919"/>
                <a:gd name="connsiteY152" fmla="*/ 991838 h 10838767"/>
                <a:gd name="connsiteX153" fmla="*/ 3618394 w 4842919"/>
                <a:gd name="connsiteY153" fmla="*/ 798392 h 10838767"/>
                <a:gd name="connsiteX154" fmla="*/ 3578949 w 4842919"/>
                <a:gd name="connsiteY154" fmla="*/ 379767 h 10838767"/>
                <a:gd name="connsiteX155" fmla="*/ 3230479 w 4842919"/>
                <a:gd name="connsiteY155" fmla="*/ 98358 h 10838767"/>
                <a:gd name="connsiteX156" fmla="*/ 2717060 w 4842919"/>
                <a:gd name="connsiteY156" fmla="*/ 854 h 10838767"/>
                <a:gd name="connsiteX157" fmla="*/ 2198302 w 4842919"/>
                <a:gd name="connsiteY157" fmla="*/ 70479 h 10838767"/>
                <a:gd name="connsiteX158" fmla="*/ 1776271 w 4842919"/>
                <a:gd name="connsiteY158" fmla="*/ 367951 h 10838767"/>
                <a:gd name="connsiteX159" fmla="*/ 1639257 w 4842919"/>
                <a:gd name="connsiteY159" fmla="*/ 692168 h 10838767"/>
                <a:gd name="connsiteX160" fmla="*/ 1628634 w 4842919"/>
                <a:gd name="connsiteY160" fmla="*/ 1143873 h 10838767"/>
                <a:gd name="connsiteX161" fmla="*/ 1792184 w 4842919"/>
                <a:gd name="connsiteY161" fmla="*/ 1466621 h 10838767"/>
                <a:gd name="connsiteX162" fmla="*/ 2061231 w 4842919"/>
                <a:gd name="connsiteY162" fmla="*/ 1853320 h 10838767"/>
                <a:gd name="connsiteX163" fmla="*/ 2064963 w 4842919"/>
                <a:gd name="connsiteY163" fmla="*/ 2162318 h 10838767"/>
                <a:gd name="connsiteX164" fmla="*/ 2004871 w 4842919"/>
                <a:gd name="connsiteY164" fmla="*/ 2513274 h 10838767"/>
                <a:gd name="connsiteX165" fmla="*/ 1562185 w 4842919"/>
                <a:gd name="connsiteY165" fmla="*/ 2813051 h 10838767"/>
                <a:gd name="connsiteX166" fmla="*/ 1139317 w 4842919"/>
                <a:gd name="connsiteY166" fmla="*/ 3020995 h 10838767"/>
                <a:gd name="connsiteX0" fmla="*/ 1139317 w 4842919"/>
                <a:gd name="connsiteY0" fmla="*/ 3020995 h 10838767"/>
                <a:gd name="connsiteX1" fmla="*/ 521192 w 4842919"/>
                <a:gd name="connsiteY1" fmla="*/ 3348556 h 10838767"/>
                <a:gd name="connsiteX2" fmla="*/ 332099 w 4842919"/>
                <a:gd name="connsiteY2" fmla="*/ 4163157 h 10838767"/>
                <a:gd name="connsiteX3" fmla="*/ 341311 w 4842919"/>
                <a:gd name="connsiteY3" fmla="*/ 5077558 h 10838767"/>
                <a:gd name="connsiteX4" fmla="*/ 280183 w 4842919"/>
                <a:gd name="connsiteY4" fmla="*/ 5956230 h 10838767"/>
                <a:gd name="connsiteX5" fmla="*/ 113548 w 4842919"/>
                <a:gd name="connsiteY5" fmla="*/ 6779357 h 10838767"/>
                <a:gd name="connsiteX6" fmla="*/ 57724 w 4842919"/>
                <a:gd name="connsiteY6" fmla="*/ 7509259 h 10838767"/>
                <a:gd name="connsiteX7" fmla="*/ 83682 w 4842919"/>
                <a:gd name="connsiteY7" fmla="*/ 8064430 h 10838767"/>
                <a:gd name="connsiteX8" fmla="*/ 51583 w 4842919"/>
                <a:gd name="connsiteY8" fmla="*/ 8331549 h 10838767"/>
                <a:gd name="connsiteX9" fmla="*/ 51583 w 4842919"/>
                <a:gd name="connsiteY9" fmla="*/ 8601459 h 10838767"/>
                <a:gd name="connsiteX10" fmla="*/ 158486 w 4842919"/>
                <a:gd name="connsiteY10" fmla="*/ 8755813 h 10838767"/>
                <a:gd name="connsiteX11" fmla="*/ 105733 w 4842919"/>
                <a:gd name="connsiteY11" fmla="*/ 8808566 h 10838767"/>
                <a:gd name="connsiteX12" fmla="*/ 193656 w 4842919"/>
                <a:gd name="connsiteY12" fmla="*/ 8878905 h 10838767"/>
                <a:gd name="connsiteX13" fmla="*/ 211240 w 4842919"/>
                <a:gd name="connsiteY13" fmla="*/ 8949243 h 10838767"/>
                <a:gd name="connsiteX14" fmla="*/ 211240 w 4842919"/>
                <a:gd name="connsiteY14" fmla="*/ 9001997 h 10838767"/>
                <a:gd name="connsiteX15" fmla="*/ 158486 w 4842919"/>
                <a:gd name="connsiteY15" fmla="*/ 9072336 h 10838767"/>
                <a:gd name="connsiteX16" fmla="*/ 105733 w 4842919"/>
                <a:gd name="connsiteY16" fmla="*/ 9177843 h 10838767"/>
                <a:gd name="connsiteX17" fmla="*/ 52979 w 4842919"/>
                <a:gd name="connsiteY17" fmla="*/ 9511951 h 10838767"/>
                <a:gd name="connsiteX18" fmla="*/ 225 w 4842919"/>
                <a:gd name="connsiteY18" fmla="*/ 9775720 h 10838767"/>
                <a:gd name="connsiteX19" fmla="*/ 35394 w 4842919"/>
                <a:gd name="connsiteY19" fmla="*/ 9898813 h 10838767"/>
                <a:gd name="connsiteX20" fmla="*/ 70563 w 4842919"/>
                <a:gd name="connsiteY20" fmla="*/ 10057074 h 10838767"/>
                <a:gd name="connsiteX21" fmla="*/ 228825 w 4842919"/>
                <a:gd name="connsiteY21" fmla="*/ 10303259 h 10838767"/>
                <a:gd name="connsiteX22" fmla="*/ 422256 w 4842919"/>
                <a:gd name="connsiteY22" fmla="*/ 10479105 h 10838767"/>
                <a:gd name="connsiteX23" fmla="*/ 527763 w 4842919"/>
                <a:gd name="connsiteY23" fmla="*/ 10496689 h 10838767"/>
                <a:gd name="connsiteX24" fmla="*/ 562933 w 4842919"/>
                <a:gd name="connsiteY24" fmla="*/ 10479105 h 10838767"/>
                <a:gd name="connsiteX25" fmla="*/ 510179 w 4842919"/>
                <a:gd name="connsiteY25" fmla="*/ 10356013 h 10838767"/>
                <a:gd name="connsiteX26" fmla="*/ 457425 w 4842919"/>
                <a:gd name="connsiteY26" fmla="*/ 10285674 h 10838767"/>
                <a:gd name="connsiteX27" fmla="*/ 369502 w 4842919"/>
                <a:gd name="connsiteY27" fmla="*/ 10162582 h 10838767"/>
                <a:gd name="connsiteX28" fmla="*/ 351917 w 4842919"/>
                <a:gd name="connsiteY28" fmla="*/ 9846059 h 10838767"/>
                <a:gd name="connsiteX29" fmla="*/ 422256 w 4842919"/>
                <a:gd name="connsiteY29" fmla="*/ 9652628 h 10838767"/>
                <a:gd name="connsiteX30" fmla="*/ 422256 w 4842919"/>
                <a:gd name="connsiteY30" fmla="*/ 9617459 h 10838767"/>
                <a:gd name="connsiteX31" fmla="*/ 527763 w 4842919"/>
                <a:gd name="connsiteY31" fmla="*/ 9775720 h 10838767"/>
                <a:gd name="connsiteX32" fmla="*/ 510179 w 4842919"/>
                <a:gd name="connsiteY32" fmla="*/ 9933982 h 10838767"/>
                <a:gd name="connsiteX33" fmla="*/ 492594 w 4842919"/>
                <a:gd name="connsiteY33" fmla="*/ 10092243 h 10838767"/>
                <a:gd name="connsiteX34" fmla="*/ 492594 w 4842919"/>
                <a:gd name="connsiteY34" fmla="*/ 10162582 h 10838767"/>
                <a:gd name="connsiteX35" fmla="*/ 562933 w 4842919"/>
                <a:gd name="connsiteY35" fmla="*/ 10180166 h 10838767"/>
                <a:gd name="connsiteX36" fmla="*/ 615686 w 4842919"/>
                <a:gd name="connsiteY36" fmla="*/ 9933982 h 10838767"/>
                <a:gd name="connsiteX37" fmla="*/ 615686 w 4842919"/>
                <a:gd name="connsiteY37" fmla="*/ 9670213 h 10838767"/>
                <a:gd name="connsiteX38" fmla="*/ 562933 w 4842919"/>
                <a:gd name="connsiteY38" fmla="*/ 9318520 h 10838767"/>
                <a:gd name="connsiteX39" fmla="*/ 527763 w 4842919"/>
                <a:gd name="connsiteY39" fmla="*/ 9089920 h 10838767"/>
                <a:gd name="connsiteX40" fmla="*/ 492594 w 4842919"/>
                <a:gd name="connsiteY40" fmla="*/ 8861320 h 10838767"/>
                <a:gd name="connsiteX41" fmla="*/ 562933 w 4842919"/>
                <a:gd name="connsiteY41" fmla="*/ 8579966 h 10838767"/>
                <a:gd name="connsiteX42" fmla="*/ 502642 w 4842919"/>
                <a:gd name="connsiteY42" fmla="*/ 8218225 h 10838767"/>
                <a:gd name="connsiteX43" fmla="*/ 974382 w 4842919"/>
                <a:gd name="connsiteY43" fmla="*/ 6496406 h 10838767"/>
                <a:gd name="connsiteX44" fmla="*/ 1067405 w 4842919"/>
                <a:gd name="connsiteY44" fmla="*/ 5613190 h 10838767"/>
                <a:gd name="connsiteX45" fmla="*/ 1093998 w 4842919"/>
                <a:gd name="connsiteY45" fmla="*/ 5115544 h 10838767"/>
                <a:gd name="connsiteX46" fmla="*/ 1130115 w 4842919"/>
                <a:gd name="connsiteY46" fmla="*/ 5187606 h 10838767"/>
                <a:gd name="connsiteX47" fmla="*/ 1207423 w 4842919"/>
                <a:gd name="connsiteY47" fmla="*/ 5640520 h 10838767"/>
                <a:gd name="connsiteX48" fmla="*/ 1325236 w 4842919"/>
                <a:gd name="connsiteY48" fmla="*/ 6306071 h 10838767"/>
                <a:gd name="connsiteX49" fmla="*/ 1193086 w 4842919"/>
                <a:gd name="connsiteY49" fmla="*/ 6738454 h 10838767"/>
                <a:gd name="connsiteX50" fmla="*/ 822515 w 4842919"/>
                <a:gd name="connsiteY50" fmla="*/ 7772698 h 10838767"/>
                <a:gd name="connsiteX51" fmla="*/ 698306 w 4842919"/>
                <a:gd name="connsiteY51" fmla="*/ 8794611 h 10838767"/>
                <a:gd name="connsiteX52" fmla="*/ 861871 w 4842919"/>
                <a:gd name="connsiteY52" fmla="*/ 9863643 h 10838767"/>
                <a:gd name="connsiteX53" fmla="*/ 1020133 w 4842919"/>
                <a:gd name="connsiteY53" fmla="*/ 10602197 h 10838767"/>
                <a:gd name="connsiteX54" fmla="*/ 1090471 w 4842919"/>
                <a:gd name="connsiteY54" fmla="*/ 10813213 h 10838767"/>
                <a:gd name="connsiteX55" fmla="*/ 1178394 w 4842919"/>
                <a:gd name="connsiteY55" fmla="*/ 10813213 h 10838767"/>
                <a:gd name="connsiteX56" fmla="*/ 1389410 w 4842919"/>
                <a:gd name="connsiteY56" fmla="*/ 10813213 h 10838767"/>
                <a:gd name="connsiteX57" fmla="*/ 1916948 w 4842919"/>
                <a:gd name="connsiteY57" fmla="*/ 10813213 h 10838767"/>
                <a:gd name="connsiteX58" fmla="*/ 2338979 w 4842919"/>
                <a:gd name="connsiteY58" fmla="*/ 10795628 h 10838767"/>
                <a:gd name="connsiteX59" fmla="*/ 2374148 w 4842919"/>
                <a:gd name="connsiteY59" fmla="*/ 10672536 h 10838767"/>
                <a:gd name="connsiteX60" fmla="*/ 2356563 w 4842919"/>
                <a:gd name="connsiteY60" fmla="*/ 10004320 h 10838767"/>
                <a:gd name="connsiteX61" fmla="*/ 2338979 w 4842919"/>
                <a:gd name="connsiteY61" fmla="*/ 9441613 h 10838767"/>
                <a:gd name="connsiteX62" fmla="*/ 2303810 w 4842919"/>
                <a:gd name="connsiteY62" fmla="*/ 9142674 h 10838767"/>
                <a:gd name="connsiteX63" fmla="*/ 2310160 w 4842919"/>
                <a:gd name="connsiteY63" fmla="*/ 9025932 h 10838767"/>
                <a:gd name="connsiteX64" fmla="*/ 2479656 w 4842919"/>
                <a:gd name="connsiteY64" fmla="*/ 9037166 h 10838767"/>
                <a:gd name="connsiteX65" fmla="*/ 2549994 w 4842919"/>
                <a:gd name="connsiteY65" fmla="*/ 9054751 h 10838767"/>
                <a:gd name="connsiteX66" fmla="*/ 2532410 w 4842919"/>
                <a:gd name="connsiteY66" fmla="*/ 9265766 h 10838767"/>
                <a:gd name="connsiteX67" fmla="*/ 2514825 w 4842919"/>
                <a:gd name="connsiteY67" fmla="*/ 9547120 h 10838767"/>
                <a:gd name="connsiteX68" fmla="*/ 2497240 w 4842919"/>
                <a:gd name="connsiteY68" fmla="*/ 9775720 h 10838767"/>
                <a:gd name="connsiteX69" fmla="*/ 2497240 w 4842919"/>
                <a:gd name="connsiteY69" fmla="*/ 10057074 h 10838767"/>
                <a:gd name="connsiteX70" fmla="*/ 2479656 w 4842919"/>
                <a:gd name="connsiteY70" fmla="*/ 10250505 h 10838767"/>
                <a:gd name="connsiteX71" fmla="*/ 2497240 w 4842919"/>
                <a:gd name="connsiteY71" fmla="*/ 10672536 h 10838767"/>
                <a:gd name="connsiteX72" fmla="*/ 2514825 w 4842919"/>
                <a:gd name="connsiteY72" fmla="*/ 10830797 h 10838767"/>
                <a:gd name="connsiteX73" fmla="*/ 2725840 w 4842919"/>
                <a:gd name="connsiteY73" fmla="*/ 10813213 h 10838767"/>
                <a:gd name="connsiteX74" fmla="*/ 3059948 w 4842919"/>
                <a:gd name="connsiteY74" fmla="*/ 10795628 h 10838767"/>
                <a:gd name="connsiteX75" fmla="*/ 3499563 w 4842919"/>
                <a:gd name="connsiteY75" fmla="*/ 10830797 h 10838767"/>
                <a:gd name="connsiteX76" fmla="*/ 3763333 w 4842919"/>
                <a:gd name="connsiteY76" fmla="*/ 10795628 h 10838767"/>
                <a:gd name="connsiteX77" fmla="*/ 3780917 w 4842919"/>
                <a:gd name="connsiteY77" fmla="*/ 10690120 h 10838767"/>
                <a:gd name="connsiteX78" fmla="*/ 3851256 w 4842919"/>
                <a:gd name="connsiteY78" fmla="*/ 10303259 h 10838767"/>
                <a:gd name="connsiteX79" fmla="*/ 3974348 w 4842919"/>
                <a:gd name="connsiteY79" fmla="*/ 9793305 h 10838767"/>
                <a:gd name="connsiteX80" fmla="*/ 4079856 w 4842919"/>
                <a:gd name="connsiteY80" fmla="*/ 9089920 h 10838767"/>
                <a:gd name="connsiteX81" fmla="*/ 4170011 w 4842919"/>
                <a:gd name="connsiteY81" fmla="*/ 8737391 h 10838767"/>
                <a:gd name="connsiteX82" fmla="*/ 4161486 w 4842919"/>
                <a:gd name="connsiteY82" fmla="*/ 8078640 h 10838767"/>
                <a:gd name="connsiteX83" fmla="*/ 4048340 w 4842919"/>
                <a:gd name="connsiteY83" fmla="*/ 7368455 h 10838767"/>
                <a:gd name="connsiteX84" fmla="*/ 3752447 w 4842919"/>
                <a:gd name="connsiteY84" fmla="*/ 6709857 h 10838767"/>
                <a:gd name="connsiteX85" fmla="*/ 3576297 w 4842919"/>
                <a:gd name="connsiteY85" fmla="*/ 6287204 h 10838767"/>
                <a:gd name="connsiteX86" fmla="*/ 3622656 w 4842919"/>
                <a:gd name="connsiteY86" fmla="*/ 5889520 h 10838767"/>
                <a:gd name="connsiteX87" fmla="*/ 3692994 w 4842919"/>
                <a:gd name="connsiteY87" fmla="*/ 5397151 h 10838767"/>
                <a:gd name="connsiteX88" fmla="*/ 3710579 w 4842919"/>
                <a:gd name="connsiteY88" fmla="*/ 5115797 h 10838767"/>
                <a:gd name="connsiteX89" fmla="*/ 3734304 w 4842919"/>
                <a:gd name="connsiteY89" fmla="*/ 5363936 h 10838767"/>
                <a:gd name="connsiteX90" fmla="*/ 3766752 w 4842919"/>
                <a:gd name="connsiteY90" fmla="*/ 6059505 h 10838767"/>
                <a:gd name="connsiteX91" fmla="*/ 3779452 w 4842919"/>
                <a:gd name="connsiteY91" fmla="*/ 6387263 h 10838767"/>
                <a:gd name="connsiteX92" fmla="*/ 3921594 w 4842919"/>
                <a:gd name="connsiteY92" fmla="*/ 6979766 h 10838767"/>
                <a:gd name="connsiteX93" fmla="*/ 4079856 w 4842919"/>
                <a:gd name="connsiteY93" fmla="*/ 7542474 h 10838767"/>
                <a:gd name="connsiteX94" fmla="*/ 4417591 w 4842919"/>
                <a:gd name="connsiteY94" fmla="*/ 8314523 h 10838767"/>
                <a:gd name="connsiteX95" fmla="*/ 4322970 w 4842919"/>
                <a:gd name="connsiteY95" fmla="*/ 8652537 h 10838767"/>
                <a:gd name="connsiteX96" fmla="*/ 4326040 w 4842919"/>
                <a:gd name="connsiteY96" fmla="*/ 8966828 h 10838767"/>
                <a:gd name="connsiteX97" fmla="*/ 4273286 w 4842919"/>
                <a:gd name="connsiteY97" fmla="*/ 9283351 h 10838767"/>
                <a:gd name="connsiteX98" fmla="*/ 4185363 w 4842919"/>
                <a:gd name="connsiteY98" fmla="*/ 9529536 h 10838767"/>
                <a:gd name="connsiteX99" fmla="*/ 4202948 w 4842919"/>
                <a:gd name="connsiteY99" fmla="*/ 9722966 h 10838767"/>
                <a:gd name="connsiteX100" fmla="*/ 4202948 w 4842919"/>
                <a:gd name="connsiteY100" fmla="*/ 9846059 h 10838767"/>
                <a:gd name="connsiteX101" fmla="*/ 4220533 w 4842919"/>
                <a:gd name="connsiteY101" fmla="*/ 10039489 h 10838767"/>
                <a:gd name="connsiteX102" fmla="*/ 4308456 w 4842919"/>
                <a:gd name="connsiteY102" fmla="*/ 10144997 h 10838767"/>
                <a:gd name="connsiteX103" fmla="*/ 4343625 w 4842919"/>
                <a:gd name="connsiteY103" fmla="*/ 10144997 h 10838767"/>
                <a:gd name="connsiteX104" fmla="*/ 4361210 w 4842919"/>
                <a:gd name="connsiteY104" fmla="*/ 10057074 h 10838767"/>
                <a:gd name="connsiteX105" fmla="*/ 4326040 w 4842919"/>
                <a:gd name="connsiteY105" fmla="*/ 9916397 h 10838767"/>
                <a:gd name="connsiteX106" fmla="*/ 4343625 w 4842919"/>
                <a:gd name="connsiteY106" fmla="*/ 9722966 h 10838767"/>
                <a:gd name="connsiteX107" fmla="*/ 4396379 w 4842919"/>
                <a:gd name="connsiteY107" fmla="*/ 9582289 h 10838767"/>
                <a:gd name="connsiteX108" fmla="*/ 4466717 w 4842919"/>
                <a:gd name="connsiteY108" fmla="*/ 9846059 h 10838767"/>
                <a:gd name="connsiteX109" fmla="*/ 4466717 w 4842919"/>
                <a:gd name="connsiteY109" fmla="*/ 10074659 h 10838767"/>
                <a:gd name="connsiteX110" fmla="*/ 4431548 w 4842919"/>
                <a:gd name="connsiteY110" fmla="*/ 10180166 h 10838767"/>
                <a:gd name="connsiteX111" fmla="*/ 4378794 w 4842919"/>
                <a:gd name="connsiteY111" fmla="*/ 10303259 h 10838767"/>
                <a:gd name="connsiteX112" fmla="*/ 4290871 w 4842919"/>
                <a:gd name="connsiteY112" fmla="*/ 10461520 h 10838767"/>
                <a:gd name="connsiteX113" fmla="*/ 4290871 w 4842919"/>
                <a:gd name="connsiteY113" fmla="*/ 10496689 h 10838767"/>
                <a:gd name="connsiteX114" fmla="*/ 4449133 w 4842919"/>
                <a:gd name="connsiteY114" fmla="*/ 10320843 h 10838767"/>
                <a:gd name="connsiteX115" fmla="*/ 4607394 w 4842919"/>
                <a:gd name="connsiteY115" fmla="*/ 10250505 h 10838767"/>
                <a:gd name="connsiteX116" fmla="*/ 4712902 w 4842919"/>
                <a:gd name="connsiteY116" fmla="*/ 10074659 h 10838767"/>
                <a:gd name="connsiteX117" fmla="*/ 4783240 w 4842919"/>
                <a:gd name="connsiteY117" fmla="*/ 9916397 h 10838767"/>
                <a:gd name="connsiteX118" fmla="*/ 4835994 w 4842919"/>
                <a:gd name="connsiteY118" fmla="*/ 9740551 h 10838767"/>
                <a:gd name="connsiteX119" fmla="*/ 4783240 w 4842919"/>
                <a:gd name="connsiteY119" fmla="*/ 9406443 h 10838767"/>
                <a:gd name="connsiteX120" fmla="*/ 4842833 w 4842919"/>
                <a:gd name="connsiteY120" fmla="*/ 8994182 h 10838767"/>
                <a:gd name="connsiteX121" fmla="*/ 4767051 w 4842919"/>
                <a:gd name="connsiteY121" fmla="*/ 8494835 h 10838767"/>
                <a:gd name="connsiteX122" fmla="*/ 4720438 w 4842919"/>
                <a:gd name="connsiteY122" fmla="*/ 7532146 h 10838767"/>
                <a:gd name="connsiteX123" fmla="*/ 4705086 w 4842919"/>
                <a:gd name="connsiteY123" fmla="*/ 6929803 h 10838767"/>
                <a:gd name="connsiteX124" fmla="*/ 4633144 w 4842919"/>
                <a:gd name="connsiteY124" fmla="*/ 6381611 h 10838767"/>
                <a:gd name="connsiteX125" fmla="*/ 4509423 w 4842919"/>
                <a:gd name="connsiteY125" fmla="*/ 5797689 h 10838767"/>
                <a:gd name="connsiteX126" fmla="*/ 4468950 w 4842919"/>
                <a:gd name="connsiteY126" fmla="*/ 4536900 h 10838767"/>
                <a:gd name="connsiteX127" fmla="*/ 4486334 w 4842919"/>
                <a:gd name="connsiteY127" fmla="*/ 3790581 h 10838767"/>
                <a:gd name="connsiteX128" fmla="*/ 4249079 w 4842919"/>
                <a:gd name="connsiteY128" fmla="*/ 3340208 h 10838767"/>
                <a:gd name="connsiteX129" fmla="*/ 3999320 w 4842919"/>
                <a:gd name="connsiteY129" fmla="*/ 3134280 h 10838767"/>
                <a:gd name="connsiteX130" fmla="*/ 3678324 w 4842919"/>
                <a:gd name="connsiteY130" fmla="*/ 3002758 h 10838767"/>
                <a:gd name="connsiteX131" fmla="*/ 3402429 w 4842919"/>
                <a:gd name="connsiteY131" fmla="*/ 2835938 h 10838767"/>
                <a:gd name="connsiteX132" fmla="*/ 3024779 w 4842919"/>
                <a:gd name="connsiteY132" fmla="*/ 2618782 h 10838767"/>
                <a:gd name="connsiteX133" fmla="*/ 2932566 w 4842919"/>
                <a:gd name="connsiteY133" fmla="*/ 2321634 h 10838767"/>
                <a:gd name="connsiteX134" fmla="*/ 2940426 w 4842919"/>
                <a:gd name="connsiteY134" fmla="*/ 2048534 h 10838767"/>
                <a:gd name="connsiteX135" fmla="*/ 3136471 w 4842919"/>
                <a:gd name="connsiteY135" fmla="*/ 2055350 h 10838767"/>
                <a:gd name="connsiteX136" fmla="*/ 3381669 w 4842919"/>
                <a:gd name="connsiteY136" fmla="*/ 2064655 h 10838767"/>
                <a:gd name="connsiteX137" fmla="*/ 3456335 w 4842919"/>
                <a:gd name="connsiteY137" fmla="*/ 1872657 h 10838767"/>
                <a:gd name="connsiteX138" fmla="*/ 3490152 w 4842919"/>
                <a:gd name="connsiteY138" fmla="*/ 1834162 h 10838767"/>
                <a:gd name="connsiteX139" fmla="*/ 3544393 w 4842919"/>
                <a:gd name="connsiteY139" fmla="*/ 1774720 h 10838767"/>
                <a:gd name="connsiteX140" fmla="*/ 3517148 w 4842919"/>
                <a:gd name="connsiteY140" fmla="*/ 1698444 h 10838767"/>
                <a:gd name="connsiteX141" fmla="*/ 3479084 w 4842919"/>
                <a:gd name="connsiteY141" fmla="*/ 1672741 h 10838767"/>
                <a:gd name="connsiteX142" fmla="*/ 3538167 w 4842919"/>
                <a:gd name="connsiteY142" fmla="*/ 1647680 h 10838767"/>
                <a:gd name="connsiteX143" fmla="*/ 3581842 w 4842919"/>
                <a:gd name="connsiteY143" fmla="*/ 1598300 h 10838767"/>
                <a:gd name="connsiteX144" fmla="*/ 3576833 w 4842919"/>
                <a:gd name="connsiteY144" fmla="*/ 1533129 h 10838767"/>
                <a:gd name="connsiteX145" fmla="*/ 3582358 w 4842919"/>
                <a:gd name="connsiteY145" fmla="*/ 1437316 h 10838767"/>
                <a:gd name="connsiteX146" fmla="*/ 3625953 w 4842919"/>
                <a:gd name="connsiteY146" fmla="*/ 1394453 h 10838767"/>
                <a:gd name="connsiteX147" fmla="*/ 3724744 w 4842919"/>
                <a:gd name="connsiteY147" fmla="*/ 1373572 h 10838767"/>
                <a:gd name="connsiteX148" fmla="*/ 3777254 w 4842919"/>
                <a:gd name="connsiteY148" fmla="*/ 1295174 h 10838767"/>
                <a:gd name="connsiteX149" fmla="*/ 3694093 w 4842919"/>
                <a:gd name="connsiteY149" fmla="*/ 1189665 h 10838767"/>
                <a:gd name="connsiteX150" fmla="*/ 3635111 w 4842919"/>
                <a:gd name="connsiteY150" fmla="*/ 1106749 h 10838767"/>
                <a:gd name="connsiteX151" fmla="*/ 3576129 w 4842919"/>
                <a:gd name="connsiteY151" fmla="*/ 991838 h 10838767"/>
                <a:gd name="connsiteX152" fmla="*/ 3618394 w 4842919"/>
                <a:gd name="connsiteY152" fmla="*/ 798392 h 10838767"/>
                <a:gd name="connsiteX153" fmla="*/ 3578949 w 4842919"/>
                <a:gd name="connsiteY153" fmla="*/ 379767 h 10838767"/>
                <a:gd name="connsiteX154" fmla="*/ 3230479 w 4842919"/>
                <a:gd name="connsiteY154" fmla="*/ 98358 h 10838767"/>
                <a:gd name="connsiteX155" fmla="*/ 2717060 w 4842919"/>
                <a:gd name="connsiteY155" fmla="*/ 854 h 10838767"/>
                <a:gd name="connsiteX156" fmla="*/ 2198302 w 4842919"/>
                <a:gd name="connsiteY156" fmla="*/ 70479 h 10838767"/>
                <a:gd name="connsiteX157" fmla="*/ 1776271 w 4842919"/>
                <a:gd name="connsiteY157" fmla="*/ 367951 h 10838767"/>
                <a:gd name="connsiteX158" fmla="*/ 1639257 w 4842919"/>
                <a:gd name="connsiteY158" fmla="*/ 692168 h 10838767"/>
                <a:gd name="connsiteX159" fmla="*/ 1628634 w 4842919"/>
                <a:gd name="connsiteY159" fmla="*/ 1143873 h 10838767"/>
                <a:gd name="connsiteX160" fmla="*/ 1792184 w 4842919"/>
                <a:gd name="connsiteY160" fmla="*/ 1466621 h 10838767"/>
                <a:gd name="connsiteX161" fmla="*/ 2061231 w 4842919"/>
                <a:gd name="connsiteY161" fmla="*/ 1853320 h 10838767"/>
                <a:gd name="connsiteX162" fmla="*/ 2064963 w 4842919"/>
                <a:gd name="connsiteY162" fmla="*/ 2162318 h 10838767"/>
                <a:gd name="connsiteX163" fmla="*/ 2004871 w 4842919"/>
                <a:gd name="connsiteY163" fmla="*/ 2513274 h 10838767"/>
                <a:gd name="connsiteX164" fmla="*/ 1562185 w 4842919"/>
                <a:gd name="connsiteY164" fmla="*/ 2813051 h 10838767"/>
                <a:gd name="connsiteX165" fmla="*/ 1139317 w 4842919"/>
                <a:gd name="connsiteY165" fmla="*/ 3020995 h 10838767"/>
                <a:gd name="connsiteX0" fmla="*/ 1139317 w 4842919"/>
                <a:gd name="connsiteY0" fmla="*/ 3020995 h 10838767"/>
                <a:gd name="connsiteX1" fmla="*/ 521192 w 4842919"/>
                <a:gd name="connsiteY1" fmla="*/ 3348556 h 10838767"/>
                <a:gd name="connsiteX2" fmla="*/ 332099 w 4842919"/>
                <a:gd name="connsiteY2" fmla="*/ 4163157 h 10838767"/>
                <a:gd name="connsiteX3" fmla="*/ 341311 w 4842919"/>
                <a:gd name="connsiteY3" fmla="*/ 5077558 h 10838767"/>
                <a:gd name="connsiteX4" fmla="*/ 280183 w 4842919"/>
                <a:gd name="connsiteY4" fmla="*/ 5956230 h 10838767"/>
                <a:gd name="connsiteX5" fmla="*/ 113548 w 4842919"/>
                <a:gd name="connsiteY5" fmla="*/ 6779357 h 10838767"/>
                <a:gd name="connsiteX6" fmla="*/ 57724 w 4842919"/>
                <a:gd name="connsiteY6" fmla="*/ 7509259 h 10838767"/>
                <a:gd name="connsiteX7" fmla="*/ 83682 w 4842919"/>
                <a:gd name="connsiteY7" fmla="*/ 8064430 h 10838767"/>
                <a:gd name="connsiteX8" fmla="*/ 51583 w 4842919"/>
                <a:gd name="connsiteY8" fmla="*/ 8331549 h 10838767"/>
                <a:gd name="connsiteX9" fmla="*/ 51583 w 4842919"/>
                <a:gd name="connsiteY9" fmla="*/ 8601459 h 10838767"/>
                <a:gd name="connsiteX10" fmla="*/ 158486 w 4842919"/>
                <a:gd name="connsiteY10" fmla="*/ 8755813 h 10838767"/>
                <a:gd name="connsiteX11" fmla="*/ 105733 w 4842919"/>
                <a:gd name="connsiteY11" fmla="*/ 8808566 h 10838767"/>
                <a:gd name="connsiteX12" fmla="*/ 193656 w 4842919"/>
                <a:gd name="connsiteY12" fmla="*/ 8878905 h 10838767"/>
                <a:gd name="connsiteX13" fmla="*/ 211240 w 4842919"/>
                <a:gd name="connsiteY13" fmla="*/ 8949243 h 10838767"/>
                <a:gd name="connsiteX14" fmla="*/ 211240 w 4842919"/>
                <a:gd name="connsiteY14" fmla="*/ 9001997 h 10838767"/>
                <a:gd name="connsiteX15" fmla="*/ 158486 w 4842919"/>
                <a:gd name="connsiteY15" fmla="*/ 9072336 h 10838767"/>
                <a:gd name="connsiteX16" fmla="*/ 105733 w 4842919"/>
                <a:gd name="connsiteY16" fmla="*/ 9177843 h 10838767"/>
                <a:gd name="connsiteX17" fmla="*/ 52979 w 4842919"/>
                <a:gd name="connsiteY17" fmla="*/ 9511951 h 10838767"/>
                <a:gd name="connsiteX18" fmla="*/ 225 w 4842919"/>
                <a:gd name="connsiteY18" fmla="*/ 9775720 h 10838767"/>
                <a:gd name="connsiteX19" fmla="*/ 35394 w 4842919"/>
                <a:gd name="connsiteY19" fmla="*/ 9898813 h 10838767"/>
                <a:gd name="connsiteX20" fmla="*/ 70563 w 4842919"/>
                <a:gd name="connsiteY20" fmla="*/ 10057074 h 10838767"/>
                <a:gd name="connsiteX21" fmla="*/ 228825 w 4842919"/>
                <a:gd name="connsiteY21" fmla="*/ 10303259 h 10838767"/>
                <a:gd name="connsiteX22" fmla="*/ 422256 w 4842919"/>
                <a:gd name="connsiteY22" fmla="*/ 10479105 h 10838767"/>
                <a:gd name="connsiteX23" fmla="*/ 527763 w 4842919"/>
                <a:gd name="connsiteY23" fmla="*/ 10496689 h 10838767"/>
                <a:gd name="connsiteX24" fmla="*/ 562933 w 4842919"/>
                <a:gd name="connsiteY24" fmla="*/ 10479105 h 10838767"/>
                <a:gd name="connsiteX25" fmla="*/ 510179 w 4842919"/>
                <a:gd name="connsiteY25" fmla="*/ 10356013 h 10838767"/>
                <a:gd name="connsiteX26" fmla="*/ 457425 w 4842919"/>
                <a:gd name="connsiteY26" fmla="*/ 10285674 h 10838767"/>
                <a:gd name="connsiteX27" fmla="*/ 369502 w 4842919"/>
                <a:gd name="connsiteY27" fmla="*/ 10162582 h 10838767"/>
                <a:gd name="connsiteX28" fmla="*/ 351917 w 4842919"/>
                <a:gd name="connsiteY28" fmla="*/ 9846059 h 10838767"/>
                <a:gd name="connsiteX29" fmla="*/ 422256 w 4842919"/>
                <a:gd name="connsiteY29" fmla="*/ 9652628 h 10838767"/>
                <a:gd name="connsiteX30" fmla="*/ 422256 w 4842919"/>
                <a:gd name="connsiteY30" fmla="*/ 9617459 h 10838767"/>
                <a:gd name="connsiteX31" fmla="*/ 527763 w 4842919"/>
                <a:gd name="connsiteY31" fmla="*/ 9775720 h 10838767"/>
                <a:gd name="connsiteX32" fmla="*/ 510179 w 4842919"/>
                <a:gd name="connsiteY32" fmla="*/ 9933982 h 10838767"/>
                <a:gd name="connsiteX33" fmla="*/ 492594 w 4842919"/>
                <a:gd name="connsiteY33" fmla="*/ 10092243 h 10838767"/>
                <a:gd name="connsiteX34" fmla="*/ 492594 w 4842919"/>
                <a:gd name="connsiteY34" fmla="*/ 10162582 h 10838767"/>
                <a:gd name="connsiteX35" fmla="*/ 562933 w 4842919"/>
                <a:gd name="connsiteY35" fmla="*/ 10180166 h 10838767"/>
                <a:gd name="connsiteX36" fmla="*/ 615686 w 4842919"/>
                <a:gd name="connsiteY36" fmla="*/ 9933982 h 10838767"/>
                <a:gd name="connsiteX37" fmla="*/ 615686 w 4842919"/>
                <a:gd name="connsiteY37" fmla="*/ 9670213 h 10838767"/>
                <a:gd name="connsiteX38" fmla="*/ 562933 w 4842919"/>
                <a:gd name="connsiteY38" fmla="*/ 9318520 h 10838767"/>
                <a:gd name="connsiteX39" fmla="*/ 527763 w 4842919"/>
                <a:gd name="connsiteY39" fmla="*/ 9089920 h 10838767"/>
                <a:gd name="connsiteX40" fmla="*/ 492594 w 4842919"/>
                <a:gd name="connsiteY40" fmla="*/ 8861320 h 10838767"/>
                <a:gd name="connsiteX41" fmla="*/ 562933 w 4842919"/>
                <a:gd name="connsiteY41" fmla="*/ 8579966 h 10838767"/>
                <a:gd name="connsiteX42" fmla="*/ 502642 w 4842919"/>
                <a:gd name="connsiteY42" fmla="*/ 8218225 h 10838767"/>
                <a:gd name="connsiteX43" fmla="*/ 974382 w 4842919"/>
                <a:gd name="connsiteY43" fmla="*/ 6496406 h 10838767"/>
                <a:gd name="connsiteX44" fmla="*/ 1067405 w 4842919"/>
                <a:gd name="connsiteY44" fmla="*/ 5613190 h 10838767"/>
                <a:gd name="connsiteX45" fmla="*/ 1093998 w 4842919"/>
                <a:gd name="connsiteY45" fmla="*/ 5115544 h 10838767"/>
                <a:gd name="connsiteX46" fmla="*/ 1130115 w 4842919"/>
                <a:gd name="connsiteY46" fmla="*/ 5187606 h 10838767"/>
                <a:gd name="connsiteX47" fmla="*/ 1207423 w 4842919"/>
                <a:gd name="connsiteY47" fmla="*/ 5640520 h 10838767"/>
                <a:gd name="connsiteX48" fmla="*/ 1325236 w 4842919"/>
                <a:gd name="connsiteY48" fmla="*/ 6306071 h 10838767"/>
                <a:gd name="connsiteX49" fmla="*/ 1193086 w 4842919"/>
                <a:gd name="connsiteY49" fmla="*/ 6738454 h 10838767"/>
                <a:gd name="connsiteX50" fmla="*/ 822515 w 4842919"/>
                <a:gd name="connsiteY50" fmla="*/ 7772698 h 10838767"/>
                <a:gd name="connsiteX51" fmla="*/ 698306 w 4842919"/>
                <a:gd name="connsiteY51" fmla="*/ 8794611 h 10838767"/>
                <a:gd name="connsiteX52" fmla="*/ 861871 w 4842919"/>
                <a:gd name="connsiteY52" fmla="*/ 9863643 h 10838767"/>
                <a:gd name="connsiteX53" fmla="*/ 1020133 w 4842919"/>
                <a:gd name="connsiteY53" fmla="*/ 10602197 h 10838767"/>
                <a:gd name="connsiteX54" fmla="*/ 1090471 w 4842919"/>
                <a:gd name="connsiteY54" fmla="*/ 10813213 h 10838767"/>
                <a:gd name="connsiteX55" fmla="*/ 1178394 w 4842919"/>
                <a:gd name="connsiteY55" fmla="*/ 10813213 h 10838767"/>
                <a:gd name="connsiteX56" fmla="*/ 1389410 w 4842919"/>
                <a:gd name="connsiteY56" fmla="*/ 10813213 h 10838767"/>
                <a:gd name="connsiteX57" fmla="*/ 1916948 w 4842919"/>
                <a:gd name="connsiteY57" fmla="*/ 10813213 h 10838767"/>
                <a:gd name="connsiteX58" fmla="*/ 2338979 w 4842919"/>
                <a:gd name="connsiteY58" fmla="*/ 10795628 h 10838767"/>
                <a:gd name="connsiteX59" fmla="*/ 2374148 w 4842919"/>
                <a:gd name="connsiteY59" fmla="*/ 10672536 h 10838767"/>
                <a:gd name="connsiteX60" fmla="*/ 2356563 w 4842919"/>
                <a:gd name="connsiteY60" fmla="*/ 10004320 h 10838767"/>
                <a:gd name="connsiteX61" fmla="*/ 2338979 w 4842919"/>
                <a:gd name="connsiteY61" fmla="*/ 9441613 h 10838767"/>
                <a:gd name="connsiteX62" fmla="*/ 2303810 w 4842919"/>
                <a:gd name="connsiteY62" fmla="*/ 9142674 h 10838767"/>
                <a:gd name="connsiteX63" fmla="*/ 2310160 w 4842919"/>
                <a:gd name="connsiteY63" fmla="*/ 9025932 h 10838767"/>
                <a:gd name="connsiteX64" fmla="*/ 2479656 w 4842919"/>
                <a:gd name="connsiteY64" fmla="*/ 9037166 h 10838767"/>
                <a:gd name="connsiteX65" fmla="*/ 2549994 w 4842919"/>
                <a:gd name="connsiteY65" fmla="*/ 9054751 h 10838767"/>
                <a:gd name="connsiteX66" fmla="*/ 2532410 w 4842919"/>
                <a:gd name="connsiteY66" fmla="*/ 9265766 h 10838767"/>
                <a:gd name="connsiteX67" fmla="*/ 2514825 w 4842919"/>
                <a:gd name="connsiteY67" fmla="*/ 9547120 h 10838767"/>
                <a:gd name="connsiteX68" fmla="*/ 2497240 w 4842919"/>
                <a:gd name="connsiteY68" fmla="*/ 9775720 h 10838767"/>
                <a:gd name="connsiteX69" fmla="*/ 2497240 w 4842919"/>
                <a:gd name="connsiteY69" fmla="*/ 10057074 h 10838767"/>
                <a:gd name="connsiteX70" fmla="*/ 2497240 w 4842919"/>
                <a:gd name="connsiteY70" fmla="*/ 10672536 h 10838767"/>
                <a:gd name="connsiteX71" fmla="*/ 2514825 w 4842919"/>
                <a:gd name="connsiteY71" fmla="*/ 10830797 h 10838767"/>
                <a:gd name="connsiteX72" fmla="*/ 2725840 w 4842919"/>
                <a:gd name="connsiteY72" fmla="*/ 10813213 h 10838767"/>
                <a:gd name="connsiteX73" fmla="*/ 3059948 w 4842919"/>
                <a:gd name="connsiteY73" fmla="*/ 10795628 h 10838767"/>
                <a:gd name="connsiteX74" fmla="*/ 3499563 w 4842919"/>
                <a:gd name="connsiteY74" fmla="*/ 10830797 h 10838767"/>
                <a:gd name="connsiteX75" fmla="*/ 3763333 w 4842919"/>
                <a:gd name="connsiteY75" fmla="*/ 10795628 h 10838767"/>
                <a:gd name="connsiteX76" fmla="*/ 3780917 w 4842919"/>
                <a:gd name="connsiteY76" fmla="*/ 10690120 h 10838767"/>
                <a:gd name="connsiteX77" fmla="*/ 3851256 w 4842919"/>
                <a:gd name="connsiteY77" fmla="*/ 10303259 h 10838767"/>
                <a:gd name="connsiteX78" fmla="*/ 3974348 w 4842919"/>
                <a:gd name="connsiteY78" fmla="*/ 9793305 h 10838767"/>
                <a:gd name="connsiteX79" fmla="*/ 4079856 w 4842919"/>
                <a:gd name="connsiteY79" fmla="*/ 9089920 h 10838767"/>
                <a:gd name="connsiteX80" fmla="*/ 4170011 w 4842919"/>
                <a:gd name="connsiteY80" fmla="*/ 8737391 h 10838767"/>
                <a:gd name="connsiteX81" fmla="*/ 4161486 w 4842919"/>
                <a:gd name="connsiteY81" fmla="*/ 8078640 h 10838767"/>
                <a:gd name="connsiteX82" fmla="*/ 4048340 w 4842919"/>
                <a:gd name="connsiteY82" fmla="*/ 7368455 h 10838767"/>
                <a:gd name="connsiteX83" fmla="*/ 3752447 w 4842919"/>
                <a:gd name="connsiteY83" fmla="*/ 6709857 h 10838767"/>
                <a:gd name="connsiteX84" fmla="*/ 3576297 w 4842919"/>
                <a:gd name="connsiteY84" fmla="*/ 6287204 h 10838767"/>
                <a:gd name="connsiteX85" fmla="*/ 3622656 w 4842919"/>
                <a:gd name="connsiteY85" fmla="*/ 5889520 h 10838767"/>
                <a:gd name="connsiteX86" fmla="*/ 3692994 w 4842919"/>
                <a:gd name="connsiteY86" fmla="*/ 5397151 h 10838767"/>
                <a:gd name="connsiteX87" fmla="*/ 3710579 w 4842919"/>
                <a:gd name="connsiteY87" fmla="*/ 5115797 h 10838767"/>
                <a:gd name="connsiteX88" fmla="*/ 3734304 w 4842919"/>
                <a:gd name="connsiteY88" fmla="*/ 5363936 h 10838767"/>
                <a:gd name="connsiteX89" fmla="*/ 3766752 w 4842919"/>
                <a:gd name="connsiteY89" fmla="*/ 6059505 h 10838767"/>
                <a:gd name="connsiteX90" fmla="*/ 3779452 w 4842919"/>
                <a:gd name="connsiteY90" fmla="*/ 6387263 h 10838767"/>
                <a:gd name="connsiteX91" fmla="*/ 3921594 w 4842919"/>
                <a:gd name="connsiteY91" fmla="*/ 6979766 h 10838767"/>
                <a:gd name="connsiteX92" fmla="*/ 4079856 w 4842919"/>
                <a:gd name="connsiteY92" fmla="*/ 7542474 h 10838767"/>
                <a:gd name="connsiteX93" fmla="*/ 4417591 w 4842919"/>
                <a:gd name="connsiteY93" fmla="*/ 8314523 h 10838767"/>
                <a:gd name="connsiteX94" fmla="*/ 4322970 w 4842919"/>
                <a:gd name="connsiteY94" fmla="*/ 8652537 h 10838767"/>
                <a:gd name="connsiteX95" fmla="*/ 4326040 w 4842919"/>
                <a:gd name="connsiteY95" fmla="*/ 8966828 h 10838767"/>
                <a:gd name="connsiteX96" fmla="*/ 4273286 w 4842919"/>
                <a:gd name="connsiteY96" fmla="*/ 9283351 h 10838767"/>
                <a:gd name="connsiteX97" fmla="*/ 4185363 w 4842919"/>
                <a:gd name="connsiteY97" fmla="*/ 9529536 h 10838767"/>
                <a:gd name="connsiteX98" fmla="*/ 4202948 w 4842919"/>
                <a:gd name="connsiteY98" fmla="*/ 9722966 h 10838767"/>
                <a:gd name="connsiteX99" fmla="*/ 4202948 w 4842919"/>
                <a:gd name="connsiteY99" fmla="*/ 9846059 h 10838767"/>
                <a:gd name="connsiteX100" fmla="*/ 4220533 w 4842919"/>
                <a:gd name="connsiteY100" fmla="*/ 10039489 h 10838767"/>
                <a:gd name="connsiteX101" fmla="*/ 4308456 w 4842919"/>
                <a:gd name="connsiteY101" fmla="*/ 10144997 h 10838767"/>
                <a:gd name="connsiteX102" fmla="*/ 4343625 w 4842919"/>
                <a:gd name="connsiteY102" fmla="*/ 10144997 h 10838767"/>
                <a:gd name="connsiteX103" fmla="*/ 4361210 w 4842919"/>
                <a:gd name="connsiteY103" fmla="*/ 10057074 h 10838767"/>
                <a:gd name="connsiteX104" fmla="*/ 4326040 w 4842919"/>
                <a:gd name="connsiteY104" fmla="*/ 9916397 h 10838767"/>
                <a:gd name="connsiteX105" fmla="*/ 4343625 w 4842919"/>
                <a:gd name="connsiteY105" fmla="*/ 9722966 h 10838767"/>
                <a:gd name="connsiteX106" fmla="*/ 4396379 w 4842919"/>
                <a:gd name="connsiteY106" fmla="*/ 9582289 h 10838767"/>
                <a:gd name="connsiteX107" fmla="*/ 4466717 w 4842919"/>
                <a:gd name="connsiteY107" fmla="*/ 9846059 h 10838767"/>
                <a:gd name="connsiteX108" fmla="*/ 4466717 w 4842919"/>
                <a:gd name="connsiteY108" fmla="*/ 10074659 h 10838767"/>
                <a:gd name="connsiteX109" fmla="*/ 4431548 w 4842919"/>
                <a:gd name="connsiteY109" fmla="*/ 10180166 h 10838767"/>
                <a:gd name="connsiteX110" fmla="*/ 4378794 w 4842919"/>
                <a:gd name="connsiteY110" fmla="*/ 10303259 h 10838767"/>
                <a:gd name="connsiteX111" fmla="*/ 4290871 w 4842919"/>
                <a:gd name="connsiteY111" fmla="*/ 10461520 h 10838767"/>
                <a:gd name="connsiteX112" fmla="*/ 4290871 w 4842919"/>
                <a:gd name="connsiteY112" fmla="*/ 10496689 h 10838767"/>
                <a:gd name="connsiteX113" fmla="*/ 4449133 w 4842919"/>
                <a:gd name="connsiteY113" fmla="*/ 10320843 h 10838767"/>
                <a:gd name="connsiteX114" fmla="*/ 4607394 w 4842919"/>
                <a:gd name="connsiteY114" fmla="*/ 10250505 h 10838767"/>
                <a:gd name="connsiteX115" fmla="*/ 4712902 w 4842919"/>
                <a:gd name="connsiteY115" fmla="*/ 10074659 h 10838767"/>
                <a:gd name="connsiteX116" fmla="*/ 4783240 w 4842919"/>
                <a:gd name="connsiteY116" fmla="*/ 9916397 h 10838767"/>
                <a:gd name="connsiteX117" fmla="*/ 4835994 w 4842919"/>
                <a:gd name="connsiteY117" fmla="*/ 9740551 h 10838767"/>
                <a:gd name="connsiteX118" fmla="*/ 4783240 w 4842919"/>
                <a:gd name="connsiteY118" fmla="*/ 9406443 h 10838767"/>
                <a:gd name="connsiteX119" fmla="*/ 4842833 w 4842919"/>
                <a:gd name="connsiteY119" fmla="*/ 8994182 h 10838767"/>
                <a:gd name="connsiteX120" fmla="*/ 4767051 w 4842919"/>
                <a:gd name="connsiteY120" fmla="*/ 8494835 h 10838767"/>
                <a:gd name="connsiteX121" fmla="*/ 4720438 w 4842919"/>
                <a:gd name="connsiteY121" fmla="*/ 7532146 h 10838767"/>
                <a:gd name="connsiteX122" fmla="*/ 4705086 w 4842919"/>
                <a:gd name="connsiteY122" fmla="*/ 6929803 h 10838767"/>
                <a:gd name="connsiteX123" fmla="*/ 4633144 w 4842919"/>
                <a:gd name="connsiteY123" fmla="*/ 6381611 h 10838767"/>
                <a:gd name="connsiteX124" fmla="*/ 4509423 w 4842919"/>
                <a:gd name="connsiteY124" fmla="*/ 5797689 h 10838767"/>
                <a:gd name="connsiteX125" fmla="*/ 4468950 w 4842919"/>
                <a:gd name="connsiteY125" fmla="*/ 4536900 h 10838767"/>
                <a:gd name="connsiteX126" fmla="*/ 4486334 w 4842919"/>
                <a:gd name="connsiteY126" fmla="*/ 3790581 h 10838767"/>
                <a:gd name="connsiteX127" fmla="*/ 4249079 w 4842919"/>
                <a:gd name="connsiteY127" fmla="*/ 3340208 h 10838767"/>
                <a:gd name="connsiteX128" fmla="*/ 3999320 w 4842919"/>
                <a:gd name="connsiteY128" fmla="*/ 3134280 h 10838767"/>
                <a:gd name="connsiteX129" fmla="*/ 3678324 w 4842919"/>
                <a:gd name="connsiteY129" fmla="*/ 3002758 h 10838767"/>
                <a:gd name="connsiteX130" fmla="*/ 3402429 w 4842919"/>
                <a:gd name="connsiteY130" fmla="*/ 2835938 h 10838767"/>
                <a:gd name="connsiteX131" fmla="*/ 3024779 w 4842919"/>
                <a:gd name="connsiteY131" fmla="*/ 2618782 h 10838767"/>
                <a:gd name="connsiteX132" fmla="*/ 2932566 w 4842919"/>
                <a:gd name="connsiteY132" fmla="*/ 2321634 h 10838767"/>
                <a:gd name="connsiteX133" fmla="*/ 2940426 w 4842919"/>
                <a:gd name="connsiteY133" fmla="*/ 2048534 h 10838767"/>
                <a:gd name="connsiteX134" fmla="*/ 3136471 w 4842919"/>
                <a:gd name="connsiteY134" fmla="*/ 2055350 h 10838767"/>
                <a:gd name="connsiteX135" fmla="*/ 3381669 w 4842919"/>
                <a:gd name="connsiteY135" fmla="*/ 2064655 h 10838767"/>
                <a:gd name="connsiteX136" fmla="*/ 3456335 w 4842919"/>
                <a:gd name="connsiteY136" fmla="*/ 1872657 h 10838767"/>
                <a:gd name="connsiteX137" fmla="*/ 3490152 w 4842919"/>
                <a:gd name="connsiteY137" fmla="*/ 1834162 h 10838767"/>
                <a:gd name="connsiteX138" fmla="*/ 3544393 w 4842919"/>
                <a:gd name="connsiteY138" fmla="*/ 1774720 h 10838767"/>
                <a:gd name="connsiteX139" fmla="*/ 3517148 w 4842919"/>
                <a:gd name="connsiteY139" fmla="*/ 1698444 h 10838767"/>
                <a:gd name="connsiteX140" fmla="*/ 3479084 w 4842919"/>
                <a:gd name="connsiteY140" fmla="*/ 1672741 h 10838767"/>
                <a:gd name="connsiteX141" fmla="*/ 3538167 w 4842919"/>
                <a:gd name="connsiteY141" fmla="*/ 1647680 h 10838767"/>
                <a:gd name="connsiteX142" fmla="*/ 3581842 w 4842919"/>
                <a:gd name="connsiteY142" fmla="*/ 1598300 h 10838767"/>
                <a:gd name="connsiteX143" fmla="*/ 3576833 w 4842919"/>
                <a:gd name="connsiteY143" fmla="*/ 1533129 h 10838767"/>
                <a:gd name="connsiteX144" fmla="*/ 3582358 w 4842919"/>
                <a:gd name="connsiteY144" fmla="*/ 1437316 h 10838767"/>
                <a:gd name="connsiteX145" fmla="*/ 3625953 w 4842919"/>
                <a:gd name="connsiteY145" fmla="*/ 1394453 h 10838767"/>
                <a:gd name="connsiteX146" fmla="*/ 3724744 w 4842919"/>
                <a:gd name="connsiteY146" fmla="*/ 1373572 h 10838767"/>
                <a:gd name="connsiteX147" fmla="*/ 3777254 w 4842919"/>
                <a:gd name="connsiteY147" fmla="*/ 1295174 h 10838767"/>
                <a:gd name="connsiteX148" fmla="*/ 3694093 w 4842919"/>
                <a:gd name="connsiteY148" fmla="*/ 1189665 h 10838767"/>
                <a:gd name="connsiteX149" fmla="*/ 3635111 w 4842919"/>
                <a:gd name="connsiteY149" fmla="*/ 1106749 h 10838767"/>
                <a:gd name="connsiteX150" fmla="*/ 3576129 w 4842919"/>
                <a:gd name="connsiteY150" fmla="*/ 991838 h 10838767"/>
                <a:gd name="connsiteX151" fmla="*/ 3618394 w 4842919"/>
                <a:gd name="connsiteY151" fmla="*/ 798392 h 10838767"/>
                <a:gd name="connsiteX152" fmla="*/ 3578949 w 4842919"/>
                <a:gd name="connsiteY152" fmla="*/ 379767 h 10838767"/>
                <a:gd name="connsiteX153" fmla="*/ 3230479 w 4842919"/>
                <a:gd name="connsiteY153" fmla="*/ 98358 h 10838767"/>
                <a:gd name="connsiteX154" fmla="*/ 2717060 w 4842919"/>
                <a:gd name="connsiteY154" fmla="*/ 854 h 10838767"/>
                <a:gd name="connsiteX155" fmla="*/ 2198302 w 4842919"/>
                <a:gd name="connsiteY155" fmla="*/ 70479 h 10838767"/>
                <a:gd name="connsiteX156" fmla="*/ 1776271 w 4842919"/>
                <a:gd name="connsiteY156" fmla="*/ 367951 h 10838767"/>
                <a:gd name="connsiteX157" fmla="*/ 1639257 w 4842919"/>
                <a:gd name="connsiteY157" fmla="*/ 692168 h 10838767"/>
                <a:gd name="connsiteX158" fmla="*/ 1628634 w 4842919"/>
                <a:gd name="connsiteY158" fmla="*/ 1143873 h 10838767"/>
                <a:gd name="connsiteX159" fmla="*/ 1792184 w 4842919"/>
                <a:gd name="connsiteY159" fmla="*/ 1466621 h 10838767"/>
                <a:gd name="connsiteX160" fmla="*/ 2061231 w 4842919"/>
                <a:gd name="connsiteY160" fmla="*/ 1853320 h 10838767"/>
                <a:gd name="connsiteX161" fmla="*/ 2064963 w 4842919"/>
                <a:gd name="connsiteY161" fmla="*/ 2162318 h 10838767"/>
                <a:gd name="connsiteX162" fmla="*/ 2004871 w 4842919"/>
                <a:gd name="connsiteY162" fmla="*/ 2513274 h 10838767"/>
                <a:gd name="connsiteX163" fmla="*/ 1562185 w 4842919"/>
                <a:gd name="connsiteY163" fmla="*/ 2813051 h 10838767"/>
                <a:gd name="connsiteX164" fmla="*/ 1139317 w 4842919"/>
                <a:gd name="connsiteY164" fmla="*/ 3020995 h 10838767"/>
                <a:gd name="connsiteX0" fmla="*/ 1139317 w 4842919"/>
                <a:gd name="connsiteY0" fmla="*/ 3020995 h 10838767"/>
                <a:gd name="connsiteX1" fmla="*/ 521192 w 4842919"/>
                <a:gd name="connsiteY1" fmla="*/ 3348556 h 10838767"/>
                <a:gd name="connsiteX2" fmla="*/ 332099 w 4842919"/>
                <a:gd name="connsiteY2" fmla="*/ 4163157 h 10838767"/>
                <a:gd name="connsiteX3" fmla="*/ 341311 w 4842919"/>
                <a:gd name="connsiteY3" fmla="*/ 5077558 h 10838767"/>
                <a:gd name="connsiteX4" fmla="*/ 280183 w 4842919"/>
                <a:gd name="connsiteY4" fmla="*/ 5956230 h 10838767"/>
                <a:gd name="connsiteX5" fmla="*/ 113548 w 4842919"/>
                <a:gd name="connsiteY5" fmla="*/ 6779357 h 10838767"/>
                <a:gd name="connsiteX6" fmla="*/ 57724 w 4842919"/>
                <a:gd name="connsiteY6" fmla="*/ 7509259 h 10838767"/>
                <a:gd name="connsiteX7" fmla="*/ 83682 w 4842919"/>
                <a:gd name="connsiteY7" fmla="*/ 8064430 h 10838767"/>
                <a:gd name="connsiteX8" fmla="*/ 51583 w 4842919"/>
                <a:gd name="connsiteY8" fmla="*/ 8331549 h 10838767"/>
                <a:gd name="connsiteX9" fmla="*/ 51583 w 4842919"/>
                <a:gd name="connsiteY9" fmla="*/ 8601459 h 10838767"/>
                <a:gd name="connsiteX10" fmla="*/ 158486 w 4842919"/>
                <a:gd name="connsiteY10" fmla="*/ 8755813 h 10838767"/>
                <a:gd name="connsiteX11" fmla="*/ 105733 w 4842919"/>
                <a:gd name="connsiteY11" fmla="*/ 8808566 h 10838767"/>
                <a:gd name="connsiteX12" fmla="*/ 193656 w 4842919"/>
                <a:gd name="connsiteY12" fmla="*/ 8878905 h 10838767"/>
                <a:gd name="connsiteX13" fmla="*/ 211240 w 4842919"/>
                <a:gd name="connsiteY13" fmla="*/ 8949243 h 10838767"/>
                <a:gd name="connsiteX14" fmla="*/ 211240 w 4842919"/>
                <a:gd name="connsiteY14" fmla="*/ 9001997 h 10838767"/>
                <a:gd name="connsiteX15" fmla="*/ 158486 w 4842919"/>
                <a:gd name="connsiteY15" fmla="*/ 9072336 h 10838767"/>
                <a:gd name="connsiteX16" fmla="*/ 105733 w 4842919"/>
                <a:gd name="connsiteY16" fmla="*/ 9177843 h 10838767"/>
                <a:gd name="connsiteX17" fmla="*/ 52979 w 4842919"/>
                <a:gd name="connsiteY17" fmla="*/ 9511951 h 10838767"/>
                <a:gd name="connsiteX18" fmla="*/ 225 w 4842919"/>
                <a:gd name="connsiteY18" fmla="*/ 9775720 h 10838767"/>
                <a:gd name="connsiteX19" fmla="*/ 35394 w 4842919"/>
                <a:gd name="connsiteY19" fmla="*/ 9898813 h 10838767"/>
                <a:gd name="connsiteX20" fmla="*/ 70563 w 4842919"/>
                <a:gd name="connsiteY20" fmla="*/ 10057074 h 10838767"/>
                <a:gd name="connsiteX21" fmla="*/ 228825 w 4842919"/>
                <a:gd name="connsiteY21" fmla="*/ 10303259 h 10838767"/>
                <a:gd name="connsiteX22" fmla="*/ 422256 w 4842919"/>
                <a:gd name="connsiteY22" fmla="*/ 10479105 h 10838767"/>
                <a:gd name="connsiteX23" fmla="*/ 527763 w 4842919"/>
                <a:gd name="connsiteY23" fmla="*/ 10496689 h 10838767"/>
                <a:gd name="connsiteX24" fmla="*/ 562933 w 4842919"/>
                <a:gd name="connsiteY24" fmla="*/ 10479105 h 10838767"/>
                <a:gd name="connsiteX25" fmla="*/ 510179 w 4842919"/>
                <a:gd name="connsiteY25" fmla="*/ 10356013 h 10838767"/>
                <a:gd name="connsiteX26" fmla="*/ 457425 w 4842919"/>
                <a:gd name="connsiteY26" fmla="*/ 10285674 h 10838767"/>
                <a:gd name="connsiteX27" fmla="*/ 369502 w 4842919"/>
                <a:gd name="connsiteY27" fmla="*/ 10162582 h 10838767"/>
                <a:gd name="connsiteX28" fmla="*/ 351917 w 4842919"/>
                <a:gd name="connsiteY28" fmla="*/ 9846059 h 10838767"/>
                <a:gd name="connsiteX29" fmla="*/ 422256 w 4842919"/>
                <a:gd name="connsiteY29" fmla="*/ 9652628 h 10838767"/>
                <a:gd name="connsiteX30" fmla="*/ 422256 w 4842919"/>
                <a:gd name="connsiteY30" fmla="*/ 9617459 h 10838767"/>
                <a:gd name="connsiteX31" fmla="*/ 527763 w 4842919"/>
                <a:gd name="connsiteY31" fmla="*/ 9775720 h 10838767"/>
                <a:gd name="connsiteX32" fmla="*/ 510179 w 4842919"/>
                <a:gd name="connsiteY32" fmla="*/ 9933982 h 10838767"/>
                <a:gd name="connsiteX33" fmla="*/ 492594 w 4842919"/>
                <a:gd name="connsiteY33" fmla="*/ 10092243 h 10838767"/>
                <a:gd name="connsiteX34" fmla="*/ 492594 w 4842919"/>
                <a:gd name="connsiteY34" fmla="*/ 10162582 h 10838767"/>
                <a:gd name="connsiteX35" fmla="*/ 562933 w 4842919"/>
                <a:gd name="connsiteY35" fmla="*/ 10180166 h 10838767"/>
                <a:gd name="connsiteX36" fmla="*/ 615686 w 4842919"/>
                <a:gd name="connsiteY36" fmla="*/ 9933982 h 10838767"/>
                <a:gd name="connsiteX37" fmla="*/ 615686 w 4842919"/>
                <a:gd name="connsiteY37" fmla="*/ 9670213 h 10838767"/>
                <a:gd name="connsiteX38" fmla="*/ 562933 w 4842919"/>
                <a:gd name="connsiteY38" fmla="*/ 9318520 h 10838767"/>
                <a:gd name="connsiteX39" fmla="*/ 527763 w 4842919"/>
                <a:gd name="connsiteY39" fmla="*/ 9089920 h 10838767"/>
                <a:gd name="connsiteX40" fmla="*/ 492594 w 4842919"/>
                <a:gd name="connsiteY40" fmla="*/ 8861320 h 10838767"/>
                <a:gd name="connsiteX41" fmla="*/ 562933 w 4842919"/>
                <a:gd name="connsiteY41" fmla="*/ 8579966 h 10838767"/>
                <a:gd name="connsiteX42" fmla="*/ 502642 w 4842919"/>
                <a:gd name="connsiteY42" fmla="*/ 8218225 h 10838767"/>
                <a:gd name="connsiteX43" fmla="*/ 974382 w 4842919"/>
                <a:gd name="connsiteY43" fmla="*/ 6496406 h 10838767"/>
                <a:gd name="connsiteX44" fmla="*/ 1067405 w 4842919"/>
                <a:gd name="connsiteY44" fmla="*/ 5613190 h 10838767"/>
                <a:gd name="connsiteX45" fmla="*/ 1093998 w 4842919"/>
                <a:gd name="connsiteY45" fmla="*/ 5115544 h 10838767"/>
                <a:gd name="connsiteX46" fmla="*/ 1130115 w 4842919"/>
                <a:gd name="connsiteY46" fmla="*/ 5187606 h 10838767"/>
                <a:gd name="connsiteX47" fmla="*/ 1207423 w 4842919"/>
                <a:gd name="connsiteY47" fmla="*/ 5640520 h 10838767"/>
                <a:gd name="connsiteX48" fmla="*/ 1325236 w 4842919"/>
                <a:gd name="connsiteY48" fmla="*/ 6306071 h 10838767"/>
                <a:gd name="connsiteX49" fmla="*/ 1193086 w 4842919"/>
                <a:gd name="connsiteY49" fmla="*/ 6738454 h 10838767"/>
                <a:gd name="connsiteX50" fmla="*/ 822515 w 4842919"/>
                <a:gd name="connsiteY50" fmla="*/ 7772698 h 10838767"/>
                <a:gd name="connsiteX51" fmla="*/ 698306 w 4842919"/>
                <a:gd name="connsiteY51" fmla="*/ 8794611 h 10838767"/>
                <a:gd name="connsiteX52" fmla="*/ 861871 w 4842919"/>
                <a:gd name="connsiteY52" fmla="*/ 9863643 h 10838767"/>
                <a:gd name="connsiteX53" fmla="*/ 1020133 w 4842919"/>
                <a:gd name="connsiteY53" fmla="*/ 10602197 h 10838767"/>
                <a:gd name="connsiteX54" fmla="*/ 1090471 w 4842919"/>
                <a:gd name="connsiteY54" fmla="*/ 10813213 h 10838767"/>
                <a:gd name="connsiteX55" fmla="*/ 1178394 w 4842919"/>
                <a:gd name="connsiteY55" fmla="*/ 10813213 h 10838767"/>
                <a:gd name="connsiteX56" fmla="*/ 1389410 w 4842919"/>
                <a:gd name="connsiteY56" fmla="*/ 10813213 h 10838767"/>
                <a:gd name="connsiteX57" fmla="*/ 1916948 w 4842919"/>
                <a:gd name="connsiteY57" fmla="*/ 10813213 h 10838767"/>
                <a:gd name="connsiteX58" fmla="*/ 2338979 w 4842919"/>
                <a:gd name="connsiteY58" fmla="*/ 10795628 h 10838767"/>
                <a:gd name="connsiteX59" fmla="*/ 2374148 w 4842919"/>
                <a:gd name="connsiteY59" fmla="*/ 10672536 h 10838767"/>
                <a:gd name="connsiteX60" fmla="*/ 2356563 w 4842919"/>
                <a:gd name="connsiteY60" fmla="*/ 10004320 h 10838767"/>
                <a:gd name="connsiteX61" fmla="*/ 2338979 w 4842919"/>
                <a:gd name="connsiteY61" fmla="*/ 9441613 h 10838767"/>
                <a:gd name="connsiteX62" fmla="*/ 2303810 w 4842919"/>
                <a:gd name="connsiteY62" fmla="*/ 9142674 h 10838767"/>
                <a:gd name="connsiteX63" fmla="*/ 2310160 w 4842919"/>
                <a:gd name="connsiteY63" fmla="*/ 9025932 h 10838767"/>
                <a:gd name="connsiteX64" fmla="*/ 2479656 w 4842919"/>
                <a:gd name="connsiteY64" fmla="*/ 9037166 h 10838767"/>
                <a:gd name="connsiteX65" fmla="*/ 2549994 w 4842919"/>
                <a:gd name="connsiteY65" fmla="*/ 9054751 h 10838767"/>
                <a:gd name="connsiteX66" fmla="*/ 2532410 w 4842919"/>
                <a:gd name="connsiteY66" fmla="*/ 9265766 h 10838767"/>
                <a:gd name="connsiteX67" fmla="*/ 2514825 w 4842919"/>
                <a:gd name="connsiteY67" fmla="*/ 9547120 h 10838767"/>
                <a:gd name="connsiteX68" fmla="*/ 2497240 w 4842919"/>
                <a:gd name="connsiteY68" fmla="*/ 9775720 h 10838767"/>
                <a:gd name="connsiteX69" fmla="*/ 2497240 w 4842919"/>
                <a:gd name="connsiteY69" fmla="*/ 10672536 h 10838767"/>
                <a:gd name="connsiteX70" fmla="*/ 2514825 w 4842919"/>
                <a:gd name="connsiteY70" fmla="*/ 10830797 h 10838767"/>
                <a:gd name="connsiteX71" fmla="*/ 2725840 w 4842919"/>
                <a:gd name="connsiteY71" fmla="*/ 10813213 h 10838767"/>
                <a:gd name="connsiteX72" fmla="*/ 3059948 w 4842919"/>
                <a:gd name="connsiteY72" fmla="*/ 10795628 h 10838767"/>
                <a:gd name="connsiteX73" fmla="*/ 3499563 w 4842919"/>
                <a:gd name="connsiteY73" fmla="*/ 10830797 h 10838767"/>
                <a:gd name="connsiteX74" fmla="*/ 3763333 w 4842919"/>
                <a:gd name="connsiteY74" fmla="*/ 10795628 h 10838767"/>
                <a:gd name="connsiteX75" fmla="*/ 3780917 w 4842919"/>
                <a:gd name="connsiteY75" fmla="*/ 10690120 h 10838767"/>
                <a:gd name="connsiteX76" fmla="*/ 3851256 w 4842919"/>
                <a:gd name="connsiteY76" fmla="*/ 10303259 h 10838767"/>
                <a:gd name="connsiteX77" fmla="*/ 3974348 w 4842919"/>
                <a:gd name="connsiteY77" fmla="*/ 9793305 h 10838767"/>
                <a:gd name="connsiteX78" fmla="*/ 4079856 w 4842919"/>
                <a:gd name="connsiteY78" fmla="*/ 9089920 h 10838767"/>
                <a:gd name="connsiteX79" fmla="*/ 4170011 w 4842919"/>
                <a:gd name="connsiteY79" fmla="*/ 8737391 h 10838767"/>
                <a:gd name="connsiteX80" fmla="*/ 4161486 w 4842919"/>
                <a:gd name="connsiteY80" fmla="*/ 8078640 h 10838767"/>
                <a:gd name="connsiteX81" fmla="*/ 4048340 w 4842919"/>
                <a:gd name="connsiteY81" fmla="*/ 7368455 h 10838767"/>
                <a:gd name="connsiteX82" fmla="*/ 3752447 w 4842919"/>
                <a:gd name="connsiteY82" fmla="*/ 6709857 h 10838767"/>
                <a:gd name="connsiteX83" fmla="*/ 3576297 w 4842919"/>
                <a:gd name="connsiteY83" fmla="*/ 6287204 h 10838767"/>
                <a:gd name="connsiteX84" fmla="*/ 3622656 w 4842919"/>
                <a:gd name="connsiteY84" fmla="*/ 5889520 h 10838767"/>
                <a:gd name="connsiteX85" fmla="*/ 3692994 w 4842919"/>
                <a:gd name="connsiteY85" fmla="*/ 5397151 h 10838767"/>
                <a:gd name="connsiteX86" fmla="*/ 3710579 w 4842919"/>
                <a:gd name="connsiteY86" fmla="*/ 5115797 h 10838767"/>
                <a:gd name="connsiteX87" fmla="*/ 3734304 w 4842919"/>
                <a:gd name="connsiteY87" fmla="*/ 5363936 h 10838767"/>
                <a:gd name="connsiteX88" fmla="*/ 3766752 w 4842919"/>
                <a:gd name="connsiteY88" fmla="*/ 6059505 h 10838767"/>
                <a:gd name="connsiteX89" fmla="*/ 3779452 w 4842919"/>
                <a:gd name="connsiteY89" fmla="*/ 6387263 h 10838767"/>
                <a:gd name="connsiteX90" fmla="*/ 3921594 w 4842919"/>
                <a:gd name="connsiteY90" fmla="*/ 6979766 h 10838767"/>
                <a:gd name="connsiteX91" fmla="*/ 4079856 w 4842919"/>
                <a:gd name="connsiteY91" fmla="*/ 7542474 h 10838767"/>
                <a:gd name="connsiteX92" fmla="*/ 4417591 w 4842919"/>
                <a:gd name="connsiteY92" fmla="*/ 8314523 h 10838767"/>
                <a:gd name="connsiteX93" fmla="*/ 4322970 w 4842919"/>
                <a:gd name="connsiteY93" fmla="*/ 8652537 h 10838767"/>
                <a:gd name="connsiteX94" fmla="*/ 4326040 w 4842919"/>
                <a:gd name="connsiteY94" fmla="*/ 8966828 h 10838767"/>
                <a:gd name="connsiteX95" fmla="*/ 4273286 w 4842919"/>
                <a:gd name="connsiteY95" fmla="*/ 9283351 h 10838767"/>
                <a:gd name="connsiteX96" fmla="*/ 4185363 w 4842919"/>
                <a:gd name="connsiteY96" fmla="*/ 9529536 h 10838767"/>
                <a:gd name="connsiteX97" fmla="*/ 4202948 w 4842919"/>
                <a:gd name="connsiteY97" fmla="*/ 9722966 h 10838767"/>
                <a:gd name="connsiteX98" fmla="*/ 4202948 w 4842919"/>
                <a:gd name="connsiteY98" fmla="*/ 9846059 h 10838767"/>
                <a:gd name="connsiteX99" fmla="*/ 4220533 w 4842919"/>
                <a:gd name="connsiteY99" fmla="*/ 10039489 h 10838767"/>
                <a:gd name="connsiteX100" fmla="*/ 4308456 w 4842919"/>
                <a:gd name="connsiteY100" fmla="*/ 10144997 h 10838767"/>
                <a:gd name="connsiteX101" fmla="*/ 4343625 w 4842919"/>
                <a:gd name="connsiteY101" fmla="*/ 10144997 h 10838767"/>
                <a:gd name="connsiteX102" fmla="*/ 4361210 w 4842919"/>
                <a:gd name="connsiteY102" fmla="*/ 10057074 h 10838767"/>
                <a:gd name="connsiteX103" fmla="*/ 4326040 w 4842919"/>
                <a:gd name="connsiteY103" fmla="*/ 9916397 h 10838767"/>
                <a:gd name="connsiteX104" fmla="*/ 4343625 w 4842919"/>
                <a:gd name="connsiteY104" fmla="*/ 9722966 h 10838767"/>
                <a:gd name="connsiteX105" fmla="*/ 4396379 w 4842919"/>
                <a:gd name="connsiteY105" fmla="*/ 9582289 h 10838767"/>
                <a:gd name="connsiteX106" fmla="*/ 4466717 w 4842919"/>
                <a:gd name="connsiteY106" fmla="*/ 9846059 h 10838767"/>
                <a:gd name="connsiteX107" fmla="*/ 4466717 w 4842919"/>
                <a:gd name="connsiteY107" fmla="*/ 10074659 h 10838767"/>
                <a:gd name="connsiteX108" fmla="*/ 4431548 w 4842919"/>
                <a:gd name="connsiteY108" fmla="*/ 10180166 h 10838767"/>
                <a:gd name="connsiteX109" fmla="*/ 4378794 w 4842919"/>
                <a:gd name="connsiteY109" fmla="*/ 10303259 h 10838767"/>
                <a:gd name="connsiteX110" fmla="*/ 4290871 w 4842919"/>
                <a:gd name="connsiteY110" fmla="*/ 10461520 h 10838767"/>
                <a:gd name="connsiteX111" fmla="*/ 4290871 w 4842919"/>
                <a:gd name="connsiteY111" fmla="*/ 10496689 h 10838767"/>
                <a:gd name="connsiteX112" fmla="*/ 4449133 w 4842919"/>
                <a:gd name="connsiteY112" fmla="*/ 10320843 h 10838767"/>
                <a:gd name="connsiteX113" fmla="*/ 4607394 w 4842919"/>
                <a:gd name="connsiteY113" fmla="*/ 10250505 h 10838767"/>
                <a:gd name="connsiteX114" fmla="*/ 4712902 w 4842919"/>
                <a:gd name="connsiteY114" fmla="*/ 10074659 h 10838767"/>
                <a:gd name="connsiteX115" fmla="*/ 4783240 w 4842919"/>
                <a:gd name="connsiteY115" fmla="*/ 9916397 h 10838767"/>
                <a:gd name="connsiteX116" fmla="*/ 4835994 w 4842919"/>
                <a:gd name="connsiteY116" fmla="*/ 9740551 h 10838767"/>
                <a:gd name="connsiteX117" fmla="*/ 4783240 w 4842919"/>
                <a:gd name="connsiteY117" fmla="*/ 9406443 h 10838767"/>
                <a:gd name="connsiteX118" fmla="*/ 4842833 w 4842919"/>
                <a:gd name="connsiteY118" fmla="*/ 8994182 h 10838767"/>
                <a:gd name="connsiteX119" fmla="*/ 4767051 w 4842919"/>
                <a:gd name="connsiteY119" fmla="*/ 8494835 h 10838767"/>
                <a:gd name="connsiteX120" fmla="*/ 4720438 w 4842919"/>
                <a:gd name="connsiteY120" fmla="*/ 7532146 h 10838767"/>
                <a:gd name="connsiteX121" fmla="*/ 4705086 w 4842919"/>
                <a:gd name="connsiteY121" fmla="*/ 6929803 h 10838767"/>
                <a:gd name="connsiteX122" fmla="*/ 4633144 w 4842919"/>
                <a:gd name="connsiteY122" fmla="*/ 6381611 h 10838767"/>
                <a:gd name="connsiteX123" fmla="*/ 4509423 w 4842919"/>
                <a:gd name="connsiteY123" fmla="*/ 5797689 h 10838767"/>
                <a:gd name="connsiteX124" fmla="*/ 4468950 w 4842919"/>
                <a:gd name="connsiteY124" fmla="*/ 4536900 h 10838767"/>
                <a:gd name="connsiteX125" fmla="*/ 4486334 w 4842919"/>
                <a:gd name="connsiteY125" fmla="*/ 3790581 h 10838767"/>
                <a:gd name="connsiteX126" fmla="*/ 4249079 w 4842919"/>
                <a:gd name="connsiteY126" fmla="*/ 3340208 h 10838767"/>
                <a:gd name="connsiteX127" fmla="*/ 3999320 w 4842919"/>
                <a:gd name="connsiteY127" fmla="*/ 3134280 h 10838767"/>
                <a:gd name="connsiteX128" fmla="*/ 3678324 w 4842919"/>
                <a:gd name="connsiteY128" fmla="*/ 3002758 h 10838767"/>
                <a:gd name="connsiteX129" fmla="*/ 3402429 w 4842919"/>
                <a:gd name="connsiteY129" fmla="*/ 2835938 h 10838767"/>
                <a:gd name="connsiteX130" fmla="*/ 3024779 w 4842919"/>
                <a:gd name="connsiteY130" fmla="*/ 2618782 h 10838767"/>
                <a:gd name="connsiteX131" fmla="*/ 2932566 w 4842919"/>
                <a:gd name="connsiteY131" fmla="*/ 2321634 h 10838767"/>
                <a:gd name="connsiteX132" fmla="*/ 2940426 w 4842919"/>
                <a:gd name="connsiteY132" fmla="*/ 2048534 h 10838767"/>
                <a:gd name="connsiteX133" fmla="*/ 3136471 w 4842919"/>
                <a:gd name="connsiteY133" fmla="*/ 2055350 h 10838767"/>
                <a:gd name="connsiteX134" fmla="*/ 3381669 w 4842919"/>
                <a:gd name="connsiteY134" fmla="*/ 2064655 h 10838767"/>
                <a:gd name="connsiteX135" fmla="*/ 3456335 w 4842919"/>
                <a:gd name="connsiteY135" fmla="*/ 1872657 h 10838767"/>
                <a:gd name="connsiteX136" fmla="*/ 3490152 w 4842919"/>
                <a:gd name="connsiteY136" fmla="*/ 1834162 h 10838767"/>
                <a:gd name="connsiteX137" fmla="*/ 3544393 w 4842919"/>
                <a:gd name="connsiteY137" fmla="*/ 1774720 h 10838767"/>
                <a:gd name="connsiteX138" fmla="*/ 3517148 w 4842919"/>
                <a:gd name="connsiteY138" fmla="*/ 1698444 h 10838767"/>
                <a:gd name="connsiteX139" fmla="*/ 3479084 w 4842919"/>
                <a:gd name="connsiteY139" fmla="*/ 1672741 h 10838767"/>
                <a:gd name="connsiteX140" fmla="*/ 3538167 w 4842919"/>
                <a:gd name="connsiteY140" fmla="*/ 1647680 h 10838767"/>
                <a:gd name="connsiteX141" fmla="*/ 3581842 w 4842919"/>
                <a:gd name="connsiteY141" fmla="*/ 1598300 h 10838767"/>
                <a:gd name="connsiteX142" fmla="*/ 3576833 w 4842919"/>
                <a:gd name="connsiteY142" fmla="*/ 1533129 h 10838767"/>
                <a:gd name="connsiteX143" fmla="*/ 3582358 w 4842919"/>
                <a:gd name="connsiteY143" fmla="*/ 1437316 h 10838767"/>
                <a:gd name="connsiteX144" fmla="*/ 3625953 w 4842919"/>
                <a:gd name="connsiteY144" fmla="*/ 1394453 h 10838767"/>
                <a:gd name="connsiteX145" fmla="*/ 3724744 w 4842919"/>
                <a:gd name="connsiteY145" fmla="*/ 1373572 h 10838767"/>
                <a:gd name="connsiteX146" fmla="*/ 3777254 w 4842919"/>
                <a:gd name="connsiteY146" fmla="*/ 1295174 h 10838767"/>
                <a:gd name="connsiteX147" fmla="*/ 3694093 w 4842919"/>
                <a:gd name="connsiteY147" fmla="*/ 1189665 h 10838767"/>
                <a:gd name="connsiteX148" fmla="*/ 3635111 w 4842919"/>
                <a:gd name="connsiteY148" fmla="*/ 1106749 h 10838767"/>
                <a:gd name="connsiteX149" fmla="*/ 3576129 w 4842919"/>
                <a:gd name="connsiteY149" fmla="*/ 991838 h 10838767"/>
                <a:gd name="connsiteX150" fmla="*/ 3618394 w 4842919"/>
                <a:gd name="connsiteY150" fmla="*/ 798392 h 10838767"/>
                <a:gd name="connsiteX151" fmla="*/ 3578949 w 4842919"/>
                <a:gd name="connsiteY151" fmla="*/ 379767 h 10838767"/>
                <a:gd name="connsiteX152" fmla="*/ 3230479 w 4842919"/>
                <a:gd name="connsiteY152" fmla="*/ 98358 h 10838767"/>
                <a:gd name="connsiteX153" fmla="*/ 2717060 w 4842919"/>
                <a:gd name="connsiteY153" fmla="*/ 854 h 10838767"/>
                <a:gd name="connsiteX154" fmla="*/ 2198302 w 4842919"/>
                <a:gd name="connsiteY154" fmla="*/ 70479 h 10838767"/>
                <a:gd name="connsiteX155" fmla="*/ 1776271 w 4842919"/>
                <a:gd name="connsiteY155" fmla="*/ 367951 h 10838767"/>
                <a:gd name="connsiteX156" fmla="*/ 1639257 w 4842919"/>
                <a:gd name="connsiteY156" fmla="*/ 692168 h 10838767"/>
                <a:gd name="connsiteX157" fmla="*/ 1628634 w 4842919"/>
                <a:gd name="connsiteY157" fmla="*/ 1143873 h 10838767"/>
                <a:gd name="connsiteX158" fmla="*/ 1792184 w 4842919"/>
                <a:gd name="connsiteY158" fmla="*/ 1466621 h 10838767"/>
                <a:gd name="connsiteX159" fmla="*/ 2061231 w 4842919"/>
                <a:gd name="connsiteY159" fmla="*/ 1853320 h 10838767"/>
                <a:gd name="connsiteX160" fmla="*/ 2064963 w 4842919"/>
                <a:gd name="connsiteY160" fmla="*/ 2162318 h 10838767"/>
                <a:gd name="connsiteX161" fmla="*/ 2004871 w 4842919"/>
                <a:gd name="connsiteY161" fmla="*/ 2513274 h 10838767"/>
                <a:gd name="connsiteX162" fmla="*/ 1562185 w 4842919"/>
                <a:gd name="connsiteY162" fmla="*/ 2813051 h 10838767"/>
                <a:gd name="connsiteX163" fmla="*/ 1139317 w 4842919"/>
                <a:gd name="connsiteY163" fmla="*/ 3020995 h 10838767"/>
                <a:gd name="connsiteX0" fmla="*/ 1139317 w 4842919"/>
                <a:gd name="connsiteY0" fmla="*/ 3020995 h 10838767"/>
                <a:gd name="connsiteX1" fmla="*/ 521192 w 4842919"/>
                <a:gd name="connsiteY1" fmla="*/ 3348556 h 10838767"/>
                <a:gd name="connsiteX2" fmla="*/ 332099 w 4842919"/>
                <a:gd name="connsiteY2" fmla="*/ 4163157 h 10838767"/>
                <a:gd name="connsiteX3" fmla="*/ 341311 w 4842919"/>
                <a:gd name="connsiteY3" fmla="*/ 5077558 h 10838767"/>
                <a:gd name="connsiteX4" fmla="*/ 280183 w 4842919"/>
                <a:gd name="connsiteY4" fmla="*/ 5956230 h 10838767"/>
                <a:gd name="connsiteX5" fmla="*/ 113548 w 4842919"/>
                <a:gd name="connsiteY5" fmla="*/ 6779357 h 10838767"/>
                <a:gd name="connsiteX6" fmla="*/ 57724 w 4842919"/>
                <a:gd name="connsiteY6" fmla="*/ 7509259 h 10838767"/>
                <a:gd name="connsiteX7" fmla="*/ 83682 w 4842919"/>
                <a:gd name="connsiteY7" fmla="*/ 8064430 h 10838767"/>
                <a:gd name="connsiteX8" fmla="*/ 51583 w 4842919"/>
                <a:gd name="connsiteY8" fmla="*/ 8331549 h 10838767"/>
                <a:gd name="connsiteX9" fmla="*/ 51583 w 4842919"/>
                <a:gd name="connsiteY9" fmla="*/ 8601459 h 10838767"/>
                <a:gd name="connsiteX10" fmla="*/ 158486 w 4842919"/>
                <a:gd name="connsiteY10" fmla="*/ 8755813 h 10838767"/>
                <a:gd name="connsiteX11" fmla="*/ 105733 w 4842919"/>
                <a:gd name="connsiteY11" fmla="*/ 8808566 h 10838767"/>
                <a:gd name="connsiteX12" fmla="*/ 193656 w 4842919"/>
                <a:gd name="connsiteY12" fmla="*/ 8878905 h 10838767"/>
                <a:gd name="connsiteX13" fmla="*/ 211240 w 4842919"/>
                <a:gd name="connsiteY13" fmla="*/ 8949243 h 10838767"/>
                <a:gd name="connsiteX14" fmla="*/ 211240 w 4842919"/>
                <a:gd name="connsiteY14" fmla="*/ 9001997 h 10838767"/>
                <a:gd name="connsiteX15" fmla="*/ 158486 w 4842919"/>
                <a:gd name="connsiteY15" fmla="*/ 9072336 h 10838767"/>
                <a:gd name="connsiteX16" fmla="*/ 105733 w 4842919"/>
                <a:gd name="connsiteY16" fmla="*/ 9177843 h 10838767"/>
                <a:gd name="connsiteX17" fmla="*/ 52979 w 4842919"/>
                <a:gd name="connsiteY17" fmla="*/ 9511951 h 10838767"/>
                <a:gd name="connsiteX18" fmla="*/ 225 w 4842919"/>
                <a:gd name="connsiteY18" fmla="*/ 9775720 h 10838767"/>
                <a:gd name="connsiteX19" fmla="*/ 35394 w 4842919"/>
                <a:gd name="connsiteY19" fmla="*/ 9898813 h 10838767"/>
                <a:gd name="connsiteX20" fmla="*/ 70563 w 4842919"/>
                <a:gd name="connsiteY20" fmla="*/ 10057074 h 10838767"/>
                <a:gd name="connsiteX21" fmla="*/ 228825 w 4842919"/>
                <a:gd name="connsiteY21" fmla="*/ 10303259 h 10838767"/>
                <a:gd name="connsiteX22" fmla="*/ 422256 w 4842919"/>
                <a:gd name="connsiteY22" fmla="*/ 10479105 h 10838767"/>
                <a:gd name="connsiteX23" fmla="*/ 527763 w 4842919"/>
                <a:gd name="connsiteY23" fmla="*/ 10496689 h 10838767"/>
                <a:gd name="connsiteX24" fmla="*/ 562933 w 4842919"/>
                <a:gd name="connsiteY24" fmla="*/ 10479105 h 10838767"/>
                <a:gd name="connsiteX25" fmla="*/ 510179 w 4842919"/>
                <a:gd name="connsiteY25" fmla="*/ 10356013 h 10838767"/>
                <a:gd name="connsiteX26" fmla="*/ 457425 w 4842919"/>
                <a:gd name="connsiteY26" fmla="*/ 10285674 h 10838767"/>
                <a:gd name="connsiteX27" fmla="*/ 369502 w 4842919"/>
                <a:gd name="connsiteY27" fmla="*/ 10162582 h 10838767"/>
                <a:gd name="connsiteX28" fmla="*/ 351917 w 4842919"/>
                <a:gd name="connsiteY28" fmla="*/ 9846059 h 10838767"/>
                <a:gd name="connsiteX29" fmla="*/ 422256 w 4842919"/>
                <a:gd name="connsiteY29" fmla="*/ 9652628 h 10838767"/>
                <a:gd name="connsiteX30" fmla="*/ 422256 w 4842919"/>
                <a:gd name="connsiteY30" fmla="*/ 9617459 h 10838767"/>
                <a:gd name="connsiteX31" fmla="*/ 527763 w 4842919"/>
                <a:gd name="connsiteY31" fmla="*/ 9775720 h 10838767"/>
                <a:gd name="connsiteX32" fmla="*/ 510179 w 4842919"/>
                <a:gd name="connsiteY32" fmla="*/ 9933982 h 10838767"/>
                <a:gd name="connsiteX33" fmla="*/ 492594 w 4842919"/>
                <a:gd name="connsiteY33" fmla="*/ 10092243 h 10838767"/>
                <a:gd name="connsiteX34" fmla="*/ 492594 w 4842919"/>
                <a:gd name="connsiteY34" fmla="*/ 10162582 h 10838767"/>
                <a:gd name="connsiteX35" fmla="*/ 562933 w 4842919"/>
                <a:gd name="connsiteY35" fmla="*/ 10180166 h 10838767"/>
                <a:gd name="connsiteX36" fmla="*/ 615686 w 4842919"/>
                <a:gd name="connsiteY36" fmla="*/ 9933982 h 10838767"/>
                <a:gd name="connsiteX37" fmla="*/ 615686 w 4842919"/>
                <a:gd name="connsiteY37" fmla="*/ 9670213 h 10838767"/>
                <a:gd name="connsiteX38" fmla="*/ 562933 w 4842919"/>
                <a:gd name="connsiteY38" fmla="*/ 9318520 h 10838767"/>
                <a:gd name="connsiteX39" fmla="*/ 527763 w 4842919"/>
                <a:gd name="connsiteY39" fmla="*/ 9089920 h 10838767"/>
                <a:gd name="connsiteX40" fmla="*/ 492594 w 4842919"/>
                <a:gd name="connsiteY40" fmla="*/ 8861320 h 10838767"/>
                <a:gd name="connsiteX41" fmla="*/ 562933 w 4842919"/>
                <a:gd name="connsiteY41" fmla="*/ 8579966 h 10838767"/>
                <a:gd name="connsiteX42" fmla="*/ 502642 w 4842919"/>
                <a:gd name="connsiteY42" fmla="*/ 8218225 h 10838767"/>
                <a:gd name="connsiteX43" fmla="*/ 974382 w 4842919"/>
                <a:gd name="connsiteY43" fmla="*/ 6496406 h 10838767"/>
                <a:gd name="connsiteX44" fmla="*/ 1067405 w 4842919"/>
                <a:gd name="connsiteY44" fmla="*/ 5613190 h 10838767"/>
                <a:gd name="connsiteX45" fmla="*/ 1093998 w 4842919"/>
                <a:gd name="connsiteY45" fmla="*/ 5115544 h 10838767"/>
                <a:gd name="connsiteX46" fmla="*/ 1130115 w 4842919"/>
                <a:gd name="connsiteY46" fmla="*/ 5187606 h 10838767"/>
                <a:gd name="connsiteX47" fmla="*/ 1207423 w 4842919"/>
                <a:gd name="connsiteY47" fmla="*/ 5640520 h 10838767"/>
                <a:gd name="connsiteX48" fmla="*/ 1325236 w 4842919"/>
                <a:gd name="connsiteY48" fmla="*/ 6306071 h 10838767"/>
                <a:gd name="connsiteX49" fmla="*/ 1193086 w 4842919"/>
                <a:gd name="connsiteY49" fmla="*/ 6738454 h 10838767"/>
                <a:gd name="connsiteX50" fmla="*/ 822515 w 4842919"/>
                <a:gd name="connsiteY50" fmla="*/ 7772698 h 10838767"/>
                <a:gd name="connsiteX51" fmla="*/ 698306 w 4842919"/>
                <a:gd name="connsiteY51" fmla="*/ 8794611 h 10838767"/>
                <a:gd name="connsiteX52" fmla="*/ 861871 w 4842919"/>
                <a:gd name="connsiteY52" fmla="*/ 9863643 h 10838767"/>
                <a:gd name="connsiteX53" fmla="*/ 1020133 w 4842919"/>
                <a:gd name="connsiteY53" fmla="*/ 10602197 h 10838767"/>
                <a:gd name="connsiteX54" fmla="*/ 1090471 w 4842919"/>
                <a:gd name="connsiteY54" fmla="*/ 10813213 h 10838767"/>
                <a:gd name="connsiteX55" fmla="*/ 1178394 w 4842919"/>
                <a:gd name="connsiteY55" fmla="*/ 10813213 h 10838767"/>
                <a:gd name="connsiteX56" fmla="*/ 1389410 w 4842919"/>
                <a:gd name="connsiteY56" fmla="*/ 10813213 h 10838767"/>
                <a:gd name="connsiteX57" fmla="*/ 1916948 w 4842919"/>
                <a:gd name="connsiteY57" fmla="*/ 10813213 h 10838767"/>
                <a:gd name="connsiteX58" fmla="*/ 2338979 w 4842919"/>
                <a:gd name="connsiteY58" fmla="*/ 10795628 h 10838767"/>
                <a:gd name="connsiteX59" fmla="*/ 2374148 w 4842919"/>
                <a:gd name="connsiteY59" fmla="*/ 10672536 h 10838767"/>
                <a:gd name="connsiteX60" fmla="*/ 2356563 w 4842919"/>
                <a:gd name="connsiteY60" fmla="*/ 10004320 h 10838767"/>
                <a:gd name="connsiteX61" fmla="*/ 2338979 w 4842919"/>
                <a:gd name="connsiteY61" fmla="*/ 9441613 h 10838767"/>
                <a:gd name="connsiteX62" fmla="*/ 2303810 w 4842919"/>
                <a:gd name="connsiteY62" fmla="*/ 9142674 h 10838767"/>
                <a:gd name="connsiteX63" fmla="*/ 2310160 w 4842919"/>
                <a:gd name="connsiteY63" fmla="*/ 9025932 h 10838767"/>
                <a:gd name="connsiteX64" fmla="*/ 2479656 w 4842919"/>
                <a:gd name="connsiteY64" fmla="*/ 9037166 h 10838767"/>
                <a:gd name="connsiteX65" fmla="*/ 2549994 w 4842919"/>
                <a:gd name="connsiteY65" fmla="*/ 9054751 h 10838767"/>
                <a:gd name="connsiteX66" fmla="*/ 2532410 w 4842919"/>
                <a:gd name="connsiteY66" fmla="*/ 9265766 h 10838767"/>
                <a:gd name="connsiteX67" fmla="*/ 2508065 w 4842919"/>
                <a:gd name="connsiteY67" fmla="*/ 9282451 h 10838767"/>
                <a:gd name="connsiteX68" fmla="*/ 2514825 w 4842919"/>
                <a:gd name="connsiteY68" fmla="*/ 9547120 h 10838767"/>
                <a:gd name="connsiteX69" fmla="*/ 2497240 w 4842919"/>
                <a:gd name="connsiteY69" fmla="*/ 9775720 h 10838767"/>
                <a:gd name="connsiteX70" fmla="*/ 2497240 w 4842919"/>
                <a:gd name="connsiteY70" fmla="*/ 10672536 h 10838767"/>
                <a:gd name="connsiteX71" fmla="*/ 2514825 w 4842919"/>
                <a:gd name="connsiteY71" fmla="*/ 10830797 h 10838767"/>
                <a:gd name="connsiteX72" fmla="*/ 2725840 w 4842919"/>
                <a:gd name="connsiteY72" fmla="*/ 10813213 h 10838767"/>
                <a:gd name="connsiteX73" fmla="*/ 3059948 w 4842919"/>
                <a:gd name="connsiteY73" fmla="*/ 10795628 h 10838767"/>
                <a:gd name="connsiteX74" fmla="*/ 3499563 w 4842919"/>
                <a:gd name="connsiteY74" fmla="*/ 10830797 h 10838767"/>
                <a:gd name="connsiteX75" fmla="*/ 3763333 w 4842919"/>
                <a:gd name="connsiteY75" fmla="*/ 10795628 h 10838767"/>
                <a:gd name="connsiteX76" fmla="*/ 3780917 w 4842919"/>
                <a:gd name="connsiteY76" fmla="*/ 10690120 h 10838767"/>
                <a:gd name="connsiteX77" fmla="*/ 3851256 w 4842919"/>
                <a:gd name="connsiteY77" fmla="*/ 10303259 h 10838767"/>
                <a:gd name="connsiteX78" fmla="*/ 3974348 w 4842919"/>
                <a:gd name="connsiteY78" fmla="*/ 9793305 h 10838767"/>
                <a:gd name="connsiteX79" fmla="*/ 4079856 w 4842919"/>
                <a:gd name="connsiteY79" fmla="*/ 9089920 h 10838767"/>
                <a:gd name="connsiteX80" fmla="*/ 4170011 w 4842919"/>
                <a:gd name="connsiteY80" fmla="*/ 8737391 h 10838767"/>
                <a:gd name="connsiteX81" fmla="*/ 4161486 w 4842919"/>
                <a:gd name="connsiteY81" fmla="*/ 8078640 h 10838767"/>
                <a:gd name="connsiteX82" fmla="*/ 4048340 w 4842919"/>
                <a:gd name="connsiteY82" fmla="*/ 7368455 h 10838767"/>
                <a:gd name="connsiteX83" fmla="*/ 3752447 w 4842919"/>
                <a:gd name="connsiteY83" fmla="*/ 6709857 h 10838767"/>
                <a:gd name="connsiteX84" fmla="*/ 3576297 w 4842919"/>
                <a:gd name="connsiteY84" fmla="*/ 6287204 h 10838767"/>
                <a:gd name="connsiteX85" fmla="*/ 3622656 w 4842919"/>
                <a:gd name="connsiteY85" fmla="*/ 5889520 h 10838767"/>
                <a:gd name="connsiteX86" fmla="*/ 3692994 w 4842919"/>
                <a:gd name="connsiteY86" fmla="*/ 5397151 h 10838767"/>
                <a:gd name="connsiteX87" fmla="*/ 3710579 w 4842919"/>
                <a:gd name="connsiteY87" fmla="*/ 5115797 h 10838767"/>
                <a:gd name="connsiteX88" fmla="*/ 3734304 w 4842919"/>
                <a:gd name="connsiteY88" fmla="*/ 5363936 h 10838767"/>
                <a:gd name="connsiteX89" fmla="*/ 3766752 w 4842919"/>
                <a:gd name="connsiteY89" fmla="*/ 6059505 h 10838767"/>
                <a:gd name="connsiteX90" fmla="*/ 3779452 w 4842919"/>
                <a:gd name="connsiteY90" fmla="*/ 6387263 h 10838767"/>
                <a:gd name="connsiteX91" fmla="*/ 3921594 w 4842919"/>
                <a:gd name="connsiteY91" fmla="*/ 6979766 h 10838767"/>
                <a:gd name="connsiteX92" fmla="*/ 4079856 w 4842919"/>
                <a:gd name="connsiteY92" fmla="*/ 7542474 h 10838767"/>
                <a:gd name="connsiteX93" fmla="*/ 4417591 w 4842919"/>
                <a:gd name="connsiteY93" fmla="*/ 8314523 h 10838767"/>
                <a:gd name="connsiteX94" fmla="*/ 4322970 w 4842919"/>
                <a:gd name="connsiteY94" fmla="*/ 8652537 h 10838767"/>
                <a:gd name="connsiteX95" fmla="*/ 4326040 w 4842919"/>
                <a:gd name="connsiteY95" fmla="*/ 8966828 h 10838767"/>
                <a:gd name="connsiteX96" fmla="*/ 4273286 w 4842919"/>
                <a:gd name="connsiteY96" fmla="*/ 9283351 h 10838767"/>
                <a:gd name="connsiteX97" fmla="*/ 4185363 w 4842919"/>
                <a:gd name="connsiteY97" fmla="*/ 9529536 h 10838767"/>
                <a:gd name="connsiteX98" fmla="*/ 4202948 w 4842919"/>
                <a:gd name="connsiteY98" fmla="*/ 9722966 h 10838767"/>
                <a:gd name="connsiteX99" fmla="*/ 4202948 w 4842919"/>
                <a:gd name="connsiteY99" fmla="*/ 9846059 h 10838767"/>
                <a:gd name="connsiteX100" fmla="*/ 4220533 w 4842919"/>
                <a:gd name="connsiteY100" fmla="*/ 10039489 h 10838767"/>
                <a:gd name="connsiteX101" fmla="*/ 4308456 w 4842919"/>
                <a:gd name="connsiteY101" fmla="*/ 10144997 h 10838767"/>
                <a:gd name="connsiteX102" fmla="*/ 4343625 w 4842919"/>
                <a:gd name="connsiteY102" fmla="*/ 10144997 h 10838767"/>
                <a:gd name="connsiteX103" fmla="*/ 4361210 w 4842919"/>
                <a:gd name="connsiteY103" fmla="*/ 10057074 h 10838767"/>
                <a:gd name="connsiteX104" fmla="*/ 4326040 w 4842919"/>
                <a:gd name="connsiteY104" fmla="*/ 9916397 h 10838767"/>
                <a:gd name="connsiteX105" fmla="*/ 4343625 w 4842919"/>
                <a:gd name="connsiteY105" fmla="*/ 9722966 h 10838767"/>
                <a:gd name="connsiteX106" fmla="*/ 4396379 w 4842919"/>
                <a:gd name="connsiteY106" fmla="*/ 9582289 h 10838767"/>
                <a:gd name="connsiteX107" fmla="*/ 4466717 w 4842919"/>
                <a:gd name="connsiteY107" fmla="*/ 9846059 h 10838767"/>
                <a:gd name="connsiteX108" fmla="*/ 4466717 w 4842919"/>
                <a:gd name="connsiteY108" fmla="*/ 10074659 h 10838767"/>
                <a:gd name="connsiteX109" fmla="*/ 4431548 w 4842919"/>
                <a:gd name="connsiteY109" fmla="*/ 10180166 h 10838767"/>
                <a:gd name="connsiteX110" fmla="*/ 4378794 w 4842919"/>
                <a:gd name="connsiteY110" fmla="*/ 10303259 h 10838767"/>
                <a:gd name="connsiteX111" fmla="*/ 4290871 w 4842919"/>
                <a:gd name="connsiteY111" fmla="*/ 10461520 h 10838767"/>
                <a:gd name="connsiteX112" fmla="*/ 4290871 w 4842919"/>
                <a:gd name="connsiteY112" fmla="*/ 10496689 h 10838767"/>
                <a:gd name="connsiteX113" fmla="*/ 4449133 w 4842919"/>
                <a:gd name="connsiteY113" fmla="*/ 10320843 h 10838767"/>
                <a:gd name="connsiteX114" fmla="*/ 4607394 w 4842919"/>
                <a:gd name="connsiteY114" fmla="*/ 10250505 h 10838767"/>
                <a:gd name="connsiteX115" fmla="*/ 4712902 w 4842919"/>
                <a:gd name="connsiteY115" fmla="*/ 10074659 h 10838767"/>
                <a:gd name="connsiteX116" fmla="*/ 4783240 w 4842919"/>
                <a:gd name="connsiteY116" fmla="*/ 9916397 h 10838767"/>
                <a:gd name="connsiteX117" fmla="*/ 4835994 w 4842919"/>
                <a:gd name="connsiteY117" fmla="*/ 9740551 h 10838767"/>
                <a:gd name="connsiteX118" fmla="*/ 4783240 w 4842919"/>
                <a:gd name="connsiteY118" fmla="*/ 9406443 h 10838767"/>
                <a:gd name="connsiteX119" fmla="*/ 4842833 w 4842919"/>
                <a:gd name="connsiteY119" fmla="*/ 8994182 h 10838767"/>
                <a:gd name="connsiteX120" fmla="*/ 4767051 w 4842919"/>
                <a:gd name="connsiteY120" fmla="*/ 8494835 h 10838767"/>
                <a:gd name="connsiteX121" fmla="*/ 4720438 w 4842919"/>
                <a:gd name="connsiteY121" fmla="*/ 7532146 h 10838767"/>
                <a:gd name="connsiteX122" fmla="*/ 4705086 w 4842919"/>
                <a:gd name="connsiteY122" fmla="*/ 6929803 h 10838767"/>
                <a:gd name="connsiteX123" fmla="*/ 4633144 w 4842919"/>
                <a:gd name="connsiteY123" fmla="*/ 6381611 h 10838767"/>
                <a:gd name="connsiteX124" fmla="*/ 4509423 w 4842919"/>
                <a:gd name="connsiteY124" fmla="*/ 5797689 h 10838767"/>
                <a:gd name="connsiteX125" fmla="*/ 4468950 w 4842919"/>
                <a:gd name="connsiteY125" fmla="*/ 4536900 h 10838767"/>
                <a:gd name="connsiteX126" fmla="*/ 4486334 w 4842919"/>
                <a:gd name="connsiteY126" fmla="*/ 3790581 h 10838767"/>
                <a:gd name="connsiteX127" fmla="*/ 4249079 w 4842919"/>
                <a:gd name="connsiteY127" fmla="*/ 3340208 h 10838767"/>
                <a:gd name="connsiteX128" fmla="*/ 3999320 w 4842919"/>
                <a:gd name="connsiteY128" fmla="*/ 3134280 h 10838767"/>
                <a:gd name="connsiteX129" fmla="*/ 3678324 w 4842919"/>
                <a:gd name="connsiteY129" fmla="*/ 3002758 h 10838767"/>
                <a:gd name="connsiteX130" fmla="*/ 3402429 w 4842919"/>
                <a:gd name="connsiteY130" fmla="*/ 2835938 h 10838767"/>
                <a:gd name="connsiteX131" fmla="*/ 3024779 w 4842919"/>
                <a:gd name="connsiteY131" fmla="*/ 2618782 h 10838767"/>
                <a:gd name="connsiteX132" fmla="*/ 2932566 w 4842919"/>
                <a:gd name="connsiteY132" fmla="*/ 2321634 h 10838767"/>
                <a:gd name="connsiteX133" fmla="*/ 2940426 w 4842919"/>
                <a:gd name="connsiteY133" fmla="*/ 2048534 h 10838767"/>
                <a:gd name="connsiteX134" fmla="*/ 3136471 w 4842919"/>
                <a:gd name="connsiteY134" fmla="*/ 2055350 h 10838767"/>
                <a:gd name="connsiteX135" fmla="*/ 3381669 w 4842919"/>
                <a:gd name="connsiteY135" fmla="*/ 2064655 h 10838767"/>
                <a:gd name="connsiteX136" fmla="*/ 3456335 w 4842919"/>
                <a:gd name="connsiteY136" fmla="*/ 1872657 h 10838767"/>
                <a:gd name="connsiteX137" fmla="*/ 3490152 w 4842919"/>
                <a:gd name="connsiteY137" fmla="*/ 1834162 h 10838767"/>
                <a:gd name="connsiteX138" fmla="*/ 3544393 w 4842919"/>
                <a:gd name="connsiteY138" fmla="*/ 1774720 h 10838767"/>
                <a:gd name="connsiteX139" fmla="*/ 3517148 w 4842919"/>
                <a:gd name="connsiteY139" fmla="*/ 1698444 h 10838767"/>
                <a:gd name="connsiteX140" fmla="*/ 3479084 w 4842919"/>
                <a:gd name="connsiteY140" fmla="*/ 1672741 h 10838767"/>
                <a:gd name="connsiteX141" fmla="*/ 3538167 w 4842919"/>
                <a:gd name="connsiteY141" fmla="*/ 1647680 h 10838767"/>
                <a:gd name="connsiteX142" fmla="*/ 3581842 w 4842919"/>
                <a:gd name="connsiteY142" fmla="*/ 1598300 h 10838767"/>
                <a:gd name="connsiteX143" fmla="*/ 3576833 w 4842919"/>
                <a:gd name="connsiteY143" fmla="*/ 1533129 h 10838767"/>
                <a:gd name="connsiteX144" fmla="*/ 3582358 w 4842919"/>
                <a:gd name="connsiteY144" fmla="*/ 1437316 h 10838767"/>
                <a:gd name="connsiteX145" fmla="*/ 3625953 w 4842919"/>
                <a:gd name="connsiteY145" fmla="*/ 1394453 h 10838767"/>
                <a:gd name="connsiteX146" fmla="*/ 3724744 w 4842919"/>
                <a:gd name="connsiteY146" fmla="*/ 1373572 h 10838767"/>
                <a:gd name="connsiteX147" fmla="*/ 3777254 w 4842919"/>
                <a:gd name="connsiteY147" fmla="*/ 1295174 h 10838767"/>
                <a:gd name="connsiteX148" fmla="*/ 3694093 w 4842919"/>
                <a:gd name="connsiteY148" fmla="*/ 1189665 h 10838767"/>
                <a:gd name="connsiteX149" fmla="*/ 3635111 w 4842919"/>
                <a:gd name="connsiteY149" fmla="*/ 1106749 h 10838767"/>
                <a:gd name="connsiteX150" fmla="*/ 3576129 w 4842919"/>
                <a:gd name="connsiteY150" fmla="*/ 991838 h 10838767"/>
                <a:gd name="connsiteX151" fmla="*/ 3618394 w 4842919"/>
                <a:gd name="connsiteY151" fmla="*/ 798392 h 10838767"/>
                <a:gd name="connsiteX152" fmla="*/ 3578949 w 4842919"/>
                <a:gd name="connsiteY152" fmla="*/ 379767 h 10838767"/>
                <a:gd name="connsiteX153" fmla="*/ 3230479 w 4842919"/>
                <a:gd name="connsiteY153" fmla="*/ 98358 h 10838767"/>
                <a:gd name="connsiteX154" fmla="*/ 2717060 w 4842919"/>
                <a:gd name="connsiteY154" fmla="*/ 854 h 10838767"/>
                <a:gd name="connsiteX155" fmla="*/ 2198302 w 4842919"/>
                <a:gd name="connsiteY155" fmla="*/ 70479 h 10838767"/>
                <a:gd name="connsiteX156" fmla="*/ 1776271 w 4842919"/>
                <a:gd name="connsiteY156" fmla="*/ 367951 h 10838767"/>
                <a:gd name="connsiteX157" fmla="*/ 1639257 w 4842919"/>
                <a:gd name="connsiteY157" fmla="*/ 692168 h 10838767"/>
                <a:gd name="connsiteX158" fmla="*/ 1628634 w 4842919"/>
                <a:gd name="connsiteY158" fmla="*/ 1143873 h 10838767"/>
                <a:gd name="connsiteX159" fmla="*/ 1792184 w 4842919"/>
                <a:gd name="connsiteY159" fmla="*/ 1466621 h 10838767"/>
                <a:gd name="connsiteX160" fmla="*/ 2061231 w 4842919"/>
                <a:gd name="connsiteY160" fmla="*/ 1853320 h 10838767"/>
                <a:gd name="connsiteX161" fmla="*/ 2064963 w 4842919"/>
                <a:gd name="connsiteY161" fmla="*/ 2162318 h 10838767"/>
                <a:gd name="connsiteX162" fmla="*/ 2004871 w 4842919"/>
                <a:gd name="connsiteY162" fmla="*/ 2513274 h 10838767"/>
                <a:gd name="connsiteX163" fmla="*/ 1562185 w 4842919"/>
                <a:gd name="connsiteY163" fmla="*/ 2813051 h 10838767"/>
                <a:gd name="connsiteX164" fmla="*/ 1139317 w 4842919"/>
                <a:gd name="connsiteY164" fmla="*/ 3020995 h 10838767"/>
                <a:gd name="connsiteX0" fmla="*/ 1139317 w 4842919"/>
                <a:gd name="connsiteY0" fmla="*/ 3020995 h 10838767"/>
                <a:gd name="connsiteX1" fmla="*/ 521192 w 4842919"/>
                <a:gd name="connsiteY1" fmla="*/ 3348556 h 10838767"/>
                <a:gd name="connsiteX2" fmla="*/ 332099 w 4842919"/>
                <a:gd name="connsiteY2" fmla="*/ 4163157 h 10838767"/>
                <a:gd name="connsiteX3" fmla="*/ 341311 w 4842919"/>
                <a:gd name="connsiteY3" fmla="*/ 5077558 h 10838767"/>
                <a:gd name="connsiteX4" fmla="*/ 280183 w 4842919"/>
                <a:gd name="connsiteY4" fmla="*/ 5956230 h 10838767"/>
                <a:gd name="connsiteX5" fmla="*/ 113548 w 4842919"/>
                <a:gd name="connsiteY5" fmla="*/ 6779357 h 10838767"/>
                <a:gd name="connsiteX6" fmla="*/ 57724 w 4842919"/>
                <a:gd name="connsiteY6" fmla="*/ 7509259 h 10838767"/>
                <a:gd name="connsiteX7" fmla="*/ 83682 w 4842919"/>
                <a:gd name="connsiteY7" fmla="*/ 8064430 h 10838767"/>
                <a:gd name="connsiteX8" fmla="*/ 51583 w 4842919"/>
                <a:gd name="connsiteY8" fmla="*/ 8331549 h 10838767"/>
                <a:gd name="connsiteX9" fmla="*/ 51583 w 4842919"/>
                <a:gd name="connsiteY9" fmla="*/ 8601459 h 10838767"/>
                <a:gd name="connsiteX10" fmla="*/ 158486 w 4842919"/>
                <a:gd name="connsiteY10" fmla="*/ 8755813 h 10838767"/>
                <a:gd name="connsiteX11" fmla="*/ 105733 w 4842919"/>
                <a:gd name="connsiteY11" fmla="*/ 8808566 h 10838767"/>
                <a:gd name="connsiteX12" fmla="*/ 193656 w 4842919"/>
                <a:gd name="connsiteY12" fmla="*/ 8878905 h 10838767"/>
                <a:gd name="connsiteX13" fmla="*/ 211240 w 4842919"/>
                <a:gd name="connsiteY13" fmla="*/ 8949243 h 10838767"/>
                <a:gd name="connsiteX14" fmla="*/ 211240 w 4842919"/>
                <a:gd name="connsiteY14" fmla="*/ 9001997 h 10838767"/>
                <a:gd name="connsiteX15" fmla="*/ 158486 w 4842919"/>
                <a:gd name="connsiteY15" fmla="*/ 9072336 h 10838767"/>
                <a:gd name="connsiteX16" fmla="*/ 105733 w 4842919"/>
                <a:gd name="connsiteY16" fmla="*/ 9177843 h 10838767"/>
                <a:gd name="connsiteX17" fmla="*/ 52979 w 4842919"/>
                <a:gd name="connsiteY17" fmla="*/ 9511951 h 10838767"/>
                <a:gd name="connsiteX18" fmla="*/ 225 w 4842919"/>
                <a:gd name="connsiteY18" fmla="*/ 9775720 h 10838767"/>
                <a:gd name="connsiteX19" fmla="*/ 35394 w 4842919"/>
                <a:gd name="connsiteY19" fmla="*/ 9898813 h 10838767"/>
                <a:gd name="connsiteX20" fmla="*/ 70563 w 4842919"/>
                <a:gd name="connsiteY20" fmla="*/ 10057074 h 10838767"/>
                <a:gd name="connsiteX21" fmla="*/ 228825 w 4842919"/>
                <a:gd name="connsiteY21" fmla="*/ 10303259 h 10838767"/>
                <a:gd name="connsiteX22" fmla="*/ 422256 w 4842919"/>
                <a:gd name="connsiteY22" fmla="*/ 10479105 h 10838767"/>
                <a:gd name="connsiteX23" fmla="*/ 527763 w 4842919"/>
                <a:gd name="connsiteY23" fmla="*/ 10496689 h 10838767"/>
                <a:gd name="connsiteX24" fmla="*/ 562933 w 4842919"/>
                <a:gd name="connsiteY24" fmla="*/ 10479105 h 10838767"/>
                <a:gd name="connsiteX25" fmla="*/ 510179 w 4842919"/>
                <a:gd name="connsiteY25" fmla="*/ 10356013 h 10838767"/>
                <a:gd name="connsiteX26" fmla="*/ 457425 w 4842919"/>
                <a:gd name="connsiteY26" fmla="*/ 10285674 h 10838767"/>
                <a:gd name="connsiteX27" fmla="*/ 369502 w 4842919"/>
                <a:gd name="connsiteY27" fmla="*/ 10162582 h 10838767"/>
                <a:gd name="connsiteX28" fmla="*/ 351917 w 4842919"/>
                <a:gd name="connsiteY28" fmla="*/ 9846059 h 10838767"/>
                <a:gd name="connsiteX29" fmla="*/ 422256 w 4842919"/>
                <a:gd name="connsiteY29" fmla="*/ 9652628 h 10838767"/>
                <a:gd name="connsiteX30" fmla="*/ 422256 w 4842919"/>
                <a:gd name="connsiteY30" fmla="*/ 9617459 h 10838767"/>
                <a:gd name="connsiteX31" fmla="*/ 527763 w 4842919"/>
                <a:gd name="connsiteY31" fmla="*/ 9775720 h 10838767"/>
                <a:gd name="connsiteX32" fmla="*/ 510179 w 4842919"/>
                <a:gd name="connsiteY32" fmla="*/ 9933982 h 10838767"/>
                <a:gd name="connsiteX33" fmla="*/ 492594 w 4842919"/>
                <a:gd name="connsiteY33" fmla="*/ 10092243 h 10838767"/>
                <a:gd name="connsiteX34" fmla="*/ 492594 w 4842919"/>
                <a:gd name="connsiteY34" fmla="*/ 10162582 h 10838767"/>
                <a:gd name="connsiteX35" fmla="*/ 562933 w 4842919"/>
                <a:gd name="connsiteY35" fmla="*/ 10180166 h 10838767"/>
                <a:gd name="connsiteX36" fmla="*/ 615686 w 4842919"/>
                <a:gd name="connsiteY36" fmla="*/ 9933982 h 10838767"/>
                <a:gd name="connsiteX37" fmla="*/ 615686 w 4842919"/>
                <a:gd name="connsiteY37" fmla="*/ 9670213 h 10838767"/>
                <a:gd name="connsiteX38" fmla="*/ 562933 w 4842919"/>
                <a:gd name="connsiteY38" fmla="*/ 9318520 h 10838767"/>
                <a:gd name="connsiteX39" fmla="*/ 527763 w 4842919"/>
                <a:gd name="connsiteY39" fmla="*/ 9089920 h 10838767"/>
                <a:gd name="connsiteX40" fmla="*/ 492594 w 4842919"/>
                <a:gd name="connsiteY40" fmla="*/ 8861320 h 10838767"/>
                <a:gd name="connsiteX41" fmla="*/ 562933 w 4842919"/>
                <a:gd name="connsiteY41" fmla="*/ 8579966 h 10838767"/>
                <a:gd name="connsiteX42" fmla="*/ 502642 w 4842919"/>
                <a:gd name="connsiteY42" fmla="*/ 8218225 h 10838767"/>
                <a:gd name="connsiteX43" fmla="*/ 974382 w 4842919"/>
                <a:gd name="connsiteY43" fmla="*/ 6496406 h 10838767"/>
                <a:gd name="connsiteX44" fmla="*/ 1067405 w 4842919"/>
                <a:gd name="connsiteY44" fmla="*/ 5613190 h 10838767"/>
                <a:gd name="connsiteX45" fmla="*/ 1093998 w 4842919"/>
                <a:gd name="connsiteY45" fmla="*/ 5115544 h 10838767"/>
                <a:gd name="connsiteX46" fmla="*/ 1130115 w 4842919"/>
                <a:gd name="connsiteY46" fmla="*/ 5187606 h 10838767"/>
                <a:gd name="connsiteX47" fmla="*/ 1207423 w 4842919"/>
                <a:gd name="connsiteY47" fmla="*/ 5640520 h 10838767"/>
                <a:gd name="connsiteX48" fmla="*/ 1325236 w 4842919"/>
                <a:gd name="connsiteY48" fmla="*/ 6306071 h 10838767"/>
                <a:gd name="connsiteX49" fmla="*/ 1193086 w 4842919"/>
                <a:gd name="connsiteY49" fmla="*/ 6738454 h 10838767"/>
                <a:gd name="connsiteX50" fmla="*/ 822515 w 4842919"/>
                <a:gd name="connsiteY50" fmla="*/ 7772698 h 10838767"/>
                <a:gd name="connsiteX51" fmla="*/ 698306 w 4842919"/>
                <a:gd name="connsiteY51" fmla="*/ 8794611 h 10838767"/>
                <a:gd name="connsiteX52" fmla="*/ 861871 w 4842919"/>
                <a:gd name="connsiteY52" fmla="*/ 9863643 h 10838767"/>
                <a:gd name="connsiteX53" fmla="*/ 1020133 w 4842919"/>
                <a:gd name="connsiteY53" fmla="*/ 10602197 h 10838767"/>
                <a:gd name="connsiteX54" fmla="*/ 1090471 w 4842919"/>
                <a:gd name="connsiteY54" fmla="*/ 10813213 h 10838767"/>
                <a:gd name="connsiteX55" fmla="*/ 1178394 w 4842919"/>
                <a:gd name="connsiteY55" fmla="*/ 10813213 h 10838767"/>
                <a:gd name="connsiteX56" fmla="*/ 1389410 w 4842919"/>
                <a:gd name="connsiteY56" fmla="*/ 10813213 h 10838767"/>
                <a:gd name="connsiteX57" fmla="*/ 1916948 w 4842919"/>
                <a:gd name="connsiteY57" fmla="*/ 10813213 h 10838767"/>
                <a:gd name="connsiteX58" fmla="*/ 2338979 w 4842919"/>
                <a:gd name="connsiteY58" fmla="*/ 10795628 h 10838767"/>
                <a:gd name="connsiteX59" fmla="*/ 2374148 w 4842919"/>
                <a:gd name="connsiteY59" fmla="*/ 10672536 h 10838767"/>
                <a:gd name="connsiteX60" fmla="*/ 2356563 w 4842919"/>
                <a:gd name="connsiteY60" fmla="*/ 10004320 h 10838767"/>
                <a:gd name="connsiteX61" fmla="*/ 2338979 w 4842919"/>
                <a:gd name="connsiteY61" fmla="*/ 9441613 h 10838767"/>
                <a:gd name="connsiteX62" fmla="*/ 2303810 w 4842919"/>
                <a:gd name="connsiteY62" fmla="*/ 9142674 h 10838767"/>
                <a:gd name="connsiteX63" fmla="*/ 2310160 w 4842919"/>
                <a:gd name="connsiteY63" fmla="*/ 9025932 h 10838767"/>
                <a:gd name="connsiteX64" fmla="*/ 2479656 w 4842919"/>
                <a:gd name="connsiteY64" fmla="*/ 9037166 h 10838767"/>
                <a:gd name="connsiteX65" fmla="*/ 2549994 w 4842919"/>
                <a:gd name="connsiteY65" fmla="*/ 9054751 h 10838767"/>
                <a:gd name="connsiteX66" fmla="*/ 2532410 w 4842919"/>
                <a:gd name="connsiteY66" fmla="*/ 9265766 h 10838767"/>
                <a:gd name="connsiteX67" fmla="*/ 2514825 w 4842919"/>
                <a:gd name="connsiteY67" fmla="*/ 9547120 h 10838767"/>
                <a:gd name="connsiteX68" fmla="*/ 2497240 w 4842919"/>
                <a:gd name="connsiteY68" fmla="*/ 9775720 h 10838767"/>
                <a:gd name="connsiteX69" fmla="*/ 2497240 w 4842919"/>
                <a:gd name="connsiteY69" fmla="*/ 10672536 h 10838767"/>
                <a:gd name="connsiteX70" fmla="*/ 2514825 w 4842919"/>
                <a:gd name="connsiteY70" fmla="*/ 10830797 h 10838767"/>
                <a:gd name="connsiteX71" fmla="*/ 2725840 w 4842919"/>
                <a:gd name="connsiteY71" fmla="*/ 10813213 h 10838767"/>
                <a:gd name="connsiteX72" fmla="*/ 3059948 w 4842919"/>
                <a:gd name="connsiteY72" fmla="*/ 10795628 h 10838767"/>
                <a:gd name="connsiteX73" fmla="*/ 3499563 w 4842919"/>
                <a:gd name="connsiteY73" fmla="*/ 10830797 h 10838767"/>
                <a:gd name="connsiteX74" fmla="*/ 3763333 w 4842919"/>
                <a:gd name="connsiteY74" fmla="*/ 10795628 h 10838767"/>
                <a:gd name="connsiteX75" fmla="*/ 3780917 w 4842919"/>
                <a:gd name="connsiteY75" fmla="*/ 10690120 h 10838767"/>
                <a:gd name="connsiteX76" fmla="*/ 3851256 w 4842919"/>
                <a:gd name="connsiteY76" fmla="*/ 10303259 h 10838767"/>
                <a:gd name="connsiteX77" fmla="*/ 3974348 w 4842919"/>
                <a:gd name="connsiteY77" fmla="*/ 9793305 h 10838767"/>
                <a:gd name="connsiteX78" fmla="*/ 4079856 w 4842919"/>
                <a:gd name="connsiteY78" fmla="*/ 9089920 h 10838767"/>
                <a:gd name="connsiteX79" fmla="*/ 4170011 w 4842919"/>
                <a:gd name="connsiteY79" fmla="*/ 8737391 h 10838767"/>
                <a:gd name="connsiteX80" fmla="*/ 4161486 w 4842919"/>
                <a:gd name="connsiteY80" fmla="*/ 8078640 h 10838767"/>
                <a:gd name="connsiteX81" fmla="*/ 4048340 w 4842919"/>
                <a:gd name="connsiteY81" fmla="*/ 7368455 h 10838767"/>
                <a:gd name="connsiteX82" fmla="*/ 3752447 w 4842919"/>
                <a:gd name="connsiteY82" fmla="*/ 6709857 h 10838767"/>
                <a:gd name="connsiteX83" fmla="*/ 3576297 w 4842919"/>
                <a:gd name="connsiteY83" fmla="*/ 6287204 h 10838767"/>
                <a:gd name="connsiteX84" fmla="*/ 3622656 w 4842919"/>
                <a:gd name="connsiteY84" fmla="*/ 5889520 h 10838767"/>
                <a:gd name="connsiteX85" fmla="*/ 3692994 w 4842919"/>
                <a:gd name="connsiteY85" fmla="*/ 5397151 h 10838767"/>
                <a:gd name="connsiteX86" fmla="*/ 3710579 w 4842919"/>
                <a:gd name="connsiteY86" fmla="*/ 5115797 h 10838767"/>
                <a:gd name="connsiteX87" fmla="*/ 3734304 w 4842919"/>
                <a:gd name="connsiteY87" fmla="*/ 5363936 h 10838767"/>
                <a:gd name="connsiteX88" fmla="*/ 3766752 w 4842919"/>
                <a:gd name="connsiteY88" fmla="*/ 6059505 h 10838767"/>
                <a:gd name="connsiteX89" fmla="*/ 3779452 w 4842919"/>
                <a:gd name="connsiteY89" fmla="*/ 6387263 h 10838767"/>
                <a:gd name="connsiteX90" fmla="*/ 3921594 w 4842919"/>
                <a:gd name="connsiteY90" fmla="*/ 6979766 h 10838767"/>
                <a:gd name="connsiteX91" fmla="*/ 4079856 w 4842919"/>
                <a:gd name="connsiteY91" fmla="*/ 7542474 h 10838767"/>
                <a:gd name="connsiteX92" fmla="*/ 4417591 w 4842919"/>
                <a:gd name="connsiteY92" fmla="*/ 8314523 h 10838767"/>
                <a:gd name="connsiteX93" fmla="*/ 4322970 w 4842919"/>
                <a:gd name="connsiteY93" fmla="*/ 8652537 h 10838767"/>
                <a:gd name="connsiteX94" fmla="*/ 4326040 w 4842919"/>
                <a:gd name="connsiteY94" fmla="*/ 8966828 h 10838767"/>
                <a:gd name="connsiteX95" fmla="*/ 4273286 w 4842919"/>
                <a:gd name="connsiteY95" fmla="*/ 9283351 h 10838767"/>
                <a:gd name="connsiteX96" fmla="*/ 4185363 w 4842919"/>
                <a:gd name="connsiteY96" fmla="*/ 9529536 h 10838767"/>
                <a:gd name="connsiteX97" fmla="*/ 4202948 w 4842919"/>
                <a:gd name="connsiteY97" fmla="*/ 9722966 h 10838767"/>
                <a:gd name="connsiteX98" fmla="*/ 4202948 w 4842919"/>
                <a:gd name="connsiteY98" fmla="*/ 9846059 h 10838767"/>
                <a:gd name="connsiteX99" fmla="*/ 4220533 w 4842919"/>
                <a:gd name="connsiteY99" fmla="*/ 10039489 h 10838767"/>
                <a:gd name="connsiteX100" fmla="*/ 4308456 w 4842919"/>
                <a:gd name="connsiteY100" fmla="*/ 10144997 h 10838767"/>
                <a:gd name="connsiteX101" fmla="*/ 4343625 w 4842919"/>
                <a:gd name="connsiteY101" fmla="*/ 10144997 h 10838767"/>
                <a:gd name="connsiteX102" fmla="*/ 4361210 w 4842919"/>
                <a:gd name="connsiteY102" fmla="*/ 10057074 h 10838767"/>
                <a:gd name="connsiteX103" fmla="*/ 4326040 w 4842919"/>
                <a:gd name="connsiteY103" fmla="*/ 9916397 h 10838767"/>
                <a:gd name="connsiteX104" fmla="*/ 4343625 w 4842919"/>
                <a:gd name="connsiteY104" fmla="*/ 9722966 h 10838767"/>
                <a:gd name="connsiteX105" fmla="*/ 4396379 w 4842919"/>
                <a:gd name="connsiteY105" fmla="*/ 9582289 h 10838767"/>
                <a:gd name="connsiteX106" fmla="*/ 4466717 w 4842919"/>
                <a:gd name="connsiteY106" fmla="*/ 9846059 h 10838767"/>
                <a:gd name="connsiteX107" fmla="*/ 4466717 w 4842919"/>
                <a:gd name="connsiteY107" fmla="*/ 10074659 h 10838767"/>
                <a:gd name="connsiteX108" fmla="*/ 4431548 w 4842919"/>
                <a:gd name="connsiteY108" fmla="*/ 10180166 h 10838767"/>
                <a:gd name="connsiteX109" fmla="*/ 4378794 w 4842919"/>
                <a:gd name="connsiteY109" fmla="*/ 10303259 h 10838767"/>
                <a:gd name="connsiteX110" fmla="*/ 4290871 w 4842919"/>
                <a:gd name="connsiteY110" fmla="*/ 10461520 h 10838767"/>
                <a:gd name="connsiteX111" fmla="*/ 4290871 w 4842919"/>
                <a:gd name="connsiteY111" fmla="*/ 10496689 h 10838767"/>
                <a:gd name="connsiteX112" fmla="*/ 4449133 w 4842919"/>
                <a:gd name="connsiteY112" fmla="*/ 10320843 h 10838767"/>
                <a:gd name="connsiteX113" fmla="*/ 4607394 w 4842919"/>
                <a:gd name="connsiteY113" fmla="*/ 10250505 h 10838767"/>
                <a:gd name="connsiteX114" fmla="*/ 4712902 w 4842919"/>
                <a:gd name="connsiteY114" fmla="*/ 10074659 h 10838767"/>
                <a:gd name="connsiteX115" fmla="*/ 4783240 w 4842919"/>
                <a:gd name="connsiteY115" fmla="*/ 9916397 h 10838767"/>
                <a:gd name="connsiteX116" fmla="*/ 4835994 w 4842919"/>
                <a:gd name="connsiteY116" fmla="*/ 9740551 h 10838767"/>
                <a:gd name="connsiteX117" fmla="*/ 4783240 w 4842919"/>
                <a:gd name="connsiteY117" fmla="*/ 9406443 h 10838767"/>
                <a:gd name="connsiteX118" fmla="*/ 4842833 w 4842919"/>
                <a:gd name="connsiteY118" fmla="*/ 8994182 h 10838767"/>
                <a:gd name="connsiteX119" fmla="*/ 4767051 w 4842919"/>
                <a:gd name="connsiteY119" fmla="*/ 8494835 h 10838767"/>
                <a:gd name="connsiteX120" fmla="*/ 4720438 w 4842919"/>
                <a:gd name="connsiteY120" fmla="*/ 7532146 h 10838767"/>
                <a:gd name="connsiteX121" fmla="*/ 4705086 w 4842919"/>
                <a:gd name="connsiteY121" fmla="*/ 6929803 h 10838767"/>
                <a:gd name="connsiteX122" fmla="*/ 4633144 w 4842919"/>
                <a:gd name="connsiteY122" fmla="*/ 6381611 h 10838767"/>
                <a:gd name="connsiteX123" fmla="*/ 4509423 w 4842919"/>
                <a:gd name="connsiteY123" fmla="*/ 5797689 h 10838767"/>
                <a:gd name="connsiteX124" fmla="*/ 4468950 w 4842919"/>
                <a:gd name="connsiteY124" fmla="*/ 4536900 h 10838767"/>
                <a:gd name="connsiteX125" fmla="*/ 4486334 w 4842919"/>
                <a:gd name="connsiteY125" fmla="*/ 3790581 h 10838767"/>
                <a:gd name="connsiteX126" fmla="*/ 4249079 w 4842919"/>
                <a:gd name="connsiteY126" fmla="*/ 3340208 h 10838767"/>
                <a:gd name="connsiteX127" fmla="*/ 3999320 w 4842919"/>
                <a:gd name="connsiteY127" fmla="*/ 3134280 h 10838767"/>
                <a:gd name="connsiteX128" fmla="*/ 3678324 w 4842919"/>
                <a:gd name="connsiteY128" fmla="*/ 3002758 h 10838767"/>
                <a:gd name="connsiteX129" fmla="*/ 3402429 w 4842919"/>
                <a:gd name="connsiteY129" fmla="*/ 2835938 h 10838767"/>
                <a:gd name="connsiteX130" fmla="*/ 3024779 w 4842919"/>
                <a:gd name="connsiteY130" fmla="*/ 2618782 h 10838767"/>
                <a:gd name="connsiteX131" fmla="*/ 2932566 w 4842919"/>
                <a:gd name="connsiteY131" fmla="*/ 2321634 h 10838767"/>
                <a:gd name="connsiteX132" fmla="*/ 2940426 w 4842919"/>
                <a:gd name="connsiteY132" fmla="*/ 2048534 h 10838767"/>
                <a:gd name="connsiteX133" fmla="*/ 3136471 w 4842919"/>
                <a:gd name="connsiteY133" fmla="*/ 2055350 h 10838767"/>
                <a:gd name="connsiteX134" fmla="*/ 3381669 w 4842919"/>
                <a:gd name="connsiteY134" fmla="*/ 2064655 h 10838767"/>
                <a:gd name="connsiteX135" fmla="*/ 3456335 w 4842919"/>
                <a:gd name="connsiteY135" fmla="*/ 1872657 h 10838767"/>
                <a:gd name="connsiteX136" fmla="*/ 3490152 w 4842919"/>
                <a:gd name="connsiteY136" fmla="*/ 1834162 h 10838767"/>
                <a:gd name="connsiteX137" fmla="*/ 3544393 w 4842919"/>
                <a:gd name="connsiteY137" fmla="*/ 1774720 h 10838767"/>
                <a:gd name="connsiteX138" fmla="*/ 3517148 w 4842919"/>
                <a:gd name="connsiteY138" fmla="*/ 1698444 h 10838767"/>
                <a:gd name="connsiteX139" fmla="*/ 3479084 w 4842919"/>
                <a:gd name="connsiteY139" fmla="*/ 1672741 h 10838767"/>
                <a:gd name="connsiteX140" fmla="*/ 3538167 w 4842919"/>
                <a:gd name="connsiteY140" fmla="*/ 1647680 h 10838767"/>
                <a:gd name="connsiteX141" fmla="*/ 3581842 w 4842919"/>
                <a:gd name="connsiteY141" fmla="*/ 1598300 h 10838767"/>
                <a:gd name="connsiteX142" fmla="*/ 3576833 w 4842919"/>
                <a:gd name="connsiteY142" fmla="*/ 1533129 h 10838767"/>
                <a:gd name="connsiteX143" fmla="*/ 3582358 w 4842919"/>
                <a:gd name="connsiteY143" fmla="*/ 1437316 h 10838767"/>
                <a:gd name="connsiteX144" fmla="*/ 3625953 w 4842919"/>
                <a:gd name="connsiteY144" fmla="*/ 1394453 h 10838767"/>
                <a:gd name="connsiteX145" fmla="*/ 3724744 w 4842919"/>
                <a:gd name="connsiteY145" fmla="*/ 1373572 h 10838767"/>
                <a:gd name="connsiteX146" fmla="*/ 3777254 w 4842919"/>
                <a:gd name="connsiteY146" fmla="*/ 1295174 h 10838767"/>
                <a:gd name="connsiteX147" fmla="*/ 3694093 w 4842919"/>
                <a:gd name="connsiteY147" fmla="*/ 1189665 h 10838767"/>
                <a:gd name="connsiteX148" fmla="*/ 3635111 w 4842919"/>
                <a:gd name="connsiteY148" fmla="*/ 1106749 h 10838767"/>
                <a:gd name="connsiteX149" fmla="*/ 3576129 w 4842919"/>
                <a:gd name="connsiteY149" fmla="*/ 991838 h 10838767"/>
                <a:gd name="connsiteX150" fmla="*/ 3618394 w 4842919"/>
                <a:gd name="connsiteY150" fmla="*/ 798392 h 10838767"/>
                <a:gd name="connsiteX151" fmla="*/ 3578949 w 4842919"/>
                <a:gd name="connsiteY151" fmla="*/ 379767 h 10838767"/>
                <a:gd name="connsiteX152" fmla="*/ 3230479 w 4842919"/>
                <a:gd name="connsiteY152" fmla="*/ 98358 h 10838767"/>
                <a:gd name="connsiteX153" fmla="*/ 2717060 w 4842919"/>
                <a:gd name="connsiteY153" fmla="*/ 854 h 10838767"/>
                <a:gd name="connsiteX154" fmla="*/ 2198302 w 4842919"/>
                <a:gd name="connsiteY154" fmla="*/ 70479 h 10838767"/>
                <a:gd name="connsiteX155" fmla="*/ 1776271 w 4842919"/>
                <a:gd name="connsiteY155" fmla="*/ 367951 h 10838767"/>
                <a:gd name="connsiteX156" fmla="*/ 1639257 w 4842919"/>
                <a:gd name="connsiteY156" fmla="*/ 692168 h 10838767"/>
                <a:gd name="connsiteX157" fmla="*/ 1628634 w 4842919"/>
                <a:gd name="connsiteY157" fmla="*/ 1143873 h 10838767"/>
                <a:gd name="connsiteX158" fmla="*/ 1792184 w 4842919"/>
                <a:gd name="connsiteY158" fmla="*/ 1466621 h 10838767"/>
                <a:gd name="connsiteX159" fmla="*/ 2061231 w 4842919"/>
                <a:gd name="connsiteY159" fmla="*/ 1853320 h 10838767"/>
                <a:gd name="connsiteX160" fmla="*/ 2064963 w 4842919"/>
                <a:gd name="connsiteY160" fmla="*/ 2162318 h 10838767"/>
                <a:gd name="connsiteX161" fmla="*/ 2004871 w 4842919"/>
                <a:gd name="connsiteY161" fmla="*/ 2513274 h 10838767"/>
                <a:gd name="connsiteX162" fmla="*/ 1562185 w 4842919"/>
                <a:gd name="connsiteY162" fmla="*/ 2813051 h 10838767"/>
                <a:gd name="connsiteX163" fmla="*/ 1139317 w 4842919"/>
                <a:gd name="connsiteY163" fmla="*/ 3020995 h 10838767"/>
                <a:gd name="connsiteX0" fmla="*/ 1139317 w 4842919"/>
                <a:gd name="connsiteY0" fmla="*/ 3020995 h 10838767"/>
                <a:gd name="connsiteX1" fmla="*/ 521192 w 4842919"/>
                <a:gd name="connsiteY1" fmla="*/ 3348556 h 10838767"/>
                <a:gd name="connsiteX2" fmla="*/ 332099 w 4842919"/>
                <a:gd name="connsiteY2" fmla="*/ 4163157 h 10838767"/>
                <a:gd name="connsiteX3" fmla="*/ 341311 w 4842919"/>
                <a:gd name="connsiteY3" fmla="*/ 5077558 h 10838767"/>
                <a:gd name="connsiteX4" fmla="*/ 280183 w 4842919"/>
                <a:gd name="connsiteY4" fmla="*/ 5956230 h 10838767"/>
                <a:gd name="connsiteX5" fmla="*/ 113548 w 4842919"/>
                <a:gd name="connsiteY5" fmla="*/ 6779357 h 10838767"/>
                <a:gd name="connsiteX6" fmla="*/ 57724 w 4842919"/>
                <a:gd name="connsiteY6" fmla="*/ 7509259 h 10838767"/>
                <a:gd name="connsiteX7" fmla="*/ 83682 w 4842919"/>
                <a:gd name="connsiteY7" fmla="*/ 8064430 h 10838767"/>
                <a:gd name="connsiteX8" fmla="*/ 51583 w 4842919"/>
                <a:gd name="connsiteY8" fmla="*/ 8331549 h 10838767"/>
                <a:gd name="connsiteX9" fmla="*/ 51583 w 4842919"/>
                <a:gd name="connsiteY9" fmla="*/ 8601459 h 10838767"/>
                <a:gd name="connsiteX10" fmla="*/ 158486 w 4842919"/>
                <a:gd name="connsiteY10" fmla="*/ 8755813 h 10838767"/>
                <a:gd name="connsiteX11" fmla="*/ 105733 w 4842919"/>
                <a:gd name="connsiteY11" fmla="*/ 8808566 h 10838767"/>
                <a:gd name="connsiteX12" fmla="*/ 193656 w 4842919"/>
                <a:gd name="connsiteY12" fmla="*/ 8878905 h 10838767"/>
                <a:gd name="connsiteX13" fmla="*/ 211240 w 4842919"/>
                <a:gd name="connsiteY13" fmla="*/ 8949243 h 10838767"/>
                <a:gd name="connsiteX14" fmla="*/ 211240 w 4842919"/>
                <a:gd name="connsiteY14" fmla="*/ 9001997 h 10838767"/>
                <a:gd name="connsiteX15" fmla="*/ 158486 w 4842919"/>
                <a:gd name="connsiteY15" fmla="*/ 9072336 h 10838767"/>
                <a:gd name="connsiteX16" fmla="*/ 105733 w 4842919"/>
                <a:gd name="connsiteY16" fmla="*/ 9177843 h 10838767"/>
                <a:gd name="connsiteX17" fmla="*/ 52979 w 4842919"/>
                <a:gd name="connsiteY17" fmla="*/ 9511951 h 10838767"/>
                <a:gd name="connsiteX18" fmla="*/ 225 w 4842919"/>
                <a:gd name="connsiteY18" fmla="*/ 9775720 h 10838767"/>
                <a:gd name="connsiteX19" fmla="*/ 35394 w 4842919"/>
                <a:gd name="connsiteY19" fmla="*/ 9898813 h 10838767"/>
                <a:gd name="connsiteX20" fmla="*/ 70563 w 4842919"/>
                <a:gd name="connsiteY20" fmla="*/ 10057074 h 10838767"/>
                <a:gd name="connsiteX21" fmla="*/ 228825 w 4842919"/>
                <a:gd name="connsiteY21" fmla="*/ 10303259 h 10838767"/>
                <a:gd name="connsiteX22" fmla="*/ 422256 w 4842919"/>
                <a:gd name="connsiteY22" fmla="*/ 10479105 h 10838767"/>
                <a:gd name="connsiteX23" fmla="*/ 527763 w 4842919"/>
                <a:gd name="connsiteY23" fmla="*/ 10496689 h 10838767"/>
                <a:gd name="connsiteX24" fmla="*/ 562933 w 4842919"/>
                <a:gd name="connsiteY24" fmla="*/ 10479105 h 10838767"/>
                <a:gd name="connsiteX25" fmla="*/ 510179 w 4842919"/>
                <a:gd name="connsiteY25" fmla="*/ 10356013 h 10838767"/>
                <a:gd name="connsiteX26" fmla="*/ 457425 w 4842919"/>
                <a:gd name="connsiteY26" fmla="*/ 10285674 h 10838767"/>
                <a:gd name="connsiteX27" fmla="*/ 369502 w 4842919"/>
                <a:gd name="connsiteY27" fmla="*/ 10162582 h 10838767"/>
                <a:gd name="connsiteX28" fmla="*/ 351917 w 4842919"/>
                <a:gd name="connsiteY28" fmla="*/ 9846059 h 10838767"/>
                <a:gd name="connsiteX29" fmla="*/ 422256 w 4842919"/>
                <a:gd name="connsiteY29" fmla="*/ 9652628 h 10838767"/>
                <a:gd name="connsiteX30" fmla="*/ 422256 w 4842919"/>
                <a:gd name="connsiteY30" fmla="*/ 9617459 h 10838767"/>
                <a:gd name="connsiteX31" fmla="*/ 527763 w 4842919"/>
                <a:gd name="connsiteY31" fmla="*/ 9775720 h 10838767"/>
                <a:gd name="connsiteX32" fmla="*/ 510179 w 4842919"/>
                <a:gd name="connsiteY32" fmla="*/ 9933982 h 10838767"/>
                <a:gd name="connsiteX33" fmla="*/ 492594 w 4842919"/>
                <a:gd name="connsiteY33" fmla="*/ 10092243 h 10838767"/>
                <a:gd name="connsiteX34" fmla="*/ 492594 w 4842919"/>
                <a:gd name="connsiteY34" fmla="*/ 10162582 h 10838767"/>
                <a:gd name="connsiteX35" fmla="*/ 562933 w 4842919"/>
                <a:gd name="connsiteY35" fmla="*/ 10180166 h 10838767"/>
                <a:gd name="connsiteX36" fmla="*/ 615686 w 4842919"/>
                <a:gd name="connsiteY36" fmla="*/ 9933982 h 10838767"/>
                <a:gd name="connsiteX37" fmla="*/ 615686 w 4842919"/>
                <a:gd name="connsiteY37" fmla="*/ 9670213 h 10838767"/>
                <a:gd name="connsiteX38" fmla="*/ 562933 w 4842919"/>
                <a:gd name="connsiteY38" fmla="*/ 9318520 h 10838767"/>
                <a:gd name="connsiteX39" fmla="*/ 527763 w 4842919"/>
                <a:gd name="connsiteY39" fmla="*/ 9089920 h 10838767"/>
                <a:gd name="connsiteX40" fmla="*/ 492594 w 4842919"/>
                <a:gd name="connsiteY40" fmla="*/ 8861320 h 10838767"/>
                <a:gd name="connsiteX41" fmla="*/ 562933 w 4842919"/>
                <a:gd name="connsiteY41" fmla="*/ 8579966 h 10838767"/>
                <a:gd name="connsiteX42" fmla="*/ 502642 w 4842919"/>
                <a:gd name="connsiteY42" fmla="*/ 8218225 h 10838767"/>
                <a:gd name="connsiteX43" fmla="*/ 974382 w 4842919"/>
                <a:gd name="connsiteY43" fmla="*/ 6496406 h 10838767"/>
                <a:gd name="connsiteX44" fmla="*/ 1067405 w 4842919"/>
                <a:gd name="connsiteY44" fmla="*/ 5613190 h 10838767"/>
                <a:gd name="connsiteX45" fmla="*/ 1093998 w 4842919"/>
                <a:gd name="connsiteY45" fmla="*/ 5115544 h 10838767"/>
                <a:gd name="connsiteX46" fmla="*/ 1130115 w 4842919"/>
                <a:gd name="connsiteY46" fmla="*/ 5187606 h 10838767"/>
                <a:gd name="connsiteX47" fmla="*/ 1207423 w 4842919"/>
                <a:gd name="connsiteY47" fmla="*/ 5640520 h 10838767"/>
                <a:gd name="connsiteX48" fmla="*/ 1325236 w 4842919"/>
                <a:gd name="connsiteY48" fmla="*/ 6306071 h 10838767"/>
                <a:gd name="connsiteX49" fmla="*/ 1193086 w 4842919"/>
                <a:gd name="connsiteY49" fmla="*/ 6738454 h 10838767"/>
                <a:gd name="connsiteX50" fmla="*/ 822515 w 4842919"/>
                <a:gd name="connsiteY50" fmla="*/ 7772698 h 10838767"/>
                <a:gd name="connsiteX51" fmla="*/ 698306 w 4842919"/>
                <a:gd name="connsiteY51" fmla="*/ 8794611 h 10838767"/>
                <a:gd name="connsiteX52" fmla="*/ 861871 w 4842919"/>
                <a:gd name="connsiteY52" fmla="*/ 9863643 h 10838767"/>
                <a:gd name="connsiteX53" fmla="*/ 1020133 w 4842919"/>
                <a:gd name="connsiteY53" fmla="*/ 10602197 h 10838767"/>
                <a:gd name="connsiteX54" fmla="*/ 1090471 w 4842919"/>
                <a:gd name="connsiteY54" fmla="*/ 10813213 h 10838767"/>
                <a:gd name="connsiteX55" fmla="*/ 1178394 w 4842919"/>
                <a:gd name="connsiteY55" fmla="*/ 10813213 h 10838767"/>
                <a:gd name="connsiteX56" fmla="*/ 1389410 w 4842919"/>
                <a:gd name="connsiteY56" fmla="*/ 10813213 h 10838767"/>
                <a:gd name="connsiteX57" fmla="*/ 1916948 w 4842919"/>
                <a:gd name="connsiteY57" fmla="*/ 10813213 h 10838767"/>
                <a:gd name="connsiteX58" fmla="*/ 2338979 w 4842919"/>
                <a:gd name="connsiteY58" fmla="*/ 10795628 h 10838767"/>
                <a:gd name="connsiteX59" fmla="*/ 2374148 w 4842919"/>
                <a:gd name="connsiteY59" fmla="*/ 10672536 h 10838767"/>
                <a:gd name="connsiteX60" fmla="*/ 2356563 w 4842919"/>
                <a:gd name="connsiteY60" fmla="*/ 10004320 h 10838767"/>
                <a:gd name="connsiteX61" fmla="*/ 2338979 w 4842919"/>
                <a:gd name="connsiteY61" fmla="*/ 9441613 h 10838767"/>
                <a:gd name="connsiteX62" fmla="*/ 2303810 w 4842919"/>
                <a:gd name="connsiteY62" fmla="*/ 9142674 h 10838767"/>
                <a:gd name="connsiteX63" fmla="*/ 2310160 w 4842919"/>
                <a:gd name="connsiteY63" fmla="*/ 9025932 h 10838767"/>
                <a:gd name="connsiteX64" fmla="*/ 2479656 w 4842919"/>
                <a:gd name="connsiteY64" fmla="*/ 9037166 h 10838767"/>
                <a:gd name="connsiteX65" fmla="*/ 2549994 w 4842919"/>
                <a:gd name="connsiteY65" fmla="*/ 9054751 h 10838767"/>
                <a:gd name="connsiteX66" fmla="*/ 2532410 w 4842919"/>
                <a:gd name="connsiteY66" fmla="*/ 9265766 h 10838767"/>
                <a:gd name="connsiteX67" fmla="*/ 2497240 w 4842919"/>
                <a:gd name="connsiteY67" fmla="*/ 9775720 h 10838767"/>
                <a:gd name="connsiteX68" fmla="*/ 2497240 w 4842919"/>
                <a:gd name="connsiteY68" fmla="*/ 10672536 h 10838767"/>
                <a:gd name="connsiteX69" fmla="*/ 2514825 w 4842919"/>
                <a:gd name="connsiteY69" fmla="*/ 10830797 h 10838767"/>
                <a:gd name="connsiteX70" fmla="*/ 2725840 w 4842919"/>
                <a:gd name="connsiteY70" fmla="*/ 10813213 h 10838767"/>
                <a:gd name="connsiteX71" fmla="*/ 3059948 w 4842919"/>
                <a:gd name="connsiteY71" fmla="*/ 10795628 h 10838767"/>
                <a:gd name="connsiteX72" fmla="*/ 3499563 w 4842919"/>
                <a:gd name="connsiteY72" fmla="*/ 10830797 h 10838767"/>
                <a:gd name="connsiteX73" fmla="*/ 3763333 w 4842919"/>
                <a:gd name="connsiteY73" fmla="*/ 10795628 h 10838767"/>
                <a:gd name="connsiteX74" fmla="*/ 3780917 w 4842919"/>
                <a:gd name="connsiteY74" fmla="*/ 10690120 h 10838767"/>
                <a:gd name="connsiteX75" fmla="*/ 3851256 w 4842919"/>
                <a:gd name="connsiteY75" fmla="*/ 10303259 h 10838767"/>
                <a:gd name="connsiteX76" fmla="*/ 3974348 w 4842919"/>
                <a:gd name="connsiteY76" fmla="*/ 9793305 h 10838767"/>
                <a:gd name="connsiteX77" fmla="*/ 4079856 w 4842919"/>
                <a:gd name="connsiteY77" fmla="*/ 9089920 h 10838767"/>
                <a:gd name="connsiteX78" fmla="*/ 4170011 w 4842919"/>
                <a:gd name="connsiteY78" fmla="*/ 8737391 h 10838767"/>
                <a:gd name="connsiteX79" fmla="*/ 4161486 w 4842919"/>
                <a:gd name="connsiteY79" fmla="*/ 8078640 h 10838767"/>
                <a:gd name="connsiteX80" fmla="*/ 4048340 w 4842919"/>
                <a:gd name="connsiteY80" fmla="*/ 7368455 h 10838767"/>
                <a:gd name="connsiteX81" fmla="*/ 3752447 w 4842919"/>
                <a:gd name="connsiteY81" fmla="*/ 6709857 h 10838767"/>
                <a:gd name="connsiteX82" fmla="*/ 3576297 w 4842919"/>
                <a:gd name="connsiteY82" fmla="*/ 6287204 h 10838767"/>
                <a:gd name="connsiteX83" fmla="*/ 3622656 w 4842919"/>
                <a:gd name="connsiteY83" fmla="*/ 5889520 h 10838767"/>
                <a:gd name="connsiteX84" fmla="*/ 3692994 w 4842919"/>
                <a:gd name="connsiteY84" fmla="*/ 5397151 h 10838767"/>
                <a:gd name="connsiteX85" fmla="*/ 3710579 w 4842919"/>
                <a:gd name="connsiteY85" fmla="*/ 5115797 h 10838767"/>
                <a:gd name="connsiteX86" fmla="*/ 3734304 w 4842919"/>
                <a:gd name="connsiteY86" fmla="*/ 5363936 h 10838767"/>
                <a:gd name="connsiteX87" fmla="*/ 3766752 w 4842919"/>
                <a:gd name="connsiteY87" fmla="*/ 6059505 h 10838767"/>
                <a:gd name="connsiteX88" fmla="*/ 3779452 w 4842919"/>
                <a:gd name="connsiteY88" fmla="*/ 6387263 h 10838767"/>
                <a:gd name="connsiteX89" fmla="*/ 3921594 w 4842919"/>
                <a:gd name="connsiteY89" fmla="*/ 6979766 h 10838767"/>
                <a:gd name="connsiteX90" fmla="*/ 4079856 w 4842919"/>
                <a:gd name="connsiteY90" fmla="*/ 7542474 h 10838767"/>
                <a:gd name="connsiteX91" fmla="*/ 4417591 w 4842919"/>
                <a:gd name="connsiteY91" fmla="*/ 8314523 h 10838767"/>
                <a:gd name="connsiteX92" fmla="*/ 4322970 w 4842919"/>
                <a:gd name="connsiteY92" fmla="*/ 8652537 h 10838767"/>
                <a:gd name="connsiteX93" fmla="*/ 4326040 w 4842919"/>
                <a:gd name="connsiteY93" fmla="*/ 8966828 h 10838767"/>
                <a:gd name="connsiteX94" fmla="*/ 4273286 w 4842919"/>
                <a:gd name="connsiteY94" fmla="*/ 9283351 h 10838767"/>
                <a:gd name="connsiteX95" fmla="*/ 4185363 w 4842919"/>
                <a:gd name="connsiteY95" fmla="*/ 9529536 h 10838767"/>
                <a:gd name="connsiteX96" fmla="*/ 4202948 w 4842919"/>
                <a:gd name="connsiteY96" fmla="*/ 9722966 h 10838767"/>
                <a:gd name="connsiteX97" fmla="*/ 4202948 w 4842919"/>
                <a:gd name="connsiteY97" fmla="*/ 9846059 h 10838767"/>
                <a:gd name="connsiteX98" fmla="*/ 4220533 w 4842919"/>
                <a:gd name="connsiteY98" fmla="*/ 10039489 h 10838767"/>
                <a:gd name="connsiteX99" fmla="*/ 4308456 w 4842919"/>
                <a:gd name="connsiteY99" fmla="*/ 10144997 h 10838767"/>
                <a:gd name="connsiteX100" fmla="*/ 4343625 w 4842919"/>
                <a:gd name="connsiteY100" fmla="*/ 10144997 h 10838767"/>
                <a:gd name="connsiteX101" fmla="*/ 4361210 w 4842919"/>
                <a:gd name="connsiteY101" fmla="*/ 10057074 h 10838767"/>
                <a:gd name="connsiteX102" fmla="*/ 4326040 w 4842919"/>
                <a:gd name="connsiteY102" fmla="*/ 9916397 h 10838767"/>
                <a:gd name="connsiteX103" fmla="*/ 4343625 w 4842919"/>
                <a:gd name="connsiteY103" fmla="*/ 9722966 h 10838767"/>
                <a:gd name="connsiteX104" fmla="*/ 4396379 w 4842919"/>
                <a:gd name="connsiteY104" fmla="*/ 9582289 h 10838767"/>
                <a:gd name="connsiteX105" fmla="*/ 4466717 w 4842919"/>
                <a:gd name="connsiteY105" fmla="*/ 9846059 h 10838767"/>
                <a:gd name="connsiteX106" fmla="*/ 4466717 w 4842919"/>
                <a:gd name="connsiteY106" fmla="*/ 10074659 h 10838767"/>
                <a:gd name="connsiteX107" fmla="*/ 4431548 w 4842919"/>
                <a:gd name="connsiteY107" fmla="*/ 10180166 h 10838767"/>
                <a:gd name="connsiteX108" fmla="*/ 4378794 w 4842919"/>
                <a:gd name="connsiteY108" fmla="*/ 10303259 h 10838767"/>
                <a:gd name="connsiteX109" fmla="*/ 4290871 w 4842919"/>
                <a:gd name="connsiteY109" fmla="*/ 10461520 h 10838767"/>
                <a:gd name="connsiteX110" fmla="*/ 4290871 w 4842919"/>
                <a:gd name="connsiteY110" fmla="*/ 10496689 h 10838767"/>
                <a:gd name="connsiteX111" fmla="*/ 4449133 w 4842919"/>
                <a:gd name="connsiteY111" fmla="*/ 10320843 h 10838767"/>
                <a:gd name="connsiteX112" fmla="*/ 4607394 w 4842919"/>
                <a:gd name="connsiteY112" fmla="*/ 10250505 h 10838767"/>
                <a:gd name="connsiteX113" fmla="*/ 4712902 w 4842919"/>
                <a:gd name="connsiteY113" fmla="*/ 10074659 h 10838767"/>
                <a:gd name="connsiteX114" fmla="*/ 4783240 w 4842919"/>
                <a:gd name="connsiteY114" fmla="*/ 9916397 h 10838767"/>
                <a:gd name="connsiteX115" fmla="*/ 4835994 w 4842919"/>
                <a:gd name="connsiteY115" fmla="*/ 9740551 h 10838767"/>
                <a:gd name="connsiteX116" fmla="*/ 4783240 w 4842919"/>
                <a:gd name="connsiteY116" fmla="*/ 9406443 h 10838767"/>
                <a:gd name="connsiteX117" fmla="*/ 4842833 w 4842919"/>
                <a:gd name="connsiteY117" fmla="*/ 8994182 h 10838767"/>
                <a:gd name="connsiteX118" fmla="*/ 4767051 w 4842919"/>
                <a:gd name="connsiteY118" fmla="*/ 8494835 h 10838767"/>
                <a:gd name="connsiteX119" fmla="*/ 4720438 w 4842919"/>
                <a:gd name="connsiteY119" fmla="*/ 7532146 h 10838767"/>
                <a:gd name="connsiteX120" fmla="*/ 4705086 w 4842919"/>
                <a:gd name="connsiteY120" fmla="*/ 6929803 h 10838767"/>
                <a:gd name="connsiteX121" fmla="*/ 4633144 w 4842919"/>
                <a:gd name="connsiteY121" fmla="*/ 6381611 h 10838767"/>
                <a:gd name="connsiteX122" fmla="*/ 4509423 w 4842919"/>
                <a:gd name="connsiteY122" fmla="*/ 5797689 h 10838767"/>
                <a:gd name="connsiteX123" fmla="*/ 4468950 w 4842919"/>
                <a:gd name="connsiteY123" fmla="*/ 4536900 h 10838767"/>
                <a:gd name="connsiteX124" fmla="*/ 4486334 w 4842919"/>
                <a:gd name="connsiteY124" fmla="*/ 3790581 h 10838767"/>
                <a:gd name="connsiteX125" fmla="*/ 4249079 w 4842919"/>
                <a:gd name="connsiteY125" fmla="*/ 3340208 h 10838767"/>
                <a:gd name="connsiteX126" fmla="*/ 3999320 w 4842919"/>
                <a:gd name="connsiteY126" fmla="*/ 3134280 h 10838767"/>
                <a:gd name="connsiteX127" fmla="*/ 3678324 w 4842919"/>
                <a:gd name="connsiteY127" fmla="*/ 3002758 h 10838767"/>
                <a:gd name="connsiteX128" fmla="*/ 3402429 w 4842919"/>
                <a:gd name="connsiteY128" fmla="*/ 2835938 h 10838767"/>
                <a:gd name="connsiteX129" fmla="*/ 3024779 w 4842919"/>
                <a:gd name="connsiteY129" fmla="*/ 2618782 h 10838767"/>
                <a:gd name="connsiteX130" fmla="*/ 2932566 w 4842919"/>
                <a:gd name="connsiteY130" fmla="*/ 2321634 h 10838767"/>
                <a:gd name="connsiteX131" fmla="*/ 2940426 w 4842919"/>
                <a:gd name="connsiteY131" fmla="*/ 2048534 h 10838767"/>
                <a:gd name="connsiteX132" fmla="*/ 3136471 w 4842919"/>
                <a:gd name="connsiteY132" fmla="*/ 2055350 h 10838767"/>
                <a:gd name="connsiteX133" fmla="*/ 3381669 w 4842919"/>
                <a:gd name="connsiteY133" fmla="*/ 2064655 h 10838767"/>
                <a:gd name="connsiteX134" fmla="*/ 3456335 w 4842919"/>
                <a:gd name="connsiteY134" fmla="*/ 1872657 h 10838767"/>
                <a:gd name="connsiteX135" fmla="*/ 3490152 w 4842919"/>
                <a:gd name="connsiteY135" fmla="*/ 1834162 h 10838767"/>
                <a:gd name="connsiteX136" fmla="*/ 3544393 w 4842919"/>
                <a:gd name="connsiteY136" fmla="*/ 1774720 h 10838767"/>
                <a:gd name="connsiteX137" fmla="*/ 3517148 w 4842919"/>
                <a:gd name="connsiteY137" fmla="*/ 1698444 h 10838767"/>
                <a:gd name="connsiteX138" fmla="*/ 3479084 w 4842919"/>
                <a:gd name="connsiteY138" fmla="*/ 1672741 h 10838767"/>
                <a:gd name="connsiteX139" fmla="*/ 3538167 w 4842919"/>
                <a:gd name="connsiteY139" fmla="*/ 1647680 h 10838767"/>
                <a:gd name="connsiteX140" fmla="*/ 3581842 w 4842919"/>
                <a:gd name="connsiteY140" fmla="*/ 1598300 h 10838767"/>
                <a:gd name="connsiteX141" fmla="*/ 3576833 w 4842919"/>
                <a:gd name="connsiteY141" fmla="*/ 1533129 h 10838767"/>
                <a:gd name="connsiteX142" fmla="*/ 3582358 w 4842919"/>
                <a:gd name="connsiteY142" fmla="*/ 1437316 h 10838767"/>
                <a:gd name="connsiteX143" fmla="*/ 3625953 w 4842919"/>
                <a:gd name="connsiteY143" fmla="*/ 1394453 h 10838767"/>
                <a:gd name="connsiteX144" fmla="*/ 3724744 w 4842919"/>
                <a:gd name="connsiteY144" fmla="*/ 1373572 h 10838767"/>
                <a:gd name="connsiteX145" fmla="*/ 3777254 w 4842919"/>
                <a:gd name="connsiteY145" fmla="*/ 1295174 h 10838767"/>
                <a:gd name="connsiteX146" fmla="*/ 3694093 w 4842919"/>
                <a:gd name="connsiteY146" fmla="*/ 1189665 h 10838767"/>
                <a:gd name="connsiteX147" fmla="*/ 3635111 w 4842919"/>
                <a:gd name="connsiteY147" fmla="*/ 1106749 h 10838767"/>
                <a:gd name="connsiteX148" fmla="*/ 3576129 w 4842919"/>
                <a:gd name="connsiteY148" fmla="*/ 991838 h 10838767"/>
                <a:gd name="connsiteX149" fmla="*/ 3618394 w 4842919"/>
                <a:gd name="connsiteY149" fmla="*/ 798392 h 10838767"/>
                <a:gd name="connsiteX150" fmla="*/ 3578949 w 4842919"/>
                <a:gd name="connsiteY150" fmla="*/ 379767 h 10838767"/>
                <a:gd name="connsiteX151" fmla="*/ 3230479 w 4842919"/>
                <a:gd name="connsiteY151" fmla="*/ 98358 h 10838767"/>
                <a:gd name="connsiteX152" fmla="*/ 2717060 w 4842919"/>
                <a:gd name="connsiteY152" fmla="*/ 854 h 10838767"/>
                <a:gd name="connsiteX153" fmla="*/ 2198302 w 4842919"/>
                <a:gd name="connsiteY153" fmla="*/ 70479 h 10838767"/>
                <a:gd name="connsiteX154" fmla="*/ 1776271 w 4842919"/>
                <a:gd name="connsiteY154" fmla="*/ 367951 h 10838767"/>
                <a:gd name="connsiteX155" fmla="*/ 1639257 w 4842919"/>
                <a:gd name="connsiteY155" fmla="*/ 692168 h 10838767"/>
                <a:gd name="connsiteX156" fmla="*/ 1628634 w 4842919"/>
                <a:gd name="connsiteY156" fmla="*/ 1143873 h 10838767"/>
                <a:gd name="connsiteX157" fmla="*/ 1792184 w 4842919"/>
                <a:gd name="connsiteY157" fmla="*/ 1466621 h 10838767"/>
                <a:gd name="connsiteX158" fmla="*/ 2061231 w 4842919"/>
                <a:gd name="connsiteY158" fmla="*/ 1853320 h 10838767"/>
                <a:gd name="connsiteX159" fmla="*/ 2064963 w 4842919"/>
                <a:gd name="connsiteY159" fmla="*/ 2162318 h 10838767"/>
                <a:gd name="connsiteX160" fmla="*/ 2004871 w 4842919"/>
                <a:gd name="connsiteY160" fmla="*/ 2513274 h 10838767"/>
                <a:gd name="connsiteX161" fmla="*/ 1562185 w 4842919"/>
                <a:gd name="connsiteY161" fmla="*/ 2813051 h 10838767"/>
                <a:gd name="connsiteX162" fmla="*/ 1139317 w 4842919"/>
                <a:gd name="connsiteY162" fmla="*/ 3020995 h 10838767"/>
                <a:gd name="connsiteX0" fmla="*/ 1139317 w 4842919"/>
                <a:gd name="connsiteY0" fmla="*/ 3020995 h 10838767"/>
                <a:gd name="connsiteX1" fmla="*/ 521192 w 4842919"/>
                <a:gd name="connsiteY1" fmla="*/ 3348556 h 10838767"/>
                <a:gd name="connsiteX2" fmla="*/ 332099 w 4842919"/>
                <a:gd name="connsiteY2" fmla="*/ 4163157 h 10838767"/>
                <a:gd name="connsiteX3" fmla="*/ 341311 w 4842919"/>
                <a:gd name="connsiteY3" fmla="*/ 5077558 h 10838767"/>
                <a:gd name="connsiteX4" fmla="*/ 280183 w 4842919"/>
                <a:gd name="connsiteY4" fmla="*/ 5956230 h 10838767"/>
                <a:gd name="connsiteX5" fmla="*/ 113548 w 4842919"/>
                <a:gd name="connsiteY5" fmla="*/ 6779357 h 10838767"/>
                <a:gd name="connsiteX6" fmla="*/ 57724 w 4842919"/>
                <a:gd name="connsiteY6" fmla="*/ 7509259 h 10838767"/>
                <a:gd name="connsiteX7" fmla="*/ 83682 w 4842919"/>
                <a:gd name="connsiteY7" fmla="*/ 8064430 h 10838767"/>
                <a:gd name="connsiteX8" fmla="*/ 51583 w 4842919"/>
                <a:gd name="connsiteY8" fmla="*/ 8331549 h 10838767"/>
                <a:gd name="connsiteX9" fmla="*/ 51583 w 4842919"/>
                <a:gd name="connsiteY9" fmla="*/ 8601459 h 10838767"/>
                <a:gd name="connsiteX10" fmla="*/ 158486 w 4842919"/>
                <a:gd name="connsiteY10" fmla="*/ 8755813 h 10838767"/>
                <a:gd name="connsiteX11" fmla="*/ 105733 w 4842919"/>
                <a:gd name="connsiteY11" fmla="*/ 8808566 h 10838767"/>
                <a:gd name="connsiteX12" fmla="*/ 193656 w 4842919"/>
                <a:gd name="connsiteY12" fmla="*/ 8878905 h 10838767"/>
                <a:gd name="connsiteX13" fmla="*/ 211240 w 4842919"/>
                <a:gd name="connsiteY13" fmla="*/ 8949243 h 10838767"/>
                <a:gd name="connsiteX14" fmla="*/ 211240 w 4842919"/>
                <a:gd name="connsiteY14" fmla="*/ 9001997 h 10838767"/>
                <a:gd name="connsiteX15" fmla="*/ 158486 w 4842919"/>
                <a:gd name="connsiteY15" fmla="*/ 9072336 h 10838767"/>
                <a:gd name="connsiteX16" fmla="*/ 105733 w 4842919"/>
                <a:gd name="connsiteY16" fmla="*/ 9177843 h 10838767"/>
                <a:gd name="connsiteX17" fmla="*/ 52979 w 4842919"/>
                <a:gd name="connsiteY17" fmla="*/ 9511951 h 10838767"/>
                <a:gd name="connsiteX18" fmla="*/ 225 w 4842919"/>
                <a:gd name="connsiteY18" fmla="*/ 9775720 h 10838767"/>
                <a:gd name="connsiteX19" fmla="*/ 35394 w 4842919"/>
                <a:gd name="connsiteY19" fmla="*/ 9898813 h 10838767"/>
                <a:gd name="connsiteX20" fmla="*/ 70563 w 4842919"/>
                <a:gd name="connsiteY20" fmla="*/ 10057074 h 10838767"/>
                <a:gd name="connsiteX21" fmla="*/ 228825 w 4842919"/>
                <a:gd name="connsiteY21" fmla="*/ 10303259 h 10838767"/>
                <a:gd name="connsiteX22" fmla="*/ 422256 w 4842919"/>
                <a:gd name="connsiteY22" fmla="*/ 10479105 h 10838767"/>
                <a:gd name="connsiteX23" fmla="*/ 527763 w 4842919"/>
                <a:gd name="connsiteY23" fmla="*/ 10496689 h 10838767"/>
                <a:gd name="connsiteX24" fmla="*/ 562933 w 4842919"/>
                <a:gd name="connsiteY24" fmla="*/ 10479105 h 10838767"/>
                <a:gd name="connsiteX25" fmla="*/ 510179 w 4842919"/>
                <a:gd name="connsiteY25" fmla="*/ 10356013 h 10838767"/>
                <a:gd name="connsiteX26" fmla="*/ 457425 w 4842919"/>
                <a:gd name="connsiteY26" fmla="*/ 10285674 h 10838767"/>
                <a:gd name="connsiteX27" fmla="*/ 369502 w 4842919"/>
                <a:gd name="connsiteY27" fmla="*/ 10162582 h 10838767"/>
                <a:gd name="connsiteX28" fmla="*/ 351917 w 4842919"/>
                <a:gd name="connsiteY28" fmla="*/ 9846059 h 10838767"/>
                <a:gd name="connsiteX29" fmla="*/ 422256 w 4842919"/>
                <a:gd name="connsiteY29" fmla="*/ 9652628 h 10838767"/>
                <a:gd name="connsiteX30" fmla="*/ 422256 w 4842919"/>
                <a:gd name="connsiteY30" fmla="*/ 9617459 h 10838767"/>
                <a:gd name="connsiteX31" fmla="*/ 527763 w 4842919"/>
                <a:gd name="connsiteY31" fmla="*/ 9775720 h 10838767"/>
                <a:gd name="connsiteX32" fmla="*/ 510179 w 4842919"/>
                <a:gd name="connsiteY32" fmla="*/ 9933982 h 10838767"/>
                <a:gd name="connsiteX33" fmla="*/ 492594 w 4842919"/>
                <a:gd name="connsiteY33" fmla="*/ 10092243 h 10838767"/>
                <a:gd name="connsiteX34" fmla="*/ 492594 w 4842919"/>
                <a:gd name="connsiteY34" fmla="*/ 10162582 h 10838767"/>
                <a:gd name="connsiteX35" fmla="*/ 562933 w 4842919"/>
                <a:gd name="connsiteY35" fmla="*/ 10180166 h 10838767"/>
                <a:gd name="connsiteX36" fmla="*/ 615686 w 4842919"/>
                <a:gd name="connsiteY36" fmla="*/ 9933982 h 10838767"/>
                <a:gd name="connsiteX37" fmla="*/ 615686 w 4842919"/>
                <a:gd name="connsiteY37" fmla="*/ 9670213 h 10838767"/>
                <a:gd name="connsiteX38" fmla="*/ 562933 w 4842919"/>
                <a:gd name="connsiteY38" fmla="*/ 9318520 h 10838767"/>
                <a:gd name="connsiteX39" fmla="*/ 527763 w 4842919"/>
                <a:gd name="connsiteY39" fmla="*/ 9089920 h 10838767"/>
                <a:gd name="connsiteX40" fmla="*/ 492594 w 4842919"/>
                <a:gd name="connsiteY40" fmla="*/ 8861320 h 10838767"/>
                <a:gd name="connsiteX41" fmla="*/ 562933 w 4842919"/>
                <a:gd name="connsiteY41" fmla="*/ 8579966 h 10838767"/>
                <a:gd name="connsiteX42" fmla="*/ 502642 w 4842919"/>
                <a:gd name="connsiteY42" fmla="*/ 8218225 h 10838767"/>
                <a:gd name="connsiteX43" fmla="*/ 974382 w 4842919"/>
                <a:gd name="connsiteY43" fmla="*/ 6496406 h 10838767"/>
                <a:gd name="connsiteX44" fmla="*/ 1067405 w 4842919"/>
                <a:gd name="connsiteY44" fmla="*/ 5613190 h 10838767"/>
                <a:gd name="connsiteX45" fmla="*/ 1093998 w 4842919"/>
                <a:gd name="connsiteY45" fmla="*/ 5115544 h 10838767"/>
                <a:gd name="connsiteX46" fmla="*/ 1130115 w 4842919"/>
                <a:gd name="connsiteY46" fmla="*/ 5187606 h 10838767"/>
                <a:gd name="connsiteX47" fmla="*/ 1207423 w 4842919"/>
                <a:gd name="connsiteY47" fmla="*/ 5640520 h 10838767"/>
                <a:gd name="connsiteX48" fmla="*/ 1325236 w 4842919"/>
                <a:gd name="connsiteY48" fmla="*/ 6306071 h 10838767"/>
                <a:gd name="connsiteX49" fmla="*/ 1193086 w 4842919"/>
                <a:gd name="connsiteY49" fmla="*/ 6738454 h 10838767"/>
                <a:gd name="connsiteX50" fmla="*/ 822515 w 4842919"/>
                <a:gd name="connsiteY50" fmla="*/ 7772698 h 10838767"/>
                <a:gd name="connsiteX51" fmla="*/ 698306 w 4842919"/>
                <a:gd name="connsiteY51" fmla="*/ 8794611 h 10838767"/>
                <a:gd name="connsiteX52" fmla="*/ 861871 w 4842919"/>
                <a:gd name="connsiteY52" fmla="*/ 9863643 h 10838767"/>
                <a:gd name="connsiteX53" fmla="*/ 1020133 w 4842919"/>
                <a:gd name="connsiteY53" fmla="*/ 10602197 h 10838767"/>
                <a:gd name="connsiteX54" fmla="*/ 1090471 w 4842919"/>
                <a:gd name="connsiteY54" fmla="*/ 10813213 h 10838767"/>
                <a:gd name="connsiteX55" fmla="*/ 1178394 w 4842919"/>
                <a:gd name="connsiteY55" fmla="*/ 10813213 h 10838767"/>
                <a:gd name="connsiteX56" fmla="*/ 1389410 w 4842919"/>
                <a:gd name="connsiteY56" fmla="*/ 10813213 h 10838767"/>
                <a:gd name="connsiteX57" fmla="*/ 1916948 w 4842919"/>
                <a:gd name="connsiteY57" fmla="*/ 10813213 h 10838767"/>
                <a:gd name="connsiteX58" fmla="*/ 2338979 w 4842919"/>
                <a:gd name="connsiteY58" fmla="*/ 10795628 h 10838767"/>
                <a:gd name="connsiteX59" fmla="*/ 2374148 w 4842919"/>
                <a:gd name="connsiteY59" fmla="*/ 10672536 h 10838767"/>
                <a:gd name="connsiteX60" fmla="*/ 2356563 w 4842919"/>
                <a:gd name="connsiteY60" fmla="*/ 10004320 h 10838767"/>
                <a:gd name="connsiteX61" fmla="*/ 2338979 w 4842919"/>
                <a:gd name="connsiteY61" fmla="*/ 9441613 h 10838767"/>
                <a:gd name="connsiteX62" fmla="*/ 2310160 w 4842919"/>
                <a:gd name="connsiteY62" fmla="*/ 9025932 h 10838767"/>
                <a:gd name="connsiteX63" fmla="*/ 2479656 w 4842919"/>
                <a:gd name="connsiteY63" fmla="*/ 9037166 h 10838767"/>
                <a:gd name="connsiteX64" fmla="*/ 2549994 w 4842919"/>
                <a:gd name="connsiteY64" fmla="*/ 9054751 h 10838767"/>
                <a:gd name="connsiteX65" fmla="*/ 2532410 w 4842919"/>
                <a:gd name="connsiteY65" fmla="*/ 9265766 h 10838767"/>
                <a:gd name="connsiteX66" fmla="*/ 2497240 w 4842919"/>
                <a:gd name="connsiteY66" fmla="*/ 9775720 h 10838767"/>
                <a:gd name="connsiteX67" fmla="*/ 2497240 w 4842919"/>
                <a:gd name="connsiteY67" fmla="*/ 10672536 h 10838767"/>
                <a:gd name="connsiteX68" fmla="*/ 2514825 w 4842919"/>
                <a:gd name="connsiteY68" fmla="*/ 10830797 h 10838767"/>
                <a:gd name="connsiteX69" fmla="*/ 2725840 w 4842919"/>
                <a:gd name="connsiteY69" fmla="*/ 10813213 h 10838767"/>
                <a:gd name="connsiteX70" fmla="*/ 3059948 w 4842919"/>
                <a:gd name="connsiteY70" fmla="*/ 10795628 h 10838767"/>
                <a:gd name="connsiteX71" fmla="*/ 3499563 w 4842919"/>
                <a:gd name="connsiteY71" fmla="*/ 10830797 h 10838767"/>
                <a:gd name="connsiteX72" fmla="*/ 3763333 w 4842919"/>
                <a:gd name="connsiteY72" fmla="*/ 10795628 h 10838767"/>
                <a:gd name="connsiteX73" fmla="*/ 3780917 w 4842919"/>
                <a:gd name="connsiteY73" fmla="*/ 10690120 h 10838767"/>
                <a:gd name="connsiteX74" fmla="*/ 3851256 w 4842919"/>
                <a:gd name="connsiteY74" fmla="*/ 10303259 h 10838767"/>
                <a:gd name="connsiteX75" fmla="*/ 3974348 w 4842919"/>
                <a:gd name="connsiteY75" fmla="*/ 9793305 h 10838767"/>
                <a:gd name="connsiteX76" fmla="*/ 4079856 w 4842919"/>
                <a:gd name="connsiteY76" fmla="*/ 9089920 h 10838767"/>
                <a:gd name="connsiteX77" fmla="*/ 4170011 w 4842919"/>
                <a:gd name="connsiteY77" fmla="*/ 8737391 h 10838767"/>
                <a:gd name="connsiteX78" fmla="*/ 4161486 w 4842919"/>
                <a:gd name="connsiteY78" fmla="*/ 8078640 h 10838767"/>
                <a:gd name="connsiteX79" fmla="*/ 4048340 w 4842919"/>
                <a:gd name="connsiteY79" fmla="*/ 7368455 h 10838767"/>
                <a:gd name="connsiteX80" fmla="*/ 3752447 w 4842919"/>
                <a:gd name="connsiteY80" fmla="*/ 6709857 h 10838767"/>
                <a:gd name="connsiteX81" fmla="*/ 3576297 w 4842919"/>
                <a:gd name="connsiteY81" fmla="*/ 6287204 h 10838767"/>
                <a:gd name="connsiteX82" fmla="*/ 3622656 w 4842919"/>
                <a:gd name="connsiteY82" fmla="*/ 5889520 h 10838767"/>
                <a:gd name="connsiteX83" fmla="*/ 3692994 w 4842919"/>
                <a:gd name="connsiteY83" fmla="*/ 5397151 h 10838767"/>
                <a:gd name="connsiteX84" fmla="*/ 3710579 w 4842919"/>
                <a:gd name="connsiteY84" fmla="*/ 5115797 h 10838767"/>
                <a:gd name="connsiteX85" fmla="*/ 3734304 w 4842919"/>
                <a:gd name="connsiteY85" fmla="*/ 5363936 h 10838767"/>
                <a:gd name="connsiteX86" fmla="*/ 3766752 w 4842919"/>
                <a:gd name="connsiteY86" fmla="*/ 6059505 h 10838767"/>
                <a:gd name="connsiteX87" fmla="*/ 3779452 w 4842919"/>
                <a:gd name="connsiteY87" fmla="*/ 6387263 h 10838767"/>
                <a:gd name="connsiteX88" fmla="*/ 3921594 w 4842919"/>
                <a:gd name="connsiteY88" fmla="*/ 6979766 h 10838767"/>
                <a:gd name="connsiteX89" fmla="*/ 4079856 w 4842919"/>
                <a:gd name="connsiteY89" fmla="*/ 7542474 h 10838767"/>
                <a:gd name="connsiteX90" fmla="*/ 4417591 w 4842919"/>
                <a:gd name="connsiteY90" fmla="*/ 8314523 h 10838767"/>
                <a:gd name="connsiteX91" fmla="*/ 4322970 w 4842919"/>
                <a:gd name="connsiteY91" fmla="*/ 8652537 h 10838767"/>
                <a:gd name="connsiteX92" fmla="*/ 4326040 w 4842919"/>
                <a:gd name="connsiteY92" fmla="*/ 8966828 h 10838767"/>
                <a:gd name="connsiteX93" fmla="*/ 4273286 w 4842919"/>
                <a:gd name="connsiteY93" fmla="*/ 9283351 h 10838767"/>
                <a:gd name="connsiteX94" fmla="*/ 4185363 w 4842919"/>
                <a:gd name="connsiteY94" fmla="*/ 9529536 h 10838767"/>
                <a:gd name="connsiteX95" fmla="*/ 4202948 w 4842919"/>
                <a:gd name="connsiteY95" fmla="*/ 9722966 h 10838767"/>
                <a:gd name="connsiteX96" fmla="*/ 4202948 w 4842919"/>
                <a:gd name="connsiteY96" fmla="*/ 9846059 h 10838767"/>
                <a:gd name="connsiteX97" fmla="*/ 4220533 w 4842919"/>
                <a:gd name="connsiteY97" fmla="*/ 10039489 h 10838767"/>
                <a:gd name="connsiteX98" fmla="*/ 4308456 w 4842919"/>
                <a:gd name="connsiteY98" fmla="*/ 10144997 h 10838767"/>
                <a:gd name="connsiteX99" fmla="*/ 4343625 w 4842919"/>
                <a:gd name="connsiteY99" fmla="*/ 10144997 h 10838767"/>
                <a:gd name="connsiteX100" fmla="*/ 4361210 w 4842919"/>
                <a:gd name="connsiteY100" fmla="*/ 10057074 h 10838767"/>
                <a:gd name="connsiteX101" fmla="*/ 4326040 w 4842919"/>
                <a:gd name="connsiteY101" fmla="*/ 9916397 h 10838767"/>
                <a:gd name="connsiteX102" fmla="*/ 4343625 w 4842919"/>
                <a:gd name="connsiteY102" fmla="*/ 9722966 h 10838767"/>
                <a:gd name="connsiteX103" fmla="*/ 4396379 w 4842919"/>
                <a:gd name="connsiteY103" fmla="*/ 9582289 h 10838767"/>
                <a:gd name="connsiteX104" fmla="*/ 4466717 w 4842919"/>
                <a:gd name="connsiteY104" fmla="*/ 9846059 h 10838767"/>
                <a:gd name="connsiteX105" fmla="*/ 4466717 w 4842919"/>
                <a:gd name="connsiteY105" fmla="*/ 10074659 h 10838767"/>
                <a:gd name="connsiteX106" fmla="*/ 4431548 w 4842919"/>
                <a:gd name="connsiteY106" fmla="*/ 10180166 h 10838767"/>
                <a:gd name="connsiteX107" fmla="*/ 4378794 w 4842919"/>
                <a:gd name="connsiteY107" fmla="*/ 10303259 h 10838767"/>
                <a:gd name="connsiteX108" fmla="*/ 4290871 w 4842919"/>
                <a:gd name="connsiteY108" fmla="*/ 10461520 h 10838767"/>
                <a:gd name="connsiteX109" fmla="*/ 4290871 w 4842919"/>
                <a:gd name="connsiteY109" fmla="*/ 10496689 h 10838767"/>
                <a:gd name="connsiteX110" fmla="*/ 4449133 w 4842919"/>
                <a:gd name="connsiteY110" fmla="*/ 10320843 h 10838767"/>
                <a:gd name="connsiteX111" fmla="*/ 4607394 w 4842919"/>
                <a:gd name="connsiteY111" fmla="*/ 10250505 h 10838767"/>
                <a:gd name="connsiteX112" fmla="*/ 4712902 w 4842919"/>
                <a:gd name="connsiteY112" fmla="*/ 10074659 h 10838767"/>
                <a:gd name="connsiteX113" fmla="*/ 4783240 w 4842919"/>
                <a:gd name="connsiteY113" fmla="*/ 9916397 h 10838767"/>
                <a:gd name="connsiteX114" fmla="*/ 4835994 w 4842919"/>
                <a:gd name="connsiteY114" fmla="*/ 9740551 h 10838767"/>
                <a:gd name="connsiteX115" fmla="*/ 4783240 w 4842919"/>
                <a:gd name="connsiteY115" fmla="*/ 9406443 h 10838767"/>
                <a:gd name="connsiteX116" fmla="*/ 4842833 w 4842919"/>
                <a:gd name="connsiteY116" fmla="*/ 8994182 h 10838767"/>
                <a:gd name="connsiteX117" fmla="*/ 4767051 w 4842919"/>
                <a:gd name="connsiteY117" fmla="*/ 8494835 h 10838767"/>
                <a:gd name="connsiteX118" fmla="*/ 4720438 w 4842919"/>
                <a:gd name="connsiteY118" fmla="*/ 7532146 h 10838767"/>
                <a:gd name="connsiteX119" fmla="*/ 4705086 w 4842919"/>
                <a:gd name="connsiteY119" fmla="*/ 6929803 h 10838767"/>
                <a:gd name="connsiteX120" fmla="*/ 4633144 w 4842919"/>
                <a:gd name="connsiteY120" fmla="*/ 6381611 h 10838767"/>
                <a:gd name="connsiteX121" fmla="*/ 4509423 w 4842919"/>
                <a:gd name="connsiteY121" fmla="*/ 5797689 h 10838767"/>
                <a:gd name="connsiteX122" fmla="*/ 4468950 w 4842919"/>
                <a:gd name="connsiteY122" fmla="*/ 4536900 h 10838767"/>
                <a:gd name="connsiteX123" fmla="*/ 4486334 w 4842919"/>
                <a:gd name="connsiteY123" fmla="*/ 3790581 h 10838767"/>
                <a:gd name="connsiteX124" fmla="*/ 4249079 w 4842919"/>
                <a:gd name="connsiteY124" fmla="*/ 3340208 h 10838767"/>
                <a:gd name="connsiteX125" fmla="*/ 3999320 w 4842919"/>
                <a:gd name="connsiteY125" fmla="*/ 3134280 h 10838767"/>
                <a:gd name="connsiteX126" fmla="*/ 3678324 w 4842919"/>
                <a:gd name="connsiteY126" fmla="*/ 3002758 h 10838767"/>
                <a:gd name="connsiteX127" fmla="*/ 3402429 w 4842919"/>
                <a:gd name="connsiteY127" fmla="*/ 2835938 h 10838767"/>
                <a:gd name="connsiteX128" fmla="*/ 3024779 w 4842919"/>
                <a:gd name="connsiteY128" fmla="*/ 2618782 h 10838767"/>
                <a:gd name="connsiteX129" fmla="*/ 2932566 w 4842919"/>
                <a:gd name="connsiteY129" fmla="*/ 2321634 h 10838767"/>
                <a:gd name="connsiteX130" fmla="*/ 2940426 w 4842919"/>
                <a:gd name="connsiteY130" fmla="*/ 2048534 h 10838767"/>
                <a:gd name="connsiteX131" fmla="*/ 3136471 w 4842919"/>
                <a:gd name="connsiteY131" fmla="*/ 2055350 h 10838767"/>
                <a:gd name="connsiteX132" fmla="*/ 3381669 w 4842919"/>
                <a:gd name="connsiteY132" fmla="*/ 2064655 h 10838767"/>
                <a:gd name="connsiteX133" fmla="*/ 3456335 w 4842919"/>
                <a:gd name="connsiteY133" fmla="*/ 1872657 h 10838767"/>
                <a:gd name="connsiteX134" fmla="*/ 3490152 w 4842919"/>
                <a:gd name="connsiteY134" fmla="*/ 1834162 h 10838767"/>
                <a:gd name="connsiteX135" fmla="*/ 3544393 w 4842919"/>
                <a:gd name="connsiteY135" fmla="*/ 1774720 h 10838767"/>
                <a:gd name="connsiteX136" fmla="*/ 3517148 w 4842919"/>
                <a:gd name="connsiteY136" fmla="*/ 1698444 h 10838767"/>
                <a:gd name="connsiteX137" fmla="*/ 3479084 w 4842919"/>
                <a:gd name="connsiteY137" fmla="*/ 1672741 h 10838767"/>
                <a:gd name="connsiteX138" fmla="*/ 3538167 w 4842919"/>
                <a:gd name="connsiteY138" fmla="*/ 1647680 h 10838767"/>
                <a:gd name="connsiteX139" fmla="*/ 3581842 w 4842919"/>
                <a:gd name="connsiteY139" fmla="*/ 1598300 h 10838767"/>
                <a:gd name="connsiteX140" fmla="*/ 3576833 w 4842919"/>
                <a:gd name="connsiteY140" fmla="*/ 1533129 h 10838767"/>
                <a:gd name="connsiteX141" fmla="*/ 3582358 w 4842919"/>
                <a:gd name="connsiteY141" fmla="*/ 1437316 h 10838767"/>
                <a:gd name="connsiteX142" fmla="*/ 3625953 w 4842919"/>
                <a:gd name="connsiteY142" fmla="*/ 1394453 h 10838767"/>
                <a:gd name="connsiteX143" fmla="*/ 3724744 w 4842919"/>
                <a:gd name="connsiteY143" fmla="*/ 1373572 h 10838767"/>
                <a:gd name="connsiteX144" fmla="*/ 3777254 w 4842919"/>
                <a:gd name="connsiteY144" fmla="*/ 1295174 h 10838767"/>
                <a:gd name="connsiteX145" fmla="*/ 3694093 w 4842919"/>
                <a:gd name="connsiteY145" fmla="*/ 1189665 h 10838767"/>
                <a:gd name="connsiteX146" fmla="*/ 3635111 w 4842919"/>
                <a:gd name="connsiteY146" fmla="*/ 1106749 h 10838767"/>
                <a:gd name="connsiteX147" fmla="*/ 3576129 w 4842919"/>
                <a:gd name="connsiteY147" fmla="*/ 991838 h 10838767"/>
                <a:gd name="connsiteX148" fmla="*/ 3618394 w 4842919"/>
                <a:gd name="connsiteY148" fmla="*/ 798392 h 10838767"/>
                <a:gd name="connsiteX149" fmla="*/ 3578949 w 4842919"/>
                <a:gd name="connsiteY149" fmla="*/ 379767 h 10838767"/>
                <a:gd name="connsiteX150" fmla="*/ 3230479 w 4842919"/>
                <a:gd name="connsiteY150" fmla="*/ 98358 h 10838767"/>
                <a:gd name="connsiteX151" fmla="*/ 2717060 w 4842919"/>
                <a:gd name="connsiteY151" fmla="*/ 854 h 10838767"/>
                <a:gd name="connsiteX152" fmla="*/ 2198302 w 4842919"/>
                <a:gd name="connsiteY152" fmla="*/ 70479 h 10838767"/>
                <a:gd name="connsiteX153" fmla="*/ 1776271 w 4842919"/>
                <a:gd name="connsiteY153" fmla="*/ 367951 h 10838767"/>
                <a:gd name="connsiteX154" fmla="*/ 1639257 w 4842919"/>
                <a:gd name="connsiteY154" fmla="*/ 692168 h 10838767"/>
                <a:gd name="connsiteX155" fmla="*/ 1628634 w 4842919"/>
                <a:gd name="connsiteY155" fmla="*/ 1143873 h 10838767"/>
                <a:gd name="connsiteX156" fmla="*/ 1792184 w 4842919"/>
                <a:gd name="connsiteY156" fmla="*/ 1466621 h 10838767"/>
                <a:gd name="connsiteX157" fmla="*/ 2061231 w 4842919"/>
                <a:gd name="connsiteY157" fmla="*/ 1853320 h 10838767"/>
                <a:gd name="connsiteX158" fmla="*/ 2064963 w 4842919"/>
                <a:gd name="connsiteY158" fmla="*/ 2162318 h 10838767"/>
                <a:gd name="connsiteX159" fmla="*/ 2004871 w 4842919"/>
                <a:gd name="connsiteY159" fmla="*/ 2513274 h 10838767"/>
                <a:gd name="connsiteX160" fmla="*/ 1562185 w 4842919"/>
                <a:gd name="connsiteY160" fmla="*/ 2813051 h 10838767"/>
                <a:gd name="connsiteX161" fmla="*/ 1139317 w 4842919"/>
                <a:gd name="connsiteY161" fmla="*/ 3020995 h 10838767"/>
                <a:gd name="connsiteX0" fmla="*/ 1139317 w 4842919"/>
                <a:gd name="connsiteY0" fmla="*/ 3020995 h 10904534"/>
                <a:gd name="connsiteX1" fmla="*/ 521192 w 4842919"/>
                <a:gd name="connsiteY1" fmla="*/ 3348556 h 10904534"/>
                <a:gd name="connsiteX2" fmla="*/ 332099 w 4842919"/>
                <a:gd name="connsiteY2" fmla="*/ 4163157 h 10904534"/>
                <a:gd name="connsiteX3" fmla="*/ 341311 w 4842919"/>
                <a:gd name="connsiteY3" fmla="*/ 5077558 h 10904534"/>
                <a:gd name="connsiteX4" fmla="*/ 280183 w 4842919"/>
                <a:gd name="connsiteY4" fmla="*/ 5956230 h 10904534"/>
                <a:gd name="connsiteX5" fmla="*/ 113548 w 4842919"/>
                <a:gd name="connsiteY5" fmla="*/ 6779357 h 10904534"/>
                <a:gd name="connsiteX6" fmla="*/ 57724 w 4842919"/>
                <a:gd name="connsiteY6" fmla="*/ 7509259 h 10904534"/>
                <a:gd name="connsiteX7" fmla="*/ 83682 w 4842919"/>
                <a:gd name="connsiteY7" fmla="*/ 8064430 h 10904534"/>
                <a:gd name="connsiteX8" fmla="*/ 51583 w 4842919"/>
                <a:gd name="connsiteY8" fmla="*/ 8331549 h 10904534"/>
                <a:gd name="connsiteX9" fmla="*/ 51583 w 4842919"/>
                <a:gd name="connsiteY9" fmla="*/ 8601459 h 10904534"/>
                <a:gd name="connsiteX10" fmla="*/ 158486 w 4842919"/>
                <a:gd name="connsiteY10" fmla="*/ 8755813 h 10904534"/>
                <a:gd name="connsiteX11" fmla="*/ 105733 w 4842919"/>
                <a:gd name="connsiteY11" fmla="*/ 8808566 h 10904534"/>
                <a:gd name="connsiteX12" fmla="*/ 193656 w 4842919"/>
                <a:gd name="connsiteY12" fmla="*/ 8878905 h 10904534"/>
                <a:gd name="connsiteX13" fmla="*/ 211240 w 4842919"/>
                <a:gd name="connsiteY13" fmla="*/ 8949243 h 10904534"/>
                <a:gd name="connsiteX14" fmla="*/ 211240 w 4842919"/>
                <a:gd name="connsiteY14" fmla="*/ 9001997 h 10904534"/>
                <a:gd name="connsiteX15" fmla="*/ 158486 w 4842919"/>
                <a:gd name="connsiteY15" fmla="*/ 9072336 h 10904534"/>
                <a:gd name="connsiteX16" fmla="*/ 105733 w 4842919"/>
                <a:gd name="connsiteY16" fmla="*/ 9177843 h 10904534"/>
                <a:gd name="connsiteX17" fmla="*/ 52979 w 4842919"/>
                <a:gd name="connsiteY17" fmla="*/ 9511951 h 10904534"/>
                <a:gd name="connsiteX18" fmla="*/ 225 w 4842919"/>
                <a:gd name="connsiteY18" fmla="*/ 9775720 h 10904534"/>
                <a:gd name="connsiteX19" fmla="*/ 35394 w 4842919"/>
                <a:gd name="connsiteY19" fmla="*/ 9898813 h 10904534"/>
                <a:gd name="connsiteX20" fmla="*/ 70563 w 4842919"/>
                <a:gd name="connsiteY20" fmla="*/ 10057074 h 10904534"/>
                <a:gd name="connsiteX21" fmla="*/ 228825 w 4842919"/>
                <a:gd name="connsiteY21" fmla="*/ 10303259 h 10904534"/>
                <a:gd name="connsiteX22" fmla="*/ 422256 w 4842919"/>
                <a:gd name="connsiteY22" fmla="*/ 10479105 h 10904534"/>
                <a:gd name="connsiteX23" fmla="*/ 527763 w 4842919"/>
                <a:gd name="connsiteY23" fmla="*/ 10496689 h 10904534"/>
                <a:gd name="connsiteX24" fmla="*/ 562933 w 4842919"/>
                <a:gd name="connsiteY24" fmla="*/ 10479105 h 10904534"/>
                <a:gd name="connsiteX25" fmla="*/ 510179 w 4842919"/>
                <a:gd name="connsiteY25" fmla="*/ 10356013 h 10904534"/>
                <a:gd name="connsiteX26" fmla="*/ 457425 w 4842919"/>
                <a:gd name="connsiteY26" fmla="*/ 10285674 h 10904534"/>
                <a:gd name="connsiteX27" fmla="*/ 369502 w 4842919"/>
                <a:gd name="connsiteY27" fmla="*/ 10162582 h 10904534"/>
                <a:gd name="connsiteX28" fmla="*/ 351917 w 4842919"/>
                <a:gd name="connsiteY28" fmla="*/ 9846059 h 10904534"/>
                <a:gd name="connsiteX29" fmla="*/ 422256 w 4842919"/>
                <a:gd name="connsiteY29" fmla="*/ 9652628 h 10904534"/>
                <a:gd name="connsiteX30" fmla="*/ 422256 w 4842919"/>
                <a:gd name="connsiteY30" fmla="*/ 9617459 h 10904534"/>
                <a:gd name="connsiteX31" fmla="*/ 527763 w 4842919"/>
                <a:gd name="connsiteY31" fmla="*/ 9775720 h 10904534"/>
                <a:gd name="connsiteX32" fmla="*/ 510179 w 4842919"/>
                <a:gd name="connsiteY32" fmla="*/ 9933982 h 10904534"/>
                <a:gd name="connsiteX33" fmla="*/ 492594 w 4842919"/>
                <a:gd name="connsiteY33" fmla="*/ 10092243 h 10904534"/>
                <a:gd name="connsiteX34" fmla="*/ 492594 w 4842919"/>
                <a:gd name="connsiteY34" fmla="*/ 10162582 h 10904534"/>
                <a:gd name="connsiteX35" fmla="*/ 562933 w 4842919"/>
                <a:gd name="connsiteY35" fmla="*/ 10180166 h 10904534"/>
                <a:gd name="connsiteX36" fmla="*/ 615686 w 4842919"/>
                <a:gd name="connsiteY36" fmla="*/ 9933982 h 10904534"/>
                <a:gd name="connsiteX37" fmla="*/ 615686 w 4842919"/>
                <a:gd name="connsiteY37" fmla="*/ 9670213 h 10904534"/>
                <a:gd name="connsiteX38" fmla="*/ 562933 w 4842919"/>
                <a:gd name="connsiteY38" fmla="*/ 9318520 h 10904534"/>
                <a:gd name="connsiteX39" fmla="*/ 527763 w 4842919"/>
                <a:gd name="connsiteY39" fmla="*/ 9089920 h 10904534"/>
                <a:gd name="connsiteX40" fmla="*/ 492594 w 4842919"/>
                <a:gd name="connsiteY40" fmla="*/ 8861320 h 10904534"/>
                <a:gd name="connsiteX41" fmla="*/ 562933 w 4842919"/>
                <a:gd name="connsiteY41" fmla="*/ 8579966 h 10904534"/>
                <a:gd name="connsiteX42" fmla="*/ 502642 w 4842919"/>
                <a:gd name="connsiteY42" fmla="*/ 8218225 h 10904534"/>
                <a:gd name="connsiteX43" fmla="*/ 974382 w 4842919"/>
                <a:gd name="connsiteY43" fmla="*/ 6496406 h 10904534"/>
                <a:gd name="connsiteX44" fmla="*/ 1067405 w 4842919"/>
                <a:gd name="connsiteY44" fmla="*/ 5613190 h 10904534"/>
                <a:gd name="connsiteX45" fmla="*/ 1093998 w 4842919"/>
                <a:gd name="connsiteY45" fmla="*/ 5115544 h 10904534"/>
                <a:gd name="connsiteX46" fmla="*/ 1130115 w 4842919"/>
                <a:gd name="connsiteY46" fmla="*/ 5187606 h 10904534"/>
                <a:gd name="connsiteX47" fmla="*/ 1207423 w 4842919"/>
                <a:gd name="connsiteY47" fmla="*/ 5640520 h 10904534"/>
                <a:gd name="connsiteX48" fmla="*/ 1325236 w 4842919"/>
                <a:gd name="connsiteY48" fmla="*/ 6306071 h 10904534"/>
                <a:gd name="connsiteX49" fmla="*/ 1193086 w 4842919"/>
                <a:gd name="connsiteY49" fmla="*/ 6738454 h 10904534"/>
                <a:gd name="connsiteX50" fmla="*/ 822515 w 4842919"/>
                <a:gd name="connsiteY50" fmla="*/ 7772698 h 10904534"/>
                <a:gd name="connsiteX51" fmla="*/ 698306 w 4842919"/>
                <a:gd name="connsiteY51" fmla="*/ 8794611 h 10904534"/>
                <a:gd name="connsiteX52" fmla="*/ 861871 w 4842919"/>
                <a:gd name="connsiteY52" fmla="*/ 9863643 h 10904534"/>
                <a:gd name="connsiteX53" fmla="*/ 1020133 w 4842919"/>
                <a:gd name="connsiteY53" fmla="*/ 10602197 h 10904534"/>
                <a:gd name="connsiteX54" fmla="*/ 1090471 w 4842919"/>
                <a:gd name="connsiteY54" fmla="*/ 10813213 h 10904534"/>
                <a:gd name="connsiteX55" fmla="*/ 1178394 w 4842919"/>
                <a:gd name="connsiteY55" fmla="*/ 10813213 h 10904534"/>
                <a:gd name="connsiteX56" fmla="*/ 1389410 w 4842919"/>
                <a:gd name="connsiteY56" fmla="*/ 10813213 h 10904534"/>
                <a:gd name="connsiteX57" fmla="*/ 1916948 w 4842919"/>
                <a:gd name="connsiteY57" fmla="*/ 10813213 h 10904534"/>
                <a:gd name="connsiteX58" fmla="*/ 2338979 w 4842919"/>
                <a:gd name="connsiteY58" fmla="*/ 10795628 h 10904534"/>
                <a:gd name="connsiteX59" fmla="*/ 2374148 w 4842919"/>
                <a:gd name="connsiteY59" fmla="*/ 10672536 h 10904534"/>
                <a:gd name="connsiteX60" fmla="*/ 2356563 w 4842919"/>
                <a:gd name="connsiteY60" fmla="*/ 10004320 h 10904534"/>
                <a:gd name="connsiteX61" fmla="*/ 2338979 w 4842919"/>
                <a:gd name="connsiteY61" fmla="*/ 9441613 h 10904534"/>
                <a:gd name="connsiteX62" fmla="*/ 2310160 w 4842919"/>
                <a:gd name="connsiteY62" fmla="*/ 9025932 h 10904534"/>
                <a:gd name="connsiteX63" fmla="*/ 2479656 w 4842919"/>
                <a:gd name="connsiteY63" fmla="*/ 9037166 h 10904534"/>
                <a:gd name="connsiteX64" fmla="*/ 2549994 w 4842919"/>
                <a:gd name="connsiteY64" fmla="*/ 9054751 h 10904534"/>
                <a:gd name="connsiteX65" fmla="*/ 2532410 w 4842919"/>
                <a:gd name="connsiteY65" fmla="*/ 9265766 h 10904534"/>
                <a:gd name="connsiteX66" fmla="*/ 2497240 w 4842919"/>
                <a:gd name="connsiteY66" fmla="*/ 9775720 h 10904534"/>
                <a:gd name="connsiteX67" fmla="*/ 2514825 w 4842919"/>
                <a:gd name="connsiteY67" fmla="*/ 10830797 h 10904534"/>
                <a:gd name="connsiteX68" fmla="*/ 2725840 w 4842919"/>
                <a:gd name="connsiteY68" fmla="*/ 10813213 h 10904534"/>
                <a:gd name="connsiteX69" fmla="*/ 3059948 w 4842919"/>
                <a:gd name="connsiteY69" fmla="*/ 10795628 h 10904534"/>
                <a:gd name="connsiteX70" fmla="*/ 3499563 w 4842919"/>
                <a:gd name="connsiteY70" fmla="*/ 10830797 h 10904534"/>
                <a:gd name="connsiteX71" fmla="*/ 3763333 w 4842919"/>
                <a:gd name="connsiteY71" fmla="*/ 10795628 h 10904534"/>
                <a:gd name="connsiteX72" fmla="*/ 3780917 w 4842919"/>
                <a:gd name="connsiteY72" fmla="*/ 10690120 h 10904534"/>
                <a:gd name="connsiteX73" fmla="*/ 3851256 w 4842919"/>
                <a:gd name="connsiteY73" fmla="*/ 10303259 h 10904534"/>
                <a:gd name="connsiteX74" fmla="*/ 3974348 w 4842919"/>
                <a:gd name="connsiteY74" fmla="*/ 9793305 h 10904534"/>
                <a:gd name="connsiteX75" fmla="*/ 4079856 w 4842919"/>
                <a:gd name="connsiteY75" fmla="*/ 9089920 h 10904534"/>
                <a:gd name="connsiteX76" fmla="*/ 4170011 w 4842919"/>
                <a:gd name="connsiteY76" fmla="*/ 8737391 h 10904534"/>
                <a:gd name="connsiteX77" fmla="*/ 4161486 w 4842919"/>
                <a:gd name="connsiteY77" fmla="*/ 8078640 h 10904534"/>
                <a:gd name="connsiteX78" fmla="*/ 4048340 w 4842919"/>
                <a:gd name="connsiteY78" fmla="*/ 7368455 h 10904534"/>
                <a:gd name="connsiteX79" fmla="*/ 3752447 w 4842919"/>
                <a:gd name="connsiteY79" fmla="*/ 6709857 h 10904534"/>
                <a:gd name="connsiteX80" fmla="*/ 3576297 w 4842919"/>
                <a:gd name="connsiteY80" fmla="*/ 6287204 h 10904534"/>
                <a:gd name="connsiteX81" fmla="*/ 3622656 w 4842919"/>
                <a:gd name="connsiteY81" fmla="*/ 5889520 h 10904534"/>
                <a:gd name="connsiteX82" fmla="*/ 3692994 w 4842919"/>
                <a:gd name="connsiteY82" fmla="*/ 5397151 h 10904534"/>
                <a:gd name="connsiteX83" fmla="*/ 3710579 w 4842919"/>
                <a:gd name="connsiteY83" fmla="*/ 5115797 h 10904534"/>
                <a:gd name="connsiteX84" fmla="*/ 3734304 w 4842919"/>
                <a:gd name="connsiteY84" fmla="*/ 5363936 h 10904534"/>
                <a:gd name="connsiteX85" fmla="*/ 3766752 w 4842919"/>
                <a:gd name="connsiteY85" fmla="*/ 6059505 h 10904534"/>
                <a:gd name="connsiteX86" fmla="*/ 3779452 w 4842919"/>
                <a:gd name="connsiteY86" fmla="*/ 6387263 h 10904534"/>
                <a:gd name="connsiteX87" fmla="*/ 3921594 w 4842919"/>
                <a:gd name="connsiteY87" fmla="*/ 6979766 h 10904534"/>
                <a:gd name="connsiteX88" fmla="*/ 4079856 w 4842919"/>
                <a:gd name="connsiteY88" fmla="*/ 7542474 h 10904534"/>
                <a:gd name="connsiteX89" fmla="*/ 4417591 w 4842919"/>
                <a:gd name="connsiteY89" fmla="*/ 8314523 h 10904534"/>
                <a:gd name="connsiteX90" fmla="*/ 4322970 w 4842919"/>
                <a:gd name="connsiteY90" fmla="*/ 8652537 h 10904534"/>
                <a:gd name="connsiteX91" fmla="*/ 4326040 w 4842919"/>
                <a:gd name="connsiteY91" fmla="*/ 8966828 h 10904534"/>
                <a:gd name="connsiteX92" fmla="*/ 4273286 w 4842919"/>
                <a:gd name="connsiteY92" fmla="*/ 9283351 h 10904534"/>
                <a:gd name="connsiteX93" fmla="*/ 4185363 w 4842919"/>
                <a:gd name="connsiteY93" fmla="*/ 9529536 h 10904534"/>
                <a:gd name="connsiteX94" fmla="*/ 4202948 w 4842919"/>
                <a:gd name="connsiteY94" fmla="*/ 9722966 h 10904534"/>
                <a:gd name="connsiteX95" fmla="*/ 4202948 w 4842919"/>
                <a:gd name="connsiteY95" fmla="*/ 9846059 h 10904534"/>
                <a:gd name="connsiteX96" fmla="*/ 4220533 w 4842919"/>
                <a:gd name="connsiteY96" fmla="*/ 10039489 h 10904534"/>
                <a:gd name="connsiteX97" fmla="*/ 4308456 w 4842919"/>
                <a:gd name="connsiteY97" fmla="*/ 10144997 h 10904534"/>
                <a:gd name="connsiteX98" fmla="*/ 4343625 w 4842919"/>
                <a:gd name="connsiteY98" fmla="*/ 10144997 h 10904534"/>
                <a:gd name="connsiteX99" fmla="*/ 4361210 w 4842919"/>
                <a:gd name="connsiteY99" fmla="*/ 10057074 h 10904534"/>
                <a:gd name="connsiteX100" fmla="*/ 4326040 w 4842919"/>
                <a:gd name="connsiteY100" fmla="*/ 9916397 h 10904534"/>
                <a:gd name="connsiteX101" fmla="*/ 4343625 w 4842919"/>
                <a:gd name="connsiteY101" fmla="*/ 9722966 h 10904534"/>
                <a:gd name="connsiteX102" fmla="*/ 4396379 w 4842919"/>
                <a:gd name="connsiteY102" fmla="*/ 9582289 h 10904534"/>
                <a:gd name="connsiteX103" fmla="*/ 4466717 w 4842919"/>
                <a:gd name="connsiteY103" fmla="*/ 9846059 h 10904534"/>
                <a:gd name="connsiteX104" fmla="*/ 4466717 w 4842919"/>
                <a:gd name="connsiteY104" fmla="*/ 10074659 h 10904534"/>
                <a:gd name="connsiteX105" fmla="*/ 4431548 w 4842919"/>
                <a:gd name="connsiteY105" fmla="*/ 10180166 h 10904534"/>
                <a:gd name="connsiteX106" fmla="*/ 4378794 w 4842919"/>
                <a:gd name="connsiteY106" fmla="*/ 10303259 h 10904534"/>
                <a:gd name="connsiteX107" fmla="*/ 4290871 w 4842919"/>
                <a:gd name="connsiteY107" fmla="*/ 10461520 h 10904534"/>
                <a:gd name="connsiteX108" fmla="*/ 4290871 w 4842919"/>
                <a:gd name="connsiteY108" fmla="*/ 10496689 h 10904534"/>
                <a:gd name="connsiteX109" fmla="*/ 4449133 w 4842919"/>
                <a:gd name="connsiteY109" fmla="*/ 10320843 h 10904534"/>
                <a:gd name="connsiteX110" fmla="*/ 4607394 w 4842919"/>
                <a:gd name="connsiteY110" fmla="*/ 10250505 h 10904534"/>
                <a:gd name="connsiteX111" fmla="*/ 4712902 w 4842919"/>
                <a:gd name="connsiteY111" fmla="*/ 10074659 h 10904534"/>
                <a:gd name="connsiteX112" fmla="*/ 4783240 w 4842919"/>
                <a:gd name="connsiteY112" fmla="*/ 9916397 h 10904534"/>
                <a:gd name="connsiteX113" fmla="*/ 4835994 w 4842919"/>
                <a:gd name="connsiteY113" fmla="*/ 9740551 h 10904534"/>
                <a:gd name="connsiteX114" fmla="*/ 4783240 w 4842919"/>
                <a:gd name="connsiteY114" fmla="*/ 9406443 h 10904534"/>
                <a:gd name="connsiteX115" fmla="*/ 4842833 w 4842919"/>
                <a:gd name="connsiteY115" fmla="*/ 8994182 h 10904534"/>
                <a:gd name="connsiteX116" fmla="*/ 4767051 w 4842919"/>
                <a:gd name="connsiteY116" fmla="*/ 8494835 h 10904534"/>
                <a:gd name="connsiteX117" fmla="*/ 4720438 w 4842919"/>
                <a:gd name="connsiteY117" fmla="*/ 7532146 h 10904534"/>
                <a:gd name="connsiteX118" fmla="*/ 4705086 w 4842919"/>
                <a:gd name="connsiteY118" fmla="*/ 6929803 h 10904534"/>
                <a:gd name="connsiteX119" fmla="*/ 4633144 w 4842919"/>
                <a:gd name="connsiteY119" fmla="*/ 6381611 h 10904534"/>
                <a:gd name="connsiteX120" fmla="*/ 4509423 w 4842919"/>
                <a:gd name="connsiteY120" fmla="*/ 5797689 h 10904534"/>
                <a:gd name="connsiteX121" fmla="*/ 4468950 w 4842919"/>
                <a:gd name="connsiteY121" fmla="*/ 4536900 h 10904534"/>
                <a:gd name="connsiteX122" fmla="*/ 4486334 w 4842919"/>
                <a:gd name="connsiteY122" fmla="*/ 3790581 h 10904534"/>
                <a:gd name="connsiteX123" fmla="*/ 4249079 w 4842919"/>
                <a:gd name="connsiteY123" fmla="*/ 3340208 h 10904534"/>
                <a:gd name="connsiteX124" fmla="*/ 3999320 w 4842919"/>
                <a:gd name="connsiteY124" fmla="*/ 3134280 h 10904534"/>
                <a:gd name="connsiteX125" fmla="*/ 3678324 w 4842919"/>
                <a:gd name="connsiteY125" fmla="*/ 3002758 h 10904534"/>
                <a:gd name="connsiteX126" fmla="*/ 3402429 w 4842919"/>
                <a:gd name="connsiteY126" fmla="*/ 2835938 h 10904534"/>
                <a:gd name="connsiteX127" fmla="*/ 3024779 w 4842919"/>
                <a:gd name="connsiteY127" fmla="*/ 2618782 h 10904534"/>
                <a:gd name="connsiteX128" fmla="*/ 2932566 w 4842919"/>
                <a:gd name="connsiteY128" fmla="*/ 2321634 h 10904534"/>
                <a:gd name="connsiteX129" fmla="*/ 2940426 w 4842919"/>
                <a:gd name="connsiteY129" fmla="*/ 2048534 h 10904534"/>
                <a:gd name="connsiteX130" fmla="*/ 3136471 w 4842919"/>
                <a:gd name="connsiteY130" fmla="*/ 2055350 h 10904534"/>
                <a:gd name="connsiteX131" fmla="*/ 3381669 w 4842919"/>
                <a:gd name="connsiteY131" fmla="*/ 2064655 h 10904534"/>
                <a:gd name="connsiteX132" fmla="*/ 3456335 w 4842919"/>
                <a:gd name="connsiteY132" fmla="*/ 1872657 h 10904534"/>
                <a:gd name="connsiteX133" fmla="*/ 3490152 w 4842919"/>
                <a:gd name="connsiteY133" fmla="*/ 1834162 h 10904534"/>
                <a:gd name="connsiteX134" fmla="*/ 3544393 w 4842919"/>
                <a:gd name="connsiteY134" fmla="*/ 1774720 h 10904534"/>
                <a:gd name="connsiteX135" fmla="*/ 3517148 w 4842919"/>
                <a:gd name="connsiteY135" fmla="*/ 1698444 h 10904534"/>
                <a:gd name="connsiteX136" fmla="*/ 3479084 w 4842919"/>
                <a:gd name="connsiteY136" fmla="*/ 1672741 h 10904534"/>
                <a:gd name="connsiteX137" fmla="*/ 3538167 w 4842919"/>
                <a:gd name="connsiteY137" fmla="*/ 1647680 h 10904534"/>
                <a:gd name="connsiteX138" fmla="*/ 3581842 w 4842919"/>
                <a:gd name="connsiteY138" fmla="*/ 1598300 h 10904534"/>
                <a:gd name="connsiteX139" fmla="*/ 3576833 w 4842919"/>
                <a:gd name="connsiteY139" fmla="*/ 1533129 h 10904534"/>
                <a:gd name="connsiteX140" fmla="*/ 3582358 w 4842919"/>
                <a:gd name="connsiteY140" fmla="*/ 1437316 h 10904534"/>
                <a:gd name="connsiteX141" fmla="*/ 3625953 w 4842919"/>
                <a:gd name="connsiteY141" fmla="*/ 1394453 h 10904534"/>
                <a:gd name="connsiteX142" fmla="*/ 3724744 w 4842919"/>
                <a:gd name="connsiteY142" fmla="*/ 1373572 h 10904534"/>
                <a:gd name="connsiteX143" fmla="*/ 3777254 w 4842919"/>
                <a:gd name="connsiteY143" fmla="*/ 1295174 h 10904534"/>
                <a:gd name="connsiteX144" fmla="*/ 3694093 w 4842919"/>
                <a:gd name="connsiteY144" fmla="*/ 1189665 h 10904534"/>
                <a:gd name="connsiteX145" fmla="*/ 3635111 w 4842919"/>
                <a:gd name="connsiteY145" fmla="*/ 1106749 h 10904534"/>
                <a:gd name="connsiteX146" fmla="*/ 3576129 w 4842919"/>
                <a:gd name="connsiteY146" fmla="*/ 991838 h 10904534"/>
                <a:gd name="connsiteX147" fmla="*/ 3618394 w 4842919"/>
                <a:gd name="connsiteY147" fmla="*/ 798392 h 10904534"/>
                <a:gd name="connsiteX148" fmla="*/ 3578949 w 4842919"/>
                <a:gd name="connsiteY148" fmla="*/ 379767 h 10904534"/>
                <a:gd name="connsiteX149" fmla="*/ 3230479 w 4842919"/>
                <a:gd name="connsiteY149" fmla="*/ 98358 h 10904534"/>
                <a:gd name="connsiteX150" fmla="*/ 2717060 w 4842919"/>
                <a:gd name="connsiteY150" fmla="*/ 854 h 10904534"/>
                <a:gd name="connsiteX151" fmla="*/ 2198302 w 4842919"/>
                <a:gd name="connsiteY151" fmla="*/ 70479 h 10904534"/>
                <a:gd name="connsiteX152" fmla="*/ 1776271 w 4842919"/>
                <a:gd name="connsiteY152" fmla="*/ 367951 h 10904534"/>
                <a:gd name="connsiteX153" fmla="*/ 1639257 w 4842919"/>
                <a:gd name="connsiteY153" fmla="*/ 692168 h 10904534"/>
                <a:gd name="connsiteX154" fmla="*/ 1628634 w 4842919"/>
                <a:gd name="connsiteY154" fmla="*/ 1143873 h 10904534"/>
                <a:gd name="connsiteX155" fmla="*/ 1792184 w 4842919"/>
                <a:gd name="connsiteY155" fmla="*/ 1466621 h 10904534"/>
                <a:gd name="connsiteX156" fmla="*/ 2061231 w 4842919"/>
                <a:gd name="connsiteY156" fmla="*/ 1853320 h 10904534"/>
                <a:gd name="connsiteX157" fmla="*/ 2064963 w 4842919"/>
                <a:gd name="connsiteY157" fmla="*/ 2162318 h 10904534"/>
                <a:gd name="connsiteX158" fmla="*/ 2004871 w 4842919"/>
                <a:gd name="connsiteY158" fmla="*/ 2513274 h 10904534"/>
                <a:gd name="connsiteX159" fmla="*/ 1562185 w 4842919"/>
                <a:gd name="connsiteY159" fmla="*/ 2813051 h 10904534"/>
                <a:gd name="connsiteX160" fmla="*/ 1139317 w 4842919"/>
                <a:gd name="connsiteY160" fmla="*/ 3020995 h 10904534"/>
                <a:gd name="connsiteX0" fmla="*/ 1139317 w 4842919"/>
                <a:gd name="connsiteY0" fmla="*/ 3020995 h 10904534"/>
                <a:gd name="connsiteX1" fmla="*/ 521192 w 4842919"/>
                <a:gd name="connsiteY1" fmla="*/ 3348556 h 10904534"/>
                <a:gd name="connsiteX2" fmla="*/ 332099 w 4842919"/>
                <a:gd name="connsiteY2" fmla="*/ 4163157 h 10904534"/>
                <a:gd name="connsiteX3" fmla="*/ 341311 w 4842919"/>
                <a:gd name="connsiteY3" fmla="*/ 5077558 h 10904534"/>
                <a:gd name="connsiteX4" fmla="*/ 280183 w 4842919"/>
                <a:gd name="connsiteY4" fmla="*/ 5956230 h 10904534"/>
                <a:gd name="connsiteX5" fmla="*/ 113548 w 4842919"/>
                <a:gd name="connsiteY5" fmla="*/ 6779357 h 10904534"/>
                <a:gd name="connsiteX6" fmla="*/ 57724 w 4842919"/>
                <a:gd name="connsiteY6" fmla="*/ 7509259 h 10904534"/>
                <a:gd name="connsiteX7" fmla="*/ 83682 w 4842919"/>
                <a:gd name="connsiteY7" fmla="*/ 8064430 h 10904534"/>
                <a:gd name="connsiteX8" fmla="*/ 51583 w 4842919"/>
                <a:gd name="connsiteY8" fmla="*/ 8331549 h 10904534"/>
                <a:gd name="connsiteX9" fmla="*/ 51583 w 4842919"/>
                <a:gd name="connsiteY9" fmla="*/ 8601459 h 10904534"/>
                <a:gd name="connsiteX10" fmla="*/ 158486 w 4842919"/>
                <a:gd name="connsiteY10" fmla="*/ 8755813 h 10904534"/>
                <a:gd name="connsiteX11" fmla="*/ 105733 w 4842919"/>
                <a:gd name="connsiteY11" fmla="*/ 8808566 h 10904534"/>
                <a:gd name="connsiteX12" fmla="*/ 193656 w 4842919"/>
                <a:gd name="connsiteY12" fmla="*/ 8878905 h 10904534"/>
                <a:gd name="connsiteX13" fmla="*/ 211240 w 4842919"/>
                <a:gd name="connsiteY13" fmla="*/ 8949243 h 10904534"/>
                <a:gd name="connsiteX14" fmla="*/ 211240 w 4842919"/>
                <a:gd name="connsiteY14" fmla="*/ 9001997 h 10904534"/>
                <a:gd name="connsiteX15" fmla="*/ 158486 w 4842919"/>
                <a:gd name="connsiteY15" fmla="*/ 9072336 h 10904534"/>
                <a:gd name="connsiteX16" fmla="*/ 105733 w 4842919"/>
                <a:gd name="connsiteY16" fmla="*/ 9177843 h 10904534"/>
                <a:gd name="connsiteX17" fmla="*/ 52979 w 4842919"/>
                <a:gd name="connsiteY17" fmla="*/ 9511951 h 10904534"/>
                <a:gd name="connsiteX18" fmla="*/ 225 w 4842919"/>
                <a:gd name="connsiteY18" fmla="*/ 9775720 h 10904534"/>
                <a:gd name="connsiteX19" fmla="*/ 35394 w 4842919"/>
                <a:gd name="connsiteY19" fmla="*/ 9898813 h 10904534"/>
                <a:gd name="connsiteX20" fmla="*/ 70563 w 4842919"/>
                <a:gd name="connsiteY20" fmla="*/ 10057074 h 10904534"/>
                <a:gd name="connsiteX21" fmla="*/ 228825 w 4842919"/>
                <a:gd name="connsiteY21" fmla="*/ 10303259 h 10904534"/>
                <a:gd name="connsiteX22" fmla="*/ 422256 w 4842919"/>
                <a:gd name="connsiteY22" fmla="*/ 10479105 h 10904534"/>
                <a:gd name="connsiteX23" fmla="*/ 527763 w 4842919"/>
                <a:gd name="connsiteY23" fmla="*/ 10496689 h 10904534"/>
                <a:gd name="connsiteX24" fmla="*/ 562933 w 4842919"/>
                <a:gd name="connsiteY24" fmla="*/ 10479105 h 10904534"/>
                <a:gd name="connsiteX25" fmla="*/ 510179 w 4842919"/>
                <a:gd name="connsiteY25" fmla="*/ 10356013 h 10904534"/>
                <a:gd name="connsiteX26" fmla="*/ 457425 w 4842919"/>
                <a:gd name="connsiteY26" fmla="*/ 10285674 h 10904534"/>
                <a:gd name="connsiteX27" fmla="*/ 369502 w 4842919"/>
                <a:gd name="connsiteY27" fmla="*/ 10162582 h 10904534"/>
                <a:gd name="connsiteX28" fmla="*/ 351917 w 4842919"/>
                <a:gd name="connsiteY28" fmla="*/ 9846059 h 10904534"/>
                <a:gd name="connsiteX29" fmla="*/ 422256 w 4842919"/>
                <a:gd name="connsiteY29" fmla="*/ 9652628 h 10904534"/>
                <a:gd name="connsiteX30" fmla="*/ 422256 w 4842919"/>
                <a:gd name="connsiteY30" fmla="*/ 9617459 h 10904534"/>
                <a:gd name="connsiteX31" fmla="*/ 527763 w 4842919"/>
                <a:gd name="connsiteY31" fmla="*/ 9775720 h 10904534"/>
                <a:gd name="connsiteX32" fmla="*/ 510179 w 4842919"/>
                <a:gd name="connsiteY32" fmla="*/ 9933982 h 10904534"/>
                <a:gd name="connsiteX33" fmla="*/ 492594 w 4842919"/>
                <a:gd name="connsiteY33" fmla="*/ 10092243 h 10904534"/>
                <a:gd name="connsiteX34" fmla="*/ 492594 w 4842919"/>
                <a:gd name="connsiteY34" fmla="*/ 10162582 h 10904534"/>
                <a:gd name="connsiteX35" fmla="*/ 562933 w 4842919"/>
                <a:gd name="connsiteY35" fmla="*/ 10180166 h 10904534"/>
                <a:gd name="connsiteX36" fmla="*/ 615686 w 4842919"/>
                <a:gd name="connsiteY36" fmla="*/ 9933982 h 10904534"/>
                <a:gd name="connsiteX37" fmla="*/ 615686 w 4842919"/>
                <a:gd name="connsiteY37" fmla="*/ 9670213 h 10904534"/>
                <a:gd name="connsiteX38" fmla="*/ 562933 w 4842919"/>
                <a:gd name="connsiteY38" fmla="*/ 9318520 h 10904534"/>
                <a:gd name="connsiteX39" fmla="*/ 527763 w 4842919"/>
                <a:gd name="connsiteY39" fmla="*/ 9089920 h 10904534"/>
                <a:gd name="connsiteX40" fmla="*/ 492594 w 4842919"/>
                <a:gd name="connsiteY40" fmla="*/ 8861320 h 10904534"/>
                <a:gd name="connsiteX41" fmla="*/ 562933 w 4842919"/>
                <a:gd name="connsiteY41" fmla="*/ 8579966 h 10904534"/>
                <a:gd name="connsiteX42" fmla="*/ 502642 w 4842919"/>
                <a:gd name="connsiteY42" fmla="*/ 8218225 h 10904534"/>
                <a:gd name="connsiteX43" fmla="*/ 974382 w 4842919"/>
                <a:gd name="connsiteY43" fmla="*/ 6496406 h 10904534"/>
                <a:gd name="connsiteX44" fmla="*/ 1067405 w 4842919"/>
                <a:gd name="connsiteY44" fmla="*/ 5613190 h 10904534"/>
                <a:gd name="connsiteX45" fmla="*/ 1093998 w 4842919"/>
                <a:gd name="connsiteY45" fmla="*/ 5115544 h 10904534"/>
                <a:gd name="connsiteX46" fmla="*/ 1130115 w 4842919"/>
                <a:gd name="connsiteY46" fmla="*/ 5187606 h 10904534"/>
                <a:gd name="connsiteX47" fmla="*/ 1207423 w 4842919"/>
                <a:gd name="connsiteY47" fmla="*/ 5640520 h 10904534"/>
                <a:gd name="connsiteX48" fmla="*/ 1325236 w 4842919"/>
                <a:gd name="connsiteY48" fmla="*/ 6306071 h 10904534"/>
                <a:gd name="connsiteX49" fmla="*/ 1193086 w 4842919"/>
                <a:gd name="connsiteY49" fmla="*/ 6738454 h 10904534"/>
                <a:gd name="connsiteX50" fmla="*/ 822515 w 4842919"/>
                <a:gd name="connsiteY50" fmla="*/ 7772698 h 10904534"/>
                <a:gd name="connsiteX51" fmla="*/ 698306 w 4842919"/>
                <a:gd name="connsiteY51" fmla="*/ 8794611 h 10904534"/>
                <a:gd name="connsiteX52" fmla="*/ 861871 w 4842919"/>
                <a:gd name="connsiteY52" fmla="*/ 9863643 h 10904534"/>
                <a:gd name="connsiteX53" fmla="*/ 1020133 w 4842919"/>
                <a:gd name="connsiteY53" fmla="*/ 10602197 h 10904534"/>
                <a:gd name="connsiteX54" fmla="*/ 1090471 w 4842919"/>
                <a:gd name="connsiteY54" fmla="*/ 10813213 h 10904534"/>
                <a:gd name="connsiteX55" fmla="*/ 1178394 w 4842919"/>
                <a:gd name="connsiteY55" fmla="*/ 10813213 h 10904534"/>
                <a:gd name="connsiteX56" fmla="*/ 1389410 w 4842919"/>
                <a:gd name="connsiteY56" fmla="*/ 10813213 h 10904534"/>
                <a:gd name="connsiteX57" fmla="*/ 1916948 w 4842919"/>
                <a:gd name="connsiteY57" fmla="*/ 10813213 h 10904534"/>
                <a:gd name="connsiteX58" fmla="*/ 2338979 w 4842919"/>
                <a:gd name="connsiteY58" fmla="*/ 10795628 h 10904534"/>
                <a:gd name="connsiteX59" fmla="*/ 2356563 w 4842919"/>
                <a:gd name="connsiteY59" fmla="*/ 10004320 h 10904534"/>
                <a:gd name="connsiteX60" fmla="*/ 2338979 w 4842919"/>
                <a:gd name="connsiteY60" fmla="*/ 9441613 h 10904534"/>
                <a:gd name="connsiteX61" fmla="*/ 2310160 w 4842919"/>
                <a:gd name="connsiteY61" fmla="*/ 9025932 h 10904534"/>
                <a:gd name="connsiteX62" fmla="*/ 2479656 w 4842919"/>
                <a:gd name="connsiteY62" fmla="*/ 9037166 h 10904534"/>
                <a:gd name="connsiteX63" fmla="*/ 2549994 w 4842919"/>
                <a:gd name="connsiteY63" fmla="*/ 9054751 h 10904534"/>
                <a:gd name="connsiteX64" fmla="*/ 2532410 w 4842919"/>
                <a:gd name="connsiteY64" fmla="*/ 9265766 h 10904534"/>
                <a:gd name="connsiteX65" fmla="*/ 2497240 w 4842919"/>
                <a:gd name="connsiteY65" fmla="*/ 9775720 h 10904534"/>
                <a:gd name="connsiteX66" fmla="*/ 2514825 w 4842919"/>
                <a:gd name="connsiteY66" fmla="*/ 10830797 h 10904534"/>
                <a:gd name="connsiteX67" fmla="*/ 2725840 w 4842919"/>
                <a:gd name="connsiteY67" fmla="*/ 10813213 h 10904534"/>
                <a:gd name="connsiteX68" fmla="*/ 3059948 w 4842919"/>
                <a:gd name="connsiteY68" fmla="*/ 10795628 h 10904534"/>
                <a:gd name="connsiteX69" fmla="*/ 3499563 w 4842919"/>
                <a:gd name="connsiteY69" fmla="*/ 10830797 h 10904534"/>
                <a:gd name="connsiteX70" fmla="*/ 3763333 w 4842919"/>
                <a:gd name="connsiteY70" fmla="*/ 10795628 h 10904534"/>
                <a:gd name="connsiteX71" fmla="*/ 3780917 w 4842919"/>
                <a:gd name="connsiteY71" fmla="*/ 10690120 h 10904534"/>
                <a:gd name="connsiteX72" fmla="*/ 3851256 w 4842919"/>
                <a:gd name="connsiteY72" fmla="*/ 10303259 h 10904534"/>
                <a:gd name="connsiteX73" fmla="*/ 3974348 w 4842919"/>
                <a:gd name="connsiteY73" fmla="*/ 9793305 h 10904534"/>
                <a:gd name="connsiteX74" fmla="*/ 4079856 w 4842919"/>
                <a:gd name="connsiteY74" fmla="*/ 9089920 h 10904534"/>
                <a:gd name="connsiteX75" fmla="*/ 4170011 w 4842919"/>
                <a:gd name="connsiteY75" fmla="*/ 8737391 h 10904534"/>
                <a:gd name="connsiteX76" fmla="*/ 4161486 w 4842919"/>
                <a:gd name="connsiteY76" fmla="*/ 8078640 h 10904534"/>
                <a:gd name="connsiteX77" fmla="*/ 4048340 w 4842919"/>
                <a:gd name="connsiteY77" fmla="*/ 7368455 h 10904534"/>
                <a:gd name="connsiteX78" fmla="*/ 3752447 w 4842919"/>
                <a:gd name="connsiteY78" fmla="*/ 6709857 h 10904534"/>
                <a:gd name="connsiteX79" fmla="*/ 3576297 w 4842919"/>
                <a:gd name="connsiteY79" fmla="*/ 6287204 h 10904534"/>
                <a:gd name="connsiteX80" fmla="*/ 3622656 w 4842919"/>
                <a:gd name="connsiteY80" fmla="*/ 5889520 h 10904534"/>
                <a:gd name="connsiteX81" fmla="*/ 3692994 w 4842919"/>
                <a:gd name="connsiteY81" fmla="*/ 5397151 h 10904534"/>
                <a:gd name="connsiteX82" fmla="*/ 3710579 w 4842919"/>
                <a:gd name="connsiteY82" fmla="*/ 5115797 h 10904534"/>
                <a:gd name="connsiteX83" fmla="*/ 3734304 w 4842919"/>
                <a:gd name="connsiteY83" fmla="*/ 5363936 h 10904534"/>
                <a:gd name="connsiteX84" fmla="*/ 3766752 w 4842919"/>
                <a:gd name="connsiteY84" fmla="*/ 6059505 h 10904534"/>
                <a:gd name="connsiteX85" fmla="*/ 3779452 w 4842919"/>
                <a:gd name="connsiteY85" fmla="*/ 6387263 h 10904534"/>
                <a:gd name="connsiteX86" fmla="*/ 3921594 w 4842919"/>
                <a:gd name="connsiteY86" fmla="*/ 6979766 h 10904534"/>
                <a:gd name="connsiteX87" fmla="*/ 4079856 w 4842919"/>
                <a:gd name="connsiteY87" fmla="*/ 7542474 h 10904534"/>
                <a:gd name="connsiteX88" fmla="*/ 4417591 w 4842919"/>
                <a:gd name="connsiteY88" fmla="*/ 8314523 h 10904534"/>
                <a:gd name="connsiteX89" fmla="*/ 4322970 w 4842919"/>
                <a:gd name="connsiteY89" fmla="*/ 8652537 h 10904534"/>
                <a:gd name="connsiteX90" fmla="*/ 4326040 w 4842919"/>
                <a:gd name="connsiteY90" fmla="*/ 8966828 h 10904534"/>
                <a:gd name="connsiteX91" fmla="*/ 4273286 w 4842919"/>
                <a:gd name="connsiteY91" fmla="*/ 9283351 h 10904534"/>
                <a:gd name="connsiteX92" fmla="*/ 4185363 w 4842919"/>
                <a:gd name="connsiteY92" fmla="*/ 9529536 h 10904534"/>
                <a:gd name="connsiteX93" fmla="*/ 4202948 w 4842919"/>
                <a:gd name="connsiteY93" fmla="*/ 9722966 h 10904534"/>
                <a:gd name="connsiteX94" fmla="*/ 4202948 w 4842919"/>
                <a:gd name="connsiteY94" fmla="*/ 9846059 h 10904534"/>
                <a:gd name="connsiteX95" fmla="*/ 4220533 w 4842919"/>
                <a:gd name="connsiteY95" fmla="*/ 10039489 h 10904534"/>
                <a:gd name="connsiteX96" fmla="*/ 4308456 w 4842919"/>
                <a:gd name="connsiteY96" fmla="*/ 10144997 h 10904534"/>
                <a:gd name="connsiteX97" fmla="*/ 4343625 w 4842919"/>
                <a:gd name="connsiteY97" fmla="*/ 10144997 h 10904534"/>
                <a:gd name="connsiteX98" fmla="*/ 4361210 w 4842919"/>
                <a:gd name="connsiteY98" fmla="*/ 10057074 h 10904534"/>
                <a:gd name="connsiteX99" fmla="*/ 4326040 w 4842919"/>
                <a:gd name="connsiteY99" fmla="*/ 9916397 h 10904534"/>
                <a:gd name="connsiteX100" fmla="*/ 4343625 w 4842919"/>
                <a:gd name="connsiteY100" fmla="*/ 9722966 h 10904534"/>
                <a:gd name="connsiteX101" fmla="*/ 4396379 w 4842919"/>
                <a:gd name="connsiteY101" fmla="*/ 9582289 h 10904534"/>
                <a:gd name="connsiteX102" fmla="*/ 4466717 w 4842919"/>
                <a:gd name="connsiteY102" fmla="*/ 9846059 h 10904534"/>
                <a:gd name="connsiteX103" fmla="*/ 4466717 w 4842919"/>
                <a:gd name="connsiteY103" fmla="*/ 10074659 h 10904534"/>
                <a:gd name="connsiteX104" fmla="*/ 4431548 w 4842919"/>
                <a:gd name="connsiteY104" fmla="*/ 10180166 h 10904534"/>
                <a:gd name="connsiteX105" fmla="*/ 4378794 w 4842919"/>
                <a:gd name="connsiteY105" fmla="*/ 10303259 h 10904534"/>
                <a:gd name="connsiteX106" fmla="*/ 4290871 w 4842919"/>
                <a:gd name="connsiteY106" fmla="*/ 10461520 h 10904534"/>
                <a:gd name="connsiteX107" fmla="*/ 4290871 w 4842919"/>
                <a:gd name="connsiteY107" fmla="*/ 10496689 h 10904534"/>
                <a:gd name="connsiteX108" fmla="*/ 4449133 w 4842919"/>
                <a:gd name="connsiteY108" fmla="*/ 10320843 h 10904534"/>
                <a:gd name="connsiteX109" fmla="*/ 4607394 w 4842919"/>
                <a:gd name="connsiteY109" fmla="*/ 10250505 h 10904534"/>
                <a:gd name="connsiteX110" fmla="*/ 4712902 w 4842919"/>
                <a:gd name="connsiteY110" fmla="*/ 10074659 h 10904534"/>
                <a:gd name="connsiteX111" fmla="*/ 4783240 w 4842919"/>
                <a:gd name="connsiteY111" fmla="*/ 9916397 h 10904534"/>
                <a:gd name="connsiteX112" fmla="*/ 4835994 w 4842919"/>
                <a:gd name="connsiteY112" fmla="*/ 9740551 h 10904534"/>
                <a:gd name="connsiteX113" fmla="*/ 4783240 w 4842919"/>
                <a:gd name="connsiteY113" fmla="*/ 9406443 h 10904534"/>
                <a:gd name="connsiteX114" fmla="*/ 4842833 w 4842919"/>
                <a:gd name="connsiteY114" fmla="*/ 8994182 h 10904534"/>
                <a:gd name="connsiteX115" fmla="*/ 4767051 w 4842919"/>
                <a:gd name="connsiteY115" fmla="*/ 8494835 h 10904534"/>
                <a:gd name="connsiteX116" fmla="*/ 4720438 w 4842919"/>
                <a:gd name="connsiteY116" fmla="*/ 7532146 h 10904534"/>
                <a:gd name="connsiteX117" fmla="*/ 4705086 w 4842919"/>
                <a:gd name="connsiteY117" fmla="*/ 6929803 h 10904534"/>
                <a:gd name="connsiteX118" fmla="*/ 4633144 w 4842919"/>
                <a:gd name="connsiteY118" fmla="*/ 6381611 h 10904534"/>
                <a:gd name="connsiteX119" fmla="*/ 4509423 w 4842919"/>
                <a:gd name="connsiteY119" fmla="*/ 5797689 h 10904534"/>
                <a:gd name="connsiteX120" fmla="*/ 4468950 w 4842919"/>
                <a:gd name="connsiteY120" fmla="*/ 4536900 h 10904534"/>
                <a:gd name="connsiteX121" fmla="*/ 4486334 w 4842919"/>
                <a:gd name="connsiteY121" fmla="*/ 3790581 h 10904534"/>
                <a:gd name="connsiteX122" fmla="*/ 4249079 w 4842919"/>
                <a:gd name="connsiteY122" fmla="*/ 3340208 h 10904534"/>
                <a:gd name="connsiteX123" fmla="*/ 3999320 w 4842919"/>
                <a:gd name="connsiteY123" fmla="*/ 3134280 h 10904534"/>
                <a:gd name="connsiteX124" fmla="*/ 3678324 w 4842919"/>
                <a:gd name="connsiteY124" fmla="*/ 3002758 h 10904534"/>
                <a:gd name="connsiteX125" fmla="*/ 3402429 w 4842919"/>
                <a:gd name="connsiteY125" fmla="*/ 2835938 h 10904534"/>
                <a:gd name="connsiteX126" fmla="*/ 3024779 w 4842919"/>
                <a:gd name="connsiteY126" fmla="*/ 2618782 h 10904534"/>
                <a:gd name="connsiteX127" fmla="*/ 2932566 w 4842919"/>
                <a:gd name="connsiteY127" fmla="*/ 2321634 h 10904534"/>
                <a:gd name="connsiteX128" fmla="*/ 2940426 w 4842919"/>
                <a:gd name="connsiteY128" fmla="*/ 2048534 h 10904534"/>
                <a:gd name="connsiteX129" fmla="*/ 3136471 w 4842919"/>
                <a:gd name="connsiteY129" fmla="*/ 2055350 h 10904534"/>
                <a:gd name="connsiteX130" fmla="*/ 3381669 w 4842919"/>
                <a:gd name="connsiteY130" fmla="*/ 2064655 h 10904534"/>
                <a:gd name="connsiteX131" fmla="*/ 3456335 w 4842919"/>
                <a:gd name="connsiteY131" fmla="*/ 1872657 h 10904534"/>
                <a:gd name="connsiteX132" fmla="*/ 3490152 w 4842919"/>
                <a:gd name="connsiteY132" fmla="*/ 1834162 h 10904534"/>
                <a:gd name="connsiteX133" fmla="*/ 3544393 w 4842919"/>
                <a:gd name="connsiteY133" fmla="*/ 1774720 h 10904534"/>
                <a:gd name="connsiteX134" fmla="*/ 3517148 w 4842919"/>
                <a:gd name="connsiteY134" fmla="*/ 1698444 h 10904534"/>
                <a:gd name="connsiteX135" fmla="*/ 3479084 w 4842919"/>
                <a:gd name="connsiteY135" fmla="*/ 1672741 h 10904534"/>
                <a:gd name="connsiteX136" fmla="*/ 3538167 w 4842919"/>
                <a:gd name="connsiteY136" fmla="*/ 1647680 h 10904534"/>
                <a:gd name="connsiteX137" fmla="*/ 3581842 w 4842919"/>
                <a:gd name="connsiteY137" fmla="*/ 1598300 h 10904534"/>
                <a:gd name="connsiteX138" fmla="*/ 3576833 w 4842919"/>
                <a:gd name="connsiteY138" fmla="*/ 1533129 h 10904534"/>
                <a:gd name="connsiteX139" fmla="*/ 3582358 w 4842919"/>
                <a:gd name="connsiteY139" fmla="*/ 1437316 h 10904534"/>
                <a:gd name="connsiteX140" fmla="*/ 3625953 w 4842919"/>
                <a:gd name="connsiteY140" fmla="*/ 1394453 h 10904534"/>
                <a:gd name="connsiteX141" fmla="*/ 3724744 w 4842919"/>
                <a:gd name="connsiteY141" fmla="*/ 1373572 h 10904534"/>
                <a:gd name="connsiteX142" fmla="*/ 3777254 w 4842919"/>
                <a:gd name="connsiteY142" fmla="*/ 1295174 h 10904534"/>
                <a:gd name="connsiteX143" fmla="*/ 3694093 w 4842919"/>
                <a:gd name="connsiteY143" fmla="*/ 1189665 h 10904534"/>
                <a:gd name="connsiteX144" fmla="*/ 3635111 w 4842919"/>
                <a:gd name="connsiteY144" fmla="*/ 1106749 h 10904534"/>
                <a:gd name="connsiteX145" fmla="*/ 3576129 w 4842919"/>
                <a:gd name="connsiteY145" fmla="*/ 991838 h 10904534"/>
                <a:gd name="connsiteX146" fmla="*/ 3618394 w 4842919"/>
                <a:gd name="connsiteY146" fmla="*/ 798392 h 10904534"/>
                <a:gd name="connsiteX147" fmla="*/ 3578949 w 4842919"/>
                <a:gd name="connsiteY147" fmla="*/ 379767 h 10904534"/>
                <a:gd name="connsiteX148" fmla="*/ 3230479 w 4842919"/>
                <a:gd name="connsiteY148" fmla="*/ 98358 h 10904534"/>
                <a:gd name="connsiteX149" fmla="*/ 2717060 w 4842919"/>
                <a:gd name="connsiteY149" fmla="*/ 854 h 10904534"/>
                <a:gd name="connsiteX150" fmla="*/ 2198302 w 4842919"/>
                <a:gd name="connsiteY150" fmla="*/ 70479 h 10904534"/>
                <a:gd name="connsiteX151" fmla="*/ 1776271 w 4842919"/>
                <a:gd name="connsiteY151" fmla="*/ 367951 h 10904534"/>
                <a:gd name="connsiteX152" fmla="*/ 1639257 w 4842919"/>
                <a:gd name="connsiteY152" fmla="*/ 692168 h 10904534"/>
                <a:gd name="connsiteX153" fmla="*/ 1628634 w 4842919"/>
                <a:gd name="connsiteY153" fmla="*/ 1143873 h 10904534"/>
                <a:gd name="connsiteX154" fmla="*/ 1792184 w 4842919"/>
                <a:gd name="connsiteY154" fmla="*/ 1466621 h 10904534"/>
                <a:gd name="connsiteX155" fmla="*/ 2061231 w 4842919"/>
                <a:gd name="connsiteY155" fmla="*/ 1853320 h 10904534"/>
                <a:gd name="connsiteX156" fmla="*/ 2064963 w 4842919"/>
                <a:gd name="connsiteY156" fmla="*/ 2162318 h 10904534"/>
                <a:gd name="connsiteX157" fmla="*/ 2004871 w 4842919"/>
                <a:gd name="connsiteY157" fmla="*/ 2513274 h 10904534"/>
                <a:gd name="connsiteX158" fmla="*/ 1562185 w 4842919"/>
                <a:gd name="connsiteY158" fmla="*/ 2813051 h 10904534"/>
                <a:gd name="connsiteX159" fmla="*/ 1139317 w 4842919"/>
                <a:gd name="connsiteY159" fmla="*/ 3020995 h 10904534"/>
                <a:gd name="connsiteX0" fmla="*/ 1139317 w 4842919"/>
                <a:gd name="connsiteY0" fmla="*/ 3020995 h 10859733"/>
                <a:gd name="connsiteX1" fmla="*/ 521192 w 4842919"/>
                <a:gd name="connsiteY1" fmla="*/ 3348556 h 10859733"/>
                <a:gd name="connsiteX2" fmla="*/ 332099 w 4842919"/>
                <a:gd name="connsiteY2" fmla="*/ 4163157 h 10859733"/>
                <a:gd name="connsiteX3" fmla="*/ 341311 w 4842919"/>
                <a:gd name="connsiteY3" fmla="*/ 5077558 h 10859733"/>
                <a:gd name="connsiteX4" fmla="*/ 280183 w 4842919"/>
                <a:gd name="connsiteY4" fmla="*/ 5956230 h 10859733"/>
                <a:gd name="connsiteX5" fmla="*/ 113548 w 4842919"/>
                <a:gd name="connsiteY5" fmla="*/ 6779357 h 10859733"/>
                <a:gd name="connsiteX6" fmla="*/ 57724 w 4842919"/>
                <a:gd name="connsiteY6" fmla="*/ 7509259 h 10859733"/>
                <a:gd name="connsiteX7" fmla="*/ 83682 w 4842919"/>
                <a:gd name="connsiteY7" fmla="*/ 8064430 h 10859733"/>
                <a:gd name="connsiteX8" fmla="*/ 51583 w 4842919"/>
                <a:gd name="connsiteY8" fmla="*/ 8331549 h 10859733"/>
                <a:gd name="connsiteX9" fmla="*/ 51583 w 4842919"/>
                <a:gd name="connsiteY9" fmla="*/ 8601459 h 10859733"/>
                <a:gd name="connsiteX10" fmla="*/ 158486 w 4842919"/>
                <a:gd name="connsiteY10" fmla="*/ 8755813 h 10859733"/>
                <a:gd name="connsiteX11" fmla="*/ 105733 w 4842919"/>
                <a:gd name="connsiteY11" fmla="*/ 8808566 h 10859733"/>
                <a:gd name="connsiteX12" fmla="*/ 193656 w 4842919"/>
                <a:gd name="connsiteY12" fmla="*/ 8878905 h 10859733"/>
                <a:gd name="connsiteX13" fmla="*/ 211240 w 4842919"/>
                <a:gd name="connsiteY13" fmla="*/ 8949243 h 10859733"/>
                <a:gd name="connsiteX14" fmla="*/ 211240 w 4842919"/>
                <a:gd name="connsiteY14" fmla="*/ 9001997 h 10859733"/>
                <a:gd name="connsiteX15" fmla="*/ 158486 w 4842919"/>
                <a:gd name="connsiteY15" fmla="*/ 9072336 h 10859733"/>
                <a:gd name="connsiteX16" fmla="*/ 105733 w 4842919"/>
                <a:gd name="connsiteY16" fmla="*/ 9177843 h 10859733"/>
                <a:gd name="connsiteX17" fmla="*/ 52979 w 4842919"/>
                <a:gd name="connsiteY17" fmla="*/ 9511951 h 10859733"/>
                <a:gd name="connsiteX18" fmla="*/ 225 w 4842919"/>
                <a:gd name="connsiteY18" fmla="*/ 9775720 h 10859733"/>
                <a:gd name="connsiteX19" fmla="*/ 35394 w 4842919"/>
                <a:gd name="connsiteY19" fmla="*/ 9898813 h 10859733"/>
                <a:gd name="connsiteX20" fmla="*/ 70563 w 4842919"/>
                <a:gd name="connsiteY20" fmla="*/ 10057074 h 10859733"/>
                <a:gd name="connsiteX21" fmla="*/ 228825 w 4842919"/>
                <a:gd name="connsiteY21" fmla="*/ 10303259 h 10859733"/>
                <a:gd name="connsiteX22" fmla="*/ 422256 w 4842919"/>
                <a:gd name="connsiteY22" fmla="*/ 10479105 h 10859733"/>
                <a:gd name="connsiteX23" fmla="*/ 527763 w 4842919"/>
                <a:gd name="connsiteY23" fmla="*/ 10496689 h 10859733"/>
                <a:gd name="connsiteX24" fmla="*/ 562933 w 4842919"/>
                <a:gd name="connsiteY24" fmla="*/ 10479105 h 10859733"/>
                <a:gd name="connsiteX25" fmla="*/ 510179 w 4842919"/>
                <a:gd name="connsiteY25" fmla="*/ 10356013 h 10859733"/>
                <a:gd name="connsiteX26" fmla="*/ 457425 w 4842919"/>
                <a:gd name="connsiteY26" fmla="*/ 10285674 h 10859733"/>
                <a:gd name="connsiteX27" fmla="*/ 369502 w 4842919"/>
                <a:gd name="connsiteY27" fmla="*/ 10162582 h 10859733"/>
                <a:gd name="connsiteX28" fmla="*/ 351917 w 4842919"/>
                <a:gd name="connsiteY28" fmla="*/ 9846059 h 10859733"/>
                <a:gd name="connsiteX29" fmla="*/ 422256 w 4842919"/>
                <a:gd name="connsiteY29" fmla="*/ 9652628 h 10859733"/>
                <a:gd name="connsiteX30" fmla="*/ 422256 w 4842919"/>
                <a:gd name="connsiteY30" fmla="*/ 9617459 h 10859733"/>
                <a:gd name="connsiteX31" fmla="*/ 527763 w 4842919"/>
                <a:gd name="connsiteY31" fmla="*/ 9775720 h 10859733"/>
                <a:gd name="connsiteX32" fmla="*/ 510179 w 4842919"/>
                <a:gd name="connsiteY32" fmla="*/ 9933982 h 10859733"/>
                <a:gd name="connsiteX33" fmla="*/ 492594 w 4842919"/>
                <a:gd name="connsiteY33" fmla="*/ 10092243 h 10859733"/>
                <a:gd name="connsiteX34" fmla="*/ 492594 w 4842919"/>
                <a:gd name="connsiteY34" fmla="*/ 10162582 h 10859733"/>
                <a:gd name="connsiteX35" fmla="*/ 562933 w 4842919"/>
                <a:gd name="connsiteY35" fmla="*/ 10180166 h 10859733"/>
                <a:gd name="connsiteX36" fmla="*/ 615686 w 4842919"/>
                <a:gd name="connsiteY36" fmla="*/ 9933982 h 10859733"/>
                <a:gd name="connsiteX37" fmla="*/ 615686 w 4842919"/>
                <a:gd name="connsiteY37" fmla="*/ 9670213 h 10859733"/>
                <a:gd name="connsiteX38" fmla="*/ 562933 w 4842919"/>
                <a:gd name="connsiteY38" fmla="*/ 9318520 h 10859733"/>
                <a:gd name="connsiteX39" fmla="*/ 527763 w 4842919"/>
                <a:gd name="connsiteY39" fmla="*/ 9089920 h 10859733"/>
                <a:gd name="connsiteX40" fmla="*/ 492594 w 4842919"/>
                <a:gd name="connsiteY40" fmla="*/ 8861320 h 10859733"/>
                <a:gd name="connsiteX41" fmla="*/ 562933 w 4842919"/>
                <a:gd name="connsiteY41" fmla="*/ 8579966 h 10859733"/>
                <a:gd name="connsiteX42" fmla="*/ 502642 w 4842919"/>
                <a:gd name="connsiteY42" fmla="*/ 8218225 h 10859733"/>
                <a:gd name="connsiteX43" fmla="*/ 974382 w 4842919"/>
                <a:gd name="connsiteY43" fmla="*/ 6496406 h 10859733"/>
                <a:gd name="connsiteX44" fmla="*/ 1067405 w 4842919"/>
                <a:gd name="connsiteY44" fmla="*/ 5613190 h 10859733"/>
                <a:gd name="connsiteX45" fmla="*/ 1093998 w 4842919"/>
                <a:gd name="connsiteY45" fmla="*/ 5115544 h 10859733"/>
                <a:gd name="connsiteX46" fmla="*/ 1130115 w 4842919"/>
                <a:gd name="connsiteY46" fmla="*/ 5187606 h 10859733"/>
                <a:gd name="connsiteX47" fmla="*/ 1207423 w 4842919"/>
                <a:gd name="connsiteY47" fmla="*/ 5640520 h 10859733"/>
                <a:gd name="connsiteX48" fmla="*/ 1325236 w 4842919"/>
                <a:gd name="connsiteY48" fmla="*/ 6306071 h 10859733"/>
                <a:gd name="connsiteX49" fmla="*/ 1193086 w 4842919"/>
                <a:gd name="connsiteY49" fmla="*/ 6738454 h 10859733"/>
                <a:gd name="connsiteX50" fmla="*/ 822515 w 4842919"/>
                <a:gd name="connsiteY50" fmla="*/ 7772698 h 10859733"/>
                <a:gd name="connsiteX51" fmla="*/ 698306 w 4842919"/>
                <a:gd name="connsiteY51" fmla="*/ 8794611 h 10859733"/>
                <a:gd name="connsiteX52" fmla="*/ 861871 w 4842919"/>
                <a:gd name="connsiteY52" fmla="*/ 9863643 h 10859733"/>
                <a:gd name="connsiteX53" fmla="*/ 1020133 w 4842919"/>
                <a:gd name="connsiteY53" fmla="*/ 10602197 h 10859733"/>
                <a:gd name="connsiteX54" fmla="*/ 1090471 w 4842919"/>
                <a:gd name="connsiteY54" fmla="*/ 10813213 h 10859733"/>
                <a:gd name="connsiteX55" fmla="*/ 1178394 w 4842919"/>
                <a:gd name="connsiteY55" fmla="*/ 10813213 h 10859733"/>
                <a:gd name="connsiteX56" fmla="*/ 1389410 w 4842919"/>
                <a:gd name="connsiteY56" fmla="*/ 10813213 h 10859733"/>
                <a:gd name="connsiteX57" fmla="*/ 1916948 w 4842919"/>
                <a:gd name="connsiteY57" fmla="*/ 10813213 h 10859733"/>
                <a:gd name="connsiteX58" fmla="*/ 2338979 w 4842919"/>
                <a:gd name="connsiteY58" fmla="*/ 10795628 h 10859733"/>
                <a:gd name="connsiteX59" fmla="*/ 2356563 w 4842919"/>
                <a:gd name="connsiteY59" fmla="*/ 10004320 h 10859733"/>
                <a:gd name="connsiteX60" fmla="*/ 2338979 w 4842919"/>
                <a:gd name="connsiteY60" fmla="*/ 9441613 h 10859733"/>
                <a:gd name="connsiteX61" fmla="*/ 2310160 w 4842919"/>
                <a:gd name="connsiteY61" fmla="*/ 9025932 h 10859733"/>
                <a:gd name="connsiteX62" fmla="*/ 2479656 w 4842919"/>
                <a:gd name="connsiteY62" fmla="*/ 9037166 h 10859733"/>
                <a:gd name="connsiteX63" fmla="*/ 2549994 w 4842919"/>
                <a:gd name="connsiteY63" fmla="*/ 9054751 h 10859733"/>
                <a:gd name="connsiteX64" fmla="*/ 2532410 w 4842919"/>
                <a:gd name="connsiteY64" fmla="*/ 9265766 h 10859733"/>
                <a:gd name="connsiteX65" fmla="*/ 2497240 w 4842919"/>
                <a:gd name="connsiteY65" fmla="*/ 9775720 h 10859733"/>
                <a:gd name="connsiteX66" fmla="*/ 2514825 w 4842919"/>
                <a:gd name="connsiteY66" fmla="*/ 10830797 h 10859733"/>
                <a:gd name="connsiteX67" fmla="*/ 2725840 w 4842919"/>
                <a:gd name="connsiteY67" fmla="*/ 10813213 h 10859733"/>
                <a:gd name="connsiteX68" fmla="*/ 3059948 w 4842919"/>
                <a:gd name="connsiteY68" fmla="*/ 10795628 h 10859733"/>
                <a:gd name="connsiteX69" fmla="*/ 3499563 w 4842919"/>
                <a:gd name="connsiteY69" fmla="*/ 10830797 h 10859733"/>
                <a:gd name="connsiteX70" fmla="*/ 3763333 w 4842919"/>
                <a:gd name="connsiteY70" fmla="*/ 10795628 h 10859733"/>
                <a:gd name="connsiteX71" fmla="*/ 3780917 w 4842919"/>
                <a:gd name="connsiteY71" fmla="*/ 10690120 h 10859733"/>
                <a:gd name="connsiteX72" fmla="*/ 3851256 w 4842919"/>
                <a:gd name="connsiteY72" fmla="*/ 10303259 h 10859733"/>
                <a:gd name="connsiteX73" fmla="*/ 3974348 w 4842919"/>
                <a:gd name="connsiteY73" fmla="*/ 9793305 h 10859733"/>
                <a:gd name="connsiteX74" fmla="*/ 4079856 w 4842919"/>
                <a:gd name="connsiteY74" fmla="*/ 9089920 h 10859733"/>
                <a:gd name="connsiteX75" fmla="*/ 4170011 w 4842919"/>
                <a:gd name="connsiteY75" fmla="*/ 8737391 h 10859733"/>
                <a:gd name="connsiteX76" fmla="*/ 4161486 w 4842919"/>
                <a:gd name="connsiteY76" fmla="*/ 8078640 h 10859733"/>
                <a:gd name="connsiteX77" fmla="*/ 4048340 w 4842919"/>
                <a:gd name="connsiteY77" fmla="*/ 7368455 h 10859733"/>
                <a:gd name="connsiteX78" fmla="*/ 3752447 w 4842919"/>
                <a:gd name="connsiteY78" fmla="*/ 6709857 h 10859733"/>
                <a:gd name="connsiteX79" fmla="*/ 3576297 w 4842919"/>
                <a:gd name="connsiteY79" fmla="*/ 6287204 h 10859733"/>
                <a:gd name="connsiteX80" fmla="*/ 3622656 w 4842919"/>
                <a:gd name="connsiteY80" fmla="*/ 5889520 h 10859733"/>
                <a:gd name="connsiteX81" fmla="*/ 3692994 w 4842919"/>
                <a:gd name="connsiteY81" fmla="*/ 5397151 h 10859733"/>
                <a:gd name="connsiteX82" fmla="*/ 3710579 w 4842919"/>
                <a:gd name="connsiteY82" fmla="*/ 5115797 h 10859733"/>
                <a:gd name="connsiteX83" fmla="*/ 3734304 w 4842919"/>
                <a:gd name="connsiteY83" fmla="*/ 5363936 h 10859733"/>
                <a:gd name="connsiteX84" fmla="*/ 3766752 w 4842919"/>
                <a:gd name="connsiteY84" fmla="*/ 6059505 h 10859733"/>
                <a:gd name="connsiteX85" fmla="*/ 3779452 w 4842919"/>
                <a:gd name="connsiteY85" fmla="*/ 6387263 h 10859733"/>
                <a:gd name="connsiteX86" fmla="*/ 3921594 w 4842919"/>
                <a:gd name="connsiteY86" fmla="*/ 6979766 h 10859733"/>
                <a:gd name="connsiteX87" fmla="*/ 4079856 w 4842919"/>
                <a:gd name="connsiteY87" fmla="*/ 7542474 h 10859733"/>
                <a:gd name="connsiteX88" fmla="*/ 4417591 w 4842919"/>
                <a:gd name="connsiteY88" fmla="*/ 8314523 h 10859733"/>
                <a:gd name="connsiteX89" fmla="*/ 4322970 w 4842919"/>
                <a:gd name="connsiteY89" fmla="*/ 8652537 h 10859733"/>
                <a:gd name="connsiteX90" fmla="*/ 4326040 w 4842919"/>
                <a:gd name="connsiteY90" fmla="*/ 8966828 h 10859733"/>
                <a:gd name="connsiteX91" fmla="*/ 4273286 w 4842919"/>
                <a:gd name="connsiteY91" fmla="*/ 9283351 h 10859733"/>
                <a:gd name="connsiteX92" fmla="*/ 4185363 w 4842919"/>
                <a:gd name="connsiteY92" fmla="*/ 9529536 h 10859733"/>
                <a:gd name="connsiteX93" fmla="*/ 4202948 w 4842919"/>
                <a:gd name="connsiteY93" fmla="*/ 9722966 h 10859733"/>
                <a:gd name="connsiteX94" fmla="*/ 4202948 w 4842919"/>
                <a:gd name="connsiteY94" fmla="*/ 9846059 h 10859733"/>
                <a:gd name="connsiteX95" fmla="*/ 4220533 w 4842919"/>
                <a:gd name="connsiteY95" fmla="*/ 10039489 h 10859733"/>
                <a:gd name="connsiteX96" fmla="*/ 4308456 w 4842919"/>
                <a:gd name="connsiteY96" fmla="*/ 10144997 h 10859733"/>
                <a:gd name="connsiteX97" fmla="*/ 4343625 w 4842919"/>
                <a:gd name="connsiteY97" fmla="*/ 10144997 h 10859733"/>
                <a:gd name="connsiteX98" fmla="*/ 4361210 w 4842919"/>
                <a:gd name="connsiteY98" fmla="*/ 10057074 h 10859733"/>
                <a:gd name="connsiteX99" fmla="*/ 4326040 w 4842919"/>
                <a:gd name="connsiteY99" fmla="*/ 9916397 h 10859733"/>
                <a:gd name="connsiteX100" fmla="*/ 4343625 w 4842919"/>
                <a:gd name="connsiteY100" fmla="*/ 9722966 h 10859733"/>
                <a:gd name="connsiteX101" fmla="*/ 4396379 w 4842919"/>
                <a:gd name="connsiteY101" fmla="*/ 9582289 h 10859733"/>
                <a:gd name="connsiteX102" fmla="*/ 4466717 w 4842919"/>
                <a:gd name="connsiteY102" fmla="*/ 9846059 h 10859733"/>
                <a:gd name="connsiteX103" fmla="*/ 4466717 w 4842919"/>
                <a:gd name="connsiteY103" fmla="*/ 10074659 h 10859733"/>
                <a:gd name="connsiteX104" fmla="*/ 4431548 w 4842919"/>
                <a:gd name="connsiteY104" fmla="*/ 10180166 h 10859733"/>
                <a:gd name="connsiteX105" fmla="*/ 4378794 w 4842919"/>
                <a:gd name="connsiteY105" fmla="*/ 10303259 h 10859733"/>
                <a:gd name="connsiteX106" fmla="*/ 4290871 w 4842919"/>
                <a:gd name="connsiteY106" fmla="*/ 10461520 h 10859733"/>
                <a:gd name="connsiteX107" fmla="*/ 4290871 w 4842919"/>
                <a:gd name="connsiteY107" fmla="*/ 10496689 h 10859733"/>
                <a:gd name="connsiteX108" fmla="*/ 4449133 w 4842919"/>
                <a:gd name="connsiteY108" fmla="*/ 10320843 h 10859733"/>
                <a:gd name="connsiteX109" fmla="*/ 4607394 w 4842919"/>
                <a:gd name="connsiteY109" fmla="*/ 10250505 h 10859733"/>
                <a:gd name="connsiteX110" fmla="*/ 4712902 w 4842919"/>
                <a:gd name="connsiteY110" fmla="*/ 10074659 h 10859733"/>
                <a:gd name="connsiteX111" fmla="*/ 4783240 w 4842919"/>
                <a:gd name="connsiteY111" fmla="*/ 9916397 h 10859733"/>
                <a:gd name="connsiteX112" fmla="*/ 4835994 w 4842919"/>
                <a:gd name="connsiteY112" fmla="*/ 9740551 h 10859733"/>
                <a:gd name="connsiteX113" fmla="*/ 4783240 w 4842919"/>
                <a:gd name="connsiteY113" fmla="*/ 9406443 h 10859733"/>
                <a:gd name="connsiteX114" fmla="*/ 4842833 w 4842919"/>
                <a:gd name="connsiteY114" fmla="*/ 8994182 h 10859733"/>
                <a:gd name="connsiteX115" fmla="*/ 4767051 w 4842919"/>
                <a:gd name="connsiteY115" fmla="*/ 8494835 h 10859733"/>
                <a:gd name="connsiteX116" fmla="*/ 4720438 w 4842919"/>
                <a:gd name="connsiteY116" fmla="*/ 7532146 h 10859733"/>
                <a:gd name="connsiteX117" fmla="*/ 4705086 w 4842919"/>
                <a:gd name="connsiteY117" fmla="*/ 6929803 h 10859733"/>
                <a:gd name="connsiteX118" fmla="*/ 4633144 w 4842919"/>
                <a:gd name="connsiteY118" fmla="*/ 6381611 h 10859733"/>
                <a:gd name="connsiteX119" fmla="*/ 4509423 w 4842919"/>
                <a:gd name="connsiteY119" fmla="*/ 5797689 h 10859733"/>
                <a:gd name="connsiteX120" fmla="*/ 4468950 w 4842919"/>
                <a:gd name="connsiteY120" fmla="*/ 4536900 h 10859733"/>
                <a:gd name="connsiteX121" fmla="*/ 4486334 w 4842919"/>
                <a:gd name="connsiteY121" fmla="*/ 3790581 h 10859733"/>
                <a:gd name="connsiteX122" fmla="*/ 4249079 w 4842919"/>
                <a:gd name="connsiteY122" fmla="*/ 3340208 h 10859733"/>
                <a:gd name="connsiteX123" fmla="*/ 3999320 w 4842919"/>
                <a:gd name="connsiteY123" fmla="*/ 3134280 h 10859733"/>
                <a:gd name="connsiteX124" fmla="*/ 3678324 w 4842919"/>
                <a:gd name="connsiteY124" fmla="*/ 3002758 h 10859733"/>
                <a:gd name="connsiteX125" fmla="*/ 3402429 w 4842919"/>
                <a:gd name="connsiteY125" fmla="*/ 2835938 h 10859733"/>
                <a:gd name="connsiteX126" fmla="*/ 3024779 w 4842919"/>
                <a:gd name="connsiteY126" fmla="*/ 2618782 h 10859733"/>
                <a:gd name="connsiteX127" fmla="*/ 2932566 w 4842919"/>
                <a:gd name="connsiteY127" fmla="*/ 2321634 h 10859733"/>
                <a:gd name="connsiteX128" fmla="*/ 2940426 w 4842919"/>
                <a:gd name="connsiteY128" fmla="*/ 2048534 h 10859733"/>
                <a:gd name="connsiteX129" fmla="*/ 3136471 w 4842919"/>
                <a:gd name="connsiteY129" fmla="*/ 2055350 h 10859733"/>
                <a:gd name="connsiteX130" fmla="*/ 3381669 w 4842919"/>
                <a:gd name="connsiteY130" fmla="*/ 2064655 h 10859733"/>
                <a:gd name="connsiteX131" fmla="*/ 3456335 w 4842919"/>
                <a:gd name="connsiteY131" fmla="*/ 1872657 h 10859733"/>
                <a:gd name="connsiteX132" fmla="*/ 3490152 w 4842919"/>
                <a:gd name="connsiteY132" fmla="*/ 1834162 h 10859733"/>
                <a:gd name="connsiteX133" fmla="*/ 3544393 w 4842919"/>
                <a:gd name="connsiteY133" fmla="*/ 1774720 h 10859733"/>
                <a:gd name="connsiteX134" fmla="*/ 3517148 w 4842919"/>
                <a:gd name="connsiteY134" fmla="*/ 1698444 h 10859733"/>
                <a:gd name="connsiteX135" fmla="*/ 3479084 w 4842919"/>
                <a:gd name="connsiteY135" fmla="*/ 1672741 h 10859733"/>
                <a:gd name="connsiteX136" fmla="*/ 3538167 w 4842919"/>
                <a:gd name="connsiteY136" fmla="*/ 1647680 h 10859733"/>
                <a:gd name="connsiteX137" fmla="*/ 3581842 w 4842919"/>
                <a:gd name="connsiteY137" fmla="*/ 1598300 h 10859733"/>
                <a:gd name="connsiteX138" fmla="*/ 3576833 w 4842919"/>
                <a:gd name="connsiteY138" fmla="*/ 1533129 h 10859733"/>
                <a:gd name="connsiteX139" fmla="*/ 3582358 w 4842919"/>
                <a:gd name="connsiteY139" fmla="*/ 1437316 h 10859733"/>
                <a:gd name="connsiteX140" fmla="*/ 3625953 w 4842919"/>
                <a:gd name="connsiteY140" fmla="*/ 1394453 h 10859733"/>
                <a:gd name="connsiteX141" fmla="*/ 3724744 w 4842919"/>
                <a:gd name="connsiteY141" fmla="*/ 1373572 h 10859733"/>
                <a:gd name="connsiteX142" fmla="*/ 3777254 w 4842919"/>
                <a:gd name="connsiteY142" fmla="*/ 1295174 h 10859733"/>
                <a:gd name="connsiteX143" fmla="*/ 3694093 w 4842919"/>
                <a:gd name="connsiteY143" fmla="*/ 1189665 h 10859733"/>
                <a:gd name="connsiteX144" fmla="*/ 3635111 w 4842919"/>
                <a:gd name="connsiteY144" fmla="*/ 1106749 h 10859733"/>
                <a:gd name="connsiteX145" fmla="*/ 3576129 w 4842919"/>
                <a:gd name="connsiteY145" fmla="*/ 991838 h 10859733"/>
                <a:gd name="connsiteX146" fmla="*/ 3618394 w 4842919"/>
                <a:gd name="connsiteY146" fmla="*/ 798392 h 10859733"/>
                <a:gd name="connsiteX147" fmla="*/ 3578949 w 4842919"/>
                <a:gd name="connsiteY147" fmla="*/ 379767 h 10859733"/>
                <a:gd name="connsiteX148" fmla="*/ 3230479 w 4842919"/>
                <a:gd name="connsiteY148" fmla="*/ 98358 h 10859733"/>
                <a:gd name="connsiteX149" fmla="*/ 2717060 w 4842919"/>
                <a:gd name="connsiteY149" fmla="*/ 854 h 10859733"/>
                <a:gd name="connsiteX150" fmla="*/ 2198302 w 4842919"/>
                <a:gd name="connsiteY150" fmla="*/ 70479 h 10859733"/>
                <a:gd name="connsiteX151" fmla="*/ 1776271 w 4842919"/>
                <a:gd name="connsiteY151" fmla="*/ 367951 h 10859733"/>
                <a:gd name="connsiteX152" fmla="*/ 1639257 w 4842919"/>
                <a:gd name="connsiteY152" fmla="*/ 692168 h 10859733"/>
                <a:gd name="connsiteX153" fmla="*/ 1628634 w 4842919"/>
                <a:gd name="connsiteY153" fmla="*/ 1143873 h 10859733"/>
                <a:gd name="connsiteX154" fmla="*/ 1792184 w 4842919"/>
                <a:gd name="connsiteY154" fmla="*/ 1466621 h 10859733"/>
                <a:gd name="connsiteX155" fmla="*/ 2061231 w 4842919"/>
                <a:gd name="connsiteY155" fmla="*/ 1853320 h 10859733"/>
                <a:gd name="connsiteX156" fmla="*/ 2064963 w 4842919"/>
                <a:gd name="connsiteY156" fmla="*/ 2162318 h 10859733"/>
                <a:gd name="connsiteX157" fmla="*/ 2004871 w 4842919"/>
                <a:gd name="connsiteY157" fmla="*/ 2513274 h 10859733"/>
                <a:gd name="connsiteX158" fmla="*/ 1562185 w 4842919"/>
                <a:gd name="connsiteY158" fmla="*/ 2813051 h 10859733"/>
                <a:gd name="connsiteX159" fmla="*/ 1139317 w 4842919"/>
                <a:gd name="connsiteY159" fmla="*/ 3020995 h 10859733"/>
                <a:gd name="connsiteX0" fmla="*/ 1139317 w 4842919"/>
                <a:gd name="connsiteY0" fmla="*/ 3020995 h 10859733"/>
                <a:gd name="connsiteX1" fmla="*/ 521192 w 4842919"/>
                <a:gd name="connsiteY1" fmla="*/ 3348556 h 10859733"/>
                <a:gd name="connsiteX2" fmla="*/ 332099 w 4842919"/>
                <a:gd name="connsiteY2" fmla="*/ 4163157 h 10859733"/>
                <a:gd name="connsiteX3" fmla="*/ 341311 w 4842919"/>
                <a:gd name="connsiteY3" fmla="*/ 5077558 h 10859733"/>
                <a:gd name="connsiteX4" fmla="*/ 280183 w 4842919"/>
                <a:gd name="connsiteY4" fmla="*/ 5956230 h 10859733"/>
                <a:gd name="connsiteX5" fmla="*/ 113548 w 4842919"/>
                <a:gd name="connsiteY5" fmla="*/ 6779357 h 10859733"/>
                <a:gd name="connsiteX6" fmla="*/ 57724 w 4842919"/>
                <a:gd name="connsiteY6" fmla="*/ 7509259 h 10859733"/>
                <a:gd name="connsiteX7" fmla="*/ 83682 w 4842919"/>
                <a:gd name="connsiteY7" fmla="*/ 8064430 h 10859733"/>
                <a:gd name="connsiteX8" fmla="*/ 51583 w 4842919"/>
                <a:gd name="connsiteY8" fmla="*/ 8331549 h 10859733"/>
                <a:gd name="connsiteX9" fmla="*/ 51583 w 4842919"/>
                <a:gd name="connsiteY9" fmla="*/ 8601459 h 10859733"/>
                <a:gd name="connsiteX10" fmla="*/ 158486 w 4842919"/>
                <a:gd name="connsiteY10" fmla="*/ 8755813 h 10859733"/>
                <a:gd name="connsiteX11" fmla="*/ 105733 w 4842919"/>
                <a:gd name="connsiteY11" fmla="*/ 8808566 h 10859733"/>
                <a:gd name="connsiteX12" fmla="*/ 193656 w 4842919"/>
                <a:gd name="connsiteY12" fmla="*/ 8878905 h 10859733"/>
                <a:gd name="connsiteX13" fmla="*/ 211240 w 4842919"/>
                <a:gd name="connsiteY13" fmla="*/ 8949243 h 10859733"/>
                <a:gd name="connsiteX14" fmla="*/ 211240 w 4842919"/>
                <a:gd name="connsiteY14" fmla="*/ 9001997 h 10859733"/>
                <a:gd name="connsiteX15" fmla="*/ 158486 w 4842919"/>
                <a:gd name="connsiteY15" fmla="*/ 9072336 h 10859733"/>
                <a:gd name="connsiteX16" fmla="*/ 105733 w 4842919"/>
                <a:gd name="connsiteY16" fmla="*/ 9177843 h 10859733"/>
                <a:gd name="connsiteX17" fmla="*/ 52979 w 4842919"/>
                <a:gd name="connsiteY17" fmla="*/ 9511951 h 10859733"/>
                <a:gd name="connsiteX18" fmla="*/ 225 w 4842919"/>
                <a:gd name="connsiteY18" fmla="*/ 9775720 h 10859733"/>
                <a:gd name="connsiteX19" fmla="*/ 35394 w 4842919"/>
                <a:gd name="connsiteY19" fmla="*/ 9898813 h 10859733"/>
                <a:gd name="connsiteX20" fmla="*/ 70563 w 4842919"/>
                <a:gd name="connsiteY20" fmla="*/ 10057074 h 10859733"/>
                <a:gd name="connsiteX21" fmla="*/ 228825 w 4842919"/>
                <a:gd name="connsiteY21" fmla="*/ 10303259 h 10859733"/>
                <a:gd name="connsiteX22" fmla="*/ 422256 w 4842919"/>
                <a:gd name="connsiteY22" fmla="*/ 10479105 h 10859733"/>
                <a:gd name="connsiteX23" fmla="*/ 527763 w 4842919"/>
                <a:gd name="connsiteY23" fmla="*/ 10496689 h 10859733"/>
                <a:gd name="connsiteX24" fmla="*/ 562933 w 4842919"/>
                <a:gd name="connsiteY24" fmla="*/ 10479105 h 10859733"/>
                <a:gd name="connsiteX25" fmla="*/ 510179 w 4842919"/>
                <a:gd name="connsiteY25" fmla="*/ 10356013 h 10859733"/>
                <a:gd name="connsiteX26" fmla="*/ 457425 w 4842919"/>
                <a:gd name="connsiteY26" fmla="*/ 10285674 h 10859733"/>
                <a:gd name="connsiteX27" fmla="*/ 369502 w 4842919"/>
                <a:gd name="connsiteY27" fmla="*/ 10162582 h 10859733"/>
                <a:gd name="connsiteX28" fmla="*/ 351917 w 4842919"/>
                <a:gd name="connsiteY28" fmla="*/ 9846059 h 10859733"/>
                <a:gd name="connsiteX29" fmla="*/ 422256 w 4842919"/>
                <a:gd name="connsiteY29" fmla="*/ 9652628 h 10859733"/>
                <a:gd name="connsiteX30" fmla="*/ 422256 w 4842919"/>
                <a:gd name="connsiteY30" fmla="*/ 9617459 h 10859733"/>
                <a:gd name="connsiteX31" fmla="*/ 527763 w 4842919"/>
                <a:gd name="connsiteY31" fmla="*/ 9775720 h 10859733"/>
                <a:gd name="connsiteX32" fmla="*/ 510179 w 4842919"/>
                <a:gd name="connsiteY32" fmla="*/ 9933982 h 10859733"/>
                <a:gd name="connsiteX33" fmla="*/ 492594 w 4842919"/>
                <a:gd name="connsiteY33" fmla="*/ 10092243 h 10859733"/>
                <a:gd name="connsiteX34" fmla="*/ 492594 w 4842919"/>
                <a:gd name="connsiteY34" fmla="*/ 10162582 h 10859733"/>
                <a:gd name="connsiteX35" fmla="*/ 562933 w 4842919"/>
                <a:gd name="connsiteY35" fmla="*/ 10180166 h 10859733"/>
                <a:gd name="connsiteX36" fmla="*/ 615686 w 4842919"/>
                <a:gd name="connsiteY36" fmla="*/ 9933982 h 10859733"/>
                <a:gd name="connsiteX37" fmla="*/ 615686 w 4842919"/>
                <a:gd name="connsiteY37" fmla="*/ 9670213 h 10859733"/>
                <a:gd name="connsiteX38" fmla="*/ 562933 w 4842919"/>
                <a:gd name="connsiteY38" fmla="*/ 9318520 h 10859733"/>
                <a:gd name="connsiteX39" fmla="*/ 527763 w 4842919"/>
                <a:gd name="connsiteY39" fmla="*/ 9089920 h 10859733"/>
                <a:gd name="connsiteX40" fmla="*/ 492594 w 4842919"/>
                <a:gd name="connsiteY40" fmla="*/ 8861320 h 10859733"/>
                <a:gd name="connsiteX41" fmla="*/ 562933 w 4842919"/>
                <a:gd name="connsiteY41" fmla="*/ 8579966 h 10859733"/>
                <a:gd name="connsiteX42" fmla="*/ 502642 w 4842919"/>
                <a:gd name="connsiteY42" fmla="*/ 8218225 h 10859733"/>
                <a:gd name="connsiteX43" fmla="*/ 974382 w 4842919"/>
                <a:gd name="connsiteY43" fmla="*/ 6496406 h 10859733"/>
                <a:gd name="connsiteX44" fmla="*/ 1067405 w 4842919"/>
                <a:gd name="connsiteY44" fmla="*/ 5613190 h 10859733"/>
                <a:gd name="connsiteX45" fmla="*/ 1093998 w 4842919"/>
                <a:gd name="connsiteY45" fmla="*/ 5115544 h 10859733"/>
                <a:gd name="connsiteX46" fmla="*/ 1130115 w 4842919"/>
                <a:gd name="connsiteY46" fmla="*/ 5187606 h 10859733"/>
                <a:gd name="connsiteX47" fmla="*/ 1207423 w 4842919"/>
                <a:gd name="connsiteY47" fmla="*/ 5640520 h 10859733"/>
                <a:gd name="connsiteX48" fmla="*/ 1325236 w 4842919"/>
                <a:gd name="connsiteY48" fmla="*/ 6306071 h 10859733"/>
                <a:gd name="connsiteX49" fmla="*/ 1193086 w 4842919"/>
                <a:gd name="connsiteY49" fmla="*/ 6738454 h 10859733"/>
                <a:gd name="connsiteX50" fmla="*/ 822515 w 4842919"/>
                <a:gd name="connsiteY50" fmla="*/ 7772698 h 10859733"/>
                <a:gd name="connsiteX51" fmla="*/ 698306 w 4842919"/>
                <a:gd name="connsiteY51" fmla="*/ 8794611 h 10859733"/>
                <a:gd name="connsiteX52" fmla="*/ 861871 w 4842919"/>
                <a:gd name="connsiteY52" fmla="*/ 9863643 h 10859733"/>
                <a:gd name="connsiteX53" fmla="*/ 1020133 w 4842919"/>
                <a:gd name="connsiteY53" fmla="*/ 10602197 h 10859733"/>
                <a:gd name="connsiteX54" fmla="*/ 1090471 w 4842919"/>
                <a:gd name="connsiteY54" fmla="*/ 10813213 h 10859733"/>
                <a:gd name="connsiteX55" fmla="*/ 1178394 w 4842919"/>
                <a:gd name="connsiteY55" fmla="*/ 10813213 h 10859733"/>
                <a:gd name="connsiteX56" fmla="*/ 1389410 w 4842919"/>
                <a:gd name="connsiteY56" fmla="*/ 10813213 h 10859733"/>
                <a:gd name="connsiteX57" fmla="*/ 1916948 w 4842919"/>
                <a:gd name="connsiteY57" fmla="*/ 10813213 h 10859733"/>
                <a:gd name="connsiteX58" fmla="*/ 2338979 w 4842919"/>
                <a:gd name="connsiteY58" fmla="*/ 10795628 h 10859733"/>
                <a:gd name="connsiteX59" fmla="*/ 2356563 w 4842919"/>
                <a:gd name="connsiteY59" fmla="*/ 10004320 h 10859733"/>
                <a:gd name="connsiteX60" fmla="*/ 2338979 w 4842919"/>
                <a:gd name="connsiteY60" fmla="*/ 9441613 h 10859733"/>
                <a:gd name="connsiteX61" fmla="*/ 2310160 w 4842919"/>
                <a:gd name="connsiteY61" fmla="*/ 9025932 h 10859733"/>
                <a:gd name="connsiteX62" fmla="*/ 2479656 w 4842919"/>
                <a:gd name="connsiteY62" fmla="*/ 9037166 h 10859733"/>
                <a:gd name="connsiteX63" fmla="*/ 2549994 w 4842919"/>
                <a:gd name="connsiteY63" fmla="*/ 9054751 h 10859733"/>
                <a:gd name="connsiteX64" fmla="*/ 2532410 w 4842919"/>
                <a:gd name="connsiteY64" fmla="*/ 9265766 h 10859733"/>
                <a:gd name="connsiteX65" fmla="*/ 2497240 w 4842919"/>
                <a:gd name="connsiteY65" fmla="*/ 9775720 h 10859733"/>
                <a:gd name="connsiteX66" fmla="*/ 2514825 w 4842919"/>
                <a:gd name="connsiteY66" fmla="*/ 10830797 h 10859733"/>
                <a:gd name="connsiteX67" fmla="*/ 2725840 w 4842919"/>
                <a:gd name="connsiteY67" fmla="*/ 10813213 h 10859733"/>
                <a:gd name="connsiteX68" fmla="*/ 3059948 w 4842919"/>
                <a:gd name="connsiteY68" fmla="*/ 10795628 h 10859733"/>
                <a:gd name="connsiteX69" fmla="*/ 3499563 w 4842919"/>
                <a:gd name="connsiteY69" fmla="*/ 10830797 h 10859733"/>
                <a:gd name="connsiteX70" fmla="*/ 3763333 w 4842919"/>
                <a:gd name="connsiteY70" fmla="*/ 10795628 h 10859733"/>
                <a:gd name="connsiteX71" fmla="*/ 3780917 w 4842919"/>
                <a:gd name="connsiteY71" fmla="*/ 10690120 h 10859733"/>
                <a:gd name="connsiteX72" fmla="*/ 3851256 w 4842919"/>
                <a:gd name="connsiteY72" fmla="*/ 10303259 h 10859733"/>
                <a:gd name="connsiteX73" fmla="*/ 3974348 w 4842919"/>
                <a:gd name="connsiteY73" fmla="*/ 9793305 h 10859733"/>
                <a:gd name="connsiteX74" fmla="*/ 4079856 w 4842919"/>
                <a:gd name="connsiteY74" fmla="*/ 9089920 h 10859733"/>
                <a:gd name="connsiteX75" fmla="*/ 4170011 w 4842919"/>
                <a:gd name="connsiteY75" fmla="*/ 8737391 h 10859733"/>
                <a:gd name="connsiteX76" fmla="*/ 4161486 w 4842919"/>
                <a:gd name="connsiteY76" fmla="*/ 8078640 h 10859733"/>
                <a:gd name="connsiteX77" fmla="*/ 4048340 w 4842919"/>
                <a:gd name="connsiteY77" fmla="*/ 7368455 h 10859733"/>
                <a:gd name="connsiteX78" fmla="*/ 3752447 w 4842919"/>
                <a:gd name="connsiteY78" fmla="*/ 6709857 h 10859733"/>
                <a:gd name="connsiteX79" fmla="*/ 3576297 w 4842919"/>
                <a:gd name="connsiteY79" fmla="*/ 6287204 h 10859733"/>
                <a:gd name="connsiteX80" fmla="*/ 3622656 w 4842919"/>
                <a:gd name="connsiteY80" fmla="*/ 5889520 h 10859733"/>
                <a:gd name="connsiteX81" fmla="*/ 3692994 w 4842919"/>
                <a:gd name="connsiteY81" fmla="*/ 5397151 h 10859733"/>
                <a:gd name="connsiteX82" fmla="*/ 3710579 w 4842919"/>
                <a:gd name="connsiteY82" fmla="*/ 5115797 h 10859733"/>
                <a:gd name="connsiteX83" fmla="*/ 3734304 w 4842919"/>
                <a:gd name="connsiteY83" fmla="*/ 5363936 h 10859733"/>
                <a:gd name="connsiteX84" fmla="*/ 3766752 w 4842919"/>
                <a:gd name="connsiteY84" fmla="*/ 6059505 h 10859733"/>
                <a:gd name="connsiteX85" fmla="*/ 3779452 w 4842919"/>
                <a:gd name="connsiteY85" fmla="*/ 6387263 h 10859733"/>
                <a:gd name="connsiteX86" fmla="*/ 3921594 w 4842919"/>
                <a:gd name="connsiteY86" fmla="*/ 6979766 h 10859733"/>
                <a:gd name="connsiteX87" fmla="*/ 4079856 w 4842919"/>
                <a:gd name="connsiteY87" fmla="*/ 7542474 h 10859733"/>
                <a:gd name="connsiteX88" fmla="*/ 4417591 w 4842919"/>
                <a:gd name="connsiteY88" fmla="*/ 8314523 h 10859733"/>
                <a:gd name="connsiteX89" fmla="*/ 4322970 w 4842919"/>
                <a:gd name="connsiteY89" fmla="*/ 8652537 h 10859733"/>
                <a:gd name="connsiteX90" fmla="*/ 4326040 w 4842919"/>
                <a:gd name="connsiteY90" fmla="*/ 8966828 h 10859733"/>
                <a:gd name="connsiteX91" fmla="*/ 4273286 w 4842919"/>
                <a:gd name="connsiteY91" fmla="*/ 9283351 h 10859733"/>
                <a:gd name="connsiteX92" fmla="*/ 4185363 w 4842919"/>
                <a:gd name="connsiteY92" fmla="*/ 9529536 h 10859733"/>
                <a:gd name="connsiteX93" fmla="*/ 4202948 w 4842919"/>
                <a:gd name="connsiteY93" fmla="*/ 9722966 h 10859733"/>
                <a:gd name="connsiteX94" fmla="*/ 4202948 w 4842919"/>
                <a:gd name="connsiteY94" fmla="*/ 9846059 h 10859733"/>
                <a:gd name="connsiteX95" fmla="*/ 4220533 w 4842919"/>
                <a:gd name="connsiteY95" fmla="*/ 10039489 h 10859733"/>
                <a:gd name="connsiteX96" fmla="*/ 4308456 w 4842919"/>
                <a:gd name="connsiteY96" fmla="*/ 10144997 h 10859733"/>
                <a:gd name="connsiteX97" fmla="*/ 4343625 w 4842919"/>
                <a:gd name="connsiteY97" fmla="*/ 10144997 h 10859733"/>
                <a:gd name="connsiteX98" fmla="*/ 4361210 w 4842919"/>
                <a:gd name="connsiteY98" fmla="*/ 10057074 h 10859733"/>
                <a:gd name="connsiteX99" fmla="*/ 4326040 w 4842919"/>
                <a:gd name="connsiteY99" fmla="*/ 9916397 h 10859733"/>
                <a:gd name="connsiteX100" fmla="*/ 4343625 w 4842919"/>
                <a:gd name="connsiteY100" fmla="*/ 9722966 h 10859733"/>
                <a:gd name="connsiteX101" fmla="*/ 4396379 w 4842919"/>
                <a:gd name="connsiteY101" fmla="*/ 9582289 h 10859733"/>
                <a:gd name="connsiteX102" fmla="*/ 4466717 w 4842919"/>
                <a:gd name="connsiteY102" fmla="*/ 9846059 h 10859733"/>
                <a:gd name="connsiteX103" fmla="*/ 4466717 w 4842919"/>
                <a:gd name="connsiteY103" fmla="*/ 10074659 h 10859733"/>
                <a:gd name="connsiteX104" fmla="*/ 4431548 w 4842919"/>
                <a:gd name="connsiteY104" fmla="*/ 10180166 h 10859733"/>
                <a:gd name="connsiteX105" fmla="*/ 4378794 w 4842919"/>
                <a:gd name="connsiteY105" fmla="*/ 10303259 h 10859733"/>
                <a:gd name="connsiteX106" fmla="*/ 4290871 w 4842919"/>
                <a:gd name="connsiteY106" fmla="*/ 10461520 h 10859733"/>
                <a:gd name="connsiteX107" fmla="*/ 4290871 w 4842919"/>
                <a:gd name="connsiteY107" fmla="*/ 10496689 h 10859733"/>
                <a:gd name="connsiteX108" fmla="*/ 4449133 w 4842919"/>
                <a:gd name="connsiteY108" fmla="*/ 10320843 h 10859733"/>
                <a:gd name="connsiteX109" fmla="*/ 4607394 w 4842919"/>
                <a:gd name="connsiteY109" fmla="*/ 10250505 h 10859733"/>
                <a:gd name="connsiteX110" fmla="*/ 4712902 w 4842919"/>
                <a:gd name="connsiteY110" fmla="*/ 10074659 h 10859733"/>
                <a:gd name="connsiteX111" fmla="*/ 4783240 w 4842919"/>
                <a:gd name="connsiteY111" fmla="*/ 9916397 h 10859733"/>
                <a:gd name="connsiteX112" fmla="*/ 4835994 w 4842919"/>
                <a:gd name="connsiteY112" fmla="*/ 9740551 h 10859733"/>
                <a:gd name="connsiteX113" fmla="*/ 4783240 w 4842919"/>
                <a:gd name="connsiteY113" fmla="*/ 9406443 h 10859733"/>
                <a:gd name="connsiteX114" fmla="*/ 4842833 w 4842919"/>
                <a:gd name="connsiteY114" fmla="*/ 8994182 h 10859733"/>
                <a:gd name="connsiteX115" fmla="*/ 4767051 w 4842919"/>
                <a:gd name="connsiteY115" fmla="*/ 8494835 h 10859733"/>
                <a:gd name="connsiteX116" fmla="*/ 4720438 w 4842919"/>
                <a:gd name="connsiteY116" fmla="*/ 7532146 h 10859733"/>
                <a:gd name="connsiteX117" fmla="*/ 4705086 w 4842919"/>
                <a:gd name="connsiteY117" fmla="*/ 6929803 h 10859733"/>
                <a:gd name="connsiteX118" fmla="*/ 4633144 w 4842919"/>
                <a:gd name="connsiteY118" fmla="*/ 6381611 h 10859733"/>
                <a:gd name="connsiteX119" fmla="*/ 4509423 w 4842919"/>
                <a:gd name="connsiteY119" fmla="*/ 5797689 h 10859733"/>
                <a:gd name="connsiteX120" fmla="*/ 4468950 w 4842919"/>
                <a:gd name="connsiteY120" fmla="*/ 4536900 h 10859733"/>
                <a:gd name="connsiteX121" fmla="*/ 4486334 w 4842919"/>
                <a:gd name="connsiteY121" fmla="*/ 3790581 h 10859733"/>
                <a:gd name="connsiteX122" fmla="*/ 4249079 w 4842919"/>
                <a:gd name="connsiteY122" fmla="*/ 3340208 h 10859733"/>
                <a:gd name="connsiteX123" fmla="*/ 3999320 w 4842919"/>
                <a:gd name="connsiteY123" fmla="*/ 3134280 h 10859733"/>
                <a:gd name="connsiteX124" fmla="*/ 3678324 w 4842919"/>
                <a:gd name="connsiteY124" fmla="*/ 3002758 h 10859733"/>
                <a:gd name="connsiteX125" fmla="*/ 3402429 w 4842919"/>
                <a:gd name="connsiteY125" fmla="*/ 2835938 h 10859733"/>
                <a:gd name="connsiteX126" fmla="*/ 3024779 w 4842919"/>
                <a:gd name="connsiteY126" fmla="*/ 2618782 h 10859733"/>
                <a:gd name="connsiteX127" fmla="*/ 2932566 w 4842919"/>
                <a:gd name="connsiteY127" fmla="*/ 2321634 h 10859733"/>
                <a:gd name="connsiteX128" fmla="*/ 2940426 w 4842919"/>
                <a:gd name="connsiteY128" fmla="*/ 2048534 h 10859733"/>
                <a:gd name="connsiteX129" fmla="*/ 3136471 w 4842919"/>
                <a:gd name="connsiteY129" fmla="*/ 2055350 h 10859733"/>
                <a:gd name="connsiteX130" fmla="*/ 3381669 w 4842919"/>
                <a:gd name="connsiteY130" fmla="*/ 2064655 h 10859733"/>
                <a:gd name="connsiteX131" fmla="*/ 3456335 w 4842919"/>
                <a:gd name="connsiteY131" fmla="*/ 1872657 h 10859733"/>
                <a:gd name="connsiteX132" fmla="*/ 3490152 w 4842919"/>
                <a:gd name="connsiteY132" fmla="*/ 1834162 h 10859733"/>
                <a:gd name="connsiteX133" fmla="*/ 3544393 w 4842919"/>
                <a:gd name="connsiteY133" fmla="*/ 1774720 h 10859733"/>
                <a:gd name="connsiteX134" fmla="*/ 3517148 w 4842919"/>
                <a:gd name="connsiteY134" fmla="*/ 1698444 h 10859733"/>
                <a:gd name="connsiteX135" fmla="*/ 3479084 w 4842919"/>
                <a:gd name="connsiteY135" fmla="*/ 1672741 h 10859733"/>
                <a:gd name="connsiteX136" fmla="*/ 3538167 w 4842919"/>
                <a:gd name="connsiteY136" fmla="*/ 1647680 h 10859733"/>
                <a:gd name="connsiteX137" fmla="*/ 3581842 w 4842919"/>
                <a:gd name="connsiteY137" fmla="*/ 1598300 h 10859733"/>
                <a:gd name="connsiteX138" fmla="*/ 3576833 w 4842919"/>
                <a:gd name="connsiteY138" fmla="*/ 1533129 h 10859733"/>
                <a:gd name="connsiteX139" fmla="*/ 3582358 w 4842919"/>
                <a:gd name="connsiteY139" fmla="*/ 1437316 h 10859733"/>
                <a:gd name="connsiteX140" fmla="*/ 3625953 w 4842919"/>
                <a:gd name="connsiteY140" fmla="*/ 1394453 h 10859733"/>
                <a:gd name="connsiteX141" fmla="*/ 3724744 w 4842919"/>
                <a:gd name="connsiteY141" fmla="*/ 1373572 h 10859733"/>
                <a:gd name="connsiteX142" fmla="*/ 3777254 w 4842919"/>
                <a:gd name="connsiteY142" fmla="*/ 1295174 h 10859733"/>
                <a:gd name="connsiteX143" fmla="*/ 3694093 w 4842919"/>
                <a:gd name="connsiteY143" fmla="*/ 1189665 h 10859733"/>
                <a:gd name="connsiteX144" fmla="*/ 3635111 w 4842919"/>
                <a:gd name="connsiteY144" fmla="*/ 1106749 h 10859733"/>
                <a:gd name="connsiteX145" fmla="*/ 3576129 w 4842919"/>
                <a:gd name="connsiteY145" fmla="*/ 991838 h 10859733"/>
                <a:gd name="connsiteX146" fmla="*/ 3618394 w 4842919"/>
                <a:gd name="connsiteY146" fmla="*/ 798392 h 10859733"/>
                <a:gd name="connsiteX147" fmla="*/ 3578949 w 4842919"/>
                <a:gd name="connsiteY147" fmla="*/ 379767 h 10859733"/>
                <a:gd name="connsiteX148" fmla="*/ 3230479 w 4842919"/>
                <a:gd name="connsiteY148" fmla="*/ 98358 h 10859733"/>
                <a:gd name="connsiteX149" fmla="*/ 2717060 w 4842919"/>
                <a:gd name="connsiteY149" fmla="*/ 854 h 10859733"/>
                <a:gd name="connsiteX150" fmla="*/ 2198302 w 4842919"/>
                <a:gd name="connsiteY150" fmla="*/ 70479 h 10859733"/>
                <a:gd name="connsiteX151" fmla="*/ 1776271 w 4842919"/>
                <a:gd name="connsiteY151" fmla="*/ 367951 h 10859733"/>
                <a:gd name="connsiteX152" fmla="*/ 1639257 w 4842919"/>
                <a:gd name="connsiteY152" fmla="*/ 692168 h 10859733"/>
                <a:gd name="connsiteX153" fmla="*/ 1628634 w 4842919"/>
                <a:gd name="connsiteY153" fmla="*/ 1143873 h 10859733"/>
                <a:gd name="connsiteX154" fmla="*/ 1792184 w 4842919"/>
                <a:gd name="connsiteY154" fmla="*/ 1466621 h 10859733"/>
                <a:gd name="connsiteX155" fmla="*/ 2061231 w 4842919"/>
                <a:gd name="connsiteY155" fmla="*/ 1853320 h 10859733"/>
                <a:gd name="connsiteX156" fmla="*/ 2064963 w 4842919"/>
                <a:gd name="connsiteY156" fmla="*/ 2162318 h 10859733"/>
                <a:gd name="connsiteX157" fmla="*/ 2004871 w 4842919"/>
                <a:gd name="connsiteY157" fmla="*/ 2513274 h 10859733"/>
                <a:gd name="connsiteX158" fmla="*/ 1562185 w 4842919"/>
                <a:gd name="connsiteY158" fmla="*/ 2813051 h 10859733"/>
                <a:gd name="connsiteX159" fmla="*/ 1139317 w 4842919"/>
                <a:gd name="connsiteY159" fmla="*/ 3020995 h 10859733"/>
                <a:gd name="connsiteX0" fmla="*/ 1139317 w 4842919"/>
                <a:gd name="connsiteY0" fmla="*/ 3020995 h 10830909"/>
                <a:gd name="connsiteX1" fmla="*/ 521192 w 4842919"/>
                <a:gd name="connsiteY1" fmla="*/ 3348556 h 10830909"/>
                <a:gd name="connsiteX2" fmla="*/ 332099 w 4842919"/>
                <a:gd name="connsiteY2" fmla="*/ 4163157 h 10830909"/>
                <a:gd name="connsiteX3" fmla="*/ 341311 w 4842919"/>
                <a:gd name="connsiteY3" fmla="*/ 5077558 h 10830909"/>
                <a:gd name="connsiteX4" fmla="*/ 280183 w 4842919"/>
                <a:gd name="connsiteY4" fmla="*/ 5956230 h 10830909"/>
                <a:gd name="connsiteX5" fmla="*/ 113548 w 4842919"/>
                <a:gd name="connsiteY5" fmla="*/ 6779357 h 10830909"/>
                <a:gd name="connsiteX6" fmla="*/ 57724 w 4842919"/>
                <a:gd name="connsiteY6" fmla="*/ 7509259 h 10830909"/>
                <a:gd name="connsiteX7" fmla="*/ 83682 w 4842919"/>
                <a:gd name="connsiteY7" fmla="*/ 8064430 h 10830909"/>
                <a:gd name="connsiteX8" fmla="*/ 51583 w 4842919"/>
                <a:gd name="connsiteY8" fmla="*/ 8331549 h 10830909"/>
                <a:gd name="connsiteX9" fmla="*/ 51583 w 4842919"/>
                <a:gd name="connsiteY9" fmla="*/ 8601459 h 10830909"/>
                <a:gd name="connsiteX10" fmla="*/ 158486 w 4842919"/>
                <a:gd name="connsiteY10" fmla="*/ 8755813 h 10830909"/>
                <a:gd name="connsiteX11" fmla="*/ 105733 w 4842919"/>
                <a:gd name="connsiteY11" fmla="*/ 8808566 h 10830909"/>
                <a:gd name="connsiteX12" fmla="*/ 193656 w 4842919"/>
                <a:gd name="connsiteY12" fmla="*/ 8878905 h 10830909"/>
                <a:gd name="connsiteX13" fmla="*/ 211240 w 4842919"/>
                <a:gd name="connsiteY13" fmla="*/ 8949243 h 10830909"/>
                <a:gd name="connsiteX14" fmla="*/ 211240 w 4842919"/>
                <a:gd name="connsiteY14" fmla="*/ 9001997 h 10830909"/>
                <a:gd name="connsiteX15" fmla="*/ 158486 w 4842919"/>
                <a:gd name="connsiteY15" fmla="*/ 9072336 h 10830909"/>
                <a:gd name="connsiteX16" fmla="*/ 105733 w 4842919"/>
                <a:gd name="connsiteY16" fmla="*/ 9177843 h 10830909"/>
                <a:gd name="connsiteX17" fmla="*/ 52979 w 4842919"/>
                <a:gd name="connsiteY17" fmla="*/ 9511951 h 10830909"/>
                <a:gd name="connsiteX18" fmla="*/ 225 w 4842919"/>
                <a:gd name="connsiteY18" fmla="*/ 9775720 h 10830909"/>
                <a:gd name="connsiteX19" fmla="*/ 35394 w 4842919"/>
                <a:gd name="connsiteY19" fmla="*/ 9898813 h 10830909"/>
                <a:gd name="connsiteX20" fmla="*/ 70563 w 4842919"/>
                <a:gd name="connsiteY20" fmla="*/ 10057074 h 10830909"/>
                <a:gd name="connsiteX21" fmla="*/ 228825 w 4842919"/>
                <a:gd name="connsiteY21" fmla="*/ 10303259 h 10830909"/>
                <a:gd name="connsiteX22" fmla="*/ 422256 w 4842919"/>
                <a:gd name="connsiteY22" fmla="*/ 10479105 h 10830909"/>
                <a:gd name="connsiteX23" fmla="*/ 527763 w 4842919"/>
                <a:gd name="connsiteY23" fmla="*/ 10496689 h 10830909"/>
                <a:gd name="connsiteX24" fmla="*/ 562933 w 4842919"/>
                <a:gd name="connsiteY24" fmla="*/ 10479105 h 10830909"/>
                <a:gd name="connsiteX25" fmla="*/ 510179 w 4842919"/>
                <a:gd name="connsiteY25" fmla="*/ 10356013 h 10830909"/>
                <a:gd name="connsiteX26" fmla="*/ 457425 w 4842919"/>
                <a:gd name="connsiteY26" fmla="*/ 10285674 h 10830909"/>
                <a:gd name="connsiteX27" fmla="*/ 369502 w 4842919"/>
                <a:gd name="connsiteY27" fmla="*/ 10162582 h 10830909"/>
                <a:gd name="connsiteX28" fmla="*/ 351917 w 4842919"/>
                <a:gd name="connsiteY28" fmla="*/ 9846059 h 10830909"/>
                <a:gd name="connsiteX29" fmla="*/ 422256 w 4842919"/>
                <a:gd name="connsiteY29" fmla="*/ 9652628 h 10830909"/>
                <a:gd name="connsiteX30" fmla="*/ 422256 w 4842919"/>
                <a:gd name="connsiteY30" fmla="*/ 9617459 h 10830909"/>
                <a:gd name="connsiteX31" fmla="*/ 527763 w 4842919"/>
                <a:gd name="connsiteY31" fmla="*/ 9775720 h 10830909"/>
                <a:gd name="connsiteX32" fmla="*/ 510179 w 4842919"/>
                <a:gd name="connsiteY32" fmla="*/ 9933982 h 10830909"/>
                <a:gd name="connsiteX33" fmla="*/ 492594 w 4842919"/>
                <a:gd name="connsiteY33" fmla="*/ 10092243 h 10830909"/>
                <a:gd name="connsiteX34" fmla="*/ 492594 w 4842919"/>
                <a:gd name="connsiteY34" fmla="*/ 10162582 h 10830909"/>
                <a:gd name="connsiteX35" fmla="*/ 562933 w 4842919"/>
                <a:gd name="connsiteY35" fmla="*/ 10180166 h 10830909"/>
                <a:gd name="connsiteX36" fmla="*/ 615686 w 4842919"/>
                <a:gd name="connsiteY36" fmla="*/ 9933982 h 10830909"/>
                <a:gd name="connsiteX37" fmla="*/ 615686 w 4842919"/>
                <a:gd name="connsiteY37" fmla="*/ 9670213 h 10830909"/>
                <a:gd name="connsiteX38" fmla="*/ 562933 w 4842919"/>
                <a:gd name="connsiteY38" fmla="*/ 9318520 h 10830909"/>
                <a:gd name="connsiteX39" fmla="*/ 527763 w 4842919"/>
                <a:gd name="connsiteY39" fmla="*/ 9089920 h 10830909"/>
                <a:gd name="connsiteX40" fmla="*/ 492594 w 4842919"/>
                <a:gd name="connsiteY40" fmla="*/ 8861320 h 10830909"/>
                <a:gd name="connsiteX41" fmla="*/ 562933 w 4842919"/>
                <a:gd name="connsiteY41" fmla="*/ 8579966 h 10830909"/>
                <a:gd name="connsiteX42" fmla="*/ 502642 w 4842919"/>
                <a:gd name="connsiteY42" fmla="*/ 8218225 h 10830909"/>
                <a:gd name="connsiteX43" fmla="*/ 974382 w 4842919"/>
                <a:gd name="connsiteY43" fmla="*/ 6496406 h 10830909"/>
                <a:gd name="connsiteX44" fmla="*/ 1067405 w 4842919"/>
                <a:gd name="connsiteY44" fmla="*/ 5613190 h 10830909"/>
                <a:gd name="connsiteX45" fmla="*/ 1093998 w 4842919"/>
                <a:gd name="connsiteY45" fmla="*/ 5115544 h 10830909"/>
                <a:gd name="connsiteX46" fmla="*/ 1130115 w 4842919"/>
                <a:gd name="connsiteY46" fmla="*/ 5187606 h 10830909"/>
                <a:gd name="connsiteX47" fmla="*/ 1207423 w 4842919"/>
                <a:gd name="connsiteY47" fmla="*/ 5640520 h 10830909"/>
                <a:gd name="connsiteX48" fmla="*/ 1325236 w 4842919"/>
                <a:gd name="connsiteY48" fmla="*/ 6306071 h 10830909"/>
                <a:gd name="connsiteX49" fmla="*/ 1193086 w 4842919"/>
                <a:gd name="connsiteY49" fmla="*/ 6738454 h 10830909"/>
                <a:gd name="connsiteX50" fmla="*/ 822515 w 4842919"/>
                <a:gd name="connsiteY50" fmla="*/ 7772698 h 10830909"/>
                <a:gd name="connsiteX51" fmla="*/ 698306 w 4842919"/>
                <a:gd name="connsiteY51" fmla="*/ 8794611 h 10830909"/>
                <a:gd name="connsiteX52" fmla="*/ 861871 w 4842919"/>
                <a:gd name="connsiteY52" fmla="*/ 9863643 h 10830909"/>
                <a:gd name="connsiteX53" fmla="*/ 1020133 w 4842919"/>
                <a:gd name="connsiteY53" fmla="*/ 10602197 h 10830909"/>
                <a:gd name="connsiteX54" fmla="*/ 1090471 w 4842919"/>
                <a:gd name="connsiteY54" fmla="*/ 10813213 h 10830909"/>
                <a:gd name="connsiteX55" fmla="*/ 1178394 w 4842919"/>
                <a:gd name="connsiteY55" fmla="*/ 10813213 h 10830909"/>
                <a:gd name="connsiteX56" fmla="*/ 1389410 w 4842919"/>
                <a:gd name="connsiteY56" fmla="*/ 10813213 h 10830909"/>
                <a:gd name="connsiteX57" fmla="*/ 1916948 w 4842919"/>
                <a:gd name="connsiteY57" fmla="*/ 10813213 h 10830909"/>
                <a:gd name="connsiteX58" fmla="*/ 2338979 w 4842919"/>
                <a:gd name="connsiteY58" fmla="*/ 10795628 h 10830909"/>
                <a:gd name="connsiteX59" fmla="*/ 2356563 w 4842919"/>
                <a:gd name="connsiteY59" fmla="*/ 10004320 h 10830909"/>
                <a:gd name="connsiteX60" fmla="*/ 2338979 w 4842919"/>
                <a:gd name="connsiteY60" fmla="*/ 9441613 h 10830909"/>
                <a:gd name="connsiteX61" fmla="*/ 2310160 w 4842919"/>
                <a:gd name="connsiteY61" fmla="*/ 9025932 h 10830909"/>
                <a:gd name="connsiteX62" fmla="*/ 2479656 w 4842919"/>
                <a:gd name="connsiteY62" fmla="*/ 9037166 h 10830909"/>
                <a:gd name="connsiteX63" fmla="*/ 2549994 w 4842919"/>
                <a:gd name="connsiteY63" fmla="*/ 9054751 h 10830909"/>
                <a:gd name="connsiteX64" fmla="*/ 2532410 w 4842919"/>
                <a:gd name="connsiteY64" fmla="*/ 9265766 h 10830909"/>
                <a:gd name="connsiteX65" fmla="*/ 2497240 w 4842919"/>
                <a:gd name="connsiteY65" fmla="*/ 9775720 h 10830909"/>
                <a:gd name="connsiteX66" fmla="*/ 2514825 w 4842919"/>
                <a:gd name="connsiteY66" fmla="*/ 10830797 h 10830909"/>
                <a:gd name="connsiteX67" fmla="*/ 2725840 w 4842919"/>
                <a:gd name="connsiteY67" fmla="*/ 10813213 h 10830909"/>
                <a:gd name="connsiteX68" fmla="*/ 3059948 w 4842919"/>
                <a:gd name="connsiteY68" fmla="*/ 10795628 h 10830909"/>
                <a:gd name="connsiteX69" fmla="*/ 3499563 w 4842919"/>
                <a:gd name="connsiteY69" fmla="*/ 10830797 h 10830909"/>
                <a:gd name="connsiteX70" fmla="*/ 3763333 w 4842919"/>
                <a:gd name="connsiteY70" fmla="*/ 10795628 h 10830909"/>
                <a:gd name="connsiteX71" fmla="*/ 3780917 w 4842919"/>
                <a:gd name="connsiteY71" fmla="*/ 10690120 h 10830909"/>
                <a:gd name="connsiteX72" fmla="*/ 3851256 w 4842919"/>
                <a:gd name="connsiteY72" fmla="*/ 10303259 h 10830909"/>
                <a:gd name="connsiteX73" fmla="*/ 3974348 w 4842919"/>
                <a:gd name="connsiteY73" fmla="*/ 9793305 h 10830909"/>
                <a:gd name="connsiteX74" fmla="*/ 4079856 w 4842919"/>
                <a:gd name="connsiteY74" fmla="*/ 9089920 h 10830909"/>
                <a:gd name="connsiteX75" fmla="*/ 4170011 w 4842919"/>
                <a:gd name="connsiteY75" fmla="*/ 8737391 h 10830909"/>
                <a:gd name="connsiteX76" fmla="*/ 4161486 w 4842919"/>
                <a:gd name="connsiteY76" fmla="*/ 8078640 h 10830909"/>
                <a:gd name="connsiteX77" fmla="*/ 4048340 w 4842919"/>
                <a:gd name="connsiteY77" fmla="*/ 7368455 h 10830909"/>
                <a:gd name="connsiteX78" fmla="*/ 3752447 w 4842919"/>
                <a:gd name="connsiteY78" fmla="*/ 6709857 h 10830909"/>
                <a:gd name="connsiteX79" fmla="*/ 3576297 w 4842919"/>
                <a:gd name="connsiteY79" fmla="*/ 6287204 h 10830909"/>
                <a:gd name="connsiteX80" fmla="*/ 3622656 w 4842919"/>
                <a:gd name="connsiteY80" fmla="*/ 5889520 h 10830909"/>
                <a:gd name="connsiteX81" fmla="*/ 3692994 w 4842919"/>
                <a:gd name="connsiteY81" fmla="*/ 5397151 h 10830909"/>
                <a:gd name="connsiteX82" fmla="*/ 3710579 w 4842919"/>
                <a:gd name="connsiteY82" fmla="*/ 5115797 h 10830909"/>
                <a:gd name="connsiteX83" fmla="*/ 3734304 w 4842919"/>
                <a:gd name="connsiteY83" fmla="*/ 5363936 h 10830909"/>
                <a:gd name="connsiteX84" fmla="*/ 3766752 w 4842919"/>
                <a:gd name="connsiteY84" fmla="*/ 6059505 h 10830909"/>
                <a:gd name="connsiteX85" fmla="*/ 3779452 w 4842919"/>
                <a:gd name="connsiteY85" fmla="*/ 6387263 h 10830909"/>
                <a:gd name="connsiteX86" fmla="*/ 3921594 w 4842919"/>
                <a:gd name="connsiteY86" fmla="*/ 6979766 h 10830909"/>
                <a:gd name="connsiteX87" fmla="*/ 4079856 w 4842919"/>
                <a:gd name="connsiteY87" fmla="*/ 7542474 h 10830909"/>
                <a:gd name="connsiteX88" fmla="*/ 4417591 w 4842919"/>
                <a:gd name="connsiteY88" fmla="*/ 8314523 h 10830909"/>
                <a:gd name="connsiteX89" fmla="*/ 4322970 w 4842919"/>
                <a:gd name="connsiteY89" fmla="*/ 8652537 h 10830909"/>
                <a:gd name="connsiteX90" fmla="*/ 4326040 w 4842919"/>
                <a:gd name="connsiteY90" fmla="*/ 8966828 h 10830909"/>
                <a:gd name="connsiteX91" fmla="*/ 4273286 w 4842919"/>
                <a:gd name="connsiteY91" fmla="*/ 9283351 h 10830909"/>
                <a:gd name="connsiteX92" fmla="*/ 4185363 w 4842919"/>
                <a:gd name="connsiteY92" fmla="*/ 9529536 h 10830909"/>
                <a:gd name="connsiteX93" fmla="*/ 4202948 w 4842919"/>
                <a:gd name="connsiteY93" fmla="*/ 9722966 h 10830909"/>
                <a:gd name="connsiteX94" fmla="*/ 4202948 w 4842919"/>
                <a:gd name="connsiteY94" fmla="*/ 9846059 h 10830909"/>
                <a:gd name="connsiteX95" fmla="*/ 4220533 w 4842919"/>
                <a:gd name="connsiteY95" fmla="*/ 10039489 h 10830909"/>
                <a:gd name="connsiteX96" fmla="*/ 4308456 w 4842919"/>
                <a:gd name="connsiteY96" fmla="*/ 10144997 h 10830909"/>
                <a:gd name="connsiteX97" fmla="*/ 4343625 w 4842919"/>
                <a:gd name="connsiteY97" fmla="*/ 10144997 h 10830909"/>
                <a:gd name="connsiteX98" fmla="*/ 4361210 w 4842919"/>
                <a:gd name="connsiteY98" fmla="*/ 10057074 h 10830909"/>
                <a:gd name="connsiteX99" fmla="*/ 4326040 w 4842919"/>
                <a:gd name="connsiteY99" fmla="*/ 9916397 h 10830909"/>
                <a:gd name="connsiteX100" fmla="*/ 4343625 w 4842919"/>
                <a:gd name="connsiteY100" fmla="*/ 9722966 h 10830909"/>
                <a:gd name="connsiteX101" fmla="*/ 4396379 w 4842919"/>
                <a:gd name="connsiteY101" fmla="*/ 9582289 h 10830909"/>
                <a:gd name="connsiteX102" fmla="*/ 4466717 w 4842919"/>
                <a:gd name="connsiteY102" fmla="*/ 9846059 h 10830909"/>
                <a:gd name="connsiteX103" fmla="*/ 4466717 w 4842919"/>
                <a:gd name="connsiteY103" fmla="*/ 10074659 h 10830909"/>
                <a:gd name="connsiteX104" fmla="*/ 4431548 w 4842919"/>
                <a:gd name="connsiteY104" fmla="*/ 10180166 h 10830909"/>
                <a:gd name="connsiteX105" fmla="*/ 4378794 w 4842919"/>
                <a:gd name="connsiteY105" fmla="*/ 10303259 h 10830909"/>
                <a:gd name="connsiteX106" fmla="*/ 4290871 w 4842919"/>
                <a:gd name="connsiteY106" fmla="*/ 10461520 h 10830909"/>
                <a:gd name="connsiteX107" fmla="*/ 4290871 w 4842919"/>
                <a:gd name="connsiteY107" fmla="*/ 10496689 h 10830909"/>
                <a:gd name="connsiteX108" fmla="*/ 4449133 w 4842919"/>
                <a:gd name="connsiteY108" fmla="*/ 10320843 h 10830909"/>
                <a:gd name="connsiteX109" fmla="*/ 4607394 w 4842919"/>
                <a:gd name="connsiteY109" fmla="*/ 10250505 h 10830909"/>
                <a:gd name="connsiteX110" fmla="*/ 4712902 w 4842919"/>
                <a:gd name="connsiteY110" fmla="*/ 10074659 h 10830909"/>
                <a:gd name="connsiteX111" fmla="*/ 4783240 w 4842919"/>
                <a:gd name="connsiteY111" fmla="*/ 9916397 h 10830909"/>
                <a:gd name="connsiteX112" fmla="*/ 4835994 w 4842919"/>
                <a:gd name="connsiteY112" fmla="*/ 9740551 h 10830909"/>
                <a:gd name="connsiteX113" fmla="*/ 4783240 w 4842919"/>
                <a:gd name="connsiteY113" fmla="*/ 9406443 h 10830909"/>
                <a:gd name="connsiteX114" fmla="*/ 4842833 w 4842919"/>
                <a:gd name="connsiteY114" fmla="*/ 8994182 h 10830909"/>
                <a:gd name="connsiteX115" fmla="*/ 4767051 w 4842919"/>
                <a:gd name="connsiteY115" fmla="*/ 8494835 h 10830909"/>
                <a:gd name="connsiteX116" fmla="*/ 4720438 w 4842919"/>
                <a:gd name="connsiteY116" fmla="*/ 7532146 h 10830909"/>
                <a:gd name="connsiteX117" fmla="*/ 4705086 w 4842919"/>
                <a:gd name="connsiteY117" fmla="*/ 6929803 h 10830909"/>
                <a:gd name="connsiteX118" fmla="*/ 4633144 w 4842919"/>
                <a:gd name="connsiteY118" fmla="*/ 6381611 h 10830909"/>
                <a:gd name="connsiteX119" fmla="*/ 4509423 w 4842919"/>
                <a:gd name="connsiteY119" fmla="*/ 5797689 h 10830909"/>
                <a:gd name="connsiteX120" fmla="*/ 4468950 w 4842919"/>
                <a:gd name="connsiteY120" fmla="*/ 4536900 h 10830909"/>
                <a:gd name="connsiteX121" fmla="*/ 4486334 w 4842919"/>
                <a:gd name="connsiteY121" fmla="*/ 3790581 h 10830909"/>
                <a:gd name="connsiteX122" fmla="*/ 4249079 w 4842919"/>
                <a:gd name="connsiteY122" fmla="*/ 3340208 h 10830909"/>
                <a:gd name="connsiteX123" fmla="*/ 3999320 w 4842919"/>
                <a:gd name="connsiteY123" fmla="*/ 3134280 h 10830909"/>
                <a:gd name="connsiteX124" fmla="*/ 3678324 w 4842919"/>
                <a:gd name="connsiteY124" fmla="*/ 3002758 h 10830909"/>
                <a:gd name="connsiteX125" fmla="*/ 3402429 w 4842919"/>
                <a:gd name="connsiteY125" fmla="*/ 2835938 h 10830909"/>
                <a:gd name="connsiteX126" fmla="*/ 3024779 w 4842919"/>
                <a:gd name="connsiteY126" fmla="*/ 2618782 h 10830909"/>
                <a:gd name="connsiteX127" fmla="*/ 2932566 w 4842919"/>
                <a:gd name="connsiteY127" fmla="*/ 2321634 h 10830909"/>
                <a:gd name="connsiteX128" fmla="*/ 2940426 w 4842919"/>
                <a:gd name="connsiteY128" fmla="*/ 2048534 h 10830909"/>
                <a:gd name="connsiteX129" fmla="*/ 3136471 w 4842919"/>
                <a:gd name="connsiteY129" fmla="*/ 2055350 h 10830909"/>
                <a:gd name="connsiteX130" fmla="*/ 3381669 w 4842919"/>
                <a:gd name="connsiteY130" fmla="*/ 2064655 h 10830909"/>
                <a:gd name="connsiteX131" fmla="*/ 3456335 w 4842919"/>
                <a:gd name="connsiteY131" fmla="*/ 1872657 h 10830909"/>
                <a:gd name="connsiteX132" fmla="*/ 3490152 w 4842919"/>
                <a:gd name="connsiteY132" fmla="*/ 1834162 h 10830909"/>
                <a:gd name="connsiteX133" fmla="*/ 3544393 w 4842919"/>
                <a:gd name="connsiteY133" fmla="*/ 1774720 h 10830909"/>
                <a:gd name="connsiteX134" fmla="*/ 3517148 w 4842919"/>
                <a:gd name="connsiteY134" fmla="*/ 1698444 h 10830909"/>
                <a:gd name="connsiteX135" fmla="*/ 3479084 w 4842919"/>
                <a:gd name="connsiteY135" fmla="*/ 1672741 h 10830909"/>
                <a:gd name="connsiteX136" fmla="*/ 3538167 w 4842919"/>
                <a:gd name="connsiteY136" fmla="*/ 1647680 h 10830909"/>
                <a:gd name="connsiteX137" fmla="*/ 3581842 w 4842919"/>
                <a:gd name="connsiteY137" fmla="*/ 1598300 h 10830909"/>
                <a:gd name="connsiteX138" fmla="*/ 3576833 w 4842919"/>
                <a:gd name="connsiteY138" fmla="*/ 1533129 h 10830909"/>
                <a:gd name="connsiteX139" fmla="*/ 3582358 w 4842919"/>
                <a:gd name="connsiteY139" fmla="*/ 1437316 h 10830909"/>
                <a:gd name="connsiteX140" fmla="*/ 3625953 w 4842919"/>
                <a:gd name="connsiteY140" fmla="*/ 1394453 h 10830909"/>
                <a:gd name="connsiteX141" fmla="*/ 3724744 w 4842919"/>
                <a:gd name="connsiteY141" fmla="*/ 1373572 h 10830909"/>
                <a:gd name="connsiteX142" fmla="*/ 3777254 w 4842919"/>
                <a:gd name="connsiteY142" fmla="*/ 1295174 h 10830909"/>
                <a:gd name="connsiteX143" fmla="*/ 3694093 w 4842919"/>
                <a:gd name="connsiteY143" fmla="*/ 1189665 h 10830909"/>
                <a:gd name="connsiteX144" fmla="*/ 3635111 w 4842919"/>
                <a:gd name="connsiteY144" fmla="*/ 1106749 h 10830909"/>
                <a:gd name="connsiteX145" fmla="*/ 3576129 w 4842919"/>
                <a:gd name="connsiteY145" fmla="*/ 991838 h 10830909"/>
                <a:gd name="connsiteX146" fmla="*/ 3618394 w 4842919"/>
                <a:gd name="connsiteY146" fmla="*/ 798392 h 10830909"/>
                <a:gd name="connsiteX147" fmla="*/ 3578949 w 4842919"/>
                <a:gd name="connsiteY147" fmla="*/ 379767 h 10830909"/>
                <a:gd name="connsiteX148" fmla="*/ 3230479 w 4842919"/>
                <a:gd name="connsiteY148" fmla="*/ 98358 h 10830909"/>
                <a:gd name="connsiteX149" fmla="*/ 2717060 w 4842919"/>
                <a:gd name="connsiteY149" fmla="*/ 854 h 10830909"/>
                <a:gd name="connsiteX150" fmla="*/ 2198302 w 4842919"/>
                <a:gd name="connsiteY150" fmla="*/ 70479 h 10830909"/>
                <a:gd name="connsiteX151" fmla="*/ 1776271 w 4842919"/>
                <a:gd name="connsiteY151" fmla="*/ 367951 h 10830909"/>
                <a:gd name="connsiteX152" fmla="*/ 1639257 w 4842919"/>
                <a:gd name="connsiteY152" fmla="*/ 692168 h 10830909"/>
                <a:gd name="connsiteX153" fmla="*/ 1628634 w 4842919"/>
                <a:gd name="connsiteY153" fmla="*/ 1143873 h 10830909"/>
                <a:gd name="connsiteX154" fmla="*/ 1792184 w 4842919"/>
                <a:gd name="connsiteY154" fmla="*/ 1466621 h 10830909"/>
                <a:gd name="connsiteX155" fmla="*/ 2061231 w 4842919"/>
                <a:gd name="connsiteY155" fmla="*/ 1853320 h 10830909"/>
                <a:gd name="connsiteX156" fmla="*/ 2064963 w 4842919"/>
                <a:gd name="connsiteY156" fmla="*/ 2162318 h 10830909"/>
                <a:gd name="connsiteX157" fmla="*/ 2004871 w 4842919"/>
                <a:gd name="connsiteY157" fmla="*/ 2513274 h 10830909"/>
                <a:gd name="connsiteX158" fmla="*/ 1562185 w 4842919"/>
                <a:gd name="connsiteY158" fmla="*/ 2813051 h 10830909"/>
                <a:gd name="connsiteX159" fmla="*/ 1139317 w 4842919"/>
                <a:gd name="connsiteY159" fmla="*/ 3020995 h 10830909"/>
                <a:gd name="connsiteX0" fmla="*/ 1139317 w 4842919"/>
                <a:gd name="connsiteY0" fmla="*/ 3020995 h 10830909"/>
                <a:gd name="connsiteX1" fmla="*/ 521192 w 4842919"/>
                <a:gd name="connsiteY1" fmla="*/ 3348556 h 10830909"/>
                <a:gd name="connsiteX2" fmla="*/ 332099 w 4842919"/>
                <a:gd name="connsiteY2" fmla="*/ 4163157 h 10830909"/>
                <a:gd name="connsiteX3" fmla="*/ 341311 w 4842919"/>
                <a:gd name="connsiteY3" fmla="*/ 5077558 h 10830909"/>
                <a:gd name="connsiteX4" fmla="*/ 280183 w 4842919"/>
                <a:gd name="connsiteY4" fmla="*/ 5956230 h 10830909"/>
                <a:gd name="connsiteX5" fmla="*/ 113548 w 4842919"/>
                <a:gd name="connsiteY5" fmla="*/ 6779357 h 10830909"/>
                <a:gd name="connsiteX6" fmla="*/ 57724 w 4842919"/>
                <a:gd name="connsiteY6" fmla="*/ 7509259 h 10830909"/>
                <a:gd name="connsiteX7" fmla="*/ 83682 w 4842919"/>
                <a:gd name="connsiteY7" fmla="*/ 8064430 h 10830909"/>
                <a:gd name="connsiteX8" fmla="*/ 51583 w 4842919"/>
                <a:gd name="connsiteY8" fmla="*/ 8331549 h 10830909"/>
                <a:gd name="connsiteX9" fmla="*/ 51583 w 4842919"/>
                <a:gd name="connsiteY9" fmla="*/ 8601459 h 10830909"/>
                <a:gd name="connsiteX10" fmla="*/ 158486 w 4842919"/>
                <a:gd name="connsiteY10" fmla="*/ 8755813 h 10830909"/>
                <a:gd name="connsiteX11" fmla="*/ 105733 w 4842919"/>
                <a:gd name="connsiteY11" fmla="*/ 8808566 h 10830909"/>
                <a:gd name="connsiteX12" fmla="*/ 193656 w 4842919"/>
                <a:gd name="connsiteY12" fmla="*/ 8878905 h 10830909"/>
                <a:gd name="connsiteX13" fmla="*/ 211240 w 4842919"/>
                <a:gd name="connsiteY13" fmla="*/ 8949243 h 10830909"/>
                <a:gd name="connsiteX14" fmla="*/ 211240 w 4842919"/>
                <a:gd name="connsiteY14" fmla="*/ 9001997 h 10830909"/>
                <a:gd name="connsiteX15" fmla="*/ 158486 w 4842919"/>
                <a:gd name="connsiteY15" fmla="*/ 9072336 h 10830909"/>
                <a:gd name="connsiteX16" fmla="*/ 105733 w 4842919"/>
                <a:gd name="connsiteY16" fmla="*/ 9177843 h 10830909"/>
                <a:gd name="connsiteX17" fmla="*/ 52979 w 4842919"/>
                <a:gd name="connsiteY17" fmla="*/ 9511951 h 10830909"/>
                <a:gd name="connsiteX18" fmla="*/ 225 w 4842919"/>
                <a:gd name="connsiteY18" fmla="*/ 9775720 h 10830909"/>
                <a:gd name="connsiteX19" fmla="*/ 35394 w 4842919"/>
                <a:gd name="connsiteY19" fmla="*/ 9898813 h 10830909"/>
                <a:gd name="connsiteX20" fmla="*/ 70563 w 4842919"/>
                <a:gd name="connsiteY20" fmla="*/ 10057074 h 10830909"/>
                <a:gd name="connsiteX21" fmla="*/ 228825 w 4842919"/>
                <a:gd name="connsiteY21" fmla="*/ 10303259 h 10830909"/>
                <a:gd name="connsiteX22" fmla="*/ 422256 w 4842919"/>
                <a:gd name="connsiteY22" fmla="*/ 10479105 h 10830909"/>
                <a:gd name="connsiteX23" fmla="*/ 527763 w 4842919"/>
                <a:gd name="connsiteY23" fmla="*/ 10496689 h 10830909"/>
                <a:gd name="connsiteX24" fmla="*/ 562933 w 4842919"/>
                <a:gd name="connsiteY24" fmla="*/ 10479105 h 10830909"/>
                <a:gd name="connsiteX25" fmla="*/ 510179 w 4842919"/>
                <a:gd name="connsiteY25" fmla="*/ 10356013 h 10830909"/>
                <a:gd name="connsiteX26" fmla="*/ 457425 w 4842919"/>
                <a:gd name="connsiteY26" fmla="*/ 10285674 h 10830909"/>
                <a:gd name="connsiteX27" fmla="*/ 369502 w 4842919"/>
                <a:gd name="connsiteY27" fmla="*/ 10162582 h 10830909"/>
                <a:gd name="connsiteX28" fmla="*/ 351917 w 4842919"/>
                <a:gd name="connsiteY28" fmla="*/ 9846059 h 10830909"/>
                <a:gd name="connsiteX29" fmla="*/ 422256 w 4842919"/>
                <a:gd name="connsiteY29" fmla="*/ 9652628 h 10830909"/>
                <a:gd name="connsiteX30" fmla="*/ 422256 w 4842919"/>
                <a:gd name="connsiteY30" fmla="*/ 9617459 h 10830909"/>
                <a:gd name="connsiteX31" fmla="*/ 527763 w 4842919"/>
                <a:gd name="connsiteY31" fmla="*/ 9775720 h 10830909"/>
                <a:gd name="connsiteX32" fmla="*/ 510179 w 4842919"/>
                <a:gd name="connsiteY32" fmla="*/ 9933982 h 10830909"/>
                <a:gd name="connsiteX33" fmla="*/ 492594 w 4842919"/>
                <a:gd name="connsiteY33" fmla="*/ 10092243 h 10830909"/>
                <a:gd name="connsiteX34" fmla="*/ 492594 w 4842919"/>
                <a:gd name="connsiteY34" fmla="*/ 10162582 h 10830909"/>
                <a:gd name="connsiteX35" fmla="*/ 562933 w 4842919"/>
                <a:gd name="connsiteY35" fmla="*/ 10180166 h 10830909"/>
                <a:gd name="connsiteX36" fmla="*/ 615686 w 4842919"/>
                <a:gd name="connsiteY36" fmla="*/ 9933982 h 10830909"/>
                <a:gd name="connsiteX37" fmla="*/ 615686 w 4842919"/>
                <a:gd name="connsiteY37" fmla="*/ 9670213 h 10830909"/>
                <a:gd name="connsiteX38" fmla="*/ 562933 w 4842919"/>
                <a:gd name="connsiteY38" fmla="*/ 9318520 h 10830909"/>
                <a:gd name="connsiteX39" fmla="*/ 527763 w 4842919"/>
                <a:gd name="connsiteY39" fmla="*/ 9089920 h 10830909"/>
                <a:gd name="connsiteX40" fmla="*/ 492594 w 4842919"/>
                <a:gd name="connsiteY40" fmla="*/ 8861320 h 10830909"/>
                <a:gd name="connsiteX41" fmla="*/ 562933 w 4842919"/>
                <a:gd name="connsiteY41" fmla="*/ 8579966 h 10830909"/>
                <a:gd name="connsiteX42" fmla="*/ 502642 w 4842919"/>
                <a:gd name="connsiteY42" fmla="*/ 8218225 h 10830909"/>
                <a:gd name="connsiteX43" fmla="*/ 974382 w 4842919"/>
                <a:gd name="connsiteY43" fmla="*/ 6496406 h 10830909"/>
                <a:gd name="connsiteX44" fmla="*/ 1067405 w 4842919"/>
                <a:gd name="connsiteY44" fmla="*/ 5613190 h 10830909"/>
                <a:gd name="connsiteX45" fmla="*/ 1093998 w 4842919"/>
                <a:gd name="connsiteY45" fmla="*/ 5115544 h 10830909"/>
                <a:gd name="connsiteX46" fmla="*/ 1130115 w 4842919"/>
                <a:gd name="connsiteY46" fmla="*/ 5187606 h 10830909"/>
                <a:gd name="connsiteX47" fmla="*/ 1207423 w 4842919"/>
                <a:gd name="connsiteY47" fmla="*/ 5640520 h 10830909"/>
                <a:gd name="connsiteX48" fmla="*/ 1325236 w 4842919"/>
                <a:gd name="connsiteY48" fmla="*/ 6306071 h 10830909"/>
                <a:gd name="connsiteX49" fmla="*/ 1193086 w 4842919"/>
                <a:gd name="connsiteY49" fmla="*/ 6738454 h 10830909"/>
                <a:gd name="connsiteX50" fmla="*/ 822515 w 4842919"/>
                <a:gd name="connsiteY50" fmla="*/ 7772698 h 10830909"/>
                <a:gd name="connsiteX51" fmla="*/ 698306 w 4842919"/>
                <a:gd name="connsiteY51" fmla="*/ 8794611 h 10830909"/>
                <a:gd name="connsiteX52" fmla="*/ 861871 w 4842919"/>
                <a:gd name="connsiteY52" fmla="*/ 9863643 h 10830909"/>
                <a:gd name="connsiteX53" fmla="*/ 1020133 w 4842919"/>
                <a:gd name="connsiteY53" fmla="*/ 10602197 h 10830909"/>
                <a:gd name="connsiteX54" fmla="*/ 1090471 w 4842919"/>
                <a:gd name="connsiteY54" fmla="*/ 10813213 h 10830909"/>
                <a:gd name="connsiteX55" fmla="*/ 1178394 w 4842919"/>
                <a:gd name="connsiteY55" fmla="*/ 10813213 h 10830909"/>
                <a:gd name="connsiteX56" fmla="*/ 1916948 w 4842919"/>
                <a:gd name="connsiteY56" fmla="*/ 10813213 h 10830909"/>
                <a:gd name="connsiteX57" fmla="*/ 2338979 w 4842919"/>
                <a:gd name="connsiteY57" fmla="*/ 10795628 h 10830909"/>
                <a:gd name="connsiteX58" fmla="*/ 2356563 w 4842919"/>
                <a:gd name="connsiteY58" fmla="*/ 10004320 h 10830909"/>
                <a:gd name="connsiteX59" fmla="*/ 2338979 w 4842919"/>
                <a:gd name="connsiteY59" fmla="*/ 9441613 h 10830909"/>
                <a:gd name="connsiteX60" fmla="*/ 2310160 w 4842919"/>
                <a:gd name="connsiteY60" fmla="*/ 9025932 h 10830909"/>
                <a:gd name="connsiteX61" fmla="*/ 2479656 w 4842919"/>
                <a:gd name="connsiteY61" fmla="*/ 9037166 h 10830909"/>
                <a:gd name="connsiteX62" fmla="*/ 2549994 w 4842919"/>
                <a:gd name="connsiteY62" fmla="*/ 9054751 h 10830909"/>
                <a:gd name="connsiteX63" fmla="*/ 2532410 w 4842919"/>
                <a:gd name="connsiteY63" fmla="*/ 9265766 h 10830909"/>
                <a:gd name="connsiteX64" fmla="*/ 2497240 w 4842919"/>
                <a:gd name="connsiteY64" fmla="*/ 9775720 h 10830909"/>
                <a:gd name="connsiteX65" fmla="*/ 2514825 w 4842919"/>
                <a:gd name="connsiteY65" fmla="*/ 10830797 h 10830909"/>
                <a:gd name="connsiteX66" fmla="*/ 2725840 w 4842919"/>
                <a:gd name="connsiteY66" fmla="*/ 10813213 h 10830909"/>
                <a:gd name="connsiteX67" fmla="*/ 3059948 w 4842919"/>
                <a:gd name="connsiteY67" fmla="*/ 10795628 h 10830909"/>
                <a:gd name="connsiteX68" fmla="*/ 3499563 w 4842919"/>
                <a:gd name="connsiteY68" fmla="*/ 10830797 h 10830909"/>
                <a:gd name="connsiteX69" fmla="*/ 3763333 w 4842919"/>
                <a:gd name="connsiteY69" fmla="*/ 10795628 h 10830909"/>
                <a:gd name="connsiteX70" fmla="*/ 3780917 w 4842919"/>
                <a:gd name="connsiteY70" fmla="*/ 10690120 h 10830909"/>
                <a:gd name="connsiteX71" fmla="*/ 3851256 w 4842919"/>
                <a:gd name="connsiteY71" fmla="*/ 10303259 h 10830909"/>
                <a:gd name="connsiteX72" fmla="*/ 3974348 w 4842919"/>
                <a:gd name="connsiteY72" fmla="*/ 9793305 h 10830909"/>
                <a:gd name="connsiteX73" fmla="*/ 4079856 w 4842919"/>
                <a:gd name="connsiteY73" fmla="*/ 9089920 h 10830909"/>
                <a:gd name="connsiteX74" fmla="*/ 4170011 w 4842919"/>
                <a:gd name="connsiteY74" fmla="*/ 8737391 h 10830909"/>
                <a:gd name="connsiteX75" fmla="*/ 4161486 w 4842919"/>
                <a:gd name="connsiteY75" fmla="*/ 8078640 h 10830909"/>
                <a:gd name="connsiteX76" fmla="*/ 4048340 w 4842919"/>
                <a:gd name="connsiteY76" fmla="*/ 7368455 h 10830909"/>
                <a:gd name="connsiteX77" fmla="*/ 3752447 w 4842919"/>
                <a:gd name="connsiteY77" fmla="*/ 6709857 h 10830909"/>
                <a:gd name="connsiteX78" fmla="*/ 3576297 w 4842919"/>
                <a:gd name="connsiteY78" fmla="*/ 6287204 h 10830909"/>
                <a:gd name="connsiteX79" fmla="*/ 3622656 w 4842919"/>
                <a:gd name="connsiteY79" fmla="*/ 5889520 h 10830909"/>
                <a:gd name="connsiteX80" fmla="*/ 3692994 w 4842919"/>
                <a:gd name="connsiteY80" fmla="*/ 5397151 h 10830909"/>
                <a:gd name="connsiteX81" fmla="*/ 3710579 w 4842919"/>
                <a:gd name="connsiteY81" fmla="*/ 5115797 h 10830909"/>
                <a:gd name="connsiteX82" fmla="*/ 3734304 w 4842919"/>
                <a:gd name="connsiteY82" fmla="*/ 5363936 h 10830909"/>
                <a:gd name="connsiteX83" fmla="*/ 3766752 w 4842919"/>
                <a:gd name="connsiteY83" fmla="*/ 6059505 h 10830909"/>
                <a:gd name="connsiteX84" fmla="*/ 3779452 w 4842919"/>
                <a:gd name="connsiteY84" fmla="*/ 6387263 h 10830909"/>
                <a:gd name="connsiteX85" fmla="*/ 3921594 w 4842919"/>
                <a:gd name="connsiteY85" fmla="*/ 6979766 h 10830909"/>
                <a:gd name="connsiteX86" fmla="*/ 4079856 w 4842919"/>
                <a:gd name="connsiteY86" fmla="*/ 7542474 h 10830909"/>
                <a:gd name="connsiteX87" fmla="*/ 4417591 w 4842919"/>
                <a:gd name="connsiteY87" fmla="*/ 8314523 h 10830909"/>
                <a:gd name="connsiteX88" fmla="*/ 4322970 w 4842919"/>
                <a:gd name="connsiteY88" fmla="*/ 8652537 h 10830909"/>
                <a:gd name="connsiteX89" fmla="*/ 4326040 w 4842919"/>
                <a:gd name="connsiteY89" fmla="*/ 8966828 h 10830909"/>
                <a:gd name="connsiteX90" fmla="*/ 4273286 w 4842919"/>
                <a:gd name="connsiteY90" fmla="*/ 9283351 h 10830909"/>
                <a:gd name="connsiteX91" fmla="*/ 4185363 w 4842919"/>
                <a:gd name="connsiteY91" fmla="*/ 9529536 h 10830909"/>
                <a:gd name="connsiteX92" fmla="*/ 4202948 w 4842919"/>
                <a:gd name="connsiteY92" fmla="*/ 9722966 h 10830909"/>
                <a:gd name="connsiteX93" fmla="*/ 4202948 w 4842919"/>
                <a:gd name="connsiteY93" fmla="*/ 9846059 h 10830909"/>
                <a:gd name="connsiteX94" fmla="*/ 4220533 w 4842919"/>
                <a:gd name="connsiteY94" fmla="*/ 10039489 h 10830909"/>
                <a:gd name="connsiteX95" fmla="*/ 4308456 w 4842919"/>
                <a:gd name="connsiteY95" fmla="*/ 10144997 h 10830909"/>
                <a:gd name="connsiteX96" fmla="*/ 4343625 w 4842919"/>
                <a:gd name="connsiteY96" fmla="*/ 10144997 h 10830909"/>
                <a:gd name="connsiteX97" fmla="*/ 4361210 w 4842919"/>
                <a:gd name="connsiteY97" fmla="*/ 10057074 h 10830909"/>
                <a:gd name="connsiteX98" fmla="*/ 4326040 w 4842919"/>
                <a:gd name="connsiteY98" fmla="*/ 9916397 h 10830909"/>
                <a:gd name="connsiteX99" fmla="*/ 4343625 w 4842919"/>
                <a:gd name="connsiteY99" fmla="*/ 9722966 h 10830909"/>
                <a:gd name="connsiteX100" fmla="*/ 4396379 w 4842919"/>
                <a:gd name="connsiteY100" fmla="*/ 9582289 h 10830909"/>
                <a:gd name="connsiteX101" fmla="*/ 4466717 w 4842919"/>
                <a:gd name="connsiteY101" fmla="*/ 9846059 h 10830909"/>
                <a:gd name="connsiteX102" fmla="*/ 4466717 w 4842919"/>
                <a:gd name="connsiteY102" fmla="*/ 10074659 h 10830909"/>
                <a:gd name="connsiteX103" fmla="*/ 4431548 w 4842919"/>
                <a:gd name="connsiteY103" fmla="*/ 10180166 h 10830909"/>
                <a:gd name="connsiteX104" fmla="*/ 4378794 w 4842919"/>
                <a:gd name="connsiteY104" fmla="*/ 10303259 h 10830909"/>
                <a:gd name="connsiteX105" fmla="*/ 4290871 w 4842919"/>
                <a:gd name="connsiteY105" fmla="*/ 10461520 h 10830909"/>
                <a:gd name="connsiteX106" fmla="*/ 4290871 w 4842919"/>
                <a:gd name="connsiteY106" fmla="*/ 10496689 h 10830909"/>
                <a:gd name="connsiteX107" fmla="*/ 4449133 w 4842919"/>
                <a:gd name="connsiteY107" fmla="*/ 10320843 h 10830909"/>
                <a:gd name="connsiteX108" fmla="*/ 4607394 w 4842919"/>
                <a:gd name="connsiteY108" fmla="*/ 10250505 h 10830909"/>
                <a:gd name="connsiteX109" fmla="*/ 4712902 w 4842919"/>
                <a:gd name="connsiteY109" fmla="*/ 10074659 h 10830909"/>
                <a:gd name="connsiteX110" fmla="*/ 4783240 w 4842919"/>
                <a:gd name="connsiteY110" fmla="*/ 9916397 h 10830909"/>
                <a:gd name="connsiteX111" fmla="*/ 4835994 w 4842919"/>
                <a:gd name="connsiteY111" fmla="*/ 9740551 h 10830909"/>
                <a:gd name="connsiteX112" fmla="*/ 4783240 w 4842919"/>
                <a:gd name="connsiteY112" fmla="*/ 9406443 h 10830909"/>
                <a:gd name="connsiteX113" fmla="*/ 4842833 w 4842919"/>
                <a:gd name="connsiteY113" fmla="*/ 8994182 h 10830909"/>
                <a:gd name="connsiteX114" fmla="*/ 4767051 w 4842919"/>
                <a:gd name="connsiteY114" fmla="*/ 8494835 h 10830909"/>
                <a:gd name="connsiteX115" fmla="*/ 4720438 w 4842919"/>
                <a:gd name="connsiteY115" fmla="*/ 7532146 h 10830909"/>
                <a:gd name="connsiteX116" fmla="*/ 4705086 w 4842919"/>
                <a:gd name="connsiteY116" fmla="*/ 6929803 h 10830909"/>
                <a:gd name="connsiteX117" fmla="*/ 4633144 w 4842919"/>
                <a:gd name="connsiteY117" fmla="*/ 6381611 h 10830909"/>
                <a:gd name="connsiteX118" fmla="*/ 4509423 w 4842919"/>
                <a:gd name="connsiteY118" fmla="*/ 5797689 h 10830909"/>
                <a:gd name="connsiteX119" fmla="*/ 4468950 w 4842919"/>
                <a:gd name="connsiteY119" fmla="*/ 4536900 h 10830909"/>
                <a:gd name="connsiteX120" fmla="*/ 4486334 w 4842919"/>
                <a:gd name="connsiteY120" fmla="*/ 3790581 h 10830909"/>
                <a:gd name="connsiteX121" fmla="*/ 4249079 w 4842919"/>
                <a:gd name="connsiteY121" fmla="*/ 3340208 h 10830909"/>
                <a:gd name="connsiteX122" fmla="*/ 3999320 w 4842919"/>
                <a:gd name="connsiteY122" fmla="*/ 3134280 h 10830909"/>
                <a:gd name="connsiteX123" fmla="*/ 3678324 w 4842919"/>
                <a:gd name="connsiteY123" fmla="*/ 3002758 h 10830909"/>
                <a:gd name="connsiteX124" fmla="*/ 3402429 w 4842919"/>
                <a:gd name="connsiteY124" fmla="*/ 2835938 h 10830909"/>
                <a:gd name="connsiteX125" fmla="*/ 3024779 w 4842919"/>
                <a:gd name="connsiteY125" fmla="*/ 2618782 h 10830909"/>
                <a:gd name="connsiteX126" fmla="*/ 2932566 w 4842919"/>
                <a:gd name="connsiteY126" fmla="*/ 2321634 h 10830909"/>
                <a:gd name="connsiteX127" fmla="*/ 2940426 w 4842919"/>
                <a:gd name="connsiteY127" fmla="*/ 2048534 h 10830909"/>
                <a:gd name="connsiteX128" fmla="*/ 3136471 w 4842919"/>
                <a:gd name="connsiteY128" fmla="*/ 2055350 h 10830909"/>
                <a:gd name="connsiteX129" fmla="*/ 3381669 w 4842919"/>
                <a:gd name="connsiteY129" fmla="*/ 2064655 h 10830909"/>
                <a:gd name="connsiteX130" fmla="*/ 3456335 w 4842919"/>
                <a:gd name="connsiteY130" fmla="*/ 1872657 h 10830909"/>
                <a:gd name="connsiteX131" fmla="*/ 3490152 w 4842919"/>
                <a:gd name="connsiteY131" fmla="*/ 1834162 h 10830909"/>
                <a:gd name="connsiteX132" fmla="*/ 3544393 w 4842919"/>
                <a:gd name="connsiteY132" fmla="*/ 1774720 h 10830909"/>
                <a:gd name="connsiteX133" fmla="*/ 3517148 w 4842919"/>
                <a:gd name="connsiteY133" fmla="*/ 1698444 h 10830909"/>
                <a:gd name="connsiteX134" fmla="*/ 3479084 w 4842919"/>
                <a:gd name="connsiteY134" fmla="*/ 1672741 h 10830909"/>
                <a:gd name="connsiteX135" fmla="*/ 3538167 w 4842919"/>
                <a:gd name="connsiteY135" fmla="*/ 1647680 h 10830909"/>
                <a:gd name="connsiteX136" fmla="*/ 3581842 w 4842919"/>
                <a:gd name="connsiteY136" fmla="*/ 1598300 h 10830909"/>
                <a:gd name="connsiteX137" fmla="*/ 3576833 w 4842919"/>
                <a:gd name="connsiteY137" fmla="*/ 1533129 h 10830909"/>
                <a:gd name="connsiteX138" fmla="*/ 3582358 w 4842919"/>
                <a:gd name="connsiteY138" fmla="*/ 1437316 h 10830909"/>
                <a:gd name="connsiteX139" fmla="*/ 3625953 w 4842919"/>
                <a:gd name="connsiteY139" fmla="*/ 1394453 h 10830909"/>
                <a:gd name="connsiteX140" fmla="*/ 3724744 w 4842919"/>
                <a:gd name="connsiteY140" fmla="*/ 1373572 h 10830909"/>
                <a:gd name="connsiteX141" fmla="*/ 3777254 w 4842919"/>
                <a:gd name="connsiteY141" fmla="*/ 1295174 h 10830909"/>
                <a:gd name="connsiteX142" fmla="*/ 3694093 w 4842919"/>
                <a:gd name="connsiteY142" fmla="*/ 1189665 h 10830909"/>
                <a:gd name="connsiteX143" fmla="*/ 3635111 w 4842919"/>
                <a:gd name="connsiteY143" fmla="*/ 1106749 h 10830909"/>
                <a:gd name="connsiteX144" fmla="*/ 3576129 w 4842919"/>
                <a:gd name="connsiteY144" fmla="*/ 991838 h 10830909"/>
                <a:gd name="connsiteX145" fmla="*/ 3618394 w 4842919"/>
                <a:gd name="connsiteY145" fmla="*/ 798392 h 10830909"/>
                <a:gd name="connsiteX146" fmla="*/ 3578949 w 4842919"/>
                <a:gd name="connsiteY146" fmla="*/ 379767 h 10830909"/>
                <a:gd name="connsiteX147" fmla="*/ 3230479 w 4842919"/>
                <a:gd name="connsiteY147" fmla="*/ 98358 h 10830909"/>
                <a:gd name="connsiteX148" fmla="*/ 2717060 w 4842919"/>
                <a:gd name="connsiteY148" fmla="*/ 854 h 10830909"/>
                <a:gd name="connsiteX149" fmla="*/ 2198302 w 4842919"/>
                <a:gd name="connsiteY149" fmla="*/ 70479 h 10830909"/>
                <a:gd name="connsiteX150" fmla="*/ 1776271 w 4842919"/>
                <a:gd name="connsiteY150" fmla="*/ 367951 h 10830909"/>
                <a:gd name="connsiteX151" fmla="*/ 1639257 w 4842919"/>
                <a:gd name="connsiteY151" fmla="*/ 692168 h 10830909"/>
                <a:gd name="connsiteX152" fmla="*/ 1628634 w 4842919"/>
                <a:gd name="connsiteY152" fmla="*/ 1143873 h 10830909"/>
                <a:gd name="connsiteX153" fmla="*/ 1792184 w 4842919"/>
                <a:gd name="connsiteY153" fmla="*/ 1466621 h 10830909"/>
                <a:gd name="connsiteX154" fmla="*/ 2061231 w 4842919"/>
                <a:gd name="connsiteY154" fmla="*/ 1853320 h 10830909"/>
                <a:gd name="connsiteX155" fmla="*/ 2064963 w 4842919"/>
                <a:gd name="connsiteY155" fmla="*/ 2162318 h 10830909"/>
                <a:gd name="connsiteX156" fmla="*/ 2004871 w 4842919"/>
                <a:gd name="connsiteY156" fmla="*/ 2513274 h 10830909"/>
                <a:gd name="connsiteX157" fmla="*/ 1562185 w 4842919"/>
                <a:gd name="connsiteY157" fmla="*/ 2813051 h 10830909"/>
                <a:gd name="connsiteX158" fmla="*/ 1139317 w 4842919"/>
                <a:gd name="connsiteY158" fmla="*/ 3020995 h 10830909"/>
                <a:gd name="connsiteX0" fmla="*/ 1139317 w 4842919"/>
                <a:gd name="connsiteY0" fmla="*/ 3020995 h 10855228"/>
                <a:gd name="connsiteX1" fmla="*/ 521192 w 4842919"/>
                <a:gd name="connsiteY1" fmla="*/ 3348556 h 10855228"/>
                <a:gd name="connsiteX2" fmla="*/ 332099 w 4842919"/>
                <a:gd name="connsiteY2" fmla="*/ 4163157 h 10855228"/>
                <a:gd name="connsiteX3" fmla="*/ 341311 w 4842919"/>
                <a:gd name="connsiteY3" fmla="*/ 5077558 h 10855228"/>
                <a:gd name="connsiteX4" fmla="*/ 280183 w 4842919"/>
                <a:gd name="connsiteY4" fmla="*/ 5956230 h 10855228"/>
                <a:gd name="connsiteX5" fmla="*/ 113548 w 4842919"/>
                <a:gd name="connsiteY5" fmla="*/ 6779357 h 10855228"/>
                <a:gd name="connsiteX6" fmla="*/ 57724 w 4842919"/>
                <a:gd name="connsiteY6" fmla="*/ 7509259 h 10855228"/>
                <a:gd name="connsiteX7" fmla="*/ 83682 w 4842919"/>
                <a:gd name="connsiteY7" fmla="*/ 8064430 h 10855228"/>
                <a:gd name="connsiteX8" fmla="*/ 51583 w 4842919"/>
                <a:gd name="connsiteY8" fmla="*/ 8331549 h 10855228"/>
                <a:gd name="connsiteX9" fmla="*/ 51583 w 4842919"/>
                <a:gd name="connsiteY9" fmla="*/ 8601459 h 10855228"/>
                <a:gd name="connsiteX10" fmla="*/ 158486 w 4842919"/>
                <a:gd name="connsiteY10" fmla="*/ 8755813 h 10855228"/>
                <a:gd name="connsiteX11" fmla="*/ 105733 w 4842919"/>
                <a:gd name="connsiteY11" fmla="*/ 8808566 h 10855228"/>
                <a:gd name="connsiteX12" fmla="*/ 193656 w 4842919"/>
                <a:gd name="connsiteY12" fmla="*/ 8878905 h 10855228"/>
                <a:gd name="connsiteX13" fmla="*/ 211240 w 4842919"/>
                <a:gd name="connsiteY13" fmla="*/ 8949243 h 10855228"/>
                <a:gd name="connsiteX14" fmla="*/ 211240 w 4842919"/>
                <a:gd name="connsiteY14" fmla="*/ 9001997 h 10855228"/>
                <a:gd name="connsiteX15" fmla="*/ 158486 w 4842919"/>
                <a:gd name="connsiteY15" fmla="*/ 9072336 h 10855228"/>
                <a:gd name="connsiteX16" fmla="*/ 105733 w 4842919"/>
                <a:gd name="connsiteY16" fmla="*/ 9177843 h 10855228"/>
                <a:gd name="connsiteX17" fmla="*/ 52979 w 4842919"/>
                <a:gd name="connsiteY17" fmla="*/ 9511951 h 10855228"/>
                <a:gd name="connsiteX18" fmla="*/ 225 w 4842919"/>
                <a:gd name="connsiteY18" fmla="*/ 9775720 h 10855228"/>
                <a:gd name="connsiteX19" fmla="*/ 35394 w 4842919"/>
                <a:gd name="connsiteY19" fmla="*/ 9898813 h 10855228"/>
                <a:gd name="connsiteX20" fmla="*/ 70563 w 4842919"/>
                <a:gd name="connsiteY20" fmla="*/ 10057074 h 10855228"/>
                <a:gd name="connsiteX21" fmla="*/ 228825 w 4842919"/>
                <a:gd name="connsiteY21" fmla="*/ 10303259 h 10855228"/>
                <a:gd name="connsiteX22" fmla="*/ 422256 w 4842919"/>
                <a:gd name="connsiteY22" fmla="*/ 10479105 h 10855228"/>
                <a:gd name="connsiteX23" fmla="*/ 527763 w 4842919"/>
                <a:gd name="connsiteY23" fmla="*/ 10496689 h 10855228"/>
                <a:gd name="connsiteX24" fmla="*/ 562933 w 4842919"/>
                <a:gd name="connsiteY24" fmla="*/ 10479105 h 10855228"/>
                <a:gd name="connsiteX25" fmla="*/ 510179 w 4842919"/>
                <a:gd name="connsiteY25" fmla="*/ 10356013 h 10855228"/>
                <a:gd name="connsiteX26" fmla="*/ 457425 w 4842919"/>
                <a:gd name="connsiteY26" fmla="*/ 10285674 h 10855228"/>
                <a:gd name="connsiteX27" fmla="*/ 369502 w 4842919"/>
                <a:gd name="connsiteY27" fmla="*/ 10162582 h 10855228"/>
                <a:gd name="connsiteX28" fmla="*/ 351917 w 4842919"/>
                <a:gd name="connsiteY28" fmla="*/ 9846059 h 10855228"/>
                <a:gd name="connsiteX29" fmla="*/ 422256 w 4842919"/>
                <a:gd name="connsiteY29" fmla="*/ 9652628 h 10855228"/>
                <a:gd name="connsiteX30" fmla="*/ 422256 w 4842919"/>
                <a:gd name="connsiteY30" fmla="*/ 9617459 h 10855228"/>
                <a:gd name="connsiteX31" fmla="*/ 527763 w 4842919"/>
                <a:gd name="connsiteY31" fmla="*/ 9775720 h 10855228"/>
                <a:gd name="connsiteX32" fmla="*/ 510179 w 4842919"/>
                <a:gd name="connsiteY32" fmla="*/ 9933982 h 10855228"/>
                <a:gd name="connsiteX33" fmla="*/ 492594 w 4842919"/>
                <a:gd name="connsiteY33" fmla="*/ 10092243 h 10855228"/>
                <a:gd name="connsiteX34" fmla="*/ 492594 w 4842919"/>
                <a:gd name="connsiteY34" fmla="*/ 10162582 h 10855228"/>
                <a:gd name="connsiteX35" fmla="*/ 562933 w 4842919"/>
                <a:gd name="connsiteY35" fmla="*/ 10180166 h 10855228"/>
                <a:gd name="connsiteX36" fmla="*/ 615686 w 4842919"/>
                <a:gd name="connsiteY36" fmla="*/ 9933982 h 10855228"/>
                <a:gd name="connsiteX37" fmla="*/ 615686 w 4842919"/>
                <a:gd name="connsiteY37" fmla="*/ 9670213 h 10855228"/>
                <a:gd name="connsiteX38" fmla="*/ 562933 w 4842919"/>
                <a:gd name="connsiteY38" fmla="*/ 9318520 h 10855228"/>
                <a:gd name="connsiteX39" fmla="*/ 527763 w 4842919"/>
                <a:gd name="connsiteY39" fmla="*/ 9089920 h 10855228"/>
                <a:gd name="connsiteX40" fmla="*/ 492594 w 4842919"/>
                <a:gd name="connsiteY40" fmla="*/ 8861320 h 10855228"/>
                <a:gd name="connsiteX41" fmla="*/ 562933 w 4842919"/>
                <a:gd name="connsiteY41" fmla="*/ 8579966 h 10855228"/>
                <a:gd name="connsiteX42" fmla="*/ 502642 w 4842919"/>
                <a:gd name="connsiteY42" fmla="*/ 8218225 h 10855228"/>
                <a:gd name="connsiteX43" fmla="*/ 974382 w 4842919"/>
                <a:gd name="connsiteY43" fmla="*/ 6496406 h 10855228"/>
                <a:gd name="connsiteX44" fmla="*/ 1067405 w 4842919"/>
                <a:gd name="connsiteY44" fmla="*/ 5613190 h 10855228"/>
                <a:gd name="connsiteX45" fmla="*/ 1093998 w 4842919"/>
                <a:gd name="connsiteY45" fmla="*/ 5115544 h 10855228"/>
                <a:gd name="connsiteX46" fmla="*/ 1130115 w 4842919"/>
                <a:gd name="connsiteY46" fmla="*/ 5187606 h 10855228"/>
                <a:gd name="connsiteX47" fmla="*/ 1207423 w 4842919"/>
                <a:gd name="connsiteY47" fmla="*/ 5640520 h 10855228"/>
                <a:gd name="connsiteX48" fmla="*/ 1325236 w 4842919"/>
                <a:gd name="connsiteY48" fmla="*/ 6306071 h 10855228"/>
                <a:gd name="connsiteX49" fmla="*/ 1193086 w 4842919"/>
                <a:gd name="connsiteY49" fmla="*/ 6738454 h 10855228"/>
                <a:gd name="connsiteX50" fmla="*/ 822515 w 4842919"/>
                <a:gd name="connsiteY50" fmla="*/ 7772698 h 10855228"/>
                <a:gd name="connsiteX51" fmla="*/ 698306 w 4842919"/>
                <a:gd name="connsiteY51" fmla="*/ 8794611 h 10855228"/>
                <a:gd name="connsiteX52" fmla="*/ 861871 w 4842919"/>
                <a:gd name="connsiteY52" fmla="*/ 9863643 h 10855228"/>
                <a:gd name="connsiteX53" fmla="*/ 1020133 w 4842919"/>
                <a:gd name="connsiteY53" fmla="*/ 10602197 h 10855228"/>
                <a:gd name="connsiteX54" fmla="*/ 1090471 w 4842919"/>
                <a:gd name="connsiteY54" fmla="*/ 10813213 h 10855228"/>
                <a:gd name="connsiteX55" fmla="*/ 1178394 w 4842919"/>
                <a:gd name="connsiteY55" fmla="*/ 10813213 h 10855228"/>
                <a:gd name="connsiteX56" fmla="*/ 1942348 w 4842919"/>
                <a:gd name="connsiteY56" fmla="*/ 10800513 h 10855228"/>
                <a:gd name="connsiteX57" fmla="*/ 2338979 w 4842919"/>
                <a:gd name="connsiteY57" fmla="*/ 10795628 h 10855228"/>
                <a:gd name="connsiteX58" fmla="*/ 2356563 w 4842919"/>
                <a:gd name="connsiteY58" fmla="*/ 10004320 h 10855228"/>
                <a:gd name="connsiteX59" fmla="*/ 2338979 w 4842919"/>
                <a:gd name="connsiteY59" fmla="*/ 9441613 h 10855228"/>
                <a:gd name="connsiteX60" fmla="*/ 2310160 w 4842919"/>
                <a:gd name="connsiteY60" fmla="*/ 9025932 h 10855228"/>
                <a:gd name="connsiteX61" fmla="*/ 2479656 w 4842919"/>
                <a:gd name="connsiteY61" fmla="*/ 9037166 h 10855228"/>
                <a:gd name="connsiteX62" fmla="*/ 2549994 w 4842919"/>
                <a:gd name="connsiteY62" fmla="*/ 9054751 h 10855228"/>
                <a:gd name="connsiteX63" fmla="*/ 2532410 w 4842919"/>
                <a:gd name="connsiteY63" fmla="*/ 9265766 h 10855228"/>
                <a:gd name="connsiteX64" fmla="*/ 2497240 w 4842919"/>
                <a:gd name="connsiteY64" fmla="*/ 9775720 h 10855228"/>
                <a:gd name="connsiteX65" fmla="*/ 2514825 w 4842919"/>
                <a:gd name="connsiteY65" fmla="*/ 10830797 h 10855228"/>
                <a:gd name="connsiteX66" fmla="*/ 2725840 w 4842919"/>
                <a:gd name="connsiteY66" fmla="*/ 10813213 h 10855228"/>
                <a:gd name="connsiteX67" fmla="*/ 3059948 w 4842919"/>
                <a:gd name="connsiteY67" fmla="*/ 10795628 h 10855228"/>
                <a:gd name="connsiteX68" fmla="*/ 3499563 w 4842919"/>
                <a:gd name="connsiteY68" fmla="*/ 10830797 h 10855228"/>
                <a:gd name="connsiteX69" fmla="*/ 3763333 w 4842919"/>
                <a:gd name="connsiteY69" fmla="*/ 10795628 h 10855228"/>
                <a:gd name="connsiteX70" fmla="*/ 3780917 w 4842919"/>
                <a:gd name="connsiteY70" fmla="*/ 10690120 h 10855228"/>
                <a:gd name="connsiteX71" fmla="*/ 3851256 w 4842919"/>
                <a:gd name="connsiteY71" fmla="*/ 10303259 h 10855228"/>
                <a:gd name="connsiteX72" fmla="*/ 3974348 w 4842919"/>
                <a:gd name="connsiteY72" fmla="*/ 9793305 h 10855228"/>
                <a:gd name="connsiteX73" fmla="*/ 4079856 w 4842919"/>
                <a:gd name="connsiteY73" fmla="*/ 9089920 h 10855228"/>
                <a:gd name="connsiteX74" fmla="*/ 4170011 w 4842919"/>
                <a:gd name="connsiteY74" fmla="*/ 8737391 h 10855228"/>
                <a:gd name="connsiteX75" fmla="*/ 4161486 w 4842919"/>
                <a:gd name="connsiteY75" fmla="*/ 8078640 h 10855228"/>
                <a:gd name="connsiteX76" fmla="*/ 4048340 w 4842919"/>
                <a:gd name="connsiteY76" fmla="*/ 7368455 h 10855228"/>
                <a:gd name="connsiteX77" fmla="*/ 3752447 w 4842919"/>
                <a:gd name="connsiteY77" fmla="*/ 6709857 h 10855228"/>
                <a:gd name="connsiteX78" fmla="*/ 3576297 w 4842919"/>
                <a:gd name="connsiteY78" fmla="*/ 6287204 h 10855228"/>
                <a:gd name="connsiteX79" fmla="*/ 3622656 w 4842919"/>
                <a:gd name="connsiteY79" fmla="*/ 5889520 h 10855228"/>
                <a:gd name="connsiteX80" fmla="*/ 3692994 w 4842919"/>
                <a:gd name="connsiteY80" fmla="*/ 5397151 h 10855228"/>
                <a:gd name="connsiteX81" fmla="*/ 3710579 w 4842919"/>
                <a:gd name="connsiteY81" fmla="*/ 5115797 h 10855228"/>
                <a:gd name="connsiteX82" fmla="*/ 3734304 w 4842919"/>
                <a:gd name="connsiteY82" fmla="*/ 5363936 h 10855228"/>
                <a:gd name="connsiteX83" fmla="*/ 3766752 w 4842919"/>
                <a:gd name="connsiteY83" fmla="*/ 6059505 h 10855228"/>
                <a:gd name="connsiteX84" fmla="*/ 3779452 w 4842919"/>
                <a:gd name="connsiteY84" fmla="*/ 6387263 h 10855228"/>
                <a:gd name="connsiteX85" fmla="*/ 3921594 w 4842919"/>
                <a:gd name="connsiteY85" fmla="*/ 6979766 h 10855228"/>
                <a:gd name="connsiteX86" fmla="*/ 4079856 w 4842919"/>
                <a:gd name="connsiteY86" fmla="*/ 7542474 h 10855228"/>
                <a:gd name="connsiteX87" fmla="*/ 4417591 w 4842919"/>
                <a:gd name="connsiteY87" fmla="*/ 8314523 h 10855228"/>
                <a:gd name="connsiteX88" fmla="*/ 4322970 w 4842919"/>
                <a:gd name="connsiteY88" fmla="*/ 8652537 h 10855228"/>
                <a:gd name="connsiteX89" fmla="*/ 4326040 w 4842919"/>
                <a:gd name="connsiteY89" fmla="*/ 8966828 h 10855228"/>
                <a:gd name="connsiteX90" fmla="*/ 4273286 w 4842919"/>
                <a:gd name="connsiteY90" fmla="*/ 9283351 h 10855228"/>
                <a:gd name="connsiteX91" fmla="*/ 4185363 w 4842919"/>
                <a:gd name="connsiteY91" fmla="*/ 9529536 h 10855228"/>
                <a:gd name="connsiteX92" fmla="*/ 4202948 w 4842919"/>
                <a:gd name="connsiteY92" fmla="*/ 9722966 h 10855228"/>
                <a:gd name="connsiteX93" fmla="*/ 4202948 w 4842919"/>
                <a:gd name="connsiteY93" fmla="*/ 9846059 h 10855228"/>
                <a:gd name="connsiteX94" fmla="*/ 4220533 w 4842919"/>
                <a:gd name="connsiteY94" fmla="*/ 10039489 h 10855228"/>
                <a:gd name="connsiteX95" fmla="*/ 4308456 w 4842919"/>
                <a:gd name="connsiteY95" fmla="*/ 10144997 h 10855228"/>
                <a:gd name="connsiteX96" fmla="*/ 4343625 w 4842919"/>
                <a:gd name="connsiteY96" fmla="*/ 10144997 h 10855228"/>
                <a:gd name="connsiteX97" fmla="*/ 4361210 w 4842919"/>
                <a:gd name="connsiteY97" fmla="*/ 10057074 h 10855228"/>
                <a:gd name="connsiteX98" fmla="*/ 4326040 w 4842919"/>
                <a:gd name="connsiteY98" fmla="*/ 9916397 h 10855228"/>
                <a:gd name="connsiteX99" fmla="*/ 4343625 w 4842919"/>
                <a:gd name="connsiteY99" fmla="*/ 9722966 h 10855228"/>
                <a:gd name="connsiteX100" fmla="*/ 4396379 w 4842919"/>
                <a:gd name="connsiteY100" fmla="*/ 9582289 h 10855228"/>
                <a:gd name="connsiteX101" fmla="*/ 4466717 w 4842919"/>
                <a:gd name="connsiteY101" fmla="*/ 9846059 h 10855228"/>
                <a:gd name="connsiteX102" fmla="*/ 4466717 w 4842919"/>
                <a:gd name="connsiteY102" fmla="*/ 10074659 h 10855228"/>
                <a:gd name="connsiteX103" fmla="*/ 4431548 w 4842919"/>
                <a:gd name="connsiteY103" fmla="*/ 10180166 h 10855228"/>
                <a:gd name="connsiteX104" fmla="*/ 4378794 w 4842919"/>
                <a:gd name="connsiteY104" fmla="*/ 10303259 h 10855228"/>
                <a:gd name="connsiteX105" fmla="*/ 4290871 w 4842919"/>
                <a:gd name="connsiteY105" fmla="*/ 10461520 h 10855228"/>
                <a:gd name="connsiteX106" fmla="*/ 4290871 w 4842919"/>
                <a:gd name="connsiteY106" fmla="*/ 10496689 h 10855228"/>
                <a:gd name="connsiteX107" fmla="*/ 4449133 w 4842919"/>
                <a:gd name="connsiteY107" fmla="*/ 10320843 h 10855228"/>
                <a:gd name="connsiteX108" fmla="*/ 4607394 w 4842919"/>
                <a:gd name="connsiteY108" fmla="*/ 10250505 h 10855228"/>
                <a:gd name="connsiteX109" fmla="*/ 4712902 w 4842919"/>
                <a:gd name="connsiteY109" fmla="*/ 10074659 h 10855228"/>
                <a:gd name="connsiteX110" fmla="*/ 4783240 w 4842919"/>
                <a:gd name="connsiteY110" fmla="*/ 9916397 h 10855228"/>
                <a:gd name="connsiteX111" fmla="*/ 4835994 w 4842919"/>
                <a:gd name="connsiteY111" fmla="*/ 9740551 h 10855228"/>
                <a:gd name="connsiteX112" fmla="*/ 4783240 w 4842919"/>
                <a:gd name="connsiteY112" fmla="*/ 9406443 h 10855228"/>
                <a:gd name="connsiteX113" fmla="*/ 4842833 w 4842919"/>
                <a:gd name="connsiteY113" fmla="*/ 8994182 h 10855228"/>
                <a:gd name="connsiteX114" fmla="*/ 4767051 w 4842919"/>
                <a:gd name="connsiteY114" fmla="*/ 8494835 h 10855228"/>
                <a:gd name="connsiteX115" fmla="*/ 4720438 w 4842919"/>
                <a:gd name="connsiteY115" fmla="*/ 7532146 h 10855228"/>
                <a:gd name="connsiteX116" fmla="*/ 4705086 w 4842919"/>
                <a:gd name="connsiteY116" fmla="*/ 6929803 h 10855228"/>
                <a:gd name="connsiteX117" fmla="*/ 4633144 w 4842919"/>
                <a:gd name="connsiteY117" fmla="*/ 6381611 h 10855228"/>
                <a:gd name="connsiteX118" fmla="*/ 4509423 w 4842919"/>
                <a:gd name="connsiteY118" fmla="*/ 5797689 h 10855228"/>
                <a:gd name="connsiteX119" fmla="*/ 4468950 w 4842919"/>
                <a:gd name="connsiteY119" fmla="*/ 4536900 h 10855228"/>
                <a:gd name="connsiteX120" fmla="*/ 4486334 w 4842919"/>
                <a:gd name="connsiteY120" fmla="*/ 3790581 h 10855228"/>
                <a:gd name="connsiteX121" fmla="*/ 4249079 w 4842919"/>
                <a:gd name="connsiteY121" fmla="*/ 3340208 h 10855228"/>
                <a:gd name="connsiteX122" fmla="*/ 3999320 w 4842919"/>
                <a:gd name="connsiteY122" fmla="*/ 3134280 h 10855228"/>
                <a:gd name="connsiteX123" fmla="*/ 3678324 w 4842919"/>
                <a:gd name="connsiteY123" fmla="*/ 3002758 h 10855228"/>
                <a:gd name="connsiteX124" fmla="*/ 3402429 w 4842919"/>
                <a:gd name="connsiteY124" fmla="*/ 2835938 h 10855228"/>
                <a:gd name="connsiteX125" fmla="*/ 3024779 w 4842919"/>
                <a:gd name="connsiteY125" fmla="*/ 2618782 h 10855228"/>
                <a:gd name="connsiteX126" fmla="*/ 2932566 w 4842919"/>
                <a:gd name="connsiteY126" fmla="*/ 2321634 h 10855228"/>
                <a:gd name="connsiteX127" fmla="*/ 2940426 w 4842919"/>
                <a:gd name="connsiteY127" fmla="*/ 2048534 h 10855228"/>
                <a:gd name="connsiteX128" fmla="*/ 3136471 w 4842919"/>
                <a:gd name="connsiteY128" fmla="*/ 2055350 h 10855228"/>
                <a:gd name="connsiteX129" fmla="*/ 3381669 w 4842919"/>
                <a:gd name="connsiteY129" fmla="*/ 2064655 h 10855228"/>
                <a:gd name="connsiteX130" fmla="*/ 3456335 w 4842919"/>
                <a:gd name="connsiteY130" fmla="*/ 1872657 h 10855228"/>
                <a:gd name="connsiteX131" fmla="*/ 3490152 w 4842919"/>
                <a:gd name="connsiteY131" fmla="*/ 1834162 h 10855228"/>
                <a:gd name="connsiteX132" fmla="*/ 3544393 w 4842919"/>
                <a:gd name="connsiteY132" fmla="*/ 1774720 h 10855228"/>
                <a:gd name="connsiteX133" fmla="*/ 3517148 w 4842919"/>
                <a:gd name="connsiteY133" fmla="*/ 1698444 h 10855228"/>
                <a:gd name="connsiteX134" fmla="*/ 3479084 w 4842919"/>
                <a:gd name="connsiteY134" fmla="*/ 1672741 h 10855228"/>
                <a:gd name="connsiteX135" fmla="*/ 3538167 w 4842919"/>
                <a:gd name="connsiteY135" fmla="*/ 1647680 h 10855228"/>
                <a:gd name="connsiteX136" fmla="*/ 3581842 w 4842919"/>
                <a:gd name="connsiteY136" fmla="*/ 1598300 h 10855228"/>
                <a:gd name="connsiteX137" fmla="*/ 3576833 w 4842919"/>
                <a:gd name="connsiteY137" fmla="*/ 1533129 h 10855228"/>
                <a:gd name="connsiteX138" fmla="*/ 3582358 w 4842919"/>
                <a:gd name="connsiteY138" fmla="*/ 1437316 h 10855228"/>
                <a:gd name="connsiteX139" fmla="*/ 3625953 w 4842919"/>
                <a:gd name="connsiteY139" fmla="*/ 1394453 h 10855228"/>
                <a:gd name="connsiteX140" fmla="*/ 3724744 w 4842919"/>
                <a:gd name="connsiteY140" fmla="*/ 1373572 h 10855228"/>
                <a:gd name="connsiteX141" fmla="*/ 3777254 w 4842919"/>
                <a:gd name="connsiteY141" fmla="*/ 1295174 h 10855228"/>
                <a:gd name="connsiteX142" fmla="*/ 3694093 w 4842919"/>
                <a:gd name="connsiteY142" fmla="*/ 1189665 h 10855228"/>
                <a:gd name="connsiteX143" fmla="*/ 3635111 w 4842919"/>
                <a:gd name="connsiteY143" fmla="*/ 1106749 h 10855228"/>
                <a:gd name="connsiteX144" fmla="*/ 3576129 w 4842919"/>
                <a:gd name="connsiteY144" fmla="*/ 991838 h 10855228"/>
                <a:gd name="connsiteX145" fmla="*/ 3618394 w 4842919"/>
                <a:gd name="connsiteY145" fmla="*/ 798392 h 10855228"/>
                <a:gd name="connsiteX146" fmla="*/ 3578949 w 4842919"/>
                <a:gd name="connsiteY146" fmla="*/ 379767 h 10855228"/>
                <a:gd name="connsiteX147" fmla="*/ 3230479 w 4842919"/>
                <a:gd name="connsiteY147" fmla="*/ 98358 h 10855228"/>
                <a:gd name="connsiteX148" fmla="*/ 2717060 w 4842919"/>
                <a:gd name="connsiteY148" fmla="*/ 854 h 10855228"/>
                <a:gd name="connsiteX149" fmla="*/ 2198302 w 4842919"/>
                <a:gd name="connsiteY149" fmla="*/ 70479 h 10855228"/>
                <a:gd name="connsiteX150" fmla="*/ 1776271 w 4842919"/>
                <a:gd name="connsiteY150" fmla="*/ 367951 h 10855228"/>
                <a:gd name="connsiteX151" fmla="*/ 1639257 w 4842919"/>
                <a:gd name="connsiteY151" fmla="*/ 692168 h 10855228"/>
                <a:gd name="connsiteX152" fmla="*/ 1628634 w 4842919"/>
                <a:gd name="connsiteY152" fmla="*/ 1143873 h 10855228"/>
                <a:gd name="connsiteX153" fmla="*/ 1792184 w 4842919"/>
                <a:gd name="connsiteY153" fmla="*/ 1466621 h 10855228"/>
                <a:gd name="connsiteX154" fmla="*/ 2061231 w 4842919"/>
                <a:gd name="connsiteY154" fmla="*/ 1853320 h 10855228"/>
                <a:gd name="connsiteX155" fmla="*/ 2064963 w 4842919"/>
                <a:gd name="connsiteY155" fmla="*/ 2162318 h 10855228"/>
                <a:gd name="connsiteX156" fmla="*/ 2004871 w 4842919"/>
                <a:gd name="connsiteY156" fmla="*/ 2513274 h 10855228"/>
                <a:gd name="connsiteX157" fmla="*/ 1562185 w 4842919"/>
                <a:gd name="connsiteY157" fmla="*/ 2813051 h 10855228"/>
                <a:gd name="connsiteX158" fmla="*/ 1139317 w 4842919"/>
                <a:gd name="connsiteY158" fmla="*/ 3020995 h 10855228"/>
                <a:gd name="connsiteX0" fmla="*/ 1139317 w 4842919"/>
                <a:gd name="connsiteY0" fmla="*/ 3020995 h 10853814"/>
                <a:gd name="connsiteX1" fmla="*/ 521192 w 4842919"/>
                <a:gd name="connsiteY1" fmla="*/ 3348556 h 10853814"/>
                <a:gd name="connsiteX2" fmla="*/ 332099 w 4842919"/>
                <a:gd name="connsiteY2" fmla="*/ 4163157 h 10853814"/>
                <a:gd name="connsiteX3" fmla="*/ 341311 w 4842919"/>
                <a:gd name="connsiteY3" fmla="*/ 5077558 h 10853814"/>
                <a:gd name="connsiteX4" fmla="*/ 280183 w 4842919"/>
                <a:gd name="connsiteY4" fmla="*/ 5956230 h 10853814"/>
                <a:gd name="connsiteX5" fmla="*/ 113548 w 4842919"/>
                <a:gd name="connsiteY5" fmla="*/ 6779357 h 10853814"/>
                <a:gd name="connsiteX6" fmla="*/ 57724 w 4842919"/>
                <a:gd name="connsiteY6" fmla="*/ 7509259 h 10853814"/>
                <a:gd name="connsiteX7" fmla="*/ 83682 w 4842919"/>
                <a:gd name="connsiteY7" fmla="*/ 8064430 h 10853814"/>
                <a:gd name="connsiteX8" fmla="*/ 51583 w 4842919"/>
                <a:gd name="connsiteY8" fmla="*/ 8331549 h 10853814"/>
                <a:gd name="connsiteX9" fmla="*/ 51583 w 4842919"/>
                <a:gd name="connsiteY9" fmla="*/ 8601459 h 10853814"/>
                <a:gd name="connsiteX10" fmla="*/ 158486 w 4842919"/>
                <a:gd name="connsiteY10" fmla="*/ 8755813 h 10853814"/>
                <a:gd name="connsiteX11" fmla="*/ 105733 w 4842919"/>
                <a:gd name="connsiteY11" fmla="*/ 8808566 h 10853814"/>
                <a:gd name="connsiteX12" fmla="*/ 193656 w 4842919"/>
                <a:gd name="connsiteY12" fmla="*/ 8878905 h 10853814"/>
                <a:gd name="connsiteX13" fmla="*/ 211240 w 4842919"/>
                <a:gd name="connsiteY13" fmla="*/ 8949243 h 10853814"/>
                <a:gd name="connsiteX14" fmla="*/ 211240 w 4842919"/>
                <a:gd name="connsiteY14" fmla="*/ 9001997 h 10853814"/>
                <a:gd name="connsiteX15" fmla="*/ 158486 w 4842919"/>
                <a:gd name="connsiteY15" fmla="*/ 9072336 h 10853814"/>
                <a:gd name="connsiteX16" fmla="*/ 105733 w 4842919"/>
                <a:gd name="connsiteY16" fmla="*/ 9177843 h 10853814"/>
                <a:gd name="connsiteX17" fmla="*/ 52979 w 4842919"/>
                <a:gd name="connsiteY17" fmla="*/ 9511951 h 10853814"/>
                <a:gd name="connsiteX18" fmla="*/ 225 w 4842919"/>
                <a:gd name="connsiteY18" fmla="*/ 9775720 h 10853814"/>
                <a:gd name="connsiteX19" fmla="*/ 35394 w 4842919"/>
                <a:gd name="connsiteY19" fmla="*/ 9898813 h 10853814"/>
                <a:gd name="connsiteX20" fmla="*/ 70563 w 4842919"/>
                <a:gd name="connsiteY20" fmla="*/ 10057074 h 10853814"/>
                <a:gd name="connsiteX21" fmla="*/ 228825 w 4842919"/>
                <a:gd name="connsiteY21" fmla="*/ 10303259 h 10853814"/>
                <a:gd name="connsiteX22" fmla="*/ 422256 w 4842919"/>
                <a:gd name="connsiteY22" fmla="*/ 10479105 h 10853814"/>
                <a:gd name="connsiteX23" fmla="*/ 527763 w 4842919"/>
                <a:gd name="connsiteY23" fmla="*/ 10496689 h 10853814"/>
                <a:gd name="connsiteX24" fmla="*/ 562933 w 4842919"/>
                <a:gd name="connsiteY24" fmla="*/ 10479105 h 10853814"/>
                <a:gd name="connsiteX25" fmla="*/ 510179 w 4842919"/>
                <a:gd name="connsiteY25" fmla="*/ 10356013 h 10853814"/>
                <a:gd name="connsiteX26" fmla="*/ 457425 w 4842919"/>
                <a:gd name="connsiteY26" fmla="*/ 10285674 h 10853814"/>
                <a:gd name="connsiteX27" fmla="*/ 369502 w 4842919"/>
                <a:gd name="connsiteY27" fmla="*/ 10162582 h 10853814"/>
                <a:gd name="connsiteX28" fmla="*/ 351917 w 4842919"/>
                <a:gd name="connsiteY28" fmla="*/ 9846059 h 10853814"/>
                <a:gd name="connsiteX29" fmla="*/ 422256 w 4842919"/>
                <a:gd name="connsiteY29" fmla="*/ 9652628 h 10853814"/>
                <a:gd name="connsiteX30" fmla="*/ 422256 w 4842919"/>
                <a:gd name="connsiteY30" fmla="*/ 9617459 h 10853814"/>
                <a:gd name="connsiteX31" fmla="*/ 527763 w 4842919"/>
                <a:gd name="connsiteY31" fmla="*/ 9775720 h 10853814"/>
                <a:gd name="connsiteX32" fmla="*/ 510179 w 4842919"/>
                <a:gd name="connsiteY32" fmla="*/ 9933982 h 10853814"/>
                <a:gd name="connsiteX33" fmla="*/ 492594 w 4842919"/>
                <a:gd name="connsiteY33" fmla="*/ 10092243 h 10853814"/>
                <a:gd name="connsiteX34" fmla="*/ 492594 w 4842919"/>
                <a:gd name="connsiteY34" fmla="*/ 10162582 h 10853814"/>
                <a:gd name="connsiteX35" fmla="*/ 562933 w 4842919"/>
                <a:gd name="connsiteY35" fmla="*/ 10180166 h 10853814"/>
                <a:gd name="connsiteX36" fmla="*/ 615686 w 4842919"/>
                <a:gd name="connsiteY36" fmla="*/ 9933982 h 10853814"/>
                <a:gd name="connsiteX37" fmla="*/ 615686 w 4842919"/>
                <a:gd name="connsiteY37" fmla="*/ 9670213 h 10853814"/>
                <a:gd name="connsiteX38" fmla="*/ 562933 w 4842919"/>
                <a:gd name="connsiteY38" fmla="*/ 9318520 h 10853814"/>
                <a:gd name="connsiteX39" fmla="*/ 527763 w 4842919"/>
                <a:gd name="connsiteY39" fmla="*/ 9089920 h 10853814"/>
                <a:gd name="connsiteX40" fmla="*/ 492594 w 4842919"/>
                <a:gd name="connsiteY40" fmla="*/ 8861320 h 10853814"/>
                <a:gd name="connsiteX41" fmla="*/ 562933 w 4842919"/>
                <a:gd name="connsiteY41" fmla="*/ 8579966 h 10853814"/>
                <a:gd name="connsiteX42" fmla="*/ 502642 w 4842919"/>
                <a:gd name="connsiteY42" fmla="*/ 8218225 h 10853814"/>
                <a:gd name="connsiteX43" fmla="*/ 974382 w 4842919"/>
                <a:gd name="connsiteY43" fmla="*/ 6496406 h 10853814"/>
                <a:gd name="connsiteX44" fmla="*/ 1067405 w 4842919"/>
                <a:gd name="connsiteY44" fmla="*/ 5613190 h 10853814"/>
                <a:gd name="connsiteX45" fmla="*/ 1093998 w 4842919"/>
                <a:gd name="connsiteY45" fmla="*/ 5115544 h 10853814"/>
                <a:gd name="connsiteX46" fmla="*/ 1130115 w 4842919"/>
                <a:gd name="connsiteY46" fmla="*/ 5187606 h 10853814"/>
                <a:gd name="connsiteX47" fmla="*/ 1207423 w 4842919"/>
                <a:gd name="connsiteY47" fmla="*/ 5640520 h 10853814"/>
                <a:gd name="connsiteX48" fmla="*/ 1325236 w 4842919"/>
                <a:gd name="connsiteY48" fmla="*/ 6306071 h 10853814"/>
                <a:gd name="connsiteX49" fmla="*/ 1193086 w 4842919"/>
                <a:gd name="connsiteY49" fmla="*/ 6738454 h 10853814"/>
                <a:gd name="connsiteX50" fmla="*/ 822515 w 4842919"/>
                <a:gd name="connsiteY50" fmla="*/ 7772698 h 10853814"/>
                <a:gd name="connsiteX51" fmla="*/ 698306 w 4842919"/>
                <a:gd name="connsiteY51" fmla="*/ 8794611 h 10853814"/>
                <a:gd name="connsiteX52" fmla="*/ 861871 w 4842919"/>
                <a:gd name="connsiteY52" fmla="*/ 9863643 h 10853814"/>
                <a:gd name="connsiteX53" fmla="*/ 1020133 w 4842919"/>
                <a:gd name="connsiteY53" fmla="*/ 10602197 h 10853814"/>
                <a:gd name="connsiteX54" fmla="*/ 1090471 w 4842919"/>
                <a:gd name="connsiteY54" fmla="*/ 10813213 h 10853814"/>
                <a:gd name="connsiteX55" fmla="*/ 1178394 w 4842919"/>
                <a:gd name="connsiteY55" fmla="*/ 10813213 h 10853814"/>
                <a:gd name="connsiteX56" fmla="*/ 1942348 w 4842919"/>
                <a:gd name="connsiteY56" fmla="*/ 10800513 h 10853814"/>
                <a:gd name="connsiteX57" fmla="*/ 2338979 w 4842919"/>
                <a:gd name="connsiteY57" fmla="*/ 10795628 h 10853814"/>
                <a:gd name="connsiteX58" fmla="*/ 2356563 w 4842919"/>
                <a:gd name="connsiteY58" fmla="*/ 10004320 h 10853814"/>
                <a:gd name="connsiteX59" fmla="*/ 2338979 w 4842919"/>
                <a:gd name="connsiteY59" fmla="*/ 9441613 h 10853814"/>
                <a:gd name="connsiteX60" fmla="*/ 2310160 w 4842919"/>
                <a:gd name="connsiteY60" fmla="*/ 9025932 h 10853814"/>
                <a:gd name="connsiteX61" fmla="*/ 2479656 w 4842919"/>
                <a:gd name="connsiteY61" fmla="*/ 9037166 h 10853814"/>
                <a:gd name="connsiteX62" fmla="*/ 2549994 w 4842919"/>
                <a:gd name="connsiteY62" fmla="*/ 9054751 h 10853814"/>
                <a:gd name="connsiteX63" fmla="*/ 2532410 w 4842919"/>
                <a:gd name="connsiteY63" fmla="*/ 9265766 h 10853814"/>
                <a:gd name="connsiteX64" fmla="*/ 2497240 w 4842919"/>
                <a:gd name="connsiteY64" fmla="*/ 9775720 h 10853814"/>
                <a:gd name="connsiteX65" fmla="*/ 2514825 w 4842919"/>
                <a:gd name="connsiteY65" fmla="*/ 10830797 h 10853814"/>
                <a:gd name="connsiteX66" fmla="*/ 2725840 w 4842919"/>
                <a:gd name="connsiteY66" fmla="*/ 10813213 h 10853814"/>
                <a:gd name="connsiteX67" fmla="*/ 3059948 w 4842919"/>
                <a:gd name="connsiteY67" fmla="*/ 10795628 h 10853814"/>
                <a:gd name="connsiteX68" fmla="*/ 3499563 w 4842919"/>
                <a:gd name="connsiteY68" fmla="*/ 10830797 h 10853814"/>
                <a:gd name="connsiteX69" fmla="*/ 3763333 w 4842919"/>
                <a:gd name="connsiteY69" fmla="*/ 10795628 h 10853814"/>
                <a:gd name="connsiteX70" fmla="*/ 3780917 w 4842919"/>
                <a:gd name="connsiteY70" fmla="*/ 10690120 h 10853814"/>
                <a:gd name="connsiteX71" fmla="*/ 3851256 w 4842919"/>
                <a:gd name="connsiteY71" fmla="*/ 10303259 h 10853814"/>
                <a:gd name="connsiteX72" fmla="*/ 3974348 w 4842919"/>
                <a:gd name="connsiteY72" fmla="*/ 9793305 h 10853814"/>
                <a:gd name="connsiteX73" fmla="*/ 4079856 w 4842919"/>
                <a:gd name="connsiteY73" fmla="*/ 9089920 h 10853814"/>
                <a:gd name="connsiteX74" fmla="*/ 4170011 w 4842919"/>
                <a:gd name="connsiteY74" fmla="*/ 8737391 h 10853814"/>
                <a:gd name="connsiteX75" fmla="*/ 4161486 w 4842919"/>
                <a:gd name="connsiteY75" fmla="*/ 8078640 h 10853814"/>
                <a:gd name="connsiteX76" fmla="*/ 4048340 w 4842919"/>
                <a:gd name="connsiteY76" fmla="*/ 7368455 h 10853814"/>
                <a:gd name="connsiteX77" fmla="*/ 3752447 w 4842919"/>
                <a:gd name="connsiteY77" fmla="*/ 6709857 h 10853814"/>
                <a:gd name="connsiteX78" fmla="*/ 3576297 w 4842919"/>
                <a:gd name="connsiteY78" fmla="*/ 6287204 h 10853814"/>
                <a:gd name="connsiteX79" fmla="*/ 3622656 w 4842919"/>
                <a:gd name="connsiteY79" fmla="*/ 5889520 h 10853814"/>
                <a:gd name="connsiteX80" fmla="*/ 3692994 w 4842919"/>
                <a:gd name="connsiteY80" fmla="*/ 5397151 h 10853814"/>
                <a:gd name="connsiteX81" fmla="*/ 3710579 w 4842919"/>
                <a:gd name="connsiteY81" fmla="*/ 5115797 h 10853814"/>
                <a:gd name="connsiteX82" fmla="*/ 3734304 w 4842919"/>
                <a:gd name="connsiteY82" fmla="*/ 5363936 h 10853814"/>
                <a:gd name="connsiteX83" fmla="*/ 3766752 w 4842919"/>
                <a:gd name="connsiteY83" fmla="*/ 6059505 h 10853814"/>
                <a:gd name="connsiteX84" fmla="*/ 3779452 w 4842919"/>
                <a:gd name="connsiteY84" fmla="*/ 6387263 h 10853814"/>
                <a:gd name="connsiteX85" fmla="*/ 3921594 w 4842919"/>
                <a:gd name="connsiteY85" fmla="*/ 6979766 h 10853814"/>
                <a:gd name="connsiteX86" fmla="*/ 4079856 w 4842919"/>
                <a:gd name="connsiteY86" fmla="*/ 7542474 h 10853814"/>
                <a:gd name="connsiteX87" fmla="*/ 4417591 w 4842919"/>
                <a:gd name="connsiteY87" fmla="*/ 8314523 h 10853814"/>
                <a:gd name="connsiteX88" fmla="*/ 4322970 w 4842919"/>
                <a:gd name="connsiteY88" fmla="*/ 8652537 h 10853814"/>
                <a:gd name="connsiteX89" fmla="*/ 4326040 w 4842919"/>
                <a:gd name="connsiteY89" fmla="*/ 8966828 h 10853814"/>
                <a:gd name="connsiteX90" fmla="*/ 4273286 w 4842919"/>
                <a:gd name="connsiteY90" fmla="*/ 9283351 h 10853814"/>
                <a:gd name="connsiteX91" fmla="*/ 4185363 w 4842919"/>
                <a:gd name="connsiteY91" fmla="*/ 9529536 h 10853814"/>
                <a:gd name="connsiteX92" fmla="*/ 4202948 w 4842919"/>
                <a:gd name="connsiteY92" fmla="*/ 9722966 h 10853814"/>
                <a:gd name="connsiteX93" fmla="*/ 4202948 w 4842919"/>
                <a:gd name="connsiteY93" fmla="*/ 9846059 h 10853814"/>
                <a:gd name="connsiteX94" fmla="*/ 4220533 w 4842919"/>
                <a:gd name="connsiteY94" fmla="*/ 10039489 h 10853814"/>
                <a:gd name="connsiteX95" fmla="*/ 4308456 w 4842919"/>
                <a:gd name="connsiteY95" fmla="*/ 10144997 h 10853814"/>
                <a:gd name="connsiteX96" fmla="*/ 4343625 w 4842919"/>
                <a:gd name="connsiteY96" fmla="*/ 10144997 h 10853814"/>
                <a:gd name="connsiteX97" fmla="*/ 4361210 w 4842919"/>
                <a:gd name="connsiteY97" fmla="*/ 10057074 h 10853814"/>
                <a:gd name="connsiteX98" fmla="*/ 4326040 w 4842919"/>
                <a:gd name="connsiteY98" fmla="*/ 9916397 h 10853814"/>
                <a:gd name="connsiteX99" fmla="*/ 4343625 w 4842919"/>
                <a:gd name="connsiteY99" fmla="*/ 9722966 h 10853814"/>
                <a:gd name="connsiteX100" fmla="*/ 4396379 w 4842919"/>
                <a:gd name="connsiteY100" fmla="*/ 9582289 h 10853814"/>
                <a:gd name="connsiteX101" fmla="*/ 4466717 w 4842919"/>
                <a:gd name="connsiteY101" fmla="*/ 9846059 h 10853814"/>
                <a:gd name="connsiteX102" fmla="*/ 4466717 w 4842919"/>
                <a:gd name="connsiteY102" fmla="*/ 10074659 h 10853814"/>
                <a:gd name="connsiteX103" fmla="*/ 4431548 w 4842919"/>
                <a:gd name="connsiteY103" fmla="*/ 10180166 h 10853814"/>
                <a:gd name="connsiteX104" fmla="*/ 4378794 w 4842919"/>
                <a:gd name="connsiteY104" fmla="*/ 10303259 h 10853814"/>
                <a:gd name="connsiteX105" fmla="*/ 4290871 w 4842919"/>
                <a:gd name="connsiteY105" fmla="*/ 10461520 h 10853814"/>
                <a:gd name="connsiteX106" fmla="*/ 4290871 w 4842919"/>
                <a:gd name="connsiteY106" fmla="*/ 10496689 h 10853814"/>
                <a:gd name="connsiteX107" fmla="*/ 4449133 w 4842919"/>
                <a:gd name="connsiteY107" fmla="*/ 10320843 h 10853814"/>
                <a:gd name="connsiteX108" fmla="*/ 4607394 w 4842919"/>
                <a:gd name="connsiteY108" fmla="*/ 10250505 h 10853814"/>
                <a:gd name="connsiteX109" fmla="*/ 4712902 w 4842919"/>
                <a:gd name="connsiteY109" fmla="*/ 10074659 h 10853814"/>
                <a:gd name="connsiteX110" fmla="*/ 4783240 w 4842919"/>
                <a:gd name="connsiteY110" fmla="*/ 9916397 h 10853814"/>
                <a:gd name="connsiteX111" fmla="*/ 4835994 w 4842919"/>
                <a:gd name="connsiteY111" fmla="*/ 9740551 h 10853814"/>
                <a:gd name="connsiteX112" fmla="*/ 4783240 w 4842919"/>
                <a:gd name="connsiteY112" fmla="*/ 9406443 h 10853814"/>
                <a:gd name="connsiteX113" fmla="*/ 4842833 w 4842919"/>
                <a:gd name="connsiteY113" fmla="*/ 8994182 h 10853814"/>
                <a:gd name="connsiteX114" fmla="*/ 4767051 w 4842919"/>
                <a:gd name="connsiteY114" fmla="*/ 8494835 h 10853814"/>
                <a:gd name="connsiteX115" fmla="*/ 4720438 w 4842919"/>
                <a:gd name="connsiteY115" fmla="*/ 7532146 h 10853814"/>
                <a:gd name="connsiteX116" fmla="*/ 4705086 w 4842919"/>
                <a:gd name="connsiteY116" fmla="*/ 6929803 h 10853814"/>
                <a:gd name="connsiteX117" fmla="*/ 4633144 w 4842919"/>
                <a:gd name="connsiteY117" fmla="*/ 6381611 h 10853814"/>
                <a:gd name="connsiteX118" fmla="*/ 4509423 w 4842919"/>
                <a:gd name="connsiteY118" fmla="*/ 5797689 h 10853814"/>
                <a:gd name="connsiteX119" fmla="*/ 4468950 w 4842919"/>
                <a:gd name="connsiteY119" fmla="*/ 4536900 h 10853814"/>
                <a:gd name="connsiteX120" fmla="*/ 4486334 w 4842919"/>
                <a:gd name="connsiteY120" fmla="*/ 3790581 h 10853814"/>
                <a:gd name="connsiteX121" fmla="*/ 4249079 w 4842919"/>
                <a:gd name="connsiteY121" fmla="*/ 3340208 h 10853814"/>
                <a:gd name="connsiteX122" fmla="*/ 3999320 w 4842919"/>
                <a:gd name="connsiteY122" fmla="*/ 3134280 h 10853814"/>
                <a:gd name="connsiteX123" fmla="*/ 3678324 w 4842919"/>
                <a:gd name="connsiteY123" fmla="*/ 3002758 h 10853814"/>
                <a:gd name="connsiteX124" fmla="*/ 3402429 w 4842919"/>
                <a:gd name="connsiteY124" fmla="*/ 2835938 h 10853814"/>
                <a:gd name="connsiteX125" fmla="*/ 3024779 w 4842919"/>
                <a:gd name="connsiteY125" fmla="*/ 2618782 h 10853814"/>
                <a:gd name="connsiteX126" fmla="*/ 2932566 w 4842919"/>
                <a:gd name="connsiteY126" fmla="*/ 2321634 h 10853814"/>
                <a:gd name="connsiteX127" fmla="*/ 2940426 w 4842919"/>
                <a:gd name="connsiteY127" fmla="*/ 2048534 h 10853814"/>
                <a:gd name="connsiteX128" fmla="*/ 3136471 w 4842919"/>
                <a:gd name="connsiteY128" fmla="*/ 2055350 h 10853814"/>
                <a:gd name="connsiteX129" fmla="*/ 3381669 w 4842919"/>
                <a:gd name="connsiteY129" fmla="*/ 2064655 h 10853814"/>
                <a:gd name="connsiteX130" fmla="*/ 3456335 w 4842919"/>
                <a:gd name="connsiteY130" fmla="*/ 1872657 h 10853814"/>
                <a:gd name="connsiteX131" fmla="*/ 3490152 w 4842919"/>
                <a:gd name="connsiteY131" fmla="*/ 1834162 h 10853814"/>
                <a:gd name="connsiteX132" fmla="*/ 3544393 w 4842919"/>
                <a:gd name="connsiteY132" fmla="*/ 1774720 h 10853814"/>
                <a:gd name="connsiteX133" fmla="*/ 3517148 w 4842919"/>
                <a:gd name="connsiteY133" fmla="*/ 1698444 h 10853814"/>
                <a:gd name="connsiteX134" fmla="*/ 3479084 w 4842919"/>
                <a:gd name="connsiteY134" fmla="*/ 1672741 h 10853814"/>
                <a:gd name="connsiteX135" fmla="*/ 3538167 w 4842919"/>
                <a:gd name="connsiteY135" fmla="*/ 1647680 h 10853814"/>
                <a:gd name="connsiteX136" fmla="*/ 3581842 w 4842919"/>
                <a:gd name="connsiteY136" fmla="*/ 1598300 h 10853814"/>
                <a:gd name="connsiteX137" fmla="*/ 3576833 w 4842919"/>
                <a:gd name="connsiteY137" fmla="*/ 1533129 h 10853814"/>
                <a:gd name="connsiteX138" fmla="*/ 3582358 w 4842919"/>
                <a:gd name="connsiteY138" fmla="*/ 1437316 h 10853814"/>
                <a:gd name="connsiteX139" fmla="*/ 3625953 w 4842919"/>
                <a:gd name="connsiteY139" fmla="*/ 1394453 h 10853814"/>
                <a:gd name="connsiteX140" fmla="*/ 3724744 w 4842919"/>
                <a:gd name="connsiteY140" fmla="*/ 1373572 h 10853814"/>
                <a:gd name="connsiteX141" fmla="*/ 3777254 w 4842919"/>
                <a:gd name="connsiteY141" fmla="*/ 1295174 h 10853814"/>
                <a:gd name="connsiteX142" fmla="*/ 3694093 w 4842919"/>
                <a:gd name="connsiteY142" fmla="*/ 1189665 h 10853814"/>
                <a:gd name="connsiteX143" fmla="*/ 3635111 w 4842919"/>
                <a:gd name="connsiteY143" fmla="*/ 1106749 h 10853814"/>
                <a:gd name="connsiteX144" fmla="*/ 3576129 w 4842919"/>
                <a:gd name="connsiteY144" fmla="*/ 991838 h 10853814"/>
                <a:gd name="connsiteX145" fmla="*/ 3618394 w 4842919"/>
                <a:gd name="connsiteY145" fmla="*/ 798392 h 10853814"/>
                <a:gd name="connsiteX146" fmla="*/ 3578949 w 4842919"/>
                <a:gd name="connsiteY146" fmla="*/ 379767 h 10853814"/>
                <a:gd name="connsiteX147" fmla="*/ 3230479 w 4842919"/>
                <a:gd name="connsiteY147" fmla="*/ 98358 h 10853814"/>
                <a:gd name="connsiteX148" fmla="*/ 2717060 w 4842919"/>
                <a:gd name="connsiteY148" fmla="*/ 854 h 10853814"/>
                <a:gd name="connsiteX149" fmla="*/ 2198302 w 4842919"/>
                <a:gd name="connsiteY149" fmla="*/ 70479 h 10853814"/>
                <a:gd name="connsiteX150" fmla="*/ 1776271 w 4842919"/>
                <a:gd name="connsiteY150" fmla="*/ 367951 h 10853814"/>
                <a:gd name="connsiteX151" fmla="*/ 1639257 w 4842919"/>
                <a:gd name="connsiteY151" fmla="*/ 692168 h 10853814"/>
                <a:gd name="connsiteX152" fmla="*/ 1628634 w 4842919"/>
                <a:gd name="connsiteY152" fmla="*/ 1143873 h 10853814"/>
                <a:gd name="connsiteX153" fmla="*/ 1792184 w 4842919"/>
                <a:gd name="connsiteY153" fmla="*/ 1466621 h 10853814"/>
                <a:gd name="connsiteX154" fmla="*/ 2061231 w 4842919"/>
                <a:gd name="connsiteY154" fmla="*/ 1853320 h 10853814"/>
                <a:gd name="connsiteX155" fmla="*/ 2064963 w 4842919"/>
                <a:gd name="connsiteY155" fmla="*/ 2162318 h 10853814"/>
                <a:gd name="connsiteX156" fmla="*/ 2004871 w 4842919"/>
                <a:gd name="connsiteY156" fmla="*/ 2513274 h 10853814"/>
                <a:gd name="connsiteX157" fmla="*/ 1562185 w 4842919"/>
                <a:gd name="connsiteY157" fmla="*/ 2813051 h 10853814"/>
                <a:gd name="connsiteX158" fmla="*/ 1139317 w 4842919"/>
                <a:gd name="connsiteY158" fmla="*/ 3020995 h 10853814"/>
                <a:gd name="connsiteX0" fmla="*/ 1139317 w 4842919"/>
                <a:gd name="connsiteY0" fmla="*/ 3020995 h 10830909"/>
                <a:gd name="connsiteX1" fmla="*/ 521192 w 4842919"/>
                <a:gd name="connsiteY1" fmla="*/ 3348556 h 10830909"/>
                <a:gd name="connsiteX2" fmla="*/ 332099 w 4842919"/>
                <a:gd name="connsiteY2" fmla="*/ 4163157 h 10830909"/>
                <a:gd name="connsiteX3" fmla="*/ 341311 w 4842919"/>
                <a:gd name="connsiteY3" fmla="*/ 5077558 h 10830909"/>
                <a:gd name="connsiteX4" fmla="*/ 280183 w 4842919"/>
                <a:gd name="connsiteY4" fmla="*/ 5956230 h 10830909"/>
                <a:gd name="connsiteX5" fmla="*/ 113548 w 4842919"/>
                <a:gd name="connsiteY5" fmla="*/ 6779357 h 10830909"/>
                <a:gd name="connsiteX6" fmla="*/ 57724 w 4842919"/>
                <a:gd name="connsiteY6" fmla="*/ 7509259 h 10830909"/>
                <a:gd name="connsiteX7" fmla="*/ 83682 w 4842919"/>
                <a:gd name="connsiteY7" fmla="*/ 8064430 h 10830909"/>
                <a:gd name="connsiteX8" fmla="*/ 51583 w 4842919"/>
                <a:gd name="connsiteY8" fmla="*/ 8331549 h 10830909"/>
                <a:gd name="connsiteX9" fmla="*/ 51583 w 4842919"/>
                <a:gd name="connsiteY9" fmla="*/ 8601459 h 10830909"/>
                <a:gd name="connsiteX10" fmla="*/ 158486 w 4842919"/>
                <a:gd name="connsiteY10" fmla="*/ 8755813 h 10830909"/>
                <a:gd name="connsiteX11" fmla="*/ 105733 w 4842919"/>
                <a:gd name="connsiteY11" fmla="*/ 8808566 h 10830909"/>
                <a:gd name="connsiteX12" fmla="*/ 193656 w 4842919"/>
                <a:gd name="connsiteY12" fmla="*/ 8878905 h 10830909"/>
                <a:gd name="connsiteX13" fmla="*/ 211240 w 4842919"/>
                <a:gd name="connsiteY13" fmla="*/ 8949243 h 10830909"/>
                <a:gd name="connsiteX14" fmla="*/ 211240 w 4842919"/>
                <a:gd name="connsiteY14" fmla="*/ 9001997 h 10830909"/>
                <a:gd name="connsiteX15" fmla="*/ 158486 w 4842919"/>
                <a:gd name="connsiteY15" fmla="*/ 9072336 h 10830909"/>
                <a:gd name="connsiteX16" fmla="*/ 105733 w 4842919"/>
                <a:gd name="connsiteY16" fmla="*/ 9177843 h 10830909"/>
                <a:gd name="connsiteX17" fmla="*/ 52979 w 4842919"/>
                <a:gd name="connsiteY17" fmla="*/ 9511951 h 10830909"/>
                <a:gd name="connsiteX18" fmla="*/ 225 w 4842919"/>
                <a:gd name="connsiteY18" fmla="*/ 9775720 h 10830909"/>
                <a:gd name="connsiteX19" fmla="*/ 35394 w 4842919"/>
                <a:gd name="connsiteY19" fmla="*/ 9898813 h 10830909"/>
                <a:gd name="connsiteX20" fmla="*/ 70563 w 4842919"/>
                <a:gd name="connsiteY20" fmla="*/ 10057074 h 10830909"/>
                <a:gd name="connsiteX21" fmla="*/ 228825 w 4842919"/>
                <a:gd name="connsiteY21" fmla="*/ 10303259 h 10830909"/>
                <a:gd name="connsiteX22" fmla="*/ 422256 w 4842919"/>
                <a:gd name="connsiteY22" fmla="*/ 10479105 h 10830909"/>
                <a:gd name="connsiteX23" fmla="*/ 527763 w 4842919"/>
                <a:gd name="connsiteY23" fmla="*/ 10496689 h 10830909"/>
                <a:gd name="connsiteX24" fmla="*/ 562933 w 4842919"/>
                <a:gd name="connsiteY24" fmla="*/ 10479105 h 10830909"/>
                <a:gd name="connsiteX25" fmla="*/ 510179 w 4842919"/>
                <a:gd name="connsiteY25" fmla="*/ 10356013 h 10830909"/>
                <a:gd name="connsiteX26" fmla="*/ 457425 w 4842919"/>
                <a:gd name="connsiteY26" fmla="*/ 10285674 h 10830909"/>
                <a:gd name="connsiteX27" fmla="*/ 369502 w 4842919"/>
                <a:gd name="connsiteY27" fmla="*/ 10162582 h 10830909"/>
                <a:gd name="connsiteX28" fmla="*/ 351917 w 4842919"/>
                <a:gd name="connsiteY28" fmla="*/ 9846059 h 10830909"/>
                <a:gd name="connsiteX29" fmla="*/ 422256 w 4842919"/>
                <a:gd name="connsiteY29" fmla="*/ 9652628 h 10830909"/>
                <a:gd name="connsiteX30" fmla="*/ 422256 w 4842919"/>
                <a:gd name="connsiteY30" fmla="*/ 9617459 h 10830909"/>
                <a:gd name="connsiteX31" fmla="*/ 527763 w 4842919"/>
                <a:gd name="connsiteY31" fmla="*/ 9775720 h 10830909"/>
                <a:gd name="connsiteX32" fmla="*/ 510179 w 4842919"/>
                <a:gd name="connsiteY32" fmla="*/ 9933982 h 10830909"/>
                <a:gd name="connsiteX33" fmla="*/ 492594 w 4842919"/>
                <a:gd name="connsiteY33" fmla="*/ 10092243 h 10830909"/>
                <a:gd name="connsiteX34" fmla="*/ 492594 w 4842919"/>
                <a:gd name="connsiteY34" fmla="*/ 10162582 h 10830909"/>
                <a:gd name="connsiteX35" fmla="*/ 562933 w 4842919"/>
                <a:gd name="connsiteY35" fmla="*/ 10180166 h 10830909"/>
                <a:gd name="connsiteX36" fmla="*/ 615686 w 4842919"/>
                <a:gd name="connsiteY36" fmla="*/ 9933982 h 10830909"/>
                <a:gd name="connsiteX37" fmla="*/ 615686 w 4842919"/>
                <a:gd name="connsiteY37" fmla="*/ 9670213 h 10830909"/>
                <a:gd name="connsiteX38" fmla="*/ 562933 w 4842919"/>
                <a:gd name="connsiteY38" fmla="*/ 9318520 h 10830909"/>
                <a:gd name="connsiteX39" fmla="*/ 527763 w 4842919"/>
                <a:gd name="connsiteY39" fmla="*/ 9089920 h 10830909"/>
                <a:gd name="connsiteX40" fmla="*/ 492594 w 4842919"/>
                <a:gd name="connsiteY40" fmla="*/ 8861320 h 10830909"/>
                <a:gd name="connsiteX41" fmla="*/ 562933 w 4842919"/>
                <a:gd name="connsiteY41" fmla="*/ 8579966 h 10830909"/>
                <a:gd name="connsiteX42" fmla="*/ 502642 w 4842919"/>
                <a:gd name="connsiteY42" fmla="*/ 8218225 h 10830909"/>
                <a:gd name="connsiteX43" fmla="*/ 974382 w 4842919"/>
                <a:gd name="connsiteY43" fmla="*/ 6496406 h 10830909"/>
                <a:gd name="connsiteX44" fmla="*/ 1067405 w 4842919"/>
                <a:gd name="connsiteY44" fmla="*/ 5613190 h 10830909"/>
                <a:gd name="connsiteX45" fmla="*/ 1093998 w 4842919"/>
                <a:gd name="connsiteY45" fmla="*/ 5115544 h 10830909"/>
                <a:gd name="connsiteX46" fmla="*/ 1130115 w 4842919"/>
                <a:gd name="connsiteY46" fmla="*/ 5187606 h 10830909"/>
                <a:gd name="connsiteX47" fmla="*/ 1207423 w 4842919"/>
                <a:gd name="connsiteY47" fmla="*/ 5640520 h 10830909"/>
                <a:gd name="connsiteX48" fmla="*/ 1325236 w 4842919"/>
                <a:gd name="connsiteY48" fmla="*/ 6306071 h 10830909"/>
                <a:gd name="connsiteX49" fmla="*/ 1193086 w 4842919"/>
                <a:gd name="connsiteY49" fmla="*/ 6738454 h 10830909"/>
                <a:gd name="connsiteX50" fmla="*/ 822515 w 4842919"/>
                <a:gd name="connsiteY50" fmla="*/ 7772698 h 10830909"/>
                <a:gd name="connsiteX51" fmla="*/ 698306 w 4842919"/>
                <a:gd name="connsiteY51" fmla="*/ 8794611 h 10830909"/>
                <a:gd name="connsiteX52" fmla="*/ 861871 w 4842919"/>
                <a:gd name="connsiteY52" fmla="*/ 9863643 h 10830909"/>
                <a:gd name="connsiteX53" fmla="*/ 1020133 w 4842919"/>
                <a:gd name="connsiteY53" fmla="*/ 10602197 h 10830909"/>
                <a:gd name="connsiteX54" fmla="*/ 1090471 w 4842919"/>
                <a:gd name="connsiteY54" fmla="*/ 10813213 h 10830909"/>
                <a:gd name="connsiteX55" fmla="*/ 1178394 w 4842919"/>
                <a:gd name="connsiteY55" fmla="*/ 10813213 h 10830909"/>
                <a:gd name="connsiteX56" fmla="*/ 1942348 w 4842919"/>
                <a:gd name="connsiteY56" fmla="*/ 10800513 h 10830909"/>
                <a:gd name="connsiteX57" fmla="*/ 2338979 w 4842919"/>
                <a:gd name="connsiteY57" fmla="*/ 10795628 h 10830909"/>
                <a:gd name="connsiteX58" fmla="*/ 2356563 w 4842919"/>
                <a:gd name="connsiteY58" fmla="*/ 10004320 h 10830909"/>
                <a:gd name="connsiteX59" fmla="*/ 2338979 w 4842919"/>
                <a:gd name="connsiteY59" fmla="*/ 9441613 h 10830909"/>
                <a:gd name="connsiteX60" fmla="*/ 2310160 w 4842919"/>
                <a:gd name="connsiteY60" fmla="*/ 9025932 h 10830909"/>
                <a:gd name="connsiteX61" fmla="*/ 2479656 w 4842919"/>
                <a:gd name="connsiteY61" fmla="*/ 9037166 h 10830909"/>
                <a:gd name="connsiteX62" fmla="*/ 2549994 w 4842919"/>
                <a:gd name="connsiteY62" fmla="*/ 9054751 h 10830909"/>
                <a:gd name="connsiteX63" fmla="*/ 2532410 w 4842919"/>
                <a:gd name="connsiteY63" fmla="*/ 9265766 h 10830909"/>
                <a:gd name="connsiteX64" fmla="*/ 2497240 w 4842919"/>
                <a:gd name="connsiteY64" fmla="*/ 9775720 h 10830909"/>
                <a:gd name="connsiteX65" fmla="*/ 2514825 w 4842919"/>
                <a:gd name="connsiteY65" fmla="*/ 10830797 h 10830909"/>
                <a:gd name="connsiteX66" fmla="*/ 2725840 w 4842919"/>
                <a:gd name="connsiteY66" fmla="*/ 10813213 h 10830909"/>
                <a:gd name="connsiteX67" fmla="*/ 3059948 w 4842919"/>
                <a:gd name="connsiteY67" fmla="*/ 10795628 h 10830909"/>
                <a:gd name="connsiteX68" fmla="*/ 3499563 w 4842919"/>
                <a:gd name="connsiteY68" fmla="*/ 10830797 h 10830909"/>
                <a:gd name="connsiteX69" fmla="*/ 3763333 w 4842919"/>
                <a:gd name="connsiteY69" fmla="*/ 10795628 h 10830909"/>
                <a:gd name="connsiteX70" fmla="*/ 3780917 w 4842919"/>
                <a:gd name="connsiteY70" fmla="*/ 10690120 h 10830909"/>
                <a:gd name="connsiteX71" fmla="*/ 3851256 w 4842919"/>
                <a:gd name="connsiteY71" fmla="*/ 10303259 h 10830909"/>
                <a:gd name="connsiteX72" fmla="*/ 3974348 w 4842919"/>
                <a:gd name="connsiteY72" fmla="*/ 9793305 h 10830909"/>
                <a:gd name="connsiteX73" fmla="*/ 4079856 w 4842919"/>
                <a:gd name="connsiteY73" fmla="*/ 9089920 h 10830909"/>
                <a:gd name="connsiteX74" fmla="*/ 4170011 w 4842919"/>
                <a:gd name="connsiteY74" fmla="*/ 8737391 h 10830909"/>
                <a:gd name="connsiteX75" fmla="*/ 4161486 w 4842919"/>
                <a:gd name="connsiteY75" fmla="*/ 8078640 h 10830909"/>
                <a:gd name="connsiteX76" fmla="*/ 4048340 w 4842919"/>
                <a:gd name="connsiteY76" fmla="*/ 7368455 h 10830909"/>
                <a:gd name="connsiteX77" fmla="*/ 3752447 w 4842919"/>
                <a:gd name="connsiteY77" fmla="*/ 6709857 h 10830909"/>
                <a:gd name="connsiteX78" fmla="*/ 3576297 w 4842919"/>
                <a:gd name="connsiteY78" fmla="*/ 6287204 h 10830909"/>
                <a:gd name="connsiteX79" fmla="*/ 3622656 w 4842919"/>
                <a:gd name="connsiteY79" fmla="*/ 5889520 h 10830909"/>
                <a:gd name="connsiteX80" fmla="*/ 3692994 w 4842919"/>
                <a:gd name="connsiteY80" fmla="*/ 5397151 h 10830909"/>
                <a:gd name="connsiteX81" fmla="*/ 3710579 w 4842919"/>
                <a:gd name="connsiteY81" fmla="*/ 5115797 h 10830909"/>
                <a:gd name="connsiteX82" fmla="*/ 3734304 w 4842919"/>
                <a:gd name="connsiteY82" fmla="*/ 5363936 h 10830909"/>
                <a:gd name="connsiteX83" fmla="*/ 3766752 w 4842919"/>
                <a:gd name="connsiteY83" fmla="*/ 6059505 h 10830909"/>
                <a:gd name="connsiteX84" fmla="*/ 3779452 w 4842919"/>
                <a:gd name="connsiteY84" fmla="*/ 6387263 h 10830909"/>
                <a:gd name="connsiteX85" fmla="*/ 3921594 w 4842919"/>
                <a:gd name="connsiteY85" fmla="*/ 6979766 h 10830909"/>
                <a:gd name="connsiteX86" fmla="*/ 4079856 w 4842919"/>
                <a:gd name="connsiteY86" fmla="*/ 7542474 h 10830909"/>
                <a:gd name="connsiteX87" fmla="*/ 4417591 w 4842919"/>
                <a:gd name="connsiteY87" fmla="*/ 8314523 h 10830909"/>
                <a:gd name="connsiteX88" fmla="*/ 4322970 w 4842919"/>
                <a:gd name="connsiteY88" fmla="*/ 8652537 h 10830909"/>
                <a:gd name="connsiteX89" fmla="*/ 4326040 w 4842919"/>
                <a:gd name="connsiteY89" fmla="*/ 8966828 h 10830909"/>
                <a:gd name="connsiteX90" fmla="*/ 4273286 w 4842919"/>
                <a:gd name="connsiteY90" fmla="*/ 9283351 h 10830909"/>
                <a:gd name="connsiteX91" fmla="*/ 4185363 w 4842919"/>
                <a:gd name="connsiteY91" fmla="*/ 9529536 h 10830909"/>
                <a:gd name="connsiteX92" fmla="*/ 4202948 w 4842919"/>
                <a:gd name="connsiteY92" fmla="*/ 9722966 h 10830909"/>
                <a:gd name="connsiteX93" fmla="*/ 4202948 w 4842919"/>
                <a:gd name="connsiteY93" fmla="*/ 9846059 h 10830909"/>
                <a:gd name="connsiteX94" fmla="*/ 4220533 w 4842919"/>
                <a:gd name="connsiteY94" fmla="*/ 10039489 h 10830909"/>
                <a:gd name="connsiteX95" fmla="*/ 4308456 w 4842919"/>
                <a:gd name="connsiteY95" fmla="*/ 10144997 h 10830909"/>
                <a:gd name="connsiteX96" fmla="*/ 4343625 w 4842919"/>
                <a:gd name="connsiteY96" fmla="*/ 10144997 h 10830909"/>
                <a:gd name="connsiteX97" fmla="*/ 4361210 w 4842919"/>
                <a:gd name="connsiteY97" fmla="*/ 10057074 h 10830909"/>
                <a:gd name="connsiteX98" fmla="*/ 4326040 w 4842919"/>
                <a:gd name="connsiteY98" fmla="*/ 9916397 h 10830909"/>
                <a:gd name="connsiteX99" fmla="*/ 4343625 w 4842919"/>
                <a:gd name="connsiteY99" fmla="*/ 9722966 h 10830909"/>
                <a:gd name="connsiteX100" fmla="*/ 4396379 w 4842919"/>
                <a:gd name="connsiteY100" fmla="*/ 9582289 h 10830909"/>
                <a:gd name="connsiteX101" fmla="*/ 4466717 w 4842919"/>
                <a:gd name="connsiteY101" fmla="*/ 9846059 h 10830909"/>
                <a:gd name="connsiteX102" fmla="*/ 4466717 w 4842919"/>
                <a:gd name="connsiteY102" fmla="*/ 10074659 h 10830909"/>
                <a:gd name="connsiteX103" fmla="*/ 4431548 w 4842919"/>
                <a:gd name="connsiteY103" fmla="*/ 10180166 h 10830909"/>
                <a:gd name="connsiteX104" fmla="*/ 4378794 w 4842919"/>
                <a:gd name="connsiteY104" fmla="*/ 10303259 h 10830909"/>
                <a:gd name="connsiteX105" fmla="*/ 4290871 w 4842919"/>
                <a:gd name="connsiteY105" fmla="*/ 10461520 h 10830909"/>
                <a:gd name="connsiteX106" fmla="*/ 4290871 w 4842919"/>
                <a:gd name="connsiteY106" fmla="*/ 10496689 h 10830909"/>
                <a:gd name="connsiteX107" fmla="*/ 4449133 w 4842919"/>
                <a:gd name="connsiteY107" fmla="*/ 10320843 h 10830909"/>
                <a:gd name="connsiteX108" fmla="*/ 4607394 w 4842919"/>
                <a:gd name="connsiteY108" fmla="*/ 10250505 h 10830909"/>
                <a:gd name="connsiteX109" fmla="*/ 4712902 w 4842919"/>
                <a:gd name="connsiteY109" fmla="*/ 10074659 h 10830909"/>
                <a:gd name="connsiteX110" fmla="*/ 4783240 w 4842919"/>
                <a:gd name="connsiteY110" fmla="*/ 9916397 h 10830909"/>
                <a:gd name="connsiteX111" fmla="*/ 4835994 w 4842919"/>
                <a:gd name="connsiteY111" fmla="*/ 9740551 h 10830909"/>
                <a:gd name="connsiteX112" fmla="*/ 4783240 w 4842919"/>
                <a:gd name="connsiteY112" fmla="*/ 9406443 h 10830909"/>
                <a:gd name="connsiteX113" fmla="*/ 4842833 w 4842919"/>
                <a:gd name="connsiteY113" fmla="*/ 8994182 h 10830909"/>
                <a:gd name="connsiteX114" fmla="*/ 4767051 w 4842919"/>
                <a:gd name="connsiteY114" fmla="*/ 8494835 h 10830909"/>
                <a:gd name="connsiteX115" fmla="*/ 4720438 w 4842919"/>
                <a:gd name="connsiteY115" fmla="*/ 7532146 h 10830909"/>
                <a:gd name="connsiteX116" fmla="*/ 4705086 w 4842919"/>
                <a:gd name="connsiteY116" fmla="*/ 6929803 h 10830909"/>
                <a:gd name="connsiteX117" fmla="*/ 4633144 w 4842919"/>
                <a:gd name="connsiteY117" fmla="*/ 6381611 h 10830909"/>
                <a:gd name="connsiteX118" fmla="*/ 4509423 w 4842919"/>
                <a:gd name="connsiteY118" fmla="*/ 5797689 h 10830909"/>
                <a:gd name="connsiteX119" fmla="*/ 4468950 w 4842919"/>
                <a:gd name="connsiteY119" fmla="*/ 4536900 h 10830909"/>
                <a:gd name="connsiteX120" fmla="*/ 4486334 w 4842919"/>
                <a:gd name="connsiteY120" fmla="*/ 3790581 h 10830909"/>
                <a:gd name="connsiteX121" fmla="*/ 4249079 w 4842919"/>
                <a:gd name="connsiteY121" fmla="*/ 3340208 h 10830909"/>
                <a:gd name="connsiteX122" fmla="*/ 3999320 w 4842919"/>
                <a:gd name="connsiteY122" fmla="*/ 3134280 h 10830909"/>
                <a:gd name="connsiteX123" fmla="*/ 3678324 w 4842919"/>
                <a:gd name="connsiteY123" fmla="*/ 3002758 h 10830909"/>
                <a:gd name="connsiteX124" fmla="*/ 3402429 w 4842919"/>
                <a:gd name="connsiteY124" fmla="*/ 2835938 h 10830909"/>
                <a:gd name="connsiteX125" fmla="*/ 3024779 w 4842919"/>
                <a:gd name="connsiteY125" fmla="*/ 2618782 h 10830909"/>
                <a:gd name="connsiteX126" fmla="*/ 2932566 w 4842919"/>
                <a:gd name="connsiteY126" fmla="*/ 2321634 h 10830909"/>
                <a:gd name="connsiteX127" fmla="*/ 2940426 w 4842919"/>
                <a:gd name="connsiteY127" fmla="*/ 2048534 h 10830909"/>
                <a:gd name="connsiteX128" fmla="*/ 3136471 w 4842919"/>
                <a:gd name="connsiteY128" fmla="*/ 2055350 h 10830909"/>
                <a:gd name="connsiteX129" fmla="*/ 3381669 w 4842919"/>
                <a:gd name="connsiteY129" fmla="*/ 2064655 h 10830909"/>
                <a:gd name="connsiteX130" fmla="*/ 3456335 w 4842919"/>
                <a:gd name="connsiteY130" fmla="*/ 1872657 h 10830909"/>
                <a:gd name="connsiteX131" fmla="*/ 3490152 w 4842919"/>
                <a:gd name="connsiteY131" fmla="*/ 1834162 h 10830909"/>
                <a:gd name="connsiteX132" fmla="*/ 3544393 w 4842919"/>
                <a:gd name="connsiteY132" fmla="*/ 1774720 h 10830909"/>
                <a:gd name="connsiteX133" fmla="*/ 3517148 w 4842919"/>
                <a:gd name="connsiteY133" fmla="*/ 1698444 h 10830909"/>
                <a:gd name="connsiteX134" fmla="*/ 3479084 w 4842919"/>
                <a:gd name="connsiteY134" fmla="*/ 1672741 h 10830909"/>
                <a:gd name="connsiteX135" fmla="*/ 3538167 w 4842919"/>
                <a:gd name="connsiteY135" fmla="*/ 1647680 h 10830909"/>
                <a:gd name="connsiteX136" fmla="*/ 3581842 w 4842919"/>
                <a:gd name="connsiteY136" fmla="*/ 1598300 h 10830909"/>
                <a:gd name="connsiteX137" fmla="*/ 3576833 w 4842919"/>
                <a:gd name="connsiteY137" fmla="*/ 1533129 h 10830909"/>
                <a:gd name="connsiteX138" fmla="*/ 3582358 w 4842919"/>
                <a:gd name="connsiteY138" fmla="*/ 1437316 h 10830909"/>
                <a:gd name="connsiteX139" fmla="*/ 3625953 w 4842919"/>
                <a:gd name="connsiteY139" fmla="*/ 1394453 h 10830909"/>
                <a:gd name="connsiteX140" fmla="*/ 3724744 w 4842919"/>
                <a:gd name="connsiteY140" fmla="*/ 1373572 h 10830909"/>
                <a:gd name="connsiteX141" fmla="*/ 3777254 w 4842919"/>
                <a:gd name="connsiteY141" fmla="*/ 1295174 h 10830909"/>
                <a:gd name="connsiteX142" fmla="*/ 3694093 w 4842919"/>
                <a:gd name="connsiteY142" fmla="*/ 1189665 h 10830909"/>
                <a:gd name="connsiteX143" fmla="*/ 3635111 w 4842919"/>
                <a:gd name="connsiteY143" fmla="*/ 1106749 h 10830909"/>
                <a:gd name="connsiteX144" fmla="*/ 3576129 w 4842919"/>
                <a:gd name="connsiteY144" fmla="*/ 991838 h 10830909"/>
                <a:gd name="connsiteX145" fmla="*/ 3618394 w 4842919"/>
                <a:gd name="connsiteY145" fmla="*/ 798392 h 10830909"/>
                <a:gd name="connsiteX146" fmla="*/ 3578949 w 4842919"/>
                <a:gd name="connsiteY146" fmla="*/ 379767 h 10830909"/>
                <a:gd name="connsiteX147" fmla="*/ 3230479 w 4842919"/>
                <a:gd name="connsiteY147" fmla="*/ 98358 h 10830909"/>
                <a:gd name="connsiteX148" fmla="*/ 2717060 w 4842919"/>
                <a:gd name="connsiteY148" fmla="*/ 854 h 10830909"/>
                <a:gd name="connsiteX149" fmla="*/ 2198302 w 4842919"/>
                <a:gd name="connsiteY149" fmla="*/ 70479 h 10830909"/>
                <a:gd name="connsiteX150" fmla="*/ 1776271 w 4842919"/>
                <a:gd name="connsiteY150" fmla="*/ 367951 h 10830909"/>
                <a:gd name="connsiteX151" fmla="*/ 1639257 w 4842919"/>
                <a:gd name="connsiteY151" fmla="*/ 692168 h 10830909"/>
                <a:gd name="connsiteX152" fmla="*/ 1628634 w 4842919"/>
                <a:gd name="connsiteY152" fmla="*/ 1143873 h 10830909"/>
                <a:gd name="connsiteX153" fmla="*/ 1792184 w 4842919"/>
                <a:gd name="connsiteY153" fmla="*/ 1466621 h 10830909"/>
                <a:gd name="connsiteX154" fmla="*/ 2061231 w 4842919"/>
                <a:gd name="connsiteY154" fmla="*/ 1853320 h 10830909"/>
                <a:gd name="connsiteX155" fmla="*/ 2064963 w 4842919"/>
                <a:gd name="connsiteY155" fmla="*/ 2162318 h 10830909"/>
                <a:gd name="connsiteX156" fmla="*/ 2004871 w 4842919"/>
                <a:gd name="connsiteY156" fmla="*/ 2513274 h 10830909"/>
                <a:gd name="connsiteX157" fmla="*/ 1562185 w 4842919"/>
                <a:gd name="connsiteY157" fmla="*/ 2813051 h 10830909"/>
                <a:gd name="connsiteX158" fmla="*/ 1139317 w 4842919"/>
                <a:gd name="connsiteY158" fmla="*/ 3020995 h 10830909"/>
                <a:gd name="connsiteX0" fmla="*/ 1139317 w 4842919"/>
                <a:gd name="connsiteY0" fmla="*/ 3020995 h 10831083"/>
                <a:gd name="connsiteX1" fmla="*/ 521192 w 4842919"/>
                <a:gd name="connsiteY1" fmla="*/ 3348556 h 10831083"/>
                <a:gd name="connsiteX2" fmla="*/ 332099 w 4842919"/>
                <a:gd name="connsiteY2" fmla="*/ 4163157 h 10831083"/>
                <a:gd name="connsiteX3" fmla="*/ 341311 w 4842919"/>
                <a:gd name="connsiteY3" fmla="*/ 5077558 h 10831083"/>
                <a:gd name="connsiteX4" fmla="*/ 280183 w 4842919"/>
                <a:gd name="connsiteY4" fmla="*/ 5956230 h 10831083"/>
                <a:gd name="connsiteX5" fmla="*/ 113548 w 4842919"/>
                <a:gd name="connsiteY5" fmla="*/ 6779357 h 10831083"/>
                <a:gd name="connsiteX6" fmla="*/ 57724 w 4842919"/>
                <a:gd name="connsiteY6" fmla="*/ 7509259 h 10831083"/>
                <a:gd name="connsiteX7" fmla="*/ 83682 w 4842919"/>
                <a:gd name="connsiteY7" fmla="*/ 8064430 h 10831083"/>
                <a:gd name="connsiteX8" fmla="*/ 51583 w 4842919"/>
                <a:gd name="connsiteY8" fmla="*/ 8331549 h 10831083"/>
                <a:gd name="connsiteX9" fmla="*/ 51583 w 4842919"/>
                <a:gd name="connsiteY9" fmla="*/ 8601459 h 10831083"/>
                <a:gd name="connsiteX10" fmla="*/ 158486 w 4842919"/>
                <a:gd name="connsiteY10" fmla="*/ 8755813 h 10831083"/>
                <a:gd name="connsiteX11" fmla="*/ 105733 w 4842919"/>
                <a:gd name="connsiteY11" fmla="*/ 8808566 h 10831083"/>
                <a:gd name="connsiteX12" fmla="*/ 193656 w 4842919"/>
                <a:gd name="connsiteY12" fmla="*/ 8878905 h 10831083"/>
                <a:gd name="connsiteX13" fmla="*/ 211240 w 4842919"/>
                <a:gd name="connsiteY13" fmla="*/ 8949243 h 10831083"/>
                <a:gd name="connsiteX14" fmla="*/ 211240 w 4842919"/>
                <a:gd name="connsiteY14" fmla="*/ 9001997 h 10831083"/>
                <a:gd name="connsiteX15" fmla="*/ 158486 w 4842919"/>
                <a:gd name="connsiteY15" fmla="*/ 9072336 h 10831083"/>
                <a:gd name="connsiteX16" fmla="*/ 105733 w 4842919"/>
                <a:gd name="connsiteY16" fmla="*/ 9177843 h 10831083"/>
                <a:gd name="connsiteX17" fmla="*/ 52979 w 4842919"/>
                <a:gd name="connsiteY17" fmla="*/ 9511951 h 10831083"/>
                <a:gd name="connsiteX18" fmla="*/ 225 w 4842919"/>
                <a:gd name="connsiteY18" fmla="*/ 9775720 h 10831083"/>
                <a:gd name="connsiteX19" fmla="*/ 35394 w 4842919"/>
                <a:gd name="connsiteY19" fmla="*/ 9898813 h 10831083"/>
                <a:gd name="connsiteX20" fmla="*/ 70563 w 4842919"/>
                <a:gd name="connsiteY20" fmla="*/ 10057074 h 10831083"/>
                <a:gd name="connsiteX21" fmla="*/ 228825 w 4842919"/>
                <a:gd name="connsiteY21" fmla="*/ 10303259 h 10831083"/>
                <a:gd name="connsiteX22" fmla="*/ 422256 w 4842919"/>
                <a:gd name="connsiteY22" fmla="*/ 10479105 h 10831083"/>
                <a:gd name="connsiteX23" fmla="*/ 527763 w 4842919"/>
                <a:gd name="connsiteY23" fmla="*/ 10496689 h 10831083"/>
                <a:gd name="connsiteX24" fmla="*/ 562933 w 4842919"/>
                <a:gd name="connsiteY24" fmla="*/ 10479105 h 10831083"/>
                <a:gd name="connsiteX25" fmla="*/ 510179 w 4842919"/>
                <a:gd name="connsiteY25" fmla="*/ 10356013 h 10831083"/>
                <a:gd name="connsiteX26" fmla="*/ 457425 w 4842919"/>
                <a:gd name="connsiteY26" fmla="*/ 10285674 h 10831083"/>
                <a:gd name="connsiteX27" fmla="*/ 369502 w 4842919"/>
                <a:gd name="connsiteY27" fmla="*/ 10162582 h 10831083"/>
                <a:gd name="connsiteX28" fmla="*/ 351917 w 4842919"/>
                <a:gd name="connsiteY28" fmla="*/ 9846059 h 10831083"/>
                <a:gd name="connsiteX29" fmla="*/ 422256 w 4842919"/>
                <a:gd name="connsiteY29" fmla="*/ 9652628 h 10831083"/>
                <a:gd name="connsiteX30" fmla="*/ 422256 w 4842919"/>
                <a:gd name="connsiteY30" fmla="*/ 9617459 h 10831083"/>
                <a:gd name="connsiteX31" fmla="*/ 527763 w 4842919"/>
                <a:gd name="connsiteY31" fmla="*/ 9775720 h 10831083"/>
                <a:gd name="connsiteX32" fmla="*/ 510179 w 4842919"/>
                <a:gd name="connsiteY32" fmla="*/ 9933982 h 10831083"/>
                <a:gd name="connsiteX33" fmla="*/ 492594 w 4842919"/>
                <a:gd name="connsiteY33" fmla="*/ 10092243 h 10831083"/>
                <a:gd name="connsiteX34" fmla="*/ 492594 w 4842919"/>
                <a:gd name="connsiteY34" fmla="*/ 10162582 h 10831083"/>
                <a:gd name="connsiteX35" fmla="*/ 562933 w 4842919"/>
                <a:gd name="connsiteY35" fmla="*/ 10180166 h 10831083"/>
                <a:gd name="connsiteX36" fmla="*/ 615686 w 4842919"/>
                <a:gd name="connsiteY36" fmla="*/ 9933982 h 10831083"/>
                <a:gd name="connsiteX37" fmla="*/ 615686 w 4842919"/>
                <a:gd name="connsiteY37" fmla="*/ 9670213 h 10831083"/>
                <a:gd name="connsiteX38" fmla="*/ 562933 w 4842919"/>
                <a:gd name="connsiteY38" fmla="*/ 9318520 h 10831083"/>
                <a:gd name="connsiteX39" fmla="*/ 527763 w 4842919"/>
                <a:gd name="connsiteY39" fmla="*/ 9089920 h 10831083"/>
                <a:gd name="connsiteX40" fmla="*/ 492594 w 4842919"/>
                <a:gd name="connsiteY40" fmla="*/ 8861320 h 10831083"/>
                <a:gd name="connsiteX41" fmla="*/ 562933 w 4842919"/>
                <a:gd name="connsiteY41" fmla="*/ 8579966 h 10831083"/>
                <a:gd name="connsiteX42" fmla="*/ 502642 w 4842919"/>
                <a:gd name="connsiteY42" fmla="*/ 8218225 h 10831083"/>
                <a:gd name="connsiteX43" fmla="*/ 974382 w 4842919"/>
                <a:gd name="connsiteY43" fmla="*/ 6496406 h 10831083"/>
                <a:gd name="connsiteX44" fmla="*/ 1067405 w 4842919"/>
                <a:gd name="connsiteY44" fmla="*/ 5613190 h 10831083"/>
                <a:gd name="connsiteX45" fmla="*/ 1093998 w 4842919"/>
                <a:gd name="connsiteY45" fmla="*/ 5115544 h 10831083"/>
                <a:gd name="connsiteX46" fmla="*/ 1130115 w 4842919"/>
                <a:gd name="connsiteY46" fmla="*/ 5187606 h 10831083"/>
                <a:gd name="connsiteX47" fmla="*/ 1207423 w 4842919"/>
                <a:gd name="connsiteY47" fmla="*/ 5640520 h 10831083"/>
                <a:gd name="connsiteX48" fmla="*/ 1325236 w 4842919"/>
                <a:gd name="connsiteY48" fmla="*/ 6306071 h 10831083"/>
                <a:gd name="connsiteX49" fmla="*/ 1193086 w 4842919"/>
                <a:gd name="connsiteY49" fmla="*/ 6738454 h 10831083"/>
                <a:gd name="connsiteX50" fmla="*/ 822515 w 4842919"/>
                <a:gd name="connsiteY50" fmla="*/ 7772698 h 10831083"/>
                <a:gd name="connsiteX51" fmla="*/ 698306 w 4842919"/>
                <a:gd name="connsiteY51" fmla="*/ 8794611 h 10831083"/>
                <a:gd name="connsiteX52" fmla="*/ 861871 w 4842919"/>
                <a:gd name="connsiteY52" fmla="*/ 9863643 h 10831083"/>
                <a:gd name="connsiteX53" fmla="*/ 1020133 w 4842919"/>
                <a:gd name="connsiteY53" fmla="*/ 10602197 h 10831083"/>
                <a:gd name="connsiteX54" fmla="*/ 1090471 w 4842919"/>
                <a:gd name="connsiteY54" fmla="*/ 10813213 h 10831083"/>
                <a:gd name="connsiteX55" fmla="*/ 1178394 w 4842919"/>
                <a:gd name="connsiteY55" fmla="*/ 10813213 h 10831083"/>
                <a:gd name="connsiteX56" fmla="*/ 1942348 w 4842919"/>
                <a:gd name="connsiteY56" fmla="*/ 10800513 h 10831083"/>
                <a:gd name="connsiteX57" fmla="*/ 2338979 w 4842919"/>
                <a:gd name="connsiteY57" fmla="*/ 10795628 h 10831083"/>
                <a:gd name="connsiteX58" fmla="*/ 2356563 w 4842919"/>
                <a:gd name="connsiteY58" fmla="*/ 10004320 h 10831083"/>
                <a:gd name="connsiteX59" fmla="*/ 2338979 w 4842919"/>
                <a:gd name="connsiteY59" fmla="*/ 9441613 h 10831083"/>
                <a:gd name="connsiteX60" fmla="*/ 2310160 w 4842919"/>
                <a:gd name="connsiteY60" fmla="*/ 9025932 h 10831083"/>
                <a:gd name="connsiteX61" fmla="*/ 2479656 w 4842919"/>
                <a:gd name="connsiteY61" fmla="*/ 9037166 h 10831083"/>
                <a:gd name="connsiteX62" fmla="*/ 2549994 w 4842919"/>
                <a:gd name="connsiteY62" fmla="*/ 9054751 h 10831083"/>
                <a:gd name="connsiteX63" fmla="*/ 2532410 w 4842919"/>
                <a:gd name="connsiteY63" fmla="*/ 9265766 h 10831083"/>
                <a:gd name="connsiteX64" fmla="*/ 2497240 w 4842919"/>
                <a:gd name="connsiteY64" fmla="*/ 9775720 h 10831083"/>
                <a:gd name="connsiteX65" fmla="*/ 2514825 w 4842919"/>
                <a:gd name="connsiteY65" fmla="*/ 10830797 h 10831083"/>
                <a:gd name="connsiteX66" fmla="*/ 2725840 w 4842919"/>
                <a:gd name="connsiteY66" fmla="*/ 10813213 h 10831083"/>
                <a:gd name="connsiteX67" fmla="*/ 3499563 w 4842919"/>
                <a:gd name="connsiteY67" fmla="*/ 10830797 h 10831083"/>
                <a:gd name="connsiteX68" fmla="*/ 3763333 w 4842919"/>
                <a:gd name="connsiteY68" fmla="*/ 10795628 h 10831083"/>
                <a:gd name="connsiteX69" fmla="*/ 3780917 w 4842919"/>
                <a:gd name="connsiteY69" fmla="*/ 10690120 h 10831083"/>
                <a:gd name="connsiteX70" fmla="*/ 3851256 w 4842919"/>
                <a:gd name="connsiteY70" fmla="*/ 10303259 h 10831083"/>
                <a:gd name="connsiteX71" fmla="*/ 3974348 w 4842919"/>
                <a:gd name="connsiteY71" fmla="*/ 9793305 h 10831083"/>
                <a:gd name="connsiteX72" fmla="*/ 4079856 w 4842919"/>
                <a:gd name="connsiteY72" fmla="*/ 9089920 h 10831083"/>
                <a:gd name="connsiteX73" fmla="*/ 4170011 w 4842919"/>
                <a:gd name="connsiteY73" fmla="*/ 8737391 h 10831083"/>
                <a:gd name="connsiteX74" fmla="*/ 4161486 w 4842919"/>
                <a:gd name="connsiteY74" fmla="*/ 8078640 h 10831083"/>
                <a:gd name="connsiteX75" fmla="*/ 4048340 w 4842919"/>
                <a:gd name="connsiteY75" fmla="*/ 7368455 h 10831083"/>
                <a:gd name="connsiteX76" fmla="*/ 3752447 w 4842919"/>
                <a:gd name="connsiteY76" fmla="*/ 6709857 h 10831083"/>
                <a:gd name="connsiteX77" fmla="*/ 3576297 w 4842919"/>
                <a:gd name="connsiteY77" fmla="*/ 6287204 h 10831083"/>
                <a:gd name="connsiteX78" fmla="*/ 3622656 w 4842919"/>
                <a:gd name="connsiteY78" fmla="*/ 5889520 h 10831083"/>
                <a:gd name="connsiteX79" fmla="*/ 3692994 w 4842919"/>
                <a:gd name="connsiteY79" fmla="*/ 5397151 h 10831083"/>
                <a:gd name="connsiteX80" fmla="*/ 3710579 w 4842919"/>
                <a:gd name="connsiteY80" fmla="*/ 5115797 h 10831083"/>
                <a:gd name="connsiteX81" fmla="*/ 3734304 w 4842919"/>
                <a:gd name="connsiteY81" fmla="*/ 5363936 h 10831083"/>
                <a:gd name="connsiteX82" fmla="*/ 3766752 w 4842919"/>
                <a:gd name="connsiteY82" fmla="*/ 6059505 h 10831083"/>
                <a:gd name="connsiteX83" fmla="*/ 3779452 w 4842919"/>
                <a:gd name="connsiteY83" fmla="*/ 6387263 h 10831083"/>
                <a:gd name="connsiteX84" fmla="*/ 3921594 w 4842919"/>
                <a:gd name="connsiteY84" fmla="*/ 6979766 h 10831083"/>
                <a:gd name="connsiteX85" fmla="*/ 4079856 w 4842919"/>
                <a:gd name="connsiteY85" fmla="*/ 7542474 h 10831083"/>
                <a:gd name="connsiteX86" fmla="*/ 4417591 w 4842919"/>
                <a:gd name="connsiteY86" fmla="*/ 8314523 h 10831083"/>
                <a:gd name="connsiteX87" fmla="*/ 4322970 w 4842919"/>
                <a:gd name="connsiteY87" fmla="*/ 8652537 h 10831083"/>
                <a:gd name="connsiteX88" fmla="*/ 4326040 w 4842919"/>
                <a:gd name="connsiteY88" fmla="*/ 8966828 h 10831083"/>
                <a:gd name="connsiteX89" fmla="*/ 4273286 w 4842919"/>
                <a:gd name="connsiteY89" fmla="*/ 9283351 h 10831083"/>
                <a:gd name="connsiteX90" fmla="*/ 4185363 w 4842919"/>
                <a:gd name="connsiteY90" fmla="*/ 9529536 h 10831083"/>
                <a:gd name="connsiteX91" fmla="*/ 4202948 w 4842919"/>
                <a:gd name="connsiteY91" fmla="*/ 9722966 h 10831083"/>
                <a:gd name="connsiteX92" fmla="*/ 4202948 w 4842919"/>
                <a:gd name="connsiteY92" fmla="*/ 9846059 h 10831083"/>
                <a:gd name="connsiteX93" fmla="*/ 4220533 w 4842919"/>
                <a:gd name="connsiteY93" fmla="*/ 10039489 h 10831083"/>
                <a:gd name="connsiteX94" fmla="*/ 4308456 w 4842919"/>
                <a:gd name="connsiteY94" fmla="*/ 10144997 h 10831083"/>
                <a:gd name="connsiteX95" fmla="*/ 4343625 w 4842919"/>
                <a:gd name="connsiteY95" fmla="*/ 10144997 h 10831083"/>
                <a:gd name="connsiteX96" fmla="*/ 4361210 w 4842919"/>
                <a:gd name="connsiteY96" fmla="*/ 10057074 h 10831083"/>
                <a:gd name="connsiteX97" fmla="*/ 4326040 w 4842919"/>
                <a:gd name="connsiteY97" fmla="*/ 9916397 h 10831083"/>
                <a:gd name="connsiteX98" fmla="*/ 4343625 w 4842919"/>
                <a:gd name="connsiteY98" fmla="*/ 9722966 h 10831083"/>
                <a:gd name="connsiteX99" fmla="*/ 4396379 w 4842919"/>
                <a:gd name="connsiteY99" fmla="*/ 9582289 h 10831083"/>
                <a:gd name="connsiteX100" fmla="*/ 4466717 w 4842919"/>
                <a:gd name="connsiteY100" fmla="*/ 9846059 h 10831083"/>
                <a:gd name="connsiteX101" fmla="*/ 4466717 w 4842919"/>
                <a:gd name="connsiteY101" fmla="*/ 10074659 h 10831083"/>
                <a:gd name="connsiteX102" fmla="*/ 4431548 w 4842919"/>
                <a:gd name="connsiteY102" fmla="*/ 10180166 h 10831083"/>
                <a:gd name="connsiteX103" fmla="*/ 4378794 w 4842919"/>
                <a:gd name="connsiteY103" fmla="*/ 10303259 h 10831083"/>
                <a:gd name="connsiteX104" fmla="*/ 4290871 w 4842919"/>
                <a:gd name="connsiteY104" fmla="*/ 10461520 h 10831083"/>
                <a:gd name="connsiteX105" fmla="*/ 4290871 w 4842919"/>
                <a:gd name="connsiteY105" fmla="*/ 10496689 h 10831083"/>
                <a:gd name="connsiteX106" fmla="*/ 4449133 w 4842919"/>
                <a:gd name="connsiteY106" fmla="*/ 10320843 h 10831083"/>
                <a:gd name="connsiteX107" fmla="*/ 4607394 w 4842919"/>
                <a:gd name="connsiteY107" fmla="*/ 10250505 h 10831083"/>
                <a:gd name="connsiteX108" fmla="*/ 4712902 w 4842919"/>
                <a:gd name="connsiteY108" fmla="*/ 10074659 h 10831083"/>
                <a:gd name="connsiteX109" fmla="*/ 4783240 w 4842919"/>
                <a:gd name="connsiteY109" fmla="*/ 9916397 h 10831083"/>
                <a:gd name="connsiteX110" fmla="*/ 4835994 w 4842919"/>
                <a:gd name="connsiteY110" fmla="*/ 9740551 h 10831083"/>
                <a:gd name="connsiteX111" fmla="*/ 4783240 w 4842919"/>
                <a:gd name="connsiteY111" fmla="*/ 9406443 h 10831083"/>
                <a:gd name="connsiteX112" fmla="*/ 4842833 w 4842919"/>
                <a:gd name="connsiteY112" fmla="*/ 8994182 h 10831083"/>
                <a:gd name="connsiteX113" fmla="*/ 4767051 w 4842919"/>
                <a:gd name="connsiteY113" fmla="*/ 8494835 h 10831083"/>
                <a:gd name="connsiteX114" fmla="*/ 4720438 w 4842919"/>
                <a:gd name="connsiteY114" fmla="*/ 7532146 h 10831083"/>
                <a:gd name="connsiteX115" fmla="*/ 4705086 w 4842919"/>
                <a:gd name="connsiteY115" fmla="*/ 6929803 h 10831083"/>
                <a:gd name="connsiteX116" fmla="*/ 4633144 w 4842919"/>
                <a:gd name="connsiteY116" fmla="*/ 6381611 h 10831083"/>
                <a:gd name="connsiteX117" fmla="*/ 4509423 w 4842919"/>
                <a:gd name="connsiteY117" fmla="*/ 5797689 h 10831083"/>
                <a:gd name="connsiteX118" fmla="*/ 4468950 w 4842919"/>
                <a:gd name="connsiteY118" fmla="*/ 4536900 h 10831083"/>
                <a:gd name="connsiteX119" fmla="*/ 4486334 w 4842919"/>
                <a:gd name="connsiteY119" fmla="*/ 3790581 h 10831083"/>
                <a:gd name="connsiteX120" fmla="*/ 4249079 w 4842919"/>
                <a:gd name="connsiteY120" fmla="*/ 3340208 h 10831083"/>
                <a:gd name="connsiteX121" fmla="*/ 3999320 w 4842919"/>
                <a:gd name="connsiteY121" fmla="*/ 3134280 h 10831083"/>
                <a:gd name="connsiteX122" fmla="*/ 3678324 w 4842919"/>
                <a:gd name="connsiteY122" fmla="*/ 3002758 h 10831083"/>
                <a:gd name="connsiteX123" fmla="*/ 3402429 w 4842919"/>
                <a:gd name="connsiteY123" fmla="*/ 2835938 h 10831083"/>
                <a:gd name="connsiteX124" fmla="*/ 3024779 w 4842919"/>
                <a:gd name="connsiteY124" fmla="*/ 2618782 h 10831083"/>
                <a:gd name="connsiteX125" fmla="*/ 2932566 w 4842919"/>
                <a:gd name="connsiteY125" fmla="*/ 2321634 h 10831083"/>
                <a:gd name="connsiteX126" fmla="*/ 2940426 w 4842919"/>
                <a:gd name="connsiteY126" fmla="*/ 2048534 h 10831083"/>
                <a:gd name="connsiteX127" fmla="*/ 3136471 w 4842919"/>
                <a:gd name="connsiteY127" fmla="*/ 2055350 h 10831083"/>
                <a:gd name="connsiteX128" fmla="*/ 3381669 w 4842919"/>
                <a:gd name="connsiteY128" fmla="*/ 2064655 h 10831083"/>
                <a:gd name="connsiteX129" fmla="*/ 3456335 w 4842919"/>
                <a:gd name="connsiteY129" fmla="*/ 1872657 h 10831083"/>
                <a:gd name="connsiteX130" fmla="*/ 3490152 w 4842919"/>
                <a:gd name="connsiteY130" fmla="*/ 1834162 h 10831083"/>
                <a:gd name="connsiteX131" fmla="*/ 3544393 w 4842919"/>
                <a:gd name="connsiteY131" fmla="*/ 1774720 h 10831083"/>
                <a:gd name="connsiteX132" fmla="*/ 3517148 w 4842919"/>
                <a:gd name="connsiteY132" fmla="*/ 1698444 h 10831083"/>
                <a:gd name="connsiteX133" fmla="*/ 3479084 w 4842919"/>
                <a:gd name="connsiteY133" fmla="*/ 1672741 h 10831083"/>
                <a:gd name="connsiteX134" fmla="*/ 3538167 w 4842919"/>
                <a:gd name="connsiteY134" fmla="*/ 1647680 h 10831083"/>
                <a:gd name="connsiteX135" fmla="*/ 3581842 w 4842919"/>
                <a:gd name="connsiteY135" fmla="*/ 1598300 h 10831083"/>
                <a:gd name="connsiteX136" fmla="*/ 3576833 w 4842919"/>
                <a:gd name="connsiteY136" fmla="*/ 1533129 h 10831083"/>
                <a:gd name="connsiteX137" fmla="*/ 3582358 w 4842919"/>
                <a:gd name="connsiteY137" fmla="*/ 1437316 h 10831083"/>
                <a:gd name="connsiteX138" fmla="*/ 3625953 w 4842919"/>
                <a:gd name="connsiteY138" fmla="*/ 1394453 h 10831083"/>
                <a:gd name="connsiteX139" fmla="*/ 3724744 w 4842919"/>
                <a:gd name="connsiteY139" fmla="*/ 1373572 h 10831083"/>
                <a:gd name="connsiteX140" fmla="*/ 3777254 w 4842919"/>
                <a:gd name="connsiteY140" fmla="*/ 1295174 h 10831083"/>
                <a:gd name="connsiteX141" fmla="*/ 3694093 w 4842919"/>
                <a:gd name="connsiteY141" fmla="*/ 1189665 h 10831083"/>
                <a:gd name="connsiteX142" fmla="*/ 3635111 w 4842919"/>
                <a:gd name="connsiteY142" fmla="*/ 1106749 h 10831083"/>
                <a:gd name="connsiteX143" fmla="*/ 3576129 w 4842919"/>
                <a:gd name="connsiteY143" fmla="*/ 991838 h 10831083"/>
                <a:gd name="connsiteX144" fmla="*/ 3618394 w 4842919"/>
                <a:gd name="connsiteY144" fmla="*/ 798392 h 10831083"/>
                <a:gd name="connsiteX145" fmla="*/ 3578949 w 4842919"/>
                <a:gd name="connsiteY145" fmla="*/ 379767 h 10831083"/>
                <a:gd name="connsiteX146" fmla="*/ 3230479 w 4842919"/>
                <a:gd name="connsiteY146" fmla="*/ 98358 h 10831083"/>
                <a:gd name="connsiteX147" fmla="*/ 2717060 w 4842919"/>
                <a:gd name="connsiteY147" fmla="*/ 854 h 10831083"/>
                <a:gd name="connsiteX148" fmla="*/ 2198302 w 4842919"/>
                <a:gd name="connsiteY148" fmla="*/ 70479 h 10831083"/>
                <a:gd name="connsiteX149" fmla="*/ 1776271 w 4842919"/>
                <a:gd name="connsiteY149" fmla="*/ 367951 h 10831083"/>
                <a:gd name="connsiteX150" fmla="*/ 1639257 w 4842919"/>
                <a:gd name="connsiteY150" fmla="*/ 692168 h 10831083"/>
                <a:gd name="connsiteX151" fmla="*/ 1628634 w 4842919"/>
                <a:gd name="connsiteY151" fmla="*/ 1143873 h 10831083"/>
                <a:gd name="connsiteX152" fmla="*/ 1792184 w 4842919"/>
                <a:gd name="connsiteY152" fmla="*/ 1466621 h 10831083"/>
                <a:gd name="connsiteX153" fmla="*/ 2061231 w 4842919"/>
                <a:gd name="connsiteY153" fmla="*/ 1853320 h 10831083"/>
                <a:gd name="connsiteX154" fmla="*/ 2064963 w 4842919"/>
                <a:gd name="connsiteY154" fmla="*/ 2162318 h 10831083"/>
                <a:gd name="connsiteX155" fmla="*/ 2004871 w 4842919"/>
                <a:gd name="connsiteY155" fmla="*/ 2513274 h 10831083"/>
                <a:gd name="connsiteX156" fmla="*/ 1562185 w 4842919"/>
                <a:gd name="connsiteY156" fmla="*/ 2813051 h 10831083"/>
                <a:gd name="connsiteX157" fmla="*/ 1139317 w 4842919"/>
                <a:gd name="connsiteY157" fmla="*/ 3020995 h 10831083"/>
                <a:gd name="connsiteX0" fmla="*/ 1139317 w 4842919"/>
                <a:gd name="connsiteY0" fmla="*/ 3020995 h 10909441"/>
                <a:gd name="connsiteX1" fmla="*/ 521192 w 4842919"/>
                <a:gd name="connsiteY1" fmla="*/ 3348556 h 10909441"/>
                <a:gd name="connsiteX2" fmla="*/ 332099 w 4842919"/>
                <a:gd name="connsiteY2" fmla="*/ 4163157 h 10909441"/>
                <a:gd name="connsiteX3" fmla="*/ 341311 w 4842919"/>
                <a:gd name="connsiteY3" fmla="*/ 5077558 h 10909441"/>
                <a:gd name="connsiteX4" fmla="*/ 280183 w 4842919"/>
                <a:gd name="connsiteY4" fmla="*/ 5956230 h 10909441"/>
                <a:gd name="connsiteX5" fmla="*/ 113548 w 4842919"/>
                <a:gd name="connsiteY5" fmla="*/ 6779357 h 10909441"/>
                <a:gd name="connsiteX6" fmla="*/ 57724 w 4842919"/>
                <a:gd name="connsiteY6" fmla="*/ 7509259 h 10909441"/>
                <a:gd name="connsiteX7" fmla="*/ 83682 w 4842919"/>
                <a:gd name="connsiteY7" fmla="*/ 8064430 h 10909441"/>
                <a:gd name="connsiteX8" fmla="*/ 51583 w 4842919"/>
                <a:gd name="connsiteY8" fmla="*/ 8331549 h 10909441"/>
                <a:gd name="connsiteX9" fmla="*/ 51583 w 4842919"/>
                <a:gd name="connsiteY9" fmla="*/ 8601459 h 10909441"/>
                <a:gd name="connsiteX10" fmla="*/ 158486 w 4842919"/>
                <a:gd name="connsiteY10" fmla="*/ 8755813 h 10909441"/>
                <a:gd name="connsiteX11" fmla="*/ 105733 w 4842919"/>
                <a:gd name="connsiteY11" fmla="*/ 8808566 h 10909441"/>
                <a:gd name="connsiteX12" fmla="*/ 193656 w 4842919"/>
                <a:gd name="connsiteY12" fmla="*/ 8878905 h 10909441"/>
                <a:gd name="connsiteX13" fmla="*/ 211240 w 4842919"/>
                <a:gd name="connsiteY13" fmla="*/ 8949243 h 10909441"/>
                <a:gd name="connsiteX14" fmla="*/ 211240 w 4842919"/>
                <a:gd name="connsiteY14" fmla="*/ 9001997 h 10909441"/>
                <a:gd name="connsiteX15" fmla="*/ 158486 w 4842919"/>
                <a:gd name="connsiteY15" fmla="*/ 9072336 h 10909441"/>
                <a:gd name="connsiteX16" fmla="*/ 105733 w 4842919"/>
                <a:gd name="connsiteY16" fmla="*/ 9177843 h 10909441"/>
                <a:gd name="connsiteX17" fmla="*/ 52979 w 4842919"/>
                <a:gd name="connsiteY17" fmla="*/ 9511951 h 10909441"/>
                <a:gd name="connsiteX18" fmla="*/ 225 w 4842919"/>
                <a:gd name="connsiteY18" fmla="*/ 9775720 h 10909441"/>
                <a:gd name="connsiteX19" fmla="*/ 35394 w 4842919"/>
                <a:gd name="connsiteY19" fmla="*/ 9898813 h 10909441"/>
                <a:gd name="connsiteX20" fmla="*/ 70563 w 4842919"/>
                <a:gd name="connsiteY20" fmla="*/ 10057074 h 10909441"/>
                <a:gd name="connsiteX21" fmla="*/ 228825 w 4842919"/>
                <a:gd name="connsiteY21" fmla="*/ 10303259 h 10909441"/>
                <a:gd name="connsiteX22" fmla="*/ 422256 w 4842919"/>
                <a:gd name="connsiteY22" fmla="*/ 10479105 h 10909441"/>
                <a:gd name="connsiteX23" fmla="*/ 527763 w 4842919"/>
                <a:gd name="connsiteY23" fmla="*/ 10496689 h 10909441"/>
                <a:gd name="connsiteX24" fmla="*/ 562933 w 4842919"/>
                <a:gd name="connsiteY24" fmla="*/ 10479105 h 10909441"/>
                <a:gd name="connsiteX25" fmla="*/ 510179 w 4842919"/>
                <a:gd name="connsiteY25" fmla="*/ 10356013 h 10909441"/>
                <a:gd name="connsiteX26" fmla="*/ 457425 w 4842919"/>
                <a:gd name="connsiteY26" fmla="*/ 10285674 h 10909441"/>
                <a:gd name="connsiteX27" fmla="*/ 369502 w 4842919"/>
                <a:gd name="connsiteY27" fmla="*/ 10162582 h 10909441"/>
                <a:gd name="connsiteX28" fmla="*/ 351917 w 4842919"/>
                <a:gd name="connsiteY28" fmla="*/ 9846059 h 10909441"/>
                <a:gd name="connsiteX29" fmla="*/ 422256 w 4842919"/>
                <a:gd name="connsiteY29" fmla="*/ 9652628 h 10909441"/>
                <a:gd name="connsiteX30" fmla="*/ 422256 w 4842919"/>
                <a:gd name="connsiteY30" fmla="*/ 9617459 h 10909441"/>
                <a:gd name="connsiteX31" fmla="*/ 527763 w 4842919"/>
                <a:gd name="connsiteY31" fmla="*/ 9775720 h 10909441"/>
                <a:gd name="connsiteX32" fmla="*/ 510179 w 4842919"/>
                <a:gd name="connsiteY32" fmla="*/ 9933982 h 10909441"/>
                <a:gd name="connsiteX33" fmla="*/ 492594 w 4842919"/>
                <a:gd name="connsiteY33" fmla="*/ 10092243 h 10909441"/>
                <a:gd name="connsiteX34" fmla="*/ 492594 w 4842919"/>
                <a:gd name="connsiteY34" fmla="*/ 10162582 h 10909441"/>
                <a:gd name="connsiteX35" fmla="*/ 562933 w 4842919"/>
                <a:gd name="connsiteY35" fmla="*/ 10180166 h 10909441"/>
                <a:gd name="connsiteX36" fmla="*/ 615686 w 4842919"/>
                <a:gd name="connsiteY36" fmla="*/ 9933982 h 10909441"/>
                <a:gd name="connsiteX37" fmla="*/ 615686 w 4842919"/>
                <a:gd name="connsiteY37" fmla="*/ 9670213 h 10909441"/>
                <a:gd name="connsiteX38" fmla="*/ 562933 w 4842919"/>
                <a:gd name="connsiteY38" fmla="*/ 9318520 h 10909441"/>
                <a:gd name="connsiteX39" fmla="*/ 527763 w 4842919"/>
                <a:gd name="connsiteY39" fmla="*/ 9089920 h 10909441"/>
                <a:gd name="connsiteX40" fmla="*/ 492594 w 4842919"/>
                <a:gd name="connsiteY40" fmla="*/ 8861320 h 10909441"/>
                <a:gd name="connsiteX41" fmla="*/ 562933 w 4842919"/>
                <a:gd name="connsiteY41" fmla="*/ 8579966 h 10909441"/>
                <a:gd name="connsiteX42" fmla="*/ 502642 w 4842919"/>
                <a:gd name="connsiteY42" fmla="*/ 8218225 h 10909441"/>
                <a:gd name="connsiteX43" fmla="*/ 974382 w 4842919"/>
                <a:gd name="connsiteY43" fmla="*/ 6496406 h 10909441"/>
                <a:gd name="connsiteX44" fmla="*/ 1067405 w 4842919"/>
                <a:gd name="connsiteY44" fmla="*/ 5613190 h 10909441"/>
                <a:gd name="connsiteX45" fmla="*/ 1093998 w 4842919"/>
                <a:gd name="connsiteY45" fmla="*/ 5115544 h 10909441"/>
                <a:gd name="connsiteX46" fmla="*/ 1130115 w 4842919"/>
                <a:gd name="connsiteY46" fmla="*/ 5187606 h 10909441"/>
                <a:gd name="connsiteX47" fmla="*/ 1207423 w 4842919"/>
                <a:gd name="connsiteY47" fmla="*/ 5640520 h 10909441"/>
                <a:gd name="connsiteX48" fmla="*/ 1325236 w 4842919"/>
                <a:gd name="connsiteY48" fmla="*/ 6306071 h 10909441"/>
                <a:gd name="connsiteX49" fmla="*/ 1193086 w 4842919"/>
                <a:gd name="connsiteY49" fmla="*/ 6738454 h 10909441"/>
                <a:gd name="connsiteX50" fmla="*/ 822515 w 4842919"/>
                <a:gd name="connsiteY50" fmla="*/ 7772698 h 10909441"/>
                <a:gd name="connsiteX51" fmla="*/ 698306 w 4842919"/>
                <a:gd name="connsiteY51" fmla="*/ 8794611 h 10909441"/>
                <a:gd name="connsiteX52" fmla="*/ 861871 w 4842919"/>
                <a:gd name="connsiteY52" fmla="*/ 9863643 h 10909441"/>
                <a:gd name="connsiteX53" fmla="*/ 1020133 w 4842919"/>
                <a:gd name="connsiteY53" fmla="*/ 10602197 h 10909441"/>
                <a:gd name="connsiteX54" fmla="*/ 1090471 w 4842919"/>
                <a:gd name="connsiteY54" fmla="*/ 10813213 h 10909441"/>
                <a:gd name="connsiteX55" fmla="*/ 1178394 w 4842919"/>
                <a:gd name="connsiteY55" fmla="*/ 10813213 h 10909441"/>
                <a:gd name="connsiteX56" fmla="*/ 1942348 w 4842919"/>
                <a:gd name="connsiteY56" fmla="*/ 10800513 h 10909441"/>
                <a:gd name="connsiteX57" fmla="*/ 2338979 w 4842919"/>
                <a:gd name="connsiteY57" fmla="*/ 10795628 h 10909441"/>
                <a:gd name="connsiteX58" fmla="*/ 2356563 w 4842919"/>
                <a:gd name="connsiteY58" fmla="*/ 10004320 h 10909441"/>
                <a:gd name="connsiteX59" fmla="*/ 2338979 w 4842919"/>
                <a:gd name="connsiteY59" fmla="*/ 9441613 h 10909441"/>
                <a:gd name="connsiteX60" fmla="*/ 2310160 w 4842919"/>
                <a:gd name="connsiteY60" fmla="*/ 9025932 h 10909441"/>
                <a:gd name="connsiteX61" fmla="*/ 2479656 w 4842919"/>
                <a:gd name="connsiteY61" fmla="*/ 9037166 h 10909441"/>
                <a:gd name="connsiteX62" fmla="*/ 2549994 w 4842919"/>
                <a:gd name="connsiteY62" fmla="*/ 9054751 h 10909441"/>
                <a:gd name="connsiteX63" fmla="*/ 2532410 w 4842919"/>
                <a:gd name="connsiteY63" fmla="*/ 9265766 h 10909441"/>
                <a:gd name="connsiteX64" fmla="*/ 2497240 w 4842919"/>
                <a:gd name="connsiteY64" fmla="*/ 9775720 h 10909441"/>
                <a:gd name="connsiteX65" fmla="*/ 2514825 w 4842919"/>
                <a:gd name="connsiteY65" fmla="*/ 10830797 h 10909441"/>
                <a:gd name="connsiteX66" fmla="*/ 2757590 w 4842919"/>
                <a:gd name="connsiteY66" fmla="*/ 10832263 h 10909441"/>
                <a:gd name="connsiteX67" fmla="*/ 3499563 w 4842919"/>
                <a:gd name="connsiteY67" fmla="*/ 10830797 h 10909441"/>
                <a:gd name="connsiteX68" fmla="*/ 3763333 w 4842919"/>
                <a:gd name="connsiteY68" fmla="*/ 10795628 h 10909441"/>
                <a:gd name="connsiteX69" fmla="*/ 3780917 w 4842919"/>
                <a:gd name="connsiteY69" fmla="*/ 10690120 h 10909441"/>
                <a:gd name="connsiteX70" fmla="*/ 3851256 w 4842919"/>
                <a:gd name="connsiteY70" fmla="*/ 10303259 h 10909441"/>
                <a:gd name="connsiteX71" fmla="*/ 3974348 w 4842919"/>
                <a:gd name="connsiteY71" fmla="*/ 9793305 h 10909441"/>
                <a:gd name="connsiteX72" fmla="*/ 4079856 w 4842919"/>
                <a:gd name="connsiteY72" fmla="*/ 9089920 h 10909441"/>
                <a:gd name="connsiteX73" fmla="*/ 4170011 w 4842919"/>
                <a:gd name="connsiteY73" fmla="*/ 8737391 h 10909441"/>
                <a:gd name="connsiteX74" fmla="*/ 4161486 w 4842919"/>
                <a:gd name="connsiteY74" fmla="*/ 8078640 h 10909441"/>
                <a:gd name="connsiteX75" fmla="*/ 4048340 w 4842919"/>
                <a:gd name="connsiteY75" fmla="*/ 7368455 h 10909441"/>
                <a:gd name="connsiteX76" fmla="*/ 3752447 w 4842919"/>
                <a:gd name="connsiteY76" fmla="*/ 6709857 h 10909441"/>
                <a:gd name="connsiteX77" fmla="*/ 3576297 w 4842919"/>
                <a:gd name="connsiteY77" fmla="*/ 6287204 h 10909441"/>
                <a:gd name="connsiteX78" fmla="*/ 3622656 w 4842919"/>
                <a:gd name="connsiteY78" fmla="*/ 5889520 h 10909441"/>
                <a:gd name="connsiteX79" fmla="*/ 3692994 w 4842919"/>
                <a:gd name="connsiteY79" fmla="*/ 5397151 h 10909441"/>
                <a:gd name="connsiteX80" fmla="*/ 3710579 w 4842919"/>
                <a:gd name="connsiteY80" fmla="*/ 5115797 h 10909441"/>
                <a:gd name="connsiteX81" fmla="*/ 3734304 w 4842919"/>
                <a:gd name="connsiteY81" fmla="*/ 5363936 h 10909441"/>
                <a:gd name="connsiteX82" fmla="*/ 3766752 w 4842919"/>
                <a:gd name="connsiteY82" fmla="*/ 6059505 h 10909441"/>
                <a:gd name="connsiteX83" fmla="*/ 3779452 w 4842919"/>
                <a:gd name="connsiteY83" fmla="*/ 6387263 h 10909441"/>
                <a:gd name="connsiteX84" fmla="*/ 3921594 w 4842919"/>
                <a:gd name="connsiteY84" fmla="*/ 6979766 h 10909441"/>
                <a:gd name="connsiteX85" fmla="*/ 4079856 w 4842919"/>
                <a:gd name="connsiteY85" fmla="*/ 7542474 h 10909441"/>
                <a:gd name="connsiteX86" fmla="*/ 4417591 w 4842919"/>
                <a:gd name="connsiteY86" fmla="*/ 8314523 h 10909441"/>
                <a:gd name="connsiteX87" fmla="*/ 4322970 w 4842919"/>
                <a:gd name="connsiteY87" fmla="*/ 8652537 h 10909441"/>
                <a:gd name="connsiteX88" fmla="*/ 4326040 w 4842919"/>
                <a:gd name="connsiteY88" fmla="*/ 8966828 h 10909441"/>
                <a:gd name="connsiteX89" fmla="*/ 4273286 w 4842919"/>
                <a:gd name="connsiteY89" fmla="*/ 9283351 h 10909441"/>
                <a:gd name="connsiteX90" fmla="*/ 4185363 w 4842919"/>
                <a:gd name="connsiteY90" fmla="*/ 9529536 h 10909441"/>
                <a:gd name="connsiteX91" fmla="*/ 4202948 w 4842919"/>
                <a:gd name="connsiteY91" fmla="*/ 9722966 h 10909441"/>
                <a:gd name="connsiteX92" fmla="*/ 4202948 w 4842919"/>
                <a:gd name="connsiteY92" fmla="*/ 9846059 h 10909441"/>
                <a:gd name="connsiteX93" fmla="*/ 4220533 w 4842919"/>
                <a:gd name="connsiteY93" fmla="*/ 10039489 h 10909441"/>
                <a:gd name="connsiteX94" fmla="*/ 4308456 w 4842919"/>
                <a:gd name="connsiteY94" fmla="*/ 10144997 h 10909441"/>
                <a:gd name="connsiteX95" fmla="*/ 4343625 w 4842919"/>
                <a:gd name="connsiteY95" fmla="*/ 10144997 h 10909441"/>
                <a:gd name="connsiteX96" fmla="*/ 4361210 w 4842919"/>
                <a:gd name="connsiteY96" fmla="*/ 10057074 h 10909441"/>
                <a:gd name="connsiteX97" fmla="*/ 4326040 w 4842919"/>
                <a:gd name="connsiteY97" fmla="*/ 9916397 h 10909441"/>
                <a:gd name="connsiteX98" fmla="*/ 4343625 w 4842919"/>
                <a:gd name="connsiteY98" fmla="*/ 9722966 h 10909441"/>
                <a:gd name="connsiteX99" fmla="*/ 4396379 w 4842919"/>
                <a:gd name="connsiteY99" fmla="*/ 9582289 h 10909441"/>
                <a:gd name="connsiteX100" fmla="*/ 4466717 w 4842919"/>
                <a:gd name="connsiteY100" fmla="*/ 9846059 h 10909441"/>
                <a:gd name="connsiteX101" fmla="*/ 4466717 w 4842919"/>
                <a:gd name="connsiteY101" fmla="*/ 10074659 h 10909441"/>
                <a:gd name="connsiteX102" fmla="*/ 4431548 w 4842919"/>
                <a:gd name="connsiteY102" fmla="*/ 10180166 h 10909441"/>
                <a:gd name="connsiteX103" fmla="*/ 4378794 w 4842919"/>
                <a:gd name="connsiteY103" fmla="*/ 10303259 h 10909441"/>
                <a:gd name="connsiteX104" fmla="*/ 4290871 w 4842919"/>
                <a:gd name="connsiteY104" fmla="*/ 10461520 h 10909441"/>
                <a:gd name="connsiteX105" fmla="*/ 4290871 w 4842919"/>
                <a:gd name="connsiteY105" fmla="*/ 10496689 h 10909441"/>
                <a:gd name="connsiteX106" fmla="*/ 4449133 w 4842919"/>
                <a:gd name="connsiteY106" fmla="*/ 10320843 h 10909441"/>
                <a:gd name="connsiteX107" fmla="*/ 4607394 w 4842919"/>
                <a:gd name="connsiteY107" fmla="*/ 10250505 h 10909441"/>
                <a:gd name="connsiteX108" fmla="*/ 4712902 w 4842919"/>
                <a:gd name="connsiteY108" fmla="*/ 10074659 h 10909441"/>
                <a:gd name="connsiteX109" fmla="*/ 4783240 w 4842919"/>
                <a:gd name="connsiteY109" fmla="*/ 9916397 h 10909441"/>
                <a:gd name="connsiteX110" fmla="*/ 4835994 w 4842919"/>
                <a:gd name="connsiteY110" fmla="*/ 9740551 h 10909441"/>
                <a:gd name="connsiteX111" fmla="*/ 4783240 w 4842919"/>
                <a:gd name="connsiteY111" fmla="*/ 9406443 h 10909441"/>
                <a:gd name="connsiteX112" fmla="*/ 4842833 w 4842919"/>
                <a:gd name="connsiteY112" fmla="*/ 8994182 h 10909441"/>
                <a:gd name="connsiteX113" fmla="*/ 4767051 w 4842919"/>
                <a:gd name="connsiteY113" fmla="*/ 8494835 h 10909441"/>
                <a:gd name="connsiteX114" fmla="*/ 4720438 w 4842919"/>
                <a:gd name="connsiteY114" fmla="*/ 7532146 h 10909441"/>
                <a:gd name="connsiteX115" fmla="*/ 4705086 w 4842919"/>
                <a:gd name="connsiteY115" fmla="*/ 6929803 h 10909441"/>
                <a:gd name="connsiteX116" fmla="*/ 4633144 w 4842919"/>
                <a:gd name="connsiteY116" fmla="*/ 6381611 h 10909441"/>
                <a:gd name="connsiteX117" fmla="*/ 4509423 w 4842919"/>
                <a:gd name="connsiteY117" fmla="*/ 5797689 h 10909441"/>
                <a:gd name="connsiteX118" fmla="*/ 4468950 w 4842919"/>
                <a:gd name="connsiteY118" fmla="*/ 4536900 h 10909441"/>
                <a:gd name="connsiteX119" fmla="*/ 4486334 w 4842919"/>
                <a:gd name="connsiteY119" fmla="*/ 3790581 h 10909441"/>
                <a:gd name="connsiteX120" fmla="*/ 4249079 w 4842919"/>
                <a:gd name="connsiteY120" fmla="*/ 3340208 h 10909441"/>
                <a:gd name="connsiteX121" fmla="*/ 3999320 w 4842919"/>
                <a:gd name="connsiteY121" fmla="*/ 3134280 h 10909441"/>
                <a:gd name="connsiteX122" fmla="*/ 3678324 w 4842919"/>
                <a:gd name="connsiteY122" fmla="*/ 3002758 h 10909441"/>
                <a:gd name="connsiteX123" fmla="*/ 3402429 w 4842919"/>
                <a:gd name="connsiteY123" fmla="*/ 2835938 h 10909441"/>
                <a:gd name="connsiteX124" fmla="*/ 3024779 w 4842919"/>
                <a:gd name="connsiteY124" fmla="*/ 2618782 h 10909441"/>
                <a:gd name="connsiteX125" fmla="*/ 2932566 w 4842919"/>
                <a:gd name="connsiteY125" fmla="*/ 2321634 h 10909441"/>
                <a:gd name="connsiteX126" fmla="*/ 2940426 w 4842919"/>
                <a:gd name="connsiteY126" fmla="*/ 2048534 h 10909441"/>
                <a:gd name="connsiteX127" fmla="*/ 3136471 w 4842919"/>
                <a:gd name="connsiteY127" fmla="*/ 2055350 h 10909441"/>
                <a:gd name="connsiteX128" fmla="*/ 3381669 w 4842919"/>
                <a:gd name="connsiteY128" fmla="*/ 2064655 h 10909441"/>
                <a:gd name="connsiteX129" fmla="*/ 3456335 w 4842919"/>
                <a:gd name="connsiteY129" fmla="*/ 1872657 h 10909441"/>
                <a:gd name="connsiteX130" fmla="*/ 3490152 w 4842919"/>
                <a:gd name="connsiteY130" fmla="*/ 1834162 h 10909441"/>
                <a:gd name="connsiteX131" fmla="*/ 3544393 w 4842919"/>
                <a:gd name="connsiteY131" fmla="*/ 1774720 h 10909441"/>
                <a:gd name="connsiteX132" fmla="*/ 3517148 w 4842919"/>
                <a:gd name="connsiteY132" fmla="*/ 1698444 h 10909441"/>
                <a:gd name="connsiteX133" fmla="*/ 3479084 w 4842919"/>
                <a:gd name="connsiteY133" fmla="*/ 1672741 h 10909441"/>
                <a:gd name="connsiteX134" fmla="*/ 3538167 w 4842919"/>
                <a:gd name="connsiteY134" fmla="*/ 1647680 h 10909441"/>
                <a:gd name="connsiteX135" fmla="*/ 3581842 w 4842919"/>
                <a:gd name="connsiteY135" fmla="*/ 1598300 h 10909441"/>
                <a:gd name="connsiteX136" fmla="*/ 3576833 w 4842919"/>
                <a:gd name="connsiteY136" fmla="*/ 1533129 h 10909441"/>
                <a:gd name="connsiteX137" fmla="*/ 3582358 w 4842919"/>
                <a:gd name="connsiteY137" fmla="*/ 1437316 h 10909441"/>
                <a:gd name="connsiteX138" fmla="*/ 3625953 w 4842919"/>
                <a:gd name="connsiteY138" fmla="*/ 1394453 h 10909441"/>
                <a:gd name="connsiteX139" fmla="*/ 3724744 w 4842919"/>
                <a:gd name="connsiteY139" fmla="*/ 1373572 h 10909441"/>
                <a:gd name="connsiteX140" fmla="*/ 3777254 w 4842919"/>
                <a:gd name="connsiteY140" fmla="*/ 1295174 h 10909441"/>
                <a:gd name="connsiteX141" fmla="*/ 3694093 w 4842919"/>
                <a:gd name="connsiteY141" fmla="*/ 1189665 h 10909441"/>
                <a:gd name="connsiteX142" fmla="*/ 3635111 w 4842919"/>
                <a:gd name="connsiteY142" fmla="*/ 1106749 h 10909441"/>
                <a:gd name="connsiteX143" fmla="*/ 3576129 w 4842919"/>
                <a:gd name="connsiteY143" fmla="*/ 991838 h 10909441"/>
                <a:gd name="connsiteX144" fmla="*/ 3618394 w 4842919"/>
                <a:gd name="connsiteY144" fmla="*/ 798392 h 10909441"/>
                <a:gd name="connsiteX145" fmla="*/ 3578949 w 4842919"/>
                <a:gd name="connsiteY145" fmla="*/ 379767 h 10909441"/>
                <a:gd name="connsiteX146" fmla="*/ 3230479 w 4842919"/>
                <a:gd name="connsiteY146" fmla="*/ 98358 h 10909441"/>
                <a:gd name="connsiteX147" fmla="*/ 2717060 w 4842919"/>
                <a:gd name="connsiteY147" fmla="*/ 854 h 10909441"/>
                <a:gd name="connsiteX148" fmla="*/ 2198302 w 4842919"/>
                <a:gd name="connsiteY148" fmla="*/ 70479 h 10909441"/>
                <a:gd name="connsiteX149" fmla="*/ 1776271 w 4842919"/>
                <a:gd name="connsiteY149" fmla="*/ 367951 h 10909441"/>
                <a:gd name="connsiteX150" fmla="*/ 1639257 w 4842919"/>
                <a:gd name="connsiteY150" fmla="*/ 692168 h 10909441"/>
                <a:gd name="connsiteX151" fmla="*/ 1628634 w 4842919"/>
                <a:gd name="connsiteY151" fmla="*/ 1143873 h 10909441"/>
                <a:gd name="connsiteX152" fmla="*/ 1792184 w 4842919"/>
                <a:gd name="connsiteY152" fmla="*/ 1466621 h 10909441"/>
                <a:gd name="connsiteX153" fmla="*/ 2061231 w 4842919"/>
                <a:gd name="connsiteY153" fmla="*/ 1853320 h 10909441"/>
                <a:gd name="connsiteX154" fmla="*/ 2064963 w 4842919"/>
                <a:gd name="connsiteY154" fmla="*/ 2162318 h 10909441"/>
                <a:gd name="connsiteX155" fmla="*/ 2004871 w 4842919"/>
                <a:gd name="connsiteY155" fmla="*/ 2513274 h 10909441"/>
                <a:gd name="connsiteX156" fmla="*/ 1562185 w 4842919"/>
                <a:gd name="connsiteY156" fmla="*/ 2813051 h 10909441"/>
                <a:gd name="connsiteX157" fmla="*/ 1139317 w 4842919"/>
                <a:gd name="connsiteY157" fmla="*/ 3020995 h 10909441"/>
                <a:gd name="connsiteX0" fmla="*/ 1139317 w 4842919"/>
                <a:gd name="connsiteY0" fmla="*/ 3020995 h 10844539"/>
                <a:gd name="connsiteX1" fmla="*/ 521192 w 4842919"/>
                <a:gd name="connsiteY1" fmla="*/ 3348556 h 10844539"/>
                <a:gd name="connsiteX2" fmla="*/ 332099 w 4842919"/>
                <a:gd name="connsiteY2" fmla="*/ 4163157 h 10844539"/>
                <a:gd name="connsiteX3" fmla="*/ 341311 w 4842919"/>
                <a:gd name="connsiteY3" fmla="*/ 5077558 h 10844539"/>
                <a:gd name="connsiteX4" fmla="*/ 280183 w 4842919"/>
                <a:gd name="connsiteY4" fmla="*/ 5956230 h 10844539"/>
                <a:gd name="connsiteX5" fmla="*/ 113548 w 4842919"/>
                <a:gd name="connsiteY5" fmla="*/ 6779357 h 10844539"/>
                <a:gd name="connsiteX6" fmla="*/ 57724 w 4842919"/>
                <a:gd name="connsiteY6" fmla="*/ 7509259 h 10844539"/>
                <a:gd name="connsiteX7" fmla="*/ 83682 w 4842919"/>
                <a:gd name="connsiteY7" fmla="*/ 8064430 h 10844539"/>
                <a:gd name="connsiteX8" fmla="*/ 51583 w 4842919"/>
                <a:gd name="connsiteY8" fmla="*/ 8331549 h 10844539"/>
                <a:gd name="connsiteX9" fmla="*/ 51583 w 4842919"/>
                <a:gd name="connsiteY9" fmla="*/ 8601459 h 10844539"/>
                <a:gd name="connsiteX10" fmla="*/ 158486 w 4842919"/>
                <a:gd name="connsiteY10" fmla="*/ 8755813 h 10844539"/>
                <a:gd name="connsiteX11" fmla="*/ 105733 w 4842919"/>
                <a:gd name="connsiteY11" fmla="*/ 8808566 h 10844539"/>
                <a:gd name="connsiteX12" fmla="*/ 193656 w 4842919"/>
                <a:gd name="connsiteY12" fmla="*/ 8878905 h 10844539"/>
                <a:gd name="connsiteX13" fmla="*/ 211240 w 4842919"/>
                <a:gd name="connsiteY13" fmla="*/ 8949243 h 10844539"/>
                <a:gd name="connsiteX14" fmla="*/ 211240 w 4842919"/>
                <a:gd name="connsiteY14" fmla="*/ 9001997 h 10844539"/>
                <a:gd name="connsiteX15" fmla="*/ 158486 w 4842919"/>
                <a:gd name="connsiteY15" fmla="*/ 9072336 h 10844539"/>
                <a:gd name="connsiteX16" fmla="*/ 105733 w 4842919"/>
                <a:gd name="connsiteY16" fmla="*/ 9177843 h 10844539"/>
                <a:gd name="connsiteX17" fmla="*/ 52979 w 4842919"/>
                <a:gd name="connsiteY17" fmla="*/ 9511951 h 10844539"/>
                <a:gd name="connsiteX18" fmla="*/ 225 w 4842919"/>
                <a:gd name="connsiteY18" fmla="*/ 9775720 h 10844539"/>
                <a:gd name="connsiteX19" fmla="*/ 35394 w 4842919"/>
                <a:gd name="connsiteY19" fmla="*/ 9898813 h 10844539"/>
                <a:gd name="connsiteX20" fmla="*/ 70563 w 4842919"/>
                <a:gd name="connsiteY20" fmla="*/ 10057074 h 10844539"/>
                <a:gd name="connsiteX21" fmla="*/ 228825 w 4842919"/>
                <a:gd name="connsiteY21" fmla="*/ 10303259 h 10844539"/>
                <a:gd name="connsiteX22" fmla="*/ 422256 w 4842919"/>
                <a:gd name="connsiteY22" fmla="*/ 10479105 h 10844539"/>
                <a:gd name="connsiteX23" fmla="*/ 527763 w 4842919"/>
                <a:gd name="connsiteY23" fmla="*/ 10496689 h 10844539"/>
                <a:gd name="connsiteX24" fmla="*/ 562933 w 4842919"/>
                <a:gd name="connsiteY24" fmla="*/ 10479105 h 10844539"/>
                <a:gd name="connsiteX25" fmla="*/ 510179 w 4842919"/>
                <a:gd name="connsiteY25" fmla="*/ 10356013 h 10844539"/>
                <a:gd name="connsiteX26" fmla="*/ 457425 w 4842919"/>
                <a:gd name="connsiteY26" fmla="*/ 10285674 h 10844539"/>
                <a:gd name="connsiteX27" fmla="*/ 369502 w 4842919"/>
                <a:gd name="connsiteY27" fmla="*/ 10162582 h 10844539"/>
                <a:gd name="connsiteX28" fmla="*/ 351917 w 4842919"/>
                <a:gd name="connsiteY28" fmla="*/ 9846059 h 10844539"/>
                <a:gd name="connsiteX29" fmla="*/ 422256 w 4842919"/>
                <a:gd name="connsiteY29" fmla="*/ 9652628 h 10844539"/>
                <a:gd name="connsiteX30" fmla="*/ 422256 w 4842919"/>
                <a:gd name="connsiteY30" fmla="*/ 9617459 h 10844539"/>
                <a:gd name="connsiteX31" fmla="*/ 527763 w 4842919"/>
                <a:gd name="connsiteY31" fmla="*/ 9775720 h 10844539"/>
                <a:gd name="connsiteX32" fmla="*/ 510179 w 4842919"/>
                <a:gd name="connsiteY32" fmla="*/ 9933982 h 10844539"/>
                <a:gd name="connsiteX33" fmla="*/ 492594 w 4842919"/>
                <a:gd name="connsiteY33" fmla="*/ 10092243 h 10844539"/>
                <a:gd name="connsiteX34" fmla="*/ 492594 w 4842919"/>
                <a:gd name="connsiteY34" fmla="*/ 10162582 h 10844539"/>
                <a:gd name="connsiteX35" fmla="*/ 562933 w 4842919"/>
                <a:gd name="connsiteY35" fmla="*/ 10180166 h 10844539"/>
                <a:gd name="connsiteX36" fmla="*/ 615686 w 4842919"/>
                <a:gd name="connsiteY36" fmla="*/ 9933982 h 10844539"/>
                <a:gd name="connsiteX37" fmla="*/ 615686 w 4842919"/>
                <a:gd name="connsiteY37" fmla="*/ 9670213 h 10844539"/>
                <a:gd name="connsiteX38" fmla="*/ 562933 w 4842919"/>
                <a:gd name="connsiteY38" fmla="*/ 9318520 h 10844539"/>
                <a:gd name="connsiteX39" fmla="*/ 527763 w 4842919"/>
                <a:gd name="connsiteY39" fmla="*/ 9089920 h 10844539"/>
                <a:gd name="connsiteX40" fmla="*/ 492594 w 4842919"/>
                <a:gd name="connsiteY40" fmla="*/ 8861320 h 10844539"/>
                <a:gd name="connsiteX41" fmla="*/ 562933 w 4842919"/>
                <a:gd name="connsiteY41" fmla="*/ 8579966 h 10844539"/>
                <a:gd name="connsiteX42" fmla="*/ 502642 w 4842919"/>
                <a:gd name="connsiteY42" fmla="*/ 8218225 h 10844539"/>
                <a:gd name="connsiteX43" fmla="*/ 974382 w 4842919"/>
                <a:gd name="connsiteY43" fmla="*/ 6496406 h 10844539"/>
                <a:gd name="connsiteX44" fmla="*/ 1067405 w 4842919"/>
                <a:gd name="connsiteY44" fmla="*/ 5613190 h 10844539"/>
                <a:gd name="connsiteX45" fmla="*/ 1093998 w 4842919"/>
                <a:gd name="connsiteY45" fmla="*/ 5115544 h 10844539"/>
                <a:gd name="connsiteX46" fmla="*/ 1130115 w 4842919"/>
                <a:gd name="connsiteY46" fmla="*/ 5187606 h 10844539"/>
                <a:gd name="connsiteX47" fmla="*/ 1207423 w 4842919"/>
                <a:gd name="connsiteY47" fmla="*/ 5640520 h 10844539"/>
                <a:gd name="connsiteX48" fmla="*/ 1325236 w 4842919"/>
                <a:gd name="connsiteY48" fmla="*/ 6306071 h 10844539"/>
                <a:gd name="connsiteX49" fmla="*/ 1193086 w 4842919"/>
                <a:gd name="connsiteY49" fmla="*/ 6738454 h 10844539"/>
                <a:gd name="connsiteX50" fmla="*/ 822515 w 4842919"/>
                <a:gd name="connsiteY50" fmla="*/ 7772698 h 10844539"/>
                <a:gd name="connsiteX51" fmla="*/ 698306 w 4842919"/>
                <a:gd name="connsiteY51" fmla="*/ 8794611 h 10844539"/>
                <a:gd name="connsiteX52" fmla="*/ 861871 w 4842919"/>
                <a:gd name="connsiteY52" fmla="*/ 9863643 h 10844539"/>
                <a:gd name="connsiteX53" fmla="*/ 1020133 w 4842919"/>
                <a:gd name="connsiteY53" fmla="*/ 10602197 h 10844539"/>
                <a:gd name="connsiteX54" fmla="*/ 1090471 w 4842919"/>
                <a:gd name="connsiteY54" fmla="*/ 10813213 h 10844539"/>
                <a:gd name="connsiteX55" fmla="*/ 1178394 w 4842919"/>
                <a:gd name="connsiteY55" fmla="*/ 10813213 h 10844539"/>
                <a:gd name="connsiteX56" fmla="*/ 1942348 w 4842919"/>
                <a:gd name="connsiteY56" fmla="*/ 10800513 h 10844539"/>
                <a:gd name="connsiteX57" fmla="*/ 2338979 w 4842919"/>
                <a:gd name="connsiteY57" fmla="*/ 10795628 h 10844539"/>
                <a:gd name="connsiteX58" fmla="*/ 2356563 w 4842919"/>
                <a:gd name="connsiteY58" fmla="*/ 10004320 h 10844539"/>
                <a:gd name="connsiteX59" fmla="*/ 2338979 w 4842919"/>
                <a:gd name="connsiteY59" fmla="*/ 9441613 h 10844539"/>
                <a:gd name="connsiteX60" fmla="*/ 2310160 w 4842919"/>
                <a:gd name="connsiteY60" fmla="*/ 9025932 h 10844539"/>
                <a:gd name="connsiteX61" fmla="*/ 2479656 w 4842919"/>
                <a:gd name="connsiteY61" fmla="*/ 9037166 h 10844539"/>
                <a:gd name="connsiteX62" fmla="*/ 2549994 w 4842919"/>
                <a:gd name="connsiteY62" fmla="*/ 9054751 h 10844539"/>
                <a:gd name="connsiteX63" fmla="*/ 2532410 w 4842919"/>
                <a:gd name="connsiteY63" fmla="*/ 9265766 h 10844539"/>
                <a:gd name="connsiteX64" fmla="*/ 2497240 w 4842919"/>
                <a:gd name="connsiteY64" fmla="*/ 9775720 h 10844539"/>
                <a:gd name="connsiteX65" fmla="*/ 2514825 w 4842919"/>
                <a:gd name="connsiteY65" fmla="*/ 10830797 h 10844539"/>
                <a:gd name="connsiteX66" fmla="*/ 2757590 w 4842919"/>
                <a:gd name="connsiteY66" fmla="*/ 10832263 h 10844539"/>
                <a:gd name="connsiteX67" fmla="*/ 3499563 w 4842919"/>
                <a:gd name="connsiteY67" fmla="*/ 10830797 h 10844539"/>
                <a:gd name="connsiteX68" fmla="*/ 3763333 w 4842919"/>
                <a:gd name="connsiteY68" fmla="*/ 10795628 h 10844539"/>
                <a:gd name="connsiteX69" fmla="*/ 3780917 w 4842919"/>
                <a:gd name="connsiteY69" fmla="*/ 10690120 h 10844539"/>
                <a:gd name="connsiteX70" fmla="*/ 3851256 w 4842919"/>
                <a:gd name="connsiteY70" fmla="*/ 10303259 h 10844539"/>
                <a:gd name="connsiteX71" fmla="*/ 3974348 w 4842919"/>
                <a:gd name="connsiteY71" fmla="*/ 9793305 h 10844539"/>
                <a:gd name="connsiteX72" fmla="*/ 4079856 w 4842919"/>
                <a:gd name="connsiteY72" fmla="*/ 9089920 h 10844539"/>
                <a:gd name="connsiteX73" fmla="*/ 4170011 w 4842919"/>
                <a:gd name="connsiteY73" fmla="*/ 8737391 h 10844539"/>
                <a:gd name="connsiteX74" fmla="*/ 4161486 w 4842919"/>
                <a:gd name="connsiteY74" fmla="*/ 8078640 h 10844539"/>
                <a:gd name="connsiteX75" fmla="*/ 4048340 w 4842919"/>
                <a:gd name="connsiteY75" fmla="*/ 7368455 h 10844539"/>
                <a:gd name="connsiteX76" fmla="*/ 3752447 w 4842919"/>
                <a:gd name="connsiteY76" fmla="*/ 6709857 h 10844539"/>
                <a:gd name="connsiteX77" fmla="*/ 3576297 w 4842919"/>
                <a:gd name="connsiteY77" fmla="*/ 6287204 h 10844539"/>
                <a:gd name="connsiteX78" fmla="*/ 3622656 w 4842919"/>
                <a:gd name="connsiteY78" fmla="*/ 5889520 h 10844539"/>
                <a:gd name="connsiteX79" fmla="*/ 3692994 w 4842919"/>
                <a:gd name="connsiteY79" fmla="*/ 5397151 h 10844539"/>
                <a:gd name="connsiteX80" fmla="*/ 3710579 w 4842919"/>
                <a:gd name="connsiteY80" fmla="*/ 5115797 h 10844539"/>
                <a:gd name="connsiteX81" fmla="*/ 3734304 w 4842919"/>
                <a:gd name="connsiteY81" fmla="*/ 5363936 h 10844539"/>
                <a:gd name="connsiteX82" fmla="*/ 3766752 w 4842919"/>
                <a:gd name="connsiteY82" fmla="*/ 6059505 h 10844539"/>
                <a:gd name="connsiteX83" fmla="*/ 3779452 w 4842919"/>
                <a:gd name="connsiteY83" fmla="*/ 6387263 h 10844539"/>
                <a:gd name="connsiteX84" fmla="*/ 3921594 w 4842919"/>
                <a:gd name="connsiteY84" fmla="*/ 6979766 h 10844539"/>
                <a:gd name="connsiteX85" fmla="*/ 4079856 w 4842919"/>
                <a:gd name="connsiteY85" fmla="*/ 7542474 h 10844539"/>
                <a:gd name="connsiteX86" fmla="*/ 4417591 w 4842919"/>
                <a:gd name="connsiteY86" fmla="*/ 8314523 h 10844539"/>
                <a:gd name="connsiteX87" fmla="*/ 4322970 w 4842919"/>
                <a:gd name="connsiteY87" fmla="*/ 8652537 h 10844539"/>
                <a:gd name="connsiteX88" fmla="*/ 4326040 w 4842919"/>
                <a:gd name="connsiteY88" fmla="*/ 8966828 h 10844539"/>
                <a:gd name="connsiteX89" fmla="*/ 4273286 w 4842919"/>
                <a:gd name="connsiteY89" fmla="*/ 9283351 h 10844539"/>
                <a:gd name="connsiteX90" fmla="*/ 4185363 w 4842919"/>
                <a:gd name="connsiteY90" fmla="*/ 9529536 h 10844539"/>
                <a:gd name="connsiteX91" fmla="*/ 4202948 w 4842919"/>
                <a:gd name="connsiteY91" fmla="*/ 9722966 h 10844539"/>
                <a:gd name="connsiteX92" fmla="*/ 4202948 w 4842919"/>
                <a:gd name="connsiteY92" fmla="*/ 9846059 h 10844539"/>
                <a:gd name="connsiteX93" fmla="*/ 4220533 w 4842919"/>
                <a:gd name="connsiteY93" fmla="*/ 10039489 h 10844539"/>
                <a:gd name="connsiteX94" fmla="*/ 4308456 w 4842919"/>
                <a:gd name="connsiteY94" fmla="*/ 10144997 h 10844539"/>
                <a:gd name="connsiteX95" fmla="*/ 4343625 w 4842919"/>
                <a:gd name="connsiteY95" fmla="*/ 10144997 h 10844539"/>
                <a:gd name="connsiteX96" fmla="*/ 4361210 w 4842919"/>
                <a:gd name="connsiteY96" fmla="*/ 10057074 h 10844539"/>
                <a:gd name="connsiteX97" fmla="*/ 4326040 w 4842919"/>
                <a:gd name="connsiteY97" fmla="*/ 9916397 h 10844539"/>
                <a:gd name="connsiteX98" fmla="*/ 4343625 w 4842919"/>
                <a:gd name="connsiteY98" fmla="*/ 9722966 h 10844539"/>
                <a:gd name="connsiteX99" fmla="*/ 4396379 w 4842919"/>
                <a:gd name="connsiteY99" fmla="*/ 9582289 h 10844539"/>
                <a:gd name="connsiteX100" fmla="*/ 4466717 w 4842919"/>
                <a:gd name="connsiteY100" fmla="*/ 9846059 h 10844539"/>
                <a:gd name="connsiteX101" fmla="*/ 4466717 w 4842919"/>
                <a:gd name="connsiteY101" fmla="*/ 10074659 h 10844539"/>
                <a:gd name="connsiteX102" fmla="*/ 4431548 w 4842919"/>
                <a:gd name="connsiteY102" fmla="*/ 10180166 h 10844539"/>
                <a:gd name="connsiteX103" fmla="*/ 4378794 w 4842919"/>
                <a:gd name="connsiteY103" fmla="*/ 10303259 h 10844539"/>
                <a:gd name="connsiteX104" fmla="*/ 4290871 w 4842919"/>
                <a:gd name="connsiteY104" fmla="*/ 10461520 h 10844539"/>
                <a:gd name="connsiteX105" fmla="*/ 4290871 w 4842919"/>
                <a:gd name="connsiteY105" fmla="*/ 10496689 h 10844539"/>
                <a:gd name="connsiteX106" fmla="*/ 4449133 w 4842919"/>
                <a:gd name="connsiteY106" fmla="*/ 10320843 h 10844539"/>
                <a:gd name="connsiteX107" fmla="*/ 4607394 w 4842919"/>
                <a:gd name="connsiteY107" fmla="*/ 10250505 h 10844539"/>
                <a:gd name="connsiteX108" fmla="*/ 4712902 w 4842919"/>
                <a:gd name="connsiteY108" fmla="*/ 10074659 h 10844539"/>
                <a:gd name="connsiteX109" fmla="*/ 4783240 w 4842919"/>
                <a:gd name="connsiteY109" fmla="*/ 9916397 h 10844539"/>
                <a:gd name="connsiteX110" fmla="*/ 4835994 w 4842919"/>
                <a:gd name="connsiteY110" fmla="*/ 9740551 h 10844539"/>
                <a:gd name="connsiteX111" fmla="*/ 4783240 w 4842919"/>
                <a:gd name="connsiteY111" fmla="*/ 9406443 h 10844539"/>
                <a:gd name="connsiteX112" fmla="*/ 4842833 w 4842919"/>
                <a:gd name="connsiteY112" fmla="*/ 8994182 h 10844539"/>
                <a:gd name="connsiteX113" fmla="*/ 4767051 w 4842919"/>
                <a:gd name="connsiteY113" fmla="*/ 8494835 h 10844539"/>
                <a:gd name="connsiteX114" fmla="*/ 4720438 w 4842919"/>
                <a:gd name="connsiteY114" fmla="*/ 7532146 h 10844539"/>
                <a:gd name="connsiteX115" fmla="*/ 4705086 w 4842919"/>
                <a:gd name="connsiteY115" fmla="*/ 6929803 h 10844539"/>
                <a:gd name="connsiteX116" fmla="*/ 4633144 w 4842919"/>
                <a:gd name="connsiteY116" fmla="*/ 6381611 h 10844539"/>
                <a:gd name="connsiteX117" fmla="*/ 4509423 w 4842919"/>
                <a:gd name="connsiteY117" fmla="*/ 5797689 h 10844539"/>
                <a:gd name="connsiteX118" fmla="*/ 4468950 w 4842919"/>
                <a:gd name="connsiteY118" fmla="*/ 4536900 h 10844539"/>
                <a:gd name="connsiteX119" fmla="*/ 4486334 w 4842919"/>
                <a:gd name="connsiteY119" fmla="*/ 3790581 h 10844539"/>
                <a:gd name="connsiteX120" fmla="*/ 4249079 w 4842919"/>
                <a:gd name="connsiteY120" fmla="*/ 3340208 h 10844539"/>
                <a:gd name="connsiteX121" fmla="*/ 3999320 w 4842919"/>
                <a:gd name="connsiteY121" fmla="*/ 3134280 h 10844539"/>
                <a:gd name="connsiteX122" fmla="*/ 3678324 w 4842919"/>
                <a:gd name="connsiteY122" fmla="*/ 3002758 h 10844539"/>
                <a:gd name="connsiteX123" fmla="*/ 3402429 w 4842919"/>
                <a:gd name="connsiteY123" fmla="*/ 2835938 h 10844539"/>
                <a:gd name="connsiteX124" fmla="*/ 3024779 w 4842919"/>
                <a:gd name="connsiteY124" fmla="*/ 2618782 h 10844539"/>
                <a:gd name="connsiteX125" fmla="*/ 2932566 w 4842919"/>
                <a:gd name="connsiteY125" fmla="*/ 2321634 h 10844539"/>
                <a:gd name="connsiteX126" fmla="*/ 2940426 w 4842919"/>
                <a:gd name="connsiteY126" fmla="*/ 2048534 h 10844539"/>
                <a:gd name="connsiteX127" fmla="*/ 3136471 w 4842919"/>
                <a:gd name="connsiteY127" fmla="*/ 2055350 h 10844539"/>
                <a:gd name="connsiteX128" fmla="*/ 3381669 w 4842919"/>
                <a:gd name="connsiteY128" fmla="*/ 2064655 h 10844539"/>
                <a:gd name="connsiteX129" fmla="*/ 3456335 w 4842919"/>
                <a:gd name="connsiteY129" fmla="*/ 1872657 h 10844539"/>
                <a:gd name="connsiteX130" fmla="*/ 3490152 w 4842919"/>
                <a:gd name="connsiteY130" fmla="*/ 1834162 h 10844539"/>
                <a:gd name="connsiteX131" fmla="*/ 3544393 w 4842919"/>
                <a:gd name="connsiteY131" fmla="*/ 1774720 h 10844539"/>
                <a:gd name="connsiteX132" fmla="*/ 3517148 w 4842919"/>
                <a:gd name="connsiteY132" fmla="*/ 1698444 h 10844539"/>
                <a:gd name="connsiteX133" fmla="*/ 3479084 w 4842919"/>
                <a:gd name="connsiteY133" fmla="*/ 1672741 h 10844539"/>
                <a:gd name="connsiteX134" fmla="*/ 3538167 w 4842919"/>
                <a:gd name="connsiteY134" fmla="*/ 1647680 h 10844539"/>
                <a:gd name="connsiteX135" fmla="*/ 3581842 w 4842919"/>
                <a:gd name="connsiteY135" fmla="*/ 1598300 h 10844539"/>
                <a:gd name="connsiteX136" fmla="*/ 3576833 w 4842919"/>
                <a:gd name="connsiteY136" fmla="*/ 1533129 h 10844539"/>
                <a:gd name="connsiteX137" fmla="*/ 3582358 w 4842919"/>
                <a:gd name="connsiteY137" fmla="*/ 1437316 h 10844539"/>
                <a:gd name="connsiteX138" fmla="*/ 3625953 w 4842919"/>
                <a:gd name="connsiteY138" fmla="*/ 1394453 h 10844539"/>
                <a:gd name="connsiteX139" fmla="*/ 3724744 w 4842919"/>
                <a:gd name="connsiteY139" fmla="*/ 1373572 h 10844539"/>
                <a:gd name="connsiteX140" fmla="*/ 3777254 w 4842919"/>
                <a:gd name="connsiteY140" fmla="*/ 1295174 h 10844539"/>
                <a:gd name="connsiteX141" fmla="*/ 3694093 w 4842919"/>
                <a:gd name="connsiteY141" fmla="*/ 1189665 h 10844539"/>
                <a:gd name="connsiteX142" fmla="*/ 3635111 w 4842919"/>
                <a:gd name="connsiteY142" fmla="*/ 1106749 h 10844539"/>
                <a:gd name="connsiteX143" fmla="*/ 3576129 w 4842919"/>
                <a:gd name="connsiteY143" fmla="*/ 991838 h 10844539"/>
                <a:gd name="connsiteX144" fmla="*/ 3618394 w 4842919"/>
                <a:gd name="connsiteY144" fmla="*/ 798392 h 10844539"/>
                <a:gd name="connsiteX145" fmla="*/ 3578949 w 4842919"/>
                <a:gd name="connsiteY145" fmla="*/ 379767 h 10844539"/>
                <a:gd name="connsiteX146" fmla="*/ 3230479 w 4842919"/>
                <a:gd name="connsiteY146" fmla="*/ 98358 h 10844539"/>
                <a:gd name="connsiteX147" fmla="*/ 2717060 w 4842919"/>
                <a:gd name="connsiteY147" fmla="*/ 854 h 10844539"/>
                <a:gd name="connsiteX148" fmla="*/ 2198302 w 4842919"/>
                <a:gd name="connsiteY148" fmla="*/ 70479 h 10844539"/>
                <a:gd name="connsiteX149" fmla="*/ 1776271 w 4842919"/>
                <a:gd name="connsiteY149" fmla="*/ 367951 h 10844539"/>
                <a:gd name="connsiteX150" fmla="*/ 1639257 w 4842919"/>
                <a:gd name="connsiteY150" fmla="*/ 692168 h 10844539"/>
                <a:gd name="connsiteX151" fmla="*/ 1628634 w 4842919"/>
                <a:gd name="connsiteY151" fmla="*/ 1143873 h 10844539"/>
                <a:gd name="connsiteX152" fmla="*/ 1792184 w 4842919"/>
                <a:gd name="connsiteY152" fmla="*/ 1466621 h 10844539"/>
                <a:gd name="connsiteX153" fmla="*/ 2061231 w 4842919"/>
                <a:gd name="connsiteY153" fmla="*/ 1853320 h 10844539"/>
                <a:gd name="connsiteX154" fmla="*/ 2064963 w 4842919"/>
                <a:gd name="connsiteY154" fmla="*/ 2162318 h 10844539"/>
                <a:gd name="connsiteX155" fmla="*/ 2004871 w 4842919"/>
                <a:gd name="connsiteY155" fmla="*/ 2513274 h 10844539"/>
                <a:gd name="connsiteX156" fmla="*/ 1562185 w 4842919"/>
                <a:gd name="connsiteY156" fmla="*/ 2813051 h 10844539"/>
                <a:gd name="connsiteX157" fmla="*/ 1139317 w 4842919"/>
                <a:gd name="connsiteY157" fmla="*/ 3020995 h 10844539"/>
                <a:gd name="connsiteX0" fmla="*/ 1139317 w 4842919"/>
                <a:gd name="connsiteY0" fmla="*/ 3020995 h 10844539"/>
                <a:gd name="connsiteX1" fmla="*/ 521192 w 4842919"/>
                <a:gd name="connsiteY1" fmla="*/ 3348556 h 10844539"/>
                <a:gd name="connsiteX2" fmla="*/ 332099 w 4842919"/>
                <a:gd name="connsiteY2" fmla="*/ 4163157 h 10844539"/>
                <a:gd name="connsiteX3" fmla="*/ 341311 w 4842919"/>
                <a:gd name="connsiteY3" fmla="*/ 5077558 h 10844539"/>
                <a:gd name="connsiteX4" fmla="*/ 280183 w 4842919"/>
                <a:gd name="connsiteY4" fmla="*/ 5956230 h 10844539"/>
                <a:gd name="connsiteX5" fmla="*/ 113548 w 4842919"/>
                <a:gd name="connsiteY5" fmla="*/ 6779357 h 10844539"/>
                <a:gd name="connsiteX6" fmla="*/ 57724 w 4842919"/>
                <a:gd name="connsiteY6" fmla="*/ 7509259 h 10844539"/>
                <a:gd name="connsiteX7" fmla="*/ 83682 w 4842919"/>
                <a:gd name="connsiteY7" fmla="*/ 8064430 h 10844539"/>
                <a:gd name="connsiteX8" fmla="*/ 51583 w 4842919"/>
                <a:gd name="connsiteY8" fmla="*/ 8331549 h 10844539"/>
                <a:gd name="connsiteX9" fmla="*/ 51583 w 4842919"/>
                <a:gd name="connsiteY9" fmla="*/ 8601459 h 10844539"/>
                <a:gd name="connsiteX10" fmla="*/ 158486 w 4842919"/>
                <a:gd name="connsiteY10" fmla="*/ 8755813 h 10844539"/>
                <a:gd name="connsiteX11" fmla="*/ 105733 w 4842919"/>
                <a:gd name="connsiteY11" fmla="*/ 8808566 h 10844539"/>
                <a:gd name="connsiteX12" fmla="*/ 193656 w 4842919"/>
                <a:gd name="connsiteY12" fmla="*/ 8878905 h 10844539"/>
                <a:gd name="connsiteX13" fmla="*/ 211240 w 4842919"/>
                <a:gd name="connsiteY13" fmla="*/ 8949243 h 10844539"/>
                <a:gd name="connsiteX14" fmla="*/ 211240 w 4842919"/>
                <a:gd name="connsiteY14" fmla="*/ 9001997 h 10844539"/>
                <a:gd name="connsiteX15" fmla="*/ 158486 w 4842919"/>
                <a:gd name="connsiteY15" fmla="*/ 9072336 h 10844539"/>
                <a:gd name="connsiteX16" fmla="*/ 105733 w 4842919"/>
                <a:gd name="connsiteY16" fmla="*/ 9177843 h 10844539"/>
                <a:gd name="connsiteX17" fmla="*/ 52979 w 4842919"/>
                <a:gd name="connsiteY17" fmla="*/ 9511951 h 10844539"/>
                <a:gd name="connsiteX18" fmla="*/ 225 w 4842919"/>
                <a:gd name="connsiteY18" fmla="*/ 9775720 h 10844539"/>
                <a:gd name="connsiteX19" fmla="*/ 35394 w 4842919"/>
                <a:gd name="connsiteY19" fmla="*/ 9898813 h 10844539"/>
                <a:gd name="connsiteX20" fmla="*/ 70563 w 4842919"/>
                <a:gd name="connsiteY20" fmla="*/ 10057074 h 10844539"/>
                <a:gd name="connsiteX21" fmla="*/ 228825 w 4842919"/>
                <a:gd name="connsiteY21" fmla="*/ 10303259 h 10844539"/>
                <a:gd name="connsiteX22" fmla="*/ 422256 w 4842919"/>
                <a:gd name="connsiteY22" fmla="*/ 10479105 h 10844539"/>
                <a:gd name="connsiteX23" fmla="*/ 527763 w 4842919"/>
                <a:gd name="connsiteY23" fmla="*/ 10496689 h 10844539"/>
                <a:gd name="connsiteX24" fmla="*/ 562933 w 4842919"/>
                <a:gd name="connsiteY24" fmla="*/ 10479105 h 10844539"/>
                <a:gd name="connsiteX25" fmla="*/ 510179 w 4842919"/>
                <a:gd name="connsiteY25" fmla="*/ 10356013 h 10844539"/>
                <a:gd name="connsiteX26" fmla="*/ 457425 w 4842919"/>
                <a:gd name="connsiteY26" fmla="*/ 10285674 h 10844539"/>
                <a:gd name="connsiteX27" fmla="*/ 369502 w 4842919"/>
                <a:gd name="connsiteY27" fmla="*/ 10162582 h 10844539"/>
                <a:gd name="connsiteX28" fmla="*/ 351917 w 4842919"/>
                <a:gd name="connsiteY28" fmla="*/ 9846059 h 10844539"/>
                <a:gd name="connsiteX29" fmla="*/ 422256 w 4842919"/>
                <a:gd name="connsiteY29" fmla="*/ 9652628 h 10844539"/>
                <a:gd name="connsiteX30" fmla="*/ 422256 w 4842919"/>
                <a:gd name="connsiteY30" fmla="*/ 9617459 h 10844539"/>
                <a:gd name="connsiteX31" fmla="*/ 527763 w 4842919"/>
                <a:gd name="connsiteY31" fmla="*/ 9775720 h 10844539"/>
                <a:gd name="connsiteX32" fmla="*/ 510179 w 4842919"/>
                <a:gd name="connsiteY32" fmla="*/ 9933982 h 10844539"/>
                <a:gd name="connsiteX33" fmla="*/ 492594 w 4842919"/>
                <a:gd name="connsiteY33" fmla="*/ 10092243 h 10844539"/>
                <a:gd name="connsiteX34" fmla="*/ 492594 w 4842919"/>
                <a:gd name="connsiteY34" fmla="*/ 10162582 h 10844539"/>
                <a:gd name="connsiteX35" fmla="*/ 562933 w 4842919"/>
                <a:gd name="connsiteY35" fmla="*/ 10180166 h 10844539"/>
                <a:gd name="connsiteX36" fmla="*/ 615686 w 4842919"/>
                <a:gd name="connsiteY36" fmla="*/ 9933982 h 10844539"/>
                <a:gd name="connsiteX37" fmla="*/ 615686 w 4842919"/>
                <a:gd name="connsiteY37" fmla="*/ 9670213 h 10844539"/>
                <a:gd name="connsiteX38" fmla="*/ 562933 w 4842919"/>
                <a:gd name="connsiteY38" fmla="*/ 9318520 h 10844539"/>
                <a:gd name="connsiteX39" fmla="*/ 527763 w 4842919"/>
                <a:gd name="connsiteY39" fmla="*/ 9089920 h 10844539"/>
                <a:gd name="connsiteX40" fmla="*/ 492594 w 4842919"/>
                <a:gd name="connsiteY40" fmla="*/ 8861320 h 10844539"/>
                <a:gd name="connsiteX41" fmla="*/ 562933 w 4842919"/>
                <a:gd name="connsiteY41" fmla="*/ 8579966 h 10844539"/>
                <a:gd name="connsiteX42" fmla="*/ 502642 w 4842919"/>
                <a:gd name="connsiteY42" fmla="*/ 8218225 h 10844539"/>
                <a:gd name="connsiteX43" fmla="*/ 974382 w 4842919"/>
                <a:gd name="connsiteY43" fmla="*/ 6496406 h 10844539"/>
                <a:gd name="connsiteX44" fmla="*/ 1067405 w 4842919"/>
                <a:gd name="connsiteY44" fmla="*/ 5613190 h 10844539"/>
                <a:gd name="connsiteX45" fmla="*/ 1093998 w 4842919"/>
                <a:gd name="connsiteY45" fmla="*/ 5115544 h 10844539"/>
                <a:gd name="connsiteX46" fmla="*/ 1130115 w 4842919"/>
                <a:gd name="connsiteY46" fmla="*/ 5187606 h 10844539"/>
                <a:gd name="connsiteX47" fmla="*/ 1207423 w 4842919"/>
                <a:gd name="connsiteY47" fmla="*/ 5640520 h 10844539"/>
                <a:gd name="connsiteX48" fmla="*/ 1325236 w 4842919"/>
                <a:gd name="connsiteY48" fmla="*/ 6306071 h 10844539"/>
                <a:gd name="connsiteX49" fmla="*/ 1193086 w 4842919"/>
                <a:gd name="connsiteY49" fmla="*/ 6738454 h 10844539"/>
                <a:gd name="connsiteX50" fmla="*/ 822515 w 4842919"/>
                <a:gd name="connsiteY50" fmla="*/ 7772698 h 10844539"/>
                <a:gd name="connsiteX51" fmla="*/ 698306 w 4842919"/>
                <a:gd name="connsiteY51" fmla="*/ 8794611 h 10844539"/>
                <a:gd name="connsiteX52" fmla="*/ 861871 w 4842919"/>
                <a:gd name="connsiteY52" fmla="*/ 9863643 h 10844539"/>
                <a:gd name="connsiteX53" fmla="*/ 1020133 w 4842919"/>
                <a:gd name="connsiteY53" fmla="*/ 10602197 h 10844539"/>
                <a:gd name="connsiteX54" fmla="*/ 1090471 w 4842919"/>
                <a:gd name="connsiteY54" fmla="*/ 10813213 h 10844539"/>
                <a:gd name="connsiteX55" fmla="*/ 1178394 w 4842919"/>
                <a:gd name="connsiteY55" fmla="*/ 10813213 h 10844539"/>
                <a:gd name="connsiteX56" fmla="*/ 1942348 w 4842919"/>
                <a:gd name="connsiteY56" fmla="*/ 10800513 h 10844539"/>
                <a:gd name="connsiteX57" fmla="*/ 2338979 w 4842919"/>
                <a:gd name="connsiteY57" fmla="*/ 10795628 h 10844539"/>
                <a:gd name="connsiteX58" fmla="*/ 2356563 w 4842919"/>
                <a:gd name="connsiteY58" fmla="*/ 10004320 h 10844539"/>
                <a:gd name="connsiteX59" fmla="*/ 2338979 w 4842919"/>
                <a:gd name="connsiteY59" fmla="*/ 9441613 h 10844539"/>
                <a:gd name="connsiteX60" fmla="*/ 2310160 w 4842919"/>
                <a:gd name="connsiteY60" fmla="*/ 9025932 h 10844539"/>
                <a:gd name="connsiteX61" fmla="*/ 2479656 w 4842919"/>
                <a:gd name="connsiteY61" fmla="*/ 9037166 h 10844539"/>
                <a:gd name="connsiteX62" fmla="*/ 2549994 w 4842919"/>
                <a:gd name="connsiteY62" fmla="*/ 9054751 h 10844539"/>
                <a:gd name="connsiteX63" fmla="*/ 2532410 w 4842919"/>
                <a:gd name="connsiteY63" fmla="*/ 9265766 h 10844539"/>
                <a:gd name="connsiteX64" fmla="*/ 2497240 w 4842919"/>
                <a:gd name="connsiteY64" fmla="*/ 9775720 h 10844539"/>
                <a:gd name="connsiteX65" fmla="*/ 2514825 w 4842919"/>
                <a:gd name="connsiteY65" fmla="*/ 10830797 h 10844539"/>
                <a:gd name="connsiteX66" fmla="*/ 2757590 w 4842919"/>
                <a:gd name="connsiteY66" fmla="*/ 10832263 h 10844539"/>
                <a:gd name="connsiteX67" fmla="*/ 3499563 w 4842919"/>
                <a:gd name="connsiteY67" fmla="*/ 10830797 h 10844539"/>
                <a:gd name="connsiteX68" fmla="*/ 3763333 w 4842919"/>
                <a:gd name="connsiteY68" fmla="*/ 10795628 h 10844539"/>
                <a:gd name="connsiteX69" fmla="*/ 3780917 w 4842919"/>
                <a:gd name="connsiteY69" fmla="*/ 10690120 h 10844539"/>
                <a:gd name="connsiteX70" fmla="*/ 3851256 w 4842919"/>
                <a:gd name="connsiteY70" fmla="*/ 10303259 h 10844539"/>
                <a:gd name="connsiteX71" fmla="*/ 3974348 w 4842919"/>
                <a:gd name="connsiteY71" fmla="*/ 9793305 h 10844539"/>
                <a:gd name="connsiteX72" fmla="*/ 4079856 w 4842919"/>
                <a:gd name="connsiteY72" fmla="*/ 9089920 h 10844539"/>
                <a:gd name="connsiteX73" fmla="*/ 4170011 w 4842919"/>
                <a:gd name="connsiteY73" fmla="*/ 8737391 h 10844539"/>
                <a:gd name="connsiteX74" fmla="*/ 4161486 w 4842919"/>
                <a:gd name="connsiteY74" fmla="*/ 8078640 h 10844539"/>
                <a:gd name="connsiteX75" fmla="*/ 4048340 w 4842919"/>
                <a:gd name="connsiteY75" fmla="*/ 7368455 h 10844539"/>
                <a:gd name="connsiteX76" fmla="*/ 3752447 w 4842919"/>
                <a:gd name="connsiteY76" fmla="*/ 6709857 h 10844539"/>
                <a:gd name="connsiteX77" fmla="*/ 3576297 w 4842919"/>
                <a:gd name="connsiteY77" fmla="*/ 6287204 h 10844539"/>
                <a:gd name="connsiteX78" fmla="*/ 3622656 w 4842919"/>
                <a:gd name="connsiteY78" fmla="*/ 5889520 h 10844539"/>
                <a:gd name="connsiteX79" fmla="*/ 3692994 w 4842919"/>
                <a:gd name="connsiteY79" fmla="*/ 5397151 h 10844539"/>
                <a:gd name="connsiteX80" fmla="*/ 3710579 w 4842919"/>
                <a:gd name="connsiteY80" fmla="*/ 5115797 h 10844539"/>
                <a:gd name="connsiteX81" fmla="*/ 3734304 w 4842919"/>
                <a:gd name="connsiteY81" fmla="*/ 5363936 h 10844539"/>
                <a:gd name="connsiteX82" fmla="*/ 3766752 w 4842919"/>
                <a:gd name="connsiteY82" fmla="*/ 6059505 h 10844539"/>
                <a:gd name="connsiteX83" fmla="*/ 3779452 w 4842919"/>
                <a:gd name="connsiteY83" fmla="*/ 6387263 h 10844539"/>
                <a:gd name="connsiteX84" fmla="*/ 3921594 w 4842919"/>
                <a:gd name="connsiteY84" fmla="*/ 6979766 h 10844539"/>
                <a:gd name="connsiteX85" fmla="*/ 4079856 w 4842919"/>
                <a:gd name="connsiteY85" fmla="*/ 7542474 h 10844539"/>
                <a:gd name="connsiteX86" fmla="*/ 4417591 w 4842919"/>
                <a:gd name="connsiteY86" fmla="*/ 8314523 h 10844539"/>
                <a:gd name="connsiteX87" fmla="*/ 4322970 w 4842919"/>
                <a:gd name="connsiteY87" fmla="*/ 8652537 h 10844539"/>
                <a:gd name="connsiteX88" fmla="*/ 4326040 w 4842919"/>
                <a:gd name="connsiteY88" fmla="*/ 8966828 h 10844539"/>
                <a:gd name="connsiteX89" fmla="*/ 4273286 w 4842919"/>
                <a:gd name="connsiteY89" fmla="*/ 9283351 h 10844539"/>
                <a:gd name="connsiteX90" fmla="*/ 4185363 w 4842919"/>
                <a:gd name="connsiteY90" fmla="*/ 9529536 h 10844539"/>
                <a:gd name="connsiteX91" fmla="*/ 4202948 w 4842919"/>
                <a:gd name="connsiteY91" fmla="*/ 9722966 h 10844539"/>
                <a:gd name="connsiteX92" fmla="*/ 4202948 w 4842919"/>
                <a:gd name="connsiteY92" fmla="*/ 9846059 h 10844539"/>
                <a:gd name="connsiteX93" fmla="*/ 4220533 w 4842919"/>
                <a:gd name="connsiteY93" fmla="*/ 10039489 h 10844539"/>
                <a:gd name="connsiteX94" fmla="*/ 4308456 w 4842919"/>
                <a:gd name="connsiteY94" fmla="*/ 10144997 h 10844539"/>
                <a:gd name="connsiteX95" fmla="*/ 4343625 w 4842919"/>
                <a:gd name="connsiteY95" fmla="*/ 10144997 h 10844539"/>
                <a:gd name="connsiteX96" fmla="*/ 4361210 w 4842919"/>
                <a:gd name="connsiteY96" fmla="*/ 10057074 h 10844539"/>
                <a:gd name="connsiteX97" fmla="*/ 4326040 w 4842919"/>
                <a:gd name="connsiteY97" fmla="*/ 9916397 h 10844539"/>
                <a:gd name="connsiteX98" fmla="*/ 4343625 w 4842919"/>
                <a:gd name="connsiteY98" fmla="*/ 9722966 h 10844539"/>
                <a:gd name="connsiteX99" fmla="*/ 4396379 w 4842919"/>
                <a:gd name="connsiteY99" fmla="*/ 9582289 h 10844539"/>
                <a:gd name="connsiteX100" fmla="*/ 4466717 w 4842919"/>
                <a:gd name="connsiteY100" fmla="*/ 9846059 h 10844539"/>
                <a:gd name="connsiteX101" fmla="*/ 4466717 w 4842919"/>
                <a:gd name="connsiteY101" fmla="*/ 10074659 h 10844539"/>
                <a:gd name="connsiteX102" fmla="*/ 4431548 w 4842919"/>
                <a:gd name="connsiteY102" fmla="*/ 10180166 h 10844539"/>
                <a:gd name="connsiteX103" fmla="*/ 4378794 w 4842919"/>
                <a:gd name="connsiteY103" fmla="*/ 10303259 h 10844539"/>
                <a:gd name="connsiteX104" fmla="*/ 4290871 w 4842919"/>
                <a:gd name="connsiteY104" fmla="*/ 10461520 h 10844539"/>
                <a:gd name="connsiteX105" fmla="*/ 4290871 w 4842919"/>
                <a:gd name="connsiteY105" fmla="*/ 10496689 h 10844539"/>
                <a:gd name="connsiteX106" fmla="*/ 4449133 w 4842919"/>
                <a:gd name="connsiteY106" fmla="*/ 10320843 h 10844539"/>
                <a:gd name="connsiteX107" fmla="*/ 4607394 w 4842919"/>
                <a:gd name="connsiteY107" fmla="*/ 10250505 h 10844539"/>
                <a:gd name="connsiteX108" fmla="*/ 4712902 w 4842919"/>
                <a:gd name="connsiteY108" fmla="*/ 10074659 h 10844539"/>
                <a:gd name="connsiteX109" fmla="*/ 4783240 w 4842919"/>
                <a:gd name="connsiteY109" fmla="*/ 9916397 h 10844539"/>
                <a:gd name="connsiteX110" fmla="*/ 4835994 w 4842919"/>
                <a:gd name="connsiteY110" fmla="*/ 9740551 h 10844539"/>
                <a:gd name="connsiteX111" fmla="*/ 4783240 w 4842919"/>
                <a:gd name="connsiteY111" fmla="*/ 9406443 h 10844539"/>
                <a:gd name="connsiteX112" fmla="*/ 4842833 w 4842919"/>
                <a:gd name="connsiteY112" fmla="*/ 8994182 h 10844539"/>
                <a:gd name="connsiteX113" fmla="*/ 4767051 w 4842919"/>
                <a:gd name="connsiteY113" fmla="*/ 8494835 h 10844539"/>
                <a:gd name="connsiteX114" fmla="*/ 4720438 w 4842919"/>
                <a:gd name="connsiteY114" fmla="*/ 7532146 h 10844539"/>
                <a:gd name="connsiteX115" fmla="*/ 4705086 w 4842919"/>
                <a:gd name="connsiteY115" fmla="*/ 6929803 h 10844539"/>
                <a:gd name="connsiteX116" fmla="*/ 4633144 w 4842919"/>
                <a:gd name="connsiteY116" fmla="*/ 6381611 h 10844539"/>
                <a:gd name="connsiteX117" fmla="*/ 4509423 w 4842919"/>
                <a:gd name="connsiteY117" fmla="*/ 5797689 h 10844539"/>
                <a:gd name="connsiteX118" fmla="*/ 4468950 w 4842919"/>
                <a:gd name="connsiteY118" fmla="*/ 4536900 h 10844539"/>
                <a:gd name="connsiteX119" fmla="*/ 4486334 w 4842919"/>
                <a:gd name="connsiteY119" fmla="*/ 3790581 h 10844539"/>
                <a:gd name="connsiteX120" fmla="*/ 4249079 w 4842919"/>
                <a:gd name="connsiteY120" fmla="*/ 3340208 h 10844539"/>
                <a:gd name="connsiteX121" fmla="*/ 3999320 w 4842919"/>
                <a:gd name="connsiteY121" fmla="*/ 3134280 h 10844539"/>
                <a:gd name="connsiteX122" fmla="*/ 3678324 w 4842919"/>
                <a:gd name="connsiteY122" fmla="*/ 3002758 h 10844539"/>
                <a:gd name="connsiteX123" fmla="*/ 3402429 w 4842919"/>
                <a:gd name="connsiteY123" fmla="*/ 2835938 h 10844539"/>
                <a:gd name="connsiteX124" fmla="*/ 3024779 w 4842919"/>
                <a:gd name="connsiteY124" fmla="*/ 2618782 h 10844539"/>
                <a:gd name="connsiteX125" fmla="*/ 2932566 w 4842919"/>
                <a:gd name="connsiteY125" fmla="*/ 2321634 h 10844539"/>
                <a:gd name="connsiteX126" fmla="*/ 2940426 w 4842919"/>
                <a:gd name="connsiteY126" fmla="*/ 2048534 h 10844539"/>
                <a:gd name="connsiteX127" fmla="*/ 3136471 w 4842919"/>
                <a:gd name="connsiteY127" fmla="*/ 2055350 h 10844539"/>
                <a:gd name="connsiteX128" fmla="*/ 3381669 w 4842919"/>
                <a:gd name="connsiteY128" fmla="*/ 2064655 h 10844539"/>
                <a:gd name="connsiteX129" fmla="*/ 3456335 w 4842919"/>
                <a:gd name="connsiteY129" fmla="*/ 1872657 h 10844539"/>
                <a:gd name="connsiteX130" fmla="*/ 3490152 w 4842919"/>
                <a:gd name="connsiteY130" fmla="*/ 1834162 h 10844539"/>
                <a:gd name="connsiteX131" fmla="*/ 3544393 w 4842919"/>
                <a:gd name="connsiteY131" fmla="*/ 1774720 h 10844539"/>
                <a:gd name="connsiteX132" fmla="*/ 3517148 w 4842919"/>
                <a:gd name="connsiteY132" fmla="*/ 1698444 h 10844539"/>
                <a:gd name="connsiteX133" fmla="*/ 3479084 w 4842919"/>
                <a:gd name="connsiteY133" fmla="*/ 1672741 h 10844539"/>
                <a:gd name="connsiteX134" fmla="*/ 3538167 w 4842919"/>
                <a:gd name="connsiteY134" fmla="*/ 1647680 h 10844539"/>
                <a:gd name="connsiteX135" fmla="*/ 3581842 w 4842919"/>
                <a:gd name="connsiteY135" fmla="*/ 1598300 h 10844539"/>
                <a:gd name="connsiteX136" fmla="*/ 3576833 w 4842919"/>
                <a:gd name="connsiteY136" fmla="*/ 1533129 h 10844539"/>
                <a:gd name="connsiteX137" fmla="*/ 3582358 w 4842919"/>
                <a:gd name="connsiteY137" fmla="*/ 1437316 h 10844539"/>
                <a:gd name="connsiteX138" fmla="*/ 3625953 w 4842919"/>
                <a:gd name="connsiteY138" fmla="*/ 1394453 h 10844539"/>
                <a:gd name="connsiteX139" fmla="*/ 3724744 w 4842919"/>
                <a:gd name="connsiteY139" fmla="*/ 1373572 h 10844539"/>
                <a:gd name="connsiteX140" fmla="*/ 3777254 w 4842919"/>
                <a:gd name="connsiteY140" fmla="*/ 1295174 h 10844539"/>
                <a:gd name="connsiteX141" fmla="*/ 3694093 w 4842919"/>
                <a:gd name="connsiteY141" fmla="*/ 1189665 h 10844539"/>
                <a:gd name="connsiteX142" fmla="*/ 3635111 w 4842919"/>
                <a:gd name="connsiteY142" fmla="*/ 1106749 h 10844539"/>
                <a:gd name="connsiteX143" fmla="*/ 3576129 w 4842919"/>
                <a:gd name="connsiteY143" fmla="*/ 991838 h 10844539"/>
                <a:gd name="connsiteX144" fmla="*/ 3618394 w 4842919"/>
                <a:gd name="connsiteY144" fmla="*/ 798392 h 10844539"/>
                <a:gd name="connsiteX145" fmla="*/ 3578949 w 4842919"/>
                <a:gd name="connsiteY145" fmla="*/ 379767 h 10844539"/>
                <a:gd name="connsiteX146" fmla="*/ 3230479 w 4842919"/>
                <a:gd name="connsiteY146" fmla="*/ 98358 h 10844539"/>
                <a:gd name="connsiteX147" fmla="*/ 2717060 w 4842919"/>
                <a:gd name="connsiteY147" fmla="*/ 854 h 10844539"/>
                <a:gd name="connsiteX148" fmla="*/ 2198302 w 4842919"/>
                <a:gd name="connsiteY148" fmla="*/ 70479 h 10844539"/>
                <a:gd name="connsiteX149" fmla="*/ 1776271 w 4842919"/>
                <a:gd name="connsiteY149" fmla="*/ 367951 h 10844539"/>
                <a:gd name="connsiteX150" fmla="*/ 1639257 w 4842919"/>
                <a:gd name="connsiteY150" fmla="*/ 692168 h 10844539"/>
                <a:gd name="connsiteX151" fmla="*/ 1628634 w 4842919"/>
                <a:gd name="connsiteY151" fmla="*/ 1143873 h 10844539"/>
                <a:gd name="connsiteX152" fmla="*/ 1792184 w 4842919"/>
                <a:gd name="connsiteY152" fmla="*/ 1466621 h 10844539"/>
                <a:gd name="connsiteX153" fmla="*/ 2061231 w 4842919"/>
                <a:gd name="connsiteY153" fmla="*/ 1853320 h 10844539"/>
                <a:gd name="connsiteX154" fmla="*/ 2064963 w 4842919"/>
                <a:gd name="connsiteY154" fmla="*/ 2162318 h 10844539"/>
                <a:gd name="connsiteX155" fmla="*/ 2004871 w 4842919"/>
                <a:gd name="connsiteY155" fmla="*/ 2513274 h 10844539"/>
                <a:gd name="connsiteX156" fmla="*/ 1562185 w 4842919"/>
                <a:gd name="connsiteY156" fmla="*/ 2813051 h 10844539"/>
                <a:gd name="connsiteX157" fmla="*/ 1139317 w 4842919"/>
                <a:gd name="connsiteY157" fmla="*/ 3020995 h 10844539"/>
                <a:gd name="connsiteX0" fmla="*/ 1139317 w 4842919"/>
                <a:gd name="connsiteY0" fmla="*/ 3020995 h 10844539"/>
                <a:gd name="connsiteX1" fmla="*/ 521192 w 4842919"/>
                <a:gd name="connsiteY1" fmla="*/ 3348556 h 10844539"/>
                <a:gd name="connsiteX2" fmla="*/ 332099 w 4842919"/>
                <a:gd name="connsiteY2" fmla="*/ 4163157 h 10844539"/>
                <a:gd name="connsiteX3" fmla="*/ 341311 w 4842919"/>
                <a:gd name="connsiteY3" fmla="*/ 5077558 h 10844539"/>
                <a:gd name="connsiteX4" fmla="*/ 280183 w 4842919"/>
                <a:gd name="connsiteY4" fmla="*/ 5956230 h 10844539"/>
                <a:gd name="connsiteX5" fmla="*/ 113548 w 4842919"/>
                <a:gd name="connsiteY5" fmla="*/ 6779357 h 10844539"/>
                <a:gd name="connsiteX6" fmla="*/ 57724 w 4842919"/>
                <a:gd name="connsiteY6" fmla="*/ 7509259 h 10844539"/>
                <a:gd name="connsiteX7" fmla="*/ 83682 w 4842919"/>
                <a:gd name="connsiteY7" fmla="*/ 8064430 h 10844539"/>
                <a:gd name="connsiteX8" fmla="*/ 51583 w 4842919"/>
                <a:gd name="connsiteY8" fmla="*/ 8331549 h 10844539"/>
                <a:gd name="connsiteX9" fmla="*/ 51583 w 4842919"/>
                <a:gd name="connsiteY9" fmla="*/ 8601459 h 10844539"/>
                <a:gd name="connsiteX10" fmla="*/ 158486 w 4842919"/>
                <a:gd name="connsiteY10" fmla="*/ 8755813 h 10844539"/>
                <a:gd name="connsiteX11" fmla="*/ 105733 w 4842919"/>
                <a:gd name="connsiteY11" fmla="*/ 8808566 h 10844539"/>
                <a:gd name="connsiteX12" fmla="*/ 193656 w 4842919"/>
                <a:gd name="connsiteY12" fmla="*/ 8878905 h 10844539"/>
                <a:gd name="connsiteX13" fmla="*/ 211240 w 4842919"/>
                <a:gd name="connsiteY13" fmla="*/ 8949243 h 10844539"/>
                <a:gd name="connsiteX14" fmla="*/ 211240 w 4842919"/>
                <a:gd name="connsiteY14" fmla="*/ 9001997 h 10844539"/>
                <a:gd name="connsiteX15" fmla="*/ 158486 w 4842919"/>
                <a:gd name="connsiteY15" fmla="*/ 9072336 h 10844539"/>
                <a:gd name="connsiteX16" fmla="*/ 105733 w 4842919"/>
                <a:gd name="connsiteY16" fmla="*/ 9177843 h 10844539"/>
                <a:gd name="connsiteX17" fmla="*/ 52979 w 4842919"/>
                <a:gd name="connsiteY17" fmla="*/ 9511951 h 10844539"/>
                <a:gd name="connsiteX18" fmla="*/ 225 w 4842919"/>
                <a:gd name="connsiteY18" fmla="*/ 9775720 h 10844539"/>
                <a:gd name="connsiteX19" fmla="*/ 35394 w 4842919"/>
                <a:gd name="connsiteY19" fmla="*/ 9898813 h 10844539"/>
                <a:gd name="connsiteX20" fmla="*/ 70563 w 4842919"/>
                <a:gd name="connsiteY20" fmla="*/ 10057074 h 10844539"/>
                <a:gd name="connsiteX21" fmla="*/ 228825 w 4842919"/>
                <a:gd name="connsiteY21" fmla="*/ 10303259 h 10844539"/>
                <a:gd name="connsiteX22" fmla="*/ 422256 w 4842919"/>
                <a:gd name="connsiteY22" fmla="*/ 10479105 h 10844539"/>
                <a:gd name="connsiteX23" fmla="*/ 527763 w 4842919"/>
                <a:gd name="connsiteY23" fmla="*/ 10496689 h 10844539"/>
                <a:gd name="connsiteX24" fmla="*/ 562933 w 4842919"/>
                <a:gd name="connsiteY24" fmla="*/ 10479105 h 10844539"/>
                <a:gd name="connsiteX25" fmla="*/ 510179 w 4842919"/>
                <a:gd name="connsiteY25" fmla="*/ 10356013 h 10844539"/>
                <a:gd name="connsiteX26" fmla="*/ 457425 w 4842919"/>
                <a:gd name="connsiteY26" fmla="*/ 10285674 h 10844539"/>
                <a:gd name="connsiteX27" fmla="*/ 369502 w 4842919"/>
                <a:gd name="connsiteY27" fmla="*/ 10162582 h 10844539"/>
                <a:gd name="connsiteX28" fmla="*/ 351917 w 4842919"/>
                <a:gd name="connsiteY28" fmla="*/ 9846059 h 10844539"/>
                <a:gd name="connsiteX29" fmla="*/ 422256 w 4842919"/>
                <a:gd name="connsiteY29" fmla="*/ 9652628 h 10844539"/>
                <a:gd name="connsiteX30" fmla="*/ 422256 w 4842919"/>
                <a:gd name="connsiteY30" fmla="*/ 9617459 h 10844539"/>
                <a:gd name="connsiteX31" fmla="*/ 527763 w 4842919"/>
                <a:gd name="connsiteY31" fmla="*/ 9775720 h 10844539"/>
                <a:gd name="connsiteX32" fmla="*/ 510179 w 4842919"/>
                <a:gd name="connsiteY32" fmla="*/ 9933982 h 10844539"/>
                <a:gd name="connsiteX33" fmla="*/ 492594 w 4842919"/>
                <a:gd name="connsiteY33" fmla="*/ 10092243 h 10844539"/>
                <a:gd name="connsiteX34" fmla="*/ 492594 w 4842919"/>
                <a:gd name="connsiteY34" fmla="*/ 10162582 h 10844539"/>
                <a:gd name="connsiteX35" fmla="*/ 562933 w 4842919"/>
                <a:gd name="connsiteY35" fmla="*/ 10180166 h 10844539"/>
                <a:gd name="connsiteX36" fmla="*/ 615686 w 4842919"/>
                <a:gd name="connsiteY36" fmla="*/ 9933982 h 10844539"/>
                <a:gd name="connsiteX37" fmla="*/ 615686 w 4842919"/>
                <a:gd name="connsiteY37" fmla="*/ 9670213 h 10844539"/>
                <a:gd name="connsiteX38" fmla="*/ 562933 w 4842919"/>
                <a:gd name="connsiteY38" fmla="*/ 9318520 h 10844539"/>
                <a:gd name="connsiteX39" fmla="*/ 527763 w 4842919"/>
                <a:gd name="connsiteY39" fmla="*/ 9089920 h 10844539"/>
                <a:gd name="connsiteX40" fmla="*/ 492594 w 4842919"/>
                <a:gd name="connsiteY40" fmla="*/ 8861320 h 10844539"/>
                <a:gd name="connsiteX41" fmla="*/ 562933 w 4842919"/>
                <a:gd name="connsiteY41" fmla="*/ 8579966 h 10844539"/>
                <a:gd name="connsiteX42" fmla="*/ 502642 w 4842919"/>
                <a:gd name="connsiteY42" fmla="*/ 8218225 h 10844539"/>
                <a:gd name="connsiteX43" fmla="*/ 974382 w 4842919"/>
                <a:gd name="connsiteY43" fmla="*/ 6496406 h 10844539"/>
                <a:gd name="connsiteX44" fmla="*/ 1067405 w 4842919"/>
                <a:gd name="connsiteY44" fmla="*/ 5613190 h 10844539"/>
                <a:gd name="connsiteX45" fmla="*/ 1093998 w 4842919"/>
                <a:gd name="connsiteY45" fmla="*/ 5115544 h 10844539"/>
                <a:gd name="connsiteX46" fmla="*/ 1130115 w 4842919"/>
                <a:gd name="connsiteY46" fmla="*/ 5187606 h 10844539"/>
                <a:gd name="connsiteX47" fmla="*/ 1207423 w 4842919"/>
                <a:gd name="connsiteY47" fmla="*/ 5640520 h 10844539"/>
                <a:gd name="connsiteX48" fmla="*/ 1325236 w 4842919"/>
                <a:gd name="connsiteY48" fmla="*/ 6306071 h 10844539"/>
                <a:gd name="connsiteX49" fmla="*/ 1193086 w 4842919"/>
                <a:gd name="connsiteY49" fmla="*/ 6738454 h 10844539"/>
                <a:gd name="connsiteX50" fmla="*/ 822515 w 4842919"/>
                <a:gd name="connsiteY50" fmla="*/ 7772698 h 10844539"/>
                <a:gd name="connsiteX51" fmla="*/ 698306 w 4842919"/>
                <a:gd name="connsiteY51" fmla="*/ 8794611 h 10844539"/>
                <a:gd name="connsiteX52" fmla="*/ 861871 w 4842919"/>
                <a:gd name="connsiteY52" fmla="*/ 9863643 h 10844539"/>
                <a:gd name="connsiteX53" fmla="*/ 1020133 w 4842919"/>
                <a:gd name="connsiteY53" fmla="*/ 10602197 h 10844539"/>
                <a:gd name="connsiteX54" fmla="*/ 1090471 w 4842919"/>
                <a:gd name="connsiteY54" fmla="*/ 10813213 h 10844539"/>
                <a:gd name="connsiteX55" fmla="*/ 1178394 w 4842919"/>
                <a:gd name="connsiteY55" fmla="*/ 10813213 h 10844539"/>
                <a:gd name="connsiteX56" fmla="*/ 1942348 w 4842919"/>
                <a:gd name="connsiteY56" fmla="*/ 10800513 h 10844539"/>
                <a:gd name="connsiteX57" fmla="*/ 2338979 w 4842919"/>
                <a:gd name="connsiteY57" fmla="*/ 10795628 h 10844539"/>
                <a:gd name="connsiteX58" fmla="*/ 2356563 w 4842919"/>
                <a:gd name="connsiteY58" fmla="*/ 10004320 h 10844539"/>
                <a:gd name="connsiteX59" fmla="*/ 2338979 w 4842919"/>
                <a:gd name="connsiteY59" fmla="*/ 9441613 h 10844539"/>
                <a:gd name="connsiteX60" fmla="*/ 2310160 w 4842919"/>
                <a:gd name="connsiteY60" fmla="*/ 9025932 h 10844539"/>
                <a:gd name="connsiteX61" fmla="*/ 2479656 w 4842919"/>
                <a:gd name="connsiteY61" fmla="*/ 9037166 h 10844539"/>
                <a:gd name="connsiteX62" fmla="*/ 2549994 w 4842919"/>
                <a:gd name="connsiteY62" fmla="*/ 9054751 h 10844539"/>
                <a:gd name="connsiteX63" fmla="*/ 2532410 w 4842919"/>
                <a:gd name="connsiteY63" fmla="*/ 9265766 h 10844539"/>
                <a:gd name="connsiteX64" fmla="*/ 2497240 w 4842919"/>
                <a:gd name="connsiteY64" fmla="*/ 9775720 h 10844539"/>
                <a:gd name="connsiteX65" fmla="*/ 2514825 w 4842919"/>
                <a:gd name="connsiteY65" fmla="*/ 10830797 h 10844539"/>
                <a:gd name="connsiteX66" fmla="*/ 2757590 w 4842919"/>
                <a:gd name="connsiteY66" fmla="*/ 10832263 h 10844539"/>
                <a:gd name="connsiteX67" fmla="*/ 3499563 w 4842919"/>
                <a:gd name="connsiteY67" fmla="*/ 10830797 h 10844539"/>
                <a:gd name="connsiteX68" fmla="*/ 3763333 w 4842919"/>
                <a:gd name="connsiteY68" fmla="*/ 10795628 h 10844539"/>
                <a:gd name="connsiteX69" fmla="*/ 3780917 w 4842919"/>
                <a:gd name="connsiteY69" fmla="*/ 10690120 h 10844539"/>
                <a:gd name="connsiteX70" fmla="*/ 3851256 w 4842919"/>
                <a:gd name="connsiteY70" fmla="*/ 10303259 h 10844539"/>
                <a:gd name="connsiteX71" fmla="*/ 4079856 w 4842919"/>
                <a:gd name="connsiteY71" fmla="*/ 9089920 h 10844539"/>
                <a:gd name="connsiteX72" fmla="*/ 4170011 w 4842919"/>
                <a:gd name="connsiteY72" fmla="*/ 8737391 h 10844539"/>
                <a:gd name="connsiteX73" fmla="*/ 4161486 w 4842919"/>
                <a:gd name="connsiteY73" fmla="*/ 8078640 h 10844539"/>
                <a:gd name="connsiteX74" fmla="*/ 4048340 w 4842919"/>
                <a:gd name="connsiteY74" fmla="*/ 7368455 h 10844539"/>
                <a:gd name="connsiteX75" fmla="*/ 3752447 w 4842919"/>
                <a:gd name="connsiteY75" fmla="*/ 6709857 h 10844539"/>
                <a:gd name="connsiteX76" fmla="*/ 3576297 w 4842919"/>
                <a:gd name="connsiteY76" fmla="*/ 6287204 h 10844539"/>
                <a:gd name="connsiteX77" fmla="*/ 3622656 w 4842919"/>
                <a:gd name="connsiteY77" fmla="*/ 5889520 h 10844539"/>
                <a:gd name="connsiteX78" fmla="*/ 3692994 w 4842919"/>
                <a:gd name="connsiteY78" fmla="*/ 5397151 h 10844539"/>
                <a:gd name="connsiteX79" fmla="*/ 3710579 w 4842919"/>
                <a:gd name="connsiteY79" fmla="*/ 5115797 h 10844539"/>
                <a:gd name="connsiteX80" fmla="*/ 3734304 w 4842919"/>
                <a:gd name="connsiteY80" fmla="*/ 5363936 h 10844539"/>
                <a:gd name="connsiteX81" fmla="*/ 3766752 w 4842919"/>
                <a:gd name="connsiteY81" fmla="*/ 6059505 h 10844539"/>
                <a:gd name="connsiteX82" fmla="*/ 3779452 w 4842919"/>
                <a:gd name="connsiteY82" fmla="*/ 6387263 h 10844539"/>
                <a:gd name="connsiteX83" fmla="*/ 3921594 w 4842919"/>
                <a:gd name="connsiteY83" fmla="*/ 6979766 h 10844539"/>
                <a:gd name="connsiteX84" fmla="*/ 4079856 w 4842919"/>
                <a:gd name="connsiteY84" fmla="*/ 7542474 h 10844539"/>
                <a:gd name="connsiteX85" fmla="*/ 4417591 w 4842919"/>
                <a:gd name="connsiteY85" fmla="*/ 8314523 h 10844539"/>
                <a:gd name="connsiteX86" fmla="*/ 4322970 w 4842919"/>
                <a:gd name="connsiteY86" fmla="*/ 8652537 h 10844539"/>
                <a:gd name="connsiteX87" fmla="*/ 4326040 w 4842919"/>
                <a:gd name="connsiteY87" fmla="*/ 8966828 h 10844539"/>
                <a:gd name="connsiteX88" fmla="*/ 4273286 w 4842919"/>
                <a:gd name="connsiteY88" fmla="*/ 9283351 h 10844539"/>
                <a:gd name="connsiteX89" fmla="*/ 4185363 w 4842919"/>
                <a:gd name="connsiteY89" fmla="*/ 9529536 h 10844539"/>
                <a:gd name="connsiteX90" fmla="*/ 4202948 w 4842919"/>
                <a:gd name="connsiteY90" fmla="*/ 9722966 h 10844539"/>
                <a:gd name="connsiteX91" fmla="*/ 4202948 w 4842919"/>
                <a:gd name="connsiteY91" fmla="*/ 9846059 h 10844539"/>
                <a:gd name="connsiteX92" fmla="*/ 4220533 w 4842919"/>
                <a:gd name="connsiteY92" fmla="*/ 10039489 h 10844539"/>
                <a:gd name="connsiteX93" fmla="*/ 4308456 w 4842919"/>
                <a:gd name="connsiteY93" fmla="*/ 10144997 h 10844539"/>
                <a:gd name="connsiteX94" fmla="*/ 4343625 w 4842919"/>
                <a:gd name="connsiteY94" fmla="*/ 10144997 h 10844539"/>
                <a:gd name="connsiteX95" fmla="*/ 4361210 w 4842919"/>
                <a:gd name="connsiteY95" fmla="*/ 10057074 h 10844539"/>
                <a:gd name="connsiteX96" fmla="*/ 4326040 w 4842919"/>
                <a:gd name="connsiteY96" fmla="*/ 9916397 h 10844539"/>
                <a:gd name="connsiteX97" fmla="*/ 4343625 w 4842919"/>
                <a:gd name="connsiteY97" fmla="*/ 9722966 h 10844539"/>
                <a:gd name="connsiteX98" fmla="*/ 4396379 w 4842919"/>
                <a:gd name="connsiteY98" fmla="*/ 9582289 h 10844539"/>
                <a:gd name="connsiteX99" fmla="*/ 4466717 w 4842919"/>
                <a:gd name="connsiteY99" fmla="*/ 9846059 h 10844539"/>
                <a:gd name="connsiteX100" fmla="*/ 4466717 w 4842919"/>
                <a:gd name="connsiteY100" fmla="*/ 10074659 h 10844539"/>
                <a:gd name="connsiteX101" fmla="*/ 4431548 w 4842919"/>
                <a:gd name="connsiteY101" fmla="*/ 10180166 h 10844539"/>
                <a:gd name="connsiteX102" fmla="*/ 4378794 w 4842919"/>
                <a:gd name="connsiteY102" fmla="*/ 10303259 h 10844539"/>
                <a:gd name="connsiteX103" fmla="*/ 4290871 w 4842919"/>
                <a:gd name="connsiteY103" fmla="*/ 10461520 h 10844539"/>
                <a:gd name="connsiteX104" fmla="*/ 4290871 w 4842919"/>
                <a:gd name="connsiteY104" fmla="*/ 10496689 h 10844539"/>
                <a:gd name="connsiteX105" fmla="*/ 4449133 w 4842919"/>
                <a:gd name="connsiteY105" fmla="*/ 10320843 h 10844539"/>
                <a:gd name="connsiteX106" fmla="*/ 4607394 w 4842919"/>
                <a:gd name="connsiteY106" fmla="*/ 10250505 h 10844539"/>
                <a:gd name="connsiteX107" fmla="*/ 4712902 w 4842919"/>
                <a:gd name="connsiteY107" fmla="*/ 10074659 h 10844539"/>
                <a:gd name="connsiteX108" fmla="*/ 4783240 w 4842919"/>
                <a:gd name="connsiteY108" fmla="*/ 9916397 h 10844539"/>
                <a:gd name="connsiteX109" fmla="*/ 4835994 w 4842919"/>
                <a:gd name="connsiteY109" fmla="*/ 9740551 h 10844539"/>
                <a:gd name="connsiteX110" fmla="*/ 4783240 w 4842919"/>
                <a:gd name="connsiteY110" fmla="*/ 9406443 h 10844539"/>
                <a:gd name="connsiteX111" fmla="*/ 4842833 w 4842919"/>
                <a:gd name="connsiteY111" fmla="*/ 8994182 h 10844539"/>
                <a:gd name="connsiteX112" fmla="*/ 4767051 w 4842919"/>
                <a:gd name="connsiteY112" fmla="*/ 8494835 h 10844539"/>
                <a:gd name="connsiteX113" fmla="*/ 4720438 w 4842919"/>
                <a:gd name="connsiteY113" fmla="*/ 7532146 h 10844539"/>
                <a:gd name="connsiteX114" fmla="*/ 4705086 w 4842919"/>
                <a:gd name="connsiteY114" fmla="*/ 6929803 h 10844539"/>
                <a:gd name="connsiteX115" fmla="*/ 4633144 w 4842919"/>
                <a:gd name="connsiteY115" fmla="*/ 6381611 h 10844539"/>
                <a:gd name="connsiteX116" fmla="*/ 4509423 w 4842919"/>
                <a:gd name="connsiteY116" fmla="*/ 5797689 h 10844539"/>
                <a:gd name="connsiteX117" fmla="*/ 4468950 w 4842919"/>
                <a:gd name="connsiteY117" fmla="*/ 4536900 h 10844539"/>
                <a:gd name="connsiteX118" fmla="*/ 4486334 w 4842919"/>
                <a:gd name="connsiteY118" fmla="*/ 3790581 h 10844539"/>
                <a:gd name="connsiteX119" fmla="*/ 4249079 w 4842919"/>
                <a:gd name="connsiteY119" fmla="*/ 3340208 h 10844539"/>
                <a:gd name="connsiteX120" fmla="*/ 3999320 w 4842919"/>
                <a:gd name="connsiteY120" fmla="*/ 3134280 h 10844539"/>
                <a:gd name="connsiteX121" fmla="*/ 3678324 w 4842919"/>
                <a:gd name="connsiteY121" fmla="*/ 3002758 h 10844539"/>
                <a:gd name="connsiteX122" fmla="*/ 3402429 w 4842919"/>
                <a:gd name="connsiteY122" fmla="*/ 2835938 h 10844539"/>
                <a:gd name="connsiteX123" fmla="*/ 3024779 w 4842919"/>
                <a:gd name="connsiteY123" fmla="*/ 2618782 h 10844539"/>
                <a:gd name="connsiteX124" fmla="*/ 2932566 w 4842919"/>
                <a:gd name="connsiteY124" fmla="*/ 2321634 h 10844539"/>
                <a:gd name="connsiteX125" fmla="*/ 2940426 w 4842919"/>
                <a:gd name="connsiteY125" fmla="*/ 2048534 h 10844539"/>
                <a:gd name="connsiteX126" fmla="*/ 3136471 w 4842919"/>
                <a:gd name="connsiteY126" fmla="*/ 2055350 h 10844539"/>
                <a:gd name="connsiteX127" fmla="*/ 3381669 w 4842919"/>
                <a:gd name="connsiteY127" fmla="*/ 2064655 h 10844539"/>
                <a:gd name="connsiteX128" fmla="*/ 3456335 w 4842919"/>
                <a:gd name="connsiteY128" fmla="*/ 1872657 h 10844539"/>
                <a:gd name="connsiteX129" fmla="*/ 3490152 w 4842919"/>
                <a:gd name="connsiteY129" fmla="*/ 1834162 h 10844539"/>
                <a:gd name="connsiteX130" fmla="*/ 3544393 w 4842919"/>
                <a:gd name="connsiteY130" fmla="*/ 1774720 h 10844539"/>
                <a:gd name="connsiteX131" fmla="*/ 3517148 w 4842919"/>
                <a:gd name="connsiteY131" fmla="*/ 1698444 h 10844539"/>
                <a:gd name="connsiteX132" fmla="*/ 3479084 w 4842919"/>
                <a:gd name="connsiteY132" fmla="*/ 1672741 h 10844539"/>
                <a:gd name="connsiteX133" fmla="*/ 3538167 w 4842919"/>
                <a:gd name="connsiteY133" fmla="*/ 1647680 h 10844539"/>
                <a:gd name="connsiteX134" fmla="*/ 3581842 w 4842919"/>
                <a:gd name="connsiteY134" fmla="*/ 1598300 h 10844539"/>
                <a:gd name="connsiteX135" fmla="*/ 3576833 w 4842919"/>
                <a:gd name="connsiteY135" fmla="*/ 1533129 h 10844539"/>
                <a:gd name="connsiteX136" fmla="*/ 3582358 w 4842919"/>
                <a:gd name="connsiteY136" fmla="*/ 1437316 h 10844539"/>
                <a:gd name="connsiteX137" fmla="*/ 3625953 w 4842919"/>
                <a:gd name="connsiteY137" fmla="*/ 1394453 h 10844539"/>
                <a:gd name="connsiteX138" fmla="*/ 3724744 w 4842919"/>
                <a:gd name="connsiteY138" fmla="*/ 1373572 h 10844539"/>
                <a:gd name="connsiteX139" fmla="*/ 3777254 w 4842919"/>
                <a:gd name="connsiteY139" fmla="*/ 1295174 h 10844539"/>
                <a:gd name="connsiteX140" fmla="*/ 3694093 w 4842919"/>
                <a:gd name="connsiteY140" fmla="*/ 1189665 h 10844539"/>
                <a:gd name="connsiteX141" fmla="*/ 3635111 w 4842919"/>
                <a:gd name="connsiteY141" fmla="*/ 1106749 h 10844539"/>
                <a:gd name="connsiteX142" fmla="*/ 3576129 w 4842919"/>
                <a:gd name="connsiteY142" fmla="*/ 991838 h 10844539"/>
                <a:gd name="connsiteX143" fmla="*/ 3618394 w 4842919"/>
                <a:gd name="connsiteY143" fmla="*/ 798392 h 10844539"/>
                <a:gd name="connsiteX144" fmla="*/ 3578949 w 4842919"/>
                <a:gd name="connsiteY144" fmla="*/ 379767 h 10844539"/>
                <a:gd name="connsiteX145" fmla="*/ 3230479 w 4842919"/>
                <a:gd name="connsiteY145" fmla="*/ 98358 h 10844539"/>
                <a:gd name="connsiteX146" fmla="*/ 2717060 w 4842919"/>
                <a:gd name="connsiteY146" fmla="*/ 854 h 10844539"/>
                <a:gd name="connsiteX147" fmla="*/ 2198302 w 4842919"/>
                <a:gd name="connsiteY147" fmla="*/ 70479 h 10844539"/>
                <a:gd name="connsiteX148" fmla="*/ 1776271 w 4842919"/>
                <a:gd name="connsiteY148" fmla="*/ 367951 h 10844539"/>
                <a:gd name="connsiteX149" fmla="*/ 1639257 w 4842919"/>
                <a:gd name="connsiteY149" fmla="*/ 692168 h 10844539"/>
                <a:gd name="connsiteX150" fmla="*/ 1628634 w 4842919"/>
                <a:gd name="connsiteY150" fmla="*/ 1143873 h 10844539"/>
                <a:gd name="connsiteX151" fmla="*/ 1792184 w 4842919"/>
                <a:gd name="connsiteY151" fmla="*/ 1466621 h 10844539"/>
                <a:gd name="connsiteX152" fmla="*/ 2061231 w 4842919"/>
                <a:gd name="connsiteY152" fmla="*/ 1853320 h 10844539"/>
                <a:gd name="connsiteX153" fmla="*/ 2064963 w 4842919"/>
                <a:gd name="connsiteY153" fmla="*/ 2162318 h 10844539"/>
                <a:gd name="connsiteX154" fmla="*/ 2004871 w 4842919"/>
                <a:gd name="connsiteY154" fmla="*/ 2513274 h 10844539"/>
                <a:gd name="connsiteX155" fmla="*/ 1562185 w 4842919"/>
                <a:gd name="connsiteY155" fmla="*/ 2813051 h 10844539"/>
                <a:gd name="connsiteX156" fmla="*/ 1139317 w 4842919"/>
                <a:gd name="connsiteY156" fmla="*/ 3020995 h 10844539"/>
                <a:gd name="connsiteX0" fmla="*/ 1139317 w 4842919"/>
                <a:gd name="connsiteY0" fmla="*/ 3020995 h 10844539"/>
                <a:gd name="connsiteX1" fmla="*/ 521192 w 4842919"/>
                <a:gd name="connsiteY1" fmla="*/ 3348556 h 10844539"/>
                <a:gd name="connsiteX2" fmla="*/ 332099 w 4842919"/>
                <a:gd name="connsiteY2" fmla="*/ 4163157 h 10844539"/>
                <a:gd name="connsiteX3" fmla="*/ 341311 w 4842919"/>
                <a:gd name="connsiteY3" fmla="*/ 5077558 h 10844539"/>
                <a:gd name="connsiteX4" fmla="*/ 280183 w 4842919"/>
                <a:gd name="connsiteY4" fmla="*/ 5956230 h 10844539"/>
                <a:gd name="connsiteX5" fmla="*/ 113548 w 4842919"/>
                <a:gd name="connsiteY5" fmla="*/ 6779357 h 10844539"/>
                <a:gd name="connsiteX6" fmla="*/ 57724 w 4842919"/>
                <a:gd name="connsiteY6" fmla="*/ 7509259 h 10844539"/>
                <a:gd name="connsiteX7" fmla="*/ 83682 w 4842919"/>
                <a:gd name="connsiteY7" fmla="*/ 8064430 h 10844539"/>
                <a:gd name="connsiteX8" fmla="*/ 51583 w 4842919"/>
                <a:gd name="connsiteY8" fmla="*/ 8331549 h 10844539"/>
                <a:gd name="connsiteX9" fmla="*/ 51583 w 4842919"/>
                <a:gd name="connsiteY9" fmla="*/ 8601459 h 10844539"/>
                <a:gd name="connsiteX10" fmla="*/ 158486 w 4842919"/>
                <a:gd name="connsiteY10" fmla="*/ 8755813 h 10844539"/>
                <a:gd name="connsiteX11" fmla="*/ 105733 w 4842919"/>
                <a:gd name="connsiteY11" fmla="*/ 8808566 h 10844539"/>
                <a:gd name="connsiteX12" fmla="*/ 193656 w 4842919"/>
                <a:gd name="connsiteY12" fmla="*/ 8878905 h 10844539"/>
                <a:gd name="connsiteX13" fmla="*/ 211240 w 4842919"/>
                <a:gd name="connsiteY13" fmla="*/ 8949243 h 10844539"/>
                <a:gd name="connsiteX14" fmla="*/ 211240 w 4842919"/>
                <a:gd name="connsiteY14" fmla="*/ 9001997 h 10844539"/>
                <a:gd name="connsiteX15" fmla="*/ 158486 w 4842919"/>
                <a:gd name="connsiteY15" fmla="*/ 9072336 h 10844539"/>
                <a:gd name="connsiteX16" fmla="*/ 105733 w 4842919"/>
                <a:gd name="connsiteY16" fmla="*/ 9177843 h 10844539"/>
                <a:gd name="connsiteX17" fmla="*/ 52979 w 4842919"/>
                <a:gd name="connsiteY17" fmla="*/ 9511951 h 10844539"/>
                <a:gd name="connsiteX18" fmla="*/ 225 w 4842919"/>
                <a:gd name="connsiteY18" fmla="*/ 9775720 h 10844539"/>
                <a:gd name="connsiteX19" fmla="*/ 35394 w 4842919"/>
                <a:gd name="connsiteY19" fmla="*/ 9898813 h 10844539"/>
                <a:gd name="connsiteX20" fmla="*/ 70563 w 4842919"/>
                <a:gd name="connsiteY20" fmla="*/ 10057074 h 10844539"/>
                <a:gd name="connsiteX21" fmla="*/ 228825 w 4842919"/>
                <a:gd name="connsiteY21" fmla="*/ 10303259 h 10844539"/>
                <a:gd name="connsiteX22" fmla="*/ 422256 w 4842919"/>
                <a:gd name="connsiteY22" fmla="*/ 10479105 h 10844539"/>
                <a:gd name="connsiteX23" fmla="*/ 527763 w 4842919"/>
                <a:gd name="connsiteY23" fmla="*/ 10496689 h 10844539"/>
                <a:gd name="connsiteX24" fmla="*/ 562933 w 4842919"/>
                <a:gd name="connsiteY24" fmla="*/ 10479105 h 10844539"/>
                <a:gd name="connsiteX25" fmla="*/ 510179 w 4842919"/>
                <a:gd name="connsiteY25" fmla="*/ 10356013 h 10844539"/>
                <a:gd name="connsiteX26" fmla="*/ 457425 w 4842919"/>
                <a:gd name="connsiteY26" fmla="*/ 10285674 h 10844539"/>
                <a:gd name="connsiteX27" fmla="*/ 369502 w 4842919"/>
                <a:gd name="connsiteY27" fmla="*/ 10162582 h 10844539"/>
                <a:gd name="connsiteX28" fmla="*/ 351917 w 4842919"/>
                <a:gd name="connsiteY28" fmla="*/ 9846059 h 10844539"/>
                <a:gd name="connsiteX29" fmla="*/ 422256 w 4842919"/>
                <a:gd name="connsiteY29" fmla="*/ 9652628 h 10844539"/>
                <a:gd name="connsiteX30" fmla="*/ 422256 w 4842919"/>
                <a:gd name="connsiteY30" fmla="*/ 9617459 h 10844539"/>
                <a:gd name="connsiteX31" fmla="*/ 527763 w 4842919"/>
                <a:gd name="connsiteY31" fmla="*/ 9775720 h 10844539"/>
                <a:gd name="connsiteX32" fmla="*/ 510179 w 4842919"/>
                <a:gd name="connsiteY32" fmla="*/ 9933982 h 10844539"/>
                <a:gd name="connsiteX33" fmla="*/ 492594 w 4842919"/>
                <a:gd name="connsiteY33" fmla="*/ 10092243 h 10844539"/>
                <a:gd name="connsiteX34" fmla="*/ 492594 w 4842919"/>
                <a:gd name="connsiteY34" fmla="*/ 10162582 h 10844539"/>
                <a:gd name="connsiteX35" fmla="*/ 562933 w 4842919"/>
                <a:gd name="connsiteY35" fmla="*/ 10180166 h 10844539"/>
                <a:gd name="connsiteX36" fmla="*/ 615686 w 4842919"/>
                <a:gd name="connsiteY36" fmla="*/ 9933982 h 10844539"/>
                <a:gd name="connsiteX37" fmla="*/ 615686 w 4842919"/>
                <a:gd name="connsiteY37" fmla="*/ 9670213 h 10844539"/>
                <a:gd name="connsiteX38" fmla="*/ 562933 w 4842919"/>
                <a:gd name="connsiteY38" fmla="*/ 9318520 h 10844539"/>
                <a:gd name="connsiteX39" fmla="*/ 527763 w 4842919"/>
                <a:gd name="connsiteY39" fmla="*/ 9089920 h 10844539"/>
                <a:gd name="connsiteX40" fmla="*/ 492594 w 4842919"/>
                <a:gd name="connsiteY40" fmla="*/ 8861320 h 10844539"/>
                <a:gd name="connsiteX41" fmla="*/ 562933 w 4842919"/>
                <a:gd name="connsiteY41" fmla="*/ 8579966 h 10844539"/>
                <a:gd name="connsiteX42" fmla="*/ 502642 w 4842919"/>
                <a:gd name="connsiteY42" fmla="*/ 8218225 h 10844539"/>
                <a:gd name="connsiteX43" fmla="*/ 974382 w 4842919"/>
                <a:gd name="connsiteY43" fmla="*/ 6496406 h 10844539"/>
                <a:gd name="connsiteX44" fmla="*/ 1067405 w 4842919"/>
                <a:gd name="connsiteY44" fmla="*/ 5613190 h 10844539"/>
                <a:gd name="connsiteX45" fmla="*/ 1093998 w 4842919"/>
                <a:gd name="connsiteY45" fmla="*/ 5115544 h 10844539"/>
                <a:gd name="connsiteX46" fmla="*/ 1130115 w 4842919"/>
                <a:gd name="connsiteY46" fmla="*/ 5187606 h 10844539"/>
                <a:gd name="connsiteX47" fmla="*/ 1207423 w 4842919"/>
                <a:gd name="connsiteY47" fmla="*/ 5640520 h 10844539"/>
                <a:gd name="connsiteX48" fmla="*/ 1325236 w 4842919"/>
                <a:gd name="connsiteY48" fmla="*/ 6306071 h 10844539"/>
                <a:gd name="connsiteX49" fmla="*/ 1193086 w 4842919"/>
                <a:gd name="connsiteY49" fmla="*/ 6738454 h 10844539"/>
                <a:gd name="connsiteX50" fmla="*/ 822515 w 4842919"/>
                <a:gd name="connsiteY50" fmla="*/ 7772698 h 10844539"/>
                <a:gd name="connsiteX51" fmla="*/ 698306 w 4842919"/>
                <a:gd name="connsiteY51" fmla="*/ 8794611 h 10844539"/>
                <a:gd name="connsiteX52" fmla="*/ 861871 w 4842919"/>
                <a:gd name="connsiteY52" fmla="*/ 9863643 h 10844539"/>
                <a:gd name="connsiteX53" fmla="*/ 1020133 w 4842919"/>
                <a:gd name="connsiteY53" fmla="*/ 10602197 h 10844539"/>
                <a:gd name="connsiteX54" fmla="*/ 1090471 w 4842919"/>
                <a:gd name="connsiteY54" fmla="*/ 10813213 h 10844539"/>
                <a:gd name="connsiteX55" fmla="*/ 1178394 w 4842919"/>
                <a:gd name="connsiteY55" fmla="*/ 10813213 h 10844539"/>
                <a:gd name="connsiteX56" fmla="*/ 1942348 w 4842919"/>
                <a:gd name="connsiteY56" fmla="*/ 10800513 h 10844539"/>
                <a:gd name="connsiteX57" fmla="*/ 2338979 w 4842919"/>
                <a:gd name="connsiteY57" fmla="*/ 10795628 h 10844539"/>
                <a:gd name="connsiteX58" fmla="*/ 2356563 w 4842919"/>
                <a:gd name="connsiteY58" fmla="*/ 10004320 h 10844539"/>
                <a:gd name="connsiteX59" fmla="*/ 2338979 w 4842919"/>
                <a:gd name="connsiteY59" fmla="*/ 9441613 h 10844539"/>
                <a:gd name="connsiteX60" fmla="*/ 2310160 w 4842919"/>
                <a:gd name="connsiteY60" fmla="*/ 9025932 h 10844539"/>
                <a:gd name="connsiteX61" fmla="*/ 2479656 w 4842919"/>
                <a:gd name="connsiteY61" fmla="*/ 9037166 h 10844539"/>
                <a:gd name="connsiteX62" fmla="*/ 2549994 w 4842919"/>
                <a:gd name="connsiteY62" fmla="*/ 9054751 h 10844539"/>
                <a:gd name="connsiteX63" fmla="*/ 2532410 w 4842919"/>
                <a:gd name="connsiteY63" fmla="*/ 9265766 h 10844539"/>
                <a:gd name="connsiteX64" fmla="*/ 2497240 w 4842919"/>
                <a:gd name="connsiteY64" fmla="*/ 9775720 h 10844539"/>
                <a:gd name="connsiteX65" fmla="*/ 2514825 w 4842919"/>
                <a:gd name="connsiteY65" fmla="*/ 10830797 h 10844539"/>
                <a:gd name="connsiteX66" fmla="*/ 2757590 w 4842919"/>
                <a:gd name="connsiteY66" fmla="*/ 10832263 h 10844539"/>
                <a:gd name="connsiteX67" fmla="*/ 3499563 w 4842919"/>
                <a:gd name="connsiteY67" fmla="*/ 10830797 h 10844539"/>
                <a:gd name="connsiteX68" fmla="*/ 3763333 w 4842919"/>
                <a:gd name="connsiteY68" fmla="*/ 10795628 h 10844539"/>
                <a:gd name="connsiteX69" fmla="*/ 3780917 w 4842919"/>
                <a:gd name="connsiteY69" fmla="*/ 10690120 h 10844539"/>
                <a:gd name="connsiteX70" fmla="*/ 3851256 w 4842919"/>
                <a:gd name="connsiteY70" fmla="*/ 10303259 h 10844539"/>
                <a:gd name="connsiteX71" fmla="*/ 4117956 w 4842919"/>
                <a:gd name="connsiteY71" fmla="*/ 9172470 h 10844539"/>
                <a:gd name="connsiteX72" fmla="*/ 4170011 w 4842919"/>
                <a:gd name="connsiteY72" fmla="*/ 8737391 h 10844539"/>
                <a:gd name="connsiteX73" fmla="*/ 4161486 w 4842919"/>
                <a:gd name="connsiteY73" fmla="*/ 8078640 h 10844539"/>
                <a:gd name="connsiteX74" fmla="*/ 4048340 w 4842919"/>
                <a:gd name="connsiteY74" fmla="*/ 7368455 h 10844539"/>
                <a:gd name="connsiteX75" fmla="*/ 3752447 w 4842919"/>
                <a:gd name="connsiteY75" fmla="*/ 6709857 h 10844539"/>
                <a:gd name="connsiteX76" fmla="*/ 3576297 w 4842919"/>
                <a:gd name="connsiteY76" fmla="*/ 6287204 h 10844539"/>
                <a:gd name="connsiteX77" fmla="*/ 3622656 w 4842919"/>
                <a:gd name="connsiteY77" fmla="*/ 5889520 h 10844539"/>
                <a:gd name="connsiteX78" fmla="*/ 3692994 w 4842919"/>
                <a:gd name="connsiteY78" fmla="*/ 5397151 h 10844539"/>
                <a:gd name="connsiteX79" fmla="*/ 3710579 w 4842919"/>
                <a:gd name="connsiteY79" fmla="*/ 5115797 h 10844539"/>
                <a:gd name="connsiteX80" fmla="*/ 3734304 w 4842919"/>
                <a:gd name="connsiteY80" fmla="*/ 5363936 h 10844539"/>
                <a:gd name="connsiteX81" fmla="*/ 3766752 w 4842919"/>
                <a:gd name="connsiteY81" fmla="*/ 6059505 h 10844539"/>
                <a:gd name="connsiteX82" fmla="*/ 3779452 w 4842919"/>
                <a:gd name="connsiteY82" fmla="*/ 6387263 h 10844539"/>
                <a:gd name="connsiteX83" fmla="*/ 3921594 w 4842919"/>
                <a:gd name="connsiteY83" fmla="*/ 6979766 h 10844539"/>
                <a:gd name="connsiteX84" fmla="*/ 4079856 w 4842919"/>
                <a:gd name="connsiteY84" fmla="*/ 7542474 h 10844539"/>
                <a:gd name="connsiteX85" fmla="*/ 4417591 w 4842919"/>
                <a:gd name="connsiteY85" fmla="*/ 8314523 h 10844539"/>
                <a:gd name="connsiteX86" fmla="*/ 4322970 w 4842919"/>
                <a:gd name="connsiteY86" fmla="*/ 8652537 h 10844539"/>
                <a:gd name="connsiteX87" fmla="*/ 4326040 w 4842919"/>
                <a:gd name="connsiteY87" fmla="*/ 8966828 h 10844539"/>
                <a:gd name="connsiteX88" fmla="*/ 4273286 w 4842919"/>
                <a:gd name="connsiteY88" fmla="*/ 9283351 h 10844539"/>
                <a:gd name="connsiteX89" fmla="*/ 4185363 w 4842919"/>
                <a:gd name="connsiteY89" fmla="*/ 9529536 h 10844539"/>
                <a:gd name="connsiteX90" fmla="*/ 4202948 w 4842919"/>
                <a:gd name="connsiteY90" fmla="*/ 9722966 h 10844539"/>
                <a:gd name="connsiteX91" fmla="*/ 4202948 w 4842919"/>
                <a:gd name="connsiteY91" fmla="*/ 9846059 h 10844539"/>
                <a:gd name="connsiteX92" fmla="*/ 4220533 w 4842919"/>
                <a:gd name="connsiteY92" fmla="*/ 10039489 h 10844539"/>
                <a:gd name="connsiteX93" fmla="*/ 4308456 w 4842919"/>
                <a:gd name="connsiteY93" fmla="*/ 10144997 h 10844539"/>
                <a:gd name="connsiteX94" fmla="*/ 4343625 w 4842919"/>
                <a:gd name="connsiteY94" fmla="*/ 10144997 h 10844539"/>
                <a:gd name="connsiteX95" fmla="*/ 4361210 w 4842919"/>
                <a:gd name="connsiteY95" fmla="*/ 10057074 h 10844539"/>
                <a:gd name="connsiteX96" fmla="*/ 4326040 w 4842919"/>
                <a:gd name="connsiteY96" fmla="*/ 9916397 h 10844539"/>
                <a:gd name="connsiteX97" fmla="*/ 4343625 w 4842919"/>
                <a:gd name="connsiteY97" fmla="*/ 9722966 h 10844539"/>
                <a:gd name="connsiteX98" fmla="*/ 4396379 w 4842919"/>
                <a:gd name="connsiteY98" fmla="*/ 9582289 h 10844539"/>
                <a:gd name="connsiteX99" fmla="*/ 4466717 w 4842919"/>
                <a:gd name="connsiteY99" fmla="*/ 9846059 h 10844539"/>
                <a:gd name="connsiteX100" fmla="*/ 4466717 w 4842919"/>
                <a:gd name="connsiteY100" fmla="*/ 10074659 h 10844539"/>
                <a:gd name="connsiteX101" fmla="*/ 4431548 w 4842919"/>
                <a:gd name="connsiteY101" fmla="*/ 10180166 h 10844539"/>
                <a:gd name="connsiteX102" fmla="*/ 4378794 w 4842919"/>
                <a:gd name="connsiteY102" fmla="*/ 10303259 h 10844539"/>
                <a:gd name="connsiteX103" fmla="*/ 4290871 w 4842919"/>
                <a:gd name="connsiteY103" fmla="*/ 10461520 h 10844539"/>
                <a:gd name="connsiteX104" fmla="*/ 4290871 w 4842919"/>
                <a:gd name="connsiteY104" fmla="*/ 10496689 h 10844539"/>
                <a:gd name="connsiteX105" fmla="*/ 4449133 w 4842919"/>
                <a:gd name="connsiteY105" fmla="*/ 10320843 h 10844539"/>
                <a:gd name="connsiteX106" fmla="*/ 4607394 w 4842919"/>
                <a:gd name="connsiteY106" fmla="*/ 10250505 h 10844539"/>
                <a:gd name="connsiteX107" fmla="*/ 4712902 w 4842919"/>
                <a:gd name="connsiteY107" fmla="*/ 10074659 h 10844539"/>
                <a:gd name="connsiteX108" fmla="*/ 4783240 w 4842919"/>
                <a:gd name="connsiteY108" fmla="*/ 9916397 h 10844539"/>
                <a:gd name="connsiteX109" fmla="*/ 4835994 w 4842919"/>
                <a:gd name="connsiteY109" fmla="*/ 9740551 h 10844539"/>
                <a:gd name="connsiteX110" fmla="*/ 4783240 w 4842919"/>
                <a:gd name="connsiteY110" fmla="*/ 9406443 h 10844539"/>
                <a:gd name="connsiteX111" fmla="*/ 4842833 w 4842919"/>
                <a:gd name="connsiteY111" fmla="*/ 8994182 h 10844539"/>
                <a:gd name="connsiteX112" fmla="*/ 4767051 w 4842919"/>
                <a:gd name="connsiteY112" fmla="*/ 8494835 h 10844539"/>
                <a:gd name="connsiteX113" fmla="*/ 4720438 w 4842919"/>
                <a:gd name="connsiteY113" fmla="*/ 7532146 h 10844539"/>
                <a:gd name="connsiteX114" fmla="*/ 4705086 w 4842919"/>
                <a:gd name="connsiteY114" fmla="*/ 6929803 h 10844539"/>
                <a:gd name="connsiteX115" fmla="*/ 4633144 w 4842919"/>
                <a:gd name="connsiteY115" fmla="*/ 6381611 h 10844539"/>
                <a:gd name="connsiteX116" fmla="*/ 4509423 w 4842919"/>
                <a:gd name="connsiteY116" fmla="*/ 5797689 h 10844539"/>
                <a:gd name="connsiteX117" fmla="*/ 4468950 w 4842919"/>
                <a:gd name="connsiteY117" fmla="*/ 4536900 h 10844539"/>
                <a:gd name="connsiteX118" fmla="*/ 4486334 w 4842919"/>
                <a:gd name="connsiteY118" fmla="*/ 3790581 h 10844539"/>
                <a:gd name="connsiteX119" fmla="*/ 4249079 w 4842919"/>
                <a:gd name="connsiteY119" fmla="*/ 3340208 h 10844539"/>
                <a:gd name="connsiteX120" fmla="*/ 3999320 w 4842919"/>
                <a:gd name="connsiteY120" fmla="*/ 3134280 h 10844539"/>
                <a:gd name="connsiteX121" fmla="*/ 3678324 w 4842919"/>
                <a:gd name="connsiteY121" fmla="*/ 3002758 h 10844539"/>
                <a:gd name="connsiteX122" fmla="*/ 3402429 w 4842919"/>
                <a:gd name="connsiteY122" fmla="*/ 2835938 h 10844539"/>
                <a:gd name="connsiteX123" fmla="*/ 3024779 w 4842919"/>
                <a:gd name="connsiteY123" fmla="*/ 2618782 h 10844539"/>
                <a:gd name="connsiteX124" fmla="*/ 2932566 w 4842919"/>
                <a:gd name="connsiteY124" fmla="*/ 2321634 h 10844539"/>
                <a:gd name="connsiteX125" fmla="*/ 2940426 w 4842919"/>
                <a:gd name="connsiteY125" fmla="*/ 2048534 h 10844539"/>
                <a:gd name="connsiteX126" fmla="*/ 3136471 w 4842919"/>
                <a:gd name="connsiteY126" fmla="*/ 2055350 h 10844539"/>
                <a:gd name="connsiteX127" fmla="*/ 3381669 w 4842919"/>
                <a:gd name="connsiteY127" fmla="*/ 2064655 h 10844539"/>
                <a:gd name="connsiteX128" fmla="*/ 3456335 w 4842919"/>
                <a:gd name="connsiteY128" fmla="*/ 1872657 h 10844539"/>
                <a:gd name="connsiteX129" fmla="*/ 3490152 w 4842919"/>
                <a:gd name="connsiteY129" fmla="*/ 1834162 h 10844539"/>
                <a:gd name="connsiteX130" fmla="*/ 3544393 w 4842919"/>
                <a:gd name="connsiteY130" fmla="*/ 1774720 h 10844539"/>
                <a:gd name="connsiteX131" fmla="*/ 3517148 w 4842919"/>
                <a:gd name="connsiteY131" fmla="*/ 1698444 h 10844539"/>
                <a:gd name="connsiteX132" fmla="*/ 3479084 w 4842919"/>
                <a:gd name="connsiteY132" fmla="*/ 1672741 h 10844539"/>
                <a:gd name="connsiteX133" fmla="*/ 3538167 w 4842919"/>
                <a:gd name="connsiteY133" fmla="*/ 1647680 h 10844539"/>
                <a:gd name="connsiteX134" fmla="*/ 3581842 w 4842919"/>
                <a:gd name="connsiteY134" fmla="*/ 1598300 h 10844539"/>
                <a:gd name="connsiteX135" fmla="*/ 3576833 w 4842919"/>
                <a:gd name="connsiteY135" fmla="*/ 1533129 h 10844539"/>
                <a:gd name="connsiteX136" fmla="*/ 3582358 w 4842919"/>
                <a:gd name="connsiteY136" fmla="*/ 1437316 h 10844539"/>
                <a:gd name="connsiteX137" fmla="*/ 3625953 w 4842919"/>
                <a:gd name="connsiteY137" fmla="*/ 1394453 h 10844539"/>
                <a:gd name="connsiteX138" fmla="*/ 3724744 w 4842919"/>
                <a:gd name="connsiteY138" fmla="*/ 1373572 h 10844539"/>
                <a:gd name="connsiteX139" fmla="*/ 3777254 w 4842919"/>
                <a:gd name="connsiteY139" fmla="*/ 1295174 h 10844539"/>
                <a:gd name="connsiteX140" fmla="*/ 3694093 w 4842919"/>
                <a:gd name="connsiteY140" fmla="*/ 1189665 h 10844539"/>
                <a:gd name="connsiteX141" fmla="*/ 3635111 w 4842919"/>
                <a:gd name="connsiteY141" fmla="*/ 1106749 h 10844539"/>
                <a:gd name="connsiteX142" fmla="*/ 3576129 w 4842919"/>
                <a:gd name="connsiteY142" fmla="*/ 991838 h 10844539"/>
                <a:gd name="connsiteX143" fmla="*/ 3618394 w 4842919"/>
                <a:gd name="connsiteY143" fmla="*/ 798392 h 10844539"/>
                <a:gd name="connsiteX144" fmla="*/ 3578949 w 4842919"/>
                <a:gd name="connsiteY144" fmla="*/ 379767 h 10844539"/>
                <a:gd name="connsiteX145" fmla="*/ 3230479 w 4842919"/>
                <a:gd name="connsiteY145" fmla="*/ 98358 h 10844539"/>
                <a:gd name="connsiteX146" fmla="*/ 2717060 w 4842919"/>
                <a:gd name="connsiteY146" fmla="*/ 854 h 10844539"/>
                <a:gd name="connsiteX147" fmla="*/ 2198302 w 4842919"/>
                <a:gd name="connsiteY147" fmla="*/ 70479 h 10844539"/>
                <a:gd name="connsiteX148" fmla="*/ 1776271 w 4842919"/>
                <a:gd name="connsiteY148" fmla="*/ 367951 h 10844539"/>
                <a:gd name="connsiteX149" fmla="*/ 1639257 w 4842919"/>
                <a:gd name="connsiteY149" fmla="*/ 692168 h 10844539"/>
                <a:gd name="connsiteX150" fmla="*/ 1628634 w 4842919"/>
                <a:gd name="connsiteY150" fmla="*/ 1143873 h 10844539"/>
                <a:gd name="connsiteX151" fmla="*/ 1792184 w 4842919"/>
                <a:gd name="connsiteY151" fmla="*/ 1466621 h 10844539"/>
                <a:gd name="connsiteX152" fmla="*/ 2061231 w 4842919"/>
                <a:gd name="connsiteY152" fmla="*/ 1853320 h 10844539"/>
                <a:gd name="connsiteX153" fmla="*/ 2064963 w 4842919"/>
                <a:gd name="connsiteY153" fmla="*/ 2162318 h 10844539"/>
                <a:gd name="connsiteX154" fmla="*/ 2004871 w 4842919"/>
                <a:gd name="connsiteY154" fmla="*/ 2513274 h 10844539"/>
                <a:gd name="connsiteX155" fmla="*/ 1562185 w 4842919"/>
                <a:gd name="connsiteY155" fmla="*/ 2813051 h 10844539"/>
                <a:gd name="connsiteX156" fmla="*/ 1139317 w 4842919"/>
                <a:gd name="connsiteY156" fmla="*/ 3020995 h 10844539"/>
                <a:gd name="connsiteX0" fmla="*/ 1139317 w 4842919"/>
                <a:gd name="connsiteY0" fmla="*/ 3020995 h 10844539"/>
                <a:gd name="connsiteX1" fmla="*/ 521192 w 4842919"/>
                <a:gd name="connsiteY1" fmla="*/ 3348556 h 10844539"/>
                <a:gd name="connsiteX2" fmla="*/ 332099 w 4842919"/>
                <a:gd name="connsiteY2" fmla="*/ 4163157 h 10844539"/>
                <a:gd name="connsiteX3" fmla="*/ 341311 w 4842919"/>
                <a:gd name="connsiteY3" fmla="*/ 5077558 h 10844539"/>
                <a:gd name="connsiteX4" fmla="*/ 280183 w 4842919"/>
                <a:gd name="connsiteY4" fmla="*/ 5956230 h 10844539"/>
                <a:gd name="connsiteX5" fmla="*/ 113548 w 4842919"/>
                <a:gd name="connsiteY5" fmla="*/ 6779357 h 10844539"/>
                <a:gd name="connsiteX6" fmla="*/ 57724 w 4842919"/>
                <a:gd name="connsiteY6" fmla="*/ 7509259 h 10844539"/>
                <a:gd name="connsiteX7" fmla="*/ 83682 w 4842919"/>
                <a:gd name="connsiteY7" fmla="*/ 8064430 h 10844539"/>
                <a:gd name="connsiteX8" fmla="*/ 51583 w 4842919"/>
                <a:gd name="connsiteY8" fmla="*/ 8331549 h 10844539"/>
                <a:gd name="connsiteX9" fmla="*/ 51583 w 4842919"/>
                <a:gd name="connsiteY9" fmla="*/ 8601459 h 10844539"/>
                <a:gd name="connsiteX10" fmla="*/ 158486 w 4842919"/>
                <a:gd name="connsiteY10" fmla="*/ 8755813 h 10844539"/>
                <a:gd name="connsiteX11" fmla="*/ 105733 w 4842919"/>
                <a:gd name="connsiteY11" fmla="*/ 8808566 h 10844539"/>
                <a:gd name="connsiteX12" fmla="*/ 193656 w 4842919"/>
                <a:gd name="connsiteY12" fmla="*/ 8878905 h 10844539"/>
                <a:gd name="connsiteX13" fmla="*/ 211240 w 4842919"/>
                <a:gd name="connsiteY13" fmla="*/ 8949243 h 10844539"/>
                <a:gd name="connsiteX14" fmla="*/ 211240 w 4842919"/>
                <a:gd name="connsiteY14" fmla="*/ 9001997 h 10844539"/>
                <a:gd name="connsiteX15" fmla="*/ 158486 w 4842919"/>
                <a:gd name="connsiteY15" fmla="*/ 9072336 h 10844539"/>
                <a:gd name="connsiteX16" fmla="*/ 105733 w 4842919"/>
                <a:gd name="connsiteY16" fmla="*/ 9177843 h 10844539"/>
                <a:gd name="connsiteX17" fmla="*/ 52979 w 4842919"/>
                <a:gd name="connsiteY17" fmla="*/ 9511951 h 10844539"/>
                <a:gd name="connsiteX18" fmla="*/ 225 w 4842919"/>
                <a:gd name="connsiteY18" fmla="*/ 9775720 h 10844539"/>
                <a:gd name="connsiteX19" fmla="*/ 35394 w 4842919"/>
                <a:gd name="connsiteY19" fmla="*/ 9898813 h 10844539"/>
                <a:gd name="connsiteX20" fmla="*/ 70563 w 4842919"/>
                <a:gd name="connsiteY20" fmla="*/ 10057074 h 10844539"/>
                <a:gd name="connsiteX21" fmla="*/ 228825 w 4842919"/>
                <a:gd name="connsiteY21" fmla="*/ 10303259 h 10844539"/>
                <a:gd name="connsiteX22" fmla="*/ 422256 w 4842919"/>
                <a:gd name="connsiteY22" fmla="*/ 10479105 h 10844539"/>
                <a:gd name="connsiteX23" fmla="*/ 527763 w 4842919"/>
                <a:gd name="connsiteY23" fmla="*/ 10496689 h 10844539"/>
                <a:gd name="connsiteX24" fmla="*/ 562933 w 4842919"/>
                <a:gd name="connsiteY24" fmla="*/ 10479105 h 10844539"/>
                <a:gd name="connsiteX25" fmla="*/ 510179 w 4842919"/>
                <a:gd name="connsiteY25" fmla="*/ 10356013 h 10844539"/>
                <a:gd name="connsiteX26" fmla="*/ 457425 w 4842919"/>
                <a:gd name="connsiteY26" fmla="*/ 10285674 h 10844539"/>
                <a:gd name="connsiteX27" fmla="*/ 369502 w 4842919"/>
                <a:gd name="connsiteY27" fmla="*/ 10162582 h 10844539"/>
                <a:gd name="connsiteX28" fmla="*/ 351917 w 4842919"/>
                <a:gd name="connsiteY28" fmla="*/ 9846059 h 10844539"/>
                <a:gd name="connsiteX29" fmla="*/ 422256 w 4842919"/>
                <a:gd name="connsiteY29" fmla="*/ 9652628 h 10844539"/>
                <a:gd name="connsiteX30" fmla="*/ 422256 w 4842919"/>
                <a:gd name="connsiteY30" fmla="*/ 9617459 h 10844539"/>
                <a:gd name="connsiteX31" fmla="*/ 527763 w 4842919"/>
                <a:gd name="connsiteY31" fmla="*/ 9775720 h 10844539"/>
                <a:gd name="connsiteX32" fmla="*/ 510179 w 4842919"/>
                <a:gd name="connsiteY32" fmla="*/ 9933982 h 10844539"/>
                <a:gd name="connsiteX33" fmla="*/ 492594 w 4842919"/>
                <a:gd name="connsiteY33" fmla="*/ 10092243 h 10844539"/>
                <a:gd name="connsiteX34" fmla="*/ 492594 w 4842919"/>
                <a:gd name="connsiteY34" fmla="*/ 10162582 h 10844539"/>
                <a:gd name="connsiteX35" fmla="*/ 562933 w 4842919"/>
                <a:gd name="connsiteY35" fmla="*/ 10180166 h 10844539"/>
                <a:gd name="connsiteX36" fmla="*/ 615686 w 4842919"/>
                <a:gd name="connsiteY36" fmla="*/ 9933982 h 10844539"/>
                <a:gd name="connsiteX37" fmla="*/ 615686 w 4842919"/>
                <a:gd name="connsiteY37" fmla="*/ 9670213 h 10844539"/>
                <a:gd name="connsiteX38" fmla="*/ 562933 w 4842919"/>
                <a:gd name="connsiteY38" fmla="*/ 9318520 h 10844539"/>
                <a:gd name="connsiteX39" fmla="*/ 527763 w 4842919"/>
                <a:gd name="connsiteY39" fmla="*/ 9089920 h 10844539"/>
                <a:gd name="connsiteX40" fmla="*/ 492594 w 4842919"/>
                <a:gd name="connsiteY40" fmla="*/ 8861320 h 10844539"/>
                <a:gd name="connsiteX41" fmla="*/ 562933 w 4842919"/>
                <a:gd name="connsiteY41" fmla="*/ 8579966 h 10844539"/>
                <a:gd name="connsiteX42" fmla="*/ 502642 w 4842919"/>
                <a:gd name="connsiteY42" fmla="*/ 8218225 h 10844539"/>
                <a:gd name="connsiteX43" fmla="*/ 974382 w 4842919"/>
                <a:gd name="connsiteY43" fmla="*/ 6496406 h 10844539"/>
                <a:gd name="connsiteX44" fmla="*/ 1067405 w 4842919"/>
                <a:gd name="connsiteY44" fmla="*/ 5613190 h 10844539"/>
                <a:gd name="connsiteX45" fmla="*/ 1093998 w 4842919"/>
                <a:gd name="connsiteY45" fmla="*/ 5115544 h 10844539"/>
                <a:gd name="connsiteX46" fmla="*/ 1130115 w 4842919"/>
                <a:gd name="connsiteY46" fmla="*/ 5187606 h 10844539"/>
                <a:gd name="connsiteX47" fmla="*/ 1207423 w 4842919"/>
                <a:gd name="connsiteY47" fmla="*/ 5640520 h 10844539"/>
                <a:gd name="connsiteX48" fmla="*/ 1325236 w 4842919"/>
                <a:gd name="connsiteY48" fmla="*/ 6306071 h 10844539"/>
                <a:gd name="connsiteX49" fmla="*/ 1193086 w 4842919"/>
                <a:gd name="connsiteY49" fmla="*/ 6738454 h 10844539"/>
                <a:gd name="connsiteX50" fmla="*/ 822515 w 4842919"/>
                <a:gd name="connsiteY50" fmla="*/ 7772698 h 10844539"/>
                <a:gd name="connsiteX51" fmla="*/ 698306 w 4842919"/>
                <a:gd name="connsiteY51" fmla="*/ 8794611 h 10844539"/>
                <a:gd name="connsiteX52" fmla="*/ 861871 w 4842919"/>
                <a:gd name="connsiteY52" fmla="*/ 9863643 h 10844539"/>
                <a:gd name="connsiteX53" fmla="*/ 1020133 w 4842919"/>
                <a:gd name="connsiteY53" fmla="*/ 10602197 h 10844539"/>
                <a:gd name="connsiteX54" fmla="*/ 1090471 w 4842919"/>
                <a:gd name="connsiteY54" fmla="*/ 10813213 h 10844539"/>
                <a:gd name="connsiteX55" fmla="*/ 1178394 w 4842919"/>
                <a:gd name="connsiteY55" fmla="*/ 10813213 h 10844539"/>
                <a:gd name="connsiteX56" fmla="*/ 1942348 w 4842919"/>
                <a:gd name="connsiteY56" fmla="*/ 10800513 h 10844539"/>
                <a:gd name="connsiteX57" fmla="*/ 2338979 w 4842919"/>
                <a:gd name="connsiteY57" fmla="*/ 10795628 h 10844539"/>
                <a:gd name="connsiteX58" fmla="*/ 2356563 w 4842919"/>
                <a:gd name="connsiteY58" fmla="*/ 10004320 h 10844539"/>
                <a:gd name="connsiteX59" fmla="*/ 2338979 w 4842919"/>
                <a:gd name="connsiteY59" fmla="*/ 9441613 h 10844539"/>
                <a:gd name="connsiteX60" fmla="*/ 2310160 w 4842919"/>
                <a:gd name="connsiteY60" fmla="*/ 9025932 h 10844539"/>
                <a:gd name="connsiteX61" fmla="*/ 2479656 w 4842919"/>
                <a:gd name="connsiteY61" fmla="*/ 9037166 h 10844539"/>
                <a:gd name="connsiteX62" fmla="*/ 2549994 w 4842919"/>
                <a:gd name="connsiteY62" fmla="*/ 9054751 h 10844539"/>
                <a:gd name="connsiteX63" fmla="*/ 2532410 w 4842919"/>
                <a:gd name="connsiteY63" fmla="*/ 9265766 h 10844539"/>
                <a:gd name="connsiteX64" fmla="*/ 2497240 w 4842919"/>
                <a:gd name="connsiteY64" fmla="*/ 9775720 h 10844539"/>
                <a:gd name="connsiteX65" fmla="*/ 2514825 w 4842919"/>
                <a:gd name="connsiteY65" fmla="*/ 10830797 h 10844539"/>
                <a:gd name="connsiteX66" fmla="*/ 2757590 w 4842919"/>
                <a:gd name="connsiteY66" fmla="*/ 10832263 h 10844539"/>
                <a:gd name="connsiteX67" fmla="*/ 3499563 w 4842919"/>
                <a:gd name="connsiteY67" fmla="*/ 10830797 h 10844539"/>
                <a:gd name="connsiteX68" fmla="*/ 3763333 w 4842919"/>
                <a:gd name="connsiteY68" fmla="*/ 10795628 h 10844539"/>
                <a:gd name="connsiteX69" fmla="*/ 3780917 w 4842919"/>
                <a:gd name="connsiteY69" fmla="*/ 10690120 h 10844539"/>
                <a:gd name="connsiteX70" fmla="*/ 3914756 w 4842919"/>
                <a:gd name="connsiteY70" fmla="*/ 10366759 h 10844539"/>
                <a:gd name="connsiteX71" fmla="*/ 4117956 w 4842919"/>
                <a:gd name="connsiteY71" fmla="*/ 9172470 h 10844539"/>
                <a:gd name="connsiteX72" fmla="*/ 4170011 w 4842919"/>
                <a:gd name="connsiteY72" fmla="*/ 8737391 h 10844539"/>
                <a:gd name="connsiteX73" fmla="*/ 4161486 w 4842919"/>
                <a:gd name="connsiteY73" fmla="*/ 8078640 h 10844539"/>
                <a:gd name="connsiteX74" fmla="*/ 4048340 w 4842919"/>
                <a:gd name="connsiteY74" fmla="*/ 7368455 h 10844539"/>
                <a:gd name="connsiteX75" fmla="*/ 3752447 w 4842919"/>
                <a:gd name="connsiteY75" fmla="*/ 6709857 h 10844539"/>
                <a:gd name="connsiteX76" fmla="*/ 3576297 w 4842919"/>
                <a:gd name="connsiteY76" fmla="*/ 6287204 h 10844539"/>
                <a:gd name="connsiteX77" fmla="*/ 3622656 w 4842919"/>
                <a:gd name="connsiteY77" fmla="*/ 5889520 h 10844539"/>
                <a:gd name="connsiteX78" fmla="*/ 3692994 w 4842919"/>
                <a:gd name="connsiteY78" fmla="*/ 5397151 h 10844539"/>
                <a:gd name="connsiteX79" fmla="*/ 3710579 w 4842919"/>
                <a:gd name="connsiteY79" fmla="*/ 5115797 h 10844539"/>
                <a:gd name="connsiteX80" fmla="*/ 3734304 w 4842919"/>
                <a:gd name="connsiteY80" fmla="*/ 5363936 h 10844539"/>
                <a:gd name="connsiteX81" fmla="*/ 3766752 w 4842919"/>
                <a:gd name="connsiteY81" fmla="*/ 6059505 h 10844539"/>
                <a:gd name="connsiteX82" fmla="*/ 3779452 w 4842919"/>
                <a:gd name="connsiteY82" fmla="*/ 6387263 h 10844539"/>
                <a:gd name="connsiteX83" fmla="*/ 3921594 w 4842919"/>
                <a:gd name="connsiteY83" fmla="*/ 6979766 h 10844539"/>
                <a:gd name="connsiteX84" fmla="*/ 4079856 w 4842919"/>
                <a:gd name="connsiteY84" fmla="*/ 7542474 h 10844539"/>
                <a:gd name="connsiteX85" fmla="*/ 4417591 w 4842919"/>
                <a:gd name="connsiteY85" fmla="*/ 8314523 h 10844539"/>
                <a:gd name="connsiteX86" fmla="*/ 4322970 w 4842919"/>
                <a:gd name="connsiteY86" fmla="*/ 8652537 h 10844539"/>
                <a:gd name="connsiteX87" fmla="*/ 4326040 w 4842919"/>
                <a:gd name="connsiteY87" fmla="*/ 8966828 h 10844539"/>
                <a:gd name="connsiteX88" fmla="*/ 4273286 w 4842919"/>
                <a:gd name="connsiteY88" fmla="*/ 9283351 h 10844539"/>
                <a:gd name="connsiteX89" fmla="*/ 4185363 w 4842919"/>
                <a:gd name="connsiteY89" fmla="*/ 9529536 h 10844539"/>
                <a:gd name="connsiteX90" fmla="*/ 4202948 w 4842919"/>
                <a:gd name="connsiteY90" fmla="*/ 9722966 h 10844539"/>
                <a:gd name="connsiteX91" fmla="*/ 4202948 w 4842919"/>
                <a:gd name="connsiteY91" fmla="*/ 9846059 h 10844539"/>
                <a:gd name="connsiteX92" fmla="*/ 4220533 w 4842919"/>
                <a:gd name="connsiteY92" fmla="*/ 10039489 h 10844539"/>
                <a:gd name="connsiteX93" fmla="*/ 4308456 w 4842919"/>
                <a:gd name="connsiteY93" fmla="*/ 10144997 h 10844539"/>
                <a:gd name="connsiteX94" fmla="*/ 4343625 w 4842919"/>
                <a:gd name="connsiteY94" fmla="*/ 10144997 h 10844539"/>
                <a:gd name="connsiteX95" fmla="*/ 4361210 w 4842919"/>
                <a:gd name="connsiteY95" fmla="*/ 10057074 h 10844539"/>
                <a:gd name="connsiteX96" fmla="*/ 4326040 w 4842919"/>
                <a:gd name="connsiteY96" fmla="*/ 9916397 h 10844539"/>
                <a:gd name="connsiteX97" fmla="*/ 4343625 w 4842919"/>
                <a:gd name="connsiteY97" fmla="*/ 9722966 h 10844539"/>
                <a:gd name="connsiteX98" fmla="*/ 4396379 w 4842919"/>
                <a:gd name="connsiteY98" fmla="*/ 9582289 h 10844539"/>
                <a:gd name="connsiteX99" fmla="*/ 4466717 w 4842919"/>
                <a:gd name="connsiteY99" fmla="*/ 9846059 h 10844539"/>
                <a:gd name="connsiteX100" fmla="*/ 4466717 w 4842919"/>
                <a:gd name="connsiteY100" fmla="*/ 10074659 h 10844539"/>
                <a:gd name="connsiteX101" fmla="*/ 4431548 w 4842919"/>
                <a:gd name="connsiteY101" fmla="*/ 10180166 h 10844539"/>
                <a:gd name="connsiteX102" fmla="*/ 4378794 w 4842919"/>
                <a:gd name="connsiteY102" fmla="*/ 10303259 h 10844539"/>
                <a:gd name="connsiteX103" fmla="*/ 4290871 w 4842919"/>
                <a:gd name="connsiteY103" fmla="*/ 10461520 h 10844539"/>
                <a:gd name="connsiteX104" fmla="*/ 4290871 w 4842919"/>
                <a:gd name="connsiteY104" fmla="*/ 10496689 h 10844539"/>
                <a:gd name="connsiteX105" fmla="*/ 4449133 w 4842919"/>
                <a:gd name="connsiteY105" fmla="*/ 10320843 h 10844539"/>
                <a:gd name="connsiteX106" fmla="*/ 4607394 w 4842919"/>
                <a:gd name="connsiteY106" fmla="*/ 10250505 h 10844539"/>
                <a:gd name="connsiteX107" fmla="*/ 4712902 w 4842919"/>
                <a:gd name="connsiteY107" fmla="*/ 10074659 h 10844539"/>
                <a:gd name="connsiteX108" fmla="*/ 4783240 w 4842919"/>
                <a:gd name="connsiteY108" fmla="*/ 9916397 h 10844539"/>
                <a:gd name="connsiteX109" fmla="*/ 4835994 w 4842919"/>
                <a:gd name="connsiteY109" fmla="*/ 9740551 h 10844539"/>
                <a:gd name="connsiteX110" fmla="*/ 4783240 w 4842919"/>
                <a:gd name="connsiteY110" fmla="*/ 9406443 h 10844539"/>
                <a:gd name="connsiteX111" fmla="*/ 4842833 w 4842919"/>
                <a:gd name="connsiteY111" fmla="*/ 8994182 h 10844539"/>
                <a:gd name="connsiteX112" fmla="*/ 4767051 w 4842919"/>
                <a:gd name="connsiteY112" fmla="*/ 8494835 h 10844539"/>
                <a:gd name="connsiteX113" fmla="*/ 4720438 w 4842919"/>
                <a:gd name="connsiteY113" fmla="*/ 7532146 h 10844539"/>
                <a:gd name="connsiteX114" fmla="*/ 4705086 w 4842919"/>
                <a:gd name="connsiteY114" fmla="*/ 6929803 h 10844539"/>
                <a:gd name="connsiteX115" fmla="*/ 4633144 w 4842919"/>
                <a:gd name="connsiteY115" fmla="*/ 6381611 h 10844539"/>
                <a:gd name="connsiteX116" fmla="*/ 4509423 w 4842919"/>
                <a:gd name="connsiteY116" fmla="*/ 5797689 h 10844539"/>
                <a:gd name="connsiteX117" fmla="*/ 4468950 w 4842919"/>
                <a:gd name="connsiteY117" fmla="*/ 4536900 h 10844539"/>
                <a:gd name="connsiteX118" fmla="*/ 4486334 w 4842919"/>
                <a:gd name="connsiteY118" fmla="*/ 3790581 h 10844539"/>
                <a:gd name="connsiteX119" fmla="*/ 4249079 w 4842919"/>
                <a:gd name="connsiteY119" fmla="*/ 3340208 h 10844539"/>
                <a:gd name="connsiteX120" fmla="*/ 3999320 w 4842919"/>
                <a:gd name="connsiteY120" fmla="*/ 3134280 h 10844539"/>
                <a:gd name="connsiteX121" fmla="*/ 3678324 w 4842919"/>
                <a:gd name="connsiteY121" fmla="*/ 3002758 h 10844539"/>
                <a:gd name="connsiteX122" fmla="*/ 3402429 w 4842919"/>
                <a:gd name="connsiteY122" fmla="*/ 2835938 h 10844539"/>
                <a:gd name="connsiteX123" fmla="*/ 3024779 w 4842919"/>
                <a:gd name="connsiteY123" fmla="*/ 2618782 h 10844539"/>
                <a:gd name="connsiteX124" fmla="*/ 2932566 w 4842919"/>
                <a:gd name="connsiteY124" fmla="*/ 2321634 h 10844539"/>
                <a:gd name="connsiteX125" fmla="*/ 2940426 w 4842919"/>
                <a:gd name="connsiteY125" fmla="*/ 2048534 h 10844539"/>
                <a:gd name="connsiteX126" fmla="*/ 3136471 w 4842919"/>
                <a:gd name="connsiteY126" fmla="*/ 2055350 h 10844539"/>
                <a:gd name="connsiteX127" fmla="*/ 3381669 w 4842919"/>
                <a:gd name="connsiteY127" fmla="*/ 2064655 h 10844539"/>
                <a:gd name="connsiteX128" fmla="*/ 3456335 w 4842919"/>
                <a:gd name="connsiteY128" fmla="*/ 1872657 h 10844539"/>
                <a:gd name="connsiteX129" fmla="*/ 3490152 w 4842919"/>
                <a:gd name="connsiteY129" fmla="*/ 1834162 h 10844539"/>
                <a:gd name="connsiteX130" fmla="*/ 3544393 w 4842919"/>
                <a:gd name="connsiteY130" fmla="*/ 1774720 h 10844539"/>
                <a:gd name="connsiteX131" fmla="*/ 3517148 w 4842919"/>
                <a:gd name="connsiteY131" fmla="*/ 1698444 h 10844539"/>
                <a:gd name="connsiteX132" fmla="*/ 3479084 w 4842919"/>
                <a:gd name="connsiteY132" fmla="*/ 1672741 h 10844539"/>
                <a:gd name="connsiteX133" fmla="*/ 3538167 w 4842919"/>
                <a:gd name="connsiteY133" fmla="*/ 1647680 h 10844539"/>
                <a:gd name="connsiteX134" fmla="*/ 3581842 w 4842919"/>
                <a:gd name="connsiteY134" fmla="*/ 1598300 h 10844539"/>
                <a:gd name="connsiteX135" fmla="*/ 3576833 w 4842919"/>
                <a:gd name="connsiteY135" fmla="*/ 1533129 h 10844539"/>
                <a:gd name="connsiteX136" fmla="*/ 3582358 w 4842919"/>
                <a:gd name="connsiteY136" fmla="*/ 1437316 h 10844539"/>
                <a:gd name="connsiteX137" fmla="*/ 3625953 w 4842919"/>
                <a:gd name="connsiteY137" fmla="*/ 1394453 h 10844539"/>
                <a:gd name="connsiteX138" fmla="*/ 3724744 w 4842919"/>
                <a:gd name="connsiteY138" fmla="*/ 1373572 h 10844539"/>
                <a:gd name="connsiteX139" fmla="*/ 3777254 w 4842919"/>
                <a:gd name="connsiteY139" fmla="*/ 1295174 h 10844539"/>
                <a:gd name="connsiteX140" fmla="*/ 3694093 w 4842919"/>
                <a:gd name="connsiteY140" fmla="*/ 1189665 h 10844539"/>
                <a:gd name="connsiteX141" fmla="*/ 3635111 w 4842919"/>
                <a:gd name="connsiteY141" fmla="*/ 1106749 h 10844539"/>
                <a:gd name="connsiteX142" fmla="*/ 3576129 w 4842919"/>
                <a:gd name="connsiteY142" fmla="*/ 991838 h 10844539"/>
                <a:gd name="connsiteX143" fmla="*/ 3618394 w 4842919"/>
                <a:gd name="connsiteY143" fmla="*/ 798392 h 10844539"/>
                <a:gd name="connsiteX144" fmla="*/ 3578949 w 4842919"/>
                <a:gd name="connsiteY144" fmla="*/ 379767 h 10844539"/>
                <a:gd name="connsiteX145" fmla="*/ 3230479 w 4842919"/>
                <a:gd name="connsiteY145" fmla="*/ 98358 h 10844539"/>
                <a:gd name="connsiteX146" fmla="*/ 2717060 w 4842919"/>
                <a:gd name="connsiteY146" fmla="*/ 854 h 10844539"/>
                <a:gd name="connsiteX147" fmla="*/ 2198302 w 4842919"/>
                <a:gd name="connsiteY147" fmla="*/ 70479 h 10844539"/>
                <a:gd name="connsiteX148" fmla="*/ 1776271 w 4842919"/>
                <a:gd name="connsiteY148" fmla="*/ 367951 h 10844539"/>
                <a:gd name="connsiteX149" fmla="*/ 1639257 w 4842919"/>
                <a:gd name="connsiteY149" fmla="*/ 692168 h 10844539"/>
                <a:gd name="connsiteX150" fmla="*/ 1628634 w 4842919"/>
                <a:gd name="connsiteY150" fmla="*/ 1143873 h 10844539"/>
                <a:gd name="connsiteX151" fmla="*/ 1792184 w 4842919"/>
                <a:gd name="connsiteY151" fmla="*/ 1466621 h 10844539"/>
                <a:gd name="connsiteX152" fmla="*/ 2061231 w 4842919"/>
                <a:gd name="connsiteY152" fmla="*/ 1853320 h 10844539"/>
                <a:gd name="connsiteX153" fmla="*/ 2064963 w 4842919"/>
                <a:gd name="connsiteY153" fmla="*/ 2162318 h 10844539"/>
                <a:gd name="connsiteX154" fmla="*/ 2004871 w 4842919"/>
                <a:gd name="connsiteY154" fmla="*/ 2513274 h 10844539"/>
                <a:gd name="connsiteX155" fmla="*/ 1562185 w 4842919"/>
                <a:gd name="connsiteY155" fmla="*/ 2813051 h 10844539"/>
                <a:gd name="connsiteX156" fmla="*/ 1139317 w 4842919"/>
                <a:gd name="connsiteY156" fmla="*/ 3020995 h 10844539"/>
                <a:gd name="connsiteX0" fmla="*/ 1139317 w 4842919"/>
                <a:gd name="connsiteY0" fmla="*/ 3020995 h 10844539"/>
                <a:gd name="connsiteX1" fmla="*/ 521192 w 4842919"/>
                <a:gd name="connsiteY1" fmla="*/ 3348556 h 10844539"/>
                <a:gd name="connsiteX2" fmla="*/ 332099 w 4842919"/>
                <a:gd name="connsiteY2" fmla="*/ 4163157 h 10844539"/>
                <a:gd name="connsiteX3" fmla="*/ 341311 w 4842919"/>
                <a:gd name="connsiteY3" fmla="*/ 5077558 h 10844539"/>
                <a:gd name="connsiteX4" fmla="*/ 280183 w 4842919"/>
                <a:gd name="connsiteY4" fmla="*/ 5956230 h 10844539"/>
                <a:gd name="connsiteX5" fmla="*/ 113548 w 4842919"/>
                <a:gd name="connsiteY5" fmla="*/ 6779357 h 10844539"/>
                <a:gd name="connsiteX6" fmla="*/ 57724 w 4842919"/>
                <a:gd name="connsiteY6" fmla="*/ 7509259 h 10844539"/>
                <a:gd name="connsiteX7" fmla="*/ 83682 w 4842919"/>
                <a:gd name="connsiteY7" fmla="*/ 8064430 h 10844539"/>
                <a:gd name="connsiteX8" fmla="*/ 51583 w 4842919"/>
                <a:gd name="connsiteY8" fmla="*/ 8331549 h 10844539"/>
                <a:gd name="connsiteX9" fmla="*/ 51583 w 4842919"/>
                <a:gd name="connsiteY9" fmla="*/ 8601459 h 10844539"/>
                <a:gd name="connsiteX10" fmla="*/ 158486 w 4842919"/>
                <a:gd name="connsiteY10" fmla="*/ 8755813 h 10844539"/>
                <a:gd name="connsiteX11" fmla="*/ 105733 w 4842919"/>
                <a:gd name="connsiteY11" fmla="*/ 8808566 h 10844539"/>
                <a:gd name="connsiteX12" fmla="*/ 193656 w 4842919"/>
                <a:gd name="connsiteY12" fmla="*/ 8878905 h 10844539"/>
                <a:gd name="connsiteX13" fmla="*/ 211240 w 4842919"/>
                <a:gd name="connsiteY13" fmla="*/ 8949243 h 10844539"/>
                <a:gd name="connsiteX14" fmla="*/ 211240 w 4842919"/>
                <a:gd name="connsiteY14" fmla="*/ 9001997 h 10844539"/>
                <a:gd name="connsiteX15" fmla="*/ 158486 w 4842919"/>
                <a:gd name="connsiteY15" fmla="*/ 9072336 h 10844539"/>
                <a:gd name="connsiteX16" fmla="*/ 105733 w 4842919"/>
                <a:gd name="connsiteY16" fmla="*/ 9177843 h 10844539"/>
                <a:gd name="connsiteX17" fmla="*/ 52979 w 4842919"/>
                <a:gd name="connsiteY17" fmla="*/ 9511951 h 10844539"/>
                <a:gd name="connsiteX18" fmla="*/ 225 w 4842919"/>
                <a:gd name="connsiteY18" fmla="*/ 9775720 h 10844539"/>
                <a:gd name="connsiteX19" fmla="*/ 35394 w 4842919"/>
                <a:gd name="connsiteY19" fmla="*/ 9898813 h 10844539"/>
                <a:gd name="connsiteX20" fmla="*/ 70563 w 4842919"/>
                <a:gd name="connsiteY20" fmla="*/ 10057074 h 10844539"/>
                <a:gd name="connsiteX21" fmla="*/ 228825 w 4842919"/>
                <a:gd name="connsiteY21" fmla="*/ 10303259 h 10844539"/>
                <a:gd name="connsiteX22" fmla="*/ 422256 w 4842919"/>
                <a:gd name="connsiteY22" fmla="*/ 10479105 h 10844539"/>
                <a:gd name="connsiteX23" fmla="*/ 527763 w 4842919"/>
                <a:gd name="connsiteY23" fmla="*/ 10496689 h 10844539"/>
                <a:gd name="connsiteX24" fmla="*/ 562933 w 4842919"/>
                <a:gd name="connsiteY24" fmla="*/ 10479105 h 10844539"/>
                <a:gd name="connsiteX25" fmla="*/ 510179 w 4842919"/>
                <a:gd name="connsiteY25" fmla="*/ 10356013 h 10844539"/>
                <a:gd name="connsiteX26" fmla="*/ 457425 w 4842919"/>
                <a:gd name="connsiteY26" fmla="*/ 10285674 h 10844539"/>
                <a:gd name="connsiteX27" fmla="*/ 369502 w 4842919"/>
                <a:gd name="connsiteY27" fmla="*/ 10162582 h 10844539"/>
                <a:gd name="connsiteX28" fmla="*/ 351917 w 4842919"/>
                <a:gd name="connsiteY28" fmla="*/ 9846059 h 10844539"/>
                <a:gd name="connsiteX29" fmla="*/ 422256 w 4842919"/>
                <a:gd name="connsiteY29" fmla="*/ 9652628 h 10844539"/>
                <a:gd name="connsiteX30" fmla="*/ 422256 w 4842919"/>
                <a:gd name="connsiteY30" fmla="*/ 9617459 h 10844539"/>
                <a:gd name="connsiteX31" fmla="*/ 527763 w 4842919"/>
                <a:gd name="connsiteY31" fmla="*/ 9775720 h 10844539"/>
                <a:gd name="connsiteX32" fmla="*/ 510179 w 4842919"/>
                <a:gd name="connsiteY32" fmla="*/ 9933982 h 10844539"/>
                <a:gd name="connsiteX33" fmla="*/ 492594 w 4842919"/>
                <a:gd name="connsiteY33" fmla="*/ 10092243 h 10844539"/>
                <a:gd name="connsiteX34" fmla="*/ 492594 w 4842919"/>
                <a:gd name="connsiteY34" fmla="*/ 10162582 h 10844539"/>
                <a:gd name="connsiteX35" fmla="*/ 562933 w 4842919"/>
                <a:gd name="connsiteY35" fmla="*/ 10180166 h 10844539"/>
                <a:gd name="connsiteX36" fmla="*/ 615686 w 4842919"/>
                <a:gd name="connsiteY36" fmla="*/ 9933982 h 10844539"/>
                <a:gd name="connsiteX37" fmla="*/ 615686 w 4842919"/>
                <a:gd name="connsiteY37" fmla="*/ 9670213 h 10844539"/>
                <a:gd name="connsiteX38" fmla="*/ 562933 w 4842919"/>
                <a:gd name="connsiteY38" fmla="*/ 9318520 h 10844539"/>
                <a:gd name="connsiteX39" fmla="*/ 527763 w 4842919"/>
                <a:gd name="connsiteY39" fmla="*/ 9089920 h 10844539"/>
                <a:gd name="connsiteX40" fmla="*/ 492594 w 4842919"/>
                <a:gd name="connsiteY40" fmla="*/ 8861320 h 10844539"/>
                <a:gd name="connsiteX41" fmla="*/ 562933 w 4842919"/>
                <a:gd name="connsiteY41" fmla="*/ 8579966 h 10844539"/>
                <a:gd name="connsiteX42" fmla="*/ 502642 w 4842919"/>
                <a:gd name="connsiteY42" fmla="*/ 8218225 h 10844539"/>
                <a:gd name="connsiteX43" fmla="*/ 974382 w 4842919"/>
                <a:gd name="connsiteY43" fmla="*/ 6496406 h 10844539"/>
                <a:gd name="connsiteX44" fmla="*/ 1067405 w 4842919"/>
                <a:gd name="connsiteY44" fmla="*/ 5613190 h 10844539"/>
                <a:gd name="connsiteX45" fmla="*/ 1093998 w 4842919"/>
                <a:gd name="connsiteY45" fmla="*/ 5115544 h 10844539"/>
                <a:gd name="connsiteX46" fmla="*/ 1130115 w 4842919"/>
                <a:gd name="connsiteY46" fmla="*/ 5187606 h 10844539"/>
                <a:gd name="connsiteX47" fmla="*/ 1207423 w 4842919"/>
                <a:gd name="connsiteY47" fmla="*/ 5640520 h 10844539"/>
                <a:gd name="connsiteX48" fmla="*/ 1325236 w 4842919"/>
                <a:gd name="connsiteY48" fmla="*/ 6306071 h 10844539"/>
                <a:gd name="connsiteX49" fmla="*/ 1193086 w 4842919"/>
                <a:gd name="connsiteY49" fmla="*/ 6738454 h 10844539"/>
                <a:gd name="connsiteX50" fmla="*/ 822515 w 4842919"/>
                <a:gd name="connsiteY50" fmla="*/ 7772698 h 10844539"/>
                <a:gd name="connsiteX51" fmla="*/ 698306 w 4842919"/>
                <a:gd name="connsiteY51" fmla="*/ 8794611 h 10844539"/>
                <a:gd name="connsiteX52" fmla="*/ 861871 w 4842919"/>
                <a:gd name="connsiteY52" fmla="*/ 9863643 h 10844539"/>
                <a:gd name="connsiteX53" fmla="*/ 1020133 w 4842919"/>
                <a:gd name="connsiteY53" fmla="*/ 10602197 h 10844539"/>
                <a:gd name="connsiteX54" fmla="*/ 1090471 w 4842919"/>
                <a:gd name="connsiteY54" fmla="*/ 10813213 h 10844539"/>
                <a:gd name="connsiteX55" fmla="*/ 1178394 w 4842919"/>
                <a:gd name="connsiteY55" fmla="*/ 10813213 h 10844539"/>
                <a:gd name="connsiteX56" fmla="*/ 1942348 w 4842919"/>
                <a:gd name="connsiteY56" fmla="*/ 10800513 h 10844539"/>
                <a:gd name="connsiteX57" fmla="*/ 2338979 w 4842919"/>
                <a:gd name="connsiteY57" fmla="*/ 10795628 h 10844539"/>
                <a:gd name="connsiteX58" fmla="*/ 2356563 w 4842919"/>
                <a:gd name="connsiteY58" fmla="*/ 10004320 h 10844539"/>
                <a:gd name="connsiteX59" fmla="*/ 2338979 w 4842919"/>
                <a:gd name="connsiteY59" fmla="*/ 9441613 h 10844539"/>
                <a:gd name="connsiteX60" fmla="*/ 2310160 w 4842919"/>
                <a:gd name="connsiteY60" fmla="*/ 9025932 h 10844539"/>
                <a:gd name="connsiteX61" fmla="*/ 2479656 w 4842919"/>
                <a:gd name="connsiteY61" fmla="*/ 9037166 h 10844539"/>
                <a:gd name="connsiteX62" fmla="*/ 2549994 w 4842919"/>
                <a:gd name="connsiteY62" fmla="*/ 9054751 h 10844539"/>
                <a:gd name="connsiteX63" fmla="*/ 2532410 w 4842919"/>
                <a:gd name="connsiteY63" fmla="*/ 9265766 h 10844539"/>
                <a:gd name="connsiteX64" fmla="*/ 2497240 w 4842919"/>
                <a:gd name="connsiteY64" fmla="*/ 9775720 h 10844539"/>
                <a:gd name="connsiteX65" fmla="*/ 2514825 w 4842919"/>
                <a:gd name="connsiteY65" fmla="*/ 10830797 h 10844539"/>
                <a:gd name="connsiteX66" fmla="*/ 2757590 w 4842919"/>
                <a:gd name="connsiteY66" fmla="*/ 10832263 h 10844539"/>
                <a:gd name="connsiteX67" fmla="*/ 3499563 w 4842919"/>
                <a:gd name="connsiteY67" fmla="*/ 10830797 h 10844539"/>
                <a:gd name="connsiteX68" fmla="*/ 3763333 w 4842919"/>
                <a:gd name="connsiteY68" fmla="*/ 10795628 h 10844539"/>
                <a:gd name="connsiteX69" fmla="*/ 3863467 w 4842919"/>
                <a:gd name="connsiteY69" fmla="*/ 10740920 h 10844539"/>
                <a:gd name="connsiteX70" fmla="*/ 3914756 w 4842919"/>
                <a:gd name="connsiteY70" fmla="*/ 10366759 h 10844539"/>
                <a:gd name="connsiteX71" fmla="*/ 4117956 w 4842919"/>
                <a:gd name="connsiteY71" fmla="*/ 9172470 h 10844539"/>
                <a:gd name="connsiteX72" fmla="*/ 4170011 w 4842919"/>
                <a:gd name="connsiteY72" fmla="*/ 8737391 h 10844539"/>
                <a:gd name="connsiteX73" fmla="*/ 4161486 w 4842919"/>
                <a:gd name="connsiteY73" fmla="*/ 8078640 h 10844539"/>
                <a:gd name="connsiteX74" fmla="*/ 4048340 w 4842919"/>
                <a:gd name="connsiteY74" fmla="*/ 7368455 h 10844539"/>
                <a:gd name="connsiteX75" fmla="*/ 3752447 w 4842919"/>
                <a:gd name="connsiteY75" fmla="*/ 6709857 h 10844539"/>
                <a:gd name="connsiteX76" fmla="*/ 3576297 w 4842919"/>
                <a:gd name="connsiteY76" fmla="*/ 6287204 h 10844539"/>
                <a:gd name="connsiteX77" fmla="*/ 3622656 w 4842919"/>
                <a:gd name="connsiteY77" fmla="*/ 5889520 h 10844539"/>
                <a:gd name="connsiteX78" fmla="*/ 3692994 w 4842919"/>
                <a:gd name="connsiteY78" fmla="*/ 5397151 h 10844539"/>
                <a:gd name="connsiteX79" fmla="*/ 3710579 w 4842919"/>
                <a:gd name="connsiteY79" fmla="*/ 5115797 h 10844539"/>
                <a:gd name="connsiteX80" fmla="*/ 3734304 w 4842919"/>
                <a:gd name="connsiteY80" fmla="*/ 5363936 h 10844539"/>
                <a:gd name="connsiteX81" fmla="*/ 3766752 w 4842919"/>
                <a:gd name="connsiteY81" fmla="*/ 6059505 h 10844539"/>
                <a:gd name="connsiteX82" fmla="*/ 3779452 w 4842919"/>
                <a:gd name="connsiteY82" fmla="*/ 6387263 h 10844539"/>
                <a:gd name="connsiteX83" fmla="*/ 3921594 w 4842919"/>
                <a:gd name="connsiteY83" fmla="*/ 6979766 h 10844539"/>
                <a:gd name="connsiteX84" fmla="*/ 4079856 w 4842919"/>
                <a:gd name="connsiteY84" fmla="*/ 7542474 h 10844539"/>
                <a:gd name="connsiteX85" fmla="*/ 4417591 w 4842919"/>
                <a:gd name="connsiteY85" fmla="*/ 8314523 h 10844539"/>
                <a:gd name="connsiteX86" fmla="*/ 4322970 w 4842919"/>
                <a:gd name="connsiteY86" fmla="*/ 8652537 h 10844539"/>
                <a:gd name="connsiteX87" fmla="*/ 4326040 w 4842919"/>
                <a:gd name="connsiteY87" fmla="*/ 8966828 h 10844539"/>
                <a:gd name="connsiteX88" fmla="*/ 4273286 w 4842919"/>
                <a:gd name="connsiteY88" fmla="*/ 9283351 h 10844539"/>
                <a:gd name="connsiteX89" fmla="*/ 4185363 w 4842919"/>
                <a:gd name="connsiteY89" fmla="*/ 9529536 h 10844539"/>
                <a:gd name="connsiteX90" fmla="*/ 4202948 w 4842919"/>
                <a:gd name="connsiteY90" fmla="*/ 9722966 h 10844539"/>
                <a:gd name="connsiteX91" fmla="*/ 4202948 w 4842919"/>
                <a:gd name="connsiteY91" fmla="*/ 9846059 h 10844539"/>
                <a:gd name="connsiteX92" fmla="*/ 4220533 w 4842919"/>
                <a:gd name="connsiteY92" fmla="*/ 10039489 h 10844539"/>
                <a:gd name="connsiteX93" fmla="*/ 4308456 w 4842919"/>
                <a:gd name="connsiteY93" fmla="*/ 10144997 h 10844539"/>
                <a:gd name="connsiteX94" fmla="*/ 4343625 w 4842919"/>
                <a:gd name="connsiteY94" fmla="*/ 10144997 h 10844539"/>
                <a:gd name="connsiteX95" fmla="*/ 4361210 w 4842919"/>
                <a:gd name="connsiteY95" fmla="*/ 10057074 h 10844539"/>
                <a:gd name="connsiteX96" fmla="*/ 4326040 w 4842919"/>
                <a:gd name="connsiteY96" fmla="*/ 9916397 h 10844539"/>
                <a:gd name="connsiteX97" fmla="*/ 4343625 w 4842919"/>
                <a:gd name="connsiteY97" fmla="*/ 9722966 h 10844539"/>
                <a:gd name="connsiteX98" fmla="*/ 4396379 w 4842919"/>
                <a:gd name="connsiteY98" fmla="*/ 9582289 h 10844539"/>
                <a:gd name="connsiteX99" fmla="*/ 4466717 w 4842919"/>
                <a:gd name="connsiteY99" fmla="*/ 9846059 h 10844539"/>
                <a:gd name="connsiteX100" fmla="*/ 4466717 w 4842919"/>
                <a:gd name="connsiteY100" fmla="*/ 10074659 h 10844539"/>
                <a:gd name="connsiteX101" fmla="*/ 4431548 w 4842919"/>
                <a:gd name="connsiteY101" fmla="*/ 10180166 h 10844539"/>
                <a:gd name="connsiteX102" fmla="*/ 4378794 w 4842919"/>
                <a:gd name="connsiteY102" fmla="*/ 10303259 h 10844539"/>
                <a:gd name="connsiteX103" fmla="*/ 4290871 w 4842919"/>
                <a:gd name="connsiteY103" fmla="*/ 10461520 h 10844539"/>
                <a:gd name="connsiteX104" fmla="*/ 4290871 w 4842919"/>
                <a:gd name="connsiteY104" fmla="*/ 10496689 h 10844539"/>
                <a:gd name="connsiteX105" fmla="*/ 4449133 w 4842919"/>
                <a:gd name="connsiteY105" fmla="*/ 10320843 h 10844539"/>
                <a:gd name="connsiteX106" fmla="*/ 4607394 w 4842919"/>
                <a:gd name="connsiteY106" fmla="*/ 10250505 h 10844539"/>
                <a:gd name="connsiteX107" fmla="*/ 4712902 w 4842919"/>
                <a:gd name="connsiteY107" fmla="*/ 10074659 h 10844539"/>
                <a:gd name="connsiteX108" fmla="*/ 4783240 w 4842919"/>
                <a:gd name="connsiteY108" fmla="*/ 9916397 h 10844539"/>
                <a:gd name="connsiteX109" fmla="*/ 4835994 w 4842919"/>
                <a:gd name="connsiteY109" fmla="*/ 9740551 h 10844539"/>
                <a:gd name="connsiteX110" fmla="*/ 4783240 w 4842919"/>
                <a:gd name="connsiteY110" fmla="*/ 9406443 h 10844539"/>
                <a:gd name="connsiteX111" fmla="*/ 4842833 w 4842919"/>
                <a:gd name="connsiteY111" fmla="*/ 8994182 h 10844539"/>
                <a:gd name="connsiteX112" fmla="*/ 4767051 w 4842919"/>
                <a:gd name="connsiteY112" fmla="*/ 8494835 h 10844539"/>
                <a:gd name="connsiteX113" fmla="*/ 4720438 w 4842919"/>
                <a:gd name="connsiteY113" fmla="*/ 7532146 h 10844539"/>
                <a:gd name="connsiteX114" fmla="*/ 4705086 w 4842919"/>
                <a:gd name="connsiteY114" fmla="*/ 6929803 h 10844539"/>
                <a:gd name="connsiteX115" fmla="*/ 4633144 w 4842919"/>
                <a:gd name="connsiteY115" fmla="*/ 6381611 h 10844539"/>
                <a:gd name="connsiteX116" fmla="*/ 4509423 w 4842919"/>
                <a:gd name="connsiteY116" fmla="*/ 5797689 h 10844539"/>
                <a:gd name="connsiteX117" fmla="*/ 4468950 w 4842919"/>
                <a:gd name="connsiteY117" fmla="*/ 4536900 h 10844539"/>
                <a:gd name="connsiteX118" fmla="*/ 4486334 w 4842919"/>
                <a:gd name="connsiteY118" fmla="*/ 3790581 h 10844539"/>
                <a:gd name="connsiteX119" fmla="*/ 4249079 w 4842919"/>
                <a:gd name="connsiteY119" fmla="*/ 3340208 h 10844539"/>
                <a:gd name="connsiteX120" fmla="*/ 3999320 w 4842919"/>
                <a:gd name="connsiteY120" fmla="*/ 3134280 h 10844539"/>
                <a:gd name="connsiteX121" fmla="*/ 3678324 w 4842919"/>
                <a:gd name="connsiteY121" fmla="*/ 3002758 h 10844539"/>
                <a:gd name="connsiteX122" fmla="*/ 3402429 w 4842919"/>
                <a:gd name="connsiteY122" fmla="*/ 2835938 h 10844539"/>
                <a:gd name="connsiteX123" fmla="*/ 3024779 w 4842919"/>
                <a:gd name="connsiteY123" fmla="*/ 2618782 h 10844539"/>
                <a:gd name="connsiteX124" fmla="*/ 2932566 w 4842919"/>
                <a:gd name="connsiteY124" fmla="*/ 2321634 h 10844539"/>
                <a:gd name="connsiteX125" fmla="*/ 2940426 w 4842919"/>
                <a:gd name="connsiteY125" fmla="*/ 2048534 h 10844539"/>
                <a:gd name="connsiteX126" fmla="*/ 3136471 w 4842919"/>
                <a:gd name="connsiteY126" fmla="*/ 2055350 h 10844539"/>
                <a:gd name="connsiteX127" fmla="*/ 3381669 w 4842919"/>
                <a:gd name="connsiteY127" fmla="*/ 2064655 h 10844539"/>
                <a:gd name="connsiteX128" fmla="*/ 3456335 w 4842919"/>
                <a:gd name="connsiteY128" fmla="*/ 1872657 h 10844539"/>
                <a:gd name="connsiteX129" fmla="*/ 3490152 w 4842919"/>
                <a:gd name="connsiteY129" fmla="*/ 1834162 h 10844539"/>
                <a:gd name="connsiteX130" fmla="*/ 3544393 w 4842919"/>
                <a:gd name="connsiteY130" fmla="*/ 1774720 h 10844539"/>
                <a:gd name="connsiteX131" fmla="*/ 3517148 w 4842919"/>
                <a:gd name="connsiteY131" fmla="*/ 1698444 h 10844539"/>
                <a:gd name="connsiteX132" fmla="*/ 3479084 w 4842919"/>
                <a:gd name="connsiteY132" fmla="*/ 1672741 h 10844539"/>
                <a:gd name="connsiteX133" fmla="*/ 3538167 w 4842919"/>
                <a:gd name="connsiteY133" fmla="*/ 1647680 h 10844539"/>
                <a:gd name="connsiteX134" fmla="*/ 3581842 w 4842919"/>
                <a:gd name="connsiteY134" fmla="*/ 1598300 h 10844539"/>
                <a:gd name="connsiteX135" fmla="*/ 3576833 w 4842919"/>
                <a:gd name="connsiteY135" fmla="*/ 1533129 h 10844539"/>
                <a:gd name="connsiteX136" fmla="*/ 3582358 w 4842919"/>
                <a:gd name="connsiteY136" fmla="*/ 1437316 h 10844539"/>
                <a:gd name="connsiteX137" fmla="*/ 3625953 w 4842919"/>
                <a:gd name="connsiteY137" fmla="*/ 1394453 h 10844539"/>
                <a:gd name="connsiteX138" fmla="*/ 3724744 w 4842919"/>
                <a:gd name="connsiteY138" fmla="*/ 1373572 h 10844539"/>
                <a:gd name="connsiteX139" fmla="*/ 3777254 w 4842919"/>
                <a:gd name="connsiteY139" fmla="*/ 1295174 h 10844539"/>
                <a:gd name="connsiteX140" fmla="*/ 3694093 w 4842919"/>
                <a:gd name="connsiteY140" fmla="*/ 1189665 h 10844539"/>
                <a:gd name="connsiteX141" fmla="*/ 3635111 w 4842919"/>
                <a:gd name="connsiteY141" fmla="*/ 1106749 h 10844539"/>
                <a:gd name="connsiteX142" fmla="*/ 3576129 w 4842919"/>
                <a:gd name="connsiteY142" fmla="*/ 991838 h 10844539"/>
                <a:gd name="connsiteX143" fmla="*/ 3618394 w 4842919"/>
                <a:gd name="connsiteY143" fmla="*/ 798392 h 10844539"/>
                <a:gd name="connsiteX144" fmla="*/ 3578949 w 4842919"/>
                <a:gd name="connsiteY144" fmla="*/ 379767 h 10844539"/>
                <a:gd name="connsiteX145" fmla="*/ 3230479 w 4842919"/>
                <a:gd name="connsiteY145" fmla="*/ 98358 h 10844539"/>
                <a:gd name="connsiteX146" fmla="*/ 2717060 w 4842919"/>
                <a:gd name="connsiteY146" fmla="*/ 854 h 10844539"/>
                <a:gd name="connsiteX147" fmla="*/ 2198302 w 4842919"/>
                <a:gd name="connsiteY147" fmla="*/ 70479 h 10844539"/>
                <a:gd name="connsiteX148" fmla="*/ 1776271 w 4842919"/>
                <a:gd name="connsiteY148" fmla="*/ 367951 h 10844539"/>
                <a:gd name="connsiteX149" fmla="*/ 1639257 w 4842919"/>
                <a:gd name="connsiteY149" fmla="*/ 692168 h 10844539"/>
                <a:gd name="connsiteX150" fmla="*/ 1628634 w 4842919"/>
                <a:gd name="connsiteY150" fmla="*/ 1143873 h 10844539"/>
                <a:gd name="connsiteX151" fmla="*/ 1792184 w 4842919"/>
                <a:gd name="connsiteY151" fmla="*/ 1466621 h 10844539"/>
                <a:gd name="connsiteX152" fmla="*/ 2061231 w 4842919"/>
                <a:gd name="connsiteY152" fmla="*/ 1853320 h 10844539"/>
                <a:gd name="connsiteX153" fmla="*/ 2064963 w 4842919"/>
                <a:gd name="connsiteY153" fmla="*/ 2162318 h 10844539"/>
                <a:gd name="connsiteX154" fmla="*/ 2004871 w 4842919"/>
                <a:gd name="connsiteY154" fmla="*/ 2513274 h 10844539"/>
                <a:gd name="connsiteX155" fmla="*/ 1562185 w 4842919"/>
                <a:gd name="connsiteY155" fmla="*/ 2813051 h 10844539"/>
                <a:gd name="connsiteX156" fmla="*/ 1139317 w 4842919"/>
                <a:gd name="connsiteY156" fmla="*/ 3020995 h 10844539"/>
                <a:gd name="connsiteX0" fmla="*/ 1139317 w 4842919"/>
                <a:gd name="connsiteY0" fmla="*/ 3020995 h 10844539"/>
                <a:gd name="connsiteX1" fmla="*/ 521192 w 4842919"/>
                <a:gd name="connsiteY1" fmla="*/ 3348556 h 10844539"/>
                <a:gd name="connsiteX2" fmla="*/ 332099 w 4842919"/>
                <a:gd name="connsiteY2" fmla="*/ 4163157 h 10844539"/>
                <a:gd name="connsiteX3" fmla="*/ 341311 w 4842919"/>
                <a:gd name="connsiteY3" fmla="*/ 5077558 h 10844539"/>
                <a:gd name="connsiteX4" fmla="*/ 280183 w 4842919"/>
                <a:gd name="connsiteY4" fmla="*/ 5956230 h 10844539"/>
                <a:gd name="connsiteX5" fmla="*/ 113548 w 4842919"/>
                <a:gd name="connsiteY5" fmla="*/ 6779357 h 10844539"/>
                <a:gd name="connsiteX6" fmla="*/ 57724 w 4842919"/>
                <a:gd name="connsiteY6" fmla="*/ 7509259 h 10844539"/>
                <a:gd name="connsiteX7" fmla="*/ 83682 w 4842919"/>
                <a:gd name="connsiteY7" fmla="*/ 8064430 h 10844539"/>
                <a:gd name="connsiteX8" fmla="*/ 51583 w 4842919"/>
                <a:gd name="connsiteY8" fmla="*/ 8331549 h 10844539"/>
                <a:gd name="connsiteX9" fmla="*/ 51583 w 4842919"/>
                <a:gd name="connsiteY9" fmla="*/ 8601459 h 10844539"/>
                <a:gd name="connsiteX10" fmla="*/ 158486 w 4842919"/>
                <a:gd name="connsiteY10" fmla="*/ 8755813 h 10844539"/>
                <a:gd name="connsiteX11" fmla="*/ 105733 w 4842919"/>
                <a:gd name="connsiteY11" fmla="*/ 8808566 h 10844539"/>
                <a:gd name="connsiteX12" fmla="*/ 193656 w 4842919"/>
                <a:gd name="connsiteY12" fmla="*/ 8878905 h 10844539"/>
                <a:gd name="connsiteX13" fmla="*/ 211240 w 4842919"/>
                <a:gd name="connsiteY13" fmla="*/ 8949243 h 10844539"/>
                <a:gd name="connsiteX14" fmla="*/ 211240 w 4842919"/>
                <a:gd name="connsiteY14" fmla="*/ 9001997 h 10844539"/>
                <a:gd name="connsiteX15" fmla="*/ 158486 w 4842919"/>
                <a:gd name="connsiteY15" fmla="*/ 9072336 h 10844539"/>
                <a:gd name="connsiteX16" fmla="*/ 105733 w 4842919"/>
                <a:gd name="connsiteY16" fmla="*/ 9177843 h 10844539"/>
                <a:gd name="connsiteX17" fmla="*/ 52979 w 4842919"/>
                <a:gd name="connsiteY17" fmla="*/ 9511951 h 10844539"/>
                <a:gd name="connsiteX18" fmla="*/ 225 w 4842919"/>
                <a:gd name="connsiteY18" fmla="*/ 9775720 h 10844539"/>
                <a:gd name="connsiteX19" fmla="*/ 35394 w 4842919"/>
                <a:gd name="connsiteY19" fmla="*/ 9898813 h 10844539"/>
                <a:gd name="connsiteX20" fmla="*/ 70563 w 4842919"/>
                <a:gd name="connsiteY20" fmla="*/ 10057074 h 10844539"/>
                <a:gd name="connsiteX21" fmla="*/ 228825 w 4842919"/>
                <a:gd name="connsiteY21" fmla="*/ 10303259 h 10844539"/>
                <a:gd name="connsiteX22" fmla="*/ 422256 w 4842919"/>
                <a:gd name="connsiteY22" fmla="*/ 10479105 h 10844539"/>
                <a:gd name="connsiteX23" fmla="*/ 527763 w 4842919"/>
                <a:gd name="connsiteY23" fmla="*/ 10496689 h 10844539"/>
                <a:gd name="connsiteX24" fmla="*/ 562933 w 4842919"/>
                <a:gd name="connsiteY24" fmla="*/ 10479105 h 10844539"/>
                <a:gd name="connsiteX25" fmla="*/ 510179 w 4842919"/>
                <a:gd name="connsiteY25" fmla="*/ 10356013 h 10844539"/>
                <a:gd name="connsiteX26" fmla="*/ 457425 w 4842919"/>
                <a:gd name="connsiteY26" fmla="*/ 10285674 h 10844539"/>
                <a:gd name="connsiteX27" fmla="*/ 369502 w 4842919"/>
                <a:gd name="connsiteY27" fmla="*/ 10162582 h 10844539"/>
                <a:gd name="connsiteX28" fmla="*/ 351917 w 4842919"/>
                <a:gd name="connsiteY28" fmla="*/ 9846059 h 10844539"/>
                <a:gd name="connsiteX29" fmla="*/ 422256 w 4842919"/>
                <a:gd name="connsiteY29" fmla="*/ 9652628 h 10844539"/>
                <a:gd name="connsiteX30" fmla="*/ 422256 w 4842919"/>
                <a:gd name="connsiteY30" fmla="*/ 9617459 h 10844539"/>
                <a:gd name="connsiteX31" fmla="*/ 527763 w 4842919"/>
                <a:gd name="connsiteY31" fmla="*/ 9775720 h 10844539"/>
                <a:gd name="connsiteX32" fmla="*/ 510179 w 4842919"/>
                <a:gd name="connsiteY32" fmla="*/ 9933982 h 10844539"/>
                <a:gd name="connsiteX33" fmla="*/ 492594 w 4842919"/>
                <a:gd name="connsiteY33" fmla="*/ 10092243 h 10844539"/>
                <a:gd name="connsiteX34" fmla="*/ 492594 w 4842919"/>
                <a:gd name="connsiteY34" fmla="*/ 10162582 h 10844539"/>
                <a:gd name="connsiteX35" fmla="*/ 562933 w 4842919"/>
                <a:gd name="connsiteY35" fmla="*/ 10180166 h 10844539"/>
                <a:gd name="connsiteX36" fmla="*/ 615686 w 4842919"/>
                <a:gd name="connsiteY36" fmla="*/ 9933982 h 10844539"/>
                <a:gd name="connsiteX37" fmla="*/ 615686 w 4842919"/>
                <a:gd name="connsiteY37" fmla="*/ 9670213 h 10844539"/>
                <a:gd name="connsiteX38" fmla="*/ 562933 w 4842919"/>
                <a:gd name="connsiteY38" fmla="*/ 9318520 h 10844539"/>
                <a:gd name="connsiteX39" fmla="*/ 527763 w 4842919"/>
                <a:gd name="connsiteY39" fmla="*/ 9089920 h 10844539"/>
                <a:gd name="connsiteX40" fmla="*/ 492594 w 4842919"/>
                <a:gd name="connsiteY40" fmla="*/ 8861320 h 10844539"/>
                <a:gd name="connsiteX41" fmla="*/ 562933 w 4842919"/>
                <a:gd name="connsiteY41" fmla="*/ 8579966 h 10844539"/>
                <a:gd name="connsiteX42" fmla="*/ 502642 w 4842919"/>
                <a:gd name="connsiteY42" fmla="*/ 8218225 h 10844539"/>
                <a:gd name="connsiteX43" fmla="*/ 974382 w 4842919"/>
                <a:gd name="connsiteY43" fmla="*/ 6496406 h 10844539"/>
                <a:gd name="connsiteX44" fmla="*/ 1067405 w 4842919"/>
                <a:gd name="connsiteY44" fmla="*/ 5613190 h 10844539"/>
                <a:gd name="connsiteX45" fmla="*/ 1093998 w 4842919"/>
                <a:gd name="connsiteY45" fmla="*/ 5115544 h 10844539"/>
                <a:gd name="connsiteX46" fmla="*/ 1130115 w 4842919"/>
                <a:gd name="connsiteY46" fmla="*/ 5187606 h 10844539"/>
                <a:gd name="connsiteX47" fmla="*/ 1207423 w 4842919"/>
                <a:gd name="connsiteY47" fmla="*/ 5640520 h 10844539"/>
                <a:gd name="connsiteX48" fmla="*/ 1325236 w 4842919"/>
                <a:gd name="connsiteY48" fmla="*/ 6306071 h 10844539"/>
                <a:gd name="connsiteX49" fmla="*/ 1193086 w 4842919"/>
                <a:gd name="connsiteY49" fmla="*/ 6738454 h 10844539"/>
                <a:gd name="connsiteX50" fmla="*/ 822515 w 4842919"/>
                <a:gd name="connsiteY50" fmla="*/ 7772698 h 10844539"/>
                <a:gd name="connsiteX51" fmla="*/ 698306 w 4842919"/>
                <a:gd name="connsiteY51" fmla="*/ 8794611 h 10844539"/>
                <a:gd name="connsiteX52" fmla="*/ 861871 w 4842919"/>
                <a:gd name="connsiteY52" fmla="*/ 9863643 h 10844539"/>
                <a:gd name="connsiteX53" fmla="*/ 1020133 w 4842919"/>
                <a:gd name="connsiteY53" fmla="*/ 10602197 h 10844539"/>
                <a:gd name="connsiteX54" fmla="*/ 1090471 w 4842919"/>
                <a:gd name="connsiteY54" fmla="*/ 10813213 h 10844539"/>
                <a:gd name="connsiteX55" fmla="*/ 1178394 w 4842919"/>
                <a:gd name="connsiteY55" fmla="*/ 10813213 h 10844539"/>
                <a:gd name="connsiteX56" fmla="*/ 1942348 w 4842919"/>
                <a:gd name="connsiteY56" fmla="*/ 10800513 h 10844539"/>
                <a:gd name="connsiteX57" fmla="*/ 2338979 w 4842919"/>
                <a:gd name="connsiteY57" fmla="*/ 10795628 h 10844539"/>
                <a:gd name="connsiteX58" fmla="*/ 2356563 w 4842919"/>
                <a:gd name="connsiteY58" fmla="*/ 10004320 h 10844539"/>
                <a:gd name="connsiteX59" fmla="*/ 2338979 w 4842919"/>
                <a:gd name="connsiteY59" fmla="*/ 9441613 h 10844539"/>
                <a:gd name="connsiteX60" fmla="*/ 2310160 w 4842919"/>
                <a:gd name="connsiteY60" fmla="*/ 9025932 h 10844539"/>
                <a:gd name="connsiteX61" fmla="*/ 2479656 w 4842919"/>
                <a:gd name="connsiteY61" fmla="*/ 9037166 h 10844539"/>
                <a:gd name="connsiteX62" fmla="*/ 2549994 w 4842919"/>
                <a:gd name="connsiteY62" fmla="*/ 9054751 h 10844539"/>
                <a:gd name="connsiteX63" fmla="*/ 2532410 w 4842919"/>
                <a:gd name="connsiteY63" fmla="*/ 9265766 h 10844539"/>
                <a:gd name="connsiteX64" fmla="*/ 2497240 w 4842919"/>
                <a:gd name="connsiteY64" fmla="*/ 9775720 h 10844539"/>
                <a:gd name="connsiteX65" fmla="*/ 2514825 w 4842919"/>
                <a:gd name="connsiteY65" fmla="*/ 10830797 h 10844539"/>
                <a:gd name="connsiteX66" fmla="*/ 2757590 w 4842919"/>
                <a:gd name="connsiteY66" fmla="*/ 10832263 h 10844539"/>
                <a:gd name="connsiteX67" fmla="*/ 3499563 w 4842919"/>
                <a:gd name="connsiteY67" fmla="*/ 10830797 h 10844539"/>
                <a:gd name="connsiteX68" fmla="*/ 3820483 w 4842919"/>
                <a:gd name="connsiteY68" fmla="*/ 10814678 h 10844539"/>
                <a:gd name="connsiteX69" fmla="*/ 3863467 w 4842919"/>
                <a:gd name="connsiteY69" fmla="*/ 10740920 h 10844539"/>
                <a:gd name="connsiteX70" fmla="*/ 3914756 w 4842919"/>
                <a:gd name="connsiteY70" fmla="*/ 10366759 h 10844539"/>
                <a:gd name="connsiteX71" fmla="*/ 4117956 w 4842919"/>
                <a:gd name="connsiteY71" fmla="*/ 9172470 h 10844539"/>
                <a:gd name="connsiteX72" fmla="*/ 4170011 w 4842919"/>
                <a:gd name="connsiteY72" fmla="*/ 8737391 h 10844539"/>
                <a:gd name="connsiteX73" fmla="*/ 4161486 w 4842919"/>
                <a:gd name="connsiteY73" fmla="*/ 8078640 h 10844539"/>
                <a:gd name="connsiteX74" fmla="*/ 4048340 w 4842919"/>
                <a:gd name="connsiteY74" fmla="*/ 7368455 h 10844539"/>
                <a:gd name="connsiteX75" fmla="*/ 3752447 w 4842919"/>
                <a:gd name="connsiteY75" fmla="*/ 6709857 h 10844539"/>
                <a:gd name="connsiteX76" fmla="*/ 3576297 w 4842919"/>
                <a:gd name="connsiteY76" fmla="*/ 6287204 h 10844539"/>
                <a:gd name="connsiteX77" fmla="*/ 3622656 w 4842919"/>
                <a:gd name="connsiteY77" fmla="*/ 5889520 h 10844539"/>
                <a:gd name="connsiteX78" fmla="*/ 3692994 w 4842919"/>
                <a:gd name="connsiteY78" fmla="*/ 5397151 h 10844539"/>
                <a:gd name="connsiteX79" fmla="*/ 3710579 w 4842919"/>
                <a:gd name="connsiteY79" fmla="*/ 5115797 h 10844539"/>
                <a:gd name="connsiteX80" fmla="*/ 3734304 w 4842919"/>
                <a:gd name="connsiteY80" fmla="*/ 5363936 h 10844539"/>
                <a:gd name="connsiteX81" fmla="*/ 3766752 w 4842919"/>
                <a:gd name="connsiteY81" fmla="*/ 6059505 h 10844539"/>
                <a:gd name="connsiteX82" fmla="*/ 3779452 w 4842919"/>
                <a:gd name="connsiteY82" fmla="*/ 6387263 h 10844539"/>
                <a:gd name="connsiteX83" fmla="*/ 3921594 w 4842919"/>
                <a:gd name="connsiteY83" fmla="*/ 6979766 h 10844539"/>
                <a:gd name="connsiteX84" fmla="*/ 4079856 w 4842919"/>
                <a:gd name="connsiteY84" fmla="*/ 7542474 h 10844539"/>
                <a:gd name="connsiteX85" fmla="*/ 4417591 w 4842919"/>
                <a:gd name="connsiteY85" fmla="*/ 8314523 h 10844539"/>
                <a:gd name="connsiteX86" fmla="*/ 4322970 w 4842919"/>
                <a:gd name="connsiteY86" fmla="*/ 8652537 h 10844539"/>
                <a:gd name="connsiteX87" fmla="*/ 4326040 w 4842919"/>
                <a:gd name="connsiteY87" fmla="*/ 8966828 h 10844539"/>
                <a:gd name="connsiteX88" fmla="*/ 4273286 w 4842919"/>
                <a:gd name="connsiteY88" fmla="*/ 9283351 h 10844539"/>
                <a:gd name="connsiteX89" fmla="*/ 4185363 w 4842919"/>
                <a:gd name="connsiteY89" fmla="*/ 9529536 h 10844539"/>
                <a:gd name="connsiteX90" fmla="*/ 4202948 w 4842919"/>
                <a:gd name="connsiteY90" fmla="*/ 9722966 h 10844539"/>
                <a:gd name="connsiteX91" fmla="*/ 4202948 w 4842919"/>
                <a:gd name="connsiteY91" fmla="*/ 9846059 h 10844539"/>
                <a:gd name="connsiteX92" fmla="*/ 4220533 w 4842919"/>
                <a:gd name="connsiteY92" fmla="*/ 10039489 h 10844539"/>
                <a:gd name="connsiteX93" fmla="*/ 4308456 w 4842919"/>
                <a:gd name="connsiteY93" fmla="*/ 10144997 h 10844539"/>
                <a:gd name="connsiteX94" fmla="*/ 4343625 w 4842919"/>
                <a:gd name="connsiteY94" fmla="*/ 10144997 h 10844539"/>
                <a:gd name="connsiteX95" fmla="*/ 4361210 w 4842919"/>
                <a:gd name="connsiteY95" fmla="*/ 10057074 h 10844539"/>
                <a:gd name="connsiteX96" fmla="*/ 4326040 w 4842919"/>
                <a:gd name="connsiteY96" fmla="*/ 9916397 h 10844539"/>
                <a:gd name="connsiteX97" fmla="*/ 4343625 w 4842919"/>
                <a:gd name="connsiteY97" fmla="*/ 9722966 h 10844539"/>
                <a:gd name="connsiteX98" fmla="*/ 4396379 w 4842919"/>
                <a:gd name="connsiteY98" fmla="*/ 9582289 h 10844539"/>
                <a:gd name="connsiteX99" fmla="*/ 4466717 w 4842919"/>
                <a:gd name="connsiteY99" fmla="*/ 9846059 h 10844539"/>
                <a:gd name="connsiteX100" fmla="*/ 4466717 w 4842919"/>
                <a:gd name="connsiteY100" fmla="*/ 10074659 h 10844539"/>
                <a:gd name="connsiteX101" fmla="*/ 4431548 w 4842919"/>
                <a:gd name="connsiteY101" fmla="*/ 10180166 h 10844539"/>
                <a:gd name="connsiteX102" fmla="*/ 4378794 w 4842919"/>
                <a:gd name="connsiteY102" fmla="*/ 10303259 h 10844539"/>
                <a:gd name="connsiteX103" fmla="*/ 4290871 w 4842919"/>
                <a:gd name="connsiteY103" fmla="*/ 10461520 h 10844539"/>
                <a:gd name="connsiteX104" fmla="*/ 4290871 w 4842919"/>
                <a:gd name="connsiteY104" fmla="*/ 10496689 h 10844539"/>
                <a:gd name="connsiteX105" fmla="*/ 4449133 w 4842919"/>
                <a:gd name="connsiteY105" fmla="*/ 10320843 h 10844539"/>
                <a:gd name="connsiteX106" fmla="*/ 4607394 w 4842919"/>
                <a:gd name="connsiteY106" fmla="*/ 10250505 h 10844539"/>
                <a:gd name="connsiteX107" fmla="*/ 4712902 w 4842919"/>
                <a:gd name="connsiteY107" fmla="*/ 10074659 h 10844539"/>
                <a:gd name="connsiteX108" fmla="*/ 4783240 w 4842919"/>
                <a:gd name="connsiteY108" fmla="*/ 9916397 h 10844539"/>
                <a:gd name="connsiteX109" fmla="*/ 4835994 w 4842919"/>
                <a:gd name="connsiteY109" fmla="*/ 9740551 h 10844539"/>
                <a:gd name="connsiteX110" fmla="*/ 4783240 w 4842919"/>
                <a:gd name="connsiteY110" fmla="*/ 9406443 h 10844539"/>
                <a:gd name="connsiteX111" fmla="*/ 4842833 w 4842919"/>
                <a:gd name="connsiteY111" fmla="*/ 8994182 h 10844539"/>
                <a:gd name="connsiteX112" fmla="*/ 4767051 w 4842919"/>
                <a:gd name="connsiteY112" fmla="*/ 8494835 h 10844539"/>
                <a:gd name="connsiteX113" fmla="*/ 4720438 w 4842919"/>
                <a:gd name="connsiteY113" fmla="*/ 7532146 h 10844539"/>
                <a:gd name="connsiteX114" fmla="*/ 4705086 w 4842919"/>
                <a:gd name="connsiteY114" fmla="*/ 6929803 h 10844539"/>
                <a:gd name="connsiteX115" fmla="*/ 4633144 w 4842919"/>
                <a:gd name="connsiteY115" fmla="*/ 6381611 h 10844539"/>
                <a:gd name="connsiteX116" fmla="*/ 4509423 w 4842919"/>
                <a:gd name="connsiteY116" fmla="*/ 5797689 h 10844539"/>
                <a:gd name="connsiteX117" fmla="*/ 4468950 w 4842919"/>
                <a:gd name="connsiteY117" fmla="*/ 4536900 h 10844539"/>
                <a:gd name="connsiteX118" fmla="*/ 4486334 w 4842919"/>
                <a:gd name="connsiteY118" fmla="*/ 3790581 h 10844539"/>
                <a:gd name="connsiteX119" fmla="*/ 4249079 w 4842919"/>
                <a:gd name="connsiteY119" fmla="*/ 3340208 h 10844539"/>
                <a:gd name="connsiteX120" fmla="*/ 3999320 w 4842919"/>
                <a:gd name="connsiteY120" fmla="*/ 3134280 h 10844539"/>
                <a:gd name="connsiteX121" fmla="*/ 3678324 w 4842919"/>
                <a:gd name="connsiteY121" fmla="*/ 3002758 h 10844539"/>
                <a:gd name="connsiteX122" fmla="*/ 3402429 w 4842919"/>
                <a:gd name="connsiteY122" fmla="*/ 2835938 h 10844539"/>
                <a:gd name="connsiteX123" fmla="*/ 3024779 w 4842919"/>
                <a:gd name="connsiteY123" fmla="*/ 2618782 h 10844539"/>
                <a:gd name="connsiteX124" fmla="*/ 2932566 w 4842919"/>
                <a:gd name="connsiteY124" fmla="*/ 2321634 h 10844539"/>
                <a:gd name="connsiteX125" fmla="*/ 2940426 w 4842919"/>
                <a:gd name="connsiteY125" fmla="*/ 2048534 h 10844539"/>
                <a:gd name="connsiteX126" fmla="*/ 3136471 w 4842919"/>
                <a:gd name="connsiteY126" fmla="*/ 2055350 h 10844539"/>
                <a:gd name="connsiteX127" fmla="*/ 3381669 w 4842919"/>
                <a:gd name="connsiteY127" fmla="*/ 2064655 h 10844539"/>
                <a:gd name="connsiteX128" fmla="*/ 3456335 w 4842919"/>
                <a:gd name="connsiteY128" fmla="*/ 1872657 h 10844539"/>
                <a:gd name="connsiteX129" fmla="*/ 3490152 w 4842919"/>
                <a:gd name="connsiteY129" fmla="*/ 1834162 h 10844539"/>
                <a:gd name="connsiteX130" fmla="*/ 3544393 w 4842919"/>
                <a:gd name="connsiteY130" fmla="*/ 1774720 h 10844539"/>
                <a:gd name="connsiteX131" fmla="*/ 3517148 w 4842919"/>
                <a:gd name="connsiteY131" fmla="*/ 1698444 h 10844539"/>
                <a:gd name="connsiteX132" fmla="*/ 3479084 w 4842919"/>
                <a:gd name="connsiteY132" fmla="*/ 1672741 h 10844539"/>
                <a:gd name="connsiteX133" fmla="*/ 3538167 w 4842919"/>
                <a:gd name="connsiteY133" fmla="*/ 1647680 h 10844539"/>
                <a:gd name="connsiteX134" fmla="*/ 3581842 w 4842919"/>
                <a:gd name="connsiteY134" fmla="*/ 1598300 h 10844539"/>
                <a:gd name="connsiteX135" fmla="*/ 3576833 w 4842919"/>
                <a:gd name="connsiteY135" fmla="*/ 1533129 h 10844539"/>
                <a:gd name="connsiteX136" fmla="*/ 3582358 w 4842919"/>
                <a:gd name="connsiteY136" fmla="*/ 1437316 h 10844539"/>
                <a:gd name="connsiteX137" fmla="*/ 3625953 w 4842919"/>
                <a:gd name="connsiteY137" fmla="*/ 1394453 h 10844539"/>
                <a:gd name="connsiteX138" fmla="*/ 3724744 w 4842919"/>
                <a:gd name="connsiteY138" fmla="*/ 1373572 h 10844539"/>
                <a:gd name="connsiteX139" fmla="*/ 3777254 w 4842919"/>
                <a:gd name="connsiteY139" fmla="*/ 1295174 h 10844539"/>
                <a:gd name="connsiteX140" fmla="*/ 3694093 w 4842919"/>
                <a:gd name="connsiteY140" fmla="*/ 1189665 h 10844539"/>
                <a:gd name="connsiteX141" fmla="*/ 3635111 w 4842919"/>
                <a:gd name="connsiteY141" fmla="*/ 1106749 h 10844539"/>
                <a:gd name="connsiteX142" fmla="*/ 3576129 w 4842919"/>
                <a:gd name="connsiteY142" fmla="*/ 991838 h 10844539"/>
                <a:gd name="connsiteX143" fmla="*/ 3618394 w 4842919"/>
                <a:gd name="connsiteY143" fmla="*/ 798392 h 10844539"/>
                <a:gd name="connsiteX144" fmla="*/ 3578949 w 4842919"/>
                <a:gd name="connsiteY144" fmla="*/ 379767 h 10844539"/>
                <a:gd name="connsiteX145" fmla="*/ 3230479 w 4842919"/>
                <a:gd name="connsiteY145" fmla="*/ 98358 h 10844539"/>
                <a:gd name="connsiteX146" fmla="*/ 2717060 w 4842919"/>
                <a:gd name="connsiteY146" fmla="*/ 854 h 10844539"/>
                <a:gd name="connsiteX147" fmla="*/ 2198302 w 4842919"/>
                <a:gd name="connsiteY147" fmla="*/ 70479 h 10844539"/>
                <a:gd name="connsiteX148" fmla="*/ 1776271 w 4842919"/>
                <a:gd name="connsiteY148" fmla="*/ 367951 h 10844539"/>
                <a:gd name="connsiteX149" fmla="*/ 1639257 w 4842919"/>
                <a:gd name="connsiteY149" fmla="*/ 692168 h 10844539"/>
                <a:gd name="connsiteX150" fmla="*/ 1628634 w 4842919"/>
                <a:gd name="connsiteY150" fmla="*/ 1143873 h 10844539"/>
                <a:gd name="connsiteX151" fmla="*/ 1792184 w 4842919"/>
                <a:gd name="connsiteY151" fmla="*/ 1466621 h 10844539"/>
                <a:gd name="connsiteX152" fmla="*/ 2061231 w 4842919"/>
                <a:gd name="connsiteY152" fmla="*/ 1853320 h 10844539"/>
                <a:gd name="connsiteX153" fmla="*/ 2064963 w 4842919"/>
                <a:gd name="connsiteY153" fmla="*/ 2162318 h 10844539"/>
                <a:gd name="connsiteX154" fmla="*/ 2004871 w 4842919"/>
                <a:gd name="connsiteY154" fmla="*/ 2513274 h 10844539"/>
                <a:gd name="connsiteX155" fmla="*/ 1562185 w 4842919"/>
                <a:gd name="connsiteY155" fmla="*/ 2813051 h 10844539"/>
                <a:gd name="connsiteX156" fmla="*/ 1139317 w 4842919"/>
                <a:gd name="connsiteY156" fmla="*/ 3020995 h 10844539"/>
                <a:gd name="connsiteX0" fmla="*/ 1139317 w 4842919"/>
                <a:gd name="connsiteY0" fmla="*/ 3020995 h 10844539"/>
                <a:gd name="connsiteX1" fmla="*/ 521192 w 4842919"/>
                <a:gd name="connsiteY1" fmla="*/ 3348556 h 10844539"/>
                <a:gd name="connsiteX2" fmla="*/ 332099 w 4842919"/>
                <a:gd name="connsiteY2" fmla="*/ 4163157 h 10844539"/>
                <a:gd name="connsiteX3" fmla="*/ 341311 w 4842919"/>
                <a:gd name="connsiteY3" fmla="*/ 5077558 h 10844539"/>
                <a:gd name="connsiteX4" fmla="*/ 305583 w 4842919"/>
                <a:gd name="connsiteY4" fmla="*/ 5727630 h 10844539"/>
                <a:gd name="connsiteX5" fmla="*/ 113548 w 4842919"/>
                <a:gd name="connsiteY5" fmla="*/ 6779357 h 10844539"/>
                <a:gd name="connsiteX6" fmla="*/ 57724 w 4842919"/>
                <a:gd name="connsiteY6" fmla="*/ 7509259 h 10844539"/>
                <a:gd name="connsiteX7" fmla="*/ 83682 w 4842919"/>
                <a:gd name="connsiteY7" fmla="*/ 8064430 h 10844539"/>
                <a:gd name="connsiteX8" fmla="*/ 51583 w 4842919"/>
                <a:gd name="connsiteY8" fmla="*/ 8331549 h 10844539"/>
                <a:gd name="connsiteX9" fmla="*/ 51583 w 4842919"/>
                <a:gd name="connsiteY9" fmla="*/ 8601459 h 10844539"/>
                <a:gd name="connsiteX10" fmla="*/ 158486 w 4842919"/>
                <a:gd name="connsiteY10" fmla="*/ 8755813 h 10844539"/>
                <a:gd name="connsiteX11" fmla="*/ 105733 w 4842919"/>
                <a:gd name="connsiteY11" fmla="*/ 8808566 h 10844539"/>
                <a:gd name="connsiteX12" fmla="*/ 193656 w 4842919"/>
                <a:gd name="connsiteY12" fmla="*/ 8878905 h 10844539"/>
                <a:gd name="connsiteX13" fmla="*/ 211240 w 4842919"/>
                <a:gd name="connsiteY13" fmla="*/ 8949243 h 10844539"/>
                <a:gd name="connsiteX14" fmla="*/ 211240 w 4842919"/>
                <a:gd name="connsiteY14" fmla="*/ 9001997 h 10844539"/>
                <a:gd name="connsiteX15" fmla="*/ 158486 w 4842919"/>
                <a:gd name="connsiteY15" fmla="*/ 9072336 h 10844539"/>
                <a:gd name="connsiteX16" fmla="*/ 105733 w 4842919"/>
                <a:gd name="connsiteY16" fmla="*/ 9177843 h 10844539"/>
                <a:gd name="connsiteX17" fmla="*/ 52979 w 4842919"/>
                <a:gd name="connsiteY17" fmla="*/ 9511951 h 10844539"/>
                <a:gd name="connsiteX18" fmla="*/ 225 w 4842919"/>
                <a:gd name="connsiteY18" fmla="*/ 9775720 h 10844539"/>
                <a:gd name="connsiteX19" fmla="*/ 35394 w 4842919"/>
                <a:gd name="connsiteY19" fmla="*/ 9898813 h 10844539"/>
                <a:gd name="connsiteX20" fmla="*/ 70563 w 4842919"/>
                <a:gd name="connsiteY20" fmla="*/ 10057074 h 10844539"/>
                <a:gd name="connsiteX21" fmla="*/ 228825 w 4842919"/>
                <a:gd name="connsiteY21" fmla="*/ 10303259 h 10844539"/>
                <a:gd name="connsiteX22" fmla="*/ 422256 w 4842919"/>
                <a:gd name="connsiteY22" fmla="*/ 10479105 h 10844539"/>
                <a:gd name="connsiteX23" fmla="*/ 527763 w 4842919"/>
                <a:gd name="connsiteY23" fmla="*/ 10496689 h 10844539"/>
                <a:gd name="connsiteX24" fmla="*/ 562933 w 4842919"/>
                <a:gd name="connsiteY24" fmla="*/ 10479105 h 10844539"/>
                <a:gd name="connsiteX25" fmla="*/ 510179 w 4842919"/>
                <a:gd name="connsiteY25" fmla="*/ 10356013 h 10844539"/>
                <a:gd name="connsiteX26" fmla="*/ 457425 w 4842919"/>
                <a:gd name="connsiteY26" fmla="*/ 10285674 h 10844539"/>
                <a:gd name="connsiteX27" fmla="*/ 369502 w 4842919"/>
                <a:gd name="connsiteY27" fmla="*/ 10162582 h 10844539"/>
                <a:gd name="connsiteX28" fmla="*/ 351917 w 4842919"/>
                <a:gd name="connsiteY28" fmla="*/ 9846059 h 10844539"/>
                <a:gd name="connsiteX29" fmla="*/ 422256 w 4842919"/>
                <a:gd name="connsiteY29" fmla="*/ 9652628 h 10844539"/>
                <a:gd name="connsiteX30" fmla="*/ 422256 w 4842919"/>
                <a:gd name="connsiteY30" fmla="*/ 9617459 h 10844539"/>
                <a:gd name="connsiteX31" fmla="*/ 527763 w 4842919"/>
                <a:gd name="connsiteY31" fmla="*/ 9775720 h 10844539"/>
                <a:gd name="connsiteX32" fmla="*/ 510179 w 4842919"/>
                <a:gd name="connsiteY32" fmla="*/ 9933982 h 10844539"/>
                <a:gd name="connsiteX33" fmla="*/ 492594 w 4842919"/>
                <a:gd name="connsiteY33" fmla="*/ 10092243 h 10844539"/>
                <a:gd name="connsiteX34" fmla="*/ 492594 w 4842919"/>
                <a:gd name="connsiteY34" fmla="*/ 10162582 h 10844539"/>
                <a:gd name="connsiteX35" fmla="*/ 562933 w 4842919"/>
                <a:gd name="connsiteY35" fmla="*/ 10180166 h 10844539"/>
                <a:gd name="connsiteX36" fmla="*/ 615686 w 4842919"/>
                <a:gd name="connsiteY36" fmla="*/ 9933982 h 10844539"/>
                <a:gd name="connsiteX37" fmla="*/ 615686 w 4842919"/>
                <a:gd name="connsiteY37" fmla="*/ 9670213 h 10844539"/>
                <a:gd name="connsiteX38" fmla="*/ 562933 w 4842919"/>
                <a:gd name="connsiteY38" fmla="*/ 9318520 h 10844539"/>
                <a:gd name="connsiteX39" fmla="*/ 527763 w 4842919"/>
                <a:gd name="connsiteY39" fmla="*/ 9089920 h 10844539"/>
                <a:gd name="connsiteX40" fmla="*/ 492594 w 4842919"/>
                <a:gd name="connsiteY40" fmla="*/ 8861320 h 10844539"/>
                <a:gd name="connsiteX41" fmla="*/ 562933 w 4842919"/>
                <a:gd name="connsiteY41" fmla="*/ 8579966 h 10844539"/>
                <a:gd name="connsiteX42" fmla="*/ 502642 w 4842919"/>
                <a:gd name="connsiteY42" fmla="*/ 8218225 h 10844539"/>
                <a:gd name="connsiteX43" fmla="*/ 974382 w 4842919"/>
                <a:gd name="connsiteY43" fmla="*/ 6496406 h 10844539"/>
                <a:gd name="connsiteX44" fmla="*/ 1067405 w 4842919"/>
                <a:gd name="connsiteY44" fmla="*/ 5613190 h 10844539"/>
                <a:gd name="connsiteX45" fmla="*/ 1093998 w 4842919"/>
                <a:gd name="connsiteY45" fmla="*/ 5115544 h 10844539"/>
                <a:gd name="connsiteX46" fmla="*/ 1130115 w 4842919"/>
                <a:gd name="connsiteY46" fmla="*/ 5187606 h 10844539"/>
                <a:gd name="connsiteX47" fmla="*/ 1207423 w 4842919"/>
                <a:gd name="connsiteY47" fmla="*/ 5640520 h 10844539"/>
                <a:gd name="connsiteX48" fmla="*/ 1325236 w 4842919"/>
                <a:gd name="connsiteY48" fmla="*/ 6306071 h 10844539"/>
                <a:gd name="connsiteX49" fmla="*/ 1193086 w 4842919"/>
                <a:gd name="connsiteY49" fmla="*/ 6738454 h 10844539"/>
                <a:gd name="connsiteX50" fmla="*/ 822515 w 4842919"/>
                <a:gd name="connsiteY50" fmla="*/ 7772698 h 10844539"/>
                <a:gd name="connsiteX51" fmla="*/ 698306 w 4842919"/>
                <a:gd name="connsiteY51" fmla="*/ 8794611 h 10844539"/>
                <a:gd name="connsiteX52" fmla="*/ 861871 w 4842919"/>
                <a:gd name="connsiteY52" fmla="*/ 9863643 h 10844539"/>
                <a:gd name="connsiteX53" fmla="*/ 1020133 w 4842919"/>
                <a:gd name="connsiteY53" fmla="*/ 10602197 h 10844539"/>
                <a:gd name="connsiteX54" fmla="*/ 1090471 w 4842919"/>
                <a:gd name="connsiteY54" fmla="*/ 10813213 h 10844539"/>
                <a:gd name="connsiteX55" fmla="*/ 1178394 w 4842919"/>
                <a:gd name="connsiteY55" fmla="*/ 10813213 h 10844539"/>
                <a:gd name="connsiteX56" fmla="*/ 1942348 w 4842919"/>
                <a:gd name="connsiteY56" fmla="*/ 10800513 h 10844539"/>
                <a:gd name="connsiteX57" fmla="*/ 2338979 w 4842919"/>
                <a:gd name="connsiteY57" fmla="*/ 10795628 h 10844539"/>
                <a:gd name="connsiteX58" fmla="*/ 2356563 w 4842919"/>
                <a:gd name="connsiteY58" fmla="*/ 10004320 h 10844539"/>
                <a:gd name="connsiteX59" fmla="*/ 2338979 w 4842919"/>
                <a:gd name="connsiteY59" fmla="*/ 9441613 h 10844539"/>
                <a:gd name="connsiteX60" fmla="*/ 2310160 w 4842919"/>
                <a:gd name="connsiteY60" fmla="*/ 9025932 h 10844539"/>
                <a:gd name="connsiteX61" fmla="*/ 2479656 w 4842919"/>
                <a:gd name="connsiteY61" fmla="*/ 9037166 h 10844539"/>
                <a:gd name="connsiteX62" fmla="*/ 2549994 w 4842919"/>
                <a:gd name="connsiteY62" fmla="*/ 9054751 h 10844539"/>
                <a:gd name="connsiteX63" fmla="*/ 2532410 w 4842919"/>
                <a:gd name="connsiteY63" fmla="*/ 9265766 h 10844539"/>
                <a:gd name="connsiteX64" fmla="*/ 2497240 w 4842919"/>
                <a:gd name="connsiteY64" fmla="*/ 9775720 h 10844539"/>
                <a:gd name="connsiteX65" fmla="*/ 2514825 w 4842919"/>
                <a:gd name="connsiteY65" fmla="*/ 10830797 h 10844539"/>
                <a:gd name="connsiteX66" fmla="*/ 2757590 w 4842919"/>
                <a:gd name="connsiteY66" fmla="*/ 10832263 h 10844539"/>
                <a:gd name="connsiteX67" fmla="*/ 3499563 w 4842919"/>
                <a:gd name="connsiteY67" fmla="*/ 10830797 h 10844539"/>
                <a:gd name="connsiteX68" fmla="*/ 3820483 w 4842919"/>
                <a:gd name="connsiteY68" fmla="*/ 10814678 h 10844539"/>
                <a:gd name="connsiteX69" fmla="*/ 3863467 w 4842919"/>
                <a:gd name="connsiteY69" fmla="*/ 10740920 h 10844539"/>
                <a:gd name="connsiteX70" fmla="*/ 3914756 w 4842919"/>
                <a:gd name="connsiteY70" fmla="*/ 10366759 h 10844539"/>
                <a:gd name="connsiteX71" fmla="*/ 4117956 w 4842919"/>
                <a:gd name="connsiteY71" fmla="*/ 9172470 h 10844539"/>
                <a:gd name="connsiteX72" fmla="*/ 4170011 w 4842919"/>
                <a:gd name="connsiteY72" fmla="*/ 8737391 h 10844539"/>
                <a:gd name="connsiteX73" fmla="*/ 4161486 w 4842919"/>
                <a:gd name="connsiteY73" fmla="*/ 8078640 h 10844539"/>
                <a:gd name="connsiteX74" fmla="*/ 4048340 w 4842919"/>
                <a:gd name="connsiteY74" fmla="*/ 7368455 h 10844539"/>
                <a:gd name="connsiteX75" fmla="*/ 3752447 w 4842919"/>
                <a:gd name="connsiteY75" fmla="*/ 6709857 h 10844539"/>
                <a:gd name="connsiteX76" fmla="*/ 3576297 w 4842919"/>
                <a:gd name="connsiteY76" fmla="*/ 6287204 h 10844539"/>
                <a:gd name="connsiteX77" fmla="*/ 3622656 w 4842919"/>
                <a:gd name="connsiteY77" fmla="*/ 5889520 h 10844539"/>
                <a:gd name="connsiteX78" fmla="*/ 3692994 w 4842919"/>
                <a:gd name="connsiteY78" fmla="*/ 5397151 h 10844539"/>
                <a:gd name="connsiteX79" fmla="*/ 3710579 w 4842919"/>
                <a:gd name="connsiteY79" fmla="*/ 5115797 h 10844539"/>
                <a:gd name="connsiteX80" fmla="*/ 3734304 w 4842919"/>
                <a:gd name="connsiteY80" fmla="*/ 5363936 h 10844539"/>
                <a:gd name="connsiteX81" fmla="*/ 3766752 w 4842919"/>
                <a:gd name="connsiteY81" fmla="*/ 6059505 h 10844539"/>
                <a:gd name="connsiteX82" fmla="*/ 3779452 w 4842919"/>
                <a:gd name="connsiteY82" fmla="*/ 6387263 h 10844539"/>
                <a:gd name="connsiteX83" fmla="*/ 3921594 w 4842919"/>
                <a:gd name="connsiteY83" fmla="*/ 6979766 h 10844539"/>
                <a:gd name="connsiteX84" fmla="*/ 4079856 w 4842919"/>
                <a:gd name="connsiteY84" fmla="*/ 7542474 h 10844539"/>
                <a:gd name="connsiteX85" fmla="*/ 4417591 w 4842919"/>
                <a:gd name="connsiteY85" fmla="*/ 8314523 h 10844539"/>
                <a:gd name="connsiteX86" fmla="*/ 4322970 w 4842919"/>
                <a:gd name="connsiteY86" fmla="*/ 8652537 h 10844539"/>
                <a:gd name="connsiteX87" fmla="*/ 4326040 w 4842919"/>
                <a:gd name="connsiteY87" fmla="*/ 8966828 h 10844539"/>
                <a:gd name="connsiteX88" fmla="*/ 4273286 w 4842919"/>
                <a:gd name="connsiteY88" fmla="*/ 9283351 h 10844539"/>
                <a:gd name="connsiteX89" fmla="*/ 4185363 w 4842919"/>
                <a:gd name="connsiteY89" fmla="*/ 9529536 h 10844539"/>
                <a:gd name="connsiteX90" fmla="*/ 4202948 w 4842919"/>
                <a:gd name="connsiteY90" fmla="*/ 9722966 h 10844539"/>
                <a:gd name="connsiteX91" fmla="*/ 4202948 w 4842919"/>
                <a:gd name="connsiteY91" fmla="*/ 9846059 h 10844539"/>
                <a:gd name="connsiteX92" fmla="*/ 4220533 w 4842919"/>
                <a:gd name="connsiteY92" fmla="*/ 10039489 h 10844539"/>
                <a:gd name="connsiteX93" fmla="*/ 4308456 w 4842919"/>
                <a:gd name="connsiteY93" fmla="*/ 10144997 h 10844539"/>
                <a:gd name="connsiteX94" fmla="*/ 4343625 w 4842919"/>
                <a:gd name="connsiteY94" fmla="*/ 10144997 h 10844539"/>
                <a:gd name="connsiteX95" fmla="*/ 4361210 w 4842919"/>
                <a:gd name="connsiteY95" fmla="*/ 10057074 h 10844539"/>
                <a:gd name="connsiteX96" fmla="*/ 4326040 w 4842919"/>
                <a:gd name="connsiteY96" fmla="*/ 9916397 h 10844539"/>
                <a:gd name="connsiteX97" fmla="*/ 4343625 w 4842919"/>
                <a:gd name="connsiteY97" fmla="*/ 9722966 h 10844539"/>
                <a:gd name="connsiteX98" fmla="*/ 4396379 w 4842919"/>
                <a:gd name="connsiteY98" fmla="*/ 9582289 h 10844539"/>
                <a:gd name="connsiteX99" fmla="*/ 4466717 w 4842919"/>
                <a:gd name="connsiteY99" fmla="*/ 9846059 h 10844539"/>
                <a:gd name="connsiteX100" fmla="*/ 4466717 w 4842919"/>
                <a:gd name="connsiteY100" fmla="*/ 10074659 h 10844539"/>
                <a:gd name="connsiteX101" fmla="*/ 4431548 w 4842919"/>
                <a:gd name="connsiteY101" fmla="*/ 10180166 h 10844539"/>
                <a:gd name="connsiteX102" fmla="*/ 4378794 w 4842919"/>
                <a:gd name="connsiteY102" fmla="*/ 10303259 h 10844539"/>
                <a:gd name="connsiteX103" fmla="*/ 4290871 w 4842919"/>
                <a:gd name="connsiteY103" fmla="*/ 10461520 h 10844539"/>
                <a:gd name="connsiteX104" fmla="*/ 4290871 w 4842919"/>
                <a:gd name="connsiteY104" fmla="*/ 10496689 h 10844539"/>
                <a:gd name="connsiteX105" fmla="*/ 4449133 w 4842919"/>
                <a:gd name="connsiteY105" fmla="*/ 10320843 h 10844539"/>
                <a:gd name="connsiteX106" fmla="*/ 4607394 w 4842919"/>
                <a:gd name="connsiteY106" fmla="*/ 10250505 h 10844539"/>
                <a:gd name="connsiteX107" fmla="*/ 4712902 w 4842919"/>
                <a:gd name="connsiteY107" fmla="*/ 10074659 h 10844539"/>
                <a:gd name="connsiteX108" fmla="*/ 4783240 w 4842919"/>
                <a:gd name="connsiteY108" fmla="*/ 9916397 h 10844539"/>
                <a:gd name="connsiteX109" fmla="*/ 4835994 w 4842919"/>
                <a:gd name="connsiteY109" fmla="*/ 9740551 h 10844539"/>
                <a:gd name="connsiteX110" fmla="*/ 4783240 w 4842919"/>
                <a:gd name="connsiteY110" fmla="*/ 9406443 h 10844539"/>
                <a:gd name="connsiteX111" fmla="*/ 4842833 w 4842919"/>
                <a:gd name="connsiteY111" fmla="*/ 8994182 h 10844539"/>
                <a:gd name="connsiteX112" fmla="*/ 4767051 w 4842919"/>
                <a:gd name="connsiteY112" fmla="*/ 8494835 h 10844539"/>
                <a:gd name="connsiteX113" fmla="*/ 4720438 w 4842919"/>
                <a:gd name="connsiteY113" fmla="*/ 7532146 h 10844539"/>
                <a:gd name="connsiteX114" fmla="*/ 4705086 w 4842919"/>
                <a:gd name="connsiteY114" fmla="*/ 6929803 h 10844539"/>
                <a:gd name="connsiteX115" fmla="*/ 4633144 w 4842919"/>
                <a:gd name="connsiteY115" fmla="*/ 6381611 h 10844539"/>
                <a:gd name="connsiteX116" fmla="*/ 4509423 w 4842919"/>
                <a:gd name="connsiteY116" fmla="*/ 5797689 h 10844539"/>
                <a:gd name="connsiteX117" fmla="*/ 4468950 w 4842919"/>
                <a:gd name="connsiteY117" fmla="*/ 4536900 h 10844539"/>
                <a:gd name="connsiteX118" fmla="*/ 4486334 w 4842919"/>
                <a:gd name="connsiteY118" fmla="*/ 3790581 h 10844539"/>
                <a:gd name="connsiteX119" fmla="*/ 4249079 w 4842919"/>
                <a:gd name="connsiteY119" fmla="*/ 3340208 h 10844539"/>
                <a:gd name="connsiteX120" fmla="*/ 3999320 w 4842919"/>
                <a:gd name="connsiteY120" fmla="*/ 3134280 h 10844539"/>
                <a:gd name="connsiteX121" fmla="*/ 3678324 w 4842919"/>
                <a:gd name="connsiteY121" fmla="*/ 3002758 h 10844539"/>
                <a:gd name="connsiteX122" fmla="*/ 3402429 w 4842919"/>
                <a:gd name="connsiteY122" fmla="*/ 2835938 h 10844539"/>
                <a:gd name="connsiteX123" fmla="*/ 3024779 w 4842919"/>
                <a:gd name="connsiteY123" fmla="*/ 2618782 h 10844539"/>
                <a:gd name="connsiteX124" fmla="*/ 2932566 w 4842919"/>
                <a:gd name="connsiteY124" fmla="*/ 2321634 h 10844539"/>
                <a:gd name="connsiteX125" fmla="*/ 2940426 w 4842919"/>
                <a:gd name="connsiteY125" fmla="*/ 2048534 h 10844539"/>
                <a:gd name="connsiteX126" fmla="*/ 3136471 w 4842919"/>
                <a:gd name="connsiteY126" fmla="*/ 2055350 h 10844539"/>
                <a:gd name="connsiteX127" fmla="*/ 3381669 w 4842919"/>
                <a:gd name="connsiteY127" fmla="*/ 2064655 h 10844539"/>
                <a:gd name="connsiteX128" fmla="*/ 3456335 w 4842919"/>
                <a:gd name="connsiteY128" fmla="*/ 1872657 h 10844539"/>
                <a:gd name="connsiteX129" fmla="*/ 3490152 w 4842919"/>
                <a:gd name="connsiteY129" fmla="*/ 1834162 h 10844539"/>
                <a:gd name="connsiteX130" fmla="*/ 3544393 w 4842919"/>
                <a:gd name="connsiteY130" fmla="*/ 1774720 h 10844539"/>
                <a:gd name="connsiteX131" fmla="*/ 3517148 w 4842919"/>
                <a:gd name="connsiteY131" fmla="*/ 1698444 h 10844539"/>
                <a:gd name="connsiteX132" fmla="*/ 3479084 w 4842919"/>
                <a:gd name="connsiteY132" fmla="*/ 1672741 h 10844539"/>
                <a:gd name="connsiteX133" fmla="*/ 3538167 w 4842919"/>
                <a:gd name="connsiteY133" fmla="*/ 1647680 h 10844539"/>
                <a:gd name="connsiteX134" fmla="*/ 3581842 w 4842919"/>
                <a:gd name="connsiteY134" fmla="*/ 1598300 h 10844539"/>
                <a:gd name="connsiteX135" fmla="*/ 3576833 w 4842919"/>
                <a:gd name="connsiteY135" fmla="*/ 1533129 h 10844539"/>
                <a:gd name="connsiteX136" fmla="*/ 3582358 w 4842919"/>
                <a:gd name="connsiteY136" fmla="*/ 1437316 h 10844539"/>
                <a:gd name="connsiteX137" fmla="*/ 3625953 w 4842919"/>
                <a:gd name="connsiteY137" fmla="*/ 1394453 h 10844539"/>
                <a:gd name="connsiteX138" fmla="*/ 3724744 w 4842919"/>
                <a:gd name="connsiteY138" fmla="*/ 1373572 h 10844539"/>
                <a:gd name="connsiteX139" fmla="*/ 3777254 w 4842919"/>
                <a:gd name="connsiteY139" fmla="*/ 1295174 h 10844539"/>
                <a:gd name="connsiteX140" fmla="*/ 3694093 w 4842919"/>
                <a:gd name="connsiteY140" fmla="*/ 1189665 h 10844539"/>
                <a:gd name="connsiteX141" fmla="*/ 3635111 w 4842919"/>
                <a:gd name="connsiteY141" fmla="*/ 1106749 h 10844539"/>
                <a:gd name="connsiteX142" fmla="*/ 3576129 w 4842919"/>
                <a:gd name="connsiteY142" fmla="*/ 991838 h 10844539"/>
                <a:gd name="connsiteX143" fmla="*/ 3618394 w 4842919"/>
                <a:gd name="connsiteY143" fmla="*/ 798392 h 10844539"/>
                <a:gd name="connsiteX144" fmla="*/ 3578949 w 4842919"/>
                <a:gd name="connsiteY144" fmla="*/ 379767 h 10844539"/>
                <a:gd name="connsiteX145" fmla="*/ 3230479 w 4842919"/>
                <a:gd name="connsiteY145" fmla="*/ 98358 h 10844539"/>
                <a:gd name="connsiteX146" fmla="*/ 2717060 w 4842919"/>
                <a:gd name="connsiteY146" fmla="*/ 854 h 10844539"/>
                <a:gd name="connsiteX147" fmla="*/ 2198302 w 4842919"/>
                <a:gd name="connsiteY147" fmla="*/ 70479 h 10844539"/>
                <a:gd name="connsiteX148" fmla="*/ 1776271 w 4842919"/>
                <a:gd name="connsiteY148" fmla="*/ 367951 h 10844539"/>
                <a:gd name="connsiteX149" fmla="*/ 1639257 w 4842919"/>
                <a:gd name="connsiteY149" fmla="*/ 692168 h 10844539"/>
                <a:gd name="connsiteX150" fmla="*/ 1628634 w 4842919"/>
                <a:gd name="connsiteY150" fmla="*/ 1143873 h 10844539"/>
                <a:gd name="connsiteX151" fmla="*/ 1792184 w 4842919"/>
                <a:gd name="connsiteY151" fmla="*/ 1466621 h 10844539"/>
                <a:gd name="connsiteX152" fmla="*/ 2061231 w 4842919"/>
                <a:gd name="connsiteY152" fmla="*/ 1853320 h 10844539"/>
                <a:gd name="connsiteX153" fmla="*/ 2064963 w 4842919"/>
                <a:gd name="connsiteY153" fmla="*/ 2162318 h 10844539"/>
                <a:gd name="connsiteX154" fmla="*/ 2004871 w 4842919"/>
                <a:gd name="connsiteY154" fmla="*/ 2513274 h 10844539"/>
                <a:gd name="connsiteX155" fmla="*/ 1562185 w 4842919"/>
                <a:gd name="connsiteY155" fmla="*/ 2813051 h 10844539"/>
                <a:gd name="connsiteX156" fmla="*/ 1139317 w 4842919"/>
                <a:gd name="connsiteY156" fmla="*/ 3020995 h 10844539"/>
                <a:gd name="connsiteX0" fmla="*/ 1139317 w 4842919"/>
                <a:gd name="connsiteY0" fmla="*/ 3020995 h 10844539"/>
                <a:gd name="connsiteX1" fmla="*/ 521192 w 4842919"/>
                <a:gd name="connsiteY1" fmla="*/ 3348556 h 10844539"/>
                <a:gd name="connsiteX2" fmla="*/ 332099 w 4842919"/>
                <a:gd name="connsiteY2" fmla="*/ 4163157 h 10844539"/>
                <a:gd name="connsiteX3" fmla="*/ 354011 w 4842919"/>
                <a:gd name="connsiteY3" fmla="*/ 5141058 h 10844539"/>
                <a:gd name="connsiteX4" fmla="*/ 305583 w 4842919"/>
                <a:gd name="connsiteY4" fmla="*/ 5727630 h 10844539"/>
                <a:gd name="connsiteX5" fmla="*/ 113548 w 4842919"/>
                <a:gd name="connsiteY5" fmla="*/ 6779357 h 10844539"/>
                <a:gd name="connsiteX6" fmla="*/ 57724 w 4842919"/>
                <a:gd name="connsiteY6" fmla="*/ 7509259 h 10844539"/>
                <a:gd name="connsiteX7" fmla="*/ 83682 w 4842919"/>
                <a:gd name="connsiteY7" fmla="*/ 8064430 h 10844539"/>
                <a:gd name="connsiteX8" fmla="*/ 51583 w 4842919"/>
                <a:gd name="connsiteY8" fmla="*/ 8331549 h 10844539"/>
                <a:gd name="connsiteX9" fmla="*/ 51583 w 4842919"/>
                <a:gd name="connsiteY9" fmla="*/ 8601459 h 10844539"/>
                <a:gd name="connsiteX10" fmla="*/ 158486 w 4842919"/>
                <a:gd name="connsiteY10" fmla="*/ 8755813 h 10844539"/>
                <a:gd name="connsiteX11" fmla="*/ 105733 w 4842919"/>
                <a:gd name="connsiteY11" fmla="*/ 8808566 h 10844539"/>
                <a:gd name="connsiteX12" fmla="*/ 193656 w 4842919"/>
                <a:gd name="connsiteY12" fmla="*/ 8878905 h 10844539"/>
                <a:gd name="connsiteX13" fmla="*/ 211240 w 4842919"/>
                <a:gd name="connsiteY13" fmla="*/ 8949243 h 10844539"/>
                <a:gd name="connsiteX14" fmla="*/ 211240 w 4842919"/>
                <a:gd name="connsiteY14" fmla="*/ 9001997 h 10844539"/>
                <a:gd name="connsiteX15" fmla="*/ 158486 w 4842919"/>
                <a:gd name="connsiteY15" fmla="*/ 9072336 h 10844539"/>
                <a:gd name="connsiteX16" fmla="*/ 105733 w 4842919"/>
                <a:gd name="connsiteY16" fmla="*/ 9177843 h 10844539"/>
                <a:gd name="connsiteX17" fmla="*/ 52979 w 4842919"/>
                <a:gd name="connsiteY17" fmla="*/ 9511951 h 10844539"/>
                <a:gd name="connsiteX18" fmla="*/ 225 w 4842919"/>
                <a:gd name="connsiteY18" fmla="*/ 9775720 h 10844539"/>
                <a:gd name="connsiteX19" fmla="*/ 35394 w 4842919"/>
                <a:gd name="connsiteY19" fmla="*/ 9898813 h 10844539"/>
                <a:gd name="connsiteX20" fmla="*/ 70563 w 4842919"/>
                <a:gd name="connsiteY20" fmla="*/ 10057074 h 10844539"/>
                <a:gd name="connsiteX21" fmla="*/ 228825 w 4842919"/>
                <a:gd name="connsiteY21" fmla="*/ 10303259 h 10844539"/>
                <a:gd name="connsiteX22" fmla="*/ 422256 w 4842919"/>
                <a:gd name="connsiteY22" fmla="*/ 10479105 h 10844539"/>
                <a:gd name="connsiteX23" fmla="*/ 527763 w 4842919"/>
                <a:gd name="connsiteY23" fmla="*/ 10496689 h 10844539"/>
                <a:gd name="connsiteX24" fmla="*/ 562933 w 4842919"/>
                <a:gd name="connsiteY24" fmla="*/ 10479105 h 10844539"/>
                <a:gd name="connsiteX25" fmla="*/ 510179 w 4842919"/>
                <a:gd name="connsiteY25" fmla="*/ 10356013 h 10844539"/>
                <a:gd name="connsiteX26" fmla="*/ 457425 w 4842919"/>
                <a:gd name="connsiteY26" fmla="*/ 10285674 h 10844539"/>
                <a:gd name="connsiteX27" fmla="*/ 369502 w 4842919"/>
                <a:gd name="connsiteY27" fmla="*/ 10162582 h 10844539"/>
                <a:gd name="connsiteX28" fmla="*/ 351917 w 4842919"/>
                <a:gd name="connsiteY28" fmla="*/ 9846059 h 10844539"/>
                <a:gd name="connsiteX29" fmla="*/ 422256 w 4842919"/>
                <a:gd name="connsiteY29" fmla="*/ 9652628 h 10844539"/>
                <a:gd name="connsiteX30" fmla="*/ 422256 w 4842919"/>
                <a:gd name="connsiteY30" fmla="*/ 9617459 h 10844539"/>
                <a:gd name="connsiteX31" fmla="*/ 527763 w 4842919"/>
                <a:gd name="connsiteY31" fmla="*/ 9775720 h 10844539"/>
                <a:gd name="connsiteX32" fmla="*/ 510179 w 4842919"/>
                <a:gd name="connsiteY32" fmla="*/ 9933982 h 10844539"/>
                <a:gd name="connsiteX33" fmla="*/ 492594 w 4842919"/>
                <a:gd name="connsiteY33" fmla="*/ 10092243 h 10844539"/>
                <a:gd name="connsiteX34" fmla="*/ 492594 w 4842919"/>
                <a:gd name="connsiteY34" fmla="*/ 10162582 h 10844539"/>
                <a:gd name="connsiteX35" fmla="*/ 562933 w 4842919"/>
                <a:gd name="connsiteY35" fmla="*/ 10180166 h 10844539"/>
                <a:gd name="connsiteX36" fmla="*/ 615686 w 4842919"/>
                <a:gd name="connsiteY36" fmla="*/ 9933982 h 10844539"/>
                <a:gd name="connsiteX37" fmla="*/ 615686 w 4842919"/>
                <a:gd name="connsiteY37" fmla="*/ 9670213 h 10844539"/>
                <a:gd name="connsiteX38" fmla="*/ 562933 w 4842919"/>
                <a:gd name="connsiteY38" fmla="*/ 9318520 h 10844539"/>
                <a:gd name="connsiteX39" fmla="*/ 527763 w 4842919"/>
                <a:gd name="connsiteY39" fmla="*/ 9089920 h 10844539"/>
                <a:gd name="connsiteX40" fmla="*/ 492594 w 4842919"/>
                <a:gd name="connsiteY40" fmla="*/ 8861320 h 10844539"/>
                <a:gd name="connsiteX41" fmla="*/ 562933 w 4842919"/>
                <a:gd name="connsiteY41" fmla="*/ 8579966 h 10844539"/>
                <a:gd name="connsiteX42" fmla="*/ 502642 w 4842919"/>
                <a:gd name="connsiteY42" fmla="*/ 8218225 h 10844539"/>
                <a:gd name="connsiteX43" fmla="*/ 974382 w 4842919"/>
                <a:gd name="connsiteY43" fmla="*/ 6496406 h 10844539"/>
                <a:gd name="connsiteX44" fmla="*/ 1067405 w 4842919"/>
                <a:gd name="connsiteY44" fmla="*/ 5613190 h 10844539"/>
                <a:gd name="connsiteX45" fmla="*/ 1093998 w 4842919"/>
                <a:gd name="connsiteY45" fmla="*/ 5115544 h 10844539"/>
                <a:gd name="connsiteX46" fmla="*/ 1130115 w 4842919"/>
                <a:gd name="connsiteY46" fmla="*/ 5187606 h 10844539"/>
                <a:gd name="connsiteX47" fmla="*/ 1207423 w 4842919"/>
                <a:gd name="connsiteY47" fmla="*/ 5640520 h 10844539"/>
                <a:gd name="connsiteX48" fmla="*/ 1325236 w 4842919"/>
                <a:gd name="connsiteY48" fmla="*/ 6306071 h 10844539"/>
                <a:gd name="connsiteX49" fmla="*/ 1193086 w 4842919"/>
                <a:gd name="connsiteY49" fmla="*/ 6738454 h 10844539"/>
                <a:gd name="connsiteX50" fmla="*/ 822515 w 4842919"/>
                <a:gd name="connsiteY50" fmla="*/ 7772698 h 10844539"/>
                <a:gd name="connsiteX51" fmla="*/ 698306 w 4842919"/>
                <a:gd name="connsiteY51" fmla="*/ 8794611 h 10844539"/>
                <a:gd name="connsiteX52" fmla="*/ 861871 w 4842919"/>
                <a:gd name="connsiteY52" fmla="*/ 9863643 h 10844539"/>
                <a:gd name="connsiteX53" fmla="*/ 1020133 w 4842919"/>
                <a:gd name="connsiteY53" fmla="*/ 10602197 h 10844539"/>
                <a:gd name="connsiteX54" fmla="*/ 1090471 w 4842919"/>
                <a:gd name="connsiteY54" fmla="*/ 10813213 h 10844539"/>
                <a:gd name="connsiteX55" fmla="*/ 1178394 w 4842919"/>
                <a:gd name="connsiteY55" fmla="*/ 10813213 h 10844539"/>
                <a:gd name="connsiteX56" fmla="*/ 1942348 w 4842919"/>
                <a:gd name="connsiteY56" fmla="*/ 10800513 h 10844539"/>
                <a:gd name="connsiteX57" fmla="*/ 2338979 w 4842919"/>
                <a:gd name="connsiteY57" fmla="*/ 10795628 h 10844539"/>
                <a:gd name="connsiteX58" fmla="*/ 2356563 w 4842919"/>
                <a:gd name="connsiteY58" fmla="*/ 10004320 h 10844539"/>
                <a:gd name="connsiteX59" fmla="*/ 2338979 w 4842919"/>
                <a:gd name="connsiteY59" fmla="*/ 9441613 h 10844539"/>
                <a:gd name="connsiteX60" fmla="*/ 2310160 w 4842919"/>
                <a:gd name="connsiteY60" fmla="*/ 9025932 h 10844539"/>
                <a:gd name="connsiteX61" fmla="*/ 2479656 w 4842919"/>
                <a:gd name="connsiteY61" fmla="*/ 9037166 h 10844539"/>
                <a:gd name="connsiteX62" fmla="*/ 2549994 w 4842919"/>
                <a:gd name="connsiteY62" fmla="*/ 9054751 h 10844539"/>
                <a:gd name="connsiteX63" fmla="*/ 2532410 w 4842919"/>
                <a:gd name="connsiteY63" fmla="*/ 9265766 h 10844539"/>
                <a:gd name="connsiteX64" fmla="*/ 2497240 w 4842919"/>
                <a:gd name="connsiteY64" fmla="*/ 9775720 h 10844539"/>
                <a:gd name="connsiteX65" fmla="*/ 2514825 w 4842919"/>
                <a:gd name="connsiteY65" fmla="*/ 10830797 h 10844539"/>
                <a:gd name="connsiteX66" fmla="*/ 2757590 w 4842919"/>
                <a:gd name="connsiteY66" fmla="*/ 10832263 h 10844539"/>
                <a:gd name="connsiteX67" fmla="*/ 3499563 w 4842919"/>
                <a:gd name="connsiteY67" fmla="*/ 10830797 h 10844539"/>
                <a:gd name="connsiteX68" fmla="*/ 3820483 w 4842919"/>
                <a:gd name="connsiteY68" fmla="*/ 10814678 h 10844539"/>
                <a:gd name="connsiteX69" fmla="*/ 3863467 w 4842919"/>
                <a:gd name="connsiteY69" fmla="*/ 10740920 h 10844539"/>
                <a:gd name="connsiteX70" fmla="*/ 3914756 w 4842919"/>
                <a:gd name="connsiteY70" fmla="*/ 10366759 h 10844539"/>
                <a:gd name="connsiteX71" fmla="*/ 4117956 w 4842919"/>
                <a:gd name="connsiteY71" fmla="*/ 9172470 h 10844539"/>
                <a:gd name="connsiteX72" fmla="*/ 4170011 w 4842919"/>
                <a:gd name="connsiteY72" fmla="*/ 8737391 h 10844539"/>
                <a:gd name="connsiteX73" fmla="*/ 4161486 w 4842919"/>
                <a:gd name="connsiteY73" fmla="*/ 8078640 h 10844539"/>
                <a:gd name="connsiteX74" fmla="*/ 4048340 w 4842919"/>
                <a:gd name="connsiteY74" fmla="*/ 7368455 h 10844539"/>
                <a:gd name="connsiteX75" fmla="*/ 3752447 w 4842919"/>
                <a:gd name="connsiteY75" fmla="*/ 6709857 h 10844539"/>
                <a:gd name="connsiteX76" fmla="*/ 3576297 w 4842919"/>
                <a:gd name="connsiteY76" fmla="*/ 6287204 h 10844539"/>
                <a:gd name="connsiteX77" fmla="*/ 3622656 w 4842919"/>
                <a:gd name="connsiteY77" fmla="*/ 5889520 h 10844539"/>
                <a:gd name="connsiteX78" fmla="*/ 3692994 w 4842919"/>
                <a:gd name="connsiteY78" fmla="*/ 5397151 h 10844539"/>
                <a:gd name="connsiteX79" fmla="*/ 3710579 w 4842919"/>
                <a:gd name="connsiteY79" fmla="*/ 5115797 h 10844539"/>
                <a:gd name="connsiteX80" fmla="*/ 3734304 w 4842919"/>
                <a:gd name="connsiteY80" fmla="*/ 5363936 h 10844539"/>
                <a:gd name="connsiteX81" fmla="*/ 3766752 w 4842919"/>
                <a:gd name="connsiteY81" fmla="*/ 6059505 h 10844539"/>
                <a:gd name="connsiteX82" fmla="*/ 3779452 w 4842919"/>
                <a:gd name="connsiteY82" fmla="*/ 6387263 h 10844539"/>
                <a:gd name="connsiteX83" fmla="*/ 3921594 w 4842919"/>
                <a:gd name="connsiteY83" fmla="*/ 6979766 h 10844539"/>
                <a:gd name="connsiteX84" fmla="*/ 4079856 w 4842919"/>
                <a:gd name="connsiteY84" fmla="*/ 7542474 h 10844539"/>
                <a:gd name="connsiteX85" fmla="*/ 4417591 w 4842919"/>
                <a:gd name="connsiteY85" fmla="*/ 8314523 h 10844539"/>
                <a:gd name="connsiteX86" fmla="*/ 4322970 w 4842919"/>
                <a:gd name="connsiteY86" fmla="*/ 8652537 h 10844539"/>
                <a:gd name="connsiteX87" fmla="*/ 4326040 w 4842919"/>
                <a:gd name="connsiteY87" fmla="*/ 8966828 h 10844539"/>
                <a:gd name="connsiteX88" fmla="*/ 4273286 w 4842919"/>
                <a:gd name="connsiteY88" fmla="*/ 9283351 h 10844539"/>
                <a:gd name="connsiteX89" fmla="*/ 4185363 w 4842919"/>
                <a:gd name="connsiteY89" fmla="*/ 9529536 h 10844539"/>
                <a:gd name="connsiteX90" fmla="*/ 4202948 w 4842919"/>
                <a:gd name="connsiteY90" fmla="*/ 9722966 h 10844539"/>
                <a:gd name="connsiteX91" fmla="*/ 4202948 w 4842919"/>
                <a:gd name="connsiteY91" fmla="*/ 9846059 h 10844539"/>
                <a:gd name="connsiteX92" fmla="*/ 4220533 w 4842919"/>
                <a:gd name="connsiteY92" fmla="*/ 10039489 h 10844539"/>
                <a:gd name="connsiteX93" fmla="*/ 4308456 w 4842919"/>
                <a:gd name="connsiteY93" fmla="*/ 10144997 h 10844539"/>
                <a:gd name="connsiteX94" fmla="*/ 4343625 w 4842919"/>
                <a:gd name="connsiteY94" fmla="*/ 10144997 h 10844539"/>
                <a:gd name="connsiteX95" fmla="*/ 4361210 w 4842919"/>
                <a:gd name="connsiteY95" fmla="*/ 10057074 h 10844539"/>
                <a:gd name="connsiteX96" fmla="*/ 4326040 w 4842919"/>
                <a:gd name="connsiteY96" fmla="*/ 9916397 h 10844539"/>
                <a:gd name="connsiteX97" fmla="*/ 4343625 w 4842919"/>
                <a:gd name="connsiteY97" fmla="*/ 9722966 h 10844539"/>
                <a:gd name="connsiteX98" fmla="*/ 4396379 w 4842919"/>
                <a:gd name="connsiteY98" fmla="*/ 9582289 h 10844539"/>
                <a:gd name="connsiteX99" fmla="*/ 4466717 w 4842919"/>
                <a:gd name="connsiteY99" fmla="*/ 9846059 h 10844539"/>
                <a:gd name="connsiteX100" fmla="*/ 4466717 w 4842919"/>
                <a:gd name="connsiteY100" fmla="*/ 10074659 h 10844539"/>
                <a:gd name="connsiteX101" fmla="*/ 4431548 w 4842919"/>
                <a:gd name="connsiteY101" fmla="*/ 10180166 h 10844539"/>
                <a:gd name="connsiteX102" fmla="*/ 4378794 w 4842919"/>
                <a:gd name="connsiteY102" fmla="*/ 10303259 h 10844539"/>
                <a:gd name="connsiteX103" fmla="*/ 4290871 w 4842919"/>
                <a:gd name="connsiteY103" fmla="*/ 10461520 h 10844539"/>
                <a:gd name="connsiteX104" fmla="*/ 4290871 w 4842919"/>
                <a:gd name="connsiteY104" fmla="*/ 10496689 h 10844539"/>
                <a:gd name="connsiteX105" fmla="*/ 4449133 w 4842919"/>
                <a:gd name="connsiteY105" fmla="*/ 10320843 h 10844539"/>
                <a:gd name="connsiteX106" fmla="*/ 4607394 w 4842919"/>
                <a:gd name="connsiteY106" fmla="*/ 10250505 h 10844539"/>
                <a:gd name="connsiteX107" fmla="*/ 4712902 w 4842919"/>
                <a:gd name="connsiteY107" fmla="*/ 10074659 h 10844539"/>
                <a:gd name="connsiteX108" fmla="*/ 4783240 w 4842919"/>
                <a:gd name="connsiteY108" fmla="*/ 9916397 h 10844539"/>
                <a:gd name="connsiteX109" fmla="*/ 4835994 w 4842919"/>
                <a:gd name="connsiteY109" fmla="*/ 9740551 h 10844539"/>
                <a:gd name="connsiteX110" fmla="*/ 4783240 w 4842919"/>
                <a:gd name="connsiteY110" fmla="*/ 9406443 h 10844539"/>
                <a:gd name="connsiteX111" fmla="*/ 4842833 w 4842919"/>
                <a:gd name="connsiteY111" fmla="*/ 8994182 h 10844539"/>
                <a:gd name="connsiteX112" fmla="*/ 4767051 w 4842919"/>
                <a:gd name="connsiteY112" fmla="*/ 8494835 h 10844539"/>
                <a:gd name="connsiteX113" fmla="*/ 4720438 w 4842919"/>
                <a:gd name="connsiteY113" fmla="*/ 7532146 h 10844539"/>
                <a:gd name="connsiteX114" fmla="*/ 4705086 w 4842919"/>
                <a:gd name="connsiteY114" fmla="*/ 6929803 h 10844539"/>
                <a:gd name="connsiteX115" fmla="*/ 4633144 w 4842919"/>
                <a:gd name="connsiteY115" fmla="*/ 6381611 h 10844539"/>
                <a:gd name="connsiteX116" fmla="*/ 4509423 w 4842919"/>
                <a:gd name="connsiteY116" fmla="*/ 5797689 h 10844539"/>
                <a:gd name="connsiteX117" fmla="*/ 4468950 w 4842919"/>
                <a:gd name="connsiteY117" fmla="*/ 4536900 h 10844539"/>
                <a:gd name="connsiteX118" fmla="*/ 4486334 w 4842919"/>
                <a:gd name="connsiteY118" fmla="*/ 3790581 h 10844539"/>
                <a:gd name="connsiteX119" fmla="*/ 4249079 w 4842919"/>
                <a:gd name="connsiteY119" fmla="*/ 3340208 h 10844539"/>
                <a:gd name="connsiteX120" fmla="*/ 3999320 w 4842919"/>
                <a:gd name="connsiteY120" fmla="*/ 3134280 h 10844539"/>
                <a:gd name="connsiteX121" fmla="*/ 3678324 w 4842919"/>
                <a:gd name="connsiteY121" fmla="*/ 3002758 h 10844539"/>
                <a:gd name="connsiteX122" fmla="*/ 3402429 w 4842919"/>
                <a:gd name="connsiteY122" fmla="*/ 2835938 h 10844539"/>
                <a:gd name="connsiteX123" fmla="*/ 3024779 w 4842919"/>
                <a:gd name="connsiteY123" fmla="*/ 2618782 h 10844539"/>
                <a:gd name="connsiteX124" fmla="*/ 2932566 w 4842919"/>
                <a:gd name="connsiteY124" fmla="*/ 2321634 h 10844539"/>
                <a:gd name="connsiteX125" fmla="*/ 2940426 w 4842919"/>
                <a:gd name="connsiteY125" fmla="*/ 2048534 h 10844539"/>
                <a:gd name="connsiteX126" fmla="*/ 3136471 w 4842919"/>
                <a:gd name="connsiteY126" fmla="*/ 2055350 h 10844539"/>
                <a:gd name="connsiteX127" fmla="*/ 3381669 w 4842919"/>
                <a:gd name="connsiteY127" fmla="*/ 2064655 h 10844539"/>
                <a:gd name="connsiteX128" fmla="*/ 3456335 w 4842919"/>
                <a:gd name="connsiteY128" fmla="*/ 1872657 h 10844539"/>
                <a:gd name="connsiteX129" fmla="*/ 3490152 w 4842919"/>
                <a:gd name="connsiteY129" fmla="*/ 1834162 h 10844539"/>
                <a:gd name="connsiteX130" fmla="*/ 3544393 w 4842919"/>
                <a:gd name="connsiteY130" fmla="*/ 1774720 h 10844539"/>
                <a:gd name="connsiteX131" fmla="*/ 3517148 w 4842919"/>
                <a:gd name="connsiteY131" fmla="*/ 1698444 h 10844539"/>
                <a:gd name="connsiteX132" fmla="*/ 3479084 w 4842919"/>
                <a:gd name="connsiteY132" fmla="*/ 1672741 h 10844539"/>
                <a:gd name="connsiteX133" fmla="*/ 3538167 w 4842919"/>
                <a:gd name="connsiteY133" fmla="*/ 1647680 h 10844539"/>
                <a:gd name="connsiteX134" fmla="*/ 3581842 w 4842919"/>
                <a:gd name="connsiteY134" fmla="*/ 1598300 h 10844539"/>
                <a:gd name="connsiteX135" fmla="*/ 3576833 w 4842919"/>
                <a:gd name="connsiteY135" fmla="*/ 1533129 h 10844539"/>
                <a:gd name="connsiteX136" fmla="*/ 3582358 w 4842919"/>
                <a:gd name="connsiteY136" fmla="*/ 1437316 h 10844539"/>
                <a:gd name="connsiteX137" fmla="*/ 3625953 w 4842919"/>
                <a:gd name="connsiteY137" fmla="*/ 1394453 h 10844539"/>
                <a:gd name="connsiteX138" fmla="*/ 3724744 w 4842919"/>
                <a:gd name="connsiteY138" fmla="*/ 1373572 h 10844539"/>
                <a:gd name="connsiteX139" fmla="*/ 3777254 w 4842919"/>
                <a:gd name="connsiteY139" fmla="*/ 1295174 h 10844539"/>
                <a:gd name="connsiteX140" fmla="*/ 3694093 w 4842919"/>
                <a:gd name="connsiteY140" fmla="*/ 1189665 h 10844539"/>
                <a:gd name="connsiteX141" fmla="*/ 3635111 w 4842919"/>
                <a:gd name="connsiteY141" fmla="*/ 1106749 h 10844539"/>
                <a:gd name="connsiteX142" fmla="*/ 3576129 w 4842919"/>
                <a:gd name="connsiteY142" fmla="*/ 991838 h 10844539"/>
                <a:gd name="connsiteX143" fmla="*/ 3618394 w 4842919"/>
                <a:gd name="connsiteY143" fmla="*/ 798392 h 10844539"/>
                <a:gd name="connsiteX144" fmla="*/ 3578949 w 4842919"/>
                <a:gd name="connsiteY144" fmla="*/ 379767 h 10844539"/>
                <a:gd name="connsiteX145" fmla="*/ 3230479 w 4842919"/>
                <a:gd name="connsiteY145" fmla="*/ 98358 h 10844539"/>
                <a:gd name="connsiteX146" fmla="*/ 2717060 w 4842919"/>
                <a:gd name="connsiteY146" fmla="*/ 854 h 10844539"/>
                <a:gd name="connsiteX147" fmla="*/ 2198302 w 4842919"/>
                <a:gd name="connsiteY147" fmla="*/ 70479 h 10844539"/>
                <a:gd name="connsiteX148" fmla="*/ 1776271 w 4842919"/>
                <a:gd name="connsiteY148" fmla="*/ 367951 h 10844539"/>
                <a:gd name="connsiteX149" fmla="*/ 1639257 w 4842919"/>
                <a:gd name="connsiteY149" fmla="*/ 692168 h 10844539"/>
                <a:gd name="connsiteX150" fmla="*/ 1628634 w 4842919"/>
                <a:gd name="connsiteY150" fmla="*/ 1143873 h 10844539"/>
                <a:gd name="connsiteX151" fmla="*/ 1792184 w 4842919"/>
                <a:gd name="connsiteY151" fmla="*/ 1466621 h 10844539"/>
                <a:gd name="connsiteX152" fmla="*/ 2061231 w 4842919"/>
                <a:gd name="connsiteY152" fmla="*/ 1853320 h 10844539"/>
                <a:gd name="connsiteX153" fmla="*/ 2064963 w 4842919"/>
                <a:gd name="connsiteY153" fmla="*/ 2162318 h 10844539"/>
                <a:gd name="connsiteX154" fmla="*/ 2004871 w 4842919"/>
                <a:gd name="connsiteY154" fmla="*/ 2513274 h 10844539"/>
                <a:gd name="connsiteX155" fmla="*/ 1562185 w 4842919"/>
                <a:gd name="connsiteY155" fmla="*/ 2813051 h 10844539"/>
                <a:gd name="connsiteX156" fmla="*/ 1139317 w 4842919"/>
                <a:gd name="connsiteY156" fmla="*/ 3020995 h 10844539"/>
                <a:gd name="connsiteX0" fmla="*/ 1139317 w 4842919"/>
                <a:gd name="connsiteY0" fmla="*/ 3020995 h 10844539"/>
                <a:gd name="connsiteX1" fmla="*/ 521192 w 4842919"/>
                <a:gd name="connsiteY1" fmla="*/ 3348556 h 10844539"/>
                <a:gd name="connsiteX2" fmla="*/ 332099 w 4842919"/>
                <a:gd name="connsiteY2" fmla="*/ 4163157 h 10844539"/>
                <a:gd name="connsiteX3" fmla="*/ 354011 w 4842919"/>
                <a:gd name="connsiteY3" fmla="*/ 5141058 h 10844539"/>
                <a:gd name="connsiteX4" fmla="*/ 305583 w 4842919"/>
                <a:gd name="connsiteY4" fmla="*/ 5727630 h 10844539"/>
                <a:gd name="connsiteX5" fmla="*/ 145298 w 4842919"/>
                <a:gd name="connsiteY5" fmla="*/ 6569807 h 10844539"/>
                <a:gd name="connsiteX6" fmla="*/ 57724 w 4842919"/>
                <a:gd name="connsiteY6" fmla="*/ 7509259 h 10844539"/>
                <a:gd name="connsiteX7" fmla="*/ 83682 w 4842919"/>
                <a:gd name="connsiteY7" fmla="*/ 8064430 h 10844539"/>
                <a:gd name="connsiteX8" fmla="*/ 51583 w 4842919"/>
                <a:gd name="connsiteY8" fmla="*/ 8331549 h 10844539"/>
                <a:gd name="connsiteX9" fmla="*/ 51583 w 4842919"/>
                <a:gd name="connsiteY9" fmla="*/ 8601459 h 10844539"/>
                <a:gd name="connsiteX10" fmla="*/ 158486 w 4842919"/>
                <a:gd name="connsiteY10" fmla="*/ 8755813 h 10844539"/>
                <a:gd name="connsiteX11" fmla="*/ 105733 w 4842919"/>
                <a:gd name="connsiteY11" fmla="*/ 8808566 h 10844539"/>
                <a:gd name="connsiteX12" fmla="*/ 193656 w 4842919"/>
                <a:gd name="connsiteY12" fmla="*/ 8878905 h 10844539"/>
                <a:gd name="connsiteX13" fmla="*/ 211240 w 4842919"/>
                <a:gd name="connsiteY13" fmla="*/ 8949243 h 10844539"/>
                <a:gd name="connsiteX14" fmla="*/ 211240 w 4842919"/>
                <a:gd name="connsiteY14" fmla="*/ 9001997 h 10844539"/>
                <a:gd name="connsiteX15" fmla="*/ 158486 w 4842919"/>
                <a:gd name="connsiteY15" fmla="*/ 9072336 h 10844539"/>
                <a:gd name="connsiteX16" fmla="*/ 105733 w 4842919"/>
                <a:gd name="connsiteY16" fmla="*/ 9177843 h 10844539"/>
                <a:gd name="connsiteX17" fmla="*/ 52979 w 4842919"/>
                <a:gd name="connsiteY17" fmla="*/ 9511951 h 10844539"/>
                <a:gd name="connsiteX18" fmla="*/ 225 w 4842919"/>
                <a:gd name="connsiteY18" fmla="*/ 9775720 h 10844539"/>
                <a:gd name="connsiteX19" fmla="*/ 35394 w 4842919"/>
                <a:gd name="connsiteY19" fmla="*/ 9898813 h 10844539"/>
                <a:gd name="connsiteX20" fmla="*/ 70563 w 4842919"/>
                <a:gd name="connsiteY20" fmla="*/ 10057074 h 10844539"/>
                <a:gd name="connsiteX21" fmla="*/ 228825 w 4842919"/>
                <a:gd name="connsiteY21" fmla="*/ 10303259 h 10844539"/>
                <a:gd name="connsiteX22" fmla="*/ 422256 w 4842919"/>
                <a:gd name="connsiteY22" fmla="*/ 10479105 h 10844539"/>
                <a:gd name="connsiteX23" fmla="*/ 527763 w 4842919"/>
                <a:gd name="connsiteY23" fmla="*/ 10496689 h 10844539"/>
                <a:gd name="connsiteX24" fmla="*/ 562933 w 4842919"/>
                <a:gd name="connsiteY24" fmla="*/ 10479105 h 10844539"/>
                <a:gd name="connsiteX25" fmla="*/ 510179 w 4842919"/>
                <a:gd name="connsiteY25" fmla="*/ 10356013 h 10844539"/>
                <a:gd name="connsiteX26" fmla="*/ 457425 w 4842919"/>
                <a:gd name="connsiteY26" fmla="*/ 10285674 h 10844539"/>
                <a:gd name="connsiteX27" fmla="*/ 369502 w 4842919"/>
                <a:gd name="connsiteY27" fmla="*/ 10162582 h 10844539"/>
                <a:gd name="connsiteX28" fmla="*/ 351917 w 4842919"/>
                <a:gd name="connsiteY28" fmla="*/ 9846059 h 10844539"/>
                <a:gd name="connsiteX29" fmla="*/ 422256 w 4842919"/>
                <a:gd name="connsiteY29" fmla="*/ 9652628 h 10844539"/>
                <a:gd name="connsiteX30" fmla="*/ 422256 w 4842919"/>
                <a:gd name="connsiteY30" fmla="*/ 9617459 h 10844539"/>
                <a:gd name="connsiteX31" fmla="*/ 527763 w 4842919"/>
                <a:gd name="connsiteY31" fmla="*/ 9775720 h 10844539"/>
                <a:gd name="connsiteX32" fmla="*/ 510179 w 4842919"/>
                <a:gd name="connsiteY32" fmla="*/ 9933982 h 10844539"/>
                <a:gd name="connsiteX33" fmla="*/ 492594 w 4842919"/>
                <a:gd name="connsiteY33" fmla="*/ 10092243 h 10844539"/>
                <a:gd name="connsiteX34" fmla="*/ 492594 w 4842919"/>
                <a:gd name="connsiteY34" fmla="*/ 10162582 h 10844539"/>
                <a:gd name="connsiteX35" fmla="*/ 562933 w 4842919"/>
                <a:gd name="connsiteY35" fmla="*/ 10180166 h 10844539"/>
                <a:gd name="connsiteX36" fmla="*/ 615686 w 4842919"/>
                <a:gd name="connsiteY36" fmla="*/ 9933982 h 10844539"/>
                <a:gd name="connsiteX37" fmla="*/ 615686 w 4842919"/>
                <a:gd name="connsiteY37" fmla="*/ 9670213 h 10844539"/>
                <a:gd name="connsiteX38" fmla="*/ 562933 w 4842919"/>
                <a:gd name="connsiteY38" fmla="*/ 9318520 h 10844539"/>
                <a:gd name="connsiteX39" fmla="*/ 527763 w 4842919"/>
                <a:gd name="connsiteY39" fmla="*/ 9089920 h 10844539"/>
                <a:gd name="connsiteX40" fmla="*/ 492594 w 4842919"/>
                <a:gd name="connsiteY40" fmla="*/ 8861320 h 10844539"/>
                <a:gd name="connsiteX41" fmla="*/ 562933 w 4842919"/>
                <a:gd name="connsiteY41" fmla="*/ 8579966 h 10844539"/>
                <a:gd name="connsiteX42" fmla="*/ 502642 w 4842919"/>
                <a:gd name="connsiteY42" fmla="*/ 8218225 h 10844539"/>
                <a:gd name="connsiteX43" fmla="*/ 974382 w 4842919"/>
                <a:gd name="connsiteY43" fmla="*/ 6496406 h 10844539"/>
                <a:gd name="connsiteX44" fmla="*/ 1067405 w 4842919"/>
                <a:gd name="connsiteY44" fmla="*/ 5613190 h 10844539"/>
                <a:gd name="connsiteX45" fmla="*/ 1093998 w 4842919"/>
                <a:gd name="connsiteY45" fmla="*/ 5115544 h 10844539"/>
                <a:gd name="connsiteX46" fmla="*/ 1130115 w 4842919"/>
                <a:gd name="connsiteY46" fmla="*/ 5187606 h 10844539"/>
                <a:gd name="connsiteX47" fmla="*/ 1207423 w 4842919"/>
                <a:gd name="connsiteY47" fmla="*/ 5640520 h 10844539"/>
                <a:gd name="connsiteX48" fmla="*/ 1325236 w 4842919"/>
                <a:gd name="connsiteY48" fmla="*/ 6306071 h 10844539"/>
                <a:gd name="connsiteX49" fmla="*/ 1193086 w 4842919"/>
                <a:gd name="connsiteY49" fmla="*/ 6738454 h 10844539"/>
                <a:gd name="connsiteX50" fmla="*/ 822515 w 4842919"/>
                <a:gd name="connsiteY50" fmla="*/ 7772698 h 10844539"/>
                <a:gd name="connsiteX51" fmla="*/ 698306 w 4842919"/>
                <a:gd name="connsiteY51" fmla="*/ 8794611 h 10844539"/>
                <a:gd name="connsiteX52" fmla="*/ 861871 w 4842919"/>
                <a:gd name="connsiteY52" fmla="*/ 9863643 h 10844539"/>
                <a:gd name="connsiteX53" fmla="*/ 1020133 w 4842919"/>
                <a:gd name="connsiteY53" fmla="*/ 10602197 h 10844539"/>
                <a:gd name="connsiteX54" fmla="*/ 1090471 w 4842919"/>
                <a:gd name="connsiteY54" fmla="*/ 10813213 h 10844539"/>
                <a:gd name="connsiteX55" fmla="*/ 1178394 w 4842919"/>
                <a:gd name="connsiteY55" fmla="*/ 10813213 h 10844539"/>
                <a:gd name="connsiteX56" fmla="*/ 1942348 w 4842919"/>
                <a:gd name="connsiteY56" fmla="*/ 10800513 h 10844539"/>
                <a:gd name="connsiteX57" fmla="*/ 2338979 w 4842919"/>
                <a:gd name="connsiteY57" fmla="*/ 10795628 h 10844539"/>
                <a:gd name="connsiteX58" fmla="*/ 2356563 w 4842919"/>
                <a:gd name="connsiteY58" fmla="*/ 10004320 h 10844539"/>
                <a:gd name="connsiteX59" fmla="*/ 2338979 w 4842919"/>
                <a:gd name="connsiteY59" fmla="*/ 9441613 h 10844539"/>
                <a:gd name="connsiteX60" fmla="*/ 2310160 w 4842919"/>
                <a:gd name="connsiteY60" fmla="*/ 9025932 h 10844539"/>
                <a:gd name="connsiteX61" fmla="*/ 2479656 w 4842919"/>
                <a:gd name="connsiteY61" fmla="*/ 9037166 h 10844539"/>
                <a:gd name="connsiteX62" fmla="*/ 2549994 w 4842919"/>
                <a:gd name="connsiteY62" fmla="*/ 9054751 h 10844539"/>
                <a:gd name="connsiteX63" fmla="*/ 2532410 w 4842919"/>
                <a:gd name="connsiteY63" fmla="*/ 9265766 h 10844539"/>
                <a:gd name="connsiteX64" fmla="*/ 2497240 w 4842919"/>
                <a:gd name="connsiteY64" fmla="*/ 9775720 h 10844539"/>
                <a:gd name="connsiteX65" fmla="*/ 2514825 w 4842919"/>
                <a:gd name="connsiteY65" fmla="*/ 10830797 h 10844539"/>
                <a:gd name="connsiteX66" fmla="*/ 2757590 w 4842919"/>
                <a:gd name="connsiteY66" fmla="*/ 10832263 h 10844539"/>
                <a:gd name="connsiteX67" fmla="*/ 3499563 w 4842919"/>
                <a:gd name="connsiteY67" fmla="*/ 10830797 h 10844539"/>
                <a:gd name="connsiteX68" fmla="*/ 3820483 w 4842919"/>
                <a:gd name="connsiteY68" fmla="*/ 10814678 h 10844539"/>
                <a:gd name="connsiteX69" fmla="*/ 3863467 w 4842919"/>
                <a:gd name="connsiteY69" fmla="*/ 10740920 h 10844539"/>
                <a:gd name="connsiteX70" fmla="*/ 3914756 w 4842919"/>
                <a:gd name="connsiteY70" fmla="*/ 10366759 h 10844539"/>
                <a:gd name="connsiteX71" fmla="*/ 4117956 w 4842919"/>
                <a:gd name="connsiteY71" fmla="*/ 9172470 h 10844539"/>
                <a:gd name="connsiteX72" fmla="*/ 4170011 w 4842919"/>
                <a:gd name="connsiteY72" fmla="*/ 8737391 h 10844539"/>
                <a:gd name="connsiteX73" fmla="*/ 4161486 w 4842919"/>
                <a:gd name="connsiteY73" fmla="*/ 8078640 h 10844539"/>
                <a:gd name="connsiteX74" fmla="*/ 4048340 w 4842919"/>
                <a:gd name="connsiteY74" fmla="*/ 7368455 h 10844539"/>
                <a:gd name="connsiteX75" fmla="*/ 3752447 w 4842919"/>
                <a:gd name="connsiteY75" fmla="*/ 6709857 h 10844539"/>
                <a:gd name="connsiteX76" fmla="*/ 3576297 w 4842919"/>
                <a:gd name="connsiteY76" fmla="*/ 6287204 h 10844539"/>
                <a:gd name="connsiteX77" fmla="*/ 3622656 w 4842919"/>
                <a:gd name="connsiteY77" fmla="*/ 5889520 h 10844539"/>
                <a:gd name="connsiteX78" fmla="*/ 3692994 w 4842919"/>
                <a:gd name="connsiteY78" fmla="*/ 5397151 h 10844539"/>
                <a:gd name="connsiteX79" fmla="*/ 3710579 w 4842919"/>
                <a:gd name="connsiteY79" fmla="*/ 5115797 h 10844539"/>
                <a:gd name="connsiteX80" fmla="*/ 3734304 w 4842919"/>
                <a:gd name="connsiteY80" fmla="*/ 5363936 h 10844539"/>
                <a:gd name="connsiteX81" fmla="*/ 3766752 w 4842919"/>
                <a:gd name="connsiteY81" fmla="*/ 6059505 h 10844539"/>
                <a:gd name="connsiteX82" fmla="*/ 3779452 w 4842919"/>
                <a:gd name="connsiteY82" fmla="*/ 6387263 h 10844539"/>
                <a:gd name="connsiteX83" fmla="*/ 3921594 w 4842919"/>
                <a:gd name="connsiteY83" fmla="*/ 6979766 h 10844539"/>
                <a:gd name="connsiteX84" fmla="*/ 4079856 w 4842919"/>
                <a:gd name="connsiteY84" fmla="*/ 7542474 h 10844539"/>
                <a:gd name="connsiteX85" fmla="*/ 4417591 w 4842919"/>
                <a:gd name="connsiteY85" fmla="*/ 8314523 h 10844539"/>
                <a:gd name="connsiteX86" fmla="*/ 4322970 w 4842919"/>
                <a:gd name="connsiteY86" fmla="*/ 8652537 h 10844539"/>
                <a:gd name="connsiteX87" fmla="*/ 4326040 w 4842919"/>
                <a:gd name="connsiteY87" fmla="*/ 8966828 h 10844539"/>
                <a:gd name="connsiteX88" fmla="*/ 4273286 w 4842919"/>
                <a:gd name="connsiteY88" fmla="*/ 9283351 h 10844539"/>
                <a:gd name="connsiteX89" fmla="*/ 4185363 w 4842919"/>
                <a:gd name="connsiteY89" fmla="*/ 9529536 h 10844539"/>
                <a:gd name="connsiteX90" fmla="*/ 4202948 w 4842919"/>
                <a:gd name="connsiteY90" fmla="*/ 9722966 h 10844539"/>
                <a:gd name="connsiteX91" fmla="*/ 4202948 w 4842919"/>
                <a:gd name="connsiteY91" fmla="*/ 9846059 h 10844539"/>
                <a:gd name="connsiteX92" fmla="*/ 4220533 w 4842919"/>
                <a:gd name="connsiteY92" fmla="*/ 10039489 h 10844539"/>
                <a:gd name="connsiteX93" fmla="*/ 4308456 w 4842919"/>
                <a:gd name="connsiteY93" fmla="*/ 10144997 h 10844539"/>
                <a:gd name="connsiteX94" fmla="*/ 4343625 w 4842919"/>
                <a:gd name="connsiteY94" fmla="*/ 10144997 h 10844539"/>
                <a:gd name="connsiteX95" fmla="*/ 4361210 w 4842919"/>
                <a:gd name="connsiteY95" fmla="*/ 10057074 h 10844539"/>
                <a:gd name="connsiteX96" fmla="*/ 4326040 w 4842919"/>
                <a:gd name="connsiteY96" fmla="*/ 9916397 h 10844539"/>
                <a:gd name="connsiteX97" fmla="*/ 4343625 w 4842919"/>
                <a:gd name="connsiteY97" fmla="*/ 9722966 h 10844539"/>
                <a:gd name="connsiteX98" fmla="*/ 4396379 w 4842919"/>
                <a:gd name="connsiteY98" fmla="*/ 9582289 h 10844539"/>
                <a:gd name="connsiteX99" fmla="*/ 4466717 w 4842919"/>
                <a:gd name="connsiteY99" fmla="*/ 9846059 h 10844539"/>
                <a:gd name="connsiteX100" fmla="*/ 4466717 w 4842919"/>
                <a:gd name="connsiteY100" fmla="*/ 10074659 h 10844539"/>
                <a:gd name="connsiteX101" fmla="*/ 4431548 w 4842919"/>
                <a:gd name="connsiteY101" fmla="*/ 10180166 h 10844539"/>
                <a:gd name="connsiteX102" fmla="*/ 4378794 w 4842919"/>
                <a:gd name="connsiteY102" fmla="*/ 10303259 h 10844539"/>
                <a:gd name="connsiteX103" fmla="*/ 4290871 w 4842919"/>
                <a:gd name="connsiteY103" fmla="*/ 10461520 h 10844539"/>
                <a:gd name="connsiteX104" fmla="*/ 4290871 w 4842919"/>
                <a:gd name="connsiteY104" fmla="*/ 10496689 h 10844539"/>
                <a:gd name="connsiteX105" fmla="*/ 4449133 w 4842919"/>
                <a:gd name="connsiteY105" fmla="*/ 10320843 h 10844539"/>
                <a:gd name="connsiteX106" fmla="*/ 4607394 w 4842919"/>
                <a:gd name="connsiteY106" fmla="*/ 10250505 h 10844539"/>
                <a:gd name="connsiteX107" fmla="*/ 4712902 w 4842919"/>
                <a:gd name="connsiteY107" fmla="*/ 10074659 h 10844539"/>
                <a:gd name="connsiteX108" fmla="*/ 4783240 w 4842919"/>
                <a:gd name="connsiteY108" fmla="*/ 9916397 h 10844539"/>
                <a:gd name="connsiteX109" fmla="*/ 4835994 w 4842919"/>
                <a:gd name="connsiteY109" fmla="*/ 9740551 h 10844539"/>
                <a:gd name="connsiteX110" fmla="*/ 4783240 w 4842919"/>
                <a:gd name="connsiteY110" fmla="*/ 9406443 h 10844539"/>
                <a:gd name="connsiteX111" fmla="*/ 4842833 w 4842919"/>
                <a:gd name="connsiteY111" fmla="*/ 8994182 h 10844539"/>
                <a:gd name="connsiteX112" fmla="*/ 4767051 w 4842919"/>
                <a:gd name="connsiteY112" fmla="*/ 8494835 h 10844539"/>
                <a:gd name="connsiteX113" fmla="*/ 4720438 w 4842919"/>
                <a:gd name="connsiteY113" fmla="*/ 7532146 h 10844539"/>
                <a:gd name="connsiteX114" fmla="*/ 4705086 w 4842919"/>
                <a:gd name="connsiteY114" fmla="*/ 6929803 h 10844539"/>
                <a:gd name="connsiteX115" fmla="*/ 4633144 w 4842919"/>
                <a:gd name="connsiteY115" fmla="*/ 6381611 h 10844539"/>
                <a:gd name="connsiteX116" fmla="*/ 4509423 w 4842919"/>
                <a:gd name="connsiteY116" fmla="*/ 5797689 h 10844539"/>
                <a:gd name="connsiteX117" fmla="*/ 4468950 w 4842919"/>
                <a:gd name="connsiteY117" fmla="*/ 4536900 h 10844539"/>
                <a:gd name="connsiteX118" fmla="*/ 4486334 w 4842919"/>
                <a:gd name="connsiteY118" fmla="*/ 3790581 h 10844539"/>
                <a:gd name="connsiteX119" fmla="*/ 4249079 w 4842919"/>
                <a:gd name="connsiteY119" fmla="*/ 3340208 h 10844539"/>
                <a:gd name="connsiteX120" fmla="*/ 3999320 w 4842919"/>
                <a:gd name="connsiteY120" fmla="*/ 3134280 h 10844539"/>
                <a:gd name="connsiteX121" fmla="*/ 3678324 w 4842919"/>
                <a:gd name="connsiteY121" fmla="*/ 3002758 h 10844539"/>
                <a:gd name="connsiteX122" fmla="*/ 3402429 w 4842919"/>
                <a:gd name="connsiteY122" fmla="*/ 2835938 h 10844539"/>
                <a:gd name="connsiteX123" fmla="*/ 3024779 w 4842919"/>
                <a:gd name="connsiteY123" fmla="*/ 2618782 h 10844539"/>
                <a:gd name="connsiteX124" fmla="*/ 2932566 w 4842919"/>
                <a:gd name="connsiteY124" fmla="*/ 2321634 h 10844539"/>
                <a:gd name="connsiteX125" fmla="*/ 2940426 w 4842919"/>
                <a:gd name="connsiteY125" fmla="*/ 2048534 h 10844539"/>
                <a:gd name="connsiteX126" fmla="*/ 3136471 w 4842919"/>
                <a:gd name="connsiteY126" fmla="*/ 2055350 h 10844539"/>
                <a:gd name="connsiteX127" fmla="*/ 3381669 w 4842919"/>
                <a:gd name="connsiteY127" fmla="*/ 2064655 h 10844539"/>
                <a:gd name="connsiteX128" fmla="*/ 3456335 w 4842919"/>
                <a:gd name="connsiteY128" fmla="*/ 1872657 h 10844539"/>
                <a:gd name="connsiteX129" fmla="*/ 3490152 w 4842919"/>
                <a:gd name="connsiteY129" fmla="*/ 1834162 h 10844539"/>
                <a:gd name="connsiteX130" fmla="*/ 3544393 w 4842919"/>
                <a:gd name="connsiteY130" fmla="*/ 1774720 h 10844539"/>
                <a:gd name="connsiteX131" fmla="*/ 3517148 w 4842919"/>
                <a:gd name="connsiteY131" fmla="*/ 1698444 h 10844539"/>
                <a:gd name="connsiteX132" fmla="*/ 3479084 w 4842919"/>
                <a:gd name="connsiteY132" fmla="*/ 1672741 h 10844539"/>
                <a:gd name="connsiteX133" fmla="*/ 3538167 w 4842919"/>
                <a:gd name="connsiteY133" fmla="*/ 1647680 h 10844539"/>
                <a:gd name="connsiteX134" fmla="*/ 3581842 w 4842919"/>
                <a:gd name="connsiteY134" fmla="*/ 1598300 h 10844539"/>
                <a:gd name="connsiteX135" fmla="*/ 3576833 w 4842919"/>
                <a:gd name="connsiteY135" fmla="*/ 1533129 h 10844539"/>
                <a:gd name="connsiteX136" fmla="*/ 3582358 w 4842919"/>
                <a:gd name="connsiteY136" fmla="*/ 1437316 h 10844539"/>
                <a:gd name="connsiteX137" fmla="*/ 3625953 w 4842919"/>
                <a:gd name="connsiteY137" fmla="*/ 1394453 h 10844539"/>
                <a:gd name="connsiteX138" fmla="*/ 3724744 w 4842919"/>
                <a:gd name="connsiteY138" fmla="*/ 1373572 h 10844539"/>
                <a:gd name="connsiteX139" fmla="*/ 3777254 w 4842919"/>
                <a:gd name="connsiteY139" fmla="*/ 1295174 h 10844539"/>
                <a:gd name="connsiteX140" fmla="*/ 3694093 w 4842919"/>
                <a:gd name="connsiteY140" fmla="*/ 1189665 h 10844539"/>
                <a:gd name="connsiteX141" fmla="*/ 3635111 w 4842919"/>
                <a:gd name="connsiteY141" fmla="*/ 1106749 h 10844539"/>
                <a:gd name="connsiteX142" fmla="*/ 3576129 w 4842919"/>
                <a:gd name="connsiteY142" fmla="*/ 991838 h 10844539"/>
                <a:gd name="connsiteX143" fmla="*/ 3618394 w 4842919"/>
                <a:gd name="connsiteY143" fmla="*/ 798392 h 10844539"/>
                <a:gd name="connsiteX144" fmla="*/ 3578949 w 4842919"/>
                <a:gd name="connsiteY144" fmla="*/ 379767 h 10844539"/>
                <a:gd name="connsiteX145" fmla="*/ 3230479 w 4842919"/>
                <a:gd name="connsiteY145" fmla="*/ 98358 h 10844539"/>
                <a:gd name="connsiteX146" fmla="*/ 2717060 w 4842919"/>
                <a:gd name="connsiteY146" fmla="*/ 854 h 10844539"/>
                <a:gd name="connsiteX147" fmla="*/ 2198302 w 4842919"/>
                <a:gd name="connsiteY147" fmla="*/ 70479 h 10844539"/>
                <a:gd name="connsiteX148" fmla="*/ 1776271 w 4842919"/>
                <a:gd name="connsiteY148" fmla="*/ 367951 h 10844539"/>
                <a:gd name="connsiteX149" fmla="*/ 1639257 w 4842919"/>
                <a:gd name="connsiteY149" fmla="*/ 692168 h 10844539"/>
                <a:gd name="connsiteX150" fmla="*/ 1628634 w 4842919"/>
                <a:gd name="connsiteY150" fmla="*/ 1143873 h 10844539"/>
                <a:gd name="connsiteX151" fmla="*/ 1792184 w 4842919"/>
                <a:gd name="connsiteY151" fmla="*/ 1466621 h 10844539"/>
                <a:gd name="connsiteX152" fmla="*/ 2061231 w 4842919"/>
                <a:gd name="connsiteY152" fmla="*/ 1853320 h 10844539"/>
                <a:gd name="connsiteX153" fmla="*/ 2064963 w 4842919"/>
                <a:gd name="connsiteY153" fmla="*/ 2162318 h 10844539"/>
                <a:gd name="connsiteX154" fmla="*/ 2004871 w 4842919"/>
                <a:gd name="connsiteY154" fmla="*/ 2513274 h 10844539"/>
                <a:gd name="connsiteX155" fmla="*/ 1562185 w 4842919"/>
                <a:gd name="connsiteY155" fmla="*/ 2813051 h 10844539"/>
                <a:gd name="connsiteX156" fmla="*/ 1139317 w 4842919"/>
                <a:gd name="connsiteY156" fmla="*/ 3020995 h 10844539"/>
                <a:gd name="connsiteX0" fmla="*/ 1139317 w 4842919"/>
                <a:gd name="connsiteY0" fmla="*/ 3020995 h 10844539"/>
                <a:gd name="connsiteX1" fmla="*/ 521192 w 4842919"/>
                <a:gd name="connsiteY1" fmla="*/ 3348556 h 10844539"/>
                <a:gd name="connsiteX2" fmla="*/ 332099 w 4842919"/>
                <a:gd name="connsiteY2" fmla="*/ 4163157 h 10844539"/>
                <a:gd name="connsiteX3" fmla="*/ 354011 w 4842919"/>
                <a:gd name="connsiteY3" fmla="*/ 5141058 h 10844539"/>
                <a:gd name="connsiteX4" fmla="*/ 305583 w 4842919"/>
                <a:gd name="connsiteY4" fmla="*/ 5727630 h 10844539"/>
                <a:gd name="connsiteX5" fmla="*/ 145298 w 4842919"/>
                <a:gd name="connsiteY5" fmla="*/ 6569807 h 10844539"/>
                <a:gd name="connsiteX6" fmla="*/ 95824 w 4842919"/>
                <a:gd name="connsiteY6" fmla="*/ 7433059 h 10844539"/>
                <a:gd name="connsiteX7" fmla="*/ 83682 w 4842919"/>
                <a:gd name="connsiteY7" fmla="*/ 8064430 h 10844539"/>
                <a:gd name="connsiteX8" fmla="*/ 51583 w 4842919"/>
                <a:gd name="connsiteY8" fmla="*/ 8331549 h 10844539"/>
                <a:gd name="connsiteX9" fmla="*/ 51583 w 4842919"/>
                <a:gd name="connsiteY9" fmla="*/ 8601459 h 10844539"/>
                <a:gd name="connsiteX10" fmla="*/ 158486 w 4842919"/>
                <a:gd name="connsiteY10" fmla="*/ 8755813 h 10844539"/>
                <a:gd name="connsiteX11" fmla="*/ 105733 w 4842919"/>
                <a:gd name="connsiteY11" fmla="*/ 8808566 h 10844539"/>
                <a:gd name="connsiteX12" fmla="*/ 193656 w 4842919"/>
                <a:gd name="connsiteY12" fmla="*/ 8878905 h 10844539"/>
                <a:gd name="connsiteX13" fmla="*/ 211240 w 4842919"/>
                <a:gd name="connsiteY13" fmla="*/ 8949243 h 10844539"/>
                <a:gd name="connsiteX14" fmla="*/ 211240 w 4842919"/>
                <a:gd name="connsiteY14" fmla="*/ 9001997 h 10844539"/>
                <a:gd name="connsiteX15" fmla="*/ 158486 w 4842919"/>
                <a:gd name="connsiteY15" fmla="*/ 9072336 h 10844539"/>
                <a:gd name="connsiteX16" fmla="*/ 105733 w 4842919"/>
                <a:gd name="connsiteY16" fmla="*/ 9177843 h 10844539"/>
                <a:gd name="connsiteX17" fmla="*/ 52979 w 4842919"/>
                <a:gd name="connsiteY17" fmla="*/ 9511951 h 10844539"/>
                <a:gd name="connsiteX18" fmla="*/ 225 w 4842919"/>
                <a:gd name="connsiteY18" fmla="*/ 9775720 h 10844539"/>
                <a:gd name="connsiteX19" fmla="*/ 35394 w 4842919"/>
                <a:gd name="connsiteY19" fmla="*/ 9898813 h 10844539"/>
                <a:gd name="connsiteX20" fmla="*/ 70563 w 4842919"/>
                <a:gd name="connsiteY20" fmla="*/ 10057074 h 10844539"/>
                <a:gd name="connsiteX21" fmla="*/ 228825 w 4842919"/>
                <a:gd name="connsiteY21" fmla="*/ 10303259 h 10844539"/>
                <a:gd name="connsiteX22" fmla="*/ 422256 w 4842919"/>
                <a:gd name="connsiteY22" fmla="*/ 10479105 h 10844539"/>
                <a:gd name="connsiteX23" fmla="*/ 527763 w 4842919"/>
                <a:gd name="connsiteY23" fmla="*/ 10496689 h 10844539"/>
                <a:gd name="connsiteX24" fmla="*/ 562933 w 4842919"/>
                <a:gd name="connsiteY24" fmla="*/ 10479105 h 10844539"/>
                <a:gd name="connsiteX25" fmla="*/ 510179 w 4842919"/>
                <a:gd name="connsiteY25" fmla="*/ 10356013 h 10844539"/>
                <a:gd name="connsiteX26" fmla="*/ 457425 w 4842919"/>
                <a:gd name="connsiteY26" fmla="*/ 10285674 h 10844539"/>
                <a:gd name="connsiteX27" fmla="*/ 369502 w 4842919"/>
                <a:gd name="connsiteY27" fmla="*/ 10162582 h 10844539"/>
                <a:gd name="connsiteX28" fmla="*/ 351917 w 4842919"/>
                <a:gd name="connsiteY28" fmla="*/ 9846059 h 10844539"/>
                <a:gd name="connsiteX29" fmla="*/ 422256 w 4842919"/>
                <a:gd name="connsiteY29" fmla="*/ 9652628 h 10844539"/>
                <a:gd name="connsiteX30" fmla="*/ 422256 w 4842919"/>
                <a:gd name="connsiteY30" fmla="*/ 9617459 h 10844539"/>
                <a:gd name="connsiteX31" fmla="*/ 527763 w 4842919"/>
                <a:gd name="connsiteY31" fmla="*/ 9775720 h 10844539"/>
                <a:gd name="connsiteX32" fmla="*/ 510179 w 4842919"/>
                <a:gd name="connsiteY32" fmla="*/ 9933982 h 10844539"/>
                <a:gd name="connsiteX33" fmla="*/ 492594 w 4842919"/>
                <a:gd name="connsiteY33" fmla="*/ 10092243 h 10844539"/>
                <a:gd name="connsiteX34" fmla="*/ 492594 w 4842919"/>
                <a:gd name="connsiteY34" fmla="*/ 10162582 h 10844539"/>
                <a:gd name="connsiteX35" fmla="*/ 562933 w 4842919"/>
                <a:gd name="connsiteY35" fmla="*/ 10180166 h 10844539"/>
                <a:gd name="connsiteX36" fmla="*/ 615686 w 4842919"/>
                <a:gd name="connsiteY36" fmla="*/ 9933982 h 10844539"/>
                <a:gd name="connsiteX37" fmla="*/ 615686 w 4842919"/>
                <a:gd name="connsiteY37" fmla="*/ 9670213 h 10844539"/>
                <a:gd name="connsiteX38" fmla="*/ 562933 w 4842919"/>
                <a:gd name="connsiteY38" fmla="*/ 9318520 h 10844539"/>
                <a:gd name="connsiteX39" fmla="*/ 527763 w 4842919"/>
                <a:gd name="connsiteY39" fmla="*/ 9089920 h 10844539"/>
                <a:gd name="connsiteX40" fmla="*/ 492594 w 4842919"/>
                <a:gd name="connsiteY40" fmla="*/ 8861320 h 10844539"/>
                <a:gd name="connsiteX41" fmla="*/ 562933 w 4842919"/>
                <a:gd name="connsiteY41" fmla="*/ 8579966 h 10844539"/>
                <a:gd name="connsiteX42" fmla="*/ 502642 w 4842919"/>
                <a:gd name="connsiteY42" fmla="*/ 8218225 h 10844539"/>
                <a:gd name="connsiteX43" fmla="*/ 974382 w 4842919"/>
                <a:gd name="connsiteY43" fmla="*/ 6496406 h 10844539"/>
                <a:gd name="connsiteX44" fmla="*/ 1067405 w 4842919"/>
                <a:gd name="connsiteY44" fmla="*/ 5613190 h 10844539"/>
                <a:gd name="connsiteX45" fmla="*/ 1093998 w 4842919"/>
                <a:gd name="connsiteY45" fmla="*/ 5115544 h 10844539"/>
                <a:gd name="connsiteX46" fmla="*/ 1130115 w 4842919"/>
                <a:gd name="connsiteY46" fmla="*/ 5187606 h 10844539"/>
                <a:gd name="connsiteX47" fmla="*/ 1207423 w 4842919"/>
                <a:gd name="connsiteY47" fmla="*/ 5640520 h 10844539"/>
                <a:gd name="connsiteX48" fmla="*/ 1325236 w 4842919"/>
                <a:gd name="connsiteY48" fmla="*/ 6306071 h 10844539"/>
                <a:gd name="connsiteX49" fmla="*/ 1193086 w 4842919"/>
                <a:gd name="connsiteY49" fmla="*/ 6738454 h 10844539"/>
                <a:gd name="connsiteX50" fmla="*/ 822515 w 4842919"/>
                <a:gd name="connsiteY50" fmla="*/ 7772698 h 10844539"/>
                <a:gd name="connsiteX51" fmla="*/ 698306 w 4842919"/>
                <a:gd name="connsiteY51" fmla="*/ 8794611 h 10844539"/>
                <a:gd name="connsiteX52" fmla="*/ 861871 w 4842919"/>
                <a:gd name="connsiteY52" fmla="*/ 9863643 h 10844539"/>
                <a:gd name="connsiteX53" fmla="*/ 1020133 w 4842919"/>
                <a:gd name="connsiteY53" fmla="*/ 10602197 h 10844539"/>
                <a:gd name="connsiteX54" fmla="*/ 1090471 w 4842919"/>
                <a:gd name="connsiteY54" fmla="*/ 10813213 h 10844539"/>
                <a:gd name="connsiteX55" fmla="*/ 1178394 w 4842919"/>
                <a:gd name="connsiteY55" fmla="*/ 10813213 h 10844539"/>
                <a:gd name="connsiteX56" fmla="*/ 1942348 w 4842919"/>
                <a:gd name="connsiteY56" fmla="*/ 10800513 h 10844539"/>
                <a:gd name="connsiteX57" fmla="*/ 2338979 w 4842919"/>
                <a:gd name="connsiteY57" fmla="*/ 10795628 h 10844539"/>
                <a:gd name="connsiteX58" fmla="*/ 2356563 w 4842919"/>
                <a:gd name="connsiteY58" fmla="*/ 10004320 h 10844539"/>
                <a:gd name="connsiteX59" fmla="*/ 2338979 w 4842919"/>
                <a:gd name="connsiteY59" fmla="*/ 9441613 h 10844539"/>
                <a:gd name="connsiteX60" fmla="*/ 2310160 w 4842919"/>
                <a:gd name="connsiteY60" fmla="*/ 9025932 h 10844539"/>
                <a:gd name="connsiteX61" fmla="*/ 2479656 w 4842919"/>
                <a:gd name="connsiteY61" fmla="*/ 9037166 h 10844539"/>
                <a:gd name="connsiteX62" fmla="*/ 2549994 w 4842919"/>
                <a:gd name="connsiteY62" fmla="*/ 9054751 h 10844539"/>
                <a:gd name="connsiteX63" fmla="*/ 2532410 w 4842919"/>
                <a:gd name="connsiteY63" fmla="*/ 9265766 h 10844539"/>
                <a:gd name="connsiteX64" fmla="*/ 2497240 w 4842919"/>
                <a:gd name="connsiteY64" fmla="*/ 9775720 h 10844539"/>
                <a:gd name="connsiteX65" fmla="*/ 2514825 w 4842919"/>
                <a:gd name="connsiteY65" fmla="*/ 10830797 h 10844539"/>
                <a:gd name="connsiteX66" fmla="*/ 2757590 w 4842919"/>
                <a:gd name="connsiteY66" fmla="*/ 10832263 h 10844539"/>
                <a:gd name="connsiteX67" fmla="*/ 3499563 w 4842919"/>
                <a:gd name="connsiteY67" fmla="*/ 10830797 h 10844539"/>
                <a:gd name="connsiteX68" fmla="*/ 3820483 w 4842919"/>
                <a:gd name="connsiteY68" fmla="*/ 10814678 h 10844539"/>
                <a:gd name="connsiteX69" fmla="*/ 3863467 w 4842919"/>
                <a:gd name="connsiteY69" fmla="*/ 10740920 h 10844539"/>
                <a:gd name="connsiteX70" fmla="*/ 3914756 w 4842919"/>
                <a:gd name="connsiteY70" fmla="*/ 10366759 h 10844539"/>
                <a:gd name="connsiteX71" fmla="*/ 4117956 w 4842919"/>
                <a:gd name="connsiteY71" fmla="*/ 9172470 h 10844539"/>
                <a:gd name="connsiteX72" fmla="*/ 4170011 w 4842919"/>
                <a:gd name="connsiteY72" fmla="*/ 8737391 h 10844539"/>
                <a:gd name="connsiteX73" fmla="*/ 4161486 w 4842919"/>
                <a:gd name="connsiteY73" fmla="*/ 8078640 h 10844539"/>
                <a:gd name="connsiteX74" fmla="*/ 4048340 w 4842919"/>
                <a:gd name="connsiteY74" fmla="*/ 7368455 h 10844539"/>
                <a:gd name="connsiteX75" fmla="*/ 3752447 w 4842919"/>
                <a:gd name="connsiteY75" fmla="*/ 6709857 h 10844539"/>
                <a:gd name="connsiteX76" fmla="*/ 3576297 w 4842919"/>
                <a:gd name="connsiteY76" fmla="*/ 6287204 h 10844539"/>
                <a:gd name="connsiteX77" fmla="*/ 3622656 w 4842919"/>
                <a:gd name="connsiteY77" fmla="*/ 5889520 h 10844539"/>
                <a:gd name="connsiteX78" fmla="*/ 3692994 w 4842919"/>
                <a:gd name="connsiteY78" fmla="*/ 5397151 h 10844539"/>
                <a:gd name="connsiteX79" fmla="*/ 3710579 w 4842919"/>
                <a:gd name="connsiteY79" fmla="*/ 5115797 h 10844539"/>
                <a:gd name="connsiteX80" fmla="*/ 3734304 w 4842919"/>
                <a:gd name="connsiteY80" fmla="*/ 5363936 h 10844539"/>
                <a:gd name="connsiteX81" fmla="*/ 3766752 w 4842919"/>
                <a:gd name="connsiteY81" fmla="*/ 6059505 h 10844539"/>
                <a:gd name="connsiteX82" fmla="*/ 3779452 w 4842919"/>
                <a:gd name="connsiteY82" fmla="*/ 6387263 h 10844539"/>
                <a:gd name="connsiteX83" fmla="*/ 3921594 w 4842919"/>
                <a:gd name="connsiteY83" fmla="*/ 6979766 h 10844539"/>
                <a:gd name="connsiteX84" fmla="*/ 4079856 w 4842919"/>
                <a:gd name="connsiteY84" fmla="*/ 7542474 h 10844539"/>
                <a:gd name="connsiteX85" fmla="*/ 4417591 w 4842919"/>
                <a:gd name="connsiteY85" fmla="*/ 8314523 h 10844539"/>
                <a:gd name="connsiteX86" fmla="*/ 4322970 w 4842919"/>
                <a:gd name="connsiteY86" fmla="*/ 8652537 h 10844539"/>
                <a:gd name="connsiteX87" fmla="*/ 4326040 w 4842919"/>
                <a:gd name="connsiteY87" fmla="*/ 8966828 h 10844539"/>
                <a:gd name="connsiteX88" fmla="*/ 4273286 w 4842919"/>
                <a:gd name="connsiteY88" fmla="*/ 9283351 h 10844539"/>
                <a:gd name="connsiteX89" fmla="*/ 4185363 w 4842919"/>
                <a:gd name="connsiteY89" fmla="*/ 9529536 h 10844539"/>
                <a:gd name="connsiteX90" fmla="*/ 4202948 w 4842919"/>
                <a:gd name="connsiteY90" fmla="*/ 9722966 h 10844539"/>
                <a:gd name="connsiteX91" fmla="*/ 4202948 w 4842919"/>
                <a:gd name="connsiteY91" fmla="*/ 9846059 h 10844539"/>
                <a:gd name="connsiteX92" fmla="*/ 4220533 w 4842919"/>
                <a:gd name="connsiteY92" fmla="*/ 10039489 h 10844539"/>
                <a:gd name="connsiteX93" fmla="*/ 4308456 w 4842919"/>
                <a:gd name="connsiteY93" fmla="*/ 10144997 h 10844539"/>
                <a:gd name="connsiteX94" fmla="*/ 4343625 w 4842919"/>
                <a:gd name="connsiteY94" fmla="*/ 10144997 h 10844539"/>
                <a:gd name="connsiteX95" fmla="*/ 4361210 w 4842919"/>
                <a:gd name="connsiteY95" fmla="*/ 10057074 h 10844539"/>
                <a:gd name="connsiteX96" fmla="*/ 4326040 w 4842919"/>
                <a:gd name="connsiteY96" fmla="*/ 9916397 h 10844539"/>
                <a:gd name="connsiteX97" fmla="*/ 4343625 w 4842919"/>
                <a:gd name="connsiteY97" fmla="*/ 9722966 h 10844539"/>
                <a:gd name="connsiteX98" fmla="*/ 4396379 w 4842919"/>
                <a:gd name="connsiteY98" fmla="*/ 9582289 h 10844539"/>
                <a:gd name="connsiteX99" fmla="*/ 4466717 w 4842919"/>
                <a:gd name="connsiteY99" fmla="*/ 9846059 h 10844539"/>
                <a:gd name="connsiteX100" fmla="*/ 4466717 w 4842919"/>
                <a:gd name="connsiteY100" fmla="*/ 10074659 h 10844539"/>
                <a:gd name="connsiteX101" fmla="*/ 4431548 w 4842919"/>
                <a:gd name="connsiteY101" fmla="*/ 10180166 h 10844539"/>
                <a:gd name="connsiteX102" fmla="*/ 4378794 w 4842919"/>
                <a:gd name="connsiteY102" fmla="*/ 10303259 h 10844539"/>
                <a:gd name="connsiteX103" fmla="*/ 4290871 w 4842919"/>
                <a:gd name="connsiteY103" fmla="*/ 10461520 h 10844539"/>
                <a:gd name="connsiteX104" fmla="*/ 4290871 w 4842919"/>
                <a:gd name="connsiteY104" fmla="*/ 10496689 h 10844539"/>
                <a:gd name="connsiteX105" fmla="*/ 4449133 w 4842919"/>
                <a:gd name="connsiteY105" fmla="*/ 10320843 h 10844539"/>
                <a:gd name="connsiteX106" fmla="*/ 4607394 w 4842919"/>
                <a:gd name="connsiteY106" fmla="*/ 10250505 h 10844539"/>
                <a:gd name="connsiteX107" fmla="*/ 4712902 w 4842919"/>
                <a:gd name="connsiteY107" fmla="*/ 10074659 h 10844539"/>
                <a:gd name="connsiteX108" fmla="*/ 4783240 w 4842919"/>
                <a:gd name="connsiteY108" fmla="*/ 9916397 h 10844539"/>
                <a:gd name="connsiteX109" fmla="*/ 4835994 w 4842919"/>
                <a:gd name="connsiteY109" fmla="*/ 9740551 h 10844539"/>
                <a:gd name="connsiteX110" fmla="*/ 4783240 w 4842919"/>
                <a:gd name="connsiteY110" fmla="*/ 9406443 h 10844539"/>
                <a:gd name="connsiteX111" fmla="*/ 4842833 w 4842919"/>
                <a:gd name="connsiteY111" fmla="*/ 8994182 h 10844539"/>
                <a:gd name="connsiteX112" fmla="*/ 4767051 w 4842919"/>
                <a:gd name="connsiteY112" fmla="*/ 8494835 h 10844539"/>
                <a:gd name="connsiteX113" fmla="*/ 4720438 w 4842919"/>
                <a:gd name="connsiteY113" fmla="*/ 7532146 h 10844539"/>
                <a:gd name="connsiteX114" fmla="*/ 4705086 w 4842919"/>
                <a:gd name="connsiteY114" fmla="*/ 6929803 h 10844539"/>
                <a:gd name="connsiteX115" fmla="*/ 4633144 w 4842919"/>
                <a:gd name="connsiteY115" fmla="*/ 6381611 h 10844539"/>
                <a:gd name="connsiteX116" fmla="*/ 4509423 w 4842919"/>
                <a:gd name="connsiteY116" fmla="*/ 5797689 h 10844539"/>
                <a:gd name="connsiteX117" fmla="*/ 4468950 w 4842919"/>
                <a:gd name="connsiteY117" fmla="*/ 4536900 h 10844539"/>
                <a:gd name="connsiteX118" fmla="*/ 4486334 w 4842919"/>
                <a:gd name="connsiteY118" fmla="*/ 3790581 h 10844539"/>
                <a:gd name="connsiteX119" fmla="*/ 4249079 w 4842919"/>
                <a:gd name="connsiteY119" fmla="*/ 3340208 h 10844539"/>
                <a:gd name="connsiteX120" fmla="*/ 3999320 w 4842919"/>
                <a:gd name="connsiteY120" fmla="*/ 3134280 h 10844539"/>
                <a:gd name="connsiteX121" fmla="*/ 3678324 w 4842919"/>
                <a:gd name="connsiteY121" fmla="*/ 3002758 h 10844539"/>
                <a:gd name="connsiteX122" fmla="*/ 3402429 w 4842919"/>
                <a:gd name="connsiteY122" fmla="*/ 2835938 h 10844539"/>
                <a:gd name="connsiteX123" fmla="*/ 3024779 w 4842919"/>
                <a:gd name="connsiteY123" fmla="*/ 2618782 h 10844539"/>
                <a:gd name="connsiteX124" fmla="*/ 2932566 w 4842919"/>
                <a:gd name="connsiteY124" fmla="*/ 2321634 h 10844539"/>
                <a:gd name="connsiteX125" fmla="*/ 2940426 w 4842919"/>
                <a:gd name="connsiteY125" fmla="*/ 2048534 h 10844539"/>
                <a:gd name="connsiteX126" fmla="*/ 3136471 w 4842919"/>
                <a:gd name="connsiteY126" fmla="*/ 2055350 h 10844539"/>
                <a:gd name="connsiteX127" fmla="*/ 3381669 w 4842919"/>
                <a:gd name="connsiteY127" fmla="*/ 2064655 h 10844539"/>
                <a:gd name="connsiteX128" fmla="*/ 3456335 w 4842919"/>
                <a:gd name="connsiteY128" fmla="*/ 1872657 h 10844539"/>
                <a:gd name="connsiteX129" fmla="*/ 3490152 w 4842919"/>
                <a:gd name="connsiteY129" fmla="*/ 1834162 h 10844539"/>
                <a:gd name="connsiteX130" fmla="*/ 3544393 w 4842919"/>
                <a:gd name="connsiteY130" fmla="*/ 1774720 h 10844539"/>
                <a:gd name="connsiteX131" fmla="*/ 3517148 w 4842919"/>
                <a:gd name="connsiteY131" fmla="*/ 1698444 h 10844539"/>
                <a:gd name="connsiteX132" fmla="*/ 3479084 w 4842919"/>
                <a:gd name="connsiteY132" fmla="*/ 1672741 h 10844539"/>
                <a:gd name="connsiteX133" fmla="*/ 3538167 w 4842919"/>
                <a:gd name="connsiteY133" fmla="*/ 1647680 h 10844539"/>
                <a:gd name="connsiteX134" fmla="*/ 3581842 w 4842919"/>
                <a:gd name="connsiteY134" fmla="*/ 1598300 h 10844539"/>
                <a:gd name="connsiteX135" fmla="*/ 3576833 w 4842919"/>
                <a:gd name="connsiteY135" fmla="*/ 1533129 h 10844539"/>
                <a:gd name="connsiteX136" fmla="*/ 3582358 w 4842919"/>
                <a:gd name="connsiteY136" fmla="*/ 1437316 h 10844539"/>
                <a:gd name="connsiteX137" fmla="*/ 3625953 w 4842919"/>
                <a:gd name="connsiteY137" fmla="*/ 1394453 h 10844539"/>
                <a:gd name="connsiteX138" fmla="*/ 3724744 w 4842919"/>
                <a:gd name="connsiteY138" fmla="*/ 1373572 h 10844539"/>
                <a:gd name="connsiteX139" fmla="*/ 3777254 w 4842919"/>
                <a:gd name="connsiteY139" fmla="*/ 1295174 h 10844539"/>
                <a:gd name="connsiteX140" fmla="*/ 3694093 w 4842919"/>
                <a:gd name="connsiteY140" fmla="*/ 1189665 h 10844539"/>
                <a:gd name="connsiteX141" fmla="*/ 3635111 w 4842919"/>
                <a:gd name="connsiteY141" fmla="*/ 1106749 h 10844539"/>
                <a:gd name="connsiteX142" fmla="*/ 3576129 w 4842919"/>
                <a:gd name="connsiteY142" fmla="*/ 991838 h 10844539"/>
                <a:gd name="connsiteX143" fmla="*/ 3618394 w 4842919"/>
                <a:gd name="connsiteY143" fmla="*/ 798392 h 10844539"/>
                <a:gd name="connsiteX144" fmla="*/ 3578949 w 4842919"/>
                <a:gd name="connsiteY144" fmla="*/ 379767 h 10844539"/>
                <a:gd name="connsiteX145" fmla="*/ 3230479 w 4842919"/>
                <a:gd name="connsiteY145" fmla="*/ 98358 h 10844539"/>
                <a:gd name="connsiteX146" fmla="*/ 2717060 w 4842919"/>
                <a:gd name="connsiteY146" fmla="*/ 854 h 10844539"/>
                <a:gd name="connsiteX147" fmla="*/ 2198302 w 4842919"/>
                <a:gd name="connsiteY147" fmla="*/ 70479 h 10844539"/>
                <a:gd name="connsiteX148" fmla="*/ 1776271 w 4842919"/>
                <a:gd name="connsiteY148" fmla="*/ 367951 h 10844539"/>
                <a:gd name="connsiteX149" fmla="*/ 1639257 w 4842919"/>
                <a:gd name="connsiteY149" fmla="*/ 692168 h 10844539"/>
                <a:gd name="connsiteX150" fmla="*/ 1628634 w 4842919"/>
                <a:gd name="connsiteY150" fmla="*/ 1143873 h 10844539"/>
                <a:gd name="connsiteX151" fmla="*/ 1792184 w 4842919"/>
                <a:gd name="connsiteY151" fmla="*/ 1466621 h 10844539"/>
                <a:gd name="connsiteX152" fmla="*/ 2061231 w 4842919"/>
                <a:gd name="connsiteY152" fmla="*/ 1853320 h 10844539"/>
                <a:gd name="connsiteX153" fmla="*/ 2064963 w 4842919"/>
                <a:gd name="connsiteY153" fmla="*/ 2162318 h 10844539"/>
                <a:gd name="connsiteX154" fmla="*/ 2004871 w 4842919"/>
                <a:gd name="connsiteY154" fmla="*/ 2513274 h 10844539"/>
                <a:gd name="connsiteX155" fmla="*/ 1562185 w 4842919"/>
                <a:gd name="connsiteY155" fmla="*/ 2813051 h 10844539"/>
                <a:gd name="connsiteX156" fmla="*/ 1139317 w 4842919"/>
                <a:gd name="connsiteY156" fmla="*/ 3020995 h 10844539"/>
                <a:gd name="connsiteX0" fmla="*/ 1139317 w 4842919"/>
                <a:gd name="connsiteY0" fmla="*/ 3020995 h 10844539"/>
                <a:gd name="connsiteX1" fmla="*/ 521192 w 4842919"/>
                <a:gd name="connsiteY1" fmla="*/ 3348556 h 10844539"/>
                <a:gd name="connsiteX2" fmla="*/ 332099 w 4842919"/>
                <a:gd name="connsiteY2" fmla="*/ 4163157 h 10844539"/>
                <a:gd name="connsiteX3" fmla="*/ 354011 w 4842919"/>
                <a:gd name="connsiteY3" fmla="*/ 5141058 h 10844539"/>
                <a:gd name="connsiteX4" fmla="*/ 305583 w 4842919"/>
                <a:gd name="connsiteY4" fmla="*/ 5727630 h 10844539"/>
                <a:gd name="connsiteX5" fmla="*/ 145298 w 4842919"/>
                <a:gd name="connsiteY5" fmla="*/ 6569807 h 10844539"/>
                <a:gd name="connsiteX6" fmla="*/ 95824 w 4842919"/>
                <a:gd name="connsiteY6" fmla="*/ 7433059 h 10844539"/>
                <a:gd name="connsiteX7" fmla="*/ 83682 w 4842919"/>
                <a:gd name="connsiteY7" fmla="*/ 8064430 h 10844539"/>
                <a:gd name="connsiteX8" fmla="*/ 51583 w 4842919"/>
                <a:gd name="connsiteY8" fmla="*/ 8331549 h 10844539"/>
                <a:gd name="connsiteX9" fmla="*/ 51583 w 4842919"/>
                <a:gd name="connsiteY9" fmla="*/ 8601459 h 10844539"/>
                <a:gd name="connsiteX10" fmla="*/ 158486 w 4842919"/>
                <a:gd name="connsiteY10" fmla="*/ 8755813 h 10844539"/>
                <a:gd name="connsiteX11" fmla="*/ 105733 w 4842919"/>
                <a:gd name="connsiteY11" fmla="*/ 8808566 h 10844539"/>
                <a:gd name="connsiteX12" fmla="*/ 193656 w 4842919"/>
                <a:gd name="connsiteY12" fmla="*/ 8878905 h 10844539"/>
                <a:gd name="connsiteX13" fmla="*/ 211240 w 4842919"/>
                <a:gd name="connsiteY13" fmla="*/ 8949243 h 10844539"/>
                <a:gd name="connsiteX14" fmla="*/ 211240 w 4842919"/>
                <a:gd name="connsiteY14" fmla="*/ 9001997 h 10844539"/>
                <a:gd name="connsiteX15" fmla="*/ 158486 w 4842919"/>
                <a:gd name="connsiteY15" fmla="*/ 9072336 h 10844539"/>
                <a:gd name="connsiteX16" fmla="*/ 105733 w 4842919"/>
                <a:gd name="connsiteY16" fmla="*/ 9177843 h 10844539"/>
                <a:gd name="connsiteX17" fmla="*/ 52979 w 4842919"/>
                <a:gd name="connsiteY17" fmla="*/ 9511951 h 10844539"/>
                <a:gd name="connsiteX18" fmla="*/ 225 w 4842919"/>
                <a:gd name="connsiteY18" fmla="*/ 9775720 h 10844539"/>
                <a:gd name="connsiteX19" fmla="*/ 35394 w 4842919"/>
                <a:gd name="connsiteY19" fmla="*/ 9898813 h 10844539"/>
                <a:gd name="connsiteX20" fmla="*/ 70563 w 4842919"/>
                <a:gd name="connsiteY20" fmla="*/ 10057074 h 10844539"/>
                <a:gd name="connsiteX21" fmla="*/ 228825 w 4842919"/>
                <a:gd name="connsiteY21" fmla="*/ 10303259 h 10844539"/>
                <a:gd name="connsiteX22" fmla="*/ 422256 w 4842919"/>
                <a:gd name="connsiteY22" fmla="*/ 10479105 h 10844539"/>
                <a:gd name="connsiteX23" fmla="*/ 527763 w 4842919"/>
                <a:gd name="connsiteY23" fmla="*/ 10496689 h 10844539"/>
                <a:gd name="connsiteX24" fmla="*/ 562933 w 4842919"/>
                <a:gd name="connsiteY24" fmla="*/ 10479105 h 10844539"/>
                <a:gd name="connsiteX25" fmla="*/ 510179 w 4842919"/>
                <a:gd name="connsiteY25" fmla="*/ 10356013 h 10844539"/>
                <a:gd name="connsiteX26" fmla="*/ 457425 w 4842919"/>
                <a:gd name="connsiteY26" fmla="*/ 10285674 h 10844539"/>
                <a:gd name="connsiteX27" fmla="*/ 369502 w 4842919"/>
                <a:gd name="connsiteY27" fmla="*/ 10162582 h 10844539"/>
                <a:gd name="connsiteX28" fmla="*/ 351917 w 4842919"/>
                <a:gd name="connsiteY28" fmla="*/ 9846059 h 10844539"/>
                <a:gd name="connsiteX29" fmla="*/ 422256 w 4842919"/>
                <a:gd name="connsiteY29" fmla="*/ 9652628 h 10844539"/>
                <a:gd name="connsiteX30" fmla="*/ 422256 w 4842919"/>
                <a:gd name="connsiteY30" fmla="*/ 9617459 h 10844539"/>
                <a:gd name="connsiteX31" fmla="*/ 527763 w 4842919"/>
                <a:gd name="connsiteY31" fmla="*/ 9775720 h 10844539"/>
                <a:gd name="connsiteX32" fmla="*/ 510179 w 4842919"/>
                <a:gd name="connsiteY32" fmla="*/ 9933982 h 10844539"/>
                <a:gd name="connsiteX33" fmla="*/ 492594 w 4842919"/>
                <a:gd name="connsiteY33" fmla="*/ 10092243 h 10844539"/>
                <a:gd name="connsiteX34" fmla="*/ 492594 w 4842919"/>
                <a:gd name="connsiteY34" fmla="*/ 10162582 h 10844539"/>
                <a:gd name="connsiteX35" fmla="*/ 562933 w 4842919"/>
                <a:gd name="connsiteY35" fmla="*/ 10180166 h 10844539"/>
                <a:gd name="connsiteX36" fmla="*/ 615686 w 4842919"/>
                <a:gd name="connsiteY36" fmla="*/ 9933982 h 10844539"/>
                <a:gd name="connsiteX37" fmla="*/ 615686 w 4842919"/>
                <a:gd name="connsiteY37" fmla="*/ 9670213 h 10844539"/>
                <a:gd name="connsiteX38" fmla="*/ 562933 w 4842919"/>
                <a:gd name="connsiteY38" fmla="*/ 9318520 h 10844539"/>
                <a:gd name="connsiteX39" fmla="*/ 527763 w 4842919"/>
                <a:gd name="connsiteY39" fmla="*/ 9089920 h 10844539"/>
                <a:gd name="connsiteX40" fmla="*/ 492594 w 4842919"/>
                <a:gd name="connsiteY40" fmla="*/ 8861320 h 10844539"/>
                <a:gd name="connsiteX41" fmla="*/ 562933 w 4842919"/>
                <a:gd name="connsiteY41" fmla="*/ 8579966 h 10844539"/>
                <a:gd name="connsiteX42" fmla="*/ 502642 w 4842919"/>
                <a:gd name="connsiteY42" fmla="*/ 8218225 h 10844539"/>
                <a:gd name="connsiteX43" fmla="*/ 974382 w 4842919"/>
                <a:gd name="connsiteY43" fmla="*/ 6496406 h 10844539"/>
                <a:gd name="connsiteX44" fmla="*/ 1067405 w 4842919"/>
                <a:gd name="connsiteY44" fmla="*/ 5613190 h 10844539"/>
                <a:gd name="connsiteX45" fmla="*/ 1093998 w 4842919"/>
                <a:gd name="connsiteY45" fmla="*/ 5115544 h 10844539"/>
                <a:gd name="connsiteX46" fmla="*/ 1130115 w 4842919"/>
                <a:gd name="connsiteY46" fmla="*/ 5187606 h 10844539"/>
                <a:gd name="connsiteX47" fmla="*/ 1207423 w 4842919"/>
                <a:gd name="connsiteY47" fmla="*/ 5640520 h 10844539"/>
                <a:gd name="connsiteX48" fmla="*/ 1325236 w 4842919"/>
                <a:gd name="connsiteY48" fmla="*/ 6306071 h 10844539"/>
                <a:gd name="connsiteX49" fmla="*/ 1193086 w 4842919"/>
                <a:gd name="connsiteY49" fmla="*/ 6738454 h 10844539"/>
                <a:gd name="connsiteX50" fmla="*/ 822515 w 4842919"/>
                <a:gd name="connsiteY50" fmla="*/ 7772698 h 10844539"/>
                <a:gd name="connsiteX51" fmla="*/ 698306 w 4842919"/>
                <a:gd name="connsiteY51" fmla="*/ 8794611 h 10844539"/>
                <a:gd name="connsiteX52" fmla="*/ 861871 w 4842919"/>
                <a:gd name="connsiteY52" fmla="*/ 9863643 h 10844539"/>
                <a:gd name="connsiteX53" fmla="*/ 1020133 w 4842919"/>
                <a:gd name="connsiteY53" fmla="*/ 10602197 h 10844539"/>
                <a:gd name="connsiteX54" fmla="*/ 1090471 w 4842919"/>
                <a:gd name="connsiteY54" fmla="*/ 10813213 h 10844539"/>
                <a:gd name="connsiteX55" fmla="*/ 1178394 w 4842919"/>
                <a:gd name="connsiteY55" fmla="*/ 10813213 h 10844539"/>
                <a:gd name="connsiteX56" fmla="*/ 1942348 w 4842919"/>
                <a:gd name="connsiteY56" fmla="*/ 10800513 h 10844539"/>
                <a:gd name="connsiteX57" fmla="*/ 2338979 w 4842919"/>
                <a:gd name="connsiteY57" fmla="*/ 10821028 h 10844539"/>
                <a:gd name="connsiteX58" fmla="*/ 2356563 w 4842919"/>
                <a:gd name="connsiteY58" fmla="*/ 10004320 h 10844539"/>
                <a:gd name="connsiteX59" fmla="*/ 2338979 w 4842919"/>
                <a:gd name="connsiteY59" fmla="*/ 9441613 h 10844539"/>
                <a:gd name="connsiteX60" fmla="*/ 2310160 w 4842919"/>
                <a:gd name="connsiteY60" fmla="*/ 9025932 h 10844539"/>
                <a:gd name="connsiteX61" fmla="*/ 2479656 w 4842919"/>
                <a:gd name="connsiteY61" fmla="*/ 9037166 h 10844539"/>
                <a:gd name="connsiteX62" fmla="*/ 2549994 w 4842919"/>
                <a:gd name="connsiteY62" fmla="*/ 9054751 h 10844539"/>
                <a:gd name="connsiteX63" fmla="*/ 2532410 w 4842919"/>
                <a:gd name="connsiteY63" fmla="*/ 9265766 h 10844539"/>
                <a:gd name="connsiteX64" fmla="*/ 2497240 w 4842919"/>
                <a:gd name="connsiteY64" fmla="*/ 9775720 h 10844539"/>
                <a:gd name="connsiteX65" fmla="*/ 2514825 w 4842919"/>
                <a:gd name="connsiteY65" fmla="*/ 10830797 h 10844539"/>
                <a:gd name="connsiteX66" fmla="*/ 2757590 w 4842919"/>
                <a:gd name="connsiteY66" fmla="*/ 10832263 h 10844539"/>
                <a:gd name="connsiteX67" fmla="*/ 3499563 w 4842919"/>
                <a:gd name="connsiteY67" fmla="*/ 10830797 h 10844539"/>
                <a:gd name="connsiteX68" fmla="*/ 3820483 w 4842919"/>
                <a:gd name="connsiteY68" fmla="*/ 10814678 h 10844539"/>
                <a:gd name="connsiteX69" fmla="*/ 3863467 w 4842919"/>
                <a:gd name="connsiteY69" fmla="*/ 10740920 h 10844539"/>
                <a:gd name="connsiteX70" fmla="*/ 3914756 w 4842919"/>
                <a:gd name="connsiteY70" fmla="*/ 10366759 h 10844539"/>
                <a:gd name="connsiteX71" fmla="*/ 4117956 w 4842919"/>
                <a:gd name="connsiteY71" fmla="*/ 9172470 h 10844539"/>
                <a:gd name="connsiteX72" fmla="*/ 4170011 w 4842919"/>
                <a:gd name="connsiteY72" fmla="*/ 8737391 h 10844539"/>
                <a:gd name="connsiteX73" fmla="*/ 4161486 w 4842919"/>
                <a:gd name="connsiteY73" fmla="*/ 8078640 h 10844539"/>
                <a:gd name="connsiteX74" fmla="*/ 4048340 w 4842919"/>
                <a:gd name="connsiteY74" fmla="*/ 7368455 h 10844539"/>
                <a:gd name="connsiteX75" fmla="*/ 3752447 w 4842919"/>
                <a:gd name="connsiteY75" fmla="*/ 6709857 h 10844539"/>
                <a:gd name="connsiteX76" fmla="*/ 3576297 w 4842919"/>
                <a:gd name="connsiteY76" fmla="*/ 6287204 h 10844539"/>
                <a:gd name="connsiteX77" fmla="*/ 3622656 w 4842919"/>
                <a:gd name="connsiteY77" fmla="*/ 5889520 h 10844539"/>
                <a:gd name="connsiteX78" fmla="*/ 3692994 w 4842919"/>
                <a:gd name="connsiteY78" fmla="*/ 5397151 h 10844539"/>
                <a:gd name="connsiteX79" fmla="*/ 3710579 w 4842919"/>
                <a:gd name="connsiteY79" fmla="*/ 5115797 h 10844539"/>
                <a:gd name="connsiteX80" fmla="*/ 3734304 w 4842919"/>
                <a:gd name="connsiteY80" fmla="*/ 5363936 h 10844539"/>
                <a:gd name="connsiteX81" fmla="*/ 3766752 w 4842919"/>
                <a:gd name="connsiteY81" fmla="*/ 6059505 h 10844539"/>
                <a:gd name="connsiteX82" fmla="*/ 3779452 w 4842919"/>
                <a:gd name="connsiteY82" fmla="*/ 6387263 h 10844539"/>
                <a:gd name="connsiteX83" fmla="*/ 3921594 w 4842919"/>
                <a:gd name="connsiteY83" fmla="*/ 6979766 h 10844539"/>
                <a:gd name="connsiteX84" fmla="*/ 4079856 w 4842919"/>
                <a:gd name="connsiteY84" fmla="*/ 7542474 h 10844539"/>
                <a:gd name="connsiteX85" fmla="*/ 4417591 w 4842919"/>
                <a:gd name="connsiteY85" fmla="*/ 8314523 h 10844539"/>
                <a:gd name="connsiteX86" fmla="*/ 4322970 w 4842919"/>
                <a:gd name="connsiteY86" fmla="*/ 8652537 h 10844539"/>
                <a:gd name="connsiteX87" fmla="*/ 4326040 w 4842919"/>
                <a:gd name="connsiteY87" fmla="*/ 8966828 h 10844539"/>
                <a:gd name="connsiteX88" fmla="*/ 4273286 w 4842919"/>
                <a:gd name="connsiteY88" fmla="*/ 9283351 h 10844539"/>
                <a:gd name="connsiteX89" fmla="*/ 4185363 w 4842919"/>
                <a:gd name="connsiteY89" fmla="*/ 9529536 h 10844539"/>
                <a:gd name="connsiteX90" fmla="*/ 4202948 w 4842919"/>
                <a:gd name="connsiteY90" fmla="*/ 9722966 h 10844539"/>
                <a:gd name="connsiteX91" fmla="*/ 4202948 w 4842919"/>
                <a:gd name="connsiteY91" fmla="*/ 9846059 h 10844539"/>
                <a:gd name="connsiteX92" fmla="*/ 4220533 w 4842919"/>
                <a:gd name="connsiteY92" fmla="*/ 10039489 h 10844539"/>
                <a:gd name="connsiteX93" fmla="*/ 4308456 w 4842919"/>
                <a:gd name="connsiteY93" fmla="*/ 10144997 h 10844539"/>
                <a:gd name="connsiteX94" fmla="*/ 4343625 w 4842919"/>
                <a:gd name="connsiteY94" fmla="*/ 10144997 h 10844539"/>
                <a:gd name="connsiteX95" fmla="*/ 4361210 w 4842919"/>
                <a:gd name="connsiteY95" fmla="*/ 10057074 h 10844539"/>
                <a:gd name="connsiteX96" fmla="*/ 4326040 w 4842919"/>
                <a:gd name="connsiteY96" fmla="*/ 9916397 h 10844539"/>
                <a:gd name="connsiteX97" fmla="*/ 4343625 w 4842919"/>
                <a:gd name="connsiteY97" fmla="*/ 9722966 h 10844539"/>
                <a:gd name="connsiteX98" fmla="*/ 4396379 w 4842919"/>
                <a:gd name="connsiteY98" fmla="*/ 9582289 h 10844539"/>
                <a:gd name="connsiteX99" fmla="*/ 4466717 w 4842919"/>
                <a:gd name="connsiteY99" fmla="*/ 9846059 h 10844539"/>
                <a:gd name="connsiteX100" fmla="*/ 4466717 w 4842919"/>
                <a:gd name="connsiteY100" fmla="*/ 10074659 h 10844539"/>
                <a:gd name="connsiteX101" fmla="*/ 4431548 w 4842919"/>
                <a:gd name="connsiteY101" fmla="*/ 10180166 h 10844539"/>
                <a:gd name="connsiteX102" fmla="*/ 4378794 w 4842919"/>
                <a:gd name="connsiteY102" fmla="*/ 10303259 h 10844539"/>
                <a:gd name="connsiteX103" fmla="*/ 4290871 w 4842919"/>
                <a:gd name="connsiteY103" fmla="*/ 10461520 h 10844539"/>
                <a:gd name="connsiteX104" fmla="*/ 4290871 w 4842919"/>
                <a:gd name="connsiteY104" fmla="*/ 10496689 h 10844539"/>
                <a:gd name="connsiteX105" fmla="*/ 4449133 w 4842919"/>
                <a:gd name="connsiteY105" fmla="*/ 10320843 h 10844539"/>
                <a:gd name="connsiteX106" fmla="*/ 4607394 w 4842919"/>
                <a:gd name="connsiteY106" fmla="*/ 10250505 h 10844539"/>
                <a:gd name="connsiteX107" fmla="*/ 4712902 w 4842919"/>
                <a:gd name="connsiteY107" fmla="*/ 10074659 h 10844539"/>
                <a:gd name="connsiteX108" fmla="*/ 4783240 w 4842919"/>
                <a:gd name="connsiteY108" fmla="*/ 9916397 h 10844539"/>
                <a:gd name="connsiteX109" fmla="*/ 4835994 w 4842919"/>
                <a:gd name="connsiteY109" fmla="*/ 9740551 h 10844539"/>
                <a:gd name="connsiteX110" fmla="*/ 4783240 w 4842919"/>
                <a:gd name="connsiteY110" fmla="*/ 9406443 h 10844539"/>
                <a:gd name="connsiteX111" fmla="*/ 4842833 w 4842919"/>
                <a:gd name="connsiteY111" fmla="*/ 8994182 h 10844539"/>
                <a:gd name="connsiteX112" fmla="*/ 4767051 w 4842919"/>
                <a:gd name="connsiteY112" fmla="*/ 8494835 h 10844539"/>
                <a:gd name="connsiteX113" fmla="*/ 4720438 w 4842919"/>
                <a:gd name="connsiteY113" fmla="*/ 7532146 h 10844539"/>
                <a:gd name="connsiteX114" fmla="*/ 4705086 w 4842919"/>
                <a:gd name="connsiteY114" fmla="*/ 6929803 h 10844539"/>
                <a:gd name="connsiteX115" fmla="*/ 4633144 w 4842919"/>
                <a:gd name="connsiteY115" fmla="*/ 6381611 h 10844539"/>
                <a:gd name="connsiteX116" fmla="*/ 4509423 w 4842919"/>
                <a:gd name="connsiteY116" fmla="*/ 5797689 h 10844539"/>
                <a:gd name="connsiteX117" fmla="*/ 4468950 w 4842919"/>
                <a:gd name="connsiteY117" fmla="*/ 4536900 h 10844539"/>
                <a:gd name="connsiteX118" fmla="*/ 4486334 w 4842919"/>
                <a:gd name="connsiteY118" fmla="*/ 3790581 h 10844539"/>
                <a:gd name="connsiteX119" fmla="*/ 4249079 w 4842919"/>
                <a:gd name="connsiteY119" fmla="*/ 3340208 h 10844539"/>
                <a:gd name="connsiteX120" fmla="*/ 3999320 w 4842919"/>
                <a:gd name="connsiteY120" fmla="*/ 3134280 h 10844539"/>
                <a:gd name="connsiteX121" fmla="*/ 3678324 w 4842919"/>
                <a:gd name="connsiteY121" fmla="*/ 3002758 h 10844539"/>
                <a:gd name="connsiteX122" fmla="*/ 3402429 w 4842919"/>
                <a:gd name="connsiteY122" fmla="*/ 2835938 h 10844539"/>
                <a:gd name="connsiteX123" fmla="*/ 3024779 w 4842919"/>
                <a:gd name="connsiteY123" fmla="*/ 2618782 h 10844539"/>
                <a:gd name="connsiteX124" fmla="*/ 2932566 w 4842919"/>
                <a:gd name="connsiteY124" fmla="*/ 2321634 h 10844539"/>
                <a:gd name="connsiteX125" fmla="*/ 2940426 w 4842919"/>
                <a:gd name="connsiteY125" fmla="*/ 2048534 h 10844539"/>
                <a:gd name="connsiteX126" fmla="*/ 3136471 w 4842919"/>
                <a:gd name="connsiteY126" fmla="*/ 2055350 h 10844539"/>
                <a:gd name="connsiteX127" fmla="*/ 3381669 w 4842919"/>
                <a:gd name="connsiteY127" fmla="*/ 2064655 h 10844539"/>
                <a:gd name="connsiteX128" fmla="*/ 3456335 w 4842919"/>
                <a:gd name="connsiteY128" fmla="*/ 1872657 h 10844539"/>
                <a:gd name="connsiteX129" fmla="*/ 3490152 w 4842919"/>
                <a:gd name="connsiteY129" fmla="*/ 1834162 h 10844539"/>
                <a:gd name="connsiteX130" fmla="*/ 3544393 w 4842919"/>
                <a:gd name="connsiteY130" fmla="*/ 1774720 h 10844539"/>
                <a:gd name="connsiteX131" fmla="*/ 3517148 w 4842919"/>
                <a:gd name="connsiteY131" fmla="*/ 1698444 h 10844539"/>
                <a:gd name="connsiteX132" fmla="*/ 3479084 w 4842919"/>
                <a:gd name="connsiteY132" fmla="*/ 1672741 h 10844539"/>
                <a:gd name="connsiteX133" fmla="*/ 3538167 w 4842919"/>
                <a:gd name="connsiteY133" fmla="*/ 1647680 h 10844539"/>
                <a:gd name="connsiteX134" fmla="*/ 3581842 w 4842919"/>
                <a:gd name="connsiteY134" fmla="*/ 1598300 h 10844539"/>
                <a:gd name="connsiteX135" fmla="*/ 3576833 w 4842919"/>
                <a:gd name="connsiteY135" fmla="*/ 1533129 h 10844539"/>
                <a:gd name="connsiteX136" fmla="*/ 3582358 w 4842919"/>
                <a:gd name="connsiteY136" fmla="*/ 1437316 h 10844539"/>
                <a:gd name="connsiteX137" fmla="*/ 3625953 w 4842919"/>
                <a:gd name="connsiteY137" fmla="*/ 1394453 h 10844539"/>
                <a:gd name="connsiteX138" fmla="*/ 3724744 w 4842919"/>
                <a:gd name="connsiteY138" fmla="*/ 1373572 h 10844539"/>
                <a:gd name="connsiteX139" fmla="*/ 3777254 w 4842919"/>
                <a:gd name="connsiteY139" fmla="*/ 1295174 h 10844539"/>
                <a:gd name="connsiteX140" fmla="*/ 3694093 w 4842919"/>
                <a:gd name="connsiteY140" fmla="*/ 1189665 h 10844539"/>
                <a:gd name="connsiteX141" fmla="*/ 3635111 w 4842919"/>
                <a:gd name="connsiteY141" fmla="*/ 1106749 h 10844539"/>
                <a:gd name="connsiteX142" fmla="*/ 3576129 w 4842919"/>
                <a:gd name="connsiteY142" fmla="*/ 991838 h 10844539"/>
                <a:gd name="connsiteX143" fmla="*/ 3618394 w 4842919"/>
                <a:gd name="connsiteY143" fmla="*/ 798392 h 10844539"/>
                <a:gd name="connsiteX144" fmla="*/ 3578949 w 4842919"/>
                <a:gd name="connsiteY144" fmla="*/ 379767 h 10844539"/>
                <a:gd name="connsiteX145" fmla="*/ 3230479 w 4842919"/>
                <a:gd name="connsiteY145" fmla="*/ 98358 h 10844539"/>
                <a:gd name="connsiteX146" fmla="*/ 2717060 w 4842919"/>
                <a:gd name="connsiteY146" fmla="*/ 854 h 10844539"/>
                <a:gd name="connsiteX147" fmla="*/ 2198302 w 4842919"/>
                <a:gd name="connsiteY147" fmla="*/ 70479 h 10844539"/>
                <a:gd name="connsiteX148" fmla="*/ 1776271 w 4842919"/>
                <a:gd name="connsiteY148" fmla="*/ 367951 h 10844539"/>
                <a:gd name="connsiteX149" fmla="*/ 1639257 w 4842919"/>
                <a:gd name="connsiteY149" fmla="*/ 692168 h 10844539"/>
                <a:gd name="connsiteX150" fmla="*/ 1628634 w 4842919"/>
                <a:gd name="connsiteY150" fmla="*/ 1143873 h 10844539"/>
                <a:gd name="connsiteX151" fmla="*/ 1792184 w 4842919"/>
                <a:gd name="connsiteY151" fmla="*/ 1466621 h 10844539"/>
                <a:gd name="connsiteX152" fmla="*/ 2061231 w 4842919"/>
                <a:gd name="connsiteY152" fmla="*/ 1853320 h 10844539"/>
                <a:gd name="connsiteX153" fmla="*/ 2064963 w 4842919"/>
                <a:gd name="connsiteY153" fmla="*/ 2162318 h 10844539"/>
                <a:gd name="connsiteX154" fmla="*/ 2004871 w 4842919"/>
                <a:gd name="connsiteY154" fmla="*/ 2513274 h 10844539"/>
                <a:gd name="connsiteX155" fmla="*/ 1562185 w 4842919"/>
                <a:gd name="connsiteY155" fmla="*/ 2813051 h 10844539"/>
                <a:gd name="connsiteX156" fmla="*/ 1139317 w 4842919"/>
                <a:gd name="connsiteY156" fmla="*/ 3020995 h 10844539"/>
                <a:gd name="connsiteX0" fmla="*/ 1139317 w 4842919"/>
                <a:gd name="connsiteY0" fmla="*/ 3020995 h 10885452"/>
                <a:gd name="connsiteX1" fmla="*/ 521192 w 4842919"/>
                <a:gd name="connsiteY1" fmla="*/ 3348556 h 10885452"/>
                <a:gd name="connsiteX2" fmla="*/ 332099 w 4842919"/>
                <a:gd name="connsiteY2" fmla="*/ 4163157 h 10885452"/>
                <a:gd name="connsiteX3" fmla="*/ 354011 w 4842919"/>
                <a:gd name="connsiteY3" fmla="*/ 5141058 h 10885452"/>
                <a:gd name="connsiteX4" fmla="*/ 305583 w 4842919"/>
                <a:gd name="connsiteY4" fmla="*/ 5727630 h 10885452"/>
                <a:gd name="connsiteX5" fmla="*/ 145298 w 4842919"/>
                <a:gd name="connsiteY5" fmla="*/ 6569807 h 10885452"/>
                <a:gd name="connsiteX6" fmla="*/ 95824 w 4842919"/>
                <a:gd name="connsiteY6" fmla="*/ 7433059 h 10885452"/>
                <a:gd name="connsiteX7" fmla="*/ 83682 w 4842919"/>
                <a:gd name="connsiteY7" fmla="*/ 8064430 h 10885452"/>
                <a:gd name="connsiteX8" fmla="*/ 51583 w 4842919"/>
                <a:gd name="connsiteY8" fmla="*/ 8331549 h 10885452"/>
                <a:gd name="connsiteX9" fmla="*/ 51583 w 4842919"/>
                <a:gd name="connsiteY9" fmla="*/ 8601459 h 10885452"/>
                <a:gd name="connsiteX10" fmla="*/ 158486 w 4842919"/>
                <a:gd name="connsiteY10" fmla="*/ 8755813 h 10885452"/>
                <a:gd name="connsiteX11" fmla="*/ 105733 w 4842919"/>
                <a:gd name="connsiteY11" fmla="*/ 8808566 h 10885452"/>
                <a:gd name="connsiteX12" fmla="*/ 193656 w 4842919"/>
                <a:gd name="connsiteY12" fmla="*/ 8878905 h 10885452"/>
                <a:gd name="connsiteX13" fmla="*/ 211240 w 4842919"/>
                <a:gd name="connsiteY13" fmla="*/ 8949243 h 10885452"/>
                <a:gd name="connsiteX14" fmla="*/ 211240 w 4842919"/>
                <a:gd name="connsiteY14" fmla="*/ 9001997 h 10885452"/>
                <a:gd name="connsiteX15" fmla="*/ 158486 w 4842919"/>
                <a:gd name="connsiteY15" fmla="*/ 9072336 h 10885452"/>
                <a:gd name="connsiteX16" fmla="*/ 105733 w 4842919"/>
                <a:gd name="connsiteY16" fmla="*/ 9177843 h 10885452"/>
                <a:gd name="connsiteX17" fmla="*/ 52979 w 4842919"/>
                <a:gd name="connsiteY17" fmla="*/ 9511951 h 10885452"/>
                <a:gd name="connsiteX18" fmla="*/ 225 w 4842919"/>
                <a:gd name="connsiteY18" fmla="*/ 9775720 h 10885452"/>
                <a:gd name="connsiteX19" fmla="*/ 35394 w 4842919"/>
                <a:gd name="connsiteY19" fmla="*/ 9898813 h 10885452"/>
                <a:gd name="connsiteX20" fmla="*/ 70563 w 4842919"/>
                <a:gd name="connsiteY20" fmla="*/ 10057074 h 10885452"/>
                <a:gd name="connsiteX21" fmla="*/ 228825 w 4842919"/>
                <a:gd name="connsiteY21" fmla="*/ 10303259 h 10885452"/>
                <a:gd name="connsiteX22" fmla="*/ 422256 w 4842919"/>
                <a:gd name="connsiteY22" fmla="*/ 10479105 h 10885452"/>
                <a:gd name="connsiteX23" fmla="*/ 527763 w 4842919"/>
                <a:gd name="connsiteY23" fmla="*/ 10496689 h 10885452"/>
                <a:gd name="connsiteX24" fmla="*/ 562933 w 4842919"/>
                <a:gd name="connsiteY24" fmla="*/ 10479105 h 10885452"/>
                <a:gd name="connsiteX25" fmla="*/ 510179 w 4842919"/>
                <a:gd name="connsiteY25" fmla="*/ 10356013 h 10885452"/>
                <a:gd name="connsiteX26" fmla="*/ 457425 w 4842919"/>
                <a:gd name="connsiteY26" fmla="*/ 10285674 h 10885452"/>
                <a:gd name="connsiteX27" fmla="*/ 369502 w 4842919"/>
                <a:gd name="connsiteY27" fmla="*/ 10162582 h 10885452"/>
                <a:gd name="connsiteX28" fmla="*/ 351917 w 4842919"/>
                <a:gd name="connsiteY28" fmla="*/ 9846059 h 10885452"/>
                <a:gd name="connsiteX29" fmla="*/ 422256 w 4842919"/>
                <a:gd name="connsiteY29" fmla="*/ 9652628 h 10885452"/>
                <a:gd name="connsiteX30" fmla="*/ 422256 w 4842919"/>
                <a:gd name="connsiteY30" fmla="*/ 9617459 h 10885452"/>
                <a:gd name="connsiteX31" fmla="*/ 527763 w 4842919"/>
                <a:gd name="connsiteY31" fmla="*/ 9775720 h 10885452"/>
                <a:gd name="connsiteX32" fmla="*/ 510179 w 4842919"/>
                <a:gd name="connsiteY32" fmla="*/ 9933982 h 10885452"/>
                <a:gd name="connsiteX33" fmla="*/ 492594 w 4842919"/>
                <a:gd name="connsiteY33" fmla="*/ 10092243 h 10885452"/>
                <a:gd name="connsiteX34" fmla="*/ 492594 w 4842919"/>
                <a:gd name="connsiteY34" fmla="*/ 10162582 h 10885452"/>
                <a:gd name="connsiteX35" fmla="*/ 562933 w 4842919"/>
                <a:gd name="connsiteY35" fmla="*/ 10180166 h 10885452"/>
                <a:gd name="connsiteX36" fmla="*/ 615686 w 4842919"/>
                <a:gd name="connsiteY36" fmla="*/ 9933982 h 10885452"/>
                <a:gd name="connsiteX37" fmla="*/ 615686 w 4842919"/>
                <a:gd name="connsiteY37" fmla="*/ 9670213 h 10885452"/>
                <a:gd name="connsiteX38" fmla="*/ 562933 w 4842919"/>
                <a:gd name="connsiteY38" fmla="*/ 9318520 h 10885452"/>
                <a:gd name="connsiteX39" fmla="*/ 527763 w 4842919"/>
                <a:gd name="connsiteY39" fmla="*/ 9089920 h 10885452"/>
                <a:gd name="connsiteX40" fmla="*/ 492594 w 4842919"/>
                <a:gd name="connsiteY40" fmla="*/ 8861320 h 10885452"/>
                <a:gd name="connsiteX41" fmla="*/ 562933 w 4842919"/>
                <a:gd name="connsiteY41" fmla="*/ 8579966 h 10885452"/>
                <a:gd name="connsiteX42" fmla="*/ 502642 w 4842919"/>
                <a:gd name="connsiteY42" fmla="*/ 8218225 h 10885452"/>
                <a:gd name="connsiteX43" fmla="*/ 974382 w 4842919"/>
                <a:gd name="connsiteY43" fmla="*/ 6496406 h 10885452"/>
                <a:gd name="connsiteX44" fmla="*/ 1067405 w 4842919"/>
                <a:gd name="connsiteY44" fmla="*/ 5613190 h 10885452"/>
                <a:gd name="connsiteX45" fmla="*/ 1093998 w 4842919"/>
                <a:gd name="connsiteY45" fmla="*/ 5115544 h 10885452"/>
                <a:gd name="connsiteX46" fmla="*/ 1130115 w 4842919"/>
                <a:gd name="connsiteY46" fmla="*/ 5187606 h 10885452"/>
                <a:gd name="connsiteX47" fmla="*/ 1207423 w 4842919"/>
                <a:gd name="connsiteY47" fmla="*/ 5640520 h 10885452"/>
                <a:gd name="connsiteX48" fmla="*/ 1325236 w 4842919"/>
                <a:gd name="connsiteY48" fmla="*/ 6306071 h 10885452"/>
                <a:gd name="connsiteX49" fmla="*/ 1193086 w 4842919"/>
                <a:gd name="connsiteY49" fmla="*/ 6738454 h 10885452"/>
                <a:gd name="connsiteX50" fmla="*/ 822515 w 4842919"/>
                <a:gd name="connsiteY50" fmla="*/ 7772698 h 10885452"/>
                <a:gd name="connsiteX51" fmla="*/ 698306 w 4842919"/>
                <a:gd name="connsiteY51" fmla="*/ 8794611 h 10885452"/>
                <a:gd name="connsiteX52" fmla="*/ 861871 w 4842919"/>
                <a:gd name="connsiteY52" fmla="*/ 9863643 h 10885452"/>
                <a:gd name="connsiteX53" fmla="*/ 1020133 w 4842919"/>
                <a:gd name="connsiteY53" fmla="*/ 10602197 h 10885452"/>
                <a:gd name="connsiteX54" fmla="*/ 1090471 w 4842919"/>
                <a:gd name="connsiteY54" fmla="*/ 10813213 h 10885452"/>
                <a:gd name="connsiteX55" fmla="*/ 1178394 w 4842919"/>
                <a:gd name="connsiteY55" fmla="*/ 10813213 h 10885452"/>
                <a:gd name="connsiteX56" fmla="*/ 1948698 w 4842919"/>
                <a:gd name="connsiteY56" fmla="*/ 10838613 h 10885452"/>
                <a:gd name="connsiteX57" fmla="*/ 2338979 w 4842919"/>
                <a:gd name="connsiteY57" fmla="*/ 10821028 h 10885452"/>
                <a:gd name="connsiteX58" fmla="*/ 2356563 w 4842919"/>
                <a:gd name="connsiteY58" fmla="*/ 10004320 h 10885452"/>
                <a:gd name="connsiteX59" fmla="*/ 2338979 w 4842919"/>
                <a:gd name="connsiteY59" fmla="*/ 9441613 h 10885452"/>
                <a:gd name="connsiteX60" fmla="*/ 2310160 w 4842919"/>
                <a:gd name="connsiteY60" fmla="*/ 9025932 h 10885452"/>
                <a:gd name="connsiteX61" fmla="*/ 2479656 w 4842919"/>
                <a:gd name="connsiteY61" fmla="*/ 9037166 h 10885452"/>
                <a:gd name="connsiteX62" fmla="*/ 2549994 w 4842919"/>
                <a:gd name="connsiteY62" fmla="*/ 9054751 h 10885452"/>
                <a:gd name="connsiteX63" fmla="*/ 2532410 w 4842919"/>
                <a:gd name="connsiteY63" fmla="*/ 9265766 h 10885452"/>
                <a:gd name="connsiteX64" fmla="*/ 2497240 w 4842919"/>
                <a:gd name="connsiteY64" fmla="*/ 9775720 h 10885452"/>
                <a:gd name="connsiteX65" fmla="*/ 2514825 w 4842919"/>
                <a:gd name="connsiteY65" fmla="*/ 10830797 h 10885452"/>
                <a:gd name="connsiteX66" fmla="*/ 2757590 w 4842919"/>
                <a:gd name="connsiteY66" fmla="*/ 10832263 h 10885452"/>
                <a:gd name="connsiteX67" fmla="*/ 3499563 w 4842919"/>
                <a:gd name="connsiteY67" fmla="*/ 10830797 h 10885452"/>
                <a:gd name="connsiteX68" fmla="*/ 3820483 w 4842919"/>
                <a:gd name="connsiteY68" fmla="*/ 10814678 h 10885452"/>
                <a:gd name="connsiteX69" fmla="*/ 3863467 w 4842919"/>
                <a:gd name="connsiteY69" fmla="*/ 10740920 h 10885452"/>
                <a:gd name="connsiteX70" fmla="*/ 3914756 w 4842919"/>
                <a:gd name="connsiteY70" fmla="*/ 10366759 h 10885452"/>
                <a:gd name="connsiteX71" fmla="*/ 4117956 w 4842919"/>
                <a:gd name="connsiteY71" fmla="*/ 9172470 h 10885452"/>
                <a:gd name="connsiteX72" fmla="*/ 4170011 w 4842919"/>
                <a:gd name="connsiteY72" fmla="*/ 8737391 h 10885452"/>
                <a:gd name="connsiteX73" fmla="*/ 4161486 w 4842919"/>
                <a:gd name="connsiteY73" fmla="*/ 8078640 h 10885452"/>
                <a:gd name="connsiteX74" fmla="*/ 4048340 w 4842919"/>
                <a:gd name="connsiteY74" fmla="*/ 7368455 h 10885452"/>
                <a:gd name="connsiteX75" fmla="*/ 3752447 w 4842919"/>
                <a:gd name="connsiteY75" fmla="*/ 6709857 h 10885452"/>
                <a:gd name="connsiteX76" fmla="*/ 3576297 w 4842919"/>
                <a:gd name="connsiteY76" fmla="*/ 6287204 h 10885452"/>
                <a:gd name="connsiteX77" fmla="*/ 3622656 w 4842919"/>
                <a:gd name="connsiteY77" fmla="*/ 5889520 h 10885452"/>
                <a:gd name="connsiteX78" fmla="*/ 3692994 w 4842919"/>
                <a:gd name="connsiteY78" fmla="*/ 5397151 h 10885452"/>
                <a:gd name="connsiteX79" fmla="*/ 3710579 w 4842919"/>
                <a:gd name="connsiteY79" fmla="*/ 5115797 h 10885452"/>
                <a:gd name="connsiteX80" fmla="*/ 3734304 w 4842919"/>
                <a:gd name="connsiteY80" fmla="*/ 5363936 h 10885452"/>
                <a:gd name="connsiteX81" fmla="*/ 3766752 w 4842919"/>
                <a:gd name="connsiteY81" fmla="*/ 6059505 h 10885452"/>
                <a:gd name="connsiteX82" fmla="*/ 3779452 w 4842919"/>
                <a:gd name="connsiteY82" fmla="*/ 6387263 h 10885452"/>
                <a:gd name="connsiteX83" fmla="*/ 3921594 w 4842919"/>
                <a:gd name="connsiteY83" fmla="*/ 6979766 h 10885452"/>
                <a:gd name="connsiteX84" fmla="*/ 4079856 w 4842919"/>
                <a:gd name="connsiteY84" fmla="*/ 7542474 h 10885452"/>
                <a:gd name="connsiteX85" fmla="*/ 4417591 w 4842919"/>
                <a:gd name="connsiteY85" fmla="*/ 8314523 h 10885452"/>
                <a:gd name="connsiteX86" fmla="*/ 4322970 w 4842919"/>
                <a:gd name="connsiteY86" fmla="*/ 8652537 h 10885452"/>
                <a:gd name="connsiteX87" fmla="*/ 4326040 w 4842919"/>
                <a:gd name="connsiteY87" fmla="*/ 8966828 h 10885452"/>
                <a:gd name="connsiteX88" fmla="*/ 4273286 w 4842919"/>
                <a:gd name="connsiteY88" fmla="*/ 9283351 h 10885452"/>
                <a:gd name="connsiteX89" fmla="*/ 4185363 w 4842919"/>
                <a:gd name="connsiteY89" fmla="*/ 9529536 h 10885452"/>
                <a:gd name="connsiteX90" fmla="*/ 4202948 w 4842919"/>
                <a:gd name="connsiteY90" fmla="*/ 9722966 h 10885452"/>
                <a:gd name="connsiteX91" fmla="*/ 4202948 w 4842919"/>
                <a:gd name="connsiteY91" fmla="*/ 9846059 h 10885452"/>
                <a:gd name="connsiteX92" fmla="*/ 4220533 w 4842919"/>
                <a:gd name="connsiteY92" fmla="*/ 10039489 h 10885452"/>
                <a:gd name="connsiteX93" fmla="*/ 4308456 w 4842919"/>
                <a:gd name="connsiteY93" fmla="*/ 10144997 h 10885452"/>
                <a:gd name="connsiteX94" fmla="*/ 4343625 w 4842919"/>
                <a:gd name="connsiteY94" fmla="*/ 10144997 h 10885452"/>
                <a:gd name="connsiteX95" fmla="*/ 4361210 w 4842919"/>
                <a:gd name="connsiteY95" fmla="*/ 10057074 h 10885452"/>
                <a:gd name="connsiteX96" fmla="*/ 4326040 w 4842919"/>
                <a:gd name="connsiteY96" fmla="*/ 9916397 h 10885452"/>
                <a:gd name="connsiteX97" fmla="*/ 4343625 w 4842919"/>
                <a:gd name="connsiteY97" fmla="*/ 9722966 h 10885452"/>
                <a:gd name="connsiteX98" fmla="*/ 4396379 w 4842919"/>
                <a:gd name="connsiteY98" fmla="*/ 9582289 h 10885452"/>
                <a:gd name="connsiteX99" fmla="*/ 4466717 w 4842919"/>
                <a:gd name="connsiteY99" fmla="*/ 9846059 h 10885452"/>
                <a:gd name="connsiteX100" fmla="*/ 4466717 w 4842919"/>
                <a:gd name="connsiteY100" fmla="*/ 10074659 h 10885452"/>
                <a:gd name="connsiteX101" fmla="*/ 4431548 w 4842919"/>
                <a:gd name="connsiteY101" fmla="*/ 10180166 h 10885452"/>
                <a:gd name="connsiteX102" fmla="*/ 4378794 w 4842919"/>
                <a:gd name="connsiteY102" fmla="*/ 10303259 h 10885452"/>
                <a:gd name="connsiteX103" fmla="*/ 4290871 w 4842919"/>
                <a:gd name="connsiteY103" fmla="*/ 10461520 h 10885452"/>
                <a:gd name="connsiteX104" fmla="*/ 4290871 w 4842919"/>
                <a:gd name="connsiteY104" fmla="*/ 10496689 h 10885452"/>
                <a:gd name="connsiteX105" fmla="*/ 4449133 w 4842919"/>
                <a:gd name="connsiteY105" fmla="*/ 10320843 h 10885452"/>
                <a:gd name="connsiteX106" fmla="*/ 4607394 w 4842919"/>
                <a:gd name="connsiteY106" fmla="*/ 10250505 h 10885452"/>
                <a:gd name="connsiteX107" fmla="*/ 4712902 w 4842919"/>
                <a:gd name="connsiteY107" fmla="*/ 10074659 h 10885452"/>
                <a:gd name="connsiteX108" fmla="*/ 4783240 w 4842919"/>
                <a:gd name="connsiteY108" fmla="*/ 9916397 h 10885452"/>
                <a:gd name="connsiteX109" fmla="*/ 4835994 w 4842919"/>
                <a:gd name="connsiteY109" fmla="*/ 9740551 h 10885452"/>
                <a:gd name="connsiteX110" fmla="*/ 4783240 w 4842919"/>
                <a:gd name="connsiteY110" fmla="*/ 9406443 h 10885452"/>
                <a:gd name="connsiteX111" fmla="*/ 4842833 w 4842919"/>
                <a:gd name="connsiteY111" fmla="*/ 8994182 h 10885452"/>
                <a:gd name="connsiteX112" fmla="*/ 4767051 w 4842919"/>
                <a:gd name="connsiteY112" fmla="*/ 8494835 h 10885452"/>
                <a:gd name="connsiteX113" fmla="*/ 4720438 w 4842919"/>
                <a:gd name="connsiteY113" fmla="*/ 7532146 h 10885452"/>
                <a:gd name="connsiteX114" fmla="*/ 4705086 w 4842919"/>
                <a:gd name="connsiteY114" fmla="*/ 6929803 h 10885452"/>
                <a:gd name="connsiteX115" fmla="*/ 4633144 w 4842919"/>
                <a:gd name="connsiteY115" fmla="*/ 6381611 h 10885452"/>
                <a:gd name="connsiteX116" fmla="*/ 4509423 w 4842919"/>
                <a:gd name="connsiteY116" fmla="*/ 5797689 h 10885452"/>
                <a:gd name="connsiteX117" fmla="*/ 4468950 w 4842919"/>
                <a:gd name="connsiteY117" fmla="*/ 4536900 h 10885452"/>
                <a:gd name="connsiteX118" fmla="*/ 4486334 w 4842919"/>
                <a:gd name="connsiteY118" fmla="*/ 3790581 h 10885452"/>
                <a:gd name="connsiteX119" fmla="*/ 4249079 w 4842919"/>
                <a:gd name="connsiteY119" fmla="*/ 3340208 h 10885452"/>
                <a:gd name="connsiteX120" fmla="*/ 3999320 w 4842919"/>
                <a:gd name="connsiteY120" fmla="*/ 3134280 h 10885452"/>
                <a:gd name="connsiteX121" fmla="*/ 3678324 w 4842919"/>
                <a:gd name="connsiteY121" fmla="*/ 3002758 h 10885452"/>
                <a:gd name="connsiteX122" fmla="*/ 3402429 w 4842919"/>
                <a:gd name="connsiteY122" fmla="*/ 2835938 h 10885452"/>
                <a:gd name="connsiteX123" fmla="*/ 3024779 w 4842919"/>
                <a:gd name="connsiteY123" fmla="*/ 2618782 h 10885452"/>
                <a:gd name="connsiteX124" fmla="*/ 2932566 w 4842919"/>
                <a:gd name="connsiteY124" fmla="*/ 2321634 h 10885452"/>
                <a:gd name="connsiteX125" fmla="*/ 2940426 w 4842919"/>
                <a:gd name="connsiteY125" fmla="*/ 2048534 h 10885452"/>
                <a:gd name="connsiteX126" fmla="*/ 3136471 w 4842919"/>
                <a:gd name="connsiteY126" fmla="*/ 2055350 h 10885452"/>
                <a:gd name="connsiteX127" fmla="*/ 3381669 w 4842919"/>
                <a:gd name="connsiteY127" fmla="*/ 2064655 h 10885452"/>
                <a:gd name="connsiteX128" fmla="*/ 3456335 w 4842919"/>
                <a:gd name="connsiteY128" fmla="*/ 1872657 h 10885452"/>
                <a:gd name="connsiteX129" fmla="*/ 3490152 w 4842919"/>
                <a:gd name="connsiteY129" fmla="*/ 1834162 h 10885452"/>
                <a:gd name="connsiteX130" fmla="*/ 3544393 w 4842919"/>
                <a:gd name="connsiteY130" fmla="*/ 1774720 h 10885452"/>
                <a:gd name="connsiteX131" fmla="*/ 3517148 w 4842919"/>
                <a:gd name="connsiteY131" fmla="*/ 1698444 h 10885452"/>
                <a:gd name="connsiteX132" fmla="*/ 3479084 w 4842919"/>
                <a:gd name="connsiteY132" fmla="*/ 1672741 h 10885452"/>
                <a:gd name="connsiteX133" fmla="*/ 3538167 w 4842919"/>
                <a:gd name="connsiteY133" fmla="*/ 1647680 h 10885452"/>
                <a:gd name="connsiteX134" fmla="*/ 3581842 w 4842919"/>
                <a:gd name="connsiteY134" fmla="*/ 1598300 h 10885452"/>
                <a:gd name="connsiteX135" fmla="*/ 3576833 w 4842919"/>
                <a:gd name="connsiteY135" fmla="*/ 1533129 h 10885452"/>
                <a:gd name="connsiteX136" fmla="*/ 3582358 w 4842919"/>
                <a:gd name="connsiteY136" fmla="*/ 1437316 h 10885452"/>
                <a:gd name="connsiteX137" fmla="*/ 3625953 w 4842919"/>
                <a:gd name="connsiteY137" fmla="*/ 1394453 h 10885452"/>
                <a:gd name="connsiteX138" fmla="*/ 3724744 w 4842919"/>
                <a:gd name="connsiteY138" fmla="*/ 1373572 h 10885452"/>
                <a:gd name="connsiteX139" fmla="*/ 3777254 w 4842919"/>
                <a:gd name="connsiteY139" fmla="*/ 1295174 h 10885452"/>
                <a:gd name="connsiteX140" fmla="*/ 3694093 w 4842919"/>
                <a:gd name="connsiteY140" fmla="*/ 1189665 h 10885452"/>
                <a:gd name="connsiteX141" fmla="*/ 3635111 w 4842919"/>
                <a:gd name="connsiteY141" fmla="*/ 1106749 h 10885452"/>
                <a:gd name="connsiteX142" fmla="*/ 3576129 w 4842919"/>
                <a:gd name="connsiteY142" fmla="*/ 991838 h 10885452"/>
                <a:gd name="connsiteX143" fmla="*/ 3618394 w 4842919"/>
                <a:gd name="connsiteY143" fmla="*/ 798392 h 10885452"/>
                <a:gd name="connsiteX144" fmla="*/ 3578949 w 4842919"/>
                <a:gd name="connsiteY144" fmla="*/ 379767 h 10885452"/>
                <a:gd name="connsiteX145" fmla="*/ 3230479 w 4842919"/>
                <a:gd name="connsiteY145" fmla="*/ 98358 h 10885452"/>
                <a:gd name="connsiteX146" fmla="*/ 2717060 w 4842919"/>
                <a:gd name="connsiteY146" fmla="*/ 854 h 10885452"/>
                <a:gd name="connsiteX147" fmla="*/ 2198302 w 4842919"/>
                <a:gd name="connsiteY147" fmla="*/ 70479 h 10885452"/>
                <a:gd name="connsiteX148" fmla="*/ 1776271 w 4842919"/>
                <a:gd name="connsiteY148" fmla="*/ 367951 h 10885452"/>
                <a:gd name="connsiteX149" fmla="*/ 1639257 w 4842919"/>
                <a:gd name="connsiteY149" fmla="*/ 692168 h 10885452"/>
                <a:gd name="connsiteX150" fmla="*/ 1628634 w 4842919"/>
                <a:gd name="connsiteY150" fmla="*/ 1143873 h 10885452"/>
                <a:gd name="connsiteX151" fmla="*/ 1792184 w 4842919"/>
                <a:gd name="connsiteY151" fmla="*/ 1466621 h 10885452"/>
                <a:gd name="connsiteX152" fmla="*/ 2061231 w 4842919"/>
                <a:gd name="connsiteY152" fmla="*/ 1853320 h 10885452"/>
                <a:gd name="connsiteX153" fmla="*/ 2064963 w 4842919"/>
                <a:gd name="connsiteY153" fmla="*/ 2162318 h 10885452"/>
                <a:gd name="connsiteX154" fmla="*/ 2004871 w 4842919"/>
                <a:gd name="connsiteY154" fmla="*/ 2513274 h 10885452"/>
                <a:gd name="connsiteX155" fmla="*/ 1562185 w 4842919"/>
                <a:gd name="connsiteY155" fmla="*/ 2813051 h 10885452"/>
                <a:gd name="connsiteX156" fmla="*/ 1139317 w 4842919"/>
                <a:gd name="connsiteY156" fmla="*/ 3020995 h 10885452"/>
                <a:gd name="connsiteX0" fmla="*/ 1139317 w 4842919"/>
                <a:gd name="connsiteY0" fmla="*/ 3020995 h 10844539"/>
                <a:gd name="connsiteX1" fmla="*/ 521192 w 4842919"/>
                <a:gd name="connsiteY1" fmla="*/ 3348556 h 10844539"/>
                <a:gd name="connsiteX2" fmla="*/ 332099 w 4842919"/>
                <a:gd name="connsiteY2" fmla="*/ 4163157 h 10844539"/>
                <a:gd name="connsiteX3" fmla="*/ 354011 w 4842919"/>
                <a:gd name="connsiteY3" fmla="*/ 5141058 h 10844539"/>
                <a:gd name="connsiteX4" fmla="*/ 305583 w 4842919"/>
                <a:gd name="connsiteY4" fmla="*/ 5727630 h 10844539"/>
                <a:gd name="connsiteX5" fmla="*/ 145298 w 4842919"/>
                <a:gd name="connsiteY5" fmla="*/ 6569807 h 10844539"/>
                <a:gd name="connsiteX6" fmla="*/ 95824 w 4842919"/>
                <a:gd name="connsiteY6" fmla="*/ 7433059 h 10844539"/>
                <a:gd name="connsiteX7" fmla="*/ 83682 w 4842919"/>
                <a:gd name="connsiteY7" fmla="*/ 8064430 h 10844539"/>
                <a:gd name="connsiteX8" fmla="*/ 51583 w 4842919"/>
                <a:gd name="connsiteY8" fmla="*/ 8331549 h 10844539"/>
                <a:gd name="connsiteX9" fmla="*/ 51583 w 4842919"/>
                <a:gd name="connsiteY9" fmla="*/ 8601459 h 10844539"/>
                <a:gd name="connsiteX10" fmla="*/ 158486 w 4842919"/>
                <a:gd name="connsiteY10" fmla="*/ 8755813 h 10844539"/>
                <a:gd name="connsiteX11" fmla="*/ 105733 w 4842919"/>
                <a:gd name="connsiteY11" fmla="*/ 8808566 h 10844539"/>
                <a:gd name="connsiteX12" fmla="*/ 193656 w 4842919"/>
                <a:gd name="connsiteY12" fmla="*/ 8878905 h 10844539"/>
                <a:gd name="connsiteX13" fmla="*/ 211240 w 4842919"/>
                <a:gd name="connsiteY13" fmla="*/ 8949243 h 10844539"/>
                <a:gd name="connsiteX14" fmla="*/ 211240 w 4842919"/>
                <a:gd name="connsiteY14" fmla="*/ 9001997 h 10844539"/>
                <a:gd name="connsiteX15" fmla="*/ 158486 w 4842919"/>
                <a:gd name="connsiteY15" fmla="*/ 9072336 h 10844539"/>
                <a:gd name="connsiteX16" fmla="*/ 105733 w 4842919"/>
                <a:gd name="connsiteY16" fmla="*/ 9177843 h 10844539"/>
                <a:gd name="connsiteX17" fmla="*/ 52979 w 4842919"/>
                <a:gd name="connsiteY17" fmla="*/ 9511951 h 10844539"/>
                <a:gd name="connsiteX18" fmla="*/ 225 w 4842919"/>
                <a:gd name="connsiteY18" fmla="*/ 9775720 h 10844539"/>
                <a:gd name="connsiteX19" fmla="*/ 35394 w 4842919"/>
                <a:gd name="connsiteY19" fmla="*/ 9898813 h 10844539"/>
                <a:gd name="connsiteX20" fmla="*/ 70563 w 4842919"/>
                <a:gd name="connsiteY20" fmla="*/ 10057074 h 10844539"/>
                <a:gd name="connsiteX21" fmla="*/ 228825 w 4842919"/>
                <a:gd name="connsiteY21" fmla="*/ 10303259 h 10844539"/>
                <a:gd name="connsiteX22" fmla="*/ 422256 w 4842919"/>
                <a:gd name="connsiteY22" fmla="*/ 10479105 h 10844539"/>
                <a:gd name="connsiteX23" fmla="*/ 527763 w 4842919"/>
                <a:gd name="connsiteY23" fmla="*/ 10496689 h 10844539"/>
                <a:gd name="connsiteX24" fmla="*/ 562933 w 4842919"/>
                <a:gd name="connsiteY24" fmla="*/ 10479105 h 10844539"/>
                <a:gd name="connsiteX25" fmla="*/ 510179 w 4842919"/>
                <a:gd name="connsiteY25" fmla="*/ 10356013 h 10844539"/>
                <a:gd name="connsiteX26" fmla="*/ 457425 w 4842919"/>
                <a:gd name="connsiteY26" fmla="*/ 10285674 h 10844539"/>
                <a:gd name="connsiteX27" fmla="*/ 369502 w 4842919"/>
                <a:gd name="connsiteY27" fmla="*/ 10162582 h 10844539"/>
                <a:gd name="connsiteX28" fmla="*/ 351917 w 4842919"/>
                <a:gd name="connsiteY28" fmla="*/ 9846059 h 10844539"/>
                <a:gd name="connsiteX29" fmla="*/ 422256 w 4842919"/>
                <a:gd name="connsiteY29" fmla="*/ 9652628 h 10844539"/>
                <a:gd name="connsiteX30" fmla="*/ 422256 w 4842919"/>
                <a:gd name="connsiteY30" fmla="*/ 9617459 h 10844539"/>
                <a:gd name="connsiteX31" fmla="*/ 527763 w 4842919"/>
                <a:gd name="connsiteY31" fmla="*/ 9775720 h 10844539"/>
                <a:gd name="connsiteX32" fmla="*/ 510179 w 4842919"/>
                <a:gd name="connsiteY32" fmla="*/ 9933982 h 10844539"/>
                <a:gd name="connsiteX33" fmla="*/ 492594 w 4842919"/>
                <a:gd name="connsiteY33" fmla="*/ 10092243 h 10844539"/>
                <a:gd name="connsiteX34" fmla="*/ 492594 w 4842919"/>
                <a:gd name="connsiteY34" fmla="*/ 10162582 h 10844539"/>
                <a:gd name="connsiteX35" fmla="*/ 562933 w 4842919"/>
                <a:gd name="connsiteY35" fmla="*/ 10180166 h 10844539"/>
                <a:gd name="connsiteX36" fmla="*/ 615686 w 4842919"/>
                <a:gd name="connsiteY36" fmla="*/ 9933982 h 10844539"/>
                <a:gd name="connsiteX37" fmla="*/ 615686 w 4842919"/>
                <a:gd name="connsiteY37" fmla="*/ 9670213 h 10844539"/>
                <a:gd name="connsiteX38" fmla="*/ 562933 w 4842919"/>
                <a:gd name="connsiteY38" fmla="*/ 9318520 h 10844539"/>
                <a:gd name="connsiteX39" fmla="*/ 527763 w 4842919"/>
                <a:gd name="connsiteY39" fmla="*/ 9089920 h 10844539"/>
                <a:gd name="connsiteX40" fmla="*/ 492594 w 4842919"/>
                <a:gd name="connsiteY40" fmla="*/ 8861320 h 10844539"/>
                <a:gd name="connsiteX41" fmla="*/ 562933 w 4842919"/>
                <a:gd name="connsiteY41" fmla="*/ 8579966 h 10844539"/>
                <a:gd name="connsiteX42" fmla="*/ 502642 w 4842919"/>
                <a:gd name="connsiteY42" fmla="*/ 8218225 h 10844539"/>
                <a:gd name="connsiteX43" fmla="*/ 974382 w 4842919"/>
                <a:gd name="connsiteY43" fmla="*/ 6496406 h 10844539"/>
                <a:gd name="connsiteX44" fmla="*/ 1067405 w 4842919"/>
                <a:gd name="connsiteY44" fmla="*/ 5613190 h 10844539"/>
                <a:gd name="connsiteX45" fmla="*/ 1093998 w 4842919"/>
                <a:gd name="connsiteY45" fmla="*/ 5115544 h 10844539"/>
                <a:gd name="connsiteX46" fmla="*/ 1130115 w 4842919"/>
                <a:gd name="connsiteY46" fmla="*/ 5187606 h 10844539"/>
                <a:gd name="connsiteX47" fmla="*/ 1207423 w 4842919"/>
                <a:gd name="connsiteY47" fmla="*/ 5640520 h 10844539"/>
                <a:gd name="connsiteX48" fmla="*/ 1325236 w 4842919"/>
                <a:gd name="connsiteY48" fmla="*/ 6306071 h 10844539"/>
                <a:gd name="connsiteX49" fmla="*/ 1193086 w 4842919"/>
                <a:gd name="connsiteY49" fmla="*/ 6738454 h 10844539"/>
                <a:gd name="connsiteX50" fmla="*/ 822515 w 4842919"/>
                <a:gd name="connsiteY50" fmla="*/ 7772698 h 10844539"/>
                <a:gd name="connsiteX51" fmla="*/ 698306 w 4842919"/>
                <a:gd name="connsiteY51" fmla="*/ 8794611 h 10844539"/>
                <a:gd name="connsiteX52" fmla="*/ 861871 w 4842919"/>
                <a:gd name="connsiteY52" fmla="*/ 9863643 h 10844539"/>
                <a:gd name="connsiteX53" fmla="*/ 1020133 w 4842919"/>
                <a:gd name="connsiteY53" fmla="*/ 10602197 h 10844539"/>
                <a:gd name="connsiteX54" fmla="*/ 1090471 w 4842919"/>
                <a:gd name="connsiteY54" fmla="*/ 10813213 h 10844539"/>
                <a:gd name="connsiteX55" fmla="*/ 1178394 w 4842919"/>
                <a:gd name="connsiteY55" fmla="*/ 10813213 h 10844539"/>
                <a:gd name="connsiteX56" fmla="*/ 1948698 w 4842919"/>
                <a:gd name="connsiteY56" fmla="*/ 10838613 h 10844539"/>
                <a:gd name="connsiteX57" fmla="*/ 2338979 w 4842919"/>
                <a:gd name="connsiteY57" fmla="*/ 10821028 h 10844539"/>
                <a:gd name="connsiteX58" fmla="*/ 2356563 w 4842919"/>
                <a:gd name="connsiteY58" fmla="*/ 10004320 h 10844539"/>
                <a:gd name="connsiteX59" fmla="*/ 2338979 w 4842919"/>
                <a:gd name="connsiteY59" fmla="*/ 9441613 h 10844539"/>
                <a:gd name="connsiteX60" fmla="*/ 2310160 w 4842919"/>
                <a:gd name="connsiteY60" fmla="*/ 9025932 h 10844539"/>
                <a:gd name="connsiteX61" fmla="*/ 2479656 w 4842919"/>
                <a:gd name="connsiteY61" fmla="*/ 9037166 h 10844539"/>
                <a:gd name="connsiteX62" fmla="*/ 2549994 w 4842919"/>
                <a:gd name="connsiteY62" fmla="*/ 9054751 h 10844539"/>
                <a:gd name="connsiteX63" fmla="*/ 2532410 w 4842919"/>
                <a:gd name="connsiteY63" fmla="*/ 9265766 h 10844539"/>
                <a:gd name="connsiteX64" fmla="*/ 2497240 w 4842919"/>
                <a:gd name="connsiteY64" fmla="*/ 9775720 h 10844539"/>
                <a:gd name="connsiteX65" fmla="*/ 2514825 w 4842919"/>
                <a:gd name="connsiteY65" fmla="*/ 10830797 h 10844539"/>
                <a:gd name="connsiteX66" fmla="*/ 2757590 w 4842919"/>
                <a:gd name="connsiteY66" fmla="*/ 10832263 h 10844539"/>
                <a:gd name="connsiteX67" fmla="*/ 3499563 w 4842919"/>
                <a:gd name="connsiteY67" fmla="*/ 10830797 h 10844539"/>
                <a:gd name="connsiteX68" fmla="*/ 3820483 w 4842919"/>
                <a:gd name="connsiteY68" fmla="*/ 10814678 h 10844539"/>
                <a:gd name="connsiteX69" fmla="*/ 3863467 w 4842919"/>
                <a:gd name="connsiteY69" fmla="*/ 10740920 h 10844539"/>
                <a:gd name="connsiteX70" fmla="*/ 3914756 w 4842919"/>
                <a:gd name="connsiteY70" fmla="*/ 10366759 h 10844539"/>
                <a:gd name="connsiteX71" fmla="*/ 4117956 w 4842919"/>
                <a:gd name="connsiteY71" fmla="*/ 9172470 h 10844539"/>
                <a:gd name="connsiteX72" fmla="*/ 4170011 w 4842919"/>
                <a:gd name="connsiteY72" fmla="*/ 8737391 h 10844539"/>
                <a:gd name="connsiteX73" fmla="*/ 4161486 w 4842919"/>
                <a:gd name="connsiteY73" fmla="*/ 8078640 h 10844539"/>
                <a:gd name="connsiteX74" fmla="*/ 4048340 w 4842919"/>
                <a:gd name="connsiteY74" fmla="*/ 7368455 h 10844539"/>
                <a:gd name="connsiteX75" fmla="*/ 3752447 w 4842919"/>
                <a:gd name="connsiteY75" fmla="*/ 6709857 h 10844539"/>
                <a:gd name="connsiteX76" fmla="*/ 3576297 w 4842919"/>
                <a:gd name="connsiteY76" fmla="*/ 6287204 h 10844539"/>
                <a:gd name="connsiteX77" fmla="*/ 3622656 w 4842919"/>
                <a:gd name="connsiteY77" fmla="*/ 5889520 h 10844539"/>
                <a:gd name="connsiteX78" fmla="*/ 3692994 w 4842919"/>
                <a:gd name="connsiteY78" fmla="*/ 5397151 h 10844539"/>
                <a:gd name="connsiteX79" fmla="*/ 3710579 w 4842919"/>
                <a:gd name="connsiteY79" fmla="*/ 5115797 h 10844539"/>
                <a:gd name="connsiteX80" fmla="*/ 3734304 w 4842919"/>
                <a:gd name="connsiteY80" fmla="*/ 5363936 h 10844539"/>
                <a:gd name="connsiteX81" fmla="*/ 3766752 w 4842919"/>
                <a:gd name="connsiteY81" fmla="*/ 6059505 h 10844539"/>
                <a:gd name="connsiteX82" fmla="*/ 3779452 w 4842919"/>
                <a:gd name="connsiteY82" fmla="*/ 6387263 h 10844539"/>
                <a:gd name="connsiteX83" fmla="*/ 3921594 w 4842919"/>
                <a:gd name="connsiteY83" fmla="*/ 6979766 h 10844539"/>
                <a:gd name="connsiteX84" fmla="*/ 4079856 w 4842919"/>
                <a:gd name="connsiteY84" fmla="*/ 7542474 h 10844539"/>
                <a:gd name="connsiteX85" fmla="*/ 4417591 w 4842919"/>
                <a:gd name="connsiteY85" fmla="*/ 8314523 h 10844539"/>
                <a:gd name="connsiteX86" fmla="*/ 4322970 w 4842919"/>
                <a:gd name="connsiteY86" fmla="*/ 8652537 h 10844539"/>
                <a:gd name="connsiteX87" fmla="*/ 4326040 w 4842919"/>
                <a:gd name="connsiteY87" fmla="*/ 8966828 h 10844539"/>
                <a:gd name="connsiteX88" fmla="*/ 4273286 w 4842919"/>
                <a:gd name="connsiteY88" fmla="*/ 9283351 h 10844539"/>
                <a:gd name="connsiteX89" fmla="*/ 4185363 w 4842919"/>
                <a:gd name="connsiteY89" fmla="*/ 9529536 h 10844539"/>
                <a:gd name="connsiteX90" fmla="*/ 4202948 w 4842919"/>
                <a:gd name="connsiteY90" fmla="*/ 9722966 h 10844539"/>
                <a:gd name="connsiteX91" fmla="*/ 4202948 w 4842919"/>
                <a:gd name="connsiteY91" fmla="*/ 9846059 h 10844539"/>
                <a:gd name="connsiteX92" fmla="*/ 4220533 w 4842919"/>
                <a:gd name="connsiteY92" fmla="*/ 10039489 h 10844539"/>
                <a:gd name="connsiteX93" fmla="*/ 4308456 w 4842919"/>
                <a:gd name="connsiteY93" fmla="*/ 10144997 h 10844539"/>
                <a:gd name="connsiteX94" fmla="*/ 4343625 w 4842919"/>
                <a:gd name="connsiteY94" fmla="*/ 10144997 h 10844539"/>
                <a:gd name="connsiteX95" fmla="*/ 4361210 w 4842919"/>
                <a:gd name="connsiteY95" fmla="*/ 10057074 h 10844539"/>
                <a:gd name="connsiteX96" fmla="*/ 4326040 w 4842919"/>
                <a:gd name="connsiteY96" fmla="*/ 9916397 h 10844539"/>
                <a:gd name="connsiteX97" fmla="*/ 4343625 w 4842919"/>
                <a:gd name="connsiteY97" fmla="*/ 9722966 h 10844539"/>
                <a:gd name="connsiteX98" fmla="*/ 4396379 w 4842919"/>
                <a:gd name="connsiteY98" fmla="*/ 9582289 h 10844539"/>
                <a:gd name="connsiteX99" fmla="*/ 4466717 w 4842919"/>
                <a:gd name="connsiteY99" fmla="*/ 9846059 h 10844539"/>
                <a:gd name="connsiteX100" fmla="*/ 4466717 w 4842919"/>
                <a:gd name="connsiteY100" fmla="*/ 10074659 h 10844539"/>
                <a:gd name="connsiteX101" fmla="*/ 4431548 w 4842919"/>
                <a:gd name="connsiteY101" fmla="*/ 10180166 h 10844539"/>
                <a:gd name="connsiteX102" fmla="*/ 4378794 w 4842919"/>
                <a:gd name="connsiteY102" fmla="*/ 10303259 h 10844539"/>
                <a:gd name="connsiteX103" fmla="*/ 4290871 w 4842919"/>
                <a:gd name="connsiteY103" fmla="*/ 10461520 h 10844539"/>
                <a:gd name="connsiteX104" fmla="*/ 4290871 w 4842919"/>
                <a:gd name="connsiteY104" fmla="*/ 10496689 h 10844539"/>
                <a:gd name="connsiteX105" fmla="*/ 4449133 w 4842919"/>
                <a:gd name="connsiteY105" fmla="*/ 10320843 h 10844539"/>
                <a:gd name="connsiteX106" fmla="*/ 4607394 w 4842919"/>
                <a:gd name="connsiteY106" fmla="*/ 10250505 h 10844539"/>
                <a:gd name="connsiteX107" fmla="*/ 4712902 w 4842919"/>
                <a:gd name="connsiteY107" fmla="*/ 10074659 h 10844539"/>
                <a:gd name="connsiteX108" fmla="*/ 4783240 w 4842919"/>
                <a:gd name="connsiteY108" fmla="*/ 9916397 h 10844539"/>
                <a:gd name="connsiteX109" fmla="*/ 4835994 w 4842919"/>
                <a:gd name="connsiteY109" fmla="*/ 9740551 h 10844539"/>
                <a:gd name="connsiteX110" fmla="*/ 4783240 w 4842919"/>
                <a:gd name="connsiteY110" fmla="*/ 9406443 h 10844539"/>
                <a:gd name="connsiteX111" fmla="*/ 4842833 w 4842919"/>
                <a:gd name="connsiteY111" fmla="*/ 8994182 h 10844539"/>
                <a:gd name="connsiteX112" fmla="*/ 4767051 w 4842919"/>
                <a:gd name="connsiteY112" fmla="*/ 8494835 h 10844539"/>
                <a:gd name="connsiteX113" fmla="*/ 4720438 w 4842919"/>
                <a:gd name="connsiteY113" fmla="*/ 7532146 h 10844539"/>
                <a:gd name="connsiteX114" fmla="*/ 4705086 w 4842919"/>
                <a:gd name="connsiteY114" fmla="*/ 6929803 h 10844539"/>
                <a:gd name="connsiteX115" fmla="*/ 4633144 w 4842919"/>
                <a:gd name="connsiteY115" fmla="*/ 6381611 h 10844539"/>
                <a:gd name="connsiteX116" fmla="*/ 4509423 w 4842919"/>
                <a:gd name="connsiteY116" fmla="*/ 5797689 h 10844539"/>
                <a:gd name="connsiteX117" fmla="*/ 4468950 w 4842919"/>
                <a:gd name="connsiteY117" fmla="*/ 4536900 h 10844539"/>
                <a:gd name="connsiteX118" fmla="*/ 4486334 w 4842919"/>
                <a:gd name="connsiteY118" fmla="*/ 3790581 h 10844539"/>
                <a:gd name="connsiteX119" fmla="*/ 4249079 w 4842919"/>
                <a:gd name="connsiteY119" fmla="*/ 3340208 h 10844539"/>
                <a:gd name="connsiteX120" fmla="*/ 3999320 w 4842919"/>
                <a:gd name="connsiteY120" fmla="*/ 3134280 h 10844539"/>
                <a:gd name="connsiteX121" fmla="*/ 3678324 w 4842919"/>
                <a:gd name="connsiteY121" fmla="*/ 3002758 h 10844539"/>
                <a:gd name="connsiteX122" fmla="*/ 3402429 w 4842919"/>
                <a:gd name="connsiteY122" fmla="*/ 2835938 h 10844539"/>
                <a:gd name="connsiteX123" fmla="*/ 3024779 w 4842919"/>
                <a:gd name="connsiteY123" fmla="*/ 2618782 h 10844539"/>
                <a:gd name="connsiteX124" fmla="*/ 2932566 w 4842919"/>
                <a:gd name="connsiteY124" fmla="*/ 2321634 h 10844539"/>
                <a:gd name="connsiteX125" fmla="*/ 2940426 w 4842919"/>
                <a:gd name="connsiteY125" fmla="*/ 2048534 h 10844539"/>
                <a:gd name="connsiteX126" fmla="*/ 3136471 w 4842919"/>
                <a:gd name="connsiteY126" fmla="*/ 2055350 h 10844539"/>
                <a:gd name="connsiteX127" fmla="*/ 3381669 w 4842919"/>
                <a:gd name="connsiteY127" fmla="*/ 2064655 h 10844539"/>
                <a:gd name="connsiteX128" fmla="*/ 3456335 w 4842919"/>
                <a:gd name="connsiteY128" fmla="*/ 1872657 h 10844539"/>
                <a:gd name="connsiteX129" fmla="*/ 3490152 w 4842919"/>
                <a:gd name="connsiteY129" fmla="*/ 1834162 h 10844539"/>
                <a:gd name="connsiteX130" fmla="*/ 3544393 w 4842919"/>
                <a:gd name="connsiteY130" fmla="*/ 1774720 h 10844539"/>
                <a:gd name="connsiteX131" fmla="*/ 3517148 w 4842919"/>
                <a:gd name="connsiteY131" fmla="*/ 1698444 h 10844539"/>
                <a:gd name="connsiteX132" fmla="*/ 3479084 w 4842919"/>
                <a:gd name="connsiteY132" fmla="*/ 1672741 h 10844539"/>
                <a:gd name="connsiteX133" fmla="*/ 3538167 w 4842919"/>
                <a:gd name="connsiteY133" fmla="*/ 1647680 h 10844539"/>
                <a:gd name="connsiteX134" fmla="*/ 3581842 w 4842919"/>
                <a:gd name="connsiteY134" fmla="*/ 1598300 h 10844539"/>
                <a:gd name="connsiteX135" fmla="*/ 3576833 w 4842919"/>
                <a:gd name="connsiteY135" fmla="*/ 1533129 h 10844539"/>
                <a:gd name="connsiteX136" fmla="*/ 3582358 w 4842919"/>
                <a:gd name="connsiteY136" fmla="*/ 1437316 h 10844539"/>
                <a:gd name="connsiteX137" fmla="*/ 3625953 w 4842919"/>
                <a:gd name="connsiteY137" fmla="*/ 1394453 h 10844539"/>
                <a:gd name="connsiteX138" fmla="*/ 3724744 w 4842919"/>
                <a:gd name="connsiteY138" fmla="*/ 1373572 h 10844539"/>
                <a:gd name="connsiteX139" fmla="*/ 3777254 w 4842919"/>
                <a:gd name="connsiteY139" fmla="*/ 1295174 h 10844539"/>
                <a:gd name="connsiteX140" fmla="*/ 3694093 w 4842919"/>
                <a:gd name="connsiteY140" fmla="*/ 1189665 h 10844539"/>
                <a:gd name="connsiteX141" fmla="*/ 3635111 w 4842919"/>
                <a:gd name="connsiteY141" fmla="*/ 1106749 h 10844539"/>
                <a:gd name="connsiteX142" fmla="*/ 3576129 w 4842919"/>
                <a:gd name="connsiteY142" fmla="*/ 991838 h 10844539"/>
                <a:gd name="connsiteX143" fmla="*/ 3618394 w 4842919"/>
                <a:gd name="connsiteY143" fmla="*/ 798392 h 10844539"/>
                <a:gd name="connsiteX144" fmla="*/ 3578949 w 4842919"/>
                <a:gd name="connsiteY144" fmla="*/ 379767 h 10844539"/>
                <a:gd name="connsiteX145" fmla="*/ 3230479 w 4842919"/>
                <a:gd name="connsiteY145" fmla="*/ 98358 h 10844539"/>
                <a:gd name="connsiteX146" fmla="*/ 2717060 w 4842919"/>
                <a:gd name="connsiteY146" fmla="*/ 854 h 10844539"/>
                <a:gd name="connsiteX147" fmla="*/ 2198302 w 4842919"/>
                <a:gd name="connsiteY147" fmla="*/ 70479 h 10844539"/>
                <a:gd name="connsiteX148" fmla="*/ 1776271 w 4842919"/>
                <a:gd name="connsiteY148" fmla="*/ 367951 h 10844539"/>
                <a:gd name="connsiteX149" fmla="*/ 1639257 w 4842919"/>
                <a:gd name="connsiteY149" fmla="*/ 692168 h 10844539"/>
                <a:gd name="connsiteX150" fmla="*/ 1628634 w 4842919"/>
                <a:gd name="connsiteY150" fmla="*/ 1143873 h 10844539"/>
                <a:gd name="connsiteX151" fmla="*/ 1792184 w 4842919"/>
                <a:gd name="connsiteY151" fmla="*/ 1466621 h 10844539"/>
                <a:gd name="connsiteX152" fmla="*/ 2061231 w 4842919"/>
                <a:gd name="connsiteY152" fmla="*/ 1853320 h 10844539"/>
                <a:gd name="connsiteX153" fmla="*/ 2064963 w 4842919"/>
                <a:gd name="connsiteY153" fmla="*/ 2162318 h 10844539"/>
                <a:gd name="connsiteX154" fmla="*/ 2004871 w 4842919"/>
                <a:gd name="connsiteY154" fmla="*/ 2513274 h 10844539"/>
                <a:gd name="connsiteX155" fmla="*/ 1562185 w 4842919"/>
                <a:gd name="connsiteY155" fmla="*/ 2813051 h 10844539"/>
                <a:gd name="connsiteX156" fmla="*/ 1139317 w 4842919"/>
                <a:gd name="connsiteY156" fmla="*/ 3020995 h 10844539"/>
                <a:gd name="connsiteX0" fmla="*/ 1139317 w 4842919"/>
                <a:gd name="connsiteY0" fmla="*/ 3020995 h 10844539"/>
                <a:gd name="connsiteX1" fmla="*/ 521192 w 4842919"/>
                <a:gd name="connsiteY1" fmla="*/ 3348556 h 10844539"/>
                <a:gd name="connsiteX2" fmla="*/ 332099 w 4842919"/>
                <a:gd name="connsiteY2" fmla="*/ 4163157 h 10844539"/>
                <a:gd name="connsiteX3" fmla="*/ 354011 w 4842919"/>
                <a:gd name="connsiteY3" fmla="*/ 5141058 h 10844539"/>
                <a:gd name="connsiteX4" fmla="*/ 305583 w 4842919"/>
                <a:gd name="connsiteY4" fmla="*/ 5727630 h 10844539"/>
                <a:gd name="connsiteX5" fmla="*/ 145298 w 4842919"/>
                <a:gd name="connsiteY5" fmla="*/ 6569807 h 10844539"/>
                <a:gd name="connsiteX6" fmla="*/ 95824 w 4842919"/>
                <a:gd name="connsiteY6" fmla="*/ 7433059 h 10844539"/>
                <a:gd name="connsiteX7" fmla="*/ 83682 w 4842919"/>
                <a:gd name="connsiteY7" fmla="*/ 8064430 h 10844539"/>
                <a:gd name="connsiteX8" fmla="*/ 51583 w 4842919"/>
                <a:gd name="connsiteY8" fmla="*/ 8331549 h 10844539"/>
                <a:gd name="connsiteX9" fmla="*/ 51583 w 4842919"/>
                <a:gd name="connsiteY9" fmla="*/ 8601459 h 10844539"/>
                <a:gd name="connsiteX10" fmla="*/ 158486 w 4842919"/>
                <a:gd name="connsiteY10" fmla="*/ 8755813 h 10844539"/>
                <a:gd name="connsiteX11" fmla="*/ 105733 w 4842919"/>
                <a:gd name="connsiteY11" fmla="*/ 8808566 h 10844539"/>
                <a:gd name="connsiteX12" fmla="*/ 193656 w 4842919"/>
                <a:gd name="connsiteY12" fmla="*/ 8878905 h 10844539"/>
                <a:gd name="connsiteX13" fmla="*/ 211240 w 4842919"/>
                <a:gd name="connsiteY13" fmla="*/ 8949243 h 10844539"/>
                <a:gd name="connsiteX14" fmla="*/ 211240 w 4842919"/>
                <a:gd name="connsiteY14" fmla="*/ 9001997 h 10844539"/>
                <a:gd name="connsiteX15" fmla="*/ 158486 w 4842919"/>
                <a:gd name="connsiteY15" fmla="*/ 9072336 h 10844539"/>
                <a:gd name="connsiteX16" fmla="*/ 105733 w 4842919"/>
                <a:gd name="connsiteY16" fmla="*/ 9177843 h 10844539"/>
                <a:gd name="connsiteX17" fmla="*/ 52979 w 4842919"/>
                <a:gd name="connsiteY17" fmla="*/ 9511951 h 10844539"/>
                <a:gd name="connsiteX18" fmla="*/ 225 w 4842919"/>
                <a:gd name="connsiteY18" fmla="*/ 9775720 h 10844539"/>
                <a:gd name="connsiteX19" fmla="*/ 35394 w 4842919"/>
                <a:gd name="connsiteY19" fmla="*/ 9898813 h 10844539"/>
                <a:gd name="connsiteX20" fmla="*/ 70563 w 4842919"/>
                <a:gd name="connsiteY20" fmla="*/ 10057074 h 10844539"/>
                <a:gd name="connsiteX21" fmla="*/ 228825 w 4842919"/>
                <a:gd name="connsiteY21" fmla="*/ 10303259 h 10844539"/>
                <a:gd name="connsiteX22" fmla="*/ 422256 w 4842919"/>
                <a:gd name="connsiteY22" fmla="*/ 10479105 h 10844539"/>
                <a:gd name="connsiteX23" fmla="*/ 527763 w 4842919"/>
                <a:gd name="connsiteY23" fmla="*/ 10496689 h 10844539"/>
                <a:gd name="connsiteX24" fmla="*/ 562933 w 4842919"/>
                <a:gd name="connsiteY24" fmla="*/ 10479105 h 10844539"/>
                <a:gd name="connsiteX25" fmla="*/ 510179 w 4842919"/>
                <a:gd name="connsiteY25" fmla="*/ 10356013 h 10844539"/>
                <a:gd name="connsiteX26" fmla="*/ 457425 w 4842919"/>
                <a:gd name="connsiteY26" fmla="*/ 10285674 h 10844539"/>
                <a:gd name="connsiteX27" fmla="*/ 369502 w 4842919"/>
                <a:gd name="connsiteY27" fmla="*/ 10162582 h 10844539"/>
                <a:gd name="connsiteX28" fmla="*/ 351917 w 4842919"/>
                <a:gd name="connsiteY28" fmla="*/ 9846059 h 10844539"/>
                <a:gd name="connsiteX29" fmla="*/ 422256 w 4842919"/>
                <a:gd name="connsiteY29" fmla="*/ 9652628 h 10844539"/>
                <a:gd name="connsiteX30" fmla="*/ 422256 w 4842919"/>
                <a:gd name="connsiteY30" fmla="*/ 9617459 h 10844539"/>
                <a:gd name="connsiteX31" fmla="*/ 527763 w 4842919"/>
                <a:gd name="connsiteY31" fmla="*/ 9775720 h 10844539"/>
                <a:gd name="connsiteX32" fmla="*/ 510179 w 4842919"/>
                <a:gd name="connsiteY32" fmla="*/ 9933982 h 10844539"/>
                <a:gd name="connsiteX33" fmla="*/ 492594 w 4842919"/>
                <a:gd name="connsiteY33" fmla="*/ 10092243 h 10844539"/>
                <a:gd name="connsiteX34" fmla="*/ 492594 w 4842919"/>
                <a:gd name="connsiteY34" fmla="*/ 10162582 h 10844539"/>
                <a:gd name="connsiteX35" fmla="*/ 562933 w 4842919"/>
                <a:gd name="connsiteY35" fmla="*/ 10180166 h 10844539"/>
                <a:gd name="connsiteX36" fmla="*/ 615686 w 4842919"/>
                <a:gd name="connsiteY36" fmla="*/ 9933982 h 10844539"/>
                <a:gd name="connsiteX37" fmla="*/ 615686 w 4842919"/>
                <a:gd name="connsiteY37" fmla="*/ 9670213 h 10844539"/>
                <a:gd name="connsiteX38" fmla="*/ 562933 w 4842919"/>
                <a:gd name="connsiteY38" fmla="*/ 9318520 h 10844539"/>
                <a:gd name="connsiteX39" fmla="*/ 527763 w 4842919"/>
                <a:gd name="connsiteY39" fmla="*/ 9089920 h 10844539"/>
                <a:gd name="connsiteX40" fmla="*/ 492594 w 4842919"/>
                <a:gd name="connsiteY40" fmla="*/ 8861320 h 10844539"/>
                <a:gd name="connsiteX41" fmla="*/ 562933 w 4842919"/>
                <a:gd name="connsiteY41" fmla="*/ 8579966 h 10844539"/>
                <a:gd name="connsiteX42" fmla="*/ 502642 w 4842919"/>
                <a:gd name="connsiteY42" fmla="*/ 8218225 h 10844539"/>
                <a:gd name="connsiteX43" fmla="*/ 974382 w 4842919"/>
                <a:gd name="connsiteY43" fmla="*/ 6496406 h 10844539"/>
                <a:gd name="connsiteX44" fmla="*/ 1067405 w 4842919"/>
                <a:gd name="connsiteY44" fmla="*/ 5613190 h 10844539"/>
                <a:gd name="connsiteX45" fmla="*/ 1093998 w 4842919"/>
                <a:gd name="connsiteY45" fmla="*/ 5115544 h 10844539"/>
                <a:gd name="connsiteX46" fmla="*/ 1130115 w 4842919"/>
                <a:gd name="connsiteY46" fmla="*/ 5187606 h 10844539"/>
                <a:gd name="connsiteX47" fmla="*/ 1207423 w 4842919"/>
                <a:gd name="connsiteY47" fmla="*/ 5640520 h 10844539"/>
                <a:gd name="connsiteX48" fmla="*/ 1325236 w 4842919"/>
                <a:gd name="connsiteY48" fmla="*/ 6306071 h 10844539"/>
                <a:gd name="connsiteX49" fmla="*/ 1193086 w 4842919"/>
                <a:gd name="connsiteY49" fmla="*/ 6738454 h 10844539"/>
                <a:gd name="connsiteX50" fmla="*/ 822515 w 4842919"/>
                <a:gd name="connsiteY50" fmla="*/ 7772698 h 10844539"/>
                <a:gd name="connsiteX51" fmla="*/ 698306 w 4842919"/>
                <a:gd name="connsiteY51" fmla="*/ 8794611 h 10844539"/>
                <a:gd name="connsiteX52" fmla="*/ 861871 w 4842919"/>
                <a:gd name="connsiteY52" fmla="*/ 9863643 h 10844539"/>
                <a:gd name="connsiteX53" fmla="*/ 1020133 w 4842919"/>
                <a:gd name="connsiteY53" fmla="*/ 10602197 h 10844539"/>
                <a:gd name="connsiteX54" fmla="*/ 1090471 w 4842919"/>
                <a:gd name="connsiteY54" fmla="*/ 10813213 h 10844539"/>
                <a:gd name="connsiteX55" fmla="*/ 1178394 w 4842919"/>
                <a:gd name="connsiteY55" fmla="*/ 10813213 h 10844539"/>
                <a:gd name="connsiteX56" fmla="*/ 1948698 w 4842919"/>
                <a:gd name="connsiteY56" fmla="*/ 10838613 h 10844539"/>
                <a:gd name="connsiteX57" fmla="*/ 2338979 w 4842919"/>
                <a:gd name="connsiteY57" fmla="*/ 10821028 h 10844539"/>
                <a:gd name="connsiteX58" fmla="*/ 2356563 w 4842919"/>
                <a:gd name="connsiteY58" fmla="*/ 10004320 h 10844539"/>
                <a:gd name="connsiteX59" fmla="*/ 2338979 w 4842919"/>
                <a:gd name="connsiteY59" fmla="*/ 9441613 h 10844539"/>
                <a:gd name="connsiteX60" fmla="*/ 2310160 w 4842919"/>
                <a:gd name="connsiteY60" fmla="*/ 9025932 h 10844539"/>
                <a:gd name="connsiteX61" fmla="*/ 2479656 w 4842919"/>
                <a:gd name="connsiteY61" fmla="*/ 9037166 h 10844539"/>
                <a:gd name="connsiteX62" fmla="*/ 2549994 w 4842919"/>
                <a:gd name="connsiteY62" fmla="*/ 9054751 h 10844539"/>
                <a:gd name="connsiteX63" fmla="*/ 2532410 w 4842919"/>
                <a:gd name="connsiteY63" fmla="*/ 9265766 h 10844539"/>
                <a:gd name="connsiteX64" fmla="*/ 2497240 w 4842919"/>
                <a:gd name="connsiteY64" fmla="*/ 9775720 h 10844539"/>
                <a:gd name="connsiteX65" fmla="*/ 2514825 w 4842919"/>
                <a:gd name="connsiteY65" fmla="*/ 10830797 h 10844539"/>
                <a:gd name="connsiteX66" fmla="*/ 2757590 w 4842919"/>
                <a:gd name="connsiteY66" fmla="*/ 10832263 h 10844539"/>
                <a:gd name="connsiteX67" fmla="*/ 3499563 w 4842919"/>
                <a:gd name="connsiteY67" fmla="*/ 10830797 h 10844539"/>
                <a:gd name="connsiteX68" fmla="*/ 3820483 w 4842919"/>
                <a:gd name="connsiteY68" fmla="*/ 10814678 h 10844539"/>
                <a:gd name="connsiteX69" fmla="*/ 3863467 w 4842919"/>
                <a:gd name="connsiteY69" fmla="*/ 10740920 h 10844539"/>
                <a:gd name="connsiteX70" fmla="*/ 3914756 w 4842919"/>
                <a:gd name="connsiteY70" fmla="*/ 10366759 h 10844539"/>
                <a:gd name="connsiteX71" fmla="*/ 4117956 w 4842919"/>
                <a:gd name="connsiteY71" fmla="*/ 9172470 h 10844539"/>
                <a:gd name="connsiteX72" fmla="*/ 4170011 w 4842919"/>
                <a:gd name="connsiteY72" fmla="*/ 8737391 h 10844539"/>
                <a:gd name="connsiteX73" fmla="*/ 4161486 w 4842919"/>
                <a:gd name="connsiteY73" fmla="*/ 8078640 h 10844539"/>
                <a:gd name="connsiteX74" fmla="*/ 4048340 w 4842919"/>
                <a:gd name="connsiteY74" fmla="*/ 7368455 h 10844539"/>
                <a:gd name="connsiteX75" fmla="*/ 3752447 w 4842919"/>
                <a:gd name="connsiteY75" fmla="*/ 6709857 h 10844539"/>
                <a:gd name="connsiteX76" fmla="*/ 3576297 w 4842919"/>
                <a:gd name="connsiteY76" fmla="*/ 6287204 h 10844539"/>
                <a:gd name="connsiteX77" fmla="*/ 3622656 w 4842919"/>
                <a:gd name="connsiteY77" fmla="*/ 5889520 h 10844539"/>
                <a:gd name="connsiteX78" fmla="*/ 3692994 w 4842919"/>
                <a:gd name="connsiteY78" fmla="*/ 5397151 h 10844539"/>
                <a:gd name="connsiteX79" fmla="*/ 3710579 w 4842919"/>
                <a:gd name="connsiteY79" fmla="*/ 5115797 h 10844539"/>
                <a:gd name="connsiteX80" fmla="*/ 3734304 w 4842919"/>
                <a:gd name="connsiteY80" fmla="*/ 5363936 h 10844539"/>
                <a:gd name="connsiteX81" fmla="*/ 3766752 w 4842919"/>
                <a:gd name="connsiteY81" fmla="*/ 6059505 h 10844539"/>
                <a:gd name="connsiteX82" fmla="*/ 3779452 w 4842919"/>
                <a:gd name="connsiteY82" fmla="*/ 6387263 h 10844539"/>
                <a:gd name="connsiteX83" fmla="*/ 3921594 w 4842919"/>
                <a:gd name="connsiteY83" fmla="*/ 6979766 h 10844539"/>
                <a:gd name="connsiteX84" fmla="*/ 4079856 w 4842919"/>
                <a:gd name="connsiteY84" fmla="*/ 7542474 h 10844539"/>
                <a:gd name="connsiteX85" fmla="*/ 4417591 w 4842919"/>
                <a:gd name="connsiteY85" fmla="*/ 8314523 h 10844539"/>
                <a:gd name="connsiteX86" fmla="*/ 4322970 w 4842919"/>
                <a:gd name="connsiteY86" fmla="*/ 8652537 h 10844539"/>
                <a:gd name="connsiteX87" fmla="*/ 4273286 w 4842919"/>
                <a:gd name="connsiteY87" fmla="*/ 9283351 h 10844539"/>
                <a:gd name="connsiteX88" fmla="*/ 4185363 w 4842919"/>
                <a:gd name="connsiteY88" fmla="*/ 9529536 h 10844539"/>
                <a:gd name="connsiteX89" fmla="*/ 4202948 w 4842919"/>
                <a:gd name="connsiteY89" fmla="*/ 9722966 h 10844539"/>
                <a:gd name="connsiteX90" fmla="*/ 4202948 w 4842919"/>
                <a:gd name="connsiteY90" fmla="*/ 9846059 h 10844539"/>
                <a:gd name="connsiteX91" fmla="*/ 4220533 w 4842919"/>
                <a:gd name="connsiteY91" fmla="*/ 10039489 h 10844539"/>
                <a:gd name="connsiteX92" fmla="*/ 4308456 w 4842919"/>
                <a:gd name="connsiteY92" fmla="*/ 10144997 h 10844539"/>
                <a:gd name="connsiteX93" fmla="*/ 4343625 w 4842919"/>
                <a:gd name="connsiteY93" fmla="*/ 10144997 h 10844539"/>
                <a:gd name="connsiteX94" fmla="*/ 4361210 w 4842919"/>
                <a:gd name="connsiteY94" fmla="*/ 10057074 h 10844539"/>
                <a:gd name="connsiteX95" fmla="*/ 4326040 w 4842919"/>
                <a:gd name="connsiteY95" fmla="*/ 9916397 h 10844539"/>
                <a:gd name="connsiteX96" fmla="*/ 4343625 w 4842919"/>
                <a:gd name="connsiteY96" fmla="*/ 9722966 h 10844539"/>
                <a:gd name="connsiteX97" fmla="*/ 4396379 w 4842919"/>
                <a:gd name="connsiteY97" fmla="*/ 9582289 h 10844539"/>
                <a:gd name="connsiteX98" fmla="*/ 4466717 w 4842919"/>
                <a:gd name="connsiteY98" fmla="*/ 9846059 h 10844539"/>
                <a:gd name="connsiteX99" fmla="*/ 4466717 w 4842919"/>
                <a:gd name="connsiteY99" fmla="*/ 10074659 h 10844539"/>
                <a:gd name="connsiteX100" fmla="*/ 4431548 w 4842919"/>
                <a:gd name="connsiteY100" fmla="*/ 10180166 h 10844539"/>
                <a:gd name="connsiteX101" fmla="*/ 4378794 w 4842919"/>
                <a:gd name="connsiteY101" fmla="*/ 10303259 h 10844539"/>
                <a:gd name="connsiteX102" fmla="*/ 4290871 w 4842919"/>
                <a:gd name="connsiteY102" fmla="*/ 10461520 h 10844539"/>
                <a:gd name="connsiteX103" fmla="*/ 4290871 w 4842919"/>
                <a:gd name="connsiteY103" fmla="*/ 10496689 h 10844539"/>
                <a:gd name="connsiteX104" fmla="*/ 4449133 w 4842919"/>
                <a:gd name="connsiteY104" fmla="*/ 10320843 h 10844539"/>
                <a:gd name="connsiteX105" fmla="*/ 4607394 w 4842919"/>
                <a:gd name="connsiteY105" fmla="*/ 10250505 h 10844539"/>
                <a:gd name="connsiteX106" fmla="*/ 4712902 w 4842919"/>
                <a:gd name="connsiteY106" fmla="*/ 10074659 h 10844539"/>
                <a:gd name="connsiteX107" fmla="*/ 4783240 w 4842919"/>
                <a:gd name="connsiteY107" fmla="*/ 9916397 h 10844539"/>
                <a:gd name="connsiteX108" fmla="*/ 4835994 w 4842919"/>
                <a:gd name="connsiteY108" fmla="*/ 9740551 h 10844539"/>
                <a:gd name="connsiteX109" fmla="*/ 4783240 w 4842919"/>
                <a:gd name="connsiteY109" fmla="*/ 9406443 h 10844539"/>
                <a:gd name="connsiteX110" fmla="*/ 4842833 w 4842919"/>
                <a:gd name="connsiteY110" fmla="*/ 8994182 h 10844539"/>
                <a:gd name="connsiteX111" fmla="*/ 4767051 w 4842919"/>
                <a:gd name="connsiteY111" fmla="*/ 8494835 h 10844539"/>
                <a:gd name="connsiteX112" fmla="*/ 4720438 w 4842919"/>
                <a:gd name="connsiteY112" fmla="*/ 7532146 h 10844539"/>
                <a:gd name="connsiteX113" fmla="*/ 4705086 w 4842919"/>
                <a:gd name="connsiteY113" fmla="*/ 6929803 h 10844539"/>
                <a:gd name="connsiteX114" fmla="*/ 4633144 w 4842919"/>
                <a:gd name="connsiteY114" fmla="*/ 6381611 h 10844539"/>
                <a:gd name="connsiteX115" fmla="*/ 4509423 w 4842919"/>
                <a:gd name="connsiteY115" fmla="*/ 5797689 h 10844539"/>
                <a:gd name="connsiteX116" fmla="*/ 4468950 w 4842919"/>
                <a:gd name="connsiteY116" fmla="*/ 4536900 h 10844539"/>
                <a:gd name="connsiteX117" fmla="*/ 4486334 w 4842919"/>
                <a:gd name="connsiteY117" fmla="*/ 3790581 h 10844539"/>
                <a:gd name="connsiteX118" fmla="*/ 4249079 w 4842919"/>
                <a:gd name="connsiteY118" fmla="*/ 3340208 h 10844539"/>
                <a:gd name="connsiteX119" fmla="*/ 3999320 w 4842919"/>
                <a:gd name="connsiteY119" fmla="*/ 3134280 h 10844539"/>
                <a:gd name="connsiteX120" fmla="*/ 3678324 w 4842919"/>
                <a:gd name="connsiteY120" fmla="*/ 3002758 h 10844539"/>
                <a:gd name="connsiteX121" fmla="*/ 3402429 w 4842919"/>
                <a:gd name="connsiteY121" fmla="*/ 2835938 h 10844539"/>
                <a:gd name="connsiteX122" fmla="*/ 3024779 w 4842919"/>
                <a:gd name="connsiteY122" fmla="*/ 2618782 h 10844539"/>
                <a:gd name="connsiteX123" fmla="*/ 2932566 w 4842919"/>
                <a:gd name="connsiteY123" fmla="*/ 2321634 h 10844539"/>
                <a:gd name="connsiteX124" fmla="*/ 2940426 w 4842919"/>
                <a:gd name="connsiteY124" fmla="*/ 2048534 h 10844539"/>
                <a:gd name="connsiteX125" fmla="*/ 3136471 w 4842919"/>
                <a:gd name="connsiteY125" fmla="*/ 2055350 h 10844539"/>
                <a:gd name="connsiteX126" fmla="*/ 3381669 w 4842919"/>
                <a:gd name="connsiteY126" fmla="*/ 2064655 h 10844539"/>
                <a:gd name="connsiteX127" fmla="*/ 3456335 w 4842919"/>
                <a:gd name="connsiteY127" fmla="*/ 1872657 h 10844539"/>
                <a:gd name="connsiteX128" fmla="*/ 3490152 w 4842919"/>
                <a:gd name="connsiteY128" fmla="*/ 1834162 h 10844539"/>
                <a:gd name="connsiteX129" fmla="*/ 3544393 w 4842919"/>
                <a:gd name="connsiteY129" fmla="*/ 1774720 h 10844539"/>
                <a:gd name="connsiteX130" fmla="*/ 3517148 w 4842919"/>
                <a:gd name="connsiteY130" fmla="*/ 1698444 h 10844539"/>
                <a:gd name="connsiteX131" fmla="*/ 3479084 w 4842919"/>
                <a:gd name="connsiteY131" fmla="*/ 1672741 h 10844539"/>
                <a:gd name="connsiteX132" fmla="*/ 3538167 w 4842919"/>
                <a:gd name="connsiteY132" fmla="*/ 1647680 h 10844539"/>
                <a:gd name="connsiteX133" fmla="*/ 3581842 w 4842919"/>
                <a:gd name="connsiteY133" fmla="*/ 1598300 h 10844539"/>
                <a:gd name="connsiteX134" fmla="*/ 3576833 w 4842919"/>
                <a:gd name="connsiteY134" fmla="*/ 1533129 h 10844539"/>
                <a:gd name="connsiteX135" fmla="*/ 3582358 w 4842919"/>
                <a:gd name="connsiteY135" fmla="*/ 1437316 h 10844539"/>
                <a:gd name="connsiteX136" fmla="*/ 3625953 w 4842919"/>
                <a:gd name="connsiteY136" fmla="*/ 1394453 h 10844539"/>
                <a:gd name="connsiteX137" fmla="*/ 3724744 w 4842919"/>
                <a:gd name="connsiteY137" fmla="*/ 1373572 h 10844539"/>
                <a:gd name="connsiteX138" fmla="*/ 3777254 w 4842919"/>
                <a:gd name="connsiteY138" fmla="*/ 1295174 h 10844539"/>
                <a:gd name="connsiteX139" fmla="*/ 3694093 w 4842919"/>
                <a:gd name="connsiteY139" fmla="*/ 1189665 h 10844539"/>
                <a:gd name="connsiteX140" fmla="*/ 3635111 w 4842919"/>
                <a:gd name="connsiteY140" fmla="*/ 1106749 h 10844539"/>
                <a:gd name="connsiteX141" fmla="*/ 3576129 w 4842919"/>
                <a:gd name="connsiteY141" fmla="*/ 991838 h 10844539"/>
                <a:gd name="connsiteX142" fmla="*/ 3618394 w 4842919"/>
                <a:gd name="connsiteY142" fmla="*/ 798392 h 10844539"/>
                <a:gd name="connsiteX143" fmla="*/ 3578949 w 4842919"/>
                <a:gd name="connsiteY143" fmla="*/ 379767 h 10844539"/>
                <a:gd name="connsiteX144" fmla="*/ 3230479 w 4842919"/>
                <a:gd name="connsiteY144" fmla="*/ 98358 h 10844539"/>
                <a:gd name="connsiteX145" fmla="*/ 2717060 w 4842919"/>
                <a:gd name="connsiteY145" fmla="*/ 854 h 10844539"/>
                <a:gd name="connsiteX146" fmla="*/ 2198302 w 4842919"/>
                <a:gd name="connsiteY146" fmla="*/ 70479 h 10844539"/>
                <a:gd name="connsiteX147" fmla="*/ 1776271 w 4842919"/>
                <a:gd name="connsiteY147" fmla="*/ 367951 h 10844539"/>
                <a:gd name="connsiteX148" fmla="*/ 1639257 w 4842919"/>
                <a:gd name="connsiteY148" fmla="*/ 692168 h 10844539"/>
                <a:gd name="connsiteX149" fmla="*/ 1628634 w 4842919"/>
                <a:gd name="connsiteY149" fmla="*/ 1143873 h 10844539"/>
                <a:gd name="connsiteX150" fmla="*/ 1792184 w 4842919"/>
                <a:gd name="connsiteY150" fmla="*/ 1466621 h 10844539"/>
                <a:gd name="connsiteX151" fmla="*/ 2061231 w 4842919"/>
                <a:gd name="connsiteY151" fmla="*/ 1853320 h 10844539"/>
                <a:gd name="connsiteX152" fmla="*/ 2064963 w 4842919"/>
                <a:gd name="connsiteY152" fmla="*/ 2162318 h 10844539"/>
                <a:gd name="connsiteX153" fmla="*/ 2004871 w 4842919"/>
                <a:gd name="connsiteY153" fmla="*/ 2513274 h 10844539"/>
                <a:gd name="connsiteX154" fmla="*/ 1562185 w 4842919"/>
                <a:gd name="connsiteY154" fmla="*/ 2813051 h 10844539"/>
                <a:gd name="connsiteX155" fmla="*/ 1139317 w 4842919"/>
                <a:gd name="connsiteY155" fmla="*/ 3020995 h 10844539"/>
                <a:gd name="connsiteX0" fmla="*/ 1139317 w 4842919"/>
                <a:gd name="connsiteY0" fmla="*/ 3020995 h 10844539"/>
                <a:gd name="connsiteX1" fmla="*/ 521192 w 4842919"/>
                <a:gd name="connsiteY1" fmla="*/ 3348556 h 10844539"/>
                <a:gd name="connsiteX2" fmla="*/ 332099 w 4842919"/>
                <a:gd name="connsiteY2" fmla="*/ 4163157 h 10844539"/>
                <a:gd name="connsiteX3" fmla="*/ 354011 w 4842919"/>
                <a:gd name="connsiteY3" fmla="*/ 5141058 h 10844539"/>
                <a:gd name="connsiteX4" fmla="*/ 305583 w 4842919"/>
                <a:gd name="connsiteY4" fmla="*/ 5727630 h 10844539"/>
                <a:gd name="connsiteX5" fmla="*/ 145298 w 4842919"/>
                <a:gd name="connsiteY5" fmla="*/ 6569807 h 10844539"/>
                <a:gd name="connsiteX6" fmla="*/ 95824 w 4842919"/>
                <a:gd name="connsiteY6" fmla="*/ 7433059 h 10844539"/>
                <a:gd name="connsiteX7" fmla="*/ 83682 w 4842919"/>
                <a:gd name="connsiteY7" fmla="*/ 8064430 h 10844539"/>
                <a:gd name="connsiteX8" fmla="*/ 51583 w 4842919"/>
                <a:gd name="connsiteY8" fmla="*/ 8331549 h 10844539"/>
                <a:gd name="connsiteX9" fmla="*/ 51583 w 4842919"/>
                <a:gd name="connsiteY9" fmla="*/ 8601459 h 10844539"/>
                <a:gd name="connsiteX10" fmla="*/ 158486 w 4842919"/>
                <a:gd name="connsiteY10" fmla="*/ 8755813 h 10844539"/>
                <a:gd name="connsiteX11" fmla="*/ 105733 w 4842919"/>
                <a:gd name="connsiteY11" fmla="*/ 8808566 h 10844539"/>
                <a:gd name="connsiteX12" fmla="*/ 193656 w 4842919"/>
                <a:gd name="connsiteY12" fmla="*/ 8878905 h 10844539"/>
                <a:gd name="connsiteX13" fmla="*/ 211240 w 4842919"/>
                <a:gd name="connsiteY13" fmla="*/ 8949243 h 10844539"/>
                <a:gd name="connsiteX14" fmla="*/ 211240 w 4842919"/>
                <a:gd name="connsiteY14" fmla="*/ 9001997 h 10844539"/>
                <a:gd name="connsiteX15" fmla="*/ 158486 w 4842919"/>
                <a:gd name="connsiteY15" fmla="*/ 9072336 h 10844539"/>
                <a:gd name="connsiteX16" fmla="*/ 105733 w 4842919"/>
                <a:gd name="connsiteY16" fmla="*/ 9177843 h 10844539"/>
                <a:gd name="connsiteX17" fmla="*/ 52979 w 4842919"/>
                <a:gd name="connsiteY17" fmla="*/ 9511951 h 10844539"/>
                <a:gd name="connsiteX18" fmla="*/ 225 w 4842919"/>
                <a:gd name="connsiteY18" fmla="*/ 9775720 h 10844539"/>
                <a:gd name="connsiteX19" fmla="*/ 35394 w 4842919"/>
                <a:gd name="connsiteY19" fmla="*/ 9898813 h 10844539"/>
                <a:gd name="connsiteX20" fmla="*/ 70563 w 4842919"/>
                <a:gd name="connsiteY20" fmla="*/ 10057074 h 10844539"/>
                <a:gd name="connsiteX21" fmla="*/ 228825 w 4842919"/>
                <a:gd name="connsiteY21" fmla="*/ 10303259 h 10844539"/>
                <a:gd name="connsiteX22" fmla="*/ 422256 w 4842919"/>
                <a:gd name="connsiteY22" fmla="*/ 10479105 h 10844539"/>
                <a:gd name="connsiteX23" fmla="*/ 527763 w 4842919"/>
                <a:gd name="connsiteY23" fmla="*/ 10496689 h 10844539"/>
                <a:gd name="connsiteX24" fmla="*/ 562933 w 4842919"/>
                <a:gd name="connsiteY24" fmla="*/ 10479105 h 10844539"/>
                <a:gd name="connsiteX25" fmla="*/ 510179 w 4842919"/>
                <a:gd name="connsiteY25" fmla="*/ 10356013 h 10844539"/>
                <a:gd name="connsiteX26" fmla="*/ 457425 w 4842919"/>
                <a:gd name="connsiteY26" fmla="*/ 10285674 h 10844539"/>
                <a:gd name="connsiteX27" fmla="*/ 369502 w 4842919"/>
                <a:gd name="connsiteY27" fmla="*/ 10162582 h 10844539"/>
                <a:gd name="connsiteX28" fmla="*/ 351917 w 4842919"/>
                <a:gd name="connsiteY28" fmla="*/ 9846059 h 10844539"/>
                <a:gd name="connsiteX29" fmla="*/ 422256 w 4842919"/>
                <a:gd name="connsiteY29" fmla="*/ 9652628 h 10844539"/>
                <a:gd name="connsiteX30" fmla="*/ 422256 w 4842919"/>
                <a:gd name="connsiteY30" fmla="*/ 9617459 h 10844539"/>
                <a:gd name="connsiteX31" fmla="*/ 527763 w 4842919"/>
                <a:gd name="connsiteY31" fmla="*/ 9775720 h 10844539"/>
                <a:gd name="connsiteX32" fmla="*/ 510179 w 4842919"/>
                <a:gd name="connsiteY32" fmla="*/ 9933982 h 10844539"/>
                <a:gd name="connsiteX33" fmla="*/ 492594 w 4842919"/>
                <a:gd name="connsiteY33" fmla="*/ 10092243 h 10844539"/>
                <a:gd name="connsiteX34" fmla="*/ 492594 w 4842919"/>
                <a:gd name="connsiteY34" fmla="*/ 10162582 h 10844539"/>
                <a:gd name="connsiteX35" fmla="*/ 562933 w 4842919"/>
                <a:gd name="connsiteY35" fmla="*/ 10180166 h 10844539"/>
                <a:gd name="connsiteX36" fmla="*/ 615686 w 4842919"/>
                <a:gd name="connsiteY36" fmla="*/ 9933982 h 10844539"/>
                <a:gd name="connsiteX37" fmla="*/ 615686 w 4842919"/>
                <a:gd name="connsiteY37" fmla="*/ 9670213 h 10844539"/>
                <a:gd name="connsiteX38" fmla="*/ 562933 w 4842919"/>
                <a:gd name="connsiteY38" fmla="*/ 9318520 h 10844539"/>
                <a:gd name="connsiteX39" fmla="*/ 527763 w 4842919"/>
                <a:gd name="connsiteY39" fmla="*/ 9089920 h 10844539"/>
                <a:gd name="connsiteX40" fmla="*/ 492594 w 4842919"/>
                <a:gd name="connsiteY40" fmla="*/ 8861320 h 10844539"/>
                <a:gd name="connsiteX41" fmla="*/ 562933 w 4842919"/>
                <a:gd name="connsiteY41" fmla="*/ 8579966 h 10844539"/>
                <a:gd name="connsiteX42" fmla="*/ 502642 w 4842919"/>
                <a:gd name="connsiteY42" fmla="*/ 8218225 h 10844539"/>
                <a:gd name="connsiteX43" fmla="*/ 974382 w 4842919"/>
                <a:gd name="connsiteY43" fmla="*/ 6496406 h 10844539"/>
                <a:gd name="connsiteX44" fmla="*/ 1067405 w 4842919"/>
                <a:gd name="connsiteY44" fmla="*/ 5613190 h 10844539"/>
                <a:gd name="connsiteX45" fmla="*/ 1093998 w 4842919"/>
                <a:gd name="connsiteY45" fmla="*/ 5115544 h 10844539"/>
                <a:gd name="connsiteX46" fmla="*/ 1130115 w 4842919"/>
                <a:gd name="connsiteY46" fmla="*/ 5187606 h 10844539"/>
                <a:gd name="connsiteX47" fmla="*/ 1207423 w 4842919"/>
                <a:gd name="connsiteY47" fmla="*/ 5640520 h 10844539"/>
                <a:gd name="connsiteX48" fmla="*/ 1325236 w 4842919"/>
                <a:gd name="connsiteY48" fmla="*/ 6306071 h 10844539"/>
                <a:gd name="connsiteX49" fmla="*/ 1193086 w 4842919"/>
                <a:gd name="connsiteY49" fmla="*/ 6738454 h 10844539"/>
                <a:gd name="connsiteX50" fmla="*/ 822515 w 4842919"/>
                <a:gd name="connsiteY50" fmla="*/ 7772698 h 10844539"/>
                <a:gd name="connsiteX51" fmla="*/ 698306 w 4842919"/>
                <a:gd name="connsiteY51" fmla="*/ 8794611 h 10844539"/>
                <a:gd name="connsiteX52" fmla="*/ 861871 w 4842919"/>
                <a:gd name="connsiteY52" fmla="*/ 9863643 h 10844539"/>
                <a:gd name="connsiteX53" fmla="*/ 1020133 w 4842919"/>
                <a:gd name="connsiteY53" fmla="*/ 10602197 h 10844539"/>
                <a:gd name="connsiteX54" fmla="*/ 1090471 w 4842919"/>
                <a:gd name="connsiteY54" fmla="*/ 10813213 h 10844539"/>
                <a:gd name="connsiteX55" fmla="*/ 1178394 w 4842919"/>
                <a:gd name="connsiteY55" fmla="*/ 10813213 h 10844539"/>
                <a:gd name="connsiteX56" fmla="*/ 1948698 w 4842919"/>
                <a:gd name="connsiteY56" fmla="*/ 10838613 h 10844539"/>
                <a:gd name="connsiteX57" fmla="*/ 2338979 w 4842919"/>
                <a:gd name="connsiteY57" fmla="*/ 10821028 h 10844539"/>
                <a:gd name="connsiteX58" fmla="*/ 2356563 w 4842919"/>
                <a:gd name="connsiteY58" fmla="*/ 10004320 h 10844539"/>
                <a:gd name="connsiteX59" fmla="*/ 2338979 w 4842919"/>
                <a:gd name="connsiteY59" fmla="*/ 9441613 h 10844539"/>
                <a:gd name="connsiteX60" fmla="*/ 2310160 w 4842919"/>
                <a:gd name="connsiteY60" fmla="*/ 9025932 h 10844539"/>
                <a:gd name="connsiteX61" fmla="*/ 2479656 w 4842919"/>
                <a:gd name="connsiteY61" fmla="*/ 9037166 h 10844539"/>
                <a:gd name="connsiteX62" fmla="*/ 2549994 w 4842919"/>
                <a:gd name="connsiteY62" fmla="*/ 9054751 h 10844539"/>
                <a:gd name="connsiteX63" fmla="*/ 2532410 w 4842919"/>
                <a:gd name="connsiteY63" fmla="*/ 9265766 h 10844539"/>
                <a:gd name="connsiteX64" fmla="*/ 2497240 w 4842919"/>
                <a:gd name="connsiteY64" fmla="*/ 9775720 h 10844539"/>
                <a:gd name="connsiteX65" fmla="*/ 2514825 w 4842919"/>
                <a:gd name="connsiteY65" fmla="*/ 10830797 h 10844539"/>
                <a:gd name="connsiteX66" fmla="*/ 2757590 w 4842919"/>
                <a:gd name="connsiteY66" fmla="*/ 10832263 h 10844539"/>
                <a:gd name="connsiteX67" fmla="*/ 3499563 w 4842919"/>
                <a:gd name="connsiteY67" fmla="*/ 10830797 h 10844539"/>
                <a:gd name="connsiteX68" fmla="*/ 3820483 w 4842919"/>
                <a:gd name="connsiteY68" fmla="*/ 10814678 h 10844539"/>
                <a:gd name="connsiteX69" fmla="*/ 3863467 w 4842919"/>
                <a:gd name="connsiteY69" fmla="*/ 10740920 h 10844539"/>
                <a:gd name="connsiteX70" fmla="*/ 3914756 w 4842919"/>
                <a:gd name="connsiteY70" fmla="*/ 10366759 h 10844539"/>
                <a:gd name="connsiteX71" fmla="*/ 4117956 w 4842919"/>
                <a:gd name="connsiteY71" fmla="*/ 9172470 h 10844539"/>
                <a:gd name="connsiteX72" fmla="*/ 4170011 w 4842919"/>
                <a:gd name="connsiteY72" fmla="*/ 8737391 h 10844539"/>
                <a:gd name="connsiteX73" fmla="*/ 4161486 w 4842919"/>
                <a:gd name="connsiteY73" fmla="*/ 8078640 h 10844539"/>
                <a:gd name="connsiteX74" fmla="*/ 4048340 w 4842919"/>
                <a:gd name="connsiteY74" fmla="*/ 7368455 h 10844539"/>
                <a:gd name="connsiteX75" fmla="*/ 3752447 w 4842919"/>
                <a:gd name="connsiteY75" fmla="*/ 6709857 h 10844539"/>
                <a:gd name="connsiteX76" fmla="*/ 3576297 w 4842919"/>
                <a:gd name="connsiteY76" fmla="*/ 6287204 h 10844539"/>
                <a:gd name="connsiteX77" fmla="*/ 3622656 w 4842919"/>
                <a:gd name="connsiteY77" fmla="*/ 5889520 h 10844539"/>
                <a:gd name="connsiteX78" fmla="*/ 3692994 w 4842919"/>
                <a:gd name="connsiteY78" fmla="*/ 5397151 h 10844539"/>
                <a:gd name="connsiteX79" fmla="*/ 3710579 w 4842919"/>
                <a:gd name="connsiteY79" fmla="*/ 5115797 h 10844539"/>
                <a:gd name="connsiteX80" fmla="*/ 3734304 w 4842919"/>
                <a:gd name="connsiteY80" fmla="*/ 5363936 h 10844539"/>
                <a:gd name="connsiteX81" fmla="*/ 3766752 w 4842919"/>
                <a:gd name="connsiteY81" fmla="*/ 6059505 h 10844539"/>
                <a:gd name="connsiteX82" fmla="*/ 3779452 w 4842919"/>
                <a:gd name="connsiteY82" fmla="*/ 6387263 h 10844539"/>
                <a:gd name="connsiteX83" fmla="*/ 3921594 w 4842919"/>
                <a:gd name="connsiteY83" fmla="*/ 6979766 h 10844539"/>
                <a:gd name="connsiteX84" fmla="*/ 4079856 w 4842919"/>
                <a:gd name="connsiteY84" fmla="*/ 7542474 h 10844539"/>
                <a:gd name="connsiteX85" fmla="*/ 4417591 w 4842919"/>
                <a:gd name="connsiteY85" fmla="*/ 8314523 h 10844539"/>
                <a:gd name="connsiteX86" fmla="*/ 4322970 w 4842919"/>
                <a:gd name="connsiteY86" fmla="*/ 8652537 h 10844539"/>
                <a:gd name="connsiteX87" fmla="*/ 4185363 w 4842919"/>
                <a:gd name="connsiteY87" fmla="*/ 9529536 h 10844539"/>
                <a:gd name="connsiteX88" fmla="*/ 4202948 w 4842919"/>
                <a:gd name="connsiteY88" fmla="*/ 9722966 h 10844539"/>
                <a:gd name="connsiteX89" fmla="*/ 4202948 w 4842919"/>
                <a:gd name="connsiteY89" fmla="*/ 9846059 h 10844539"/>
                <a:gd name="connsiteX90" fmla="*/ 4220533 w 4842919"/>
                <a:gd name="connsiteY90" fmla="*/ 10039489 h 10844539"/>
                <a:gd name="connsiteX91" fmla="*/ 4308456 w 4842919"/>
                <a:gd name="connsiteY91" fmla="*/ 10144997 h 10844539"/>
                <a:gd name="connsiteX92" fmla="*/ 4343625 w 4842919"/>
                <a:gd name="connsiteY92" fmla="*/ 10144997 h 10844539"/>
                <a:gd name="connsiteX93" fmla="*/ 4361210 w 4842919"/>
                <a:gd name="connsiteY93" fmla="*/ 10057074 h 10844539"/>
                <a:gd name="connsiteX94" fmla="*/ 4326040 w 4842919"/>
                <a:gd name="connsiteY94" fmla="*/ 9916397 h 10844539"/>
                <a:gd name="connsiteX95" fmla="*/ 4343625 w 4842919"/>
                <a:gd name="connsiteY95" fmla="*/ 9722966 h 10844539"/>
                <a:gd name="connsiteX96" fmla="*/ 4396379 w 4842919"/>
                <a:gd name="connsiteY96" fmla="*/ 9582289 h 10844539"/>
                <a:gd name="connsiteX97" fmla="*/ 4466717 w 4842919"/>
                <a:gd name="connsiteY97" fmla="*/ 9846059 h 10844539"/>
                <a:gd name="connsiteX98" fmla="*/ 4466717 w 4842919"/>
                <a:gd name="connsiteY98" fmla="*/ 10074659 h 10844539"/>
                <a:gd name="connsiteX99" fmla="*/ 4431548 w 4842919"/>
                <a:gd name="connsiteY99" fmla="*/ 10180166 h 10844539"/>
                <a:gd name="connsiteX100" fmla="*/ 4378794 w 4842919"/>
                <a:gd name="connsiteY100" fmla="*/ 10303259 h 10844539"/>
                <a:gd name="connsiteX101" fmla="*/ 4290871 w 4842919"/>
                <a:gd name="connsiteY101" fmla="*/ 10461520 h 10844539"/>
                <a:gd name="connsiteX102" fmla="*/ 4290871 w 4842919"/>
                <a:gd name="connsiteY102" fmla="*/ 10496689 h 10844539"/>
                <a:gd name="connsiteX103" fmla="*/ 4449133 w 4842919"/>
                <a:gd name="connsiteY103" fmla="*/ 10320843 h 10844539"/>
                <a:gd name="connsiteX104" fmla="*/ 4607394 w 4842919"/>
                <a:gd name="connsiteY104" fmla="*/ 10250505 h 10844539"/>
                <a:gd name="connsiteX105" fmla="*/ 4712902 w 4842919"/>
                <a:gd name="connsiteY105" fmla="*/ 10074659 h 10844539"/>
                <a:gd name="connsiteX106" fmla="*/ 4783240 w 4842919"/>
                <a:gd name="connsiteY106" fmla="*/ 9916397 h 10844539"/>
                <a:gd name="connsiteX107" fmla="*/ 4835994 w 4842919"/>
                <a:gd name="connsiteY107" fmla="*/ 9740551 h 10844539"/>
                <a:gd name="connsiteX108" fmla="*/ 4783240 w 4842919"/>
                <a:gd name="connsiteY108" fmla="*/ 9406443 h 10844539"/>
                <a:gd name="connsiteX109" fmla="*/ 4842833 w 4842919"/>
                <a:gd name="connsiteY109" fmla="*/ 8994182 h 10844539"/>
                <a:gd name="connsiteX110" fmla="*/ 4767051 w 4842919"/>
                <a:gd name="connsiteY110" fmla="*/ 8494835 h 10844539"/>
                <a:gd name="connsiteX111" fmla="*/ 4720438 w 4842919"/>
                <a:gd name="connsiteY111" fmla="*/ 7532146 h 10844539"/>
                <a:gd name="connsiteX112" fmla="*/ 4705086 w 4842919"/>
                <a:gd name="connsiteY112" fmla="*/ 6929803 h 10844539"/>
                <a:gd name="connsiteX113" fmla="*/ 4633144 w 4842919"/>
                <a:gd name="connsiteY113" fmla="*/ 6381611 h 10844539"/>
                <a:gd name="connsiteX114" fmla="*/ 4509423 w 4842919"/>
                <a:gd name="connsiteY114" fmla="*/ 5797689 h 10844539"/>
                <a:gd name="connsiteX115" fmla="*/ 4468950 w 4842919"/>
                <a:gd name="connsiteY115" fmla="*/ 4536900 h 10844539"/>
                <a:gd name="connsiteX116" fmla="*/ 4486334 w 4842919"/>
                <a:gd name="connsiteY116" fmla="*/ 3790581 h 10844539"/>
                <a:gd name="connsiteX117" fmla="*/ 4249079 w 4842919"/>
                <a:gd name="connsiteY117" fmla="*/ 3340208 h 10844539"/>
                <a:gd name="connsiteX118" fmla="*/ 3999320 w 4842919"/>
                <a:gd name="connsiteY118" fmla="*/ 3134280 h 10844539"/>
                <a:gd name="connsiteX119" fmla="*/ 3678324 w 4842919"/>
                <a:gd name="connsiteY119" fmla="*/ 3002758 h 10844539"/>
                <a:gd name="connsiteX120" fmla="*/ 3402429 w 4842919"/>
                <a:gd name="connsiteY120" fmla="*/ 2835938 h 10844539"/>
                <a:gd name="connsiteX121" fmla="*/ 3024779 w 4842919"/>
                <a:gd name="connsiteY121" fmla="*/ 2618782 h 10844539"/>
                <a:gd name="connsiteX122" fmla="*/ 2932566 w 4842919"/>
                <a:gd name="connsiteY122" fmla="*/ 2321634 h 10844539"/>
                <a:gd name="connsiteX123" fmla="*/ 2940426 w 4842919"/>
                <a:gd name="connsiteY123" fmla="*/ 2048534 h 10844539"/>
                <a:gd name="connsiteX124" fmla="*/ 3136471 w 4842919"/>
                <a:gd name="connsiteY124" fmla="*/ 2055350 h 10844539"/>
                <a:gd name="connsiteX125" fmla="*/ 3381669 w 4842919"/>
                <a:gd name="connsiteY125" fmla="*/ 2064655 h 10844539"/>
                <a:gd name="connsiteX126" fmla="*/ 3456335 w 4842919"/>
                <a:gd name="connsiteY126" fmla="*/ 1872657 h 10844539"/>
                <a:gd name="connsiteX127" fmla="*/ 3490152 w 4842919"/>
                <a:gd name="connsiteY127" fmla="*/ 1834162 h 10844539"/>
                <a:gd name="connsiteX128" fmla="*/ 3544393 w 4842919"/>
                <a:gd name="connsiteY128" fmla="*/ 1774720 h 10844539"/>
                <a:gd name="connsiteX129" fmla="*/ 3517148 w 4842919"/>
                <a:gd name="connsiteY129" fmla="*/ 1698444 h 10844539"/>
                <a:gd name="connsiteX130" fmla="*/ 3479084 w 4842919"/>
                <a:gd name="connsiteY130" fmla="*/ 1672741 h 10844539"/>
                <a:gd name="connsiteX131" fmla="*/ 3538167 w 4842919"/>
                <a:gd name="connsiteY131" fmla="*/ 1647680 h 10844539"/>
                <a:gd name="connsiteX132" fmla="*/ 3581842 w 4842919"/>
                <a:gd name="connsiteY132" fmla="*/ 1598300 h 10844539"/>
                <a:gd name="connsiteX133" fmla="*/ 3576833 w 4842919"/>
                <a:gd name="connsiteY133" fmla="*/ 1533129 h 10844539"/>
                <a:gd name="connsiteX134" fmla="*/ 3582358 w 4842919"/>
                <a:gd name="connsiteY134" fmla="*/ 1437316 h 10844539"/>
                <a:gd name="connsiteX135" fmla="*/ 3625953 w 4842919"/>
                <a:gd name="connsiteY135" fmla="*/ 1394453 h 10844539"/>
                <a:gd name="connsiteX136" fmla="*/ 3724744 w 4842919"/>
                <a:gd name="connsiteY136" fmla="*/ 1373572 h 10844539"/>
                <a:gd name="connsiteX137" fmla="*/ 3777254 w 4842919"/>
                <a:gd name="connsiteY137" fmla="*/ 1295174 h 10844539"/>
                <a:gd name="connsiteX138" fmla="*/ 3694093 w 4842919"/>
                <a:gd name="connsiteY138" fmla="*/ 1189665 h 10844539"/>
                <a:gd name="connsiteX139" fmla="*/ 3635111 w 4842919"/>
                <a:gd name="connsiteY139" fmla="*/ 1106749 h 10844539"/>
                <a:gd name="connsiteX140" fmla="*/ 3576129 w 4842919"/>
                <a:gd name="connsiteY140" fmla="*/ 991838 h 10844539"/>
                <a:gd name="connsiteX141" fmla="*/ 3618394 w 4842919"/>
                <a:gd name="connsiteY141" fmla="*/ 798392 h 10844539"/>
                <a:gd name="connsiteX142" fmla="*/ 3578949 w 4842919"/>
                <a:gd name="connsiteY142" fmla="*/ 379767 h 10844539"/>
                <a:gd name="connsiteX143" fmla="*/ 3230479 w 4842919"/>
                <a:gd name="connsiteY143" fmla="*/ 98358 h 10844539"/>
                <a:gd name="connsiteX144" fmla="*/ 2717060 w 4842919"/>
                <a:gd name="connsiteY144" fmla="*/ 854 h 10844539"/>
                <a:gd name="connsiteX145" fmla="*/ 2198302 w 4842919"/>
                <a:gd name="connsiteY145" fmla="*/ 70479 h 10844539"/>
                <a:gd name="connsiteX146" fmla="*/ 1776271 w 4842919"/>
                <a:gd name="connsiteY146" fmla="*/ 367951 h 10844539"/>
                <a:gd name="connsiteX147" fmla="*/ 1639257 w 4842919"/>
                <a:gd name="connsiteY147" fmla="*/ 692168 h 10844539"/>
                <a:gd name="connsiteX148" fmla="*/ 1628634 w 4842919"/>
                <a:gd name="connsiteY148" fmla="*/ 1143873 h 10844539"/>
                <a:gd name="connsiteX149" fmla="*/ 1792184 w 4842919"/>
                <a:gd name="connsiteY149" fmla="*/ 1466621 h 10844539"/>
                <a:gd name="connsiteX150" fmla="*/ 2061231 w 4842919"/>
                <a:gd name="connsiteY150" fmla="*/ 1853320 h 10844539"/>
                <a:gd name="connsiteX151" fmla="*/ 2064963 w 4842919"/>
                <a:gd name="connsiteY151" fmla="*/ 2162318 h 10844539"/>
                <a:gd name="connsiteX152" fmla="*/ 2004871 w 4842919"/>
                <a:gd name="connsiteY152" fmla="*/ 2513274 h 10844539"/>
                <a:gd name="connsiteX153" fmla="*/ 1562185 w 4842919"/>
                <a:gd name="connsiteY153" fmla="*/ 2813051 h 10844539"/>
                <a:gd name="connsiteX154" fmla="*/ 1139317 w 4842919"/>
                <a:gd name="connsiteY154" fmla="*/ 3020995 h 10844539"/>
                <a:gd name="connsiteX0" fmla="*/ 1139317 w 4842919"/>
                <a:gd name="connsiteY0" fmla="*/ 3020995 h 10844539"/>
                <a:gd name="connsiteX1" fmla="*/ 521192 w 4842919"/>
                <a:gd name="connsiteY1" fmla="*/ 3348556 h 10844539"/>
                <a:gd name="connsiteX2" fmla="*/ 332099 w 4842919"/>
                <a:gd name="connsiteY2" fmla="*/ 4163157 h 10844539"/>
                <a:gd name="connsiteX3" fmla="*/ 354011 w 4842919"/>
                <a:gd name="connsiteY3" fmla="*/ 5141058 h 10844539"/>
                <a:gd name="connsiteX4" fmla="*/ 305583 w 4842919"/>
                <a:gd name="connsiteY4" fmla="*/ 5727630 h 10844539"/>
                <a:gd name="connsiteX5" fmla="*/ 145298 w 4842919"/>
                <a:gd name="connsiteY5" fmla="*/ 6569807 h 10844539"/>
                <a:gd name="connsiteX6" fmla="*/ 95824 w 4842919"/>
                <a:gd name="connsiteY6" fmla="*/ 7433059 h 10844539"/>
                <a:gd name="connsiteX7" fmla="*/ 83682 w 4842919"/>
                <a:gd name="connsiteY7" fmla="*/ 8064430 h 10844539"/>
                <a:gd name="connsiteX8" fmla="*/ 51583 w 4842919"/>
                <a:gd name="connsiteY8" fmla="*/ 8331549 h 10844539"/>
                <a:gd name="connsiteX9" fmla="*/ 51583 w 4842919"/>
                <a:gd name="connsiteY9" fmla="*/ 8601459 h 10844539"/>
                <a:gd name="connsiteX10" fmla="*/ 158486 w 4842919"/>
                <a:gd name="connsiteY10" fmla="*/ 8755813 h 10844539"/>
                <a:gd name="connsiteX11" fmla="*/ 105733 w 4842919"/>
                <a:gd name="connsiteY11" fmla="*/ 8808566 h 10844539"/>
                <a:gd name="connsiteX12" fmla="*/ 193656 w 4842919"/>
                <a:gd name="connsiteY12" fmla="*/ 8878905 h 10844539"/>
                <a:gd name="connsiteX13" fmla="*/ 211240 w 4842919"/>
                <a:gd name="connsiteY13" fmla="*/ 8949243 h 10844539"/>
                <a:gd name="connsiteX14" fmla="*/ 211240 w 4842919"/>
                <a:gd name="connsiteY14" fmla="*/ 9001997 h 10844539"/>
                <a:gd name="connsiteX15" fmla="*/ 158486 w 4842919"/>
                <a:gd name="connsiteY15" fmla="*/ 9072336 h 10844539"/>
                <a:gd name="connsiteX16" fmla="*/ 105733 w 4842919"/>
                <a:gd name="connsiteY16" fmla="*/ 9177843 h 10844539"/>
                <a:gd name="connsiteX17" fmla="*/ 52979 w 4842919"/>
                <a:gd name="connsiteY17" fmla="*/ 9511951 h 10844539"/>
                <a:gd name="connsiteX18" fmla="*/ 225 w 4842919"/>
                <a:gd name="connsiteY18" fmla="*/ 9775720 h 10844539"/>
                <a:gd name="connsiteX19" fmla="*/ 35394 w 4842919"/>
                <a:gd name="connsiteY19" fmla="*/ 9898813 h 10844539"/>
                <a:gd name="connsiteX20" fmla="*/ 70563 w 4842919"/>
                <a:gd name="connsiteY20" fmla="*/ 10057074 h 10844539"/>
                <a:gd name="connsiteX21" fmla="*/ 228825 w 4842919"/>
                <a:gd name="connsiteY21" fmla="*/ 10303259 h 10844539"/>
                <a:gd name="connsiteX22" fmla="*/ 422256 w 4842919"/>
                <a:gd name="connsiteY22" fmla="*/ 10479105 h 10844539"/>
                <a:gd name="connsiteX23" fmla="*/ 527763 w 4842919"/>
                <a:gd name="connsiteY23" fmla="*/ 10496689 h 10844539"/>
                <a:gd name="connsiteX24" fmla="*/ 562933 w 4842919"/>
                <a:gd name="connsiteY24" fmla="*/ 10479105 h 10844539"/>
                <a:gd name="connsiteX25" fmla="*/ 510179 w 4842919"/>
                <a:gd name="connsiteY25" fmla="*/ 10356013 h 10844539"/>
                <a:gd name="connsiteX26" fmla="*/ 457425 w 4842919"/>
                <a:gd name="connsiteY26" fmla="*/ 10285674 h 10844539"/>
                <a:gd name="connsiteX27" fmla="*/ 369502 w 4842919"/>
                <a:gd name="connsiteY27" fmla="*/ 10162582 h 10844539"/>
                <a:gd name="connsiteX28" fmla="*/ 351917 w 4842919"/>
                <a:gd name="connsiteY28" fmla="*/ 9846059 h 10844539"/>
                <a:gd name="connsiteX29" fmla="*/ 422256 w 4842919"/>
                <a:gd name="connsiteY29" fmla="*/ 9652628 h 10844539"/>
                <a:gd name="connsiteX30" fmla="*/ 422256 w 4842919"/>
                <a:gd name="connsiteY30" fmla="*/ 9617459 h 10844539"/>
                <a:gd name="connsiteX31" fmla="*/ 527763 w 4842919"/>
                <a:gd name="connsiteY31" fmla="*/ 9775720 h 10844539"/>
                <a:gd name="connsiteX32" fmla="*/ 510179 w 4842919"/>
                <a:gd name="connsiteY32" fmla="*/ 9933982 h 10844539"/>
                <a:gd name="connsiteX33" fmla="*/ 492594 w 4842919"/>
                <a:gd name="connsiteY33" fmla="*/ 10092243 h 10844539"/>
                <a:gd name="connsiteX34" fmla="*/ 492594 w 4842919"/>
                <a:gd name="connsiteY34" fmla="*/ 10162582 h 10844539"/>
                <a:gd name="connsiteX35" fmla="*/ 562933 w 4842919"/>
                <a:gd name="connsiteY35" fmla="*/ 10180166 h 10844539"/>
                <a:gd name="connsiteX36" fmla="*/ 615686 w 4842919"/>
                <a:gd name="connsiteY36" fmla="*/ 9933982 h 10844539"/>
                <a:gd name="connsiteX37" fmla="*/ 615686 w 4842919"/>
                <a:gd name="connsiteY37" fmla="*/ 9670213 h 10844539"/>
                <a:gd name="connsiteX38" fmla="*/ 562933 w 4842919"/>
                <a:gd name="connsiteY38" fmla="*/ 9318520 h 10844539"/>
                <a:gd name="connsiteX39" fmla="*/ 527763 w 4842919"/>
                <a:gd name="connsiteY39" fmla="*/ 9089920 h 10844539"/>
                <a:gd name="connsiteX40" fmla="*/ 492594 w 4842919"/>
                <a:gd name="connsiteY40" fmla="*/ 8861320 h 10844539"/>
                <a:gd name="connsiteX41" fmla="*/ 562933 w 4842919"/>
                <a:gd name="connsiteY41" fmla="*/ 8579966 h 10844539"/>
                <a:gd name="connsiteX42" fmla="*/ 502642 w 4842919"/>
                <a:gd name="connsiteY42" fmla="*/ 8218225 h 10844539"/>
                <a:gd name="connsiteX43" fmla="*/ 974382 w 4842919"/>
                <a:gd name="connsiteY43" fmla="*/ 6496406 h 10844539"/>
                <a:gd name="connsiteX44" fmla="*/ 1067405 w 4842919"/>
                <a:gd name="connsiteY44" fmla="*/ 5613190 h 10844539"/>
                <a:gd name="connsiteX45" fmla="*/ 1093998 w 4842919"/>
                <a:gd name="connsiteY45" fmla="*/ 5115544 h 10844539"/>
                <a:gd name="connsiteX46" fmla="*/ 1130115 w 4842919"/>
                <a:gd name="connsiteY46" fmla="*/ 5187606 h 10844539"/>
                <a:gd name="connsiteX47" fmla="*/ 1207423 w 4842919"/>
                <a:gd name="connsiteY47" fmla="*/ 5640520 h 10844539"/>
                <a:gd name="connsiteX48" fmla="*/ 1325236 w 4842919"/>
                <a:gd name="connsiteY48" fmla="*/ 6306071 h 10844539"/>
                <a:gd name="connsiteX49" fmla="*/ 1193086 w 4842919"/>
                <a:gd name="connsiteY49" fmla="*/ 6738454 h 10844539"/>
                <a:gd name="connsiteX50" fmla="*/ 822515 w 4842919"/>
                <a:gd name="connsiteY50" fmla="*/ 7772698 h 10844539"/>
                <a:gd name="connsiteX51" fmla="*/ 698306 w 4842919"/>
                <a:gd name="connsiteY51" fmla="*/ 8794611 h 10844539"/>
                <a:gd name="connsiteX52" fmla="*/ 861871 w 4842919"/>
                <a:gd name="connsiteY52" fmla="*/ 9863643 h 10844539"/>
                <a:gd name="connsiteX53" fmla="*/ 1020133 w 4842919"/>
                <a:gd name="connsiteY53" fmla="*/ 10602197 h 10844539"/>
                <a:gd name="connsiteX54" fmla="*/ 1090471 w 4842919"/>
                <a:gd name="connsiteY54" fmla="*/ 10813213 h 10844539"/>
                <a:gd name="connsiteX55" fmla="*/ 1178394 w 4842919"/>
                <a:gd name="connsiteY55" fmla="*/ 10813213 h 10844539"/>
                <a:gd name="connsiteX56" fmla="*/ 1948698 w 4842919"/>
                <a:gd name="connsiteY56" fmla="*/ 10838613 h 10844539"/>
                <a:gd name="connsiteX57" fmla="*/ 2338979 w 4842919"/>
                <a:gd name="connsiteY57" fmla="*/ 10821028 h 10844539"/>
                <a:gd name="connsiteX58" fmla="*/ 2356563 w 4842919"/>
                <a:gd name="connsiteY58" fmla="*/ 10004320 h 10844539"/>
                <a:gd name="connsiteX59" fmla="*/ 2338979 w 4842919"/>
                <a:gd name="connsiteY59" fmla="*/ 9441613 h 10844539"/>
                <a:gd name="connsiteX60" fmla="*/ 2310160 w 4842919"/>
                <a:gd name="connsiteY60" fmla="*/ 9025932 h 10844539"/>
                <a:gd name="connsiteX61" fmla="*/ 2479656 w 4842919"/>
                <a:gd name="connsiteY61" fmla="*/ 9037166 h 10844539"/>
                <a:gd name="connsiteX62" fmla="*/ 2549994 w 4842919"/>
                <a:gd name="connsiteY62" fmla="*/ 9054751 h 10844539"/>
                <a:gd name="connsiteX63" fmla="*/ 2532410 w 4842919"/>
                <a:gd name="connsiteY63" fmla="*/ 9265766 h 10844539"/>
                <a:gd name="connsiteX64" fmla="*/ 2497240 w 4842919"/>
                <a:gd name="connsiteY64" fmla="*/ 9775720 h 10844539"/>
                <a:gd name="connsiteX65" fmla="*/ 2514825 w 4842919"/>
                <a:gd name="connsiteY65" fmla="*/ 10830797 h 10844539"/>
                <a:gd name="connsiteX66" fmla="*/ 2757590 w 4842919"/>
                <a:gd name="connsiteY66" fmla="*/ 10832263 h 10844539"/>
                <a:gd name="connsiteX67" fmla="*/ 3499563 w 4842919"/>
                <a:gd name="connsiteY67" fmla="*/ 10830797 h 10844539"/>
                <a:gd name="connsiteX68" fmla="*/ 3820483 w 4842919"/>
                <a:gd name="connsiteY68" fmla="*/ 10814678 h 10844539"/>
                <a:gd name="connsiteX69" fmla="*/ 3863467 w 4842919"/>
                <a:gd name="connsiteY69" fmla="*/ 10740920 h 10844539"/>
                <a:gd name="connsiteX70" fmla="*/ 3914756 w 4842919"/>
                <a:gd name="connsiteY70" fmla="*/ 10366759 h 10844539"/>
                <a:gd name="connsiteX71" fmla="*/ 4117956 w 4842919"/>
                <a:gd name="connsiteY71" fmla="*/ 9172470 h 10844539"/>
                <a:gd name="connsiteX72" fmla="*/ 4170011 w 4842919"/>
                <a:gd name="connsiteY72" fmla="*/ 8737391 h 10844539"/>
                <a:gd name="connsiteX73" fmla="*/ 4161486 w 4842919"/>
                <a:gd name="connsiteY73" fmla="*/ 8078640 h 10844539"/>
                <a:gd name="connsiteX74" fmla="*/ 4048340 w 4842919"/>
                <a:gd name="connsiteY74" fmla="*/ 7368455 h 10844539"/>
                <a:gd name="connsiteX75" fmla="*/ 3752447 w 4842919"/>
                <a:gd name="connsiteY75" fmla="*/ 6709857 h 10844539"/>
                <a:gd name="connsiteX76" fmla="*/ 3576297 w 4842919"/>
                <a:gd name="connsiteY76" fmla="*/ 6287204 h 10844539"/>
                <a:gd name="connsiteX77" fmla="*/ 3622656 w 4842919"/>
                <a:gd name="connsiteY77" fmla="*/ 5889520 h 10844539"/>
                <a:gd name="connsiteX78" fmla="*/ 3692994 w 4842919"/>
                <a:gd name="connsiteY78" fmla="*/ 5397151 h 10844539"/>
                <a:gd name="connsiteX79" fmla="*/ 3710579 w 4842919"/>
                <a:gd name="connsiteY79" fmla="*/ 5115797 h 10844539"/>
                <a:gd name="connsiteX80" fmla="*/ 3734304 w 4842919"/>
                <a:gd name="connsiteY80" fmla="*/ 5363936 h 10844539"/>
                <a:gd name="connsiteX81" fmla="*/ 3766752 w 4842919"/>
                <a:gd name="connsiteY81" fmla="*/ 6059505 h 10844539"/>
                <a:gd name="connsiteX82" fmla="*/ 3779452 w 4842919"/>
                <a:gd name="connsiteY82" fmla="*/ 6387263 h 10844539"/>
                <a:gd name="connsiteX83" fmla="*/ 3921594 w 4842919"/>
                <a:gd name="connsiteY83" fmla="*/ 6979766 h 10844539"/>
                <a:gd name="connsiteX84" fmla="*/ 4079856 w 4842919"/>
                <a:gd name="connsiteY84" fmla="*/ 7542474 h 10844539"/>
                <a:gd name="connsiteX85" fmla="*/ 4417591 w 4842919"/>
                <a:gd name="connsiteY85" fmla="*/ 8314523 h 10844539"/>
                <a:gd name="connsiteX86" fmla="*/ 4322970 w 4842919"/>
                <a:gd name="connsiteY86" fmla="*/ 8652537 h 10844539"/>
                <a:gd name="connsiteX87" fmla="*/ 4255213 w 4842919"/>
                <a:gd name="connsiteY87" fmla="*/ 8894536 h 10844539"/>
                <a:gd name="connsiteX88" fmla="*/ 4202948 w 4842919"/>
                <a:gd name="connsiteY88" fmla="*/ 9722966 h 10844539"/>
                <a:gd name="connsiteX89" fmla="*/ 4202948 w 4842919"/>
                <a:gd name="connsiteY89" fmla="*/ 9846059 h 10844539"/>
                <a:gd name="connsiteX90" fmla="*/ 4220533 w 4842919"/>
                <a:gd name="connsiteY90" fmla="*/ 10039489 h 10844539"/>
                <a:gd name="connsiteX91" fmla="*/ 4308456 w 4842919"/>
                <a:gd name="connsiteY91" fmla="*/ 10144997 h 10844539"/>
                <a:gd name="connsiteX92" fmla="*/ 4343625 w 4842919"/>
                <a:gd name="connsiteY92" fmla="*/ 10144997 h 10844539"/>
                <a:gd name="connsiteX93" fmla="*/ 4361210 w 4842919"/>
                <a:gd name="connsiteY93" fmla="*/ 10057074 h 10844539"/>
                <a:gd name="connsiteX94" fmla="*/ 4326040 w 4842919"/>
                <a:gd name="connsiteY94" fmla="*/ 9916397 h 10844539"/>
                <a:gd name="connsiteX95" fmla="*/ 4343625 w 4842919"/>
                <a:gd name="connsiteY95" fmla="*/ 9722966 h 10844539"/>
                <a:gd name="connsiteX96" fmla="*/ 4396379 w 4842919"/>
                <a:gd name="connsiteY96" fmla="*/ 9582289 h 10844539"/>
                <a:gd name="connsiteX97" fmla="*/ 4466717 w 4842919"/>
                <a:gd name="connsiteY97" fmla="*/ 9846059 h 10844539"/>
                <a:gd name="connsiteX98" fmla="*/ 4466717 w 4842919"/>
                <a:gd name="connsiteY98" fmla="*/ 10074659 h 10844539"/>
                <a:gd name="connsiteX99" fmla="*/ 4431548 w 4842919"/>
                <a:gd name="connsiteY99" fmla="*/ 10180166 h 10844539"/>
                <a:gd name="connsiteX100" fmla="*/ 4378794 w 4842919"/>
                <a:gd name="connsiteY100" fmla="*/ 10303259 h 10844539"/>
                <a:gd name="connsiteX101" fmla="*/ 4290871 w 4842919"/>
                <a:gd name="connsiteY101" fmla="*/ 10461520 h 10844539"/>
                <a:gd name="connsiteX102" fmla="*/ 4290871 w 4842919"/>
                <a:gd name="connsiteY102" fmla="*/ 10496689 h 10844539"/>
                <a:gd name="connsiteX103" fmla="*/ 4449133 w 4842919"/>
                <a:gd name="connsiteY103" fmla="*/ 10320843 h 10844539"/>
                <a:gd name="connsiteX104" fmla="*/ 4607394 w 4842919"/>
                <a:gd name="connsiteY104" fmla="*/ 10250505 h 10844539"/>
                <a:gd name="connsiteX105" fmla="*/ 4712902 w 4842919"/>
                <a:gd name="connsiteY105" fmla="*/ 10074659 h 10844539"/>
                <a:gd name="connsiteX106" fmla="*/ 4783240 w 4842919"/>
                <a:gd name="connsiteY106" fmla="*/ 9916397 h 10844539"/>
                <a:gd name="connsiteX107" fmla="*/ 4835994 w 4842919"/>
                <a:gd name="connsiteY107" fmla="*/ 9740551 h 10844539"/>
                <a:gd name="connsiteX108" fmla="*/ 4783240 w 4842919"/>
                <a:gd name="connsiteY108" fmla="*/ 9406443 h 10844539"/>
                <a:gd name="connsiteX109" fmla="*/ 4842833 w 4842919"/>
                <a:gd name="connsiteY109" fmla="*/ 8994182 h 10844539"/>
                <a:gd name="connsiteX110" fmla="*/ 4767051 w 4842919"/>
                <a:gd name="connsiteY110" fmla="*/ 8494835 h 10844539"/>
                <a:gd name="connsiteX111" fmla="*/ 4720438 w 4842919"/>
                <a:gd name="connsiteY111" fmla="*/ 7532146 h 10844539"/>
                <a:gd name="connsiteX112" fmla="*/ 4705086 w 4842919"/>
                <a:gd name="connsiteY112" fmla="*/ 6929803 h 10844539"/>
                <a:gd name="connsiteX113" fmla="*/ 4633144 w 4842919"/>
                <a:gd name="connsiteY113" fmla="*/ 6381611 h 10844539"/>
                <a:gd name="connsiteX114" fmla="*/ 4509423 w 4842919"/>
                <a:gd name="connsiteY114" fmla="*/ 5797689 h 10844539"/>
                <a:gd name="connsiteX115" fmla="*/ 4468950 w 4842919"/>
                <a:gd name="connsiteY115" fmla="*/ 4536900 h 10844539"/>
                <a:gd name="connsiteX116" fmla="*/ 4486334 w 4842919"/>
                <a:gd name="connsiteY116" fmla="*/ 3790581 h 10844539"/>
                <a:gd name="connsiteX117" fmla="*/ 4249079 w 4842919"/>
                <a:gd name="connsiteY117" fmla="*/ 3340208 h 10844539"/>
                <a:gd name="connsiteX118" fmla="*/ 3999320 w 4842919"/>
                <a:gd name="connsiteY118" fmla="*/ 3134280 h 10844539"/>
                <a:gd name="connsiteX119" fmla="*/ 3678324 w 4842919"/>
                <a:gd name="connsiteY119" fmla="*/ 3002758 h 10844539"/>
                <a:gd name="connsiteX120" fmla="*/ 3402429 w 4842919"/>
                <a:gd name="connsiteY120" fmla="*/ 2835938 h 10844539"/>
                <a:gd name="connsiteX121" fmla="*/ 3024779 w 4842919"/>
                <a:gd name="connsiteY121" fmla="*/ 2618782 h 10844539"/>
                <a:gd name="connsiteX122" fmla="*/ 2932566 w 4842919"/>
                <a:gd name="connsiteY122" fmla="*/ 2321634 h 10844539"/>
                <a:gd name="connsiteX123" fmla="*/ 2940426 w 4842919"/>
                <a:gd name="connsiteY123" fmla="*/ 2048534 h 10844539"/>
                <a:gd name="connsiteX124" fmla="*/ 3136471 w 4842919"/>
                <a:gd name="connsiteY124" fmla="*/ 2055350 h 10844539"/>
                <a:gd name="connsiteX125" fmla="*/ 3381669 w 4842919"/>
                <a:gd name="connsiteY125" fmla="*/ 2064655 h 10844539"/>
                <a:gd name="connsiteX126" fmla="*/ 3456335 w 4842919"/>
                <a:gd name="connsiteY126" fmla="*/ 1872657 h 10844539"/>
                <a:gd name="connsiteX127" fmla="*/ 3490152 w 4842919"/>
                <a:gd name="connsiteY127" fmla="*/ 1834162 h 10844539"/>
                <a:gd name="connsiteX128" fmla="*/ 3544393 w 4842919"/>
                <a:gd name="connsiteY128" fmla="*/ 1774720 h 10844539"/>
                <a:gd name="connsiteX129" fmla="*/ 3517148 w 4842919"/>
                <a:gd name="connsiteY129" fmla="*/ 1698444 h 10844539"/>
                <a:gd name="connsiteX130" fmla="*/ 3479084 w 4842919"/>
                <a:gd name="connsiteY130" fmla="*/ 1672741 h 10844539"/>
                <a:gd name="connsiteX131" fmla="*/ 3538167 w 4842919"/>
                <a:gd name="connsiteY131" fmla="*/ 1647680 h 10844539"/>
                <a:gd name="connsiteX132" fmla="*/ 3581842 w 4842919"/>
                <a:gd name="connsiteY132" fmla="*/ 1598300 h 10844539"/>
                <a:gd name="connsiteX133" fmla="*/ 3576833 w 4842919"/>
                <a:gd name="connsiteY133" fmla="*/ 1533129 h 10844539"/>
                <a:gd name="connsiteX134" fmla="*/ 3582358 w 4842919"/>
                <a:gd name="connsiteY134" fmla="*/ 1437316 h 10844539"/>
                <a:gd name="connsiteX135" fmla="*/ 3625953 w 4842919"/>
                <a:gd name="connsiteY135" fmla="*/ 1394453 h 10844539"/>
                <a:gd name="connsiteX136" fmla="*/ 3724744 w 4842919"/>
                <a:gd name="connsiteY136" fmla="*/ 1373572 h 10844539"/>
                <a:gd name="connsiteX137" fmla="*/ 3777254 w 4842919"/>
                <a:gd name="connsiteY137" fmla="*/ 1295174 h 10844539"/>
                <a:gd name="connsiteX138" fmla="*/ 3694093 w 4842919"/>
                <a:gd name="connsiteY138" fmla="*/ 1189665 h 10844539"/>
                <a:gd name="connsiteX139" fmla="*/ 3635111 w 4842919"/>
                <a:gd name="connsiteY139" fmla="*/ 1106749 h 10844539"/>
                <a:gd name="connsiteX140" fmla="*/ 3576129 w 4842919"/>
                <a:gd name="connsiteY140" fmla="*/ 991838 h 10844539"/>
                <a:gd name="connsiteX141" fmla="*/ 3618394 w 4842919"/>
                <a:gd name="connsiteY141" fmla="*/ 798392 h 10844539"/>
                <a:gd name="connsiteX142" fmla="*/ 3578949 w 4842919"/>
                <a:gd name="connsiteY142" fmla="*/ 379767 h 10844539"/>
                <a:gd name="connsiteX143" fmla="*/ 3230479 w 4842919"/>
                <a:gd name="connsiteY143" fmla="*/ 98358 h 10844539"/>
                <a:gd name="connsiteX144" fmla="*/ 2717060 w 4842919"/>
                <a:gd name="connsiteY144" fmla="*/ 854 h 10844539"/>
                <a:gd name="connsiteX145" fmla="*/ 2198302 w 4842919"/>
                <a:gd name="connsiteY145" fmla="*/ 70479 h 10844539"/>
                <a:gd name="connsiteX146" fmla="*/ 1776271 w 4842919"/>
                <a:gd name="connsiteY146" fmla="*/ 367951 h 10844539"/>
                <a:gd name="connsiteX147" fmla="*/ 1639257 w 4842919"/>
                <a:gd name="connsiteY147" fmla="*/ 692168 h 10844539"/>
                <a:gd name="connsiteX148" fmla="*/ 1628634 w 4842919"/>
                <a:gd name="connsiteY148" fmla="*/ 1143873 h 10844539"/>
                <a:gd name="connsiteX149" fmla="*/ 1792184 w 4842919"/>
                <a:gd name="connsiteY149" fmla="*/ 1466621 h 10844539"/>
                <a:gd name="connsiteX150" fmla="*/ 2061231 w 4842919"/>
                <a:gd name="connsiteY150" fmla="*/ 1853320 h 10844539"/>
                <a:gd name="connsiteX151" fmla="*/ 2064963 w 4842919"/>
                <a:gd name="connsiteY151" fmla="*/ 2162318 h 10844539"/>
                <a:gd name="connsiteX152" fmla="*/ 2004871 w 4842919"/>
                <a:gd name="connsiteY152" fmla="*/ 2513274 h 10844539"/>
                <a:gd name="connsiteX153" fmla="*/ 1562185 w 4842919"/>
                <a:gd name="connsiteY153" fmla="*/ 2813051 h 10844539"/>
                <a:gd name="connsiteX154" fmla="*/ 1139317 w 4842919"/>
                <a:gd name="connsiteY154" fmla="*/ 3020995 h 10844539"/>
                <a:gd name="connsiteX0" fmla="*/ 1139317 w 4842919"/>
                <a:gd name="connsiteY0" fmla="*/ 3020995 h 10844539"/>
                <a:gd name="connsiteX1" fmla="*/ 521192 w 4842919"/>
                <a:gd name="connsiteY1" fmla="*/ 3348556 h 10844539"/>
                <a:gd name="connsiteX2" fmla="*/ 332099 w 4842919"/>
                <a:gd name="connsiteY2" fmla="*/ 4163157 h 10844539"/>
                <a:gd name="connsiteX3" fmla="*/ 354011 w 4842919"/>
                <a:gd name="connsiteY3" fmla="*/ 5141058 h 10844539"/>
                <a:gd name="connsiteX4" fmla="*/ 305583 w 4842919"/>
                <a:gd name="connsiteY4" fmla="*/ 5727630 h 10844539"/>
                <a:gd name="connsiteX5" fmla="*/ 145298 w 4842919"/>
                <a:gd name="connsiteY5" fmla="*/ 6569807 h 10844539"/>
                <a:gd name="connsiteX6" fmla="*/ 95824 w 4842919"/>
                <a:gd name="connsiteY6" fmla="*/ 7433059 h 10844539"/>
                <a:gd name="connsiteX7" fmla="*/ 83682 w 4842919"/>
                <a:gd name="connsiteY7" fmla="*/ 8064430 h 10844539"/>
                <a:gd name="connsiteX8" fmla="*/ 51583 w 4842919"/>
                <a:gd name="connsiteY8" fmla="*/ 8331549 h 10844539"/>
                <a:gd name="connsiteX9" fmla="*/ 51583 w 4842919"/>
                <a:gd name="connsiteY9" fmla="*/ 8601459 h 10844539"/>
                <a:gd name="connsiteX10" fmla="*/ 158486 w 4842919"/>
                <a:gd name="connsiteY10" fmla="*/ 8755813 h 10844539"/>
                <a:gd name="connsiteX11" fmla="*/ 105733 w 4842919"/>
                <a:gd name="connsiteY11" fmla="*/ 8808566 h 10844539"/>
                <a:gd name="connsiteX12" fmla="*/ 193656 w 4842919"/>
                <a:gd name="connsiteY12" fmla="*/ 8878905 h 10844539"/>
                <a:gd name="connsiteX13" fmla="*/ 211240 w 4842919"/>
                <a:gd name="connsiteY13" fmla="*/ 8949243 h 10844539"/>
                <a:gd name="connsiteX14" fmla="*/ 211240 w 4842919"/>
                <a:gd name="connsiteY14" fmla="*/ 9001997 h 10844539"/>
                <a:gd name="connsiteX15" fmla="*/ 158486 w 4842919"/>
                <a:gd name="connsiteY15" fmla="*/ 9072336 h 10844539"/>
                <a:gd name="connsiteX16" fmla="*/ 105733 w 4842919"/>
                <a:gd name="connsiteY16" fmla="*/ 9177843 h 10844539"/>
                <a:gd name="connsiteX17" fmla="*/ 52979 w 4842919"/>
                <a:gd name="connsiteY17" fmla="*/ 9511951 h 10844539"/>
                <a:gd name="connsiteX18" fmla="*/ 225 w 4842919"/>
                <a:gd name="connsiteY18" fmla="*/ 9775720 h 10844539"/>
                <a:gd name="connsiteX19" fmla="*/ 35394 w 4842919"/>
                <a:gd name="connsiteY19" fmla="*/ 9898813 h 10844539"/>
                <a:gd name="connsiteX20" fmla="*/ 70563 w 4842919"/>
                <a:gd name="connsiteY20" fmla="*/ 10057074 h 10844539"/>
                <a:gd name="connsiteX21" fmla="*/ 228825 w 4842919"/>
                <a:gd name="connsiteY21" fmla="*/ 10303259 h 10844539"/>
                <a:gd name="connsiteX22" fmla="*/ 422256 w 4842919"/>
                <a:gd name="connsiteY22" fmla="*/ 10479105 h 10844539"/>
                <a:gd name="connsiteX23" fmla="*/ 527763 w 4842919"/>
                <a:gd name="connsiteY23" fmla="*/ 10496689 h 10844539"/>
                <a:gd name="connsiteX24" fmla="*/ 562933 w 4842919"/>
                <a:gd name="connsiteY24" fmla="*/ 10479105 h 10844539"/>
                <a:gd name="connsiteX25" fmla="*/ 510179 w 4842919"/>
                <a:gd name="connsiteY25" fmla="*/ 10356013 h 10844539"/>
                <a:gd name="connsiteX26" fmla="*/ 457425 w 4842919"/>
                <a:gd name="connsiteY26" fmla="*/ 10285674 h 10844539"/>
                <a:gd name="connsiteX27" fmla="*/ 369502 w 4842919"/>
                <a:gd name="connsiteY27" fmla="*/ 10162582 h 10844539"/>
                <a:gd name="connsiteX28" fmla="*/ 351917 w 4842919"/>
                <a:gd name="connsiteY28" fmla="*/ 9846059 h 10844539"/>
                <a:gd name="connsiteX29" fmla="*/ 422256 w 4842919"/>
                <a:gd name="connsiteY29" fmla="*/ 9652628 h 10844539"/>
                <a:gd name="connsiteX30" fmla="*/ 422256 w 4842919"/>
                <a:gd name="connsiteY30" fmla="*/ 9617459 h 10844539"/>
                <a:gd name="connsiteX31" fmla="*/ 527763 w 4842919"/>
                <a:gd name="connsiteY31" fmla="*/ 9775720 h 10844539"/>
                <a:gd name="connsiteX32" fmla="*/ 510179 w 4842919"/>
                <a:gd name="connsiteY32" fmla="*/ 9933982 h 10844539"/>
                <a:gd name="connsiteX33" fmla="*/ 492594 w 4842919"/>
                <a:gd name="connsiteY33" fmla="*/ 10092243 h 10844539"/>
                <a:gd name="connsiteX34" fmla="*/ 492594 w 4842919"/>
                <a:gd name="connsiteY34" fmla="*/ 10162582 h 10844539"/>
                <a:gd name="connsiteX35" fmla="*/ 562933 w 4842919"/>
                <a:gd name="connsiteY35" fmla="*/ 10180166 h 10844539"/>
                <a:gd name="connsiteX36" fmla="*/ 615686 w 4842919"/>
                <a:gd name="connsiteY36" fmla="*/ 9933982 h 10844539"/>
                <a:gd name="connsiteX37" fmla="*/ 615686 w 4842919"/>
                <a:gd name="connsiteY37" fmla="*/ 9670213 h 10844539"/>
                <a:gd name="connsiteX38" fmla="*/ 562933 w 4842919"/>
                <a:gd name="connsiteY38" fmla="*/ 9318520 h 10844539"/>
                <a:gd name="connsiteX39" fmla="*/ 527763 w 4842919"/>
                <a:gd name="connsiteY39" fmla="*/ 9089920 h 10844539"/>
                <a:gd name="connsiteX40" fmla="*/ 492594 w 4842919"/>
                <a:gd name="connsiteY40" fmla="*/ 8861320 h 10844539"/>
                <a:gd name="connsiteX41" fmla="*/ 562933 w 4842919"/>
                <a:gd name="connsiteY41" fmla="*/ 8579966 h 10844539"/>
                <a:gd name="connsiteX42" fmla="*/ 502642 w 4842919"/>
                <a:gd name="connsiteY42" fmla="*/ 8218225 h 10844539"/>
                <a:gd name="connsiteX43" fmla="*/ 974382 w 4842919"/>
                <a:gd name="connsiteY43" fmla="*/ 6496406 h 10844539"/>
                <a:gd name="connsiteX44" fmla="*/ 1067405 w 4842919"/>
                <a:gd name="connsiteY44" fmla="*/ 5613190 h 10844539"/>
                <a:gd name="connsiteX45" fmla="*/ 1093998 w 4842919"/>
                <a:gd name="connsiteY45" fmla="*/ 5115544 h 10844539"/>
                <a:gd name="connsiteX46" fmla="*/ 1130115 w 4842919"/>
                <a:gd name="connsiteY46" fmla="*/ 5187606 h 10844539"/>
                <a:gd name="connsiteX47" fmla="*/ 1207423 w 4842919"/>
                <a:gd name="connsiteY47" fmla="*/ 5640520 h 10844539"/>
                <a:gd name="connsiteX48" fmla="*/ 1325236 w 4842919"/>
                <a:gd name="connsiteY48" fmla="*/ 6306071 h 10844539"/>
                <a:gd name="connsiteX49" fmla="*/ 1193086 w 4842919"/>
                <a:gd name="connsiteY49" fmla="*/ 6738454 h 10844539"/>
                <a:gd name="connsiteX50" fmla="*/ 822515 w 4842919"/>
                <a:gd name="connsiteY50" fmla="*/ 7772698 h 10844539"/>
                <a:gd name="connsiteX51" fmla="*/ 698306 w 4842919"/>
                <a:gd name="connsiteY51" fmla="*/ 8794611 h 10844539"/>
                <a:gd name="connsiteX52" fmla="*/ 861871 w 4842919"/>
                <a:gd name="connsiteY52" fmla="*/ 9863643 h 10844539"/>
                <a:gd name="connsiteX53" fmla="*/ 1020133 w 4842919"/>
                <a:gd name="connsiteY53" fmla="*/ 10602197 h 10844539"/>
                <a:gd name="connsiteX54" fmla="*/ 1090471 w 4842919"/>
                <a:gd name="connsiteY54" fmla="*/ 10813213 h 10844539"/>
                <a:gd name="connsiteX55" fmla="*/ 1178394 w 4842919"/>
                <a:gd name="connsiteY55" fmla="*/ 10813213 h 10844539"/>
                <a:gd name="connsiteX56" fmla="*/ 1948698 w 4842919"/>
                <a:gd name="connsiteY56" fmla="*/ 10838613 h 10844539"/>
                <a:gd name="connsiteX57" fmla="*/ 2338979 w 4842919"/>
                <a:gd name="connsiteY57" fmla="*/ 10821028 h 10844539"/>
                <a:gd name="connsiteX58" fmla="*/ 2356563 w 4842919"/>
                <a:gd name="connsiteY58" fmla="*/ 10004320 h 10844539"/>
                <a:gd name="connsiteX59" fmla="*/ 2338979 w 4842919"/>
                <a:gd name="connsiteY59" fmla="*/ 9441613 h 10844539"/>
                <a:gd name="connsiteX60" fmla="*/ 2310160 w 4842919"/>
                <a:gd name="connsiteY60" fmla="*/ 9025932 h 10844539"/>
                <a:gd name="connsiteX61" fmla="*/ 2479656 w 4842919"/>
                <a:gd name="connsiteY61" fmla="*/ 9037166 h 10844539"/>
                <a:gd name="connsiteX62" fmla="*/ 2549994 w 4842919"/>
                <a:gd name="connsiteY62" fmla="*/ 9054751 h 10844539"/>
                <a:gd name="connsiteX63" fmla="*/ 2532410 w 4842919"/>
                <a:gd name="connsiteY63" fmla="*/ 9265766 h 10844539"/>
                <a:gd name="connsiteX64" fmla="*/ 2497240 w 4842919"/>
                <a:gd name="connsiteY64" fmla="*/ 9775720 h 10844539"/>
                <a:gd name="connsiteX65" fmla="*/ 2514825 w 4842919"/>
                <a:gd name="connsiteY65" fmla="*/ 10830797 h 10844539"/>
                <a:gd name="connsiteX66" fmla="*/ 2757590 w 4842919"/>
                <a:gd name="connsiteY66" fmla="*/ 10832263 h 10844539"/>
                <a:gd name="connsiteX67" fmla="*/ 3499563 w 4842919"/>
                <a:gd name="connsiteY67" fmla="*/ 10830797 h 10844539"/>
                <a:gd name="connsiteX68" fmla="*/ 3820483 w 4842919"/>
                <a:gd name="connsiteY68" fmla="*/ 10814678 h 10844539"/>
                <a:gd name="connsiteX69" fmla="*/ 3863467 w 4842919"/>
                <a:gd name="connsiteY69" fmla="*/ 10740920 h 10844539"/>
                <a:gd name="connsiteX70" fmla="*/ 3914756 w 4842919"/>
                <a:gd name="connsiteY70" fmla="*/ 10366759 h 10844539"/>
                <a:gd name="connsiteX71" fmla="*/ 4117956 w 4842919"/>
                <a:gd name="connsiteY71" fmla="*/ 9172470 h 10844539"/>
                <a:gd name="connsiteX72" fmla="*/ 4170011 w 4842919"/>
                <a:gd name="connsiteY72" fmla="*/ 8737391 h 10844539"/>
                <a:gd name="connsiteX73" fmla="*/ 4161486 w 4842919"/>
                <a:gd name="connsiteY73" fmla="*/ 8078640 h 10844539"/>
                <a:gd name="connsiteX74" fmla="*/ 4048340 w 4842919"/>
                <a:gd name="connsiteY74" fmla="*/ 7368455 h 10844539"/>
                <a:gd name="connsiteX75" fmla="*/ 3752447 w 4842919"/>
                <a:gd name="connsiteY75" fmla="*/ 6709857 h 10844539"/>
                <a:gd name="connsiteX76" fmla="*/ 3576297 w 4842919"/>
                <a:gd name="connsiteY76" fmla="*/ 6287204 h 10844539"/>
                <a:gd name="connsiteX77" fmla="*/ 3622656 w 4842919"/>
                <a:gd name="connsiteY77" fmla="*/ 5889520 h 10844539"/>
                <a:gd name="connsiteX78" fmla="*/ 3692994 w 4842919"/>
                <a:gd name="connsiteY78" fmla="*/ 5397151 h 10844539"/>
                <a:gd name="connsiteX79" fmla="*/ 3710579 w 4842919"/>
                <a:gd name="connsiteY79" fmla="*/ 5115797 h 10844539"/>
                <a:gd name="connsiteX80" fmla="*/ 3734304 w 4842919"/>
                <a:gd name="connsiteY80" fmla="*/ 5363936 h 10844539"/>
                <a:gd name="connsiteX81" fmla="*/ 3766752 w 4842919"/>
                <a:gd name="connsiteY81" fmla="*/ 6059505 h 10844539"/>
                <a:gd name="connsiteX82" fmla="*/ 3779452 w 4842919"/>
                <a:gd name="connsiteY82" fmla="*/ 6387263 h 10844539"/>
                <a:gd name="connsiteX83" fmla="*/ 3921594 w 4842919"/>
                <a:gd name="connsiteY83" fmla="*/ 6979766 h 10844539"/>
                <a:gd name="connsiteX84" fmla="*/ 4079856 w 4842919"/>
                <a:gd name="connsiteY84" fmla="*/ 7542474 h 10844539"/>
                <a:gd name="connsiteX85" fmla="*/ 4417591 w 4842919"/>
                <a:gd name="connsiteY85" fmla="*/ 8314523 h 10844539"/>
                <a:gd name="connsiteX86" fmla="*/ 4322970 w 4842919"/>
                <a:gd name="connsiteY86" fmla="*/ 8652537 h 10844539"/>
                <a:gd name="connsiteX87" fmla="*/ 4255213 w 4842919"/>
                <a:gd name="connsiteY87" fmla="*/ 8894536 h 10844539"/>
                <a:gd name="connsiteX88" fmla="*/ 4228348 w 4842919"/>
                <a:gd name="connsiteY88" fmla="*/ 9189566 h 10844539"/>
                <a:gd name="connsiteX89" fmla="*/ 4202948 w 4842919"/>
                <a:gd name="connsiteY89" fmla="*/ 9846059 h 10844539"/>
                <a:gd name="connsiteX90" fmla="*/ 4220533 w 4842919"/>
                <a:gd name="connsiteY90" fmla="*/ 10039489 h 10844539"/>
                <a:gd name="connsiteX91" fmla="*/ 4308456 w 4842919"/>
                <a:gd name="connsiteY91" fmla="*/ 10144997 h 10844539"/>
                <a:gd name="connsiteX92" fmla="*/ 4343625 w 4842919"/>
                <a:gd name="connsiteY92" fmla="*/ 10144997 h 10844539"/>
                <a:gd name="connsiteX93" fmla="*/ 4361210 w 4842919"/>
                <a:gd name="connsiteY93" fmla="*/ 10057074 h 10844539"/>
                <a:gd name="connsiteX94" fmla="*/ 4326040 w 4842919"/>
                <a:gd name="connsiteY94" fmla="*/ 9916397 h 10844539"/>
                <a:gd name="connsiteX95" fmla="*/ 4343625 w 4842919"/>
                <a:gd name="connsiteY95" fmla="*/ 9722966 h 10844539"/>
                <a:gd name="connsiteX96" fmla="*/ 4396379 w 4842919"/>
                <a:gd name="connsiteY96" fmla="*/ 9582289 h 10844539"/>
                <a:gd name="connsiteX97" fmla="*/ 4466717 w 4842919"/>
                <a:gd name="connsiteY97" fmla="*/ 9846059 h 10844539"/>
                <a:gd name="connsiteX98" fmla="*/ 4466717 w 4842919"/>
                <a:gd name="connsiteY98" fmla="*/ 10074659 h 10844539"/>
                <a:gd name="connsiteX99" fmla="*/ 4431548 w 4842919"/>
                <a:gd name="connsiteY99" fmla="*/ 10180166 h 10844539"/>
                <a:gd name="connsiteX100" fmla="*/ 4378794 w 4842919"/>
                <a:gd name="connsiteY100" fmla="*/ 10303259 h 10844539"/>
                <a:gd name="connsiteX101" fmla="*/ 4290871 w 4842919"/>
                <a:gd name="connsiteY101" fmla="*/ 10461520 h 10844539"/>
                <a:gd name="connsiteX102" fmla="*/ 4290871 w 4842919"/>
                <a:gd name="connsiteY102" fmla="*/ 10496689 h 10844539"/>
                <a:gd name="connsiteX103" fmla="*/ 4449133 w 4842919"/>
                <a:gd name="connsiteY103" fmla="*/ 10320843 h 10844539"/>
                <a:gd name="connsiteX104" fmla="*/ 4607394 w 4842919"/>
                <a:gd name="connsiteY104" fmla="*/ 10250505 h 10844539"/>
                <a:gd name="connsiteX105" fmla="*/ 4712902 w 4842919"/>
                <a:gd name="connsiteY105" fmla="*/ 10074659 h 10844539"/>
                <a:gd name="connsiteX106" fmla="*/ 4783240 w 4842919"/>
                <a:gd name="connsiteY106" fmla="*/ 9916397 h 10844539"/>
                <a:gd name="connsiteX107" fmla="*/ 4835994 w 4842919"/>
                <a:gd name="connsiteY107" fmla="*/ 9740551 h 10844539"/>
                <a:gd name="connsiteX108" fmla="*/ 4783240 w 4842919"/>
                <a:gd name="connsiteY108" fmla="*/ 9406443 h 10844539"/>
                <a:gd name="connsiteX109" fmla="*/ 4842833 w 4842919"/>
                <a:gd name="connsiteY109" fmla="*/ 8994182 h 10844539"/>
                <a:gd name="connsiteX110" fmla="*/ 4767051 w 4842919"/>
                <a:gd name="connsiteY110" fmla="*/ 8494835 h 10844539"/>
                <a:gd name="connsiteX111" fmla="*/ 4720438 w 4842919"/>
                <a:gd name="connsiteY111" fmla="*/ 7532146 h 10844539"/>
                <a:gd name="connsiteX112" fmla="*/ 4705086 w 4842919"/>
                <a:gd name="connsiteY112" fmla="*/ 6929803 h 10844539"/>
                <a:gd name="connsiteX113" fmla="*/ 4633144 w 4842919"/>
                <a:gd name="connsiteY113" fmla="*/ 6381611 h 10844539"/>
                <a:gd name="connsiteX114" fmla="*/ 4509423 w 4842919"/>
                <a:gd name="connsiteY114" fmla="*/ 5797689 h 10844539"/>
                <a:gd name="connsiteX115" fmla="*/ 4468950 w 4842919"/>
                <a:gd name="connsiteY115" fmla="*/ 4536900 h 10844539"/>
                <a:gd name="connsiteX116" fmla="*/ 4486334 w 4842919"/>
                <a:gd name="connsiteY116" fmla="*/ 3790581 h 10844539"/>
                <a:gd name="connsiteX117" fmla="*/ 4249079 w 4842919"/>
                <a:gd name="connsiteY117" fmla="*/ 3340208 h 10844539"/>
                <a:gd name="connsiteX118" fmla="*/ 3999320 w 4842919"/>
                <a:gd name="connsiteY118" fmla="*/ 3134280 h 10844539"/>
                <a:gd name="connsiteX119" fmla="*/ 3678324 w 4842919"/>
                <a:gd name="connsiteY119" fmla="*/ 3002758 h 10844539"/>
                <a:gd name="connsiteX120" fmla="*/ 3402429 w 4842919"/>
                <a:gd name="connsiteY120" fmla="*/ 2835938 h 10844539"/>
                <a:gd name="connsiteX121" fmla="*/ 3024779 w 4842919"/>
                <a:gd name="connsiteY121" fmla="*/ 2618782 h 10844539"/>
                <a:gd name="connsiteX122" fmla="*/ 2932566 w 4842919"/>
                <a:gd name="connsiteY122" fmla="*/ 2321634 h 10844539"/>
                <a:gd name="connsiteX123" fmla="*/ 2940426 w 4842919"/>
                <a:gd name="connsiteY123" fmla="*/ 2048534 h 10844539"/>
                <a:gd name="connsiteX124" fmla="*/ 3136471 w 4842919"/>
                <a:gd name="connsiteY124" fmla="*/ 2055350 h 10844539"/>
                <a:gd name="connsiteX125" fmla="*/ 3381669 w 4842919"/>
                <a:gd name="connsiteY125" fmla="*/ 2064655 h 10844539"/>
                <a:gd name="connsiteX126" fmla="*/ 3456335 w 4842919"/>
                <a:gd name="connsiteY126" fmla="*/ 1872657 h 10844539"/>
                <a:gd name="connsiteX127" fmla="*/ 3490152 w 4842919"/>
                <a:gd name="connsiteY127" fmla="*/ 1834162 h 10844539"/>
                <a:gd name="connsiteX128" fmla="*/ 3544393 w 4842919"/>
                <a:gd name="connsiteY128" fmla="*/ 1774720 h 10844539"/>
                <a:gd name="connsiteX129" fmla="*/ 3517148 w 4842919"/>
                <a:gd name="connsiteY129" fmla="*/ 1698444 h 10844539"/>
                <a:gd name="connsiteX130" fmla="*/ 3479084 w 4842919"/>
                <a:gd name="connsiteY130" fmla="*/ 1672741 h 10844539"/>
                <a:gd name="connsiteX131" fmla="*/ 3538167 w 4842919"/>
                <a:gd name="connsiteY131" fmla="*/ 1647680 h 10844539"/>
                <a:gd name="connsiteX132" fmla="*/ 3581842 w 4842919"/>
                <a:gd name="connsiteY132" fmla="*/ 1598300 h 10844539"/>
                <a:gd name="connsiteX133" fmla="*/ 3576833 w 4842919"/>
                <a:gd name="connsiteY133" fmla="*/ 1533129 h 10844539"/>
                <a:gd name="connsiteX134" fmla="*/ 3582358 w 4842919"/>
                <a:gd name="connsiteY134" fmla="*/ 1437316 h 10844539"/>
                <a:gd name="connsiteX135" fmla="*/ 3625953 w 4842919"/>
                <a:gd name="connsiteY135" fmla="*/ 1394453 h 10844539"/>
                <a:gd name="connsiteX136" fmla="*/ 3724744 w 4842919"/>
                <a:gd name="connsiteY136" fmla="*/ 1373572 h 10844539"/>
                <a:gd name="connsiteX137" fmla="*/ 3777254 w 4842919"/>
                <a:gd name="connsiteY137" fmla="*/ 1295174 h 10844539"/>
                <a:gd name="connsiteX138" fmla="*/ 3694093 w 4842919"/>
                <a:gd name="connsiteY138" fmla="*/ 1189665 h 10844539"/>
                <a:gd name="connsiteX139" fmla="*/ 3635111 w 4842919"/>
                <a:gd name="connsiteY139" fmla="*/ 1106749 h 10844539"/>
                <a:gd name="connsiteX140" fmla="*/ 3576129 w 4842919"/>
                <a:gd name="connsiteY140" fmla="*/ 991838 h 10844539"/>
                <a:gd name="connsiteX141" fmla="*/ 3618394 w 4842919"/>
                <a:gd name="connsiteY141" fmla="*/ 798392 h 10844539"/>
                <a:gd name="connsiteX142" fmla="*/ 3578949 w 4842919"/>
                <a:gd name="connsiteY142" fmla="*/ 379767 h 10844539"/>
                <a:gd name="connsiteX143" fmla="*/ 3230479 w 4842919"/>
                <a:gd name="connsiteY143" fmla="*/ 98358 h 10844539"/>
                <a:gd name="connsiteX144" fmla="*/ 2717060 w 4842919"/>
                <a:gd name="connsiteY144" fmla="*/ 854 h 10844539"/>
                <a:gd name="connsiteX145" fmla="*/ 2198302 w 4842919"/>
                <a:gd name="connsiteY145" fmla="*/ 70479 h 10844539"/>
                <a:gd name="connsiteX146" fmla="*/ 1776271 w 4842919"/>
                <a:gd name="connsiteY146" fmla="*/ 367951 h 10844539"/>
                <a:gd name="connsiteX147" fmla="*/ 1639257 w 4842919"/>
                <a:gd name="connsiteY147" fmla="*/ 692168 h 10844539"/>
                <a:gd name="connsiteX148" fmla="*/ 1628634 w 4842919"/>
                <a:gd name="connsiteY148" fmla="*/ 1143873 h 10844539"/>
                <a:gd name="connsiteX149" fmla="*/ 1792184 w 4842919"/>
                <a:gd name="connsiteY149" fmla="*/ 1466621 h 10844539"/>
                <a:gd name="connsiteX150" fmla="*/ 2061231 w 4842919"/>
                <a:gd name="connsiteY150" fmla="*/ 1853320 h 10844539"/>
                <a:gd name="connsiteX151" fmla="*/ 2064963 w 4842919"/>
                <a:gd name="connsiteY151" fmla="*/ 2162318 h 10844539"/>
                <a:gd name="connsiteX152" fmla="*/ 2004871 w 4842919"/>
                <a:gd name="connsiteY152" fmla="*/ 2513274 h 10844539"/>
                <a:gd name="connsiteX153" fmla="*/ 1562185 w 4842919"/>
                <a:gd name="connsiteY153" fmla="*/ 2813051 h 10844539"/>
                <a:gd name="connsiteX154" fmla="*/ 1139317 w 4842919"/>
                <a:gd name="connsiteY154" fmla="*/ 3020995 h 10844539"/>
                <a:gd name="connsiteX0" fmla="*/ 1139317 w 4842919"/>
                <a:gd name="connsiteY0" fmla="*/ 3020995 h 10844539"/>
                <a:gd name="connsiteX1" fmla="*/ 521192 w 4842919"/>
                <a:gd name="connsiteY1" fmla="*/ 3348556 h 10844539"/>
                <a:gd name="connsiteX2" fmla="*/ 332099 w 4842919"/>
                <a:gd name="connsiteY2" fmla="*/ 4163157 h 10844539"/>
                <a:gd name="connsiteX3" fmla="*/ 354011 w 4842919"/>
                <a:gd name="connsiteY3" fmla="*/ 5141058 h 10844539"/>
                <a:gd name="connsiteX4" fmla="*/ 305583 w 4842919"/>
                <a:gd name="connsiteY4" fmla="*/ 5727630 h 10844539"/>
                <a:gd name="connsiteX5" fmla="*/ 145298 w 4842919"/>
                <a:gd name="connsiteY5" fmla="*/ 6569807 h 10844539"/>
                <a:gd name="connsiteX6" fmla="*/ 95824 w 4842919"/>
                <a:gd name="connsiteY6" fmla="*/ 7433059 h 10844539"/>
                <a:gd name="connsiteX7" fmla="*/ 83682 w 4842919"/>
                <a:gd name="connsiteY7" fmla="*/ 8064430 h 10844539"/>
                <a:gd name="connsiteX8" fmla="*/ 51583 w 4842919"/>
                <a:gd name="connsiteY8" fmla="*/ 8331549 h 10844539"/>
                <a:gd name="connsiteX9" fmla="*/ 51583 w 4842919"/>
                <a:gd name="connsiteY9" fmla="*/ 8601459 h 10844539"/>
                <a:gd name="connsiteX10" fmla="*/ 158486 w 4842919"/>
                <a:gd name="connsiteY10" fmla="*/ 8755813 h 10844539"/>
                <a:gd name="connsiteX11" fmla="*/ 105733 w 4842919"/>
                <a:gd name="connsiteY11" fmla="*/ 8808566 h 10844539"/>
                <a:gd name="connsiteX12" fmla="*/ 193656 w 4842919"/>
                <a:gd name="connsiteY12" fmla="*/ 8878905 h 10844539"/>
                <a:gd name="connsiteX13" fmla="*/ 211240 w 4842919"/>
                <a:gd name="connsiteY13" fmla="*/ 8949243 h 10844539"/>
                <a:gd name="connsiteX14" fmla="*/ 211240 w 4842919"/>
                <a:gd name="connsiteY14" fmla="*/ 9001997 h 10844539"/>
                <a:gd name="connsiteX15" fmla="*/ 158486 w 4842919"/>
                <a:gd name="connsiteY15" fmla="*/ 9072336 h 10844539"/>
                <a:gd name="connsiteX16" fmla="*/ 105733 w 4842919"/>
                <a:gd name="connsiteY16" fmla="*/ 9177843 h 10844539"/>
                <a:gd name="connsiteX17" fmla="*/ 52979 w 4842919"/>
                <a:gd name="connsiteY17" fmla="*/ 9511951 h 10844539"/>
                <a:gd name="connsiteX18" fmla="*/ 225 w 4842919"/>
                <a:gd name="connsiteY18" fmla="*/ 9775720 h 10844539"/>
                <a:gd name="connsiteX19" fmla="*/ 35394 w 4842919"/>
                <a:gd name="connsiteY19" fmla="*/ 9898813 h 10844539"/>
                <a:gd name="connsiteX20" fmla="*/ 70563 w 4842919"/>
                <a:gd name="connsiteY20" fmla="*/ 10057074 h 10844539"/>
                <a:gd name="connsiteX21" fmla="*/ 228825 w 4842919"/>
                <a:gd name="connsiteY21" fmla="*/ 10303259 h 10844539"/>
                <a:gd name="connsiteX22" fmla="*/ 422256 w 4842919"/>
                <a:gd name="connsiteY22" fmla="*/ 10479105 h 10844539"/>
                <a:gd name="connsiteX23" fmla="*/ 527763 w 4842919"/>
                <a:gd name="connsiteY23" fmla="*/ 10496689 h 10844539"/>
                <a:gd name="connsiteX24" fmla="*/ 562933 w 4842919"/>
                <a:gd name="connsiteY24" fmla="*/ 10479105 h 10844539"/>
                <a:gd name="connsiteX25" fmla="*/ 510179 w 4842919"/>
                <a:gd name="connsiteY25" fmla="*/ 10356013 h 10844539"/>
                <a:gd name="connsiteX26" fmla="*/ 457425 w 4842919"/>
                <a:gd name="connsiteY26" fmla="*/ 10285674 h 10844539"/>
                <a:gd name="connsiteX27" fmla="*/ 369502 w 4842919"/>
                <a:gd name="connsiteY27" fmla="*/ 10162582 h 10844539"/>
                <a:gd name="connsiteX28" fmla="*/ 351917 w 4842919"/>
                <a:gd name="connsiteY28" fmla="*/ 9846059 h 10844539"/>
                <a:gd name="connsiteX29" fmla="*/ 422256 w 4842919"/>
                <a:gd name="connsiteY29" fmla="*/ 9652628 h 10844539"/>
                <a:gd name="connsiteX30" fmla="*/ 422256 w 4842919"/>
                <a:gd name="connsiteY30" fmla="*/ 9617459 h 10844539"/>
                <a:gd name="connsiteX31" fmla="*/ 527763 w 4842919"/>
                <a:gd name="connsiteY31" fmla="*/ 9775720 h 10844539"/>
                <a:gd name="connsiteX32" fmla="*/ 510179 w 4842919"/>
                <a:gd name="connsiteY32" fmla="*/ 9933982 h 10844539"/>
                <a:gd name="connsiteX33" fmla="*/ 492594 w 4842919"/>
                <a:gd name="connsiteY33" fmla="*/ 10092243 h 10844539"/>
                <a:gd name="connsiteX34" fmla="*/ 492594 w 4842919"/>
                <a:gd name="connsiteY34" fmla="*/ 10162582 h 10844539"/>
                <a:gd name="connsiteX35" fmla="*/ 562933 w 4842919"/>
                <a:gd name="connsiteY35" fmla="*/ 10180166 h 10844539"/>
                <a:gd name="connsiteX36" fmla="*/ 615686 w 4842919"/>
                <a:gd name="connsiteY36" fmla="*/ 9933982 h 10844539"/>
                <a:gd name="connsiteX37" fmla="*/ 615686 w 4842919"/>
                <a:gd name="connsiteY37" fmla="*/ 9670213 h 10844539"/>
                <a:gd name="connsiteX38" fmla="*/ 562933 w 4842919"/>
                <a:gd name="connsiteY38" fmla="*/ 9318520 h 10844539"/>
                <a:gd name="connsiteX39" fmla="*/ 527763 w 4842919"/>
                <a:gd name="connsiteY39" fmla="*/ 9089920 h 10844539"/>
                <a:gd name="connsiteX40" fmla="*/ 492594 w 4842919"/>
                <a:gd name="connsiteY40" fmla="*/ 8861320 h 10844539"/>
                <a:gd name="connsiteX41" fmla="*/ 562933 w 4842919"/>
                <a:gd name="connsiteY41" fmla="*/ 8579966 h 10844539"/>
                <a:gd name="connsiteX42" fmla="*/ 502642 w 4842919"/>
                <a:gd name="connsiteY42" fmla="*/ 8218225 h 10844539"/>
                <a:gd name="connsiteX43" fmla="*/ 974382 w 4842919"/>
                <a:gd name="connsiteY43" fmla="*/ 6496406 h 10844539"/>
                <a:gd name="connsiteX44" fmla="*/ 1067405 w 4842919"/>
                <a:gd name="connsiteY44" fmla="*/ 5613190 h 10844539"/>
                <a:gd name="connsiteX45" fmla="*/ 1093998 w 4842919"/>
                <a:gd name="connsiteY45" fmla="*/ 5115544 h 10844539"/>
                <a:gd name="connsiteX46" fmla="*/ 1130115 w 4842919"/>
                <a:gd name="connsiteY46" fmla="*/ 5187606 h 10844539"/>
                <a:gd name="connsiteX47" fmla="*/ 1207423 w 4842919"/>
                <a:gd name="connsiteY47" fmla="*/ 5640520 h 10844539"/>
                <a:gd name="connsiteX48" fmla="*/ 1325236 w 4842919"/>
                <a:gd name="connsiteY48" fmla="*/ 6306071 h 10844539"/>
                <a:gd name="connsiteX49" fmla="*/ 1193086 w 4842919"/>
                <a:gd name="connsiteY49" fmla="*/ 6738454 h 10844539"/>
                <a:gd name="connsiteX50" fmla="*/ 822515 w 4842919"/>
                <a:gd name="connsiteY50" fmla="*/ 7772698 h 10844539"/>
                <a:gd name="connsiteX51" fmla="*/ 698306 w 4842919"/>
                <a:gd name="connsiteY51" fmla="*/ 8794611 h 10844539"/>
                <a:gd name="connsiteX52" fmla="*/ 861871 w 4842919"/>
                <a:gd name="connsiteY52" fmla="*/ 9863643 h 10844539"/>
                <a:gd name="connsiteX53" fmla="*/ 1020133 w 4842919"/>
                <a:gd name="connsiteY53" fmla="*/ 10602197 h 10844539"/>
                <a:gd name="connsiteX54" fmla="*/ 1090471 w 4842919"/>
                <a:gd name="connsiteY54" fmla="*/ 10813213 h 10844539"/>
                <a:gd name="connsiteX55" fmla="*/ 1178394 w 4842919"/>
                <a:gd name="connsiteY55" fmla="*/ 10813213 h 10844539"/>
                <a:gd name="connsiteX56" fmla="*/ 1948698 w 4842919"/>
                <a:gd name="connsiteY56" fmla="*/ 10838613 h 10844539"/>
                <a:gd name="connsiteX57" fmla="*/ 2338979 w 4842919"/>
                <a:gd name="connsiteY57" fmla="*/ 10821028 h 10844539"/>
                <a:gd name="connsiteX58" fmla="*/ 2356563 w 4842919"/>
                <a:gd name="connsiteY58" fmla="*/ 10004320 h 10844539"/>
                <a:gd name="connsiteX59" fmla="*/ 2338979 w 4842919"/>
                <a:gd name="connsiteY59" fmla="*/ 9441613 h 10844539"/>
                <a:gd name="connsiteX60" fmla="*/ 2310160 w 4842919"/>
                <a:gd name="connsiteY60" fmla="*/ 9025932 h 10844539"/>
                <a:gd name="connsiteX61" fmla="*/ 2479656 w 4842919"/>
                <a:gd name="connsiteY61" fmla="*/ 9037166 h 10844539"/>
                <a:gd name="connsiteX62" fmla="*/ 2549994 w 4842919"/>
                <a:gd name="connsiteY62" fmla="*/ 9054751 h 10844539"/>
                <a:gd name="connsiteX63" fmla="*/ 2532410 w 4842919"/>
                <a:gd name="connsiteY63" fmla="*/ 9265766 h 10844539"/>
                <a:gd name="connsiteX64" fmla="*/ 2497240 w 4842919"/>
                <a:gd name="connsiteY64" fmla="*/ 9775720 h 10844539"/>
                <a:gd name="connsiteX65" fmla="*/ 2514825 w 4842919"/>
                <a:gd name="connsiteY65" fmla="*/ 10830797 h 10844539"/>
                <a:gd name="connsiteX66" fmla="*/ 2757590 w 4842919"/>
                <a:gd name="connsiteY66" fmla="*/ 10832263 h 10844539"/>
                <a:gd name="connsiteX67" fmla="*/ 3499563 w 4842919"/>
                <a:gd name="connsiteY67" fmla="*/ 10830797 h 10844539"/>
                <a:gd name="connsiteX68" fmla="*/ 3820483 w 4842919"/>
                <a:gd name="connsiteY68" fmla="*/ 10814678 h 10844539"/>
                <a:gd name="connsiteX69" fmla="*/ 3863467 w 4842919"/>
                <a:gd name="connsiteY69" fmla="*/ 10740920 h 10844539"/>
                <a:gd name="connsiteX70" fmla="*/ 3914756 w 4842919"/>
                <a:gd name="connsiteY70" fmla="*/ 10366759 h 10844539"/>
                <a:gd name="connsiteX71" fmla="*/ 4117956 w 4842919"/>
                <a:gd name="connsiteY71" fmla="*/ 9172470 h 10844539"/>
                <a:gd name="connsiteX72" fmla="*/ 4170011 w 4842919"/>
                <a:gd name="connsiteY72" fmla="*/ 8737391 h 10844539"/>
                <a:gd name="connsiteX73" fmla="*/ 4161486 w 4842919"/>
                <a:gd name="connsiteY73" fmla="*/ 8078640 h 10844539"/>
                <a:gd name="connsiteX74" fmla="*/ 4048340 w 4842919"/>
                <a:gd name="connsiteY74" fmla="*/ 7368455 h 10844539"/>
                <a:gd name="connsiteX75" fmla="*/ 3752447 w 4842919"/>
                <a:gd name="connsiteY75" fmla="*/ 6709857 h 10844539"/>
                <a:gd name="connsiteX76" fmla="*/ 3576297 w 4842919"/>
                <a:gd name="connsiteY76" fmla="*/ 6287204 h 10844539"/>
                <a:gd name="connsiteX77" fmla="*/ 3622656 w 4842919"/>
                <a:gd name="connsiteY77" fmla="*/ 5889520 h 10844539"/>
                <a:gd name="connsiteX78" fmla="*/ 3692994 w 4842919"/>
                <a:gd name="connsiteY78" fmla="*/ 5397151 h 10844539"/>
                <a:gd name="connsiteX79" fmla="*/ 3710579 w 4842919"/>
                <a:gd name="connsiteY79" fmla="*/ 5115797 h 10844539"/>
                <a:gd name="connsiteX80" fmla="*/ 3734304 w 4842919"/>
                <a:gd name="connsiteY80" fmla="*/ 5363936 h 10844539"/>
                <a:gd name="connsiteX81" fmla="*/ 3766752 w 4842919"/>
                <a:gd name="connsiteY81" fmla="*/ 6059505 h 10844539"/>
                <a:gd name="connsiteX82" fmla="*/ 3779452 w 4842919"/>
                <a:gd name="connsiteY82" fmla="*/ 6387263 h 10844539"/>
                <a:gd name="connsiteX83" fmla="*/ 3921594 w 4842919"/>
                <a:gd name="connsiteY83" fmla="*/ 6979766 h 10844539"/>
                <a:gd name="connsiteX84" fmla="*/ 4079856 w 4842919"/>
                <a:gd name="connsiteY84" fmla="*/ 7542474 h 10844539"/>
                <a:gd name="connsiteX85" fmla="*/ 4417591 w 4842919"/>
                <a:gd name="connsiteY85" fmla="*/ 8314523 h 10844539"/>
                <a:gd name="connsiteX86" fmla="*/ 4322970 w 4842919"/>
                <a:gd name="connsiteY86" fmla="*/ 8652537 h 10844539"/>
                <a:gd name="connsiteX87" fmla="*/ 4255213 w 4842919"/>
                <a:gd name="connsiteY87" fmla="*/ 8894536 h 10844539"/>
                <a:gd name="connsiteX88" fmla="*/ 4228348 w 4842919"/>
                <a:gd name="connsiteY88" fmla="*/ 9189566 h 10844539"/>
                <a:gd name="connsiteX89" fmla="*/ 4220533 w 4842919"/>
                <a:gd name="connsiteY89" fmla="*/ 10039489 h 10844539"/>
                <a:gd name="connsiteX90" fmla="*/ 4308456 w 4842919"/>
                <a:gd name="connsiteY90" fmla="*/ 10144997 h 10844539"/>
                <a:gd name="connsiteX91" fmla="*/ 4343625 w 4842919"/>
                <a:gd name="connsiteY91" fmla="*/ 10144997 h 10844539"/>
                <a:gd name="connsiteX92" fmla="*/ 4361210 w 4842919"/>
                <a:gd name="connsiteY92" fmla="*/ 10057074 h 10844539"/>
                <a:gd name="connsiteX93" fmla="*/ 4326040 w 4842919"/>
                <a:gd name="connsiteY93" fmla="*/ 9916397 h 10844539"/>
                <a:gd name="connsiteX94" fmla="*/ 4343625 w 4842919"/>
                <a:gd name="connsiteY94" fmla="*/ 9722966 h 10844539"/>
                <a:gd name="connsiteX95" fmla="*/ 4396379 w 4842919"/>
                <a:gd name="connsiteY95" fmla="*/ 9582289 h 10844539"/>
                <a:gd name="connsiteX96" fmla="*/ 4466717 w 4842919"/>
                <a:gd name="connsiteY96" fmla="*/ 9846059 h 10844539"/>
                <a:gd name="connsiteX97" fmla="*/ 4466717 w 4842919"/>
                <a:gd name="connsiteY97" fmla="*/ 10074659 h 10844539"/>
                <a:gd name="connsiteX98" fmla="*/ 4431548 w 4842919"/>
                <a:gd name="connsiteY98" fmla="*/ 10180166 h 10844539"/>
                <a:gd name="connsiteX99" fmla="*/ 4378794 w 4842919"/>
                <a:gd name="connsiteY99" fmla="*/ 10303259 h 10844539"/>
                <a:gd name="connsiteX100" fmla="*/ 4290871 w 4842919"/>
                <a:gd name="connsiteY100" fmla="*/ 10461520 h 10844539"/>
                <a:gd name="connsiteX101" fmla="*/ 4290871 w 4842919"/>
                <a:gd name="connsiteY101" fmla="*/ 10496689 h 10844539"/>
                <a:gd name="connsiteX102" fmla="*/ 4449133 w 4842919"/>
                <a:gd name="connsiteY102" fmla="*/ 10320843 h 10844539"/>
                <a:gd name="connsiteX103" fmla="*/ 4607394 w 4842919"/>
                <a:gd name="connsiteY103" fmla="*/ 10250505 h 10844539"/>
                <a:gd name="connsiteX104" fmla="*/ 4712902 w 4842919"/>
                <a:gd name="connsiteY104" fmla="*/ 10074659 h 10844539"/>
                <a:gd name="connsiteX105" fmla="*/ 4783240 w 4842919"/>
                <a:gd name="connsiteY105" fmla="*/ 9916397 h 10844539"/>
                <a:gd name="connsiteX106" fmla="*/ 4835994 w 4842919"/>
                <a:gd name="connsiteY106" fmla="*/ 9740551 h 10844539"/>
                <a:gd name="connsiteX107" fmla="*/ 4783240 w 4842919"/>
                <a:gd name="connsiteY107" fmla="*/ 9406443 h 10844539"/>
                <a:gd name="connsiteX108" fmla="*/ 4842833 w 4842919"/>
                <a:gd name="connsiteY108" fmla="*/ 8994182 h 10844539"/>
                <a:gd name="connsiteX109" fmla="*/ 4767051 w 4842919"/>
                <a:gd name="connsiteY109" fmla="*/ 8494835 h 10844539"/>
                <a:gd name="connsiteX110" fmla="*/ 4720438 w 4842919"/>
                <a:gd name="connsiteY110" fmla="*/ 7532146 h 10844539"/>
                <a:gd name="connsiteX111" fmla="*/ 4705086 w 4842919"/>
                <a:gd name="connsiteY111" fmla="*/ 6929803 h 10844539"/>
                <a:gd name="connsiteX112" fmla="*/ 4633144 w 4842919"/>
                <a:gd name="connsiteY112" fmla="*/ 6381611 h 10844539"/>
                <a:gd name="connsiteX113" fmla="*/ 4509423 w 4842919"/>
                <a:gd name="connsiteY113" fmla="*/ 5797689 h 10844539"/>
                <a:gd name="connsiteX114" fmla="*/ 4468950 w 4842919"/>
                <a:gd name="connsiteY114" fmla="*/ 4536900 h 10844539"/>
                <a:gd name="connsiteX115" fmla="*/ 4486334 w 4842919"/>
                <a:gd name="connsiteY115" fmla="*/ 3790581 h 10844539"/>
                <a:gd name="connsiteX116" fmla="*/ 4249079 w 4842919"/>
                <a:gd name="connsiteY116" fmla="*/ 3340208 h 10844539"/>
                <a:gd name="connsiteX117" fmla="*/ 3999320 w 4842919"/>
                <a:gd name="connsiteY117" fmla="*/ 3134280 h 10844539"/>
                <a:gd name="connsiteX118" fmla="*/ 3678324 w 4842919"/>
                <a:gd name="connsiteY118" fmla="*/ 3002758 h 10844539"/>
                <a:gd name="connsiteX119" fmla="*/ 3402429 w 4842919"/>
                <a:gd name="connsiteY119" fmla="*/ 2835938 h 10844539"/>
                <a:gd name="connsiteX120" fmla="*/ 3024779 w 4842919"/>
                <a:gd name="connsiteY120" fmla="*/ 2618782 h 10844539"/>
                <a:gd name="connsiteX121" fmla="*/ 2932566 w 4842919"/>
                <a:gd name="connsiteY121" fmla="*/ 2321634 h 10844539"/>
                <a:gd name="connsiteX122" fmla="*/ 2940426 w 4842919"/>
                <a:gd name="connsiteY122" fmla="*/ 2048534 h 10844539"/>
                <a:gd name="connsiteX123" fmla="*/ 3136471 w 4842919"/>
                <a:gd name="connsiteY123" fmla="*/ 2055350 h 10844539"/>
                <a:gd name="connsiteX124" fmla="*/ 3381669 w 4842919"/>
                <a:gd name="connsiteY124" fmla="*/ 2064655 h 10844539"/>
                <a:gd name="connsiteX125" fmla="*/ 3456335 w 4842919"/>
                <a:gd name="connsiteY125" fmla="*/ 1872657 h 10844539"/>
                <a:gd name="connsiteX126" fmla="*/ 3490152 w 4842919"/>
                <a:gd name="connsiteY126" fmla="*/ 1834162 h 10844539"/>
                <a:gd name="connsiteX127" fmla="*/ 3544393 w 4842919"/>
                <a:gd name="connsiteY127" fmla="*/ 1774720 h 10844539"/>
                <a:gd name="connsiteX128" fmla="*/ 3517148 w 4842919"/>
                <a:gd name="connsiteY128" fmla="*/ 1698444 h 10844539"/>
                <a:gd name="connsiteX129" fmla="*/ 3479084 w 4842919"/>
                <a:gd name="connsiteY129" fmla="*/ 1672741 h 10844539"/>
                <a:gd name="connsiteX130" fmla="*/ 3538167 w 4842919"/>
                <a:gd name="connsiteY130" fmla="*/ 1647680 h 10844539"/>
                <a:gd name="connsiteX131" fmla="*/ 3581842 w 4842919"/>
                <a:gd name="connsiteY131" fmla="*/ 1598300 h 10844539"/>
                <a:gd name="connsiteX132" fmla="*/ 3576833 w 4842919"/>
                <a:gd name="connsiteY132" fmla="*/ 1533129 h 10844539"/>
                <a:gd name="connsiteX133" fmla="*/ 3582358 w 4842919"/>
                <a:gd name="connsiteY133" fmla="*/ 1437316 h 10844539"/>
                <a:gd name="connsiteX134" fmla="*/ 3625953 w 4842919"/>
                <a:gd name="connsiteY134" fmla="*/ 1394453 h 10844539"/>
                <a:gd name="connsiteX135" fmla="*/ 3724744 w 4842919"/>
                <a:gd name="connsiteY135" fmla="*/ 1373572 h 10844539"/>
                <a:gd name="connsiteX136" fmla="*/ 3777254 w 4842919"/>
                <a:gd name="connsiteY136" fmla="*/ 1295174 h 10844539"/>
                <a:gd name="connsiteX137" fmla="*/ 3694093 w 4842919"/>
                <a:gd name="connsiteY137" fmla="*/ 1189665 h 10844539"/>
                <a:gd name="connsiteX138" fmla="*/ 3635111 w 4842919"/>
                <a:gd name="connsiteY138" fmla="*/ 1106749 h 10844539"/>
                <a:gd name="connsiteX139" fmla="*/ 3576129 w 4842919"/>
                <a:gd name="connsiteY139" fmla="*/ 991838 h 10844539"/>
                <a:gd name="connsiteX140" fmla="*/ 3618394 w 4842919"/>
                <a:gd name="connsiteY140" fmla="*/ 798392 h 10844539"/>
                <a:gd name="connsiteX141" fmla="*/ 3578949 w 4842919"/>
                <a:gd name="connsiteY141" fmla="*/ 379767 h 10844539"/>
                <a:gd name="connsiteX142" fmla="*/ 3230479 w 4842919"/>
                <a:gd name="connsiteY142" fmla="*/ 98358 h 10844539"/>
                <a:gd name="connsiteX143" fmla="*/ 2717060 w 4842919"/>
                <a:gd name="connsiteY143" fmla="*/ 854 h 10844539"/>
                <a:gd name="connsiteX144" fmla="*/ 2198302 w 4842919"/>
                <a:gd name="connsiteY144" fmla="*/ 70479 h 10844539"/>
                <a:gd name="connsiteX145" fmla="*/ 1776271 w 4842919"/>
                <a:gd name="connsiteY145" fmla="*/ 367951 h 10844539"/>
                <a:gd name="connsiteX146" fmla="*/ 1639257 w 4842919"/>
                <a:gd name="connsiteY146" fmla="*/ 692168 h 10844539"/>
                <a:gd name="connsiteX147" fmla="*/ 1628634 w 4842919"/>
                <a:gd name="connsiteY147" fmla="*/ 1143873 h 10844539"/>
                <a:gd name="connsiteX148" fmla="*/ 1792184 w 4842919"/>
                <a:gd name="connsiteY148" fmla="*/ 1466621 h 10844539"/>
                <a:gd name="connsiteX149" fmla="*/ 2061231 w 4842919"/>
                <a:gd name="connsiteY149" fmla="*/ 1853320 h 10844539"/>
                <a:gd name="connsiteX150" fmla="*/ 2064963 w 4842919"/>
                <a:gd name="connsiteY150" fmla="*/ 2162318 h 10844539"/>
                <a:gd name="connsiteX151" fmla="*/ 2004871 w 4842919"/>
                <a:gd name="connsiteY151" fmla="*/ 2513274 h 10844539"/>
                <a:gd name="connsiteX152" fmla="*/ 1562185 w 4842919"/>
                <a:gd name="connsiteY152" fmla="*/ 2813051 h 10844539"/>
                <a:gd name="connsiteX153" fmla="*/ 1139317 w 4842919"/>
                <a:gd name="connsiteY153" fmla="*/ 3020995 h 10844539"/>
                <a:gd name="connsiteX0" fmla="*/ 1139317 w 4842919"/>
                <a:gd name="connsiteY0" fmla="*/ 3020995 h 10844539"/>
                <a:gd name="connsiteX1" fmla="*/ 521192 w 4842919"/>
                <a:gd name="connsiteY1" fmla="*/ 3348556 h 10844539"/>
                <a:gd name="connsiteX2" fmla="*/ 332099 w 4842919"/>
                <a:gd name="connsiteY2" fmla="*/ 4163157 h 10844539"/>
                <a:gd name="connsiteX3" fmla="*/ 354011 w 4842919"/>
                <a:gd name="connsiteY3" fmla="*/ 5141058 h 10844539"/>
                <a:gd name="connsiteX4" fmla="*/ 305583 w 4842919"/>
                <a:gd name="connsiteY4" fmla="*/ 5727630 h 10844539"/>
                <a:gd name="connsiteX5" fmla="*/ 145298 w 4842919"/>
                <a:gd name="connsiteY5" fmla="*/ 6569807 h 10844539"/>
                <a:gd name="connsiteX6" fmla="*/ 95824 w 4842919"/>
                <a:gd name="connsiteY6" fmla="*/ 7433059 h 10844539"/>
                <a:gd name="connsiteX7" fmla="*/ 83682 w 4842919"/>
                <a:gd name="connsiteY7" fmla="*/ 8064430 h 10844539"/>
                <a:gd name="connsiteX8" fmla="*/ 51583 w 4842919"/>
                <a:gd name="connsiteY8" fmla="*/ 8331549 h 10844539"/>
                <a:gd name="connsiteX9" fmla="*/ 51583 w 4842919"/>
                <a:gd name="connsiteY9" fmla="*/ 8601459 h 10844539"/>
                <a:gd name="connsiteX10" fmla="*/ 158486 w 4842919"/>
                <a:gd name="connsiteY10" fmla="*/ 8755813 h 10844539"/>
                <a:gd name="connsiteX11" fmla="*/ 105733 w 4842919"/>
                <a:gd name="connsiteY11" fmla="*/ 8808566 h 10844539"/>
                <a:gd name="connsiteX12" fmla="*/ 193656 w 4842919"/>
                <a:gd name="connsiteY12" fmla="*/ 8878905 h 10844539"/>
                <a:gd name="connsiteX13" fmla="*/ 211240 w 4842919"/>
                <a:gd name="connsiteY13" fmla="*/ 8949243 h 10844539"/>
                <a:gd name="connsiteX14" fmla="*/ 211240 w 4842919"/>
                <a:gd name="connsiteY14" fmla="*/ 9001997 h 10844539"/>
                <a:gd name="connsiteX15" fmla="*/ 158486 w 4842919"/>
                <a:gd name="connsiteY15" fmla="*/ 9072336 h 10844539"/>
                <a:gd name="connsiteX16" fmla="*/ 105733 w 4842919"/>
                <a:gd name="connsiteY16" fmla="*/ 9177843 h 10844539"/>
                <a:gd name="connsiteX17" fmla="*/ 52979 w 4842919"/>
                <a:gd name="connsiteY17" fmla="*/ 9511951 h 10844539"/>
                <a:gd name="connsiteX18" fmla="*/ 225 w 4842919"/>
                <a:gd name="connsiteY18" fmla="*/ 9775720 h 10844539"/>
                <a:gd name="connsiteX19" fmla="*/ 35394 w 4842919"/>
                <a:gd name="connsiteY19" fmla="*/ 9898813 h 10844539"/>
                <a:gd name="connsiteX20" fmla="*/ 70563 w 4842919"/>
                <a:gd name="connsiteY20" fmla="*/ 10057074 h 10844539"/>
                <a:gd name="connsiteX21" fmla="*/ 228825 w 4842919"/>
                <a:gd name="connsiteY21" fmla="*/ 10303259 h 10844539"/>
                <a:gd name="connsiteX22" fmla="*/ 422256 w 4842919"/>
                <a:gd name="connsiteY22" fmla="*/ 10479105 h 10844539"/>
                <a:gd name="connsiteX23" fmla="*/ 527763 w 4842919"/>
                <a:gd name="connsiteY23" fmla="*/ 10496689 h 10844539"/>
                <a:gd name="connsiteX24" fmla="*/ 562933 w 4842919"/>
                <a:gd name="connsiteY24" fmla="*/ 10479105 h 10844539"/>
                <a:gd name="connsiteX25" fmla="*/ 510179 w 4842919"/>
                <a:gd name="connsiteY25" fmla="*/ 10356013 h 10844539"/>
                <a:gd name="connsiteX26" fmla="*/ 457425 w 4842919"/>
                <a:gd name="connsiteY26" fmla="*/ 10285674 h 10844539"/>
                <a:gd name="connsiteX27" fmla="*/ 369502 w 4842919"/>
                <a:gd name="connsiteY27" fmla="*/ 10162582 h 10844539"/>
                <a:gd name="connsiteX28" fmla="*/ 351917 w 4842919"/>
                <a:gd name="connsiteY28" fmla="*/ 9846059 h 10844539"/>
                <a:gd name="connsiteX29" fmla="*/ 422256 w 4842919"/>
                <a:gd name="connsiteY29" fmla="*/ 9652628 h 10844539"/>
                <a:gd name="connsiteX30" fmla="*/ 422256 w 4842919"/>
                <a:gd name="connsiteY30" fmla="*/ 9617459 h 10844539"/>
                <a:gd name="connsiteX31" fmla="*/ 527763 w 4842919"/>
                <a:gd name="connsiteY31" fmla="*/ 9775720 h 10844539"/>
                <a:gd name="connsiteX32" fmla="*/ 510179 w 4842919"/>
                <a:gd name="connsiteY32" fmla="*/ 9933982 h 10844539"/>
                <a:gd name="connsiteX33" fmla="*/ 492594 w 4842919"/>
                <a:gd name="connsiteY33" fmla="*/ 10092243 h 10844539"/>
                <a:gd name="connsiteX34" fmla="*/ 492594 w 4842919"/>
                <a:gd name="connsiteY34" fmla="*/ 10162582 h 10844539"/>
                <a:gd name="connsiteX35" fmla="*/ 562933 w 4842919"/>
                <a:gd name="connsiteY35" fmla="*/ 10180166 h 10844539"/>
                <a:gd name="connsiteX36" fmla="*/ 615686 w 4842919"/>
                <a:gd name="connsiteY36" fmla="*/ 9933982 h 10844539"/>
                <a:gd name="connsiteX37" fmla="*/ 615686 w 4842919"/>
                <a:gd name="connsiteY37" fmla="*/ 9670213 h 10844539"/>
                <a:gd name="connsiteX38" fmla="*/ 562933 w 4842919"/>
                <a:gd name="connsiteY38" fmla="*/ 9318520 h 10844539"/>
                <a:gd name="connsiteX39" fmla="*/ 527763 w 4842919"/>
                <a:gd name="connsiteY39" fmla="*/ 9089920 h 10844539"/>
                <a:gd name="connsiteX40" fmla="*/ 492594 w 4842919"/>
                <a:gd name="connsiteY40" fmla="*/ 8861320 h 10844539"/>
                <a:gd name="connsiteX41" fmla="*/ 562933 w 4842919"/>
                <a:gd name="connsiteY41" fmla="*/ 8579966 h 10844539"/>
                <a:gd name="connsiteX42" fmla="*/ 502642 w 4842919"/>
                <a:gd name="connsiteY42" fmla="*/ 8218225 h 10844539"/>
                <a:gd name="connsiteX43" fmla="*/ 974382 w 4842919"/>
                <a:gd name="connsiteY43" fmla="*/ 6496406 h 10844539"/>
                <a:gd name="connsiteX44" fmla="*/ 1067405 w 4842919"/>
                <a:gd name="connsiteY44" fmla="*/ 5613190 h 10844539"/>
                <a:gd name="connsiteX45" fmla="*/ 1093998 w 4842919"/>
                <a:gd name="connsiteY45" fmla="*/ 5115544 h 10844539"/>
                <a:gd name="connsiteX46" fmla="*/ 1130115 w 4842919"/>
                <a:gd name="connsiteY46" fmla="*/ 5187606 h 10844539"/>
                <a:gd name="connsiteX47" fmla="*/ 1207423 w 4842919"/>
                <a:gd name="connsiteY47" fmla="*/ 5640520 h 10844539"/>
                <a:gd name="connsiteX48" fmla="*/ 1325236 w 4842919"/>
                <a:gd name="connsiteY48" fmla="*/ 6306071 h 10844539"/>
                <a:gd name="connsiteX49" fmla="*/ 1193086 w 4842919"/>
                <a:gd name="connsiteY49" fmla="*/ 6738454 h 10844539"/>
                <a:gd name="connsiteX50" fmla="*/ 822515 w 4842919"/>
                <a:gd name="connsiteY50" fmla="*/ 7772698 h 10844539"/>
                <a:gd name="connsiteX51" fmla="*/ 698306 w 4842919"/>
                <a:gd name="connsiteY51" fmla="*/ 8794611 h 10844539"/>
                <a:gd name="connsiteX52" fmla="*/ 861871 w 4842919"/>
                <a:gd name="connsiteY52" fmla="*/ 9863643 h 10844539"/>
                <a:gd name="connsiteX53" fmla="*/ 1020133 w 4842919"/>
                <a:gd name="connsiteY53" fmla="*/ 10602197 h 10844539"/>
                <a:gd name="connsiteX54" fmla="*/ 1090471 w 4842919"/>
                <a:gd name="connsiteY54" fmla="*/ 10813213 h 10844539"/>
                <a:gd name="connsiteX55" fmla="*/ 1178394 w 4842919"/>
                <a:gd name="connsiteY55" fmla="*/ 10813213 h 10844539"/>
                <a:gd name="connsiteX56" fmla="*/ 1948698 w 4842919"/>
                <a:gd name="connsiteY56" fmla="*/ 10838613 h 10844539"/>
                <a:gd name="connsiteX57" fmla="*/ 2338979 w 4842919"/>
                <a:gd name="connsiteY57" fmla="*/ 10821028 h 10844539"/>
                <a:gd name="connsiteX58" fmla="*/ 2356563 w 4842919"/>
                <a:gd name="connsiteY58" fmla="*/ 10004320 h 10844539"/>
                <a:gd name="connsiteX59" fmla="*/ 2338979 w 4842919"/>
                <a:gd name="connsiteY59" fmla="*/ 9441613 h 10844539"/>
                <a:gd name="connsiteX60" fmla="*/ 2310160 w 4842919"/>
                <a:gd name="connsiteY60" fmla="*/ 9025932 h 10844539"/>
                <a:gd name="connsiteX61" fmla="*/ 2479656 w 4842919"/>
                <a:gd name="connsiteY61" fmla="*/ 9037166 h 10844539"/>
                <a:gd name="connsiteX62" fmla="*/ 2549994 w 4842919"/>
                <a:gd name="connsiteY62" fmla="*/ 9054751 h 10844539"/>
                <a:gd name="connsiteX63" fmla="*/ 2532410 w 4842919"/>
                <a:gd name="connsiteY63" fmla="*/ 9265766 h 10844539"/>
                <a:gd name="connsiteX64" fmla="*/ 2497240 w 4842919"/>
                <a:gd name="connsiteY64" fmla="*/ 9775720 h 10844539"/>
                <a:gd name="connsiteX65" fmla="*/ 2514825 w 4842919"/>
                <a:gd name="connsiteY65" fmla="*/ 10830797 h 10844539"/>
                <a:gd name="connsiteX66" fmla="*/ 2757590 w 4842919"/>
                <a:gd name="connsiteY66" fmla="*/ 10832263 h 10844539"/>
                <a:gd name="connsiteX67" fmla="*/ 3499563 w 4842919"/>
                <a:gd name="connsiteY67" fmla="*/ 10830797 h 10844539"/>
                <a:gd name="connsiteX68" fmla="*/ 3820483 w 4842919"/>
                <a:gd name="connsiteY68" fmla="*/ 10814678 h 10844539"/>
                <a:gd name="connsiteX69" fmla="*/ 3863467 w 4842919"/>
                <a:gd name="connsiteY69" fmla="*/ 10740920 h 10844539"/>
                <a:gd name="connsiteX70" fmla="*/ 3914756 w 4842919"/>
                <a:gd name="connsiteY70" fmla="*/ 10366759 h 10844539"/>
                <a:gd name="connsiteX71" fmla="*/ 4117956 w 4842919"/>
                <a:gd name="connsiteY71" fmla="*/ 9172470 h 10844539"/>
                <a:gd name="connsiteX72" fmla="*/ 4170011 w 4842919"/>
                <a:gd name="connsiteY72" fmla="*/ 8737391 h 10844539"/>
                <a:gd name="connsiteX73" fmla="*/ 4161486 w 4842919"/>
                <a:gd name="connsiteY73" fmla="*/ 8078640 h 10844539"/>
                <a:gd name="connsiteX74" fmla="*/ 4048340 w 4842919"/>
                <a:gd name="connsiteY74" fmla="*/ 7368455 h 10844539"/>
                <a:gd name="connsiteX75" fmla="*/ 3752447 w 4842919"/>
                <a:gd name="connsiteY75" fmla="*/ 6709857 h 10844539"/>
                <a:gd name="connsiteX76" fmla="*/ 3576297 w 4842919"/>
                <a:gd name="connsiteY76" fmla="*/ 6287204 h 10844539"/>
                <a:gd name="connsiteX77" fmla="*/ 3622656 w 4842919"/>
                <a:gd name="connsiteY77" fmla="*/ 5889520 h 10844539"/>
                <a:gd name="connsiteX78" fmla="*/ 3692994 w 4842919"/>
                <a:gd name="connsiteY78" fmla="*/ 5397151 h 10844539"/>
                <a:gd name="connsiteX79" fmla="*/ 3710579 w 4842919"/>
                <a:gd name="connsiteY79" fmla="*/ 5115797 h 10844539"/>
                <a:gd name="connsiteX80" fmla="*/ 3734304 w 4842919"/>
                <a:gd name="connsiteY80" fmla="*/ 5363936 h 10844539"/>
                <a:gd name="connsiteX81" fmla="*/ 3766752 w 4842919"/>
                <a:gd name="connsiteY81" fmla="*/ 6059505 h 10844539"/>
                <a:gd name="connsiteX82" fmla="*/ 3779452 w 4842919"/>
                <a:gd name="connsiteY82" fmla="*/ 6387263 h 10844539"/>
                <a:gd name="connsiteX83" fmla="*/ 3921594 w 4842919"/>
                <a:gd name="connsiteY83" fmla="*/ 6979766 h 10844539"/>
                <a:gd name="connsiteX84" fmla="*/ 4079856 w 4842919"/>
                <a:gd name="connsiteY84" fmla="*/ 7542474 h 10844539"/>
                <a:gd name="connsiteX85" fmla="*/ 4417591 w 4842919"/>
                <a:gd name="connsiteY85" fmla="*/ 8314523 h 10844539"/>
                <a:gd name="connsiteX86" fmla="*/ 4322970 w 4842919"/>
                <a:gd name="connsiteY86" fmla="*/ 8652537 h 10844539"/>
                <a:gd name="connsiteX87" fmla="*/ 4255213 w 4842919"/>
                <a:gd name="connsiteY87" fmla="*/ 8894536 h 10844539"/>
                <a:gd name="connsiteX88" fmla="*/ 4228348 w 4842919"/>
                <a:gd name="connsiteY88" fmla="*/ 9189566 h 10844539"/>
                <a:gd name="connsiteX89" fmla="*/ 4220533 w 4842919"/>
                <a:gd name="connsiteY89" fmla="*/ 10039489 h 10844539"/>
                <a:gd name="connsiteX90" fmla="*/ 4308456 w 4842919"/>
                <a:gd name="connsiteY90" fmla="*/ 10144997 h 10844539"/>
                <a:gd name="connsiteX91" fmla="*/ 4343625 w 4842919"/>
                <a:gd name="connsiteY91" fmla="*/ 10144997 h 10844539"/>
                <a:gd name="connsiteX92" fmla="*/ 4361210 w 4842919"/>
                <a:gd name="connsiteY92" fmla="*/ 10057074 h 10844539"/>
                <a:gd name="connsiteX93" fmla="*/ 4326040 w 4842919"/>
                <a:gd name="connsiteY93" fmla="*/ 9916397 h 10844539"/>
                <a:gd name="connsiteX94" fmla="*/ 4343625 w 4842919"/>
                <a:gd name="connsiteY94" fmla="*/ 9722966 h 10844539"/>
                <a:gd name="connsiteX95" fmla="*/ 4478929 w 4842919"/>
                <a:gd name="connsiteY95" fmla="*/ 9036189 h 10844539"/>
                <a:gd name="connsiteX96" fmla="*/ 4466717 w 4842919"/>
                <a:gd name="connsiteY96" fmla="*/ 9846059 h 10844539"/>
                <a:gd name="connsiteX97" fmla="*/ 4466717 w 4842919"/>
                <a:gd name="connsiteY97" fmla="*/ 10074659 h 10844539"/>
                <a:gd name="connsiteX98" fmla="*/ 4431548 w 4842919"/>
                <a:gd name="connsiteY98" fmla="*/ 10180166 h 10844539"/>
                <a:gd name="connsiteX99" fmla="*/ 4378794 w 4842919"/>
                <a:gd name="connsiteY99" fmla="*/ 10303259 h 10844539"/>
                <a:gd name="connsiteX100" fmla="*/ 4290871 w 4842919"/>
                <a:gd name="connsiteY100" fmla="*/ 10461520 h 10844539"/>
                <a:gd name="connsiteX101" fmla="*/ 4290871 w 4842919"/>
                <a:gd name="connsiteY101" fmla="*/ 10496689 h 10844539"/>
                <a:gd name="connsiteX102" fmla="*/ 4449133 w 4842919"/>
                <a:gd name="connsiteY102" fmla="*/ 10320843 h 10844539"/>
                <a:gd name="connsiteX103" fmla="*/ 4607394 w 4842919"/>
                <a:gd name="connsiteY103" fmla="*/ 10250505 h 10844539"/>
                <a:gd name="connsiteX104" fmla="*/ 4712902 w 4842919"/>
                <a:gd name="connsiteY104" fmla="*/ 10074659 h 10844539"/>
                <a:gd name="connsiteX105" fmla="*/ 4783240 w 4842919"/>
                <a:gd name="connsiteY105" fmla="*/ 9916397 h 10844539"/>
                <a:gd name="connsiteX106" fmla="*/ 4835994 w 4842919"/>
                <a:gd name="connsiteY106" fmla="*/ 9740551 h 10844539"/>
                <a:gd name="connsiteX107" fmla="*/ 4783240 w 4842919"/>
                <a:gd name="connsiteY107" fmla="*/ 9406443 h 10844539"/>
                <a:gd name="connsiteX108" fmla="*/ 4842833 w 4842919"/>
                <a:gd name="connsiteY108" fmla="*/ 8994182 h 10844539"/>
                <a:gd name="connsiteX109" fmla="*/ 4767051 w 4842919"/>
                <a:gd name="connsiteY109" fmla="*/ 8494835 h 10844539"/>
                <a:gd name="connsiteX110" fmla="*/ 4720438 w 4842919"/>
                <a:gd name="connsiteY110" fmla="*/ 7532146 h 10844539"/>
                <a:gd name="connsiteX111" fmla="*/ 4705086 w 4842919"/>
                <a:gd name="connsiteY111" fmla="*/ 6929803 h 10844539"/>
                <a:gd name="connsiteX112" fmla="*/ 4633144 w 4842919"/>
                <a:gd name="connsiteY112" fmla="*/ 6381611 h 10844539"/>
                <a:gd name="connsiteX113" fmla="*/ 4509423 w 4842919"/>
                <a:gd name="connsiteY113" fmla="*/ 5797689 h 10844539"/>
                <a:gd name="connsiteX114" fmla="*/ 4468950 w 4842919"/>
                <a:gd name="connsiteY114" fmla="*/ 4536900 h 10844539"/>
                <a:gd name="connsiteX115" fmla="*/ 4486334 w 4842919"/>
                <a:gd name="connsiteY115" fmla="*/ 3790581 h 10844539"/>
                <a:gd name="connsiteX116" fmla="*/ 4249079 w 4842919"/>
                <a:gd name="connsiteY116" fmla="*/ 3340208 h 10844539"/>
                <a:gd name="connsiteX117" fmla="*/ 3999320 w 4842919"/>
                <a:gd name="connsiteY117" fmla="*/ 3134280 h 10844539"/>
                <a:gd name="connsiteX118" fmla="*/ 3678324 w 4842919"/>
                <a:gd name="connsiteY118" fmla="*/ 3002758 h 10844539"/>
                <a:gd name="connsiteX119" fmla="*/ 3402429 w 4842919"/>
                <a:gd name="connsiteY119" fmla="*/ 2835938 h 10844539"/>
                <a:gd name="connsiteX120" fmla="*/ 3024779 w 4842919"/>
                <a:gd name="connsiteY120" fmla="*/ 2618782 h 10844539"/>
                <a:gd name="connsiteX121" fmla="*/ 2932566 w 4842919"/>
                <a:gd name="connsiteY121" fmla="*/ 2321634 h 10844539"/>
                <a:gd name="connsiteX122" fmla="*/ 2940426 w 4842919"/>
                <a:gd name="connsiteY122" fmla="*/ 2048534 h 10844539"/>
                <a:gd name="connsiteX123" fmla="*/ 3136471 w 4842919"/>
                <a:gd name="connsiteY123" fmla="*/ 2055350 h 10844539"/>
                <a:gd name="connsiteX124" fmla="*/ 3381669 w 4842919"/>
                <a:gd name="connsiteY124" fmla="*/ 2064655 h 10844539"/>
                <a:gd name="connsiteX125" fmla="*/ 3456335 w 4842919"/>
                <a:gd name="connsiteY125" fmla="*/ 1872657 h 10844539"/>
                <a:gd name="connsiteX126" fmla="*/ 3490152 w 4842919"/>
                <a:gd name="connsiteY126" fmla="*/ 1834162 h 10844539"/>
                <a:gd name="connsiteX127" fmla="*/ 3544393 w 4842919"/>
                <a:gd name="connsiteY127" fmla="*/ 1774720 h 10844539"/>
                <a:gd name="connsiteX128" fmla="*/ 3517148 w 4842919"/>
                <a:gd name="connsiteY128" fmla="*/ 1698444 h 10844539"/>
                <a:gd name="connsiteX129" fmla="*/ 3479084 w 4842919"/>
                <a:gd name="connsiteY129" fmla="*/ 1672741 h 10844539"/>
                <a:gd name="connsiteX130" fmla="*/ 3538167 w 4842919"/>
                <a:gd name="connsiteY130" fmla="*/ 1647680 h 10844539"/>
                <a:gd name="connsiteX131" fmla="*/ 3581842 w 4842919"/>
                <a:gd name="connsiteY131" fmla="*/ 1598300 h 10844539"/>
                <a:gd name="connsiteX132" fmla="*/ 3576833 w 4842919"/>
                <a:gd name="connsiteY132" fmla="*/ 1533129 h 10844539"/>
                <a:gd name="connsiteX133" fmla="*/ 3582358 w 4842919"/>
                <a:gd name="connsiteY133" fmla="*/ 1437316 h 10844539"/>
                <a:gd name="connsiteX134" fmla="*/ 3625953 w 4842919"/>
                <a:gd name="connsiteY134" fmla="*/ 1394453 h 10844539"/>
                <a:gd name="connsiteX135" fmla="*/ 3724744 w 4842919"/>
                <a:gd name="connsiteY135" fmla="*/ 1373572 h 10844539"/>
                <a:gd name="connsiteX136" fmla="*/ 3777254 w 4842919"/>
                <a:gd name="connsiteY136" fmla="*/ 1295174 h 10844539"/>
                <a:gd name="connsiteX137" fmla="*/ 3694093 w 4842919"/>
                <a:gd name="connsiteY137" fmla="*/ 1189665 h 10844539"/>
                <a:gd name="connsiteX138" fmla="*/ 3635111 w 4842919"/>
                <a:gd name="connsiteY138" fmla="*/ 1106749 h 10844539"/>
                <a:gd name="connsiteX139" fmla="*/ 3576129 w 4842919"/>
                <a:gd name="connsiteY139" fmla="*/ 991838 h 10844539"/>
                <a:gd name="connsiteX140" fmla="*/ 3618394 w 4842919"/>
                <a:gd name="connsiteY140" fmla="*/ 798392 h 10844539"/>
                <a:gd name="connsiteX141" fmla="*/ 3578949 w 4842919"/>
                <a:gd name="connsiteY141" fmla="*/ 379767 h 10844539"/>
                <a:gd name="connsiteX142" fmla="*/ 3230479 w 4842919"/>
                <a:gd name="connsiteY142" fmla="*/ 98358 h 10844539"/>
                <a:gd name="connsiteX143" fmla="*/ 2717060 w 4842919"/>
                <a:gd name="connsiteY143" fmla="*/ 854 h 10844539"/>
                <a:gd name="connsiteX144" fmla="*/ 2198302 w 4842919"/>
                <a:gd name="connsiteY144" fmla="*/ 70479 h 10844539"/>
                <a:gd name="connsiteX145" fmla="*/ 1776271 w 4842919"/>
                <a:gd name="connsiteY145" fmla="*/ 367951 h 10844539"/>
                <a:gd name="connsiteX146" fmla="*/ 1639257 w 4842919"/>
                <a:gd name="connsiteY146" fmla="*/ 692168 h 10844539"/>
                <a:gd name="connsiteX147" fmla="*/ 1628634 w 4842919"/>
                <a:gd name="connsiteY147" fmla="*/ 1143873 h 10844539"/>
                <a:gd name="connsiteX148" fmla="*/ 1792184 w 4842919"/>
                <a:gd name="connsiteY148" fmla="*/ 1466621 h 10844539"/>
                <a:gd name="connsiteX149" fmla="*/ 2061231 w 4842919"/>
                <a:gd name="connsiteY149" fmla="*/ 1853320 h 10844539"/>
                <a:gd name="connsiteX150" fmla="*/ 2064963 w 4842919"/>
                <a:gd name="connsiteY150" fmla="*/ 2162318 h 10844539"/>
                <a:gd name="connsiteX151" fmla="*/ 2004871 w 4842919"/>
                <a:gd name="connsiteY151" fmla="*/ 2513274 h 10844539"/>
                <a:gd name="connsiteX152" fmla="*/ 1562185 w 4842919"/>
                <a:gd name="connsiteY152" fmla="*/ 2813051 h 10844539"/>
                <a:gd name="connsiteX153" fmla="*/ 1139317 w 4842919"/>
                <a:gd name="connsiteY153" fmla="*/ 3020995 h 10844539"/>
                <a:gd name="connsiteX0" fmla="*/ 1139317 w 4842919"/>
                <a:gd name="connsiteY0" fmla="*/ 3020995 h 10844539"/>
                <a:gd name="connsiteX1" fmla="*/ 521192 w 4842919"/>
                <a:gd name="connsiteY1" fmla="*/ 3348556 h 10844539"/>
                <a:gd name="connsiteX2" fmla="*/ 332099 w 4842919"/>
                <a:gd name="connsiteY2" fmla="*/ 4163157 h 10844539"/>
                <a:gd name="connsiteX3" fmla="*/ 354011 w 4842919"/>
                <a:gd name="connsiteY3" fmla="*/ 5141058 h 10844539"/>
                <a:gd name="connsiteX4" fmla="*/ 305583 w 4842919"/>
                <a:gd name="connsiteY4" fmla="*/ 5727630 h 10844539"/>
                <a:gd name="connsiteX5" fmla="*/ 145298 w 4842919"/>
                <a:gd name="connsiteY5" fmla="*/ 6569807 h 10844539"/>
                <a:gd name="connsiteX6" fmla="*/ 95824 w 4842919"/>
                <a:gd name="connsiteY6" fmla="*/ 7433059 h 10844539"/>
                <a:gd name="connsiteX7" fmla="*/ 83682 w 4842919"/>
                <a:gd name="connsiteY7" fmla="*/ 8064430 h 10844539"/>
                <a:gd name="connsiteX8" fmla="*/ 51583 w 4842919"/>
                <a:gd name="connsiteY8" fmla="*/ 8331549 h 10844539"/>
                <a:gd name="connsiteX9" fmla="*/ 51583 w 4842919"/>
                <a:gd name="connsiteY9" fmla="*/ 8601459 h 10844539"/>
                <a:gd name="connsiteX10" fmla="*/ 158486 w 4842919"/>
                <a:gd name="connsiteY10" fmla="*/ 8755813 h 10844539"/>
                <a:gd name="connsiteX11" fmla="*/ 105733 w 4842919"/>
                <a:gd name="connsiteY11" fmla="*/ 8808566 h 10844539"/>
                <a:gd name="connsiteX12" fmla="*/ 193656 w 4842919"/>
                <a:gd name="connsiteY12" fmla="*/ 8878905 h 10844539"/>
                <a:gd name="connsiteX13" fmla="*/ 211240 w 4842919"/>
                <a:gd name="connsiteY13" fmla="*/ 8949243 h 10844539"/>
                <a:gd name="connsiteX14" fmla="*/ 211240 w 4842919"/>
                <a:gd name="connsiteY14" fmla="*/ 9001997 h 10844539"/>
                <a:gd name="connsiteX15" fmla="*/ 158486 w 4842919"/>
                <a:gd name="connsiteY15" fmla="*/ 9072336 h 10844539"/>
                <a:gd name="connsiteX16" fmla="*/ 105733 w 4842919"/>
                <a:gd name="connsiteY16" fmla="*/ 9177843 h 10844539"/>
                <a:gd name="connsiteX17" fmla="*/ 52979 w 4842919"/>
                <a:gd name="connsiteY17" fmla="*/ 9511951 h 10844539"/>
                <a:gd name="connsiteX18" fmla="*/ 225 w 4842919"/>
                <a:gd name="connsiteY18" fmla="*/ 9775720 h 10844539"/>
                <a:gd name="connsiteX19" fmla="*/ 35394 w 4842919"/>
                <a:gd name="connsiteY19" fmla="*/ 9898813 h 10844539"/>
                <a:gd name="connsiteX20" fmla="*/ 70563 w 4842919"/>
                <a:gd name="connsiteY20" fmla="*/ 10057074 h 10844539"/>
                <a:gd name="connsiteX21" fmla="*/ 228825 w 4842919"/>
                <a:gd name="connsiteY21" fmla="*/ 10303259 h 10844539"/>
                <a:gd name="connsiteX22" fmla="*/ 422256 w 4842919"/>
                <a:gd name="connsiteY22" fmla="*/ 10479105 h 10844539"/>
                <a:gd name="connsiteX23" fmla="*/ 527763 w 4842919"/>
                <a:gd name="connsiteY23" fmla="*/ 10496689 h 10844539"/>
                <a:gd name="connsiteX24" fmla="*/ 562933 w 4842919"/>
                <a:gd name="connsiteY24" fmla="*/ 10479105 h 10844539"/>
                <a:gd name="connsiteX25" fmla="*/ 510179 w 4842919"/>
                <a:gd name="connsiteY25" fmla="*/ 10356013 h 10844539"/>
                <a:gd name="connsiteX26" fmla="*/ 457425 w 4842919"/>
                <a:gd name="connsiteY26" fmla="*/ 10285674 h 10844539"/>
                <a:gd name="connsiteX27" fmla="*/ 369502 w 4842919"/>
                <a:gd name="connsiteY27" fmla="*/ 10162582 h 10844539"/>
                <a:gd name="connsiteX28" fmla="*/ 351917 w 4842919"/>
                <a:gd name="connsiteY28" fmla="*/ 9846059 h 10844539"/>
                <a:gd name="connsiteX29" fmla="*/ 422256 w 4842919"/>
                <a:gd name="connsiteY29" fmla="*/ 9652628 h 10844539"/>
                <a:gd name="connsiteX30" fmla="*/ 422256 w 4842919"/>
                <a:gd name="connsiteY30" fmla="*/ 9617459 h 10844539"/>
                <a:gd name="connsiteX31" fmla="*/ 527763 w 4842919"/>
                <a:gd name="connsiteY31" fmla="*/ 9775720 h 10844539"/>
                <a:gd name="connsiteX32" fmla="*/ 510179 w 4842919"/>
                <a:gd name="connsiteY32" fmla="*/ 9933982 h 10844539"/>
                <a:gd name="connsiteX33" fmla="*/ 492594 w 4842919"/>
                <a:gd name="connsiteY33" fmla="*/ 10092243 h 10844539"/>
                <a:gd name="connsiteX34" fmla="*/ 492594 w 4842919"/>
                <a:gd name="connsiteY34" fmla="*/ 10162582 h 10844539"/>
                <a:gd name="connsiteX35" fmla="*/ 562933 w 4842919"/>
                <a:gd name="connsiteY35" fmla="*/ 10180166 h 10844539"/>
                <a:gd name="connsiteX36" fmla="*/ 615686 w 4842919"/>
                <a:gd name="connsiteY36" fmla="*/ 9933982 h 10844539"/>
                <a:gd name="connsiteX37" fmla="*/ 615686 w 4842919"/>
                <a:gd name="connsiteY37" fmla="*/ 9670213 h 10844539"/>
                <a:gd name="connsiteX38" fmla="*/ 562933 w 4842919"/>
                <a:gd name="connsiteY38" fmla="*/ 9318520 h 10844539"/>
                <a:gd name="connsiteX39" fmla="*/ 527763 w 4842919"/>
                <a:gd name="connsiteY39" fmla="*/ 9089920 h 10844539"/>
                <a:gd name="connsiteX40" fmla="*/ 492594 w 4842919"/>
                <a:gd name="connsiteY40" fmla="*/ 8861320 h 10844539"/>
                <a:gd name="connsiteX41" fmla="*/ 562933 w 4842919"/>
                <a:gd name="connsiteY41" fmla="*/ 8579966 h 10844539"/>
                <a:gd name="connsiteX42" fmla="*/ 502642 w 4842919"/>
                <a:gd name="connsiteY42" fmla="*/ 8218225 h 10844539"/>
                <a:gd name="connsiteX43" fmla="*/ 974382 w 4842919"/>
                <a:gd name="connsiteY43" fmla="*/ 6496406 h 10844539"/>
                <a:gd name="connsiteX44" fmla="*/ 1067405 w 4842919"/>
                <a:gd name="connsiteY44" fmla="*/ 5613190 h 10844539"/>
                <a:gd name="connsiteX45" fmla="*/ 1093998 w 4842919"/>
                <a:gd name="connsiteY45" fmla="*/ 5115544 h 10844539"/>
                <a:gd name="connsiteX46" fmla="*/ 1130115 w 4842919"/>
                <a:gd name="connsiteY46" fmla="*/ 5187606 h 10844539"/>
                <a:gd name="connsiteX47" fmla="*/ 1207423 w 4842919"/>
                <a:gd name="connsiteY47" fmla="*/ 5640520 h 10844539"/>
                <a:gd name="connsiteX48" fmla="*/ 1325236 w 4842919"/>
                <a:gd name="connsiteY48" fmla="*/ 6306071 h 10844539"/>
                <a:gd name="connsiteX49" fmla="*/ 1193086 w 4842919"/>
                <a:gd name="connsiteY49" fmla="*/ 6738454 h 10844539"/>
                <a:gd name="connsiteX50" fmla="*/ 822515 w 4842919"/>
                <a:gd name="connsiteY50" fmla="*/ 7772698 h 10844539"/>
                <a:gd name="connsiteX51" fmla="*/ 698306 w 4842919"/>
                <a:gd name="connsiteY51" fmla="*/ 8794611 h 10844539"/>
                <a:gd name="connsiteX52" fmla="*/ 861871 w 4842919"/>
                <a:gd name="connsiteY52" fmla="*/ 9863643 h 10844539"/>
                <a:gd name="connsiteX53" fmla="*/ 1020133 w 4842919"/>
                <a:gd name="connsiteY53" fmla="*/ 10602197 h 10844539"/>
                <a:gd name="connsiteX54" fmla="*/ 1090471 w 4842919"/>
                <a:gd name="connsiteY54" fmla="*/ 10813213 h 10844539"/>
                <a:gd name="connsiteX55" fmla="*/ 1178394 w 4842919"/>
                <a:gd name="connsiteY55" fmla="*/ 10813213 h 10844539"/>
                <a:gd name="connsiteX56" fmla="*/ 1948698 w 4842919"/>
                <a:gd name="connsiteY56" fmla="*/ 10838613 h 10844539"/>
                <a:gd name="connsiteX57" fmla="*/ 2338979 w 4842919"/>
                <a:gd name="connsiteY57" fmla="*/ 10821028 h 10844539"/>
                <a:gd name="connsiteX58" fmla="*/ 2356563 w 4842919"/>
                <a:gd name="connsiteY58" fmla="*/ 10004320 h 10844539"/>
                <a:gd name="connsiteX59" fmla="*/ 2338979 w 4842919"/>
                <a:gd name="connsiteY59" fmla="*/ 9441613 h 10844539"/>
                <a:gd name="connsiteX60" fmla="*/ 2310160 w 4842919"/>
                <a:gd name="connsiteY60" fmla="*/ 9025932 h 10844539"/>
                <a:gd name="connsiteX61" fmla="*/ 2479656 w 4842919"/>
                <a:gd name="connsiteY61" fmla="*/ 9037166 h 10844539"/>
                <a:gd name="connsiteX62" fmla="*/ 2549994 w 4842919"/>
                <a:gd name="connsiteY62" fmla="*/ 9054751 h 10844539"/>
                <a:gd name="connsiteX63" fmla="*/ 2532410 w 4842919"/>
                <a:gd name="connsiteY63" fmla="*/ 9265766 h 10844539"/>
                <a:gd name="connsiteX64" fmla="*/ 2497240 w 4842919"/>
                <a:gd name="connsiteY64" fmla="*/ 9775720 h 10844539"/>
                <a:gd name="connsiteX65" fmla="*/ 2514825 w 4842919"/>
                <a:gd name="connsiteY65" fmla="*/ 10830797 h 10844539"/>
                <a:gd name="connsiteX66" fmla="*/ 2757590 w 4842919"/>
                <a:gd name="connsiteY66" fmla="*/ 10832263 h 10844539"/>
                <a:gd name="connsiteX67" fmla="*/ 3499563 w 4842919"/>
                <a:gd name="connsiteY67" fmla="*/ 10830797 h 10844539"/>
                <a:gd name="connsiteX68" fmla="*/ 3820483 w 4842919"/>
                <a:gd name="connsiteY68" fmla="*/ 10814678 h 10844539"/>
                <a:gd name="connsiteX69" fmla="*/ 3863467 w 4842919"/>
                <a:gd name="connsiteY69" fmla="*/ 10740920 h 10844539"/>
                <a:gd name="connsiteX70" fmla="*/ 3914756 w 4842919"/>
                <a:gd name="connsiteY70" fmla="*/ 10366759 h 10844539"/>
                <a:gd name="connsiteX71" fmla="*/ 4117956 w 4842919"/>
                <a:gd name="connsiteY71" fmla="*/ 9172470 h 10844539"/>
                <a:gd name="connsiteX72" fmla="*/ 4170011 w 4842919"/>
                <a:gd name="connsiteY72" fmla="*/ 8737391 h 10844539"/>
                <a:gd name="connsiteX73" fmla="*/ 4161486 w 4842919"/>
                <a:gd name="connsiteY73" fmla="*/ 8078640 h 10844539"/>
                <a:gd name="connsiteX74" fmla="*/ 4048340 w 4842919"/>
                <a:gd name="connsiteY74" fmla="*/ 7368455 h 10844539"/>
                <a:gd name="connsiteX75" fmla="*/ 3752447 w 4842919"/>
                <a:gd name="connsiteY75" fmla="*/ 6709857 h 10844539"/>
                <a:gd name="connsiteX76" fmla="*/ 3576297 w 4842919"/>
                <a:gd name="connsiteY76" fmla="*/ 6287204 h 10844539"/>
                <a:gd name="connsiteX77" fmla="*/ 3622656 w 4842919"/>
                <a:gd name="connsiteY77" fmla="*/ 5889520 h 10844539"/>
                <a:gd name="connsiteX78" fmla="*/ 3692994 w 4842919"/>
                <a:gd name="connsiteY78" fmla="*/ 5397151 h 10844539"/>
                <a:gd name="connsiteX79" fmla="*/ 3710579 w 4842919"/>
                <a:gd name="connsiteY79" fmla="*/ 5115797 h 10844539"/>
                <a:gd name="connsiteX80" fmla="*/ 3734304 w 4842919"/>
                <a:gd name="connsiteY80" fmla="*/ 5363936 h 10844539"/>
                <a:gd name="connsiteX81" fmla="*/ 3766752 w 4842919"/>
                <a:gd name="connsiteY81" fmla="*/ 6059505 h 10844539"/>
                <a:gd name="connsiteX82" fmla="*/ 3779452 w 4842919"/>
                <a:gd name="connsiteY82" fmla="*/ 6387263 h 10844539"/>
                <a:gd name="connsiteX83" fmla="*/ 3921594 w 4842919"/>
                <a:gd name="connsiteY83" fmla="*/ 6979766 h 10844539"/>
                <a:gd name="connsiteX84" fmla="*/ 4079856 w 4842919"/>
                <a:gd name="connsiteY84" fmla="*/ 7542474 h 10844539"/>
                <a:gd name="connsiteX85" fmla="*/ 4417591 w 4842919"/>
                <a:gd name="connsiteY85" fmla="*/ 8314523 h 10844539"/>
                <a:gd name="connsiteX86" fmla="*/ 4322970 w 4842919"/>
                <a:gd name="connsiteY86" fmla="*/ 8652537 h 10844539"/>
                <a:gd name="connsiteX87" fmla="*/ 4255213 w 4842919"/>
                <a:gd name="connsiteY87" fmla="*/ 8894536 h 10844539"/>
                <a:gd name="connsiteX88" fmla="*/ 4228348 w 4842919"/>
                <a:gd name="connsiteY88" fmla="*/ 9189566 h 10844539"/>
                <a:gd name="connsiteX89" fmla="*/ 4220533 w 4842919"/>
                <a:gd name="connsiteY89" fmla="*/ 10039489 h 10844539"/>
                <a:gd name="connsiteX90" fmla="*/ 4308456 w 4842919"/>
                <a:gd name="connsiteY90" fmla="*/ 10144997 h 10844539"/>
                <a:gd name="connsiteX91" fmla="*/ 4343625 w 4842919"/>
                <a:gd name="connsiteY91" fmla="*/ 10144997 h 10844539"/>
                <a:gd name="connsiteX92" fmla="*/ 4361210 w 4842919"/>
                <a:gd name="connsiteY92" fmla="*/ 10057074 h 10844539"/>
                <a:gd name="connsiteX93" fmla="*/ 4326040 w 4842919"/>
                <a:gd name="connsiteY93" fmla="*/ 9916397 h 10844539"/>
                <a:gd name="connsiteX94" fmla="*/ 4343625 w 4842919"/>
                <a:gd name="connsiteY94" fmla="*/ 9722966 h 10844539"/>
                <a:gd name="connsiteX95" fmla="*/ 4478929 w 4842919"/>
                <a:gd name="connsiteY95" fmla="*/ 9036189 h 10844539"/>
                <a:gd name="connsiteX96" fmla="*/ 4574667 w 4842919"/>
                <a:gd name="connsiteY96" fmla="*/ 9312659 h 10844539"/>
                <a:gd name="connsiteX97" fmla="*/ 4466717 w 4842919"/>
                <a:gd name="connsiteY97" fmla="*/ 10074659 h 10844539"/>
                <a:gd name="connsiteX98" fmla="*/ 4431548 w 4842919"/>
                <a:gd name="connsiteY98" fmla="*/ 10180166 h 10844539"/>
                <a:gd name="connsiteX99" fmla="*/ 4378794 w 4842919"/>
                <a:gd name="connsiteY99" fmla="*/ 10303259 h 10844539"/>
                <a:gd name="connsiteX100" fmla="*/ 4290871 w 4842919"/>
                <a:gd name="connsiteY100" fmla="*/ 10461520 h 10844539"/>
                <a:gd name="connsiteX101" fmla="*/ 4290871 w 4842919"/>
                <a:gd name="connsiteY101" fmla="*/ 10496689 h 10844539"/>
                <a:gd name="connsiteX102" fmla="*/ 4449133 w 4842919"/>
                <a:gd name="connsiteY102" fmla="*/ 10320843 h 10844539"/>
                <a:gd name="connsiteX103" fmla="*/ 4607394 w 4842919"/>
                <a:gd name="connsiteY103" fmla="*/ 10250505 h 10844539"/>
                <a:gd name="connsiteX104" fmla="*/ 4712902 w 4842919"/>
                <a:gd name="connsiteY104" fmla="*/ 10074659 h 10844539"/>
                <a:gd name="connsiteX105" fmla="*/ 4783240 w 4842919"/>
                <a:gd name="connsiteY105" fmla="*/ 9916397 h 10844539"/>
                <a:gd name="connsiteX106" fmla="*/ 4835994 w 4842919"/>
                <a:gd name="connsiteY106" fmla="*/ 9740551 h 10844539"/>
                <a:gd name="connsiteX107" fmla="*/ 4783240 w 4842919"/>
                <a:gd name="connsiteY107" fmla="*/ 9406443 h 10844539"/>
                <a:gd name="connsiteX108" fmla="*/ 4842833 w 4842919"/>
                <a:gd name="connsiteY108" fmla="*/ 8994182 h 10844539"/>
                <a:gd name="connsiteX109" fmla="*/ 4767051 w 4842919"/>
                <a:gd name="connsiteY109" fmla="*/ 8494835 h 10844539"/>
                <a:gd name="connsiteX110" fmla="*/ 4720438 w 4842919"/>
                <a:gd name="connsiteY110" fmla="*/ 7532146 h 10844539"/>
                <a:gd name="connsiteX111" fmla="*/ 4705086 w 4842919"/>
                <a:gd name="connsiteY111" fmla="*/ 6929803 h 10844539"/>
                <a:gd name="connsiteX112" fmla="*/ 4633144 w 4842919"/>
                <a:gd name="connsiteY112" fmla="*/ 6381611 h 10844539"/>
                <a:gd name="connsiteX113" fmla="*/ 4509423 w 4842919"/>
                <a:gd name="connsiteY113" fmla="*/ 5797689 h 10844539"/>
                <a:gd name="connsiteX114" fmla="*/ 4468950 w 4842919"/>
                <a:gd name="connsiteY114" fmla="*/ 4536900 h 10844539"/>
                <a:gd name="connsiteX115" fmla="*/ 4486334 w 4842919"/>
                <a:gd name="connsiteY115" fmla="*/ 3790581 h 10844539"/>
                <a:gd name="connsiteX116" fmla="*/ 4249079 w 4842919"/>
                <a:gd name="connsiteY116" fmla="*/ 3340208 h 10844539"/>
                <a:gd name="connsiteX117" fmla="*/ 3999320 w 4842919"/>
                <a:gd name="connsiteY117" fmla="*/ 3134280 h 10844539"/>
                <a:gd name="connsiteX118" fmla="*/ 3678324 w 4842919"/>
                <a:gd name="connsiteY118" fmla="*/ 3002758 h 10844539"/>
                <a:gd name="connsiteX119" fmla="*/ 3402429 w 4842919"/>
                <a:gd name="connsiteY119" fmla="*/ 2835938 h 10844539"/>
                <a:gd name="connsiteX120" fmla="*/ 3024779 w 4842919"/>
                <a:gd name="connsiteY120" fmla="*/ 2618782 h 10844539"/>
                <a:gd name="connsiteX121" fmla="*/ 2932566 w 4842919"/>
                <a:gd name="connsiteY121" fmla="*/ 2321634 h 10844539"/>
                <a:gd name="connsiteX122" fmla="*/ 2940426 w 4842919"/>
                <a:gd name="connsiteY122" fmla="*/ 2048534 h 10844539"/>
                <a:gd name="connsiteX123" fmla="*/ 3136471 w 4842919"/>
                <a:gd name="connsiteY123" fmla="*/ 2055350 h 10844539"/>
                <a:gd name="connsiteX124" fmla="*/ 3381669 w 4842919"/>
                <a:gd name="connsiteY124" fmla="*/ 2064655 h 10844539"/>
                <a:gd name="connsiteX125" fmla="*/ 3456335 w 4842919"/>
                <a:gd name="connsiteY125" fmla="*/ 1872657 h 10844539"/>
                <a:gd name="connsiteX126" fmla="*/ 3490152 w 4842919"/>
                <a:gd name="connsiteY126" fmla="*/ 1834162 h 10844539"/>
                <a:gd name="connsiteX127" fmla="*/ 3544393 w 4842919"/>
                <a:gd name="connsiteY127" fmla="*/ 1774720 h 10844539"/>
                <a:gd name="connsiteX128" fmla="*/ 3517148 w 4842919"/>
                <a:gd name="connsiteY128" fmla="*/ 1698444 h 10844539"/>
                <a:gd name="connsiteX129" fmla="*/ 3479084 w 4842919"/>
                <a:gd name="connsiteY129" fmla="*/ 1672741 h 10844539"/>
                <a:gd name="connsiteX130" fmla="*/ 3538167 w 4842919"/>
                <a:gd name="connsiteY130" fmla="*/ 1647680 h 10844539"/>
                <a:gd name="connsiteX131" fmla="*/ 3581842 w 4842919"/>
                <a:gd name="connsiteY131" fmla="*/ 1598300 h 10844539"/>
                <a:gd name="connsiteX132" fmla="*/ 3576833 w 4842919"/>
                <a:gd name="connsiteY132" fmla="*/ 1533129 h 10844539"/>
                <a:gd name="connsiteX133" fmla="*/ 3582358 w 4842919"/>
                <a:gd name="connsiteY133" fmla="*/ 1437316 h 10844539"/>
                <a:gd name="connsiteX134" fmla="*/ 3625953 w 4842919"/>
                <a:gd name="connsiteY134" fmla="*/ 1394453 h 10844539"/>
                <a:gd name="connsiteX135" fmla="*/ 3724744 w 4842919"/>
                <a:gd name="connsiteY135" fmla="*/ 1373572 h 10844539"/>
                <a:gd name="connsiteX136" fmla="*/ 3777254 w 4842919"/>
                <a:gd name="connsiteY136" fmla="*/ 1295174 h 10844539"/>
                <a:gd name="connsiteX137" fmla="*/ 3694093 w 4842919"/>
                <a:gd name="connsiteY137" fmla="*/ 1189665 h 10844539"/>
                <a:gd name="connsiteX138" fmla="*/ 3635111 w 4842919"/>
                <a:gd name="connsiteY138" fmla="*/ 1106749 h 10844539"/>
                <a:gd name="connsiteX139" fmla="*/ 3576129 w 4842919"/>
                <a:gd name="connsiteY139" fmla="*/ 991838 h 10844539"/>
                <a:gd name="connsiteX140" fmla="*/ 3618394 w 4842919"/>
                <a:gd name="connsiteY140" fmla="*/ 798392 h 10844539"/>
                <a:gd name="connsiteX141" fmla="*/ 3578949 w 4842919"/>
                <a:gd name="connsiteY141" fmla="*/ 379767 h 10844539"/>
                <a:gd name="connsiteX142" fmla="*/ 3230479 w 4842919"/>
                <a:gd name="connsiteY142" fmla="*/ 98358 h 10844539"/>
                <a:gd name="connsiteX143" fmla="*/ 2717060 w 4842919"/>
                <a:gd name="connsiteY143" fmla="*/ 854 h 10844539"/>
                <a:gd name="connsiteX144" fmla="*/ 2198302 w 4842919"/>
                <a:gd name="connsiteY144" fmla="*/ 70479 h 10844539"/>
                <a:gd name="connsiteX145" fmla="*/ 1776271 w 4842919"/>
                <a:gd name="connsiteY145" fmla="*/ 367951 h 10844539"/>
                <a:gd name="connsiteX146" fmla="*/ 1639257 w 4842919"/>
                <a:gd name="connsiteY146" fmla="*/ 692168 h 10844539"/>
                <a:gd name="connsiteX147" fmla="*/ 1628634 w 4842919"/>
                <a:gd name="connsiteY147" fmla="*/ 1143873 h 10844539"/>
                <a:gd name="connsiteX148" fmla="*/ 1792184 w 4842919"/>
                <a:gd name="connsiteY148" fmla="*/ 1466621 h 10844539"/>
                <a:gd name="connsiteX149" fmla="*/ 2061231 w 4842919"/>
                <a:gd name="connsiteY149" fmla="*/ 1853320 h 10844539"/>
                <a:gd name="connsiteX150" fmla="*/ 2064963 w 4842919"/>
                <a:gd name="connsiteY150" fmla="*/ 2162318 h 10844539"/>
                <a:gd name="connsiteX151" fmla="*/ 2004871 w 4842919"/>
                <a:gd name="connsiteY151" fmla="*/ 2513274 h 10844539"/>
                <a:gd name="connsiteX152" fmla="*/ 1562185 w 4842919"/>
                <a:gd name="connsiteY152" fmla="*/ 2813051 h 10844539"/>
                <a:gd name="connsiteX153" fmla="*/ 1139317 w 4842919"/>
                <a:gd name="connsiteY153" fmla="*/ 3020995 h 10844539"/>
                <a:gd name="connsiteX0" fmla="*/ 1139317 w 4842919"/>
                <a:gd name="connsiteY0" fmla="*/ 3020995 h 10844539"/>
                <a:gd name="connsiteX1" fmla="*/ 521192 w 4842919"/>
                <a:gd name="connsiteY1" fmla="*/ 3348556 h 10844539"/>
                <a:gd name="connsiteX2" fmla="*/ 332099 w 4842919"/>
                <a:gd name="connsiteY2" fmla="*/ 4163157 h 10844539"/>
                <a:gd name="connsiteX3" fmla="*/ 354011 w 4842919"/>
                <a:gd name="connsiteY3" fmla="*/ 5141058 h 10844539"/>
                <a:gd name="connsiteX4" fmla="*/ 305583 w 4842919"/>
                <a:gd name="connsiteY4" fmla="*/ 5727630 h 10844539"/>
                <a:gd name="connsiteX5" fmla="*/ 145298 w 4842919"/>
                <a:gd name="connsiteY5" fmla="*/ 6569807 h 10844539"/>
                <a:gd name="connsiteX6" fmla="*/ 95824 w 4842919"/>
                <a:gd name="connsiteY6" fmla="*/ 7433059 h 10844539"/>
                <a:gd name="connsiteX7" fmla="*/ 83682 w 4842919"/>
                <a:gd name="connsiteY7" fmla="*/ 8064430 h 10844539"/>
                <a:gd name="connsiteX8" fmla="*/ 51583 w 4842919"/>
                <a:gd name="connsiteY8" fmla="*/ 8331549 h 10844539"/>
                <a:gd name="connsiteX9" fmla="*/ 51583 w 4842919"/>
                <a:gd name="connsiteY9" fmla="*/ 8601459 h 10844539"/>
                <a:gd name="connsiteX10" fmla="*/ 158486 w 4842919"/>
                <a:gd name="connsiteY10" fmla="*/ 8755813 h 10844539"/>
                <a:gd name="connsiteX11" fmla="*/ 105733 w 4842919"/>
                <a:gd name="connsiteY11" fmla="*/ 8808566 h 10844539"/>
                <a:gd name="connsiteX12" fmla="*/ 193656 w 4842919"/>
                <a:gd name="connsiteY12" fmla="*/ 8878905 h 10844539"/>
                <a:gd name="connsiteX13" fmla="*/ 211240 w 4842919"/>
                <a:gd name="connsiteY13" fmla="*/ 8949243 h 10844539"/>
                <a:gd name="connsiteX14" fmla="*/ 211240 w 4842919"/>
                <a:gd name="connsiteY14" fmla="*/ 9001997 h 10844539"/>
                <a:gd name="connsiteX15" fmla="*/ 158486 w 4842919"/>
                <a:gd name="connsiteY15" fmla="*/ 9072336 h 10844539"/>
                <a:gd name="connsiteX16" fmla="*/ 105733 w 4842919"/>
                <a:gd name="connsiteY16" fmla="*/ 9177843 h 10844539"/>
                <a:gd name="connsiteX17" fmla="*/ 52979 w 4842919"/>
                <a:gd name="connsiteY17" fmla="*/ 9511951 h 10844539"/>
                <a:gd name="connsiteX18" fmla="*/ 225 w 4842919"/>
                <a:gd name="connsiteY18" fmla="*/ 9775720 h 10844539"/>
                <a:gd name="connsiteX19" fmla="*/ 35394 w 4842919"/>
                <a:gd name="connsiteY19" fmla="*/ 9898813 h 10844539"/>
                <a:gd name="connsiteX20" fmla="*/ 70563 w 4842919"/>
                <a:gd name="connsiteY20" fmla="*/ 10057074 h 10844539"/>
                <a:gd name="connsiteX21" fmla="*/ 228825 w 4842919"/>
                <a:gd name="connsiteY21" fmla="*/ 10303259 h 10844539"/>
                <a:gd name="connsiteX22" fmla="*/ 422256 w 4842919"/>
                <a:gd name="connsiteY22" fmla="*/ 10479105 h 10844539"/>
                <a:gd name="connsiteX23" fmla="*/ 527763 w 4842919"/>
                <a:gd name="connsiteY23" fmla="*/ 10496689 h 10844539"/>
                <a:gd name="connsiteX24" fmla="*/ 562933 w 4842919"/>
                <a:gd name="connsiteY24" fmla="*/ 10479105 h 10844539"/>
                <a:gd name="connsiteX25" fmla="*/ 510179 w 4842919"/>
                <a:gd name="connsiteY25" fmla="*/ 10356013 h 10844539"/>
                <a:gd name="connsiteX26" fmla="*/ 457425 w 4842919"/>
                <a:gd name="connsiteY26" fmla="*/ 10285674 h 10844539"/>
                <a:gd name="connsiteX27" fmla="*/ 369502 w 4842919"/>
                <a:gd name="connsiteY27" fmla="*/ 10162582 h 10844539"/>
                <a:gd name="connsiteX28" fmla="*/ 351917 w 4842919"/>
                <a:gd name="connsiteY28" fmla="*/ 9846059 h 10844539"/>
                <a:gd name="connsiteX29" fmla="*/ 422256 w 4842919"/>
                <a:gd name="connsiteY29" fmla="*/ 9652628 h 10844539"/>
                <a:gd name="connsiteX30" fmla="*/ 422256 w 4842919"/>
                <a:gd name="connsiteY30" fmla="*/ 9617459 h 10844539"/>
                <a:gd name="connsiteX31" fmla="*/ 527763 w 4842919"/>
                <a:gd name="connsiteY31" fmla="*/ 9775720 h 10844539"/>
                <a:gd name="connsiteX32" fmla="*/ 510179 w 4842919"/>
                <a:gd name="connsiteY32" fmla="*/ 9933982 h 10844539"/>
                <a:gd name="connsiteX33" fmla="*/ 492594 w 4842919"/>
                <a:gd name="connsiteY33" fmla="*/ 10092243 h 10844539"/>
                <a:gd name="connsiteX34" fmla="*/ 492594 w 4842919"/>
                <a:gd name="connsiteY34" fmla="*/ 10162582 h 10844539"/>
                <a:gd name="connsiteX35" fmla="*/ 562933 w 4842919"/>
                <a:gd name="connsiteY35" fmla="*/ 10180166 h 10844539"/>
                <a:gd name="connsiteX36" fmla="*/ 615686 w 4842919"/>
                <a:gd name="connsiteY36" fmla="*/ 9933982 h 10844539"/>
                <a:gd name="connsiteX37" fmla="*/ 615686 w 4842919"/>
                <a:gd name="connsiteY37" fmla="*/ 9670213 h 10844539"/>
                <a:gd name="connsiteX38" fmla="*/ 562933 w 4842919"/>
                <a:gd name="connsiteY38" fmla="*/ 9318520 h 10844539"/>
                <a:gd name="connsiteX39" fmla="*/ 527763 w 4842919"/>
                <a:gd name="connsiteY39" fmla="*/ 9089920 h 10844539"/>
                <a:gd name="connsiteX40" fmla="*/ 492594 w 4842919"/>
                <a:gd name="connsiteY40" fmla="*/ 8861320 h 10844539"/>
                <a:gd name="connsiteX41" fmla="*/ 562933 w 4842919"/>
                <a:gd name="connsiteY41" fmla="*/ 8579966 h 10844539"/>
                <a:gd name="connsiteX42" fmla="*/ 502642 w 4842919"/>
                <a:gd name="connsiteY42" fmla="*/ 8218225 h 10844539"/>
                <a:gd name="connsiteX43" fmla="*/ 974382 w 4842919"/>
                <a:gd name="connsiteY43" fmla="*/ 6496406 h 10844539"/>
                <a:gd name="connsiteX44" fmla="*/ 1067405 w 4842919"/>
                <a:gd name="connsiteY44" fmla="*/ 5613190 h 10844539"/>
                <a:gd name="connsiteX45" fmla="*/ 1093998 w 4842919"/>
                <a:gd name="connsiteY45" fmla="*/ 5115544 h 10844539"/>
                <a:gd name="connsiteX46" fmla="*/ 1130115 w 4842919"/>
                <a:gd name="connsiteY46" fmla="*/ 5187606 h 10844539"/>
                <a:gd name="connsiteX47" fmla="*/ 1207423 w 4842919"/>
                <a:gd name="connsiteY47" fmla="*/ 5640520 h 10844539"/>
                <a:gd name="connsiteX48" fmla="*/ 1325236 w 4842919"/>
                <a:gd name="connsiteY48" fmla="*/ 6306071 h 10844539"/>
                <a:gd name="connsiteX49" fmla="*/ 1193086 w 4842919"/>
                <a:gd name="connsiteY49" fmla="*/ 6738454 h 10844539"/>
                <a:gd name="connsiteX50" fmla="*/ 822515 w 4842919"/>
                <a:gd name="connsiteY50" fmla="*/ 7772698 h 10844539"/>
                <a:gd name="connsiteX51" fmla="*/ 698306 w 4842919"/>
                <a:gd name="connsiteY51" fmla="*/ 8794611 h 10844539"/>
                <a:gd name="connsiteX52" fmla="*/ 861871 w 4842919"/>
                <a:gd name="connsiteY52" fmla="*/ 9863643 h 10844539"/>
                <a:gd name="connsiteX53" fmla="*/ 1020133 w 4842919"/>
                <a:gd name="connsiteY53" fmla="*/ 10602197 h 10844539"/>
                <a:gd name="connsiteX54" fmla="*/ 1090471 w 4842919"/>
                <a:gd name="connsiteY54" fmla="*/ 10813213 h 10844539"/>
                <a:gd name="connsiteX55" fmla="*/ 1178394 w 4842919"/>
                <a:gd name="connsiteY55" fmla="*/ 10813213 h 10844539"/>
                <a:gd name="connsiteX56" fmla="*/ 1948698 w 4842919"/>
                <a:gd name="connsiteY56" fmla="*/ 10838613 h 10844539"/>
                <a:gd name="connsiteX57" fmla="*/ 2338979 w 4842919"/>
                <a:gd name="connsiteY57" fmla="*/ 10821028 h 10844539"/>
                <a:gd name="connsiteX58" fmla="*/ 2356563 w 4842919"/>
                <a:gd name="connsiteY58" fmla="*/ 10004320 h 10844539"/>
                <a:gd name="connsiteX59" fmla="*/ 2338979 w 4842919"/>
                <a:gd name="connsiteY59" fmla="*/ 9441613 h 10844539"/>
                <a:gd name="connsiteX60" fmla="*/ 2310160 w 4842919"/>
                <a:gd name="connsiteY60" fmla="*/ 9025932 h 10844539"/>
                <a:gd name="connsiteX61" fmla="*/ 2479656 w 4842919"/>
                <a:gd name="connsiteY61" fmla="*/ 9037166 h 10844539"/>
                <a:gd name="connsiteX62" fmla="*/ 2549994 w 4842919"/>
                <a:gd name="connsiteY62" fmla="*/ 9054751 h 10844539"/>
                <a:gd name="connsiteX63" fmla="*/ 2532410 w 4842919"/>
                <a:gd name="connsiteY63" fmla="*/ 9265766 h 10844539"/>
                <a:gd name="connsiteX64" fmla="*/ 2497240 w 4842919"/>
                <a:gd name="connsiteY64" fmla="*/ 9775720 h 10844539"/>
                <a:gd name="connsiteX65" fmla="*/ 2514825 w 4842919"/>
                <a:gd name="connsiteY65" fmla="*/ 10830797 h 10844539"/>
                <a:gd name="connsiteX66" fmla="*/ 2757590 w 4842919"/>
                <a:gd name="connsiteY66" fmla="*/ 10832263 h 10844539"/>
                <a:gd name="connsiteX67" fmla="*/ 3499563 w 4842919"/>
                <a:gd name="connsiteY67" fmla="*/ 10830797 h 10844539"/>
                <a:gd name="connsiteX68" fmla="*/ 3820483 w 4842919"/>
                <a:gd name="connsiteY68" fmla="*/ 10814678 h 10844539"/>
                <a:gd name="connsiteX69" fmla="*/ 3863467 w 4842919"/>
                <a:gd name="connsiteY69" fmla="*/ 10740920 h 10844539"/>
                <a:gd name="connsiteX70" fmla="*/ 3914756 w 4842919"/>
                <a:gd name="connsiteY70" fmla="*/ 10366759 h 10844539"/>
                <a:gd name="connsiteX71" fmla="*/ 4117956 w 4842919"/>
                <a:gd name="connsiteY71" fmla="*/ 9172470 h 10844539"/>
                <a:gd name="connsiteX72" fmla="*/ 4170011 w 4842919"/>
                <a:gd name="connsiteY72" fmla="*/ 8737391 h 10844539"/>
                <a:gd name="connsiteX73" fmla="*/ 4161486 w 4842919"/>
                <a:gd name="connsiteY73" fmla="*/ 8078640 h 10844539"/>
                <a:gd name="connsiteX74" fmla="*/ 4048340 w 4842919"/>
                <a:gd name="connsiteY74" fmla="*/ 7368455 h 10844539"/>
                <a:gd name="connsiteX75" fmla="*/ 3752447 w 4842919"/>
                <a:gd name="connsiteY75" fmla="*/ 6709857 h 10844539"/>
                <a:gd name="connsiteX76" fmla="*/ 3576297 w 4842919"/>
                <a:gd name="connsiteY76" fmla="*/ 6287204 h 10844539"/>
                <a:gd name="connsiteX77" fmla="*/ 3622656 w 4842919"/>
                <a:gd name="connsiteY77" fmla="*/ 5889520 h 10844539"/>
                <a:gd name="connsiteX78" fmla="*/ 3692994 w 4842919"/>
                <a:gd name="connsiteY78" fmla="*/ 5397151 h 10844539"/>
                <a:gd name="connsiteX79" fmla="*/ 3710579 w 4842919"/>
                <a:gd name="connsiteY79" fmla="*/ 5115797 h 10844539"/>
                <a:gd name="connsiteX80" fmla="*/ 3734304 w 4842919"/>
                <a:gd name="connsiteY80" fmla="*/ 5363936 h 10844539"/>
                <a:gd name="connsiteX81" fmla="*/ 3766752 w 4842919"/>
                <a:gd name="connsiteY81" fmla="*/ 6059505 h 10844539"/>
                <a:gd name="connsiteX82" fmla="*/ 3779452 w 4842919"/>
                <a:gd name="connsiteY82" fmla="*/ 6387263 h 10844539"/>
                <a:gd name="connsiteX83" fmla="*/ 3921594 w 4842919"/>
                <a:gd name="connsiteY83" fmla="*/ 6979766 h 10844539"/>
                <a:gd name="connsiteX84" fmla="*/ 4079856 w 4842919"/>
                <a:gd name="connsiteY84" fmla="*/ 7542474 h 10844539"/>
                <a:gd name="connsiteX85" fmla="*/ 4417591 w 4842919"/>
                <a:gd name="connsiteY85" fmla="*/ 8314523 h 10844539"/>
                <a:gd name="connsiteX86" fmla="*/ 4322970 w 4842919"/>
                <a:gd name="connsiteY86" fmla="*/ 8652537 h 10844539"/>
                <a:gd name="connsiteX87" fmla="*/ 4255213 w 4842919"/>
                <a:gd name="connsiteY87" fmla="*/ 8894536 h 10844539"/>
                <a:gd name="connsiteX88" fmla="*/ 4228348 w 4842919"/>
                <a:gd name="connsiteY88" fmla="*/ 9189566 h 10844539"/>
                <a:gd name="connsiteX89" fmla="*/ 4220533 w 4842919"/>
                <a:gd name="connsiteY89" fmla="*/ 10039489 h 10844539"/>
                <a:gd name="connsiteX90" fmla="*/ 4308456 w 4842919"/>
                <a:gd name="connsiteY90" fmla="*/ 10144997 h 10844539"/>
                <a:gd name="connsiteX91" fmla="*/ 4343625 w 4842919"/>
                <a:gd name="connsiteY91" fmla="*/ 10144997 h 10844539"/>
                <a:gd name="connsiteX92" fmla="*/ 4361210 w 4842919"/>
                <a:gd name="connsiteY92" fmla="*/ 10057074 h 10844539"/>
                <a:gd name="connsiteX93" fmla="*/ 4326040 w 4842919"/>
                <a:gd name="connsiteY93" fmla="*/ 9916397 h 10844539"/>
                <a:gd name="connsiteX94" fmla="*/ 4343625 w 4842919"/>
                <a:gd name="connsiteY94" fmla="*/ 9722966 h 10844539"/>
                <a:gd name="connsiteX95" fmla="*/ 4478929 w 4842919"/>
                <a:gd name="connsiteY95" fmla="*/ 9036189 h 10844539"/>
                <a:gd name="connsiteX96" fmla="*/ 4574667 w 4842919"/>
                <a:gd name="connsiteY96" fmla="*/ 9312659 h 10844539"/>
                <a:gd name="connsiteX97" fmla="*/ 4549267 w 4842919"/>
                <a:gd name="connsiteY97" fmla="*/ 9668259 h 10844539"/>
                <a:gd name="connsiteX98" fmla="*/ 4431548 w 4842919"/>
                <a:gd name="connsiteY98" fmla="*/ 10180166 h 10844539"/>
                <a:gd name="connsiteX99" fmla="*/ 4378794 w 4842919"/>
                <a:gd name="connsiteY99" fmla="*/ 10303259 h 10844539"/>
                <a:gd name="connsiteX100" fmla="*/ 4290871 w 4842919"/>
                <a:gd name="connsiteY100" fmla="*/ 10461520 h 10844539"/>
                <a:gd name="connsiteX101" fmla="*/ 4290871 w 4842919"/>
                <a:gd name="connsiteY101" fmla="*/ 10496689 h 10844539"/>
                <a:gd name="connsiteX102" fmla="*/ 4449133 w 4842919"/>
                <a:gd name="connsiteY102" fmla="*/ 10320843 h 10844539"/>
                <a:gd name="connsiteX103" fmla="*/ 4607394 w 4842919"/>
                <a:gd name="connsiteY103" fmla="*/ 10250505 h 10844539"/>
                <a:gd name="connsiteX104" fmla="*/ 4712902 w 4842919"/>
                <a:gd name="connsiteY104" fmla="*/ 10074659 h 10844539"/>
                <a:gd name="connsiteX105" fmla="*/ 4783240 w 4842919"/>
                <a:gd name="connsiteY105" fmla="*/ 9916397 h 10844539"/>
                <a:gd name="connsiteX106" fmla="*/ 4835994 w 4842919"/>
                <a:gd name="connsiteY106" fmla="*/ 9740551 h 10844539"/>
                <a:gd name="connsiteX107" fmla="*/ 4783240 w 4842919"/>
                <a:gd name="connsiteY107" fmla="*/ 9406443 h 10844539"/>
                <a:gd name="connsiteX108" fmla="*/ 4842833 w 4842919"/>
                <a:gd name="connsiteY108" fmla="*/ 8994182 h 10844539"/>
                <a:gd name="connsiteX109" fmla="*/ 4767051 w 4842919"/>
                <a:gd name="connsiteY109" fmla="*/ 8494835 h 10844539"/>
                <a:gd name="connsiteX110" fmla="*/ 4720438 w 4842919"/>
                <a:gd name="connsiteY110" fmla="*/ 7532146 h 10844539"/>
                <a:gd name="connsiteX111" fmla="*/ 4705086 w 4842919"/>
                <a:gd name="connsiteY111" fmla="*/ 6929803 h 10844539"/>
                <a:gd name="connsiteX112" fmla="*/ 4633144 w 4842919"/>
                <a:gd name="connsiteY112" fmla="*/ 6381611 h 10844539"/>
                <a:gd name="connsiteX113" fmla="*/ 4509423 w 4842919"/>
                <a:gd name="connsiteY113" fmla="*/ 5797689 h 10844539"/>
                <a:gd name="connsiteX114" fmla="*/ 4468950 w 4842919"/>
                <a:gd name="connsiteY114" fmla="*/ 4536900 h 10844539"/>
                <a:gd name="connsiteX115" fmla="*/ 4486334 w 4842919"/>
                <a:gd name="connsiteY115" fmla="*/ 3790581 h 10844539"/>
                <a:gd name="connsiteX116" fmla="*/ 4249079 w 4842919"/>
                <a:gd name="connsiteY116" fmla="*/ 3340208 h 10844539"/>
                <a:gd name="connsiteX117" fmla="*/ 3999320 w 4842919"/>
                <a:gd name="connsiteY117" fmla="*/ 3134280 h 10844539"/>
                <a:gd name="connsiteX118" fmla="*/ 3678324 w 4842919"/>
                <a:gd name="connsiteY118" fmla="*/ 3002758 h 10844539"/>
                <a:gd name="connsiteX119" fmla="*/ 3402429 w 4842919"/>
                <a:gd name="connsiteY119" fmla="*/ 2835938 h 10844539"/>
                <a:gd name="connsiteX120" fmla="*/ 3024779 w 4842919"/>
                <a:gd name="connsiteY120" fmla="*/ 2618782 h 10844539"/>
                <a:gd name="connsiteX121" fmla="*/ 2932566 w 4842919"/>
                <a:gd name="connsiteY121" fmla="*/ 2321634 h 10844539"/>
                <a:gd name="connsiteX122" fmla="*/ 2940426 w 4842919"/>
                <a:gd name="connsiteY122" fmla="*/ 2048534 h 10844539"/>
                <a:gd name="connsiteX123" fmla="*/ 3136471 w 4842919"/>
                <a:gd name="connsiteY123" fmla="*/ 2055350 h 10844539"/>
                <a:gd name="connsiteX124" fmla="*/ 3381669 w 4842919"/>
                <a:gd name="connsiteY124" fmla="*/ 2064655 h 10844539"/>
                <a:gd name="connsiteX125" fmla="*/ 3456335 w 4842919"/>
                <a:gd name="connsiteY125" fmla="*/ 1872657 h 10844539"/>
                <a:gd name="connsiteX126" fmla="*/ 3490152 w 4842919"/>
                <a:gd name="connsiteY126" fmla="*/ 1834162 h 10844539"/>
                <a:gd name="connsiteX127" fmla="*/ 3544393 w 4842919"/>
                <a:gd name="connsiteY127" fmla="*/ 1774720 h 10844539"/>
                <a:gd name="connsiteX128" fmla="*/ 3517148 w 4842919"/>
                <a:gd name="connsiteY128" fmla="*/ 1698444 h 10844539"/>
                <a:gd name="connsiteX129" fmla="*/ 3479084 w 4842919"/>
                <a:gd name="connsiteY129" fmla="*/ 1672741 h 10844539"/>
                <a:gd name="connsiteX130" fmla="*/ 3538167 w 4842919"/>
                <a:gd name="connsiteY130" fmla="*/ 1647680 h 10844539"/>
                <a:gd name="connsiteX131" fmla="*/ 3581842 w 4842919"/>
                <a:gd name="connsiteY131" fmla="*/ 1598300 h 10844539"/>
                <a:gd name="connsiteX132" fmla="*/ 3576833 w 4842919"/>
                <a:gd name="connsiteY132" fmla="*/ 1533129 h 10844539"/>
                <a:gd name="connsiteX133" fmla="*/ 3582358 w 4842919"/>
                <a:gd name="connsiteY133" fmla="*/ 1437316 h 10844539"/>
                <a:gd name="connsiteX134" fmla="*/ 3625953 w 4842919"/>
                <a:gd name="connsiteY134" fmla="*/ 1394453 h 10844539"/>
                <a:gd name="connsiteX135" fmla="*/ 3724744 w 4842919"/>
                <a:gd name="connsiteY135" fmla="*/ 1373572 h 10844539"/>
                <a:gd name="connsiteX136" fmla="*/ 3777254 w 4842919"/>
                <a:gd name="connsiteY136" fmla="*/ 1295174 h 10844539"/>
                <a:gd name="connsiteX137" fmla="*/ 3694093 w 4842919"/>
                <a:gd name="connsiteY137" fmla="*/ 1189665 h 10844539"/>
                <a:gd name="connsiteX138" fmla="*/ 3635111 w 4842919"/>
                <a:gd name="connsiteY138" fmla="*/ 1106749 h 10844539"/>
                <a:gd name="connsiteX139" fmla="*/ 3576129 w 4842919"/>
                <a:gd name="connsiteY139" fmla="*/ 991838 h 10844539"/>
                <a:gd name="connsiteX140" fmla="*/ 3618394 w 4842919"/>
                <a:gd name="connsiteY140" fmla="*/ 798392 h 10844539"/>
                <a:gd name="connsiteX141" fmla="*/ 3578949 w 4842919"/>
                <a:gd name="connsiteY141" fmla="*/ 379767 h 10844539"/>
                <a:gd name="connsiteX142" fmla="*/ 3230479 w 4842919"/>
                <a:gd name="connsiteY142" fmla="*/ 98358 h 10844539"/>
                <a:gd name="connsiteX143" fmla="*/ 2717060 w 4842919"/>
                <a:gd name="connsiteY143" fmla="*/ 854 h 10844539"/>
                <a:gd name="connsiteX144" fmla="*/ 2198302 w 4842919"/>
                <a:gd name="connsiteY144" fmla="*/ 70479 h 10844539"/>
                <a:gd name="connsiteX145" fmla="*/ 1776271 w 4842919"/>
                <a:gd name="connsiteY145" fmla="*/ 367951 h 10844539"/>
                <a:gd name="connsiteX146" fmla="*/ 1639257 w 4842919"/>
                <a:gd name="connsiteY146" fmla="*/ 692168 h 10844539"/>
                <a:gd name="connsiteX147" fmla="*/ 1628634 w 4842919"/>
                <a:gd name="connsiteY147" fmla="*/ 1143873 h 10844539"/>
                <a:gd name="connsiteX148" fmla="*/ 1792184 w 4842919"/>
                <a:gd name="connsiteY148" fmla="*/ 1466621 h 10844539"/>
                <a:gd name="connsiteX149" fmla="*/ 2061231 w 4842919"/>
                <a:gd name="connsiteY149" fmla="*/ 1853320 h 10844539"/>
                <a:gd name="connsiteX150" fmla="*/ 2064963 w 4842919"/>
                <a:gd name="connsiteY150" fmla="*/ 2162318 h 10844539"/>
                <a:gd name="connsiteX151" fmla="*/ 2004871 w 4842919"/>
                <a:gd name="connsiteY151" fmla="*/ 2513274 h 10844539"/>
                <a:gd name="connsiteX152" fmla="*/ 1562185 w 4842919"/>
                <a:gd name="connsiteY152" fmla="*/ 2813051 h 10844539"/>
                <a:gd name="connsiteX153" fmla="*/ 1139317 w 4842919"/>
                <a:gd name="connsiteY153" fmla="*/ 3020995 h 10844539"/>
                <a:gd name="connsiteX0" fmla="*/ 1139317 w 4842919"/>
                <a:gd name="connsiteY0" fmla="*/ 3020995 h 10844539"/>
                <a:gd name="connsiteX1" fmla="*/ 521192 w 4842919"/>
                <a:gd name="connsiteY1" fmla="*/ 3348556 h 10844539"/>
                <a:gd name="connsiteX2" fmla="*/ 332099 w 4842919"/>
                <a:gd name="connsiteY2" fmla="*/ 4163157 h 10844539"/>
                <a:gd name="connsiteX3" fmla="*/ 354011 w 4842919"/>
                <a:gd name="connsiteY3" fmla="*/ 5141058 h 10844539"/>
                <a:gd name="connsiteX4" fmla="*/ 305583 w 4842919"/>
                <a:gd name="connsiteY4" fmla="*/ 5727630 h 10844539"/>
                <a:gd name="connsiteX5" fmla="*/ 145298 w 4842919"/>
                <a:gd name="connsiteY5" fmla="*/ 6569807 h 10844539"/>
                <a:gd name="connsiteX6" fmla="*/ 95824 w 4842919"/>
                <a:gd name="connsiteY6" fmla="*/ 7433059 h 10844539"/>
                <a:gd name="connsiteX7" fmla="*/ 83682 w 4842919"/>
                <a:gd name="connsiteY7" fmla="*/ 8064430 h 10844539"/>
                <a:gd name="connsiteX8" fmla="*/ 51583 w 4842919"/>
                <a:gd name="connsiteY8" fmla="*/ 8331549 h 10844539"/>
                <a:gd name="connsiteX9" fmla="*/ 51583 w 4842919"/>
                <a:gd name="connsiteY9" fmla="*/ 8601459 h 10844539"/>
                <a:gd name="connsiteX10" fmla="*/ 158486 w 4842919"/>
                <a:gd name="connsiteY10" fmla="*/ 8755813 h 10844539"/>
                <a:gd name="connsiteX11" fmla="*/ 105733 w 4842919"/>
                <a:gd name="connsiteY11" fmla="*/ 8808566 h 10844539"/>
                <a:gd name="connsiteX12" fmla="*/ 193656 w 4842919"/>
                <a:gd name="connsiteY12" fmla="*/ 8878905 h 10844539"/>
                <a:gd name="connsiteX13" fmla="*/ 211240 w 4842919"/>
                <a:gd name="connsiteY13" fmla="*/ 8949243 h 10844539"/>
                <a:gd name="connsiteX14" fmla="*/ 211240 w 4842919"/>
                <a:gd name="connsiteY14" fmla="*/ 9001997 h 10844539"/>
                <a:gd name="connsiteX15" fmla="*/ 158486 w 4842919"/>
                <a:gd name="connsiteY15" fmla="*/ 9072336 h 10844539"/>
                <a:gd name="connsiteX16" fmla="*/ 105733 w 4842919"/>
                <a:gd name="connsiteY16" fmla="*/ 9177843 h 10844539"/>
                <a:gd name="connsiteX17" fmla="*/ 52979 w 4842919"/>
                <a:gd name="connsiteY17" fmla="*/ 9511951 h 10844539"/>
                <a:gd name="connsiteX18" fmla="*/ 225 w 4842919"/>
                <a:gd name="connsiteY18" fmla="*/ 9775720 h 10844539"/>
                <a:gd name="connsiteX19" fmla="*/ 35394 w 4842919"/>
                <a:gd name="connsiteY19" fmla="*/ 9898813 h 10844539"/>
                <a:gd name="connsiteX20" fmla="*/ 70563 w 4842919"/>
                <a:gd name="connsiteY20" fmla="*/ 10057074 h 10844539"/>
                <a:gd name="connsiteX21" fmla="*/ 228825 w 4842919"/>
                <a:gd name="connsiteY21" fmla="*/ 10303259 h 10844539"/>
                <a:gd name="connsiteX22" fmla="*/ 422256 w 4842919"/>
                <a:gd name="connsiteY22" fmla="*/ 10479105 h 10844539"/>
                <a:gd name="connsiteX23" fmla="*/ 527763 w 4842919"/>
                <a:gd name="connsiteY23" fmla="*/ 10496689 h 10844539"/>
                <a:gd name="connsiteX24" fmla="*/ 562933 w 4842919"/>
                <a:gd name="connsiteY24" fmla="*/ 10479105 h 10844539"/>
                <a:gd name="connsiteX25" fmla="*/ 510179 w 4842919"/>
                <a:gd name="connsiteY25" fmla="*/ 10356013 h 10844539"/>
                <a:gd name="connsiteX26" fmla="*/ 457425 w 4842919"/>
                <a:gd name="connsiteY26" fmla="*/ 10285674 h 10844539"/>
                <a:gd name="connsiteX27" fmla="*/ 369502 w 4842919"/>
                <a:gd name="connsiteY27" fmla="*/ 10162582 h 10844539"/>
                <a:gd name="connsiteX28" fmla="*/ 351917 w 4842919"/>
                <a:gd name="connsiteY28" fmla="*/ 9846059 h 10844539"/>
                <a:gd name="connsiteX29" fmla="*/ 422256 w 4842919"/>
                <a:gd name="connsiteY29" fmla="*/ 9652628 h 10844539"/>
                <a:gd name="connsiteX30" fmla="*/ 422256 w 4842919"/>
                <a:gd name="connsiteY30" fmla="*/ 9617459 h 10844539"/>
                <a:gd name="connsiteX31" fmla="*/ 527763 w 4842919"/>
                <a:gd name="connsiteY31" fmla="*/ 9775720 h 10844539"/>
                <a:gd name="connsiteX32" fmla="*/ 510179 w 4842919"/>
                <a:gd name="connsiteY32" fmla="*/ 9933982 h 10844539"/>
                <a:gd name="connsiteX33" fmla="*/ 492594 w 4842919"/>
                <a:gd name="connsiteY33" fmla="*/ 10092243 h 10844539"/>
                <a:gd name="connsiteX34" fmla="*/ 492594 w 4842919"/>
                <a:gd name="connsiteY34" fmla="*/ 10162582 h 10844539"/>
                <a:gd name="connsiteX35" fmla="*/ 562933 w 4842919"/>
                <a:gd name="connsiteY35" fmla="*/ 10180166 h 10844539"/>
                <a:gd name="connsiteX36" fmla="*/ 615686 w 4842919"/>
                <a:gd name="connsiteY36" fmla="*/ 9933982 h 10844539"/>
                <a:gd name="connsiteX37" fmla="*/ 615686 w 4842919"/>
                <a:gd name="connsiteY37" fmla="*/ 9670213 h 10844539"/>
                <a:gd name="connsiteX38" fmla="*/ 562933 w 4842919"/>
                <a:gd name="connsiteY38" fmla="*/ 9318520 h 10844539"/>
                <a:gd name="connsiteX39" fmla="*/ 527763 w 4842919"/>
                <a:gd name="connsiteY39" fmla="*/ 9089920 h 10844539"/>
                <a:gd name="connsiteX40" fmla="*/ 492594 w 4842919"/>
                <a:gd name="connsiteY40" fmla="*/ 8861320 h 10844539"/>
                <a:gd name="connsiteX41" fmla="*/ 562933 w 4842919"/>
                <a:gd name="connsiteY41" fmla="*/ 8579966 h 10844539"/>
                <a:gd name="connsiteX42" fmla="*/ 502642 w 4842919"/>
                <a:gd name="connsiteY42" fmla="*/ 8218225 h 10844539"/>
                <a:gd name="connsiteX43" fmla="*/ 974382 w 4842919"/>
                <a:gd name="connsiteY43" fmla="*/ 6496406 h 10844539"/>
                <a:gd name="connsiteX44" fmla="*/ 1067405 w 4842919"/>
                <a:gd name="connsiteY44" fmla="*/ 5613190 h 10844539"/>
                <a:gd name="connsiteX45" fmla="*/ 1093998 w 4842919"/>
                <a:gd name="connsiteY45" fmla="*/ 5115544 h 10844539"/>
                <a:gd name="connsiteX46" fmla="*/ 1130115 w 4842919"/>
                <a:gd name="connsiteY46" fmla="*/ 5187606 h 10844539"/>
                <a:gd name="connsiteX47" fmla="*/ 1207423 w 4842919"/>
                <a:gd name="connsiteY47" fmla="*/ 5640520 h 10844539"/>
                <a:gd name="connsiteX48" fmla="*/ 1325236 w 4842919"/>
                <a:gd name="connsiteY48" fmla="*/ 6306071 h 10844539"/>
                <a:gd name="connsiteX49" fmla="*/ 1193086 w 4842919"/>
                <a:gd name="connsiteY49" fmla="*/ 6738454 h 10844539"/>
                <a:gd name="connsiteX50" fmla="*/ 822515 w 4842919"/>
                <a:gd name="connsiteY50" fmla="*/ 7772698 h 10844539"/>
                <a:gd name="connsiteX51" fmla="*/ 698306 w 4842919"/>
                <a:gd name="connsiteY51" fmla="*/ 8794611 h 10844539"/>
                <a:gd name="connsiteX52" fmla="*/ 861871 w 4842919"/>
                <a:gd name="connsiteY52" fmla="*/ 9863643 h 10844539"/>
                <a:gd name="connsiteX53" fmla="*/ 1020133 w 4842919"/>
                <a:gd name="connsiteY53" fmla="*/ 10602197 h 10844539"/>
                <a:gd name="connsiteX54" fmla="*/ 1090471 w 4842919"/>
                <a:gd name="connsiteY54" fmla="*/ 10813213 h 10844539"/>
                <a:gd name="connsiteX55" fmla="*/ 1178394 w 4842919"/>
                <a:gd name="connsiteY55" fmla="*/ 10813213 h 10844539"/>
                <a:gd name="connsiteX56" fmla="*/ 1948698 w 4842919"/>
                <a:gd name="connsiteY56" fmla="*/ 10838613 h 10844539"/>
                <a:gd name="connsiteX57" fmla="*/ 2338979 w 4842919"/>
                <a:gd name="connsiteY57" fmla="*/ 10821028 h 10844539"/>
                <a:gd name="connsiteX58" fmla="*/ 2356563 w 4842919"/>
                <a:gd name="connsiteY58" fmla="*/ 10004320 h 10844539"/>
                <a:gd name="connsiteX59" fmla="*/ 2338979 w 4842919"/>
                <a:gd name="connsiteY59" fmla="*/ 9441613 h 10844539"/>
                <a:gd name="connsiteX60" fmla="*/ 2310160 w 4842919"/>
                <a:gd name="connsiteY60" fmla="*/ 9025932 h 10844539"/>
                <a:gd name="connsiteX61" fmla="*/ 2479656 w 4842919"/>
                <a:gd name="connsiteY61" fmla="*/ 9037166 h 10844539"/>
                <a:gd name="connsiteX62" fmla="*/ 2549994 w 4842919"/>
                <a:gd name="connsiteY62" fmla="*/ 9054751 h 10844539"/>
                <a:gd name="connsiteX63" fmla="*/ 2532410 w 4842919"/>
                <a:gd name="connsiteY63" fmla="*/ 9265766 h 10844539"/>
                <a:gd name="connsiteX64" fmla="*/ 2497240 w 4842919"/>
                <a:gd name="connsiteY64" fmla="*/ 9775720 h 10844539"/>
                <a:gd name="connsiteX65" fmla="*/ 2514825 w 4842919"/>
                <a:gd name="connsiteY65" fmla="*/ 10830797 h 10844539"/>
                <a:gd name="connsiteX66" fmla="*/ 2757590 w 4842919"/>
                <a:gd name="connsiteY66" fmla="*/ 10832263 h 10844539"/>
                <a:gd name="connsiteX67" fmla="*/ 3499563 w 4842919"/>
                <a:gd name="connsiteY67" fmla="*/ 10830797 h 10844539"/>
                <a:gd name="connsiteX68" fmla="*/ 3820483 w 4842919"/>
                <a:gd name="connsiteY68" fmla="*/ 10814678 h 10844539"/>
                <a:gd name="connsiteX69" fmla="*/ 3863467 w 4842919"/>
                <a:gd name="connsiteY69" fmla="*/ 10740920 h 10844539"/>
                <a:gd name="connsiteX70" fmla="*/ 3914756 w 4842919"/>
                <a:gd name="connsiteY70" fmla="*/ 10366759 h 10844539"/>
                <a:gd name="connsiteX71" fmla="*/ 4117956 w 4842919"/>
                <a:gd name="connsiteY71" fmla="*/ 9172470 h 10844539"/>
                <a:gd name="connsiteX72" fmla="*/ 4170011 w 4842919"/>
                <a:gd name="connsiteY72" fmla="*/ 8737391 h 10844539"/>
                <a:gd name="connsiteX73" fmla="*/ 4161486 w 4842919"/>
                <a:gd name="connsiteY73" fmla="*/ 8078640 h 10844539"/>
                <a:gd name="connsiteX74" fmla="*/ 4048340 w 4842919"/>
                <a:gd name="connsiteY74" fmla="*/ 7368455 h 10844539"/>
                <a:gd name="connsiteX75" fmla="*/ 3752447 w 4842919"/>
                <a:gd name="connsiteY75" fmla="*/ 6709857 h 10844539"/>
                <a:gd name="connsiteX76" fmla="*/ 3576297 w 4842919"/>
                <a:gd name="connsiteY76" fmla="*/ 6287204 h 10844539"/>
                <a:gd name="connsiteX77" fmla="*/ 3622656 w 4842919"/>
                <a:gd name="connsiteY77" fmla="*/ 5889520 h 10844539"/>
                <a:gd name="connsiteX78" fmla="*/ 3692994 w 4842919"/>
                <a:gd name="connsiteY78" fmla="*/ 5397151 h 10844539"/>
                <a:gd name="connsiteX79" fmla="*/ 3710579 w 4842919"/>
                <a:gd name="connsiteY79" fmla="*/ 5115797 h 10844539"/>
                <a:gd name="connsiteX80" fmla="*/ 3734304 w 4842919"/>
                <a:gd name="connsiteY80" fmla="*/ 5363936 h 10844539"/>
                <a:gd name="connsiteX81" fmla="*/ 3766752 w 4842919"/>
                <a:gd name="connsiteY81" fmla="*/ 6059505 h 10844539"/>
                <a:gd name="connsiteX82" fmla="*/ 3779452 w 4842919"/>
                <a:gd name="connsiteY82" fmla="*/ 6387263 h 10844539"/>
                <a:gd name="connsiteX83" fmla="*/ 3921594 w 4842919"/>
                <a:gd name="connsiteY83" fmla="*/ 6979766 h 10844539"/>
                <a:gd name="connsiteX84" fmla="*/ 4079856 w 4842919"/>
                <a:gd name="connsiteY84" fmla="*/ 7542474 h 10844539"/>
                <a:gd name="connsiteX85" fmla="*/ 4417591 w 4842919"/>
                <a:gd name="connsiteY85" fmla="*/ 8314523 h 10844539"/>
                <a:gd name="connsiteX86" fmla="*/ 4322970 w 4842919"/>
                <a:gd name="connsiteY86" fmla="*/ 8652537 h 10844539"/>
                <a:gd name="connsiteX87" fmla="*/ 4255213 w 4842919"/>
                <a:gd name="connsiteY87" fmla="*/ 8894536 h 10844539"/>
                <a:gd name="connsiteX88" fmla="*/ 4228348 w 4842919"/>
                <a:gd name="connsiteY88" fmla="*/ 9189566 h 10844539"/>
                <a:gd name="connsiteX89" fmla="*/ 4220533 w 4842919"/>
                <a:gd name="connsiteY89" fmla="*/ 10039489 h 10844539"/>
                <a:gd name="connsiteX90" fmla="*/ 4308456 w 4842919"/>
                <a:gd name="connsiteY90" fmla="*/ 10144997 h 10844539"/>
                <a:gd name="connsiteX91" fmla="*/ 4343625 w 4842919"/>
                <a:gd name="connsiteY91" fmla="*/ 10144997 h 10844539"/>
                <a:gd name="connsiteX92" fmla="*/ 4361210 w 4842919"/>
                <a:gd name="connsiteY92" fmla="*/ 10057074 h 10844539"/>
                <a:gd name="connsiteX93" fmla="*/ 4326040 w 4842919"/>
                <a:gd name="connsiteY93" fmla="*/ 9916397 h 10844539"/>
                <a:gd name="connsiteX94" fmla="*/ 4343625 w 4842919"/>
                <a:gd name="connsiteY94" fmla="*/ 9722966 h 10844539"/>
                <a:gd name="connsiteX95" fmla="*/ 4478929 w 4842919"/>
                <a:gd name="connsiteY95" fmla="*/ 9036189 h 10844539"/>
                <a:gd name="connsiteX96" fmla="*/ 4574667 w 4842919"/>
                <a:gd name="connsiteY96" fmla="*/ 9312659 h 10844539"/>
                <a:gd name="connsiteX97" fmla="*/ 4549267 w 4842919"/>
                <a:gd name="connsiteY97" fmla="*/ 9668259 h 10844539"/>
                <a:gd name="connsiteX98" fmla="*/ 4475998 w 4842919"/>
                <a:gd name="connsiteY98" fmla="*/ 9824566 h 10844539"/>
                <a:gd name="connsiteX99" fmla="*/ 4378794 w 4842919"/>
                <a:gd name="connsiteY99" fmla="*/ 10303259 h 10844539"/>
                <a:gd name="connsiteX100" fmla="*/ 4290871 w 4842919"/>
                <a:gd name="connsiteY100" fmla="*/ 10461520 h 10844539"/>
                <a:gd name="connsiteX101" fmla="*/ 4290871 w 4842919"/>
                <a:gd name="connsiteY101" fmla="*/ 10496689 h 10844539"/>
                <a:gd name="connsiteX102" fmla="*/ 4449133 w 4842919"/>
                <a:gd name="connsiteY102" fmla="*/ 10320843 h 10844539"/>
                <a:gd name="connsiteX103" fmla="*/ 4607394 w 4842919"/>
                <a:gd name="connsiteY103" fmla="*/ 10250505 h 10844539"/>
                <a:gd name="connsiteX104" fmla="*/ 4712902 w 4842919"/>
                <a:gd name="connsiteY104" fmla="*/ 10074659 h 10844539"/>
                <a:gd name="connsiteX105" fmla="*/ 4783240 w 4842919"/>
                <a:gd name="connsiteY105" fmla="*/ 9916397 h 10844539"/>
                <a:gd name="connsiteX106" fmla="*/ 4835994 w 4842919"/>
                <a:gd name="connsiteY106" fmla="*/ 9740551 h 10844539"/>
                <a:gd name="connsiteX107" fmla="*/ 4783240 w 4842919"/>
                <a:gd name="connsiteY107" fmla="*/ 9406443 h 10844539"/>
                <a:gd name="connsiteX108" fmla="*/ 4842833 w 4842919"/>
                <a:gd name="connsiteY108" fmla="*/ 8994182 h 10844539"/>
                <a:gd name="connsiteX109" fmla="*/ 4767051 w 4842919"/>
                <a:gd name="connsiteY109" fmla="*/ 8494835 h 10844539"/>
                <a:gd name="connsiteX110" fmla="*/ 4720438 w 4842919"/>
                <a:gd name="connsiteY110" fmla="*/ 7532146 h 10844539"/>
                <a:gd name="connsiteX111" fmla="*/ 4705086 w 4842919"/>
                <a:gd name="connsiteY111" fmla="*/ 6929803 h 10844539"/>
                <a:gd name="connsiteX112" fmla="*/ 4633144 w 4842919"/>
                <a:gd name="connsiteY112" fmla="*/ 6381611 h 10844539"/>
                <a:gd name="connsiteX113" fmla="*/ 4509423 w 4842919"/>
                <a:gd name="connsiteY113" fmla="*/ 5797689 h 10844539"/>
                <a:gd name="connsiteX114" fmla="*/ 4468950 w 4842919"/>
                <a:gd name="connsiteY114" fmla="*/ 4536900 h 10844539"/>
                <a:gd name="connsiteX115" fmla="*/ 4486334 w 4842919"/>
                <a:gd name="connsiteY115" fmla="*/ 3790581 h 10844539"/>
                <a:gd name="connsiteX116" fmla="*/ 4249079 w 4842919"/>
                <a:gd name="connsiteY116" fmla="*/ 3340208 h 10844539"/>
                <a:gd name="connsiteX117" fmla="*/ 3999320 w 4842919"/>
                <a:gd name="connsiteY117" fmla="*/ 3134280 h 10844539"/>
                <a:gd name="connsiteX118" fmla="*/ 3678324 w 4842919"/>
                <a:gd name="connsiteY118" fmla="*/ 3002758 h 10844539"/>
                <a:gd name="connsiteX119" fmla="*/ 3402429 w 4842919"/>
                <a:gd name="connsiteY119" fmla="*/ 2835938 h 10844539"/>
                <a:gd name="connsiteX120" fmla="*/ 3024779 w 4842919"/>
                <a:gd name="connsiteY120" fmla="*/ 2618782 h 10844539"/>
                <a:gd name="connsiteX121" fmla="*/ 2932566 w 4842919"/>
                <a:gd name="connsiteY121" fmla="*/ 2321634 h 10844539"/>
                <a:gd name="connsiteX122" fmla="*/ 2940426 w 4842919"/>
                <a:gd name="connsiteY122" fmla="*/ 2048534 h 10844539"/>
                <a:gd name="connsiteX123" fmla="*/ 3136471 w 4842919"/>
                <a:gd name="connsiteY123" fmla="*/ 2055350 h 10844539"/>
                <a:gd name="connsiteX124" fmla="*/ 3381669 w 4842919"/>
                <a:gd name="connsiteY124" fmla="*/ 2064655 h 10844539"/>
                <a:gd name="connsiteX125" fmla="*/ 3456335 w 4842919"/>
                <a:gd name="connsiteY125" fmla="*/ 1872657 h 10844539"/>
                <a:gd name="connsiteX126" fmla="*/ 3490152 w 4842919"/>
                <a:gd name="connsiteY126" fmla="*/ 1834162 h 10844539"/>
                <a:gd name="connsiteX127" fmla="*/ 3544393 w 4842919"/>
                <a:gd name="connsiteY127" fmla="*/ 1774720 h 10844539"/>
                <a:gd name="connsiteX128" fmla="*/ 3517148 w 4842919"/>
                <a:gd name="connsiteY128" fmla="*/ 1698444 h 10844539"/>
                <a:gd name="connsiteX129" fmla="*/ 3479084 w 4842919"/>
                <a:gd name="connsiteY129" fmla="*/ 1672741 h 10844539"/>
                <a:gd name="connsiteX130" fmla="*/ 3538167 w 4842919"/>
                <a:gd name="connsiteY130" fmla="*/ 1647680 h 10844539"/>
                <a:gd name="connsiteX131" fmla="*/ 3581842 w 4842919"/>
                <a:gd name="connsiteY131" fmla="*/ 1598300 h 10844539"/>
                <a:gd name="connsiteX132" fmla="*/ 3576833 w 4842919"/>
                <a:gd name="connsiteY132" fmla="*/ 1533129 h 10844539"/>
                <a:gd name="connsiteX133" fmla="*/ 3582358 w 4842919"/>
                <a:gd name="connsiteY133" fmla="*/ 1437316 h 10844539"/>
                <a:gd name="connsiteX134" fmla="*/ 3625953 w 4842919"/>
                <a:gd name="connsiteY134" fmla="*/ 1394453 h 10844539"/>
                <a:gd name="connsiteX135" fmla="*/ 3724744 w 4842919"/>
                <a:gd name="connsiteY135" fmla="*/ 1373572 h 10844539"/>
                <a:gd name="connsiteX136" fmla="*/ 3777254 w 4842919"/>
                <a:gd name="connsiteY136" fmla="*/ 1295174 h 10844539"/>
                <a:gd name="connsiteX137" fmla="*/ 3694093 w 4842919"/>
                <a:gd name="connsiteY137" fmla="*/ 1189665 h 10844539"/>
                <a:gd name="connsiteX138" fmla="*/ 3635111 w 4842919"/>
                <a:gd name="connsiteY138" fmla="*/ 1106749 h 10844539"/>
                <a:gd name="connsiteX139" fmla="*/ 3576129 w 4842919"/>
                <a:gd name="connsiteY139" fmla="*/ 991838 h 10844539"/>
                <a:gd name="connsiteX140" fmla="*/ 3618394 w 4842919"/>
                <a:gd name="connsiteY140" fmla="*/ 798392 h 10844539"/>
                <a:gd name="connsiteX141" fmla="*/ 3578949 w 4842919"/>
                <a:gd name="connsiteY141" fmla="*/ 379767 h 10844539"/>
                <a:gd name="connsiteX142" fmla="*/ 3230479 w 4842919"/>
                <a:gd name="connsiteY142" fmla="*/ 98358 h 10844539"/>
                <a:gd name="connsiteX143" fmla="*/ 2717060 w 4842919"/>
                <a:gd name="connsiteY143" fmla="*/ 854 h 10844539"/>
                <a:gd name="connsiteX144" fmla="*/ 2198302 w 4842919"/>
                <a:gd name="connsiteY144" fmla="*/ 70479 h 10844539"/>
                <a:gd name="connsiteX145" fmla="*/ 1776271 w 4842919"/>
                <a:gd name="connsiteY145" fmla="*/ 367951 h 10844539"/>
                <a:gd name="connsiteX146" fmla="*/ 1639257 w 4842919"/>
                <a:gd name="connsiteY146" fmla="*/ 692168 h 10844539"/>
                <a:gd name="connsiteX147" fmla="*/ 1628634 w 4842919"/>
                <a:gd name="connsiteY147" fmla="*/ 1143873 h 10844539"/>
                <a:gd name="connsiteX148" fmla="*/ 1792184 w 4842919"/>
                <a:gd name="connsiteY148" fmla="*/ 1466621 h 10844539"/>
                <a:gd name="connsiteX149" fmla="*/ 2061231 w 4842919"/>
                <a:gd name="connsiteY149" fmla="*/ 1853320 h 10844539"/>
                <a:gd name="connsiteX150" fmla="*/ 2064963 w 4842919"/>
                <a:gd name="connsiteY150" fmla="*/ 2162318 h 10844539"/>
                <a:gd name="connsiteX151" fmla="*/ 2004871 w 4842919"/>
                <a:gd name="connsiteY151" fmla="*/ 2513274 h 10844539"/>
                <a:gd name="connsiteX152" fmla="*/ 1562185 w 4842919"/>
                <a:gd name="connsiteY152" fmla="*/ 2813051 h 10844539"/>
                <a:gd name="connsiteX153" fmla="*/ 1139317 w 4842919"/>
                <a:gd name="connsiteY153" fmla="*/ 3020995 h 10844539"/>
                <a:gd name="connsiteX0" fmla="*/ 1139317 w 4842919"/>
                <a:gd name="connsiteY0" fmla="*/ 3020995 h 10844539"/>
                <a:gd name="connsiteX1" fmla="*/ 521192 w 4842919"/>
                <a:gd name="connsiteY1" fmla="*/ 3348556 h 10844539"/>
                <a:gd name="connsiteX2" fmla="*/ 332099 w 4842919"/>
                <a:gd name="connsiteY2" fmla="*/ 4163157 h 10844539"/>
                <a:gd name="connsiteX3" fmla="*/ 354011 w 4842919"/>
                <a:gd name="connsiteY3" fmla="*/ 5141058 h 10844539"/>
                <a:gd name="connsiteX4" fmla="*/ 305583 w 4842919"/>
                <a:gd name="connsiteY4" fmla="*/ 5727630 h 10844539"/>
                <a:gd name="connsiteX5" fmla="*/ 145298 w 4842919"/>
                <a:gd name="connsiteY5" fmla="*/ 6569807 h 10844539"/>
                <a:gd name="connsiteX6" fmla="*/ 95824 w 4842919"/>
                <a:gd name="connsiteY6" fmla="*/ 7433059 h 10844539"/>
                <a:gd name="connsiteX7" fmla="*/ 83682 w 4842919"/>
                <a:gd name="connsiteY7" fmla="*/ 8064430 h 10844539"/>
                <a:gd name="connsiteX8" fmla="*/ 51583 w 4842919"/>
                <a:gd name="connsiteY8" fmla="*/ 8331549 h 10844539"/>
                <a:gd name="connsiteX9" fmla="*/ 51583 w 4842919"/>
                <a:gd name="connsiteY9" fmla="*/ 8601459 h 10844539"/>
                <a:gd name="connsiteX10" fmla="*/ 158486 w 4842919"/>
                <a:gd name="connsiteY10" fmla="*/ 8755813 h 10844539"/>
                <a:gd name="connsiteX11" fmla="*/ 105733 w 4842919"/>
                <a:gd name="connsiteY11" fmla="*/ 8808566 h 10844539"/>
                <a:gd name="connsiteX12" fmla="*/ 193656 w 4842919"/>
                <a:gd name="connsiteY12" fmla="*/ 8878905 h 10844539"/>
                <a:gd name="connsiteX13" fmla="*/ 211240 w 4842919"/>
                <a:gd name="connsiteY13" fmla="*/ 8949243 h 10844539"/>
                <a:gd name="connsiteX14" fmla="*/ 211240 w 4842919"/>
                <a:gd name="connsiteY14" fmla="*/ 9001997 h 10844539"/>
                <a:gd name="connsiteX15" fmla="*/ 158486 w 4842919"/>
                <a:gd name="connsiteY15" fmla="*/ 9072336 h 10844539"/>
                <a:gd name="connsiteX16" fmla="*/ 105733 w 4842919"/>
                <a:gd name="connsiteY16" fmla="*/ 9177843 h 10844539"/>
                <a:gd name="connsiteX17" fmla="*/ 52979 w 4842919"/>
                <a:gd name="connsiteY17" fmla="*/ 9511951 h 10844539"/>
                <a:gd name="connsiteX18" fmla="*/ 225 w 4842919"/>
                <a:gd name="connsiteY18" fmla="*/ 9775720 h 10844539"/>
                <a:gd name="connsiteX19" fmla="*/ 35394 w 4842919"/>
                <a:gd name="connsiteY19" fmla="*/ 9898813 h 10844539"/>
                <a:gd name="connsiteX20" fmla="*/ 70563 w 4842919"/>
                <a:gd name="connsiteY20" fmla="*/ 10057074 h 10844539"/>
                <a:gd name="connsiteX21" fmla="*/ 228825 w 4842919"/>
                <a:gd name="connsiteY21" fmla="*/ 10303259 h 10844539"/>
                <a:gd name="connsiteX22" fmla="*/ 422256 w 4842919"/>
                <a:gd name="connsiteY22" fmla="*/ 10479105 h 10844539"/>
                <a:gd name="connsiteX23" fmla="*/ 527763 w 4842919"/>
                <a:gd name="connsiteY23" fmla="*/ 10496689 h 10844539"/>
                <a:gd name="connsiteX24" fmla="*/ 562933 w 4842919"/>
                <a:gd name="connsiteY24" fmla="*/ 10479105 h 10844539"/>
                <a:gd name="connsiteX25" fmla="*/ 510179 w 4842919"/>
                <a:gd name="connsiteY25" fmla="*/ 10356013 h 10844539"/>
                <a:gd name="connsiteX26" fmla="*/ 457425 w 4842919"/>
                <a:gd name="connsiteY26" fmla="*/ 10285674 h 10844539"/>
                <a:gd name="connsiteX27" fmla="*/ 369502 w 4842919"/>
                <a:gd name="connsiteY27" fmla="*/ 10162582 h 10844539"/>
                <a:gd name="connsiteX28" fmla="*/ 351917 w 4842919"/>
                <a:gd name="connsiteY28" fmla="*/ 9846059 h 10844539"/>
                <a:gd name="connsiteX29" fmla="*/ 422256 w 4842919"/>
                <a:gd name="connsiteY29" fmla="*/ 9652628 h 10844539"/>
                <a:gd name="connsiteX30" fmla="*/ 422256 w 4842919"/>
                <a:gd name="connsiteY30" fmla="*/ 9617459 h 10844539"/>
                <a:gd name="connsiteX31" fmla="*/ 527763 w 4842919"/>
                <a:gd name="connsiteY31" fmla="*/ 9775720 h 10844539"/>
                <a:gd name="connsiteX32" fmla="*/ 510179 w 4842919"/>
                <a:gd name="connsiteY32" fmla="*/ 9933982 h 10844539"/>
                <a:gd name="connsiteX33" fmla="*/ 492594 w 4842919"/>
                <a:gd name="connsiteY33" fmla="*/ 10092243 h 10844539"/>
                <a:gd name="connsiteX34" fmla="*/ 492594 w 4842919"/>
                <a:gd name="connsiteY34" fmla="*/ 10162582 h 10844539"/>
                <a:gd name="connsiteX35" fmla="*/ 562933 w 4842919"/>
                <a:gd name="connsiteY35" fmla="*/ 10180166 h 10844539"/>
                <a:gd name="connsiteX36" fmla="*/ 615686 w 4842919"/>
                <a:gd name="connsiteY36" fmla="*/ 9933982 h 10844539"/>
                <a:gd name="connsiteX37" fmla="*/ 615686 w 4842919"/>
                <a:gd name="connsiteY37" fmla="*/ 9670213 h 10844539"/>
                <a:gd name="connsiteX38" fmla="*/ 562933 w 4842919"/>
                <a:gd name="connsiteY38" fmla="*/ 9318520 h 10844539"/>
                <a:gd name="connsiteX39" fmla="*/ 527763 w 4842919"/>
                <a:gd name="connsiteY39" fmla="*/ 9089920 h 10844539"/>
                <a:gd name="connsiteX40" fmla="*/ 492594 w 4842919"/>
                <a:gd name="connsiteY40" fmla="*/ 8861320 h 10844539"/>
                <a:gd name="connsiteX41" fmla="*/ 562933 w 4842919"/>
                <a:gd name="connsiteY41" fmla="*/ 8579966 h 10844539"/>
                <a:gd name="connsiteX42" fmla="*/ 502642 w 4842919"/>
                <a:gd name="connsiteY42" fmla="*/ 8218225 h 10844539"/>
                <a:gd name="connsiteX43" fmla="*/ 974382 w 4842919"/>
                <a:gd name="connsiteY43" fmla="*/ 6496406 h 10844539"/>
                <a:gd name="connsiteX44" fmla="*/ 1067405 w 4842919"/>
                <a:gd name="connsiteY44" fmla="*/ 5613190 h 10844539"/>
                <a:gd name="connsiteX45" fmla="*/ 1093998 w 4842919"/>
                <a:gd name="connsiteY45" fmla="*/ 5115544 h 10844539"/>
                <a:gd name="connsiteX46" fmla="*/ 1130115 w 4842919"/>
                <a:gd name="connsiteY46" fmla="*/ 5187606 h 10844539"/>
                <a:gd name="connsiteX47" fmla="*/ 1207423 w 4842919"/>
                <a:gd name="connsiteY47" fmla="*/ 5640520 h 10844539"/>
                <a:gd name="connsiteX48" fmla="*/ 1325236 w 4842919"/>
                <a:gd name="connsiteY48" fmla="*/ 6306071 h 10844539"/>
                <a:gd name="connsiteX49" fmla="*/ 1193086 w 4842919"/>
                <a:gd name="connsiteY49" fmla="*/ 6738454 h 10844539"/>
                <a:gd name="connsiteX50" fmla="*/ 822515 w 4842919"/>
                <a:gd name="connsiteY50" fmla="*/ 7772698 h 10844539"/>
                <a:gd name="connsiteX51" fmla="*/ 698306 w 4842919"/>
                <a:gd name="connsiteY51" fmla="*/ 8794611 h 10844539"/>
                <a:gd name="connsiteX52" fmla="*/ 861871 w 4842919"/>
                <a:gd name="connsiteY52" fmla="*/ 9863643 h 10844539"/>
                <a:gd name="connsiteX53" fmla="*/ 1020133 w 4842919"/>
                <a:gd name="connsiteY53" fmla="*/ 10602197 h 10844539"/>
                <a:gd name="connsiteX54" fmla="*/ 1090471 w 4842919"/>
                <a:gd name="connsiteY54" fmla="*/ 10813213 h 10844539"/>
                <a:gd name="connsiteX55" fmla="*/ 1178394 w 4842919"/>
                <a:gd name="connsiteY55" fmla="*/ 10813213 h 10844539"/>
                <a:gd name="connsiteX56" fmla="*/ 1948698 w 4842919"/>
                <a:gd name="connsiteY56" fmla="*/ 10838613 h 10844539"/>
                <a:gd name="connsiteX57" fmla="*/ 2338979 w 4842919"/>
                <a:gd name="connsiteY57" fmla="*/ 10821028 h 10844539"/>
                <a:gd name="connsiteX58" fmla="*/ 2356563 w 4842919"/>
                <a:gd name="connsiteY58" fmla="*/ 10004320 h 10844539"/>
                <a:gd name="connsiteX59" fmla="*/ 2338979 w 4842919"/>
                <a:gd name="connsiteY59" fmla="*/ 9441613 h 10844539"/>
                <a:gd name="connsiteX60" fmla="*/ 2310160 w 4842919"/>
                <a:gd name="connsiteY60" fmla="*/ 9025932 h 10844539"/>
                <a:gd name="connsiteX61" fmla="*/ 2479656 w 4842919"/>
                <a:gd name="connsiteY61" fmla="*/ 9037166 h 10844539"/>
                <a:gd name="connsiteX62" fmla="*/ 2549994 w 4842919"/>
                <a:gd name="connsiteY62" fmla="*/ 9054751 h 10844539"/>
                <a:gd name="connsiteX63" fmla="*/ 2532410 w 4842919"/>
                <a:gd name="connsiteY63" fmla="*/ 9265766 h 10844539"/>
                <a:gd name="connsiteX64" fmla="*/ 2497240 w 4842919"/>
                <a:gd name="connsiteY64" fmla="*/ 9775720 h 10844539"/>
                <a:gd name="connsiteX65" fmla="*/ 2514825 w 4842919"/>
                <a:gd name="connsiteY65" fmla="*/ 10830797 h 10844539"/>
                <a:gd name="connsiteX66" fmla="*/ 2757590 w 4842919"/>
                <a:gd name="connsiteY66" fmla="*/ 10832263 h 10844539"/>
                <a:gd name="connsiteX67" fmla="*/ 3499563 w 4842919"/>
                <a:gd name="connsiteY67" fmla="*/ 10830797 h 10844539"/>
                <a:gd name="connsiteX68" fmla="*/ 3820483 w 4842919"/>
                <a:gd name="connsiteY68" fmla="*/ 10814678 h 10844539"/>
                <a:gd name="connsiteX69" fmla="*/ 3863467 w 4842919"/>
                <a:gd name="connsiteY69" fmla="*/ 10740920 h 10844539"/>
                <a:gd name="connsiteX70" fmla="*/ 3914756 w 4842919"/>
                <a:gd name="connsiteY70" fmla="*/ 10366759 h 10844539"/>
                <a:gd name="connsiteX71" fmla="*/ 4117956 w 4842919"/>
                <a:gd name="connsiteY71" fmla="*/ 9172470 h 10844539"/>
                <a:gd name="connsiteX72" fmla="*/ 4170011 w 4842919"/>
                <a:gd name="connsiteY72" fmla="*/ 8737391 h 10844539"/>
                <a:gd name="connsiteX73" fmla="*/ 4161486 w 4842919"/>
                <a:gd name="connsiteY73" fmla="*/ 8078640 h 10844539"/>
                <a:gd name="connsiteX74" fmla="*/ 4048340 w 4842919"/>
                <a:gd name="connsiteY74" fmla="*/ 7368455 h 10844539"/>
                <a:gd name="connsiteX75" fmla="*/ 3752447 w 4842919"/>
                <a:gd name="connsiteY75" fmla="*/ 6709857 h 10844539"/>
                <a:gd name="connsiteX76" fmla="*/ 3576297 w 4842919"/>
                <a:gd name="connsiteY76" fmla="*/ 6287204 h 10844539"/>
                <a:gd name="connsiteX77" fmla="*/ 3622656 w 4842919"/>
                <a:gd name="connsiteY77" fmla="*/ 5889520 h 10844539"/>
                <a:gd name="connsiteX78" fmla="*/ 3692994 w 4842919"/>
                <a:gd name="connsiteY78" fmla="*/ 5397151 h 10844539"/>
                <a:gd name="connsiteX79" fmla="*/ 3710579 w 4842919"/>
                <a:gd name="connsiteY79" fmla="*/ 5115797 h 10844539"/>
                <a:gd name="connsiteX80" fmla="*/ 3734304 w 4842919"/>
                <a:gd name="connsiteY80" fmla="*/ 5363936 h 10844539"/>
                <a:gd name="connsiteX81" fmla="*/ 3766752 w 4842919"/>
                <a:gd name="connsiteY81" fmla="*/ 6059505 h 10844539"/>
                <a:gd name="connsiteX82" fmla="*/ 3779452 w 4842919"/>
                <a:gd name="connsiteY82" fmla="*/ 6387263 h 10844539"/>
                <a:gd name="connsiteX83" fmla="*/ 3921594 w 4842919"/>
                <a:gd name="connsiteY83" fmla="*/ 6979766 h 10844539"/>
                <a:gd name="connsiteX84" fmla="*/ 4079856 w 4842919"/>
                <a:gd name="connsiteY84" fmla="*/ 7542474 h 10844539"/>
                <a:gd name="connsiteX85" fmla="*/ 4417591 w 4842919"/>
                <a:gd name="connsiteY85" fmla="*/ 8314523 h 10844539"/>
                <a:gd name="connsiteX86" fmla="*/ 4322970 w 4842919"/>
                <a:gd name="connsiteY86" fmla="*/ 8652537 h 10844539"/>
                <a:gd name="connsiteX87" fmla="*/ 4255213 w 4842919"/>
                <a:gd name="connsiteY87" fmla="*/ 8894536 h 10844539"/>
                <a:gd name="connsiteX88" fmla="*/ 4228348 w 4842919"/>
                <a:gd name="connsiteY88" fmla="*/ 9189566 h 10844539"/>
                <a:gd name="connsiteX89" fmla="*/ 4220533 w 4842919"/>
                <a:gd name="connsiteY89" fmla="*/ 10039489 h 10844539"/>
                <a:gd name="connsiteX90" fmla="*/ 4308456 w 4842919"/>
                <a:gd name="connsiteY90" fmla="*/ 10144997 h 10844539"/>
                <a:gd name="connsiteX91" fmla="*/ 4343625 w 4842919"/>
                <a:gd name="connsiteY91" fmla="*/ 10144997 h 10844539"/>
                <a:gd name="connsiteX92" fmla="*/ 4361210 w 4842919"/>
                <a:gd name="connsiteY92" fmla="*/ 10057074 h 10844539"/>
                <a:gd name="connsiteX93" fmla="*/ 4326040 w 4842919"/>
                <a:gd name="connsiteY93" fmla="*/ 9916397 h 10844539"/>
                <a:gd name="connsiteX94" fmla="*/ 4343625 w 4842919"/>
                <a:gd name="connsiteY94" fmla="*/ 9722966 h 10844539"/>
                <a:gd name="connsiteX95" fmla="*/ 4478929 w 4842919"/>
                <a:gd name="connsiteY95" fmla="*/ 9036189 h 10844539"/>
                <a:gd name="connsiteX96" fmla="*/ 4574667 w 4842919"/>
                <a:gd name="connsiteY96" fmla="*/ 9312659 h 10844539"/>
                <a:gd name="connsiteX97" fmla="*/ 4549267 w 4842919"/>
                <a:gd name="connsiteY97" fmla="*/ 9668259 h 10844539"/>
                <a:gd name="connsiteX98" fmla="*/ 4475998 w 4842919"/>
                <a:gd name="connsiteY98" fmla="*/ 9824566 h 10844539"/>
                <a:gd name="connsiteX99" fmla="*/ 4378794 w 4842919"/>
                <a:gd name="connsiteY99" fmla="*/ 10303259 h 10844539"/>
                <a:gd name="connsiteX100" fmla="*/ 4290871 w 4842919"/>
                <a:gd name="connsiteY100" fmla="*/ 10496689 h 10844539"/>
                <a:gd name="connsiteX101" fmla="*/ 4449133 w 4842919"/>
                <a:gd name="connsiteY101" fmla="*/ 10320843 h 10844539"/>
                <a:gd name="connsiteX102" fmla="*/ 4607394 w 4842919"/>
                <a:gd name="connsiteY102" fmla="*/ 10250505 h 10844539"/>
                <a:gd name="connsiteX103" fmla="*/ 4712902 w 4842919"/>
                <a:gd name="connsiteY103" fmla="*/ 10074659 h 10844539"/>
                <a:gd name="connsiteX104" fmla="*/ 4783240 w 4842919"/>
                <a:gd name="connsiteY104" fmla="*/ 9916397 h 10844539"/>
                <a:gd name="connsiteX105" fmla="*/ 4835994 w 4842919"/>
                <a:gd name="connsiteY105" fmla="*/ 9740551 h 10844539"/>
                <a:gd name="connsiteX106" fmla="*/ 4783240 w 4842919"/>
                <a:gd name="connsiteY106" fmla="*/ 9406443 h 10844539"/>
                <a:gd name="connsiteX107" fmla="*/ 4842833 w 4842919"/>
                <a:gd name="connsiteY107" fmla="*/ 8994182 h 10844539"/>
                <a:gd name="connsiteX108" fmla="*/ 4767051 w 4842919"/>
                <a:gd name="connsiteY108" fmla="*/ 8494835 h 10844539"/>
                <a:gd name="connsiteX109" fmla="*/ 4720438 w 4842919"/>
                <a:gd name="connsiteY109" fmla="*/ 7532146 h 10844539"/>
                <a:gd name="connsiteX110" fmla="*/ 4705086 w 4842919"/>
                <a:gd name="connsiteY110" fmla="*/ 6929803 h 10844539"/>
                <a:gd name="connsiteX111" fmla="*/ 4633144 w 4842919"/>
                <a:gd name="connsiteY111" fmla="*/ 6381611 h 10844539"/>
                <a:gd name="connsiteX112" fmla="*/ 4509423 w 4842919"/>
                <a:gd name="connsiteY112" fmla="*/ 5797689 h 10844539"/>
                <a:gd name="connsiteX113" fmla="*/ 4468950 w 4842919"/>
                <a:gd name="connsiteY113" fmla="*/ 4536900 h 10844539"/>
                <a:gd name="connsiteX114" fmla="*/ 4486334 w 4842919"/>
                <a:gd name="connsiteY114" fmla="*/ 3790581 h 10844539"/>
                <a:gd name="connsiteX115" fmla="*/ 4249079 w 4842919"/>
                <a:gd name="connsiteY115" fmla="*/ 3340208 h 10844539"/>
                <a:gd name="connsiteX116" fmla="*/ 3999320 w 4842919"/>
                <a:gd name="connsiteY116" fmla="*/ 3134280 h 10844539"/>
                <a:gd name="connsiteX117" fmla="*/ 3678324 w 4842919"/>
                <a:gd name="connsiteY117" fmla="*/ 3002758 h 10844539"/>
                <a:gd name="connsiteX118" fmla="*/ 3402429 w 4842919"/>
                <a:gd name="connsiteY118" fmla="*/ 2835938 h 10844539"/>
                <a:gd name="connsiteX119" fmla="*/ 3024779 w 4842919"/>
                <a:gd name="connsiteY119" fmla="*/ 2618782 h 10844539"/>
                <a:gd name="connsiteX120" fmla="*/ 2932566 w 4842919"/>
                <a:gd name="connsiteY120" fmla="*/ 2321634 h 10844539"/>
                <a:gd name="connsiteX121" fmla="*/ 2940426 w 4842919"/>
                <a:gd name="connsiteY121" fmla="*/ 2048534 h 10844539"/>
                <a:gd name="connsiteX122" fmla="*/ 3136471 w 4842919"/>
                <a:gd name="connsiteY122" fmla="*/ 2055350 h 10844539"/>
                <a:gd name="connsiteX123" fmla="*/ 3381669 w 4842919"/>
                <a:gd name="connsiteY123" fmla="*/ 2064655 h 10844539"/>
                <a:gd name="connsiteX124" fmla="*/ 3456335 w 4842919"/>
                <a:gd name="connsiteY124" fmla="*/ 1872657 h 10844539"/>
                <a:gd name="connsiteX125" fmla="*/ 3490152 w 4842919"/>
                <a:gd name="connsiteY125" fmla="*/ 1834162 h 10844539"/>
                <a:gd name="connsiteX126" fmla="*/ 3544393 w 4842919"/>
                <a:gd name="connsiteY126" fmla="*/ 1774720 h 10844539"/>
                <a:gd name="connsiteX127" fmla="*/ 3517148 w 4842919"/>
                <a:gd name="connsiteY127" fmla="*/ 1698444 h 10844539"/>
                <a:gd name="connsiteX128" fmla="*/ 3479084 w 4842919"/>
                <a:gd name="connsiteY128" fmla="*/ 1672741 h 10844539"/>
                <a:gd name="connsiteX129" fmla="*/ 3538167 w 4842919"/>
                <a:gd name="connsiteY129" fmla="*/ 1647680 h 10844539"/>
                <a:gd name="connsiteX130" fmla="*/ 3581842 w 4842919"/>
                <a:gd name="connsiteY130" fmla="*/ 1598300 h 10844539"/>
                <a:gd name="connsiteX131" fmla="*/ 3576833 w 4842919"/>
                <a:gd name="connsiteY131" fmla="*/ 1533129 h 10844539"/>
                <a:gd name="connsiteX132" fmla="*/ 3582358 w 4842919"/>
                <a:gd name="connsiteY132" fmla="*/ 1437316 h 10844539"/>
                <a:gd name="connsiteX133" fmla="*/ 3625953 w 4842919"/>
                <a:gd name="connsiteY133" fmla="*/ 1394453 h 10844539"/>
                <a:gd name="connsiteX134" fmla="*/ 3724744 w 4842919"/>
                <a:gd name="connsiteY134" fmla="*/ 1373572 h 10844539"/>
                <a:gd name="connsiteX135" fmla="*/ 3777254 w 4842919"/>
                <a:gd name="connsiteY135" fmla="*/ 1295174 h 10844539"/>
                <a:gd name="connsiteX136" fmla="*/ 3694093 w 4842919"/>
                <a:gd name="connsiteY136" fmla="*/ 1189665 h 10844539"/>
                <a:gd name="connsiteX137" fmla="*/ 3635111 w 4842919"/>
                <a:gd name="connsiteY137" fmla="*/ 1106749 h 10844539"/>
                <a:gd name="connsiteX138" fmla="*/ 3576129 w 4842919"/>
                <a:gd name="connsiteY138" fmla="*/ 991838 h 10844539"/>
                <a:gd name="connsiteX139" fmla="*/ 3618394 w 4842919"/>
                <a:gd name="connsiteY139" fmla="*/ 798392 h 10844539"/>
                <a:gd name="connsiteX140" fmla="*/ 3578949 w 4842919"/>
                <a:gd name="connsiteY140" fmla="*/ 379767 h 10844539"/>
                <a:gd name="connsiteX141" fmla="*/ 3230479 w 4842919"/>
                <a:gd name="connsiteY141" fmla="*/ 98358 h 10844539"/>
                <a:gd name="connsiteX142" fmla="*/ 2717060 w 4842919"/>
                <a:gd name="connsiteY142" fmla="*/ 854 h 10844539"/>
                <a:gd name="connsiteX143" fmla="*/ 2198302 w 4842919"/>
                <a:gd name="connsiteY143" fmla="*/ 70479 h 10844539"/>
                <a:gd name="connsiteX144" fmla="*/ 1776271 w 4842919"/>
                <a:gd name="connsiteY144" fmla="*/ 367951 h 10844539"/>
                <a:gd name="connsiteX145" fmla="*/ 1639257 w 4842919"/>
                <a:gd name="connsiteY145" fmla="*/ 692168 h 10844539"/>
                <a:gd name="connsiteX146" fmla="*/ 1628634 w 4842919"/>
                <a:gd name="connsiteY146" fmla="*/ 1143873 h 10844539"/>
                <a:gd name="connsiteX147" fmla="*/ 1792184 w 4842919"/>
                <a:gd name="connsiteY147" fmla="*/ 1466621 h 10844539"/>
                <a:gd name="connsiteX148" fmla="*/ 2061231 w 4842919"/>
                <a:gd name="connsiteY148" fmla="*/ 1853320 h 10844539"/>
                <a:gd name="connsiteX149" fmla="*/ 2064963 w 4842919"/>
                <a:gd name="connsiteY149" fmla="*/ 2162318 h 10844539"/>
                <a:gd name="connsiteX150" fmla="*/ 2004871 w 4842919"/>
                <a:gd name="connsiteY150" fmla="*/ 2513274 h 10844539"/>
                <a:gd name="connsiteX151" fmla="*/ 1562185 w 4842919"/>
                <a:gd name="connsiteY151" fmla="*/ 2813051 h 10844539"/>
                <a:gd name="connsiteX152" fmla="*/ 1139317 w 4842919"/>
                <a:gd name="connsiteY152" fmla="*/ 3020995 h 10844539"/>
                <a:gd name="connsiteX0" fmla="*/ 1139317 w 4842919"/>
                <a:gd name="connsiteY0" fmla="*/ 3020995 h 10844539"/>
                <a:gd name="connsiteX1" fmla="*/ 521192 w 4842919"/>
                <a:gd name="connsiteY1" fmla="*/ 3348556 h 10844539"/>
                <a:gd name="connsiteX2" fmla="*/ 332099 w 4842919"/>
                <a:gd name="connsiteY2" fmla="*/ 4163157 h 10844539"/>
                <a:gd name="connsiteX3" fmla="*/ 354011 w 4842919"/>
                <a:gd name="connsiteY3" fmla="*/ 5141058 h 10844539"/>
                <a:gd name="connsiteX4" fmla="*/ 305583 w 4842919"/>
                <a:gd name="connsiteY4" fmla="*/ 5727630 h 10844539"/>
                <a:gd name="connsiteX5" fmla="*/ 145298 w 4842919"/>
                <a:gd name="connsiteY5" fmla="*/ 6569807 h 10844539"/>
                <a:gd name="connsiteX6" fmla="*/ 95824 w 4842919"/>
                <a:gd name="connsiteY6" fmla="*/ 7433059 h 10844539"/>
                <a:gd name="connsiteX7" fmla="*/ 83682 w 4842919"/>
                <a:gd name="connsiteY7" fmla="*/ 8064430 h 10844539"/>
                <a:gd name="connsiteX8" fmla="*/ 51583 w 4842919"/>
                <a:gd name="connsiteY8" fmla="*/ 8331549 h 10844539"/>
                <a:gd name="connsiteX9" fmla="*/ 51583 w 4842919"/>
                <a:gd name="connsiteY9" fmla="*/ 8601459 h 10844539"/>
                <a:gd name="connsiteX10" fmla="*/ 158486 w 4842919"/>
                <a:gd name="connsiteY10" fmla="*/ 8755813 h 10844539"/>
                <a:gd name="connsiteX11" fmla="*/ 105733 w 4842919"/>
                <a:gd name="connsiteY11" fmla="*/ 8808566 h 10844539"/>
                <a:gd name="connsiteX12" fmla="*/ 193656 w 4842919"/>
                <a:gd name="connsiteY12" fmla="*/ 8878905 h 10844539"/>
                <a:gd name="connsiteX13" fmla="*/ 211240 w 4842919"/>
                <a:gd name="connsiteY13" fmla="*/ 8949243 h 10844539"/>
                <a:gd name="connsiteX14" fmla="*/ 211240 w 4842919"/>
                <a:gd name="connsiteY14" fmla="*/ 9001997 h 10844539"/>
                <a:gd name="connsiteX15" fmla="*/ 158486 w 4842919"/>
                <a:gd name="connsiteY15" fmla="*/ 9072336 h 10844539"/>
                <a:gd name="connsiteX16" fmla="*/ 105733 w 4842919"/>
                <a:gd name="connsiteY16" fmla="*/ 9177843 h 10844539"/>
                <a:gd name="connsiteX17" fmla="*/ 52979 w 4842919"/>
                <a:gd name="connsiteY17" fmla="*/ 9511951 h 10844539"/>
                <a:gd name="connsiteX18" fmla="*/ 225 w 4842919"/>
                <a:gd name="connsiteY18" fmla="*/ 9775720 h 10844539"/>
                <a:gd name="connsiteX19" fmla="*/ 35394 w 4842919"/>
                <a:gd name="connsiteY19" fmla="*/ 9898813 h 10844539"/>
                <a:gd name="connsiteX20" fmla="*/ 70563 w 4842919"/>
                <a:gd name="connsiteY20" fmla="*/ 10057074 h 10844539"/>
                <a:gd name="connsiteX21" fmla="*/ 228825 w 4842919"/>
                <a:gd name="connsiteY21" fmla="*/ 10303259 h 10844539"/>
                <a:gd name="connsiteX22" fmla="*/ 422256 w 4842919"/>
                <a:gd name="connsiteY22" fmla="*/ 10479105 h 10844539"/>
                <a:gd name="connsiteX23" fmla="*/ 527763 w 4842919"/>
                <a:gd name="connsiteY23" fmla="*/ 10496689 h 10844539"/>
                <a:gd name="connsiteX24" fmla="*/ 562933 w 4842919"/>
                <a:gd name="connsiteY24" fmla="*/ 10479105 h 10844539"/>
                <a:gd name="connsiteX25" fmla="*/ 510179 w 4842919"/>
                <a:gd name="connsiteY25" fmla="*/ 10356013 h 10844539"/>
                <a:gd name="connsiteX26" fmla="*/ 457425 w 4842919"/>
                <a:gd name="connsiteY26" fmla="*/ 10285674 h 10844539"/>
                <a:gd name="connsiteX27" fmla="*/ 369502 w 4842919"/>
                <a:gd name="connsiteY27" fmla="*/ 10162582 h 10844539"/>
                <a:gd name="connsiteX28" fmla="*/ 351917 w 4842919"/>
                <a:gd name="connsiteY28" fmla="*/ 9846059 h 10844539"/>
                <a:gd name="connsiteX29" fmla="*/ 422256 w 4842919"/>
                <a:gd name="connsiteY29" fmla="*/ 9652628 h 10844539"/>
                <a:gd name="connsiteX30" fmla="*/ 422256 w 4842919"/>
                <a:gd name="connsiteY30" fmla="*/ 9617459 h 10844539"/>
                <a:gd name="connsiteX31" fmla="*/ 527763 w 4842919"/>
                <a:gd name="connsiteY31" fmla="*/ 9775720 h 10844539"/>
                <a:gd name="connsiteX32" fmla="*/ 510179 w 4842919"/>
                <a:gd name="connsiteY32" fmla="*/ 9933982 h 10844539"/>
                <a:gd name="connsiteX33" fmla="*/ 492594 w 4842919"/>
                <a:gd name="connsiteY33" fmla="*/ 10092243 h 10844539"/>
                <a:gd name="connsiteX34" fmla="*/ 492594 w 4842919"/>
                <a:gd name="connsiteY34" fmla="*/ 10162582 h 10844539"/>
                <a:gd name="connsiteX35" fmla="*/ 562933 w 4842919"/>
                <a:gd name="connsiteY35" fmla="*/ 10180166 h 10844539"/>
                <a:gd name="connsiteX36" fmla="*/ 615686 w 4842919"/>
                <a:gd name="connsiteY36" fmla="*/ 9933982 h 10844539"/>
                <a:gd name="connsiteX37" fmla="*/ 615686 w 4842919"/>
                <a:gd name="connsiteY37" fmla="*/ 9670213 h 10844539"/>
                <a:gd name="connsiteX38" fmla="*/ 562933 w 4842919"/>
                <a:gd name="connsiteY38" fmla="*/ 9318520 h 10844539"/>
                <a:gd name="connsiteX39" fmla="*/ 527763 w 4842919"/>
                <a:gd name="connsiteY39" fmla="*/ 9089920 h 10844539"/>
                <a:gd name="connsiteX40" fmla="*/ 492594 w 4842919"/>
                <a:gd name="connsiteY40" fmla="*/ 8861320 h 10844539"/>
                <a:gd name="connsiteX41" fmla="*/ 562933 w 4842919"/>
                <a:gd name="connsiteY41" fmla="*/ 8579966 h 10844539"/>
                <a:gd name="connsiteX42" fmla="*/ 502642 w 4842919"/>
                <a:gd name="connsiteY42" fmla="*/ 8218225 h 10844539"/>
                <a:gd name="connsiteX43" fmla="*/ 974382 w 4842919"/>
                <a:gd name="connsiteY43" fmla="*/ 6496406 h 10844539"/>
                <a:gd name="connsiteX44" fmla="*/ 1067405 w 4842919"/>
                <a:gd name="connsiteY44" fmla="*/ 5613190 h 10844539"/>
                <a:gd name="connsiteX45" fmla="*/ 1093998 w 4842919"/>
                <a:gd name="connsiteY45" fmla="*/ 5115544 h 10844539"/>
                <a:gd name="connsiteX46" fmla="*/ 1130115 w 4842919"/>
                <a:gd name="connsiteY46" fmla="*/ 5187606 h 10844539"/>
                <a:gd name="connsiteX47" fmla="*/ 1207423 w 4842919"/>
                <a:gd name="connsiteY47" fmla="*/ 5640520 h 10844539"/>
                <a:gd name="connsiteX48" fmla="*/ 1325236 w 4842919"/>
                <a:gd name="connsiteY48" fmla="*/ 6306071 h 10844539"/>
                <a:gd name="connsiteX49" fmla="*/ 1193086 w 4842919"/>
                <a:gd name="connsiteY49" fmla="*/ 6738454 h 10844539"/>
                <a:gd name="connsiteX50" fmla="*/ 822515 w 4842919"/>
                <a:gd name="connsiteY50" fmla="*/ 7772698 h 10844539"/>
                <a:gd name="connsiteX51" fmla="*/ 698306 w 4842919"/>
                <a:gd name="connsiteY51" fmla="*/ 8794611 h 10844539"/>
                <a:gd name="connsiteX52" fmla="*/ 861871 w 4842919"/>
                <a:gd name="connsiteY52" fmla="*/ 9863643 h 10844539"/>
                <a:gd name="connsiteX53" fmla="*/ 1020133 w 4842919"/>
                <a:gd name="connsiteY53" fmla="*/ 10602197 h 10844539"/>
                <a:gd name="connsiteX54" fmla="*/ 1090471 w 4842919"/>
                <a:gd name="connsiteY54" fmla="*/ 10813213 h 10844539"/>
                <a:gd name="connsiteX55" fmla="*/ 1178394 w 4842919"/>
                <a:gd name="connsiteY55" fmla="*/ 10813213 h 10844539"/>
                <a:gd name="connsiteX56" fmla="*/ 1948698 w 4842919"/>
                <a:gd name="connsiteY56" fmla="*/ 10838613 h 10844539"/>
                <a:gd name="connsiteX57" fmla="*/ 2338979 w 4842919"/>
                <a:gd name="connsiteY57" fmla="*/ 10821028 h 10844539"/>
                <a:gd name="connsiteX58" fmla="*/ 2356563 w 4842919"/>
                <a:gd name="connsiteY58" fmla="*/ 10004320 h 10844539"/>
                <a:gd name="connsiteX59" fmla="*/ 2338979 w 4842919"/>
                <a:gd name="connsiteY59" fmla="*/ 9441613 h 10844539"/>
                <a:gd name="connsiteX60" fmla="*/ 2310160 w 4842919"/>
                <a:gd name="connsiteY60" fmla="*/ 9025932 h 10844539"/>
                <a:gd name="connsiteX61" fmla="*/ 2479656 w 4842919"/>
                <a:gd name="connsiteY61" fmla="*/ 9037166 h 10844539"/>
                <a:gd name="connsiteX62" fmla="*/ 2549994 w 4842919"/>
                <a:gd name="connsiteY62" fmla="*/ 9054751 h 10844539"/>
                <a:gd name="connsiteX63" fmla="*/ 2532410 w 4842919"/>
                <a:gd name="connsiteY63" fmla="*/ 9265766 h 10844539"/>
                <a:gd name="connsiteX64" fmla="*/ 2497240 w 4842919"/>
                <a:gd name="connsiteY64" fmla="*/ 9775720 h 10844539"/>
                <a:gd name="connsiteX65" fmla="*/ 2514825 w 4842919"/>
                <a:gd name="connsiteY65" fmla="*/ 10830797 h 10844539"/>
                <a:gd name="connsiteX66" fmla="*/ 2757590 w 4842919"/>
                <a:gd name="connsiteY66" fmla="*/ 10832263 h 10844539"/>
                <a:gd name="connsiteX67" fmla="*/ 3499563 w 4842919"/>
                <a:gd name="connsiteY67" fmla="*/ 10830797 h 10844539"/>
                <a:gd name="connsiteX68" fmla="*/ 3820483 w 4842919"/>
                <a:gd name="connsiteY68" fmla="*/ 10814678 h 10844539"/>
                <a:gd name="connsiteX69" fmla="*/ 3863467 w 4842919"/>
                <a:gd name="connsiteY69" fmla="*/ 10740920 h 10844539"/>
                <a:gd name="connsiteX70" fmla="*/ 3914756 w 4842919"/>
                <a:gd name="connsiteY70" fmla="*/ 10366759 h 10844539"/>
                <a:gd name="connsiteX71" fmla="*/ 4117956 w 4842919"/>
                <a:gd name="connsiteY71" fmla="*/ 9172470 h 10844539"/>
                <a:gd name="connsiteX72" fmla="*/ 4170011 w 4842919"/>
                <a:gd name="connsiteY72" fmla="*/ 8737391 h 10844539"/>
                <a:gd name="connsiteX73" fmla="*/ 4161486 w 4842919"/>
                <a:gd name="connsiteY73" fmla="*/ 8078640 h 10844539"/>
                <a:gd name="connsiteX74" fmla="*/ 4048340 w 4842919"/>
                <a:gd name="connsiteY74" fmla="*/ 7368455 h 10844539"/>
                <a:gd name="connsiteX75" fmla="*/ 3752447 w 4842919"/>
                <a:gd name="connsiteY75" fmla="*/ 6709857 h 10844539"/>
                <a:gd name="connsiteX76" fmla="*/ 3576297 w 4842919"/>
                <a:gd name="connsiteY76" fmla="*/ 6287204 h 10844539"/>
                <a:gd name="connsiteX77" fmla="*/ 3622656 w 4842919"/>
                <a:gd name="connsiteY77" fmla="*/ 5889520 h 10844539"/>
                <a:gd name="connsiteX78" fmla="*/ 3692994 w 4842919"/>
                <a:gd name="connsiteY78" fmla="*/ 5397151 h 10844539"/>
                <a:gd name="connsiteX79" fmla="*/ 3710579 w 4842919"/>
                <a:gd name="connsiteY79" fmla="*/ 5115797 h 10844539"/>
                <a:gd name="connsiteX80" fmla="*/ 3734304 w 4842919"/>
                <a:gd name="connsiteY80" fmla="*/ 5363936 h 10844539"/>
                <a:gd name="connsiteX81" fmla="*/ 3766752 w 4842919"/>
                <a:gd name="connsiteY81" fmla="*/ 6059505 h 10844539"/>
                <a:gd name="connsiteX82" fmla="*/ 3779452 w 4842919"/>
                <a:gd name="connsiteY82" fmla="*/ 6387263 h 10844539"/>
                <a:gd name="connsiteX83" fmla="*/ 3921594 w 4842919"/>
                <a:gd name="connsiteY83" fmla="*/ 6979766 h 10844539"/>
                <a:gd name="connsiteX84" fmla="*/ 4079856 w 4842919"/>
                <a:gd name="connsiteY84" fmla="*/ 7542474 h 10844539"/>
                <a:gd name="connsiteX85" fmla="*/ 4417591 w 4842919"/>
                <a:gd name="connsiteY85" fmla="*/ 8314523 h 10844539"/>
                <a:gd name="connsiteX86" fmla="*/ 4322970 w 4842919"/>
                <a:gd name="connsiteY86" fmla="*/ 8652537 h 10844539"/>
                <a:gd name="connsiteX87" fmla="*/ 4255213 w 4842919"/>
                <a:gd name="connsiteY87" fmla="*/ 8894536 h 10844539"/>
                <a:gd name="connsiteX88" fmla="*/ 4228348 w 4842919"/>
                <a:gd name="connsiteY88" fmla="*/ 9189566 h 10844539"/>
                <a:gd name="connsiteX89" fmla="*/ 4220533 w 4842919"/>
                <a:gd name="connsiteY89" fmla="*/ 10039489 h 10844539"/>
                <a:gd name="connsiteX90" fmla="*/ 4308456 w 4842919"/>
                <a:gd name="connsiteY90" fmla="*/ 10144997 h 10844539"/>
                <a:gd name="connsiteX91" fmla="*/ 4343625 w 4842919"/>
                <a:gd name="connsiteY91" fmla="*/ 10144997 h 10844539"/>
                <a:gd name="connsiteX92" fmla="*/ 4361210 w 4842919"/>
                <a:gd name="connsiteY92" fmla="*/ 10057074 h 10844539"/>
                <a:gd name="connsiteX93" fmla="*/ 4326040 w 4842919"/>
                <a:gd name="connsiteY93" fmla="*/ 9916397 h 10844539"/>
                <a:gd name="connsiteX94" fmla="*/ 4343625 w 4842919"/>
                <a:gd name="connsiteY94" fmla="*/ 9722966 h 10844539"/>
                <a:gd name="connsiteX95" fmla="*/ 4478929 w 4842919"/>
                <a:gd name="connsiteY95" fmla="*/ 9036189 h 10844539"/>
                <a:gd name="connsiteX96" fmla="*/ 4574667 w 4842919"/>
                <a:gd name="connsiteY96" fmla="*/ 9312659 h 10844539"/>
                <a:gd name="connsiteX97" fmla="*/ 4549267 w 4842919"/>
                <a:gd name="connsiteY97" fmla="*/ 9668259 h 10844539"/>
                <a:gd name="connsiteX98" fmla="*/ 4475998 w 4842919"/>
                <a:gd name="connsiteY98" fmla="*/ 9824566 h 10844539"/>
                <a:gd name="connsiteX99" fmla="*/ 4378794 w 4842919"/>
                <a:gd name="connsiteY99" fmla="*/ 10303259 h 10844539"/>
                <a:gd name="connsiteX100" fmla="*/ 4449133 w 4842919"/>
                <a:gd name="connsiteY100" fmla="*/ 10320843 h 10844539"/>
                <a:gd name="connsiteX101" fmla="*/ 4607394 w 4842919"/>
                <a:gd name="connsiteY101" fmla="*/ 10250505 h 10844539"/>
                <a:gd name="connsiteX102" fmla="*/ 4712902 w 4842919"/>
                <a:gd name="connsiteY102" fmla="*/ 10074659 h 10844539"/>
                <a:gd name="connsiteX103" fmla="*/ 4783240 w 4842919"/>
                <a:gd name="connsiteY103" fmla="*/ 9916397 h 10844539"/>
                <a:gd name="connsiteX104" fmla="*/ 4835994 w 4842919"/>
                <a:gd name="connsiteY104" fmla="*/ 9740551 h 10844539"/>
                <a:gd name="connsiteX105" fmla="*/ 4783240 w 4842919"/>
                <a:gd name="connsiteY105" fmla="*/ 9406443 h 10844539"/>
                <a:gd name="connsiteX106" fmla="*/ 4842833 w 4842919"/>
                <a:gd name="connsiteY106" fmla="*/ 8994182 h 10844539"/>
                <a:gd name="connsiteX107" fmla="*/ 4767051 w 4842919"/>
                <a:gd name="connsiteY107" fmla="*/ 8494835 h 10844539"/>
                <a:gd name="connsiteX108" fmla="*/ 4720438 w 4842919"/>
                <a:gd name="connsiteY108" fmla="*/ 7532146 h 10844539"/>
                <a:gd name="connsiteX109" fmla="*/ 4705086 w 4842919"/>
                <a:gd name="connsiteY109" fmla="*/ 6929803 h 10844539"/>
                <a:gd name="connsiteX110" fmla="*/ 4633144 w 4842919"/>
                <a:gd name="connsiteY110" fmla="*/ 6381611 h 10844539"/>
                <a:gd name="connsiteX111" fmla="*/ 4509423 w 4842919"/>
                <a:gd name="connsiteY111" fmla="*/ 5797689 h 10844539"/>
                <a:gd name="connsiteX112" fmla="*/ 4468950 w 4842919"/>
                <a:gd name="connsiteY112" fmla="*/ 4536900 h 10844539"/>
                <a:gd name="connsiteX113" fmla="*/ 4486334 w 4842919"/>
                <a:gd name="connsiteY113" fmla="*/ 3790581 h 10844539"/>
                <a:gd name="connsiteX114" fmla="*/ 4249079 w 4842919"/>
                <a:gd name="connsiteY114" fmla="*/ 3340208 h 10844539"/>
                <a:gd name="connsiteX115" fmla="*/ 3999320 w 4842919"/>
                <a:gd name="connsiteY115" fmla="*/ 3134280 h 10844539"/>
                <a:gd name="connsiteX116" fmla="*/ 3678324 w 4842919"/>
                <a:gd name="connsiteY116" fmla="*/ 3002758 h 10844539"/>
                <a:gd name="connsiteX117" fmla="*/ 3402429 w 4842919"/>
                <a:gd name="connsiteY117" fmla="*/ 2835938 h 10844539"/>
                <a:gd name="connsiteX118" fmla="*/ 3024779 w 4842919"/>
                <a:gd name="connsiteY118" fmla="*/ 2618782 h 10844539"/>
                <a:gd name="connsiteX119" fmla="*/ 2932566 w 4842919"/>
                <a:gd name="connsiteY119" fmla="*/ 2321634 h 10844539"/>
                <a:gd name="connsiteX120" fmla="*/ 2940426 w 4842919"/>
                <a:gd name="connsiteY120" fmla="*/ 2048534 h 10844539"/>
                <a:gd name="connsiteX121" fmla="*/ 3136471 w 4842919"/>
                <a:gd name="connsiteY121" fmla="*/ 2055350 h 10844539"/>
                <a:gd name="connsiteX122" fmla="*/ 3381669 w 4842919"/>
                <a:gd name="connsiteY122" fmla="*/ 2064655 h 10844539"/>
                <a:gd name="connsiteX123" fmla="*/ 3456335 w 4842919"/>
                <a:gd name="connsiteY123" fmla="*/ 1872657 h 10844539"/>
                <a:gd name="connsiteX124" fmla="*/ 3490152 w 4842919"/>
                <a:gd name="connsiteY124" fmla="*/ 1834162 h 10844539"/>
                <a:gd name="connsiteX125" fmla="*/ 3544393 w 4842919"/>
                <a:gd name="connsiteY125" fmla="*/ 1774720 h 10844539"/>
                <a:gd name="connsiteX126" fmla="*/ 3517148 w 4842919"/>
                <a:gd name="connsiteY126" fmla="*/ 1698444 h 10844539"/>
                <a:gd name="connsiteX127" fmla="*/ 3479084 w 4842919"/>
                <a:gd name="connsiteY127" fmla="*/ 1672741 h 10844539"/>
                <a:gd name="connsiteX128" fmla="*/ 3538167 w 4842919"/>
                <a:gd name="connsiteY128" fmla="*/ 1647680 h 10844539"/>
                <a:gd name="connsiteX129" fmla="*/ 3581842 w 4842919"/>
                <a:gd name="connsiteY129" fmla="*/ 1598300 h 10844539"/>
                <a:gd name="connsiteX130" fmla="*/ 3576833 w 4842919"/>
                <a:gd name="connsiteY130" fmla="*/ 1533129 h 10844539"/>
                <a:gd name="connsiteX131" fmla="*/ 3582358 w 4842919"/>
                <a:gd name="connsiteY131" fmla="*/ 1437316 h 10844539"/>
                <a:gd name="connsiteX132" fmla="*/ 3625953 w 4842919"/>
                <a:gd name="connsiteY132" fmla="*/ 1394453 h 10844539"/>
                <a:gd name="connsiteX133" fmla="*/ 3724744 w 4842919"/>
                <a:gd name="connsiteY133" fmla="*/ 1373572 h 10844539"/>
                <a:gd name="connsiteX134" fmla="*/ 3777254 w 4842919"/>
                <a:gd name="connsiteY134" fmla="*/ 1295174 h 10844539"/>
                <a:gd name="connsiteX135" fmla="*/ 3694093 w 4842919"/>
                <a:gd name="connsiteY135" fmla="*/ 1189665 h 10844539"/>
                <a:gd name="connsiteX136" fmla="*/ 3635111 w 4842919"/>
                <a:gd name="connsiteY136" fmla="*/ 1106749 h 10844539"/>
                <a:gd name="connsiteX137" fmla="*/ 3576129 w 4842919"/>
                <a:gd name="connsiteY137" fmla="*/ 991838 h 10844539"/>
                <a:gd name="connsiteX138" fmla="*/ 3618394 w 4842919"/>
                <a:gd name="connsiteY138" fmla="*/ 798392 h 10844539"/>
                <a:gd name="connsiteX139" fmla="*/ 3578949 w 4842919"/>
                <a:gd name="connsiteY139" fmla="*/ 379767 h 10844539"/>
                <a:gd name="connsiteX140" fmla="*/ 3230479 w 4842919"/>
                <a:gd name="connsiteY140" fmla="*/ 98358 h 10844539"/>
                <a:gd name="connsiteX141" fmla="*/ 2717060 w 4842919"/>
                <a:gd name="connsiteY141" fmla="*/ 854 h 10844539"/>
                <a:gd name="connsiteX142" fmla="*/ 2198302 w 4842919"/>
                <a:gd name="connsiteY142" fmla="*/ 70479 h 10844539"/>
                <a:gd name="connsiteX143" fmla="*/ 1776271 w 4842919"/>
                <a:gd name="connsiteY143" fmla="*/ 367951 h 10844539"/>
                <a:gd name="connsiteX144" fmla="*/ 1639257 w 4842919"/>
                <a:gd name="connsiteY144" fmla="*/ 692168 h 10844539"/>
                <a:gd name="connsiteX145" fmla="*/ 1628634 w 4842919"/>
                <a:gd name="connsiteY145" fmla="*/ 1143873 h 10844539"/>
                <a:gd name="connsiteX146" fmla="*/ 1792184 w 4842919"/>
                <a:gd name="connsiteY146" fmla="*/ 1466621 h 10844539"/>
                <a:gd name="connsiteX147" fmla="*/ 2061231 w 4842919"/>
                <a:gd name="connsiteY147" fmla="*/ 1853320 h 10844539"/>
                <a:gd name="connsiteX148" fmla="*/ 2064963 w 4842919"/>
                <a:gd name="connsiteY148" fmla="*/ 2162318 h 10844539"/>
                <a:gd name="connsiteX149" fmla="*/ 2004871 w 4842919"/>
                <a:gd name="connsiteY149" fmla="*/ 2513274 h 10844539"/>
                <a:gd name="connsiteX150" fmla="*/ 1562185 w 4842919"/>
                <a:gd name="connsiteY150" fmla="*/ 2813051 h 10844539"/>
                <a:gd name="connsiteX151" fmla="*/ 1139317 w 4842919"/>
                <a:gd name="connsiteY151" fmla="*/ 3020995 h 10844539"/>
                <a:gd name="connsiteX0" fmla="*/ 1139317 w 4842919"/>
                <a:gd name="connsiteY0" fmla="*/ 3020995 h 10844539"/>
                <a:gd name="connsiteX1" fmla="*/ 521192 w 4842919"/>
                <a:gd name="connsiteY1" fmla="*/ 3348556 h 10844539"/>
                <a:gd name="connsiteX2" fmla="*/ 332099 w 4842919"/>
                <a:gd name="connsiteY2" fmla="*/ 4163157 h 10844539"/>
                <a:gd name="connsiteX3" fmla="*/ 354011 w 4842919"/>
                <a:gd name="connsiteY3" fmla="*/ 5141058 h 10844539"/>
                <a:gd name="connsiteX4" fmla="*/ 305583 w 4842919"/>
                <a:gd name="connsiteY4" fmla="*/ 5727630 h 10844539"/>
                <a:gd name="connsiteX5" fmla="*/ 145298 w 4842919"/>
                <a:gd name="connsiteY5" fmla="*/ 6569807 h 10844539"/>
                <a:gd name="connsiteX6" fmla="*/ 95824 w 4842919"/>
                <a:gd name="connsiteY6" fmla="*/ 7433059 h 10844539"/>
                <a:gd name="connsiteX7" fmla="*/ 83682 w 4842919"/>
                <a:gd name="connsiteY7" fmla="*/ 8064430 h 10844539"/>
                <a:gd name="connsiteX8" fmla="*/ 51583 w 4842919"/>
                <a:gd name="connsiteY8" fmla="*/ 8331549 h 10844539"/>
                <a:gd name="connsiteX9" fmla="*/ 51583 w 4842919"/>
                <a:gd name="connsiteY9" fmla="*/ 8601459 h 10844539"/>
                <a:gd name="connsiteX10" fmla="*/ 158486 w 4842919"/>
                <a:gd name="connsiteY10" fmla="*/ 8755813 h 10844539"/>
                <a:gd name="connsiteX11" fmla="*/ 105733 w 4842919"/>
                <a:gd name="connsiteY11" fmla="*/ 8808566 h 10844539"/>
                <a:gd name="connsiteX12" fmla="*/ 193656 w 4842919"/>
                <a:gd name="connsiteY12" fmla="*/ 8878905 h 10844539"/>
                <a:gd name="connsiteX13" fmla="*/ 211240 w 4842919"/>
                <a:gd name="connsiteY13" fmla="*/ 8949243 h 10844539"/>
                <a:gd name="connsiteX14" fmla="*/ 211240 w 4842919"/>
                <a:gd name="connsiteY14" fmla="*/ 9001997 h 10844539"/>
                <a:gd name="connsiteX15" fmla="*/ 158486 w 4842919"/>
                <a:gd name="connsiteY15" fmla="*/ 9072336 h 10844539"/>
                <a:gd name="connsiteX16" fmla="*/ 105733 w 4842919"/>
                <a:gd name="connsiteY16" fmla="*/ 9177843 h 10844539"/>
                <a:gd name="connsiteX17" fmla="*/ 52979 w 4842919"/>
                <a:gd name="connsiteY17" fmla="*/ 9511951 h 10844539"/>
                <a:gd name="connsiteX18" fmla="*/ 225 w 4842919"/>
                <a:gd name="connsiteY18" fmla="*/ 9775720 h 10844539"/>
                <a:gd name="connsiteX19" fmla="*/ 35394 w 4842919"/>
                <a:gd name="connsiteY19" fmla="*/ 9898813 h 10844539"/>
                <a:gd name="connsiteX20" fmla="*/ 70563 w 4842919"/>
                <a:gd name="connsiteY20" fmla="*/ 10057074 h 10844539"/>
                <a:gd name="connsiteX21" fmla="*/ 228825 w 4842919"/>
                <a:gd name="connsiteY21" fmla="*/ 10303259 h 10844539"/>
                <a:gd name="connsiteX22" fmla="*/ 422256 w 4842919"/>
                <a:gd name="connsiteY22" fmla="*/ 10479105 h 10844539"/>
                <a:gd name="connsiteX23" fmla="*/ 527763 w 4842919"/>
                <a:gd name="connsiteY23" fmla="*/ 10496689 h 10844539"/>
                <a:gd name="connsiteX24" fmla="*/ 562933 w 4842919"/>
                <a:gd name="connsiteY24" fmla="*/ 10479105 h 10844539"/>
                <a:gd name="connsiteX25" fmla="*/ 510179 w 4842919"/>
                <a:gd name="connsiteY25" fmla="*/ 10356013 h 10844539"/>
                <a:gd name="connsiteX26" fmla="*/ 457425 w 4842919"/>
                <a:gd name="connsiteY26" fmla="*/ 10285674 h 10844539"/>
                <a:gd name="connsiteX27" fmla="*/ 369502 w 4842919"/>
                <a:gd name="connsiteY27" fmla="*/ 10162582 h 10844539"/>
                <a:gd name="connsiteX28" fmla="*/ 351917 w 4842919"/>
                <a:gd name="connsiteY28" fmla="*/ 9846059 h 10844539"/>
                <a:gd name="connsiteX29" fmla="*/ 422256 w 4842919"/>
                <a:gd name="connsiteY29" fmla="*/ 9652628 h 10844539"/>
                <a:gd name="connsiteX30" fmla="*/ 422256 w 4842919"/>
                <a:gd name="connsiteY30" fmla="*/ 9617459 h 10844539"/>
                <a:gd name="connsiteX31" fmla="*/ 527763 w 4842919"/>
                <a:gd name="connsiteY31" fmla="*/ 9775720 h 10844539"/>
                <a:gd name="connsiteX32" fmla="*/ 510179 w 4842919"/>
                <a:gd name="connsiteY32" fmla="*/ 9933982 h 10844539"/>
                <a:gd name="connsiteX33" fmla="*/ 492594 w 4842919"/>
                <a:gd name="connsiteY33" fmla="*/ 10092243 h 10844539"/>
                <a:gd name="connsiteX34" fmla="*/ 492594 w 4842919"/>
                <a:gd name="connsiteY34" fmla="*/ 10162582 h 10844539"/>
                <a:gd name="connsiteX35" fmla="*/ 562933 w 4842919"/>
                <a:gd name="connsiteY35" fmla="*/ 10180166 h 10844539"/>
                <a:gd name="connsiteX36" fmla="*/ 615686 w 4842919"/>
                <a:gd name="connsiteY36" fmla="*/ 9933982 h 10844539"/>
                <a:gd name="connsiteX37" fmla="*/ 615686 w 4842919"/>
                <a:gd name="connsiteY37" fmla="*/ 9670213 h 10844539"/>
                <a:gd name="connsiteX38" fmla="*/ 562933 w 4842919"/>
                <a:gd name="connsiteY38" fmla="*/ 9318520 h 10844539"/>
                <a:gd name="connsiteX39" fmla="*/ 527763 w 4842919"/>
                <a:gd name="connsiteY39" fmla="*/ 9089920 h 10844539"/>
                <a:gd name="connsiteX40" fmla="*/ 492594 w 4842919"/>
                <a:gd name="connsiteY40" fmla="*/ 8861320 h 10844539"/>
                <a:gd name="connsiteX41" fmla="*/ 562933 w 4842919"/>
                <a:gd name="connsiteY41" fmla="*/ 8579966 h 10844539"/>
                <a:gd name="connsiteX42" fmla="*/ 502642 w 4842919"/>
                <a:gd name="connsiteY42" fmla="*/ 8218225 h 10844539"/>
                <a:gd name="connsiteX43" fmla="*/ 974382 w 4842919"/>
                <a:gd name="connsiteY43" fmla="*/ 6496406 h 10844539"/>
                <a:gd name="connsiteX44" fmla="*/ 1067405 w 4842919"/>
                <a:gd name="connsiteY44" fmla="*/ 5613190 h 10844539"/>
                <a:gd name="connsiteX45" fmla="*/ 1093998 w 4842919"/>
                <a:gd name="connsiteY45" fmla="*/ 5115544 h 10844539"/>
                <a:gd name="connsiteX46" fmla="*/ 1130115 w 4842919"/>
                <a:gd name="connsiteY46" fmla="*/ 5187606 h 10844539"/>
                <a:gd name="connsiteX47" fmla="*/ 1207423 w 4842919"/>
                <a:gd name="connsiteY47" fmla="*/ 5640520 h 10844539"/>
                <a:gd name="connsiteX48" fmla="*/ 1325236 w 4842919"/>
                <a:gd name="connsiteY48" fmla="*/ 6306071 h 10844539"/>
                <a:gd name="connsiteX49" fmla="*/ 1193086 w 4842919"/>
                <a:gd name="connsiteY49" fmla="*/ 6738454 h 10844539"/>
                <a:gd name="connsiteX50" fmla="*/ 822515 w 4842919"/>
                <a:gd name="connsiteY50" fmla="*/ 7772698 h 10844539"/>
                <a:gd name="connsiteX51" fmla="*/ 698306 w 4842919"/>
                <a:gd name="connsiteY51" fmla="*/ 8794611 h 10844539"/>
                <a:gd name="connsiteX52" fmla="*/ 861871 w 4842919"/>
                <a:gd name="connsiteY52" fmla="*/ 9863643 h 10844539"/>
                <a:gd name="connsiteX53" fmla="*/ 1020133 w 4842919"/>
                <a:gd name="connsiteY53" fmla="*/ 10602197 h 10844539"/>
                <a:gd name="connsiteX54" fmla="*/ 1090471 w 4842919"/>
                <a:gd name="connsiteY54" fmla="*/ 10813213 h 10844539"/>
                <a:gd name="connsiteX55" fmla="*/ 1178394 w 4842919"/>
                <a:gd name="connsiteY55" fmla="*/ 10813213 h 10844539"/>
                <a:gd name="connsiteX56" fmla="*/ 1948698 w 4842919"/>
                <a:gd name="connsiteY56" fmla="*/ 10838613 h 10844539"/>
                <a:gd name="connsiteX57" fmla="*/ 2338979 w 4842919"/>
                <a:gd name="connsiteY57" fmla="*/ 10821028 h 10844539"/>
                <a:gd name="connsiteX58" fmla="*/ 2356563 w 4842919"/>
                <a:gd name="connsiteY58" fmla="*/ 10004320 h 10844539"/>
                <a:gd name="connsiteX59" fmla="*/ 2338979 w 4842919"/>
                <a:gd name="connsiteY59" fmla="*/ 9441613 h 10844539"/>
                <a:gd name="connsiteX60" fmla="*/ 2310160 w 4842919"/>
                <a:gd name="connsiteY60" fmla="*/ 9025932 h 10844539"/>
                <a:gd name="connsiteX61" fmla="*/ 2479656 w 4842919"/>
                <a:gd name="connsiteY61" fmla="*/ 9037166 h 10844539"/>
                <a:gd name="connsiteX62" fmla="*/ 2549994 w 4842919"/>
                <a:gd name="connsiteY62" fmla="*/ 9054751 h 10844539"/>
                <a:gd name="connsiteX63" fmla="*/ 2532410 w 4842919"/>
                <a:gd name="connsiteY63" fmla="*/ 9265766 h 10844539"/>
                <a:gd name="connsiteX64" fmla="*/ 2497240 w 4842919"/>
                <a:gd name="connsiteY64" fmla="*/ 9775720 h 10844539"/>
                <a:gd name="connsiteX65" fmla="*/ 2514825 w 4842919"/>
                <a:gd name="connsiteY65" fmla="*/ 10830797 h 10844539"/>
                <a:gd name="connsiteX66" fmla="*/ 2757590 w 4842919"/>
                <a:gd name="connsiteY66" fmla="*/ 10832263 h 10844539"/>
                <a:gd name="connsiteX67" fmla="*/ 3499563 w 4842919"/>
                <a:gd name="connsiteY67" fmla="*/ 10830797 h 10844539"/>
                <a:gd name="connsiteX68" fmla="*/ 3820483 w 4842919"/>
                <a:gd name="connsiteY68" fmla="*/ 10814678 h 10844539"/>
                <a:gd name="connsiteX69" fmla="*/ 3863467 w 4842919"/>
                <a:gd name="connsiteY69" fmla="*/ 10740920 h 10844539"/>
                <a:gd name="connsiteX70" fmla="*/ 3914756 w 4842919"/>
                <a:gd name="connsiteY70" fmla="*/ 10366759 h 10844539"/>
                <a:gd name="connsiteX71" fmla="*/ 4117956 w 4842919"/>
                <a:gd name="connsiteY71" fmla="*/ 9172470 h 10844539"/>
                <a:gd name="connsiteX72" fmla="*/ 4170011 w 4842919"/>
                <a:gd name="connsiteY72" fmla="*/ 8737391 h 10844539"/>
                <a:gd name="connsiteX73" fmla="*/ 4161486 w 4842919"/>
                <a:gd name="connsiteY73" fmla="*/ 8078640 h 10844539"/>
                <a:gd name="connsiteX74" fmla="*/ 4048340 w 4842919"/>
                <a:gd name="connsiteY74" fmla="*/ 7368455 h 10844539"/>
                <a:gd name="connsiteX75" fmla="*/ 3752447 w 4842919"/>
                <a:gd name="connsiteY75" fmla="*/ 6709857 h 10844539"/>
                <a:gd name="connsiteX76" fmla="*/ 3576297 w 4842919"/>
                <a:gd name="connsiteY76" fmla="*/ 6287204 h 10844539"/>
                <a:gd name="connsiteX77" fmla="*/ 3622656 w 4842919"/>
                <a:gd name="connsiteY77" fmla="*/ 5889520 h 10844539"/>
                <a:gd name="connsiteX78" fmla="*/ 3692994 w 4842919"/>
                <a:gd name="connsiteY78" fmla="*/ 5397151 h 10844539"/>
                <a:gd name="connsiteX79" fmla="*/ 3710579 w 4842919"/>
                <a:gd name="connsiteY79" fmla="*/ 5115797 h 10844539"/>
                <a:gd name="connsiteX80" fmla="*/ 3734304 w 4842919"/>
                <a:gd name="connsiteY80" fmla="*/ 5363936 h 10844539"/>
                <a:gd name="connsiteX81" fmla="*/ 3766752 w 4842919"/>
                <a:gd name="connsiteY81" fmla="*/ 6059505 h 10844539"/>
                <a:gd name="connsiteX82" fmla="*/ 3779452 w 4842919"/>
                <a:gd name="connsiteY82" fmla="*/ 6387263 h 10844539"/>
                <a:gd name="connsiteX83" fmla="*/ 3921594 w 4842919"/>
                <a:gd name="connsiteY83" fmla="*/ 6979766 h 10844539"/>
                <a:gd name="connsiteX84" fmla="*/ 4079856 w 4842919"/>
                <a:gd name="connsiteY84" fmla="*/ 7542474 h 10844539"/>
                <a:gd name="connsiteX85" fmla="*/ 4417591 w 4842919"/>
                <a:gd name="connsiteY85" fmla="*/ 8314523 h 10844539"/>
                <a:gd name="connsiteX86" fmla="*/ 4322970 w 4842919"/>
                <a:gd name="connsiteY86" fmla="*/ 8652537 h 10844539"/>
                <a:gd name="connsiteX87" fmla="*/ 4255213 w 4842919"/>
                <a:gd name="connsiteY87" fmla="*/ 8894536 h 10844539"/>
                <a:gd name="connsiteX88" fmla="*/ 4228348 w 4842919"/>
                <a:gd name="connsiteY88" fmla="*/ 9189566 h 10844539"/>
                <a:gd name="connsiteX89" fmla="*/ 4220533 w 4842919"/>
                <a:gd name="connsiteY89" fmla="*/ 10039489 h 10844539"/>
                <a:gd name="connsiteX90" fmla="*/ 4308456 w 4842919"/>
                <a:gd name="connsiteY90" fmla="*/ 10144997 h 10844539"/>
                <a:gd name="connsiteX91" fmla="*/ 4343625 w 4842919"/>
                <a:gd name="connsiteY91" fmla="*/ 10144997 h 10844539"/>
                <a:gd name="connsiteX92" fmla="*/ 4361210 w 4842919"/>
                <a:gd name="connsiteY92" fmla="*/ 10057074 h 10844539"/>
                <a:gd name="connsiteX93" fmla="*/ 4326040 w 4842919"/>
                <a:gd name="connsiteY93" fmla="*/ 9916397 h 10844539"/>
                <a:gd name="connsiteX94" fmla="*/ 4343625 w 4842919"/>
                <a:gd name="connsiteY94" fmla="*/ 9722966 h 10844539"/>
                <a:gd name="connsiteX95" fmla="*/ 4478929 w 4842919"/>
                <a:gd name="connsiteY95" fmla="*/ 9036189 h 10844539"/>
                <a:gd name="connsiteX96" fmla="*/ 4574667 w 4842919"/>
                <a:gd name="connsiteY96" fmla="*/ 9312659 h 10844539"/>
                <a:gd name="connsiteX97" fmla="*/ 4549267 w 4842919"/>
                <a:gd name="connsiteY97" fmla="*/ 9668259 h 10844539"/>
                <a:gd name="connsiteX98" fmla="*/ 4475998 w 4842919"/>
                <a:gd name="connsiteY98" fmla="*/ 9824566 h 10844539"/>
                <a:gd name="connsiteX99" fmla="*/ 4449133 w 4842919"/>
                <a:gd name="connsiteY99" fmla="*/ 10320843 h 10844539"/>
                <a:gd name="connsiteX100" fmla="*/ 4607394 w 4842919"/>
                <a:gd name="connsiteY100" fmla="*/ 10250505 h 10844539"/>
                <a:gd name="connsiteX101" fmla="*/ 4712902 w 4842919"/>
                <a:gd name="connsiteY101" fmla="*/ 10074659 h 10844539"/>
                <a:gd name="connsiteX102" fmla="*/ 4783240 w 4842919"/>
                <a:gd name="connsiteY102" fmla="*/ 9916397 h 10844539"/>
                <a:gd name="connsiteX103" fmla="*/ 4835994 w 4842919"/>
                <a:gd name="connsiteY103" fmla="*/ 9740551 h 10844539"/>
                <a:gd name="connsiteX104" fmla="*/ 4783240 w 4842919"/>
                <a:gd name="connsiteY104" fmla="*/ 9406443 h 10844539"/>
                <a:gd name="connsiteX105" fmla="*/ 4842833 w 4842919"/>
                <a:gd name="connsiteY105" fmla="*/ 8994182 h 10844539"/>
                <a:gd name="connsiteX106" fmla="*/ 4767051 w 4842919"/>
                <a:gd name="connsiteY106" fmla="*/ 8494835 h 10844539"/>
                <a:gd name="connsiteX107" fmla="*/ 4720438 w 4842919"/>
                <a:gd name="connsiteY107" fmla="*/ 7532146 h 10844539"/>
                <a:gd name="connsiteX108" fmla="*/ 4705086 w 4842919"/>
                <a:gd name="connsiteY108" fmla="*/ 6929803 h 10844539"/>
                <a:gd name="connsiteX109" fmla="*/ 4633144 w 4842919"/>
                <a:gd name="connsiteY109" fmla="*/ 6381611 h 10844539"/>
                <a:gd name="connsiteX110" fmla="*/ 4509423 w 4842919"/>
                <a:gd name="connsiteY110" fmla="*/ 5797689 h 10844539"/>
                <a:gd name="connsiteX111" fmla="*/ 4468950 w 4842919"/>
                <a:gd name="connsiteY111" fmla="*/ 4536900 h 10844539"/>
                <a:gd name="connsiteX112" fmla="*/ 4486334 w 4842919"/>
                <a:gd name="connsiteY112" fmla="*/ 3790581 h 10844539"/>
                <a:gd name="connsiteX113" fmla="*/ 4249079 w 4842919"/>
                <a:gd name="connsiteY113" fmla="*/ 3340208 h 10844539"/>
                <a:gd name="connsiteX114" fmla="*/ 3999320 w 4842919"/>
                <a:gd name="connsiteY114" fmla="*/ 3134280 h 10844539"/>
                <a:gd name="connsiteX115" fmla="*/ 3678324 w 4842919"/>
                <a:gd name="connsiteY115" fmla="*/ 3002758 h 10844539"/>
                <a:gd name="connsiteX116" fmla="*/ 3402429 w 4842919"/>
                <a:gd name="connsiteY116" fmla="*/ 2835938 h 10844539"/>
                <a:gd name="connsiteX117" fmla="*/ 3024779 w 4842919"/>
                <a:gd name="connsiteY117" fmla="*/ 2618782 h 10844539"/>
                <a:gd name="connsiteX118" fmla="*/ 2932566 w 4842919"/>
                <a:gd name="connsiteY118" fmla="*/ 2321634 h 10844539"/>
                <a:gd name="connsiteX119" fmla="*/ 2940426 w 4842919"/>
                <a:gd name="connsiteY119" fmla="*/ 2048534 h 10844539"/>
                <a:gd name="connsiteX120" fmla="*/ 3136471 w 4842919"/>
                <a:gd name="connsiteY120" fmla="*/ 2055350 h 10844539"/>
                <a:gd name="connsiteX121" fmla="*/ 3381669 w 4842919"/>
                <a:gd name="connsiteY121" fmla="*/ 2064655 h 10844539"/>
                <a:gd name="connsiteX122" fmla="*/ 3456335 w 4842919"/>
                <a:gd name="connsiteY122" fmla="*/ 1872657 h 10844539"/>
                <a:gd name="connsiteX123" fmla="*/ 3490152 w 4842919"/>
                <a:gd name="connsiteY123" fmla="*/ 1834162 h 10844539"/>
                <a:gd name="connsiteX124" fmla="*/ 3544393 w 4842919"/>
                <a:gd name="connsiteY124" fmla="*/ 1774720 h 10844539"/>
                <a:gd name="connsiteX125" fmla="*/ 3517148 w 4842919"/>
                <a:gd name="connsiteY125" fmla="*/ 1698444 h 10844539"/>
                <a:gd name="connsiteX126" fmla="*/ 3479084 w 4842919"/>
                <a:gd name="connsiteY126" fmla="*/ 1672741 h 10844539"/>
                <a:gd name="connsiteX127" fmla="*/ 3538167 w 4842919"/>
                <a:gd name="connsiteY127" fmla="*/ 1647680 h 10844539"/>
                <a:gd name="connsiteX128" fmla="*/ 3581842 w 4842919"/>
                <a:gd name="connsiteY128" fmla="*/ 1598300 h 10844539"/>
                <a:gd name="connsiteX129" fmla="*/ 3576833 w 4842919"/>
                <a:gd name="connsiteY129" fmla="*/ 1533129 h 10844539"/>
                <a:gd name="connsiteX130" fmla="*/ 3582358 w 4842919"/>
                <a:gd name="connsiteY130" fmla="*/ 1437316 h 10844539"/>
                <a:gd name="connsiteX131" fmla="*/ 3625953 w 4842919"/>
                <a:gd name="connsiteY131" fmla="*/ 1394453 h 10844539"/>
                <a:gd name="connsiteX132" fmla="*/ 3724744 w 4842919"/>
                <a:gd name="connsiteY132" fmla="*/ 1373572 h 10844539"/>
                <a:gd name="connsiteX133" fmla="*/ 3777254 w 4842919"/>
                <a:gd name="connsiteY133" fmla="*/ 1295174 h 10844539"/>
                <a:gd name="connsiteX134" fmla="*/ 3694093 w 4842919"/>
                <a:gd name="connsiteY134" fmla="*/ 1189665 h 10844539"/>
                <a:gd name="connsiteX135" fmla="*/ 3635111 w 4842919"/>
                <a:gd name="connsiteY135" fmla="*/ 1106749 h 10844539"/>
                <a:gd name="connsiteX136" fmla="*/ 3576129 w 4842919"/>
                <a:gd name="connsiteY136" fmla="*/ 991838 h 10844539"/>
                <a:gd name="connsiteX137" fmla="*/ 3618394 w 4842919"/>
                <a:gd name="connsiteY137" fmla="*/ 798392 h 10844539"/>
                <a:gd name="connsiteX138" fmla="*/ 3578949 w 4842919"/>
                <a:gd name="connsiteY138" fmla="*/ 379767 h 10844539"/>
                <a:gd name="connsiteX139" fmla="*/ 3230479 w 4842919"/>
                <a:gd name="connsiteY139" fmla="*/ 98358 h 10844539"/>
                <a:gd name="connsiteX140" fmla="*/ 2717060 w 4842919"/>
                <a:gd name="connsiteY140" fmla="*/ 854 h 10844539"/>
                <a:gd name="connsiteX141" fmla="*/ 2198302 w 4842919"/>
                <a:gd name="connsiteY141" fmla="*/ 70479 h 10844539"/>
                <a:gd name="connsiteX142" fmla="*/ 1776271 w 4842919"/>
                <a:gd name="connsiteY142" fmla="*/ 367951 h 10844539"/>
                <a:gd name="connsiteX143" fmla="*/ 1639257 w 4842919"/>
                <a:gd name="connsiteY143" fmla="*/ 692168 h 10844539"/>
                <a:gd name="connsiteX144" fmla="*/ 1628634 w 4842919"/>
                <a:gd name="connsiteY144" fmla="*/ 1143873 h 10844539"/>
                <a:gd name="connsiteX145" fmla="*/ 1792184 w 4842919"/>
                <a:gd name="connsiteY145" fmla="*/ 1466621 h 10844539"/>
                <a:gd name="connsiteX146" fmla="*/ 2061231 w 4842919"/>
                <a:gd name="connsiteY146" fmla="*/ 1853320 h 10844539"/>
                <a:gd name="connsiteX147" fmla="*/ 2064963 w 4842919"/>
                <a:gd name="connsiteY147" fmla="*/ 2162318 h 10844539"/>
                <a:gd name="connsiteX148" fmla="*/ 2004871 w 4842919"/>
                <a:gd name="connsiteY148" fmla="*/ 2513274 h 10844539"/>
                <a:gd name="connsiteX149" fmla="*/ 1562185 w 4842919"/>
                <a:gd name="connsiteY149" fmla="*/ 2813051 h 10844539"/>
                <a:gd name="connsiteX150" fmla="*/ 1139317 w 4842919"/>
                <a:gd name="connsiteY150" fmla="*/ 3020995 h 10844539"/>
                <a:gd name="connsiteX0" fmla="*/ 1139317 w 4842919"/>
                <a:gd name="connsiteY0" fmla="*/ 3020995 h 10844539"/>
                <a:gd name="connsiteX1" fmla="*/ 521192 w 4842919"/>
                <a:gd name="connsiteY1" fmla="*/ 3348556 h 10844539"/>
                <a:gd name="connsiteX2" fmla="*/ 332099 w 4842919"/>
                <a:gd name="connsiteY2" fmla="*/ 4163157 h 10844539"/>
                <a:gd name="connsiteX3" fmla="*/ 354011 w 4842919"/>
                <a:gd name="connsiteY3" fmla="*/ 5141058 h 10844539"/>
                <a:gd name="connsiteX4" fmla="*/ 305583 w 4842919"/>
                <a:gd name="connsiteY4" fmla="*/ 5727630 h 10844539"/>
                <a:gd name="connsiteX5" fmla="*/ 145298 w 4842919"/>
                <a:gd name="connsiteY5" fmla="*/ 6569807 h 10844539"/>
                <a:gd name="connsiteX6" fmla="*/ 95824 w 4842919"/>
                <a:gd name="connsiteY6" fmla="*/ 7433059 h 10844539"/>
                <a:gd name="connsiteX7" fmla="*/ 83682 w 4842919"/>
                <a:gd name="connsiteY7" fmla="*/ 8064430 h 10844539"/>
                <a:gd name="connsiteX8" fmla="*/ 51583 w 4842919"/>
                <a:gd name="connsiteY8" fmla="*/ 8331549 h 10844539"/>
                <a:gd name="connsiteX9" fmla="*/ 51583 w 4842919"/>
                <a:gd name="connsiteY9" fmla="*/ 8601459 h 10844539"/>
                <a:gd name="connsiteX10" fmla="*/ 158486 w 4842919"/>
                <a:gd name="connsiteY10" fmla="*/ 8755813 h 10844539"/>
                <a:gd name="connsiteX11" fmla="*/ 105733 w 4842919"/>
                <a:gd name="connsiteY11" fmla="*/ 8808566 h 10844539"/>
                <a:gd name="connsiteX12" fmla="*/ 193656 w 4842919"/>
                <a:gd name="connsiteY12" fmla="*/ 8878905 h 10844539"/>
                <a:gd name="connsiteX13" fmla="*/ 211240 w 4842919"/>
                <a:gd name="connsiteY13" fmla="*/ 8949243 h 10844539"/>
                <a:gd name="connsiteX14" fmla="*/ 211240 w 4842919"/>
                <a:gd name="connsiteY14" fmla="*/ 9001997 h 10844539"/>
                <a:gd name="connsiteX15" fmla="*/ 158486 w 4842919"/>
                <a:gd name="connsiteY15" fmla="*/ 9072336 h 10844539"/>
                <a:gd name="connsiteX16" fmla="*/ 105733 w 4842919"/>
                <a:gd name="connsiteY16" fmla="*/ 9177843 h 10844539"/>
                <a:gd name="connsiteX17" fmla="*/ 52979 w 4842919"/>
                <a:gd name="connsiteY17" fmla="*/ 9511951 h 10844539"/>
                <a:gd name="connsiteX18" fmla="*/ 225 w 4842919"/>
                <a:gd name="connsiteY18" fmla="*/ 9775720 h 10844539"/>
                <a:gd name="connsiteX19" fmla="*/ 35394 w 4842919"/>
                <a:gd name="connsiteY19" fmla="*/ 9898813 h 10844539"/>
                <a:gd name="connsiteX20" fmla="*/ 70563 w 4842919"/>
                <a:gd name="connsiteY20" fmla="*/ 10057074 h 10844539"/>
                <a:gd name="connsiteX21" fmla="*/ 228825 w 4842919"/>
                <a:gd name="connsiteY21" fmla="*/ 10303259 h 10844539"/>
                <a:gd name="connsiteX22" fmla="*/ 422256 w 4842919"/>
                <a:gd name="connsiteY22" fmla="*/ 10479105 h 10844539"/>
                <a:gd name="connsiteX23" fmla="*/ 527763 w 4842919"/>
                <a:gd name="connsiteY23" fmla="*/ 10496689 h 10844539"/>
                <a:gd name="connsiteX24" fmla="*/ 562933 w 4842919"/>
                <a:gd name="connsiteY24" fmla="*/ 10479105 h 10844539"/>
                <a:gd name="connsiteX25" fmla="*/ 510179 w 4842919"/>
                <a:gd name="connsiteY25" fmla="*/ 10356013 h 10844539"/>
                <a:gd name="connsiteX26" fmla="*/ 457425 w 4842919"/>
                <a:gd name="connsiteY26" fmla="*/ 10285674 h 10844539"/>
                <a:gd name="connsiteX27" fmla="*/ 369502 w 4842919"/>
                <a:gd name="connsiteY27" fmla="*/ 10162582 h 10844539"/>
                <a:gd name="connsiteX28" fmla="*/ 351917 w 4842919"/>
                <a:gd name="connsiteY28" fmla="*/ 9846059 h 10844539"/>
                <a:gd name="connsiteX29" fmla="*/ 422256 w 4842919"/>
                <a:gd name="connsiteY29" fmla="*/ 9652628 h 10844539"/>
                <a:gd name="connsiteX30" fmla="*/ 422256 w 4842919"/>
                <a:gd name="connsiteY30" fmla="*/ 9617459 h 10844539"/>
                <a:gd name="connsiteX31" fmla="*/ 527763 w 4842919"/>
                <a:gd name="connsiteY31" fmla="*/ 9775720 h 10844539"/>
                <a:gd name="connsiteX32" fmla="*/ 510179 w 4842919"/>
                <a:gd name="connsiteY32" fmla="*/ 9933982 h 10844539"/>
                <a:gd name="connsiteX33" fmla="*/ 492594 w 4842919"/>
                <a:gd name="connsiteY33" fmla="*/ 10092243 h 10844539"/>
                <a:gd name="connsiteX34" fmla="*/ 492594 w 4842919"/>
                <a:gd name="connsiteY34" fmla="*/ 10162582 h 10844539"/>
                <a:gd name="connsiteX35" fmla="*/ 562933 w 4842919"/>
                <a:gd name="connsiteY35" fmla="*/ 10180166 h 10844539"/>
                <a:gd name="connsiteX36" fmla="*/ 615686 w 4842919"/>
                <a:gd name="connsiteY36" fmla="*/ 9933982 h 10844539"/>
                <a:gd name="connsiteX37" fmla="*/ 615686 w 4842919"/>
                <a:gd name="connsiteY37" fmla="*/ 9670213 h 10844539"/>
                <a:gd name="connsiteX38" fmla="*/ 562933 w 4842919"/>
                <a:gd name="connsiteY38" fmla="*/ 9318520 h 10844539"/>
                <a:gd name="connsiteX39" fmla="*/ 527763 w 4842919"/>
                <a:gd name="connsiteY39" fmla="*/ 9089920 h 10844539"/>
                <a:gd name="connsiteX40" fmla="*/ 492594 w 4842919"/>
                <a:gd name="connsiteY40" fmla="*/ 8861320 h 10844539"/>
                <a:gd name="connsiteX41" fmla="*/ 562933 w 4842919"/>
                <a:gd name="connsiteY41" fmla="*/ 8579966 h 10844539"/>
                <a:gd name="connsiteX42" fmla="*/ 502642 w 4842919"/>
                <a:gd name="connsiteY42" fmla="*/ 8218225 h 10844539"/>
                <a:gd name="connsiteX43" fmla="*/ 974382 w 4842919"/>
                <a:gd name="connsiteY43" fmla="*/ 6496406 h 10844539"/>
                <a:gd name="connsiteX44" fmla="*/ 1067405 w 4842919"/>
                <a:gd name="connsiteY44" fmla="*/ 5613190 h 10844539"/>
                <a:gd name="connsiteX45" fmla="*/ 1093998 w 4842919"/>
                <a:gd name="connsiteY45" fmla="*/ 5115544 h 10844539"/>
                <a:gd name="connsiteX46" fmla="*/ 1130115 w 4842919"/>
                <a:gd name="connsiteY46" fmla="*/ 5187606 h 10844539"/>
                <a:gd name="connsiteX47" fmla="*/ 1207423 w 4842919"/>
                <a:gd name="connsiteY47" fmla="*/ 5640520 h 10844539"/>
                <a:gd name="connsiteX48" fmla="*/ 1325236 w 4842919"/>
                <a:gd name="connsiteY48" fmla="*/ 6306071 h 10844539"/>
                <a:gd name="connsiteX49" fmla="*/ 1193086 w 4842919"/>
                <a:gd name="connsiteY49" fmla="*/ 6738454 h 10844539"/>
                <a:gd name="connsiteX50" fmla="*/ 822515 w 4842919"/>
                <a:gd name="connsiteY50" fmla="*/ 7772698 h 10844539"/>
                <a:gd name="connsiteX51" fmla="*/ 698306 w 4842919"/>
                <a:gd name="connsiteY51" fmla="*/ 8794611 h 10844539"/>
                <a:gd name="connsiteX52" fmla="*/ 861871 w 4842919"/>
                <a:gd name="connsiteY52" fmla="*/ 9863643 h 10844539"/>
                <a:gd name="connsiteX53" fmla="*/ 1020133 w 4842919"/>
                <a:gd name="connsiteY53" fmla="*/ 10602197 h 10844539"/>
                <a:gd name="connsiteX54" fmla="*/ 1090471 w 4842919"/>
                <a:gd name="connsiteY54" fmla="*/ 10813213 h 10844539"/>
                <a:gd name="connsiteX55" fmla="*/ 1178394 w 4842919"/>
                <a:gd name="connsiteY55" fmla="*/ 10813213 h 10844539"/>
                <a:gd name="connsiteX56" fmla="*/ 1948698 w 4842919"/>
                <a:gd name="connsiteY56" fmla="*/ 10838613 h 10844539"/>
                <a:gd name="connsiteX57" fmla="*/ 2338979 w 4842919"/>
                <a:gd name="connsiteY57" fmla="*/ 10821028 h 10844539"/>
                <a:gd name="connsiteX58" fmla="*/ 2356563 w 4842919"/>
                <a:gd name="connsiteY58" fmla="*/ 10004320 h 10844539"/>
                <a:gd name="connsiteX59" fmla="*/ 2338979 w 4842919"/>
                <a:gd name="connsiteY59" fmla="*/ 9441613 h 10844539"/>
                <a:gd name="connsiteX60" fmla="*/ 2310160 w 4842919"/>
                <a:gd name="connsiteY60" fmla="*/ 9025932 h 10844539"/>
                <a:gd name="connsiteX61" fmla="*/ 2479656 w 4842919"/>
                <a:gd name="connsiteY61" fmla="*/ 9037166 h 10844539"/>
                <a:gd name="connsiteX62" fmla="*/ 2549994 w 4842919"/>
                <a:gd name="connsiteY62" fmla="*/ 9054751 h 10844539"/>
                <a:gd name="connsiteX63" fmla="*/ 2532410 w 4842919"/>
                <a:gd name="connsiteY63" fmla="*/ 9265766 h 10844539"/>
                <a:gd name="connsiteX64" fmla="*/ 2497240 w 4842919"/>
                <a:gd name="connsiteY64" fmla="*/ 9775720 h 10844539"/>
                <a:gd name="connsiteX65" fmla="*/ 2514825 w 4842919"/>
                <a:gd name="connsiteY65" fmla="*/ 10830797 h 10844539"/>
                <a:gd name="connsiteX66" fmla="*/ 2757590 w 4842919"/>
                <a:gd name="connsiteY66" fmla="*/ 10832263 h 10844539"/>
                <a:gd name="connsiteX67" fmla="*/ 3499563 w 4842919"/>
                <a:gd name="connsiteY67" fmla="*/ 10830797 h 10844539"/>
                <a:gd name="connsiteX68" fmla="*/ 3820483 w 4842919"/>
                <a:gd name="connsiteY68" fmla="*/ 10814678 h 10844539"/>
                <a:gd name="connsiteX69" fmla="*/ 3863467 w 4842919"/>
                <a:gd name="connsiteY69" fmla="*/ 10740920 h 10844539"/>
                <a:gd name="connsiteX70" fmla="*/ 3914756 w 4842919"/>
                <a:gd name="connsiteY70" fmla="*/ 10366759 h 10844539"/>
                <a:gd name="connsiteX71" fmla="*/ 4117956 w 4842919"/>
                <a:gd name="connsiteY71" fmla="*/ 9172470 h 10844539"/>
                <a:gd name="connsiteX72" fmla="*/ 4170011 w 4842919"/>
                <a:gd name="connsiteY72" fmla="*/ 8737391 h 10844539"/>
                <a:gd name="connsiteX73" fmla="*/ 4161486 w 4842919"/>
                <a:gd name="connsiteY73" fmla="*/ 8078640 h 10844539"/>
                <a:gd name="connsiteX74" fmla="*/ 4048340 w 4842919"/>
                <a:gd name="connsiteY74" fmla="*/ 7368455 h 10844539"/>
                <a:gd name="connsiteX75" fmla="*/ 3752447 w 4842919"/>
                <a:gd name="connsiteY75" fmla="*/ 6709857 h 10844539"/>
                <a:gd name="connsiteX76" fmla="*/ 3576297 w 4842919"/>
                <a:gd name="connsiteY76" fmla="*/ 6287204 h 10844539"/>
                <a:gd name="connsiteX77" fmla="*/ 3622656 w 4842919"/>
                <a:gd name="connsiteY77" fmla="*/ 5889520 h 10844539"/>
                <a:gd name="connsiteX78" fmla="*/ 3692994 w 4842919"/>
                <a:gd name="connsiteY78" fmla="*/ 5397151 h 10844539"/>
                <a:gd name="connsiteX79" fmla="*/ 3710579 w 4842919"/>
                <a:gd name="connsiteY79" fmla="*/ 5115797 h 10844539"/>
                <a:gd name="connsiteX80" fmla="*/ 3734304 w 4842919"/>
                <a:gd name="connsiteY80" fmla="*/ 5363936 h 10844539"/>
                <a:gd name="connsiteX81" fmla="*/ 3766752 w 4842919"/>
                <a:gd name="connsiteY81" fmla="*/ 6059505 h 10844539"/>
                <a:gd name="connsiteX82" fmla="*/ 3779452 w 4842919"/>
                <a:gd name="connsiteY82" fmla="*/ 6387263 h 10844539"/>
                <a:gd name="connsiteX83" fmla="*/ 3921594 w 4842919"/>
                <a:gd name="connsiteY83" fmla="*/ 6979766 h 10844539"/>
                <a:gd name="connsiteX84" fmla="*/ 4079856 w 4842919"/>
                <a:gd name="connsiteY84" fmla="*/ 7542474 h 10844539"/>
                <a:gd name="connsiteX85" fmla="*/ 4417591 w 4842919"/>
                <a:gd name="connsiteY85" fmla="*/ 8314523 h 10844539"/>
                <a:gd name="connsiteX86" fmla="*/ 4322970 w 4842919"/>
                <a:gd name="connsiteY86" fmla="*/ 8652537 h 10844539"/>
                <a:gd name="connsiteX87" fmla="*/ 4255213 w 4842919"/>
                <a:gd name="connsiteY87" fmla="*/ 8894536 h 10844539"/>
                <a:gd name="connsiteX88" fmla="*/ 4228348 w 4842919"/>
                <a:gd name="connsiteY88" fmla="*/ 9189566 h 10844539"/>
                <a:gd name="connsiteX89" fmla="*/ 4220533 w 4842919"/>
                <a:gd name="connsiteY89" fmla="*/ 10039489 h 10844539"/>
                <a:gd name="connsiteX90" fmla="*/ 4308456 w 4842919"/>
                <a:gd name="connsiteY90" fmla="*/ 10144997 h 10844539"/>
                <a:gd name="connsiteX91" fmla="*/ 4343625 w 4842919"/>
                <a:gd name="connsiteY91" fmla="*/ 10144997 h 10844539"/>
                <a:gd name="connsiteX92" fmla="*/ 4361210 w 4842919"/>
                <a:gd name="connsiteY92" fmla="*/ 10057074 h 10844539"/>
                <a:gd name="connsiteX93" fmla="*/ 4326040 w 4842919"/>
                <a:gd name="connsiteY93" fmla="*/ 9916397 h 10844539"/>
                <a:gd name="connsiteX94" fmla="*/ 4343625 w 4842919"/>
                <a:gd name="connsiteY94" fmla="*/ 9722966 h 10844539"/>
                <a:gd name="connsiteX95" fmla="*/ 4478929 w 4842919"/>
                <a:gd name="connsiteY95" fmla="*/ 9036189 h 10844539"/>
                <a:gd name="connsiteX96" fmla="*/ 4574667 w 4842919"/>
                <a:gd name="connsiteY96" fmla="*/ 9312659 h 10844539"/>
                <a:gd name="connsiteX97" fmla="*/ 4549267 w 4842919"/>
                <a:gd name="connsiteY97" fmla="*/ 9668259 h 10844539"/>
                <a:gd name="connsiteX98" fmla="*/ 4475998 w 4842919"/>
                <a:gd name="connsiteY98" fmla="*/ 9824566 h 10844539"/>
                <a:gd name="connsiteX99" fmla="*/ 4449133 w 4842919"/>
                <a:gd name="connsiteY99" fmla="*/ 10009693 h 10844539"/>
                <a:gd name="connsiteX100" fmla="*/ 4607394 w 4842919"/>
                <a:gd name="connsiteY100" fmla="*/ 10250505 h 10844539"/>
                <a:gd name="connsiteX101" fmla="*/ 4712902 w 4842919"/>
                <a:gd name="connsiteY101" fmla="*/ 10074659 h 10844539"/>
                <a:gd name="connsiteX102" fmla="*/ 4783240 w 4842919"/>
                <a:gd name="connsiteY102" fmla="*/ 9916397 h 10844539"/>
                <a:gd name="connsiteX103" fmla="*/ 4835994 w 4842919"/>
                <a:gd name="connsiteY103" fmla="*/ 9740551 h 10844539"/>
                <a:gd name="connsiteX104" fmla="*/ 4783240 w 4842919"/>
                <a:gd name="connsiteY104" fmla="*/ 9406443 h 10844539"/>
                <a:gd name="connsiteX105" fmla="*/ 4842833 w 4842919"/>
                <a:gd name="connsiteY105" fmla="*/ 8994182 h 10844539"/>
                <a:gd name="connsiteX106" fmla="*/ 4767051 w 4842919"/>
                <a:gd name="connsiteY106" fmla="*/ 8494835 h 10844539"/>
                <a:gd name="connsiteX107" fmla="*/ 4720438 w 4842919"/>
                <a:gd name="connsiteY107" fmla="*/ 7532146 h 10844539"/>
                <a:gd name="connsiteX108" fmla="*/ 4705086 w 4842919"/>
                <a:gd name="connsiteY108" fmla="*/ 6929803 h 10844539"/>
                <a:gd name="connsiteX109" fmla="*/ 4633144 w 4842919"/>
                <a:gd name="connsiteY109" fmla="*/ 6381611 h 10844539"/>
                <a:gd name="connsiteX110" fmla="*/ 4509423 w 4842919"/>
                <a:gd name="connsiteY110" fmla="*/ 5797689 h 10844539"/>
                <a:gd name="connsiteX111" fmla="*/ 4468950 w 4842919"/>
                <a:gd name="connsiteY111" fmla="*/ 4536900 h 10844539"/>
                <a:gd name="connsiteX112" fmla="*/ 4486334 w 4842919"/>
                <a:gd name="connsiteY112" fmla="*/ 3790581 h 10844539"/>
                <a:gd name="connsiteX113" fmla="*/ 4249079 w 4842919"/>
                <a:gd name="connsiteY113" fmla="*/ 3340208 h 10844539"/>
                <a:gd name="connsiteX114" fmla="*/ 3999320 w 4842919"/>
                <a:gd name="connsiteY114" fmla="*/ 3134280 h 10844539"/>
                <a:gd name="connsiteX115" fmla="*/ 3678324 w 4842919"/>
                <a:gd name="connsiteY115" fmla="*/ 3002758 h 10844539"/>
                <a:gd name="connsiteX116" fmla="*/ 3402429 w 4842919"/>
                <a:gd name="connsiteY116" fmla="*/ 2835938 h 10844539"/>
                <a:gd name="connsiteX117" fmla="*/ 3024779 w 4842919"/>
                <a:gd name="connsiteY117" fmla="*/ 2618782 h 10844539"/>
                <a:gd name="connsiteX118" fmla="*/ 2932566 w 4842919"/>
                <a:gd name="connsiteY118" fmla="*/ 2321634 h 10844539"/>
                <a:gd name="connsiteX119" fmla="*/ 2940426 w 4842919"/>
                <a:gd name="connsiteY119" fmla="*/ 2048534 h 10844539"/>
                <a:gd name="connsiteX120" fmla="*/ 3136471 w 4842919"/>
                <a:gd name="connsiteY120" fmla="*/ 2055350 h 10844539"/>
                <a:gd name="connsiteX121" fmla="*/ 3381669 w 4842919"/>
                <a:gd name="connsiteY121" fmla="*/ 2064655 h 10844539"/>
                <a:gd name="connsiteX122" fmla="*/ 3456335 w 4842919"/>
                <a:gd name="connsiteY122" fmla="*/ 1872657 h 10844539"/>
                <a:gd name="connsiteX123" fmla="*/ 3490152 w 4842919"/>
                <a:gd name="connsiteY123" fmla="*/ 1834162 h 10844539"/>
                <a:gd name="connsiteX124" fmla="*/ 3544393 w 4842919"/>
                <a:gd name="connsiteY124" fmla="*/ 1774720 h 10844539"/>
                <a:gd name="connsiteX125" fmla="*/ 3517148 w 4842919"/>
                <a:gd name="connsiteY125" fmla="*/ 1698444 h 10844539"/>
                <a:gd name="connsiteX126" fmla="*/ 3479084 w 4842919"/>
                <a:gd name="connsiteY126" fmla="*/ 1672741 h 10844539"/>
                <a:gd name="connsiteX127" fmla="*/ 3538167 w 4842919"/>
                <a:gd name="connsiteY127" fmla="*/ 1647680 h 10844539"/>
                <a:gd name="connsiteX128" fmla="*/ 3581842 w 4842919"/>
                <a:gd name="connsiteY128" fmla="*/ 1598300 h 10844539"/>
                <a:gd name="connsiteX129" fmla="*/ 3576833 w 4842919"/>
                <a:gd name="connsiteY129" fmla="*/ 1533129 h 10844539"/>
                <a:gd name="connsiteX130" fmla="*/ 3582358 w 4842919"/>
                <a:gd name="connsiteY130" fmla="*/ 1437316 h 10844539"/>
                <a:gd name="connsiteX131" fmla="*/ 3625953 w 4842919"/>
                <a:gd name="connsiteY131" fmla="*/ 1394453 h 10844539"/>
                <a:gd name="connsiteX132" fmla="*/ 3724744 w 4842919"/>
                <a:gd name="connsiteY132" fmla="*/ 1373572 h 10844539"/>
                <a:gd name="connsiteX133" fmla="*/ 3777254 w 4842919"/>
                <a:gd name="connsiteY133" fmla="*/ 1295174 h 10844539"/>
                <a:gd name="connsiteX134" fmla="*/ 3694093 w 4842919"/>
                <a:gd name="connsiteY134" fmla="*/ 1189665 h 10844539"/>
                <a:gd name="connsiteX135" fmla="*/ 3635111 w 4842919"/>
                <a:gd name="connsiteY135" fmla="*/ 1106749 h 10844539"/>
                <a:gd name="connsiteX136" fmla="*/ 3576129 w 4842919"/>
                <a:gd name="connsiteY136" fmla="*/ 991838 h 10844539"/>
                <a:gd name="connsiteX137" fmla="*/ 3618394 w 4842919"/>
                <a:gd name="connsiteY137" fmla="*/ 798392 h 10844539"/>
                <a:gd name="connsiteX138" fmla="*/ 3578949 w 4842919"/>
                <a:gd name="connsiteY138" fmla="*/ 379767 h 10844539"/>
                <a:gd name="connsiteX139" fmla="*/ 3230479 w 4842919"/>
                <a:gd name="connsiteY139" fmla="*/ 98358 h 10844539"/>
                <a:gd name="connsiteX140" fmla="*/ 2717060 w 4842919"/>
                <a:gd name="connsiteY140" fmla="*/ 854 h 10844539"/>
                <a:gd name="connsiteX141" fmla="*/ 2198302 w 4842919"/>
                <a:gd name="connsiteY141" fmla="*/ 70479 h 10844539"/>
                <a:gd name="connsiteX142" fmla="*/ 1776271 w 4842919"/>
                <a:gd name="connsiteY142" fmla="*/ 367951 h 10844539"/>
                <a:gd name="connsiteX143" fmla="*/ 1639257 w 4842919"/>
                <a:gd name="connsiteY143" fmla="*/ 692168 h 10844539"/>
                <a:gd name="connsiteX144" fmla="*/ 1628634 w 4842919"/>
                <a:gd name="connsiteY144" fmla="*/ 1143873 h 10844539"/>
                <a:gd name="connsiteX145" fmla="*/ 1792184 w 4842919"/>
                <a:gd name="connsiteY145" fmla="*/ 1466621 h 10844539"/>
                <a:gd name="connsiteX146" fmla="*/ 2061231 w 4842919"/>
                <a:gd name="connsiteY146" fmla="*/ 1853320 h 10844539"/>
                <a:gd name="connsiteX147" fmla="*/ 2064963 w 4842919"/>
                <a:gd name="connsiteY147" fmla="*/ 2162318 h 10844539"/>
                <a:gd name="connsiteX148" fmla="*/ 2004871 w 4842919"/>
                <a:gd name="connsiteY148" fmla="*/ 2513274 h 10844539"/>
                <a:gd name="connsiteX149" fmla="*/ 1562185 w 4842919"/>
                <a:gd name="connsiteY149" fmla="*/ 2813051 h 10844539"/>
                <a:gd name="connsiteX150" fmla="*/ 1139317 w 4842919"/>
                <a:gd name="connsiteY150" fmla="*/ 3020995 h 10844539"/>
                <a:gd name="connsiteX0" fmla="*/ 1139317 w 4842919"/>
                <a:gd name="connsiteY0" fmla="*/ 3020995 h 10844539"/>
                <a:gd name="connsiteX1" fmla="*/ 521192 w 4842919"/>
                <a:gd name="connsiteY1" fmla="*/ 3348556 h 10844539"/>
                <a:gd name="connsiteX2" fmla="*/ 332099 w 4842919"/>
                <a:gd name="connsiteY2" fmla="*/ 4163157 h 10844539"/>
                <a:gd name="connsiteX3" fmla="*/ 354011 w 4842919"/>
                <a:gd name="connsiteY3" fmla="*/ 5141058 h 10844539"/>
                <a:gd name="connsiteX4" fmla="*/ 305583 w 4842919"/>
                <a:gd name="connsiteY4" fmla="*/ 5727630 h 10844539"/>
                <a:gd name="connsiteX5" fmla="*/ 145298 w 4842919"/>
                <a:gd name="connsiteY5" fmla="*/ 6569807 h 10844539"/>
                <a:gd name="connsiteX6" fmla="*/ 95824 w 4842919"/>
                <a:gd name="connsiteY6" fmla="*/ 7433059 h 10844539"/>
                <a:gd name="connsiteX7" fmla="*/ 83682 w 4842919"/>
                <a:gd name="connsiteY7" fmla="*/ 8064430 h 10844539"/>
                <a:gd name="connsiteX8" fmla="*/ 51583 w 4842919"/>
                <a:gd name="connsiteY8" fmla="*/ 8331549 h 10844539"/>
                <a:gd name="connsiteX9" fmla="*/ 51583 w 4842919"/>
                <a:gd name="connsiteY9" fmla="*/ 8601459 h 10844539"/>
                <a:gd name="connsiteX10" fmla="*/ 158486 w 4842919"/>
                <a:gd name="connsiteY10" fmla="*/ 8755813 h 10844539"/>
                <a:gd name="connsiteX11" fmla="*/ 105733 w 4842919"/>
                <a:gd name="connsiteY11" fmla="*/ 8808566 h 10844539"/>
                <a:gd name="connsiteX12" fmla="*/ 193656 w 4842919"/>
                <a:gd name="connsiteY12" fmla="*/ 8878905 h 10844539"/>
                <a:gd name="connsiteX13" fmla="*/ 211240 w 4842919"/>
                <a:gd name="connsiteY13" fmla="*/ 8949243 h 10844539"/>
                <a:gd name="connsiteX14" fmla="*/ 211240 w 4842919"/>
                <a:gd name="connsiteY14" fmla="*/ 9001997 h 10844539"/>
                <a:gd name="connsiteX15" fmla="*/ 158486 w 4842919"/>
                <a:gd name="connsiteY15" fmla="*/ 9072336 h 10844539"/>
                <a:gd name="connsiteX16" fmla="*/ 105733 w 4842919"/>
                <a:gd name="connsiteY16" fmla="*/ 9177843 h 10844539"/>
                <a:gd name="connsiteX17" fmla="*/ 52979 w 4842919"/>
                <a:gd name="connsiteY17" fmla="*/ 9511951 h 10844539"/>
                <a:gd name="connsiteX18" fmla="*/ 225 w 4842919"/>
                <a:gd name="connsiteY18" fmla="*/ 9775720 h 10844539"/>
                <a:gd name="connsiteX19" fmla="*/ 35394 w 4842919"/>
                <a:gd name="connsiteY19" fmla="*/ 9898813 h 10844539"/>
                <a:gd name="connsiteX20" fmla="*/ 70563 w 4842919"/>
                <a:gd name="connsiteY20" fmla="*/ 10057074 h 10844539"/>
                <a:gd name="connsiteX21" fmla="*/ 228825 w 4842919"/>
                <a:gd name="connsiteY21" fmla="*/ 10303259 h 10844539"/>
                <a:gd name="connsiteX22" fmla="*/ 422256 w 4842919"/>
                <a:gd name="connsiteY22" fmla="*/ 10479105 h 10844539"/>
                <a:gd name="connsiteX23" fmla="*/ 527763 w 4842919"/>
                <a:gd name="connsiteY23" fmla="*/ 10496689 h 10844539"/>
                <a:gd name="connsiteX24" fmla="*/ 562933 w 4842919"/>
                <a:gd name="connsiteY24" fmla="*/ 10479105 h 10844539"/>
                <a:gd name="connsiteX25" fmla="*/ 510179 w 4842919"/>
                <a:gd name="connsiteY25" fmla="*/ 10356013 h 10844539"/>
                <a:gd name="connsiteX26" fmla="*/ 457425 w 4842919"/>
                <a:gd name="connsiteY26" fmla="*/ 10285674 h 10844539"/>
                <a:gd name="connsiteX27" fmla="*/ 369502 w 4842919"/>
                <a:gd name="connsiteY27" fmla="*/ 10162582 h 10844539"/>
                <a:gd name="connsiteX28" fmla="*/ 351917 w 4842919"/>
                <a:gd name="connsiteY28" fmla="*/ 9846059 h 10844539"/>
                <a:gd name="connsiteX29" fmla="*/ 422256 w 4842919"/>
                <a:gd name="connsiteY29" fmla="*/ 9652628 h 10844539"/>
                <a:gd name="connsiteX30" fmla="*/ 422256 w 4842919"/>
                <a:gd name="connsiteY30" fmla="*/ 9617459 h 10844539"/>
                <a:gd name="connsiteX31" fmla="*/ 527763 w 4842919"/>
                <a:gd name="connsiteY31" fmla="*/ 9775720 h 10844539"/>
                <a:gd name="connsiteX32" fmla="*/ 510179 w 4842919"/>
                <a:gd name="connsiteY32" fmla="*/ 9933982 h 10844539"/>
                <a:gd name="connsiteX33" fmla="*/ 492594 w 4842919"/>
                <a:gd name="connsiteY33" fmla="*/ 10092243 h 10844539"/>
                <a:gd name="connsiteX34" fmla="*/ 492594 w 4842919"/>
                <a:gd name="connsiteY34" fmla="*/ 10162582 h 10844539"/>
                <a:gd name="connsiteX35" fmla="*/ 562933 w 4842919"/>
                <a:gd name="connsiteY35" fmla="*/ 10180166 h 10844539"/>
                <a:gd name="connsiteX36" fmla="*/ 615686 w 4842919"/>
                <a:gd name="connsiteY36" fmla="*/ 9933982 h 10844539"/>
                <a:gd name="connsiteX37" fmla="*/ 615686 w 4842919"/>
                <a:gd name="connsiteY37" fmla="*/ 9670213 h 10844539"/>
                <a:gd name="connsiteX38" fmla="*/ 562933 w 4842919"/>
                <a:gd name="connsiteY38" fmla="*/ 9318520 h 10844539"/>
                <a:gd name="connsiteX39" fmla="*/ 527763 w 4842919"/>
                <a:gd name="connsiteY39" fmla="*/ 9089920 h 10844539"/>
                <a:gd name="connsiteX40" fmla="*/ 492594 w 4842919"/>
                <a:gd name="connsiteY40" fmla="*/ 8861320 h 10844539"/>
                <a:gd name="connsiteX41" fmla="*/ 562933 w 4842919"/>
                <a:gd name="connsiteY41" fmla="*/ 8579966 h 10844539"/>
                <a:gd name="connsiteX42" fmla="*/ 502642 w 4842919"/>
                <a:gd name="connsiteY42" fmla="*/ 8218225 h 10844539"/>
                <a:gd name="connsiteX43" fmla="*/ 974382 w 4842919"/>
                <a:gd name="connsiteY43" fmla="*/ 6496406 h 10844539"/>
                <a:gd name="connsiteX44" fmla="*/ 1067405 w 4842919"/>
                <a:gd name="connsiteY44" fmla="*/ 5613190 h 10844539"/>
                <a:gd name="connsiteX45" fmla="*/ 1093998 w 4842919"/>
                <a:gd name="connsiteY45" fmla="*/ 5115544 h 10844539"/>
                <a:gd name="connsiteX46" fmla="*/ 1130115 w 4842919"/>
                <a:gd name="connsiteY46" fmla="*/ 5187606 h 10844539"/>
                <a:gd name="connsiteX47" fmla="*/ 1207423 w 4842919"/>
                <a:gd name="connsiteY47" fmla="*/ 5640520 h 10844539"/>
                <a:gd name="connsiteX48" fmla="*/ 1325236 w 4842919"/>
                <a:gd name="connsiteY48" fmla="*/ 6306071 h 10844539"/>
                <a:gd name="connsiteX49" fmla="*/ 1193086 w 4842919"/>
                <a:gd name="connsiteY49" fmla="*/ 6738454 h 10844539"/>
                <a:gd name="connsiteX50" fmla="*/ 822515 w 4842919"/>
                <a:gd name="connsiteY50" fmla="*/ 7772698 h 10844539"/>
                <a:gd name="connsiteX51" fmla="*/ 698306 w 4842919"/>
                <a:gd name="connsiteY51" fmla="*/ 8794611 h 10844539"/>
                <a:gd name="connsiteX52" fmla="*/ 861871 w 4842919"/>
                <a:gd name="connsiteY52" fmla="*/ 9863643 h 10844539"/>
                <a:gd name="connsiteX53" fmla="*/ 1020133 w 4842919"/>
                <a:gd name="connsiteY53" fmla="*/ 10602197 h 10844539"/>
                <a:gd name="connsiteX54" fmla="*/ 1090471 w 4842919"/>
                <a:gd name="connsiteY54" fmla="*/ 10813213 h 10844539"/>
                <a:gd name="connsiteX55" fmla="*/ 1178394 w 4842919"/>
                <a:gd name="connsiteY55" fmla="*/ 10813213 h 10844539"/>
                <a:gd name="connsiteX56" fmla="*/ 1948698 w 4842919"/>
                <a:gd name="connsiteY56" fmla="*/ 10838613 h 10844539"/>
                <a:gd name="connsiteX57" fmla="*/ 2338979 w 4842919"/>
                <a:gd name="connsiteY57" fmla="*/ 10821028 h 10844539"/>
                <a:gd name="connsiteX58" fmla="*/ 2356563 w 4842919"/>
                <a:gd name="connsiteY58" fmla="*/ 10004320 h 10844539"/>
                <a:gd name="connsiteX59" fmla="*/ 2338979 w 4842919"/>
                <a:gd name="connsiteY59" fmla="*/ 9441613 h 10844539"/>
                <a:gd name="connsiteX60" fmla="*/ 2310160 w 4842919"/>
                <a:gd name="connsiteY60" fmla="*/ 9025932 h 10844539"/>
                <a:gd name="connsiteX61" fmla="*/ 2479656 w 4842919"/>
                <a:gd name="connsiteY61" fmla="*/ 9037166 h 10844539"/>
                <a:gd name="connsiteX62" fmla="*/ 2549994 w 4842919"/>
                <a:gd name="connsiteY62" fmla="*/ 9054751 h 10844539"/>
                <a:gd name="connsiteX63" fmla="*/ 2532410 w 4842919"/>
                <a:gd name="connsiteY63" fmla="*/ 9265766 h 10844539"/>
                <a:gd name="connsiteX64" fmla="*/ 2497240 w 4842919"/>
                <a:gd name="connsiteY64" fmla="*/ 9775720 h 10844539"/>
                <a:gd name="connsiteX65" fmla="*/ 2514825 w 4842919"/>
                <a:gd name="connsiteY65" fmla="*/ 10830797 h 10844539"/>
                <a:gd name="connsiteX66" fmla="*/ 2757590 w 4842919"/>
                <a:gd name="connsiteY66" fmla="*/ 10832263 h 10844539"/>
                <a:gd name="connsiteX67" fmla="*/ 3499563 w 4842919"/>
                <a:gd name="connsiteY67" fmla="*/ 10830797 h 10844539"/>
                <a:gd name="connsiteX68" fmla="*/ 3820483 w 4842919"/>
                <a:gd name="connsiteY68" fmla="*/ 10814678 h 10844539"/>
                <a:gd name="connsiteX69" fmla="*/ 3863467 w 4842919"/>
                <a:gd name="connsiteY69" fmla="*/ 10740920 h 10844539"/>
                <a:gd name="connsiteX70" fmla="*/ 3914756 w 4842919"/>
                <a:gd name="connsiteY70" fmla="*/ 10366759 h 10844539"/>
                <a:gd name="connsiteX71" fmla="*/ 4117956 w 4842919"/>
                <a:gd name="connsiteY71" fmla="*/ 9172470 h 10844539"/>
                <a:gd name="connsiteX72" fmla="*/ 4170011 w 4842919"/>
                <a:gd name="connsiteY72" fmla="*/ 8737391 h 10844539"/>
                <a:gd name="connsiteX73" fmla="*/ 4161486 w 4842919"/>
                <a:gd name="connsiteY73" fmla="*/ 8078640 h 10844539"/>
                <a:gd name="connsiteX74" fmla="*/ 4048340 w 4842919"/>
                <a:gd name="connsiteY74" fmla="*/ 7368455 h 10844539"/>
                <a:gd name="connsiteX75" fmla="*/ 3752447 w 4842919"/>
                <a:gd name="connsiteY75" fmla="*/ 6709857 h 10844539"/>
                <a:gd name="connsiteX76" fmla="*/ 3576297 w 4842919"/>
                <a:gd name="connsiteY76" fmla="*/ 6287204 h 10844539"/>
                <a:gd name="connsiteX77" fmla="*/ 3622656 w 4842919"/>
                <a:gd name="connsiteY77" fmla="*/ 5889520 h 10844539"/>
                <a:gd name="connsiteX78" fmla="*/ 3692994 w 4842919"/>
                <a:gd name="connsiteY78" fmla="*/ 5397151 h 10844539"/>
                <a:gd name="connsiteX79" fmla="*/ 3710579 w 4842919"/>
                <a:gd name="connsiteY79" fmla="*/ 5115797 h 10844539"/>
                <a:gd name="connsiteX80" fmla="*/ 3734304 w 4842919"/>
                <a:gd name="connsiteY80" fmla="*/ 5363936 h 10844539"/>
                <a:gd name="connsiteX81" fmla="*/ 3766752 w 4842919"/>
                <a:gd name="connsiteY81" fmla="*/ 6059505 h 10844539"/>
                <a:gd name="connsiteX82" fmla="*/ 3779452 w 4842919"/>
                <a:gd name="connsiteY82" fmla="*/ 6387263 h 10844539"/>
                <a:gd name="connsiteX83" fmla="*/ 3921594 w 4842919"/>
                <a:gd name="connsiteY83" fmla="*/ 6979766 h 10844539"/>
                <a:gd name="connsiteX84" fmla="*/ 4079856 w 4842919"/>
                <a:gd name="connsiteY84" fmla="*/ 7542474 h 10844539"/>
                <a:gd name="connsiteX85" fmla="*/ 4417591 w 4842919"/>
                <a:gd name="connsiteY85" fmla="*/ 8314523 h 10844539"/>
                <a:gd name="connsiteX86" fmla="*/ 4322970 w 4842919"/>
                <a:gd name="connsiteY86" fmla="*/ 8652537 h 10844539"/>
                <a:gd name="connsiteX87" fmla="*/ 4255213 w 4842919"/>
                <a:gd name="connsiteY87" fmla="*/ 8894536 h 10844539"/>
                <a:gd name="connsiteX88" fmla="*/ 4228348 w 4842919"/>
                <a:gd name="connsiteY88" fmla="*/ 9189566 h 10844539"/>
                <a:gd name="connsiteX89" fmla="*/ 4220533 w 4842919"/>
                <a:gd name="connsiteY89" fmla="*/ 10039489 h 10844539"/>
                <a:gd name="connsiteX90" fmla="*/ 4308456 w 4842919"/>
                <a:gd name="connsiteY90" fmla="*/ 10144997 h 10844539"/>
                <a:gd name="connsiteX91" fmla="*/ 4343625 w 4842919"/>
                <a:gd name="connsiteY91" fmla="*/ 10144997 h 10844539"/>
                <a:gd name="connsiteX92" fmla="*/ 4361210 w 4842919"/>
                <a:gd name="connsiteY92" fmla="*/ 10057074 h 10844539"/>
                <a:gd name="connsiteX93" fmla="*/ 4326040 w 4842919"/>
                <a:gd name="connsiteY93" fmla="*/ 9916397 h 10844539"/>
                <a:gd name="connsiteX94" fmla="*/ 4343625 w 4842919"/>
                <a:gd name="connsiteY94" fmla="*/ 9722966 h 10844539"/>
                <a:gd name="connsiteX95" fmla="*/ 4478929 w 4842919"/>
                <a:gd name="connsiteY95" fmla="*/ 9036189 h 10844539"/>
                <a:gd name="connsiteX96" fmla="*/ 4574667 w 4842919"/>
                <a:gd name="connsiteY96" fmla="*/ 9312659 h 10844539"/>
                <a:gd name="connsiteX97" fmla="*/ 4549267 w 4842919"/>
                <a:gd name="connsiteY97" fmla="*/ 9668259 h 10844539"/>
                <a:gd name="connsiteX98" fmla="*/ 4475998 w 4842919"/>
                <a:gd name="connsiteY98" fmla="*/ 9824566 h 10844539"/>
                <a:gd name="connsiteX99" fmla="*/ 4449133 w 4842919"/>
                <a:gd name="connsiteY99" fmla="*/ 10009693 h 10844539"/>
                <a:gd name="connsiteX100" fmla="*/ 4658194 w 4842919"/>
                <a:gd name="connsiteY100" fmla="*/ 9977455 h 10844539"/>
                <a:gd name="connsiteX101" fmla="*/ 4712902 w 4842919"/>
                <a:gd name="connsiteY101" fmla="*/ 10074659 h 10844539"/>
                <a:gd name="connsiteX102" fmla="*/ 4783240 w 4842919"/>
                <a:gd name="connsiteY102" fmla="*/ 9916397 h 10844539"/>
                <a:gd name="connsiteX103" fmla="*/ 4835994 w 4842919"/>
                <a:gd name="connsiteY103" fmla="*/ 9740551 h 10844539"/>
                <a:gd name="connsiteX104" fmla="*/ 4783240 w 4842919"/>
                <a:gd name="connsiteY104" fmla="*/ 9406443 h 10844539"/>
                <a:gd name="connsiteX105" fmla="*/ 4842833 w 4842919"/>
                <a:gd name="connsiteY105" fmla="*/ 8994182 h 10844539"/>
                <a:gd name="connsiteX106" fmla="*/ 4767051 w 4842919"/>
                <a:gd name="connsiteY106" fmla="*/ 8494835 h 10844539"/>
                <a:gd name="connsiteX107" fmla="*/ 4720438 w 4842919"/>
                <a:gd name="connsiteY107" fmla="*/ 7532146 h 10844539"/>
                <a:gd name="connsiteX108" fmla="*/ 4705086 w 4842919"/>
                <a:gd name="connsiteY108" fmla="*/ 6929803 h 10844539"/>
                <a:gd name="connsiteX109" fmla="*/ 4633144 w 4842919"/>
                <a:gd name="connsiteY109" fmla="*/ 6381611 h 10844539"/>
                <a:gd name="connsiteX110" fmla="*/ 4509423 w 4842919"/>
                <a:gd name="connsiteY110" fmla="*/ 5797689 h 10844539"/>
                <a:gd name="connsiteX111" fmla="*/ 4468950 w 4842919"/>
                <a:gd name="connsiteY111" fmla="*/ 4536900 h 10844539"/>
                <a:gd name="connsiteX112" fmla="*/ 4486334 w 4842919"/>
                <a:gd name="connsiteY112" fmla="*/ 3790581 h 10844539"/>
                <a:gd name="connsiteX113" fmla="*/ 4249079 w 4842919"/>
                <a:gd name="connsiteY113" fmla="*/ 3340208 h 10844539"/>
                <a:gd name="connsiteX114" fmla="*/ 3999320 w 4842919"/>
                <a:gd name="connsiteY114" fmla="*/ 3134280 h 10844539"/>
                <a:gd name="connsiteX115" fmla="*/ 3678324 w 4842919"/>
                <a:gd name="connsiteY115" fmla="*/ 3002758 h 10844539"/>
                <a:gd name="connsiteX116" fmla="*/ 3402429 w 4842919"/>
                <a:gd name="connsiteY116" fmla="*/ 2835938 h 10844539"/>
                <a:gd name="connsiteX117" fmla="*/ 3024779 w 4842919"/>
                <a:gd name="connsiteY117" fmla="*/ 2618782 h 10844539"/>
                <a:gd name="connsiteX118" fmla="*/ 2932566 w 4842919"/>
                <a:gd name="connsiteY118" fmla="*/ 2321634 h 10844539"/>
                <a:gd name="connsiteX119" fmla="*/ 2940426 w 4842919"/>
                <a:gd name="connsiteY119" fmla="*/ 2048534 h 10844539"/>
                <a:gd name="connsiteX120" fmla="*/ 3136471 w 4842919"/>
                <a:gd name="connsiteY120" fmla="*/ 2055350 h 10844539"/>
                <a:gd name="connsiteX121" fmla="*/ 3381669 w 4842919"/>
                <a:gd name="connsiteY121" fmla="*/ 2064655 h 10844539"/>
                <a:gd name="connsiteX122" fmla="*/ 3456335 w 4842919"/>
                <a:gd name="connsiteY122" fmla="*/ 1872657 h 10844539"/>
                <a:gd name="connsiteX123" fmla="*/ 3490152 w 4842919"/>
                <a:gd name="connsiteY123" fmla="*/ 1834162 h 10844539"/>
                <a:gd name="connsiteX124" fmla="*/ 3544393 w 4842919"/>
                <a:gd name="connsiteY124" fmla="*/ 1774720 h 10844539"/>
                <a:gd name="connsiteX125" fmla="*/ 3517148 w 4842919"/>
                <a:gd name="connsiteY125" fmla="*/ 1698444 h 10844539"/>
                <a:gd name="connsiteX126" fmla="*/ 3479084 w 4842919"/>
                <a:gd name="connsiteY126" fmla="*/ 1672741 h 10844539"/>
                <a:gd name="connsiteX127" fmla="*/ 3538167 w 4842919"/>
                <a:gd name="connsiteY127" fmla="*/ 1647680 h 10844539"/>
                <a:gd name="connsiteX128" fmla="*/ 3581842 w 4842919"/>
                <a:gd name="connsiteY128" fmla="*/ 1598300 h 10844539"/>
                <a:gd name="connsiteX129" fmla="*/ 3576833 w 4842919"/>
                <a:gd name="connsiteY129" fmla="*/ 1533129 h 10844539"/>
                <a:gd name="connsiteX130" fmla="*/ 3582358 w 4842919"/>
                <a:gd name="connsiteY130" fmla="*/ 1437316 h 10844539"/>
                <a:gd name="connsiteX131" fmla="*/ 3625953 w 4842919"/>
                <a:gd name="connsiteY131" fmla="*/ 1394453 h 10844539"/>
                <a:gd name="connsiteX132" fmla="*/ 3724744 w 4842919"/>
                <a:gd name="connsiteY132" fmla="*/ 1373572 h 10844539"/>
                <a:gd name="connsiteX133" fmla="*/ 3777254 w 4842919"/>
                <a:gd name="connsiteY133" fmla="*/ 1295174 h 10844539"/>
                <a:gd name="connsiteX134" fmla="*/ 3694093 w 4842919"/>
                <a:gd name="connsiteY134" fmla="*/ 1189665 h 10844539"/>
                <a:gd name="connsiteX135" fmla="*/ 3635111 w 4842919"/>
                <a:gd name="connsiteY135" fmla="*/ 1106749 h 10844539"/>
                <a:gd name="connsiteX136" fmla="*/ 3576129 w 4842919"/>
                <a:gd name="connsiteY136" fmla="*/ 991838 h 10844539"/>
                <a:gd name="connsiteX137" fmla="*/ 3618394 w 4842919"/>
                <a:gd name="connsiteY137" fmla="*/ 798392 h 10844539"/>
                <a:gd name="connsiteX138" fmla="*/ 3578949 w 4842919"/>
                <a:gd name="connsiteY138" fmla="*/ 379767 h 10844539"/>
                <a:gd name="connsiteX139" fmla="*/ 3230479 w 4842919"/>
                <a:gd name="connsiteY139" fmla="*/ 98358 h 10844539"/>
                <a:gd name="connsiteX140" fmla="*/ 2717060 w 4842919"/>
                <a:gd name="connsiteY140" fmla="*/ 854 h 10844539"/>
                <a:gd name="connsiteX141" fmla="*/ 2198302 w 4842919"/>
                <a:gd name="connsiteY141" fmla="*/ 70479 h 10844539"/>
                <a:gd name="connsiteX142" fmla="*/ 1776271 w 4842919"/>
                <a:gd name="connsiteY142" fmla="*/ 367951 h 10844539"/>
                <a:gd name="connsiteX143" fmla="*/ 1639257 w 4842919"/>
                <a:gd name="connsiteY143" fmla="*/ 692168 h 10844539"/>
                <a:gd name="connsiteX144" fmla="*/ 1628634 w 4842919"/>
                <a:gd name="connsiteY144" fmla="*/ 1143873 h 10844539"/>
                <a:gd name="connsiteX145" fmla="*/ 1792184 w 4842919"/>
                <a:gd name="connsiteY145" fmla="*/ 1466621 h 10844539"/>
                <a:gd name="connsiteX146" fmla="*/ 2061231 w 4842919"/>
                <a:gd name="connsiteY146" fmla="*/ 1853320 h 10844539"/>
                <a:gd name="connsiteX147" fmla="*/ 2064963 w 4842919"/>
                <a:gd name="connsiteY147" fmla="*/ 2162318 h 10844539"/>
                <a:gd name="connsiteX148" fmla="*/ 2004871 w 4842919"/>
                <a:gd name="connsiteY148" fmla="*/ 2513274 h 10844539"/>
                <a:gd name="connsiteX149" fmla="*/ 1562185 w 4842919"/>
                <a:gd name="connsiteY149" fmla="*/ 2813051 h 10844539"/>
                <a:gd name="connsiteX150" fmla="*/ 1139317 w 4842919"/>
                <a:gd name="connsiteY150" fmla="*/ 3020995 h 10844539"/>
                <a:gd name="connsiteX0" fmla="*/ 1139317 w 4845696"/>
                <a:gd name="connsiteY0" fmla="*/ 3020995 h 10844539"/>
                <a:gd name="connsiteX1" fmla="*/ 521192 w 4845696"/>
                <a:gd name="connsiteY1" fmla="*/ 3348556 h 10844539"/>
                <a:gd name="connsiteX2" fmla="*/ 332099 w 4845696"/>
                <a:gd name="connsiteY2" fmla="*/ 4163157 h 10844539"/>
                <a:gd name="connsiteX3" fmla="*/ 354011 w 4845696"/>
                <a:gd name="connsiteY3" fmla="*/ 5141058 h 10844539"/>
                <a:gd name="connsiteX4" fmla="*/ 305583 w 4845696"/>
                <a:gd name="connsiteY4" fmla="*/ 5727630 h 10844539"/>
                <a:gd name="connsiteX5" fmla="*/ 145298 w 4845696"/>
                <a:gd name="connsiteY5" fmla="*/ 6569807 h 10844539"/>
                <a:gd name="connsiteX6" fmla="*/ 95824 w 4845696"/>
                <a:gd name="connsiteY6" fmla="*/ 7433059 h 10844539"/>
                <a:gd name="connsiteX7" fmla="*/ 83682 w 4845696"/>
                <a:gd name="connsiteY7" fmla="*/ 8064430 h 10844539"/>
                <a:gd name="connsiteX8" fmla="*/ 51583 w 4845696"/>
                <a:gd name="connsiteY8" fmla="*/ 8331549 h 10844539"/>
                <a:gd name="connsiteX9" fmla="*/ 51583 w 4845696"/>
                <a:gd name="connsiteY9" fmla="*/ 8601459 h 10844539"/>
                <a:gd name="connsiteX10" fmla="*/ 158486 w 4845696"/>
                <a:gd name="connsiteY10" fmla="*/ 8755813 h 10844539"/>
                <a:gd name="connsiteX11" fmla="*/ 105733 w 4845696"/>
                <a:gd name="connsiteY11" fmla="*/ 8808566 h 10844539"/>
                <a:gd name="connsiteX12" fmla="*/ 193656 w 4845696"/>
                <a:gd name="connsiteY12" fmla="*/ 8878905 h 10844539"/>
                <a:gd name="connsiteX13" fmla="*/ 211240 w 4845696"/>
                <a:gd name="connsiteY13" fmla="*/ 8949243 h 10844539"/>
                <a:gd name="connsiteX14" fmla="*/ 211240 w 4845696"/>
                <a:gd name="connsiteY14" fmla="*/ 9001997 h 10844539"/>
                <a:gd name="connsiteX15" fmla="*/ 158486 w 4845696"/>
                <a:gd name="connsiteY15" fmla="*/ 9072336 h 10844539"/>
                <a:gd name="connsiteX16" fmla="*/ 105733 w 4845696"/>
                <a:gd name="connsiteY16" fmla="*/ 9177843 h 10844539"/>
                <a:gd name="connsiteX17" fmla="*/ 52979 w 4845696"/>
                <a:gd name="connsiteY17" fmla="*/ 9511951 h 10844539"/>
                <a:gd name="connsiteX18" fmla="*/ 225 w 4845696"/>
                <a:gd name="connsiteY18" fmla="*/ 9775720 h 10844539"/>
                <a:gd name="connsiteX19" fmla="*/ 35394 w 4845696"/>
                <a:gd name="connsiteY19" fmla="*/ 9898813 h 10844539"/>
                <a:gd name="connsiteX20" fmla="*/ 70563 w 4845696"/>
                <a:gd name="connsiteY20" fmla="*/ 10057074 h 10844539"/>
                <a:gd name="connsiteX21" fmla="*/ 228825 w 4845696"/>
                <a:gd name="connsiteY21" fmla="*/ 10303259 h 10844539"/>
                <a:gd name="connsiteX22" fmla="*/ 422256 w 4845696"/>
                <a:gd name="connsiteY22" fmla="*/ 10479105 h 10844539"/>
                <a:gd name="connsiteX23" fmla="*/ 527763 w 4845696"/>
                <a:gd name="connsiteY23" fmla="*/ 10496689 h 10844539"/>
                <a:gd name="connsiteX24" fmla="*/ 562933 w 4845696"/>
                <a:gd name="connsiteY24" fmla="*/ 10479105 h 10844539"/>
                <a:gd name="connsiteX25" fmla="*/ 510179 w 4845696"/>
                <a:gd name="connsiteY25" fmla="*/ 10356013 h 10844539"/>
                <a:gd name="connsiteX26" fmla="*/ 457425 w 4845696"/>
                <a:gd name="connsiteY26" fmla="*/ 10285674 h 10844539"/>
                <a:gd name="connsiteX27" fmla="*/ 369502 w 4845696"/>
                <a:gd name="connsiteY27" fmla="*/ 10162582 h 10844539"/>
                <a:gd name="connsiteX28" fmla="*/ 351917 w 4845696"/>
                <a:gd name="connsiteY28" fmla="*/ 9846059 h 10844539"/>
                <a:gd name="connsiteX29" fmla="*/ 422256 w 4845696"/>
                <a:gd name="connsiteY29" fmla="*/ 9652628 h 10844539"/>
                <a:gd name="connsiteX30" fmla="*/ 422256 w 4845696"/>
                <a:gd name="connsiteY30" fmla="*/ 9617459 h 10844539"/>
                <a:gd name="connsiteX31" fmla="*/ 527763 w 4845696"/>
                <a:gd name="connsiteY31" fmla="*/ 9775720 h 10844539"/>
                <a:gd name="connsiteX32" fmla="*/ 510179 w 4845696"/>
                <a:gd name="connsiteY32" fmla="*/ 9933982 h 10844539"/>
                <a:gd name="connsiteX33" fmla="*/ 492594 w 4845696"/>
                <a:gd name="connsiteY33" fmla="*/ 10092243 h 10844539"/>
                <a:gd name="connsiteX34" fmla="*/ 492594 w 4845696"/>
                <a:gd name="connsiteY34" fmla="*/ 10162582 h 10844539"/>
                <a:gd name="connsiteX35" fmla="*/ 562933 w 4845696"/>
                <a:gd name="connsiteY35" fmla="*/ 10180166 h 10844539"/>
                <a:gd name="connsiteX36" fmla="*/ 615686 w 4845696"/>
                <a:gd name="connsiteY36" fmla="*/ 9933982 h 10844539"/>
                <a:gd name="connsiteX37" fmla="*/ 615686 w 4845696"/>
                <a:gd name="connsiteY37" fmla="*/ 9670213 h 10844539"/>
                <a:gd name="connsiteX38" fmla="*/ 562933 w 4845696"/>
                <a:gd name="connsiteY38" fmla="*/ 9318520 h 10844539"/>
                <a:gd name="connsiteX39" fmla="*/ 527763 w 4845696"/>
                <a:gd name="connsiteY39" fmla="*/ 9089920 h 10844539"/>
                <a:gd name="connsiteX40" fmla="*/ 492594 w 4845696"/>
                <a:gd name="connsiteY40" fmla="*/ 8861320 h 10844539"/>
                <a:gd name="connsiteX41" fmla="*/ 562933 w 4845696"/>
                <a:gd name="connsiteY41" fmla="*/ 8579966 h 10844539"/>
                <a:gd name="connsiteX42" fmla="*/ 502642 w 4845696"/>
                <a:gd name="connsiteY42" fmla="*/ 8218225 h 10844539"/>
                <a:gd name="connsiteX43" fmla="*/ 974382 w 4845696"/>
                <a:gd name="connsiteY43" fmla="*/ 6496406 h 10844539"/>
                <a:gd name="connsiteX44" fmla="*/ 1067405 w 4845696"/>
                <a:gd name="connsiteY44" fmla="*/ 5613190 h 10844539"/>
                <a:gd name="connsiteX45" fmla="*/ 1093998 w 4845696"/>
                <a:gd name="connsiteY45" fmla="*/ 5115544 h 10844539"/>
                <a:gd name="connsiteX46" fmla="*/ 1130115 w 4845696"/>
                <a:gd name="connsiteY46" fmla="*/ 5187606 h 10844539"/>
                <a:gd name="connsiteX47" fmla="*/ 1207423 w 4845696"/>
                <a:gd name="connsiteY47" fmla="*/ 5640520 h 10844539"/>
                <a:gd name="connsiteX48" fmla="*/ 1325236 w 4845696"/>
                <a:gd name="connsiteY48" fmla="*/ 6306071 h 10844539"/>
                <a:gd name="connsiteX49" fmla="*/ 1193086 w 4845696"/>
                <a:gd name="connsiteY49" fmla="*/ 6738454 h 10844539"/>
                <a:gd name="connsiteX50" fmla="*/ 822515 w 4845696"/>
                <a:gd name="connsiteY50" fmla="*/ 7772698 h 10844539"/>
                <a:gd name="connsiteX51" fmla="*/ 698306 w 4845696"/>
                <a:gd name="connsiteY51" fmla="*/ 8794611 h 10844539"/>
                <a:gd name="connsiteX52" fmla="*/ 861871 w 4845696"/>
                <a:gd name="connsiteY52" fmla="*/ 9863643 h 10844539"/>
                <a:gd name="connsiteX53" fmla="*/ 1020133 w 4845696"/>
                <a:gd name="connsiteY53" fmla="*/ 10602197 h 10844539"/>
                <a:gd name="connsiteX54" fmla="*/ 1090471 w 4845696"/>
                <a:gd name="connsiteY54" fmla="*/ 10813213 h 10844539"/>
                <a:gd name="connsiteX55" fmla="*/ 1178394 w 4845696"/>
                <a:gd name="connsiteY55" fmla="*/ 10813213 h 10844539"/>
                <a:gd name="connsiteX56" fmla="*/ 1948698 w 4845696"/>
                <a:gd name="connsiteY56" fmla="*/ 10838613 h 10844539"/>
                <a:gd name="connsiteX57" fmla="*/ 2338979 w 4845696"/>
                <a:gd name="connsiteY57" fmla="*/ 10821028 h 10844539"/>
                <a:gd name="connsiteX58" fmla="*/ 2356563 w 4845696"/>
                <a:gd name="connsiteY58" fmla="*/ 10004320 h 10844539"/>
                <a:gd name="connsiteX59" fmla="*/ 2338979 w 4845696"/>
                <a:gd name="connsiteY59" fmla="*/ 9441613 h 10844539"/>
                <a:gd name="connsiteX60" fmla="*/ 2310160 w 4845696"/>
                <a:gd name="connsiteY60" fmla="*/ 9025932 h 10844539"/>
                <a:gd name="connsiteX61" fmla="*/ 2479656 w 4845696"/>
                <a:gd name="connsiteY61" fmla="*/ 9037166 h 10844539"/>
                <a:gd name="connsiteX62" fmla="*/ 2549994 w 4845696"/>
                <a:gd name="connsiteY62" fmla="*/ 9054751 h 10844539"/>
                <a:gd name="connsiteX63" fmla="*/ 2532410 w 4845696"/>
                <a:gd name="connsiteY63" fmla="*/ 9265766 h 10844539"/>
                <a:gd name="connsiteX64" fmla="*/ 2497240 w 4845696"/>
                <a:gd name="connsiteY64" fmla="*/ 9775720 h 10844539"/>
                <a:gd name="connsiteX65" fmla="*/ 2514825 w 4845696"/>
                <a:gd name="connsiteY65" fmla="*/ 10830797 h 10844539"/>
                <a:gd name="connsiteX66" fmla="*/ 2757590 w 4845696"/>
                <a:gd name="connsiteY66" fmla="*/ 10832263 h 10844539"/>
                <a:gd name="connsiteX67" fmla="*/ 3499563 w 4845696"/>
                <a:gd name="connsiteY67" fmla="*/ 10830797 h 10844539"/>
                <a:gd name="connsiteX68" fmla="*/ 3820483 w 4845696"/>
                <a:gd name="connsiteY68" fmla="*/ 10814678 h 10844539"/>
                <a:gd name="connsiteX69" fmla="*/ 3863467 w 4845696"/>
                <a:gd name="connsiteY69" fmla="*/ 10740920 h 10844539"/>
                <a:gd name="connsiteX70" fmla="*/ 3914756 w 4845696"/>
                <a:gd name="connsiteY70" fmla="*/ 10366759 h 10844539"/>
                <a:gd name="connsiteX71" fmla="*/ 4117956 w 4845696"/>
                <a:gd name="connsiteY71" fmla="*/ 9172470 h 10844539"/>
                <a:gd name="connsiteX72" fmla="*/ 4170011 w 4845696"/>
                <a:gd name="connsiteY72" fmla="*/ 8737391 h 10844539"/>
                <a:gd name="connsiteX73" fmla="*/ 4161486 w 4845696"/>
                <a:gd name="connsiteY73" fmla="*/ 8078640 h 10844539"/>
                <a:gd name="connsiteX74" fmla="*/ 4048340 w 4845696"/>
                <a:gd name="connsiteY74" fmla="*/ 7368455 h 10844539"/>
                <a:gd name="connsiteX75" fmla="*/ 3752447 w 4845696"/>
                <a:gd name="connsiteY75" fmla="*/ 6709857 h 10844539"/>
                <a:gd name="connsiteX76" fmla="*/ 3576297 w 4845696"/>
                <a:gd name="connsiteY76" fmla="*/ 6287204 h 10844539"/>
                <a:gd name="connsiteX77" fmla="*/ 3622656 w 4845696"/>
                <a:gd name="connsiteY77" fmla="*/ 5889520 h 10844539"/>
                <a:gd name="connsiteX78" fmla="*/ 3692994 w 4845696"/>
                <a:gd name="connsiteY78" fmla="*/ 5397151 h 10844539"/>
                <a:gd name="connsiteX79" fmla="*/ 3710579 w 4845696"/>
                <a:gd name="connsiteY79" fmla="*/ 5115797 h 10844539"/>
                <a:gd name="connsiteX80" fmla="*/ 3734304 w 4845696"/>
                <a:gd name="connsiteY80" fmla="*/ 5363936 h 10844539"/>
                <a:gd name="connsiteX81" fmla="*/ 3766752 w 4845696"/>
                <a:gd name="connsiteY81" fmla="*/ 6059505 h 10844539"/>
                <a:gd name="connsiteX82" fmla="*/ 3779452 w 4845696"/>
                <a:gd name="connsiteY82" fmla="*/ 6387263 h 10844539"/>
                <a:gd name="connsiteX83" fmla="*/ 3921594 w 4845696"/>
                <a:gd name="connsiteY83" fmla="*/ 6979766 h 10844539"/>
                <a:gd name="connsiteX84" fmla="*/ 4079856 w 4845696"/>
                <a:gd name="connsiteY84" fmla="*/ 7542474 h 10844539"/>
                <a:gd name="connsiteX85" fmla="*/ 4417591 w 4845696"/>
                <a:gd name="connsiteY85" fmla="*/ 8314523 h 10844539"/>
                <a:gd name="connsiteX86" fmla="*/ 4322970 w 4845696"/>
                <a:gd name="connsiteY86" fmla="*/ 8652537 h 10844539"/>
                <a:gd name="connsiteX87" fmla="*/ 4255213 w 4845696"/>
                <a:gd name="connsiteY87" fmla="*/ 8894536 h 10844539"/>
                <a:gd name="connsiteX88" fmla="*/ 4228348 w 4845696"/>
                <a:gd name="connsiteY88" fmla="*/ 9189566 h 10844539"/>
                <a:gd name="connsiteX89" fmla="*/ 4220533 w 4845696"/>
                <a:gd name="connsiteY89" fmla="*/ 10039489 h 10844539"/>
                <a:gd name="connsiteX90" fmla="*/ 4308456 w 4845696"/>
                <a:gd name="connsiteY90" fmla="*/ 10144997 h 10844539"/>
                <a:gd name="connsiteX91" fmla="*/ 4343625 w 4845696"/>
                <a:gd name="connsiteY91" fmla="*/ 10144997 h 10844539"/>
                <a:gd name="connsiteX92" fmla="*/ 4361210 w 4845696"/>
                <a:gd name="connsiteY92" fmla="*/ 10057074 h 10844539"/>
                <a:gd name="connsiteX93" fmla="*/ 4326040 w 4845696"/>
                <a:gd name="connsiteY93" fmla="*/ 9916397 h 10844539"/>
                <a:gd name="connsiteX94" fmla="*/ 4343625 w 4845696"/>
                <a:gd name="connsiteY94" fmla="*/ 9722966 h 10844539"/>
                <a:gd name="connsiteX95" fmla="*/ 4478929 w 4845696"/>
                <a:gd name="connsiteY95" fmla="*/ 9036189 h 10844539"/>
                <a:gd name="connsiteX96" fmla="*/ 4574667 w 4845696"/>
                <a:gd name="connsiteY96" fmla="*/ 9312659 h 10844539"/>
                <a:gd name="connsiteX97" fmla="*/ 4549267 w 4845696"/>
                <a:gd name="connsiteY97" fmla="*/ 9668259 h 10844539"/>
                <a:gd name="connsiteX98" fmla="*/ 4475998 w 4845696"/>
                <a:gd name="connsiteY98" fmla="*/ 9824566 h 10844539"/>
                <a:gd name="connsiteX99" fmla="*/ 4449133 w 4845696"/>
                <a:gd name="connsiteY99" fmla="*/ 10009693 h 10844539"/>
                <a:gd name="connsiteX100" fmla="*/ 4658194 w 4845696"/>
                <a:gd name="connsiteY100" fmla="*/ 9977455 h 10844539"/>
                <a:gd name="connsiteX101" fmla="*/ 4712902 w 4845696"/>
                <a:gd name="connsiteY101" fmla="*/ 10074659 h 10844539"/>
                <a:gd name="connsiteX102" fmla="*/ 4783240 w 4845696"/>
                <a:gd name="connsiteY102" fmla="*/ 9916397 h 10844539"/>
                <a:gd name="connsiteX103" fmla="*/ 4835994 w 4845696"/>
                <a:gd name="connsiteY103" fmla="*/ 9740551 h 10844539"/>
                <a:gd name="connsiteX104" fmla="*/ 4783240 w 4845696"/>
                <a:gd name="connsiteY104" fmla="*/ 9406443 h 10844539"/>
                <a:gd name="connsiteX105" fmla="*/ 4842833 w 4845696"/>
                <a:gd name="connsiteY105" fmla="*/ 8994182 h 10844539"/>
                <a:gd name="connsiteX106" fmla="*/ 4824201 w 4845696"/>
                <a:gd name="connsiteY106" fmla="*/ 8494835 h 10844539"/>
                <a:gd name="connsiteX107" fmla="*/ 4720438 w 4845696"/>
                <a:gd name="connsiteY107" fmla="*/ 7532146 h 10844539"/>
                <a:gd name="connsiteX108" fmla="*/ 4705086 w 4845696"/>
                <a:gd name="connsiteY108" fmla="*/ 6929803 h 10844539"/>
                <a:gd name="connsiteX109" fmla="*/ 4633144 w 4845696"/>
                <a:gd name="connsiteY109" fmla="*/ 6381611 h 10844539"/>
                <a:gd name="connsiteX110" fmla="*/ 4509423 w 4845696"/>
                <a:gd name="connsiteY110" fmla="*/ 5797689 h 10844539"/>
                <a:gd name="connsiteX111" fmla="*/ 4468950 w 4845696"/>
                <a:gd name="connsiteY111" fmla="*/ 4536900 h 10844539"/>
                <a:gd name="connsiteX112" fmla="*/ 4486334 w 4845696"/>
                <a:gd name="connsiteY112" fmla="*/ 3790581 h 10844539"/>
                <a:gd name="connsiteX113" fmla="*/ 4249079 w 4845696"/>
                <a:gd name="connsiteY113" fmla="*/ 3340208 h 10844539"/>
                <a:gd name="connsiteX114" fmla="*/ 3999320 w 4845696"/>
                <a:gd name="connsiteY114" fmla="*/ 3134280 h 10844539"/>
                <a:gd name="connsiteX115" fmla="*/ 3678324 w 4845696"/>
                <a:gd name="connsiteY115" fmla="*/ 3002758 h 10844539"/>
                <a:gd name="connsiteX116" fmla="*/ 3402429 w 4845696"/>
                <a:gd name="connsiteY116" fmla="*/ 2835938 h 10844539"/>
                <a:gd name="connsiteX117" fmla="*/ 3024779 w 4845696"/>
                <a:gd name="connsiteY117" fmla="*/ 2618782 h 10844539"/>
                <a:gd name="connsiteX118" fmla="*/ 2932566 w 4845696"/>
                <a:gd name="connsiteY118" fmla="*/ 2321634 h 10844539"/>
                <a:gd name="connsiteX119" fmla="*/ 2940426 w 4845696"/>
                <a:gd name="connsiteY119" fmla="*/ 2048534 h 10844539"/>
                <a:gd name="connsiteX120" fmla="*/ 3136471 w 4845696"/>
                <a:gd name="connsiteY120" fmla="*/ 2055350 h 10844539"/>
                <a:gd name="connsiteX121" fmla="*/ 3381669 w 4845696"/>
                <a:gd name="connsiteY121" fmla="*/ 2064655 h 10844539"/>
                <a:gd name="connsiteX122" fmla="*/ 3456335 w 4845696"/>
                <a:gd name="connsiteY122" fmla="*/ 1872657 h 10844539"/>
                <a:gd name="connsiteX123" fmla="*/ 3490152 w 4845696"/>
                <a:gd name="connsiteY123" fmla="*/ 1834162 h 10844539"/>
                <a:gd name="connsiteX124" fmla="*/ 3544393 w 4845696"/>
                <a:gd name="connsiteY124" fmla="*/ 1774720 h 10844539"/>
                <a:gd name="connsiteX125" fmla="*/ 3517148 w 4845696"/>
                <a:gd name="connsiteY125" fmla="*/ 1698444 h 10844539"/>
                <a:gd name="connsiteX126" fmla="*/ 3479084 w 4845696"/>
                <a:gd name="connsiteY126" fmla="*/ 1672741 h 10844539"/>
                <a:gd name="connsiteX127" fmla="*/ 3538167 w 4845696"/>
                <a:gd name="connsiteY127" fmla="*/ 1647680 h 10844539"/>
                <a:gd name="connsiteX128" fmla="*/ 3581842 w 4845696"/>
                <a:gd name="connsiteY128" fmla="*/ 1598300 h 10844539"/>
                <a:gd name="connsiteX129" fmla="*/ 3576833 w 4845696"/>
                <a:gd name="connsiteY129" fmla="*/ 1533129 h 10844539"/>
                <a:gd name="connsiteX130" fmla="*/ 3582358 w 4845696"/>
                <a:gd name="connsiteY130" fmla="*/ 1437316 h 10844539"/>
                <a:gd name="connsiteX131" fmla="*/ 3625953 w 4845696"/>
                <a:gd name="connsiteY131" fmla="*/ 1394453 h 10844539"/>
                <a:gd name="connsiteX132" fmla="*/ 3724744 w 4845696"/>
                <a:gd name="connsiteY132" fmla="*/ 1373572 h 10844539"/>
                <a:gd name="connsiteX133" fmla="*/ 3777254 w 4845696"/>
                <a:gd name="connsiteY133" fmla="*/ 1295174 h 10844539"/>
                <a:gd name="connsiteX134" fmla="*/ 3694093 w 4845696"/>
                <a:gd name="connsiteY134" fmla="*/ 1189665 h 10844539"/>
                <a:gd name="connsiteX135" fmla="*/ 3635111 w 4845696"/>
                <a:gd name="connsiteY135" fmla="*/ 1106749 h 10844539"/>
                <a:gd name="connsiteX136" fmla="*/ 3576129 w 4845696"/>
                <a:gd name="connsiteY136" fmla="*/ 991838 h 10844539"/>
                <a:gd name="connsiteX137" fmla="*/ 3618394 w 4845696"/>
                <a:gd name="connsiteY137" fmla="*/ 798392 h 10844539"/>
                <a:gd name="connsiteX138" fmla="*/ 3578949 w 4845696"/>
                <a:gd name="connsiteY138" fmla="*/ 379767 h 10844539"/>
                <a:gd name="connsiteX139" fmla="*/ 3230479 w 4845696"/>
                <a:gd name="connsiteY139" fmla="*/ 98358 h 10844539"/>
                <a:gd name="connsiteX140" fmla="*/ 2717060 w 4845696"/>
                <a:gd name="connsiteY140" fmla="*/ 854 h 10844539"/>
                <a:gd name="connsiteX141" fmla="*/ 2198302 w 4845696"/>
                <a:gd name="connsiteY141" fmla="*/ 70479 h 10844539"/>
                <a:gd name="connsiteX142" fmla="*/ 1776271 w 4845696"/>
                <a:gd name="connsiteY142" fmla="*/ 367951 h 10844539"/>
                <a:gd name="connsiteX143" fmla="*/ 1639257 w 4845696"/>
                <a:gd name="connsiteY143" fmla="*/ 692168 h 10844539"/>
                <a:gd name="connsiteX144" fmla="*/ 1628634 w 4845696"/>
                <a:gd name="connsiteY144" fmla="*/ 1143873 h 10844539"/>
                <a:gd name="connsiteX145" fmla="*/ 1792184 w 4845696"/>
                <a:gd name="connsiteY145" fmla="*/ 1466621 h 10844539"/>
                <a:gd name="connsiteX146" fmla="*/ 2061231 w 4845696"/>
                <a:gd name="connsiteY146" fmla="*/ 1853320 h 10844539"/>
                <a:gd name="connsiteX147" fmla="*/ 2064963 w 4845696"/>
                <a:gd name="connsiteY147" fmla="*/ 2162318 h 10844539"/>
                <a:gd name="connsiteX148" fmla="*/ 2004871 w 4845696"/>
                <a:gd name="connsiteY148" fmla="*/ 2513274 h 10844539"/>
                <a:gd name="connsiteX149" fmla="*/ 1562185 w 4845696"/>
                <a:gd name="connsiteY149" fmla="*/ 2813051 h 10844539"/>
                <a:gd name="connsiteX150" fmla="*/ 1139317 w 4845696"/>
                <a:gd name="connsiteY150" fmla="*/ 3020995 h 10844539"/>
                <a:gd name="connsiteX0" fmla="*/ 1139317 w 4894297"/>
                <a:gd name="connsiteY0" fmla="*/ 3020995 h 10844539"/>
                <a:gd name="connsiteX1" fmla="*/ 521192 w 4894297"/>
                <a:gd name="connsiteY1" fmla="*/ 3348556 h 10844539"/>
                <a:gd name="connsiteX2" fmla="*/ 332099 w 4894297"/>
                <a:gd name="connsiteY2" fmla="*/ 4163157 h 10844539"/>
                <a:gd name="connsiteX3" fmla="*/ 354011 w 4894297"/>
                <a:gd name="connsiteY3" fmla="*/ 5141058 h 10844539"/>
                <a:gd name="connsiteX4" fmla="*/ 305583 w 4894297"/>
                <a:gd name="connsiteY4" fmla="*/ 5727630 h 10844539"/>
                <a:gd name="connsiteX5" fmla="*/ 145298 w 4894297"/>
                <a:gd name="connsiteY5" fmla="*/ 6569807 h 10844539"/>
                <a:gd name="connsiteX6" fmla="*/ 95824 w 4894297"/>
                <a:gd name="connsiteY6" fmla="*/ 7433059 h 10844539"/>
                <a:gd name="connsiteX7" fmla="*/ 83682 w 4894297"/>
                <a:gd name="connsiteY7" fmla="*/ 8064430 h 10844539"/>
                <a:gd name="connsiteX8" fmla="*/ 51583 w 4894297"/>
                <a:gd name="connsiteY8" fmla="*/ 8331549 h 10844539"/>
                <a:gd name="connsiteX9" fmla="*/ 51583 w 4894297"/>
                <a:gd name="connsiteY9" fmla="*/ 8601459 h 10844539"/>
                <a:gd name="connsiteX10" fmla="*/ 158486 w 4894297"/>
                <a:gd name="connsiteY10" fmla="*/ 8755813 h 10844539"/>
                <a:gd name="connsiteX11" fmla="*/ 105733 w 4894297"/>
                <a:gd name="connsiteY11" fmla="*/ 8808566 h 10844539"/>
                <a:gd name="connsiteX12" fmla="*/ 193656 w 4894297"/>
                <a:gd name="connsiteY12" fmla="*/ 8878905 h 10844539"/>
                <a:gd name="connsiteX13" fmla="*/ 211240 w 4894297"/>
                <a:gd name="connsiteY13" fmla="*/ 8949243 h 10844539"/>
                <a:gd name="connsiteX14" fmla="*/ 211240 w 4894297"/>
                <a:gd name="connsiteY14" fmla="*/ 9001997 h 10844539"/>
                <a:gd name="connsiteX15" fmla="*/ 158486 w 4894297"/>
                <a:gd name="connsiteY15" fmla="*/ 9072336 h 10844539"/>
                <a:gd name="connsiteX16" fmla="*/ 105733 w 4894297"/>
                <a:gd name="connsiteY16" fmla="*/ 9177843 h 10844539"/>
                <a:gd name="connsiteX17" fmla="*/ 52979 w 4894297"/>
                <a:gd name="connsiteY17" fmla="*/ 9511951 h 10844539"/>
                <a:gd name="connsiteX18" fmla="*/ 225 w 4894297"/>
                <a:gd name="connsiteY18" fmla="*/ 9775720 h 10844539"/>
                <a:gd name="connsiteX19" fmla="*/ 35394 w 4894297"/>
                <a:gd name="connsiteY19" fmla="*/ 9898813 h 10844539"/>
                <a:gd name="connsiteX20" fmla="*/ 70563 w 4894297"/>
                <a:gd name="connsiteY20" fmla="*/ 10057074 h 10844539"/>
                <a:gd name="connsiteX21" fmla="*/ 228825 w 4894297"/>
                <a:gd name="connsiteY21" fmla="*/ 10303259 h 10844539"/>
                <a:gd name="connsiteX22" fmla="*/ 422256 w 4894297"/>
                <a:gd name="connsiteY22" fmla="*/ 10479105 h 10844539"/>
                <a:gd name="connsiteX23" fmla="*/ 527763 w 4894297"/>
                <a:gd name="connsiteY23" fmla="*/ 10496689 h 10844539"/>
                <a:gd name="connsiteX24" fmla="*/ 562933 w 4894297"/>
                <a:gd name="connsiteY24" fmla="*/ 10479105 h 10844539"/>
                <a:gd name="connsiteX25" fmla="*/ 510179 w 4894297"/>
                <a:gd name="connsiteY25" fmla="*/ 10356013 h 10844539"/>
                <a:gd name="connsiteX26" fmla="*/ 457425 w 4894297"/>
                <a:gd name="connsiteY26" fmla="*/ 10285674 h 10844539"/>
                <a:gd name="connsiteX27" fmla="*/ 369502 w 4894297"/>
                <a:gd name="connsiteY27" fmla="*/ 10162582 h 10844539"/>
                <a:gd name="connsiteX28" fmla="*/ 351917 w 4894297"/>
                <a:gd name="connsiteY28" fmla="*/ 9846059 h 10844539"/>
                <a:gd name="connsiteX29" fmla="*/ 422256 w 4894297"/>
                <a:gd name="connsiteY29" fmla="*/ 9652628 h 10844539"/>
                <a:gd name="connsiteX30" fmla="*/ 422256 w 4894297"/>
                <a:gd name="connsiteY30" fmla="*/ 9617459 h 10844539"/>
                <a:gd name="connsiteX31" fmla="*/ 527763 w 4894297"/>
                <a:gd name="connsiteY31" fmla="*/ 9775720 h 10844539"/>
                <a:gd name="connsiteX32" fmla="*/ 510179 w 4894297"/>
                <a:gd name="connsiteY32" fmla="*/ 9933982 h 10844539"/>
                <a:gd name="connsiteX33" fmla="*/ 492594 w 4894297"/>
                <a:gd name="connsiteY33" fmla="*/ 10092243 h 10844539"/>
                <a:gd name="connsiteX34" fmla="*/ 492594 w 4894297"/>
                <a:gd name="connsiteY34" fmla="*/ 10162582 h 10844539"/>
                <a:gd name="connsiteX35" fmla="*/ 562933 w 4894297"/>
                <a:gd name="connsiteY35" fmla="*/ 10180166 h 10844539"/>
                <a:gd name="connsiteX36" fmla="*/ 615686 w 4894297"/>
                <a:gd name="connsiteY36" fmla="*/ 9933982 h 10844539"/>
                <a:gd name="connsiteX37" fmla="*/ 615686 w 4894297"/>
                <a:gd name="connsiteY37" fmla="*/ 9670213 h 10844539"/>
                <a:gd name="connsiteX38" fmla="*/ 562933 w 4894297"/>
                <a:gd name="connsiteY38" fmla="*/ 9318520 h 10844539"/>
                <a:gd name="connsiteX39" fmla="*/ 527763 w 4894297"/>
                <a:gd name="connsiteY39" fmla="*/ 9089920 h 10844539"/>
                <a:gd name="connsiteX40" fmla="*/ 492594 w 4894297"/>
                <a:gd name="connsiteY40" fmla="*/ 8861320 h 10844539"/>
                <a:gd name="connsiteX41" fmla="*/ 562933 w 4894297"/>
                <a:gd name="connsiteY41" fmla="*/ 8579966 h 10844539"/>
                <a:gd name="connsiteX42" fmla="*/ 502642 w 4894297"/>
                <a:gd name="connsiteY42" fmla="*/ 8218225 h 10844539"/>
                <a:gd name="connsiteX43" fmla="*/ 974382 w 4894297"/>
                <a:gd name="connsiteY43" fmla="*/ 6496406 h 10844539"/>
                <a:gd name="connsiteX44" fmla="*/ 1067405 w 4894297"/>
                <a:gd name="connsiteY44" fmla="*/ 5613190 h 10844539"/>
                <a:gd name="connsiteX45" fmla="*/ 1093998 w 4894297"/>
                <a:gd name="connsiteY45" fmla="*/ 5115544 h 10844539"/>
                <a:gd name="connsiteX46" fmla="*/ 1130115 w 4894297"/>
                <a:gd name="connsiteY46" fmla="*/ 5187606 h 10844539"/>
                <a:gd name="connsiteX47" fmla="*/ 1207423 w 4894297"/>
                <a:gd name="connsiteY47" fmla="*/ 5640520 h 10844539"/>
                <a:gd name="connsiteX48" fmla="*/ 1325236 w 4894297"/>
                <a:gd name="connsiteY48" fmla="*/ 6306071 h 10844539"/>
                <a:gd name="connsiteX49" fmla="*/ 1193086 w 4894297"/>
                <a:gd name="connsiteY49" fmla="*/ 6738454 h 10844539"/>
                <a:gd name="connsiteX50" fmla="*/ 822515 w 4894297"/>
                <a:gd name="connsiteY50" fmla="*/ 7772698 h 10844539"/>
                <a:gd name="connsiteX51" fmla="*/ 698306 w 4894297"/>
                <a:gd name="connsiteY51" fmla="*/ 8794611 h 10844539"/>
                <a:gd name="connsiteX52" fmla="*/ 861871 w 4894297"/>
                <a:gd name="connsiteY52" fmla="*/ 9863643 h 10844539"/>
                <a:gd name="connsiteX53" fmla="*/ 1020133 w 4894297"/>
                <a:gd name="connsiteY53" fmla="*/ 10602197 h 10844539"/>
                <a:gd name="connsiteX54" fmla="*/ 1090471 w 4894297"/>
                <a:gd name="connsiteY54" fmla="*/ 10813213 h 10844539"/>
                <a:gd name="connsiteX55" fmla="*/ 1178394 w 4894297"/>
                <a:gd name="connsiteY55" fmla="*/ 10813213 h 10844539"/>
                <a:gd name="connsiteX56" fmla="*/ 1948698 w 4894297"/>
                <a:gd name="connsiteY56" fmla="*/ 10838613 h 10844539"/>
                <a:gd name="connsiteX57" fmla="*/ 2338979 w 4894297"/>
                <a:gd name="connsiteY57" fmla="*/ 10821028 h 10844539"/>
                <a:gd name="connsiteX58" fmla="*/ 2356563 w 4894297"/>
                <a:gd name="connsiteY58" fmla="*/ 10004320 h 10844539"/>
                <a:gd name="connsiteX59" fmla="*/ 2338979 w 4894297"/>
                <a:gd name="connsiteY59" fmla="*/ 9441613 h 10844539"/>
                <a:gd name="connsiteX60" fmla="*/ 2310160 w 4894297"/>
                <a:gd name="connsiteY60" fmla="*/ 9025932 h 10844539"/>
                <a:gd name="connsiteX61" fmla="*/ 2479656 w 4894297"/>
                <a:gd name="connsiteY61" fmla="*/ 9037166 h 10844539"/>
                <a:gd name="connsiteX62" fmla="*/ 2549994 w 4894297"/>
                <a:gd name="connsiteY62" fmla="*/ 9054751 h 10844539"/>
                <a:gd name="connsiteX63" fmla="*/ 2532410 w 4894297"/>
                <a:gd name="connsiteY63" fmla="*/ 9265766 h 10844539"/>
                <a:gd name="connsiteX64" fmla="*/ 2497240 w 4894297"/>
                <a:gd name="connsiteY64" fmla="*/ 9775720 h 10844539"/>
                <a:gd name="connsiteX65" fmla="*/ 2514825 w 4894297"/>
                <a:gd name="connsiteY65" fmla="*/ 10830797 h 10844539"/>
                <a:gd name="connsiteX66" fmla="*/ 2757590 w 4894297"/>
                <a:gd name="connsiteY66" fmla="*/ 10832263 h 10844539"/>
                <a:gd name="connsiteX67" fmla="*/ 3499563 w 4894297"/>
                <a:gd name="connsiteY67" fmla="*/ 10830797 h 10844539"/>
                <a:gd name="connsiteX68" fmla="*/ 3820483 w 4894297"/>
                <a:gd name="connsiteY68" fmla="*/ 10814678 h 10844539"/>
                <a:gd name="connsiteX69" fmla="*/ 3863467 w 4894297"/>
                <a:gd name="connsiteY69" fmla="*/ 10740920 h 10844539"/>
                <a:gd name="connsiteX70" fmla="*/ 3914756 w 4894297"/>
                <a:gd name="connsiteY70" fmla="*/ 10366759 h 10844539"/>
                <a:gd name="connsiteX71" fmla="*/ 4117956 w 4894297"/>
                <a:gd name="connsiteY71" fmla="*/ 9172470 h 10844539"/>
                <a:gd name="connsiteX72" fmla="*/ 4170011 w 4894297"/>
                <a:gd name="connsiteY72" fmla="*/ 8737391 h 10844539"/>
                <a:gd name="connsiteX73" fmla="*/ 4161486 w 4894297"/>
                <a:gd name="connsiteY73" fmla="*/ 8078640 h 10844539"/>
                <a:gd name="connsiteX74" fmla="*/ 4048340 w 4894297"/>
                <a:gd name="connsiteY74" fmla="*/ 7368455 h 10844539"/>
                <a:gd name="connsiteX75" fmla="*/ 3752447 w 4894297"/>
                <a:gd name="connsiteY75" fmla="*/ 6709857 h 10844539"/>
                <a:gd name="connsiteX76" fmla="*/ 3576297 w 4894297"/>
                <a:gd name="connsiteY76" fmla="*/ 6287204 h 10844539"/>
                <a:gd name="connsiteX77" fmla="*/ 3622656 w 4894297"/>
                <a:gd name="connsiteY77" fmla="*/ 5889520 h 10844539"/>
                <a:gd name="connsiteX78" fmla="*/ 3692994 w 4894297"/>
                <a:gd name="connsiteY78" fmla="*/ 5397151 h 10844539"/>
                <a:gd name="connsiteX79" fmla="*/ 3710579 w 4894297"/>
                <a:gd name="connsiteY79" fmla="*/ 5115797 h 10844539"/>
                <a:gd name="connsiteX80" fmla="*/ 3734304 w 4894297"/>
                <a:gd name="connsiteY80" fmla="*/ 5363936 h 10844539"/>
                <a:gd name="connsiteX81" fmla="*/ 3766752 w 4894297"/>
                <a:gd name="connsiteY81" fmla="*/ 6059505 h 10844539"/>
                <a:gd name="connsiteX82" fmla="*/ 3779452 w 4894297"/>
                <a:gd name="connsiteY82" fmla="*/ 6387263 h 10844539"/>
                <a:gd name="connsiteX83" fmla="*/ 3921594 w 4894297"/>
                <a:gd name="connsiteY83" fmla="*/ 6979766 h 10844539"/>
                <a:gd name="connsiteX84" fmla="*/ 4079856 w 4894297"/>
                <a:gd name="connsiteY84" fmla="*/ 7542474 h 10844539"/>
                <a:gd name="connsiteX85" fmla="*/ 4417591 w 4894297"/>
                <a:gd name="connsiteY85" fmla="*/ 8314523 h 10844539"/>
                <a:gd name="connsiteX86" fmla="*/ 4322970 w 4894297"/>
                <a:gd name="connsiteY86" fmla="*/ 8652537 h 10844539"/>
                <a:gd name="connsiteX87" fmla="*/ 4255213 w 4894297"/>
                <a:gd name="connsiteY87" fmla="*/ 8894536 h 10844539"/>
                <a:gd name="connsiteX88" fmla="*/ 4228348 w 4894297"/>
                <a:gd name="connsiteY88" fmla="*/ 9189566 h 10844539"/>
                <a:gd name="connsiteX89" fmla="*/ 4220533 w 4894297"/>
                <a:gd name="connsiteY89" fmla="*/ 10039489 h 10844539"/>
                <a:gd name="connsiteX90" fmla="*/ 4308456 w 4894297"/>
                <a:gd name="connsiteY90" fmla="*/ 10144997 h 10844539"/>
                <a:gd name="connsiteX91" fmla="*/ 4343625 w 4894297"/>
                <a:gd name="connsiteY91" fmla="*/ 10144997 h 10844539"/>
                <a:gd name="connsiteX92" fmla="*/ 4361210 w 4894297"/>
                <a:gd name="connsiteY92" fmla="*/ 10057074 h 10844539"/>
                <a:gd name="connsiteX93" fmla="*/ 4326040 w 4894297"/>
                <a:gd name="connsiteY93" fmla="*/ 9916397 h 10844539"/>
                <a:gd name="connsiteX94" fmla="*/ 4343625 w 4894297"/>
                <a:gd name="connsiteY94" fmla="*/ 9722966 h 10844539"/>
                <a:gd name="connsiteX95" fmla="*/ 4478929 w 4894297"/>
                <a:gd name="connsiteY95" fmla="*/ 9036189 h 10844539"/>
                <a:gd name="connsiteX96" fmla="*/ 4574667 w 4894297"/>
                <a:gd name="connsiteY96" fmla="*/ 9312659 h 10844539"/>
                <a:gd name="connsiteX97" fmla="*/ 4549267 w 4894297"/>
                <a:gd name="connsiteY97" fmla="*/ 9668259 h 10844539"/>
                <a:gd name="connsiteX98" fmla="*/ 4475998 w 4894297"/>
                <a:gd name="connsiteY98" fmla="*/ 9824566 h 10844539"/>
                <a:gd name="connsiteX99" fmla="*/ 4449133 w 4894297"/>
                <a:gd name="connsiteY99" fmla="*/ 10009693 h 10844539"/>
                <a:gd name="connsiteX100" fmla="*/ 4658194 w 4894297"/>
                <a:gd name="connsiteY100" fmla="*/ 9977455 h 10844539"/>
                <a:gd name="connsiteX101" fmla="*/ 4712902 w 4894297"/>
                <a:gd name="connsiteY101" fmla="*/ 10074659 h 10844539"/>
                <a:gd name="connsiteX102" fmla="*/ 4783240 w 4894297"/>
                <a:gd name="connsiteY102" fmla="*/ 9916397 h 10844539"/>
                <a:gd name="connsiteX103" fmla="*/ 4835994 w 4894297"/>
                <a:gd name="connsiteY103" fmla="*/ 9740551 h 10844539"/>
                <a:gd name="connsiteX104" fmla="*/ 4783240 w 4894297"/>
                <a:gd name="connsiteY104" fmla="*/ 9406443 h 10844539"/>
                <a:gd name="connsiteX105" fmla="*/ 4893633 w 4894297"/>
                <a:gd name="connsiteY105" fmla="*/ 8956082 h 10844539"/>
                <a:gd name="connsiteX106" fmla="*/ 4824201 w 4894297"/>
                <a:gd name="connsiteY106" fmla="*/ 8494835 h 10844539"/>
                <a:gd name="connsiteX107" fmla="*/ 4720438 w 4894297"/>
                <a:gd name="connsiteY107" fmla="*/ 7532146 h 10844539"/>
                <a:gd name="connsiteX108" fmla="*/ 4705086 w 4894297"/>
                <a:gd name="connsiteY108" fmla="*/ 6929803 h 10844539"/>
                <a:gd name="connsiteX109" fmla="*/ 4633144 w 4894297"/>
                <a:gd name="connsiteY109" fmla="*/ 6381611 h 10844539"/>
                <a:gd name="connsiteX110" fmla="*/ 4509423 w 4894297"/>
                <a:gd name="connsiteY110" fmla="*/ 5797689 h 10844539"/>
                <a:gd name="connsiteX111" fmla="*/ 4468950 w 4894297"/>
                <a:gd name="connsiteY111" fmla="*/ 4536900 h 10844539"/>
                <a:gd name="connsiteX112" fmla="*/ 4486334 w 4894297"/>
                <a:gd name="connsiteY112" fmla="*/ 3790581 h 10844539"/>
                <a:gd name="connsiteX113" fmla="*/ 4249079 w 4894297"/>
                <a:gd name="connsiteY113" fmla="*/ 3340208 h 10844539"/>
                <a:gd name="connsiteX114" fmla="*/ 3999320 w 4894297"/>
                <a:gd name="connsiteY114" fmla="*/ 3134280 h 10844539"/>
                <a:gd name="connsiteX115" fmla="*/ 3678324 w 4894297"/>
                <a:gd name="connsiteY115" fmla="*/ 3002758 h 10844539"/>
                <a:gd name="connsiteX116" fmla="*/ 3402429 w 4894297"/>
                <a:gd name="connsiteY116" fmla="*/ 2835938 h 10844539"/>
                <a:gd name="connsiteX117" fmla="*/ 3024779 w 4894297"/>
                <a:gd name="connsiteY117" fmla="*/ 2618782 h 10844539"/>
                <a:gd name="connsiteX118" fmla="*/ 2932566 w 4894297"/>
                <a:gd name="connsiteY118" fmla="*/ 2321634 h 10844539"/>
                <a:gd name="connsiteX119" fmla="*/ 2940426 w 4894297"/>
                <a:gd name="connsiteY119" fmla="*/ 2048534 h 10844539"/>
                <a:gd name="connsiteX120" fmla="*/ 3136471 w 4894297"/>
                <a:gd name="connsiteY120" fmla="*/ 2055350 h 10844539"/>
                <a:gd name="connsiteX121" fmla="*/ 3381669 w 4894297"/>
                <a:gd name="connsiteY121" fmla="*/ 2064655 h 10844539"/>
                <a:gd name="connsiteX122" fmla="*/ 3456335 w 4894297"/>
                <a:gd name="connsiteY122" fmla="*/ 1872657 h 10844539"/>
                <a:gd name="connsiteX123" fmla="*/ 3490152 w 4894297"/>
                <a:gd name="connsiteY123" fmla="*/ 1834162 h 10844539"/>
                <a:gd name="connsiteX124" fmla="*/ 3544393 w 4894297"/>
                <a:gd name="connsiteY124" fmla="*/ 1774720 h 10844539"/>
                <a:gd name="connsiteX125" fmla="*/ 3517148 w 4894297"/>
                <a:gd name="connsiteY125" fmla="*/ 1698444 h 10844539"/>
                <a:gd name="connsiteX126" fmla="*/ 3479084 w 4894297"/>
                <a:gd name="connsiteY126" fmla="*/ 1672741 h 10844539"/>
                <a:gd name="connsiteX127" fmla="*/ 3538167 w 4894297"/>
                <a:gd name="connsiteY127" fmla="*/ 1647680 h 10844539"/>
                <a:gd name="connsiteX128" fmla="*/ 3581842 w 4894297"/>
                <a:gd name="connsiteY128" fmla="*/ 1598300 h 10844539"/>
                <a:gd name="connsiteX129" fmla="*/ 3576833 w 4894297"/>
                <a:gd name="connsiteY129" fmla="*/ 1533129 h 10844539"/>
                <a:gd name="connsiteX130" fmla="*/ 3582358 w 4894297"/>
                <a:gd name="connsiteY130" fmla="*/ 1437316 h 10844539"/>
                <a:gd name="connsiteX131" fmla="*/ 3625953 w 4894297"/>
                <a:gd name="connsiteY131" fmla="*/ 1394453 h 10844539"/>
                <a:gd name="connsiteX132" fmla="*/ 3724744 w 4894297"/>
                <a:gd name="connsiteY132" fmla="*/ 1373572 h 10844539"/>
                <a:gd name="connsiteX133" fmla="*/ 3777254 w 4894297"/>
                <a:gd name="connsiteY133" fmla="*/ 1295174 h 10844539"/>
                <a:gd name="connsiteX134" fmla="*/ 3694093 w 4894297"/>
                <a:gd name="connsiteY134" fmla="*/ 1189665 h 10844539"/>
                <a:gd name="connsiteX135" fmla="*/ 3635111 w 4894297"/>
                <a:gd name="connsiteY135" fmla="*/ 1106749 h 10844539"/>
                <a:gd name="connsiteX136" fmla="*/ 3576129 w 4894297"/>
                <a:gd name="connsiteY136" fmla="*/ 991838 h 10844539"/>
                <a:gd name="connsiteX137" fmla="*/ 3618394 w 4894297"/>
                <a:gd name="connsiteY137" fmla="*/ 798392 h 10844539"/>
                <a:gd name="connsiteX138" fmla="*/ 3578949 w 4894297"/>
                <a:gd name="connsiteY138" fmla="*/ 379767 h 10844539"/>
                <a:gd name="connsiteX139" fmla="*/ 3230479 w 4894297"/>
                <a:gd name="connsiteY139" fmla="*/ 98358 h 10844539"/>
                <a:gd name="connsiteX140" fmla="*/ 2717060 w 4894297"/>
                <a:gd name="connsiteY140" fmla="*/ 854 h 10844539"/>
                <a:gd name="connsiteX141" fmla="*/ 2198302 w 4894297"/>
                <a:gd name="connsiteY141" fmla="*/ 70479 h 10844539"/>
                <a:gd name="connsiteX142" fmla="*/ 1776271 w 4894297"/>
                <a:gd name="connsiteY142" fmla="*/ 367951 h 10844539"/>
                <a:gd name="connsiteX143" fmla="*/ 1639257 w 4894297"/>
                <a:gd name="connsiteY143" fmla="*/ 692168 h 10844539"/>
                <a:gd name="connsiteX144" fmla="*/ 1628634 w 4894297"/>
                <a:gd name="connsiteY144" fmla="*/ 1143873 h 10844539"/>
                <a:gd name="connsiteX145" fmla="*/ 1792184 w 4894297"/>
                <a:gd name="connsiteY145" fmla="*/ 1466621 h 10844539"/>
                <a:gd name="connsiteX146" fmla="*/ 2061231 w 4894297"/>
                <a:gd name="connsiteY146" fmla="*/ 1853320 h 10844539"/>
                <a:gd name="connsiteX147" fmla="*/ 2064963 w 4894297"/>
                <a:gd name="connsiteY147" fmla="*/ 2162318 h 10844539"/>
                <a:gd name="connsiteX148" fmla="*/ 2004871 w 4894297"/>
                <a:gd name="connsiteY148" fmla="*/ 2513274 h 10844539"/>
                <a:gd name="connsiteX149" fmla="*/ 1562185 w 4894297"/>
                <a:gd name="connsiteY149" fmla="*/ 2813051 h 10844539"/>
                <a:gd name="connsiteX150" fmla="*/ 1139317 w 4894297"/>
                <a:gd name="connsiteY150" fmla="*/ 3020995 h 10844539"/>
                <a:gd name="connsiteX0" fmla="*/ 1139317 w 4913714"/>
                <a:gd name="connsiteY0" fmla="*/ 3020995 h 10844539"/>
                <a:gd name="connsiteX1" fmla="*/ 521192 w 4913714"/>
                <a:gd name="connsiteY1" fmla="*/ 3348556 h 10844539"/>
                <a:gd name="connsiteX2" fmla="*/ 332099 w 4913714"/>
                <a:gd name="connsiteY2" fmla="*/ 4163157 h 10844539"/>
                <a:gd name="connsiteX3" fmla="*/ 354011 w 4913714"/>
                <a:gd name="connsiteY3" fmla="*/ 5141058 h 10844539"/>
                <a:gd name="connsiteX4" fmla="*/ 305583 w 4913714"/>
                <a:gd name="connsiteY4" fmla="*/ 5727630 h 10844539"/>
                <a:gd name="connsiteX5" fmla="*/ 145298 w 4913714"/>
                <a:gd name="connsiteY5" fmla="*/ 6569807 h 10844539"/>
                <a:gd name="connsiteX6" fmla="*/ 95824 w 4913714"/>
                <a:gd name="connsiteY6" fmla="*/ 7433059 h 10844539"/>
                <a:gd name="connsiteX7" fmla="*/ 83682 w 4913714"/>
                <a:gd name="connsiteY7" fmla="*/ 8064430 h 10844539"/>
                <a:gd name="connsiteX8" fmla="*/ 51583 w 4913714"/>
                <a:gd name="connsiteY8" fmla="*/ 8331549 h 10844539"/>
                <a:gd name="connsiteX9" fmla="*/ 51583 w 4913714"/>
                <a:gd name="connsiteY9" fmla="*/ 8601459 h 10844539"/>
                <a:gd name="connsiteX10" fmla="*/ 158486 w 4913714"/>
                <a:gd name="connsiteY10" fmla="*/ 8755813 h 10844539"/>
                <a:gd name="connsiteX11" fmla="*/ 105733 w 4913714"/>
                <a:gd name="connsiteY11" fmla="*/ 8808566 h 10844539"/>
                <a:gd name="connsiteX12" fmla="*/ 193656 w 4913714"/>
                <a:gd name="connsiteY12" fmla="*/ 8878905 h 10844539"/>
                <a:gd name="connsiteX13" fmla="*/ 211240 w 4913714"/>
                <a:gd name="connsiteY13" fmla="*/ 8949243 h 10844539"/>
                <a:gd name="connsiteX14" fmla="*/ 211240 w 4913714"/>
                <a:gd name="connsiteY14" fmla="*/ 9001997 h 10844539"/>
                <a:gd name="connsiteX15" fmla="*/ 158486 w 4913714"/>
                <a:gd name="connsiteY15" fmla="*/ 9072336 h 10844539"/>
                <a:gd name="connsiteX16" fmla="*/ 105733 w 4913714"/>
                <a:gd name="connsiteY16" fmla="*/ 9177843 h 10844539"/>
                <a:gd name="connsiteX17" fmla="*/ 52979 w 4913714"/>
                <a:gd name="connsiteY17" fmla="*/ 9511951 h 10844539"/>
                <a:gd name="connsiteX18" fmla="*/ 225 w 4913714"/>
                <a:gd name="connsiteY18" fmla="*/ 9775720 h 10844539"/>
                <a:gd name="connsiteX19" fmla="*/ 35394 w 4913714"/>
                <a:gd name="connsiteY19" fmla="*/ 9898813 h 10844539"/>
                <a:gd name="connsiteX20" fmla="*/ 70563 w 4913714"/>
                <a:gd name="connsiteY20" fmla="*/ 10057074 h 10844539"/>
                <a:gd name="connsiteX21" fmla="*/ 228825 w 4913714"/>
                <a:gd name="connsiteY21" fmla="*/ 10303259 h 10844539"/>
                <a:gd name="connsiteX22" fmla="*/ 422256 w 4913714"/>
                <a:gd name="connsiteY22" fmla="*/ 10479105 h 10844539"/>
                <a:gd name="connsiteX23" fmla="*/ 527763 w 4913714"/>
                <a:gd name="connsiteY23" fmla="*/ 10496689 h 10844539"/>
                <a:gd name="connsiteX24" fmla="*/ 562933 w 4913714"/>
                <a:gd name="connsiteY24" fmla="*/ 10479105 h 10844539"/>
                <a:gd name="connsiteX25" fmla="*/ 510179 w 4913714"/>
                <a:gd name="connsiteY25" fmla="*/ 10356013 h 10844539"/>
                <a:gd name="connsiteX26" fmla="*/ 457425 w 4913714"/>
                <a:gd name="connsiteY26" fmla="*/ 10285674 h 10844539"/>
                <a:gd name="connsiteX27" fmla="*/ 369502 w 4913714"/>
                <a:gd name="connsiteY27" fmla="*/ 10162582 h 10844539"/>
                <a:gd name="connsiteX28" fmla="*/ 351917 w 4913714"/>
                <a:gd name="connsiteY28" fmla="*/ 9846059 h 10844539"/>
                <a:gd name="connsiteX29" fmla="*/ 422256 w 4913714"/>
                <a:gd name="connsiteY29" fmla="*/ 9652628 h 10844539"/>
                <a:gd name="connsiteX30" fmla="*/ 422256 w 4913714"/>
                <a:gd name="connsiteY30" fmla="*/ 9617459 h 10844539"/>
                <a:gd name="connsiteX31" fmla="*/ 527763 w 4913714"/>
                <a:gd name="connsiteY31" fmla="*/ 9775720 h 10844539"/>
                <a:gd name="connsiteX32" fmla="*/ 510179 w 4913714"/>
                <a:gd name="connsiteY32" fmla="*/ 9933982 h 10844539"/>
                <a:gd name="connsiteX33" fmla="*/ 492594 w 4913714"/>
                <a:gd name="connsiteY33" fmla="*/ 10092243 h 10844539"/>
                <a:gd name="connsiteX34" fmla="*/ 492594 w 4913714"/>
                <a:gd name="connsiteY34" fmla="*/ 10162582 h 10844539"/>
                <a:gd name="connsiteX35" fmla="*/ 562933 w 4913714"/>
                <a:gd name="connsiteY35" fmla="*/ 10180166 h 10844539"/>
                <a:gd name="connsiteX36" fmla="*/ 615686 w 4913714"/>
                <a:gd name="connsiteY36" fmla="*/ 9933982 h 10844539"/>
                <a:gd name="connsiteX37" fmla="*/ 615686 w 4913714"/>
                <a:gd name="connsiteY37" fmla="*/ 9670213 h 10844539"/>
                <a:gd name="connsiteX38" fmla="*/ 562933 w 4913714"/>
                <a:gd name="connsiteY38" fmla="*/ 9318520 h 10844539"/>
                <a:gd name="connsiteX39" fmla="*/ 527763 w 4913714"/>
                <a:gd name="connsiteY39" fmla="*/ 9089920 h 10844539"/>
                <a:gd name="connsiteX40" fmla="*/ 492594 w 4913714"/>
                <a:gd name="connsiteY40" fmla="*/ 8861320 h 10844539"/>
                <a:gd name="connsiteX41" fmla="*/ 562933 w 4913714"/>
                <a:gd name="connsiteY41" fmla="*/ 8579966 h 10844539"/>
                <a:gd name="connsiteX42" fmla="*/ 502642 w 4913714"/>
                <a:gd name="connsiteY42" fmla="*/ 8218225 h 10844539"/>
                <a:gd name="connsiteX43" fmla="*/ 974382 w 4913714"/>
                <a:gd name="connsiteY43" fmla="*/ 6496406 h 10844539"/>
                <a:gd name="connsiteX44" fmla="*/ 1067405 w 4913714"/>
                <a:gd name="connsiteY44" fmla="*/ 5613190 h 10844539"/>
                <a:gd name="connsiteX45" fmla="*/ 1093998 w 4913714"/>
                <a:gd name="connsiteY45" fmla="*/ 5115544 h 10844539"/>
                <a:gd name="connsiteX46" fmla="*/ 1130115 w 4913714"/>
                <a:gd name="connsiteY46" fmla="*/ 5187606 h 10844539"/>
                <a:gd name="connsiteX47" fmla="*/ 1207423 w 4913714"/>
                <a:gd name="connsiteY47" fmla="*/ 5640520 h 10844539"/>
                <a:gd name="connsiteX48" fmla="*/ 1325236 w 4913714"/>
                <a:gd name="connsiteY48" fmla="*/ 6306071 h 10844539"/>
                <a:gd name="connsiteX49" fmla="*/ 1193086 w 4913714"/>
                <a:gd name="connsiteY49" fmla="*/ 6738454 h 10844539"/>
                <a:gd name="connsiteX50" fmla="*/ 822515 w 4913714"/>
                <a:gd name="connsiteY50" fmla="*/ 7772698 h 10844539"/>
                <a:gd name="connsiteX51" fmla="*/ 698306 w 4913714"/>
                <a:gd name="connsiteY51" fmla="*/ 8794611 h 10844539"/>
                <a:gd name="connsiteX52" fmla="*/ 861871 w 4913714"/>
                <a:gd name="connsiteY52" fmla="*/ 9863643 h 10844539"/>
                <a:gd name="connsiteX53" fmla="*/ 1020133 w 4913714"/>
                <a:gd name="connsiteY53" fmla="*/ 10602197 h 10844539"/>
                <a:gd name="connsiteX54" fmla="*/ 1090471 w 4913714"/>
                <a:gd name="connsiteY54" fmla="*/ 10813213 h 10844539"/>
                <a:gd name="connsiteX55" fmla="*/ 1178394 w 4913714"/>
                <a:gd name="connsiteY55" fmla="*/ 10813213 h 10844539"/>
                <a:gd name="connsiteX56" fmla="*/ 1948698 w 4913714"/>
                <a:gd name="connsiteY56" fmla="*/ 10838613 h 10844539"/>
                <a:gd name="connsiteX57" fmla="*/ 2338979 w 4913714"/>
                <a:gd name="connsiteY57" fmla="*/ 10821028 h 10844539"/>
                <a:gd name="connsiteX58" fmla="*/ 2356563 w 4913714"/>
                <a:gd name="connsiteY58" fmla="*/ 10004320 h 10844539"/>
                <a:gd name="connsiteX59" fmla="*/ 2338979 w 4913714"/>
                <a:gd name="connsiteY59" fmla="*/ 9441613 h 10844539"/>
                <a:gd name="connsiteX60" fmla="*/ 2310160 w 4913714"/>
                <a:gd name="connsiteY60" fmla="*/ 9025932 h 10844539"/>
                <a:gd name="connsiteX61" fmla="*/ 2479656 w 4913714"/>
                <a:gd name="connsiteY61" fmla="*/ 9037166 h 10844539"/>
                <a:gd name="connsiteX62" fmla="*/ 2549994 w 4913714"/>
                <a:gd name="connsiteY62" fmla="*/ 9054751 h 10844539"/>
                <a:gd name="connsiteX63" fmla="*/ 2532410 w 4913714"/>
                <a:gd name="connsiteY63" fmla="*/ 9265766 h 10844539"/>
                <a:gd name="connsiteX64" fmla="*/ 2497240 w 4913714"/>
                <a:gd name="connsiteY64" fmla="*/ 9775720 h 10844539"/>
                <a:gd name="connsiteX65" fmla="*/ 2514825 w 4913714"/>
                <a:gd name="connsiteY65" fmla="*/ 10830797 h 10844539"/>
                <a:gd name="connsiteX66" fmla="*/ 2757590 w 4913714"/>
                <a:gd name="connsiteY66" fmla="*/ 10832263 h 10844539"/>
                <a:gd name="connsiteX67" fmla="*/ 3499563 w 4913714"/>
                <a:gd name="connsiteY67" fmla="*/ 10830797 h 10844539"/>
                <a:gd name="connsiteX68" fmla="*/ 3820483 w 4913714"/>
                <a:gd name="connsiteY68" fmla="*/ 10814678 h 10844539"/>
                <a:gd name="connsiteX69" fmla="*/ 3863467 w 4913714"/>
                <a:gd name="connsiteY69" fmla="*/ 10740920 h 10844539"/>
                <a:gd name="connsiteX70" fmla="*/ 3914756 w 4913714"/>
                <a:gd name="connsiteY70" fmla="*/ 10366759 h 10844539"/>
                <a:gd name="connsiteX71" fmla="*/ 4117956 w 4913714"/>
                <a:gd name="connsiteY71" fmla="*/ 9172470 h 10844539"/>
                <a:gd name="connsiteX72" fmla="*/ 4170011 w 4913714"/>
                <a:gd name="connsiteY72" fmla="*/ 8737391 h 10844539"/>
                <a:gd name="connsiteX73" fmla="*/ 4161486 w 4913714"/>
                <a:gd name="connsiteY73" fmla="*/ 8078640 h 10844539"/>
                <a:gd name="connsiteX74" fmla="*/ 4048340 w 4913714"/>
                <a:gd name="connsiteY74" fmla="*/ 7368455 h 10844539"/>
                <a:gd name="connsiteX75" fmla="*/ 3752447 w 4913714"/>
                <a:gd name="connsiteY75" fmla="*/ 6709857 h 10844539"/>
                <a:gd name="connsiteX76" fmla="*/ 3576297 w 4913714"/>
                <a:gd name="connsiteY76" fmla="*/ 6287204 h 10844539"/>
                <a:gd name="connsiteX77" fmla="*/ 3622656 w 4913714"/>
                <a:gd name="connsiteY77" fmla="*/ 5889520 h 10844539"/>
                <a:gd name="connsiteX78" fmla="*/ 3692994 w 4913714"/>
                <a:gd name="connsiteY78" fmla="*/ 5397151 h 10844539"/>
                <a:gd name="connsiteX79" fmla="*/ 3710579 w 4913714"/>
                <a:gd name="connsiteY79" fmla="*/ 5115797 h 10844539"/>
                <a:gd name="connsiteX80" fmla="*/ 3734304 w 4913714"/>
                <a:gd name="connsiteY80" fmla="*/ 5363936 h 10844539"/>
                <a:gd name="connsiteX81" fmla="*/ 3766752 w 4913714"/>
                <a:gd name="connsiteY81" fmla="*/ 6059505 h 10844539"/>
                <a:gd name="connsiteX82" fmla="*/ 3779452 w 4913714"/>
                <a:gd name="connsiteY82" fmla="*/ 6387263 h 10844539"/>
                <a:gd name="connsiteX83" fmla="*/ 3921594 w 4913714"/>
                <a:gd name="connsiteY83" fmla="*/ 6979766 h 10844539"/>
                <a:gd name="connsiteX84" fmla="*/ 4079856 w 4913714"/>
                <a:gd name="connsiteY84" fmla="*/ 7542474 h 10844539"/>
                <a:gd name="connsiteX85" fmla="*/ 4417591 w 4913714"/>
                <a:gd name="connsiteY85" fmla="*/ 8314523 h 10844539"/>
                <a:gd name="connsiteX86" fmla="*/ 4322970 w 4913714"/>
                <a:gd name="connsiteY86" fmla="*/ 8652537 h 10844539"/>
                <a:gd name="connsiteX87" fmla="*/ 4255213 w 4913714"/>
                <a:gd name="connsiteY87" fmla="*/ 8894536 h 10844539"/>
                <a:gd name="connsiteX88" fmla="*/ 4228348 w 4913714"/>
                <a:gd name="connsiteY88" fmla="*/ 9189566 h 10844539"/>
                <a:gd name="connsiteX89" fmla="*/ 4220533 w 4913714"/>
                <a:gd name="connsiteY89" fmla="*/ 10039489 h 10844539"/>
                <a:gd name="connsiteX90" fmla="*/ 4308456 w 4913714"/>
                <a:gd name="connsiteY90" fmla="*/ 10144997 h 10844539"/>
                <a:gd name="connsiteX91" fmla="*/ 4343625 w 4913714"/>
                <a:gd name="connsiteY91" fmla="*/ 10144997 h 10844539"/>
                <a:gd name="connsiteX92" fmla="*/ 4361210 w 4913714"/>
                <a:gd name="connsiteY92" fmla="*/ 10057074 h 10844539"/>
                <a:gd name="connsiteX93" fmla="*/ 4326040 w 4913714"/>
                <a:gd name="connsiteY93" fmla="*/ 9916397 h 10844539"/>
                <a:gd name="connsiteX94" fmla="*/ 4343625 w 4913714"/>
                <a:gd name="connsiteY94" fmla="*/ 9722966 h 10844539"/>
                <a:gd name="connsiteX95" fmla="*/ 4478929 w 4913714"/>
                <a:gd name="connsiteY95" fmla="*/ 9036189 h 10844539"/>
                <a:gd name="connsiteX96" fmla="*/ 4574667 w 4913714"/>
                <a:gd name="connsiteY96" fmla="*/ 9312659 h 10844539"/>
                <a:gd name="connsiteX97" fmla="*/ 4549267 w 4913714"/>
                <a:gd name="connsiteY97" fmla="*/ 9668259 h 10844539"/>
                <a:gd name="connsiteX98" fmla="*/ 4475998 w 4913714"/>
                <a:gd name="connsiteY98" fmla="*/ 9824566 h 10844539"/>
                <a:gd name="connsiteX99" fmla="*/ 4449133 w 4913714"/>
                <a:gd name="connsiteY99" fmla="*/ 10009693 h 10844539"/>
                <a:gd name="connsiteX100" fmla="*/ 4658194 w 4913714"/>
                <a:gd name="connsiteY100" fmla="*/ 9977455 h 10844539"/>
                <a:gd name="connsiteX101" fmla="*/ 4712902 w 4913714"/>
                <a:gd name="connsiteY101" fmla="*/ 10074659 h 10844539"/>
                <a:gd name="connsiteX102" fmla="*/ 4783240 w 4913714"/>
                <a:gd name="connsiteY102" fmla="*/ 9916397 h 10844539"/>
                <a:gd name="connsiteX103" fmla="*/ 4835994 w 4913714"/>
                <a:gd name="connsiteY103" fmla="*/ 9740551 h 10844539"/>
                <a:gd name="connsiteX104" fmla="*/ 4910240 w 4913714"/>
                <a:gd name="connsiteY104" fmla="*/ 9254043 h 10844539"/>
                <a:gd name="connsiteX105" fmla="*/ 4893633 w 4913714"/>
                <a:gd name="connsiteY105" fmla="*/ 8956082 h 10844539"/>
                <a:gd name="connsiteX106" fmla="*/ 4824201 w 4913714"/>
                <a:gd name="connsiteY106" fmla="*/ 8494835 h 10844539"/>
                <a:gd name="connsiteX107" fmla="*/ 4720438 w 4913714"/>
                <a:gd name="connsiteY107" fmla="*/ 7532146 h 10844539"/>
                <a:gd name="connsiteX108" fmla="*/ 4705086 w 4913714"/>
                <a:gd name="connsiteY108" fmla="*/ 6929803 h 10844539"/>
                <a:gd name="connsiteX109" fmla="*/ 4633144 w 4913714"/>
                <a:gd name="connsiteY109" fmla="*/ 6381611 h 10844539"/>
                <a:gd name="connsiteX110" fmla="*/ 4509423 w 4913714"/>
                <a:gd name="connsiteY110" fmla="*/ 5797689 h 10844539"/>
                <a:gd name="connsiteX111" fmla="*/ 4468950 w 4913714"/>
                <a:gd name="connsiteY111" fmla="*/ 4536900 h 10844539"/>
                <a:gd name="connsiteX112" fmla="*/ 4486334 w 4913714"/>
                <a:gd name="connsiteY112" fmla="*/ 3790581 h 10844539"/>
                <a:gd name="connsiteX113" fmla="*/ 4249079 w 4913714"/>
                <a:gd name="connsiteY113" fmla="*/ 3340208 h 10844539"/>
                <a:gd name="connsiteX114" fmla="*/ 3999320 w 4913714"/>
                <a:gd name="connsiteY114" fmla="*/ 3134280 h 10844539"/>
                <a:gd name="connsiteX115" fmla="*/ 3678324 w 4913714"/>
                <a:gd name="connsiteY115" fmla="*/ 3002758 h 10844539"/>
                <a:gd name="connsiteX116" fmla="*/ 3402429 w 4913714"/>
                <a:gd name="connsiteY116" fmla="*/ 2835938 h 10844539"/>
                <a:gd name="connsiteX117" fmla="*/ 3024779 w 4913714"/>
                <a:gd name="connsiteY117" fmla="*/ 2618782 h 10844539"/>
                <a:gd name="connsiteX118" fmla="*/ 2932566 w 4913714"/>
                <a:gd name="connsiteY118" fmla="*/ 2321634 h 10844539"/>
                <a:gd name="connsiteX119" fmla="*/ 2940426 w 4913714"/>
                <a:gd name="connsiteY119" fmla="*/ 2048534 h 10844539"/>
                <a:gd name="connsiteX120" fmla="*/ 3136471 w 4913714"/>
                <a:gd name="connsiteY120" fmla="*/ 2055350 h 10844539"/>
                <a:gd name="connsiteX121" fmla="*/ 3381669 w 4913714"/>
                <a:gd name="connsiteY121" fmla="*/ 2064655 h 10844539"/>
                <a:gd name="connsiteX122" fmla="*/ 3456335 w 4913714"/>
                <a:gd name="connsiteY122" fmla="*/ 1872657 h 10844539"/>
                <a:gd name="connsiteX123" fmla="*/ 3490152 w 4913714"/>
                <a:gd name="connsiteY123" fmla="*/ 1834162 h 10844539"/>
                <a:gd name="connsiteX124" fmla="*/ 3544393 w 4913714"/>
                <a:gd name="connsiteY124" fmla="*/ 1774720 h 10844539"/>
                <a:gd name="connsiteX125" fmla="*/ 3517148 w 4913714"/>
                <a:gd name="connsiteY125" fmla="*/ 1698444 h 10844539"/>
                <a:gd name="connsiteX126" fmla="*/ 3479084 w 4913714"/>
                <a:gd name="connsiteY126" fmla="*/ 1672741 h 10844539"/>
                <a:gd name="connsiteX127" fmla="*/ 3538167 w 4913714"/>
                <a:gd name="connsiteY127" fmla="*/ 1647680 h 10844539"/>
                <a:gd name="connsiteX128" fmla="*/ 3581842 w 4913714"/>
                <a:gd name="connsiteY128" fmla="*/ 1598300 h 10844539"/>
                <a:gd name="connsiteX129" fmla="*/ 3576833 w 4913714"/>
                <a:gd name="connsiteY129" fmla="*/ 1533129 h 10844539"/>
                <a:gd name="connsiteX130" fmla="*/ 3582358 w 4913714"/>
                <a:gd name="connsiteY130" fmla="*/ 1437316 h 10844539"/>
                <a:gd name="connsiteX131" fmla="*/ 3625953 w 4913714"/>
                <a:gd name="connsiteY131" fmla="*/ 1394453 h 10844539"/>
                <a:gd name="connsiteX132" fmla="*/ 3724744 w 4913714"/>
                <a:gd name="connsiteY132" fmla="*/ 1373572 h 10844539"/>
                <a:gd name="connsiteX133" fmla="*/ 3777254 w 4913714"/>
                <a:gd name="connsiteY133" fmla="*/ 1295174 h 10844539"/>
                <a:gd name="connsiteX134" fmla="*/ 3694093 w 4913714"/>
                <a:gd name="connsiteY134" fmla="*/ 1189665 h 10844539"/>
                <a:gd name="connsiteX135" fmla="*/ 3635111 w 4913714"/>
                <a:gd name="connsiteY135" fmla="*/ 1106749 h 10844539"/>
                <a:gd name="connsiteX136" fmla="*/ 3576129 w 4913714"/>
                <a:gd name="connsiteY136" fmla="*/ 991838 h 10844539"/>
                <a:gd name="connsiteX137" fmla="*/ 3618394 w 4913714"/>
                <a:gd name="connsiteY137" fmla="*/ 798392 h 10844539"/>
                <a:gd name="connsiteX138" fmla="*/ 3578949 w 4913714"/>
                <a:gd name="connsiteY138" fmla="*/ 379767 h 10844539"/>
                <a:gd name="connsiteX139" fmla="*/ 3230479 w 4913714"/>
                <a:gd name="connsiteY139" fmla="*/ 98358 h 10844539"/>
                <a:gd name="connsiteX140" fmla="*/ 2717060 w 4913714"/>
                <a:gd name="connsiteY140" fmla="*/ 854 h 10844539"/>
                <a:gd name="connsiteX141" fmla="*/ 2198302 w 4913714"/>
                <a:gd name="connsiteY141" fmla="*/ 70479 h 10844539"/>
                <a:gd name="connsiteX142" fmla="*/ 1776271 w 4913714"/>
                <a:gd name="connsiteY142" fmla="*/ 367951 h 10844539"/>
                <a:gd name="connsiteX143" fmla="*/ 1639257 w 4913714"/>
                <a:gd name="connsiteY143" fmla="*/ 692168 h 10844539"/>
                <a:gd name="connsiteX144" fmla="*/ 1628634 w 4913714"/>
                <a:gd name="connsiteY144" fmla="*/ 1143873 h 10844539"/>
                <a:gd name="connsiteX145" fmla="*/ 1792184 w 4913714"/>
                <a:gd name="connsiteY145" fmla="*/ 1466621 h 10844539"/>
                <a:gd name="connsiteX146" fmla="*/ 2061231 w 4913714"/>
                <a:gd name="connsiteY146" fmla="*/ 1853320 h 10844539"/>
                <a:gd name="connsiteX147" fmla="*/ 2064963 w 4913714"/>
                <a:gd name="connsiteY147" fmla="*/ 2162318 h 10844539"/>
                <a:gd name="connsiteX148" fmla="*/ 2004871 w 4913714"/>
                <a:gd name="connsiteY148" fmla="*/ 2513274 h 10844539"/>
                <a:gd name="connsiteX149" fmla="*/ 1562185 w 4913714"/>
                <a:gd name="connsiteY149" fmla="*/ 2813051 h 10844539"/>
                <a:gd name="connsiteX150" fmla="*/ 1139317 w 4913714"/>
                <a:gd name="connsiteY150" fmla="*/ 3020995 h 10844539"/>
                <a:gd name="connsiteX0" fmla="*/ 1139317 w 4913268"/>
                <a:gd name="connsiteY0" fmla="*/ 3020995 h 10844539"/>
                <a:gd name="connsiteX1" fmla="*/ 521192 w 4913268"/>
                <a:gd name="connsiteY1" fmla="*/ 3348556 h 10844539"/>
                <a:gd name="connsiteX2" fmla="*/ 332099 w 4913268"/>
                <a:gd name="connsiteY2" fmla="*/ 4163157 h 10844539"/>
                <a:gd name="connsiteX3" fmla="*/ 354011 w 4913268"/>
                <a:gd name="connsiteY3" fmla="*/ 5141058 h 10844539"/>
                <a:gd name="connsiteX4" fmla="*/ 305583 w 4913268"/>
                <a:gd name="connsiteY4" fmla="*/ 5727630 h 10844539"/>
                <a:gd name="connsiteX5" fmla="*/ 145298 w 4913268"/>
                <a:gd name="connsiteY5" fmla="*/ 6569807 h 10844539"/>
                <a:gd name="connsiteX6" fmla="*/ 95824 w 4913268"/>
                <a:gd name="connsiteY6" fmla="*/ 7433059 h 10844539"/>
                <a:gd name="connsiteX7" fmla="*/ 83682 w 4913268"/>
                <a:gd name="connsiteY7" fmla="*/ 8064430 h 10844539"/>
                <a:gd name="connsiteX8" fmla="*/ 51583 w 4913268"/>
                <a:gd name="connsiteY8" fmla="*/ 8331549 h 10844539"/>
                <a:gd name="connsiteX9" fmla="*/ 51583 w 4913268"/>
                <a:gd name="connsiteY9" fmla="*/ 8601459 h 10844539"/>
                <a:gd name="connsiteX10" fmla="*/ 158486 w 4913268"/>
                <a:gd name="connsiteY10" fmla="*/ 8755813 h 10844539"/>
                <a:gd name="connsiteX11" fmla="*/ 105733 w 4913268"/>
                <a:gd name="connsiteY11" fmla="*/ 8808566 h 10844539"/>
                <a:gd name="connsiteX12" fmla="*/ 193656 w 4913268"/>
                <a:gd name="connsiteY12" fmla="*/ 8878905 h 10844539"/>
                <a:gd name="connsiteX13" fmla="*/ 211240 w 4913268"/>
                <a:gd name="connsiteY13" fmla="*/ 8949243 h 10844539"/>
                <a:gd name="connsiteX14" fmla="*/ 211240 w 4913268"/>
                <a:gd name="connsiteY14" fmla="*/ 9001997 h 10844539"/>
                <a:gd name="connsiteX15" fmla="*/ 158486 w 4913268"/>
                <a:gd name="connsiteY15" fmla="*/ 9072336 h 10844539"/>
                <a:gd name="connsiteX16" fmla="*/ 105733 w 4913268"/>
                <a:gd name="connsiteY16" fmla="*/ 9177843 h 10844539"/>
                <a:gd name="connsiteX17" fmla="*/ 52979 w 4913268"/>
                <a:gd name="connsiteY17" fmla="*/ 9511951 h 10844539"/>
                <a:gd name="connsiteX18" fmla="*/ 225 w 4913268"/>
                <a:gd name="connsiteY18" fmla="*/ 9775720 h 10844539"/>
                <a:gd name="connsiteX19" fmla="*/ 35394 w 4913268"/>
                <a:gd name="connsiteY19" fmla="*/ 9898813 h 10844539"/>
                <a:gd name="connsiteX20" fmla="*/ 70563 w 4913268"/>
                <a:gd name="connsiteY20" fmla="*/ 10057074 h 10844539"/>
                <a:gd name="connsiteX21" fmla="*/ 228825 w 4913268"/>
                <a:gd name="connsiteY21" fmla="*/ 10303259 h 10844539"/>
                <a:gd name="connsiteX22" fmla="*/ 422256 w 4913268"/>
                <a:gd name="connsiteY22" fmla="*/ 10479105 h 10844539"/>
                <a:gd name="connsiteX23" fmla="*/ 527763 w 4913268"/>
                <a:gd name="connsiteY23" fmla="*/ 10496689 h 10844539"/>
                <a:gd name="connsiteX24" fmla="*/ 562933 w 4913268"/>
                <a:gd name="connsiteY24" fmla="*/ 10479105 h 10844539"/>
                <a:gd name="connsiteX25" fmla="*/ 510179 w 4913268"/>
                <a:gd name="connsiteY25" fmla="*/ 10356013 h 10844539"/>
                <a:gd name="connsiteX26" fmla="*/ 457425 w 4913268"/>
                <a:gd name="connsiteY26" fmla="*/ 10285674 h 10844539"/>
                <a:gd name="connsiteX27" fmla="*/ 369502 w 4913268"/>
                <a:gd name="connsiteY27" fmla="*/ 10162582 h 10844539"/>
                <a:gd name="connsiteX28" fmla="*/ 351917 w 4913268"/>
                <a:gd name="connsiteY28" fmla="*/ 9846059 h 10844539"/>
                <a:gd name="connsiteX29" fmla="*/ 422256 w 4913268"/>
                <a:gd name="connsiteY29" fmla="*/ 9652628 h 10844539"/>
                <a:gd name="connsiteX30" fmla="*/ 422256 w 4913268"/>
                <a:gd name="connsiteY30" fmla="*/ 9617459 h 10844539"/>
                <a:gd name="connsiteX31" fmla="*/ 527763 w 4913268"/>
                <a:gd name="connsiteY31" fmla="*/ 9775720 h 10844539"/>
                <a:gd name="connsiteX32" fmla="*/ 510179 w 4913268"/>
                <a:gd name="connsiteY32" fmla="*/ 9933982 h 10844539"/>
                <a:gd name="connsiteX33" fmla="*/ 492594 w 4913268"/>
                <a:gd name="connsiteY33" fmla="*/ 10092243 h 10844539"/>
                <a:gd name="connsiteX34" fmla="*/ 492594 w 4913268"/>
                <a:gd name="connsiteY34" fmla="*/ 10162582 h 10844539"/>
                <a:gd name="connsiteX35" fmla="*/ 562933 w 4913268"/>
                <a:gd name="connsiteY35" fmla="*/ 10180166 h 10844539"/>
                <a:gd name="connsiteX36" fmla="*/ 615686 w 4913268"/>
                <a:gd name="connsiteY36" fmla="*/ 9933982 h 10844539"/>
                <a:gd name="connsiteX37" fmla="*/ 615686 w 4913268"/>
                <a:gd name="connsiteY37" fmla="*/ 9670213 h 10844539"/>
                <a:gd name="connsiteX38" fmla="*/ 562933 w 4913268"/>
                <a:gd name="connsiteY38" fmla="*/ 9318520 h 10844539"/>
                <a:gd name="connsiteX39" fmla="*/ 527763 w 4913268"/>
                <a:gd name="connsiteY39" fmla="*/ 9089920 h 10844539"/>
                <a:gd name="connsiteX40" fmla="*/ 492594 w 4913268"/>
                <a:gd name="connsiteY40" fmla="*/ 8861320 h 10844539"/>
                <a:gd name="connsiteX41" fmla="*/ 562933 w 4913268"/>
                <a:gd name="connsiteY41" fmla="*/ 8579966 h 10844539"/>
                <a:gd name="connsiteX42" fmla="*/ 502642 w 4913268"/>
                <a:gd name="connsiteY42" fmla="*/ 8218225 h 10844539"/>
                <a:gd name="connsiteX43" fmla="*/ 974382 w 4913268"/>
                <a:gd name="connsiteY43" fmla="*/ 6496406 h 10844539"/>
                <a:gd name="connsiteX44" fmla="*/ 1067405 w 4913268"/>
                <a:gd name="connsiteY44" fmla="*/ 5613190 h 10844539"/>
                <a:gd name="connsiteX45" fmla="*/ 1093998 w 4913268"/>
                <a:gd name="connsiteY45" fmla="*/ 5115544 h 10844539"/>
                <a:gd name="connsiteX46" fmla="*/ 1130115 w 4913268"/>
                <a:gd name="connsiteY46" fmla="*/ 5187606 h 10844539"/>
                <a:gd name="connsiteX47" fmla="*/ 1207423 w 4913268"/>
                <a:gd name="connsiteY47" fmla="*/ 5640520 h 10844539"/>
                <a:gd name="connsiteX48" fmla="*/ 1325236 w 4913268"/>
                <a:gd name="connsiteY48" fmla="*/ 6306071 h 10844539"/>
                <a:gd name="connsiteX49" fmla="*/ 1193086 w 4913268"/>
                <a:gd name="connsiteY49" fmla="*/ 6738454 h 10844539"/>
                <a:gd name="connsiteX50" fmla="*/ 822515 w 4913268"/>
                <a:gd name="connsiteY50" fmla="*/ 7772698 h 10844539"/>
                <a:gd name="connsiteX51" fmla="*/ 698306 w 4913268"/>
                <a:gd name="connsiteY51" fmla="*/ 8794611 h 10844539"/>
                <a:gd name="connsiteX52" fmla="*/ 861871 w 4913268"/>
                <a:gd name="connsiteY52" fmla="*/ 9863643 h 10844539"/>
                <a:gd name="connsiteX53" fmla="*/ 1020133 w 4913268"/>
                <a:gd name="connsiteY53" fmla="*/ 10602197 h 10844539"/>
                <a:gd name="connsiteX54" fmla="*/ 1090471 w 4913268"/>
                <a:gd name="connsiteY54" fmla="*/ 10813213 h 10844539"/>
                <a:gd name="connsiteX55" fmla="*/ 1178394 w 4913268"/>
                <a:gd name="connsiteY55" fmla="*/ 10813213 h 10844539"/>
                <a:gd name="connsiteX56" fmla="*/ 1948698 w 4913268"/>
                <a:gd name="connsiteY56" fmla="*/ 10838613 h 10844539"/>
                <a:gd name="connsiteX57" fmla="*/ 2338979 w 4913268"/>
                <a:gd name="connsiteY57" fmla="*/ 10821028 h 10844539"/>
                <a:gd name="connsiteX58" fmla="*/ 2356563 w 4913268"/>
                <a:gd name="connsiteY58" fmla="*/ 10004320 h 10844539"/>
                <a:gd name="connsiteX59" fmla="*/ 2338979 w 4913268"/>
                <a:gd name="connsiteY59" fmla="*/ 9441613 h 10844539"/>
                <a:gd name="connsiteX60" fmla="*/ 2310160 w 4913268"/>
                <a:gd name="connsiteY60" fmla="*/ 9025932 h 10844539"/>
                <a:gd name="connsiteX61" fmla="*/ 2479656 w 4913268"/>
                <a:gd name="connsiteY61" fmla="*/ 9037166 h 10844539"/>
                <a:gd name="connsiteX62" fmla="*/ 2549994 w 4913268"/>
                <a:gd name="connsiteY62" fmla="*/ 9054751 h 10844539"/>
                <a:gd name="connsiteX63" fmla="*/ 2532410 w 4913268"/>
                <a:gd name="connsiteY63" fmla="*/ 9265766 h 10844539"/>
                <a:gd name="connsiteX64" fmla="*/ 2497240 w 4913268"/>
                <a:gd name="connsiteY64" fmla="*/ 9775720 h 10844539"/>
                <a:gd name="connsiteX65" fmla="*/ 2514825 w 4913268"/>
                <a:gd name="connsiteY65" fmla="*/ 10830797 h 10844539"/>
                <a:gd name="connsiteX66" fmla="*/ 2757590 w 4913268"/>
                <a:gd name="connsiteY66" fmla="*/ 10832263 h 10844539"/>
                <a:gd name="connsiteX67" fmla="*/ 3499563 w 4913268"/>
                <a:gd name="connsiteY67" fmla="*/ 10830797 h 10844539"/>
                <a:gd name="connsiteX68" fmla="*/ 3820483 w 4913268"/>
                <a:gd name="connsiteY68" fmla="*/ 10814678 h 10844539"/>
                <a:gd name="connsiteX69" fmla="*/ 3863467 w 4913268"/>
                <a:gd name="connsiteY69" fmla="*/ 10740920 h 10844539"/>
                <a:gd name="connsiteX70" fmla="*/ 3914756 w 4913268"/>
                <a:gd name="connsiteY70" fmla="*/ 10366759 h 10844539"/>
                <a:gd name="connsiteX71" fmla="*/ 4117956 w 4913268"/>
                <a:gd name="connsiteY71" fmla="*/ 9172470 h 10844539"/>
                <a:gd name="connsiteX72" fmla="*/ 4170011 w 4913268"/>
                <a:gd name="connsiteY72" fmla="*/ 8737391 h 10844539"/>
                <a:gd name="connsiteX73" fmla="*/ 4161486 w 4913268"/>
                <a:gd name="connsiteY73" fmla="*/ 8078640 h 10844539"/>
                <a:gd name="connsiteX74" fmla="*/ 4048340 w 4913268"/>
                <a:gd name="connsiteY74" fmla="*/ 7368455 h 10844539"/>
                <a:gd name="connsiteX75" fmla="*/ 3752447 w 4913268"/>
                <a:gd name="connsiteY75" fmla="*/ 6709857 h 10844539"/>
                <a:gd name="connsiteX76" fmla="*/ 3576297 w 4913268"/>
                <a:gd name="connsiteY76" fmla="*/ 6287204 h 10844539"/>
                <a:gd name="connsiteX77" fmla="*/ 3622656 w 4913268"/>
                <a:gd name="connsiteY77" fmla="*/ 5889520 h 10844539"/>
                <a:gd name="connsiteX78" fmla="*/ 3692994 w 4913268"/>
                <a:gd name="connsiteY78" fmla="*/ 5397151 h 10844539"/>
                <a:gd name="connsiteX79" fmla="*/ 3710579 w 4913268"/>
                <a:gd name="connsiteY79" fmla="*/ 5115797 h 10844539"/>
                <a:gd name="connsiteX80" fmla="*/ 3734304 w 4913268"/>
                <a:gd name="connsiteY80" fmla="*/ 5363936 h 10844539"/>
                <a:gd name="connsiteX81" fmla="*/ 3766752 w 4913268"/>
                <a:gd name="connsiteY81" fmla="*/ 6059505 h 10844539"/>
                <a:gd name="connsiteX82" fmla="*/ 3779452 w 4913268"/>
                <a:gd name="connsiteY82" fmla="*/ 6387263 h 10844539"/>
                <a:gd name="connsiteX83" fmla="*/ 3921594 w 4913268"/>
                <a:gd name="connsiteY83" fmla="*/ 6979766 h 10844539"/>
                <a:gd name="connsiteX84" fmla="*/ 4079856 w 4913268"/>
                <a:gd name="connsiteY84" fmla="*/ 7542474 h 10844539"/>
                <a:gd name="connsiteX85" fmla="*/ 4417591 w 4913268"/>
                <a:gd name="connsiteY85" fmla="*/ 8314523 h 10844539"/>
                <a:gd name="connsiteX86" fmla="*/ 4322970 w 4913268"/>
                <a:gd name="connsiteY86" fmla="*/ 8652537 h 10844539"/>
                <a:gd name="connsiteX87" fmla="*/ 4255213 w 4913268"/>
                <a:gd name="connsiteY87" fmla="*/ 8894536 h 10844539"/>
                <a:gd name="connsiteX88" fmla="*/ 4228348 w 4913268"/>
                <a:gd name="connsiteY88" fmla="*/ 9189566 h 10844539"/>
                <a:gd name="connsiteX89" fmla="*/ 4220533 w 4913268"/>
                <a:gd name="connsiteY89" fmla="*/ 10039489 h 10844539"/>
                <a:gd name="connsiteX90" fmla="*/ 4308456 w 4913268"/>
                <a:gd name="connsiteY90" fmla="*/ 10144997 h 10844539"/>
                <a:gd name="connsiteX91" fmla="*/ 4343625 w 4913268"/>
                <a:gd name="connsiteY91" fmla="*/ 10144997 h 10844539"/>
                <a:gd name="connsiteX92" fmla="*/ 4361210 w 4913268"/>
                <a:gd name="connsiteY92" fmla="*/ 10057074 h 10844539"/>
                <a:gd name="connsiteX93" fmla="*/ 4326040 w 4913268"/>
                <a:gd name="connsiteY93" fmla="*/ 9916397 h 10844539"/>
                <a:gd name="connsiteX94" fmla="*/ 4343625 w 4913268"/>
                <a:gd name="connsiteY94" fmla="*/ 9722966 h 10844539"/>
                <a:gd name="connsiteX95" fmla="*/ 4478929 w 4913268"/>
                <a:gd name="connsiteY95" fmla="*/ 9036189 h 10844539"/>
                <a:gd name="connsiteX96" fmla="*/ 4574667 w 4913268"/>
                <a:gd name="connsiteY96" fmla="*/ 9312659 h 10844539"/>
                <a:gd name="connsiteX97" fmla="*/ 4549267 w 4913268"/>
                <a:gd name="connsiteY97" fmla="*/ 9668259 h 10844539"/>
                <a:gd name="connsiteX98" fmla="*/ 4475998 w 4913268"/>
                <a:gd name="connsiteY98" fmla="*/ 9824566 h 10844539"/>
                <a:gd name="connsiteX99" fmla="*/ 4449133 w 4913268"/>
                <a:gd name="connsiteY99" fmla="*/ 10009693 h 10844539"/>
                <a:gd name="connsiteX100" fmla="*/ 4658194 w 4913268"/>
                <a:gd name="connsiteY100" fmla="*/ 9977455 h 10844539"/>
                <a:gd name="connsiteX101" fmla="*/ 4712902 w 4913268"/>
                <a:gd name="connsiteY101" fmla="*/ 10074659 h 10844539"/>
                <a:gd name="connsiteX102" fmla="*/ 4783240 w 4913268"/>
                <a:gd name="connsiteY102" fmla="*/ 9916397 h 10844539"/>
                <a:gd name="connsiteX103" fmla="*/ 4842344 w 4913268"/>
                <a:gd name="connsiteY103" fmla="*/ 9492901 h 10844539"/>
                <a:gd name="connsiteX104" fmla="*/ 4910240 w 4913268"/>
                <a:gd name="connsiteY104" fmla="*/ 9254043 h 10844539"/>
                <a:gd name="connsiteX105" fmla="*/ 4893633 w 4913268"/>
                <a:gd name="connsiteY105" fmla="*/ 8956082 h 10844539"/>
                <a:gd name="connsiteX106" fmla="*/ 4824201 w 4913268"/>
                <a:gd name="connsiteY106" fmla="*/ 8494835 h 10844539"/>
                <a:gd name="connsiteX107" fmla="*/ 4720438 w 4913268"/>
                <a:gd name="connsiteY107" fmla="*/ 7532146 h 10844539"/>
                <a:gd name="connsiteX108" fmla="*/ 4705086 w 4913268"/>
                <a:gd name="connsiteY108" fmla="*/ 6929803 h 10844539"/>
                <a:gd name="connsiteX109" fmla="*/ 4633144 w 4913268"/>
                <a:gd name="connsiteY109" fmla="*/ 6381611 h 10844539"/>
                <a:gd name="connsiteX110" fmla="*/ 4509423 w 4913268"/>
                <a:gd name="connsiteY110" fmla="*/ 5797689 h 10844539"/>
                <a:gd name="connsiteX111" fmla="*/ 4468950 w 4913268"/>
                <a:gd name="connsiteY111" fmla="*/ 4536900 h 10844539"/>
                <a:gd name="connsiteX112" fmla="*/ 4486334 w 4913268"/>
                <a:gd name="connsiteY112" fmla="*/ 3790581 h 10844539"/>
                <a:gd name="connsiteX113" fmla="*/ 4249079 w 4913268"/>
                <a:gd name="connsiteY113" fmla="*/ 3340208 h 10844539"/>
                <a:gd name="connsiteX114" fmla="*/ 3999320 w 4913268"/>
                <a:gd name="connsiteY114" fmla="*/ 3134280 h 10844539"/>
                <a:gd name="connsiteX115" fmla="*/ 3678324 w 4913268"/>
                <a:gd name="connsiteY115" fmla="*/ 3002758 h 10844539"/>
                <a:gd name="connsiteX116" fmla="*/ 3402429 w 4913268"/>
                <a:gd name="connsiteY116" fmla="*/ 2835938 h 10844539"/>
                <a:gd name="connsiteX117" fmla="*/ 3024779 w 4913268"/>
                <a:gd name="connsiteY117" fmla="*/ 2618782 h 10844539"/>
                <a:gd name="connsiteX118" fmla="*/ 2932566 w 4913268"/>
                <a:gd name="connsiteY118" fmla="*/ 2321634 h 10844539"/>
                <a:gd name="connsiteX119" fmla="*/ 2940426 w 4913268"/>
                <a:gd name="connsiteY119" fmla="*/ 2048534 h 10844539"/>
                <a:gd name="connsiteX120" fmla="*/ 3136471 w 4913268"/>
                <a:gd name="connsiteY120" fmla="*/ 2055350 h 10844539"/>
                <a:gd name="connsiteX121" fmla="*/ 3381669 w 4913268"/>
                <a:gd name="connsiteY121" fmla="*/ 2064655 h 10844539"/>
                <a:gd name="connsiteX122" fmla="*/ 3456335 w 4913268"/>
                <a:gd name="connsiteY122" fmla="*/ 1872657 h 10844539"/>
                <a:gd name="connsiteX123" fmla="*/ 3490152 w 4913268"/>
                <a:gd name="connsiteY123" fmla="*/ 1834162 h 10844539"/>
                <a:gd name="connsiteX124" fmla="*/ 3544393 w 4913268"/>
                <a:gd name="connsiteY124" fmla="*/ 1774720 h 10844539"/>
                <a:gd name="connsiteX125" fmla="*/ 3517148 w 4913268"/>
                <a:gd name="connsiteY125" fmla="*/ 1698444 h 10844539"/>
                <a:gd name="connsiteX126" fmla="*/ 3479084 w 4913268"/>
                <a:gd name="connsiteY126" fmla="*/ 1672741 h 10844539"/>
                <a:gd name="connsiteX127" fmla="*/ 3538167 w 4913268"/>
                <a:gd name="connsiteY127" fmla="*/ 1647680 h 10844539"/>
                <a:gd name="connsiteX128" fmla="*/ 3581842 w 4913268"/>
                <a:gd name="connsiteY128" fmla="*/ 1598300 h 10844539"/>
                <a:gd name="connsiteX129" fmla="*/ 3576833 w 4913268"/>
                <a:gd name="connsiteY129" fmla="*/ 1533129 h 10844539"/>
                <a:gd name="connsiteX130" fmla="*/ 3582358 w 4913268"/>
                <a:gd name="connsiteY130" fmla="*/ 1437316 h 10844539"/>
                <a:gd name="connsiteX131" fmla="*/ 3625953 w 4913268"/>
                <a:gd name="connsiteY131" fmla="*/ 1394453 h 10844539"/>
                <a:gd name="connsiteX132" fmla="*/ 3724744 w 4913268"/>
                <a:gd name="connsiteY132" fmla="*/ 1373572 h 10844539"/>
                <a:gd name="connsiteX133" fmla="*/ 3777254 w 4913268"/>
                <a:gd name="connsiteY133" fmla="*/ 1295174 h 10844539"/>
                <a:gd name="connsiteX134" fmla="*/ 3694093 w 4913268"/>
                <a:gd name="connsiteY134" fmla="*/ 1189665 h 10844539"/>
                <a:gd name="connsiteX135" fmla="*/ 3635111 w 4913268"/>
                <a:gd name="connsiteY135" fmla="*/ 1106749 h 10844539"/>
                <a:gd name="connsiteX136" fmla="*/ 3576129 w 4913268"/>
                <a:gd name="connsiteY136" fmla="*/ 991838 h 10844539"/>
                <a:gd name="connsiteX137" fmla="*/ 3618394 w 4913268"/>
                <a:gd name="connsiteY137" fmla="*/ 798392 h 10844539"/>
                <a:gd name="connsiteX138" fmla="*/ 3578949 w 4913268"/>
                <a:gd name="connsiteY138" fmla="*/ 379767 h 10844539"/>
                <a:gd name="connsiteX139" fmla="*/ 3230479 w 4913268"/>
                <a:gd name="connsiteY139" fmla="*/ 98358 h 10844539"/>
                <a:gd name="connsiteX140" fmla="*/ 2717060 w 4913268"/>
                <a:gd name="connsiteY140" fmla="*/ 854 h 10844539"/>
                <a:gd name="connsiteX141" fmla="*/ 2198302 w 4913268"/>
                <a:gd name="connsiteY141" fmla="*/ 70479 h 10844539"/>
                <a:gd name="connsiteX142" fmla="*/ 1776271 w 4913268"/>
                <a:gd name="connsiteY142" fmla="*/ 367951 h 10844539"/>
                <a:gd name="connsiteX143" fmla="*/ 1639257 w 4913268"/>
                <a:gd name="connsiteY143" fmla="*/ 692168 h 10844539"/>
                <a:gd name="connsiteX144" fmla="*/ 1628634 w 4913268"/>
                <a:gd name="connsiteY144" fmla="*/ 1143873 h 10844539"/>
                <a:gd name="connsiteX145" fmla="*/ 1792184 w 4913268"/>
                <a:gd name="connsiteY145" fmla="*/ 1466621 h 10844539"/>
                <a:gd name="connsiteX146" fmla="*/ 2061231 w 4913268"/>
                <a:gd name="connsiteY146" fmla="*/ 1853320 h 10844539"/>
                <a:gd name="connsiteX147" fmla="*/ 2064963 w 4913268"/>
                <a:gd name="connsiteY147" fmla="*/ 2162318 h 10844539"/>
                <a:gd name="connsiteX148" fmla="*/ 2004871 w 4913268"/>
                <a:gd name="connsiteY148" fmla="*/ 2513274 h 10844539"/>
                <a:gd name="connsiteX149" fmla="*/ 1562185 w 4913268"/>
                <a:gd name="connsiteY149" fmla="*/ 2813051 h 10844539"/>
                <a:gd name="connsiteX150" fmla="*/ 1139317 w 4913268"/>
                <a:gd name="connsiteY150" fmla="*/ 3020995 h 10844539"/>
                <a:gd name="connsiteX0" fmla="*/ 1139317 w 4913268"/>
                <a:gd name="connsiteY0" fmla="*/ 3020995 h 10844539"/>
                <a:gd name="connsiteX1" fmla="*/ 521192 w 4913268"/>
                <a:gd name="connsiteY1" fmla="*/ 3348556 h 10844539"/>
                <a:gd name="connsiteX2" fmla="*/ 332099 w 4913268"/>
                <a:gd name="connsiteY2" fmla="*/ 4163157 h 10844539"/>
                <a:gd name="connsiteX3" fmla="*/ 354011 w 4913268"/>
                <a:gd name="connsiteY3" fmla="*/ 5141058 h 10844539"/>
                <a:gd name="connsiteX4" fmla="*/ 305583 w 4913268"/>
                <a:gd name="connsiteY4" fmla="*/ 5727630 h 10844539"/>
                <a:gd name="connsiteX5" fmla="*/ 145298 w 4913268"/>
                <a:gd name="connsiteY5" fmla="*/ 6569807 h 10844539"/>
                <a:gd name="connsiteX6" fmla="*/ 95824 w 4913268"/>
                <a:gd name="connsiteY6" fmla="*/ 7433059 h 10844539"/>
                <a:gd name="connsiteX7" fmla="*/ 83682 w 4913268"/>
                <a:gd name="connsiteY7" fmla="*/ 8064430 h 10844539"/>
                <a:gd name="connsiteX8" fmla="*/ 51583 w 4913268"/>
                <a:gd name="connsiteY8" fmla="*/ 8331549 h 10844539"/>
                <a:gd name="connsiteX9" fmla="*/ 51583 w 4913268"/>
                <a:gd name="connsiteY9" fmla="*/ 8601459 h 10844539"/>
                <a:gd name="connsiteX10" fmla="*/ 158486 w 4913268"/>
                <a:gd name="connsiteY10" fmla="*/ 8755813 h 10844539"/>
                <a:gd name="connsiteX11" fmla="*/ 105733 w 4913268"/>
                <a:gd name="connsiteY11" fmla="*/ 8808566 h 10844539"/>
                <a:gd name="connsiteX12" fmla="*/ 193656 w 4913268"/>
                <a:gd name="connsiteY12" fmla="*/ 8878905 h 10844539"/>
                <a:gd name="connsiteX13" fmla="*/ 211240 w 4913268"/>
                <a:gd name="connsiteY13" fmla="*/ 8949243 h 10844539"/>
                <a:gd name="connsiteX14" fmla="*/ 211240 w 4913268"/>
                <a:gd name="connsiteY14" fmla="*/ 9001997 h 10844539"/>
                <a:gd name="connsiteX15" fmla="*/ 158486 w 4913268"/>
                <a:gd name="connsiteY15" fmla="*/ 9072336 h 10844539"/>
                <a:gd name="connsiteX16" fmla="*/ 105733 w 4913268"/>
                <a:gd name="connsiteY16" fmla="*/ 9177843 h 10844539"/>
                <a:gd name="connsiteX17" fmla="*/ 52979 w 4913268"/>
                <a:gd name="connsiteY17" fmla="*/ 9511951 h 10844539"/>
                <a:gd name="connsiteX18" fmla="*/ 225 w 4913268"/>
                <a:gd name="connsiteY18" fmla="*/ 9775720 h 10844539"/>
                <a:gd name="connsiteX19" fmla="*/ 35394 w 4913268"/>
                <a:gd name="connsiteY19" fmla="*/ 9898813 h 10844539"/>
                <a:gd name="connsiteX20" fmla="*/ 70563 w 4913268"/>
                <a:gd name="connsiteY20" fmla="*/ 10057074 h 10844539"/>
                <a:gd name="connsiteX21" fmla="*/ 228825 w 4913268"/>
                <a:gd name="connsiteY21" fmla="*/ 10303259 h 10844539"/>
                <a:gd name="connsiteX22" fmla="*/ 422256 w 4913268"/>
                <a:gd name="connsiteY22" fmla="*/ 10479105 h 10844539"/>
                <a:gd name="connsiteX23" fmla="*/ 527763 w 4913268"/>
                <a:gd name="connsiteY23" fmla="*/ 10496689 h 10844539"/>
                <a:gd name="connsiteX24" fmla="*/ 562933 w 4913268"/>
                <a:gd name="connsiteY24" fmla="*/ 10479105 h 10844539"/>
                <a:gd name="connsiteX25" fmla="*/ 510179 w 4913268"/>
                <a:gd name="connsiteY25" fmla="*/ 10356013 h 10844539"/>
                <a:gd name="connsiteX26" fmla="*/ 457425 w 4913268"/>
                <a:gd name="connsiteY26" fmla="*/ 10285674 h 10844539"/>
                <a:gd name="connsiteX27" fmla="*/ 369502 w 4913268"/>
                <a:gd name="connsiteY27" fmla="*/ 10162582 h 10844539"/>
                <a:gd name="connsiteX28" fmla="*/ 351917 w 4913268"/>
                <a:gd name="connsiteY28" fmla="*/ 9846059 h 10844539"/>
                <a:gd name="connsiteX29" fmla="*/ 422256 w 4913268"/>
                <a:gd name="connsiteY29" fmla="*/ 9652628 h 10844539"/>
                <a:gd name="connsiteX30" fmla="*/ 422256 w 4913268"/>
                <a:gd name="connsiteY30" fmla="*/ 9617459 h 10844539"/>
                <a:gd name="connsiteX31" fmla="*/ 527763 w 4913268"/>
                <a:gd name="connsiteY31" fmla="*/ 9775720 h 10844539"/>
                <a:gd name="connsiteX32" fmla="*/ 510179 w 4913268"/>
                <a:gd name="connsiteY32" fmla="*/ 9933982 h 10844539"/>
                <a:gd name="connsiteX33" fmla="*/ 492594 w 4913268"/>
                <a:gd name="connsiteY33" fmla="*/ 10092243 h 10844539"/>
                <a:gd name="connsiteX34" fmla="*/ 492594 w 4913268"/>
                <a:gd name="connsiteY34" fmla="*/ 10162582 h 10844539"/>
                <a:gd name="connsiteX35" fmla="*/ 562933 w 4913268"/>
                <a:gd name="connsiteY35" fmla="*/ 10180166 h 10844539"/>
                <a:gd name="connsiteX36" fmla="*/ 615686 w 4913268"/>
                <a:gd name="connsiteY36" fmla="*/ 9933982 h 10844539"/>
                <a:gd name="connsiteX37" fmla="*/ 615686 w 4913268"/>
                <a:gd name="connsiteY37" fmla="*/ 9670213 h 10844539"/>
                <a:gd name="connsiteX38" fmla="*/ 562933 w 4913268"/>
                <a:gd name="connsiteY38" fmla="*/ 9318520 h 10844539"/>
                <a:gd name="connsiteX39" fmla="*/ 527763 w 4913268"/>
                <a:gd name="connsiteY39" fmla="*/ 9089920 h 10844539"/>
                <a:gd name="connsiteX40" fmla="*/ 492594 w 4913268"/>
                <a:gd name="connsiteY40" fmla="*/ 8861320 h 10844539"/>
                <a:gd name="connsiteX41" fmla="*/ 562933 w 4913268"/>
                <a:gd name="connsiteY41" fmla="*/ 8579966 h 10844539"/>
                <a:gd name="connsiteX42" fmla="*/ 502642 w 4913268"/>
                <a:gd name="connsiteY42" fmla="*/ 8218225 h 10844539"/>
                <a:gd name="connsiteX43" fmla="*/ 974382 w 4913268"/>
                <a:gd name="connsiteY43" fmla="*/ 6496406 h 10844539"/>
                <a:gd name="connsiteX44" fmla="*/ 1067405 w 4913268"/>
                <a:gd name="connsiteY44" fmla="*/ 5613190 h 10844539"/>
                <a:gd name="connsiteX45" fmla="*/ 1093998 w 4913268"/>
                <a:gd name="connsiteY45" fmla="*/ 5115544 h 10844539"/>
                <a:gd name="connsiteX46" fmla="*/ 1130115 w 4913268"/>
                <a:gd name="connsiteY46" fmla="*/ 5187606 h 10844539"/>
                <a:gd name="connsiteX47" fmla="*/ 1207423 w 4913268"/>
                <a:gd name="connsiteY47" fmla="*/ 5640520 h 10844539"/>
                <a:gd name="connsiteX48" fmla="*/ 1325236 w 4913268"/>
                <a:gd name="connsiteY48" fmla="*/ 6306071 h 10844539"/>
                <a:gd name="connsiteX49" fmla="*/ 1193086 w 4913268"/>
                <a:gd name="connsiteY49" fmla="*/ 6738454 h 10844539"/>
                <a:gd name="connsiteX50" fmla="*/ 822515 w 4913268"/>
                <a:gd name="connsiteY50" fmla="*/ 7772698 h 10844539"/>
                <a:gd name="connsiteX51" fmla="*/ 698306 w 4913268"/>
                <a:gd name="connsiteY51" fmla="*/ 8794611 h 10844539"/>
                <a:gd name="connsiteX52" fmla="*/ 861871 w 4913268"/>
                <a:gd name="connsiteY52" fmla="*/ 9863643 h 10844539"/>
                <a:gd name="connsiteX53" fmla="*/ 1020133 w 4913268"/>
                <a:gd name="connsiteY53" fmla="*/ 10602197 h 10844539"/>
                <a:gd name="connsiteX54" fmla="*/ 1090471 w 4913268"/>
                <a:gd name="connsiteY54" fmla="*/ 10813213 h 10844539"/>
                <a:gd name="connsiteX55" fmla="*/ 1178394 w 4913268"/>
                <a:gd name="connsiteY55" fmla="*/ 10813213 h 10844539"/>
                <a:gd name="connsiteX56" fmla="*/ 1948698 w 4913268"/>
                <a:gd name="connsiteY56" fmla="*/ 10838613 h 10844539"/>
                <a:gd name="connsiteX57" fmla="*/ 2338979 w 4913268"/>
                <a:gd name="connsiteY57" fmla="*/ 10821028 h 10844539"/>
                <a:gd name="connsiteX58" fmla="*/ 2356563 w 4913268"/>
                <a:gd name="connsiteY58" fmla="*/ 10004320 h 10844539"/>
                <a:gd name="connsiteX59" fmla="*/ 2338979 w 4913268"/>
                <a:gd name="connsiteY59" fmla="*/ 9441613 h 10844539"/>
                <a:gd name="connsiteX60" fmla="*/ 2310160 w 4913268"/>
                <a:gd name="connsiteY60" fmla="*/ 9025932 h 10844539"/>
                <a:gd name="connsiteX61" fmla="*/ 2479656 w 4913268"/>
                <a:gd name="connsiteY61" fmla="*/ 9037166 h 10844539"/>
                <a:gd name="connsiteX62" fmla="*/ 2549994 w 4913268"/>
                <a:gd name="connsiteY62" fmla="*/ 9054751 h 10844539"/>
                <a:gd name="connsiteX63" fmla="*/ 2532410 w 4913268"/>
                <a:gd name="connsiteY63" fmla="*/ 9265766 h 10844539"/>
                <a:gd name="connsiteX64" fmla="*/ 2497240 w 4913268"/>
                <a:gd name="connsiteY64" fmla="*/ 9775720 h 10844539"/>
                <a:gd name="connsiteX65" fmla="*/ 2514825 w 4913268"/>
                <a:gd name="connsiteY65" fmla="*/ 10830797 h 10844539"/>
                <a:gd name="connsiteX66" fmla="*/ 2757590 w 4913268"/>
                <a:gd name="connsiteY66" fmla="*/ 10832263 h 10844539"/>
                <a:gd name="connsiteX67" fmla="*/ 3499563 w 4913268"/>
                <a:gd name="connsiteY67" fmla="*/ 10830797 h 10844539"/>
                <a:gd name="connsiteX68" fmla="*/ 3820483 w 4913268"/>
                <a:gd name="connsiteY68" fmla="*/ 10814678 h 10844539"/>
                <a:gd name="connsiteX69" fmla="*/ 3863467 w 4913268"/>
                <a:gd name="connsiteY69" fmla="*/ 10740920 h 10844539"/>
                <a:gd name="connsiteX70" fmla="*/ 3914756 w 4913268"/>
                <a:gd name="connsiteY70" fmla="*/ 10366759 h 10844539"/>
                <a:gd name="connsiteX71" fmla="*/ 4117956 w 4913268"/>
                <a:gd name="connsiteY71" fmla="*/ 9172470 h 10844539"/>
                <a:gd name="connsiteX72" fmla="*/ 4170011 w 4913268"/>
                <a:gd name="connsiteY72" fmla="*/ 8737391 h 10844539"/>
                <a:gd name="connsiteX73" fmla="*/ 4161486 w 4913268"/>
                <a:gd name="connsiteY73" fmla="*/ 8078640 h 10844539"/>
                <a:gd name="connsiteX74" fmla="*/ 4048340 w 4913268"/>
                <a:gd name="connsiteY74" fmla="*/ 7368455 h 10844539"/>
                <a:gd name="connsiteX75" fmla="*/ 3752447 w 4913268"/>
                <a:gd name="connsiteY75" fmla="*/ 6709857 h 10844539"/>
                <a:gd name="connsiteX76" fmla="*/ 3576297 w 4913268"/>
                <a:gd name="connsiteY76" fmla="*/ 6287204 h 10844539"/>
                <a:gd name="connsiteX77" fmla="*/ 3622656 w 4913268"/>
                <a:gd name="connsiteY77" fmla="*/ 5889520 h 10844539"/>
                <a:gd name="connsiteX78" fmla="*/ 3692994 w 4913268"/>
                <a:gd name="connsiteY78" fmla="*/ 5397151 h 10844539"/>
                <a:gd name="connsiteX79" fmla="*/ 3710579 w 4913268"/>
                <a:gd name="connsiteY79" fmla="*/ 5115797 h 10844539"/>
                <a:gd name="connsiteX80" fmla="*/ 3734304 w 4913268"/>
                <a:gd name="connsiteY80" fmla="*/ 5363936 h 10844539"/>
                <a:gd name="connsiteX81" fmla="*/ 3766752 w 4913268"/>
                <a:gd name="connsiteY81" fmla="*/ 6059505 h 10844539"/>
                <a:gd name="connsiteX82" fmla="*/ 3779452 w 4913268"/>
                <a:gd name="connsiteY82" fmla="*/ 6387263 h 10844539"/>
                <a:gd name="connsiteX83" fmla="*/ 3921594 w 4913268"/>
                <a:gd name="connsiteY83" fmla="*/ 6979766 h 10844539"/>
                <a:gd name="connsiteX84" fmla="*/ 4079856 w 4913268"/>
                <a:gd name="connsiteY84" fmla="*/ 7542474 h 10844539"/>
                <a:gd name="connsiteX85" fmla="*/ 4417591 w 4913268"/>
                <a:gd name="connsiteY85" fmla="*/ 8314523 h 10844539"/>
                <a:gd name="connsiteX86" fmla="*/ 4322970 w 4913268"/>
                <a:gd name="connsiteY86" fmla="*/ 8652537 h 10844539"/>
                <a:gd name="connsiteX87" fmla="*/ 4255213 w 4913268"/>
                <a:gd name="connsiteY87" fmla="*/ 8894536 h 10844539"/>
                <a:gd name="connsiteX88" fmla="*/ 4228348 w 4913268"/>
                <a:gd name="connsiteY88" fmla="*/ 9189566 h 10844539"/>
                <a:gd name="connsiteX89" fmla="*/ 4220533 w 4913268"/>
                <a:gd name="connsiteY89" fmla="*/ 10039489 h 10844539"/>
                <a:gd name="connsiteX90" fmla="*/ 4308456 w 4913268"/>
                <a:gd name="connsiteY90" fmla="*/ 10144997 h 10844539"/>
                <a:gd name="connsiteX91" fmla="*/ 4343625 w 4913268"/>
                <a:gd name="connsiteY91" fmla="*/ 10144997 h 10844539"/>
                <a:gd name="connsiteX92" fmla="*/ 4361210 w 4913268"/>
                <a:gd name="connsiteY92" fmla="*/ 10057074 h 10844539"/>
                <a:gd name="connsiteX93" fmla="*/ 4326040 w 4913268"/>
                <a:gd name="connsiteY93" fmla="*/ 9916397 h 10844539"/>
                <a:gd name="connsiteX94" fmla="*/ 4343625 w 4913268"/>
                <a:gd name="connsiteY94" fmla="*/ 9722966 h 10844539"/>
                <a:gd name="connsiteX95" fmla="*/ 4478929 w 4913268"/>
                <a:gd name="connsiteY95" fmla="*/ 9036189 h 10844539"/>
                <a:gd name="connsiteX96" fmla="*/ 4574667 w 4913268"/>
                <a:gd name="connsiteY96" fmla="*/ 9312659 h 10844539"/>
                <a:gd name="connsiteX97" fmla="*/ 4549267 w 4913268"/>
                <a:gd name="connsiteY97" fmla="*/ 9668259 h 10844539"/>
                <a:gd name="connsiteX98" fmla="*/ 4475998 w 4913268"/>
                <a:gd name="connsiteY98" fmla="*/ 9824566 h 10844539"/>
                <a:gd name="connsiteX99" fmla="*/ 4449133 w 4913268"/>
                <a:gd name="connsiteY99" fmla="*/ 10009693 h 10844539"/>
                <a:gd name="connsiteX100" fmla="*/ 4658194 w 4913268"/>
                <a:gd name="connsiteY100" fmla="*/ 9977455 h 10844539"/>
                <a:gd name="connsiteX101" fmla="*/ 4712902 w 4913268"/>
                <a:gd name="connsiteY101" fmla="*/ 10074659 h 10844539"/>
                <a:gd name="connsiteX102" fmla="*/ 4776890 w 4913268"/>
                <a:gd name="connsiteY102" fmla="*/ 9700497 h 10844539"/>
                <a:gd name="connsiteX103" fmla="*/ 4842344 w 4913268"/>
                <a:gd name="connsiteY103" fmla="*/ 9492901 h 10844539"/>
                <a:gd name="connsiteX104" fmla="*/ 4910240 w 4913268"/>
                <a:gd name="connsiteY104" fmla="*/ 9254043 h 10844539"/>
                <a:gd name="connsiteX105" fmla="*/ 4893633 w 4913268"/>
                <a:gd name="connsiteY105" fmla="*/ 8956082 h 10844539"/>
                <a:gd name="connsiteX106" fmla="*/ 4824201 w 4913268"/>
                <a:gd name="connsiteY106" fmla="*/ 8494835 h 10844539"/>
                <a:gd name="connsiteX107" fmla="*/ 4720438 w 4913268"/>
                <a:gd name="connsiteY107" fmla="*/ 7532146 h 10844539"/>
                <a:gd name="connsiteX108" fmla="*/ 4705086 w 4913268"/>
                <a:gd name="connsiteY108" fmla="*/ 6929803 h 10844539"/>
                <a:gd name="connsiteX109" fmla="*/ 4633144 w 4913268"/>
                <a:gd name="connsiteY109" fmla="*/ 6381611 h 10844539"/>
                <a:gd name="connsiteX110" fmla="*/ 4509423 w 4913268"/>
                <a:gd name="connsiteY110" fmla="*/ 5797689 h 10844539"/>
                <a:gd name="connsiteX111" fmla="*/ 4468950 w 4913268"/>
                <a:gd name="connsiteY111" fmla="*/ 4536900 h 10844539"/>
                <a:gd name="connsiteX112" fmla="*/ 4486334 w 4913268"/>
                <a:gd name="connsiteY112" fmla="*/ 3790581 h 10844539"/>
                <a:gd name="connsiteX113" fmla="*/ 4249079 w 4913268"/>
                <a:gd name="connsiteY113" fmla="*/ 3340208 h 10844539"/>
                <a:gd name="connsiteX114" fmla="*/ 3999320 w 4913268"/>
                <a:gd name="connsiteY114" fmla="*/ 3134280 h 10844539"/>
                <a:gd name="connsiteX115" fmla="*/ 3678324 w 4913268"/>
                <a:gd name="connsiteY115" fmla="*/ 3002758 h 10844539"/>
                <a:gd name="connsiteX116" fmla="*/ 3402429 w 4913268"/>
                <a:gd name="connsiteY116" fmla="*/ 2835938 h 10844539"/>
                <a:gd name="connsiteX117" fmla="*/ 3024779 w 4913268"/>
                <a:gd name="connsiteY117" fmla="*/ 2618782 h 10844539"/>
                <a:gd name="connsiteX118" fmla="*/ 2932566 w 4913268"/>
                <a:gd name="connsiteY118" fmla="*/ 2321634 h 10844539"/>
                <a:gd name="connsiteX119" fmla="*/ 2940426 w 4913268"/>
                <a:gd name="connsiteY119" fmla="*/ 2048534 h 10844539"/>
                <a:gd name="connsiteX120" fmla="*/ 3136471 w 4913268"/>
                <a:gd name="connsiteY120" fmla="*/ 2055350 h 10844539"/>
                <a:gd name="connsiteX121" fmla="*/ 3381669 w 4913268"/>
                <a:gd name="connsiteY121" fmla="*/ 2064655 h 10844539"/>
                <a:gd name="connsiteX122" fmla="*/ 3456335 w 4913268"/>
                <a:gd name="connsiteY122" fmla="*/ 1872657 h 10844539"/>
                <a:gd name="connsiteX123" fmla="*/ 3490152 w 4913268"/>
                <a:gd name="connsiteY123" fmla="*/ 1834162 h 10844539"/>
                <a:gd name="connsiteX124" fmla="*/ 3544393 w 4913268"/>
                <a:gd name="connsiteY124" fmla="*/ 1774720 h 10844539"/>
                <a:gd name="connsiteX125" fmla="*/ 3517148 w 4913268"/>
                <a:gd name="connsiteY125" fmla="*/ 1698444 h 10844539"/>
                <a:gd name="connsiteX126" fmla="*/ 3479084 w 4913268"/>
                <a:gd name="connsiteY126" fmla="*/ 1672741 h 10844539"/>
                <a:gd name="connsiteX127" fmla="*/ 3538167 w 4913268"/>
                <a:gd name="connsiteY127" fmla="*/ 1647680 h 10844539"/>
                <a:gd name="connsiteX128" fmla="*/ 3581842 w 4913268"/>
                <a:gd name="connsiteY128" fmla="*/ 1598300 h 10844539"/>
                <a:gd name="connsiteX129" fmla="*/ 3576833 w 4913268"/>
                <a:gd name="connsiteY129" fmla="*/ 1533129 h 10844539"/>
                <a:gd name="connsiteX130" fmla="*/ 3582358 w 4913268"/>
                <a:gd name="connsiteY130" fmla="*/ 1437316 h 10844539"/>
                <a:gd name="connsiteX131" fmla="*/ 3625953 w 4913268"/>
                <a:gd name="connsiteY131" fmla="*/ 1394453 h 10844539"/>
                <a:gd name="connsiteX132" fmla="*/ 3724744 w 4913268"/>
                <a:gd name="connsiteY132" fmla="*/ 1373572 h 10844539"/>
                <a:gd name="connsiteX133" fmla="*/ 3777254 w 4913268"/>
                <a:gd name="connsiteY133" fmla="*/ 1295174 h 10844539"/>
                <a:gd name="connsiteX134" fmla="*/ 3694093 w 4913268"/>
                <a:gd name="connsiteY134" fmla="*/ 1189665 h 10844539"/>
                <a:gd name="connsiteX135" fmla="*/ 3635111 w 4913268"/>
                <a:gd name="connsiteY135" fmla="*/ 1106749 h 10844539"/>
                <a:gd name="connsiteX136" fmla="*/ 3576129 w 4913268"/>
                <a:gd name="connsiteY136" fmla="*/ 991838 h 10844539"/>
                <a:gd name="connsiteX137" fmla="*/ 3618394 w 4913268"/>
                <a:gd name="connsiteY137" fmla="*/ 798392 h 10844539"/>
                <a:gd name="connsiteX138" fmla="*/ 3578949 w 4913268"/>
                <a:gd name="connsiteY138" fmla="*/ 379767 h 10844539"/>
                <a:gd name="connsiteX139" fmla="*/ 3230479 w 4913268"/>
                <a:gd name="connsiteY139" fmla="*/ 98358 h 10844539"/>
                <a:gd name="connsiteX140" fmla="*/ 2717060 w 4913268"/>
                <a:gd name="connsiteY140" fmla="*/ 854 h 10844539"/>
                <a:gd name="connsiteX141" fmla="*/ 2198302 w 4913268"/>
                <a:gd name="connsiteY141" fmla="*/ 70479 h 10844539"/>
                <a:gd name="connsiteX142" fmla="*/ 1776271 w 4913268"/>
                <a:gd name="connsiteY142" fmla="*/ 367951 h 10844539"/>
                <a:gd name="connsiteX143" fmla="*/ 1639257 w 4913268"/>
                <a:gd name="connsiteY143" fmla="*/ 692168 h 10844539"/>
                <a:gd name="connsiteX144" fmla="*/ 1628634 w 4913268"/>
                <a:gd name="connsiteY144" fmla="*/ 1143873 h 10844539"/>
                <a:gd name="connsiteX145" fmla="*/ 1792184 w 4913268"/>
                <a:gd name="connsiteY145" fmla="*/ 1466621 h 10844539"/>
                <a:gd name="connsiteX146" fmla="*/ 2061231 w 4913268"/>
                <a:gd name="connsiteY146" fmla="*/ 1853320 h 10844539"/>
                <a:gd name="connsiteX147" fmla="*/ 2064963 w 4913268"/>
                <a:gd name="connsiteY147" fmla="*/ 2162318 h 10844539"/>
                <a:gd name="connsiteX148" fmla="*/ 2004871 w 4913268"/>
                <a:gd name="connsiteY148" fmla="*/ 2513274 h 10844539"/>
                <a:gd name="connsiteX149" fmla="*/ 1562185 w 4913268"/>
                <a:gd name="connsiteY149" fmla="*/ 2813051 h 10844539"/>
                <a:gd name="connsiteX150" fmla="*/ 1139317 w 4913268"/>
                <a:gd name="connsiteY150" fmla="*/ 3020995 h 10844539"/>
                <a:gd name="connsiteX0" fmla="*/ 1139317 w 4913268"/>
                <a:gd name="connsiteY0" fmla="*/ 3020995 h 10844539"/>
                <a:gd name="connsiteX1" fmla="*/ 521192 w 4913268"/>
                <a:gd name="connsiteY1" fmla="*/ 3348556 h 10844539"/>
                <a:gd name="connsiteX2" fmla="*/ 332099 w 4913268"/>
                <a:gd name="connsiteY2" fmla="*/ 4163157 h 10844539"/>
                <a:gd name="connsiteX3" fmla="*/ 354011 w 4913268"/>
                <a:gd name="connsiteY3" fmla="*/ 5141058 h 10844539"/>
                <a:gd name="connsiteX4" fmla="*/ 305583 w 4913268"/>
                <a:gd name="connsiteY4" fmla="*/ 5727630 h 10844539"/>
                <a:gd name="connsiteX5" fmla="*/ 145298 w 4913268"/>
                <a:gd name="connsiteY5" fmla="*/ 6569807 h 10844539"/>
                <a:gd name="connsiteX6" fmla="*/ 95824 w 4913268"/>
                <a:gd name="connsiteY6" fmla="*/ 7433059 h 10844539"/>
                <a:gd name="connsiteX7" fmla="*/ 83682 w 4913268"/>
                <a:gd name="connsiteY7" fmla="*/ 8064430 h 10844539"/>
                <a:gd name="connsiteX8" fmla="*/ 51583 w 4913268"/>
                <a:gd name="connsiteY8" fmla="*/ 8331549 h 10844539"/>
                <a:gd name="connsiteX9" fmla="*/ 51583 w 4913268"/>
                <a:gd name="connsiteY9" fmla="*/ 8601459 h 10844539"/>
                <a:gd name="connsiteX10" fmla="*/ 158486 w 4913268"/>
                <a:gd name="connsiteY10" fmla="*/ 8755813 h 10844539"/>
                <a:gd name="connsiteX11" fmla="*/ 105733 w 4913268"/>
                <a:gd name="connsiteY11" fmla="*/ 8808566 h 10844539"/>
                <a:gd name="connsiteX12" fmla="*/ 193656 w 4913268"/>
                <a:gd name="connsiteY12" fmla="*/ 8878905 h 10844539"/>
                <a:gd name="connsiteX13" fmla="*/ 211240 w 4913268"/>
                <a:gd name="connsiteY13" fmla="*/ 8949243 h 10844539"/>
                <a:gd name="connsiteX14" fmla="*/ 211240 w 4913268"/>
                <a:gd name="connsiteY14" fmla="*/ 9001997 h 10844539"/>
                <a:gd name="connsiteX15" fmla="*/ 158486 w 4913268"/>
                <a:gd name="connsiteY15" fmla="*/ 9072336 h 10844539"/>
                <a:gd name="connsiteX16" fmla="*/ 105733 w 4913268"/>
                <a:gd name="connsiteY16" fmla="*/ 9177843 h 10844539"/>
                <a:gd name="connsiteX17" fmla="*/ 52979 w 4913268"/>
                <a:gd name="connsiteY17" fmla="*/ 9511951 h 10844539"/>
                <a:gd name="connsiteX18" fmla="*/ 225 w 4913268"/>
                <a:gd name="connsiteY18" fmla="*/ 9775720 h 10844539"/>
                <a:gd name="connsiteX19" fmla="*/ 35394 w 4913268"/>
                <a:gd name="connsiteY19" fmla="*/ 9898813 h 10844539"/>
                <a:gd name="connsiteX20" fmla="*/ 70563 w 4913268"/>
                <a:gd name="connsiteY20" fmla="*/ 10057074 h 10844539"/>
                <a:gd name="connsiteX21" fmla="*/ 228825 w 4913268"/>
                <a:gd name="connsiteY21" fmla="*/ 10303259 h 10844539"/>
                <a:gd name="connsiteX22" fmla="*/ 422256 w 4913268"/>
                <a:gd name="connsiteY22" fmla="*/ 10479105 h 10844539"/>
                <a:gd name="connsiteX23" fmla="*/ 527763 w 4913268"/>
                <a:gd name="connsiteY23" fmla="*/ 10496689 h 10844539"/>
                <a:gd name="connsiteX24" fmla="*/ 562933 w 4913268"/>
                <a:gd name="connsiteY24" fmla="*/ 10479105 h 10844539"/>
                <a:gd name="connsiteX25" fmla="*/ 510179 w 4913268"/>
                <a:gd name="connsiteY25" fmla="*/ 10356013 h 10844539"/>
                <a:gd name="connsiteX26" fmla="*/ 457425 w 4913268"/>
                <a:gd name="connsiteY26" fmla="*/ 10285674 h 10844539"/>
                <a:gd name="connsiteX27" fmla="*/ 369502 w 4913268"/>
                <a:gd name="connsiteY27" fmla="*/ 10162582 h 10844539"/>
                <a:gd name="connsiteX28" fmla="*/ 351917 w 4913268"/>
                <a:gd name="connsiteY28" fmla="*/ 9846059 h 10844539"/>
                <a:gd name="connsiteX29" fmla="*/ 422256 w 4913268"/>
                <a:gd name="connsiteY29" fmla="*/ 9652628 h 10844539"/>
                <a:gd name="connsiteX30" fmla="*/ 422256 w 4913268"/>
                <a:gd name="connsiteY30" fmla="*/ 9617459 h 10844539"/>
                <a:gd name="connsiteX31" fmla="*/ 527763 w 4913268"/>
                <a:gd name="connsiteY31" fmla="*/ 9775720 h 10844539"/>
                <a:gd name="connsiteX32" fmla="*/ 510179 w 4913268"/>
                <a:gd name="connsiteY32" fmla="*/ 9933982 h 10844539"/>
                <a:gd name="connsiteX33" fmla="*/ 492594 w 4913268"/>
                <a:gd name="connsiteY33" fmla="*/ 10092243 h 10844539"/>
                <a:gd name="connsiteX34" fmla="*/ 492594 w 4913268"/>
                <a:gd name="connsiteY34" fmla="*/ 10162582 h 10844539"/>
                <a:gd name="connsiteX35" fmla="*/ 562933 w 4913268"/>
                <a:gd name="connsiteY35" fmla="*/ 10180166 h 10844539"/>
                <a:gd name="connsiteX36" fmla="*/ 615686 w 4913268"/>
                <a:gd name="connsiteY36" fmla="*/ 9933982 h 10844539"/>
                <a:gd name="connsiteX37" fmla="*/ 615686 w 4913268"/>
                <a:gd name="connsiteY37" fmla="*/ 9670213 h 10844539"/>
                <a:gd name="connsiteX38" fmla="*/ 562933 w 4913268"/>
                <a:gd name="connsiteY38" fmla="*/ 9318520 h 10844539"/>
                <a:gd name="connsiteX39" fmla="*/ 527763 w 4913268"/>
                <a:gd name="connsiteY39" fmla="*/ 9089920 h 10844539"/>
                <a:gd name="connsiteX40" fmla="*/ 492594 w 4913268"/>
                <a:gd name="connsiteY40" fmla="*/ 8861320 h 10844539"/>
                <a:gd name="connsiteX41" fmla="*/ 562933 w 4913268"/>
                <a:gd name="connsiteY41" fmla="*/ 8579966 h 10844539"/>
                <a:gd name="connsiteX42" fmla="*/ 502642 w 4913268"/>
                <a:gd name="connsiteY42" fmla="*/ 8218225 h 10844539"/>
                <a:gd name="connsiteX43" fmla="*/ 974382 w 4913268"/>
                <a:gd name="connsiteY43" fmla="*/ 6496406 h 10844539"/>
                <a:gd name="connsiteX44" fmla="*/ 1067405 w 4913268"/>
                <a:gd name="connsiteY44" fmla="*/ 5613190 h 10844539"/>
                <a:gd name="connsiteX45" fmla="*/ 1093998 w 4913268"/>
                <a:gd name="connsiteY45" fmla="*/ 5115544 h 10844539"/>
                <a:gd name="connsiteX46" fmla="*/ 1130115 w 4913268"/>
                <a:gd name="connsiteY46" fmla="*/ 5187606 h 10844539"/>
                <a:gd name="connsiteX47" fmla="*/ 1207423 w 4913268"/>
                <a:gd name="connsiteY47" fmla="*/ 5640520 h 10844539"/>
                <a:gd name="connsiteX48" fmla="*/ 1325236 w 4913268"/>
                <a:gd name="connsiteY48" fmla="*/ 6306071 h 10844539"/>
                <a:gd name="connsiteX49" fmla="*/ 1193086 w 4913268"/>
                <a:gd name="connsiteY49" fmla="*/ 6738454 h 10844539"/>
                <a:gd name="connsiteX50" fmla="*/ 822515 w 4913268"/>
                <a:gd name="connsiteY50" fmla="*/ 7772698 h 10844539"/>
                <a:gd name="connsiteX51" fmla="*/ 698306 w 4913268"/>
                <a:gd name="connsiteY51" fmla="*/ 8794611 h 10844539"/>
                <a:gd name="connsiteX52" fmla="*/ 861871 w 4913268"/>
                <a:gd name="connsiteY52" fmla="*/ 9863643 h 10844539"/>
                <a:gd name="connsiteX53" fmla="*/ 1020133 w 4913268"/>
                <a:gd name="connsiteY53" fmla="*/ 10602197 h 10844539"/>
                <a:gd name="connsiteX54" fmla="*/ 1090471 w 4913268"/>
                <a:gd name="connsiteY54" fmla="*/ 10813213 h 10844539"/>
                <a:gd name="connsiteX55" fmla="*/ 1178394 w 4913268"/>
                <a:gd name="connsiteY55" fmla="*/ 10813213 h 10844539"/>
                <a:gd name="connsiteX56" fmla="*/ 1948698 w 4913268"/>
                <a:gd name="connsiteY56" fmla="*/ 10838613 h 10844539"/>
                <a:gd name="connsiteX57" fmla="*/ 2338979 w 4913268"/>
                <a:gd name="connsiteY57" fmla="*/ 10821028 h 10844539"/>
                <a:gd name="connsiteX58" fmla="*/ 2356563 w 4913268"/>
                <a:gd name="connsiteY58" fmla="*/ 10004320 h 10844539"/>
                <a:gd name="connsiteX59" fmla="*/ 2338979 w 4913268"/>
                <a:gd name="connsiteY59" fmla="*/ 9441613 h 10844539"/>
                <a:gd name="connsiteX60" fmla="*/ 2310160 w 4913268"/>
                <a:gd name="connsiteY60" fmla="*/ 9025932 h 10844539"/>
                <a:gd name="connsiteX61" fmla="*/ 2479656 w 4913268"/>
                <a:gd name="connsiteY61" fmla="*/ 9037166 h 10844539"/>
                <a:gd name="connsiteX62" fmla="*/ 2549994 w 4913268"/>
                <a:gd name="connsiteY62" fmla="*/ 9054751 h 10844539"/>
                <a:gd name="connsiteX63" fmla="*/ 2532410 w 4913268"/>
                <a:gd name="connsiteY63" fmla="*/ 9265766 h 10844539"/>
                <a:gd name="connsiteX64" fmla="*/ 2497240 w 4913268"/>
                <a:gd name="connsiteY64" fmla="*/ 9775720 h 10844539"/>
                <a:gd name="connsiteX65" fmla="*/ 2514825 w 4913268"/>
                <a:gd name="connsiteY65" fmla="*/ 10830797 h 10844539"/>
                <a:gd name="connsiteX66" fmla="*/ 2757590 w 4913268"/>
                <a:gd name="connsiteY66" fmla="*/ 10832263 h 10844539"/>
                <a:gd name="connsiteX67" fmla="*/ 3499563 w 4913268"/>
                <a:gd name="connsiteY67" fmla="*/ 10830797 h 10844539"/>
                <a:gd name="connsiteX68" fmla="*/ 3820483 w 4913268"/>
                <a:gd name="connsiteY68" fmla="*/ 10814678 h 10844539"/>
                <a:gd name="connsiteX69" fmla="*/ 3863467 w 4913268"/>
                <a:gd name="connsiteY69" fmla="*/ 10740920 h 10844539"/>
                <a:gd name="connsiteX70" fmla="*/ 3914756 w 4913268"/>
                <a:gd name="connsiteY70" fmla="*/ 10366759 h 10844539"/>
                <a:gd name="connsiteX71" fmla="*/ 4117956 w 4913268"/>
                <a:gd name="connsiteY71" fmla="*/ 9172470 h 10844539"/>
                <a:gd name="connsiteX72" fmla="*/ 4170011 w 4913268"/>
                <a:gd name="connsiteY72" fmla="*/ 8737391 h 10844539"/>
                <a:gd name="connsiteX73" fmla="*/ 4161486 w 4913268"/>
                <a:gd name="connsiteY73" fmla="*/ 8078640 h 10844539"/>
                <a:gd name="connsiteX74" fmla="*/ 4048340 w 4913268"/>
                <a:gd name="connsiteY74" fmla="*/ 7368455 h 10844539"/>
                <a:gd name="connsiteX75" fmla="*/ 3752447 w 4913268"/>
                <a:gd name="connsiteY75" fmla="*/ 6709857 h 10844539"/>
                <a:gd name="connsiteX76" fmla="*/ 3576297 w 4913268"/>
                <a:gd name="connsiteY76" fmla="*/ 6287204 h 10844539"/>
                <a:gd name="connsiteX77" fmla="*/ 3622656 w 4913268"/>
                <a:gd name="connsiteY77" fmla="*/ 5889520 h 10844539"/>
                <a:gd name="connsiteX78" fmla="*/ 3692994 w 4913268"/>
                <a:gd name="connsiteY78" fmla="*/ 5397151 h 10844539"/>
                <a:gd name="connsiteX79" fmla="*/ 3710579 w 4913268"/>
                <a:gd name="connsiteY79" fmla="*/ 5115797 h 10844539"/>
                <a:gd name="connsiteX80" fmla="*/ 3734304 w 4913268"/>
                <a:gd name="connsiteY80" fmla="*/ 5363936 h 10844539"/>
                <a:gd name="connsiteX81" fmla="*/ 3766752 w 4913268"/>
                <a:gd name="connsiteY81" fmla="*/ 6059505 h 10844539"/>
                <a:gd name="connsiteX82" fmla="*/ 3779452 w 4913268"/>
                <a:gd name="connsiteY82" fmla="*/ 6387263 h 10844539"/>
                <a:gd name="connsiteX83" fmla="*/ 3921594 w 4913268"/>
                <a:gd name="connsiteY83" fmla="*/ 6979766 h 10844539"/>
                <a:gd name="connsiteX84" fmla="*/ 4079856 w 4913268"/>
                <a:gd name="connsiteY84" fmla="*/ 7542474 h 10844539"/>
                <a:gd name="connsiteX85" fmla="*/ 4417591 w 4913268"/>
                <a:gd name="connsiteY85" fmla="*/ 8314523 h 10844539"/>
                <a:gd name="connsiteX86" fmla="*/ 4322970 w 4913268"/>
                <a:gd name="connsiteY86" fmla="*/ 8652537 h 10844539"/>
                <a:gd name="connsiteX87" fmla="*/ 4255213 w 4913268"/>
                <a:gd name="connsiteY87" fmla="*/ 8894536 h 10844539"/>
                <a:gd name="connsiteX88" fmla="*/ 4228348 w 4913268"/>
                <a:gd name="connsiteY88" fmla="*/ 9189566 h 10844539"/>
                <a:gd name="connsiteX89" fmla="*/ 4220533 w 4913268"/>
                <a:gd name="connsiteY89" fmla="*/ 10039489 h 10844539"/>
                <a:gd name="connsiteX90" fmla="*/ 4308456 w 4913268"/>
                <a:gd name="connsiteY90" fmla="*/ 10144997 h 10844539"/>
                <a:gd name="connsiteX91" fmla="*/ 4343625 w 4913268"/>
                <a:gd name="connsiteY91" fmla="*/ 10144997 h 10844539"/>
                <a:gd name="connsiteX92" fmla="*/ 4361210 w 4913268"/>
                <a:gd name="connsiteY92" fmla="*/ 10057074 h 10844539"/>
                <a:gd name="connsiteX93" fmla="*/ 4326040 w 4913268"/>
                <a:gd name="connsiteY93" fmla="*/ 9916397 h 10844539"/>
                <a:gd name="connsiteX94" fmla="*/ 4343625 w 4913268"/>
                <a:gd name="connsiteY94" fmla="*/ 9722966 h 10844539"/>
                <a:gd name="connsiteX95" fmla="*/ 4478929 w 4913268"/>
                <a:gd name="connsiteY95" fmla="*/ 9036189 h 10844539"/>
                <a:gd name="connsiteX96" fmla="*/ 4574667 w 4913268"/>
                <a:gd name="connsiteY96" fmla="*/ 9312659 h 10844539"/>
                <a:gd name="connsiteX97" fmla="*/ 4549267 w 4913268"/>
                <a:gd name="connsiteY97" fmla="*/ 9668259 h 10844539"/>
                <a:gd name="connsiteX98" fmla="*/ 4475998 w 4913268"/>
                <a:gd name="connsiteY98" fmla="*/ 9824566 h 10844539"/>
                <a:gd name="connsiteX99" fmla="*/ 4449133 w 4913268"/>
                <a:gd name="connsiteY99" fmla="*/ 10009693 h 10844539"/>
                <a:gd name="connsiteX100" fmla="*/ 4658194 w 4913268"/>
                <a:gd name="connsiteY100" fmla="*/ 9977455 h 10844539"/>
                <a:gd name="connsiteX101" fmla="*/ 4776890 w 4913268"/>
                <a:gd name="connsiteY101" fmla="*/ 9700497 h 10844539"/>
                <a:gd name="connsiteX102" fmla="*/ 4842344 w 4913268"/>
                <a:gd name="connsiteY102" fmla="*/ 9492901 h 10844539"/>
                <a:gd name="connsiteX103" fmla="*/ 4910240 w 4913268"/>
                <a:gd name="connsiteY103" fmla="*/ 9254043 h 10844539"/>
                <a:gd name="connsiteX104" fmla="*/ 4893633 w 4913268"/>
                <a:gd name="connsiteY104" fmla="*/ 8956082 h 10844539"/>
                <a:gd name="connsiteX105" fmla="*/ 4824201 w 4913268"/>
                <a:gd name="connsiteY105" fmla="*/ 8494835 h 10844539"/>
                <a:gd name="connsiteX106" fmla="*/ 4720438 w 4913268"/>
                <a:gd name="connsiteY106" fmla="*/ 7532146 h 10844539"/>
                <a:gd name="connsiteX107" fmla="*/ 4705086 w 4913268"/>
                <a:gd name="connsiteY107" fmla="*/ 6929803 h 10844539"/>
                <a:gd name="connsiteX108" fmla="*/ 4633144 w 4913268"/>
                <a:gd name="connsiteY108" fmla="*/ 6381611 h 10844539"/>
                <a:gd name="connsiteX109" fmla="*/ 4509423 w 4913268"/>
                <a:gd name="connsiteY109" fmla="*/ 5797689 h 10844539"/>
                <a:gd name="connsiteX110" fmla="*/ 4468950 w 4913268"/>
                <a:gd name="connsiteY110" fmla="*/ 4536900 h 10844539"/>
                <a:gd name="connsiteX111" fmla="*/ 4486334 w 4913268"/>
                <a:gd name="connsiteY111" fmla="*/ 3790581 h 10844539"/>
                <a:gd name="connsiteX112" fmla="*/ 4249079 w 4913268"/>
                <a:gd name="connsiteY112" fmla="*/ 3340208 h 10844539"/>
                <a:gd name="connsiteX113" fmla="*/ 3999320 w 4913268"/>
                <a:gd name="connsiteY113" fmla="*/ 3134280 h 10844539"/>
                <a:gd name="connsiteX114" fmla="*/ 3678324 w 4913268"/>
                <a:gd name="connsiteY114" fmla="*/ 3002758 h 10844539"/>
                <a:gd name="connsiteX115" fmla="*/ 3402429 w 4913268"/>
                <a:gd name="connsiteY115" fmla="*/ 2835938 h 10844539"/>
                <a:gd name="connsiteX116" fmla="*/ 3024779 w 4913268"/>
                <a:gd name="connsiteY116" fmla="*/ 2618782 h 10844539"/>
                <a:gd name="connsiteX117" fmla="*/ 2932566 w 4913268"/>
                <a:gd name="connsiteY117" fmla="*/ 2321634 h 10844539"/>
                <a:gd name="connsiteX118" fmla="*/ 2940426 w 4913268"/>
                <a:gd name="connsiteY118" fmla="*/ 2048534 h 10844539"/>
                <a:gd name="connsiteX119" fmla="*/ 3136471 w 4913268"/>
                <a:gd name="connsiteY119" fmla="*/ 2055350 h 10844539"/>
                <a:gd name="connsiteX120" fmla="*/ 3381669 w 4913268"/>
                <a:gd name="connsiteY120" fmla="*/ 2064655 h 10844539"/>
                <a:gd name="connsiteX121" fmla="*/ 3456335 w 4913268"/>
                <a:gd name="connsiteY121" fmla="*/ 1872657 h 10844539"/>
                <a:gd name="connsiteX122" fmla="*/ 3490152 w 4913268"/>
                <a:gd name="connsiteY122" fmla="*/ 1834162 h 10844539"/>
                <a:gd name="connsiteX123" fmla="*/ 3544393 w 4913268"/>
                <a:gd name="connsiteY123" fmla="*/ 1774720 h 10844539"/>
                <a:gd name="connsiteX124" fmla="*/ 3517148 w 4913268"/>
                <a:gd name="connsiteY124" fmla="*/ 1698444 h 10844539"/>
                <a:gd name="connsiteX125" fmla="*/ 3479084 w 4913268"/>
                <a:gd name="connsiteY125" fmla="*/ 1672741 h 10844539"/>
                <a:gd name="connsiteX126" fmla="*/ 3538167 w 4913268"/>
                <a:gd name="connsiteY126" fmla="*/ 1647680 h 10844539"/>
                <a:gd name="connsiteX127" fmla="*/ 3581842 w 4913268"/>
                <a:gd name="connsiteY127" fmla="*/ 1598300 h 10844539"/>
                <a:gd name="connsiteX128" fmla="*/ 3576833 w 4913268"/>
                <a:gd name="connsiteY128" fmla="*/ 1533129 h 10844539"/>
                <a:gd name="connsiteX129" fmla="*/ 3582358 w 4913268"/>
                <a:gd name="connsiteY129" fmla="*/ 1437316 h 10844539"/>
                <a:gd name="connsiteX130" fmla="*/ 3625953 w 4913268"/>
                <a:gd name="connsiteY130" fmla="*/ 1394453 h 10844539"/>
                <a:gd name="connsiteX131" fmla="*/ 3724744 w 4913268"/>
                <a:gd name="connsiteY131" fmla="*/ 1373572 h 10844539"/>
                <a:gd name="connsiteX132" fmla="*/ 3777254 w 4913268"/>
                <a:gd name="connsiteY132" fmla="*/ 1295174 h 10844539"/>
                <a:gd name="connsiteX133" fmla="*/ 3694093 w 4913268"/>
                <a:gd name="connsiteY133" fmla="*/ 1189665 h 10844539"/>
                <a:gd name="connsiteX134" fmla="*/ 3635111 w 4913268"/>
                <a:gd name="connsiteY134" fmla="*/ 1106749 h 10844539"/>
                <a:gd name="connsiteX135" fmla="*/ 3576129 w 4913268"/>
                <a:gd name="connsiteY135" fmla="*/ 991838 h 10844539"/>
                <a:gd name="connsiteX136" fmla="*/ 3618394 w 4913268"/>
                <a:gd name="connsiteY136" fmla="*/ 798392 h 10844539"/>
                <a:gd name="connsiteX137" fmla="*/ 3578949 w 4913268"/>
                <a:gd name="connsiteY137" fmla="*/ 379767 h 10844539"/>
                <a:gd name="connsiteX138" fmla="*/ 3230479 w 4913268"/>
                <a:gd name="connsiteY138" fmla="*/ 98358 h 10844539"/>
                <a:gd name="connsiteX139" fmla="*/ 2717060 w 4913268"/>
                <a:gd name="connsiteY139" fmla="*/ 854 h 10844539"/>
                <a:gd name="connsiteX140" fmla="*/ 2198302 w 4913268"/>
                <a:gd name="connsiteY140" fmla="*/ 70479 h 10844539"/>
                <a:gd name="connsiteX141" fmla="*/ 1776271 w 4913268"/>
                <a:gd name="connsiteY141" fmla="*/ 367951 h 10844539"/>
                <a:gd name="connsiteX142" fmla="*/ 1639257 w 4913268"/>
                <a:gd name="connsiteY142" fmla="*/ 692168 h 10844539"/>
                <a:gd name="connsiteX143" fmla="*/ 1628634 w 4913268"/>
                <a:gd name="connsiteY143" fmla="*/ 1143873 h 10844539"/>
                <a:gd name="connsiteX144" fmla="*/ 1792184 w 4913268"/>
                <a:gd name="connsiteY144" fmla="*/ 1466621 h 10844539"/>
                <a:gd name="connsiteX145" fmla="*/ 2061231 w 4913268"/>
                <a:gd name="connsiteY145" fmla="*/ 1853320 h 10844539"/>
                <a:gd name="connsiteX146" fmla="*/ 2064963 w 4913268"/>
                <a:gd name="connsiteY146" fmla="*/ 2162318 h 10844539"/>
                <a:gd name="connsiteX147" fmla="*/ 2004871 w 4913268"/>
                <a:gd name="connsiteY147" fmla="*/ 2513274 h 10844539"/>
                <a:gd name="connsiteX148" fmla="*/ 1562185 w 4913268"/>
                <a:gd name="connsiteY148" fmla="*/ 2813051 h 10844539"/>
                <a:gd name="connsiteX149" fmla="*/ 1139317 w 4913268"/>
                <a:gd name="connsiteY149" fmla="*/ 3020995 h 10844539"/>
                <a:gd name="connsiteX0" fmla="*/ 1139317 w 4913268"/>
                <a:gd name="connsiteY0" fmla="*/ 3020995 h 10844539"/>
                <a:gd name="connsiteX1" fmla="*/ 521192 w 4913268"/>
                <a:gd name="connsiteY1" fmla="*/ 3348556 h 10844539"/>
                <a:gd name="connsiteX2" fmla="*/ 332099 w 4913268"/>
                <a:gd name="connsiteY2" fmla="*/ 4163157 h 10844539"/>
                <a:gd name="connsiteX3" fmla="*/ 354011 w 4913268"/>
                <a:gd name="connsiteY3" fmla="*/ 5141058 h 10844539"/>
                <a:gd name="connsiteX4" fmla="*/ 305583 w 4913268"/>
                <a:gd name="connsiteY4" fmla="*/ 5727630 h 10844539"/>
                <a:gd name="connsiteX5" fmla="*/ 145298 w 4913268"/>
                <a:gd name="connsiteY5" fmla="*/ 6569807 h 10844539"/>
                <a:gd name="connsiteX6" fmla="*/ 95824 w 4913268"/>
                <a:gd name="connsiteY6" fmla="*/ 7433059 h 10844539"/>
                <a:gd name="connsiteX7" fmla="*/ 83682 w 4913268"/>
                <a:gd name="connsiteY7" fmla="*/ 8064430 h 10844539"/>
                <a:gd name="connsiteX8" fmla="*/ 51583 w 4913268"/>
                <a:gd name="connsiteY8" fmla="*/ 8331549 h 10844539"/>
                <a:gd name="connsiteX9" fmla="*/ 51583 w 4913268"/>
                <a:gd name="connsiteY9" fmla="*/ 8601459 h 10844539"/>
                <a:gd name="connsiteX10" fmla="*/ 158486 w 4913268"/>
                <a:gd name="connsiteY10" fmla="*/ 8755813 h 10844539"/>
                <a:gd name="connsiteX11" fmla="*/ 105733 w 4913268"/>
                <a:gd name="connsiteY11" fmla="*/ 8808566 h 10844539"/>
                <a:gd name="connsiteX12" fmla="*/ 193656 w 4913268"/>
                <a:gd name="connsiteY12" fmla="*/ 8878905 h 10844539"/>
                <a:gd name="connsiteX13" fmla="*/ 211240 w 4913268"/>
                <a:gd name="connsiteY13" fmla="*/ 8949243 h 10844539"/>
                <a:gd name="connsiteX14" fmla="*/ 211240 w 4913268"/>
                <a:gd name="connsiteY14" fmla="*/ 9001997 h 10844539"/>
                <a:gd name="connsiteX15" fmla="*/ 158486 w 4913268"/>
                <a:gd name="connsiteY15" fmla="*/ 9072336 h 10844539"/>
                <a:gd name="connsiteX16" fmla="*/ 105733 w 4913268"/>
                <a:gd name="connsiteY16" fmla="*/ 9177843 h 10844539"/>
                <a:gd name="connsiteX17" fmla="*/ 52979 w 4913268"/>
                <a:gd name="connsiteY17" fmla="*/ 9511951 h 10844539"/>
                <a:gd name="connsiteX18" fmla="*/ 225 w 4913268"/>
                <a:gd name="connsiteY18" fmla="*/ 9775720 h 10844539"/>
                <a:gd name="connsiteX19" fmla="*/ 35394 w 4913268"/>
                <a:gd name="connsiteY19" fmla="*/ 9898813 h 10844539"/>
                <a:gd name="connsiteX20" fmla="*/ 70563 w 4913268"/>
                <a:gd name="connsiteY20" fmla="*/ 10057074 h 10844539"/>
                <a:gd name="connsiteX21" fmla="*/ 228825 w 4913268"/>
                <a:gd name="connsiteY21" fmla="*/ 10303259 h 10844539"/>
                <a:gd name="connsiteX22" fmla="*/ 422256 w 4913268"/>
                <a:gd name="connsiteY22" fmla="*/ 10479105 h 10844539"/>
                <a:gd name="connsiteX23" fmla="*/ 527763 w 4913268"/>
                <a:gd name="connsiteY23" fmla="*/ 10496689 h 10844539"/>
                <a:gd name="connsiteX24" fmla="*/ 562933 w 4913268"/>
                <a:gd name="connsiteY24" fmla="*/ 10479105 h 10844539"/>
                <a:gd name="connsiteX25" fmla="*/ 510179 w 4913268"/>
                <a:gd name="connsiteY25" fmla="*/ 10356013 h 10844539"/>
                <a:gd name="connsiteX26" fmla="*/ 457425 w 4913268"/>
                <a:gd name="connsiteY26" fmla="*/ 10285674 h 10844539"/>
                <a:gd name="connsiteX27" fmla="*/ 369502 w 4913268"/>
                <a:gd name="connsiteY27" fmla="*/ 10162582 h 10844539"/>
                <a:gd name="connsiteX28" fmla="*/ 351917 w 4913268"/>
                <a:gd name="connsiteY28" fmla="*/ 9846059 h 10844539"/>
                <a:gd name="connsiteX29" fmla="*/ 422256 w 4913268"/>
                <a:gd name="connsiteY29" fmla="*/ 9652628 h 10844539"/>
                <a:gd name="connsiteX30" fmla="*/ 422256 w 4913268"/>
                <a:gd name="connsiteY30" fmla="*/ 9617459 h 10844539"/>
                <a:gd name="connsiteX31" fmla="*/ 527763 w 4913268"/>
                <a:gd name="connsiteY31" fmla="*/ 9775720 h 10844539"/>
                <a:gd name="connsiteX32" fmla="*/ 510179 w 4913268"/>
                <a:gd name="connsiteY32" fmla="*/ 9933982 h 10844539"/>
                <a:gd name="connsiteX33" fmla="*/ 492594 w 4913268"/>
                <a:gd name="connsiteY33" fmla="*/ 10092243 h 10844539"/>
                <a:gd name="connsiteX34" fmla="*/ 492594 w 4913268"/>
                <a:gd name="connsiteY34" fmla="*/ 10162582 h 10844539"/>
                <a:gd name="connsiteX35" fmla="*/ 562933 w 4913268"/>
                <a:gd name="connsiteY35" fmla="*/ 10180166 h 10844539"/>
                <a:gd name="connsiteX36" fmla="*/ 615686 w 4913268"/>
                <a:gd name="connsiteY36" fmla="*/ 9933982 h 10844539"/>
                <a:gd name="connsiteX37" fmla="*/ 615686 w 4913268"/>
                <a:gd name="connsiteY37" fmla="*/ 9670213 h 10844539"/>
                <a:gd name="connsiteX38" fmla="*/ 562933 w 4913268"/>
                <a:gd name="connsiteY38" fmla="*/ 9318520 h 10844539"/>
                <a:gd name="connsiteX39" fmla="*/ 527763 w 4913268"/>
                <a:gd name="connsiteY39" fmla="*/ 9089920 h 10844539"/>
                <a:gd name="connsiteX40" fmla="*/ 492594 w 4913268"/>
                <a:gd name="connsiteY40" fmla="*/ 8861320 h 10844539"/>
                <a:gd name="connsiteX41" fmla="*/ 562933 w 4913268"/>
                <a:gd name="connsiteY41" fmla="*/ 8579966 h 10844539"/>
                <a:gd name="connsiteX42" fmla="*/ 502642 w 4913268"/>
                <a:gd name="connsiteY42" fmla="*/ 8218225 h 10844539"/>
                <a:gd name="connsiteX43" fmla="*/ 974382 w 4913268"/>
                <a:gd name="connsiteY43" fmla="*/ 6496406 h 10844539"/>
                <a:gd name="connsiteX44" fmla="*/ 1067405 w 4913268"/>
                <a:gd name="connsiteY44" fmla="*/ 5613190 h 10844539"/>
                <a:gd name="connsiteX45" fmla="*/ 1093998 w 4913268"/>
                <a:gd name="connsiteY45" fmla="*/ 5115544 h 10844539"/>
                <a:gd name="connsiteX46" fmla="*/ 1130115 w 4913268"/>
                <a:gd name="connsiteY46" fmla="*/ 5187606 h 10844539"/>
                <a:gd name="connsiteX47" fmla="*/ 1207423 w 4913268"/>
                <a:gd name="connsiteY47" fmla="*/ 5640520 h 10844539"/>
                <a:gd name="connsiteX48" fmla="*/ 1325236 w 4913268"/>
                <a:gd name="connsiteY48" fmla="*/ 6306071 h 10844539"/>
                <a:gd name="connsiteX49" fmla="*/ 1193086 w 4913268"/>
                <a:gd name="connsiteY49" fmla="*/ 6738454 h 10844539"/>
                <a:gd name="connsiteX50" fmla="*/ 822515 w 4913268"/>
                <a:gd name="connsiteY50" fmla="*/ 7772698 h 10844539"/>
                <a:gd name="connsiteX51" fmla="*/ 698306 w 4913268"/>
                <a:gd name="connsiteY51" fmla="*/ 8794611 h 10844539"/>
                <a:gd name="connsiteX52" fmla="*/ 861871 w 4913268"/>
                <a:gd name="connsiteY52" fmla="*/ 9863643 h 10844539"/>
                <a:gd name="connsiteX53" fmla="*/ 1020133 w 4913268"/>
                <a:gd name="connsiteY53" fmla="*/ 10602197 h 10844539"/>
                <a:gd name="connsiteX54" fmla="*/ 1090471 w 4913268"/>
                <a:gd name="connsiteY54" fmla="*/ 10813213 h 10844539"/>
                <a:gd name="connsiteX55" fmla="*/ 1178394 w 4913268"/>
                <a:gd name="connsiteY55" fmla="*/ 10813213 h 10844539"/>
                <a:gd name="connsiteX56" fmla="*/ 1948698 w 4913268"/>
                <a:gd name="connsiteY56" fmla="*/ 10838613 h 10844539"/>
                <a:gd name="connsiteX57" fmla="*/ 2338979 w 4913268"/>
                <a:gd name="connsiteY57" fmla="*/ 10821028 h 10844539"/>
                <a:gd name="connsiteX58" fmla="*/ 2356563 w 4913268"/>
                <a:gd name="connsiteY58" fmla="*/ 10004320 h 10844539"/>
                <a:gd name="connsiteX59" fmla="*/ 2338979 w 4913268"/>
                <a:gd name="connsiteY59" fmla="*/ 9441613 h 10844539"/>
                <a:gd name="connsiteX60" fmla="*/ 2310160 w 4913268"/>
                <a:gd name="connsiteY60" fmla="*/ 9025932 h 10844539"/>
                <a:gd name="connsiteX61" fmla="*/ 2479656 w 4913268"/>
                <a:gd name="connsiteY61" fmla="*/ 9037166 h 10844539"/>
                <a:gd name="connsiteX62" fmla="*/ 2549994 w 4913268"/>
                <a:gd name="connsiteY62" fmla="*/ 9054751 h 10844539"/>
                <a:gd name="connsiteX63" fmla="*/ 2532410 w 4913268"/>
                <a:gd name="connsiteY63" fmla="*/ 9265766 h 10844539"/>
                <a:gd name="connsiteX64" fmla="*/ 2497240 w 4913268"/>
                <a:gd name="connsiteY64" fmla="*/ 9775720 h 10844539"/>
                <a:gd name="connsiteX65" fmla="*/ 2514825 w 4913268"/>
                <a:gd name="connsiteY65" fmla="*/ 10830797 h 10844539"/>
                <a:gd name="connsiteX66" fmla="*/ 2757590 w 4913268"/>
                <a:gd name="connsiteY66" fmla="*/ 10832263 h 10844539"/>
                <a:gd name="connsiteX67" fmla="*/ 3499563 w 4913268"/>
                <a:gd name="connsiteY67" fmla="*/ 10830797 h 10844539"/>
                <a:gd name="connsiteX68" fmla="*/ 3820483 w 4913268"/>
                <a:gd name="connsiteY68" fmla="*/ 10814678 h 10844539"/>
                <a:gd name="connsiteX69" fmla="*/ 3863467 w 4913268"/>
                <a:gd name="connsiteY69" fmla="*/ 10740920 h 10844539"/>
                <a:gd name="connsiteX70" fmla="*/ 3914756 w 4913268"/>
                <a:gd name="connsiteY70" fmla="*/ 10366759 h 10844539"/>
                <a:gd name="connsiteX71" fmla="*/ 4117956 w 4913268"/>
                <a:gd name="connsiteY71" fmla="*/ 9172470 h 10844539"/>
                <a:gd name="connsiteX72" fmla="*/ 4170011 w 4913268"/>
                <a:gd name="connsiteY72" fmla="*/ 8737391 h 10844539"/>
                <a:gd name="connsiteX73" fmla="*/ 4161486 w 4913268"/>
                <a:gd name="connsiteY73" fmla="*/ 8078640 h 10844539"/>
                <a:gd name="connsiteX74" fmla="*/ 4048340 w 4913268"/>
                <a:gd name="connsiteY74" fmla="*/ 7368455 h 10844539"/>
                <a:gd name="connsiteX75" fmla="*/ 3752447 w 4913268"/>
                <a:gd name="connsiteY75" fmla="*/ 6709857 h 10844539"/>
                <a:gd name="connsiteX76" fmla="*/ 3576297 w 4913268"/>
                <a:gd name="connsiteY76" fmla="*/ 6287204 h 10844539"/>
                <a:gd name="connsiteX77" fmla="*/ 3622656 w 4913268"/>
                <a:gd name="connsiteY77" fmla="*/ 5889520 h 10844539"/>
                <a:gd name="connsiteX78" fmla="*/ 3692994 w 4913268"/>
                <a:gd name="connsiteY78" fmla="*/ 5397151 h 10844539"/>
                <a:gd name="connsiteX79" fmla="*/ 3710579 w 4913268"/>
                <a:gd name="connsiteY79" fmla="*/ 5115797 h 10844539"/>
                <a:gd name="connsiteX80" fmla="*/ 3734304 w 4913268"/>
                <a:gd name="connsiteY80" fmla="*/ 5363936 h 10844539"/>
                <a:gd name="connsiteX81" fmla="*/ 3766752 w 4913268"/>
                <a:gd name="connsiteY81" fmla="*/ 6059505 h 10844539"/>
                <a:gd name="connsiteX82" fmla="*/ 3779452 w 4913268"/>
                <a:gd name="connsiteY82" fmla="*/ 6387263 h 10844539"/>
                <a:gd name="connsiteX83" fmla="*/ 3921594 w 4913268"/>
                <a:gd name="connsiteY83" fmla="*/ 6979766 h 10844539"/>
                <a:gd name="connsiteX84" fmla="*/ 4079856 w 4913268"/>
                <a:gd name="connsiteY84" fmla="*/ 7542474 h 10844539"/>
                <a:gd name="connsiteX85" fmla="*/ 4417591 w 4913268"/>
                <a:gd name="connsiteY85" fmla="*/ 8314523 h 10844539"/>
                <a:gd name="connsiteX86" fmla="*/ 4322970 w 4913268"/>
                <a:gd name="connsiteY86" fmla="*/ 8652537 h 10844539"/>
                <a:gd name="connsiteX87" fmla="*/ 4255213 w 4913268"/>
                <a:gd name="connsiteY87" fmla="*/ 8894536 h 10844539"/>
                <a:gd name="connsiteX88" fmla="*/ 4228348 w 4913268"/>
                <a:gd name="connsiteY88" fmla="*/ 9189566 h 10844539"/>
                <a:gd name="connsiteX89" fmla="*/ 4220533 w 4913268"/>
                <a:gd name="connsiteY89" fmla="*/ 10039489 h 10844539"/>
                <a:gd name="connsiteX90" fmla="*/ 4308456 w 4913268"/>
                <a:gd name="connsiteY90" fmla="*/ 10144997 h 10844539"/>
                <a:gd name="connsiteX91" fmla="*/ 4343625 w 4913268"/>
                <a:gd name="connsiteY91" fmla="*/ 10144997 h 10844539"/>
                <a:gd name="connsiteX92" fmla="*/ 4361210 w 4913268"/>
                <a:gd name="connsiteY92" fmla="*/ 10057074 h 10844539"/>
                <a:gd name="connsiteX93" fmla="*/ 4326040 w 4913268"/>
                <a:gd name="connsiteY93" fmla="*/ 9916397 h 10844539"/>
                <a:gd name="connsiteX94" fmla="*/ 4343625 w 4913268"/>
                <a:gd name="connsiteY94" fmla="*/ 9722966 h 10844539"/>
                <a:gd name="connsiteX95" fmla="*/ 4478929 w 4913268"/>
                <a:gd name="connsiteY95" fmla="*/ 9036189 h 10844539"/>
                <a:gd name="connsiteX96" fmla="*/ 4574667 w 4913268"/>
                <a:gd name="connsiteY96" fmla="*/ 9312659 h 10844539"/>
                <a:gd name="connsiteX97" fmla="*/ 4549267 w 4913268"/>
                <a:gd name="connsiteY97" fmla="*/ 9668259 h 10844539"/>
                <a:gd name="connsiteX98" fmla="*/ 4475998 w 4913268"/>
                <a:gd name="connsiteY98" fmla="*/ 9824566 h 10844539"/>
                <a:gd name="connsiteX99" fmla="*/ 4449133 w 4913268"/>
                <a:gd name="connsiteY99" fmla="*/ 10009693 h 10844539"/>
                <a:gd name="connsiteX100" fmla="*/ 4658194 w 4913268"/>
                <a:gd name="connsiteY100" fmla="*/ 9850455 h 10844539"/>
                <a:gd name="connsiteX101" fmla="*/ 4776890 w 4913268"/>
                <a:gd name="connsiteY101" fmla="*/ 9700497 h 10844539"/>
                <a:gd name="connsiteX102" fmla="*/ 4842344 w 4913268"/>
                <a:gd name="connsiteY102" fmla="*/ 9492901 h 10844539"/>
                <a:gd name="connsiteX103" fmla="*/ 4910240 w 4913268"/>
                <a:gd name="connsiteY103" fmla="*/ 9254043 h 10844539"/>
                <a:gd name="connsiteX104" fmla="*/ 4893633 w 4913268"/>
                <a:gd name="connsiteY104" fmla="*/ 8956082 h 10844539"/>
                <a:gd name="connsiteX105" fmla="*/ 4824201 w 4913268"/>
                <a:gd name="connsiteY105" fmla="*/ 8494835 h 10844539"/>
                <a:gd name="connsiteX106" fmla="*/ 4720438 w 4913268"/>
                <a:gd name="connsiteY106" fmla="*/ 7532146 h 10844539"/>
                <a:gd name="connsiteX107" fmla="*/ 4705086 w 4913268"/>
                <a:gd name="connsiteY107" fmla="*/ 6929803 h 10844539"/>
                <a:gd name="connsiteX108" fmla="*/ 4633144 w 4913268"/>
                <a:gd name="connsiteY108" fmla="*/ 6381611 h 10844539"/>
                <a:gd name="connsiteX109" fmla="*/ 4509423 w 4913268"/>
                <a:gd name="connsiteY109" fmla="*/ 5797689 h 10844539"/>
                <a:gd name="connsiteX110" fmla="*/ 4468950 w 4913268"/>
                <a:gd name="connsiteY110" fmla="*/ 4536900 h 10844539"/>
                <a:gd name="connsiteX111" fmla="*/ 4486334 w 4913268"/>
                <a:gd name="connsiteY111" fmla="*/ 3790581 h 10844539"/>
                <a:gd name="connsiteX112" fmla="*/ 4249079 w 4913268"/>
                <a:gd name="connsiteY112" fmla="*/ 3340208 h 10844539"/>
                <a:gd name="connsiteX113" fmla="*/ 3999320 w 4913268"/>
                <a:gd name="connsiteY113" fmla="*/ 3134280 h 10844539"/>
                <a:gd name="connsiteX114" fmla="*/ 3678324 w 4913268"/>
                <a:gd name="connsiteY114" fmla="*/ 3002758 h 10844539"/>
                <a:gd name="connsiteX115" fmla="*/ 3402429 w 4913268"/>
                <a:gd name="connsiteY115" fmla="*/ 2835938 h 10844539"/>
                <a:gd name="connsiteX116" fmla="*/ 3024779 w 4913268"/>
                <a:gd name="connsiteY116" fmla="*/ 2618782 h 10844539"/>
                <a:gd name="connsiteX117" fmla="*/ 2932566 w 4913268"/>
                <a:gd name="connsiteY117" fmla="*/ 2321634 h 10844539"/>
                <a:gd name="connsiteX118" fmla="*/ 2940426 w 4913268"/>
                <a:gd name="connsiteY118" fmla="*/ 2048534 h 10844539"/>
                <a:gd name="connsiteX119" fmla="*/ 3136471 w 4913268"/>
                <a:gd name="connsiteY119" fmla="*/ 2055350 h 10844539"/>
                <a:gd name="connsiteX120" fmla="*/ 3381669 w 4913268"/>
                <a:gd name="connsiteY120" fmla="*/ 2064655 h 10844539"/>
                <a:gd name="connsiteX121" fmla="*/ 3456335 w 4913268"/>
                <a:gd name="connsiteY121" fmla="*/ 1872657 h 10844539"/>
                <a:gd name="connsiteX122" fmla="*/ 3490152 w 4913268"/>
                <a:gd name="connsiteY122" fmla="*/ 1834162 h 10844539"/>
                <a:gd name="connsiteX123" fmla="*/ 3544393 w 4913268"/>
                <a:gd name="connsiteY123" fmla="*/ 1774720 h 10844539"/>
                <a:gd name="connsiteX124" fmla="*/ 3517148 w 4913268"/>
                <a:gd name="connsiteY124" fmla="*/ 1698444 h 10844539"/>
                <a:gd name="connsiteX125" fmla="*/ 3479084 w 4913268"/>
                <a:gd name="connsiteY125" fmla="*/ 1672741 h 10844539"/>
                <a:gd name="connsiteX126" fmla="*/ 3538167 w 4913268"/>
                <a:gd name="connsiteY126" fmla="*/ 1647680 h 10844539"/>
                <a:gd name="connsiteX127" fmla="*/ 3581842 w 4913268"/>
                <a:gd name="connsiteY127" fmla="*/ 1598300 h 10844539"/>
                <a:gd name="connsiteX128" fmla="*/ 3576833 w 4913268"/>
                <a:gd name="connsiteY128" fmla="*/ 1533129 h 10844539"/>
                <a:gd name="connsiteX129" fmla="*/ 3582358 w 4913268"/>
                <a:gd name="connsiteY129" fmla="*/ 1437316 h 10844539"/>
                <a:gd name="connsiteX130" fmla="*/ 3625953 w 4913268"/>
                <a:gd name="connsiteY130" fmla="*/ 1394453 h 10844539"/>
                <a:gd name="connsiteX131" fmla="*/ 3724744 w 4913268"/>
                <a:gd name="connsiteY131" fmla="*/ 1373572 h 10844539"/>
                <a:gd name="connsiteX132" fmla="*/ 3777254 w 4913268"/>
                <a:gd name="connsiteY132" fmla="*/ 1295174 h 10844539"/>
                <a:gd name="connsiteX133" fmla="*/ 3694093 w 4913268"/>
                <a:gd name="connsiteY133" fmla="*/ 1189665 h 10844539"/>
                <a:gd name="connsiteX134" fmla="*/ 3635111 w 4913268"/>
                <a:gd name="connsiteY134" fmla="*/ 1106749 h 10844539"/>
                <a:gd name="connsiteX135" fmla="*/ 3576129 w 4913268"/>
                <a:gd name="connsiteY135" fmla="*/ 991838 h 10844539"/>
                <a:gd name="connsiteX136" fmla="*/ 3618394 w 4913268"/>
                <a:gd name="connsiteY136" fmla="*/ 798392 h 10844539"/>
                <a:gd name="connsiteX137" fmla="*/ 3578949 w 4913268"/>
                <a:gd name="connsiteY137" fmla="*/ 379767 h 10844539"/>
                <a:gd name="connsiteX138" fmla="*/ 3230479 w 4913268"/>
                <a:gd name="connsiteY138" fmla="*/ 98358 h 10844539"/>
                <a:gd name="connsiteX139" fmla="*/ 2717060 w 4913268"/>
                <a:gd name="connsiteY139" fmla="*/ 854 h 10844539"/>
                <a:gd name="connsiteX140" fmla="*/ 2198302 w 4913268"/>
                <a:gd name="connsiteY140" fmla="*/ 70479 h 10844539"/>
                <a:gd name="connsiteX141" fmla="*/ 1776271 w 4913268"/>
                <a:gd name="connsiteY141" fmla="*/ 367951 h 10844539"/>
                <a:gd name="connsiteX142" fmla="*/ 1639257 w 4913268"/>
                <a:gd name="connsiteY142" fmla="*/ 692168 h 10844539"/>
                <a:gd name="connsiteX143" fmla="*/ 1628634 w 4913268"/>
                <a:gd name="connsiteY143" fmla="*/ 1143873 h 10844539"/>
                <a:gd name="connsiteX144" fmla="*/ 1792184 w 4913268"/>
                <a:gd name="connsiteY144" fmla="*/ 1466621 h 10844539"/>
                <a:gd name="connsiteX145" fmla="*/ 2061231 w 4913268"/>
                <a:gd name="connsiteY145" fmla="*/ 1853320 h 10844539"/>
                <a:gd name="connsiteX146" fmla="*/ 2064963 w 4913268"/>
                <a:gd name="connsiteY146" fmla="*/ 2162318 h 10844539"/>
                <a:gd name="connsiteX147" fmla="*/ 2004871 w 4913268"/>
                <a:gd name="connsiteY147" fmla="*/ 2513274 h 10844539"/>
                <a:gd name="connsiteX148" fmla="*/ 1562185 w 4913268"/>
                <a:gd name="connsiteY148" fmla="*/ 2813051 h 10844539"/>
                <a:gd name="connsiteX149" fmla="*/ 1139317 w 4913268"/>
                <a:gd name="connsiteY149" fmla="*/ 3020995 h 10844539"/>
                <a:gd name="connsiteX0" fmla="*/ 1139317 w 4913268"/>
                <a:gd name="connsiteY0" fmla="*/ 3020995 h 10844539"/>
                <a:gd name="connsiteX1" fmla="*/ 521192 w 4913268"/>
                <a:gd name="connsiteY1" fmla="*/ 3348556 h 10844539"/>
                <a:gd name="connsiteX2" fmla="*/ 332099 w 4913268"/>
                <a:gd name="connsiteY2" fmla="*/ 4163157 h 10844539"/>
                <a:gd name="connsiteX3" fmla="*/ 354011 w 4913268"/>
                <a:gd name="connsiteY3" fmla="*/ 5141058 h 10844539"/>
                <a:gd name="connsiteX4" fmla="*/ 305583 w 4913268"/>
                <a:gd name="connsiteY4" fmla="*/ 5727630 h 10844539"/>
                <a:gd name="connsiteX5" fmla="*/ 145298 w 4913268"/>
                <a:gd name="connsiteY5" fmla="*/ 6569807 h 10844539"/>
                <a:gd name="connsiteX6" fmla="*/ 95824 w 4913268"/>
                <a:gd name="connsiteY6" fmla="*/ 7433059 h 10844539"/>
                <a:gd name="connsiteX7" fmla="*/ 83682 w 4913268"/>
                <a:gd name="connsiteY7" fmla="*/ 8064430 h 10844539"/>
                <a:gd name="connsiteX8" fmla="*/ 51583 w 4913268"/>
                <a:gd name="connsiteY8" fmla="*/ 8331549 h 10844539"/>
                <a:gd name="connsiteX9" fmla="*/ 51583 w 4913268"/>
                <a:gd name="connsiteY9" fmla="*/ 8601459 h 10844539"/>
                <a:gd name="connsiteX10" fmla="*/ 158486 w 4913268"/>
                <a:gd name="connsiteY10" fmla="*/ 8755813 h 10844539"/>
                <a:gd name="connsiteX11" fmla="*/ 105733 w 4913268"/>
                <a:gd name="connsiteY11" fmla="*/ 8808566 h 10844539"/>
                <a:gd name="connsiteX12" fmla="*/ 193656 w 4913268"/>
                <a:gd name="connsiteY12" fmla="*/ 8878905 h 10844539"/>
                <a:gd name="connsiteX13" fmla="*/ 211240 w 4913268"/>
                <a:gd name="connsiteY13" fmla="*/ 8949243 h 10844539"/>
                <a:gd name="connsiteX14" fmla="*/ 211240 w 4913268"/>
                <a:gd name="connsiteY14" fmla="*/ 9001997 h 10844539"/>
                <a:gd name="connsiteX15" fmla="*/ 158486 w 4913268"/>
                <a:gd name="connsiteY15" fmla="*/ 9072336 h 10844539"/>
                <a:gd name="connsiteX16" fmla="*/ 105733 w 4913268"/>
                <a:gd name="connsiteY16" fmla="*/ 9177843 h 10844539"/>
                <a:gd name="connsiteX17" fmla="*/ 52979 w 4913268"/>
                <a:gd name="connsiteY17" fmla="*/ 9511951 h 10844539"/>
                <a:gd name="connsiteX18" fmla="*/ 225 w 4913268"/>
                <a:gd name="connsiteY18" fmla="*/ 9775720 h 10844539"/>
                <a:gd name="connsiteX19" fmla="*/ 35394 w 4913268"/>
                <a:gd name="connsiteY19" fmla="*/ 9898813 h 10844539"/>
                <a:gd name="connsiteX20" fmla="*/ 70563 w 4913268"/>
                <a:gd name="connsiteY20" fmla="*/ 10057074 h 10844539"/>
                <a:gd name="connsiteX21" fmla="*/ 228825 w 4913268"/>
                <a:gd name="connsiteY21" fmla="*/ 10303259 h 10844539"/>
                <a:gd name="connsiteX22" fmla="*/ 422256 w 4913268"/>
                <a:gd name="connsiteY22" fmla="*/ 10479105 h 10844539"/>
                <a:gd name="connsiteX23" fmla="*/ 527763 w 4913268"/>
                <a:gd name="connsiteY23" fmla="*/ 10496689 h 10844539"/>
                <a:gd name="connsiteX24" fmla="*/ 562933 w 4913268"/>
                <a:gd name="connsiteY24" fmla="*/ 10479105 h 10844539"/>
                <a:gd name="connsiteX25" fmla="*/ 510179 w 4913268"/>
                <a:gd name="connsiteY25" fmla="*/ 10356013 h 10844539"/>
                <a:gd name="connsiteX26" fmla="*/ 457425 w 4913268"/>
                <a:gd name="connsiteY26" fmla="*/ 10285674 h 10844539"/>
                <a:gd name="connsiteX27" fmla="*/ 369502 w 4913268"/>
                <a:gd name="connsiteY27" fmla="*/ 10162582 h 10844539"/>
                <a:gd name="connsiteX28" fmla="*/ 351917 w 4913268"/>
                <a:gd name="connsiteY28" fmla="*/ 9846059 h 10844539"/>
                <a:gd name="connsiteX29" fmla="*/ 422256 w 4913268"/>
                <a:gd name="connsiteY29" fmla="*/ 9652628 h 10844539"/>
                <a:gd name="connsiteX30" fmla="*/ 422256 w 4913268"/>
                <a:gd name="connsiteY30" fmla="*/ 9617459 h 10844539"/>
                <a:gd name="connsiteX31" fmla="*/ 527763 w 4913268"/>
                <a:gd name="connsiteY31" fmla="*/ 9775720 h 10844539"/>
                <a:gd name="connsiteX32" fmla="*/ 510179 w 4913268"/>
                <a:gd name="connsiteY32" fmla="*/ 9933982 h 10844539"/>
                <a:gd name="connsiteX33" fmla="*/ 492594 w 4913268"/>
                <a:gd name="connsiteY33" fmla="*/ 10092243 h 10844539"/>
                <a:gd name="connsiteX34" fmla="*/ 492594 w 4913268"/>
                <a:gd name="connsiteY34" fmla="*/ 10162582 h 10844539"/>
                <a:gd name="connsiteX35" fmla="*/ 562933 w 4913268"/>
                <a:gd name="connsiteY35" fmla="*/ 10180166 h 10844539"/>
                <a:gd name="connsiteX36" fmla="*/ 615686 w 4913268"/>
                <a:gd name="connsiteY36" fmla="*/ 9933982 h 10844539"/>
                <a:gd name="connsiteX37" fmla="*/ 615686 w 4913268"/>
                <a:gd name="connsiteY37" fmla="*/ 9670213 h 10844539"/>
                <a:gd name="connsiteX38" fmla="*/ 562933 w 4913268"/>
                <a:gd name="connsiteY38" fmla="*/ 9318520 h 10844539"/>
                <a:gd name="connsiteX39" fmla="*/ 527763 w 4913268"/>
                <a:gd name="connsiteY39" fmla="*/ 9089920 h 10844539"/>
                <a:gd name="connsiteX40" fmla="*/ 492594 w 4913268"/>
                <a:gd name="connsiteY40" fmla="*/ 8861320 h 10844539"/>
                <a:gd name="connsiteX41" fmla="*/ 562933 w 4913268"/>
                <a:gd name="connsiteY41" fmla="*/ 8579966 h 10844539"/>
                <a:gd name="connsiteX42" fmla="*/ 502642 w 4913268"/>
                <a:gd name="connsiteY42" fmla="*/ 8218225 h 10844539"/>
                <a:gd name="connsiteX43" fmla="*/ 974382 w 4913268"/>
                <a:gd name="connsiteY43" fmla="*/ 6496406 h 10844539"/>
                <a:gd name="connsiteX44" fmla="*/ 1067405 w 4913268"/>
                <a:gd name="connsiteY44" fmla="*/ 5613190 h 10844539"/>
                <a:gd name="connsiteX45" fmla="*/ 1093998 w 4913268"/>
                <a:gd name="connsiteY45" fmla="*/ 5115544 h 10844539"/>
                <a:gd name="connsiteX46" fmla="*/ 1130115 w 4913268"/>
                <a:gd name="connsiteY46" fmla="*/ 5187606 h 10844539"/>
                <a:gd name="connsiteX47" fmla="*/ 1207423 w 4913268"/>
                <a:gd name="connsiteY47" fmla="*/ 5640520 h 10844539"/>
                <a:gd name="connsiteX48" fmla="*/ 1325236 w 4913268"/>
                <a:gd name="connsiteY48" fmla="*/ 6306071 h 10844539"/>
                <a:gd name="connsiteX49" fmla="*/ 1193086 w 4913268"/>
                <a:gd name="connsiteY49" fmla="*/ 6738454 h 10844539"/>
                <a:gd name="connsiteX50" fmla="*/ 822515 w 4913268"/>
                <a:gd name="connsiteY50" fmla="*/ 7772698 h 10844539"/>
                <a:gd name="connsiteX51" fmla="*/ 698306 w 4913268"/>
                <a:gd name="connsiteY51" fmla="*/ 8794611 h 10844539"/>
                <a:gd name="connsiteX52" fmla="*/ 861871 w 4913268"/>
                <a:gd name="connsiteY52" fmla="*/ 9863643 h 10844539"/>
                <a:gd name="connsiteX53" fmla="*/ 1020133 w 4913268"/>
                <a:gd name="connsiteY53" fmla="*/ 10602197 h 10844539"/>
                <a:gd name="connsiteX54" fmla="*/ 1090471 w 4913268"/>
                <a:gd name="connsiteY54" fmla="*/ 10813213 h 10844539"/>
                <a:gd name="connsiteX55" fmla="*/ 1178394 w 4913268"/>
                <a:gd name="connsiteY55" fmla="*/ 10813213 h 10844539"/>
                <a:gd name="connsiteX56" fmla="*/ 1948698 w 4913268"/>
                <a:gd name="connsiteY56" fmla="*/ 10838613 h 10844539"/>
                <a:gd name="connsiteX57" fmla="*/ 2338979 w 4913268"/>
                <a:gd name="connsiteY57" fmla="*/ 10821028 h 10844539"/>
                <a:gd name="connsiteX58" fmla="*/ 2356563 w 4913268"/>
                <a:gd name="connsiteY58" fmla="*/ 10004320 h 10844539"/>
                <a:gd name="connsiteX59" fmla="*/ 2338979 w 4913268"/>
                <a:gd name="connsiteY59" fmla="*/ 9441613 h 10844539"/>
                <a:gd name="connsiteX60" fmla="*/ 2310160 w 4913268"/>
                <a:gd name="connsiteY60" fmla="*/ 9025932 h 10844539"/>
                <a:gd name="connsiteX61" fmla="*/ 2479656 w 4913268"/>
                <a:gd name="connsiteY61" fmla="*/ 9037166 h 10844539"/>
                <a:gd name="connsiteX62" fmla="*/ 2549994 w 4913268"/>
                <a:gd name="connsiteY62" fmla="*/ 9054751 h 10844539"/>
                <a:gd name="connsiteX63" fmla="*/ 2532410 w 4913268"/>
                <a:gd name="connsiteY63" fmla="*/ 9265766 h 10844539"/>
                <a:gd name="connsiteX64" fmla="*/ 2497240 w 4913268"/>
                <a:gd name="connsiteY64" fmla="*/ 9775720 h 10844539"/>
                <a:gd name="connsiteX65" fmla="*/ 2514825 w 4913268"/>
                <a:gd name="connsiteY65" fmla="*/ 10830797 h 10844539"/>
                <a:gd name="connsiteX66" fmla="*/ 2757590 w 4913268"/>
                <a:gd name="connsiteY66" fmla="*/ 10832263 h 10844539"/>
                <a:gd name="connsiteX67" fmla="*/ 3499563 w 4913268"/>
                <a:gd name="connsiteY67" fmla="*/ 10830797 h 10844539"/>
                <a:gd name="connsiteX68" fmla="*/ 3820483 w 4913268"/>
                <a:gd name="connsiteY68" fmla="*/ 10814678 h 10844539"/>
                <a:gd name="connsiteX69" fmla="*/ 3863467 w 4913268"/>
                <a:gd name="connsiteY69" fmla="*/ 10740920 h 10844539"/>
                <a:gd name="connsiteX70" fmla="*/ 3914756 w 4913268"/>
                <a:gd name="connsiteY70" fmla="*/ 10366759 h 10844539"/>
                <a:gd name="connsiteX71" fmla="*/ 4117956 w 4913268"/>
                <a:gd name="connsiteY71" fmla="*/ 9172470 h 10844539"/>
                <a:gd name="connsiteX72" fmla="*/ 4170011 w 4913268"/>
                <a:gd name="connsiteY72" fmla="*/ 8737391 h 10844539"/>
                <a:gd name="connsiteX73" fmla="*/ 4161486 w 4913268"/>
                <a:gd name="connsiteY73" fmla="*/ 8078640 h 10844539"/>
                <a:gd name="connsiteX74" fmla="*/ 4048340 w 4913268"/>
                <a:gd name="connsiteY74" fmla="*/ 7368455 h 10844539"/>
                <a:gd name="connsiteX75" fmla="*/ 3752447 w 4913268"/>
                <a:gd name="connsiteY75" fmla="*/ 6709857 h 10844539"/>
                <a:gd name="connsiteX76" fmla="*/ 3576297 w 4913268"/>
                <a:gd name="connsiteY76" fmla="*/ 6287204 h 10844539"/>
                <a:gd name="connsiteX77" fmla="*/ 3622656 w 4913268"/>
                <a:gd name="connsiteY77" fmla="*/ 5889520 h 10844539"/>
                <a:gd name="connsiteX78" fmla="*/ 3692994 w 4913268"/>
                <a:gd name="connsiteY78" fmla="*/ 5397151 h 10844539"/>
                <a:gd name="connsiteX79" fmla="*/ 3710579 w 4913268"/>
                <a:gd name="connsiteY79" fmla="*/ 5115797 h 10844539"/>
                <a:gd name="connsiteX80" fmla="*/ 3734304 w 4913268"/>
                <a:gd name="connsiteY80" fmla="*/ 5363936 h 10844539"/>
                <a:gd name="connsiteX81" fmla="*/ 3766752 w 4913268"/>
                <a:gd name="connsiteY81" fmla="*/ 6059505 h 10844539"/>
                <a:gd name="connsiteX82" fmla="*/ 3779452 w 4913268"/>
                <a:gd name="connsiteY82" fmla="*/ 6387263 h 10844539"/>
                <a:gd name="connsiteX83" fmla="*/ 3921594 w 4913268"/>
                <a:gd name="connsiteY83" fmla="*/ 6979766 h 10844539"/>
                <a:gd name="connsiteX84" fmla="*/ 4079856 w 4913268"/>
                <a:gd name="connsiteY84" fmla="*/ 7542474 h 10844539"/>
                <a:gd name="connsiteX85" fmla="*/ 4417591 w 4913268"/>
                <a:gd name="connsiteY85" fmla="*/ 8314523 h 10844539"/>
                <a:gd name="connsiteX86" fmla="*/ 4322970 w 4913268"/>
                <a:gd name="connsiteY86" fmla="*/ 8652537 h 10844539"/>
                <a:gd name="connsiteX87" fmla="*/ 4255213 w 4913268"/>
                <a:gd name="connsiteY87" fmla="*/ 8894536 h 10844539"/>
                <a:gd name="connsiteX88" fmla="*/ 4228348 w 4913268"/>
                <a:gd name="connsiteY88" fmla="*/ 9189566 h 10844539"/>
                <a:gd name="connsiteX89" fmla="*/ 4233233 w 4913268"/>
                <a:gd name="connsiteY89" fmla="*/ 9550539 h 10844539"/>
                <a:gd name="connsiteX90" fmla="*/ 4308456 w 4913268"/>
                <a:gd name="connsiteY90" fmla="*/ 10144997 h 10844539"/>
                <a:gd name="connsiteX91" fmla="*/ 4343625 w 4913268"/>
                <a:gd name="connsiteY91" fmla="*/ 10144997 h 10844539"/>
                <a:gd name="connsiteX92" fmla="*/ 4361210 w 4913268"/>
                <a:gd name="connsiteY92" fmla="*/ 10057074 h 10844539"/>
                <a:gd name="connsiteX93" fmla="*/ 4326040 w 4913268"/>
                <a:gd name="connsiteY93" fmla="*/ 9916397 h 10844539"/>
                <a:gd name="connsiteX94" fmla="*/ 4343625 w 4913268"/>
                <a:gd name="connsiteY94" fmla="*/ 9722966 h 10844539"/>
                <a:gd name="connsiteX95" fmla="*/ 4478929 w 4913268"/>
                <a:gd name="connsiteY95" fmla="*/ 9036189 h 10844539"/>
                <a:gd name="connsiteX96" fmla="*/ 4574667 w 4913268"/>
                <a:gd name="connsiteY96" fmla="*/ 9312659 h 10844539"/>
                <a:gd name="connsiteX97" fmla="*/ 4549267 w 4913268"/>
                <a:gd name="connsiteY97" fmla="*/ 9668259 h 10844539"/>
                <a:gd name="connsiteX98" fmla="*/ 4475998 w 4913268"/>
                <a:gd name="connsiteY98" fmla="*/ 9824566 h 10844539"/>
                <a:gd name="connsiteX99" fmla="*/ 4449133 w 4913268"/>
                <a:gd name="connsiteY99" fmla="*/ 10009693 h 10844539"/>
                <a:gd name="connsiteX100" fmla="*/ 4658194 w 4913268"/>
                <a:gd name="connsiteY100" fmla="*/ 9850455 h 10844539"/>
                <a:gd name="connsiteX101" fmla="*/ 4776890 w 4913268"/>
                <a:gd name="connsiteY101" fmla="*/ 9700497 h 10844539"/>
                <a:gd name="connsiteX102" fmla="*/ 4842344 w 4913268"/>
                <a:gd name="connsiteY102" fmla="*/ 9492901 h 10844539"/>
                <a:gd name="connsiteX103" fmla="*/ 4910240 w 4913268"/>
                <a:gd name="connsiteY103" fmla="*/ 9254043 h 10844539"/>
                <a:gd name="connsiteX104" fmla="*/ 4893633 w 4913268"/>
                <a:gd name="connsiteY104" fmla="*/ 8956082 h 10844539"/>
                <a:gd name="connsiteX105" fmla="*/ 4824201 w 4913268"/>
                <a:gd name="connsiteY105" fmla="*/ 8494835 h 10844539"/>
                <a:gd name="connsiteX106" fmla="*/ 4720438 w 4913268"/>
                <a:gd name="connsiteY106" fmla="*/ 7532146 h 10844539"/>
                <a:gd name="connsiteX107" fmla="*/ 4705086 w 4913268"/>
                <a:gd name="connsiteY107" fmla="*/ 6929803 h 10844539"/>
                <a:gd name="connsiteX108" fmla="*/ 4633144 w 4913268"/>
                <a:gd name="connsiteY108" fmla="*/ 6381611 h 10844539"/>
                <a:gd name="connsiteX109" fmla="*/ 4509423 w 4913268"/>
                <a:gd name="connsiteY109" fmla="*/ 5797689 h 10844539"/>
                <a:gd name="connsiteX110" fmla="*/ 4468950 w 4913268"/>
                <a:gd name="connsiteY110" fmla="*/ 4536900 h 10844539"/>
                <a:gd name="connsiteX111" fmla="*/ 4486334 w 4913268"/>
                <a:gd name="connsiteY111" fmla="*/ 3790581 h 10844539"/>
                <a:gd name="connsiteX112" fmla="*/ 4249079 w 4913268"/>
                <a:gd name="connsiteY112" fmla="*/ 3340208 h 10844539"/>
                <a:gd name="connsiteX113" fmla="*/ 3999320 w 4913268"/>
                <a:gd name="connsiteY113" fmla="*/ 3134280 h 10844539"/>
                <a:gd name="connsiteX114" fmla="*/ 3678324 w 4913268"/>
                <a:gd name="connsiteY114" fmla="*/ 3002758 h 10844539"/>
                <a:gd name="connsiteX115" fmla="*/ 3402429 w 4913268"/>
                <a:gd name="connsiteY115" fmla="*/ 2835938 h 10844539"/>
                <a:gd name="connsiteX116" fmla="*/ 3024779 w 4913268"/>
                <a:gd name="connsiteY116" fmla="*/ 2618782 h 10844539"/>
                <a:gd name="connsiteX117" fmla="*/ 2932566 w 4913268"/>
                <a:gd name="connsiteY117" fmla="*/ 2321634 h 10844539"/>
                <a:gd name="connsiteX118" fmla="*/ 2940426 w 4913268"/>
                <a:gd name="connsiteY118" fmla="*/ 2048534 h 10844539"/>
                <a:gd name="connsiteX119" fmla="*/ 3136471 w 4913268"/>
                <a:gd name="connsiteY119" fmla="*/ 2055350 h 10844539"/>
                <a:gd name="connsiteX120" fmla="*/ 3381669 w 4913268"/>
                <a:gd name="connsiteY120" fmla="*/ 2064655 h 10844539"/>
                <a:gd name="connsiteX121" fmla="*/ 3456335 w 4913268"/>
                <a:gd name="connsiteY121" fmla="*/ 1872657 h 10844539"/>
                <a:gd name="connsiteX122" fmla="*/ 3490152 w 4913268"/>
                <a:gd name="connsiteY122" fmla="*/ 1834162 h 10844539"/>
                <a:gd name="connsiteX123" fmla="*/ 3544393 w 4913268"/>
                <a:gd name="connsiteY123" fmla="*/ 1774720 h 10844539"/>
                <a:gd name="connsiteX124" fmla="*/ 3517148 w 4913268"/>
                <a:gd name="connsiteY124" fmla="*/ 1698444 h 10844539"/>
                <a:gd name="connsiteX125" fmla="*/ 3479084 w 4913268"/>
                <a:gd name="connsiteY125" fmla="*/ 1672741 h 10844539"/>
                <a:gd name="connsiteX126" fmla="*/ 3538167 w 4913268"/>
                <a:gd name="connsiteY126" fmla="*/ 1647680 h 10844539"/>
                <a:gd name="connsiteX127" fmla="*/ 3581842 w 4913268"/>
                <a:gd name="connsiteY127" fmla="*/ 1598300 h 10844539"/>
                <a:gd name="connsiteX128" fmla="*/ 3576833 w 4913268"/>
                <a:gd name="connsiteY128" fmla="*/ 1533129 h 10844539"/>
                <a:gd name="connsiteX129" fmla="*/ 3582358 w 4913268"/>
                <a:gd name="connsiteY129" fmla="*/ 1437316 h 10844539"/>
                <a:gd name="connsiteX130" fmla="*/ 3625953 w 4913268"/>
                <a:gd name="connsiteY130" fmla="*/ 1394453 h 10844539"/>
                <a:gd name="connsiteX131" fmla="*/ 3724744 w 4913268"/>
                <a:gd name="connsiteY131" fmla="*/ 1373572 h 10844539"/>
                <a:gd name="connsiteX132" fmla="*/ 3777254 w 4913268"/>
                <a:gd name="connsiteY132" fmla="*/ 1295174 h 10844539"/>
                <a:gd name="connsiteX133" fmla="*/ 3694093 w 4913268"/>
                <a:gd name="connsiteY133" fmla="*/ 1189665 h 10844539"/>
                <a:gd name="connsiteX134" fmla="*/ 3635111 w 4913268"/>
                <a:gd name="connsiteY134" fmla="*/ 1106749 h 10844539"/>
                <a:gd name="connsiteX135" fmla="*/ 3576129 w 4913268"/>
                <a:gd name="connsiteY135" fmla="*/ 991838 h 10844539"/>
                <a:gd name="connsiteX136" fmla="*/ 3618394 w 4913268"/>
                <a:gd name="connsiteY136" fmla="*/ 798392 h 10844539"/>
                <a:gd name="connsiteX137" fmla="*/ 3578949 w 4913268"/>
                <a:gd name="connsiteY137" fmla="*/ 379767 h 10844539"/>
                <a:gd name="connsiteX138" fmla="*/ 3230479 w 4913268"/>
                <a:gd name="connsiteY138" fmla="*/ 98358 h 10844539"/>
                <a:gd name="connsiteX139" fmla="*/ 2717060 w 4913268"/>
                <a:gd name="connsiteY139" fmla="*/ 854 h 10844539"/>
                <a:gd name="connsiteX140" fmla="*/ 2198302 w 4913268"/>
                <a:gd name="connsiteY140" fmla="*/ 70479 h 10844539"/>
                <a:gd name="connsiteX141" fmla="*/ 1776271 w 4913268"/>
                <a:gd name="connsiteY141" fmla="*/ 367951 h 10844539"/>
                <a:gd name="connsiteX142" fmla="*/ 1639257 w 4913268"/>
                <a:gd name="connsiteY142" fmla="*/ 692168 h 10844539"/>
                <a:gd name="connsiteX143" fmla="*/ 1628634 w 4913268"/>
                <a:gd name="connsiteY143" fmla="*/ 1143873 h 10844539"/>
                <a:gd name="connsiteX144" fmla="*/ 1792184 w 4913268"/>
                <a:gd name="connsiteY144" fmla="*/ 1466621 h 10844539"/>
                <a:gd name="connsiteX145" fmla="*/ 2061231 w 4913268"/>
                <a:gd name="connsiteY145" fmla="*/ 1853320 h 10844539"/>
                <a:gd name="connsiteX146" fmla="*/ 2064963 w 4913268"/>
                <a:gd name="connsiteY146" fmla="*/ 2162318 h 10844539"/>
                <a:gd name="connsiteX147" fmla="*/ 2004871 w 4913268"/>
                <a:gd name="connsiteY147" fmla="*/ 2513274 h 10844539"/>
                <a:gd name="connsiteX148" fmla="*/ 1562185 w 4913268"/>
                <a:gd name="connsiteY148" fmla="*/ 2813051 h 10844539"/>
                <a:gd name="connsiteX149" fmla="*/ 1139317 w 4913268"/>
                <a:gd name="connsiteY149" fmla="*/ 3020995 h 10844539"/>
                <a:gd name="connsiteX0" fmla="*/ 1139317 w 4913268"/>
                <a:gd name="connsiteY0" fmla="*/ 3020995 h 10844539"/>
                <a:gd name="connsiteX1" fmla="*/ 521192 w 4913268"/>
                <a:gd name="connsiteY1" fmla="*/ 3348556 h 10844539"/>
                <a:gd name="connsiteX2" fmla="*/ 332099 w 4913268"/>
                <a:gd name="connsiteY2" fmla="*/ 4163157 h 10844539"/>
                <a:gd name="connsiteX3" fmla="*/ 354011 w 4913268"/>
                <a:gd name="connsiteY3" fmla="*/ 5141058 h 10844539"/>
                <a:gd name="connsiteX4" fmla="*/ 305583 w 4913268"/>
                <a:gd name="connsiteY4" fmla="*/ 5727630 h 10844539"/>
                <a:gd name="connsiteX5" fmla="*/ 145298 w 4913268"/>
                <a:gd name="connsiteY5" fmla="*/ 6569807 h 10844539"/>
                <a:gd name="connsiteX6" fmla="*/ 95824 w 4913268"/>
                <a:gd name="connsiteY6" fmla="*/ 7433059 h 10844539"/>
                <a:gd name="connsiteX7" fmla="*/ 83682 w 4913268"/>
                <a:gd name="connsiteY7" fmla="*/ 8064430 h 10844539"/>
                <a:gd name="connsiteX8" fmla="*/ 51583 w 4913268"/>
                <a:gd name="connsiteY8" fmla="*/ 8331549 h 10844539"/>
                <a:gd name="connsiteX9" fmla="*/ 51583 w 4913268"/>
                <a:gd name="connsiteY9" fmla="*/ 8601459 h 10844539"/>
                <a:gd name="connsiteX10" fmla="*/ 158486 w 4913268"/>
                <a:gd name="connsiteY10" fmla="*/ 8755813 h 10844539"/>
                <a:gd name="connsiteX11" fmla="*/ 105733 w 4913268"/>
                <a:gd name="connsiteY11" fmla="*/ 8808566 h 10844539"/>
                <a:gd name="connsiteX12" fmla="*/ 193656 w 4913268"/>
                <a:gd name="connsiteY12" fmla="*/ 8878905 h 10844539"/>
                <a:gd name="connsiteX13" fmla="*/ 211240 w 4913268"/>
                <a:gd name="connsiteY13" fmla="*/ 8949243 h 10844539"/>
                <a:gd name="connsiteX14" fmla="*/ 211240 w 4913268"/>
                <a:gd name="connsiteY14" fmla="*/ 9001997 h 10844539"/>
                <a:gd name="connsiteX15" fmla="*/ 158486 w 4913268"/>
                <a:gd name="connsiteY15" fmla="*/ 9072336 h 10844539"/>
                <a:gd name="connsiteX16" fmla="*/ 105733 w 4913268"/>
                <a:gd name="connsiteY16" fmla="*/ 9177843 h 10844539"/>
                <a:gd name="connsiteX17" fmla="*/ 52979 w 4913268"/>
                <a:gd name="connsiteY17" fmla="*/ 9511951 h 10844539"/>
                <a:gd name="connsiteX18" fmla="*/ 225 w 4913268"/>
                <a:gd name="connsiteY18" fmla="*/ 9775720 h 10844539"/>
                <a:gd name="connsiteX19" fmla="*/ 35394 w 4913268"/>
                <a:gd name="connsiteY19" fmla="*/ 9898813 h 10844539"/>
                <a:gd name="connsiteX20" fmla="*/ 70563 w 4913268"/>
                <a:gd name="connsiteY20" fmla="*/ 10057074 h 10844539"/>
                <a:gd name="connsiteX21" fmla="*/ 228825 w 4913268"/>
                <a:gd name="connsiteY21" fmla="*/ 10303259 h 10844539"/>
                <a:gd name="connsiteX22" fmla="*/ 422256 w 4913268"/>
                <a:gd name="connsiteY22" fmla="*/ 10479105 h 10844539"/>
                <a:gd name="connsiteX23" fmla="*/ 527763 w 4913268"/>
                <a:gd name="connsiteY23" fmla="*/ 10496689 h 10844539"/>
                <a:gd name="connsiteX24" fmla="*/ 562933 w 4913268"/>
                <a:gd name="connsiteY24" fmla="*/ 10479105 h 10844539"/>
                <a:gd name="connsiteX25" fmla="*/ 510179 w 4913268"/>
                <a:gd name="connsiteY25" fmla="*/ 10356013 h 10844539"/>
                <a:gd name="connsiteX26" fmla="*/ 457425 w 4913268"/>
                <a:gd name="connsiteY26" fmla="*/ 10285674 h 10844539"/>
                <a:gd name="connsiteX27" fmla="*/ 369502 w 4913268"/>
                <a:gd name="connsiteY27" fmla="*/ 10162582 h 10844539"/>
                <a:gd name="connsiteX28" fmla="*/ 351917 w 4913268"/>
                <a:gd name="connsiteY28" fmla="*/ 9846059 h 10844539"/>
                <a:gd name="connsiteX29" fmla="*/ 422256 w 4913268"/>
                <a:gd name="connsiteY29" fmla="*/ 9652628 h 10844539"/>
                <a:gd name="connsiteX30" fmla="*/ 422256 w 4913268"/>
                <a:gd name="connsiteY30" fmla="*/ 9617459 h 10844539"/>
                <a:gd name="connsiteX31" fmla="*/ 527763 w 4913268"/>
                <a:gd name="connsiteY31" fmla="*/ 9775720 h 10844539"/>
                <a:gd name="connsiteX32" fmla="*/ 510179 w 4913268"/>
                <a:gd name="connsiteY32" fmla="*/ 9933982 h 10844539"/>
                <a:gd name="connsiteX33" fmla="*/ 492594 w 4913268"/>
                <a:gd name="connsiteY33" fmla="*/ 10092243 h 10844539"/>
                <a:gd name="connsiteX34" fmla="*/ 492594 w 4913268"/>
                <a:gd name="connsiteY34" fmla="*/ 10162582 h 10844539"/>
                <a:gd name="connsiteX35" fmla="*/ 562933 w 4913268"/>
                <a:gd name="connsiteY35" fmla="*/ 10180166 h 10844539"/>
                <a:gd name="connsiteX36" fmla="*/ 615686 w 4913268"/>
                <a:gd name="connsiteY36" fmla="*/ 9933982 h 10844539"/>
                <a:gd name="connsiteX37" fmla="*/ 615686 w 4913268"/>
                <a:gd name="connsiteY37" fmla="*/ 9670213 h 10844539"/>
                <a:gd name="connsiteX38" fmla="*/ 562933 w 4913268"/>
                <a:gd name="connsiteY38" fmla="*/ 9318520 h 10844539"/>
                <a:gd name="connsiteX39" fmla="*/ 527763 w 4913268"/>
                <a:gd name="connsiteY39" fmla="*/ 9089920 h 10844539"/>
                <a:gd name="connsiteX40" fmla="*/ 492594 w 4913268"/>
                <a:gd name="connsiteY40" fmla="*/ 8861320 h 10844539"/>
                <a:gd name="connsiteX41" fmla="*/ 562933 w 4913268"/>
                <a:gd name="connsiteY41" fmla="*/ 8579966 h 10844539"/>
                <a:gd name="connsiteX42" fmla="*/ 502642 w 4913268"/>
                <a:gd name="connsiteY42" fmla="*/ 8218225 h 10844539"/>
                <a:gd name="connsiteX43" fmla="*/ 974382 w 4913268"/>
                <a:gd name="connsiteY43" fmla="*/ 6496406 h 10844539"/>
                <a:gd name="connsiteX44" fmla="*/ 1067405 w 4913268"/>
                <a:gd name="connsiteY44" fmla="*/ 5613190 h 10844539"/>
                <a:gd name="connsiteX45" fmla="*/ 1093998 w 4913268"/>
                <a:gd name="connsiteY45" fmla="*/ 5115544 h 10844539"/>
                <a:gd name="connsiteX46" fmla="*/ 1130115 w 4913268"/>
                <a:gd name="connsiteY46" fmla="*/ 5187606 h 10844539"/>
                <a:gd name="connsiteX47" fmla="*/ 1207423 w 4913268"/>
                <a:gd name="connsiteY47" fmla="*/ 5640520 h 10844539"/>
                <a:gd name="connsiteX48" fmla="*/ 1325236 w 4913268"/>
                <a:gd name="connsiteY48" fmla="*/ 6306071 h 10844539"/>
                <a:gd name="connsiteX49" fmla="*/ 1193086 w 4913268"/>
                <a:gd name="connsiteY49" fmla="*/ 6738454 h 10844539"/>
                <a:gd name="connsiteX50" fmla="*/ 822515 w 4913268"/>
                <a:gd name="connsiteY50" fmla="*/ 7772698 h 10844539"/>
                <a:gd name="connsiteX51" fmla="*/ 698306 w 4913268"/>
                <a:gd name="connsiteY51" fmla="*/ 8794611 h 10844539"/>
                <a:gd name="connsiteX52" fmla="*/ 861871 w 4913268"/>
                <a:gd name="connsiteY52" fmla="*/ 9863643 h 10844539"/>
                <a:gd name="connsiteX53" fmla="*/ 1020133 w 4913268"/>
                <a:gd name="connsiteY53" fmla="*/ 10602197 h 10844539"/>
                <a:gd name="connsiteX54" fmla="*/ 1090471 w 4913268"/>
                <a:gd name="connsiteY54" fmla="*/ 10813213 h 10844539"/>
                <a:gd name="connsiteX55" fmla="*/ 1178394 w 4913268"/>
                <a:gd name="connsiteY55" fmla="*/ 10813213 h 10844539"/>
                <a:gd name="connsiteX56" fmla="*/ 1948698 w 4913268"/>
                <a:gd name="connsiteY56" fmla="*/ 10838613 h 10844539"/>
                <a:gd name="connsiteX57" fmla="*/ 2338979 w 4913268"/>
                <a:gd name="connsiteY57" fmla="*/ 10821028 h 10844539"/>
                <a:gd name="connsiteX58" fmla="*/ 2356563 w 4913268"/>
                <a:gd name="connsiteY58" fmla="*/ 10004320 h 10844539"/>
                <a:gd name="connsiteX59" fmla="*/ 2338979 w 4913268"/>
                <a:gd name="connsiteY59" fmla="*/ 9441613 h 10844539"/>
                <a:gd name="connsiteX60" fmla="*/ 2310160 w 4913268"/>
                <a:gd name="connsiteY60" fmla="*/ 9025932 h 10844539"/>
                <a:gd name="connsiteX61" fmla="*/ 2479656 w 4913268"/>
                <a:gd name="connsiteY61" fmla="*/ 9037166 h 10844539"/>
                <a:gd name="connsiteX62" fmla="*/ 2549994 w 4913268"/>
                <a:gd name="connsiteY62" fmla="*/ 9054751 h 10844539"/>
                <a:gd name="connsiteX63" fmla="*/ 2532410 w 4913268"/>
                <a:gd name="connsiteY63" fmla="*/ 9265766 h 10844539"/>
                <a:gd name="connsiteX64" fmla="*/ 2497240 w 4913268"/>
                <a:gd name="connsiteY64" fmla="*/ 9775720 h 10844539"/>
                <a:gd name="connsiteX65" fmla="*/ 2514825 w 4913268"/>
                <a:gd name="connsiteY65" fmla="*/ 10830797 h 10844539"/>
                <a:gd name="connsiteX66" fmla="*/ 2757590 w 4913268"/>
                <a:gd name="connsiteY66" fmla="*/ 10832263 h 10844539"/>
                <a:gd name="connsiteX67" fmla="*/ 3499563 w 4913268"/>
                <a:gd name="connsiteY67" fmla="*/ 10830797 h 10844539"/>
                <a:gd name="connsiteX68" fmla="*/ 3820483 w 4913268"/>
                <a:gd name="connsiteY68" fmla="*/ 10814678 h 10844539"/>
                <a:gd name="connsiteX69" fmla="*/ 3863467 w 4913268"/>
                <a:gd name="connsiteY69" fmla="*/ 10740920 h 10844539"/>
                <a:gd name="connsiteX70" fmla="*/ 3914756 w 4913268"/>
                <a:gd name="connsiteY70" fmla="*/ 10366759 h 10844539"/>
                <a:gd name="connsiteX71" fmla="*/ 4117956 w 4913268"/>
                <a:gd name="connsiteY71" fmla="*/ 9172470 h 10844539"/>
                <a:gd name="connsiteX72" fmla="*/ 4170011 w 4913268"/>
                <a:gd name="connsiteY72" fmla="*/ 8737391 h 10844539"/>
                <a:gd name="connsiteX73" fmla="*/ 4161486 w 4913268"/>
                <a:gd name="connsiteY73" fmla="*/ 8078640 h 10844539"/>
                <a:gd name="connsiteX74" fmla="*/ 4048340 w 4913268"/>
                <a:gd name="connsiteY74" fmla="*/ 7368455 h 10844539"/>
                <a:gd name="connsiteX75" fmla="*/ 3752447 w 4913268"/>
                <a:gd name="connsiteY75" fmla="*/ 6709857 h 10844539"/>
                <a:gd name="connsiteX76" fmla="*/ 3576297 w 4913268"/>
                <a:gd name="connsiteY76" fmla="*/ 6287204 h 10844539"/>
                <a:gd name="connsiteX77" fmla="*/ 3622656 w 4913268"/>
                <a:gd name="connsiteY77" fmla="*/ 5889520 h 10844539"/>
                <a:gd name="connsiteX78" fmla="*/ 3692994 w 4913268"/>
                <a:gd name="connsiteY78" fmla="*/ 5397151 h 10844539"/>
                <a:gd name="connsiteX79" fmla="*/ 3710579 w 4913268"/>
                <a:gd name="connsiteY79" fmla="*/ 5115797 h 10844539"/>
                <a:gd name="connsiteX80" fmla="*/ 3734304 w 4913268"/>
                <a:gd name="connsiteY80" fmla="*/ 5363936 h 10844539"/>
                <a:gd name="connsiteX81" fmla="*/ 3766752 w 4913268"/>
                <a:gd name="connsiteY81" fmla="*/ 6059505 h 10844539"/>
                <a:gd name="connsiteX82" fmla="*/ 3779452 w 4913268"/>
                <a:gd name="connsiteY82" fmla="*/ 6387263 h 10844539"/>
                <a:gd name="connsiteX83" fmla="*/ 3921594 w 4913268"/>
                <a:gd name="connsiteY83" fmla="*/ 6979766 h 10844539"/>
                <a:gd name="connsiteX84" fmla="*/ 4079856 w 4913268"/>
                <a:gd name="connsiteY84" fmla="*/ 7542474 h 10844539"/>
                <a:gd name="connsiteX85" fmla="*/ 4417591 w 4913268"/>
                <a:gd name="connsiteY85" fmla="*/ 8314523 h 10844539"/>
                <a:gd name="connsiteX86" fmla="*/ 4322970 w 4913268"/>
                <a:gd name="connsiteY86" fmla="*/ 8652537 h 10844539"/>
                <a:gd name="connsiteX87" fmla="*/ 4255213 w 4913268"/>
                <a:gd name="connsiteY87" fmla="*/ 8894536 h 10844539"/>
                <a:gd name="connsiteX88" fmla="*/ 4228348 w 4913268"/>
                <a:gd name="connsiteY88" fmla="*/ 9189566 h 10844539"/>
                <a:gd name="connsiteX89" fmla="*/ 4233233 w 4913268"/>
                <a:gd name="connsiteY89" fmla="*/ 9550539 h 10844539"/>
                <a:gd name="connsiteX90" fmla="*/ 4308456 w 4913268"/>
                <a:gd name="connsiteY90" fmla="*/ 10144997 h 10844539"/>
                <a:gd name="connsiteX91" fmla="*/ 4343625 w 4913268"/>
                <a:gd name="connsiteY91" fmla="*/ 10144997 h 10844539"/>
                <a:gd name="connsiteX92" fmla="*/ 4361210 w 4913268"/>
                <a:gd name="connsiteY92" fmla="*/ 10057074 h 10844539"/>
                <a:gd name="connsiteX93" fmla="*/ 4326040 w 4913268"/>
                <a:gd name="connsiteY93" fmla="*/ 9916397 h 10844539"/>
                <a:gd name="connsiteX94" fmla="*/ 4432525 w 4913268"/>
                <a:gd name="connsiteY94" fmla="*/ 9259416 h 10844539"/>
                <a:gd name="connsiteX95" fmla="*/ 4478929 w 4913268"/>
                <a:gd name="connsiteY95" fmla="*/ 9036189 h 10844539"/>
                <a:gd name="connsiteX96" fmla="*/ 4574667 w 4913268"/>
                <a:gd name="connsiteY96" fmla="*/ 9312659 h 10844539"/>
                <a:gd name="connsiteX97" fmla="*/ 4549267 w 4913268"/>
                <a:gd name="connsiteY97" fmla="*/ 9668259 h 10844539"/>
                <a:gd name="connsiteX98" fmla="*/ 4475998 w 4913268"/>
                <a:gd name="connsiteY98" fmla="*/ 9824566 h 10844539"/>
                <a:gd name="connsiteX99" fmla="*/ 4449133 w 4913268"/>
                <a:gd name="connsiteY99" fmla="*/ 10009693 h 10844539"/>
                <a:gd name="connsiteX100" fmla="*/ 4658194 w 4913268"/>
                <a:gd name="connsiteY100" fmla="*/ 9850455 h 10844539"/>
                <a:gd name="connsiteX101" fmla="*/ 4776890 w 4913268"/>
                <a:gd name="connsiteY101" fmla="*/ 9700497 h 10844539"/>
                <a:gd name="connsiteX102" fmla="*/ 4842344 w 4913268"/>
                <a:gd name="connsiteY102" fmla="*/ 9492901 h 10844539"/>
                <a:gd name="connsiteX103" fmla="*/ 4910240 w 4913268"/>
                <a:gd name="connsiteY103" fmla="*/ 9254043 h 10844539"/>
                <a:gd name="connsiteX104" fmla="*/ 4893633 w 4913268"/>
                <a:gd name="connsiteY104" fmla="*/ 8956082 h 10844539"/>
                <a:gd name="connsiteX105" fmla="*/ 4824201 w 4913268"/>
                <a:gd name="connsiteY105" fmla="*/ 8494835 h 10844539"/>
                <a:gd name="connsiteX106" fmla="*/ 4720438 w 4913268"/>
                <a:gd name="connsiteY106" fmla="*/ 7532146 h 10844539"/>
                <a:gd name="connsiteX107" fmla="*/ 4705086 w 4913268"/>
                <a:gd name="connsiteY107" fmla="*/ 6929803 h 10844539"/>
                <a:gd name="connsiteX108" fmla="*/ 4633144 w 4913268"/>
                <a:gd name="connsiteY108" fmla="*/ 6381611 h 10844539"/>
                <a:gd name="connsiteX109" fmla="*/ 4509423 w 4913268"/>
                <a:gd name="connsiteY109" fmla="*/ 5797689 h 10844539"/>
                <a:gd name="connsiteX110" fmla="*/ 4468950 w 4913268"/>
                <a:gd name="connsiteY110" fmla="*/ 4536900 h 10844539"/>
                <a:gd name="connsiteX111" fmla="*/ 4486334 w 4913268"/>
                <a:gd name="connsiteY111" fmla="*/ 3790581 h 10844539"/>
                <a:gd name="connsiteX112" fmla="*/ 4249079 w 4913268"/>
                <a:gd name="connsiteY112" fmla="*/ 3340208 h 10844539"/>
                <a:gd name="connsiteX113" fmla="*/ 3999320 w 4913268"/>
                <a:gd name="connsiteY113" fmla="*/ 3134280 h 10844539"/>
                <a:gd name="connsiteX114" fmla="*/ 3678324 w 4913268"/>
                <a:gd name="connsiteY114" fmla="*/ 3002758 h 10844539"/>
                <a:gd name="connsiteX115" fmla="*/ 3402429 w 4913268"/>
                <a:gd name="connsiteY115" fmla="*/ 2835938 h 10844539"/>
                <a:gd name="connsiteX116" fmla="*/ 3024779 w 4913268"/>
                <a:gd name="connsiteY116" fmla="*/ 2618782 h 10844539"/>
                <a:gd name="connsiteX117" fmla="*/ 2932566 w 4913268"/>
                <a:gd name="connsiteY117" fmla="*/ 2321634 h 10844539"/>
                <a:gd name="connsiteX118" fmla="*/ 2940426 w 4913268"/>
                <a:gd name="connsiteY118" fmla="*/ 2048534 h 10844539"/>
                <a:gd name="connsiteX119" fmla="*/ 3136471 w 4913268"/>
                <a:gd name="connsiteY119" fmla="*/ 2055350 h 10844539"/>
                <a:gd name="connsiteX120" fmla="*/ 3381669 w 4913268"/>
                <a:gd name="connsiteY120" fmla="*/ 2064655 h 10844539"/>
                <a:gd name="connsiteX121" fmla="*/ 3456335 w 4913268"/>
                <a:gd name="connsiteY121" fmla="*/ 1872657 h 10844539"/>
                <a:gd name="connsiteX122" fmla="*/ 3490152 w 4913268"/>
                <a:gd name="connsiteY122" fmla="*/ 1834162 h 10844539"/>
                <a:gd name="connsiteX123" fmla="*/ 3544393 w 4913268"/>
                <a:gd name="connsiteY123" fmla="*/ 1774720 h 10844539"/>
                <a:gd name="connsiteX124" fmla="*/ 3517148 w 4913268"/>
                <a:gd name="connsiteY124" fmla="*/ 1698444 h 10844539"/>
                <a:gd name="connsiteX125" fmla="*/ 3479084 w 4913268"/>
                <a:gd name="connsiteY125" fmla="*/ 1672741 h 10844539"/>
                <a:gd name="connsiteX126" fmla="*/ 3538167 w 4913268"/>
                <a:gd name="connsiteY126" fmla="*/ 1647680 h 10844539"/>
                <a:gd name="connsiteX127" fmla="*/ 3581842 w 4913268"/>
                <a:gd name="connsiteY127" fmla="*/ 1598300 h 10844539"/>
                <a:gd name="connsiteX128" fmla="*/ 3576833 w 4913268"/>
                <a:gd name="connsiteY128" fmla="*/ 1533129 h 10844539"/>
                <a:gd name="connsiteX129" fmla="*/ 3582358 w 4913268"/>
                <a:gd name="connsiteY129" fmla="*/ 1437316 h 10844539"/>
                <a:gd name="connsiteX130" fmla="*/ 3625953 w 4913268"/>
                <a:gd name="connsiteY130" fmla="*/ 1394453 h 10844539"/>
                <a:gd name="connsiteX131" fmla="*/ 3724744 w 4913268"/>
                <a:gd name="connsiteY131" fmla="*/ 1373572 h 10844539"/>
                <a:gd name="connsiteX132" fmla="*/ 3777254 w 4913268"/>
                <a:gd name="connsiteY132" fmla="*/ 1295174 h 10844539"/>
                <a:gd name="connsiteX133" fmla="*/ 3694093 w 4913268"/>
                <a:gd name="connsiteY133" fmla="*/ 1189665 h 10844539"/>
                <a:gd name="connsiteX134" fmla="*/ 3635111 w 4913268"/>
                <a:gd name="connsiteY134" fmla="*/ 1106749 h 10844539"/>
                <a:gd name="connsiteX135" fmla="*/ 3576129 w 4913268"/>
                <a:gd name="connsiteY135" fmla="*/ 991838 h 10844539"/>
                <a:gd name="connsiteX136" fmla="*/ 3618394 w 4913268"/>
                <a:gd name="connsiteY136" fmla="*/ 798392 h 10844539"/>
                <a:gd name="connsiteX137" fmla="*/ 3578949 w 4913268"/>
                <a:gd name="connsiteY137" fmla="*/ 379767 h 10844539"/>
                <a:gd name="connsiteX138" fmla="*/ 3230479 w 4913268"/>
                <a:gd name="connsiteY138" fmla="*/ 98358 h 10844539"/>
                <a:gd name="connsiteX139" fmla="*/ 2717060 w 4913268"/>
                <a:gd name="connsiteY139" fmla="*/ 854 h 10844539"/>
                <a:gd name="connsiteX140" fmla="*/ 2198302 w 4913268"/>
                <a:gd name="connsiteY140" fmla="*/ 70479 h 10844539"/>
                <a:gd name="connsiteX141" fmla="*/ 1776271 w 4913268"/>
                <a:gd name="connsiteY141" fmla="*/ 367951 h 10844539"/>
                <a:gd name="connsiteX142" fmla="*/ 1639257 w 4913268"/>
                <a:gd name="connsiteY142" fmla="*/ 692168 h 10844539"/>
                <a:gd name="connsiteX143" fmla="*/ 1628634 w 4913268"/>
                <a:gd name="connsiteY143" fmla="*/ 1143873 h 10844539"/>
                <a:gd name="connsiteX144" fmla="*/ 1792184 w 4913268"/>
                <a:gd name="connsiteY144" fmla="*/ 1466621 h 10844539"/>
                <a:gd name="connsiteX145" fmla="*/ 2061231 w 4913268"/>
                <a:gd name="connsiteY145" fmla="*/ 1853320 h 10844539"/>
                <a:gd name="connsiteX146" fmla="*/ 2064963 w 4913268"/>
                <a:gd name="connsiteY146" fmla="*/ 2162318 h 10844539"/>
                <a:gd name="connsiteX147" fmla="*/ 2004871 w 4913268"/>
                <a:gd name="connsiteY147" fmla="*/ 2513274 h 10844539"/>
                <a:gd name="connsiteX148" fmla="*/ 1562185 w 4913268"/>
                <a:gd name="connsiteY148" fmla="*/ 2813051 h 10844539"/>
                <a:gd name="connsiteX149" fmla="*/ 1139317 w 4913268"/>
                <a:gd name="connsiteY149" fmla="*/ 3020995 h 10844539"/>
                <a:gd name="connsiteX0" fmla="*/ 1139317 w 4913268"/>
                <a:gd name="connsiteY0" fmla="*/ 3020995 h 10844539"/>
                <a:gd name="connsiteX1" fmla="*/ 521192 w 4913268"/>
                <a:gd name="connsiteY1" fmla="*/ 3348556 h 10844539"/>
                <a:gd name="connsiteX2" fmla="*/ 332099 w 4913268"/>
                <a:gd name="connsiteY2" fmla="*/ 4163157 h 10844539"/>
                <a:gd name="connsiteX3" fmla="*/ 354011 w 4913268"/>
                <a:gd name="connsiteY3" fmla="*/ 5141058 h 10844539"/>
                <a:gd name="connsiteX4" fmla="*/ 305583 w 4913268"/>
                <a:gd name="connsiteY4" fmla="*/ 5727630 h 10844539"/>
                <a:gd name="connsiteX5" fmla="*/ 145298 w 4913268"/>
                <a:gd name="connsiteY5" fmla="*/ 6569807 h 10844539"/>
                <a:gd name="connsiteX6" fmla="*/ 95824 w 4913268"/>
                <a:gd name="connsiteY6" fmla="*/ 7433059 h 10844539"/>
                <a:gd name="connsiteX7" fmla="*/ 83682 w 4913268"/>
                <a:gd name="connsiteY7" fmla="*/ 8064430 h 10844539"/>
                <a:gd name="connsiteX8" fmla="*/ 51583 w 4913268"/>
                <a:gd name="connsiteY8" fmla="*/ 8331549 h 10844539"/>
                <a:gd name="connsiteX9" fmla="*/ 51583 w 4913268"/>
                <a:gd name="connsiteY9" fmla="*/ 8601459 h 10844539"/>
                <a:gd name="connsiteX10" fmla="*/ 158486 w 4913268"/>
                <a:gd name="connsiteY10" fmla="*/ 8755813 h 10844539"/>
                <a:gd name="connsiteX11" fmla="*/ 105733 w 4913268"/>
                <a:gd name="connsiteY11" fmla="*/ 8808566 h 10844539"/>
                <a:gd name="connsiteX12" fmla="*/ 193656 w 4913268"/>
                <a:gd name="connsiteY12" fmla="*/ 8878905 h 10844539"/>
                <a:gd name="connsiteX13" fmla="*/ 211240 w 4913268"/>
                <a:gd name="connsiteY13" fmla="*/ 8949243 h 10844539"/>
                <a:gd name="connsiteX14" fmla="*/ 211240 w 4913268"/>
                <a:gd name="connsiteY14" fmla="*/ 9001997 h 10844539"/>
                <a:gd name="connsiteX15" fmla="*/ 158486 w 4913268"/>
                <a:gd name="connsiteY15" fmla="*/ 9072336 h 10844539"/>
                <a:gd name="connsiteX16" fmla="*/ 105733 w 4913268"/>
                <a:gd name="connsiteY16" fmla="*/ 9177843 h 10844539"/>
                <a:gd name="connsiteX17" fmla="*/ 52979 w 4913268"/>
                <a:gd name="connsiteY17" fmla="*/ 9511951 h 10844539"/>
                <a:gd name="connsiteX18" fmla="*/ 225 w 4913268"/>
                <a:gd name="connsiteY18" fmla="*/ 9775720 h 10844539"/>
                <a:gd name="connsiteX19" fmla="*/ 35394 w 4913268"/>
                <a:gd name="connsiteY19" fmla="*/ 9898813 h 10844539"/>
                <a:gd name="connsiteX20" fmla="*/ 70563 w 4913268"/>
                <a:gd name="connsiteY20" fmla="*/ 10057074 h 10844539"/>
                <a:gd name="connsiteX21" fmla="*/ 228825 w 4913268"/>
                <a:gd name="connsiteY21" fmla="*/ 10303259 h 10844539"/>
                <a:gd name="connsiteX22" fmla="*/ 422256 w 4913268"/>
                <a:gd name="connsiteY22" fmla="*/ 10479105 h 10844539"/>
                <a:gd name="connsiteX23" fmla="*/ 527763 w 4913268"/>
                <a:gd name="connsiteY23" fmla="*/ 10496689 h 10844539"/>
                <a:gd name="connsiteX24" fmla="*/ 562933 w 4913268"/>
                <a:gd name="connsiteY24" fmla="*/ 10479105 h 10844539"/>
                <a:gd name="connsiteX25" fmla="*/ 510179 w 4913268"/>
                <a:gd name="connsiteY25" fmla="*/ 10356013 h 10844539"/>
                <a:gd name="connsiteX26" fmla="*/ 457425 w 4913268"/>
                <a:gd name="connsiteY26" fmla="*/ 10285674 h 10844539"/>
                <a:gd name="connsiteX27" fmla="*/ 369502 w 4913268"/>
                <a:gd name="connsiteY27" fmla="*/ 10162582 h 10844539"/>
                <a:gd name="connsiteX28" fmla="*/ 351917 w 4913268"/>
                <a:gd name="connsiteY28" fmla="*/ 9846059 h 10844539"/>
                <a:gd name="connsiteX29" fmla="*/ 422256 w 4913268"/>
                <a:gd name="connsiteY29" fmla="*/ 9652628 h 10844539"/>
                <a:gd name="connsiteX30" fmla="*/ 422256 w 4913268"/>
                <a:gd name="connsiteY30" fmla="*/ 9617459 h 10844539"/>
                <a:gd name="connsiteX31" fmla="*/ 527763 w 4913268"/>
                <a:gd name="connsiteY31" fmla="*/ 9775720 h 10844539"/>
                <a:gd name="connsiteX32" fmla="*/ 510179 w 4913268"/>
                <a:gd name="connsiteY32" fmla="*/ 9933982 h 10844539"/>
                <a:gd name="connsiteX33" fmla="*/ 492594 w 4913268"/>
                <a:gd name="connsiteY33" fmla="*/ 10092243 h 10844539"/>
                <a:gd name="connsiteX34" fmla="*/ 492594 w 4913268"/>
                <a:gd name="connsiteY34" fmla="*/ 10162582 h 10844539"/>
                <a:gd name="connsiteX35" fmla="*/ 562933 w 4913268"/>
                <a:gd name="connsiteY35" fmla="*/ 10180166 h 10844539"/>
                <a:gd name="connsiteX36" fmla="*/ 615686 w 4913268"/>
                <a:gd name="connsiteY36" fmla="*/ 9933982 h 10844539"/>
                <a:gd name="connsiteX37" fmla="*/ 615686 w 4913268"/>
                <a:gd name="connsiteY37" fmla="*/ 9670213 h 10844539"/>
                <a:gd name="connsiteX38" fmla="*/ 562933 w 4913268"/>
                <a:gd name="connsiteY38" fmla="*/ 9318520 h 10844539"/>
                <a:gd name="connsiteX39" fmla="*/ 527763 w 4913268"/>
                <a:gd name="connsiteY39" fmla="*/ 9089920 h 10844539"/>
                <a:gd name="connsiteX40" fmla="*/ 492594 w 4913268"/>
                <a:gd name="connsiteY40" fmla="*/ 8861320 h 10844539"/>
                <a:gd name="connsiteX41" fmla="*/ 562933 w 4913268"/>
                <a:gd name="connsiteY41" fmla="*/ 8579966 h 10844539"/>
                <a:gd name="connsiteX42" fmla="*/ 502642 w 4913268"/>
                <a:gd name="connsiteY42" fmla="*/ 8218225 h 10844539"/>
                <a:gd name="connsiteX43" fmla="*/ 974382 w 4913268"/>
                <a:gd name="connsiteY43" fmla="*/ 6496406 h 10844539"/>
                <a:gd name="connsiteX44" fmla="*/ 1067405 w 4913268"/>
                <a:gd name="connsiteY44" fmla="*/ 5613190 h 10844539"/>
                <a:gd name="connsiteX45" fmla="*/ 1093998 w 4913268"/>
                <a:gd name="connsiteY45" fmla="*/ 5115544 h 10844539"/>
                <a:gd name="connsiteX46" fmla="*/ 1130115 w 4913268"/>
                <a:gd name="connsiteY46" fmla="*/ 5187606 h 10844539"/>
                <a:gd name="connsiteX47" fmla="*/ 1207423 w 4913268"/>
                <a:gd name="connsiteY47" fmla="*/ 5640520 h 10844539"/>
                <a:gd name="connsiteX48" fmla="*/ 1325236 w 4913268"/>
                <a:gd name="connsiteY48" fmla="*/ 6306071 h 10844539"/>
                <a:gd name="connsiteX49" fmla="*/ 1193086 w 4913268"/>
                <a:gd name="connsiteY49" fmla="*/ 6738454 h 10844539"/>
                <a:gd name="connsiteX50" fmla="*/ 822515 w 4913268"/>
                <a:gd name="connsiteY50" fmla="*/ 7772698 h 10844539"/>
                <a:gd name="connsiteX51" fmla="*/ 698306 w 4913268"/>
                <a:gd name="connsiteY51" fmla="*/ 8794611 h 10844539"/>
                <a:gd name="connsiteX52" fmla="*/ 861871 w 4913268"/>
                <a:gd name="connsiteY52" fmla="*/ 9863643 h 10844539"/>
                <a:gd name="connsiteX53" fmla="*/ 1020133 w 4913268"/>
                <a:gd name="connsiteY53" fmla="*/ 10602197 h 10844539"/>
                <a:gd name="connsiteX54" fmla="*/ 1090471 w 4913268"/>
                <a:gd name="connsiteY54" fmla="*/ 10813213 h 10844539"/>
                <a:gd name="connsiteX55" fmla="*/ 1178394 w 4913268"/>
                <a:gd name="connsiteY55" fmla="*/ 10813213 h 10844539"/>
                <a:gd name="connsiteX56" fmla="*/ 1948698 w 4913268"/>
                <a:gd name="connsiteY56" fmla="*/ 10838613 h 10844539"/>
                <a:gd name="connsiteX57" fmla="*/ 2338979 w 4913268"/>
                <a:gd name="connsiteY57" fmla="*/ 10821028 h 10844539"/>
                <a:gd name="connsiteX58" fmla="*/ 2356563 w 4913268"/>
                <a:gd name="connsiteY58" fmla="*/ 10004320 h 10844539"/>
                <a:gd name="connsiteX59" fmla="*/ 2338979 w 4913268"/>
                <a:gd name="connsiteY59" fmla="*/ 9441613 h 10844539"/>
                <a:gd name="connsiteX60" fmla="*/ 2310160 w 4913268"/>
                <a:gd name="connsiteY60" fmla="*/ 9025932 h 10844539"/>
                <a:gd name="connsiteX61" fmla="*/ 2479656 w 4913268"/>
                <a:gd name="connsiteY61" fmla="*/ 9037166 h 10844539"/>
                <a:gd name="connsiteX62" fmla="*/ 2549994 w 4913268"/>
                <a:gd name="connsiteY62" fmla="*/ 9054751 h 10844539"/>
                <a:gd name="connsiteX63" fmla="*/ 2532410 w 4913268"/>
                <a:gd name="connsiteY63" fmla="*/ 9265766 h 10844539"/>
                <a:gd name="connsiteX64" fmla="*/ 2497240 w 4913268"/>
                <a:gd name="connsiteY64" fmla="*/ 9775720 h 10844539"/>
                <a:gd name="connsiteX65" fmla="*/ 2514825 w 4913268"/>
                <a:gd name="connsiteY65" fmla="*/ 10830797 h 10844539"/>
                <a:gd name="connsiteX66" fmla="*/ 2757590 w 4913268"/>
                <a:gd name="connsiteY66" fmla="*/ 10832263 h 10844539"/>
                <a:gd name="connsiteX67" fmla="*/ 3499563 w 4913268"/>
                <a:gd name="connsiteY67" fmla="*/ 10830797 h 10844539"/>
                <a:gd name="connsiteX68" fmla="*/ 3820483 w 4913268"/>
                <a:gd name="connsiteY68" fmla="*/ 10814678 h 10844539"/>
                <a:gd name="connsiteX69" fmla="*/ 3863467 w 4913268"/>
                <a:gd name="connsiteY69" fmla="*/ 10740920 h 10844539"/>
                <a:gd name="connsiteX70" fmla="*/ 3914756 w 4913268"/>
                <a:gd name="connsiteY70" fmla="*/ 10366759 h 10844539"/>
                <a:gd name="connsiteX71" fmla="*/ 4117956 w 4913268"/>
                <a:gd name="connsiteY71" fmla="*/ 9172470 h 10844539"/>
                <a:gd name="connsiteX72" fmla="*/ 4170011 w 4913268"/>
                <a:gd name="connsiteY72" fmla="*/ 8737391 h 10844539"/>
                <a:gd name="connsiteX73" fmla="*/ 4161486 w 4913268"/>
                <a:gd name="connsiteY73" fmla="*/ 8078640 h 10844539"/>
                <a:gd name="connsiteX74" fmla="*/ 4048340 w 4913268"/>
                <a:gd name="connsiteY74" fmla="*/ 7368455 h 10844539"/>
                <a:gd name="connsiteX75" fmla="*/ 3752447 w 4913268"/>
                <a:gd name="connsiteY75" fmla="*/ 6709857 h 10844539"/>
                <a:gd name="connsiteX76" fmla="*/ 3576297 w 4913268"/>
                <a:gd name="connsiteY76" fmla="*/ 6287204 h 10844539"/>
                <a:gd name="connsiteX77" fmla="*/ 3622656 w 4913268"/>
                <a:gd name="connsiteY77" fmla="*/ 5889520 h 10844539"/>
                <a:gd name="connsiteX78" fmla="*/ 3692994 w 4913268"/>
                <a:gd name="connsiteY78" fmla="*/ 5397151 h 10844539"/>
                <a:gd name="connsiteX79" fmla="*/ 3710579 w 4913268"/>
                <a:gd name="connsiteY79" fmla="*/ 5115797 h 10844539"/>
                <a:gd name="connsiteX80" fmla="*/ 3734304 w 4913268"/>
                <a:gd name="connsiteY80" fmla="*/ 5363936 h 10844539"/>
                <a:gd name="connsiteX81" fmla="*/ 3766752 w 4913268"/>
                <a:gd name="connsiteY81" fmla="*/ 6059505 h 10844539"/>
                <a:gd name="connsiteX82" fmla="*/ 3779452 w 4913268"/>
                <a:gd name="connsiteY82" fmla="*/ 6387263 h 10844539"/>
                <a:gd name="connsiteX83" fmla="*/ 3921594 w 4913268"/>
                <a:gd name="connsiteY83" fmla="*/ 6979766 h 10844539"/>
                <a:gd name="connsiteX84" fmla="*/ 4079856 w 4913268"/>
                <a:gd name="connsiteY84" fmla="*/ 7542474 h 10844539"/>
                <a:gd name="connsiteX85" fmla="*/ 4417591 w 4913268"/>
                <a:gd name="connsiteY85" fmla="*/ 8314523 h 10844539"/>
                <a:gd name="connsiteX86" fmla="*/ 4322970 w 4913268"/>
                <a:gd name="connsiteY86" fmla="*/ 8652537 h 10844539"/>
                <a:gd name="connsiteX87" fmla="*/ 4255213 w 4913268"/>
                <a:gd name="connsiteY87" fmla="*/ 8894536 h 10844539"/>
                <a:gd name="connsiteX88" fmla="*/ 4228348 w 4913268"/>
                <a:gd name="connsiteY88" fmla="*/ 9189566 h 10844539"/>
                <a:gd name="connsiteX89" fmla="*/ 4233233 w 4913268"/>
                <a:gd name="connsiteY89" fmla="*/ 9550539 h 10844539"/>
                <a:gd name="connsiteX90" fmla="*/ 4308456 w 4913268"/>
                <a:gd name="connsiteY90" fmla="*/ 10144997 h 10844539"/>
                <a:gd name="connsiteX91" fmla="*/ 4343625 w 4913268"/>
                <a:gd name="connsiteY91" fmla="*/ 10144997 h 10844539"/>
                <a:gd name="connsiteX92" fmla="*/ 4361210 w 4913268"/>
                <a:gd name="connsiteY92" fmla="*/ 10057074 h 10844539"/>
                <a:gd name="connsiteX93" fmla="*/ 4376840 w 4913268"/>
                <a:gd name="connsiteY93" fmla="*/ 9490947 h 10844539"/>
                <a:gd name="connsiteX94" fmla="*/ 4432525 w 4913268"/>
                <a:gd name="connsiteY94" fmla="*/ 9259416 h 10844539"/>
                <a:gd name="connsiteX95" fmla="*/ 4478929 w 4913268"/>
                <a:gd name="connsiteY95" fmla="*/ 9036189 h 10844539"/>
                <a:gd name="connsiteX96" fmla="*/ 4574667 w 4913268"/>
                <a:gd name="connsiteY96" fmla="*/ 9312659 h 10844539"/>
                <a:gd name="connsiteX97" fmla="*/ 4549267 w 4913268"/>
                <a:gd name="connsiteY97" fmla="*/ 9668259 h 10844539"/>
                <a:gd name="connsiteX98" fmla="*/ 4475998 w 4913268"/>
                <a:gd name="connsiteY98" fmla="*/ 9824566 h 10844539"/>
                <a:gd name="connsiteX99" fmla="*/ 4449133 w 4913268"/>
                <a:gd name="connsiteY99" fmla="*/ 10009693 h 10844539"/>
                <a:gd name="connsiteX100" fmla="*/ 4658194 w 4913268"/>
                <a:gd name="connsiteY100" fmla="*/ 9850455 h 10844539"/>
                <a:gd name="connsiteX101" fmla="*/ 4776890 w 4913268"/>
                <a:gd name="connsiteY101" fmla="*/ 9700497 h 10844539"/>
                <a:gd name="connsiteX102" fmla="*/ 4842344 w 4913268"/>
                <a:gd name="connsiteY102" fmla="*/ 9492901 h 10844539"/>
                <a:gd name="connsiteX103" fmla="*/ 4910240 w 4913268"/>
                <a:gd name="connsiteY103" fmla="*/ 9254043 h 10844539"/>
                <a:gd name="connsiteX104" fmla="*/ 4893633 w 4913268"/>
                <a:gd name="connsiteY104" fmla="*/ 8956082 h 10844539"/>
                <a:gd name="connsiteX105" fmla="*/ 4824201 w 4913268"/>
                <a:gd name="connsiteY105" fmla="*/ 8494835 h 10844539"/>
                <a:gd name="connsiteX106" fmla="*/ 4720438 w 4913268"/>
                <a:gd name="connsiteY106" fmla="*/ 7532146 h 10844539"/>
                <a:gd name="connsiteX107" fmla="*/ 4705086 w 4913268"/>
                <a:gd name="connsiteY107" fmla="*/ 6929803 h 10844539"/>
                <a:gd name="connsiteX108" fmla="*/ 4633144 w 4913268"/>
                <a:gd name="connsiteY108" fmla="*/ 6381611 h 10844539"/>
                <a:gd name="connsiteX109" fmla="*/ 4509423 w 4913268"/>
                <a:gd name="connsiteY109" fmla="*/ 5797689 h 10844539"/>
                <a:gd name="connsiteX110" fmla="*/ 4468950 w 4913268"/>
                <a:gd name="connsiteY110" fmla="*/ 4536900 h 10844539"/>
                <a:gd name="connsiteX111" fmla="*/ 4486334 w 4913268"/>
                <a:gd name="connsiteY111" fmla="*/ 3790581 h 10844539"/>
                <a:gd name="connsiteX112" fmla="*/ 4249079 w 4913268"/>
                <a:gd name="connsiteY112" fmla="*/ 3340208 h 10844539"/>
                <a:gd name="connsiteX113" fmla="*/ 3999320 w 4913268"/>
                <a:gd name="connsiteY113" fmla="*/ 3134280 h 10844539"/>
                <a:gd name="connsiteX114" fmla="*/ 3678324 w 4913268"/>
                <a:gd name="connsiteY114" fmla="*/ 3002758 h 10844539"/>
                <a:gd name="connsiteX115" fmla="*/ 3402429 w 4913268"/>
                <a:gd name="connsiteY115" fmla="*/ 2835938 h 10844539"/>
                <a:gd name="connsiteX116" fmla="*/ 3024779 w 4913268"/>
                <a:gd name="connsiteY116" fmla="*/ 2618782 h 10844539"/>
                <a:gd name="connsiteX117" fmla="*/ 2932566 w 4913268"/>
                <a:gd name="connsiteY117" fmla="*/ 2321634 h 10844539"/>
                <a:gd name="connsiteX118" fmla="*/ 2940426 w 4913268"/>
                <a:gd name="connsiteY118" fmla="*/ 2048534 h 10844539"/>
                <a:gd name="connsiteX119" fmla="*/ 3136471 w 4913268"/>
                <a:gd name="connsiteY119" fmla="*/ 2055350 h 10844539"/>
                <a:gd name="connsiteX120" fmla="*/ 3381669 w 4913268"/>
                <a:gd name="connsiteY120" fmla="*/ 2064655 h 10844539"/>
                <a:gd name="connsiteX121" fmla="*/ 3456335 w 4913268"/>
                <a:gd name="connsiteY121" fmla="*/ 1872657 h 10844539"/>
                <a:gd name="connsiteX122" fmla="*/ 3490152 w 4913268"/>
                <a:gd name="connsiteY122" fmla="*/ 1834162 h 10844539"/>
                <a:gd name="connsiteX123" fmla="*/ 3544393 w 4913268"/>
                <a:gd name="connsiteY123" fmla="*/ 1774720 h 10844539"/>
                <a:gd name="connsiteX124" fmla="*/ 3517148 w 4913268"/>
                <a:gd name="connsiteY124" fmla="*/ 1698444 h 10844539"/>
                <a:gd name="connsiteX125" fmla="*/ 3479084 w 4913268"/>
                <a:gd name="connsiteY125" fmla="*/ 1672741 h 10844539"/>
                <a:gd name="connsiteX126" fmla="*/ 3538167 w 4913268"/>
                <a:gd name="connsiteY126" fmla="*/ 1647680 h 10844539"/>
                <a:gd name="connsiteX127" fmla="*/ 3581842 w 4913268"/>
                <a:gd name="connsiteY127" fmla="*/ 1598300 h 10844539"/>
                <a:gd name="connsiteX128" fmla="*/ 3576833 w 4913268"/>
                <a:gd name="connsiteY128" fmla="*/ 1533129 h 10844539"/>
                <a:gd name="connsiteX129" fmla="*/ 3582358 w 4913268"/>
                <a:gd name="connsiteY129" fmla="*/ 1437316 h 10844539"/>
                <a:gd name="connsiteX130" fmla="*/ 3625953 w 4913268"/>
                <a:gd name="connsiteY130" fmla="*/ 1394453 h 10844539"/>
                <a:gd name="connsiteX131" fmla="*/ 3724744 w 4913268"/>
                <a:gd name="connsiteY131" fmla="*/ 1373572 h 10844539"/>
                <a:gd name="connsiteX132" fmla="*/ 3777254 w 4913268"/>
                <a:gd name="connsiteY132" fmla="*/ 1295174 h 10844539"/>
                <a:gd name="connsiteX133" fmla="*/ 3694093 w 4913268"/>
                <a:gd name="connsiteY133" fmla="*/ 1189665 h 10844539"/>
                <a:gd name="connsiteX134" fmla="*/ 3635111 w 4913268"/>
                <a:gd name="connsiteY134" fmla="*/ 1106749 h 10844539"/>
                <a:gd name="connsiteX135" fmla="*/ 3576129 w 4913268"/>
                <a:gd name="connsiteY135" fmla="*/ 991838 h 10844539"/>
                <a:gd name="connsiteX136" fmla="*/ 3618394 w 4913268"/>
                <a:gd name="connsiteY136" fmla="*/ 798392 h 10844539"/>
                <a:gd name="connsiteX137" fmla="*/ 3578949 w 4913268"/>
                <a:gd name="connsiteY137" fmla="*/ 379767 h 10844539"/>
                <a:gd name="connsiteX138" fmla="*/ 3230479 w 4913268"/>
                <a:gd name="connsiteY138" fmla="*/ 98358 h 10844539"/>
                <a:gd name="connsiteX139" fmla="*/ 2717060 w 4913268"/>
                <a:gd name="connsiteY139" fmla="*/ 854 h 10844539"/>
                <a:gd name="connsiteX140" fmla="*/ 2198302 w 4913268"/>
                <a:gd name="connsiteY140" fmla="*/ 70479 h 10844539"/>
                <a:gd name="connsiteX141" fmla="*/ 1776271 w 4913268"/>
                <a:gd name="connsiteY141" fmla="*/ 367951 h 10844539"/>
                <a:gd name="connsiteX142" fmla="*/ 1639257 w 4913268"/>
                <a:gd name="connsiteY142" fmla="*/ 692168 h 10844539"/>
                <a:gd name="connsiteX143" fmla="*/ 1628634 w 4913268"/>
                <a:gd name="connsiteY143" fmla="*/ 1143873 h 10844539"/>
                <a:gd name="connsiteX144" fmla="*/ 1792184 w 4913268"/>
                <a:gd name="connsiteY144" fmla="*/ 1466621 h 10844539"/>
                <a:gd name="connsiteX145" fmla="*/ 2061231 w 4913268"/>
                <a:gd name="connsiteY145" fmla="*/ 1853320 h 10844539"/>
                <a:gd name="connsiteX146" fmla="*/ 2064963 w 4913268"/>
                <a:gd name="connsiteY146" fmla="*/ 2162318 h 10844539"/>
                <a:gd name="connsiteX147" fmla="*/ 2004871 w 4913268"/>
                <a:gd name="connsiteY147" fmla="*/ 2513274 h 10844539"/>
                <a:gd name="connsiteX148" fmla="*/ 1562185 w 4913268"/>
                <a:gd name="connsiteY148" fmla="*/ 2813051 h 10844539"/>
                <a:gd name="connsiteX149" fmla="*/ 1139317 w 4913268"/>
                <a:gd name="connsiteY149" fmla="*/ 3020995 h 10844539"/>
                <a:gd name="connsiteX0" fmla="*/ 1139317 w 4913268"/>
                <a:gd name="connsiteY0" fmla="*/ 3020995 h 10844539"/>
                <a:gd name="connsiteX1" fmla="*/ 521192 w 4913268"/>
                <a:gd name="connsiteY1" fmla="*/ 3348556 h 10844539"/>
                <a:gd name="connsiteX2" fmla="*/ 332099 w 4913268"/>
                <a:gd name="connsiteY2" fmla="*/ 4163157 h 10844539"/>
                <a:gd name="connsiteX3" fmla="*/ 354011 w 4913268"/>
                <a:gd name="connsiteY3" fmla="*/ 5141058 h 10844539"/>
                <a:gd name="connsiteX4" fmla="*/ 305583 w 4913268"/>
                <a:gd name="connsiteY4" fmla="*/ 5727630 h 10844539"/>
                <a:gd name="connsiteX5" fmla="*/ 145298 w 4913268"/>
                <a:gd name="connsiteY5" fmla="*/ 6569807 h 10844539"/>
                <a:gd name="connsiteX6" fmla="*/ 95824 w 4913268"/>
                <a:gd name="connsiteY6" fmla="*/ 7433059 h 10844539"/>
                <a:gd name="connsiteX7" fmla="*/ 83682 w 4913268"/>
                <a:gd name="connsiteY7" fmla="*/ 8064430 h 10844539"/>
                <a:gd name="connsiteX8" fmla="*/ 51583 w 4913268"/>
                <a:gd name="connsiteY8" fmla="*/ 8331549 h 10844539"/>
                <a:gd name="connsiteX9" fmla="*/ 51583 w 4913268"/>
                <a:gd name="connsiteY9" fmla="*/ 8601459 h 10844539"/>
                <a:gd name="connsiteX10" fmla="*/ 158486 w 4913268"/>
                <a:gd name="connsiteY10" fmla="*/ 8755813 h 10844539"/>
                <a:gd name="connsiteX11" fmla="*/ 105733 w 4913268"/>
                <a:gd name="connsiteY11" fmla="*/ 8808566 h 10844539"/>
                <a:gd name="connsiteX12" fmla="*/ 193656 w 4913268"/>
                <a:gd name="connsiteY12" fmla="*/ 8878905 h 10844539"/>
                <a:gd name="connsiteX13" fmla="*/ 211240 w 4913268"/>
                <a:gd name="connsiteY13" fmla="*/ 8949243 h 10844539"/>
                <a:gd name="connsiteX14" fmla="*/ 211240 w 4913268"/>
                <a:gd name="connsiteY14" fmla="*/ 9001997 h 10844539"/>
                <a:gd name="connsiteX15" fmla="*/ 158486 w 4913268"/>
                <a:gd name="connsiteY15" fmla="*/ 9072336 h 10844539"/>
                <a:gd name="connsiteX16" fmla="*/ 105733 w 4913268"/>
                <a:gd name="connsiteY16" fmla="*/ 9177843 h 10844539"/>
                <a:gd name="connsiteX17" fmla="*/ 52979 w 4913268"/>
                <a:gd name="connsiteY17" fmla="*/ 9511951 h 10844539"/>
                <a:gd name="connsiteX18" fmla="*/ 225 w 4913268"/>
                <a:gd name="connsiteY18" fmla="*/ 9775720 h 10844539"/>
                <a:gd name="connsiteX19" fmla="*/ 35394 w 4913268"/>
                <a:gd name="connsiteY19" fmla="*/ 9898813 h 10844539"/>
                <a:gd name="connsiteX20" fmla="*/ 70563 w 4913268"/>
                <a:gd name="connsiteY20" fmla="*/ 10057074 h 10844539"/>
                <a:gd name="connsiteX21" fmla="*/ 228825 w 4913268"/>
                <a:gd name="connsiteY21" fmla="*/ 10303259 h 10844539"/>
                <a:gd name="connsiteX22" fmla="*/ 422256 w 4913268"/>
                <a:gd name="connsiteY22" fmla="*/ 10479105 h 10844539"/>
                <a:gd name="connsiteX23" fmla="*/ 527763 w 4913268"/>
                <a:gd name="connsiteY23" fmla="*/ 10496689 h 10844539"/>
                <a:gd name="connsiteX24" fmla="*/ 562933 w 4913268"/>
                <a:gd name="connsiteY24" fmla="*/ 10479105 h 10844539"/>
                <a:gd name="connsiteX25" fmla="*/ 510179 w 4913268"/>
                <a:gd name="connsiteY25" fmla="*/ 10356013 h 10844539"/>
                <a:gd name="connsiteX26" fmla="*/ 457425 w 4913268"/>
                <a:gd name="connsiteY26" fmla="*/ 10285674 h 10844539"/>
                <a:gd name="connsiteX27" fmla="*/ 369502 w 4913268"/>
                <a:gd name="connsiteY27" fmla="*/ 10162582 h 10844539"/>
                <a:gd name="connsiteX28" fmla="*/ 351917 w 4913268"/>
                <a:gd name="connsiteY28" fmla="*/ 9846059 h 10844539"/>
                <a:gd name="connsiteX29" fmla="*/ 422256 w 4913268"/>
                <a:gd name="connsiteY29" fmla="*/ 9652628 h 10844539"/>
                <a:gd name="connsiteX30" fmla="*/ 422256 w 4913268"/>
                <a:gd name="connsiteY30" fmla="*/ 9617459 h 10844539"/>
                <a:gd name="connsiteX31" fmla="*/ 527763 w 4913268"/>
                <a:gd name="connsiteY31" fmla="*/ 9775720 h 10844539"/>
                <a:gd name="connsiteX32" fmla="*/ 510179 w 4913268"/>
                <a:gd name="connsiteY32" fmla="*/ 9933982 h 10844539"/>
                <a:gd name="connsiteX33" fmla="*/ 492594 w 4913268"/>
                <a:gd name="connsiteY33" fmla="*/ 10092243 h 10844539"/>
                <a:gd name="connsiteX34" fmla="*/ 492594 w 4913268"/>
                <a:gd name="connsiteY34" fmla="*/ 10162582 h 10844539"/>
                <a:gd name="connsiteX35" fmla="*/ 562933 w 4913268"/>
                <a:gd name="connsiteY35" fmla="*/ 10180166 h 10844539"/>
                <a:gd name="connsiteX36" fmla="*/ 615686 w 4913268"/>
                <a:gd name="connsiteY36" fmla="*/ 9933982 h 10844539"/>
                <a:gd name="connsiteX37" fmla="*/ 615686 w 4913268"/>
                <a:gd name="connsiteY37" fmla="*/ 9670213 h 10844539"/>
                <a:gd name="connsiteX38" fmla="*/ 562933 w 4913268"/>
                <a:gd name="connsiteY38" fmla="*/ 9318520 h 10844539"/>
                <a:gd name="connsiteX39" fmla="*/ 527763 w 4913268"/>
                <a:gd name="connsiteY39" fmla="*/ 9089920 h 10844539"/>
                <a:gd name="connsiteX40" fmla="*/ 492594 w 4913268"/>
                <a:gd name="connsiteY40" fmla="*/ 8861320 h 10844539"/>
                <a:gd name="connsiteX41" fmla="*/ 562933 w 4913268"/>
                <a:gd name="connsiteY41" fmla="*/ 8579966 h 10844539"/>
                <a:gd name="connsiteX42" fmla="*/ 502642 w 4913268"/>
                <a:gd name="connsiteY42" fmla="*/ 8218225 h 10844539"/>
                <a:gd name="connsiteX43" fmla="*/ 974382 w 4913268"/>
                <a:gd name="connsiteY43" fmla="*/ 6496406 h 10844539"/>
                <a:gd name="connsiteX44" fmla="*/ 1067405 w 4913268"/>
                <a:gd name="connsiteY44" fmla="*/ 5613190 h 10844539"/>
                <a:gd name="connsiteX45" fmla="*/ 1093998 w 4913268"/>
                <a:gd name="connsiteY45" fmla="*/ 5115544 h 10844539"/>
                <a:gd name="connsiteX46" fmla="*/ 1130115 w 4913268"/>
                <a:gd name="connsiteY46" fmla="*/ 5187606 h 10844539"/>
                <a:gd name="connsiteX47" fmla="*/ 1207423 w 4913268"/>
                <a:gd name="connsiteY47" fmla="*/ 5640520 h 10844539"/>
                <a:gd name="connsiteX48" fmla="*/ 1325236 w 4913268"/>
                <a:gd name="connsiteY48" fmla="*/ 6306071 h 10844539"/>
                <a:gd name="connsiteX49" fmla="*/ 1193086 w 4913268"/>
                <a:gd name="connsiteY49" fmla="*/ 6738454 h 10844539"/>
                <a:gd name="connsiteX50" fmla="*/ 822515 w 4913268"/>
                <a:gd name="connsiteY50" fmla="*/ 7772698 h 10844539"/>
                <a:gd name="connsiteX51" fmla="*/ 698306 w 4913268"/>
                <a:gd name="connsiteY51" fmla="*/ 8794611 h 10844539"/>
                <a:gd name="connsiteX52" fmla="*/ 861871 w 4913268"/>
                <a:gd name="connsiteY52" fmla="*/ 9863643 h 10844539"/>
                <a:gd name="connsiteX53" fmla="*/ 1020133 w 4913268"/>
                <a:gd name="connsiteY53" fmla="*/ 10602197 h 10844539"/>
                <a:gd name="connsiteX54" fmla="*/ 1090471 w 4913268"/>
                <a:gd name="connsiteY54" fmla="*/ 10813213 h 10844539"/>
                <a:gd name="connsiteX55" fmla="*/ 1178394 w 4913268"/>
                <a:gd name="connsiteY55" fmla="*/ 10813213 h 10844539"/>
                <a:gd name="connsiteX56" fmla="*/ 1948698 w 4913268"/>
                <a:gd name="connsiteY56" fmla="*/ 10838613 h 10844539"/>
                <a:gd name="connsiteX57" fmla="*/ 2338979 w 4913268"/>
                <a:gd name="connsiteY57" fmla="*/ 10821028 h 10844539"/>
                <a:gd name="connsiteX58" fmla="*/ 2356563 w 4913268"/>
                <a:gd name="connsiteY58" fmla="*/ 10004320 h 10844539"/>
                <a:gd name="connsiteX59" fmla="*/ 2338979 w 4913268"/>
                <a:gd name="connsiteY59" fmla="*/ 9441613 h 10844539"/>
                <a:gd name="connsiteX60" fmla="*/ 2310160 w 4913268"/>
                <a:gd name="connsiteY60" fmla="*/ 9025932 h 10844539"/>
                <a:gd name="connsiteX61" fmla="*/ 2479656 w 4913268"/>
                <a:gd name="connsiteY61" fmla="*/ 9037166 h 10844539"/>
                <a:gd name="connsiteX62" fmla="*/ 2549994 w 4913268"/>
                <a:gd name="connsiteY62" fmla="*/ 9054751 h 10844539"/>
                <a:gd name="connsiteX63" fmla="*/ 2532410 w 4913268"/>
                <a:gd name="connsiteY63" fmla="*/ 9265766 h 10844539"/>
                <a:gd name="connsiteX64" fmla="*/ 2497240 w 4913268"/>
                <a:gd name="connsiteY64" fmla="*/ 9775720 h 10844539"/>
                <a:gd name="connsiteX65" fmla="*/ 2514825 w 4913268"/>
                <a:gd name="connsiteY65" fmla="*/ 10830797 h 10844539"/>
                <a:gd name="connsiteX66" fmla="*/ 2757590 w 4913268"/>
                <a:gd name="connsiteY66" fmla="*/ 10832263 h 10844539"/>
                <a:gd name="connsiteX67" fmla="*/ 3499563 w 4913268"/>
                <a:gd name="connsiteY67" fmla="*/ 10830797 h 10844539"/>
                <a:gd name="connsiteX68" fmla="*/ 3820483 w 4913268"/>
                <a:gd name="connsiteY68" fmla="*/ 10814678 h 10844539"/>
                <a:gd name="connsiteX69" fmla="*/ 3863467 w 4913268"/>
                <a:gd name="connsiteY69" fmla="*/ 10740920 h 10844539"/>
                <a:gd name="connsiteX70" fmla="*/ 3914756 w 4913268"/>
                <a:gd name="connsiteY70" fmla="*/ 10366759 h 10844539"/>
                <a:gd name="connsiteX71" fmla="*/ 4117956 w 4913268"/>
                <a:gd name="connsiteY71" fmla="*/ 9172470 h 10844539"/>
                <a:gd name="connsiteX72" fmla="*/ 4170011 w 4913268"/>
                <a:gd name="connsiteY72" fmla="*/ 8737391 h 10844539"/>
                <a:gd name="connsiteX73" fmla="*/ 4161486 w 4913268"/>
                <a:gd name="connsiteY73" fmla="*/ 8078640 h 10844539"/>
                <a:gd name="connsiteX74" fmla="*/ 4048340 w 4913268"/>
                <a:gd name="connsiteY74" fmla="*/ 7368455 h 10844539"/>
                <a:gd name="connsiteX75" fmla="*/ 3752447 w 4913268"/>
                <a:gd name="connsiteY75" fmla="*/ 6709857 h 10844539"/>
                <a:gd name="connsiteX76" fmla="*/ 3576297 w 4913268"/>
                <a:gd name="connsiteY76" fmla="*/ 6287204 h 10844539"/>
                <a:gd name="connsiteX77" fmla="*/ 3622656 w 4913268"/>
                <a:gd name="connsiteY77" fmla="*/ 5889520 h 10844539"/>
                <a:gd name="connsiteX78" fmla="*/ 3692994 w 4913268"/>
                <a:gd name="connsiteY78" fmla="*/ 5397151 h 10844539"/>
                <a:gd name="connsiteX79" fmla="*/ 3710579 w 4913268"/>
                <a:gd name="connsiteY79" fmla="*/ 5115797 h 10844539"/>
                <a:gd name="connsiteX80" fmla="*/ 3734304 w 4913268"/>
                <a:gd name="connsiteY80" fmla="*/ 5363936 h 10844539"/>
                <a:gd name="connsiteX81" fmla="*/ 3766752 w 4913268"/>
                <a:gd name="connsiteY81" fmla="*/ 6059505 h 10844539"/>
                <a:gd name="connsiteX82" fmla="*/ 3779452 w 4913268"/>
                <a:gd name="connsiteY82" fmla="*/ 6387263 h 10844539"/>
                <a:gd name="connsiteX83" fmla="*/ 3921594 w 4913268"/>
                <a:gd name="connsiteY83" fmla="*/ 6979766 h 10844539"/>
                <a:gd name="connsiteX84" fmla="*/ 4079856 w 4913268"/>
                <a:gd name="connsiteY84" fmla="*/ 7542474 h 10844539"/>
                <a:gd name="connsiteX85" fmla="*/ 4417591 w 4913268"/>
                <a:gd name="connsiteY85" fmla="*/ 8314523 h 10844539"/>
                <a:gd name="connsiteX86" fmla="*/ 4322970 w 4913268"/>
                <a:gd name="connsiteY86" fmla="*/ 8652537 h 10844539"/>
                <a:gd name="connsiteX87" fmla="*/ 4255213 w 4913268"/>
                <a:gd name="connsiteY87" fmla="*/ 8894536 h 10844539"/>
                <a:gd name="connsiteX88" fmla="*/ 4228348 w 4913268"/>
                <a:gd name="connsiteY88" fmla="*/ 9189566 h 10844539"/>
                <a:gd name="connsiteX89" fmla="*/ 4233233 w 4913268"/>
                <a:gd name="connsiteY89" fmla="*/ 9550539 h 10844539"/>
                <a:gd name="connsiteX90" fmla="*/ 4308456 w 4913268"/>
                <a:gd name="connsiteY90" fmla="*/ 10144997 h 10844539"/>
                <a:gd name="connsiteX91" fmla="*/ 4343625 w 4913268"/>
                <a:gd name="connsiteY91" fmla="*/ 10144997 h 10844539"/>
                <a:gd name="connsiteX92" fmla="*/ 4348510 w 4913268"/>
                <a:gd name="connsiteY92" fmla="*/ 9663374 h 10844539"/>
                <a:gd name="connsiteX93" fmla="*/ 4376840 w 4913268"/>
                <a:gd name="connsiteY93" fmla="*/ 9490947 h 10844539"/>
                <a:gd name="connsiteX94" fmla="*/ 4432525 w 4913268"/>
                <a:gd name="connsiteY94" fmla="*/ 9259416 h 10844539"/>
                <a:gd name="connsiteX95" fmla="*/ 4478929 w 4913268"/>
                <a:gd name="connsiteY95" fmla="*/ 9036189 h 10844539"/>
                <a:gd name="connsiteX96" fmla="*/ 4574667 w 4913268"/>
                <a:gd name="connsiteY96" fmla="*/ 9312659 h 10844539"/>
                <a:gd name="connsiteX97" fmla="*/ 4549267 w 4913268"/>
                <a:gd name="connsiteY97" fmla="*/ 9668259 h 10844539"/>
                <a:gd name="connsiteX98" fmla="*/ 4475998 w 4913268"/>
                <a:gd name="connsiteY98" fmla="*/ 9824566 h 10844539"/>
                <a:gd name="connsiteX99" fmla="*/ 4449133 w 4913268"/>
                <a:gd name="connsiteY99" fmla="*/ 10009693 h 10844539"/>
                <a:gd name="connsiteX100" fmla="*/ 4658194 w 4913268"/>
                <a:gd name="connsiteY100" fmla="*/ 9850455 h 10844539"/>
                <a:gd name="connsiteX101" fmla="*/ 4776890 w 4913268"/>
                <a:gd name="connsiteY101" fmla="*/ 9700497 h 10844539"/>
                <a:gd name="connsiteX102" fmla="*/ 4842344 w 4913268"/>
                <a:gd name="connsiteY102" fmla="*/ 9492901 h 10844539"/>
                <a:gd name="connsiteX103" fmla="*/ 4910240 w 4913268"/>
                <a:gd name="connsiteY103" fmla="*/ 9254043 h 10844539"/>
                <a:gd name="connsiteX104" fmla="*/ 4893633 w 4913268"/>
                <a:gd name="connsiteY104" fmla="*/ 8956082 h 10844539"/>
                <a:gd name="connsiteX105" fmla="*/ 4824201 w 4913268"/>
                <a:gd name="connsiteY105" fmla="*/ 8494835 h 10844539"/>
                <a:gd name="connsiteX106" fmla="*/ 4720438 w 4913268"/>
                <a:gd name="connsiteY106" fmla="*/ 7532146 h 10844539"/>
                <a:gd name="connsiteX107" fmla="*/ 4705086 w 4913268"/>
                <a:gd name="connsiteY107" fmla="*/ 6929803 h 10844539"/>
                <a:gd name="connsiteX108" fmla="*/ 4633144 w 4913268"/>
                <a:gd name="connsiteY108" fmla="*/ 6381611 h 10844539"/>
                <a:gd name="connsiteX109" fmla="*/ 4509423 w 4913268"/>
                <a:gd name="connsiteY109" fmla="*/ 5797689 h 10844539"/>
                <a:gd name="connsiteX110" fmla="*/ 4468950 w 4913268"/>
                <a:gd name="connsiteY110" fmla="*/ 4536900 h 10844539"/>
                <a:gd name="connsiteX111" fmla="*/ 4486334 w 4913268"/>
                <a:gd name="connsiteY111" fmla="*/ 3790581 h 10844539"/>
                <a:gd name="connsiteX112" fmla="*/ 4249079 w 4913268"/>
                <a:gd name="connsiteY112" fmla="*/ 3340208 h 10844539"/>
                <a:gd name="connsiteX113" fmla="*/ 3999320 w 4913268"/>
                <a:gd name="connsiteY113" fmla="*/ 3134280 h 10844539"/>
                <a:gd name="connsiteX114" fmla="*/ 3678324 w 4913268"/>
                <a:gd name="connsiteY114" fmla="*/ 3002758 h 10844539"/>
                <a:gd name="connsiteX115" fmla="*/ 3402429 w 4913268"/>
                <a:gd name="connsiteY115" fmla="*/ 2835938 h 10844539"/>
                <a:gd name="connsiteX116" fmla="*/ 3024779 w 4913268"/>
                <a:gd name="connsiteY116" fmla="*/ 2618782 h 10844539"/>
                <a:gd name="connsiteX117" fmla="*/ 2932566 w 4913268"/>
                <a:gd name="connsiteY117" fmla="*/ 2321634 h 10844539"/>
                <a:gd name="connsiteX118" fmla="*/ 2940426 w 4913268"/>
                <a:gd name="connsiteY118" fmla="*/ 2048534 h 10844539"/>
                <a:gd name="connsiteX119" fmla="*/ 3136471 w 4913268"/>
                <a:gd name="connsiteY119" fmla="*/ 2055350 h 10844539"/>
                <a:gd name="connsiteX120" fmla="*/ 3381669 w 4913268"/>
                <a:gd name="connsiteY120" fmla="*/ 2064655 h 10844539"/>
                <a:gd name="connsiteX121" fmla="*/ 3456335 w 4913268"/>
                <a:gd name="connsiteY121" fmla="*/ 1872657 h 10844539"/>
                <a:gd name="connsiteX122" fmla="*/ 3490152 w 4913268"/>
                <a:gd name="connsiteY122" fmla="*/ 1834162 h 10844539"/>
                <a:gd name="connsiteX123" fmla="*/ 3544393 w 4913268"/>
                <a:gd name="connsiteY123" fmla="*/ 1774720 h 10844539"/>
                <a:gd name="connsiteX124" fmla="*/ 3517148 w 4913268"/>
                <a:gd name="connsiteY124" fmla="*/ 1698444 h 10844539"/>
                <a:gd name="connsiteX125" fmla="*/ 3479084 w 4913268"/>
                <a:gd name="connsiteY125" fmla="*/ 1672741 h 10844539"/>
                <a:gd name="connsiteX126" fmla="*/ 3538167 w 4913268"/>
                <a:gd name="connsiteY126" fmla="*/ 1647680 h 10844539"/>
                <a:gd name="connsiteX127" fmla="*/ 3581842 w 4913268"/>
                <a:gd name="connsiteY127" fmla="*/ 1598300 h 10844539"/>
                <a:gd name="connsiteX128" fmla="*/ 3576833 w 4913268"/>
                <a:gd name="connsiteY128" fmla="*/ 1533129 h 10844539"/>
                <a:gd name="connsiteX129" fmla="*/ 3582358 w 4913268"/>
                <a:gd name="connsiteY129" fmla="*/ 1437316 h 10844539"/>
                <a:gd name="connsiteX130" fmla="*/ 3625953 w 4913268"/>
                <a:gd name="connsiteY130" fmla="*/ 1394453 h 10844539"/>
                <a:gd name="connsiteX131" fmla="*/ 3724744 w 4913268"/>
                <a:gd name="connsiteY131" fmla="*/ 1373572 h 10844539"/>
                <a:gd name="connsiteX132" fmla="*/ 3777254 w 4913268"/>
                <a:gd name="connsiteY132" fmla="*/ 1295174 h 10844539"/>
                <a:gd name="connsiteX133" fmla="*/ 3694093 w 4913268"/>
                <a:gd name="connsiteY133" fmla="*/ 1189665 h 10844539"/>
                <a:gd name="connsiteX134" fmla="*/ 3635111 w 4913268"/>
                <a:gd name="connsiteY134" fmla="*/ 1106749 h 10844539"/>
                <a:gd name="connsiteX135" fmla="*/ 3576129 w 4913268"/>
                <a:gd name="connsiteY135" fmla="*/ 991838 h 10844539"/>
                <a:gd name="connsiteX136" fmla="*/ 3618394 w 4913268"/>
                <a:gd name="connsiteY136" fmla="*/ 798392 h 10844539"/>
                <a:gd name="connsiteX137" fmla="*/ 3578949 w 4913268"/>
                <a:gd name="connsiteY137" fmla="*/ 379767 h 10844539"/>
                <a:gd name="connsiteX138" fmla="*/ 3230479 w 4913268"/>
                <a:gd name="connsiteY138" fmla="*/ 98358 h 10844539"/>
                <a:gd name="connsiteX139" fmla="*/ 2717060 w 4913268"/>
                <a:gd name="connsiteY139" fmla="*/ 854 h 10844539"/>
                <a:gd name="connsiteX140" fmla="*/ 2198302 w 4913268"/>
                <a:gd name="connsiteY140" fmla="*/ 70479 h 10844539"/>
                <a:gd name="connsiteX141" fmla="*/ 1776271 w 4913268"/>
                <a:gd name="connsiteY141" fmla="*/ 367951 h 10844539"/>
                <a:gd name="connsiteX142" fmla="*/ 1639257 w 4913268"/>
                <a:gd name="connsiteY142" fmla="*/ 692168 h 10844539"/>
                <a:gd name="connsiteX143" fmla="*/ 1628634 w 4913268"/>
                <a:gd name="connsiteY143" fmla="*/ 1143873 h 10844539"/>
                <a:gd name="connsiteX144" fmla="*/ 1792184 w 4913268"/>
                <a:gd name="connsiteY144" fmla="*/ 1466621 h 10844539"/>
                <a:gd name="connsiteX145" fmla="*/ 2061231 w 4913268"/>
                <a:gd name="connsiteY145" fmla="*/ 1853320 h 10844539"/>
                <a:gd name="connsiteX146" fmla="*/ 2064963 w 4913268"/>
                <a:gd name="connsiteY146" fmla="*/ 2162318 h 10844539"/>
                <a:gd name="connsiteX147" fmla="*/ 2004871 w 4913268"/>
                <a:gd name="connsiteY147" fmla="*/ 2513274 h 10844539"/>
                <a:gd name="connsiteX148" fmla="*/ 1562185 w 4913268"/>
                <a:gd name="connsiteY148" fmla="*/ 2813051 h 10844539"/>
                <a:gd name="connsiteX149" fmla="*/ 1139317 w 4913268"/>
                <a:gd name="connsiteY149" fmla="*/ 3020995 h 10844539"/>
                <a:gd name="connsiteX0" fmla="*/ 1139317 w 4913268"/>
                <a:gd name="connsiteY0" fmla="*/ 3020995 h 10844539"/>
                <a:gd name="connsiteX1" fmla="*/ 521192 w 4913268"/>
                <a:gd name="connsiteY1" fmla="*/ 3348556 h 10844539"/>
                <a:gd name="connsiteX2" fmla="*/ 332099 w 4913268"/>
                <a:gd name="connsiteY2" fmla="*/ 4163157 h 10844539"/>
                <a:gd name="connsiteX3" fmla="*/ 354011 w 4913268"/>
                <a:gd name="connsiteY3" fmla="*/ 5141058 h 10844539"/>
                <a:gd name="connsiteX4" fmla="*/ 305583 w 4913268"/>
                <a:gd name="connsiteY4" fmla="*/ 5727630 h 10844539"/>
                <a:gd name="connsiteX5" fmla="*/ 145298 w 4913268"/>
                <a:gd name="connsiteY5" fmla="*/ 6569807 h 10844539"/>
                <a:gd name="connsiteX6" fmla="*/ 95824 w 4913268"/>
                <a:gd name="connsiteY6" fmla="*/ 7433059 h 10844539"/>
                <a:gd name="connsiteX7" fmla="*/ 83682 w 4913268"/>
                <a:gd name="connsiteY7" fmla="*/ 8064430 h 10844539"/>
                <a:gd name="connsiteX8" fmla="*/ 51583 w 4913268"/>
                <a:gd name="connsiteY8" fmla="*/ 8331549 h 10844539"/>
                <a:gd name="connsiteX9" fmla="*/ 51583 w 4913268"/>
                <a:gd name="connsiteY9" fmla="*/ 8601459 h 10844539"/>
                <a:gd name="connsiteX10" fmla="*/ 158486 w 4913268"/>
                <a:gd name="connsiteY10" fmla="*/ 8755813 h 10844539"/>
                <a:gd name="connsiteX11" fmla="*/ 105733 w 4913268"/>
                <a:gd name="connsiteY11" fmla="*/ 8808566 h 10844539"/>
                <a:gd name="connsiteX12" fmla="*/ 193656 w 4913268"/>
                <a:gd name="connsiteY12" fmla="*/ 8878905 h 10844539"/>
                <a:gd name="connsiteX13" fmla="*/ 211240 w 4913268"/>
                <a:gd name="connsiteY13" fmla="*/ 8949243 h 10844539"/>
                <a:gd name="connsiteX14" fmla="*/ 211240 w 4913268"/>
                <a:gd name="connsiteY14" fmla="*/ 9001997 h 10844539"/>
                <a:gd name="connsiteX15" fmla="*/ 158486 w 4913268"/>
                <a:gd name="connsiteY15" fmla="*/ 9072336 h 10844539"/>
                <a:gd name="connsiteX16" fmla="*/ 105733 w 4913268"/>
                <a:gd name="connsiteY16" fmla="*/ 9177843 h 10844539"/>
                <a:gd name="connsiteX17" fmla="*/ 52979 w 4913268"/>
                <a:gd name="connsiteY17" fmla="*/ 9511951 h 10844539"/>
                <a:gd name="connsiteX18" fmla="*/ 225 w 4913268"/>
                <a:gd name="connsiteY18" fmla="*/ 9775720 h 10844539"/>
                <a:gd name="connsiteX19" fmla="*/ 35394 w 4913268"/>
                <a:gd name="connsiteY19" fmla="*/ 9898813 h 10844539"/>
                <a:gd name="connsiteX20" fmla="*/ 70563 w 4913268"/>
                <a:gd name="connsiteY20" fmla="*/ 10057074 h 10844539"/>
                <a:gd name="connsiteX21" fmla="*/ 228825 w 4913268"/>
                <a:gd name="connsiteY21" fmla="*/ 10303259 h 10844539"/>
                <a:gd name="connsiteX22" fmla="*/ 422256 w 4913268"/>
                <a:gd name="connsiteY22" fmla="*/ 10479105 h 10844539"/>
                <a:gd name="connsiteX23" fmla="*/ 527763 w 4913268"/>
                <a:gd name="connsiteY23" fmla="*/ 10496689 h 10844539"/>
                <a:gd name="connsiteX24" fmla="*/ 562933 w 4913268"/>
                <a:gd name="connsiteY24" fmla="*/ 10479105 h 10844539"/>
                <a:gd name="connsiteX25" fmla="*/ 510179 w 4913268"/>
                <a:gd name="connsiteY25" fmla="*/ 10356013 h 10844539"/>
                <a:gd name="connsiteX26" fmla="*/ 457425 w 4913268"/>
                <a:gd name="connsiteY26" fmla="*/ 10285674 h 10844539"/>
                <a:gd name="connsiteX27" fmla="*/ 369502 w 4913268"/>
                <a:gd name="connsiteY27" fmla="*/ 10162582 h 10844539"/>
                <a:gd name="connsiteX28" fmla="*/ 351917 w 4913268"/>
                <a:gd name="connsiteY28" fmla="*/ 9846059 h 10844539"/>
                <a:gd name="connsiteX29" fmla="*/ 422256 w 4913268"/>
                <a:gd name="connsiteY29" fmla="*/ 9652628 h 10844539"/>
                <a:gd name="connsiteX30" fmla="*/ 422256 w 4913268"/>
                <a:gd name="connsiteY30" fmla="*/ 9617459 h 10844539"/>
                <a:gd name="connsiteX31" fmla="*/ 527763 w 4913268"/>
                <a:gd name="connsiteY31" fmla="*/ 9775720 h 10844539"/>
                <a:gd name="connsiteX32" fmla="*/ 510179 w 4913268"/>
                <a:gd name="connsiteY32" fmla="*/ 9933982 h 10844539"/>
                <a:gd name="connsiteX33" fmla="*/ 492594 w 4913268"/>
                <a:gd name="connsiteY33" fmla="*/ 10092243 h 10844539"/>
                <a:gd name="connsiteX34" fmla="*/ 492594 w 4913268"/>
                <a:gd name="connsiteY34" fmla="*/ 10162582 h 10844539"/>
                <a:gd name="connsiteX35" fmla="*/ 562933 w 4913268"/>
                <a:gd name="connsiteY35" fmla="*/ 10180166 h 10844539"/>
                <a:gd name="connsiteX36" fmla="*/ 615686 w 4913268"/>
                <a:gd name="connsiteY36" fmla="*/ 9933982 h 10844539"/>
                <a:gd name="connsiteX37" fmla="*/ 615686 w 4913268"/>
                <a:gd name="connsiteY37" fmla="*/ 9670213 h 10844539"/>
                <a:gd name="connsiteX38" fmla="*/ 562933 w 4913268"/>
                <a:gd name="connsiteY38" fmla="*/ 9318520 h 10844539"/>
                <a:gd name="connsiteX39" fmla="*/ 527763 w 4913268"/>
                <a:gd name="connsiteY39" fmla="*/ 9089920 h 10844539"/>
                <a:gd name="connsiteX40" fmla="*/ 492594 w 4913268"/>
                <a:gd name="connsiteY40" fmla="*/ 8861320 h 10844539"/>
                <a:gd name="connsiteX41" fmla="*/ 562933 w 4913268"/>
                <a:gd name="connsiteY41" fmla="*/ 8579966 h 10844539"/>
                <a:gd name="connsiteX42" fmla="*/ 502642 w 4913268"/>
                <a:gd name="connsiteY42" fmla="*/ 8218225 h 10844539"/>
                <a:gd name="connsiteX43" fmla="*/ 974382 w 4913268"/>
                <a:gd name="connsiteY43" fmla="*/ 6496406 h 10844539"/>
                <a:gd name="connsiteX44" fmla="*/ 1067405 w 4913268"/>
                <a:gd name="connsiteY44" fmla="*/ 5613190 h 10844539"/>
                <a:gd name="connsiteX45" fmla="*/ 1093998 w 4913268"/>
                <a:gd name="connsiteY45" fmla="*/ 5115544 h 10844539"/>
                <a:gd name="connsiteX46" fmla="*/ 1130115 w 4913268"/>
                <a:gd name="connsiteY46" fmla="*/ 5187606 h 10844539"/>
                <a:gd name="connsiteX47" fmla="*/ 1207423 w 4913268"/>
                <a:gd name="connsiteY47" fmla="*/ 5640520 h 10844539"/>
                <a:gd name="connsiteX48" fmla="*/ 1325236 w 4913268"/>
                <a:gd name="connsiteY48" fmla="*/ 6306071 h 10844539"/>
                <a:gd name="connsiteX49" fmla="*/ 1193086 w 4913268"/>
                <a:gd name="connsiteY49" fmla="*/ 6738454 h 10844539"/>
                <a:gd name="connsiteX50" fmla="*/ 822515 w 4913268"/>
                <a:gd name="connsiteY50" fmla="*/ 7772698 h 10844539"/>
                <a:gd name="connsiteX51" fmla="*/ 698306 w 4913268"/>
                <a:gd name="connsiteY51" fmla="*/ 8794611 h 10844539"/>
                <a:gd name="connsiteX52" fmla="*/ 861871 w 4913268"/>
                <a:gd name="connsiteY52" fmla="*/ 9863643 h 10844539"/>
                <a:gd name="connsiteX53" fmla="*/ 1020133 w 4913268"/>
                <a:gd name="connsiteY53" fmla="*/ 10602197 h 10844539"/>
                <a:gd name="connsiteX54" fmla="*/ 1090471 w 4913268"/>
                <a:gd name="connsiteY54" fmla="*/ 10813213 h 10844539"/>
                <a:gd name="connsiteX55" fmla="*/ 1178394 w 4913268"/>
                <a:gd name="connsiteY55" fmla="*/ 10813213 h 10844539"/>
                <a:gd name="connsiteX56" fmla="*/ 1948698 w 4913268"/>
                <a:gd name="connsiteY56" fmla="*/ 10838613 h 10844539"/>
                <a:gd name="connsiteX57" fmla="*/ 2338979 w 4913268"/>
                <a:gd name="connsiteY57" fmla="*/ 10821028 h 10844539"/>
                <a:gd name="connsiteX58" fmla="*/ 2356563 w 4913268"/>
                <a:gd name="connsiteY58" fmla="*/ 10004320 h 10844539"/>
                <a:gd name="connsiteX59" fmla="*/ 2338979 w 4913268"/>
                <a:gd name="connsiteY59" fmla="*/ 9441613 h 10844539"/>
                <a:gd name="connsiteX60" fmla="*/ 2310160 w 4913268"/>
                <a:gd name="connsiteY60" fmla="*/ 9025932 h 10844539"/>
                <a:gd name="connsiteX61" fmla="*/ 2479656 w 4913268"/>
                <a:gd name="connsiteY61" fmla="*/ 9037166 h 10844539"/>
                <a:gd name="connsiteX62" fmla="*/ 2549994 w 4913268"/>
                <a:gd name="connsiteY62" fmla="*/ 9054751 h 10844539"/>
                <a:gd name="connsiteX63" fmla="*/ 2532410 w 4913268"/>
                <a:gd name="connsiteY63" fmla="*/ 9265766 h 10844539"/>
                <a:gd name="connsiteX64" fmla="*/ 2497240 w 4913268"/>
                <a:gd name="connsiteY64" fmla="*/ 9775720 h 10844539"/>
                <a:gd name="connsiteX65" fmla="*/ 2514825 w 4913268"/>
                <a:gd name="connsiteY65" fmla="*/ 10830797 h 10844539"/>
                <a:gd name="connsiteX66" fmla="*/ 2757590 w 4913268"/>
                <a:gd name="connsiteY66" fmla="*/ 10832263 h 10844539"/>
                <a:gd name="connsiteX67" fmla="*/ 3499563 w 4913268"/>
                <a:gd name="connsiteY67" fmla="*/ 10830797 h 10844539"/>
                <a:gd name="connsiteX68" fmla="*/ 3820483 w 4913268"/>
                <a:gd name="connsiteY68" fmla="*/ 10814678 h 10844539"/>
                <a:gd name="connsiteX69" fmla="*/ 3863467 w 4913268"/>
                <a:gd name="connsiteY69" fmla="*/ 10740920 h 10844539"/>
                <a:gd name="connsiteX70" fmla="*/ 3914756 w 4913268"/>
                <a:gd name="connsiteY70" fmla="*/ 10366759 h 10844539"/>
                <a:gd name="connsiteX71" fmla="*/ 4117956 w 4913268"/>
                <a:gd name="connsiteY71" fmla="*/ 9172470 h 10844539"/>
                <a:gd name="connsiteX72" fmla="*/ 4170011 w 4913268"/>
                <a:gd name="connsiteY72" fmla="*/ 8737391 h 10844539"/>
                <a:gd name="connsiteX73" fmla="*/ 4161486 w 4913268"/>
                <a:gd name="connsiteY73" fmla="*/ 8078640 h 10844539"/>
                <a:gd name="connsiteX74" fmla="*/ 4048340 w 4913268"/>
                <a:gd name="connsiteY74" fmla="*/ 7368455 h 10844539"/>
                <a:gd name="connsiteX75" fmla="*/ 3752447 w 4913268"/>
                <a:gd name="connsiteY75" fmla="*/ 6709857 h 10844539"/>
                <a:gd name="connsiteX76" fmla="*/ 3576297 w 4913268"/>
                <a:gd name="connsiteY76" fmla="*/ 6287204 h 10844539"/>
                <a:gd name="connsiteX77" fmla="*/ 3622656 w 4913268"/>
                <a:gd name="connsiteY77" fmla="*/ 5889520 h 10844539"/>
                <a:gd name="connsiteX78" fmla="*/ 3692994 w 4913268"/>
                <a:gd name="connsiteY78" fmla="*/ 5397151 h 10844539"/>
                <a:gd name="connsiteX79" fmla="*/ 3710579 w 4913268"/>
                <a:gd name="connsiteY79" fmla="*/ 5115797 h 10844539"/>
                <a:gd name="connsiteX80" fmla="*/ 3734304 w 4913268"/>
                <a:gd name="connsiteY80" fmla="*/ 5363936 h 10844539"/>
                <a:gd name="connsiteX81" fmla="*/ 3766752 w 4913268"/>
                <a:gd name="connsiteY81" fmla="*/ 6059505 h 10844539"/>
                <a:gd name="connsiteX82" fmla="*/ 3779452 w 4913268"/>
                <a:gd name="connsiteY82" fmla="*/ 6387263 h 10844539"/>
                <a:gd name="connsiteX83" fmla="*/ 3921594 w 4913268"/>
                <a:gd name="connsiteY83" fmla="*/ 6979766 h 10844539"/>
                <a:gd name="connsiteX84" fmla="*/ 4079856 w 4913268"/>
                <a:gd name="connsiteY84" fmla="*/ 7542474 h 10844539"/>
                <a:gd name="connsiteX85" fmla="*/ 4417591 w 4913268"/>
                <a:gd name="connsiteY85" fmla="*/ 8314523 h 10844539"/>
                <a:gd name="connsiteX86" fmla="*/ 4322970 w 4913268"/>
                <a:gd name="connsiteY86" fmla="*/ 8652537 h 10844539"/>
                <a:gd name="connsiteX87" fmla="*/ 4255213 w 4913268"/>
                <a:gd name="connsiteY87" fmla="*/ 8894536 h 10844539"/>
                <a:gd name="connsiteX88" fmla="*/ 4228348 w 4913268"/>
                <a:gd name="connsiteY88" fmla="*/ 9189566 h 10844539"/>
                <a:gd name="connsiteX89" fmla="*/ 4233233 w 4913268"/>
                <a:gd name="connsiteY89" fmla="*/ 9550539 h 10844539"/>
                <a:gd name="connsiteX90" fmla="*/ 4308456 w 4913268"/>
                <a:gd name="connsiteY90" fmla="*/ 10144997 h 10844539"/>
                <a:gd name="connsiteX91" fmla="*/ 4348510 w 4913268"/>
                <a:gd name="connsiteY91" fmla="*/ 9663374 h 10844539"/>
                <a:gd name="connsiteX92" fmla="*/ 4376840 w 4913268"/>
                <a:gd name="connsiteY92" fmla="*/ 9490947 h 10844539"/>
                <a:gd name="connsiteX93" fmla="*/ 4432525 w 4913268"/>
                <a:gd name="connsiteY93" fmla="*/ 9259416 h 10844539"/>
                <a:gd name="connsiteX94" fmla="*/ 4478929 w 4913268"/>
                <a:gd name="connsiteY94" fmla="*/ 9036189 h 10844539"/>
                <a:gd name="connsiteX95" fmla="*/ 4574667 w 4913268"/>
                <a:gd name="connsiteY95" fmla="*/ 9312659 h 10844539"/>
                <a:gd name="connsiteX96" fmla="*/ 4549267 w 4913268"/>
                <a:gd name="connsiteY96" fmla="*/ 9668259 h 10844539"/>
                <a:gd name="connsiteX97" fmla="*/ 4475998 w 4913268"/>
                <a:gd name="connsiteY97" fmla="*/ 9824566 h 10844539"/>
                <a:gd name="connsiteX98" fmla="*/ 4449133 w 4913268"/>
                <a:gd name="connsiteY98" fmla="*/ 10009693 h 10844539"/>
                <a:gd name="connsiteX99" fmla="*/ 4658194 w 4913268"/>
                <a:gd name="connsiteY99" fmla="*/ 9850455 h 10844539"/>
                <a:gd name="connsiteX100" fmla="*/ 4776890 w 4913268"/>
                <a:gd name="connsiteY100" fmla="*/ 9700497 h 10844539"/>
                <a:gd name="connsiteX101" fmla="*/ 4842344 w 4913268"/>
                <a:gd name="connsiteY101" fmla="*/ 9492901 h 10844539"/>
                <a:gd name="connsiteX102" fmla="*/ 4910240 w 4913268"/>
                <a:gd name="connsiteY102" fmla="*/ 9254043 h 10844539"/>
                <a:gd name="connsiteX103" fmla="*/ 4893633 w 4913268"/>
                <a:gd name="connsiteY103" fmla="*/ 8956082 h 10844539"/>
                <a:gd name="connsiteX104" fmla="*/ 4824201 w 4913268"/>
                <a:gd name="connsiteY104" fmla="*/ 8494835 h 10844539"/>
                <a:gd name="connsiteX105" fmla="*/ 4720438 w 4913268"/>
                <a:gd name="connsiteY105" fmla="*/ 7532146 h 10844539"/>
                <a:gd name="connsiteX106" fmla="*/ 4705086 w 4913268"/>
                <a:gd name="connsiteY106" fmla="*/ 6929803 h 10844539"/>
                <a:gd name="connsiteX107" fmla="*/ 4633144 w 4913268"/>
                <a:gd name="connsiteY107" fmla="*/ 6381611 h 10844539"/>
                <a:gd name="connsiteX108" fmla="*/ 4509423 w 4913268"/>
                <a:gd name="connsiteY108" fmla="*/ 5797689 h 10844539"/>
                <a:gd name="connsiteX109" fmla="*/ 4468950 w 4913268"/>
                <a:gd name="connsiteY109" fmla="*/ 4536900 h 10844539"/>
                <a:gd name="connsiteX110" fmla="*/ 4486334 w 4913268"/>
                <a:gd name="connsiteY110" fmla="*/ 3790581 h 10844539"/>
                <a:gd name="connsiteX111" fmla="*/ 4249079 w 4913268"/>
                <a:gd name="connsiteY111" fmla="*/ 3340208 h 10844539"/>
                <a:gd name="connsiteX112" fmla="*/ 3999320 w 4913268"/>
                <a:gd name="connsiteY112" fmla="*/ 3134280 h 10844539"/>
                <a:gd name="connsiteX113" fmla="*/ 3678324 w 4913268"/>
                <a:gd name="connsiteY113" fmla="*/ 3002758 h 10844539"/>
                <a:gd name="connsiteX114" fmla="*/ 3402429 w 4913268"/>
                <a:gd name="connsiteY114" fmla="*/ 2835938 h 10844539"/>
                <a:gd name="connsiteX115" fmla="*/ 3024779 w 4913268"/>
                <a:gd name="connsiteY115" fmla="*/ 2618782 h 10844539"/>
                <a:gd name="connsiteX116" fmla="*/ 2932566 w 4913268"/>
                <a:gd name="connsiteY116" fmla="*/ 2321634 h 10844539"/>
                <a:gd name="connsiteX117" fmla="*/ 2940426 w 4913268"/>
                <a:gd name="connsiteY117" fmla="*/ 2048534 h 10844539"/>
                <a:gd name="connsiteX118" fmla="*/ 3136471 w 4913268"/>
                <a:gd name="connsiteY118" fmla="*/ 2055350 h 10844539"/>
                <a:gd name="connsiteX119" fmla="*/ 3381669 w 4913268"/>
                <a:gd name="connsiteY119" fmla="*/ 2064655 h 10844539"/>
                <a:gd name="connsiteX120" fmla="*/ 3456335 w 4913268"/>
                <a:gd name="connsiteY120" fmla="*/ 1872657 h 10844539"/>
                <a:gd name="connsiteX121" fmla="*/ 3490152 w 4913268"/>
                <a:gd name="connsiteY121" fmla="*/ 1834162 h 10844539"/>
                <a:gd name="connsiteX122" fmla="*/ 3544393 w 4913268"/>
                <a:gd name="connsiteY122" fmla="*/ 1774720 h 10844539"/>
                <a:gd name="connsiteX123" fmla="*/ 3517148 w 4913268"/>
                <a:gd name="connsiteY123" fmla="*/ 1698444 h 10844539"/>
                <a:gd name="connsiteX124" fmla="*/ 3479084 w 4913268"/>
                <a:gd name="connsiteY124" fmla="*/ 1672741 h 10844539"/>
                <a:gd name="connsiteX125" fmla="*/ 3538167 w 4913268"/>
                <a:gd name="connsiteY125" fmla="*/ 1647680 h 10844539"/>
                <a:gd name="connsiteX126" fmla="*/ 3581842 w 4913268"/>
                <a:gd name="connsiteY126" fmla="*/ 1598300 h 10844539"/>
                <a:gd name="connsiteX127" fmla="*/ 3576833 w 4913268"/>
                <a:gd name="connsiteY127" fmla="*/ 1533129 h 10844539"/>
                <a:gd name="connsiteX128" fmla="*/ 3582358 w 4913268"/>
                <a:gd name="connsiteY128" fmla="*/ 1437316 h 10844539"/>
                <a:gd name="connsiteX129" fmla="*/ 3625953 w 4913268"/>
                <a:gd name="connsiteY129" fmla="*/ 1394453 h 10844539"/>
                <a:gd name="connsiteX130" fmla="*/ 3724744 w 4913268"/>
                <a:gd name="connsiteY130" fmla="*/ 1373572 h 10844539"/>
                <a:gd name="connsiteX131" fmla="*/ 3777254 w 4913268"/>
                <a:gd name="connsiteY131" fmla="*/ 1295174 h 10844539"/>
                <a:gd name="connsiteX132" fmla="*/ 3694093 w 4913268"/>
                <a:gd name="connsiteY132" fmla="*/ 1189665 h 10844539"/>
                <a:gd name="connsiteX133" fmla="*/ 3635111 w 4913268"/>
                <a:gd name="connsiteY133" fmla="*/ 1106749 h 10844539"/>
                <a:gd name="connsiteX134" fmla="*/ 3576129 w 4913268"/>
                <a:gd name="connsiteY134" fmla="*/ 991838 h 10844539"/>
                <a:gd name="connsiteX135" fmla="*/ 3618394 w 4913268"/>
                <a:gd name="connsiteY135" fmla="*/ 798392 h 10844539"/>
                <a:gd name="connsiteX136" fmla="*/ 3578949 w 4913268"/>
                <a:gd name="connsiteY136" fmla="*/ 379767 h 10844539"/>
                <a:gd name="connsiteX137" fmla="*/ 3230479 w 4913268"/>
                <a:gd name="connsiteY137" fmla="*/ 98358 h 10844539"/>
                <a:gd name="connsiteX138" fmla="*/ 2717060 w 4913268"/>
                <a:gd name="connsiteY138" fmla="*/ 854 h 10844539"/>
                <a:gd name="connsiteX139" fmla="*/ 2198302 w 4913268"/>
                <a:gd name="connsiteY139" fmla="*/ 70479 h 10844539"/>
                <a:gd name="connsiteX140" fmla="*/ 1776271 w 4913268"/>
                <a:gd name="connsiteY140" fmla="*/ 367951 h 10844539"/>
                <a:gd name="connsiteX141" fmla="*/ 1639257 w 4913268"/>
                <a:gd name="connsiteY141" fmla="*/ 692168 h 10844539"/>
                <a:gd name="connsiteX142" fmla="*/ 1628634 w 4913268"/>
                <a:gd name="connsiteY142" fmla="*/ 1143873 h 10844539"/>
                <a:gd name="connsiteX143" fmla="*/ 1792184 w 4913268"/>
                <a:gd name="connsiteY143" fmla="*/ 1466621 h 10844539"/>
                <a:gd name="connsiteX144" fmla="*/ 2061231 w 4913268"/>
                <a:gd name="connsiteY144" fmla="*/ 1853320 h 10844539"/>
                <a:gd name="connsiteX145" fmla="*/ 2064963 w 4913268"/>
                <a:gd name="connsiteY145" fmla="*/ 2162318 h 10844539"/>
                <a:gd name="connsiteX146" fmla="*/ 2004871 w 4913268"/>
                <a:gd name="connsiteY146" fmla="*/ 2513274 h 10844539"/>
                <a:gd name="connsiteX147" fmla="*/ 1562185 w 4913268"/>
                <a:gd name="connsiteY147" fmla="*/ 2813051 h 10844539"/>
                <a:gd name="connsiteX148" fmla="*/ 1139317 w 4913268"/>
                <a:gd name="connsiteY148" fmla="*/ 3020995 h 10844539"/>
                <a:gd name="connsiteX0" fmla="*/ 1139317 w 4913268"/>
                <a:gd name="connsiteY0" fmla="*/ 3020995 h 10844539"/>
                <a:gd name="connsiteX1" fmla="*/ 521192 w 4913268"/>
                <a:gd name="connsiteY1" fmla="*/ 3348556 h 10844539"/>
                <a:gd name="connsiteX2" fmla="*/ 332099 w 4913268"/>
                <a:gd name="connsiteY2" fmla="*/ 4163157 h 10844539"/>
                <a:gd name="connsiteX3" fmla="*/ 354011 w 4913268"/>
                <a:gd name="connsiteY3" fmla="*/ 5141058 h 10844539"/>
                <a:gd name="connsiteX4" fmla="*/ 305583 w 4913268"/>
                <a:gd name="connsiteY4" fmla="*/ 5727630 h 10844539"/>
                <a:gd name="connsiteX5" fmla="*/ 145298 w 4913268"/>
                <a:gd name="connsiteY5" fmla="*/ 6569807 h 10844539"/>
                <a:gd name="connsiteX6" fmla="*/ 95824 w 4913268"/>
                <a:gd name="connsiteY6" fmla="*/ 7433059 h 10844539"/>
                <a:gd name="connsiteX7" fmla="*/ 83682 w 4913268"/>
                <a:gd name="connsiteY7" fmla="*/ 8064430 h 10844539"/>
                <a:gd name="connsiteX8" fmla="*/ 51583 w 4913268"/>
                <a:gd name="connsiteY8" fmla="*/ 8331549 h 10844539"/>
                <a:gd name="connsiteX9" fmla="*/ 51583 w 4913268"/>
                <a:gd name="connsiteY9" fmla="*/ 8601459 h 10844539"/>
                <a:gd name="connsiteX10" fmla="*/ 158486 w 4913268"/>
                <a:gd name="connsiteY10" fmla="*/ 8755813 h 10844539"/>
                <a:gd name="connsiteX11" fmla="*/ 105733 w 4913268"/>
                <a:gd name="connsiteY11" fmla="*/ 8808566 h 10844539"/>
                <a:gd name="connsiteX12" fmla="*/ 193656 w 4913268"/>
                <a:gd name="connsiteY12" fmla="*/ 8878905 h 10844539"/>
                <a:gd name="connsiteX13" fmla="*/ 211240 w 4913268"/>
                <a:gd name="connsiteY13" fmla="*/ 8949243 h 10844539"/>
                <a:gd name="connsiteX14" fmla="*/ 211240 w 4913268"/>
                <a:gd name="connsiteY14" fmla="*/ 9001997 h 10844539"/>
                <a:gd name="connsiteX15" fmla="*/ 158486 w 4913268"/>
                <a:gd name="connsiteY15" fmla="*/ 9072336 h 10844539"/>
                <a:gd name="connsiteX16" fmla="*/ 105733 w 4913268"/>
                <a:gd name="connsiteY16" fmla="*/ 9177843 h 10844539"/>
                <a:gd name="connsiteX17" fmla="*/ 52979 w 4913268"/>
                <a:gd name="connsiteY17" fmla="*/ 9511951 h 10844539"/>
                <a:gd name="connsiteX18" fmla="*/ 225 w 4913268"/>
                <a:gd name="connsiteY18" fmla="*/ 9775720 h 10844539"/>
                <a:gd name="connsiteX19" fmla="*/ 35394 w 4913268"/>
                <a:gd name="connsiteY19" fmla="*/ 9898813 h 10844539"/>
                <a:gd name="connsiteX20" fmla="*/ 70563 w 4913268"/>
                <a:gd name="connsiteY20" fmla="*/ 10057074 h 10844539"/>
                <a:gd name="connsiteX21" fmla="*/ 228825 w 4913268"/>
                <a:gd name="connsiteY21" fmla="*/ 10303259 h 10844539"/>
                <a:gd name="connsiteX22" fmla="*/ 422256 w 4913268"/>
                <a:gd name="connsiteY22" fmla="*/ 10479105 h 10844539"/>
                <a:gd name="connsiteX23" fmla="*/ 527763 w 4913268"/>
                <a:gd name="connsiteY23" fmla="*/ 10496689 h 10844539"/>
                <a:gd name="connsiteX24" fmla="*/ 562933 w 4913268"/>
                <a:gd name="connsiteY24" fmla="*/ 10479105 h 10844539"/>
                <a:gd name="connsiteX25" fmla="*/ 510179 w 4913268"/>
                <a:gd name="connsiteY25" fmla="*/ 10356013 h 10844539"/>
                <a:gd name="connsiteX26" fmla="*/ 457425 w 4913268"/>
                <a:gd name="connsiteY26" fmla="*/ 10285674 h 10844539"/>
                <a:gd name="connsiteX27" fmla="*/ 369502 w 4913268"/>
                <a:gd name="connsiteY27" fmla="*/ 10162582 h 10844539"/>
                <a:gd name="connsiteX28" fmla="*/ 351917 w 4913268"/>
                <a:gd name="connsiteY28" fmla="*/ 9846059 h 10844539"/>
                <a:gd name="connsiteX29" fmla="*/ 422256 w 4913268"/>
                <a:gd name="connsiteY29" fmla="*/ 9652628 h 10844539"/>
                <a:gd name="connsiteX30" fmla="*/ 422256 w 4913268"/>
                <a:gd name="connsiteY30" fmla="*/ 9617459 h 10844539"/>
                <a:gd name="connsiteX31" fmla="*/ 527763 w 4913268"/>
                <a:gd name="connsiteY31" fmla="*/ 9775720 h 10844539"/>
                <a:gd name="connsiteX32" fmla="*/ 510179 w 4913268"/>
                <a:gd name="connsiteY32" fmla="*/ 9933982 h 10844539"/>
                <a:gd name="connsiteX33" fmla="*/ 492594 w 4913268"/>
                <a:gd name="connsiteY33" fmla="*/ 10092243 h 10844539"/>
                <a:gd name="connsiteX34" fmla="*/ 492594 w 4913268"/>
                <a:gd name="connsiteY34" fmla="*/ 10162582 h 10844539"/>
                <a:gd name="connsiteX35" fmla="*/ 562933 w 4913268"/>
                <a:gd name="connsiteY35" fmla="*/ 10180166 h 10844539"/>
                <a:gd name="connsiteX36" fmla="*/ 615686 w 4913268"/>
                <a:gd name="connsiteY36" fmla="*/ 9933982 h 10844539"/>
                <a:gd name="connsiteX37" fmla="*/ 615686 w 4913268"/>
                <a:gd name="connsiteY37" fmla="*/ 9670213 h 10844539"/>
                <a:gd name="connsiteX38" fmla="*/ 562933 w 4913268"/>
                <a:gd name="connsiteY38" fmla="*/ 9318520 h 10844539"/>
                <a:gd name="connsiteX39" fmla="*/ 527763 w 4913268"/>
                <a:gd name="connsiteY39" fmla="*/ 9089920 h 10844539"/>
                <a:gd name="connsiteX40" fmla="*/ 492594 w 4913268"/>
                <a:gd name="connsiteY40" fmla="*/ 8861320 h 10844539"/>
                <a:gd name="connsiteX41" fmla="*/ 562933 w 4913268"/>
                <a:gd name="connsiteY41" fmla="*/ 8579966 h 10844539"/>
                <a:gd name="connsiteX42" fmla="*/ 502642 w 4913268"/>
                <a:gd name="connsiteY42" fmla="*/ 8218225 h 10844539"/>
                <a:gd name="connsiteX43" fmla="*/ 974382 w 4913268"/>
                <a:gd name="connsiteY43" fmla="*/ 6496406 h 10844539"/>
                <a:gd name="connsiteX44" fmla="*/ 1067405 w 4913268"/>
                <a:gd name="connsiteY44" fmla="*/ 5613190 h 10844539"/>
                <a:gd name="connsiteX45" fmla="*/ 1093998 w 4913268"/>
                <a:gd name="connsiteY45" fmla="*/ 5115544 h 10844539"/>
                <a:gd name="connsiteX46" fmla="*/ 1130115 w 4913268"/>
                <a:gd name="connsiteY46" fmla="*/ 5187606 h 10844539"/>
                <a:gd name="connsiteX47" fmla="*/ 1207423 w 4913268"/>
                <a:gd name="connsiteY47" fmla="*/ 5640520 h 10844539"/>
                <a:gd name="connsiteX48" fmla="*/ 1325236 w 4913268"/>
                <a:gd name="connsiteY48" fmla="*/ 6306071 h 10844539"/>
                <a:gd name="connsiteX49" fmla="*/ 1193086 w 4913268"/>
                <a:gd name="connsiteY49" fmla="*/ 6738454 h 10844539"/>
                <a:gd name="connsiteX50" fmla="*/ 822515 w 4913268"/>
                <a:gd name="connsiteY50" fmla="*/ 7772698 h 10844539"/>
                <a:gd name="connsiteX51" fmla="*/ 698306 w 4913268"/>
                <a:gd name="connsiteY51" fmla="*/ 8794611 h 10844539"/>
                <a:gd name="connsiteX52" fmla="*/ 861871 w 4913268"/>
                <a:gd name="connsiteY52" fmla="*/ 9863643 h 10844539"/>
                <a:gd name="connsiteX53" fmla="*/ 1020133 w 4913268"/>
                <a:gd name="connsiteY53" fmla="*/ 10602197 h 10844539"/>
                <a:gd name="connsiteX54" fmla="*/ 1090471 w 4913268"/>
                <a:gd name="connsiteY54" fmla="*/ 10813213 h 10844539"/>
                <a:gd name="connsiteX55" fmla="*/ 1178394 w 4913268"/>
                <a:gd name="connsiteY55" fmla="*/ 10813213 h 10844539"/>
                <a:gd name="connsiteX56" fmla="*/ 1948698 w 4913268"/>
                <a:gd name="connsiteY56" fmla="*/ 10838613 h 10844539"/>
                <a:gd name="connsiteX57" fmla="*/ 2338979 w 4913268"/>
                <a:gd name="connsiteY57" fmla="*/ 10821028 h 10844539"/>
                <a:gd name="connsiteX58" fmla="*/ 2356563 w 4913268"/>
                <a:gd name="connsiteY58" fmla="*/ 10004320 h 10844539"/>
                <a:gd name="connsiteX59" fmla="*/ 2338979 w 4913268"/>
                <a:gd name="connsiteY59" fmla="*/ 9441613 h 10844539"/>
                <a:gd name="connsiteX60" fmla="*/ 2310160 w 4913268"/>
                <a:gd name="connsiteY60" fmla="*/ 9025932 h 10844539"/>
                <a:gd name="connsiteX61" fmla="*/ 2479656 w 4913268"/>
                <a:gd name="connsiteY61" fmla="*/ 9037166 h 10844539"/>
                <a:gd name="connsiteX62" fmla="*/ 2549994 w 4913268"/>
                <a:gd name="connsiteY62" fmla="*/ 9054751 h 10844539"/>
                <a:gd name="connsiteX63" fmla="*/ 2532410 w 4913268"/>
                <a:gd name="connsiteY63" fmla="*/ 9265766 h 10844539"/>
                <a:gd name="connsiteX64" fmla="*/ 2497240 w 4913268"/>
                <a:gd name="connsiteY64" fmla="*/ 9775720 h 10844539"/>
                <a:gd name="connsiteX65" fmla="*/ 2514825 w 4913268"/>
                <a:gd name="connsiteY65" fmla="*/ 10830797 h 10844539"/>
                <a:gd name="connsiteX66" fmla="*/ 2757590 w 4913268"/>
                <a:gd name="connsiteY66" fmla="*/ 10832263 h 10844539"/>
                <a:gd name="connsiteX67" fmla="*/ 3499563 w 4913268"/>
                <a:gd name="connsiteY67" fmla="*/ 10830797 h 10844539"/>
                <a:gd name="connsiteX68" fmla="*/ 3820483 w 4913268"/>
                <a:gd name="connsiteY68" fmla="*/ 10814678 h 10844539"/>
                <a:gd name="connsiteX69" fmla="*/ 3863467 w 4913268"/>
                <a:gd name="connsiteY69" fmla="*/ 10740920 h 10844539"/>
                <a:gd name="connsiteX70" fmla="*/ 3914756 w 4913268"/>
                <a:gd name="connsiteY70" fmla="*/ 10366759 h 10844539"/>
                <a:gd name="connsiteX71" fmla="*/ 4117956 w 4913268"/>
                <a:gd name="connsiteY71" fmla="*/ 9172470 h 10844539"/>
                <a:gd name="connsiteX72" fmla="*/ 4170011 w 4913268"/>
                <a:gd name="connsiteY72" fmla="*/ 8737391 h 10844539"/>
                <a:gd name="connsiteX73" fmla="*/ 4161486 w 4913268"/>
                <a:gd name="connsiteY73" fmla="*/ 8078640 h 10844539"/>
                <a:gd name="connsiteX74" fmla="*/ 4048340 w 4913268"/>
                <a:gd name="connsiteY74" fmla="*/ 7368455 h 10844539"/>
                <a:gd name="connsiteX75" fmla="*/ 3752447 w 4913268"/>
                <a:gd name="connsiteY75" fmla="*/ 6709857 h 10844539"/>
                <a:gd name="connsiteX76" fmla="*/ 3576297 w 4913268"/>
                <a:gd name="connsiteY76" fmla="*/ 6287204 h 10844539"/>
                <a:gd name="connsiteX77" fmla="*/ 3622656 w 4913268"/>
                <a:gd name="connsiteY77" fmla="*/ 5889520 h 10844539"/>
                <a:gd name="connsiteX78" fmla="*/ 3692994 w 4913268"/>
                <a:gd name="connsiteY78" fmla="*/ 5397151 h 10844539"/>
                <a:gd name="connsiteX79" fmla="*/ 3710579 w 4913268"/>
                <a:gd name="connsiteY79" fmla="*/ 5115797 h 10844539"/>
                <a:gd name="connsiteX80" fmla="*/ 3734304 w 4913268"/>
                <a:gd name="connsiteY80" fmla="*/ 5363936 h 10844539"/>
                <a:gd name="connsiteX81" fmla="*/ 3766752 w 4913268"/>
                <a:gd name="connsiteY81" fmla="*/ 6059505 h 10844539"/>
                <a:gd name="connsiteX82" fmla="*/ 3779452 w 4913268"/>
                <a:gd name="connsiteY82" fmla="*/ 6387263 h 10844539"/>
                <a:gd name="connsiteX83" fmla="*/ 3921594 w 4913268"/>
                <a:gd name="connsiteY83" fmla="*/ 6979766 h 10844539"/>
                <a:gd name="connsiteX84" fmla="*/ 4079856 w 4913268"/>
                <a:gd name="connsiteY84" fmla="*/ 7542474 h 10844539"/>
                <a:gd name="connsiteX85" fmla="*/ 4417591 w 4913268"/>
                <a:gd name="connsiteY85" fmla="*/ 8314523 h 10844539"/>
                <a:gd name="connsiteX86" fmla="*/ 4322970 w 4913268"/>
                <a:gd name="connsiteY86" fmla="*/ 8652537 h 10844539"/>
                <a:gd name="connsiteX87" fmla="*/ 4255213 w 4913268"/>
                <a:gd name="connsiteY87" fmla="*/ 8894536 h 10844539"/>
                <a:gd name="connsiteX88" fmla="*/ 4228348 w 4913268"/>
                <a:gd name="connsiteY88" fmla="*/ 9189566 h 10844539"/>
                <a:gd name="connsiteX89" fmla="*/ 4233233 w 4913268"/>
                <a:gd name="connsiteY89" fmla="*/ 9550539 h 10844539"/>
                <a:gd name="connsiteX90" fmla="*/ 4257656 w 4913268"/>
                <a:gd name="connsiteY90" fmla="*/ 9662397 h 10844539"/>
                <a:gd name="connsiteX91" fmla="*/ 4348510 w 4913268"/>
                <a:gd name="connsiteY91" fmla="*/ 9663374 h 10844539"/>
                <a:gd name="connsiteX92" fmla="*/ 4376840 w 4913268"/>
                <a:gd name="connsiteY92" fmla="*/ 9490947 h 10844539"/>
                <a:gd name="connsiteX93" fmla="*/ 4432525 w 4913268"/>
                <a:gd name="connsiteY93" fmla="*/ 9259416 h 10844539"/>
                <a:gd name="connsiteX94" fmla="*/ 4478929 w 4913268"/>
                <a:gd name="connsiteY94" fmla="*/ 9036189 h 10844539"/>
                <a:gd name="connsiteX95" fmla="*/ 4574667 w 4913268"/>
                <a:gd name="connsiteY95" fmla="*/ 9312659 h 10844539"/>
                <a:gd name="connsiteX96" fmla="*/ 4549267 w 4913268"/>
                <a:gd name="connsiteY96" fmla="*/ 9668259 h 10844539"/>
                <a:gd name="connsiteX97" fmla="*/ 4475998 w 4913268"/>
                <a:gd name="connsiteY97" fmla="*/ 9824566 h 10844539"/>
                <a:gd name="connsiteX98" fmla="*/ 4449133 w 4913268"/>
                <a:gd name="connsiteY98" fmla="*/ 10009693 h 10844539"/>
                <a:gd name="connsiteX99" fmla="*/ 4658194 w 4913268"/>
                <a:gd name="connsiteY99" fmla="*/ 9850455 h 10844539"/>
                <a:gd name="connsiteX100" fmla="*/ 4776890 w 4913268"/>
                <a:gd name="connsiteY100" fmla="*/ 9700497 h 10844539"/>
                <a:gd name="connsiteX101" fmla="*/ 4842344 w 4913268"/>
                <a:gd name="connsiteY101" fmla="*/ 9492901 h 10844539"/>
                <a:gd name="connsiteX102" fmla="*/ 4910240 w 4913268"/>
                <a:gd name="connsiteY102" fmla="*/ 9254043 h 10844539"/>
                <a:gd name="connsiteX103" fmla="*/ 4893633 w 4913268"/>
                <a:gd name="connsiteY103" fmla="*/ 8956082 h 10844539"/>
                <a:gd name="connsiteX104" fmla="*/ 4824201 w 4913268"/>
                <a:gd name="connsiteY104" fmla="*/ 8494835 h 10844539"/>
                <a:gd name="connsiteX105" fmla="*/ 4720438 w 4913268"/>
                <a:gd name="connsiteY105" fmla="*/ 7532146 h 10844539"/>
                <a:gd name="connsiteX106" fmla="*/ 4705086 w 4913268"/>
                <a:gd name="connsiteY106" fmla="*/ 6929803 h 10844539"/>
                <a:gd name="connsiteX107" fmla="*/ 4633144 w 4913268"/>
                <a:gd name="connsiteY107" fmla="*/ 6381611 h 10844539"/>
                <a:gd name="connsiteX108" fmla="*/ 4509423 w 4913268"/>
                <a:gd name="connsiteY108" fmla="*/ 5797689 h 10844539"/>
                <a:gd name="connsiteX109" fmla="*/ 4468950 w 4913268"/>
                <a:gd name="connsiteY109" fmla="*/ 4536900 h 10844539"/>
                <a:gd name="connsiteX110" fmla="*/ 4486334 w 4913268"/>
                <a:gd name="connsiteY110" fmla="*/ 3790581 h 10844539"/>
                <a:gd name="connsiteX111" fmla="*/ 4249079 w 4913268"/>
                <a:gd name="connsiteY111" fmla="*/ 3340208 h 10844539"/>
                <a:gd name="connsiteX112" fmla="*/ 3999320 w 4913268"/>
                <a:gd name="connsiteY112" fmla="*/ 3134280 h 10844539"/>
                <a:gd name="connsiteX113" fmla="*/ 3678324 w 4913268"/>
                <a:gd name="connsiteY113" fmla="*/ 3002758 h 10844539"/>
                <a:gd name="connsiteX114" fmla="*/ 3402429 w 4913268"/>
                <a:gd name="connsiteY114" fmla="*/ 2835938 h 10844539"/>
                <a:gd name="connsiteX115" fmla="*/ 3024779 w 4913268"/>
                <a:gd name="connsiteY115" fmla="*/ 2618782 h 10844539"/>
                <a:gd name="connsiteX116" fmla="*/ 2932566 w 4913268"/>
                <a:gd name="connsiteY116" fmla="*/ 2321634 h 10844539"/>
                <a:gd name="connsiteX117" fmla="*/ 2940426 w 4913268"/>
                <a:gd name="connsiteY117" fmla="*/ 2048534 h 10844539"/>
                <a:gd name="connsiteX118" fmla="*/ 3136471 w 4913268"/>
                <a:gd name="connsiteY118" fmla="*/ 2055350 h 10844539"/>
                <a:gd name="connsiteX119" fmla="*/ 3381669 w 4913268"/>
                <a:gd name="connsiteY119" fmla="*/ 2064655 h 10844539"/>
                <a:gd name="connsiteX120" fmla="*/ 3456335 w 4913268"/>
                <a:gd name="connsiteY120" fmla="*/ 1872657 h 10844539"/>
                <a:gd name="connsiteX121" fmla="*/ 3490152 w 4913268"/>
                <a:gd name="connsiteY121" fmla="*/ 1834162 h 10844539"/>
                <a:gd name="connsiteX122" fmla="*/ 3544393 w 4913268"/>
                <a:gd name="connsiteY122" fmla="*/ 1774720 h 10844539"/>
                <a:gd name="connsiteX123" fmla="*/ 3517148 w 4913268"/>
                <a:gd name="connsiteY123" fmla="*/ 1698444 h 10844539"/>
                <a:gd name="connsiteX124" fmla="*/ 3479084 w 4913268"/>
                <a:gd name="connsiteY124" fmla="*/ 1672741 h 10844539"/>
                <a:gd name="connsiteX125" fmla="*/ 3538167 w 4913268"/>
                <a:gd name="connsiteY125" fmla="*/ 1647680 h 10844539"/>
                <a:gd name="connsiteX126" fmla="*/ 3581842 w 4913268"/>
                <a:gd name="connsiteY126" fmla="*/ 1598300 h 10844539"/>
                <a:gd name="connsiteX127" fmla="*/ 3576833 w 4913268"/>
                <a:gd name="connsiteY127" fmla="*/ 1533129 h 10844539"/>
                <a:gd name="connsiteX128" fmla="*/ 3582358 w 4913268"/>
                <a:gd name="connsiteY128" fmla="*/ 1437316 h 10844539"/>
                <a:gd name="connsiteX129" fmla="*/ 3625953 w 4913268"/>
                <a:gd name="connsiteY129" fmla="*/ 1394453 h 10844539"/>
                <a:gd name="connsiteX130" fmla="*/ 3724744 w 4913268"/>
                <a:gd name="connsiteY130" fmla="*/ 1373572 h 10844539"/>
                <a:gd name="connsiteX131" fmla="*/ 3777254 w 4913268"/>
                <a:gd name="connsiteY131" fmla="*/ 1295174 h 10844539"/>
                <a:gd name="connsiteX132" fmla="*/ 3694093 w 4913268"/>
                <a:gd name="connsiteY132" fmla="*/ 1189665 h 10844539"/>
                <a:gd name="connsiteX133" fmla="*/ 3635111 w 4913268"/>
                <a:gd name="connsiteY133" fmla="*/ 1106749 h 10844539"/>
                <a:gd name="connsiteX134" fmla="*/ 3576129 w 4913268"/>
                <a:gd name="connsiteY134" fmla="*/ 991838 h 10844539"/>
                <a:gd name="connsiteX135" fmla="*/ 3618394 w 4913268"/>
                <a:gd name="connsiteY135" fmla="*/ 798392 h 10844539"/>
                <a:gd name="connsiteX136" fmla="*/ 3578949 w 4913268"/>
                <a:gd name="connsiteY136" fmla="*/ 379767 h 10844539"/>
                <a:gd name="connsiteX137" fmla="*/ 3230479 w 4913268"/>
                <a:gd name="connsiteY137" fmla="*/ 98358 h 10844539"/>
                <a:gd name="connsiteX138" fmla="*/ 2717060 w 4913268"/>
                <a:gd name="connsiteY138" fmla="*/ 854 h 10844539"/>
                <a:gd name="connsiteX139" fmla="*/ 2198302 w 4913268"/>
                <a:gd name="connsiteY139" fmla="*/ 70479 h 10844539"/>
                <a:gd name="connsiteX140" fmla="*/ 1776271 w 4913268"/>
                <a:gd name="connsiteY140" fmla="*/ 367951 h 10844539"/>
                <a:gd name="connsiteX141" fmla="*/ 1639257 w 4913268"/>
                <a:gd name="connsiteY141" fmla="*/ 692168 h 10844539"/>
                <a:gd name="connsiteX142" fmla="*/ 1628634 w 4913268"/>
                <a:gd name="connsiteY142" fmla="*/ 1143873 h 10844539"/>
                <a:gd name="connsiteX143" fmla="*/ 1792184 w 4913268"/>
                <a:gd name="connsiteY143" fmla="*/ 1466621 h 10844539"/>
                <a:gd name="connsiteX144" fmla="*/ 2061231 w 4913268"/>
                <a:gd name="connsiteY144" fmla="*/ 1853320 h 10844539"/>
                <a:gd name="connsiteX145" fmla="*/ 2064963 w 4913268"/>
                <a:gd name="connsiteY145" fmla="*/ 2162318 h 10844539"/>
                <a:gd name="connsiteX146" fmla="*/ 2004871 w 4913268"/>
                <a:gd name="connsiteY146" fmla="*/ 2513274 h 10844539"/>
                <a:gd name="connsiteX147" fmla="*/ 1562185 w 4913268"/>
                <a:gd name="connsiteY147" fmla="*/ 2813051 h 10844539"/>
                <a:gd name="connsiteX148" fmla="*/ 1139317 w 4913268"/>
                <a:gd name="connsiteY148" fmla="*/ 3020995 h 10844539"/>
                <a:gd name="connsiteX0" fmla="*/ 1139317 w 4913268"/>
                <a:gd name="connsiteY0" fmla="*/ 3020995 h 10844539"/>
                <a:gd name="connsiteX1" fmla="*/ 521192 w 4913268"/>
                <a:gd name="connsiteY1" fmla="*/ 3348556 h 10844539"/>
                <a:gd name="connsiteX2" fmla="*/ 332099 w 4913268"/>
                <a:gd name="connsiteY2" fmla="*/ 4163157 h 10844539"/>
                <a:gd name="connsiteX3" fmla="*/ 354011 w 4913268"/>
                <a:gd name="connsiteY3" fmla="*/ 5141058 h 10844539"/>
                <a:gd name="connsiteX4" fmla="*/ 305583 w 4913268"/>
                <a:gd name="connsiteY4" fmla="*/ 5727630 h 10844539"/>
                <a:gd name="connsiteX5" fmla="*/ 145298 w 4913268"/>
                <a:gd name="connsiteY5" fmla="*/ 6569807 h 10844539"/>
                <a:gd name="connsiteX6" fmla="*/ 95824 w 4913268"/>
                <a:gd name="connsiteY6" fmla="*/ 7433059 h 10844539"/>
                <a:gd name="connsiteX7" fmla="*/ 83682 w 4913268"/>
                <a:gd name="connsiteY7" fmla="*/ 8064430 h 10844539"/>
                <a:gd name="connsiteX8" fmla="*/ 51583 w 4913268"/>
                <a:gd name="connsiteY8" fmla="*/ 8331549 h 10844539"/>
                <a:gd name="connsiteX9" fmla="*/ 51583 w 4913268"/>
                <a:gd name="connsiteY9" fmla="*/ 8601459 h 10844539"/>
                <a:gd name="connsiteX10" fmla="*/ 158486 w 4913268"/>
                <a:gd name="connsiteY10" fmla="*/ 8755813 h 10844539"/>
                <a:gd name="connsiteX11" fmla="*/ 105733 w 4913268"/>
                <a:gd name="connsiteY11" fmla="*/ 8808566 h 10844539"/>
                <a:gd name="connsiteX12" fmla="*/ 193656 w 4913268"/>
                <a:gd name="connsiteY12" fmla="*/ 8878905 h 10844539"/>
                <a:gd name="connsiteX13" fmla="*/ 211240 w 4913268"/>
                <a:gd name="connsiteY13" fmla="*/ 8949243 h 10844539"/>
                <a:gd name="connsiteX14" fmla="*/ 211240 w 4913268"/>
                <a:gd name="connsiteY14" fmla="*/ 9001997 h 10844539"/>
                <a:gd name="connsiteX15" fmla="*/ 158486 w 4913268"/>
                <a:gd name="connsiteY15" fmla="*/ 9072336 h 10844539"/>
                <a:gd name="connsiteX16" fmla="*/ 105733 w 4913268"/>
                <a:gd name="connsiteY16" fmla="*/ 9177843 h 10844539"/>
                <a:gd name="connsiteX17" fmla="*/ 52979 w 4913268"/>
                <a:gd name="connsiteY17" fmla="*/ 9511951 h 10844539"/>
                <a:gd name="connsiteX18" fmla="*/ 225 w 4913268"/>
                <a:gd name="connsiteY18" fmla="*/ 9775720 h 10844539"/>
                <a:gd name="connsiteX19" fmla="*/ 35394 w 4913268"/>
                <a:gd name="connsiteY19" fmla="*/ 9898813 h 10844539"/>
                <a:gd name="connsiteX20" fmla="*/ 70563 w 4913268"/>
                <a:gd name="connsiteY20" fmla="*/ 10057074 h 10844539"/>
                <a:gd name="connsiteX21" fmla="*/ 228825 w 4913268"/>
                <a:gd name="connsiteY21" fmla="*/ 10303259 h 10844539"/>
                <a:gd name="connsiteX22" fmla="*/ 422256 w 4913268"/>
                <a:gd name="connsiteY22" fmla="*/ 10479105 h 10844539"/>
                <a:gd name="connsiteX23" fmla="*/ 527763 w 4913268"/>
                <a:gd name="connsiteY23" fmla="*/ 10496689 h 10844539"/>
                <a:gd name="connsiteX24" fmla="*/ 562933 w 4913268"/>
                <a:gd name="connsiteY24" fmla="*/ 10479105 h 10844539"/>
                <a:gd name="connsiteX25" fmla="*/ 510179 w 4913268"/>
                <a:gd name="connsiteY25" fmla="*/ 10356013 h 10844539"/>
                <a:gd name="connsiteX26" fmla="*/ 457425 w 4913268"/>
                <a:gd name="connsiteY26" fmla="*/ 10285674 h 10844539"/>
                <a:gd name="connsiteX27" fmla="*/ 369502 w 4913268"/>
                <a:gd name="connsiteY27" fmla="*/ 10162582 h 10844539"/>
                <a:gd name="connsiteX28" fmla="*/ 351917 w 4913268"/>
                <a:gd name="connsiteY28" fmla="*/ 9846059 h 10844539"/>
                <a:gd name="connsiteX29" fmla="*/ 422256 w 4913268"/>
                <a:gd name="connsiteY29" fmla="*/ 9652628 h 10844539"/>
                <a:gd name="connsiteX30" fmla="*/ 422256 w 4913268"/>
                <a:gd name="connsiteY30" fmla="*/ 9617459 h 10844539"/>
                <a:gd name="connsiteX31" fmla="*/ 527763 w 4913268"/>
                <a:gd name="connsiteY31" fmla="*/ 9775720 h 10844539"/>
                <a:gd name="connsiteX32" fmla="*/ 510179 w 4913268"/>
                <a:gd name="connsiteY32" fmla="*/ 9933982 h 10844539"/>
                <a:gd name="connsiteX33" fmla="*/ 492594 w 4913268"/>
                <a:gd name="connsiteY33" fmla="*/ 10092243 h 10844539"/>
                <a:gd name="connsiteX34" fmla="*/ 492594 w 4913268"/>
                <a:gd name="connsiteY34" fmla="*/ 10162582 h 10844539"/>
                <a:gd name="connsiteX35" fmla="*/ 562933 w 4913268"/>
                <a:gd name="connsiteY35" fmla="*/ 10180166 h 10844539"/>
                <a:gd name="connsiteX36" fmla="*/ 615686 w 4913268"/>
                <a:gd name="connsiteY36" fmla="*/ 9933982 h 10844539"/>
                <a:gd name="connsiteX37" fmla="*/ 615686 w 4913268"/>
                <a:gd name="connsiteY37" fmla="*/ 9670213 h 10844539"/>
                <a:gd name="connsiteX38" fmla="*/ 562933 w 4913268"/>
                <a:gd name="connsiteY38" fmla="*/ 9318520 h 10844539"/>
                <a:gd name="connsiteX39" fmla="*/ 527763 w 4913268"/>
                <a:gd name="connsiteY39" fmla="*/ 9089920 h 10844539"/>
                <a:gd name="connsiteX40" fmla="*/ 492594 w 4913268"/>
                <a:gd name="connsiteY40" fmla="*/ 8861320 h 10844539"/>
                <a:gd name="connsiteX41" fmla="*/ 562933 w 4913268"/>
                <a:gd name="connsiteY41" fmla="*/ 8579966 h 10844539"/>
                <a:gd name="connsiteX42" fmla="*/ 502642 w 4913268"/>
                <a:gd name="connsiteY42" fmla="*/ 8218225 h 10844539"/>
                <a:gd name="connsiteX43" fmla="*/ 974382 w 4913268"/>
                <a:gd name="connsiteY43" fmla="*/ 6496406 h 10844539"/>
                <a:gd name="connsiteX44" fmla="*/ 1067405 w 4913268"/>
                <a:gd name="connsiteY44" fmla="*/ 5613190 h 10844539"/>
                <a:gd name="connsiteX45" fmla="*/ 1093998 w 4913268"/>
                <a:gd name="connsiteY45" fmla="*/ 5115544 h 10844539"/>
                <a:gd name="connsiteX46" fmla="*/ 1130115 w 4913268"/>
                <a:gd name="connsiteY46" fmla="*/ 5187606 h 10844539"/>
                <a:gd name="connsiteX47" fmla="*/ 1207423 w 4913268"/>
                <a:gd name="connsiteY47" fmla="*/ 5640520 h 10844539"/>
                <a:gd name="connsiteX48" fmla="*/ 1325236 w 4913268"/>
                <a:gd name="connsiteY48" fmla="*/ 6306071 h 10844539"/>
                <a:gd name="connsiteX49" fmla="*/ 1193086 w 4913268"/>
                <a:gd name="connsiteY49" fmla="*/ 6738454 h 10844539"/>
                <a:gd name="connsiteX50" fmla="*/ 822515 w 4913268"/>
                <a:gd name="connsiteY50" fmla="*/ 7772698 h 10844539"/>
                <a:gd name="connsiteX51" fmla="*/ 698306 w 4913268"/>
                <a:gd name="connsiteY51" fmla="*/ 8794611 h 10844539"/>
                <a:gd name="connsiteX52" fmla="*/ 861871 w 4913268"/>
                <a:gd name="connsiteY52" fmla="*/ 9863643 h 10844539"/>
                <a:gd name="connsiteX53" fmla="*/ 1020133 w 4913268"/>
                <a:gd name="connsiteY53" fmla="*/ 10602197 h 10844539"/>
                <a:gd name="connsiteX54" fmla="*/ 1090471 w 4913268"/>
                <a:gd name="connsiteY54" fmla="*/ 10813213 h 10844539"/>
                <a:gd name="connsiteX55" fmla="*/ 1178394 w 4913268"/>
                <a:gd name="connsiteY55" fmla="*/ 10813213 h 10844539"/>
                <a:gd name="connsiteX56" fmla="*/ 1948698 w 4913268"/>
                <a:gd name="connsiteY56" fmla="*/ 10838613 h 10844539"/>
                <a:gd name="connsiteX57" fmla="*/ 2338979 w 4913268"/>
                <a:gd name="connsiteY57" fmla="*/ 10821028 h 10844539"/>
                <a:gd name="connsiteX58" fmla="*/ 2356563 w 4913268"/>
                <a:gd name="connsiteY58" fmla="*/ 10004320 h 10844539"/>
                <a:gd name="connsiteX59" fmla="*/ 2338979 w 4913268"/>
                <a:gd name="connsiteY59" fmla="*/ 9441613 h 10844539"/>
                <a:gd name="connsiteX60" fmla="*/ 2310160 w 4913268"/>
                <a:gd name="connsiteY60" fmla="*/ 9025932 h 10844539"/>
                <a:gd name="connsiteX61" fmla="*/ 2479656 w 4913268"/>
                <a:gd name="connsiteY61" fmla="*/ 9037166 h 10844539"/>
                <a:gd name="connsiteX62" fmla="*/ 2549994 w 4913268"/>
                <a:gd name="connsiteY62" fmla="*/ 9054751 h 10844539"/>
                <a:gd name="connsiteX63" fmla="*/ 2532410 w 4913268"/>
                <a:gd name="connsiteY63" fmla="*/ 9265766 h 10844539"/>
                <a:gd name="connsiteX64" fmla="*/ 2497240 w 4913268"/>
                <a:gd name="connsiteY64" fmla="*/ 9775720 h 10844539"/>
                <a:gd name="connsiteX65" fmla="*/ 2514825 w 4913268"/>
                <a:gd name="connsiteY65" fmla="*/ 10830797 h 10844539"/>
                <a:gd name="connsiteX66" fmla="*/ 2757590 w 4913268"/>
                <a:gd name="connsiteY66" fmla="*/ 10832263 h 10844539"/>
                <a:gd name="connsiteX67" fmla="*/ 3499563 w 4913268"/>
                <a:gd name="connsiteY67" fmla="*/ 10830797 h 10844539"/>
                <a:gd name="connsiteX68" fmla="*/ 3820483 w 4913268"/>
                <a:gd name="connsiteY68" fmla="*/ 10814678 h 10844539"/>
                <a:gd name="connsiteX69" fmla="*/ 3863467 w 4913268"/>
                <a:gd name="connsiteY69" fmla="*/ 10740920 h 10844539"/>
                <a:gd name="connsiteX70" fmla="*/ 3914756 w 4913268"/>
                <a:gd name="connsiteY70" fmla="*/ 10366759 h 10844539"/>
                <a:gd name="connsiteX71" fmla="*/ 4117956 w 4913268"/>
                <a:gd name="connsiteY71" fmla="*/ 9172470 h 10844539"/>
                <a:gd name="connsiteX72" fmla="*/ 4170011 w 4913268"/>
                <a:gd name="connsiteY72" fmla="*/ 8737391 h 10844539"/>
                <a:gd name="connsiteX73" fmla="*/ 4161486 w 4913268"/>
                <a:gd name="connsiteY73" fmla="*/ 8078640 h 10844539"/>
                <a:gd name="connsiteX74" fmla="*/ 4048340 w 4913268"/>
                <a:gd name="connsiteY74" fmla="*/ 7368455 h 10844539"/>
                <a:gd name="connsiteX75" fmla="*/ 3752447 w 4913268"/>
                <a:gd name="connsiteY75" fmla="*/ 6709857 h 10844539"/>
                <a:gd name="connsiteX76" fmla="*/ 3576297 w 4913268"/>
                <a:gd name="connsiteY76" fmla="*/ 6287204 h 10844539"/>
                <a:gd name="connsiteX77" fmla="*/ 3622656 w 4913268"/>
                <a:gd name="connsiteY77" fmla="*/ 5889520 h 10844539"/>
                <a:gd name="connsiteX78" fmla="*/ 3692994 w 4913268"/>
                <a:gd name="connsiteY78" fmla="*/ 5397151 h 10844539"/>
                <a:gd name="connsiteX79" fmla="*/ 3710579 w 4913268"/>
                <a:gd name="connsiteY79" fmla="*/ 5115797 h 10844539"/>
                <a:gd name="connsiteX80" fmla="*/ 3734304 w 4913268"/>
                <a:gd name="connsiteY80" fmla="*/ 5363936 h 10844539"/>
                <a:gd name="connsiteX81" fmla="*/ 3766752 w 4913268"/>
                <a:gd name="connsiteY81" fmla="*/ 6059505 h 10844539"/>
                <a:gd name="connsiteX82" fmla="*/ 3779452 w 4913268"/>
                <a:gd name="connsiteY82" fmla="*/ 6387263 h 10844539"/>
                <a:gd name="connsiteX83" fmla="*/ 3921594 w 4913268"/>
                <a:gd name="connsiteY83" fmla="*/ 6979766 h 10844539"/>
                <a:gd name="connsiteX84" fmla="*/ 4079856 w 4913268"/>
                <a:gd name="connsiteY84" fmla="*/ 7542474 h 10844539"/>
                <a:gd name="connsiteX85" fmla="*/ 4417591 w 4913268"/>
                <a:gd name="connsiteY85" fmla="*/ 8314523 h 10844539"/>
                <a:gd name="connsiteX86" fmla="*/ 4322970 w 4913268"/>
                <a:gd name="connsiteY86" fmla="*/ 8652537 h 10844539"/>
                <a:gd name="connsiteX87" fmla="*/ 4255213 w 4913268"/>
                <a:gd name="connsiteY87" fmla="*/ 8894536 h 10844539"/>
                <a:gd name="connsiteX88" fmla="*/ 4228348 w 4913268"/>
                <a:gd name="connsiteY88" fmla="*/ 9189566 h 10844539"/>
                <a:gd name="connsiteX89" fmla="*/ 4233233 w 4913268"/>
                <a:gd name="connsiteY89" fmla="*/ 9550539 h 10844539"/>
                <a:gd name="connsiteX90" fmla="*/ 4257656 w 4913268"/>
                <a:gd name="connsiteY90" fmla="*/ 9662397 h 10844539"/>
                <a:gd name="connsiteX91" fmla="*/ 4348510 w 4913268"/>
                <a:gd name="connsiteY91" fmla="*/ 9663374 h 10844539"/>
                <a:gd name="connsiteX92" fmla="*/ 4376840 w 4913268"/>
                <a:gd name="connsiteY92" fmla="*/ 9490947 h 10844539"/>
                <a:gd name="connsiteX93" fmla="*/ 4432525 w 4913268"/>
                <a:gd name="connsiteY93" fmla="*/ 9259416 h 10844539"/>
                <a:gd name="connsiteX94" fmla="*/ 4478929 w 4913268"/>
                <a:gd name="connsiteY94" fmla="*/ 9036189 h 10844539"/>
                <a:gd name="connsiteX95" fmla="*/ 4574667 w 4913268"/>
                <a:gd name="connsiteY95" fmla="*/ 9312659 h 10844539"/>
                <a:gd name="connsiteX96" fmla="*/ 4549267 w 4913268"/>
                <a:gd name="connsiteY96" fmla="*/ 9668259 h 10844539"/>
                <a:gd name="connsiteX97" fmla="*/ 4475998 w 4913268"/>
                <a:gd name="connsiteY97" fmla="*/ 9824566 h 10844539"/>
                <a:gd name="connsiteX98" fmla="*/ 4449133 w 4913268"/>
                <a:gd name="connsiteY98" fmla="*/ 10009693 h 10844539"/>
                <a:gd name="connsiteX99" fmla="*/ 4658194 w 4913268"/>
                <a:gd name="connsiteY99" fmla="*/ 9850455 h 10844539"/>
                <a:gd name="connsiteX100" fmla="*/ 4776890 w 4913268"/>
                <a:gd name="connsiteY100" fmla="*/ 9700497 h 10844539"/>
                <a:gd name="connsiteX101" fmla="*/ 4842344 w 4913268"/>
                <a:gd name="connsiteY101" fmla="*/ 9492901 h 10844539"/>
                <a:gd name="connsiteX102" fmla="*/ 4910240 w 4913268"/>
                <a:gd name="connsiteY102" fmla="*/ 9254043 h 10844539"/>
                <a:gd name="connsiteX103" fmla="*/ 4893633 w 4913268"/>
                <a:gd name="connsiteY103" fmla="*/ 8956082 h 10844539"/>
                <a:gd name="connsiteX104" fmla="*/ 4824201 w 4913268"/>
                <a:gd name="connsiteY104" fmla="*/ 8494835 h 10844539"/>
                <a:gd name="connsiteX105" fmla="*/ 4720438 w 4913268"/>
                <a:gd name="connsiteY105" fmla="*/ 7532146 h 10844539"/>
                <a:gd name="connsiteX106" fmla="*/ 4705086 w 4913268"/>
                <a:gd name="connsiteY106" fmla="*/ 6929803 h 10844539"/>
                <a:gd name="connsiteX107" fmla="*/ 4633144 w 4913268"/>
                <a:gd name="connsiteY107" fmla="*/ 6381611 h 10844539"/>
                <a:gd name="connsiteX108" fmla="*/ 4509423 w 4913268"/>
                <a:gd name="connsiteY108" fmla="*/ 5797689 h 10844539"/>
                <a:gd name="connsiteX109" fmla="*/ 4468950 w 4913268"/>
                <a:gd name="connsiteY109" fmla="*/ 4536900 h 10844539"/>
                <a:gd name="connsiteX110" fmla="*/ 4486334 w 4913268"/>
                <a:gd name="connsiteY110" fmla="*/ 3790581 h 10844539"/>
                <a:gd name="connsiteX111" fmla="*/ 4249079 w 4913268"/>
                <a:gd name="connsiteY111" fmla="*/ 3340208 h 10844539"/>
                <a:gd name="connsiteX112" fmla="*/ 3999320 w 4913268"/>
                <a:gd name="connsiteY112" fmla="*/ 3134280 h 10844539"/>
                <a:gd name="connsiteX113" fmla="*/ 3678324 w 4913268"/>
                <a:gd name="connsiteY113" fmla="*/ 3002758 h 10844539"/>
                <a:gd name="connsiteX114" fmla="*/ 3402429 w 4913268"/>
                <a:gd name="connsiteY114" fmla="*/ 2835938 h 10844539"/>
                <a:gd name="connsiteX115" fmla="*/ 3024779 w 4913268"/>
                <a:gd name="connsiteY115" fmla="*/ 2618782 h 10844539"/>
                <a:gd name="connsiteX116" fmla="*/ 2932566 w 4913268"/>
                <a:gd name="connsiteY116" fmla="*/ 2321634 h 10844539"/>
                <a:gd name="connsiteX117" fmla="*/ 2940426 w 4913268"/>
                <a:gd name="connsiteY117" fmla="*/ 2048534 h 10844539"/>
                <a:gd name="connsiteX118" fmla="*/ 3136471 w 4913268"/>
                <a:gd name="connsiteY118" fmla="*/ 2055350 h 10844539"/>
                <a:gd name="connsiteX119" fmla="*/ 3381669 w 4913268"/>
                <a:gd name="connsiteY119" fmla="*/ 2064655 h 10844539"/>
                <a:gd name="connsiteX120" fmla="*/ 3456335 w 4913268"/>
                <a:gd name="connsiteY120" fmla="*/ 1872657 h 10844539"/>
                <a:gd name="connsiteX121" fmla="*/ 3490152 w 4913268"/>
                <a:gd name="connsiteY121" fmla="*/ 1834162 h 10844539"/>
                <a:gd name="connsiteX122" fmla="*/ 3544393 w 4913268"/>
                <a:gd name="connsiteY122" fmla="*/ 1774720 h 10844539"/>
                <a:gd name="connsiteX123" fmla="*/ 3517148 w 4913268"/>
                <a:gd name="connsiteY123" fmla="*/ 1698444 h 10844539"/>
                <a:gd name="connsiteX124" fmla="*/ 3479084 w 4913268"/>
                <a:gd name="connsiteY124" fmla="*/ 1672741 h 10844539"/>
                <a:gd name="connsiteX125" fmla="*/ 3538167 w 4913268"/>
                <a:gd name="connsiteY125" fmla="*/ 1647680 h 10844539"/>
                <a:gd name="connsiteX126" fmla="*/ 3581842 w 4913268"/>
                <a:gd name="connsiteY126" fmla="*/ 1598300 h 10844539"/>
                <a:gd name="connsiteX127" fmla="*/ 3576833 w 4913268"/>
                <a:gd name="connsiteY127" fmla="*/ 1533129 h 10844539"/>
                <a:gd name="connsiteX128" fmla="*/ 3582358 w 4913268"/>
                <a:gd name="connsiteY128" fmla="*/ 1437316 h 10844539"/>
                <a:gd name="connsiteX129" fmla="*/ 3625953 w 4913268"/>
                <a:gd name="connsiteY129" fmla="*/ 1394453 h 10844539"/>
                <a:gd name="connsiteX130" fmla="*/ 3724744 w 4913268"/>
                <a:gd name="connsiteY130" fmla="*/ 1373572 h 10844539"/>
                <a:gd name="connsiteX131" fmla="*/ 3777254 w 4913268"/>
                <a:gd name="connsiteY131" fmla="*/ 1295174 h 10844539"/>
                <a:gd name="connsiteX132" fmla="*/ 3694093 w 4913268"/>
                <a:gd name="connsiteY132" fmla="*/ 1189665 h 10844539"/>
                <a:gd name="connsiteX133" fmla="*/ 3635111 w 4913268"/>
                <a:gd name="connsiteY133" fmla="*/ 1106749 h 10844539"/>
                <a:gd name="connsiteX134" fmla="*/ 3576129 w 4913268"/>
                <a:gd name="connsiteY134" fmla="*/ 991838 h 10844539"/>
                <a:gd name="connsiteX135" fmla="*/ 3618394 w 4913268"/>
                <a:gd name="connsiteY135" fmla="*/ 798392 h 10844539"/>
                <a:gd name="connsiteX136" fmla="*/ 3578949 w 4913268"/>
                <a:gd name="connsiteY136" fmla="*/ 379767 h 10844539"/>
                <a:gd name="connsiteX137" fmla="*/ 3230479 w 4913268"/>
                <a:gd name="connsiteY137" fmla="*/ 98358 h 10844539"/>
                <a:gd name="connsiteX138" fmla="*/ 2717060 w 4913268"/>
                <a:gd name="connsiteY138" fmla="*/ 854 h 10844539"/>
                <a:gd name="connsiteX139" fmla="*/ 2198302 w 4913268"/>
                <a:gd name="connsiteY139" fmla="*/ 70479 h 10844539"/>
                <a:gd name="connsiteX140" fmla="*/ 1776271 w 4913268"/>
                <a:gd name="connsiteY140" fmla="*/ 367951 h 10844539"/>
                <a:gd name="connsiteX141" fmla="*/ 1639257 w 4913268"/>
                <a:gd name="connsiteY141" fmla="*/ 692168 h 10844539"/>
                <a:gd name="connsiteX142" fmla="*/ 1628634 w 4913268"/>
                <a:gd name="connsiteY142" fmla="*/ 1143873 h 10844539"/>
                <a:gd name="connsiteX143" fmla="*/ 1890814 w 4913268"/>
                <a:gd name="connsiteY143" fmla="*/ 1579341 h 10844539"/>
                <a:gd name="connsiteX144" fmla="*/ 2061231 w 4913268"/>
                <a:gd name="connsiteY144" fmla="*/ 1853320 h 10844539"/>
                <a:gd name="connsiteX145" fmla="*/ 2064963 w 4913268"/>
                <a:gd name="connsiteY145" fmla="*/ 2162318 h 10844539"/>
                <a:gd name="connsiteX146" fmla="*/ 2004871 w 4913268"/>
                <a:gd name="connsiteY146" fmla="*/ 2513274 h 10844539"/>
                <a:gd name="connsiteX147" fmla="*/ 1562185 w 4913268"/>
                <a:gd name="connsiteY147" fmla="*/ 2813051 h 10844539"/>
                <a:gd name="connsiteX148" fmla="*/ 1139317 w 4913268"/>
                <a:gd name="connsiteY148" fmla="*/ 3020995 h 10844539"/>
                <a:gd name="connsiteX0" fmla="*/ 1139317 w 4913268"/>
                <a:gd name="connsiteY0" fmla="*/ 3020530 h 10844074"/>
                <a:gd name="connsiteX1" fmla="*/ 521192 w 4913268"/>
                <a:gd name="connsiteY1" fmla="*/ 3348091 h 10844074"/>
                <a:gd name="connsiteX2" fmla="*/ 332099 w 4913268"/>
                <a:gd name="connsiteY2" fmla="*/ 4162692 h 10844074"/>
                <a:gd name="connsiteX3" fmla="*/ 354011 w 4913268"/>
                <a:gd name="connsiteY3" fmla="*/ 5140593 h 10844074"/>
                <a:gd name="connsiteX4" fmla="*/ 305583 w 4913268"/>
                <a:gd name="connsiteY4" fmla="*/ 5727165 h 10844074"/>
                <a:gd name="connsiteX5" fmla="*/ 145298 w 4913268"/>
                <a:gd name="connsiteY5" fmla="*/ 6569342 h 10844074"/>
                <a:gd name="connsiteX6" fmla="*/ 95824 w 4913268"/>
                <a:gd name="connsiteY6" fmla="*/ 7432594 h 10844074"/>
                <a:gd name="connsiteX7" fmla="*/ 83682 w 4913268"/>
                <a:gd name="connsiteY7" fmla="*/ 8063965 h 10844074"/>
                <a:gd name="connsiteX8" fmla="*/ 51583 w 4913268"/>
                <a:gd name="connsiteY8" fmla="*/ 8331084 h 10844074"/>
                <a:gd name="connsiteX9" fmla="*/ 51583 w 4913268"/>
                <a:gd name="connsiteY9" fmla="*/ 8600994 h 10844074"/>
                <a:gd name="connsiteX10" fmla="*/ 158486 w 4913268"/>
                <a:gd name="connsiteY10" fmla="*/ 8755348 h 10844074"/>
                <a:gd name="connsiteX11" fmla="*/ 105733 w 4913268"/>
                <a:gd name="connsiteY11" fmla="*/ 8808101 h 10844074"/>
                <a:gd name="connsiteX12" fmla="*/ 193656 w 4913268"/>
                <a:gd name="connsiteY12" fmla="*/ 8878440 h 10844074"/>
                <a:gd name="connsiteX13" fmla="*/ 211240 w 4913268"/>
                <a:gd name="connsiteY13" fmla="*/ 8948778 h 10844074"/>
                <a:gd name="connsiteX14" fmla="*/ 211240 w 4913268"/>
                <a:gd name="connsiteY14" fmla="*/ 9001532 h 10844074"/>
                <a:gd name="connsiteX15" fmla="*/ 158486 w 4913268"/>
                <a:gd name="connsiteY15" fmla="*/ 9071871 h 10844074"/>
                <a:gd name="connsiteX16" fmla="*/ 105733 w 4913268"/>
                <a:gd name="connsiteY16" fmla="*/ 9177378 h 10844074"/>
                <a:gd name="connsiteX17" fmla="*/ 52979 w 4913268"/>
                <a:gd name="connsiteY17" fmla="*/ 9511486 h 10844074"/>
                <a:gd name="connsiteX18" fmla="*/ 225 w 4913268"/>
                <a:gd name="connsiteY18" fmla="*/ 9775255 h 10844074"/>
                <a:gd name="connsiteX19" fmla="*/ 35394 w 4913268"/>
                <a:gd name="connsiteY19" fmla="*/ 9898348 h 10844074"/>
                <a:gd name="connsiteX20" fmla="*/ 70563 w 4913268"/>
                <a:gd name="connsiteY20" fmla="*/ 10056609 h 10844074"/>
                <a:gd name="connsiteX21" fmla="*/ 228825 w 4913268"/>
                <a:gd name="connsiteY21" fmla="*/ 10302794 h 10844074"/>
                <a:gd name="connsiteX22" fmla="*/ 422256 w 4913268"/>
                <a:gd name="connsiteY22" fmla="*/ 10478640 h 10844074"/>
                <a:gd name="connsiteX23" fmla="*/ 527763 w 4913268"/>
                <a:gd name="connsiteY23" fmla="*/ 10496224 h 10844074"/>
                <a:gd name="connsiteX24" fmla="*/ 562933 w 4913268"/>
                <a:gd name="connsiteY24" fmla="*/ 10478640 h 10844074"/>
                <a:gd name="connsiteX25" fmla="*/ 510179 w 4913268"/>
                <a:gd name="connsiteY25" fmla="*/ 10355548 h 10844074"/>
                <a:gd name="connsiteX26" fmla="*/ 457425 w 4913268"/>
                <a:gd name="connsiteY26" fmla="*/ 10285209 h 10844074"/>
                <a:gd name="connsiteX27" fmla="*/ 369502 w 4913268"/>
                <a:gd name="connsiteY27" fmla="*/ 10162117 h 10844074"/>
                <a:gd name="connsiteX28" fmla="*/ 351917 w 4913268"/>
                <a:gd name="connsiteY28" fmla="*/ 9845594 h 10844074"/>
                <a:gd name="connsiteX29" fmla="*/ 422256 w 4913268"/>
                <a:gd name="connsiteY29" fmla="*/ 9652163 h 10844074"/>
                <a:gd name="connsiteX30" fmla="*/ 422256 w 4913268"/>
                <a:gd name="connsiteY30" fmla="*/ 9616994 h 10844074"/>
                <a:gd name="connsiteX31" fmla="*/ 527763 w 4913268"/>
                <a:gd name="connsiteY31" fmla="*/ 9775255 h 10844074"/>
                <a:gd name="connsiteX32" fmla="*/ 510179 w 4913268"/>
                <a:gd name="connsiteY32" fmla="*/ 9933517 h 10844074"/>
                <a:gd name="connsiteX33" fmla="*/ 492594 w 4913268"/>
                <a:gd name="connsiteY33" fmla="*/ 10091778 h 10844074"/>
                <a:gd name="connsiteX34" fmla="*/ 492594 w 4913268"/>
                <a:gd name="connsiteY34" fmla="*/ 10162117 h 10844074"/>
                <a:gd name="connsiteX35" fmla="*/ 562933 w 4913268"/>
                <a:gd name="connsiteY35" fmla="*/ 10179701 h 10844074"/>
                <a:gd name="connsiteX36" fmla="*/ 615686 w 4913268"/>
                <a:gd name="connsiteY36" fmla="*/ 9933517 h 10844074"/>
                <a:gd name="connsiteX37" fmla="*/ 615686 w 4913268"/>
                <a:gd name="connsiteY37" fmla="*/ 9669748 h 10844074"/>
                <a:gd name="connsiteX38" fmla="*/ 562933 w 4913268"/>
                <a:gd name="connsiteY38" fmla="*/ 9318055 h 10844074"/>
                <a:gd name="connsiteX39" fmla="*/ 527763 w 4913268"/>
                <a:gd name="connsiteY39" fmla="*/ 9089455 h 10844074"/>
                <a:gd name="connsiteX40" fmla="*/ 492594 w 4913268"/>
                <a:gd name="connsiteY40" fmla="*/ 8860855 h 10844074"/>
                <a:gd name="connsiteX41" fmla="*/ 562933 w 4913268"/>
                <a:gd name="connsiteY41" fmla="*/ 8579501 h 10844074"/>
                <a:gd name="connsiteX42" fmla="*/ 502642 w 4913268"/>
                <a:gd name="connsiteY42" fmla="*/ 8217760 h 10844074"/>
                <a:gd name="connsiteX43" fmla="*/ 974382 w 4913268"/>
                <a:gd name="connsiteY43" fmla="*/ 6495941 h 10844074"/>
                <a:gd name="connsiteX44" fmla="*/ 1067405 w 4913268"/>
                <a:gd name="connsiteY44" fmla="*/ 5612725 h 10844074"/>
                <a:gd name="connsiteX45" fmla="*/ 1093998 w 4913268"/>
                <a:gd name="connsiteY45" fmla="*/ 5115079 h 10844074"/>
                <a:gd name="connsiteX46" fmla="*/ 1130115 w 4913268"/>
                <a:gd name="connsiteY46" fmla="*/ 5187141 h 10844074"/>
                <a:gd name="connsiteX47" fmla="*/ 1207423 w 4913268"/>
                <a:gd name="connsiteY47" fmla="*/ 5640055 h 10844074"/>
                <a:gd name="connsiteX48" fmla="*/ 1325236 w 4913268"/>
                <a:gd name="connsiteY48" fmla="*/ 6305606 h 10844074"/>
                <a:gd name="connsiteX49" fmla="*/ 1193086 w 4913268"/>
                <a:gd name="connsiteY49" fmla="*/ 6737989 h 10844074"/>
                <a:gd name="connsiteX50" fmla="*/ 822515 w 4913268"/>
                <a:gd name="connsiteY50" fmla="*/ 7772233 h 10844074"/>
                <a:gd name="connsiteX51" fmla="*/ 698306 w 4913268"/>
                <a:gd name="connsiteY51" fmla="*/ 8794146 h 10844074"/>
                <a:gd name="connsiteX52" fmla="*/ 861871 w 4913268"/>
                <a:gd name="connsiteY52" fmla="*/ 9863178 h 10844074"/>
                <a:gd name="connsiteX53" fmla="*/ 1020133 w 4913268"/>
                <a:gd name="connsiteY53" fmla="*/ 10601732 h 10844074"/>
                <a:gd name="connsiteX54" fmla="*/ 1090471 w 4913268"/>
                <a:gd name="connsiteY54" fmla="*/ 10812748 h 10844074"/>
                <a:gd name="connsiteX55" fmla="*/ 1178394 w 4913268"/>
                <a:gd name="connsiteY55" fmla="*/ 10812748 h 10844074"/>
                <a:gd name="connsiteX56" fmla="*/ 1948698 w 4913268"/>
                <a:gd name="connsiteY56" fmla="*/ 10838148 h 10844074"/>
                <a:gd name="connsiteX57" fmla="*/ 2338979 w 4913268"/>
                <a:gd name="connsiteY57" fmla="*/ 10820563 h 10844074"/>
                <a:gd name="connsiteX58" fmla="*/ 2356563 w 4913268"/>
                <a:gd name="connsiteY58" fmla="*/ 10003855 h 10844074"/>
                <a:gd name="connsiteX59" fmla="*/ 2338979 w 4913268"/>
                <a:gd name="connsiteY59" fmla="*/ 9441148 h 10844074"/>
                <a:gd name="connsiteX60" fmla="*/ 2310160 w 4913268"/>
                <a:gd name="connsiteY60" fmla="*/ 9025467 h 10844074"/>
                <a:gd name="connsiteX61" fmla="*/ 2479656 w 4913268"/>
                <a:gd name="connsiteY61" fmla="*/ 9036701 h 10844074"/>
                <a:gd name="connsiteX62" fmla="*/ 2549994 w 4913268"/>
                <a:gd name="connsiteY62" fmla="*/ 9054286 h 10844074"/>
                <a:gd name="connsiteX63" fmla="*/ 2532410 w 4913268"/>
                <a:gd name="connsiteY63" fmla="*/ 9265301 h 10844074"/>
                <a:gd name="connsiteX64" fmla="*/ 2497240 w 4913268"/>
                <a:gd name="connsiteY64" fmla="*/ 9775255 h 10844074"/>
                <a:gd name="connsiteX65" fmla="*/ 2514825 w 4913268"/>
                <a:gd name="connsiteY65" fmla="*/ 10830332 h 10844074"/>
                <a:gd name="connsiteX66" fmla="*/ 2757590 w 4913268"/>
                <a:gd name="connsiteY66" fmla="*/ 10831798 h 10844074"/>
                <a:gd name="connsiteX67" fmla="*/ 3499563 w 4913268"/>
                <a:gd name="connsiteY67" fmla="*/ 10830332 h 10844074"/>
                <a:gd name="connsiteX68" fmla="*/ 3820483 w 4913268"/>
                <a:gd name="connsiteY68" fmla="*/ 10814213 h 10844074"/>
                <a:gd name="connsiteX69" fmla="*/ 3863467 w 4913268"/>
                <a:gd name="connsiteY69" fmla="*/ 10740455 h 10844074"/>
                <a:gd name="connsiteX70" fmla="*/ 3914756 w 4913268"/>
                <a:gd name="connsiteY70" fmla="*/ 10366294 h 10844074"/>
                <a:gd name="connsiteX71" fmla="*/ 4117956 w 4913268"/>
                <a:gd name="connsiteY71" fmla="*/ 9172005 h 10844074"/>
                <a:gd name="connsiteX72" fmla="*/ 4170011 w 4913268"/>
                <a:gd name="connsiteY72" fmla="*/ 8736926 h 10844074"/>
                <a:gd name="connsiteX73" fmla="*/ 4161486 w 4913268"/>
                <a:gd name="connsiteY73" fmla="*/ 8078175 h 10844074"/>
                <a:gd name="connsiteX74" fmla="*/ 4048340 w 4913268"/>
                <a:gd name="connsiteY74" fmla="*/ 7367990 h 10844074"/>
                <a:gd name="connsiteX75" fmla="*/ 3752447 w 4913268"/>
                <a:gd name="connsiteY75" fmla="*/ 6709392 h 10844074"/>
                <a:gd name="connsiteX76" fmla="*/ 3576297 w 4913268"/>
                <a:gd name="connsiteY76" fmla="*/ 6286739 h 10844074"/>
                <a:gd name="connsiteX77" fmla="*/ 3622656 w 4913268"/>
                <a:gd name="connsiteY77" fmla="*/ 5889055 h 10844074"/>
                <a:gd name="connsiteX78" fmla="*/ 3692994 w 4913268"/>
                <a:gd name="connsiteY78" fmla="*/ 5396686 h 10844074"/>
                <a:gd name="connsiteX79" fmla="*/ 3710579 w 4913268"/>
                <a:gd name="connsiteY79" fmla="*/ 5115332 h 10844074"/>
                <a:gd name="connsiteX80" fmla="*/ 3734304 w 4913268"/>
                <a:gd name="connsiteY80" fmla="*/ 5363471 h 10844074"/>
                <a:gd name="connsiteX81" fmla="*/ 3766752 w 4913268"/>
                <a:gd name="connsiteY81" fmla="*/ 6059040 h 10844074"/>
                <a:gd name="connsiteX82" fmla="*/ 3779452 w 4913268"/>
                <a:gd name="connsiteY82" fmla="*/ 6386798 h 10844074"/>
                <a:gd name="connsiteX83" fmla="*/ 3921594 w 4913268"/>
                <a:gd name="connsiteY83" fmla="*/ 6979301 h 10844074"/>
                <a:gd name="connsiteX84" fmla="*/ 4079856 w 4913268"/>
                <a:gd name="connsiteY84" fmla="*/ 7542009 h 10844074"/>
                <a:gd name="connsiteX85" fmla="*/ 4417591 w 4913268"/>
                <a:gd name="connsiteY85" fmla="*/ 8314058 h 10844074"/>
                <a:gd name="connsiteX86" fmla="*/ 4322970 w 4913268"/>
                <a:gd name="connsiteY86" fmla="*/ 8652072 h 10844074"/>
                <a:gd name="connsiteX87" fmla="*/ 4255213 w 4913268"/>
                <a:gd name="connsiteY87" fmla="*/ 8894071 h 10844074"/>
                <a:gd name="connsiteX88" fmla="*/ 4228348 w 4913268"/>
                <a:gd name="connsiteY88" fmla="*/ 9189101 h 10844074"/>
                <a:gd name="connsiteX89" fmla="*/ 4233233 w 4913268"/>
                <a:gd name="connsiteY89" fmla="*/ 9550074 h 10844074"/>
                <a:gd name="connsiteX90" fmla="*/ 4257656 w 4913268"/>
                <a:gd name="connsiteY90" fmla="*/ 9661932 h 10844074"/>
                <a:gd name="connsiteX91" fmla="*/ 4348510 w 4913268"/>
                <a:gd name="connsiteY91" fmla="*/ 9662909 h 10844074"/>
                <a:gd name="connsiteX92" fmla="*/ 4376840 w 4913268"/>
                <a:gd name="connsiteY92" fmla="*/ 9490482 h 10844074"/>
                <a:gd name="connsiteX93" fmla="*/ 4432525 w 4913268"/>
                <a:gd name="connsiteY93" fmla="*/ 9258951 h 10844074"/>
                <a:gd name="connsiteX94" fmla="*/ 4478929 w 4913268"/>
                <a:gd name="connsiteY94" fmla="*/ 9035724 h 10844074"/>
                <a:gd name="connsiteX95" fmla="*/ 4574667 w 4913268"/>
                <a:gd name="connsiteY95" fmla="*/ 9312194 h 10844074"/>
                <a:gd name="connsiteX96" fmla="*/ 4549267 w 4913268"/>
                <a:gd name="connsiteY96" fmla="*/ 9667794 h 10844074"/>
                <a:gd name="connsiteX97" fmla="*/ 4475998 w 4913268"/>
                <a:gd name="connsiteY97" fmla="*/ 9824101 h 10844074"/>
                <a:gd name="connsiteX98" fmla="*/ 4449133 w 4913268"/>
                <a:gd name="connsiteY98" fmla="*/ 10009228 h 10844074"/>
                <a:gd name="connsiteX99" fmla="*/ 4658194 w 4913268"/>
                <a:gd name="connsiteY99" fmla="*/ 9849990 h 10844074"/>
                <a:gd name="connsiteX100" fmla="*/ 4776890 w 4913268"/>
                <a:gd name="connsiteY100" fmla="*/ 9700032 h 10844074"/>
                <a:gd name="connsiteX101" fmla="*/ 4842344 w 4913268"/>
                <a:gd name="connsiteY101" fmla="*/ 9492436 h 10844074"/>
                <a:gd name="connsiteX102" fmla="*/ 4910240 w 4913268"/>
                <a:gd name="connsiteY102" fmla="*/ 9253578 h 10844074"/>
                <a:gd name="connsiteX103" fmla="*/ 4893633 w 4913268"/>
                <a:gd name="connsiteY103" fmla="*/ 8955617 h 10844074"/>
                <a:gd name="connsiteX104" fmla="*/ 4824201 w 4913268"/>
                <a:gd name="connsiteY104" fmla="*/ 8494370 h 10844074"/>
                <a:gd name="connsiteX105" fmla="*/ 4720438 w 4913268"/>
                <a:gd name="connsiteY105" fmla="*/ 7531681 h 10844074"/>
                <a:gd name="connsiteX106" fmla="*/ 4705086 w 4913268"/>
                <a:gd name="connsiteY106" fmla="*/ 6929338 h 10844074"/>
                <a:gd name="connsiteX107" fmla="*/ 4633144 w 4913268"/>
                <a:gd name="connsiteY107" fmla="*/ 6381146 h 10844074"/>
                <a:gd name="connsiteX108" fmla="*/ 4509423 w 4913268"/>
                <a:gd name="connsiteY108" fmla="*/ 5797224 h 10844074"/>
                <a:gd name="connsiteX109" fmla="*/ 4468950 w 4913268"/>
                <a:gd name="connsiteY109" fmla="*/ 4536435 h 10844074"/>
                <a:gd name="connsiteX110" fmla="*/ 4486334 w 4913268"/>
                <a:gd name="connsiteY110" fmla="*/ 3790116 h 10844074"/>
                <a:gd name="connsiteX111" fmla="*/ 4249079 w 4913268"/>
                <a:gd name="connsiteY111" fmla="*/ 3339743 h 10844074"/>
                <a:gd name="connsiteX112" fmla="*/ 3999320 w 4913268"/>
                <a:gd name="connsiteY112" fmla="*/ 3133815 h 10844074"/>
                <a:gd name="connsiteX113" fmla="*/ 3678324 w 4913268"/>
                <a:gd name="connsiteY113" fmla="*/ 3002293 h 10844074"/>
                <a:gd name="connsiteX114" fmla="*/ 3402429 w 4913268"/>
                <a:gd name="connsiteY114" fmla="*/ 2835473 h 10844074"/>
                <a:gd name="connsiteX115" fmla="*/ 3024779 w 4913268"/>
                <a:gd name="connsiteY115" fmla="*/ 2618317 h 10844074"/>
                <a:gd name="connsiteX116" fmla="*/ 2932566 w 4913268"/>
                <a:gd name="connsiteY116" fmla="*/ 2321169 h 10844074"/>
                <a:gd name="connsiteX117" fmla="*/ 2940426 w 4913268"/>
                <a:gd name="connsiteY117" fmla="*/ 2048069 h 10844074"/>
                <a:gd name="connsiteX118" fmla="*/ 3136471 w 4913268"/>
                <a:gd name="connsiteY118" fmla="*/ 2054885 h 10844074"/>
                <a:gd name="connsiteX119" fmla="*/ 3381669 w 4913268"/>
                <a:gd name="connsiteY119" fmla="*/ 2064190 h 10844074"/>
                <a:gd name="connsiteX120" fmla="*/ 3456335 w 4913268"/>
                <a:gd name="connsiteY120" fmla="*/ 1872192 h 10844074"/>
                <a:gd name="connsiteX121" fmla="*/ 3490152 w 4913268"/>
                <a:gd name="connsiteY121" fmla="*/ 1833697 h 10844074"/>
                <a:gd name="connsiteX122" fmla="*/ 3544393 w 4913268"/>
                <a:gd name="connsiteY122" fmla="*/ 1774255 h 10844074"/>
                <a:gd name="connsiteX123" fmla="*/ 3517148 w 4913268"/>
                <a:gd name="connsiteY123" fmla="*/ 1697979 h 10844074"/>
                <a:gd name="connsiteX124" fmla="*/ 3479084 w 4913268"/>
                <a:gd name="connsiteY124" fmla="*/ 1672276 h 10844074"/>
                <a:gd name="connsiteX125" fmla="*/ 3538167 w 4913268"/>
                <a:gd name="connsiteY125" fmla="*/ 1647215 h 10844074"/>
                <a:gd name="connsiteX126" fmla="*/ 3581842 w 4913268"/>
                <a:gd name="connsiteY126" fmla="*/ 1597835 h 10844074"/>
                <a:gd name="connsiteX127" fmla="*/ 3576833 w 4913268"/>
                <a:gd name="connsiteY127" fmla="*/ 1532664 h 10844074"/>
                <a:gd name="connsiteX128" fmla="*/ 3582358 w 4913268"/>
                <a:gd name="connsiteY128" fmla="*/ 1436851 h 10844074"/>
                <a:gd name="connsiteX129" fmla="*/ 3625953 w 4913268"/>
                <a:gd name="connsiteY129" fmla="*/ 1393988 h 10844074"/>
                <a:gd name="connsiteX130" fmla="*/ 3724744 w 4913268"/>
                <a:gd name="connsiteY130" fmla="*/ 1373107 h 10844074"/>
                <a:gd name="connsiteX131" fmla="*/ 3777254 w 4913268"/>
                <a:gd name="connsiteY131" fmla="*/ 1294709 h 10844074"/>
                <a:gd name="connsiteX132" fmla="*/ 3694093 w 4913268"/>
                <a:gd name="connsiteY132" fmla="*/ 1189200 h 10844074"/>
                <a:gd name="connsiteX133" fmla="*/ 3635111 w 4913268"/>
                <a:gd name="connsiteY133" fmla="*/ 1106284 h 10844074"/>
                <a:gd name="connsiteX134" fmla="*/ 3576129 w 4913268"/>
                <a:gd name="connsiteY134" fmla="*/ 991373 h 10844074"/>
                <a:gd name="connsiteX135" fmla="*/ 3618394 w 4913268"/>
                <a:gd name="connsiteY135" fmla="*/ 797927 h 10844074"/>
                <a:gd name="connsiteX136" fmla="*/ 3578949 w 4913268"/>
                <a:gd name="connsiteY136" fmla="*/ 379302 h 10844074"/>
                <a:gd name="connsiteX137" fmla="*/ 3230479 w 4913268"/>
                <a:gd name="connsiteY137" fmla="*/ 97893 h 10844074"/>
                <a:gd name="connsiteX138" fmla="*/ 2717060 w 4913268"/>
                <a:gd name="connsiteY138" fmla="*/ 389 h 10844074"/>
                <a:gd name="connsiteX139" fmla="*/ 2127852 w 4913268"/>
                <a:gd name="connsiteY139" fmla="*/ 126374 h 10844074"/>
                <a:gd name="connsiteX140" fmla="*/ 1776271 w 4913268"/>
                <a:gd name="connsiteY140" fmla="*/ 367486 h 10844074"/>
                <a:gd name="connsiteX141" fmla="*/ 1639257 w 4913268"/>
                <a:gd name="connsiteY141" fmla="*/ 691703 h 10844074"/>
                <a:gd name="connsiteX142" fmla="*/ 1628634 w 4913268"/>
                <a:gd name="connsiteY142" fmla="*/ 1143408 h 10844074"/>
                <a:gd name="connsiteX143" fmla="*/ 1890814 w 4913268"/>
                <a:gd name="connsiteY143" fmla="*/ 1578876 h 10844074"/>
                <a:gd name="connsiteX144" fmla="*/ 2061231 w 4913268"/>
                <a:gd name="connsiteY144" fmla="*/ 1852855 h 10844074"/>
                <a:gd name="connsiteX145" fmla="*/ 2064963 w 4913268"/>
                <a:gd name="connsiteY145" fmla="*/ 2161853 h 10844074"/>
                <a:gd name="connsiteX146" fmla="*/ 2004871 w 4913268"/>
                <a:gd name="connsiteY146" fmla="*/ 2512809 h 10844074"/>
                <a:gd name="connsiteX147" fmla="*/ 1562185 w 4913268"/>
                <a:gd name="connsiteY147" fmla="*/ 2812586 h 10844074"/>
                <a:gd name="connsiteX148" fmla="*/ 1139317 w 4913268"/>
                <a:gd name="connsiteY148" fmla="*/ 3020530 h 10844074"/>
                <a:gd name="connsiteX0" fmla="*/ 1139317 w 4913268"/>
                <a:gd name="connsiteY0" fmla="*/ 2944181 h 10767725"/>
                <a:gd name="connsiteX1" fmla="*/ 521192 w 4913268"/>
                <a:gd name="connsiteY1" fmla="*/ 3271742 h 10767725"/>
                <a:gd name="connsiteX2" fmla="*/ 332099 w 4913268"/>
                <a:gd name="connsiteY2" fmla="*/ 4086343 h 10767725"/>
                <a:gd name="connsiteX3" fmla="*/ 354011 w 4913268"/>
                <a:gd name="connsiteY3" fmla="*/ 5064244 h 10767725"/>
                <a:gd name="connsiteX4" fmla="*/ 305583 w 4913268"/>
                <a:gd name="connsiteY4" fmla="*/ 5650816 h 10767725"/>
                <a:gd name="connsiteX5" fmla="*/ 145298 w 4913268"/>
                <a:gd name="connsiteY5" fmla="*/ 6492993 h 10767725"/>
                <a:gd name="connsiteX6" fmla="*/ 95824 w 4913268"/>
                <a:gd name="connsiteY6" fmla="*/ 7356245 h 10767725"/>
                <a:gd name="connsiteX7" fmla="*/ 83682 w 4913268"/>
                <a:gd name="connsiteY7" fmla="*/ 7987616 h 10767725"/>
                <a:gd name="connsiteX8" fmla="*/ 51583 w 4913268"/>
                <a:gd name="connsiteY8" fmla="*/ 8254735 h 10767725"/>
                <a:gd name="connsiteX9" fmla="*/ 51583 w 4913268"/>
                <a:gd name="connsiteY9" fmla="*/ 8524645 h 10767725"/>
                <a:gd name="connsiteX10" fmla="*/ 158486 w 4913268"/>
                <a:gd name="connsiteY10" fmla="*/ 8678999 h 10767725"/>
                <a:gd name="connsiteX11" fmla="*/ 105733 w 4913268"/>
                <a:gd name="connsiteY11" fmla="*/ 8731752 h 10767725"/>
                <a:gd name="connsiteX12" fmla="*/ 193656 w 4913268"/>
                <a:gd name="connsiteY12" fmla="*/ 8802091 h 10767725"/>
                <a:gd name="connsiteX13" fmla="*/ 211240 w 4913268"/>
                <a:gd name="connsiteY13" fmla="*/ 8872429 h 10767725"/>
                <a:gd name="connsiteX14" fmla="*/ 211240 w 4913268"/>
                <a:gd name="connsiteY14" fmla="*/ 8925183 h 10767725"/>
                <a:gd name="connsiteX15" fmla="*/ 158486 w 4913268"/>
                <a:gd name="connsiteY15" fmla="*/ 8995522 h 10767725"/>
                <a:gd name="connsiteX16" fmla="*/ 105733 w 4913268"/>
                <a:gd name="connsiteY16" fmla="*/ 9101029 h 10767725"/>
                <a:gd name="connsiteX17" fmla="*/ 52979 w 4913268"/>
                <a:gd name="connsiteY17" fmla="*/ 9435137 h 10767725"/>
                <a:gd name="connsiteX18" fmla="*/ 225 w 4913268"/>
                <a:gd name="connsiteY18" fmla="*/ 9698906 h 10767725"/>
                <a:gd name="connsiteX19" fmla="*/ 35394 w 4913268"/>
                <a:gd name="connsiteY19" fmla="*/ 9821999 h 10767725"/>
                <a:gd name="connsiteX20" fmla="*/ 70563 w 4913268"/>
                <a:gd name="connsiteY20" fmla="*/ 9980260 h 10767725"/>
                <a:gd name="connsiteX21" fmla="*/ 228825 w 4913268"/>
                <a:gd name="connsiteY21" fmla="*/ 10226445 h 10767725"/>
                <a:gd name="connsiteX22" fmla="*/ 422256 w 4913268"/>
                <a:gd name="connsiteY22" fmla="*/ 10402291 h 10767725"/>
                <a:gd name="connsiteX23" fmla="*/ 527763 w 4913268"/>
                <a:gd name="connsiteY23" fmla="*/ 10419875 h 10767725"/>
                <a:gd name="connsiteX24" fmla="*/ 562933 w 4913268"/>
                <a:gd name="connsiteY24" fmla="*/ 10402291 h 10767725"/>
                <a:gd name="connsiteX25" fmla="*/ 510179 w 4913268"/>
                <a:gd name="connsiteY25" fmla="*/ 10279199 h 10767725"/>
                <a:gd name="connsiteX26" fmla="*/ 457425 w 4913268"/>
                <a:gd name="connsiteY26" fmla="*/ 10208860 h 10767725"/>
                <a:gd name="connsiteX27" fmla="*/ 369502 w 4913268"/>
                <a:gd name="connsiteY27" fmla="*/ 10085768 h 10767725"/>
                <a:gd name="connsiteX28" fmla="*/ 351917 w 4913268"/>
                <a:gd name="connsiteY28" fmla="*/ 9769245 h 10767725"/>
                <a:gd name="connsiteX29" fmla="*/ 422256 w 4913268"/>
                <a:gd name="connsiteY29" fmla="*/ 9575814 h 10767725"/>
                <a:gd name="connsiteX30" fmla="*/ 422256 w 4913268"/>
                <a:gd name="connsiteY30" fmla="*/ 9540645 h 10767725"/>
                <a:gd name="connsiteX31" fmla="*/ 527763 w 4913268"/>
                <a:gd name="connsiteY31" fmla="*/ 9698906 h 10767725"/>
                <a:gd name="connsiteX32" fmla="*/ 510179 w 4913268"/>
                <a:gd name="connsiteY32" fmla="*/ 9857168 h 10767725"/>
                <a:gd name="connsiteX33" fmla="*/ 492594 w 4913268"/>
                <a:gd name="connsiteY33" fmla="*/ 10015429 h 10767725"/>
                <a:gd name="connsiteX34" fmla="*/ 492594 w 4913268"/>
                <a:gd name="connsiteY34" fmla="*/ 10085768 h 10767725"/>
                <a:gd name="connsiteX35" fmla="*/ 562933 w 4913268"/>
                <a:gd name="connsiteY35" fmla="*/ 10103352 h 10767725"/>
                <a:gd name="connsiteX36" fmla="*/ 615686 w 4913268"/>
                <a:gd name="connsiteY36" fmla="*/ 9857168 h 10767725"/>
                <a:gd name="connsiteX37" fmla="*/ 615686 w 4913268"/>
                <a:gd name="connsiteY37" fmla="*/ 9593399 h 10767725"/>
                <a:gd name="connsiteX38" fmla="*/ 562933 w 4913268"/>
                <a:gd name="connsiteY38" fmla="*/ 9241706 h 10767725"/>
                <a:gd name="connsiteX39" fmla="*/ 527763 w 4913268"/>
                <a:gd name="connsiteY39" fmla="*/ 9013106 h 10767725"/>
                <a:gd name="connsiteX40" fmla="*/ 492594 w 4913268"/>
                <a:gd name="connsiteY40" fmla="*/ 8784506 h 10767725"/>
                <a:gd name="connsiteX41" fmla="*/ 562933 w 4913268"/>
                <a:gd name="connsiteY41" fmla="*/ 8503152 h 10767725"/>
                <a:gd name="connsiteX42" fmla="*/ 502642 w 4913268"/>
                <a:gd name="connsiteY42" fmla="*/ 8141411 h 10767725"/>
                <a:gd name="connsiteX43" fmla="*/ 974382 w 4913268"/>
                <a:gd name="connsiteY43" fmla="*/ 6419592 h 10767725"/>
                <a:gd name="connsiteX44" fmla="*/ 1067405 w 4913268"/>
                <a:gd name="connsiteY44" fmla="*/ 5536376 h 10767725"/>
                <a:gd name="connsiteX45" fmla="*/ 1093998 w 4913268"/>
                <a:gd name="connsiteY45" fmla="*/ 5038730 h 10767725"/>
                <a:gd name="connsiteX46" fmla="*/ 1130115 w 4913268"/>
                <a:gd name="connsiteY46" fmla="*/ 5110792 h 10767725"/>
                <a:gd name="connsiteX47" fmla="*/ 1207423 w 4913268"/>
                <a:gd name="connsiteY47" fmla="*/ 5563706 h 10767725"/>
                <a:gd name="connsiteX48" fmla="*/ 1325236 w 4913268"/>
                <a:gd name="connsiteY48" fmla="*/ 6229257 h 10767725"/>
                <a:gd name="connsiteX49" fmla="*/ 1193086 w 4913268"/>
                <a:gd name="connsiteY49" fmla="*/ 6661640 h 10767725"/>
                <a:gd name="connsiteX50" fmla="*/ 822515 w 4913268"/>
                <a:gd name="connsiteY50" fmla="*/ 7695884 h 10767725"/>
                <a:gd name="connsiteX51" fmla="*/ 698306 w 4913268"/>
                <a:gd name="connsiteY51" fmla="*/ 8717797 h 10767725"/>
                <a:gd name="connsiteX52" fmla="*/ 861871 w 4913268"/>
                <a:gd name="connsiteY52" fmla="*/ 9786829 h 10767725"/>
                <a:gd name="connsiteX53" fmla="*/ 1020133 w 4913268"/>
                <a:gd name="connsiteY53" fmla="*/ 10525383 h 10767725"/>
                <a:gd name="connsiteX54" fmla="*/ 1090471 w 4913268"/>
                <a:gd name="connsiteY54" fmla="*/ 10736399 h 10767725"/>
                <a:gd name="connsiteX55" fmla="*/ 1178394 w 4913268"/>
                <a:gd name="connsiteY55" fmla="*/ 10736399 h 10767725"/>
                <a:gd name="connsiteX56" fmla="*/ 1948698 w 4913268"/>
                <a:gd name="connsiteY56" fmla="*/ 10761799 h 10767725"/>
                <a:gd name="connsiteX57" fmla="*/ 2338979 w 4913268"/>
                <a:gd name="connsiteY57" fmla="*/ 10744214 h 10767725"/>
                <a:gd name="connsiteX58" fmla="*/ 2356563 w 4913268"/>
                <a:gd name="connsiteY58" fmla="*/ 9927506 h 10767725"/>
                <a:gd name="connsiteX59" fmla="*/ 2338979 w 4913268"/>
                <a:gd name="connsiteY59" fmla="*/ 9364799 h 10767725"/>
                <a:gd name="connsiteX60" fmla="*/ 2310160 w 4913268"/>
                <a:gd name="connsiteY60" fmla="*/ 8949118 h 10767725"/>
                <a:gd name="connsiteX61" fmla="*/ 2479656 w 4913268"/>
                <a:gd name="connsiteY61" fmla="*/ 8960352 h 10767725"/>
                <a:gd name="connsiteX62" fmla="*/ 2549994 w 4913268"/>
                <a:gd name="connsiteY62" fmla="*/ 8977937 h 10767725"/>
                <a:gd name="connsiteX63" fmla="*/ 2532410 w 4913268"/>
                <a:gd name="connsiteY63" fmla="*/ 9188952 h 10767725"/>
                <a:gd name="connsiteX64" fmla="*/ 2497240 w 4913268"/>
                <a:gd name="connsiteY64" fmla="*/ 9698906 h 10767725"/>
                <a:gd name="connsiteX65" fmla="*/ 2514825 w 4913268"/>
                <a:gd name="connsiteY65" fmla="*/ 10753983 h 10767725"/>
                <a:gd name="connsiteX66" fmla="*/ 2757590 w 4913268"/>
                <a:gd name="connsiteY66" fmla="*/ 10755449 h 10767725"/>
                <a:gd name="connsiteX67" fmla="*/ 3499563 w 4913268"/>
                <a:gd name="connsiteY67" fmla="*/ 10753983 h 10767725"/>
                <a:gd name="connsiteX68" fmla="*/ 3820483 w 4913268"/>
                <a:gd name="connsiteY68" fmla="*/ 10737864 h 10767725"/>
                <a:gd name="connsiteX69" fmla="*/ 3863467 w 4913268"/>
                <a:gd name="connsiteY69" fmla="*/ 10664106 h 10767725"/>
                <a:gd name="connsiteX70" fmla="*/ 3914756 w 4913268"/>
                <a:gd name="connsiteY70" fmla="*/ 10289945 h 10767725"/>
                <a:gd name="connsiteX71" fmla="*/ 4117956 w 4913268"/>
                <a:gd name="connsiteY71" fmla="*/ 9095656 h 10767725"/>
                <a:gd name="connsiteX72" fmla="*/ 4170011 w 4913268"/>
                <a:gd name="connsiteY72" fmla="*/ 8660577 h 10767725"/>
                <a:gd name="connsiteX73" fmla="*/ 4161486 w 4913268"/>
                <a:gd name="connsiteY73" fmla="*/ 8001826 h 10767725"/>
                <a:gd name="connsiteX74" fmla="*/ 4048340 w 4913268"/>
                <a:gd name="connsiteY74" fmla="*/ 7291641 h 10767725"/>
                <a:gd name="connsiteX75" fmla="*/ 3752447 w 4913268"/>
                <a:gd name="connsiteY75" fmla="*/ 6633043 h 10767725"/>
                <a:gd name="connsiteX76" fmla="*/ 3576297 w 4913268"/>
                <a:gd name="connsiteY76" fmla="*/ 6210390 h 10767725"/>
                <a:gd name="connsiteX77" fmla="*/ 3622656 w 4913268"/>
                <a:gd name="connsiteY77" fmla="*/ 5812706 h 10767725"/>
                <a:gd name="connsiteX78" fmla="*/ 3692994 w 4913268"/>
                <a:gd name="connsiteY78" fmla="*/ 5320337 h 10767725"/>
                <a:gd name="connsiteX79" fmla="*/ 3710579 w 4913268"/>
                <a:gd name="connsiteY79" fmla="*/ 5038983 h 10767725"/>
                <a:gd name="connsiteX80" fmla="*/ 3734304 w 4913268"/>
                <a:gd name="connsiteY80" fmla="*/ 5287122 h 10767725"/>
                <a:gd name="connsiteX81" fmla="*/ 3766752 w 4913268"/>
                <a:gd name="connsiteY81" fmla="*/ 5982691 h 10767725"/>
                <a:gd name="connsiteX82" fmla="*/ 3779452 w 4913268"/>
                <a:gd name="connsiteY82" fmla="*/ 6310449 h 10767725"/>
                <a:gd name="connsiteX83" fmla="*/ 3921594 w 4913268"/>
                <a:gd name="connsiteY83" fmla="*/ 6902952 h 10767725"/>
                <a:gd name="connsiteX84" fmla="*/ 4079856 w 4913268"/>
                <a:gd name="connsiteY84" fmla="*/ 7465660 h 10767725"/>
                <a:gd name="connsiteX85" fmla="*/ 4417591 w 4913268"/>
                <a:gd name="connsiteY85" fmla="*/ 8237709 h 10767725"/>
                <a:gd name="connsiteX86" fmla="*/ 4322970 w 4913268"/>
                <a:gd name="connsiteY86" fmla="*/ 8575723 h 10767725"/>
                <a:gd name="connsiteX87" fmla="*/ 4255213 w 4913268"/>
                <a:gd name="connsiteY87" fmla="*/ 8817722 h 10767725"/>
                <a:gd name="connsiteX88" fmla="*/ 4228348 w 4913268"/>
                <a:gd name="connsiteY88" fmla="*/ 9112752 h 10767725"/>
                <a:gd name="connsiteX89" fmla="*/ 4233233 w 4913268"/>
                <a:gd name="connsiteY89" fmla="*/ 9473725 h 10767725"/>
                <a:gd name="connsiteX90" fmla="*/ 4257656 w 4913268"/>
                <a:gd name="connsiteY90" fmla="*/ 9585583 h 10767725"/>
                <a:gd name="connsiteX91" fmla="*/ 4348510 w 4913268"/>
                <a:gd name="connsiteY91" fmla="*/ 9586560 h 10767725"/>
                <a:gd name="connsiteX92" fmla="*/ 4376840 w 4913268"/>
                <a:gd name="connsiteY92" fmla="*/ 9414133 h 10767725"/>
                <a:gd name="connsiteX93" fmla="*/ 4432525 w 4913268"/>
                <a:gd name="connsiteY93" fmla="*/ 9182602 h 10767725"/>
                <a:gd name="connsiteX94" fmla="*/ 4478929 w 4913268"/>
                <a:gd name="connsiteY94" fmla="*/ 8959375 h 10767725"/>
                <a:gd name="connsiteX95" fmla="*/ 4574667 w 4913268"/>
                <a:gd name="connsiteY95" fmla="*/ 9235845 h 10767725"/>
                <a:gd name="connsiteX96" fmla="*/ 4549267 w 4913268"/>
                <a:gd name="connsiteY96" fmla="*/ 9591445 h 10767725"/>
                <a:gd name="connsiteX97" fmla="*/ 4475998 w 4913268"/>
                <a:gd name="connsiteY97" fmla="*/ 9747752 h 10767725"/>
                <a:gd name="connsiteX98" fmla="*/ 4449133 w 4913268"/>
                <a:gd name="connsiteY98" fmla="*/ 9932879 h 10767725"/>
                <a:gd name="connsiteX99" fmla="*/ 4658194 w 4913268"/>
                <a:gd name="connsiteY99" fmla="*/ 9773641 h 10767725"/>
                <a:gd name="connsiteX100" fmla="*/ 4776890 w 4913268"/>
                <a:gd name="connsiteY100" fmla="*/ 9623683 h 10767725"/>
                <a:gd name="connsiteX101" fmla="*/ 4842344 w 4913268"/>
                <a:gd name="connsiteY101" fmla="*/ 9416087 h 10767725"/>
                <a:gd name="connsiteX102" fmla="*/ 4910240 w 4913268"/>
                <a:gd name="connsiteY102" fmla="*/ 9177229 h 10767725"/>
                <a:gd name="connsiteX103" fmla="*/ 4893633 w 4913268"/>
                <a:gd name="connsiteY103" fmla="*/ 8879268 h 10767725"/>
                <a:gd name="connsiteX104" fmla="*/ 4824201 w 4913268"/>
                <a:gd name="connsiteY104" fmla="*/ 8418021 h 10767725"/>
                <a:gd name="connsiteX105" fmla="*/ 4720438 w 4913268"/>
                <a:gd name="connsiteY105" fmla="*/ 7455332 h 10767725"/>
                <a:gd name="connsiteX106" fmla="*/ 4705086 w 4913268"/>
                <a:gd name="connsiteY106" fmla="*/ 6852989 h 10767725"/>
                <a:gd name="connsiteX107" fmla="*/ 4633144 w 4913268"/>
                <a:gd name="connsiteY107" fmla="*/ 6304797 h 10767725"/>
                <a:gd name="connsiteX108" fmla="*/ 4509423 w 4913268"/>
                <a:gd name="connsiteY108" fmla="*/ 5720875 h 10767725"/>
                <a:gd name="connsiteX109" fmla="*/ 4468950 w 4913268"/>
                <a:gd name="connsiteY109" fmla="*/ 4460086 h 10767725"/>
                <a:gd name="connsiteX110" fmla="*/ 4486334 w 4913268"/>
                <a:gd name="connsiteY110" fmla="*/ 3713767 h 10767725"/>
                <a:gd name="connsiteX111" fmla="*/ 4249079 w 4913268"/>
                <a:gd name="connsiteY111" fmla="*/ 3263394 h 10767725"/>
                <a:gd name="connsiteX112" fmla="*/ 3999320 w 4913268"/>
                <a:gd name="connsiteY112" fmla="*/ 3057466 h 10767725"/>
                <a:gd name="connsiteX113" fmla="*/ 3678324 w 4913268"/>
                <a:gd name="connsiteY113" fmla="*/ 2925944 h 10767725"/>
                <a:gd name="connsiteX114" fmla="*/ 3402429 w 4913268"/>
                <a:gd name="connsiteY114" fmla="*/ 2759124 h 10767725"/>
                <a:gd name="connsiteX115" fmla="*/ 3024779 w 4913268"/>
                <a:gd name="connsiteY115" fmla="*/ 2541968 h 10767725"/>
                <a:gd name="connsiteX116" fmla="*/ 2932566 w 4913268"/>
                <a:gd name="connsiteY116" fmla="*/ 2244820 h 10767725"/>
                <a:gd name="connsiteX117" fmla="*/ 2940426 w 4913268"/>
                <a:gd name="connsiteY117" fmla="*/ 1971720 h 10767725"/>
                <a:gd name="connsiteX118" fmla="*/ 3136471 w 4913268"/>
                <a:gd name="connsiteY118" fmla="*/ 1978536 h 10767725"/>
                <a:gd name="connsiteX119" fmla="*/ 3381669 w 4913268"/>
                <a:gd name="connsiteY119" fmla="*/ 1987841 h 10767725"/>
                <a:gd name="connsiteX120" fmla="*/ 3456335 w 4913268"/>
                <a:gd name="connsiteY120" fmla="*/ 1795843 h 10767725"/>
                <a:gd name="connsiteX121" fmla="*/ 3490152 w 4913268"/>
                <a:gd name="connsiteY121" fmla="*/ 1757348 h 10767725"/>
                <a:gd name="connsiteX122" fmla="*/ 3544393 w 4913268"/>
                <a:gd name="connsiteY122" fmla="*/ 1697906 h 10767725"/>
                <a:gd name="connsiteX123" fmla="*/ 3517148 w 4913268"/>
                <a:gd name="connsiteY123" fmla="*/ 1621630 h 10767725"/>
                <a:gd name="connsiteX124" fmla="*/ 3479084 w 4913268"/>
                <a:gd name="connsiteY124" fmla="*/ 1595927 h 10767725"/>
                <a:gd name="connsiteX125" fmla="*/ 3538167 w 4913268"/>
                <a:gd name="connsiteY125" fmla="*/ 1570866 h 10767725"/>
                <a:gd name="connsiteX126" fmla="*/ 3581842 w 4913268"/>
                <a:gd name="connsiteY126" fmla="*/ 1521486 h 10767725"/>
                <a:gd name="connsiteX127" fmla="*/ 3576833 w 4913268"/>
                <a:gd name="connsiteY127" fmla="*/ 1456315 h 10767725"/>
                <a:gd name="connsiteX128" fmla="*/ 3582358 w 4913268"/>
                <a:gd name="connsiteY128" fmla="*/ 1360502 h 10767725"/>
                <a:gd name="connsiteX129" fmla="*/ 3625953 w 4913268"/>
                <a:gd name="connsiteY129" fmla="*/ 1317639 h 10767725"/>
                <a:gd name="connsiteX130" fmla="*/ 3724744 w 4913268"/>
                <a:gd name="connsiteY130" fmla="*/ 1296758 h 10767725"/>
                <a:gd name="connsiteX131" fmla="*/ 3777254 w 4913268"/>
                <a:gd name="connsiteY131" fmla="*/ 1218360 h 10767725"/>
                <a:gd name="connsiteX132" fmla="*/ 3694093 w 4913268"/>
                <a:gd name="connsiteY132" fmla="*/ 1112851 h 10767725"/>
                <a:gd name="connsiteX133" fmla="*/ 3635111 w 4913268"/>
                <a:gd name="connsiteY133" fmla="*/ 1029935 h 10767725"/>
                <a:gd name="connsiteX134" fmla="*/ 3576129 w 4913268"/>
                <a:gd name="connsiteY134" fmla="*/ 915024 h 10767725"/>
                <a:gd name="connsiteX135" fmla="*/ 3618394 w 4913268"/>
                <a:gd name="connsiteY135" fmla="*/ 721578 h 10767725"/>
                <a:gd name="connsiteX136" fmla="*/ 3578949 w 4913268"/>
                <a:gd name="connsiteY136" fmla="*/ 302953 h 10767725"/>
                <a:gd name="connsiteX137" fmla="*/ 3230479 w 4913268"/>
                <a:gd name="connsiteY137" fmla="*/ 21544 h 10767725"/>
                <a:gd name="connsiteX138" fmla="*/ 2731150 w 4913268"/>
                <a:gd name="connsiteY138" fmla="*/ 22670 h 10767725"/>
                <a:gd name="connsiteX139" fmla="*/ 2127852 w 4913268"/>
                <a:gd name="connsiteY139" fmla="*/ 50025 h 10767725"/>
                <a:gd name="connsiteX140" fmla="*/ 1776271 w 4913268"/>
                <a:gd name="connsiteY140" fmla="*/ 291137 h 10767725"/>
                <a:gd name="connsiteX141" fmla="*/ 1639257 w 4913268"/>
                <a:gd name="connsiteY141" fmla="*/ 615354 h 10767725"/>
                <a:gd name="connsiteX142" fmla="*/ 1628634 w 4913268"/>
                <a:gd name="connsiteY142" fmla="*/ 1067059 h 10767725"/>
                <a:gd name="connsiteX143" fmla="*/ 1890814 w 4913268"/>
                <a:gd name="connsiteY143" fmla="*/ 1502527 h 10767725"/>
                <a:gd name="connsiteX144" fmla="*/ 2061231 w 4913268"/>
                <a:gd name="connsiteY144" fmla="*/ 1776506 h 10767725"/>
                <a:gd name="connsiteX145" fmla="*/ 2064963 w 4913268"/>
                <a:gd name="connsiteY145" fmla="*/ 2085504 h 10767725"/>
                <a:gd name="connsiteX146" fmla="*/ 2004871 w 4913268"/>
                <a:gd name="connsiteY146" fmla="*/ 2436460 h 10767725"/>
                <a:gd name="connsiteX147" fmla="*/ 1562185 w 4913268"/>
                <a:gd name="connsiteY147" fmla="*/ 2736237 h 10767725"/>
                <a:gd name="connsiteX148" fmla="*/ 1139317 w 4913268"/>
                <a:gd name="connsiteY148" fmla="*/ 2944181 h 1076772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81669 w 4913268"/>
                <a:gd name="connsiteY119" fmla="*/ 1973481 h 10753365"/>
                <a:gd name="connsiteX120" fmla="*/ 3456335 w 4913268"/>
                <a:gd name="connsiteY120" fmla="*/ 1781483 h 10753365"/>
                <a:gd name="connsiteX121" fmla="*/ 3490152 w 4913268"/>
                <a:gd name="connsiteY121" fmla="*/ 1742988 h 10753365"/>
                <a:gd name="connsiteX122" fmla="*/ 3544393 w 4913268"/>
                <a:gd name="connsiteY122" fmla="*/ 1683546 h 10753365"/>
                <a:gd name="connsiteX123" fmla="*/ 3517148 w 4913268"/>
                <a:gd name="connsiteY123" fmla="*/ 1607270 h 10753365"/>
                <a:gd name="connsiteX124" fmla="*/ 3479084 w 4913268"/>
                <a:gd name="connsiteY124" fmla="*/ 1581567 h 10753365"/>
                <a:gd name="connsiteX125" fmla="*/ 3538167 w 4913268"/>
                <a:gd name="connsiteY125" fmla="*/ 1556506 h 10753365"/>
                <a:gd name="connsiteX126" fmla="*/ 3581842 w 4913268"/>
                <a:gd name="connsiteY126" fmla="*/ 1507126 h 10753365"/>
                <a:gd name="connsiteX127" fmla="*/ 3576833 w 4913268"/>
                <a:gd name="connsiteY127" fmla="*/ 1441955 h 10753365"/>
                <a:gd name="connsiteX128" fmla="*/ 3582358 w 4913268"/>
                <a:gd name="connsiteY128" fmla="*/ 1346142 h 10753365"/>
                <a:gd name="connsiteX129" fmla="*/ 3625953 w 4913268"/>
                <a:gd name="connsiteY129" fmla="*/ 1303279 h 10753365"/>
                <a:gd name="connsiteX130" fmla="*/ 3724744 w 4913268"/>
                <a:gd name="connsiteY130" fmla="*/ 1282398 h 10753365"/>
                <a:gd name="connsiteX131" fmla="*/ 3777254 w 4913268"/>
                <a:gd name="connsiteY131" fmla="*/ 1204000 h 10753365"/>
                <a:gd name="connsiteX132" fmla="*/ 3694093 w 4913268"/>
                <a:gd name="connsiteY132" fmla="*/ 1098491 h 10753365"/>
                <a:gd name="connsiteX133" fmla="*/ 3635111 w 4913268"/>
                <a:gd name="connsiteY133" fmla="*/ 1015575 h 10753365"/>
                <a:gd name="connsiteX134" fmla="*/ 3576129 w 4913268"/>
                <a:gd name="connsiteY134" fmla="*/ 900664 h 10753365"/>
                <a:gd name="connsiteX135" fmla="*/ 3618394 w 4913268"/>
                <a:gd name="connsiteY135" fmla="*/ 707218 h 10753365"/>
                <a:gd name="connsiteX136" fmla="*/ 3578949 w 4913268"/>
                <a:gd name="connsiteY136" fmla="*/ 288593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052699 h 10753365"/>
                <a:gd name="connsiteX143" fmla="*/ 1890814 w 4913268"/>
                <a:gd name="connsiteY143" fmla="*/ 1488167 h 10753365"/>
                <a:gd name="connsiteX144" fmla="*/ 2061231 w 4913268"/>
                <a:gd name="connsiteY144" fmla="*/ 1762146 h 10753365"/>
                <a:gd name="connsiteX145" fmla="*/ 2064963 w 4913268"/>
                <a:gd name="connsiteY145" fmla="*/ 2071144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81669 w 4913268"/>
                <a:gd name="connsiteY119" fmla="*/ 1973481 h 10753365"/>
                <a:gd name="connsiteX120" fmla="*/ 3456335 w 4913268"/>
                <a:gd name="connsiteY120" fmla="*/ 1781483 h 10753365"/>
                <a:gd name="connsiteX121" fmla="*/ 3490152 w 4913268"/>
                <a:gd name="connsiteY121" fmla="*/ 1742988 h 10753365"/>
                <a:gd name="connsiteX122" fmla="*/ 3544393 w 4913268"/>
                <a:gd name="connsiteY122" fmla="*/ 1683546 h 10753365"/>
                <a:gd name="connsiteX123" fmla="*/ 3517148 w 4913268"/>
                <a:gd name="connsiteY123" fmla="*/ 1607270 h 10753365"/>
                <a:gd name="connsiteX124" fmla="*/ 3479084 w 4913268"/>
                <a:gd name="connsiteY124" fmla="*/ 1581567 h 10753365"/>
                <a:gd name="connsiteX125" fmla="*/ 3538167 w 4913268"/>
                <a:gd name="connsiteY125" fmla="*/ 1556506 h 10753365"/>
                <a:gd name="connsiteX126" fmla="*/ 3581842 w 4913268"/>
                <a:gd name="connsiteY126" fmla="*/ 1507126 h 10753365"/>
                <a:gd name="connsiteX127" fmla="*/ 3576833 w 4913268"/>
                <a:gd name="connsiteY127" fmla="*/ 1441955 h 10753365"/>
                <a:gd name="connsiteX128" fmla="*/ 3582358 w 4913268"/>
                <a:gd name="connsiteY128" fmla="*/ 1346142 h 10753365"/>
                <a:gd name="connsiteX129" fmla="*/ 3625953 w 4913268"/>
                <a:gd name="connsiteY129" fmla="*/ 1303279 h 10753365"/>
                <a:gd name="connsiteX130" fmla="*/ 3724744 w 4913268"/>
                <a:gd name="connsiteY130" fmla="*/ 1282398 h 10753365"/>
                <a:gd name="connsiteX131" fmla="*/ 3777254 w 4913268"/>
                <a:gd name="connsiteY131" fmla="*/ 1204000 h 10753365"/>
                <a:gd name="connsiteX132" fmla="*/ 3694093 w 4913268"/>
                <a:gd name="connsiteY132" fmla="*/ 1098491 h 10753365"/>
                <a:gd name="connsiteX133" fmla="*/ 3635111 w 4913268"/>
                <a:gd name="connsiteY133" fmla="*/ 1015575 h 10753365"/>
                <a:gd name="connsiteX134" fmla="*/ 3576129 w 4913268"/>
                <a:gd name="connsiteY134" fmla="*/ 900664 h 10753365"/>
                <a:gd name="connsiteX135" fmla="*/ 3618394 w 4913268"/>
                <a:gd name="connsiteY135" fmla="*/ 707218 h 10753365"/>
                <a:gd name="connsiteX136" fmla="*/ 3564860 w 4913268"/>
                <a:gd name="connsiteY136" fmla="*/ 401313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052699 h 10753365"/>
                <a:gd name="connsiteX143" fmla="*/ 1890814 w 4913268"/>
                <a:gd name="connsiteY143" fmla="*/ 1488167 h 10753365"/>
                <a:gd name="connsiteX144" fmla="*/ 2061231 w 4913268"/>
                <a:gd name="connsiteY144" fmla="*/ 1762146 h 10753365"/>
                <a:gd name="connsiteX145" fmla="*/ 2064963 w 4913268"/>
                <a:gd name="connsiteY145" fmla="*/ 2071144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81669 w 4913268"/>
                <a:gd name="connsiteY119" fmla="*/ 1973481 h 10753365"/>
                <a:gd name="connsiteX120" fmla="*/ 3456335 w 4913268"/>
                <a:gd name="connsiteY120" fmla="*/ 1781483 h 10753365"/>
                <a:gd name="connsiteX121" fmla="*/ 3490152 w 4913268"/>
                <a:gd name="connsiteY121" fmla="*/ 1742988 h 10753365"/>
                <a:gd name="connsiteX122" fmla="*/ 3544393 w 4913268"/>
                <a:gd name="connsiteY122" fmla="*/ 1683546 h 10753365"/>
                <a:gd name="connsiteX123" fmla="*/ 3517148 w 4913268"/>
                <a:gd name="connsiteY123" fmla="*/ 1607270 h 10753365"/>
                <a:gd name="connsiteX124" fmla="*/ 3479084 w 4913268"/>
                <a:gd name="connsiteY124" fmla="*/ 1581567 h 10753365"/>
                <a:gd name="connsiteX125" fmla="*/ 3538167 w 4913268"/>
                <a:gd name="connsiteY125" fmla="*/ 1556506 h 10753365"/>
                <a:gd name="connsiteX126" fmla="*/ 3581842 w 4913268"/>
                <a:gd name="connsiteY126" fmla="*/ 1507126 h 10753365"/>
                <a:gd name="connsiteX127" fmla="*/ 3576833 w 4913268"/>
                <a:gd name="connsiteY127" fmla="*/ 1441955 h 10753365"/>
                <a:gd name="connsiteX128" fmla="*/ 3582358 w 4913268"/>
                <a:gd name="connsiteY128" fmla="*/ 1346142 h 10753365"/>
                <a:gd name="connsiteX129" fmla="*/ 3625953 w 4913268"/>
                <a:gd name="connsiteY129" fmla="*/ 1303279 h 10753365"/>
                <a:gd name="connsiteX130" fmla="*/ 3724744 w 4913268"/>
                <a:gd name="connsiteY130" fmla="*/ 1282398 h 10753365"/>
                <a:gd name="connsiteX131" fmla="*/ 3777254 w 4913268"/>
                <a:gd name="connsiteY131" fmla="*/ 1204000 h 10753365"/>
                <a:gd name="connsiteX132" fmla="*/ 3694093 w 4913268"/>
                <a:gd name="connsiteY132" fmla="*/ 1098491 h 10753365"/>
                <a:gd name="connsiteX133" fmla="*/ 3635111 w 4913268"/>
                <a:gd name="connsiteY133" fmla="*/ 1015575 h 10753365"/>
                <a:gd name="connsiteX134" fmla="*/ 3576129 w 4913268"/>
                <a:gd name="connsiteY134" fmla="*/ 900664 h 10753365"/>
                <a:gd name="connsiteX135" fmla="*/ 3618394 w 4913268"/>
                <a:gd name="connsiteY135" fmla="*/ 707218 h 10753365"/>
                <a:gd name="connsiteX136" fmla="*/ 3564860 w 4913268"/>
                <a:gd name="connsiteY136" fmla="*/ 401313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052699 h 10753365"/>
                <a:gd name="connsiteX143" fmla="*/ 1890814 w 4913268"/>
                <a:gd name="connsiteY143" fmla="*/ 1488167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81669 w 4913268"/>
                <a:gd name="connsiteY119" fmla="*/ 1973481 h 10753365"/>
                <a:gd name="connsiteX120" fmla="*/ 3456335 w 4913268"/>
                <a:gd name="connsiteY120" fmla="*/ 1781483 h 10753365"/>
                <a:gd name="connsiteX121" fmla="*/ 3490152 w 4913268"/>
                <a:gd name="connsiteY121" fmla="*/ 1742988 h 10753365"/>
                <a:gd name="connsiteX122" fmla="*/ 3544393 w 4913268"/>
                <a:gd name="connsiteY122" fmla="*/ 1683546 h 10753365"/>
                <a:gd name="connsiteX123" fmla="*/ 3517148 w 4913268"/>
                <a:gd name="connsiteY123" fmla="*/ 1607270 h 10753365"/>
                <a:gd name="connsiteX124" fmla="*/ 3479084 w 4913268"/>
                <a:gd name="connsiteY124" fmla="*/ 1581567 h 10753365"/>
                <a:gd name="connsiteX125" fmla="*/ 3538167 w 4913268"/>
                <a:gd name="connsiteY125" fmla="*/ 1556506 h 10753365"/>
                <a:gd name="connsiteX126" fmla="*/ 3581842 w 4913268"/>
                <a:gd name="connsiteY126" fmla="*/ 1507126 h 10753365"/>
                <a:gd name="connsiteX127" fmla="*/ 3576833 w 4913268"/>
                <a:gd name="connsiteY127" fmla="*/ 1441955 h 10753365"/>
                <a:gd name="connsiteX128" fmla="*/ 3582358 w 4913268"/>
                <a:gd name="connsiteY128" fmla="*/ 1346142 h 10753365"/>
                <a:gd name="connsiteX129" fmla="*/ 3625953 w 4913268"/>
                <a:gd name="connsiteY129" fmla="*/ 1303279 h 10753365"/>
                <a:gd name="connsiteX130" fmla="*/ 3724744 w 4913268"/>
                <a:gd name="connsiteY130" fmla="*/ 1282398 h 10753365"/>
                <a:gd name="connsiteX131" fmla="*/ 3777254 w 4913268"/>
                <a:gd name="connsiteY131" fmla="*/ 1204000 h 10753365"/>
                <a:gd name="connsiteX132" fmla="*/ 3694093 w 4913268"/>
                <a:gd name="connsiteY132" fmla="*/ 1098491 h 10753365"/>
                <a:gd name="connsiteX133" fmla="*/ 3635111 w 4913268"/>
                <a:gd name="connsiteY133" fmla="*/ 1015575 h 10753365"/>
                <a:gd name="connsiteX134" fmla="*/ 3576129 w 4913268"/>
                <a:gd name="connsiteY134" fmla="*/ 900664 h 10753365"/>
                <a:gd name="connsiteX135" fmla="*/ 3618394 w 4913268"/>
                <a:gd name="connsiteY135" fmla="*/ 707218 h 10753365"/>
                <a:gd name="connsiteX136" fmla="*/ 3564860 w 4913268"/>
                <a:gd name="connsiteY136" fmla="*/ 401313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052699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81669 w 4913268"/>
                <a:gd name="connsiteY119" fmla="*/ 1973481 h 10753365"/>
                <a:gd name="connsiteX120" fmla="*/ 3456335 w 4913268"/>
                <a:gd name="connsiteY120" fmla="*/ 1781483 h 10753365"/>
                <a:gd name="connsiteX121" fmla="*/ 3490152 w 4913268"/>
                <a:gd name="connsiteY121" fmla="*/ 1742988 h 10753365"/>
                <a:gd name="connsiteX122" fmla="*/ 3544393 w 4913268"/>
                <a:gd name="connsiteY122" fmla="*/ 1683546 h 10753365"/>
                <a:gd name="connsiteX123" fmla="*/ 3517148 w 4913268"/>
                <a:gd name="connsiteY123" fmla="*/ 1607270 h 10753365"/>
                <a:gd name="connsiteX124" fmla="*/ 3479084 w 4913268"/>
                <a:gd name="connsiteY124" fmla="*/ 1581567 h 10753365"/>
                <a:gd name="connsiteX125" fmla="*/ 3538167 w 4913268"/>
                <a:gd name="connsiteY125" fmla="*/ 1556506 h 10753365"/>
                <a:gd name="connsiteX126" fmla="*/ 3581842 w 4913268"/>
                <a:gd name="connsiteY126" fmla="*/ 1507126 h 10753365"/>
                <a:gd name="connsiteX127" fmla="*/ 3576833 w 4913268"/>
                <a:gd name="connsiteY127" fmla="*/ 1441955 h 10753365"/>
                <a:gd name="connsiteX128" fmla="*/ 3582358 w 4913268"/>
                <a:gd name="connsiteY128" fmla="*/ 1346142 h 10753365"/>
                <a:gd name="connsiteX129" fmla="*/ 3625953 w 4913268"/>
                <a:gd name="connsiteY129" fmla="*/ 1303279 h 10753365"/>
                <a:gd name="connsiteX130" fmla="*/ 3724744 w 4913268"/>
                <a:gd name="connsiteY130" fmla="*/ 1282398 h 10753365"/>
                <a:gd name="connsiteX131" fmla="*/ 3777254 w 4913268"/>
                <a:gd name="connsiteY131" fmla="*/ 1204000 h 10753365"/>
                <a:gd name="connsiteX132" fmla="*/ 3694093 w 4913268"/>
                <a:gd name="connsiteY132" fmla="*/ 1098491 h 10753365"/>
                <a:gd name="connsiteX133" fmla="*/ 3635111 w 4913268"/>
                <a:gd name="connsiteY133" fmla="*/ 1015575 h 10753365"/>
                <a:gd name="connsiteX134" fmla="*/ 3576129 w 4913268"/>
                <a:gd name="connsiteY134" fmla="*/ 900664 h 10753365"/>
                <a:gd name="connsiteX135" fmla="*/ 3618394 w 4913268"/>
                <a:gd name="connsiteY135" fmla="*/ 707218 h 10753365"/>
                <a:gd name="connsiteX136" fmla="*/ 3564860 w 4913268"/>
                <a:gd name="connsiteY136" fmla="*/ 401313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81669 w 4913268"/>
                <a:gd name="connsiteY119" fmla="*/ 1973481 h 10753365"/>
                <a:gd name="connsiteX120" fmla="*/ 3456335 w 4913268"/>
                <a:gd name="connsiteY120" fmla="*/ 1781483 h 10753365"/>
                <a:gd name="connsiteX121" fmla="*/ 3490152 w 4913268"/>
                <a:gd name="connsiteY121" fmla="*/ 1742988 h 10753365"/>
                <a:gd name="connsiteX122" fmla="*/ 3544393 w 4913268"/>
                <a:gd name="connsiteY122" fmla="*/ 1683546 h 10753365"/>
                <a:gd name="connsiteX123" fmla="*/ 3517148 w 4913268"/>
                <a:gd name="connsiteY123" fmla="*/ 1607270 h 10753365"/>
                <a:gd name="connsiteX124" fmla="*/ 3479084 w 4913268"/>
                <a:gd name="connsiteY124" fmla="*/ 1581567 h 10753365"/>
                <a:gd name="connsiteX125" fmla="*/ 3538167 w 4913268"/>
                <a:gd name="connsiteY125" fmla="*/ 1556506 h 10753365"/>
                <a:gd name="connsiteX126" fmla="*/ 3581842 w 4913268"/>
                <a:gd name="connsiteY126" fmla="*/ 1507126 h 10753365"/>
                <a:gd name="connsiteX127" fmla="*/ 3576833 w 4913268"/>
                <a:gd name="connsiteY127" fmla="*/ 1441955 h 10753365"/>
                <a:gd name="connsiteX128" fmla="*/ 3582358 w 4913268"/>
                <a:gd name="connsiteY128" fmla="*/ 1346142 h 10753365"/>
                <a:gd name="connsiteX129" fmla="*/ 3625953 w 4913268"/>
                <a:gd name="connsiteY129" fmla="*/ 1303279 h 10753365"/>
                <a:gd name="connsiteX130" fmla="*/ 3724744 w 4913268"/>
                <a:gd name="connsiteY130" fmla="*/ 1282398 h 10753365"/>
                <a:gd name="connsiteX131" fmla="*/ 3777254 w 4913268"/>
                <a:gd name="connsiteY131" fmla="*/ 1204000 h 10753365"/>
                <a:gd name="connsiteX132" fmla="*/ 3694093 w 4913268"/>
                <a:gd name="connsiteY132" fmla="*/ 1098491 h 10753365"/>
                <a:gd name="connsiteX133" fmla="*/ 3635111 w 4913268"/>
                <a:gd name="connsiteY133" fmla="*/ 1015575 h 10753365"/>
                <a:gd name="connsiteX134" fmla="*/ 3576129 w 4913268"/>
                <a:gd name="connsiteY134" fmla="*/ 900664 h 10753365"/>
                <a:gd name="connsiteX135" fmla="*/ 3618394 w 4913268"/>
                <a:gd name="connsiteY135" fmla="*/ 707218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81669 w 4913268"/>
                <a:gd name="connsiteY119" fmla="*/ 1973481 h 10753365"/>
                <a:gd name="connsiteX120" fmla="*/ 3456335 w 4913268"/>
                <a:gd name="connsiteY120" fmla="*/ 1781483 h 10753365"/>
                <a:gd name="connsiteX121" fmla="*/ 3490152 w 4913268"/>
                <a:gd name="connsiteY121" fmla="*/ 1742988 h 10753365"/>
                <a:gd name="connsiteX122" fmla="*/ 3544393 w 4913268"/>
                <a:gd name="connsiteY122" fmla="*/ 1683546 h 10753365"/>
                <a:gd name="connsiteX123" fmla="*/ 3517148 w 4913268"/>
                <a:gd name="connsiteY123" fmla="*/ 1607270 h 10753365"/>
                <a:gd name="connsiteX124" fmla="*/ 3479084 w 4913268"/>
                <a:gd name="connsiteY124" fmla="*/ 1581567 h 10753365"/>
                <a:gd name="connsiteX125" fmla="*/ 3538167 w 4913268"/>
                <a:gd name="connsiteY125" fmla="*/ 1556506 h 10753365"/>
                <a:gd name="connsiteX126" fmla="*/ 3581842 w 4913268"/>
                <a:gd name="connsiteY126" fmla="*/ 1507126 h 10753365"/>
                <a:gd name="connsiteX127" fmla="*/ 3576833 w 4913268"/>
                <a:gd name="connsiteY127" fmla="*/ 1441955 h 10753365"/>
                <a:gd name="connsiteX128" fmla="*/ 3582358 w 4913268"/>
                <a:gd name="connsiteY128" fmla="*/ 1346142 h 10753365"/>
                <a:gd name="connsiteX129" fmla="*/ 3625953 w 4913268"/>
                <a:gd name="connsiteY129" fmla="*/ 1303279 h 10753365"/>
                <a:gd name="connsiteX130" fmla="*/ 3724744 w 4913268"/>
                <a:gd name="connsiteY130" fmla="*/ 1282398 h 10753365"/>
                <a:gd name="connsiteX131" fmla="*/ 3777254 w 4913268"/>
                <a:gd name="connsiteY131" fmla="*/ 1204000 h 10753365"/>
                <a:gd name="connsiteX132" fmla="*/ 3694093 w 4913268"/>
                <a:gd name="connsiteY132" fmla="*/ 1098491 h 10753365"/>
                <a:gd name="connsiteX133" fmla="*/ 3635111 w 4913268"/>
                <a:gd name="connsiteY133" fmla="*/ 1015575 h 10753365"/>
                <a:gd name="connsiteX134" fmla="*/ 3576129 w 4913268"/>
                <a:gd name="connsiteY134" fmla="*/ 900664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81669 w 4913268"/>
                <a:gd name="connsiteY119" fmla="*/ 1973481 h 10753365"/>
                <a:gd name="connsiteX120" fmla="*/ 3456335 w 4913268"/>
                <a:gd name="connsiteY120" fmla="*/ 1781483 h 10753365"/>
                <a:gd name="connsiteX121" fmla="*/ 3490152 w 4913268"/>
                <a:gd name="connsiteY121" fmla="*/ 1742988 h 10753365"/>
                <a:gd name="connsiteX122" fmla="*/ 3544393 w 4913268"/>
                <a:gd name="connsiteY122" fmla="*/ 1683546 h 10753365"/>
                <a:gd name="connsiteX123" fmla="*/ 3517148 w 4913268"/>
                <a:gd name="connsiteY123" fmla="*/ 1607270 h 10753365"/>
                <a:gd name="connsiteX124" fmla="*/ 3479084 w 4913268"/>
                <a:gd name="connsiteY124" fmla="*/ 1581567 h 10753365"/>
                <a:gd name="connsiteX125" fmla="*/ 3538167 w 4913268"/>
                <a:gd name="connsiteY125" fmla="*/ 1556506 h 10753365"/>
                <a:gd name="connsiteX126" fmla="*/ 3581842 w 4913268"/>
                <a:gd name="connsiteY126" fmla="*/ 1507126 h 10753365"/>
                <a:gd name="connsiteX127" fmla="*/ 3576833 w 4913268"/>
                <a:gd name="connsiteY127" fmla="*/ 1441955 h 10753365"/>
                <a:gd name="connsiteX128" fmla="*/ 3582358 w 4913268"/>
                <a:gd name="connsiteY128" fmla="*/ 1346142 h 10753365"/>
                <a:gd name="connsiteX129" fmla="*/ 3625953 w 4913268"/>
                <a:gd name="connsiteY129" fmla="*/ 1303279 h 10753365"/>
                <a:gd name="connsiteX130" fmla="*/ 3724744 w 4913268"/>
                <a:gd name="connsiteY130" fmla="*/ 1282398 h 10753365"/>
                <a:gd name="connsiteX131" fmla="*/ 3777254 w 4913268"/>
                <a:gd name="connsiteY131" fmla="*/ 1204000 h 10753365"/>
                <a:gd name="connsiteX132" fmla="*/ 3694093 w 4913268"/>
                <a:gd name="connsiteY132" fmla="*/ 1098491 h 10753365"/>
                <a:gd name="connsiteX133" fmla="*/ 3635111 w 4913268"/>
                <a:gd name="connsiteY133" fmla="*/ 1015575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81669 w 4913268"/>
                <a:gd name="connsiteY119" fmla="*/ 1973481 h 10753365"/>
                <a:gd name="connsiteX120" fmla="*/ 3456335 w 4913268"/>
                <a:gd name="connsiteY120" fmla="*/ 1781483 h 10753365"/>
                <a:gd name="connsiteX121" fmla="*/ 3490152 w 4913268"/>
                <a:gd name="connsiteY121" fmla="*/ 1742988 h 10753365"/>
                <a:gd name="connsiteX122" fmla="*/ 3544393 w 4913268"/>
                <a:gd name="connsiteY122" fmla="*/ 1683546 h 10753365"/>
                <a:gd name="connsiteX123" fmla="*/ 3517148 w 4913268"/>
                <a:gd name="connsiteY123" fmla="*/ 1607270 h 10753365"/>
                <a:gd name="connsiteX124" fmla="*/ 3479084 w 4913268"/>
                <a:gd name="connsiteY124" fmla="*/ 1581567 h 10753365"/>
                <a:gd name="connsiteX125" fmla="*/ 3538167 w 4913268"/>
                <a:gd name="connsiteY125" fmla="*/ 1556506 h 10753365"/>
                <a:gd name="connsiteX126" fmla="*/ 3581842 w 4913268"/>
                <a:gd name="connsiteY126" fmla="*/ 1507126 h 10753365"/>
                <a:gd name="connsiteX127" fmla="*/ 3576833 w 4913268"/>
                <a:gd name="connsiteY127" fmla="*/ 1441955 h 10753365"/>
                <a:gd name="connsiteX128" fmla="*/ 3582358 w 4913268"/>
                <a:gd name="connsiteY128" fmla="*/ 1346142 h 10753365"/>
                <a:gd name="connsiteX129" fmla="*/ 3625953 w 4913268"/>
                <a:gd name="connsiteY129" fmla="*/ 1303279 h 10753365"/>
                <a:gd name="connsiteX130" fmla="*/ 3724744 w 4913268"/>
                <a:gd name="connsiteY130" fmla="*/ 1282398 h 10753365"/>
                <a:gd name="connsiteX131" fmla="*/ 3777254 w 4913268"/>
                <a:gd name="connsiteY131" fmla="*/ 1204000 h 10753365"/>
                <a:gd name="connsiteX132" fmla="*/ 3694093 w 4913268"/>
                <a:gd name="connsiteY132" fmla="*/ 1098491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81669 w 4913268"/>
                <a:gd name="connsiteY119" fmla="*/ 1973481 h 10753365"/>
                <a:gd name="connsiteX120" fmla="*/ 3456335 w 4913268"/>
                <a:gd name="connsiteY120" fmla="*/ 1781483 h 10753365"/>
                <a:gd name="connsiteX121" fmla="*/ 3490152 w 4913268"/>
                <a:gd name="connsiteY121" fmla="*/ 1742988 h 10753365"/>
                <a:gd name="connsiteX122" fmla="*/ 3544393 w 4913268"/>
                <a:gd name="connsiteY122" fmla="*/ 1683546 h 10753365"/>
                <a:gd name="connsiteX123" fmla="*/ 3517148 w 4913268"/>
                <a:gd name="connsiteY123" fmla="*/ 1607270 h 10753365"/>
                <a:gd name="connsiteX124" fmla="*/ 3479084 w 4913268"/>
                <a:gd name="connsiteY124" fmla="*/ 1581567 h 10753365"/>
                <a:gd name="connsiteX125" fmla="*/ 3538167 w 4913268"/>
                <a:gd name="connsiteY125" fmla="*/ 1556506 h 10753365"/>
                <a:gd name="connsiteX126" fmla="*/ 3581842 w 4913268"/>
                <a:gd name="connsiteY126" fmla="*/ 1507126 h 10753365"/>
                <a:gd name="connsiteX127" fmla="*/ 3576833 w 4913268"/>
                <a:gd name="connsiteY127" fmla="*/ 1441955 h 10753365"/>
                <a:gd name="connsiteX128" fmla="*/ 3582358 w 4913268"/>
                <a:gd name="connsiteY128" fmla="*/ 1346142 h 10753365"/>
                <a:gd name="connsiteX129" fmla="*/ 3625953 w 4913268"/>
                <a:gd name="connsiteY129" fmla="*/ 1303279 h 10753365"/>
                <a:gd name="connsiteX130" fmla="*/ 3724744 w 4913268"/>
                <a:gd name="connsiteY130" fmla="*/ 1282398 h 10753365"/>
                <a:gd name="connsiteX131" fmla="*/ 3777254 w 4913268"/>
                <a:gd name="connsiteY131" fmla="*/ 1204000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81669 w 4913268"/>
                <a:gd name="connsiteY119" fmla="*/ 1973481 h 10753365"/>
                <a:gd name="connsiteX120" fmla="*/ 3456335 w 4913268"/>
                <a:gd name="connsiteY120" fmla="*/ 1781483 h 10753365"/>
                <a:gd name="connsiteX121" fmla="*/ 3490152 w 4913268"/>
                <a:gd name="connsiteY121" fmla="*/ 1742988 h 10753365"/>
                <a:gd name="connsiteX122" fmla="*/ 3544393 w 4913268"/>
                <a:gd name="connsiteY122" fmla="*/ 1683546 h 10753365"/>
                <a:gd name="connsiteX123" fmla="*/ 3517148 w 4913268"/>
                <a:gd name="connsiteY123" fmla="*/ 1607270 h 10753365"/>
                <a:gd name="connsiteX124" fmla="*/ 3479084 w 4913268"/>
                <a:gd name="connsiteY124" fmla="*/ 1581567 h 10753365"/>
                <a:gd name="connsiteX125" fmla="*/ 3538167 w 4913268"/>
                <a:gd name="connsiteY125" fmla="*/ 1556506 h 10753365"/>
                <a:gd name="connsiteX126" fmla="*/ 3581842 w 4913268"/>
                <a:gd name="connsiteY126" fmla="*/ 1507126 h 10753365"/>
                <a:gd name="connsiteX127" fmla="*/ 3576833 w 4913268"/>
                <a:gd name="connsiteY127" fmla="*/ 1441955 h 10753365"/>
                <a:gd name="connsiteX128" fmla="*/ 3582358 w 4913268"/>
                <a:gd name="connsiteY128" fmla="*/ 1346142 h 10753365"/>
                <a:gd name="connsiteX129" fmla="*/ 3625953 w 4913268"/>
                <a:gd name="connsiteY129" fmla="*/ 1303279 h 10753365"/>
                <a:gd name="connsiteX130" fmla="*/ 3724744 w 4913268"/>
                <a:gd name="connsiteY130" fmla="*/ 1282398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81669 w 4913268"/>
                <a:gd name="connsiteY119" fmla="*/ 1973481 h 10753365"/>
                <a:gd name="connsiteX120" fmla="*/ 3456335 w 4913268"/>
                <a:gd name="connsiteY120" fmla="*/ 1781483 h 10753365"/>
                <a:gd name="connsiteX121" fmla="*/ 3490152 w 4913268"/>
                <a:gd name="connsiteY121" fmla="*/ 1742988 h 10753365"/>
                <a:gd name="connsiteX122" fmla="*/ 3544393 w 4913268"/>
                <a:gd name="connsiteY122" fmla="*/ 1683546 h 10753365"/>
                <a:gd name="connsiteX123" fmla="*/ 3517148 w 4913268"/>
                <a:gd name="connsiteY123" fmla="*/ 1607270 h 10753365"/>
                <a:gd name="connsiteX124" fmla="*/ 3479084 w 4913268"/>
                <a:gd name="connsiteY124" fmla="*/ 1581567 h 10753365"/>
                <a:gd name="connsiteX125" fmla="*/ 3538167 w 4913268"/>
                <a:gd name="connsiteY125" fmla="*/ 1556506 h 10753365"/>
                <a:gd name="connsiteX126" fmla="*/ 3581842 w 4913268"/>
                <a:gd name="connsiteY126" fmla="*/ 1507126 h 10753365"/>
                <a:gd name="connsiteX127" fmla="*/ 3576833 w 4913268"/>
                <a:gd name="connsiteY127" fmla="*/ 1441955 h 10753365"/>
                <a:gd name="connsiteX128" fmla="*/ 3582358 w 4913268"/>
                <a:gd name="connsiteY128" fmla="*/ 1346142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81669 w 4913268"/>
                <a:gd name="connsiteY119" fmla="*/ 1973481 h 10753365"/>
                <a:gd name="connsiteX120" fmla="*/ 3456335 w 4913268"/>
                <a:gd name="connsiteY120" fmla="*/ 1781483 h 10753365"/>
                <a:gd name="connsiteX121" fmla="*/ 3490152 w 4913268"/>
                <a:gd name="connsiteY121" fmla="*/ 1742988 h 10753365"/>
                <a:gd name="connsiteX122" fmla="*/ 3544393 w 4913268"/>
                <a:gd name="connsiteY122" fmla="*/ 1683546 h 10753365"/>
                <a:gd name="connsiteX123" fmla="*/ 3517148 w 4913268"/>
                <a:gd name="connsiteY123" fmla="*/ 1607270 h 10753365"/>
                <a:gd name="connsiteX124" fmla="*/ 3479084 w 4913268"/>
                <a:gd name="connsiteY124" fmla="*/ 1581567 h 10753365"/>
                <a:gd name="connsiteX125" fmla="*/ 3538167 w 4913268"/>
                <a:gd name="connsiteY125" fmla="*/ 1556506 h 10753365"/>
                <a:gd name="connsiteX126" fmla="*/ 3581842 w 4913268"/>
                <a:gd name="connsiteY126" fmla="*/ 1507126 h 10753365"/>
                <a:gd name="connsiteX127" fmla="*/ 3576833 w 4913268"/>
                <a:gd name="connsiteY127" fmla="*/ 1441955 h 10753365"/>
                <a:gd name="connsiteX128" fmla="*/ 3562822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81669 w 4913268"/>
                <a:gd name="connsiteY119" fmla="*/ 1973481 h 10753365"/>
                <a:gd name="connsiteX120" fmla="*/ 3456335 w 4913268"/>
                <a:gd name="connsiteY120" fmla="*/ 1781483 h 10753365"/>
                <a:gd name="connsiteX121" fmla="*/ 3490152 w 4913268"/>
                <a:gd name="connsiteY121" fmla="*/ 1742988 h 10753365"/>
                <a:gd name="connsiteX122" fmla="*/ 3544393 w 4913268"/>
                <a:gd name="connsiteY122" fmla="*/ 1683546 h 10753365"/>
                <a:gd name="connsiteX123" fmla="*/ 3517148 w 4913268"/>
                <a:gd name="connsiteY123" fmla="*/ 1607270 h 10753365"/>
                <a:gd name="connsiteX124" fmla="*/ 3479084 w 4913268"/>
                <a:gd name="connsiteY124" fmla="*/ 1581567 h 10753365"/>
                <a:gd name="connsiteX125" fmla="*/ 3538167 w 4913268"/>
                <a:gd name="connsiteY125" fmla="*/ 1556506 h 10753365"/>
                <a:gd name="connsiteX126" fmla="*/ 3581842 w 4913268"/>
                <a:gd name="connsiteY126" fmla="*/ 1507126 h 10753365"/>
                <a:gd name="connsiteX127" fmla="*/ 3552414 w 4913268"/>
                <a:gd name="connsiteY127" fmla="*/ 1446613 h 10753365"/>
                <a:gd name="connsiteX128" fmla="*/ 3562822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81669 w 4913268"/>
                <a:gd name="connsiteY119" fmla="*/ 1973481 h 10753365"/>
                <a:gd name="connsiteX120" fmla="*/ 3456335 w 4913268"/>
                <a:gd name="connsiteY120" fmla="*/ 1781483 h 10753365"/>
                <a:gd name="connsiteX121" fmla="*/ 3490152 w 4913268"/>
                <a:gd name="connsiteY121" fmla="*/ 1742988 h 10753365"/>
                <a:gd name="connsiteX122" fmla="*/ 3544393 w 4913268"/>
                <a:gd name="connsiteY122" fmla="*/ 1683546 h 10753365"/>
                <a:gd name="connsiteX123" fmla="*/ 3517148 w 4913268"/>
                <a:gd name="connsiteY123" fmla="*/ 1607270 h 10753365"/>
                <a:gd name="connsiteX124" fmla="*/ 3479084 w 4913268"/>
                <a:gd name="connsiteY124" fmla="*/ 1581567 h 10753365"/>
                <a:gd name="connsiteX125" fmla="*/ 3538167 w 4913268"/>
                <a:gd name="connsiteY125" fmla="*/ 1556506 h 10753365"/>
                <a:gd name="connsiteX126" fmla="*/ 3581842 w 4913268"/>
                <a:gd name="connsiteY126" fmla="*/ 1507126 h 10753365"/>
                <a:gd name="connsiteX127" fmla="*/ 3552414 w 4913268"/>
                <a:gd name="connsiteY127" fmla="*/ 1446613 h 10753365"/>
                <a:gd name="connsiteX128" fmla="*/ 3533518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81669 w 4913268"/>
                <a:gd name="connsiteY119" fmla="*/ 1973481 h 10753365"/>
                <a:gd name="connsiteX120" fmla="*/ 3422147 w 4913268"/>
                <a:gd name="connsiteY120" fmla="*/ 1786140 h 10753365"/>
                <a:gd name="connsiteX121" fmla="*/ 3490152 w 4913268"/>
                <a:gd name="connsiteY121" fmla="*/ 1742988 h 10753365"/>
                <a:gd name="connsiteX122" fmla="*/ 3544393 w 4913268"/>
                <a:gd name="connsiteY122" fmla="*/ 1683546 h 10753365"/>
                <a:gd name="connsiteX123" fmla="*/ 3517148 w 4913268"/>
                <a:gd name="connsiteY123" fmla="*/ 1607270 h 10753365"/>
                <a:gd name="connsiteX124" fmla="*/ 3479084 w 4913268"/>
                <a:gd name="connsiteY124" fmla="*/ 1581567 h 10753365"/>
                <a:gd name="connsiteX125" fmla="*/ 3538167 w 4913268"/>
                <a:gd name="connsiteY125" fmla="*/ 1556506 h 10753365"/>
                <a:gd name="connsiteX126" fmla="*/ 3581842 w 4913268"/>
                <a:gd name="connsiteY126" fmla="*/ 1507126 h 10753365"/>
                <a:gd name="connsiteX127" fmla="*/ 3552414 w 4913268"/>
                <a:gd name="connsiteY127" fmla="*/ 1446613 h 10753365"/>
                <a:gd name="connsiteX128" fmla="*/ 3533518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47482 w 4913268"/>
                <a:gd name="connsiteY119" fmla="*/ 1968823 h 10753365"/>
                <a:gd name="connsiteX120" fmla="*/ 3422147 w 4913268"/>
                <a:gd name="connsiteY120" fmla="*/ 1786140 h 10753365"/>
                <a:gd name="connsiteX121" fmla="*/ 3490152 w 4913268"/>
                <a:gd name="connsiteY121" fmla="*/ 1742988 h 10753365"/>
                <a:gd name="connsiteX122" fmla="*/ 3544393 w 4913268"/>
                <a:gd name="connsiteY122" fmla="*/ 1683546 h 10753365"/>
                <a:gd name="connsiteX123" fmla="*/ 3517148 w 4913268"/>
                <a:gd name="connsiteY123" fmla="*/ 1607270 h 10753365"/>
                <a:gd name="connsiteX124" fmla="*/ 3479084 w 4913268"/>
                <a:gd name="connsiteY124" fmla="*/ 1581567 h 10753365"/>
                <a:gd name="connsiteX125" fmla="*/ 3538167 w 4913268"/>
                <a:gd name="connsiteY125" fmla="*/ 1556506 h 10753365"/>
                <a:gd name="connsiteX126" fmla="*/ 3581842 w 4913268"/>
                <a:gd name="connsiteY126" fmla="*/ 1507126 h 10753365"/>
                <a:gd name="connsiteX127" fmla="*/ 3552414 w 4913268"/>
                <a:gd name="connsiteY127" fmla="*/ 1446613 h 10753365"/>
                <a:gd name="connsiteX128" fmla="*/ 3533518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47482 w 4913268"/>
                <a:gd name="connsiteY119" fmla="*/ 1968823 h 10753365"/>
                <a:gd name="connsiteX120" fmla="*/ 3422147 w 4913268"/>
                <a:gd name="connsiteY120" fmla="*/ 1786140 h 10753365"/>
                <a:gd name="connsiteX121" fmla="*/ 3451080 w 4913268"/>
                <a:gd name="connsiteY121" fmla="*/ 1738330 h 10753365"/>
                <a:gd name="connsiteX122" fmla="*/ 3544393 w 4913268"/>
                <a:gd name="connsiteY122" fmla="*/ 1683546 h 10753365"/>
                <a:gd name="connsiteX123" fmla="*/ 3517148 w 4913268"/>
                <a:gd name="connsiteY123" fmla="*/ 1607270 h 10753365"/>
                <a:gd name="connsiteX124" fmla="*/ 3479084 w 4913268"/>
                <a:gd name="connsiteY124" fmla="*/ 1581567 h 10753365"/>
                <a:gd name="connsiteX125" fmla="*/ 3538167 w 4913268"/>
                <a:gd name="connsiteY125" fmla="*/ 1556506 h 10753365"/>
                <a:gd name="connsiteX126" fmla="*/ 3581842 w 4913268"/>
                <a:gd name="connsiteY126" fmla="*/ 1507126 h 10753365"/>
                <a:gd name="connsiteX127" fmla="*/ 3552414 w 4913268"/>
                <a:gd name="connsiteY127" fmla="*/ 1446613 h 10753365"/>
                <a:gd name="connsiteX128" fmla="*/ 3533518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47482 w 4913268"/>
                <a:gd name="connsiteY119" fmla="*/ 1968823 h 10753365"/>
                <a:gd name="connsiteX120" fmla="*/ 3422147 w 4913268"/>
                <a:gd name="connsiteY120" fmla="*/ 1786140 h 10753365"/>
                <a:gd name="connsiteX121" fmla="*/ 3451080 w 4913268"/>
                <a:gd name="connsiteY121" fmla="*/ 1738330 h 10753365"/>
                <a:gd name="connsiteX122" fmla="*/ 3500436 w 4913268"/>
                <a:gd name="connsiteY122" fmla="*/ 1688204 h 10753365"/>
                <a:gd name="connsiteX123" fmla="*/ 3517148 w 4913268"/>
                <a:gd name="connsiteY123" fmla="*/ 1607270 h 10753365"/>
                <a:gd name="connsiteX124" fmla="*/ 3479084 w 4913268"/>
                <a:gd name="connsiteY124" fmla="*/ 1581567 h 10753365"/>
                <a:gd name="connsiteX125" fmla="*/ 3538167 w 4913268"/>
                <a:gd name="connsiteY125" fmla="*/ 1556506 h 10753365"/>
                <a:gd name="connsiteX126" fmla="*/ 3581842 w 4913268"/>
                <a:gd name="connsiteY126" fmla="*/ 1507126 h 10753365"/>
                <a:gd name="connsiteX127" fmla="*/ 3552414 w 4913268"/>
                <a:gd name="connsiteY127" fmla="*/ 1446613 h 10753365"/>
                <a:gd name="connsiteX128" fmla="*/ 3533518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47482 w 4913268"/>
                <a:gd name="connsiteY119" fmla="*/ 1968823 h 10753365"/>
                <a:gd name="connsiteX120" fmla="*/ 3422147 w 4913268"/>
                <a:gd name="connsiteY120" fmla="*/ 1786140 h 10753365"/>
                <a:gd name="connsiteX121" fmla="*/ 3451080 w 4913268"/>
                <a:gd name="connsiteY121" fmla="*/ 1738330 h 10753365"/>
                <a:gd name="connsiteX122" fmla="*/ 3500436 w 4913268"/>
                <a:gd name="connsiteY122" fmla="*/ 1688204 h 10753365"/>
                <a:gd name="connsiteX123" fmla="*/ 3463424 w 4913268"/>
                <a:gd name="connsiteY123" fmla="*/ 1616586 h 10753365"/>
                <a:gd name="connsiteX124" fmla="*/ 3479084 w 4913268"/>
                <a:gd name="connsiteY124" fmla="*/ 1581567 h 10753365"/>
                <a:gd name="connsiteX125" fmla="*/ 3538167 w 4913268"/>
                <a:gd name="connsiteY125" fmla="*/ 1556506 h 10753365"/>
                <a:gd name="connsiteX126" fmla="*/ 3581842 w 4913268"/>
                <a:gd name="connsiteY126" fmla="*/ 1507126 h 10753365"/>
                <a:gd name="connsiteX127" fmla="*/ 3552414 w 4913268"/>
                <a:gd name="connsiteY127" fmla="*/ 1446613 h 10753365"/>
                <a:gd name="connsiteX128" fmla="*/ 3533518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47482 w 4913268"/>
                <a:gd name="connsiteY119" fmla="*/ 1968823 h 10753365"/>
                <a:gd name="connsiteX120" fmla="*/ 3422147 w 4913268"/>
                <a:gd name="connsiteY120" fmla="*/ 1786140 h 10753365"/>
                <a:gd name="connsiteX121" fmla="*/ 3451080 w 4913268"/>
                <a:gd name="connsiteY121" fmla="*/ 1738330 h 10753365"/>
                <a:gd name="connsiteX122" fmla="*/ 3500436 w 4913268"/>
                <a:gd name="connsiteY122" fmla="*/ 1688204 h 10753365"/>
                <a:gd name="connsiteX123" fmla="*/ 3463424 w 4913268"/>
                <a:gd name="connsiteY123" fmla="*/ 1616586 h 10753365"/>
                <a:gd name="connsiteX124" fmla="*/ 3435127 w 4913268"/>
                <a:gd name="connsiteY124" fmla="*/ 1586226 h 10753365"/>
                <a:gd name="connsiteX125" fmla="*/ 3538167 w 4913268"/>
                <a:gd name="connsiteY125" fmla="*/ 1556506 h 10753365"/>
                <a:gd name="connsiteX126" fmla="*/ 3581842 w 4913268"/>
                <a:gd name="connsiteY126" fmla="*/ 1507126 h 10753365"/>
                <a:gd name="connsiteX127" fmla="*/ 3552414 w 4913268"/>
                <a:gd name="connsiteY127" fmla="*/ 1446613 h 10753365"/>
                <a:gd name="connsiteX128" fmla="*/ 3533518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47482 w 4913268"/>
                <a:gd name="connsiteY119" fmla="*/ 1968823 h 10753365"/>
                <a:gd name="connsiteX120" fmla="*/ 3422147 w 4913268"/>
                <a:gd name="connsiteY120" fmla="*/ 1786140 h 10753365"/>
                <a:gd name="connsiteX121" fmla="*/ 3451080 w 4913268"/>
                <a:gd name="connsiteY121" fmla="*/ 1738330 h 10753365"/>
                <a:gd name="connsiteX122" fmla="*/ 3500436 w 4913268"/>
                <a:gd name="connsiteY122" fmla="*/ 1688204 h 10753365"/>
                <a:gd name="connsiteX123" fmla="*/ 3463424 w 4913268"/>
                <a:gd name="connsiteY123" fmla="*/ 1616586 h 10753365"/>
                <a:gd name="connsiteX124" fmla="*/ 3435127 w 4913268"/>
                <a:gd name="connsiteY124" fmla="*/ 1586226 h 10753365"/>
                <a:gd name="connsiteX125" fmla="*/ 3503980 w 4913268"/>
                <a:gd name="connsiteY125" fmla="*/ 1584454 h 10753365"/>
                <a:gd name="connsiteX126" fmla="*/ 3581842 w 4913268"/>
                <a:gd name="connsiteY126" fmla="*/ 1507126 h 10753365"/>
                <a:gd name="connsiteX127" fmla="*/ 3552414 w 4913268"/>
                <a:gd name="connsiteY127" fmla="*/ 1446613 h 10753365"/>
                <a:gd name="connsiteX128" fmla="*/ 3533518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47482 w 4913268"/>
                <a:gd name="connsiteY119" fmla="*/ 1968823 h 10753365"/>
                <a:gd name="connsiteX120" fmla="*/ 3422147 w 4913268"/>
                <a:gd name="connsiteY120" fmla="*/ 1786140 h 10753365"/>
                <a:gd name="connsiteX121" fmla="*/ 3451080 w 4913268"/>
                <a:gd name="connsiteY121" fmla="*/ 1738330 h 10753365"/>
                <a:gd name="connsiteX122" fmla="*/ 3500436 w 4913268"/>
                <a:gd name="connsiteY122" fmla="*/ 1688204 h 10753365"/>
                <a:gd name="connsiteX123" fmla="*/ 3463424 w 4913268"/>
                <a:gd name="connsiteY123" fmla="*/ 1616586 h 10753365"/>
                <a:gd name="connsiteX124" fmla="*/ 3435127 w 4913268"/>
                <a:gd name="connsiteY124" fmla="*/ 1586226 h 10753365"/>
                <a:gd name="connsiteX125" fmla="*/ 3503980 w 4913268"/>
                <a:gd name="connsiteY125" fmla="*/ 1584454 h 10753365"/>
                <a:gd name="connsiteX126" fmla="*/ 3537885 w 4913268"/>
                <a:gd name="connsiteY126" fmla="*/ 1530416 h 10753365"/>
                <a:gd name="connsiteX127" fmla="*/ 3552414 w 4913268"/>
                <a:gd name="connsiteY127" fmla="*/ 1446613 h 10753365"/>
                <a:gd name="connsiteX128" fmla="*/ 3533518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47482 w 4913268"/>
                <a:gd name="connsiteY119" fmla="*/ 1968823 h 10753365"/>
                <a:gd name="connsiteX120" fmla="*/ 3422147 w 4913268"/>
                <a:gd name="connsiteY120" fmla="*/ 1786140 h 10753365"/>
                <a:gd name="connsiteX121" fmla="*/ 3451080 w 4913268"/>
                <a:gd name="connsiteY121" fmla="*/ 1738330 h 10753365"/>
                <a:gd name="connsiteX122" fmla="*/ 3500436 w 4913268"/>
                <a:gd name="connsiteY122" fmla="*/ 1688204 h 10753365"/>
                <a:gd name="connsiteX123" fmla="*/ 3463424 w 4913268"/>
                <a:gd name="connsiteY123" fmla="*/ 1616586 h 10753365"/>
                <a:gd name="connsiteX124" fmla="*/ 3435127 w 4913268"/>
                <a:gd name="connsiteY124" fmla="*/ 1586226 h 10753365"/>
                <a:gd name="connsiteX125" fmla="*/ 3513748 w 4913268"/>
                <a:gd name="connsiteY125" fmla="*/ 1556506 h 10753365"/>
                <a:gd name="connsiteX126" fmla="*/ 3537885 w 4913268"/>
                <a:gd name="connsiteY126" fmla="*/ 1530416 h 10753365"/>
                <a:gd name="connsiteX127" fmla="*/ 3552414 w 4913268"/>
                <a:gd name="connsiteY127" fmla="*/ 1446613 h 10753365"/>
                <a:gd name="connsiteX128" fmla="*/ 3533518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47482 w 4913268"/>
                <a:gd name="connsiteY119" fmla="*/ 1968823 h 10753365"/>
                <a:gd name="connsiteX120" fmla="*/ 3422147 w 4913268"/>
                <a:gd name="connsiteY120" fmla="*/ 1786140 h 10753365"/>
                <a:gd name="connsiteX121" fmla="*/ 3451080 w 4913268"/>
                <a:gd name="connsiteY121" fmla="*/ 1738330 h 10753365"/>
                <a:gd name="connsiteX122" fmla="*/ 3500436 w 4913268"/>
                <a:gd name="connsiteY122" fmla="*/ 1688204 h 10753365"/>
                <a:gd name="connsiteX123" fmla="*/ 3463424 w 4913268"/>
                <a:gd name="connsiteY123" fmla="*/ 1616586 h 10753365"/>
                <a:gd name="connsiteX124" fmla="*/ 3435127 w 4913268"/>
                <a:gd name="connsiteY124" fmla="*/ 1586226 h 10753365"/>
                <a:gd name="connsiteX125" fmla="*/ 3513748 w 4913268"/>
                <a:gd name="connsiteY125" fmla="*/ 1556506 h 10753365"/>
                <a:gd name="connsiteX126" fmla="*/ 3537885 w 4913268"/>
                <a:gd name="connsiteY126" fmla="*/ 1530416 h 10753365"/>
                <a:gd name="connsiteX127" fmla="*/ 3552414 w 4913268"/>
                <a:gd name="connsiteY127" fmla="*/ 1446613 h 10753365"/>
                <a:gd name="connsiteX128" fmla="*/ 3516425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47482 w 4913268"/>
                <a:gd name="connsiteY119" fmla="*/ 1968823 h 10753365"/>
                <a:gd name="connsiteX120" fmla="*/ 3422147 w 4913268"/>
                <a:gd name="connsiteY120" fmla="*/ 1786140 h 10753365"/>
                <a:gd name="connsiteX121" fmla="*/ 3451080 w 4913268"/>
                <a:gd name="connsiteY121" fmla="*/ 1738330 h 10753365"/>
                <a:gd name="connsiteX122" fmla="*/ 3500436 w 4913268"/>
                <a:gd name="connsiteY122" fmla="*/ 1688204 h 10753365"/>
                <a:gd name="connsiteX123" fmla="*/ 3463424 w 4913268"/>
                <a:gd name="connsiteY123" fmla="*/ 1616586 h 10753365"/>
                <a:gd name="connsiteX124" fmla="*/ 3435127 w 4913268"/>
                <a:gd name="connsiteY124" fmla="*/ 1586226 h 10753365"/>
                <a:gd name="connsiteX125" fmla="*/ 3513748 w 4913268"/>
                <a:gd name="connsiteY125" fmla="*/ 1556506 h 10753365"/>
                <a:gd name="connsiteX126" fmla="*/ 3567189 w 4913268"/>
                <a:gd name="connsiteY126" fmla="*/ 1516442 h 10753365"/>
                <a:gd name="connsiteX127" fmla="*/ 3552414 w 4913268"/>
                <a:gd name="connsiteY127" fmla="*/ 1446613 h 10753365"/>
                <a:gd name="connsiteX128" fmla="*/ 3516425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47482 w 4913268"/>
                <a:gd name="connsiteY119" fmla="*/ 1968823 h 10753365"/>
                <a:gd name="connsiteX120" fmla="*/ 3422147 w 4913268"/>
                <a:gd name="connsiteY120" fmla="*/ 1786140 h 10753365"/>
                <a:gd name="connsiteX121" fmla="*/ 3451080 w 4913268"/>
                <a:gd name="connsiteY121" fmla="*/ 1738330 h 10753365"/>
                <a:gd name="connsiteX122" fmla="*/ 3500436 w 4913268"/>
                <a:gd name="connsiteY122" fmla="*/ 1688204 h 10753365"/>
                <a:gd name="connsiteX123" fmla="*/ 3463424 w 4913268"/>
                <a:gd name="connsiteY123" fmla="*/ 1616586 h 10753365"/>
                <a:gd name="connsiteX124" fmla="*/ 3435127 w 4913268"/>
                <a:gd name="connsiteY124" fmla="*/ 1586226 h 10753365"/>
                <a:gd name="connsiteX125" fmla="*/ 3513748 w 4913268"/>
                <a:gd name="connsiteY125" fmla="*/ 1556506 h 10753365"/>
                <a:gd name="connsiteX126" fmla="*/ 3567189 w 4913268"/>
                <a:gd name="connsiteY126" fmla="*/ 1502468 h 10753365"/>
                <a:gd name="connsiteX127" fmla="*/ 3552414 w 4913268"/>
                <a:gd name="connsiteY127" fmla="*/ 1446613 h 10753365"/>
                <a:gd name="connsiteX128" fmla="*/ 3516425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47482 w 4913268"/>
                <a:gd name="connsiteY119" fmla="*/ 1968823 h 10753365"/>
                <a:gd name="connsiteX120" fmla="*/ 3422147 w 4913268"/>
                <a:gd name="connsiteY120" fmla="*/ 1786140 h 10753365"/>
                <a:gd name="connsiteX121" fmla="*/ 3451080 w 4913268"/>
                <a:gd name="connsiteY121" fmla="*/ 1738330 h 10753365"/>
                <a:gd name="connsiteX122" fmla="*/ 3500436 w 4913268"/>
                <a:gd name="connsiteY122" fmla="*/ 1688204 h 10753365"/>
                <a:gd name="connsiteX123" fmla="*/ 3463424 w 4913268"/>
                <a:gd name="connsiteY123" fmla="*/ 1616586 h 10753365"/>
                <a:gd name="connsiteX124" fmla="*/ 3435127 w 4913268"/>
                <a:gd name="connsiteY124" fmla="*/ 1586226 h 10753365"/>
                <a:gd name="connsiteX125" fmla="*/ 3513748 w 4913268"/>
                <a:gd name="connsiteY125" fmla="*/ 1556506 h 10753365"/>
                <a:gd name="connsiteX126" fmla="*/ 3567189 w 4913268"/>
                <a:gd name="connsiteY126" fmla="*/ 1502468 h 10753365"/>
                <a:gd name="connsiteX127" fmla="*/ 3552414 w 4913268"/>
                <a:gd name="connsiteY127" fmla="*/ 1446613 h 10753365"/>
                <a:gd name="connsiteX128" fmla="*/ 3516425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47482 w 4913268"/>
                <a:gd name="connsiteY119" fmla="*/ 1968823 h 10753365"/>
                <a:gd name="connsiteX120" fmla="*/ 3422147 w 4913268"/>
                <a:gd name="connsiteY120" fmla="*/ 1786140 h 10753365"/>
                <a:gd name="connsiteX121" fmla="*/ 3451080 w 4913268"/>
                <a:gd name="connsiteY121" fmla="*/ 1738330 h 10753365"/>
                <a:gd name="connsiteX122" fmla="*/ 3500436 w 4913268"/>
                <a:gd name="connsiteY122" fmla="*/ 1688204 h 10753365"/>
                <a:gd name="connsiteX123" fmla="*/ 3465866 w 4913268"/>
                <a:gd name="connsiteY123" fmla="*/ 1600284 h 10753365"/>
                <a:gd name="connsiteX124" fmla="*/ 3435127 w 4913268"/>
                <a:gd name="connsiteY124" fmla="*/ 1586226 h 10753365"/>
                <a:gd name="connsiteX125" fmla="*/ 3513748 w 4913268"/>
                <a:gd name="connsiteY125" fmla="*/ 1556506 h 10753365"/>
                <a:gd name="connsiteX126" fmla="*/ 3567189 w 4913268"/>
                <a:gd name="connsiteY126" fmla="*/ 1502468 h 10753365"/>
                <a:gd name="connsiteX127" fmla="*/ 3552414 w 4913268"/>
                <a:gd name="connsiteY127" fmla="*/ 1446613 h 10753365"/>
                <a:gd name="connsiteX128" fmla="*/ 3516425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47482 w 4913268"/>
                <a:gd name="connsiteY119" fmla="*/ 1968823 h 10753365"/>
                <a:gd name="connsiteX120" fmla="*/ 3422147 w 4913268"/>
                <a:gd name="connsiteY120" fmla="*/ 1786140 h 10753365"/>
                <a:gd name="connsiteX121" fmla="*/ 3451080 w 4913268"/>
                <a:gd name="connsiteY121" fmla="*/ 1738330 h 10753365"/>
                <a:gd name="connsiteX122" fmla="*/ 3505320 w 4913268"/>
                <a:gd name="connsiteY122" fmla="*/ 1667242 h 10753365"/>
                <a:gd name="connsiteX123" fmla="*/ 3465866 w 4913268"/>
                <a:gd name="connsiteY123" fmla="*/ 1600284 h 10753365"/>
                <a:gd name="connsiteX124" fmla="*/ 3435127 w 4913268"/>
                <a:gd name="connsiteY124" fmla="*/ 1586226 h 10753365"/>
                <a:gd name="connsiteX125" fmla="*/ 3513748 w 4913268"/>
                <a:gd name="connsiteY125" fmla="*/ 1556506 h 10753365"/>
                <a:gd name="connsiteX126" fmla="*/ 3567189 w 4913268"/>
                <a:gd name="connsiteY126" fmla="*/ 1502468 h 10753365"/>
                <a:gd name="connsiteX127" fmla="*/ 3552414 w 4913268"/>
                <a:gd name="connsiteY127" fmla="*/ 1446613 h 10753365"/>
                <a:gd name="connsiteX128" fmla="*/ 3516425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47482 w 4913268"/>
                <a:gd name="connsiteY119" fmla="*/ 1968823 h 10753365"/>
                <a:gd name="connsiteX120" fmla="*/ 3422147 w 4913268"/>
                <a:gd name="connsiteY120" fmla="*/ 1786140 h 10753365"/>
                <a:gd name="connsiteX121" fmla="*/ 3438870 w 4913268"/>
                <a:gd name="connsiteY121" fmla="*/ 1724356 h 10753365"/>
                <a:gd name="connsiteX122" fmla="*/ 3505320 w 4913268"/>
                <a:gd name="connsiteY122" fmla="*/ 1667242 h 10753365"/>
                <a:gd name="connsiteX123" fmla="*/ 3465866 w 4913268"/>
                <a:gd name="connsiteY123" fmla="*/ 1600284 h 10753365"/>
                <a:gd name="connsiteX124" fmla="*/ 3435127 w 4913268"/>
                <a:gd name="connsiteY124" fmla="*/ 1586226 h 10753365"/>
                <a:gd name="connsiteX125" fmla="*/ 3513748 w 4913268"/>
                <a:gd name="connsiteY125" fmla="*/ 1556506 h 10753365"/>
                <a:gd name="connsiteX126" fmla="*/ 3567189 w 4913268"/>
                <a:gd name="connsiteY126" fmla="*/ 1502468 h 10753365"/>
                <a:gd name="connsiteX127" fmla="*/ 3552414 w 4913268"/>
                <a:gd name="connsiteY127" fmla="*/ 1446613 h 10753365"/>
                <a:gd name="connsiteX128" fmla="*/ 3516425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47482 w 4913268"/>
                <a:gd name="connsiteY119" fmla="*/ 1968823 h 10753365"/>
                <a:gd name="connsiteX120" fmla="*/ 3419706 w 4913268"/>
                <a:gd name="connsiteY120" fmla="*/ 1776824 h 10753365"/>
                <a:gd name="connsiteX121" fmla="*/ 3438870 w 4913268"/>
                <a:gd name="connsiteY121" fmla="*/ 1724356 h 10753365"/>
                <a:gd name="connsiteX122" fmla="*/ 3505320 w 4913268"/>
                <a:gd name="connsiteY122" fmla="*/ 1667242 h 10753365"/>
                <a:gd name="connsiteX123" fmla="*/ 3465866 w 4913268"/>
                <a:gd name="connsiteY123" fmla="*/ 1600284 h 10753365"/>
                <a:gd name="connsiteX124" fmla="*/ 3435127 w 4913268"/>
                <a:gd name="connsiteY124" fmla="*/ 1586226 h 10753365"/>
                <a:gd name="connsiteX125" fmla="*/ 3513748 w 4913268"/>
                <a:gd name="connsiteY125" fmla="*/ 1556506 h 10753365"/>
                <a:gd name="connsiteX126" fmla="*/ 3567189 w 4913268"/>
                <a:gd name="connsiteY126" fmla="*/ 1502468 h 10753365"/>
                <a:gd name="connsiteX127" fmla="*/ 3552414 w 4913268"/>
                <a:gd name="connsiteY127" fmla="*/ 1446613 h 10753365"/>
                <a:gd name="connsiteX128" fmla="*/ 3516425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47482 w 4913268"/>
                <a:gd name="connsiteY119" fmla="*/ 1968823 h 10753365"/>
                <a:gd name="connsiteX120" fmla="*/ 3419706 w 4913268"/>
                <a:gd name="connsiteY120" fmla="*/ 1776824 h 10753365"/>
                <a:gd name="connsiteX121" fmla="*/ 3438870 w 4913268"/>
                <a:gd name="connsiteY121" fmla="*/ 1724356 h 10753365"/>
                <a:gd name="connsiteX122" fmla="*/ 3505320 w 4913268"/>
                <a:gd name="connsiteY122" fmla="*/ 1667242 h 10753365"/>
                <a:gd name="connsiteX123" fmla="*/ 3465866 w 4913268"/>
                <a:gd name="connsiteY123" fmla="*/ 1600284 h 10753365"/>
                <a:gd name="connsiteX124" fmla="*/ 3422918 w 4913268"/>
                <a:gd name="connsiteY124" fmla="*/ 1581567 h 10753365"/>
                <a:gd name="connsiteX125" fmla="*/ 3513748 w 4913268"/>
                <a:gd name="connsiteY125" fmla="*/ 1556506 h 10753365"/>
                <a:gd name="connsiteX126" fmla="*/ 3567189 w 4913268"/>
                <a:gd name="connsiteY126" fmla="*/ 1502468 h 10753365"/>
                <a:gd name="connsiteX127" fmla="*/ 3552414 w 4913268"/>
                <a:gd name="connsiteY127" fmla="*/ 1446613 h 10753365"/>
                <a:gd name="connsiteX128" fmla="*/ 3516425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47482 w 4913268"/>
                <a:gd name="connsiteY119" fmla="*/ 1968823 h 10753365"/>
                <a:gd name="connsiteX120" fmla="*/ 3419706 w 4913268"/>
                <a:gd name="connsiteY120" fmla="*/ 1776824 h 10753365"/>
                <a:gd name="connsiteX121" fmla="*/ 3438870 w 4913268"/>
                <a:gd name="connsiteY121" fmla="*/ 1724356 h 10753365"/>
                <a:gd name="connsiteX122" fmla="*/ 3505320 w 4913268"/>
                <a:gd name="connsiteY122" fmla="*/ 1667242 h 10753365"/>
                <a:gd name="connsiteX123" fmla="*/ 3465866 w 4913268"/>
                <a:gd name="connsiteY123" fmla="*/ 1600284 h 10753365"/>
                <a:gd name="connsiteX124" fmla="*/ 3422918 w 4913268"/>
                <a:gd name="connsiteY124" fmla="*/ 1581567 h 10753365"/>
                <a:gd name="connsiteX125" fmla="*/ 3513748 w 4913268"/>
                <a:gd name="connsiteY125" fmla="*/ 1556506 h 10753365"/>
                <a:gd name="connsiteX126" fmla="*/ 3567189 w 4913268"/>
                <a:gd name="connsiteY126" fmla="*/ 1502468 h 10753365"/>
                <a:gd name="connsiteX127" fmla="*/ 3552414 w 4913268"/>
                <a:gd name="connsiteY127" fmla="*/ 1446613 h 10753365"/>
                <a:gd name="connsiteX128" fmla="*/ 3516425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47482 w 4913268"/>
                <a:gd name="connsiteY119" fmla="*/ 1968823 h 10753365"/>
                <a:gd name="connsiteX120" fmla="*/ 3419706 w 4913268"/>
                <a:gd name="connsiteY120" fmla="*/ 1776824 h 10753365"/>
                <a:gd name="connsiteX121" fmla="*/ 3438870 w 4913268"/>
                <a:gd name="connsiteY121" fmla="*/ 1724356 h 10753365"/>
                <a:gd name="connsiteX122" fmla="*/ 3505320 w 4913268"/>
                <a:gd name="connsiteY122" fmla="*/ 1667242 h 10753365"/>
                <a:gd name="connsiteX123" fmla="*/ 3465866 w 4913268"/>
                <a:gd name="connsiteY123" fmla="*/ 1600284 h 10753365"/>
                <a:gd name="connsiteX124" fmla="*/ 3422918 w 4913268"/>
                <a:gd name="connsiteY124" fmla="*/ 1581567 h 10753365"/>
                <a:gd name="connsiteX125" fmla="*/ 3513748 w 4913268"/>
                <a:gd name="connsiteY125" fmla="*/ 1556506 h 10753365"/>
                <a:gd name="connsiteX126" fmla="*/ 3567189 w 4913268"/>
                <a:gd name="connsiteY126" fmla="*/ 1502468 h 10753365"/>
                <a:gd name="connsiteX127" fmla="*/ 3552414 w 4913268"/>
                <a:gd name="connsiteY127" fmla="*/ 1446613 h 10753365"/>
                <a:gd name="connsiteX128" fmla="*/ 3516425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47482 w 4913268"/>
                <a:gd name="connsiteY119" fmla="*/ 1968823 h 10753365"/>
                <a:gd name="connsiteX120" fmla="*/ 3419706 w 4913268"/>
                <a:gd name="connsiteY120" fmla="*/ 1776824 h 10753365"/>
                <a:gd name="connsiteX121" fmla="*/ 3438870 w 4913268"/>
                <a:gd name="connsiteY121" fmla="*/ 1724356 h 10753365"/>
                <a:gd name="connsiteX122" fmla="*/ 3505320 w 4913268"/>
                <a:gd name="connsiteY122" fmla="*/ 1667242 h 10753365"/>
                <a:gd name="connsiteX123" fmla="*/ 3465866 w 4913268"/>
                <a:gd name="connsiteY123" fmla="*/ 1600284 h 10753365"/>
                <a:gd name="connsiteX124" fmla="*/ 3422918 w 4913268"/>
                <a:gd name="connsiteY124" fmla="*/ 1581567 h 10753365"/>
                <a:gd name="connsiteX125" fmla="*/ 3513748 w 4913268"/>
                <a:gd name="connsiteY125" fmla="*/ 1556506 h 10753365"/>
                <a:gd name="connsiteX126" fmla="*/ 3567189 w 4913268"/>
                <a:gd name="connsiteY126" fmla="*/ 1502468 h 10753365"/>
                <a:gd name="connsiteX127" fmla="*/ 3552414 w 4913268"/>
                <a:gd name="connsiteY127" fmla="*/ 1446613 h 10753365"/>
                <a:gd name="connsiteX128" fmla="*/ 3516425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47482 w 4913268"/>
                <a:gd name="connsiteY119" fmla="*/ 1968823 h 10753365"/>
                <a:gd name="connsiteX120" fmla="*/ 3419706 w 4913268"/>
                <a:gd name="connsiteY120" fmla="*/ 1776824 h 10753365"/>
                <a:gd name="connsiteX121" fmla="*/ 3438870 w 4913268"/>
                <a:gd name="connsiteY121" fmla="*/ 1724356 h 10753365"/>
                <a:gd name="connsiteX122" fmla="*/ 3505320 w 4913268"/>
                <a:gd name="connsiteY122" fmla="*/ 1667242 h 10753365"/>
                <a:gd name="connsiteX123" fmla="*/ 3465866 w 4913268"/>
                <a:gd name="connsiteY123" fmla="*/ 1600284 h 10753365"/>
                <a:gd name="connsiteX124" fmla="*/ 3422918 w 4913268"/>
                <a:gd name="connsiteY124" fmla="*/ 1581567 h 10753365"/>
                <a:gd name="connsiteX125" fmla="*/ 3513748 w 4913268"/>
                <a:gd name="connsiteY125" fmla="*/ 1556506 h 10753365"/>
                <a:gd name="connsiteX126" fmla="*/ 3567189 w 4913268"/>
                <a:gd name="connsiteY126" fmla="*/ 1502468 h 10753365"/>
                <a:gd name="connsiteX127" fmla="*/ 3552414 w 4913268"/>
                <a:gd name="connsiteY127" fmla="*/ 1446613 h 10753365"/>
                <a:gd name="connsiteX128" fmla="*/ 3516425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47482 w 4913268"/>
                <a:gd name="connsiteY119" fmla="*/ 1968823 h 10753365"/>
                <a:gd name="connsiteX120" fmla="*/ 3419706 w 4913268"/>
                <a:gd name="connsiteY120" fmla="*/ 1776824 h 10753365"/>
                <a:gd name="connsiteX121" fmla="*/ 3438870 w 4913268"/>
                <a:gd name="connsiteY121" fmla="*/ 1724356 h 10753365"/>
                <a:gd name="connsiteX122" fmla="*/ 3505320 w 4913268"/>
                <a:gd name="connsiteY122" fmla="*/ 1667242 h 10753365"/>
                <a:gd name="connsiteX123" fmla="*/ 3465866 w 4913268"/>
                <a:gd name="connsiteY123" fmla="*/ 1600284 h 10753365"/>
                <a:gd name="connsiteX124" fmla="*/ 3422918 w 4913268"/>
                <a:gd name="connsiteY124" fmla="*/ 1581567 h 10753365"/>
                <a:gd name="connsiteX125" fmla="*/ 3513748 w 4913268"/>
                <a:gd name="connsiteY125" fmla="*/ 1556506 h 10753365"/>
                <a:gd name="connsiteX126" fmla="*/ 3567189 w 4913268"/>
                <a:gd name="connsiteY126" fmla="*/ 1502468 h 10753365"/>
                <a:gd name="connsiteX127" fmla="*/ 3552414 w 4913268"/>
                <a:gd name="connsiteY127" fmla="*/ 1446613 h 10753365"/>
                <a:gd name="connsiteX128" fmla="*/ 3516425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47482 w 4913268"/>
                <a:gd name="connsiteY119" fmla="*/ 1968823 h 10753365"/>
                <a:gd name="connsiteX120" fmla="*/ 3419706 w 4913268"/>
                <a:gd name="connsiteY120" fmla="*/ 1776824 h 10753365"/>
                <a:gd name="connsiteX121" fmla="*/ 3438870 w 4913268"/>
                <a:gd name="connsiteY121" fmla="*/ 1724356 h 10753365"/>
                <a:gd name="connsiteX122" fmla="*/ 3505320 w 4913268"/>
                <a:gd name="connsiteY122" fmla="*/ 1667242 h 10753365"/>
                <a:gd name="connsiteX123" fmla="*/ 3465866 w 4913268"/>
                <a:gd name="connsiteY123" fmla="*/ 1600284 h 10753365"/>
                <a:gd name="connsiteX124" fmla="*/ 3422918 w 4913268"/>
                <a:gd name="connsiteY124" fmla="*/ 1581567 h 10753365"/>
                <a:gd name="connsiteX125" fmla="*/ 3513748 w 4913268"/>
                <a:gd name="connsiteY125" fmla="*/ 1556506 h 10753365"/>
                <a:gd name="connsiteX126" fmla="*/ 3567189 w 4913268"/>
                <a:gd name="connsiteY126" fmla="*/ 1502468 h 10753365"/>
                <a:gd name="connsiteX127" fmla="*/ 3552414 w 4913268"/>
                <a:gd name="connsiteY127" fmla="*/ 1446613 h 10753365"/>
                <a:gd name="connsiteX128" fmla="*/ 3516425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47482 w 4913268"/>
                <a:gd name="connsiteY119" fmla="*/ 1968823 h 10753365"/>
                <a:gd name="connsiteX120" fmla="*/ 3419706 w 4913268"/>
                <a:gd name="connsiteY120" fmla="*/ 1776824 h 10753365"/>
                <a:gd name="connsiteX121" fmla="*/ 3438870 w 4913268"/>
                <a:gd name="connsiteY121" fmla="*/ 1724356 h 10753365"/>
                <a:gd name="connsiteX122" fmla="*/ 3505320 w 4913268"/>
                <a:gd name="connsiteY122" fmla="*/ 1667242 h 10753365"/>
                <a:gd name="connsiteX123" fmla="*/ 3465866 w 4913268"/>
                <a:gd name="connsiteY123" fmla="*/ 1600284 h 10753365"/>
                <a:gd name="connsiteX124" fmla="*/ 3422918 w 4913268"/>
                <a:gd name="connsiteY124" fmla="*/ 1581567 h 10753365"/>
                <a:gd name="connsiteX125" fmla="*/ 3513748 w 4913268"/>
                <a:gd name="connsiteY125" fmla="*/ 1556506 h 10753365"/>
                <a:gd name="connsiteX126" fmla="*/ 3567189 w 4913268"/>
                <a:gd name="connsiteY126" fmla="*/ 1502468 h 10753365"/>
                <a:gd name="connsiteX127" fmla="*/ 3552414 w 4913268"/>
                <a:gd name="connsiteY127" fmla="*/ 1446613 h 10753365"/>
                <a:gd name="connsiteX128" fmla="*/ 3516425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47482 w 4913268"/>
                <a:gd name="connsiteY119" fmla="*/ 1968823 h 10753365"/>
                <a:gd name="connsiteX120" fmla="*/ 3419706 w 4913268"/>
                <a:gd name="connsiteY120" fmla="*/ 1776824 h 10753365"/>
                <a:gd name="connsiteX121" fmla="*/ 3438870 w 4913268"/>
                <a:gd name="connsiteY121" fmla="*/ 1724356 h 10753365"/>
                <a:gd name="connsiteX122" fmla="*/ 3505320 w 4913268"/>
                <a:gd name="connsiteY122" fmla="*/ 1667242 h 10753365"/>
                <a:gd name="connsiteX123" fmla="*/ 3465866 w 4913268"/>
                <a:gd name="connsiteY123" fmla="*/ 1600284 h 10753365"/>
                <a:gd name="connsiteX124" fmla="*/ 3422918 w 4913268"/>
                <a:gd name="connsiteY124" fmla="*/ 1581567 h 10753365"/>
                <a:gd name="connsiteX125" fmla="*/ 3513748 w 4913268"/>
                <a:gd name="connsiteY125" fmla="*/ 1556506 h 10753365"/>
                <a:gd name="connsiteX126" fmla="*/ 3567189 w 4913268"/>
                <a:gd name="connsiteY126" fmla="*/ 1502468 h 10753365"/>
                <a:gd name="connsiteX127" fmla="*/ 3552414 w 4913268"/>
                <a:gd name="connsiteY127" fmla="*/ 1446613 h 10753365"/>
                <a:gd name="connsiteX128" fmla="*/ 3516425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47482 w 4913268"/>
                <a:gd name="connsiteY119" fmla="*/ 1968823 h 10753365"/>
                <a:gd name="connsiteX120" fmla="*/ 3419706 w 4913268"/>
                <a:gd name="connsiteY120" fmla="*/ 1776824 h 10753365"/>
                <a:gd name="connsiteX121" fmla="*/ 3438870 w 4913268"/>
                <a:gd name="connsiteY121" fmla="*/ 1724356 h 10753365"/>
                <a:gd name="connsiteX122" fmla="*/ 3505320 w 4913268"/>
                <a:gd name="connsiteY122" fmla="*/ 1667242 h 10753365"/>
                <a:gd name="connsiteX123" fmla="*/ 3465866 w 4913268"/>
                <a:gd name="connsiteY123" fmla="*/ 1600284 h 10753365"/>
                <a:gd name="connsiteX124" fmla="*/ 3422918 w 4913268"/>
                <a:gd name="connsiteY124" fmla="*/ 1581567 h 10753365"/>
                <a:gd name="connsiteX125" fmla="*/ 3513748 w 4913268"/>
                <a:gd name="connsiteY125" fmla="*/ 1556506 h 10753365"/>
                <a:gd name="connsiteX126" fmla="*/ 3567189 w 4913268"/>
                <a:gd name="connsiteY126" fmla="*/ 1502468 h 10753365"/>
                <a:gd name="connsiteX127" fmla="*/ 3552414 w 4913268"/>
                <a:gd name="connsiteY127" fmla="*/ 1446613 h 10753365"/>
                <a:gd name="connsiteX128" fmla="*/ 3516425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47482 w 4913268"/>
                <a:gd name="connsiteY119" fmla="*/ 1968823 h 10753365"/>
                <a:gd name="connsiteX120" fmla="*/ 3419706 w 4913268"/>
                <a:gd name="connsiteY120" fmla="*/ 1776824 h 10753365"/>
                <a:gd name="connsiteX121" fmla="*/ 3438870 w 4913268"/>
                <a:gd name="connsiteY121" fmla="*/ 1724356 h 10753365"/>
                <a:gd name="connsiteX122" fmla="*/ 3505320 w 4913268"/>
                <a:gd name="connsiteY122" fmla="*/ 1667242 h 10753365"/>
                <a:gd name="connsiteX123" fmla="*/ 3465866 w 4913268"/>
                <a:gd name="connsiteY123" fmla="*/ 1600284 h 10753365"/>
                <a:gd name="connsiteX124" fmla="*/ 3422918 w 4913268"/>
                <a:gd name="connsiteY124" fmla="*/ 1581567 h 10753365"/>
                <a:gd name="connsiteX125" fmla="*/ 3513748 w 4913268"/>
                <a:gd name="connsiteY125" fmla="*/ 1556506 h 10753365"/>
                <a:gd name="connsiteX126" fmla="*/ 3567189 w 4913268"/>
                <a:gd name="connsiteY126" fmla="*/ 1502468 h 10753365"/>
                <a:gd name="connsiteX127" fmla="*/ 3542646 w 4913268"/>
                <a:gd name="connsiteY127" fmla="*/ 1446613 h 10753365"/>
                <a:gd name="connsiteX128" fmla="*/ 3516425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47482 w 4913268"/>
                <a:gd name="connsiteY119" fmla="*/ 1968823 h 10753365"/>
                <a:gd name="connsiteX120" fmla="*/ 3419706 w 4913268"/>
                <a:gd name="connsiteY120" fmla="*/ 1776824 h 10753365"/>
                <a:gd name="connsiteX121" fmla="*/ 3438870 w 4913268"/>
                <a:gd name="connsiteY121" fmla="*/ 1724356 h 10753365"/>
                <a:gd name="connsiteX122" fmla="*/ 3505320 w 4913268"/>
                <a:gd name="connsiteY122" fmla="*/ 1667242 h 10753365"/>
                <a:gd name="connsiteX123" fmla="*/ 3465866 w 4913268"/>
                <a:gd name="connsiteY123" fmla="*/ 1600284 h 10753365"/>
                <a:gd name="connsiteX124" fmla="*/ 3422918 w 4913268"/>
                <a:gd name="connsiteY124" fmla="*/ 1581567 h 10753365"/>
                <a:gd name="connsiteX125" fmla="*/ 3513748 w 4913268"/>
                <a:gd name="connsiteY125" fmla="*/ 1556506 h 10753365"/>
                <a:gd name="connsiteX126" fmla="*/ 3567189 w 4913268"/>
                <a:gd name="connsiteY126" fmla="*/ 1502468 h 10753365"/>
                <a:gd name="connsiteX127" fmla="*/ 3542646 w 4913268"/>
                <a:gd name="connsiteY127" fmla="*/ 1446613 h 10753365"/>
                <a:gd name="connsiteX128" fmla="*/ 3516425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136471 w 4913268"/>
                <a:gd name="connsiteY118" fmla="*/ 1964176 h 10753365"/>
                <a:gd name="connsiteX119" fmla="*/ 3301898 w 4913268"/>
                <a:gd name="connsiteY119" fmla="*/ 1987455 h 10753365"/>
                <a:gd name="connsiteX120" fmla="*/ 3419706 w 4913268"/>
                <a:gd name="connsiteY120" fmla="*/ 1776824 h 10753365"/>
                <a:gd name="connsiteX121" fmla="*/ 3438870 w 4913268"/>
                <a:gd name="connsiteY121" fmla="*/ 1724356 h 10753365"/>
                <a:gd name="connsiteX122" fmla="*/ 3505320 w 4913268"/>
                <a:gd name="connsiteY122" fmla="*/ 1667242 h 10753365"/>
                <a:gd name="connsiteX123" fmla="*/ 3465866 w 4913268"/>
                <a:gd name="connsiteY123" fmla="*/ 1600284 h 10753365"/>
                <a:gd name="connsiteX124" fmla="*/ 3422918 w 4913268"/>
                <a:gd name="connsiteY124" fmla="*/ 1581567 h 10753365"/>
                <a:gd name="connsiteX125" fmla="*/ 3513748 w 4913268"/>
                <a:gd name="connsiteY125" fmla="*/ 1556506 h 10753365"/>
                <a:gd name="connsiteX126" fmla="*/ 3567189 w 4913268"/>
                <a:gd name="connsiteY126" fmla="*/ 1502468 h 10753365"/>
                <a:gd name="connsiteX127" fmla="*/ 3542646 w 4913268"/>
                <a:gd name="connsiteY127" fmla="*/ 1446613 h 10753365"/>
                <a:gd name="connsiteX128" fmla="*/ 3516425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087631 w 4913268"/>
                <a:gd name="connsiteY118" fmla="*/ 1961071 h 10753365"/>
                <a:gd name="connsiteX119" fmla="*/ 3301898 w 4913268"/>
                <a:gd name="connsiteY119" fmla="*/ 1987455 h 10753365"/>
                <a:gd name="connsiteX120" fmla="*/ 3419706 w 4913268"/>
                <a:gd name="connsiteY120" fmla="*/ 1776824 h 10753365"/>
                <a:gd name="connsiteX121" fmla="*/ 3438870 w 4913268"/>
                <a:gd name="connsiteY121" fmla="*/ 1724356 h 10753365"/>
                <a:gd name="connsiteX122" fmla="*/ 3505320 w 4913268"/>
                <a:gd name="connsiteY122" fmla="*/ 1667242 h 10753365"/>
                <a:gd name="connsiteX123" fmla="*/ 3465866 w 4913268"/>
                <a:gd name="connsiteY123" fmla="*/ 1600284 h 10753365"/>
                <a:gd name="connsiteX124" fmla="*/ 3422918 w 4913268"/>
                <a:gd name="connsiteY124" fmla="*/ 1581567 h 10753365"/>
                <a:gd name="connsiteX125" fmla="*/ 3513748 w 4913268"/>
                <a:gd name="connsiteY125" fmla="*/ 1556506 h 10753365"/>
                <a:gd name="connsiteX126" fmla="*/ 3567189 w 4913268"/>
                <a:gd name="connsiteY126" fmla="*/ 1502468 h 10753365"/>
                <a:gd name="connsiteX127" fmla="*/ 3542646 w 4913268"/>
                <a:gd name="connsiteY127" fmla="*/ 1446613 h 10753365"/>
                <a:gd name="connsiteX128" fmla="*/ 3516425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087631 w 4913268"/>
                <a:gd name="connsiteY118" fmla="*/ 1961071 h 10753365"/>
                <a:gd name="connsiteX119" fmla="*/ 3308411 w 4913268"/>
                <a:gd name="connsiteY119" fmla="*/ 2018510 h 10753365"/>
                <a:gd name="connsiteX120" fmla="*/ 3419706 w 4913268"/>
                <a:gd name="connsiteY120" fmla="*/ 1776824 h 10753365"/>
                <a:gd name="connsiteX121" fmla="*/ 3438870 w 4913268"/>
                <a:gd name="connsiteY121" fmla="*/ 1724356 h 10753365"/>
                <a:gd name="connsiteX122" fmla="*/ 3505320 w 4913268"/>
                <a:gd name="connsiteY122" fmla="*/ 1667242 h 10753365"/>
                <a:gd name="connsiteX123" fmla="*/ 3465866 w 4913268"/>
                <a:gd name="connsiteY123" fmla="*/ 1600284 h 10753365"/>
                <a:gd name="connsiteX124" fmla="*/ 3422918 w 4913268"/>
                <a:gd name="connsiteY124" fmla="*/ 1581567 h 10753365"/>
                <a:gd name="connsiteX125" fmla="*/ 3513748 w 4913268"/>
                <a:gd name="connsiteY125" fmla="*/ 1556506 h 10753365"/>
                <a:gd name="connsiteX126" fmla="*/ 3567189 w 4913268"/>
                <a:gd name="connsiteY126" fmla="*/ 1502468 h 10753365"/>
                <a:gd name="connsiteX127" fmla="*/ 3542646 w 4913268"/>
                <a:gd name="connsiteY127" fmla="*/ 1446613 h 10753365"/>
                <a:gd name="connsiteX128" fmla="*/ 3516425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087631 w 4913268"/>
                <a:gd name="connsiteY118" fmla="*/ 1961071 h 10753365"/>
                <a:gd name="connsiteX119" fmla="*/ 3308411 w 4913268"/>
                <a:gd name="connsiteY119" fmla="*/ 2018510 h 10753365"/>
                <a:gd name="connsiteX120" fmla="*/ 3419706 w 4913268"/>
                <a:gd name="connsiteY120" fmla="*/ 1776824 h 10753365"/>
                <a:gd name="connsiteX121" fmla="*/ 3438870 w 4913268"/>
                <a:gd name="connsiteY121" fmla="*/ 1724356 h 10753365"/>
                <a:gd name="connsiteX122" fmla="*/ 3505320 w 4913268"/>
                <a:gd name="connsiteY122" fmla="*/ 1667242 h 10753365"/>
                <a:gd name="connsiteX123" fmla="*/ 3465866 w 4913268"/>
                <a:gd name="connsiteY123" fmla="*/ 1600284 h 10753365"/>
                <a:gd name="connsiteX124" fmla="*/ 3422918 w 4913268"/>
                <a:gd name="connsiteY124" fmla="*/ 1581567 h 10753365"/>
                <a:gd name="connsiteX125" fmla="*/ 3513748 w 4913268"/>
                <a:gd name="connsiteY125" fmla="*/ 1556506 h 10753365"/>
                <a:gd name="connsiteX126" fmla="*/ 3567189 w 4913268"/>
                <a:gd name="connsiteY126" fmla="*/ 1502468 h 10753365"/>
                <a:gd name="connsiteX127" fmla="*/ 3542646 w 4913268"/>
                <a:gd name="connsiteY127" fmla="*/ 1446613 h 10753365"/>
                <a:gd name="connsiteX128" fmla="*/ 3516425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087631 w 4913268"/>
                <a:gd name="connsiteY118" fmla="*/ 1961071 h 10753365"/>
                <a:gd name="connsiteX119" fmla="*/ 3308412 w 4913268"/>
                <a:gd name="connsiteY119" fmla="*/ 2006088 h 10753365"/>
                <a:gd name="connsiteX120" fmla="*/ 3419706 w 4913268"/>
                <a:gd name="connsiteY120" fmla="*/ 1776824 h 10753365"/>
                <a:gd name="connsiteX121" fmla="*/ 3438870 w 4913268"/>
                <a:gd name="connsiteY121" fmla="*/ 1724356 h 10753365"/>
                <a:gd name="connsiteX122" fmla="*/ 3505320 w 4913268"/>
                <a:gd name="connsiteY122" fmla="*/ 1667242 h 10753365"/>
                <a:gd name="connsiteX123" fmla="*/ 3465866 w 4913268"/>
                <a:gd name="connsiteY123" fmla="*/ 1600284 h 10753365"/>
                <a:gd name="connsiteX124" fmla="*/ 3422918 w 4913268"/>
                <a:gd name="connsiteY124" fmla="*/ 1581567 h 10753365"/>
                <a:gd name="connsiteX125" fmla="*/ 3513748 w 4913268"/>
                <a:gd name="connsiteY125" fmla="*/ 1556506 h 10753365"/>
                <a:gd name="connsiteX126" fmla="*/ 3567189 w 4913268"/>
                <a:gd name="connsiteY126" fmla="*/ 1502468 h 10753365"/>
                <a:gd name="connsiteX127" fmla="*/ 3542646 w 4913268"/>
                <a:gd name="connsiteY127" fmla="*/ 1446613 h 10753365"/>
                <a:gd name="connsiteX128" fmla="*/ 3516425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087631 w 4913268"/>
                <a:gd name="connsiteY118" fmla="*/ 1961071 h 10753365"/>
                <a:gd name="connsiteX119" fmla="*/ 3308412 w 4913268"/>
                <a:gd name="connsiteY119" fmla="*/ 2006088 h 10753365"/>
                <a:gd name="connsiteX120" fmla="*/ 3344817 w 4913268"/>
                <a:gd name="connsiteY120" fmla="*/ 1776824 h 10753365"/>
                <a:gd name="connsiteX121" fmla="*/ 3438870 w 4913268"/>
                <a:gd name="connsiteY121" fmla="*/ 1724356 h 10753365"/>
                <a:gd name="connsiteX122" fmla="*/ 3505320 w 4913268"/>
                <a:gd name="connsiteY122" fmla="*/ 1667242 h 10753365"/>
                <a:gd name="connsiteX123" fmla="*/ 3465866 w 4913268"/>
                <a:gd name="connsiteY123" fmla="*/ 1600284 h 10753365"/>
                <a:gd name="connsiteX124" fmla="*/ 3422918 w 4913268"/>
                <a:gd name="connsiteY124" fmla="*/ 1581567 h 10753365"/>
                <a:gd name="connsiteX125" fmla="*/ 3513748 w 4913268"/>
                <a:gd name="connsiteY125" fmla="*/ 1556506 h 10753365"/>
                <a:gd name="connsiteX126" fmla="*/ 3567189 w 4913268"/>
                <a:gd name="connsiteY126" fmla="*/ 1502468 h 10753365"/>
                <a:gd name="connsiteX127" fmla="*/ 3542646 w 4913268"/>
                <a:gd name="connsiteY127" fmla="*/ 1446613 h 10753365"/>
                <a:gd name="connsiteX128" fmla="*/ 3516425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087631 w 4913268"/>
                <a:gd name="connsiteY118" fmla="*/ 1961071 h 10753365"/>
                <a:gd name="connsiteX119" fmla="*/ 3308412 w 4913268"/>
                <a:gd name="connsiteY119" fmla="*/ 2006088 h 10753365"/>
                <a:gd name="connsiteX120" fmla="*/ 3380634 w 4913268"/>
                <a:gd name="connsiteY120" fmla="*/ 1814089 h 10753365"/>
                <a:gd name="connsiteX121" fmla="*/ 3438870 w 4913268"/>
                <a:gd name="connsiteY121" fmla="*/ 1724356 h 10753365"/>
                <a:gd name="connsiteX122" fmla="*/ 3505320 w 4913268"/>
                <a:gd name="connsiteY122" fmla="*/ 1667242 h 10753365"/>
                <a:gd name="connsiteX123" fmla="*/ 3465866 w 4913268"/>
                <a:gd name="connsiteY123" fmla="*/ 1600284 h 10753365"/>
                <a:gd name="connsiteX124" fmla="*/ 3422918 w 4913268"/>
                <a:gd name="connsiteY124" fmla="*/ 1581567 h 10753365"/>
                <a:gd name="connsiteX125" fmla="*/ 3513748 w 4913268"/>
                <a:gd name="connsiteY125" fmla="*/ 1556506 h 10753365"/>
                <a:gd name="connsiteX126" fmla="*/ 3567189 w 4913268"/>
                <a:gd name="connsiteY126" fmla="*/ 1502468 h 10753365"/>
                <a:gd name="connsiteX127" fmla="*/ 3542646 w 4913268"/>
                <a:gd name="connsiteY127" fmla="*/ 1446613 h 10753365"/>
                <a:gd name="connsiteX128" fmla="*/ 3516425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087631 w 4913268"/>
                <a:gd name="connsiteY118" fmla="*/ 1961071 h 10753365"/>
                <a:gd name="connsiteX119" fmla="*/ 3308412 w 4913268"/>
                <a:gd name="connsiteY119" fmla="*/ 2006088 h 10753365"/>
                <a:gd name="connsiteX120" fmla="*/ 3380634 w 4913268"/>
                <a:gd name="connsiteY120" fmla="*/ 1814089 h 10753365"/>
                <a:gd name="connsiteX121" fmla="*/ 3438870 w 4913268"/>
                <a:gd name="connsiteY121" fmla="*/ 1724356 h 10753365"/>
                <a:gd name="connsiteX122" fmla="*/ 3505320 w 4913268"/>
                <a:gd name="connsiteY122" fmla="*/ 1667242 h 10753365"/>
                <a:gd name="connsiteX123" fmla="*/ 3465866 w 4913268"/>
                <a:gd name="connsiteY123" fmla="*/ 1600284 h 10753365"/>
                <a:gd name="connsiteX124" fmla="*/ 3422918 w 4913268"/>
                <a:gd name="connsiteY124" fmla="*/ 1581567 h 10753365"/>
                <a:gd name="connsiteX125" fmla="*/ 3513748 w 4913268"/>
                <a:gd name="connsiteY125" fmla="*/ 1556506 h 10753365"/>
                <a:gd name="connsiteX126" fmla="*/ 3567189 w 4913268"/>
                <a:gd name="connsiteY126" fmla="*/ 1502468 h 10753365"/>
                <a:gd name="connsiteX127" fmla="*/ 3542646 w 4913268"/>
                <a:gd name="connsiteY127" fmla="*/ 1446613 h 10753365"/>
                <a:gd name="connsiteX128" fmla="*/ 3516425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087631 w 4913268"/>
                <a:gd name="connsiteY118" fmla="*/ 1961071 h 10753365"/>
                <a:gd name="connsiteX119" fmla="*/ 3308412 w 4913268"/>
                <a:gd name="connsiteY119" fmla="*/ 2006088 h 10753365"/>
                <a:gd name="connsiteX120" fmla="*/ 3380634 w 4913268"/>
                <a:gd name="connsiteY120" fmla="*/ 1814089 h 10753365"/>
                <a:gd name="connsiteX121" fmla="*/ 3429103 w 4913268"/>
                <a:gd name="connsiteY121" fmla="*/ 1739883 h 10753365"/>
                <a:gd name="connsiteX122" fmla="*/ 3505320 w 4913268"/>
                <a:gd name="connsiteY122" fmla="*/ 1667242 h 10753365"/>
                <a:gd name="connsiteX123" fmla="*/ 3465866 w 4913268"/>
                <a:gd name="connsiteY123" fmla="*/ 1600284 h 10753365"/>
                <a:gd name="connsiteX124" fmla="*/ 3422918 w 4913268"/>
                <a:gd name="connsiteY124" fmla="*/ 1581567 h 10753365"/>
                <a:gd name="connsiteX125" fmla="*/ 3513748 w 4913268"/>
                <a:gd name="connsiteY125" fmla="*/ 1556506 h 10753365"/>
                <a:gd name="connsiteX126" fmla="*/ 3567189 w 4913268"/>
                <a:gd name="connsiteY126" fmla="*/ 1502468 h 10753365"/>
                <a:gd name="connsiteX127" fmla="*/ 3542646 w 4913268"/>
                <a:gd name="connsiteY127" fmla="*/ 1446613 h 10753365"/>
                <a:gd name="connsiteX128" fmla="*/ 3516425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087631 w 4913268"/>
                <a:gd name="connsiteY118" fmla="*/ 1961071 h 10753365"/>
                <a:gd name="connsiteX119" fmla="*/ 3308412 w 4913268"/>
                <a:gd name="connsiteY119" fmla="*/ 2006088 h 10753365"/>
                <a:gd name="connsiteX120" fmla="*/ 3380634 w 4913268"/>
                <a:gd name="connsiteY120" fmla="*/ 1814089 h 10753365"/>
                <a:gd name="connsiteX121" fmla="*/ 3429103 w 4913268"/>
                <a:gd name="connsiteY121" fmla="*/ 1739883 h 10753365"/>
                <a:gd name="connsiteX122" fmla="*/ 3485784 w 4913268"/>
                <a:gd name="connsiteY122" fmla="*/ 1688980 h 10753365"/>
                <a:gd name="connsiteX123" fmla="*/ 3465866 w 4913268"/>
                <a:gd name="connsiteY123" fmla="*/ 1600284 h 10753365"/>
                <a:gd name="connsiteX124" fmla="*/ 3422918 w 4913268"/>
                <a:gd name="connsiteY124" fmla="*/ 1581567 h 10753365"/>
                <a:gd name="connsiteX125" fmla="*/ 3513748 w 4913268"/>
                <a:gd name="connsiteY125" fmla="*/ 1556506 h 10753365"/>
                <a:gd name="connsiteX126" fmla="*/ 3567189 w 4913268"/>
                <a:gd name="connsiteY126" fmla="*/ 1502468 h 10753365"/>
                <a:gd name="connsiteX127" fmla="*/ 3542646 w 4913268"/>
                <a:gd name="connsiteY127" fmla="*/ 1446613 h 10753365"/>
                <a:gd name="connsiteX128" fmla="*/ 3516425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087631 w 4913268"/>
                <a:gd name="connsiteY118" fmla="*/ 1961071 h 10753365"/>
                <a:gd name="connsiteX119" fmla="*/ 3308412 w 4913268"/>
                <a:gd name="connsiteY119" fmla="*/ 2006088 h 10753365"/>
                <a:gd name="connsiteX120" fmla="*/ 3380634 w 4913268"/>
                <a:gd name="connsiteY120" fmla="*/ 1814089 h 10753365"/>
                <a:gd name="connsiteX121" fmla="*/ 3429103 w 4913268"/>
                <a:gd name="connsiteY121" fmla="*/ 1739883 h 10753365"/>
                <a:gd name="connsiteX122" fmla="*/ 3485784 w 4913268"/>
                <a:gd name="connsiteY122" fmla="*/ 1688980 h 10753365"/>
                <a:gd name="connsiteX123" fmla="*/ 3465866 w 4913268"/>
                <a:gd name="connsiteY123" fmla="*/ 1600284 h 10753365"/>
                <a:gd name="connsiteX124" fmla="*/ 3331749 w 4913268"/>
                <a:gd name="connsiteY124" fmla="*/ 1593989 h 10753365"/>
                <a:gd name="connsiteX125" fmla="*/ 3513748 w 4913268"/>
                <a:gd name="connsiteY125" fmla="*/ 1556506 h 10753365"/>
                <a:gd name="connsiteX126" fmla="*/ 3567189 w 4913268"/>
                <a:gd name="connsiteY126" fmla="*/ 1502468 h 10753365"/>
                <a:gd name="connsiteX127" fmla="*/ 3542646 w 4913268"/>
                <a:gd name="connsiteY127" fmla="*/ 1446613 h 10753365"/>
                <a:gd name="connsiteX128" fmla="*/ 3516425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087631 w 4913268"/>
                <a:gd name="connsiteY118" fmla="*/ 1961071 h 10753365"/>
                <a:gd name="connsiteX119" fmla="*/ 3308412 w 4913268"/>
                <a:gd name="connsiteY119" fmla="*/ 2006088 h 10753365"/>
                <a:gd name="connsiteX120" fmla="*/ 3380634 w 4913268"/>
                <a:gd name="connsiteY120" fmla="*/ 1814089 h 10753365"/>
                <a:gd name="connsiteX121" fmla="*/ 3429103 w 4913268"/>
                <a:gd name="connsiteY121" fmla="*/ 1739883 h 10753365"/>
                <a:gd name="connsiteX122" fmla="*/ 3485784 w 4913268"/>
                <a:gd name="connsiteY122" fmla="*/ 1688980 h 10753365"/>
                <a:gd name="connsiteX123" fmla="*/ 3413770 w 4913268"/>
                <a:gd name="connsiteY123" fmla="*/ 1665497 h 10753365"/>
                <a:gd name="connsiteX124" fmla="*/ 3331749 w 4913268"/>
                <a:gd name="connsiteY124" fmla="*/ 1593989 h 10753365"/>
                <a:gd name="connsiteX125" fmla="*/ 3513748 w 4913268"/>
                <a:gd name="connsiteY125" fmla="*/ 1556506 h 10753365"/>
                <a:gd name="connsiteX126" fmla="*/ 3567189 w 4913268"/>
                <a:gd name="connsiteY126" fmla="*/ 1502468 h 10753365"/>
                <a:gd name="connsiteX127" fmla="*/ 3542646 w 4913268"/>
                <a:gd name="connsiteY127" fmla="*/ 1446613 h 10753365"/>
                <a:gd name="connsiteX128" fmla="*/ 3516425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087631 w 4913268"/>
                <a:gd name="connsiteY118" fmla="*/ 1961071 h 10753365"/>
                <a:gd name="connsiteX119" fmla="*/ 3308412 w 4913268"/>
                <a:gd name="connsiteY119" fmla="*/ 2006088 h 10753365"/>
                <a:gd name="connsiteX120" fmla="*/ 3380634 w 4913268"/>
                <a:gd name="connsiteY120" fmla="*/ 1814089 h 10753365"/>
                <a:gd name="connsiteX121" fmla="*/ 3429103 w 4913268"/>
                <a:gd name="connsiteY121" fmla="*/ 1739883 h 10753365"/>
                <a:gd name="connsiteX122" fmla="*/ 3485784 w 4913268"/>
                <a:gd name="connsiteY122" fmla="*/ 1688980 h 10753365"/>
                <a:gd name="connsiteX123" fmla="*/ 3413770 w 4913268"/>
                <a:gd name="connsiteY123" fmla="*/ 1665497 h 10753365"/>
                <a:gd name="connsiteX124" fmla="*/ 3331749 w 4913268"/>
                <a:gd name="connsiteY124" fmla="*/ 1593989 h 10753365"/>
                <a:gd name="connsiteX125" fmla="*/ 3461651 w 4913268"/>
                <a:gd name="connsiteY125" fmla="*/ 1599981 h 10753365"/>
                <a:gd name="connsiteX126" fmla="*/ 3567189 w 4913268"/>
                <a:gd name="connsiteY126" fmla="*/ 1502468 h 10753365"/>
                <a:gd name="connsiteX127" fmla="*/ 3542646 w 4913268"/>
                <a:gd name="connsiteY127" fmla="*/ 1446613 h 10753365"/>
                <a:gd name="connsiteX128" fmla="*/ 3516425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087631 w 4913268"/>
                <a:gd name="connsiteY118" fmla="*/ 1961071 h 10753365"/>
                <a:gd name="connsiteX119" fmla="*/ 3308412 w 4913268"/>
                <a:gd name="connsiteY119" fmla="*/ 2006088 h 10753365"/>
                <a:gd name="connsiteX120" fmla="*/ 3380634 w 4913268"/>
                <a:gd name="connsiteY120" fmla="*/ 1814089 h 10753365"/>
                <a:gd name="connsiteX121" fmla="*/ 3429103 w 4913268"/>
                <a:gd name="connsiteY121" fmla="*/ 1739883 h 10753365"/>
                <a:gd name="connsiteX122" fmla="*/ 3485784 w 4913268"/>
                <a:gd name="connsiteY122" fmla="*/ 1688980 h 10753365"/>
                <a:gd name="connsiteX123" fmla="*/ 3413770 w 4913268"/>
                <a:gd name="connsiteY123" fmla="*/ 1665497 h 10753365"/>
                <a:gd name="connsiteX124" fmla="*/ 3331749 w 4913268"/>
                <a:gd name="connsiteY124" fmla="*/ 1593989 h 10753365"/>
                <a:gd name="connsiteX125" fmla="*/ 3461651 w 4913268"/>
                <a:gd name="connsiteY125" fmla="*/ 1599981 h 10753365"/>
                <a:gd name="connsiteX126" fmla="*/ 3554165 w 4913268"/>
                <a:gd name="connsiteY126" fmla="*/ 1552155 h 10753365"/>
                <a:gd name="connsiteX127" fmla="*/ 3542646 w 4913268"/>
                <a:gd name="connsiteY127" fmla="*/ 1446613 h 10753365"/>
                <a:gd name="connsiteX128" fmla="*/ 3516425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603854 w 4913268"/>
                <a:gd name="connsiteY133" fmla="*/ 1067746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087631 w 4913268"/>
                <a:gd name="connsiteY118" fmla="*/ 1961071 h 10753365"/>
                <a:gd name="connsiteX119" fmla="*/ 3308412 w 4913268"/>
                <a:gd name="connsiteY119" fmla="*/ 2006088 h 10753365"/>
                <a:gd name="connsiteX120" fmla="*/ 3380634 w 4913268"/>
                <a:gd name="connsiteY120" fmla="*/ 1814089 h 10753365"/>
                <a:gd name="connsiteX121" fmla="*/ 3429103 w 4913268"/>
                <a:gd name="connsiteY121" fmla="*/ 1739883 h 10753365"/>
                <a:gd name="connsiteX122" fmla="*/ 3485784 w 4913268"/>
                <a:gd name="connsiteY122" fmla="*/ 1688980 h 10753365"/>
                <a:gd name="connsiteX123" fmla="*/ 3413770 w 4913268"/>
                <a:gd name="connsiteY123" fmla="*/ 1665497 h 10753365"/>
                <a:gd name="connsiteX124" fmla="*/ 3331749 w 4913268"/>
                <a:gd name="connsiteY124" fmla="*/ 1593989 h 10753365"/>
                <a:gd name="connsiteX125" fmla="*/ 3461651 w 4913268"/>
                <a:gd name="connsiteY125" fmla="*/ 1599981 h 10753365"/>
                <a:gd name="connsiteX126" fmla="*/ 3554165 w 4913268"/>
                <a:gd name="connsiteY126" fmla="*/ 1552155 h 10753365"/>
                <a:gd name="connsiteX127" fmla="*/ 3542646 w 4913268"/>
                <a:gd name="connsiteY127" fmla="*/ 1446613 h 10753365"/>
                <a:gd name="connsiteX128" fmla="*/ 3516425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70650 w 4913268"/>
                <a:gd name="connsiteY132" fmla="*/ 1143209 h 10753365"/>
                <a:gd name="connsiteX133" fmla="*/ 3571294 w 4913268"/>
                <a:gd name="connsiteY133" fmla="*/ 1070852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087631 w 4913268"/>
                <a:gd name="connsiteY118" fmla="*/ 1961071 h 10753365"/>
                <a:gd name="connsiteX119" fmla="*/ 3308412 w 4913268"/>
                <a:gd name="connsiteY119" fmla="*/ 2006088 h 10753365"/>
                <a:gd name="connsiteX120" fmla="*/ 3380634 w 4913268"/>
                <a:gd name="connsiteY120" fmla="*/ 1814089 h 10753365"/>
                <a:gd name="connsiteX121" fmla="*/ 3429103 w 4913268"/>
                <a:gd name="connsiteY121" fmla="*/ 1739883 h 10753365"/>
                <a:gd name="connsiteX122" fmla="*/ 3485784 w 4913268"/>
                <a:gd name="connsiteY122" fmla="*/ 1688980 h 10753365"/>
                <a:gd name="connsiteX123" fmla="*/ 3413770 w 4913268"/>
                <a:gd name="connsiteY123" fmla="*/ 1665497 h 10753365"/>
                <a:gd name="connsiteX124" fmla="*/ 3331749 w 4913268"/>
                <a:gd name="connsiteY124" fmla="*/ 1593989 h 10753365"/>
                <a:gd name="connsiteX125" fmla="*/ 3461651 w 4913268"/>
                <a:gd name="connsiteY125" fmla="*/ 1599981 h 10753365"/>
                <a:gd name="connsiteX126" fmla="*/ 3554165 w 4913268"/>
                <a:gd name="connsiteY126" fmla="*/ 1552155 h 10753365"/>
                <a:gd name="connsiteX127" fmla="*/ 3542646 w 4913268"/>
                <a:gd name="connsiteY127" fmla="*/ 1446613 h 10753365"/>
                <a:gd name="connsiteX128" fmla="*/ 3516425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38182 w 4913268"/>
                <a:gd name="connsiteY131" fmla="*/ 1208659 h 10753365"/>
                <a:gd name="connsiteX132" fmla="*/ 3641346 w 4913268"/>
                <a:gd name="connsiteY132" fmla="*/ 1168053 h 10753365"/>
                <a:gd name="connsiteX133" fmla="*/ 3571294 w 4913268"/>
                <a:gd name="connsiteY133" fmla="*/ 1070852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087631 w 4913268"/>
                <a:gd name="connsiteY118" fmla="*/ 1961071 h 10753365"/>
                <a:gd name="connsiteX119" fmla="*/ 3308412 w 4913268"/>
                <a:gd name="connsiteY119" fmla="*/ 2006088 h 10753365"/>
                <a:gd name="connsiteX120" fmla="*/ 3380634 w 4913268"/>
                <a:gd name="connsiteY120" fmla="*/ 1814089 h 10753365"/>
                <a:gd name="connsiteX121" fmla="*/ 3429103 w 4913268"/>
                <a:gd name="connsiteY121" fmla="*/ 1739883 h 10753365"/>
                <a:gd name="connsiteX122" fmla="*/ 3485784 w 4913268"/>
                <a:gd name="connsiteY122" fmla="*/ 1688980 h 10753365"/>
                <a:gd name="connsiteX123" fmla="*/ 3413770 w 4913268"/>
                <a:gd name="connsiteY123" fmla="*/ 1665497 h 10753365"/>
                <a:gd name="connsiteX124" fmla="*/ 3331749 w 4913268"/>
                <a:gd name="connsiteY124" fmla="*/ 1593989 h 10753365"/>
                <a:gd name="connsiteX125" fmla="*/ 3461651 w 4913268"/>
                <a:gd name="connsiteY125" fmla="*/ 1599981 h 10753365"/>
                <a:gd name="connsiteX126" fmla="*/ 3554165 w 4913268"/>
                <a:gd name="connsiteY126" fmla="*/ 1552155 h 10753365"/>
                <a:gd name="connsiteX127" fmla="*/ 3542646 w 4913268"/>
                <a:gd name="connsiteY127" fmla="*/ 1446613 h 10753365"/>
                <a:gd name="connsiteX128" fmla="*/ 3516425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95440 w 4913268"/>
                <a:gd name="connsiteY130" fmla="*/ 1277741 h 10753365"/>
                <a:gd name="connsiteX131" fmla="*/ 3712134 w 4913268"/>
                <a:gd name="connsiteY131" fmla="*/ 1249029 h 10753365"/>
                <a:gd name="connsiteX132" fmla="*/ 3641346 w 4913268"/>
                <a:gd name="connsiteY132" fmla="*/ 1168053 h 10753365"/>
                <a:gd name="connsiteX133" fmla="*/ 3571294 w 4913268"/>
                <a:gd name="connsiteY133" fmla="*/ 1070852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087631 w 4913268"/>
                <a:gd name="connsiteY118" fmla="*/ 1961071 h 10753365"/>
                <a:gd name="connsiteX119" fmla="*/ 3308412 w 4913268"/>
                <a:gd name="connsiteY119" fmla="*/ 2006088 h 10753365"/>
                <a:gd name="connsiteX120" fmla="*/ 3380634 w 4913268"/>
                <a:gd name="connsiteY120" fmla="*/ 1814089 h 10753365"/>
                <a:gd name="connsiteX121" fmla="*/ 3429103 w 4913268"/>
                <a:gd name="connsiteY121" fmla="*/ 1739883 h 10753365"/>
                <a:gd name="connsiteX122" fmla="*/ 3485784 w 4913268"/>
                <a:gd name="connsiteY122" fmla="*/ 1688980 h 10753365"/>
                <a:gd name="connsiteX123" fmla="*/ 3413770 w 4913268"/>
                <a:gd name="connsiteY123" fmla="*/ 1665497 h 10753365"/>
                <a:gd name="connsiteX124" fmla="*/ 3331749 w 4913268"/>
                <a:gd name="connsiteY124" fmla="*/ 1593989 h 10753365"/>
                <a:gd name="connsiteX125" fmla="*/ 3461651 w 4913268"/>
                <a:gd name="connsiteY125" fmla="*/ 1599981 h 10753365"/>
                <a:gd name="connsiteX126" fmla="*/ 3554165 w 4913268"/>
                <a:gd name="connsiteY126" fmla="*/ 1552155 h 10753365"/>
                <a:gd name="connsiteX127" fmla="*/ 3542646 w 4913268"/>
                <a:gd name="connsiteY127" fmla="*/ 1446613 h 10753365"/>
                <a:gd name="connsiteX128" fmla="*/ 3516425 w 4913268"/>
                <a:gd name="connsiteY128" fmla="*/ 1355458 h 10753365"/>
                <a:gd name="connsiteX129" fmla="*/ 3625953 w 4913268"/>
                <a:gd name="connsiteY129" fmla="*/ 1303279 h 10753365"/>
                <a:gd name="connsiteX130" fmla="*/ 3675904 w 4913268"/>
                <a:gd name="connsiteY130" fmla="*/ 1324322 h 10753365"/>
                <a:gd name="connsiteX131" fmla="*/ 3712134 w 4913268"/>
                <a:gd name="connsiteY131" fmla="*/ 1249029 h 10753365"/>
                <a:gd name="connsiteX132" fmla="*/ 3641346 w 4913268"/>
                <a:gd name="connsiteY132" fmla="*/ 1168053 h 10753365"/>
                <a:gd name="connsiteX133" fmla="*/ 3571294 w 4913268"/>
                <a:gd name="connsiteY133" fmla="*/ 1070852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087631 w 4913268"/>
                <a:gd name="connsiteY118" fmla="*/ 1961071 h 10753365"/>
                <a:gd name="connsiteX119" fmla="*/ 3308412 w 4913268"/>
                <a:gd name="connsiteY119" fmla="*/ 2006088 h 10753365"/>
                <a:gd name="connsiteX120" fmla="*/ 3380634 w 4913268"/>
                <a:gd name="connsiteY120" fmla="*/ 1814089 h 10753365"/>
                <a:gd name="connsiteX121" fmla="*/ 3429103 w 4913268"/>
                <a:gd name="connsiteY121" fmla="*/ 1739883 h 10753365"/>
                <a:gd name="connsiteX122" fmla="*/ 3485784 w 4913268"/>
                <a:gd name="connsiteY122" fmla="*/ 1688980 h 10753365"/>
                <a:gd name="connsiteX123" fmla="*/ 3413770 w 4913268"/>
                <a:gd name="connsiteY123" fmla="*/ 1665497 h 10753365"/>
                <a:gd name="connsiteX124" fmla="*/ 3331749 w 4913268"/>
                <a:gd name="connsiteY124" fmla="*/ 1593989 h 10753365"/>
                <a:gd name="connsiteX125" fmla="*/ 3461651 w 4913268"/>
                <a:gd name="connsiteY125" fmla="*/ 1599981 h 10753365"/>
                <a:gd name="connsiteX126" fmla="*/ 3554165 w 4913268"/>
                <a:gd name="connsiteY126" fmla="*/ 1552155 h 10753365"/>
                <a:gd name="connsiteX127" fmla="*/ 3542646 w 4913268"/>
                <a:gd name="connsiteY127" fmla="*/ 1446613 h 10753365"/>
                <a:gd name="connsiteX128" fmla="*/ 3516425 w 4913268"/>
                <a:gd name="connsiteY128" fmla="*/ 1355458 h 10753365"/>
                <a:gd name="connsiteX129" fmla="*/ 3603161 w 4913268"/>
                <a:gd name="connsiteY129" fmla="*/ 1362282 h 10753365"/>
                <a:gd name="connsiteX130" fmla="*/ 3675904 w 4913268"/>
                <a:gd name="connsiteY130" fmla="*/ 1324322 h 10753365"/>
                <a:gd name="connsiteX131" fmla="*/ 3712134 w 4913268"/>
                <a:gd name="connsiteY131" fmla="*/ 1249029 h 10753365"/>
                <a:gd name="connsiteX132" fmla="*/ 3641346 w 4913268"/>
                <a:gd name="connsiteY132" fmla="*/ 1168053 h 10753365"/>
                <a:gd name="connsiteX133" fmla="*/ 3571294 w 4913268"/>
                <a:gd name="connsiteY133" fmla="*/ 1070852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087631 w 4913268"/>
                <a:gd name="connsiteY118" fmla="*/ 1961071 h 10753365"/>
                <a:gd name="connsiteX119" fmla="*/ 3308412 w 4913268"/>
                <a:gd name="connsiteY119" fmla="*/ 2006088 h 10753365"/>
                <a:gd name="connsiteX120" fmla="*/ 3380634 w 4913268"/>
                <a:gd name="connsiteY120" fmla="*/ 1814089 h 10753365"/>
                <a:gd name="connsiteX121" fmla="*/ 3429103 w 4913268"/>
                <a:gd name="connsiteY121" fmla="*/ 1739883 h 10753365"/>
                <a:gd name="connsiteX122" fmla="*/ 3485784 w 4913268"/>
                <a:gd name="connsiteY122" fmla="*/ 1688980 h 10753365"/>
                <a:gd name="connsiteX123" fmla="*/ 3413770 w 4913268"/>
                <a:gd name="connsiteY123" fmla="*/ 1665497 h 10753365"/>
                <a:gd name="connsiteX124" fmla="*/ 3331749 w 4913268"/>
                <a:gd name="connsiteY124" fmla="*/ 1593989 h 10753365"/>
                <a:gd name="connsiteX125" fmla="*/ 3461651 w 4913268"/>
                <a:gd name="connsiteY125" fmla="*/ 1599981 h 10753365"/>
                <a:gd name="connsiteX126" fmla="*/ 3554165 w 4913268"/>
                <a:gd name="connsiteY126" fmla="*/ 1552155 h 10753365"/>
                <a:gd name="connsiteX127" fmla="*/ 3542646 w 4913268"/>
                <a:gd name="connsiteY127" fmla="*/ 1446613 h 10753365"/>
                <a:gd name="connsiteX128" fmla="*/ 3500145 w 4913268"/>
                <a:gd name="connsiteY128" fmla="*/ 1377196 h 10753365"/>
                <a:gd name="connsiteX129" fmla="*/ 3603161 w 4913268"/>
                <a:gd name="connsiteY129" fmla="*/ 1362282 h 10753365"/>
                <a:gd name="connsiteX130" fmla="*/ 3675904 w 4913268"/>
                <a:gd name="connsiteY130" fmla="*/ 1324322 h 10753365"/>
                <a:gd name="connsiteX131" fmla="*/ 3712134 w 4913268"/>
                <a:gd name="connsiteY131" fmla="*/ 1249029 h 10753365"/>
                <a:gd name="connsiteX132" fmla="*/ 3641346 w 4913268"/>
                <a:gd name="connsiteY132" fmla="*/ 1168053 h 10753365"/>
                <a:gd name="connsiteX133" fmla="*/ 3571294 w 4913268"/>
                <a:gd name="connsiteY133" fmla="*/ 1070852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087631 w 4913268"/>
                <a:gd name="connsiteY118" fmla="*/ 1961071 h 10753365"/>
                <a:gd name="connsiteX119" fmla="*/ 3308412 w 4913268"/>
                <a:gd name="connsiteY119" fmla="*/ 2006088 h 10753365"/>
                <a:gd name="connsiteX120" fmla="*/ 3380634 w 4913268"/>
                <a:gd name="connsiteY120" fmla="*/ 1814089 h 10753365"/>
                <a:gd name="connsiteX121" fmla="*/ 3429103 w 4913268"/>
                <a:gd name="connsiteY121" fmla="*/ 1739883 h 10753365"/>
                <a:gd name="connsiteX122" fmla="*/ 3485784 w 4913268"/>
                <a:gd name="connsiteY122" fmla="*/ 1688980 h 10753365"/>
                <a:gd name="connsiteX123" fmla="*/ 3413770 w 4913268"/>
                <a:gd name="connsiteY123" fmla="*/ 1665497 h 10753365"/>
                <a:gd name="connsiteX124" fmla="*/ 3331749 w 4913268"/>
                <a:gd name="connsiteY124" fmla="*/ 1593989 h 10753365"/>
                <a:gd name="connsiteX125" fmla="*/ 3461651 w 4913268"/>
                <a:gd name="connsiteY125" fmla="*/ 1599981 h 10753365"/>
                <a:gd name="connsiteX126" fmla="*/ 3554165 w 4913268"/>
                <a:gd name="connsiteY126" fmla="*/ 1552155 h 10753365"/>
                <a:gd name="connsiteX127" fmla="*/ 3503574 w 4913268"/>
                <a:gd name="connsiteY127" fmla="*/ 1493194 h 10753365"/>
                <a:gd name="connsiteX128" fmla="*/ 3500145 w 4913268"/>
                <a:gd name="connsiteY128" fmla="*/ 1377196 h 10753365"/>
                <a:gd name="connsiteX129" fmla="*/ 3603161 w 4913268"/>
                <a:gd name="connsiteY129" fmla="*/ 1362282 h 10753365"/>
                <a:gd name="connsiteX130" fmla="*/ 3675904 w 4913268"/>
                <a:gd name="connsiteY130" fmla="*/ 1324322 h 10753365"/>
                <a:gd name="connsiteX131" fmla="*/ 3712134 w 4913268"/>
                <a:gd name="connsiteY131" fmla="*/ 1249029 h 10753365"/>
                <a:gd name="connsiteX132" fmla="*/ 3641346 w 4913268"/>
                <a:gd name="connsiteY132" fmla="*/ 1168053 h 10753365"/>
                <a:gd name="connsiteX133" fmla="*/ 3571294 w 4913268"/>
                <a:gd name="connsiteY133" fmla="*/ 1070852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087631 w 4913268"/>
                <a:gd name="connsiteY118" fmla="*/ 1961071 h 10753365"/>
                <a:gd name="connsiteX119" fmla="*/ 3308412 w 4913268"/>
                <a:gd name="connsiteY119" fmla="*/ 2006088 h 10753365"/>
                <a:gd name="connsiteX120" fmla="*/ 3380634 w 4913268"/>
                <a:gd name="connsiteY120" fmla="*/ 1814089 h 10753365"/>
                <a:gd name="connsiteX121" fmla="*/ 3429103 w 4913268"/>
                <a:gd name="connsiteY121" fmla="*/ 1739883 h 10753365"/>
                <a:gd name="connsiteX122" fmla="*/ 3485784 w 4913268"/>
                <a:gd name="connsiteY122" fmla="*/ 1688980 h 10753365"/>
                <a:gd name="connsiteX123" fmla="*/ 3413770 w 4913268"/>
                <a:gd name="connsiteY123" fmla="*/ 1665497 h 10753365"/>
                <a:gd name="connsiteX124" fmla="*/ 3331749 w 4913268"/>
                <a:gd name="connsiteY124" fmla="*/ 1593989 h 10753365"/>
                <a:gd name="connsiteX125" fmla="*/ 3461651 w 4913268"/>
                <a:gd name="connsiteY125" fmla="*/ 1599981 h 10753365"/>
                <a:gd name="connsiteX126" fmla="*/ 3518349 w 4913268"/>
                <a:gd name="connsiteY126" fmla="*/ 1580104 h 10753365"/>
                <a:gd name="connsiteX127" fmla="*/ 3503574 w 4913268"/>
                <a:gd name="connsiteY127" fmla="*/ 1493194 h 10753365"/>
                <a:gd name="connsiteX128" fmla="*/ 3500145 w 4913268"/>
                <a:gd name="connsiteY128" fmla="*/ 1377196 h 10753365"/>
                <a:gd name="connsiteX129" fmla="*/ 3603161 w 4913268"/>
                <a:gd name="connsiteY129" fmla="*/ 1362282 h 10753365"/>
                <a:gd name="connsiteX130" fmla="*/ 3675904 w 4913268"/>
                <a:gd name="connsiteY130" fmla="*/ 1324322 h 10753365"/>
                <a:gd name="connsiteX131" fmla="*/ 3712134 w 4913268"/>
                <a:gd name="connsiteY131" fmla="*/ 1249029 h 10753365"/>
                <a:gd name="connsiteX132" fmla="*/ 3641346 w 4913268"/>
                <a:gd name="connsiteY132" fmla="*/ 1168053 h 10753365"/>
                <a:gd name="connsiteX133" fmla="*/ 3571294 w 4913268"/>
                <a:gd name="connsiteY133" fmla="*/ 1070852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087631 w 4913268"/>
                <a:gd name="connsiteY118" fmla="*/ 1961071 h 10753365"/>
                <a:gd name="connsiteX119" fmla="*/ 3308412 w 4913268"/>
                <a:gd name="connsiteY119" fmla="*/ 2006088 h 10753365"/>
                <a:gd name="connsiteX120" fmla="*/ 3380634 w 4913268"/>
                <a:gd name="connsiteY120" fmla="*/ 1814089 h 10753365"/>
                <a:gd name="connsiteX121" fmla="*/ 3429103 w 4913268"/>
                <a:gd name="connsiteY121" fmla="*/ 1739883 h 10753365"/>
                <a:gd name="connsiteX122" fmla="*/ 3485784 w 4913268"/>
                <a:gd name="connsiteY122" fmla="*/ 1688980 h 10753365"/>
                <a:gd name="connsiteX123" fmla="*/ 3413770 w 4913268"/>
                <a:gd name="connsiteY123" fmla="*/ 1665497 h 10753365"/>
                <a:gd name="connsiteX124" fmla="*/ 3335005 w 4913268"/>
                <a:gd name="connsiteY124" fmla="*/ 1637465 h 10753365"/>
                <a:gd name="connsiteX125" fmla="*/ 3461651 w 4913268"/>
                <a:gd name="connsiteY125" fmla="*/ 1599981 h 10753365"/>
                <a:gd name="connsiteX126" fmla="*/ 3518349 w 4913268"/>
                <a:gd name="connsiteY126" fmla="*/ 1580104 h 10753365"/>
                <a:gd name="connsiteX127" fmla="*/ 3503574 w 4913268"/>
                <a:gd name="connsiteY127" fmla="*/ 1493194 h 10753365"/>
                <a:gd name="connsiteX128" fmla="*/ 3500145 w 4913268"/>
                <a:gd name="connsiteY128" fmla="*/ 1377196 h 10753365"/>
                <a:gd name="connsiteX129" fmla="*/ 3603161 w 4913268"/>
                <a:gd name="connsiteY129" fmla="*/ 1362282 h 10753365"/>
                <a:gd name="connsiteX130" fmla="*/ 3675904 w 4913268"/>
                <a:gd name="connsiteY130" fmla="*/ 1324322 h 10753365"/>
                <a:gd name="connsiteX131" fmla="*/ 3712134 w 4913268"/>
                <a:gd name="connsiteY131" fmla="*/ 1249029 h 10753365"/>
                <a:gd name="connsiteX132" fmla="*/ 3641346 w 4913268"/>
                <a:gd name="connsiteY132" fmla="*/ 1168053 h 10753365"/>
                <a:gd name="connsiteX133" fmla="*/ 3571294 w 4913268"/>
                <a:gd name="connsiteY133" fmla="*/ 1070852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087631 w 4913268"/>
                <a:gd name="connsiteY118" fmla="*/ 1961071 h 10753365"/>
                <a:gd name="connsiteX119" fmla="*/ 3308412 w 4913268"/>
                <a:gd name="connsiteY119" fmla="*/ 2006088 h 10753365"/>
                <a:gd name="connsiteX120" fmla="*/ 3380634 w 4913268"/>
                <a:gd name="connsiteY120" fmla="*/ 1814089 h 10753365"/>
                <a:gd name="connsiteX121" fmla="*/ 3429103 w 4913268"/>
                <a:gd name="connsiteY121" fmla="*/ 1739883 h 10753365"/>
                <a:gd name="connsiteX122" fmla="*/ 3485784 w 4913268"/>
                <a:gd name="connsiteY122" fmla="*/ 1688980 h 10753365"/>
                <a:gd name="connsiteX123" fmla="*/ 3413770 w 4913268"/>
                <a:gd name="connsiteY123" fmla="*/ 1665497 h 10753365"/>
                <a:gd name="connsiteX124" fmla="*/ 3335005 w 4913268"/>
                <a:gd name="connsiteY124" fmla="*/ 1637465 h 10753365"/>
                <a:gd name="connsiteX125" fmla="*/ 3477932 w 4913268"/>
                <a:gd name="connsiteY125" fmla="*/ 1609298 h 10753365"/>
                <a:gd name="connsiteX126" fmla="*/ 3518349 w 4913268"/>
                <a:gd name="connsiteY126" fmla="*/ 1580104 h 10753365"/>
                <a:gd name="connsiteX127" fmla="*/ 3503574 w 4913268"/>
                <a:gd name="connsiteY127" fmla="*/ 1493194 h 10753365"/>
                <a:gd name="connsiteX128" fmla="*/ 3500145 w 4913268"/>
                <a:gd name="connsiteY128" fmla="*/ 1377196 h 10753365"/>
                <a:gd name="connsiteX129" fmla="*/ 3603161 w 4913268"/>
                <a:gd name="connsiteY129" fmla="*/ 1362282 h 10753365"/>
                <a:gd name="connsiteX130" fmla="*/ 3675904 w 4913268"/>
                <a:gd name="connsiteY130" fmla="*/ 1324322 h 10753365"/>
                <a:gd name="connsiteX131" fmla="*/ 3712134 w 4913268"/>
                <a:gd name="connsiteY131" fmla="*/ 1249029 h 10753365"/>
                <a:gd name="connsiteX132" fmla="*/ 3641346 w 4913268"/>
                <a:gd name="connsiteY132" fmla="*/ 1168053 h 10753365"/>
                <a:gd name="connsiteX133" fmla="*/ 3571294 w 4913268"/>
                <a:gd name="connsiteY133" fmla="*/ 1070852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087631 w 4913268"/>
                <a:gd name="connsiteY118" fmla="*/ 1961071 h 10753365"/>
                <a:gd name="connsiteX119" fmla="*/ 3308412 w 4913268"/>
                <a:gd name="connsiteY119" fmla="*/ 2006088 h 10753365"/>
                <a:gd name="connsiteX120" fmla="*/ 3380634 w 4913268"/>
                <a:gd name="connsiteY120" fmla="*/ 1814089 h 10753365"/>
                <a:gd name="connsiteX121" fmla="*/ 3429103 w 4913268"/>
                <a:gd name="connsiteY121" fmla="*/ 1739883 h 10753365"/>
                <a:gd name="connsiteX122" fmla="*/ 3485784 w 4913268"/>
                <a:gd name="connsiteY122" fmla="*/ 1688980 h 10753365"/>
                <a:gd name="connsiteX123" fmla="*/ 3407258 w 4913268"/>
                <a:gd name="connsiteY123" fmla="*/ 1631338 h 10753365"/>
                <a:gd name="connsiteX124" fmla="*/ 3335005 w 4913268"/>
                <a:gd name="connsiteY124" fmla="*/ 1637465 h 10753365"/>
                <a:gd name="connsiteX125" fmla="*/ 3477932 w 4913268"/>
                <a:gd name="connsiteY125" fmla="*/ 1609298 h 10753365"/>
                <a:gd name="connsiteX126" fmla="*/ 3518349 w 4913268"/>
                <a:gd name="connsiteY126" fmla="*/ 1580104 h 10753365"/>
                <a:gd name="connsiteX127" fmla="*/ 3503574 w 4913268"/>
                <a:gd name="connsiteY127" fmla="*/ 1493194 h 10753365"/>
                <a:gd name="connsiteX128" fmla="*/ 3500145 w 4913268"/>
                <a:gd name="connsiteY128" fmla="*/ 1377196 h 10753365"/>
                <a:gd name="connsiteX129" fmla="*/ 3603161 w 4913268"/>
                <a:gd name="connsiteY129" fmla="*/ 1362282 h 10753365"/>
                <a:gd name="connsiteX130" fmla="*/ 3675904 w 4913268"/>
                <a:gd name="connsiteY130" fmla="*/ 1324322 h 10753365"/>
                <a:gd name="connsiteX131" fmla="*/ 3712134 w 4913268"/>
                <a:gd name="connsiteY131" fmla="*/ 1249029 h 10753365"/>
                <a:gd name="connsiteX132" fmla="*/ 3641346 w 4913268"/>
                <a:gd name="connsiteY132" fmla="*/ 1168053 h 10753365"/>
                <a:gd name="connsiteX133" fmla="*/ 3571294 w 4913268"/>
                <a:gd name="connsiteY133" fmla="*/ 1070852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087631 w 4913268"/>
                <a:gd name="connsiteY118" fmla="*/ 1961071 h 10753365"/>
                <a:gd name="connsiteX119" fmla="*/ 3308412 w 4913268"/>
                <a:gd name="connsiteY119" fmla="*/ 2006088 h 10753365"/>
                <a:gd name="connsiteX120" fmla="*/ 3380634 w 4913268"/>
                <a:gd name="connsiteY120" fmla="*/ 1814089 h 10753365"/>
                <a:gd name="connsiteX121" fmla="*/ 3429103 w 4913268"/>
                <a:gd name="connsiteY121" fmla="*/ 1739883 h 10753365"/>
                <a:gd name="connsiteX122" fmla="*/ 3485784 w 4913268"/>
                <a:gd name="connsiteY122" fmla="*/ 1688980 h 10753365"/>
                <a:gd name="connsiteX123" fmla="*/ 3407258 w 4913268"/>
                <a:gd name="connsiteY123" fmla="*/ 1631338 h 10753365"/>
                <a:gd name="connsiteX124" fmla="*/ 3341517 w 4913268"/>
                <a:gd name="connsiteY124" fmla="*/ 1615727 h 10753365"/>
                <a:gd name="connsiteX125" fmla="*/ 3477932 w 4913268"/>
                <a:gd name="connsiteY125" fmla="*/ 1609298 h 10753365"/>
                <a:gd name="connsiteX126" fmla="*/ 3518349 w 4913268"/>
                <a:gd name="connsiteY126" fmla="*/ 1580104 h 10753365"/>
                <a:gd name="connsiteX127" fmla="*/ 3503574 w 4913268"/>
                <a:gd name="connsiteY127" fmla="*/ 1493194 h 10753365"/>
                <a:gd name="connsiteX128" fmla="*/ 3500145 w 4913268"/>
                <a:gd name="connsiteY128" fmla="*/ 1377196 h 10753365"/>
                <a:gd name="connsiteX129" fmla="*/ 3603161 w 4913268"/>
                <a:gd name="connsiteY129" fmla="*/ 1362282 h 10753365"/>
                <a:gd name="connsiteX130" fmla="*/ 3675904 w 4913268"/>
                <a:gd name="connsiteY130" fmla="*/ 1324322 h 10753365"/>
                <a:gd name="connsiteX131" fmla="*/ 3712134 w 4913268"/>
                <a:gd name="connsiteY131" fmla="*/ 1249029 h 10753365"/>
                <a:gd name="connsiteX132" fmla="*/ 3641346 w 4913268"/>
                <a:gd name="connsiteY132" fmla="*/ 1168053 h 10753365"/>
                <a:gd name="connsiteX133" fmla="*/ 3571294 w 4913268"/>
                <a:gd name="connsiteY133" fmla="*/ 1070852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087631 w 4913268"/>
                <a:gd name="connsiteY118" fmla="*/ 1961071 h 10753365"/>
                <a:gd name="connsiteX119" fmla="*/ 3308412 w 4913268"/>
                <a:gd name="connsiteY119" fmla="*/ 2006088 h 10753365"/>
                <a:gd name="connsiteX120" fmla="*/ 3380634 w 4913268"/>
                <a:gd name="connsiteY120" fmla="*/ 1814089 h 10753365"/>
                <a:gd name="connsiteX121" fmla="*/ 3429103 w 4913268"/>
                <a:gd name="connsiteY121" fmla="*/ 1739883 h 10753365"/>
                <a:gd name="connsiteX122" fmla="*/ 3485784 w 4913268"/>
                <a:gd name="connsiteY122" fmla="*/ 1688980 h 10753365"/>
                <a:gd name="connsiteX123" fmla="*/ 3407258 w 4913268"/>
                <a:gd name="connsiteY123" fmla="*/ 1631338 h 10753365"/>
                <a:gd name="connsiteX124" fmla="*/ 3341517 w 4913268"/>
                <a:gd name="connsiteY124" fmla="*/ 1615727 h 10753365"/>
                <a:gd name="connsiteX125" fmla="*/ 3477932 w 4913268"/>
                <a:gd name="connsiteY125" fmla="*/ 1609298 h 10753365"/>
                <a:gd name="connsiteX126" fmla="*/ 3518349 w 4913268"/>
                <a:gd name="connsiteY126" fmla="*/ 1580104 h 10753365"/>
                <a:gd name="connsiteX127" fmla="*/ 3503574 w 4913268"/>
                <a:gd name="connsiteY127" fmla="*/ 1493194 h 10753365"/>
                <a:gd name="connsiteX128" fmla="*/ 3500145 w 4913268"/>
                <a:gd name="connsiteY128" fmla="*/ 1377196 h 10753365"/>
                <a:gd name="connsiteX129" fmla="*/ 3603161 w 4913268"/>
                <a:gd name="connsiteY129" fmla="*/ 1362282 h 10753365"/>
                <a:gd name="connsiteX130" fmla="*/ 3675904 w 4913268"/>
                <a:gd name="connsiteY130" fmla="*/ 1324322 h 10753365"/>
                <a:gd name="connsiteX131" fmla="*/ 3712134 w 4913268"/>
                <a:gd name="connsiteY131" fmla="*/ 1249029 h 10753365"/>
                <a:gd name="connsiteX132" fmla="*/ 3641346 w 4913268"/>
                <a:gd name="connsiteY132" fmla="*/ 1168053 h 10753365"/>
                <a:gd name="connsiteX133" fmla="*/ 3571294 w 4913268"/>
                <a:gd name="connsiteY133" fmla="*/ 1070852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087631 w 4913268"/>
                <a:gd name="connsiteY118" fmla="*/ 1961071 h 10753365"/>
                <a:gd name="connsiteX119" fmla="*/ 3308412 w 4913268"/>
                <a:gd name="connsiteY119" fmla="*/ 2006088 h 10753365"/>
                <a:gd name="connsiteX120" fmla="*/ 3380634 w 4913268"/>
                <a:gd name="connsiteY120" fmla="*/ 1814089 h 10753365"/>
                <a:gd name="connsiteX121" fmla="*/ 3432360 w 4913268"/>
                <a:gd name="connsiteY121" fmla="*/ 1749199 h 10753365"/>
                <a:gd name="connsiteX122" fmla="*/ 3485784 w 4913268"/>
                <a:gd name="connsiteY122" fmla="*/ 1688980 h 10753365"/>
                <a:gd name="connsiteX123" fmla="*/ 3407258 w 4913268"/>
                <a:gd name="connsiteY123" fmla="*/ 1631338 h 10753365"/>
                <a:gd name="connsiteX124" fmla="*/ 3341517 w 4913268"/>
                <a:gd name="connsiteY124" fmla="*/ 1615727 h 10753365"/>
                <a:gd name="connsiteX125" fmla="*/ 3477932 w 4913268"/>
                <a:gd name="connsiteY125" fmla="*/ 1609298 h 10753365"/>
                <a:gd name="connsiteX126" fmla="*/ 3518349 w 4913268"/>
                <a:gd name="connsiteY126" fmla="*/ 1580104 h 10753365"/>
                <a:gd name="connsiteX127" fmla="*/ 3503574 w 4913268"/>
                <a:gd name="connsiteY127" fmla="*/ 1493194 h 10753365"/>
                <a:gd name="connsiteX128" fmla="*/ 3500145 w 4913268"/>
                <a:gd name="connsiteY128" fmla="*/ 1377196 h 10753365"/>
                <a:gd name="connsiteX129" fmla="*/ 3603161 w 4913268"/>
                <a:gd name="connsiteY129" fmla="*/ 1362282 h 10753365"/>
                <a:gd name="connsiteX130" fmla="*/ 3675904 w 4913268"/>
                <a:gd name="connsiteY130" fmla="*/ 1324322 h 10753365"/>
                <a:gd name="connsiteX131" fmla="*/ 3712134 w 4913268"/>
                <a:gd name="connsiteY131" fmla="*/ 1249029 h 10753365"/>
                <a:gd name="connsiteX132" fmla="*/ 3641346 w 4913268"/>
                <a:gd name="connsiteY132" fmla="*/ 1168053 h 10753365"/>
                <a:gd name="connsiteX133" fmla="*/ 3571294 w 4913268"/>
                <a:gd name="connsiteY133" fmla="*/ 1070852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087631 w 4913268"/>
                <a:gd name="connsiteY118" fmla="*/ 1961071 h 10753365"/>
                <a:gd name="connsiteX119" fmla="*/ 3308412 w 4913268"/>
                <a:gd name="connsiteY119" fmla="*/ 2006088 h 10753365"/>
                <a:gd name="connsiteX120" fmla="*/ 3380634 w 4913268"/>
                <a:gd name="connsiteY120" fmla="*/ 1814089 h 10753365"/>
                <a:gd name="connsiteX121" fmla="*/ 3432360 w 4913268"/>
                <a:gd name="connsiteY121" fmla="*/ 1749199 h 10753365"/>
                <a:gd name="connsiteX122" fmla="*/ 3485784 w 4913268"/>
                <a:gd name="connsiteY122" fmla="*/ 1688980 h 10753365"/>
                <a:gd name="connsiteX123" fmla="*/ 3407258 w 4913268"/>
                <a:gd name="connsiteY123" fmla="*/ 1631338 h 10753365"/>
                <a:gd name="connsiteX124" fmla="*/ 3341517 w 4913268"/>
                <a:gd name="connsiteY124" fmla="*/ 1615727 h 10753365"/>
                <a:gd name="connsiteX125" fmla="*/ 3477932 w 4913268"/>
                <a:gd name="connsiteY125" fmla="*/ 1609298 h 10753365"/>
                <a:gd name="connsiteX126" fmla="*/ 3518349 w 4913268"/>
                <a:gd name="connsiteY126" fmla="*/ 1580104 h 10753365"/>
                <a:gd name="connsiteX127" fmla="*/ 3503574 w 4913268"/>
                <a:gd name="connsiteY127" fmla="*/ 1493194 h 10753365"/>
                <a:gd name="connsiteX128" fmla="*/ 3500145 w 4913268"/>
                <a:gd name="connsiteY128" fmla="*/ 1377196 h 10753365"/>
                <a:gd name="connsiteX129" fmla="*/ 3603161 w 4913268"/>
                <a:gd name="connsiteY129" fmla="*/ 1362282 h 10753365"/>
                <a:gd name="connsiteX130" fmla="*/ 3675904 w 4913268"/>
                <a:gd name="connsiteY130" fmla="*/ 1324322 h 10753365"/>
                <a:gd name="connsiteX131" fmla="*/ 3712134 w 4913268"/>
                <a:gd name="connsiteY131" fmla="*/ 1249029 h 10753365"/>
                <a:gd name="connsiteX132" fmla="*/ 3641346 w 4913268"/>
                <a:gd name="connsiteY132" fmla="*/ 1168053 h 10753365"/>
                <a:gd name="connsiteX133" fmla="*/ 3571294 w 4913268"/>
                <a:gd name="connsiteY133" fmla="*/ 1070852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494531 w 4913268"/>
                <a:gd name="connsiteY136" fmla="*/ 453484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087631 w 4913268"/>
                <a:gd name="connsiteY118" fmla="*/ 1961071 h 10753365"/>
                <a:gd name="connsiteX119" fmla="*/ 3308412 w 4913268"/>
                <a:gd name="connsiteY119" fmla="*/ 2006088 h 10753365"/>
                <a:gd name="connsiteX120" fmla="*/ 3380634 w 4913268"/>
                <a:gd name="connsiteY120" fmla="*/ 1814089 h 10753365"/>
                <a:gd name="connsiteX121" fmla="*/ 3432360 w 4913268"/>
                <a:gd name="connsiteY121" fmla="*/ 1749199 h 10753365"/>
                <a:gd name="connsiteX122" fmla="*/ 3485784 w 4913268"/>
                <a:gd name="connsiteY122" fmla="*/ 1688980 h 10753365"/>
                <a:gd name="connsiteX123" fmla="*/ 3407258 w 4913268"/>
                <a:gd name="connsiteY123" fmla="*/ 1631338 h 10753365"/>
                <a:gd name="connsiteX124" fmla="*/ 3341517 w 4913268"/>
                <a:gd name="connsiteY124" fmla="*/ 1615727 h 10753365"/>
                <a:gd name="connsiteX125" fmla="*/ 3477932 w 4913268"/>
                <a:gd name="connsiteY125" fmla="*/ 1609298 h 10753365"/>
                <a:gd name="connsiteX126" fmla="*/ 3518349 w 4913268"/>
                <a:gd name="connsiteY126" fmla="*/ 1580104 h 10753365"/>
                <a:gd name="connsiteX127" fmla="*/ 3503574 w 4913268"/>
                <a:gd name="connsiteY127" fmla="*/ 1493194 h 10753365"/>
                <a:gd name="connsiteX128" fmla="*/ 3500145 w 4913268"/>
                <a:gd name="connsiteY128" fmla="*/ 1377196 h 10753365"/>
                <a:gd name="connsiteX129" fmla="*/ 3603161 w 4913268"/>
                <a:gd name="connsiteY129" fmla="*/ 1362282 h 10753365"/>
                <a:gd name="connsiteX130" fmla="*/ 3675904 w 4913268"/>
                <a:gd name="connsiteY130" fmla="*/ 1324322 h 10753365"/>
                <a:gd name="connsiteX131" fmla="*/ 3712134 w 4913268"/>
                <a:gd name="connsiteY131" fmla="*/ 1249029 h 10753365"/>
                <a:gd name="connsiteX132" fmla="*/ 3641346 w 4913268"/>
                <a:gd name="connsiteY132" fmla="*/ 1168053 h 10753365"/>
                <a:gd name="connsiteX133" fmla="*/ 3571294 w 4913268"/>
                <a:gd name="connsiteY133" fmla="*/ 1070852 h 10753365"/>
                <a:gd name="connsiteX134" fmla="*/ 3497984 w 4913268"/>
                <a:gd name="connsiteY134" fmla="*/ 915570 h 10753365"/>
                <a:gd name="connsiteX135" fmla="*/ 3532436 w 4913268"/>
                <a:gd name="connsiteY135" fmla="*/ 751936 h 10753365"/>
                <a:gd name="connsiteX136" fmla="*/ 3533604 w 4913268"/>
                <a:gd name="connsiteY136" fmla="*/ 444168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087631 w 4913268"/>
                <a:gd name="connsiteY118" fmla="*/ 1961071 h 10753365"/>
                <a:gd name="connsiteX119" fmla="*/ 3308412 w 4913268"/>
                <a:gd name="connsiteY119" fmla="*/ 2006088 h 10753365"/>
                <a:gd name="connsiteX120" fmla="*/ 3380634 w 4913268"/>
                <a:gd name="connsiteY120" fmla="*/ 1814089 h 10753365"/>
                <a:gd name="connsiteX121" fmla="*/ 3432360 w 4913268"/>
                <a:gd name="connsiteY121" fmla="*/ 1749199 h 10753365"/>
                <a:gd name="connsiteX122" fmla="*/ 3485784 w 4913268"/>
                <a:gd name="connsiteY122" fmla="*/ 1688980 h 10753365"/>
                <a:gd name="connsiteX123" fmla="*/ 3407258 w 4913268"/>
                <a:gd name="connsiteY123" fmla="*/ 1631338 h 10753365"/>
                <a:gd name="connsiteX124" fmla="*/ 3341517 w 4913268"/>
                <a:gd name="connsiteY124" fmla="*/ 1615727 h 10753365"/>
                <a:gd name="connsiteX125" fmla="*/ 3477932 w 4913268"/>
                <a:gd name="connsiteY125" fmla="*/ 1609298 h 10753365"/>
                <a:gd name="connsiteX126" fmla="*/ 3518349 w 4913268"/>
                <a:gd name="connsiteY126" fmla="*/ 1580104 h 10753365"/>
                <a:gd name="connsiteX127" fmla="*/ 3503574 w 4913268"/>
                <a:gd name="connsiteY127" fmla="*/ 1493194 h 10753365"/>
                <a:gd name="connsiteX128" fmla="*/ 3500145 w 4913268"/>
                <a:gd name="connsiteY128" fmla="*/ 1377196 h 10753365"/>
                <a:gd name="connsiteX129" fmla="*/ 3603161 w 4913268"/>
                <a:gd name="connsiteY129" fmla="*/ 1362282 h 10753365"/>
                <a:gd name="connsiteX130" fmla="*/ 3675904 w 4913268"/>
                <a:gd name="connsiteY130" fmla="*/ 1324322 h 10753365"/>
                <a:gd name="connsiteX131" fmla="*/ 3712134 w 4913268"/>
                <a:gd name="connsiteY131" fmla="*/ 1249029 h 10753365"/>
                <a:gd name="connsiteX132" fmla="*/ 3641346 w 4913268"/>
                <a:gd name="connsiteY132" fmla="*/ 1168053 h 10753365"/>
                <a:gd name="connsiteX133" fmla="*/ 3571294 w 4913268"/>
                <a:gd name="connsiteY133" fmla="*/ 1070852 h 10753365"/>
                <a:gd name="connsiteX134" fmla="*/ 3497984 w 4913268"/>
                <a:gd name="connsiteY134" fmla="*/ 915570 h 10753365"/>
                <a:gd name="connsiteX135" fmla="*/ 3535692 w 4913268"/>
                <a:gd name="connsiteY135" fmla="*/ 751936 h 10753365"/>
                <a:gd name="connsiteX136" fmla="*/ 3533604 w 4913268"/>
                <a:gd name="connsiteY136" fmla="*/ 444168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29821 h 10753365"/>
                <a:gd name="connsiteX1" fmla="*/ 521192 w 4913268"/>
                <a:gd name="connsiteY1" fmla="*/ 3257382 h 10753365"/>
                <a:gd name="connsiteX2" fmla="*/ 332099 w 4913268"/>
                <a:gd name="connsiteY2" fmla="*/ 4071983 h 10753365"/>
                <a:gd name="connsiteX3" fmla="*/ 354011 w 4913268"/>
                <a:gd name="connsiteY3" fmla="*/ 5049884 h 10753365"/>
                <a:gd name="connsiteX4" fmla="*/ 305583 w 4913268"/>
                <a:gd name="connsiteY4" fmla="*/ 5636456 h 10753365"/>
                <a:gd name="connsiteX5" fmla="*/ 145298 w 4913268"/>
                <a:gd name="connsiteY5" fmla="*/ 6478633 h 10753365"/>
                <a:gd name="connsiteX6" fmla="*/ 95824 w 4913268"/>
                <a:gd name="connsiteY6" fmla="*/ 7341885 h 10753365"/>
                <a:gd name="connsiteX7" fmla="*/ 83682 w 4913268"/>
                <a:gd name="connsiteY7" fmla="*/ 7973256 h 10753365"/>
                <a:gd name="connsiteX8" fmla="*/ 51583 w 4913268"/>
                <a:gd name="connsiteY8" fmla="*/ 8240375 h 10753365"/>
                <a:gd name="connsiteX9" fmla="*/ 51583 w 4913268"/>
                <a:gd name="connsiteY9" fmla="*/ 8510285 h 10753365"/>
                <a:gd name="connsiteX10" fmla="*/ 158486 w 4913268"/>
                <a:gd name="connsiteY10" fmla="*/ 8664639 h 10753365"/>
                <a:gd name="connsiteX11" fmla="*/ 105733 w 4913268"/>
                <a:gd name="connsiteY11" fmla="*/ 8717392 h 10753365"/>
                <a:gd name="connsiteX12" fmla="*/ 193656 w 4913268"/>
                <a:gd name="connsiteY12" fmla="*/ 8787731 h 10753365"/>
                <a:gd name="connsiteX13" fmla="*/ 211240 w 4913268"/>
                <a:gd name="connsiteY13" fmla="*/ 8858069 h 10753365"/>
                <a:gd name="connsiteX14" fmla="*/ 211240 w 4913268"/>
                <a:gd name="connsiteY14" fmla="*/ 8910823 h 10753365"/>
                <a:gd name="connsiteX15" fmla="*/ 158486 w 4913268"/>
                <a:gd name="connsiteY15" fmla="*/ 8981162 h 10753365"/>
                <a:gd name="connsiteX16" fmla="*/ 105733 w 4913268"/>
                <a:gd name="connsiteY16" fmla="*/ 9086669 h 10753365"/>
                <a:gd name="connsiteX17" fmla="*/ 52979 w 4913268"/>
                <a:gd name="connsiteY17" fmla="*/ 9420777 h 10753365"/>
                <a:gd name="connsiteX18" fmla="*/ 225 w 4913268"/>
                <a:gd name="connsiteY18" fmla="*/ 9684546 h 10753365"/>
                <a:gd name="connsiteX19" fmla="*/ 35394 w 4913268"/>
                <a:gd name="connsiteY19" fmla="*/ 9807639 h 10753365"/>
                <a:gd name="connsiteX20" fmla="*/ 70563 w 4913268"/>
                <a:gd name="connsiteY20" fmla="*/ 9965900 h 10753365"/>
                <a:gd name="connsiteX21" fmla="*/ 228825 w 4913268"/>
                <a:gd name="connsiteY21" fmla="*/ 10212085 h 10753365"/>
                <a:gd name="connsiteX22" fmla="*/ 422256 w 4913268"/>
                <a:gd name="connsiteY22" fmla="*/ 10387931 h 10753365"/>
                <a:gd name="connsiteX23" fmla="*/ 527763 w 4913268"/>
                <a:gd name="connsiteY23" fmla="*/ 10405515 h 10753365"/>
                <a:gd name="connsiteX24" fmla="*/ 562933 w 4913268"/>
                <a:gd name="connsiteY24" fmla="*/ 10387931 h 10753365"/>
                <a:gd name="connsiteX25" fmla="*/ 510179 w 4913268"/>
                <a:gd name="connsiteY25" fmla="*/ 10264839 h 10753365"/>
                <a:gd name="connsiteX26" fmla="*/ 457425 w 4913268"/>
                <a:gd name="connsiteY26" fmla="*/ 10194500 h 10753365"/>
                <a:gd name="connsiteX27" fmla="*/ 369502 w 4913268"/>
                <a:gd name="connsiteY27" fmla="*/ 10071408 h 10753365"/>
                <a:gd name="connsiteX28" fmla="*/ 351917 w 4913268"/>
                <a:gd name="connsiteY28" fmla="*/ 9754885 h 10753365"/>
                <a:gd name="connsiteX29" fmla="*/ 422256 w 4913268"/>
                <a:gd name="connsiteY29" fmla="*/ 9561454 h 10753365"/>
                <a:gd name="connsiteX30" fmla="*/ 422256 w 4913268"/>
                <a:gd name="connsiteY30" fmla="*/ 9526285 h 10753365"/>
                <a:gd name="connsiteX31" fmla="*/ 527763 w 4913268"/>
                <a:gd name="connsiteY31" fmla="*/ 9684546 h 10753365"/>
                <a:gd name="connsiteX32" fmla="*/ 510179 w 4913268"/>
                <a:gd name="connsiteY32" fmla="*/ 9842808 h 10753365"/>
                <a:gd name="connsiteX33" fmla="*/ 492594 w 4913268"/>
                <a:gd name="connsiteY33" fmla="*/ 10001069 h 10753365"/>
                <a:gd name="connsiteX34" fmla="*/ 492594 w 4913268"/>
                <a:gd name="connsiteY34" fmla="*/ 10071408 h 10753365"/>
                <a:gd name="connsiteX35" fmla="*/ 562933 w 4913268"/>
                <a:gd name="connsiteY35" fmla="*/ 10088992 h 10753365"/>
                <a:gd name="connsiteX36" fmla="*/ 615686 w 4913268"/>
                <a:gd name="connsiteY36" fmla="*/ 9842808 h 10753365"/>
                <a:gd name="connsiteX37" fmla="*/ 615686 w 4913268"/>
                <a:gd name="connsiteY37" fmla="*/ 9579039 h 10753365"/>
                <a:gd name="connsiteX38" fmla="*/ 562933 w 4913268"/>
                <a:gd name="connsiteY38" fmla="*/ 9227346 h 10753365"/>
                <a:gd name="connsiteX39" fmla="*/ 527763 w 4913268"/>
                <a:gd name="connsiteY39" fmla="*/ 8998746 h 10753365"/>
                <a:gd name="connsiteX40" fmla="*/ 492594 w 4913268"/>
                <a:gd name="connsiteY40" fmla="*/ 8770146 h 10753365"/>
                <a:gd name="connsiteX41" fmla="*/ 562933 w 4913268"/>
                <a:gd name="connsiteY41" fmla="*/ 8488792 h 10753365"/>
                <a:gd name="connsiteX42" fmla="*/ 502642 w 4913268"/>
                <a:gd name="connsiteY42" fmla="*/ 8127051 h 10753365"/>
                <a:gd name="connsiteX43" fmla="*/ 974382 w 4913268"/>
                <a:gd name="connsiteY43" fmla="*/ 6405232 h 10753365"/>
                <a:gd name="connsiteX44" fmla="*/ 1067405 w 4913268"/>
                <a:gd name="connsiteY44" fmla="*/ 5522016 h 10753365"/>
                <a:gd name="connsiteX45" fmla="*/ 1093998 w 4913268"/>
                <a:gd name="connsiteY45" fmla="*/ 5024370 h 10753365"/>
                <a:gd name="connsiteX46" fmla="*/ 1130115 w 4913268"/>
                <a:gd name="connsiteY46" fmla="*/ 5096432 h 10753365"/>
                <a:gd name="connsiteX47" fmla="*/ 1207423 w 4913268"/>
                <a:gd name="connsiteY47" fmla="*/ 5549346 h 10753365"/>
                <a:gd name="connsiteX48" fmla="*/ 1325236 w 4913268"/>
                <a:gd name="connsiteY48" fmla="*/ 6214897 h 10753365"/>
                <a:gd name="connsiteX49" fmla="*/ 1193086 w 4913268"/>
                <a:gd name="connsiteY49" fmla="*/ 6647280 h 10753365"/>
                <a:gd name="connsiteX50" fmla="*/ 822515 w 4913268"/>
                <a:gd name="connsiteY50" fmla="*/ 7681524 h 10753365"/>
                <a:gd name="connsiteX51" fmla="*/ 698306 w 4913268"/>
                <a:gd name="connsiteY51" fmla="*/ 8703437 h 10753365"/>
                <a:gd name="connsiteX52" fmla="*/ 861871 w 4913268"/>
                <a:gd name="connsiteY52" fmla="*/ 9772469 h 10753365"/>
                <a:gd name="connsiteX53" fmla="*/ 1020133 w 4913268"/>
                <a:gd name="connsiteY53" fmla="*/ 10511023 h 10753365"/>
                <a:gd name="connsiteX54" fmla="*/ 1090471 w 4913268"/>
                <a:gd name="connsiteY54" fmla="*/ 10722039 h 10753365"/>
                <a:gd name="connsiteX55" fmla="*/ 1178394 w 4913268"/>
                <a:gd name="connsiteY55" fmla="*/ 10722039 h 10753365"/>
                <a:gd name="connsiteX56" fmla="*/ 1948698 w 4913268"/>
                <a:gd name="connsiteY56" fmla="*/ 10747439 h 10753365"/>
                <a:gd name="connsiteX57" fmla="*/ 2338979 w 4913268"/>
                <a:gd name="connsiteY57" fmla="*/ 10729854 h 10753365"/>
                <a:gd name="connsiteX58" fmla="*/ 2356563 w 4913268"/>
                <a:gd name="connsiteY58" fmla="*/ 9913146 h 10753365"/>
                <a:gd name="connsiteX59" fmla="*/ 2338979 w 4913268"/>
                <a:gd name="connsiteY59" fmla="*/ 9350439 h 10753365"/>
                <a:gd name="connsiteX60" fmla="*/ 2310160 w 4913268"/>
                <a:gd name="connsiteY60" fmla="*/ 8934758 h 10753365"/>
                <a:gd name="connsiteX61" fmla="*/ 2479656 w 4913268"/>
                <a:gd name="connsiteY61" fmla="*/ 8945992 h 10753365"/>
                <a:gd name="connsiteX62" fmla="*/ 2549994 w 4913268"/>
                <a:gd name="connsiteY62" fmla="*/ 8963577 h 10753365"/>
                <a:gd name="connsiteX63" fmla="*/ 2532410 w 4913268"/>
                <a:gd name="connsiteY63" fmla="*/ 9174592 h 10753365"/>
                <a:gd name="connsiteX64" fmla="*/ 2497240 w 4913268"/>
                <a:gd name="connsiteY64" fmla="*/ 9684546 h 10753365"/>
                <a:gd name="connsiteX65" fmla="*/ 2514825 w 4913268"/>
                <a:gd name="connsiteY65" fmla="*/ 10739623 h 10753365"/>
                <a:gd name="connsiteX66" fmla="*/ 2757590 w 4913268"/>
                <a:gd name="connsiteY66" fmla="*/ 10741089 h 10753365"/>
                <a:gd name="connsiteX67" fmla="*/ 3499563 w 4913268"/>
                <a:gd name="connsiteY67" fmla="*/ 10739623 h 10753365"/>
                <a:gd name="connsiteX68" fmla="*/ 3820483 w 4913268"/>
                <a:gd name="connsiteY68" fmla="*/ 10723504 h 10753365"/>
                <a:gd name="connsiteX69" fmla="*/ 3863467 w 4913268"/>
                <a:gd name="connsiteY69" fmla="*/ 10649746 h 10753365"/>
                <a:gd name="connsiteX70" fmla="*/ 3914756 w 4913268"/>
                <a:gd name="connsiteY70" fmla="*/ 10275585 h 10753365"/>
                <a:gd name="connsiteX71" fmla="*/ 4117956 w 4913268"/>
                <a:gd name="connsiteY71" fmla="*/ 9081296 h 10753365"/>
                <a:gd name="connsiteX72" fmla="*/ 4170011 w 4913268"/>
                <a:gd name="connsiteY72" fmla="*/ 8646217 h 10753365"/>
                <a:gd name="connsiteX73" fmla="*/ 4161486 w 4913268"/>
                <a:gd name="connsiteY73" fmla="*/ 7987466 h 10753365"/>
                <a:gd name="connsiteX74" fmla="*/ 4048340 w 4913268"/>
                <a:gd name="connsiteY74" fmla="*/ 7277281 h 10753365"/>
                <a:gd name="connsiteX75" fmla="*/ 3752447 w 4913268"/>
                <a:gd name="connsiteY75" fmla="*/ 6618683 h 10753365"/>
                <a:gd name="connsiteX76" fmla="*/ 3576297 w 4913268"/>
                <a:gd name="connsiteY76" fmla="*/ 6196030 h 10753365"/>
                <a:gd name="connsiteX77" fmla="*/ 3622656 w 4913268"/>
                <a:gd name="connsiteY77" fmla="*/ 5798346 h 10753365"/>
                <a:gd name="connsiteX78" fmla="*/ 3692994 w 4913268"/>
                <a:gd name="connsiteY78" fmla="*/ 5305977 h 10753365"/>
                <a:gd name="connsiteX79" fmla="*/ 3710579 w 4913268"/>
                <a:gd name="connsiteY79" fmla="*/ 5024623 h 10753365"/>
                <a:gd name="connsiteX80" fmla="*/ 3734304 w 4913268"/>
                <a:gd name="connsiteY80" fmla="*/ 5272762 h 10753365"/>
                <a:gd name="connsiteX81" fmla="*/ 3766752 w 4913268"/>
                <a:gd name="connsiteY81" fmla="*/ 5968331 h 10753365"/>
                <a:gd name="connsiteX82" fmla="*/ 3779452 w 4913268"/>
                <a:gd name="connsiteY82" fmla="*/ 6296089 h 10753365"/>
                <a:gd name="connsiteX83" fmla="*/ 3921594 w 4913268"/>
                <a:gd name="connsiteY83" fmla="*/ 6888592 h 10753365"/>
                <a:gd name="connsiteX84" fmla="*/ 4079856 w 4913268"/>
                <a:gd name="connsiteY84" fmla="*/ 7451300 h 10753365"/>
                <a:gd name="connsiteX85" fmla="*/ 4417591 w 4913268"/>
                <a:gd name="connsiteY85" fmla="*/ 8223349 h 10753365"/>
                <a:gd name="connsiteX86" fmla="*/ 4322970 w 4913268"/>
                <a:gd name="connsiteY86" fmla="*/ 8561363 h 10753365"/>
                <a:gd name="connsiteX87" fmla="*/ 4255213 w 4913268"/>
                <a:gd name="connsiteY87" fmla="*/ 8803362 h 10753365"/>
                <a:gd name="connsiteX88" fmla="*/ 4228348 w 4913268"/>
                <a:gd name="connsiteY88" fmla="*/ 9098392 h 10753365"/>
                <a:gd name="connsiteX89" fmla="*/ 4233233 w 4913268"/>
                <a:gd name="connsiteY89" fmla="*/ 9459365 h 10753365"/>
                <a:gd name="connsiteX90" fmla="*/ 4257656 w 4913268"/>
                <a:gd name="connsiteY90" fmla="*/ 9571223 h 10753365"/>
                <a:gd name="connsiteX91" fmla="*/ 4348510 w 4913268"/>
                <a:gd name="connsiteY91" fmla="*/ 9572200 h 10753365"/>
                <a:gd name="connsiteX92" fmla="*/ 4376840 w 4913268"/>
                <a:gd name="connsiteY92" fmla="*/ 9399773 h 10753365"/>
                <a:gd name="connsiteX93" fmla="*/ 4432525 w 4913268"/>
                <a:gd name="connsiteY93" fmla="*/ 9168242 h 10753365"/>
                <a:gd name="connsiteX94" fmla="*/ 4478929 w 4913268"/>
                <a:gd name="connsiteY94" fmla="*/ 8945015 h 10753365"/>
                <a:gd name="connsiteX95" fmla="*/ 4574667 w 4913268"/>
                <a:gd name="connsiteY95" fmla="*/ 9221485 h 10753365"/>
                <a:gd name="connsiteX96" fmla="*/ 4549267 w 4913268"/>
                <a:gd name="connsiteY96" fmla="*/ 9577085 h 10753365"/>
                <a:gd name="connsiteX97" fmla="*/ 4475998 w 4913268"/>
                <a:gd name="connsiteY97" fmla="*/ 9733392 h 10753365"/>
                <a:gd name="connsiteX98" fmla="*/ 4449133 w 4913268"/>
                <a:gd name="connsiteY98" fmla="*/ 9918519 h 10753365"/>
                <a:gd name="connsiteX99" fmla="*/ 4658194 w 4913268"/>
                <a:gd name="connsiteY99" fmla="*/ 9759281 h 10753365"/>
                <a:gd name="connsiteX100" fmla="*/ 4776890 w 4913268"/>
                <a:gd name="connsiteY100" fmla="*/ 9609323 h 10753365"/>
                <a:gd name="connsiteX101" fmla="*/ 4842344 w 4913268"/>
                <a:gd name="connsiteY101" fmla="*/ 9401727 h 10753365"/>
                <a:gd name="connsiteX102" fmla="*/ 4910240 w 4913268"/>
                <a:gd name="connsiteY102" fmla="*/ 9162869 h 10753365"/>
                <a:gd name="connsiteX103" fmla="*/ 4893633 w 4913268"/>
                <a:gd name="connsiteY103" fmla="*/ 8864908 h 10753365"/>
                <a:gd name="connsiteX104" fmla="*/ 4824201 w 4913268"/>
                <a:gd name="connsiteY104" fmla="*/ 8403661 h 10753365"/>
                <a:gd name="connsiteX105" fmla="*/ 4720438 w 4913268"/>
                <a:gd name="connsiteY105" fmla="*/ 7440972 h 10753365"/>
                <a:gd name="connsiteX106" fmla="*/ 4705086 w 4913268"/>
                <a:gd name="connsiteY106" fmla="*/ 6838629 h 10753365"/>
                <a:gd name="connsiteX107" fmla="*/ 4633144 w 4913268"/>
                <a:gd name="connsiteY107" fmla="*/ 6290437 h 10753365"/>
                <a:gd name="connsiteX108" fmla="*/ 4509423 w 4913268"/>
                <a:gd name="connsiteY108" fmla="*/ 5706515 h 10753365"/>
                <a:gd name="connsiteX109" fmla="*/ 4468950 w 4913268"/>
                <a:gd name="connsiteY109" fmla="*/ 4445726 h 10753365"/>
                <a:gd name="connsiteX110" fmla="*/ 4486334 w 4913268"/>
                <a:gd name="connsiteY110" fmla="*/ 3699407 h 10753365"/>
                <a:gd name="connsiteX111" fmla="*/ 4249079 w 4913268"/>
                <a:gd name="connsiteY111" fmla="*/ 3249034 h 10753365"/>
                <a:gd name="connsiteX112" fmla="*/ 3999320 w 4913268"/>
                <a:gd name="connsiteY112" fmla="*/ 3043106 h 10753365"/>
                <a:gd name="connsiteX113" fmla="*/ 3678324 w 4913268"/>
                <a:gd name="connsiteY113" fmla="*/ 2911584 h 10753365"/>
                <a:gd name="connsiteX114" fmla="*/ 3402429 w 4913268"/>
                <a:gd name="connsiteY114" fmla="*/ 2744764 h 10753365"/>
                <a:gd name="connsiteX115" fmla="*/ 3024779 w 4913268"/>
                <a:gd name="connsiteY115" fmla="*/ 2527608 h 10753365"/>
                <a:gd name="connsiteX116" fmla="*/ 2932566 w 4913268"/>
                <a:gd name="connsiteY116" fmla="*/ 2230460 h 10753365"/>
                <a:gd name="connsiteX117" fmla="*/ 2940426 w 4913268"/>
                <a:gd name="connsiteY117" fmla="*/ 1957360 h 10753365"/>
                <a:gd name="connsiteX118" fmla="*/ 3087631 w 4913268"/>
                <a:gd name="connsiteY118" fmla="*/ 1961071 h 10753365"/>
                <a:gd name="connsiteX119" fmla="*/ 3308412 w 4913268"/>
                <a:gd name="connsiteY119" fmla="*/ 2006088 h 10753365"/>
                <a:gd name="connsiteX120" fmla="*/ 3380634 w 4913268"/>
                <a:gd name="connsiteY120" fmla="*/ 1814089 h 10753365"/>
                <a:gd name="connsiteX121" fmla="*/ 3432360 w 4913268"/>
                <a:gd name="connsiteY121" fmla="*/ 1749199 h 10753365"/>
                <a:gd name="connsiteX122" fmla="*/ 3485784 w 4913268"/>
                <a:gd name="connsiteY122" fmla="*/ 1688980 h 10753365"/>
                <a:gd name="connsiteX123" fmla="*/ 3407258 w 4913268"/>
                <a:gd name="connsiteY123" fmla="*/ 1631338 h 10753365"/>
                <a:gd name="connsiteX124" fmla="*/ 3341517 w 4913268"/>
                <a:gd name="connsiteY124" fmla="*/ 1615727 h 10753365"/>
                <a:gd name="connsiteX125" fmla="*/ 3477932 w 4913268"/>
                <a:gd name="connsiteY125" fmla="*/ 1609298 h 10753365"/>
                <a:gd name="connsiteX126" fmla="*/ 3518349 w 4913268"/>
                <a:gd name="connsiteY126" fmla="*/ 1580104 h 10753365"/>
                <a:gd name="connsiteX127" fmla="*/ 3503574 w 4913268"/>
                <a:gd name="connsiteY127" fmla="*/ 1493194 h 10753365"/>
                <a:gd name="connsiteX128" fmla="*/ 3500145 w 4913268"/>
                <a:gd name="connsiteY128" fmla="*/ 1377196 h 10753365"/>
                <a:gd name="connsiteX129" fmla="*/ 3603161 w 4913268"/>
                <a:gd name="connsiteY129" fmla="*/ 1362282 h 10753365"/>
                <a:gd name="connsiteX130" fmla="*/ 3675904 w 4913268"/>
                <a:gd name="connsiteY130" fmla="*/ 1324322 h 10753365"/>
                <a:gd name="connsiteX131" fmla="*/ 3712134 w 4913268"/>
                <a:gd name="connsiteY131" fmla="*/ 1249029 h 10753365"/>
                <a:gd name="connsiteX132" fmla="*/ 3641346 w 4913268"/>
                <a:gd name="connsiteY132" fmla="*/ 1168053 h 10753365"/>
                <a:gd name="connsiteX133" fmla="*/ 3571294 w 4913268"/>
                <a:gd name="connsiteY133" fmla="*/ 1070852 h 10753365"/>
                <a:gd name="connsiteX134" fmla="*/ 3497984 w 4913268"/>
                <a:gd name="connsiteY134" fmla="*/ 915570 h 10753365"/>
                <a:gd name="connsiteX135" fmla="*/ 3535692 w 4913268"/>
                <a:gd name="connsiteY135" fmla="*/ 751936 h 10753365"/>
                <a:gd name="connsiteX136" fmla="*/ 3540116 w 4913268"/>
                <a:gd name="connsiteY136" fmla="*/ 413113 h 10753365"/>
                <a:gd name="connsiteX137" fmla="*/ 3230479 w 4913268"/>
                <a:gd name="connsiteY137" fmla="*/ 105814 h 10753365"/>
                <a:gd name="connsiteX138" fmla="*/ 2731150 w 4913268"/>
                <a:gd name="connsiteY138" fmla="*/ 8310 h 10753365"/>
                <a:gd name="connsiteX139" fmla="*/ 2127852 w 4913268"/>
                <a:gd name="connsiteY139" fmla="*/ 35665 h 10753365"/>
                <a:gd name="connsiteX140" fmla="*/ 1776271 w 4913268"/>
                <a:gd name="connsiteY140" fmla="*/ 276777 h 10753365"/>
                <a:gd name="connsiteX141" fmla="*/ 1639257 w 4913268"/>
                <a:gd name="connsiteY141" fmla="*/ 600994 h 10753365"/>
                <a:gd name="connsiteX142" fmla="*/ 1628634 w 4913268"/>
                <a:gd name="connsiteY142" fmla="*/ 1120080 h 10753365"/>
                <a:gd name="connsiteX143" fmla="*/ 1852730 w 4913268"/>
                <a:gd name="connsiteY143" fmla="*/ 1529182 h 10753365"/>
                <a:gd name="connsiteX144" fmla="*/ 2061231 w 4913268"/>
                <a:gd name="connsiteY144" fmla="*/ 1762146 h 10753365"/>
                <a:gd name="connsiteX145" fmla="*/ 2082540 w 4913268"/>
                <a:gd name="connsiteY145" fmla="*/ 2077003 h 10753365"/>
                <a:gd name="connsiteX146" fmla="*/ 2004871 w 4913268"/>
                <a:gd name="connsiteY146" fmla="*/ 2422100 h 10753365"/>
                <a:gd name="connsiteX147" fmla="*/ 1562185 w 4913268"/>
                <a:gd name="connsiteY147" fmla="*/ 2721877 h 10753365"/>
                <a:gd name="connsiteX148" fmla="*/ 1139317 w 4913268"/>
                <a:gd name="connsiteY148" fmla="*/ 2929821 h 10753365"/>
                <a:gd name="connsiteX0" fmla="*/ 1139317 w 4913268"/>
                <a:gd name="connsiteY0" fmla="*/ 2931170 h 10754714"/>
                <a:gd name="connsiteX1" fmla="*/ 521192 w 4913268"/>
                <a:gd name="connsiteY1" fmla="*/ 3258731 h 10754714"/>
                <a:gd name="connsiteX2" fmla="*/ 332099 w 4913268"/>
                <a:gd name="connsiteY2" fmla="*/ 4073332 h 10754714"/>
                <a:gd name="connsiteX3" fmla="*/ 354011 w 4913268"/>
                <a:gd name="connsiteY3" fmla="*/ 5051233 h 10754714"/>
                <a:gd name="connsiteX4" fmla="*/ 305583 w 4913268"/>
                <a:gd name="connsiteY4" fmla="*/ 5637805 h 10754714"/>
                <a:gd name="connsiteX5" fmla="*/ 145298 w 4913268"/>
                <a:gd name="connsiteY5" fmla="*/ 6479982 h 10754714"/>
                <a:gd name="connsiteX6" fmla="*/ 95824 w 4913268"/>
                <a:gd name="connsiteY6" fmla="*/ 7343234 h 10754714"/>
                <a:gd name="connsiteX7" fmla="*/ 83682 w 4913268"/>
                <a:gd name="connsiteY7" fmla="*/ 7974605 h 10754714"/>
                <a:gd name="connsiteX8" fmla="*/ 51583 w 4913268"/>
                <a:gd name="connsiteY8" fmla="*/ 8241724 h 10754714"/>
                <a:gd name="connsiteX9" fmla="*/ 51583 w 4913268"/>
                <a:gd name="connsiteY9" fmla="*/ 8511634 h 10754714"/>
                <a:gd name="connsiteX10" fmla="*/ 158486 w 4913268"/>
                <a:gd name="connsiteY10" fmla="*/ 8665988 h 10754714"/>
                <a:gd name="connsiteX11" fmla="*/ 105733 w 4913268"/>
                <a:gd name="connsiteY11" fmla="*/ 8718741 h 10754714"/>
                <a:gd name="connsiteX12" fmla="*/ 193656 w 4913268"/>
                <a:gd name="connsiteY12" fmla="*/ 8789080 h 10754714"/>
                <a:gd name="connsiteX13" fmla="*/ 211240 w 4913268"/>
                <a:gd name="connsiteY13" fmla="*/ 8859418 h 10754714"/>
                <a:gd name="connsiteX14" fmla="*/ 211240 w 4913268"/>
                <a:gd name="connsiteY14" fmla="*/ 8912172 h 10754714"/>
                <a:gd name="connsiteX15" fmla="*/ 158486 w 4913268"/>
                <a:gd name="connsiteY15" fmla="*/ 8982511 h 10754714"/>
                <a:gd name="connsiteX16" fmla="*/ 105733 w 4913268"/>
                <a:gd name="connsiteY16" fmla="*/ 9088018 h 10754714"/>
                <a:gd name="connsiteX17" fmla="*/ 52979 w 4913268"/>
                <a:gd name="connsiteY17" fmla="*/ 9422126 h 10754714"/>
                <a:gd name="connsiteX18" fmla="*/ 225 w 4913268"/>
                <a:gd name="connsiteY18" fmla="*/ 9685895 h 10754714"/>
                <a:gd name="connsiteX19" fmla="*/ 35394 w 4913268"/>
                <a:gd name="connsiteY19" fmla="*/ 9808988 h 10754714"/>
                <a:gd name="connsiteX20" fmla="*/ 70563 w 4913268"/>
                <a:gd name="connsiteY20" fmla="*/ 9967249 h 10754714"/>
                <a:gd name="connsiteX21" fmla="*/ 228825 w 4913268"/>
                <a:gd name="connsiteY21" fmla="*/ 10213434 h 10754714"/>
                <a:gd name="connsiteX22" fmla="*/ 422256 w 4913268"/>
                <a:gd name="connsiteY22" fmla="*/ 10389280 h 10754714"/>
                <a:gd name="connsiteX23" fmla="*/ 527763 w 4913268"/>
                <a:gd name="connsiteY23" fmla="*/ 10406864 h 10754714"/>
                <a:gd name="connsiteX24" fmla="*/ 562933 w 4913268"/>
                <a:gd name="connsiteY24" fmla="*/ 10389280 h 10754714"/>
                <a:gd name="connsiteX25" fmla="*/ 510179 w 4913268"/>
                <a:gd name="connsiteY25" fmla="*/ 10266188 h 10754714"/>
                <a:gd name="connsiteX26" fmla="*/ 457425 w 4913268"/>
                <a:gd name="connsiteY26" fmla="*/ 10195849 h 10754714"/>
                <a:gd name="connsiteX27" fmla="*/ 369502 w 4913268"/>
                <a:gd name="connsiteY27" fmla="*/ 10072757 h 10754714"/>
                <a:gd name="connsiteX28" fmla="*/ 351917 w 4913268"/>
                <a:gd name="connsiteY28" fmla="*/ 9756234 h 10754714"/>
                <a:gd name="connsiteX29" fmla="*/ 422256 w 4913268"/>
                <a:gd name="connsiteY29" fmla="*/ 9562803 h 10754714"/>
                <a:gd name="connsiteX30" fmla="*/ 422256 w 4913268"/>
                <a:gd name="connsiteY30" fmla="*/ 9527634 h 10754714"/>
                <a:gd name="connsiteX31" fmla="*/ 527763 w 4913268"/>
                <a:gd name="connsiteY31" fmla="*/ 9685895 h 10754714"/>
                <a:gd name="connsiteX32" fmla="*/ 510179 w 4913268"/>
                <a:gd name="connsiteY32" fmla="*/ 9844157 h 10754714"/>
                <a:gd name="connsiteX33" fmla="*/ 492594 w 4913268"/>
                <a:gd name="connsiteY33" fmla="*/ 10002418 h 10754714"/>
                <a:gd name="connsiteX34" fmla="*/ 492594 w 4913268"/>
                <a:gd name="connsiteY34" fmla="*/ 10072757 h 10754714"/>
                <a:gd name="connsiteX35" fmla="*/ 562933 w 4913268"/>
                <a:gd name="connsiteY35" fmla="*/ 10090341 h 10754714"/>
                <a:gd name="connsiteX36" fmla="*/ 615686 w 4913268"/>
                <a:gd name="connsiteY36" fmla="*/ 9844157 h 10754714"/>
                <a:gd name="connsiteX37" fmla="*/ 615686 w 4913268"/>
                <a:gd name="connsiteY37" fmla="*/ 9580388 h 10754714"/>
                <a:gd name="connsiteX38" fmla="*/ 562933 w 4913268"/>
                <a:gd name="connsiteY38" fmla="*/ 9228695 h 10754714"/>
                <a:gd name="connsiteX39" fmla="*/ 527763 w 4913268"/>
                <a:gd name="connsiteY39" fmla="*/ 9000095 h 10754714"/>
                <a:gd name="connsiteX40" fmla="*/ 492594 w 4913268"/>
                <a:gd name="connsiteY40" fmla="*/ 8771495 h 10754714"/>
                <a:gd name="connsiteX41" fmla="*/ 562933 w 4913268"/>
                <a:gd name="connsiteY41" fmla="*/ 8490141 h 10754714"/>
                <a:gd name="connsiteX42" fmla="*/ 502642 w 4913268"/>
                <a:gd name="connsiteY42" fmla="*/ 8128400 h 10754714"/>
                <a:gd name="connsiteX43" fmla="*/ 974382 w 4913268"/>
                <a:gd name="connsiteY43" fmla="*/ 6406581 h 10754714"/>
                <a:gd name="connsiteX44" fmla="*/ 1067405 w 4913268"/>
                <a:gd name="connsiteY44" fmla="*/ 5523365 h 10754714"/>
                <a:gd name="connsiteX45" fmla="*/ 1093998 w 4913268"/>
                <a:gd name="connsiteY45" fmla="*/ 5025719 h 10754714"/>
                <a:gd name="connsiteX46" fmla="*/ 1130115 w 4913268"/>
                <a:gd name="connsiteY46" fmla="*/ 5097781 h 10754714"/>
                <a:gd name="connsiteX47" fmla="*/ 1207423 w 4913268"/>
                <a:gd name="connsiteY47" fmla="*/ 5550695 h 10754714"/>
                <a:gd name="connsiteX48" fmla="*/ 1325236 w 4913268"/>
                <a:gd name="connsiteY48" fmla="*/ 6216246 h 10754714"/>
                <a:gd name="connsiteX49" fmla="*/ 1193086 w 4913268"/>
                <a:gd name="connsiteY49" fmla="*/ 6648629 h 10754714"/>
                <a:gd name="connsiteX50" fmla="*/ 822515 w 4913268"/>
                <a:gd name="connsiteY50" fmla="*/ 7682873 h 10754714"/>
                <a:gd name="connsiteX51" fmla="*/ 698306 w 4913268"/>
                <a:gd name="connsiteY51" fmla="*/ 8704786 h 10754714"/>
                <a:gd name="connsiteX52" fmla="*/ 861871 w 4913268"/>
                <a:gd name="connsiteY52" fmla="*/ 9773818 h 10754714"/>
                <a:gd name="connsiteX53" fmla="*/ 1020133 w 4913268"/>
                <a:gd name="connsiteY53" fmla="*/ 10512372 h 10754714"/>
                <a:gd name="connsiteX54" fmla="*/ 1090471 w 4913268"/>
                <a:gd name="connsiteY54" fmla="*/ 10723388 h 10754714"/>
                <a:gd name="connsiteX55" fmla="*/ 1178394 w 4913268"/>
                <a:gd name="connsiteY55" fmla="*/ 10723388 h 10754714"/>
                <a:gd name="connsiteX56" fmla="*/ 1948698 w 4913268"/>
                <a:gd name="connsiteY56" fmla="*/ 10748788 h 10754714"/>
                <a:gd name="connsiteX57" fmla="*/ 2338979 w 4913268"/>
                <a:gd name="connsiteY57" fmla="*/ 10731203 h 10754714"/>
                <a:gd name="connsiteX58" fmla="*/ 2356563 w 4913268"/>
                <a:gd name="connsiteY58" fmla="*/ 9914495 h 10754714"/>
                <a:gd name="connsiteX59" fmla="*/ 2338979 w 4913268"/>
                <a:gd name="connsiteY59" fmla="*/ 9351788 h 10754714"/>
                <a:gd name="connsiteX60" fmla="*/ 2310160 w 4913268"/>
                <a:gd name="connsiteY60" fmla="*/ 8936107 h 10754714"/>
                <a:gd name="connsiteX61" fmla="*/ 2479656 w 4913268"/>
                <a:gd name="connsiteY61" fmla="*/ 8947341 h 10754714"/>
                <a:gd name="connsiteX62" fmla="*/ 2549994 w 4913268"/>
                <a:gd name="connsiteY62" fmla="*/ 8964926 h 10754714"/>
                <a:gd name="connsiteX63" fmla="*/ 2532410 w 4913268"/>
                <a:gd name="connsiteY63" fmla="*/ 9175941 h 10754714"/>
                <a:gd name="connsiteX64" fmla="*/ 2497240 w 4913268"/>
                <a:gd name="connsiteY64" fmla="*/ 9685895 h 10754714"/>
                <a:gd name="connsiteX65" fmla="*/ 2514825 w 4913268"/>
                <a:gd name="connsiteY65" fmla="*/ 10740972 h 10754714"/>
                <a:gd name="connsiteX66" fmla="*/ 2757590 w 4913268"/>
                <a:gd name="connsiteY66" fmla="*/ 10742438 h 10754714"/>
                <a:gd name="connsiteX67" fmla="*/ 3499563 w 4913268"/>
                <a:gd name="connsiteY67" fmla="*/ 10740972 h 10754714"/>
                <a:gd name="connsiteX68" fmla="*/ 3820483 w 4913268"/>
                <a:gd name="connsiteY68" fmla="*/ 10724853 h 10754714"/>
                <a:gd name="connsiteX69" fmla="*/ 3863467 w 4913268"/>
                <a:gd name="connsiteY69" fmla="*/ 10651095 h 10754714"/>
                <a:gd name="connsiteX70" fmla="*/ 3914756 w 4913268"/>
                <a:gd name="connsiteY70" fmla="*/ 10276934 h 10754714"/>
                <a:gd name="connsiteX71" fmla="*/ 4117956 w 4913268"/>
                <a:gd name="connsiteY71" fmla="*/ 9082645 h 10754714"/>
                <a:gd name="connsiteX72" fmla="*/ 4170011 w 4913268"/>
                <a:gd name="connsiteY72" fmla="*/ 8647566 h 10754714"/>
                <a:gd name="connsiteX73" fmla="*/ 4161486 w 4913268"/>
                <a:gd name="connsiteY73" fmla="*/ 7988815 h 10754714"/>
                <a:gd name="connsiteX74" fmla="*/ 4048340 w 4913268"/>
                <a:gd name="connsiteY74" fmla="*/ 7278630 h 10754714"/>
                <a:gd name="connsiteX75" fmla="*/ 3752447 w 4913268"/>
                <a:gd name="connsiteY75" fmla="*/ 6620032 h 10754714"/>
                <a:gd name="connsiteX76" fmla="*/ 3576297 w 4913268"/>
                <a:gd name="connsiteY76" fmla="*/ 6197379 h 10754714"/>
                <a:gd name="connsiteX77" fmla="*/ 3622656 w 4913268"/>
                <a:gd name="connsiteY77" fmla="*/ 5799695 h 10754714"/>
                <a:gd name="connsiteX78" fmla="*/ 3692994 w 4913268"/>
                <a:gd name="connsiteY78" fmla="*/ 5307326 h 10754714"/>
                <a:gd name="connsiteX79" fmla="*/ 3710579 w 4913268"/>
                <a:gd name="connsiteY79" fmla="*/ 5025972 h 10754714"/>
                <a:gd name="connsiteX80" fmla="*/ 3734304 w 4913268"/>
                <a:gd name="connsiteY80" fmla="*/ 5274111 h 10754714"/>
                <a:gd name="connsiteX81" fmla="*/ 3766752 w 4913268"/>
                <a:gd name="connsiteY81" fmla="*/ 5969680 h 10754714"/>
                <a:gd name="connsiteX82" fmla="*/ 3779452 w 4913268"/>
                <a:gd name="connsiteY82" fmla="*/ 6297438 h 10754714"/>
                <a:gd name="connsiteX83" fmla="*/ 3921594 w 4913268"/>
                <a:gd name="connsiteY83" fmla="*/ 6889941 h 10754714"/>
                <a:gd name="connsiteX84" fmla="*/ 4079856 w 4913268"/>
                <a:gd name="connsiteY84" fmla="*/ 7452649 h 10754714"/>
                <a:gd name="connsiteX85" fmla="*/ 4417591 w 4913268"/>
                <a:gd name="connsiteY85" fmla="*/ 8224698 h 10754714"/>
                <a:gd name="connsiteX86" fmla="*/ 4322970 w 4913268"/>
                <a:gd name="connsiteY86" fmla="*/ 8562712 h 10754714"/>
                <a:gd name="connsiteX87" fmla="*/ 4255213 w 4913268"/>
                <a:gd name="connsiteY87" fmla="*/ 8804711 h 10754714"/>
                <a:gd name="connsiteX88" fmla="*/ 4228348 w 4913268"/>
                <a:gd name="connsiteY88" fmla="*/ 9099741 h 10754714"/>
                <a:gd name="connsiteX89" fmla="*/ 4233233 w 4913268"/>
                <a:gd name="connsiteY89" fmla="*/ 9460714 h 10754714"/>
                <a:gd name="connsiteX90" fmla="*/ 4257656 w 4913268"/>
                <a:gd name="connsiteY90" fmla="*/ 9572572 h 10754714"/>
                <a:gd name="connsiteX91" fmla="*/ 4348510 w 4913268"/>
                <a:gd name="connsiteY91" fmla="*/ 9573549 h 10754714"/>
                <a:gd name="connsiteX92" fmla="*/ 4376840 w 4913268"/>
                <a:gd name="connsiteY92" fmla="*/ 9401122 h 10754714"/>
                <a:gd name="connsiteX93" fmla="*/ 4432525 w 4913268"/>
                <a:gd name="connsiteY93" fmla="*/ 9169591 h 10754714"/>
                <a:gd name="connsiteX94" fmla="*/ 4478929 w 4913268"/>
                <a:gd name="connsiteY94" fmla="*/ 8946364 h 10754714"/>
                <a:gd name="connsiteX95" fmla="*/ 4574667 w 4913268"/>
                <a:gd name="connsiteY95" fmla="*/ 9222834 h 10754714"/>
                <a:gd name="connsiteX96" fmla="*/ 4549267 w 4913268"/>
                <a:gd name="connsiteY96" fmla="*/ 9578434 h 10754714"/>
                <a:gd name="connsiteX97" fmla="*/ 4475998 w 4913268"/>
                <a:gd name="connsiteY97" fmla="*/ 9734741 h 10754714"/>
                <a:gd name="connsiteX98" fmla="*/ 4449133 w 4913268"/>
                <a:gd name="connsiteY98" fmla="*/ 9919868 h 10754714"/>
                <a:gd name="connsiteX99" fmla="*/ 4658194 w 4913268"/>
                <a:gd name="connsiteY99" fmla="*/ 9760630 h 10754714"/>
                <a:gd name="connsiteX100" fmla="*/ 4776890 w 4913268"/>
                <a:gd name="connsiteY100" fmla="*/ 9610672 h 10754714"/>
                <a:gd name="connsiteX101" fmla="*/ 4842344 w 4913268"/>
                <a:gd name="connsiteY101" fmla="*/ 9403076 h 10754714"/>
                <a:gd name="connsiteX102" fmla="*/ 4910240 w 4913268"/>
                <a:gd name="connsiteY102" fmla="*/ 9164218 h 10754714"/>
                <a:gd name="connsiteX103" fmla="*/ 4893633 w 4913268"/>
                <a:gd name="connsiteY103" fmla="*/ 8866257 h 10754714"/>
                <a:gd name="connsiteX104" fmla="*/ 4824201 w 4913268"/>
                <a:gd name="connsiteY104" fmla="*/ 8405010 h 10754714"/>
                <a:gd name="connsiteX105" fmla="*/ 4720438 w 4913268"/>
                <a:gd name="connsiteY105" fmla="*/ 7442321 h 10754714"/>
                <a:gd name="connsiteX106" fmla="*/ 4705086 w 4913268"/>
                <a:gd name="connsiteY106" fmla="*/ 6839978 h 10754714"/>
                <a:gd name="connsiteX107" fmla="*/ 4633144 w 4913268"/>
                <a:gd name="connsiteY107" fmla="*/ 6291786 h 10754714"/>
                <a:gd name="connsiteX108" fmla="*/ 4509423 w 4913268"/>
                <a:gd name="connsiteY108" fmla="*/ 5707864 h 10754714"/>
                <a:gd name="connsiteX109" fmla="*/ 4468950 w 4913268"/>
                <a:gd name="connsiteY109" fmla="*/ 4447075 h 10754714"/>
                <a:gd name="connsiteX110" fmla="*/ 4486334 w 4913268"/>
                <a:gd name="connsiteY110" fmla="*/ 3700756 h 10754714"/>
                <a:gd name="connsiteX111" fmla="*/ 4249079 w 4913268"/>
                <a:gd name="connsiteY111" fmla="*/ 3250383 h 10754714"/>
                <a:gd name="connsiteX112" fmla="*/ 3999320 w 4913268"/>
                <a:gd name="connsiteY112" fmla="*/ 3044455 h 10754714"/>
                <a:gd name="connsiteX113" fmla="*/ 3678324 w 4913268"/>
                <a:gd name="connsiteY113" fmla="*/ 2912933 h 10754714"/>
                <a:gd name="connsiteX114" fmla="*/ 3402429 w 4913268"/>
                <a:gd name="connsiteY114" fmla="*/ 2746113 h 10754714"/>
                <a:gd name="connsiteX115" fmla="*/ 3024779 w 4913268"/>
                <a:gd name="connsiteY115" fmla="*/ 2528957 h 10754714"/>
                <a:gd name="connsiteX116" fmla="*/ 2932566 w 4913268"/>
                <a:gd name="connsiteY116" fmla="*/ 2231809 h 10754714"/>
                <a:gd name="connsiteX117" fmla="*/ 2940426 w 4913268"/>
                <a:gd name="connsiteY117" fmla="*/ 1958709 h 10754714"/>
                <a:gd name="connsiteX118" fmla="*/ 3087631 w 4913268"/>
                <a:gd name="connsiteY118" fmla="*/ 1962420 h 10754714"/>
                <a:gd name="connsiteX119" fmla="*/ 3308412 w 4913268"/>
                <a:gd name="connsiteY119" fmla="*/ 2007437 h 10754714"/>
                <a:gd name="connsiteX120" fmla="*/ 3380634 w 4913268"/>
                <a:gd name="connsiteY120" fmla="*/ 1815438 h 10754714"/>
                <a:gd name="connsiteX121" fmla="*/ 3432360 w 4913268"/>
                <a:gd name="connsiteY121" fmla="*/ 1750548 h 10754714"/>
                <a:gd name="connsiteX122" fmla="*/ 3485784 w 4913268"/>
                <a:gd name="connsiteY122" fmla="*/ 1690329 h 10754714"/>
                <a:gd name="connsiteX123" fmla="*/ 3407258 w 4913268"/>
                <a:gd name="connsiteY123" fmla="*/ 1632687 h 10754714"/>
                <a:gd name="connsiteX124" fmla="*/ 3341517 w 4913268"/>
                <a:gd name="connsiteY124" fmla="*/ 1617076 h 10754714"/>
                <a:gd name="connsiteX125" fmla="*/ 3477932 w 4913268"/>
                <a:gd name="connsiteY125" fmla="*/ 1610647 h 10754714"/>
                <a:gd name="connsiteX126" fmla="*/ 3518349 w 4913268"/>
                <a:gd name="connsiteY126" fmla="*/ 1581453 h 10754714"/>
                <a:gd name="connsiteX127" fmla="*/ 3503574 w 4913268"/>
                <a:gd name="connsiteY127" fmla="*/ 1494543 h 10754714"/>
                <a:gd name="connsiteX128" fmla="*/ 3500145 w 4913268"/>
                <a:gd name="connsiteY128" fmla="*/ 1378545 h 10754714"/>
                <a:gd name="connsiteX129" fmla="*/ 3603161 w 4913268"/>
                <a:gd name="connsiteY129" fmla="*/ 1363631 h 10754714"/>
                <a:gd name="connsiteX130" fmla="*/ 3675904 w 4913268"/>
                <a:gd name="connsiteY130" fmla="*/ 1325671 h 10754714"/>
                <a:gd name="connsiteX131" fmla="*/ 3712134 w 4913268"/>
                <a:gd name="connsiteY131" fmla="*/ 1250378 h 10754714"/>
                <a:gd name="connsiteX132" fmla="*/ 3641346 w 4913268"/>
                <a:gd name="connsiteY132" fmla="*/ 1169402 h 10754714"/>
                <a:gd name="connsiteX133" fmla="*/ 3571294 w 4913268"/>
                <a:gd name="connsiteY133" fmla="*/ 1072201 h 10754714"/>
                <a:gd name="connsiteX134" fmla="*/ 3497984 w 4913268"/>
                <a:gd name="connsiteY134" fmla="*/ 916919 h 10754714"/>
                <a:gd name="connsiteX135" fmla="*/ 3535692 w 4913268"/>
                <a:gd name="connsiteY135" fmla="*/ 753285 h 10754714"/>
                <a:gd name="connsiteX136" fmla="*/ 3540116 w 4913268"/>
                <a:gd name="connsiteY136" fmla="*/ 414462 h 10754714"/>
                <a:gd name="connsiteX137" fmla="*/ 3230480 w 4913268"/>
                <a:gd name="connsiteY137" fmla="*/ 125796 h 10754714"/>
                <a:gd name="connsiteX138" fmla="*/ 2731150 w 4913268"/>
                <a:gd name="connsiteY138" fmla="*/ 9659 h 10754714"/>
                <a:gd name="connsiteX139" fmla="*/ 2127852 w 4913268"/>
                <a:gd name="connsiteY139" fmla="*/ 37014 h 10754714"/>
                <a:gd name="connsiteX140" fmla="*/ 1776271 w 4913268"/>
                <a:gd name="connsiteY140" fmla="*/ 278126 h 10754714"/>
                <a:gd name="connsiteX141" fmla="*/ 1639257 w 4913268"/>
                <a:gd name="connsiteY141" fmla="*/ 602343 h 10754714"/>
                <a:gd name="connsiteX142" fmla="*/ 1628634 w 4913268"/>
                <a:gd name="connsiteY142" fmla="*/ 1121429 h 10754714"/>
                <a:gd name="connsiteX143" fmla="*/ 1852730 w 4913268"/>
                <a:gd name="connsiteY143" fmla="*/ 1530531 h 10754714"/>
                <a:gd name="connsiteX144" fmla="*/ 2061231 w 4913268"/>
                <a:gd name="connsiteY144" fmla="*/ 1763495 h 10754714"/>
                <a:gd name="connsiteX145" fmla="*/ 2082540 w 4913268"/>
                <a:gd name="connsiteY145" fmla="*/ 2078352 h 10754714"/>
                <a:gd name="connsiteX146" fmla="*/ 2004871 w 4913268"/>
                <a:gd name="connsiteY146" fmla="*/ 2423449 h 10754714"/>
                <a:gd name="connsiteX147" fmla="*/ 1562185 w 4913268"/>
                <a:gd name="connsiteY147" fmla="*/ 2723226 h 10754714"/>
                <a:gd name="connsiteX148" fmla="*/ 1139317 w 4913268"/>
                <a:gd name="connsiteY148" fmla="*/ 2931170 h 10754714"/>
                <a:gd name="connsiteX0" fmla="*/ 1139317 w 4913268"/>
                <a:gd name="connsiteY0" fmla="*/ 2931170 h 10754714"/>
                <a:gd name="connsiteX1" fmla="*/ 521192 w 4913268"/>
                <a:gd name="connsiteY1" fmla="*/ 3258731 h 10754714"/>
                <a:gd name="connsiteX2" fmla="*/ 332099 w 4913268"/>
                <a:gd name="connsiteY2" fmla="*/ 4073332 h 10754714"/>
                <a:gd name="connsiteX3" fmla="*/ 354011 w 4913268"/>
                <a:gd name="connsiteY3" fmla="*/ 5051233 h 10754714"/>
                <a:gd name="connsiteX4" fmla="*/ 305583 w 4913268"/>
                <a:gd name="connsiteY4" fmla="*/ 5637805 h 10754714"/>
                <a:gd name="connsiteX5" fmla="*/ 145298 w 4913268"/>
                <a:gd name="connsiteY5" fmla="*/ 6479982 h 10754714"/>
                <a:gd name="connsiteX6" fmla="*/ 95824 w 4913268"/>
                <a:gd name="connsiteY6" fmla="*/ 7343234 h 10754714"/>
                <a:gd name="connsiteX7" fmla="*/ 83682 w 4913268"/>
                <a:gd name="connsiteY7" fmla="*/ 7974605 h 10754714"/>
                <a:gd name="connsiteX8" fmla="*/ 51583 w 4913268"/>
                <a:gd name="connsiteY8" fmla="*/ 8241724 h 10754714"/>
                <a:gd name="connsiteX9" fmla="*/ 51583 w 4913268"/>
                <a:gd name="connsiteY9" fmla="*/ 8511634 h 10754714"/>
                <a:gd name="connsiteX10" fmla="*/ 158486 w 4913268"/>
                <a:gd name="connsiteY10" fmla="*/ 8665988 h 10754714"/>
                <a:gd name="connsiteX11" fmla="*/ 105733 w 4913268"/>
                <a:gd name="connsiteY11" fmla="*/ 8718741 h 10754714"/>
                <a:gd name="connsiteX12" fmla="*/ 193656 w 4913268"/>
                <a:gd name="connsiteY12" fmla="*/ 8789080 h 10754714"/>
                <a:gd name="connsiteX13" fmla="*/ 211240 w 4913268"/>
                <a:gd name="connsiteY13" fmla="*/ 8859418 h 10754714"/>
                <a:gd name="connsiteX14" fmla="*/ 211240 w 4913268"/>
                <a:gd name="connsiteY14" fmla="*/ 8912172 h 10754714"/>
                <a:gd name="connsiteX15" fmla="*/ 158486 w 4913268"/>
                <a:gd name="connsiteY15" fmla="*/ 8982511 h 10754714"/>
                <a:gd name="connsiteX16" fmla="*/ 105733 w 4913268"/>
                <a:gd name="connsiteY16" fmla="*/ 9088018 h 10754714"/>
                <a:gd name="connsiteX17" fmla="*/ 52979 w 4913268"/>
                <a:gd name="connsiteY17" fmla="*/ 9422126 h 10754714"/>
                <a:gd name="connsiteX18" fmla="*/ 225 w 4913268"/>
                <a:gd name="connsiteY18" fmla="*/ 9685895 h 10754714"/>
                <a:gd name="connsiteX19" fmla="*/ 35394 w 4913268"/>
                <a:gd name="connsiteY19" fmla="*/ 9808988 h 10754714"/>
                <a:gd name="connsiteX20" fmla="*/ 70563 w 4913268"/>
                <a:gd name="connsiteY20" fmla="*/ 9967249 h 10754714"/>
                <a:gd name="connsiteX21" fmla="*/ 228825 w 4913268"/>
                <a:gd name="connsiteY21" fmla="*/ 10213434 h 10754714"/>
                <a:gd name="connsiteX22" fmla="*/ 422256 w 4913268"/>
                <a:gd name="connsiteY22" fmla="*/ 10389280 h 10754714"/>
                <a:gd name="connsiteX23" fmla="*/ 527763 w 4913268"/>
                <a:gd name="connsiteY23" fmla="*/ 10406864 h 10754714"/>
                <a:gd name="connsiteX24" fmla="*/ 562933 w 4913268"/>
                <a:gd name="connsiteY24" fmla="*/ 10389280 h 10754714"/>
                <a:gd name="connsiteX25" fmla="*/ 510179 w 4913268"/>
                <a:gd name="connsiteY25" fmla="*/ 10266188 h 10754714"/>
                <a:gd name="connsiteX26" fmla="*/ 457425 w 4913268"/>
                <a:gd name="connsiteY26" fmla="*/ 10195849 h 10754714"/>
                <a:gd name="connsiteX27" fmla="*/ 369502 w 4913268"/>
                <a:gd name="connsiteY27" fmla="*/ 10072757 h 10754714"/>
                <a:gd name="connsiteX28" fmla="*/ 351917 w 4913268"/>
                <a:gd name="connsiteY28" fmla="*/ 9756234 h 10754714"/>
                <a:gd name="connsiteX29" fmla="*/ 422256 w 4913268"/>
                <a:gd name="connsiteY29" fmla="*/ 9562803 h 10754714"/>
                <a:gd name="connsiteX30" fmla="*/ 422256 w 4913268"/>
                <a:gd name="connsiteY30" fmla="*/ 9527634 h 10754714"/>
                <a:gd name="connsiteX31" fmla="*/ 527763 w 4913268"/>
                <a:gd name="connsiteY31" fmla="*/ 9685895 h 10754714"/>
                <a:gd name="connsiteX32" fmla="*/ 510179 w 4913268"/>
                <a:gd name="connsiteY32" fmla="*/ 9844157 h 10754714"/>
                <a:gd name="connsiteX33" fmla="*/ 492594 w 4913268"/>
                <a:gd name="connsiteY33" fmla="*/ 10002418 h 10754714"/>
                <a:gd name="connsiteX34" fmla="*/ 492594 w 4913268"/>
                <a:gd name="connsiteY34" fmla="*/ 10072757 h 10754714"/>
                <a:gd name="connsiteX35" fmla="*/ 562933 w 4913268"/>
                <a:gd name="connsiteY35" fmla="*/ 10090341 h 10754714"/>
                <a:gd name="connsiteX36" fmla="*/ 615686 w 4913268"/>
                <a:gd name="connsiteY36" fmla="*/ 9844157 h 10754714"/>
                <a:gd name="connsiteX37" fmla="*/ 615686 w 4913268"/>
                <a:gd name="connsiteY37" fmla="*/ 9580388 h 10754714"/>
                <a:gd name="connsiteX38" fmla="*/ 562933 w 4913268"/>
                <a:gd name="connsiteY38" fmla="*/ 9228695 h 10754714"/>
                <a:gd name="connsiteX39" fmla="*/ 527763 w 4913268"/>
                <a:gd name="connsiteY39" fmla="*/ 9000095 h 10754714"/>
                <a:gd name="connsiteX40" fmla="*/ 492594 w 4913268"/>
                <a:gd name="connsiteY40" fmla="*/ 8771495 h 10754714"/>
                <a:gd name="connsiteX41" fmla="*/ 562933 w 4913268"/>
                <a:gd name="connsiteY41" fmla="*/ 8490141 h 10754714"/>
                <a:gd name="connsiteX42" fmla="*/ 502642 w 4913268"/>
                <a:gd name="connsiteY42" fmla="*/ 8128400 h 10754714"/>
                <a:gd name="connsiteX43" fmla="*/ 974382 w 4913268"/>
                <a:gd name="connsiteY43" fmla="*/ 6406581 h 10754714"/>
                <a:gd name="connsiteX44" fmla="*/ 1067405 w 4913268"/>
                <a:gd name="connsiteY44" fmla="*/ 5523365 h 10754714"/>
                <a:gd name="connsiteX45" fmla="*/ 1093998 w 4913268"/>
                <a:gd name="connsiteY45" fmla="*/ 5025719 h 10754714"/>
                <a:gd name="connsiteX46" fmla="*/ 1130115 w 4913268"/>
                <a:gd name="connsiteY46" fmla="*/ 5097781 h 10754714"/>
                <a:gd name="connsiteX47" fmla="*/ 1207423 w 4913268"/>
                <a:gd name="connsiteY47" fmla="*/ 5550695 h 10754714"/>
                <a:gd name="connsiteX48" fmla="*/ 1325236 w 4913268"/>
                <a:gd name="connsiteY48" fmla="*/ 6216246 h 10754714"/>
                <a:gd name="connsiteX49" fmla="*/ 1193086 w 4913268"/>
                <a:gd name="connsiteY49" fmla="*/ 6648629 h 10754714"/>
                <a:gd name="connsiteX50" fmla="*/ 822515 w 4913268"/>
                <a:gd name="connsiteY50" fmla="*/ 7682873 h 10754714"/>
                <a:gd name="connsiteX51" fmla="*/ 698306 w 4913268"/>
                <a:gd name="connsiteY51" fmla="*/ 8704786 h 10754714"/>
                <a:gd name="connsiteX52" fmla="*/ 861871 w 4913268"/>
                <a:gd name="connsiteY52" fmla="*/ 9773818 h 10754714"/>
                <a:gd name="connsiteX53" fmla="*/ 1020133 w 4913268"/>
                <a:gd name="connsiteY53" fmla="*/ 10512372 h 10754714"/>
                <a:gd name="connsiteX54" fmla="*/ 1090471 w 4913268"/>
                <a:gd name="connsiteY54" fmla="*/ 10723388 h 10754714"/>
                <a:gd name="connsiteX55" fmla="*/ 1178394 w 4913268"/>
                <a:gd name="connsiteY55" fmla="*/ 10723388 h 10754714"/>
                <a:gd name="connsiteX56" fmla="*/ 1948698 w 4913268"/>
                <a:gd name="connsiteY56" fmla="*/ 10748788 h 10754714"/>
                <a:gd name="connsiteX57" fmla="*/ 2338979 w 4913268"/>
                <a:gd name="connsiteY57" fmla="*/ 10731203 h 10754714"/>
                <a:gd name="connsiteX58" fmla="*/ 2356563 w 4913268"/>
                <a:gd name="connsiteY58" fmla="*/ 9914495 h 10754714"/>
                <a:gd name="connsiteX59" fmla="*/ 2338979 w 4913268"/>
                <a:gd name="connsiteY59" fmla="*/ 9351788 h 10754714"/>
                <a:gd name="connsiteX60" fmla="*/ 2310160 w 4913268"/>
                <a:gd name="connsiteY60" fmla="*/ 8936107 h 10754714"/>
                <a:gd name="connsiteX61" fmla="*/ 2479656 w 4913268"/>
                <a:gd name="connsiteY61" fmla="*/ 8947341 h 10754714"/>
                <a:gd name="connsiteX62" fmla="*/ 2549994 w 4913268"/>
                <a:gd name="connsiteY62" fmla="*/ 8964926 h 10754714"/>
                <a:gd name="connsiteX63" fmla="*/ 2532410 w 4913268"/>
                <a:gd name="connsiteY63" fmla="*/ 9175941 h 10754714"/>
                <a:gd name="connsiteX64" fmla="*/ 2497240 w 4913268"/>
                <a:gd name="connsiteY64" fmla="*/ 9685895 h 10754714"/>
                <a:gd name="connsiteX65" fmla="*/ 2514825 w 4913268"/>
                <a:gd name="connsiteY65" fmla="*/ 10740972 h 10754714"/>
                <a:gd name="connsiteX66" fmla="*/ 2757590 w 4913268"/>
                <a:gd name="connsiteY66" fmla="*/ 10742438 h 10754714"/>
                <a:gd name="connsiteX67" fmla="*/ 3499563 w 4913268"/>
                <a:gd name="connsiteY67" fmla="*/ 10740972 h 10754714"/>
                <a:gd name="connsiteX68" fmla="*/ 3820483 w 4913268"/>
                <a:gd name="connsiteY68" fmla="*/ 10724853 h 10754714"/>
                <a:gd name="connsiteX69" fmla="*/ 3863467 w 4913268"/>
                <a:gd name="connsiteY69" fmla="*/ 10651095 h 10754714"/>
                <a:gd name="connsiteX70" fmla="*/ 3914756 w 4913268"/>
                <a:gd name="connsiteY70" fmla="*/ 10276934 h 10754714"/>
                <a:gd name="connsiteX71" fmla="*/ 4117956 w 4913268"/>
                <a:gd name="connsiteY71" fmla="*/ 9082645 h 10754714"/>
                <a:gd name="connsiteX72" fmla="*/ 4170011 w 4913268"/>
                <a:gd name="connsiteY72" fmla="*/ 8647566 h 10754714"/>
                <a:gd name="connsiteX73" fmla="*/ 4161486 w 4913268"/>
                <a:gd name="connsiteY73" fmla="*/ 7988815 h 10754714"/>
                <a:gd name="connsiteX74" fmla="*/ 4048340 w 4913268"/>
                <a:gd name="connsiteY74" fmla="*/ 7278630 h 10754714"/>
                <a:gd name="connsiteX75" fmla="*/ 3752447 w 4913268"/>
                <a:gd name="connsiteY75" fmla="*/ 6620032 h 10754714"/>
                <a:gd name="connsiteX76" fmla="*/ 3576297 w 4913268"/>
                <a:gd name="connsiteY76" fmla="*/ 6197379 h 10754714"/>
                <a:gd name="connsiteX77" fmla="*/ 3622656 w 4913268"/>
                <a:gd name="connsiteY77" fmla="*/ 5799695 h 10754714"/>
                <a:gd name="connsiteX78" fmla="*/ 3692994 w 4913268"/>
                <a:gd name="connsiteY78" fmla="*/ 5307326 h 10754714"/>
                <a:gd name="connsiteX79" fmla="*/ 3710579 w 4913268"/>
                <a:gd name="connsiteY79" fmla="*/ 5025972 h 10754714"/>
                <a:gd name="connsiteX80" fmla="*/ 3734304 w 4913268"/>
                <a:gd name="connsiteY80" fmla="*/ 5274111 h 10754714"/>
                <a:gd name="connsiteX81" fmla="*/ 3766752 w 4913268"/>
                <a:gd name="connsiteY81" fmla="*/ 5969680 h 10754714"/>
                <a:gd name="connsiteX82" fmla="*/ 3779452 w 4913268"/>
                <a:gd name="connsiteY82" fmla="*/ 6297438 h 10754714"/>
                <a:gd name="connsiteX83" fmla="*/ 3921594 w 4913268"/>
                <a:gd name="connsiteY83" fmla="*/ 6889941 h 10754714"/>
                <a:gd name="connsiteX84" fmla="*/ 4079856 w 4913268"/>
                <a:gd name="connsiteY84" fmla="*/ 7452649 h 10754714"/>
                <a:gd name="connsiteX85" fmla="*/ 4417591 w 4913268"/>
                <a:gd name="connsiteY85" fmla="*/ 8224698 h 10754714"/>
                <a:gd name="connsiteX86" fmla="*/ 4322970 w 4913268"/>
                <a:gd name="connsiteY86" fmla="*/ 8562712 h 10754714"/>
                <a:gd name="connsiteX87" fmla="*/ 4255213 w 4913268"/>
                <a:gd name="connsiteY87" fmla="*/ 8804711 h 10754714"/>
                <a:gd name="connsiteX88" fmla="*/ 4228348 w 4913268"/>
                <a:gd name="connsiteY88" fmla="*/ 9099741 h 10754714"/>
                <a:gd name="connsiteX89" fmla="*/ 4233233 w 4913268"/>
                <a:gd name="connsiteY89" fmla="*/ 9460714 h 10754714"/>
                <a:gd name="connsiteX90" fmla="*/ 4257656 w 4913268"/>
                <a:gd name="connsiteY90" fmla="*/ 9572572 h 10754714"/>
                <a:gd name="connsiteX91" fmla="*/ 4348510 w 4913268"/>
                <a:gd name="connsiteY91" fmla="*/ 9573549 h 10754714"/>
                <a:gd name="connsiteX92" fmla="*/ 4376840 w 4913268"/>
                <a:gd name="connsiteY92" fmla="*/ 9401122 h 10754714"/>
                <a:gd name="connsiteX93" fmla="*/ 4432525 w 4913268"/>
                <a:gd name="connsiteY93" fmla="*/ 9169591 h 10754714"/>
                <a:gd name="connsiteX94" fmla="*/ 4478929 w 4913268"/>
                <a:gd name="connsiteY94" fmla="*/ 8946364 h 10754714"/>
                <a:gd name="connsiteX95" fmla="*/ 4574667 w 4913268"/>
                <a:gd name="connsiteY95" fmla="*/ 9222834 h 10754714"/>
                <a:gd name="connsiteX96" fmla="*/ 4549267 w 4913268"/>
                <a:gd name="connsiteY96" fmla="*/ 9578434 h 10754714"/>
                <a:gd name="connsiteX97" fmla="*/ 4475998 w 4913268"/>
                <a:gd name="connsiteY97" fmla="*/ 9734741 h 10754714"/>
                <a:gd name="connsiteX98" fmla="*/ 4449133 w 4913268"/>
                <a:gd name="connsiteY98" fmla="*/ 9919868 h 10754714"/>
                <a:gd name="connsiteX99" fmla="*/ 4658194 w 4913268"/>
                <a:gd name="connsiteY99" fmla="*/ 9760630 h 10754714"/>
                <a:gd name="connsiteX100" fmla="*/ 4776890 w 4913268"/>
                <a:gd name="connsiteY100" fmla="*/ 9610672 h 10754714"/>
                <a:gd name="connsiteX101" fmla="*/ 4842344 w 4913268"/>
                <a:gd name="connsiteY101" fmla="*/ 9403076 h 10754714"/>
                <a:gd name="connsiteX102" fmla="*/ 4910240 w 4913268"/>
                <a:gd name="connsiteY102" fmla="*/ 9164218 h 10754714"/>
                <a:gd name="connsiteX103" fmla="*/ 4893633 w 4913268"/>
                <a:gd name="connsiteY103" fmla="*/ 8866257 h 10754714"/>
                <a:gd name="connsiteX104" fmla="*/ 4824201 w 4913268"/>
                <a:gd name="connsiteY104" fmla="*/ 8405010 h 10754714"/>
                <a:gd name="connsiteX105" fmla="*/ 4720438 w 4913268"/>
                <a:gd name="connsiteY105" fmla="*/ 7442321 h 10754714"/>
                <a:gd name="connsiteX106" fmla="*/ 4705086 w 4913268"/>
                <a:gd name="connsiteY106" fmla="*/ 6839978 h 10754714"/>
                <a:gd name="connsiteX107" fmla="*/ 4633144 w 4913268"/>
                <a:gd name="connsiteY107" fmla="*/ 6291786 h 10754714"/>
                <a:gd name="connsiteX108" fmla="*/ 4509423 w 4913268"/>
                <a:gd name="connsiteY108" fmla="*/ 5707864 h 10754714"/>
                <a:gd name="connsiteX109" fmla="*/ 4468950 w 4913268"/>
                <a:gd name="connsiteY109" fmla="*/ 4447075 h 10754714"/>
                <a:gd name="connsiteX110" fmla="*/ 4486334 w 4913268"/>
                <a:gd name="connsiteY110" fmla="*/ 3700756 h 10754714"/>
                <a:gd name="connsiteX111" fmla="*/ 4249079 w 4913268"/>
                <a:gd name="connsiteY111" fmla="*/ 3250383 h 10754714"/>
                <a:gd name="connsiteX112" fmla="*/ 3999320 w 4913268"/>
                <a:gd name="connsiteY112" fmla="*/ 3044455 h 10754714"/>
                <a:gd name="connsiteX113" fmla="*/ 3678324 w 4913268"/>
                <a:gd name="connsiteY113" fmla="*/ 2912933 h 10754714"/>
                <a:gd name="connsiteX114" fmla="*/ 3402429 w 4913268"/>
                <a:gd name="connsiteY114" fmla="*/ 2746113 h 10754714"/>
                <a:gd name="connsiteX115" fmla="*/ 3024779 w 4913268"/>
                <a:gd name="connsiteY115" fmla="*/ 2528957 h 10754714"/>
                <a:gd name="connsiteX116" fmla="*/ 2932566 w 4913268"/>
                <a:gd name="connsiteY116" fmla="*/ 2231809 h 10754714"/>
                <a:gd name="connsiteX117" fmla="*/ 2940426 w 4913268"/>
                <a:gd name="connsiteY117" fmla="*/ 1958709 h 10754714"/>
                <a:gd name="connsiteX118" fmla="*/ 3087631 w 4913268"/>
                <a:gd name="connsiteY118" fmla="*/ 1962420 h 10754714"/>
                <a:gd name="connsiteX119" fmla="*/ 3308412 w 4913268"/>
                <a:gd name="connsiteY119" fmla="*/ 2007437 h 10754714"/>
                <a:gd name="connsiteX120" fmla="*/ 3380634 w 4913268"/>
                <a:gd name="connsiteY120" fmla="*/ 1815438 h 10754714"/>
                <a:gd name="connsiteX121" fmla="*/ 3432360 w 4913268"/>
                <a:gd name="connsiteY121" fmla="*/ 1750548 h 10754714"/>
                <a:gd name="connsiteX122" fmla="*/ 3485784 w 4913268"/>
                <a:gd name="connsiteY122" fmla="*/ 1690329 h 10754714"/>
                <a:gd name="connsiteX123" fmla="*/ 3423538 w 4913268"/>
                <a:gd name="connsiteY123" fmla="*/ 1645108 h 10754714"/>
                <a:gd name="connsiteX124" fmla="*/ 3341517 w 4913268"/>
                <a:gd name="connsiteY124" fmla="*/ 1617076 h 10754714"/>
                <a:gd name="connsiteX125" fmla="*/ 3477932 w 4913268"/>
                <a:gd name="connsiteY125" fmla="*/ 1610647 h 10754714"/>
                <a:gd name="connsiteX126" fmla="*/ 3518349 w 4913268"/>
                <a:gd name="connsiteY126" fmla="*/ 1581453 h 10754714"/>
                <a:gd name="connsiteX127" fmla="*/ 3503574 w 4913268"/>
                <a:gd name="connsiteY127" fmla="*/ 1494543 h 10754714"/>
                <a:gd name="connsiteX128" fmla="*/ 3500145 w 4913268"/>
                <a:gd name="connsiteY128" fmla="*/ 1378545 h 10754714"/>
                <a:gd name="connsiteX129" fmla="*/ 3603161 w 4913268"/>
                <a:gd name="connsiteY129" fmla="*/ 1363631 h 10754714"/>
                <a:gd name="connsiteX130" fmla="*/ 3675904 w 4913268"/>
                <a:gd name="connsiteY130" fmla="*/ 1325671 h 10754714"/>
                <a:gd name="connsiteX131" fmla="*/ 3712134 w 4913268"/>
                <a:gd name="connsiteY131" fmla="*/ 1250378 h 10754714"/>
                <a:gd name="connsiteX132" fmla="*/ 3641346 w 4913268"/>
                <a:gd name="connsiteY132" fmla="*/ 1169402 h 10754714"/>
                <a:gd name="connsiteX133" fmla="*/ 3571294 w 4913268"/>
                <a:gd name="connsiteY133" fmla="*/ 1072201 h 10754714"/>
                <a:gd name="connsiteX134" fmla="*/ 3497984 w 4913268"/>
                <a:gd name="connsiteY134" fmla="*/ 916919 h 10754714"/>
                <a:gd name="connsiteX135" fmla="*/ 3535692 w 4913268"/>
                <a:gd name="connsiteY135" fmla="*/ 753285 h 10754714"/>
                <a:gd name="connsiteX136" fmla="*/ 3540116 w 4913268"/>
                <a:gd name="connsiteY136" fmla="*/ 414462 h 10754714"/>
                <a:gd name="connsiteX137" fmla="*/ 3230480 w 4913268"/>
                <a:gd name="connsiteY137" fmla="*/ 125796 h 10754714"/>
                <a:gd name="connsiteX138" fmla="*/ 2731150 w 4913268"/>
                <a:gd name="connsiteY138" fmla="*/ 9659 h 10754714"/>
                <a:gd name="connsiteX139" fmla="*/ 2127852 w 4913268"/>
                <a:gd name="connsiteY139" fmla="*/ 37014 h 10754714"/>
                <a:gd name="connsiteX140" fmla="*/ 1776271 w 4913268"/>
                <a:gd name="connsiteY140" fmla="*/ 278126 h 10754714"/>
                <a:gd name="connsiteX141" fmla="*/ 1639257 w 4913268"/>
                <a:gd name="connsiteY141" fmla="*/ 602343 h 10754714"/>
                <a:gd name="connsiteX142" fmla="*/ 1628634 w 4913268"/>
                <a:gd name="connsiteY142" fmla="*/ 1121429 h 10754714"/>
                <a:gd name="connsiteX143" fmla="*/ 1852730 w 4913268"/>
                <a:gd name="connsiteY143" fmla="*/ 1530531 h 10754714"/>
                <a:gd name="connsiteX144" fmla="*/ 2061231 w 4913268"/>
                <a:gd name="connsiteY144" fmla="*/ 1763495 h 10754714"/>
                <a:gd name="connsiteX145" fmla="*/ 2082540 w 4913268"/>
                <a:gd name="connsiteY145" fmla="*/ 2078352 h 10754714"/>
                <a:gd name="connsiteX146" fmla="*/ 2004871 w 4913268"/>
                <a:gd name="connsiteY146" fmla="*/ 2423449 h 10754714"/>
                <a:gd name="connsiteX147" fmla="*/ 1562185 w 4913268"/>
                <a:gd name="connsiteY147" fmla="*/ 2723226 h 10754714"/>
                <a:gd name="connsiteX148" fmla="*/ 1139317 w 4913268"/>
                <a:gd name="connsiteY148" fmla="*/ 2931170 h 10754714"/>
                <a:gd name="connsiteX0" fmla="*/ 1139317 w 4913268"/>
                <a:gd name="connsiteY0" fmla="*/ 2931170 h 10754714"/>
                <a:gd name="connsiteX1" fmla="*/ 521192 w 4913268"/>
                <a:gd name="connsiteY1" fmla="*/ 3258731 h 10754714"/>
                <a:gd name="connsiteX2" fmla="*/ 332099 w 4913268"/>
                <a:gd name="connsiteY2" fmla="*/ 4073332 h 10754714"/>
                <a:gd name="connsiteX3" fmla="*/ 354011 w 4913268"/>
                <a:gd name="connsiteY3" fmla="*/ 5051233 h 10754714"/>
                <a:gd name="connsiteX4" fmla="*/ 305583 w 4913268"/>
                <a:gd name="connsiteY4" fmla="*/ 5637805 h 10754714"/>
                <a:gd name="connsiteX5" fmla="*/ 145298 w 4913268"/>
                <a:gd name="connsiteY5" fmla="*/ 6479982 h 10754714"/>
                <a:gd name="connsiteX6" fmla="*/ 95824 w 4913268"/>
                <a:gd name="connsiteY6" fmla="*/ 7343234 h 10754714"/>
                <a:gd name="connsiteX7" fmla="*/ 83682 w 4913268"/>
                <a:gd name="connsiteY7" fmla="*/ 7974605 h 10754714"/>
                <a:gd name="connsiteX8" fmla="*/ 51583 w 4913268"/>
                <a:gd name="connsiteY8" fmla="*/ 8241724 h 10754714"/>
                <a:gd name="connsiteX9" fmla="*/ 51583 w 4913268"/>
                <a:gd name="connsiteY9" fmla="*/ 8511634 h 10754714"/>
                <a:gd name="connsiteX10" fmla="*/ 158486 w 4913268"/>
                <a:gd name="connsiteY10" fmla="*/ 8665988 h 10754714"/>
                <a:gd name="connsiteX11" fmla="*/ 105733 w 4913268"/>
                <a:gd name="connsiteY11" fmla="*/ 8718741 h 10754714"/>
                <a:gd name="connsiteX12" fmla="*/ 193656 w 4913268"/>
                <a:gd name="connsiteY12" fmla="*/ 8789080 h 10754714"/>
                <a:gd name="connsiteX13" fmla="*/ 211240 w 4913268"/>
                <a:gd name="connsiteY13" fmla="*/ 8859418 h 10754714"/>
                <a:gd name="connsiteX14" fmla="*/ 211240 w 4913268"/>
                <a:gd name="connsiteY14" fmla="*/ 8912172 h 10754714"/>
                <a:gd name="connsiteX15" fmla="*/ 158486 w 4913268"/>
                <a:gd name="connsiteY15" fmla="*/ 8982511 h 10754714"/>
                <a:gd name="connsiteX16" fmla="*/ 105733 w 4913268"/>
                <a:gd name="connsiteY16" fmla="*/ 9088018 h 10754714"/>
                <a:gd name="connsiteX17" fmla="*/ 52979 w 4913268"/>
                <a:gd name="connsiteY17" fmla="*/ 9422126 h 10754714"/>
                <a:gd name="connsiteX18" fmla="*/ 225 w 4913268"/>
                <a:gd name="connsiteY18" fmla="*/ 9685895 h 10754714"/>
                <a:gd name="connsiteX19" fmla="*/ 35394 w 4913268"/>
                <a:gd name="connsiteY19" fmla="*/ 9808988 h 10754714"/>
                <a:gd name="connsiteX20" fmla="*/ 70563 w 4913268"/>
                <a:gd name="connsiteY20" fmla="*/ 9967249 h 10754714"/>
                <a:gd name="connsiteX21" fmla="*/ 228825 w 4913268"/>
                <a:gd name="connsiteY21" fmla="*/ 10213434 h 10754714"/>
                <a:gd name="connsiteX22" fmla="*/ 422256 w 4913268"/>
                <a:gd name="connsiteY22" fmla="*/ 10389280 h 10754714"/>
                <a:gd name="connsiteX23" fmla="*/ 527763 w 4913268"/>
                <a:gd name="connsiteY23" fmla="*/ 10406864 h 10754714"/>
                <a:gd name="connsiteX24" fmla="*/ 562933 w 4913268"/>
                <a:gd name="connsiteY24" fmla="*/ 10389280 h 10754714"/>
                <a:gd name="connsiteX25" fmla="*/ 510179 w 4913268"/>
                <a:gd name="connsiteY25" fmla="*/ 10266188 h 10754714"/>
                <a:gd name="connsiteX26" fmla="*/ 457425 w 4913268"/>
                <a:gd name="connsiteY26" fmla="*/ 10195849 h 10754714"/>
                <a:gd name="connsiteX27" fmla="*/ 369502 w 4913268"/>
                <a:gd name="connsiteY27" fmla="*/ 10072757 h 10754714"/>
                <a:gd name="connsiteX28" fmla="*/ 351917 w 4913268"/>
                <a:gd name="connsiteY28" fmla="*/ 9756234 h 10754714"/>
                <a:gd name="connsiteX29" fmla="*/ 422256 w 4913268"/>
                <a:gd name="connsiteY29" fmla="*/ 9562803 h 10754714"/>
                <a:gd name="connsiteX30" fmla="*/ 422256 w 4913268"/>
                <a:gd name="connsiteY30" fmla="*/ 9527634 h 10754714"/>
                <a:gd name="connsiteX31" fmla="*/ 527763 w 4913268"/>
                <a:gd name="connsiteY31" fmla="*/ 9685895 h 10754714"/>
                <a:gd name="connsiteX32" fmla="*/ 510179 w 4913268"/>
                <a:gd name="connsiteY32" fmla="*/ 9844157 h 10754714"/>
                <a:gd name="connsiteX33" fmla="*/ 492594 w 4913268"/>
                <a:gd name="connsiteY33" fmla="*/ 10002418 h 10754714"/>
                <a:gd name="connsiteX34" fmla="*/ 492594 w 4913268"/>
                <a:gd name="connsiteY34" fmla="*/ 10072757 h 10754714"/>
                <a:gd name="connsiteX35" fmla="*/ 562933 w 4913268"/>
                <a:gd name="connsiteY35" fmla="*/ 10090341 h 10754714"/>
                <a:gd name="connsiteX36" fmla="*/ 615686 w 4913268"/>
                <a:gd name="connsiteY36" fmla="*/ 9844157 h 10754714"/>
                <a:gd name="connsiteX37" fmla="*/ 615686 w 4913268"/>
                <a:gd name="connsiteY37" fmla="*/ 9580388 h 10754714"/>
                <a:gd name="connsiteX38" fmla="*/ 562933 w 4913268"/>
                <a:gd name="connsiteY38" fmla="*/ 9228695 h 10754714"/>
                <a:gd name="connsiteX39" fmla="*/ 527763 w 4913268"/>
                <a:gd name="connsiteY39" fmla="*/ 9000095 h 10754714"/>
                <a:gd name="connsiteX40" fmla="*/ 492594 w 4913268"/>
                <a:gd name="connsiteY40" fmla="*/ 8771495 h 10754714"/>
                <a:gd name="connsiteX41" fmla="*/ 562933 w 4913268"/>
                <a:gd name="connsiteY41" fmla="*/ 8490141 h 10754714"/>
                <a:gd name="connsiteX42" fmla="*/ 502642 w 4913268"/>
                <a:gd name="connsiteY42" fmla="*/ 8128400 h 10754714"/>
                <a:gd name="connsiteX43" fmla="*/ 974382 w 4913268"/>
                <a:gd name="connsiteY43" fmla="*/ 6406581 h 10754714"/>
                <a:gd name="connsiteX44" fmla="*/ 1067405 w 4913268"/>
                <a:gd name="connsiteY44" fmla="*/ 5523365 h 10754714"/>
                <a:gd name="connsiteX45" fmla="*/ 1093998 w 4913268"/>
                <a:gd name="connsiteY45" fmla="*/ 5025719 h 10754714"/>
                <a:gd name="connsiteX46" fmla="*/ 1130115 w 4913268"/>
                <a:gd name="connsiteY46" fmla="*/ 5097781 h 10754714"/>
                <a:gd name="connsiteX47" fmla="*/ 1207423 w 4913268"/>
                <a:gd name="connsiteY47" fmla="*/ 5550695 h 10754714"/>
                <a:gd name="connsiteX48" fmla="*/ 1325236 w 4913268"/>
                <a:gd name="connsiteY48" fmla="*/ 6216246 h 10754714"/>
                <a:gd name="connsiteX49" fmla="*/ 1193086 w 4913268"/>
                <a:gd name="connsiteY49" fmla="*/ 6648629 h 10754714"/>
                <a:gd name="connsiteX50" fmla="*/ 822515 w 4913268"/>
                <a:gd name="connsiteY50" fmla="*/ 7682873 h 10754714"/>
                <a:gd name="connsiteX51" fmla="*/ 698306 w 4913268"/>
                <a:gd name="connsiteY51" fmla="*/ 8704786 h 10754714"/>
                <a:gd name="connsiteX52" fmla="*/ 861871 w 4913268"/>
                <a:gd name="connsiteY52" fmla="*/ 9773818 h 10754714"/>
                <a:gd name="connsiteX53" fmla="*/ 1020133 w 4913268"/>
                <a:gd name="connsiteY53" fmla="*/ 10512372 h 10754714"/>
                <a:gd name="connsiteX54" fmla="*/ 1090471 w 4913268"/>
                <a:gd name="connsiteY54" fmla="*/ 10723388 h 10754714"/>
                <a:gd name="connsiteX55" fmla="*/ 1178394 w 4913268"/>
                <a:gd name="connsiteY55" fmla="*/ 10723388 h 10754714"/>
                <a:gd name="connsiteX56" fmla="*/ 1948698 w 4913268"/>
                <a:gd name="connsiteY56" fmla="*/ 10748788 h 10754714"/>
                <a:gd name="connsiteX57" fmla="*/ 2338979 w 4913268"/>
                <a:gd name="connsiteY57" fmla="*/ 10731203 h 10754714"/>
                <a:gd name="connsiteX58" fmla="*/ 2356563 w 4913268"/>
                <a:gd name="connsiteY58" fmla="*/ 9914495 h 10754714"/>
                <a:gd name="connsiteX59" fmla="*/ 2338979 w 4913268"/>
                <a:gd name="connsiteY59" fmla="*/ 9351788 h 10754714"/>
                <a:gd name="connsiteX60" fmla="*/ 2310160 w 4913268"/>
                <a:gd name="connsiteY60" fmla="*/ 8936107 h 10754714"/>
                <a:gd name="connsiteX61" fmla="*/ 2479656 w 4913268"/>
                <a:gd name="connsiteY61" fmla="*/ 8947341 h 10754714"/>
                <a:gd name="connsiteX62" fmla="*/ 2549994 w 4913268"/>
                <a:gd name="connsiteY62" fmla="*/ 8964926 h 10754714"/>
                <a:gd name="connsiteX63" fmla="*/ 2532410 w 4913268"/>
                <a:gd name="connsiteY63" fmla="*/ 9175941 h 10754714"/>
                <a:gd name="connsiteX64" fmla="*/ 2497240 w 4913268"/>
                <a:gd name="connsiteY64" fmla="*/ 9685895 h 10754714"/>
                <a:gd name="connsiteX65" fmla="*/ 2514825 w 4913268"/>
                <a:gd name="connsiteY65" fmla="*/ 10740972 h 10754714"/>
                <a:gd name="connsiteX66" fmla="*/ 2757590 w 4913268"/>
                <a:gd name="connsiteY66" fmla="*/ 10742438 h 10754714"/>
                <a:gd name="connsiteX67" fmla="*/ 3499563 w 4913268"/>
                <a:gd name="connsiteY67" fmla="*/ 10740972 h 10754714"/>
                <a:gd name="connsiteX68" fmla="*/ 3820483 w 4913268"/>
                <a:gd name="connsiteY68" fmla="*/ 10724853 h 10754714"/>
                <a:gd name="connsiteX69" fmla="*/ 3863467 w 4913268"/>
                <a:gd name="connsiteY69" fmla="*/ 10651095 h 10754714"/>
                <a:gd name="connsiteX70" fmla="*/ 3914756 w 4913268"/>
                <a:gd name="connsiteY70" fmla="*/ 10276934 h 10754714"/>
                <a:gd name="connsiteX71" fmla="*/ 4117956 w 4913268"/>
                <a:gd name="connsiteY71" fmla="*/ 9082645 h 10754714"/>
                <a:gd name="connsiteX72" fmla="*/ 4170011 w 4913268"/>
                <a:gd name="connsiteY72" fmla="*/ 8647566 h 10754714"/>
                <a:gd name="connsiteX73" fmla="*/ 4161486 w 4913268"/>
                <a:gd name="connsiteY73" fmla="*/ 7988815 h 10754714"/>
                <a:gd name="connsiteX74" fmla="*/ 4048340 w 4913268"/>
                <a:gd name="connsiteY74" fmla="*/ 7278630 h 10754714"/>
                <a:gd name="connsiteX75" fmla="*/ 3752447 w 4913268"/>
                <a:gd name="connsiteY75" fmla="*/ 6620032 h 10754714"/>
                <a:gd name="connsiteX76" fmla="*/ 3576297 w 4913268"/>
                <a:gd name="connsiteY76" fmla="*/ 6197379 h 10754714"/>
                <a:gd name="connsiteX77" fmla="*/ 3622656 w 4913268"/>
                <a:gd name="connsiteY77" fmla="*/ 5799695 h 10754714"/>
                <a:gd name="connsiteX78" fmla="*/ 3692994 w 4913268"/>
                <a:gd name="connsiteY78" fmla="*/ 5307326 h 10754714"/>
                <a:gd name="connsiteX79" fmla="*/ 3710579 w 4913268"/>
                <a:gd name="connsiteY79" fmla="*/ 5025972 h 10754714"/>
                <a:gd name="connsiteX80" fmla="*/ 3734304 w 4913268"/>
                <a:gd name="connsiteY80" fmla="*/ 5274111 h 10754714"/>
                <a:gd name="connsiteX81" fmla="*/ 3766752 w 4913268"/>
                <a:gd name="connsiteY81" fmla="*/ 5969680 h 10754714"/>
                <a:gd name="connsiteX82" fmla="*/ 3779452 w 4913268"/>
                <a:gd name="connsiteY82" fmla="*/ 6297438 h 10754714"/>
                <a:gd name="connsiteX83" fmla="*/ 3921594 w 4913268"/>
                <a:gd name="connsiteY83" fmla="*/ 6889941 h 10754714"/>
                <a:gd name="connsiteX84" fmla="*/ 4079856 w 4913268"/>
                <a:gd name="connsiteY84" fmla="*/ 7452649 h 10754714"/>
                <a:gd name="connsiteX85" fmla="*/ 4417591 w 4913268"/>
                <a:gd name="connsiteY85" fmla="*/ 8224698 h 10754714"/>
                <a:gd name="connsiteX86" fmla="*/ 4322970 w 4913268"/>
                <a:gd name="connsiteY86" fmla="*/ 8562712 h 10754714"/>
                <a:gd name="connsiteX87" fmla="*/ 4255213 w 4913268"/>
                <a:gd name="connsiteY87" fmla="*/ 8804711 h 10754714"/>
                <a:gd name="connsiteX88" fmla="*/ 4228348 w 4913268"/>
                <a:gd name="connsiteY88" fmla="*/ 9099741 h 10754714"/>
                <a:gd name="connsiteX89" fmla="*/ 4233233 w 4913268"/>
                <a:gd name="connsiteY89" fmla="*/ 9460714 h 10754714"/>
                <a:gd name="connsiteX90" fmla="*/ 4257656 w 4913268"/>
                <a:gd name="connsiteY90" fmla="*/ 9572572 h 10754714"/>
                <a:gd name="connsiteX91" fmla="*/ 4348510 w 4913268"/>
                <a:gd name="connsiteY91" fmla="*/ 9573549 h 10754714"/>
                <a:gd name="connsiteX92" fmla="*/ 4376840 w 4913268"/>
                <a:gd name="connsiteY92" fmla="*/ 9401122 h 10754714"/>
                <a:gd name="connsiteX93" fmla="*/ 4432525 w 4913268"/>
                <a:gd name="connsiteY93" fmla="*/ 9169591 h 10754714"/>
                <a:gd name="connsiteX94" fmla="*/ 4478929 w 4913268"/>
                <a:gd name="connsiteY94" fmla="*/ 8946364 h 10754714"/>
                <a:gd name="connsiteX95" fmla="*/ 4574667 w 4913268"/>
                <a:gd name="connsiteY95" fmla="*/ 9222834 h 10754714"/>
                <a:gd name="connsiteX96" fmla="*/ 4549267 w 4913268"/>
                <a:gd name="connsiteY96" fmla="*/ 9578434 h 10754714"/>
                <a:gd name="connsiteX97" fmla="*/ 4475998 w 4913268"/>
                <a:gd name="connsiteY97" fmla="*/ 9734741 h 10754714"/>
                <a:gd name="connsiteX98" fmla="*/ 4449133 w 4913268"/>
                <a:gd name="connsiteY98" fmla="*/ 9919868 h 10754714"/>
                <a:gd name="connsiteX99" fmla="*/ 4658194 w 4913268"/>
                <a:gd name="connsiteY99" fmla="*/ 9760630 h 10754714"/>
                <a:gd name="connsiteX100" fmla="*/ 4776890 w 4913268"/>
                <a:gd name="connsiteY100" fmla="*/ 9610672 h 10754714"/>
                <a:gd name="connsiteX101" fmla="*/ 4842344 w 4913268"/>
                <a:gd name="connsiteY101" fmla="*/ 9403076 h 10754714"/>
                <a:gd name="connsiteX102" fmla="*/ 4910240 w 4913268"/>
                <a:gd name="connsiteY102" fmla="*/ 9164218 h 10754714"/>
                <a:gd name="connsiteX103" fmla="*/ 4893633 w 4913268"/>
                <a:gd name="connsiteY103" fmla="*/ 8866257 h 10754714"/>
                <a:gd name="connsiteX104" fmla="*/ 4824201 w 4913268"/>
                <a:gd name="connsiteY104" fmla="*/ 8405010 h 10754714"/>
                <a:gd name="connsiteX105" fmla="*/ 4720438 w 4913268"/>
                <a:gd name="connsiteY105" fmla="*/ 7442321 h 10754714"/>
                <a:gd name="connsiteX106" fmla="*/ 4705086 w 4913268"/>
                <a:gd name="connsiteY106" fmla="*/ 6839978 h 10754714"/>
                <a:gd name="connsiteX107" fmla="*/ 4633144 w 4913268"/>
                <a:gd name="connsiteY107" fmla="*/ 6291786 h 10754714"/>
                <a:gd name="connsiteX108" fmla="*/ 4509423 w 4913268"/>
                <a:gd name="connsiteY108" fmla="*/ 5707864 h 10754714"/>
                <a:gd name="connsiteX109" fmla="*/ 4468950 w 4913268"/>
                <a:gd name="connsiteY109" fmla="*/ 4447075 h 10754714"/>
                <a:gd name="connsiteX110" fmla="*/ 4486334 w 4913268"/>
                <a:gd name="connsiteY110" fmla="*/ 3700756 h 10754714"/>
                <a:gd name="connsiteX111" fmla="*/ 4249079 w 4913268"/>
                <a:gd name="connsiteY111" fmla="*/ 3250383 h 10754714"/>
                <a:gd name="connsiteX112" fmla="*/ 3999320 w 4913268"/>
                <a:gd name="connsiteY112" fmla="*/ 3044455 h 10754714"/>
                <a:gd name="connsiteX113" fmla="*/ 3678324 w 4913268"/>
                <a:gd name="connsiteY113" fmla="*/ 2912933 h 10754714"/>
                <a:gd name="connsiteX114" fmla="*/ 3402429 w 4913268"/>
                <a:gd name="connsiteY114" fmla="*/ 2746113 h 10754714"/>
                <a:gd name="connsiteX115" fmla="*/ 3024779 w 4913268"/>
                <a:gd name="connsiteY115" fmla="*/ 2528957 h 10754714"/>
                <a:gd name="connsiteX116" fmla="*/ 2932566 w 4913268"/>
                <a:gd name="connsiteY116" fmla="*/ 2231809 h 10754714"/>
                <a:gd name="connsiteX117" fmla="*/ 2940426 w 4913268"/>
                <a:gd name="connsiteY117" fmla="*/ 1958709 h 10754714"/>
                <a:gd name="connsiteX118" fmla="*/ 3087631 w 4913268"/>
                <a:gd name="connsiteY118" fmla="*/ 1962420 h 10754714"/>
                <a:gd name="connsiteX119" fmla="*/ 3308412 w 4913268"/>
                <a:gd name="connsiteY119" fmla="*/ 2007437 h 10754714"/>
                <a:gd name="connsiteX120" fmla="*/ 3380634 w 4913268"/>
                <a:gd name="connsiteY120" fmla="*/ 1815438 h 10754714"/>
                <a:gd name="connsiteX121" fmla="*/ 3432360 w 4913268"/>
                <a:gd name="connsiteY121" fmla="*/ 1750548 h 10754714"/>
                <a:gd name="connsiteX122" fmla="*/ 3485784 w 4913268"/>
                <a:gd name="connsiteY122" fmla="*/ 1690329 h 10754714"/>
                <a:gd name="connsiteX123" fmla="*/ 3407258 w 4913268"/>
                <a:gd name="connsiteY123" fmla="*/ 1626476 h 10754714"/>
                <a:gd name="connsiteX124" fmla="*/ 3341517 w 4913268"/>
                <a:gd name="connsiteY124" fmla="*/ 1617076 h 10754714"/>
                <a:gd name="connsiteX125" fmla="*/ 3477932 w 4913268"/>
                <a:gd name="connsiteY125" fmla="*/ 1610647 h 10754714"/>
                <a:gd name="connsiteX126" fmla="*/ 3518349 w 4913268"/>
                <a:gd name="connsiteY126" fmla="*/ 1581453 h 10754714"/>
                <a:gd name="connsiteX127" fmla="*/ 3503574 w 4913268"/>
                <a:gd name="connsiteY127" fmla="*/ 1494543 h 10754714"/>
                <a:gd name="connsiteX128" fmla="*/ 3500145 w 4913268"/>
                <a:gd name="connsiteY128" fmla="*/ 1378545 h 10754714"/>
                <a:gd name="connsiteX129" fmla="*/ 3603161 w 4913268"/>
                <a:gd name="connsiteY129" fmla="*/ 1363631 h 10754714"/>
                <a:gd name="connsiteX130" fmla="*/ 3675904 w 4913268"/>
                <a:gd name="connsiteY130" fmla="*/ 1325671 h 10754714"/>
                <a:gd name="connsiteX131" fmla="*/ 3712134 w 4913268"/>
                <a:gd name="connsiteY131" fmla="*/ 1250378 h 10754714"/>
                <a:gd name="connsiteX132" fmla="*/ 3641346 w 4913268"/>
                <a:gd name="connsiteY132" fmla="*/ 1169402 h 10754714"/>
                <a:gd name="connsiteX133" fmla="*/ 3571294 w 4913268"/>
                <a:gd name="connsiteY133" fmla="*/ 1072201 h 10754714"/>
                <a:gd name="connsiteX134" fmla="*/ 3497984 w 4913268"/>
                <a:gd name="connsiteY134" fmla="*/ 916919 h 10754714"/>
                <a:gd name="connsiteX135" fmla="*/ 3535692 w 4913268"/>
                <a:gd name="connsiteY135" fmla="*/ 753285 h 10754714"/>
                <a:gd name="connsiteX136" fmla="*/ 3540116 w 4913268"/>
                <a:gd name="connsiteY136" fmla="*/ 414462 h 10754714"/>
                <a:gd name="connsiteX137" fmla="*/ 3230480 w 4913268"/>
                <a:gd name="connsiteY137" fmla="*/ 125796 h 10754714"/>
                <a:gd name="connsiteX138" fmla="*/ 2731150 w 4913268"/>
                <a:gd name="connsiteY138" fmla="*/ 9659 h 10754714"/>
                <a:gd name="connsiteX139" fmla="*/ 2127852 w 4913268"/>
                <a:gd name="connsiteY139" fmla="*/ 37014 h 10754714"/>
                <a:gd name="connsiteX140" fmla="*/ 1776271 w 4913268"/>
                <a:gd name="connsiteY140" fmla="*/ 278126 h 10754714"/>
                <a:gd name="connsiteX141" fmla="*/ 1639257 w 4913268"/>
                <a:gd name="connsiteY141" fmla="*/ 602343 h 10754714"/>
                <a:gd name="connsiteX142" fmla="*/ 1628634 w 4913268"/>
                <a:gd name="connsiteY142" fmla="*/ 1121429 h 10754714"/>
                <a:gd name="connsiteX143" fmla="*/ 1852730 w 4913268"/>
                <a:gd name="connsiteY143" fmla="*/ 1530531 h 10754714"/>
                <a:gd name="connsiteX144" fmla="*/ 2061231 w 4913268"/>
                <a:gd name="connsiteY144" fmla="*/ 1763495 h 10754714"/>
                <a:gd name="connsiteX145" fmla="*/ 2082540 w 4913268"/>
                <a:gd name="connsiteY145" fmla="*/ 2078352 h 10754714"/>
                <a:gd name="connsiteX146" fmla="*/ 2004871 w 4913268"/>
                <a:gd name="connsiteY146" fmla="*/ 2423449 h 10754714"/>
                <a:gd name="connsiteX147" fmla="*/ 1562185 w 4913268"/>
                <a:gd name="connsiteY147" fmla="*/ 2723226 h 10754714"/>
                <a:gd name="connsiteX148" fmla="*/ 1139317 w 4913268"/>
                <a:gd name="connsiteY148" fmla="*/ 2931170 h 10754714"/>
                <a:gd name="connsiteX0" fmla="*/ 1139317 w 4913268"/>
                <a:gd name="connsiteY0" fmla="*/ 2931170 h 10754714"/>
                <a:gd name="connsiteX1" fmla="*/ 521192 w 4913268"/>
                <a:gd name="connsiteY1" fmla="*/ 3258731 h 10754714"/>
                <a:gd name="connsiteX2" fmla="*/ 332099 w 4913268"/>
                <a:gd name="connsiteY2" fmla="*/ 4073332 h 10754714"/>
                <a:gd name="connsiteX3" fmla="*/ 354011 w 4913268"/>
                <a:gd name="connsiteY3" fmla="*/ 5051233 h 10754714"/>
                <a:gd name="connsiteX4" fmla="*/ 305583 w 4913268"/>
                <a:gd name="connsiteY4" fmla="*/ 5637805 h 10754714"/>
                <a:gd name="connsiteX5" fmla="*/ 145298 w 4913268"/>
                <a:gd name="connsiteY5" fmla="*/ 6479982 h 10754714"/>
                <a:gd name="connsiteX6" fmla="*/ 95824 w 4913268"/>
                <a:gd name="connsiteY6" fmla="*/ 7343234 h 10754714"/>
                <a:gd name="connsiteX7" fmla="*/ 83682 w 4913268"/>
                <a:gd name="connsiteY7" fmla="*/ 7974605 h 10754714"/>
                <a:gd name="connsiteX8" fmla="*/ 51583 w 4913268"/>
                <a:gd name="connsiteY8" fmla="*/ 8241724 h 10754714"/>
                <a:gd name="connsiteX9" fmla="*/ 51583 w 4913268"/>
                <a:gd name="connsiteY9" fmla="*/ 8511634 h 10754714"/>
                <a:gd name="connsiteX10" fmla="*/ 158486 w 4913268"/>
                <a:gd name="connsiteY10" fmla="*/ 8665988 h 10754714"/>
                <a:gd name="connsiteX11" fmla="*/ 105733 w 4913268"/>
                <a:gd name="connsiteY11" fmla="*/ 8718741 h 10754714"/>
                <a:gd name="connsiteX12" fmla="*/ 193656 w 4913268"/>
                <a:gd name="connsiteY12" fmla="*/ 8789080 h 10754714"/>
                <a:gd name="connsiteX13" fmla="*/ 211240 w 4913268"/>
                <a:gd name="connsiteY13" fmla="*/ 8859418 h 10754714"/>
                <a:gd name="connsiteX14" fmla="*/ 211240 w 4913268"/>
                <a:gd name="connsiteY14" fmla="*/ 8912172 h 10754714"/>
                <a:gd name="connsiteX15" fmla="*/ 158486 w 4913268"/>
                <a:gd name="connsiteY15" fmla="*/ 8982511 h 10754714"/>
                <a:gd name="connsiteX16" fmla="*/ 105733 w 4913268"/>
                <a:gd name="connsiteY16" fmla="*/ 9088018 h 10754714"/>
                <a:gd name="connsiteX17" fmla="*/ 52979 w 4913268"/>
                <a:gd name="connsiteY17" fmla="*/ 9422126 h 10754714"/>
                <a:gd name="connsiteX18" fmla="*/ 225 w 4913268"/>
                <a:gd name="connsiteY18" fmla="*/ 9685895 h 10754714"/>
                <a:gd name="connsiteX19" fmla="*/ 35394 w 4913268"/>
                <a:gd name="connsiteY19" fmla="*/ 9808988 h 10754714"/>
                <a:gd name="connsiteX20" fmla="*/ 70563 w 4913268"/>
                <a:gd name="connsiteY20" fmla="*/ 9967249 h 10754714"/>
                <a:gd name="connsiteX21" fmla="*/ 228825 w 4913268"/>
                <a:gd name="connsiteY21" fmla="*/ 10213434 h 10754714"/>
                <a:gd name="connsiteX22" fmla="*/ 422256 w 4913268"/>
                <a:gd name="connsiteY22" fmla="*/ 10389280 h 10754714"/>
                <a:gd name="connsiteX23" fmla="*/ 527763 w 4913268"/>
                <a:gd name="connsiteY23" fmla="*/ 10406864 h 10754714"/>
                <a:gd name="connsiteX24" fmla="*/ 562933 w 4913268"/>
                <a:gd name="connsiteY24" fmla="*/ 10389280 h 10754714"/>
                <a:gd name="connsiteX25" fmla="*/ 510179 w 4913268"/>
                <a:gd name="connsiteY25" fmla="*/ 10266188 h 10754714"/>
                <a:gd name="connsiteX26" fmla="*/ 457425 w 4913268"/>
                <a:gd name="connsiteY26" fmla="*/ 10195849 h 10754714"/>
                <a:gd name="connsiteX27" fmla="*/ 369502 w 4913268"/>
                <a:gd name="connsiteY27" fmla="*/ 10072757 h 10754714"/>
                <a:gd name="connsiteX28" fmla="*/ 351917 w 4913268"/>
                <a:gd name="connsiteY28" fmla="*/ 9756234 h 10754714"/>
                <a:gd name="connsiteX29" fmla="*/ 422256 w 4913268"/>
                <a:gd name="connsiteY29" fmla="*/ 9562803 h 10754714"/>
                <a:gd name="connsiteX30" fmla="*/ 422256 w 4913268"/>
                <a:gd name="connsiteY30" fmla="*/ 9527634 h 10754714"/>
                <a:gd name="connsiteX31" fmla="*/ 527763 w 4913268"/>
                <a:gd name="connsiteY31" fmla="*/ 9685895 h 10754714"/>
                <a:gd name="connsiteX32" fmla="*/ 510179 w 4913268"/>
                <a:gd name="connsiteY32" fmla="*/ 9844157 h 10754714"/>
                <a:gd name="connsiteX33" fmla="*/ 492594 w 4913268"/>
                <a:gd name="connsiteY33" fmla="*/ 10002418 h 10754714"/>
                <a:gd name="connsiteX34" fmla="*/ 492594 w 4913268"/>
                <a:gd name="connsiteY34" fmla="*/ 10072757 h 10754714"/>
                <a:gd name="connsiteX35" fmla="*/ 562933 w 4913268"/>
                <a:gd name="connsiteY35" fmla="*/ 10090341 h 10754714"/>
                <a:gd name="connsiteX36" fmla="*/ 615686 w 4913268"/>
                <a:gd name="connsiteY36" fmla="*/ 9844157 h 10754714"/>
                <a:gd name="connsiteX37" fmla="*/ 615686 w 4913268"/>
                <a:gd name="connsiteY37" fmla="*/ 9580388 h 10754714"/>
                <a:gd name="connsiteX38" fmla="*/ 562933 w 4913268"/>
                <a:gd name="connsiteY38" fmla="*/ 9228695 h 10754714"/>
                <a:gd name="connsiteX39" fmla="*/ 527763 w 4913268"/>
                <a:gd name="connsiteY39" fmla="*/ 9000095 h 10754714"/>
                <a:gd name="connsiteX40" fmla="*/ 492594 w 4913268"/>
                <a:gd name="connsiteY40" fmla="*/ 8771495 h 10754714"/>
                <a:gd name="connsiteX41" fmla="*/ 562933 w 4913268"/>
                <a:gd name="connsiteY41" fmla="*/ 8490141 h 10754714"/>
                <a:gd name="connsiteX42" fmla="*/ 502642 w 4913268"/>
                <a:gd name="connsiteY42" fmla="*/ 8128400 h 10754714"/>
                <a:gd name="connsiteX43" fmla="*/ 974382 w 4913268"/>
                <a:gd name="connsiteY43" fmla="*/ 6406581 h 10754714"/>
                <a:gd name="connsiteX44" fmla="*/ 1067405 w 4913268"/>
                <a:gd name="connsiteY44" fmla="*/ 5523365 h 10754714"/>
                <a:gd name="connsiteX45" fmla="*/ 1093998 w 4913268"/>
                <a:gd name="connsiteY45" fmla="*/ 5025719 h 10754714"/>
                <a:gd name="connsiteX46" fmla="*/ 1130115 w 4913268"/>
                <a:gd name="connsiteY46" fmla="*/ 5097781 h 10754714"/>
                <a:gd name="connsiteX47" fmla="*/ 1207423 w 4913268"/>
                <a:gd name="connsiteY47" fmla="*/ 5550695 h 10754714"/>
                <a:gd name="connsiteX48" fmla="*/ 1325236 w 4913268"/>
                <a:gd name="connsiteY48" fmla="*/ 6216246 h 10754714"/>
                <a:gd name="connsiteX49" fmla="*/ 1193086 w 4913268"/>
                <a:gd name="connsiteY49" fmla="*/ 6648629 h 10754714"/>
                <a:gd name="connsiteX50" fmla="*/ 822515 w 4913268"/>
                <a:gd name="connsiteY50" fmla="*/ 7682873 h 10754714"/>
                <a:gd name="connsiteX51" fmla="*/ 698306 w 4913268"/>
                <a:gd name="connsiteY51" fmla="*/ 8704786 h 10754714"/>
                <a:gd name="connsiteX52" fmla="*/ 861871 w 4913268"/>
                <a:gd name="connsiteY52" fmla="*/ 9773818 h 10754714"/>
                <a:gd name="connsiteX53" fmla="*/ 1020133 w 4913268"/>
                <a:gd name="connsiteY53" fmla="*/ 10512372 h 10754714"/>
                <a:gd name="connsiteX54" fmla="*/ 1090471 w 4913268"/>
                <a:gd name="connsiteY54" fmla="*/ 10723388 h 10754714"/>
                <a:gd name="connsiteX55" fmla="*/ 1178394 w 4913268"/>
                <a:gd name="connsiteY55" fmla="*/ 10723388 h 10754714"/>
                <a:gd name="connsiteX56" fmla="*/ 1948698 w 4913268"/>
                <a:gd name="connsiteY56" fmla="*/ 10748788 h 10754714"/>
                <a:gd name="connsiteX57" fmla="*/ 2338979 w 4913268"/>
                <a:gd name="connsiteY57" fmla="*/ 10731203 h 10754714"/>
                <a:gd name="connsiteX58" fmla="*/ 2356563 w 4913268"/>
                <a:gd name="connsiteY58" fmla="*/ 9914495 h 10754714"/>
                <a:gd name="connsiteX59" fmla="*/ 2338979 w 4913268"/>
                <a:gd name="connsiteY59" fmla="*/ 9351788 h 10754714"/>
                <a:gd name="connsiteX60" fmla="*/ 2310160 w 4913268"/>
                <a:gd name="connsiteY60" fmla="*/ 8936107 h 10754714"/>
                <a:gd name="connsiteX61" fmla="*/ 2479656 w 4913268"/>
                <a:gd name="connsiteY61" fmla="*/ 8947341 h 10754714"/>
                <a:gd name="connsiteX62" fmla="*/ 2549994 w 4913268"/>
                <a:gd name="connsiteY62" fmla="*/ 8964926 h 10754714"/>
                <a:gd name="connsiteX63" fmla="*/ 2532410 w 4913268"/>
                <a:gd name="connsiteY63" fmla="*/ 9175941 h 10754714"/>
                <a:gd name="connsiteX64" fmla="*/ 2497240 w 4913268"/>
                <a:gd name="connsiteY64" fmla="*/ 9685895 h 10754714"/>
                <a:gd name="connsiteX65" fmla="*/ 2514825 w 4913268"/>
                <a:gd name="connsiteY65" fmla="*/ 10740972 h 10754714"/>
                <a:gd name="connsiteX66" fmla="*/ 2757590 w 4913268"/>
                <a:gd name="connsiteY66" fmla="*/ 10742438 h 10754714"/>
                <a:gd name="connsiteX67" fmla="*/ 3499563 w 4913268"/>
                <a:gd name="connsiteY67" fmla="*/ 10740972 h 10754714"/>
                <a:gd name="connsiteX68" fmla="*/ 3820483 w 4913268"/>
                <a:gd name="connsiteY68" fmla="*/ 10724853 h 10754714"/>
                <a:gd name="connsiteX69" fmla="*/ 3863467 w 4913268"/>
                <a:gd name="connsiteY69" fmla="*/ 10651095 h 10754714"/>
                <a:gd name="connsiteX70" fmla="*/ 3914756 w 4913268"/>
                <a:gd name="connsiteY70" fmla="*/ 10276934 h 10754714"/>
                <a:gd name="connsiteX71" fmla="*/ 4117956 w 4913268"/>
                <a:gd name="connsiteY71" fmla="*/ 9082645 h 10754714"/>
                <a:gd name="connsiteX72" fmla="*/ 4170011 w 4913268"/>
                <a:gd name="connsiteY72" fmla="*/ 8647566 h 10754714"/>
                <a:gd name="connsiteX73" fmla="*/ 4161486 w 4913268"/>
                <a:gd name="connsiteY73" fmla="*/ 7988815 h 10754714"/>
                <a:gd name="connsiteX74" fmla="*/ 4048340 w 4913268"/>
                <a:gd name="connsiteY74" fmla="*/ 7278630 h 10754714"/>
                <a:gd name="connsiteX75" fmla="*/ 3752447 w 4913268"/>
                <a:gd name="connsiteY75" fmla="*/ 6620032 h 10754714"/>
                <a:gd name="connsiteX76" fmla="*/ 3576297 w 4913268"/>
                <a:gd name="connsiteY76" fmla="*/ 6197379 h 10754714"/>
                <a:gd name="connsiteX77" fmla="*/ 3622656 w 4913268"/>
                <a:gd name="connsiteY77" fmla="*/ 5799695 h 10754714"/>
                <a:gd name="connsiteX78" fmla="*/ 3692994 w 4913268"/>
                <a:gd name="connsiteY78" fmla="*/ 5307326 h 10754714"/>
                <a:gd name="connsiteX79" fmla="*/ 3710579 w 4913268"/>
                <a:gd name="connsiteY79" fmla="*/ 5025972 h 10754714"/>
                <a:gd name="connsiteX80" fmla="*/ 3734304 w 4913268"/>
                <a:gd name="connsiteY80" fmla="*/ 5274111 h 10754714"/>
                <a:gd name="connsiteX81" fmla="*/ 3766752 w 4913268"/>
                <a:gd name="connsiteY81" fmla="*/ 5969680 h 10754714"/>
                <a:gd name="connsiteX82" fmla="*/ 3779452 w 4913268"/>
                <a:gd name="connsiteY82" fmla="*/ 6297438 h 10754714"/>
                <a:gd name="connsiteX83" fmla="*/ 3921594 w 4913268"/>
                <a:gd name="connsiteY83" fmla="*/ 6889941 h 10754714"/>
                <a:gd name="connsiteX84" fmla="*/ 4079856 w 4913268"/>
                <a:gd name="connsiteY84" fmla="*/ 7452649 h 10754714"/>
                <a:gd name="connsiteX85" fmla="*/ 4417591 w 4913268"/>
                <a:gd name="connsiteY85" fmla="*/ 8224698 h 10754714"/>
                <a:gd name="connsiteX86" fmla="*/ 4322970 w 4913268"/>
                <a:gd name="connsiteY86" fmla="*/ 8562712 h 10754714"/>
                <a:gd name="connsiteX87" fmla="*/ 4255213 w 4913268"/>
                <a:gd name="connsiteY87" fmla="*/ 8804711 h 10754714"/>
                <a:gd name="connsiteX88" fmla="*/ 4228348 w 4913268"/>
                <a:gd name="connsiteY88" fmla="*/ 9099741 h 10754714"/>
                <a:gd name="connsiteX89" fmla="*/ 4233233 w 4913268"/>
                <a:gd name="connsiteY89" fmla="*/ 9460714 h 10754714"/>
                <a:gd name="connsiteX90" fmla="*/ 4257656 w 4913268"/>
                <a:gd name="connsiteY90" fmla="*/ 9572572 h 10754714"/>
                <a:gd name="connsiteX91" fmla="*/ 4348510 w 4913268"/>
                <a:gd name="connsiteY91" fmla="*/ 9573549 h 10754714"/>
                <a:gd name="connsiteX92" fmla="*/ 4376840 w 4913268"/>
                <a:gd name="connsiteY92" fmla="*/ 9401122 h 10754714"/>
                <a:gd name="connsiteX93" fmla="*/ 4432525 w 4913268"/>
                <a:gd name="connsiteY93" fmla="*/ 9169591 h 10754714"/>
                <a:gd name="connsiteX94" fmla="*/ 4478929 w 4913268"/>
                <a:gd name="connsiteY94" fmla="*/ 8946364 h 10754714"/>
                <a:gd name="connsiteX95" fmla="*/ 4574667 w 4913268"/>
                <a:gd name="connsiteY95" fmla="*/ 9222834 h 10754714"/>
                <a:gd name="connsiteX96" fmla="*/ 4549267 w 4913268"/>
                <a:gd name="connsiteY96" fmla="*/ 9578434 h 10754714"/>
                <a:gd name="connsiteX97" fmla="*/ 4475998 w 4913268"/>
                <a:gd name="connsiteY97" fmla="*/ 9734741 h 10754714"/>
                <a:gd name="connsiteX98" fmla="*/ 4449133 w 4913268"/>
                <a:gd name="connsiteY98" fmla="*/ 9919868 h 10754714"/>
                <a:gd name="connsiteX99" fmla="*/ 4658194 w 4913268"/>
                <a:gd name="connsiteY99" fmla="*/ 9760630 h 10754714"/>
                <a:gd name="connsiteX100" fmla="*/ 4776890 w 4913268"/>
                <a:gd name="connsiteY100" fmla="*/ 9610672 h 10754714"/>
                <a:gd name="connsiteX101" fmla="*/ 4842344 w 4913268"/>
                <a:gd name="connsiteY101" fmla="*/ 9403076 h 10754714"/>
                <a:gd name="connsiteX102" fmla="*/ 4910240 w 4913268"/>
                <a:gd name="connsiteY102" fmla="*/ 9164218 h 10754714"/>
                <a:gd name="connsiteX103" fmla="*/ 4893633 w 4913268"/>
                <a:gd name="connsiteY103" fmla="*/ 8866257 h 10754714"/>
                <a:gd name="connsiteX104" fmla="*/ 4824201 w 4913268"/>
                <a:gd name="connsiteY104" fmla="*/ 8405010 h 10754714"/>
                <a:gd name="connsiteX105" fmla="*/ 4720438 w 4913268"/>
                <a:gd name="connsiteY105" fmla="*/ 7442321 h 10754714"/>
                <a:gd name="connsiteX106" fmla="*/ 4705086 w 4913268"/>
                <a:gd name="connsiteY106" fmla="*/ 6839978 h 10754714"/>
                <a:gd name="connsiteX107" fmla="*/ 4633144 w 4913268"/>
                <a:gd name="connsiteY107" fmla="*/ 6291786 h 10754714"/>
                <a:gd name="connsiteX108" fmla="*/ 4509423 w 4913268"/>
                <a:gd name="connsiteY108" fmla="*/ 5707864 h 10754714"/>
                <a:gd name="connsiteX109" fmla="*/ 4468950 w 4913268"/>
                <a:gd name="connsiteY109" fmla="*/ 4447075 h 10754714"/>
                <a:gd name="connsiteX110" fmla="*/ 4486334 w 4913268"/>
                <a:gd name="connsiteY110" fmla="*/ 3700756 h 10754714"/>
                <a:gd name="connsiteX111" fmla="*/ 4249079 w 4913268"/>
                <a:gd name="connsiteY111" fmla="*/ 3250383 h 10754714"/>
                <a:gd name="connsiteX112" fmla="*/ 3999320 w 4913268"/>
                <a:gd name="connsiteY112" fmla="*/ 3044455 h 10754714"/>
                <a:gd name="connsiteX113" fmla="*/ 3678324 w 4913268"/>
                <a:gd name="connsiteY113" fmla="*/ 2912933 h 10754714"/>
                <a:gd name="connsiteX114" fmla="*/ 3402429 w 4913268"/>
                <a:gd name="connsiteY114" fmla="*/ 2746113 h 10754714"/>
                <a:gd name="connsiteX115" fmla="*/ 3024779 w 4913268"/>
                <a:gd name="connsiteY115" fmla="*/ 2528957 h 10754714"/>
                <a:gd name="connsiteX116" fmla="*/ 2932566 w 4913268"/>
                <a:gd name="connsiteY116" fmla="*/ 2231809 h 10754714"/>
                <a:gd name="connsiteX117" fmla="*/ 2940426 w 4913268"/>
                <a:gd name="connsiteY117" fmla="*/ 1958709 h 10754714"/>
                <a:gd name="connsiteX118" fmla="*/ 3087631 w 4913268"/>
                <a:gd name="connsiteY118" fmla="*/ 1962420 h 10754714"/>
                <a:gd name="connsiteX119" fmla="*/ 3308412 w 4913268"/>
                <a:gd name="connsiteY119" fmla="*/ 2007437 h 10754714"/>
                <a:gd name="connsiteX120" fmla="*/ 3380634 w 4913268"/>
                <a:gd name="connsiteY120" fmla="*/ 1815438 h 10754714"/>
                <a:gd name="connsiteX121" fmla="*/ 3432360 w 4913268"/>
                <a:gd name="connsiteY121" fmla="*/ 1750548 h 10754714"/>
                <a:gd name="connsiteX122" fmla="*/ 3485784 w 4913268"/>
                <a:gd name="connsiteY122" fmla="*/ 1690329 h 10754714"/>
                <a:gd name="connsiteX123" fmla="*/ 3407258 w 4913268"/>
                <a:gd name="connsiteY123" fmla="*/ 1626476 h 10754714"/>
                <a:gd name="connsiteX124" fmla="*/ 3341517 w 4913268"/>
                <a:gd name="connsiteY124" fmla="*/ 1617076 h 10754714"/>
                <a:gd name="connsiteX125" fmla="*/ 3477932 w 4913268"/>
                <a:gd name="connsiteY125" fmla="*/ 1610647 h 10754714"/>
                <a:gd name="connsiteX126" fmla="*/ 3518349 w 4913268"/>
                <a:gd name="connsiteY126" fmla="*/ 1581453 h 10754714"/>
                <a:gd name="connsiteX127" fmla="*/ 3503574 w 4913268"/>
                <a:gd name="connsiteY127" fmla="*/ 1494543 h 10754714"/>
                <a:gd name="connsiteX128" fmla="*/ 3500145 w 4913268"/>
                <a:gd name="connsiteY128" fmla="*/ 1378545 h 10754714"/>
                <a:gd name="connsiteX129" fmla="*/ 3603161 w 4913268"/>
                <a:gd name="connsiteY129" fmla="*/ 1363631 h 10754714"/>
                <a:gd name="connsiteX130" fmla="*/ 3675904 w 4913268"/>
                <a:gd name="connsiteY130" fmla="*/ 1325671 h 10754714"/>
                <a:gd name="connsiteX131" fmla="*/ 3712134 w 4913268"/>
                <a:gd name="connsiteY131" fmla="*/ 1250378 h 10754714"/>
                <a:gd name="connsiteX132" fmla="*/ 3641346 w 4913268"/>
                <a:gd name="connsiteY132" fmla="*/ 1169402 h 10754714"/>
                <a:gd name="connsiteX133" fmla="*/ 3571294 w 4913268"/>
                <a:gd name="connsiteY133" fmla="*/ 1072201 h 10754714"/>
                <a:gd name="connsiteX134" fmla="*/ 3497984 w 4913268"/>
                <a:gd name="connsiteY134" fmla="*/ 916919 h 10754714"/>
                <a:gd name="connsiteX135" fmla="*/ 3535692 w 4913268"/>
                <a:gd name="connsiteY135" fmla="*/ 753285 h 10754714"/>
                <a:gd name="connsiteX136" fmla="*/ 3540116 w 4913268"/>
                <a:gd name="connsiteY136" fmla="*/ 414462 h 10754714"/>
                <a:gd name="connsiteX137" fmla="*/ 3230480 w 4913268"/>
                <a:gd name="connsiteY137" fmla="*/ 125796 h 10754714"/>
                <a:gd name="connsiteX138" fmla="*/ 2731150 w 4913268"/>
                <a:gd name="connsiteY138" fmla="*/ 9659 h 10754714"/>
                <a:gd name="connsiteX139" fmla="*/ 2127852 w 4913268"/>
                <a:gd name="connsiteY139" fmla="*/ 37014 h 10754714"/>
                <a:gd name="connsiteX140" fmla="*/ 1776271 w 4913268"/>
                <a:gd name="connsiteY140" fmla="*/ 278126 h 10754714"/>
                <a:gd name="connsiteX141" fmla="*/ 1639257 w 4913268"/>
                <a:gd name="connsiteY141" fmla="*/ 602343 h 10754714"/>
                <a:gd name="connsiteX142" fmla="*/ 1628634 w 4913268"/>
                <a:gd name="connsiteY142" fmla="*/ 1121429 h 10754714"/>
                <a:gd name="connsiteX143" fmla="*/ 1852730 w 4913268"/>
                <a:gd name="connsiteY143" fmla="*/ 1530531 h 10754714"/>
                <a:gd name="connsiteX144" fmla="*/ 2061231 w 4913268"/>
                <a:gd name="connsiteY144" fmla="*/ 1763495 h 10754714"/>
                <a:gd name="connsiteX145" fmla="*/ 2082540 w 4913268"/>
                <a:gd name="connsiteY145" fmla="*/ 2078352 h 10754714"/>
                <a:gd name="connsiteX146" fmla="*/ 2004871 w 4913268"/>
                <a:gd name="connsiteY146" fmla="*/ 2423449 h 10754714"/>
                <a:gd name="connsiteX147" fmla="*/ 1562185 w 4913268"/>
                <a:gd name="connsiteY147" fmla="*/ 2723226 h 10754714"/>
                <a:gd name="connsiteX148" fmla="*/ 1139317 w 4913268"/>
                <a:gd name="connsiteY148" fmla="*/ 2931170 h 10754714"/>
                <a:gd name="connsiteX0" fmla="*/ 1139317 w 4913268"/>
                <a:gd name="connsiteY0" fmla="*/ 2931170 h 10754714"/>
                <a:gd name="connsiteX1" fmla="*/ 521192 w 4913268"/>
                <a:gd name="connsiteY1" fmla="*/ 3258731 h 10754714"/>
                <a:gd name="connsiteX2" fmla="*/ 332099 w 4913268"/>
                <a:gd name="connsiteY2" fmla="*/ 4073332 h 10754714"/>
                <a:gd name="connsiteX3" fmla="*/ 354011 w 4913268"/>
                <a:gd name="connsiteY3" fmla="*/ 5051233 h 10754714"/>
                <a:gd name="connsiteX4" fmla="*/ 305583 w 4913268"/>
                <a:gd name="connsiteY4" fmla="*/ 5637805 h 10754714"/>
                <a:gd name="connsiteX5" fmla="*/ 145298 w 4913268"/>
                <a:gd name="connsiteY5" fmla="*/ 6479982 h 10754714"/>
                <a:gd name="connsiteX6" fmla="*/ 95824 w 4913268"/>
                <a:gd name="connsiteY6" fmla="*/ 7343234 h 10754714"/>
                <a:gd name="connsiteX7" fmla="*/ 83682 w 4913268"/>
                <a:gd name="connsiteY7" fmla="*/ 7974605 h 10754714"/>
                <a:gd name="connsiteX8" fmla="*/ 51583 w 4913268"/>
                <a:gd name="connsiteY8" fmla="*/ 8241724 h 10754714"/>
                <a:gd name="connsiteX9" fmla="*/ 51583 w 4913268"/>
                <a:gd name="connsiteY9" fmla="*/ 8511634 h 10754714"/>
                <a:gd name="connsiteX10" fmla="*/ 158486 w 4913268"/>
                <a:gd name="connsiteY10" fmla="*/ 8665988 h 10754714"/>
                <a:gd name="connsiteX11" fmla="*/ 105733 w 4913268"/>
                <a:gd name="connsiteY11" fmla="*/ 8718741 h 10754714"/>
                <a:gd name="connsiteX12" fmla="*/ 193656 w 4913268"/>
                <a:gd name="connsiteY12" fmla="*/ 8789080 h 10754714"/>
                <a:gd name="connsiteX13" fmla="*/ 211240 w 4913268"/>
                <a:gd name="connsiteY13" fmla="*/ 8859418 h 10754714"/>
                <a:gd name="connsiteX14" fmla="*/ 211240 w 4913268"/>
                <a:gd name="connsiteY14" fmla="*/ 8912172 h 10754714"/>
                <a:gd name="connsiteX15" fmla="*/ 158486 w 4913268"/>
                <a:gd name="connsiteY15" fmla="*/ 8982511 h 10754714"/>
                <a:gd name="connsiteX16" fmla="*/ 105733 w 4913268"/>
                <a:gd name="connsiteY16" fmla="*/ 9088018 h 10754714"/>
                <a:gd name="connsiteX17" fmla="*/ 52979 w 4913268"/>
                <a:gd name="connsiteY17" fmla="*/ 9422126 h 10754714"/>
                <a:gd name="connsiteX18" fmla="*/ 225 w 4913268"/>
                <a:gd name="connsiteY18" fmla="*/ 9685895 h 10754714"/>
                <a:gd name="connsiteX19" fmla="*/ 35394 w 4913268"/>
                <a:gd name="connsiteY19" fmla="*/ 9808988 h 10754714"/>
                <a:gd name="connsiteX20" fmla="*/ 70563 w 4913268"/>
                <a:gd name="connsiteY20" fmla="*/ 9967249 h 10754714"/>
                <a:gd name="connsiteX21" fmla="*/ 228825 w 4913268"/>
                <a:gd name="connsiteY21" fmla="*/ 10213434 h 10754714"/>
                <a:gd name="connsiteX22" fmla="*/ 422256 w 4913268"/>
                <a:gd name="connsiteY22" fmla="*/ 10389280 h 10754714"/>
                <a:gd name="connsiteX23" fmla="*/ 527763 w 4913268"/>
                <a:gd name="connsiteY23" fmla="*/ 10406864 h 10754714"/>
                <a:gd name="connsiteX24" fmla="*/ 562933 w 4913268"/>
                <a:gd name="connsiteY24" fmla="*/ 10389280 h 10754714"/>
                <a:gd name="connsiteX25" fmla="*/ 510179 w 4913268"/>
                <a:gd name="connsiteY25" fmla="*/ 10266188 h 10754714"/>
                <a:gd name="connsiteX26" fmla="*/ 457425 w 4913268"/>
                <a:gd name="connsiteY26" fmla="*/ 10195849 h 10754714"/>
                <a:gd name="connsiteX27" fmla="*/ 369502 w 4913268"/>
                <a:gd name="connsiteY27" fmla="*/ 10072757 h 10754714"/>
                <a:gd name="connsiteX28" fmla="*/ 351917 w 4913268"/>
                <a:gd name="connsiteY28" fmla="*/ 9756234 h 10754714"/>
                <a:gd name="connsiteX29" fmla="*/ 422256 w 4913268"/>
                <a:gd name="connsiteY29" fmla="*/ 9562803 h 10754714"/>
                <a:gd name="connsiteX30" fmla="*/ 422256 w 4913268"/>
                <a:gd name="connsiteY30" fmla="*/ 9527634 h 10754714"/>
                <a:gd name="connsiteX31" fmla="*/ 527763 w 4913268"/>
                <a:gd name="connsiteY31" fmla="*/ 9685895 h 10754714"/>
                <a:gd name="connsiteX32" fmla="*/ 510179 w 4913268"/>
                <a:gd name="connsiteY32" fmla="*/ 9844157 h 10754714"/>
                <a:gd name="connsiteX33" fmla="*/ 492594 w 4913268"/>
                <a:gd name="connsiteY33" fmla="*/ 10002418 h 10754714"/>
                <a:gd name="connsiteX34" fmla="*/ 492594 w 4913268"/>
                <a:gd name="connsiteY34" fmla="*/ 10072757 h 10754714"/>
                <a:gd name="connsiteX35" fmla="*/ 562933 w 4913268"/>
                <a:gd name="connsiteY35" fmla="*/ 10090341 h 10754714"/>
                <a:gd name="connsiteX36" fmla="*/ 615686 w 4913268"/>
                <a:gd name="connsiteY36" fmla="*/ 9844157 h 10754714"/>
                <a:gd name="connsiteX37" fmla="*/ 615686 w 4913268"/>
                <a:gd name="connsiteY37" fmla="*/ 9580388 h 10754714"/>
                <a:gd name="connsiteX38" fmla="*/ 562933 w 4913268"/>
                <a:gd name="connsiteY38" fmla="*/ 9228695 h 10754714"/>
                <a:gd name="connsiteX39" fmla="*/ 527763 w 4913268"/>
                <a:gd name="connsiteY39" fmla="*/ 9000095 h 10754714"/>
                <a:gd name="connsiteX40" fmla="*/ 492594 w 4913268"/>
                <a:gd name="connsiteY40" fmla="*/ 8771495 h 10754714"/>
                <a:gd name="connsiteX41" fmla="*/ 562933 w 4913268"/>
                <a:gd name="connsiteY41" fmla="*/ 8490141 h 10754714"/>
                <a:gd name="connsiteX42" fmla="*/ 502642 w 4913268"/>
                <a:gd name="connsiteY42" fmla="*/ 8128400 h 10754714"/>
                <a:gd name="connsiteX43" fmla="*/ 974382 w 4913268"/>
                <a:gd name="connsiteY43" fmla="*/ 6406581 h 10754714"/>
                <a:gd name="connsiteX44" fmla="*/ 1067405 w 4913268"/>
                <a:gd name="connsiteY44" fmla="*/ 5523365 h 10754714"/>
                <a:gd name="connsiteX45" fmla="*/ 1093998 w 4913268"/>
                <a:gd name="connsiteY45" fmla="*/ 5025719 h 10754714"/>
                <a:gd name="connsiteX46" fmla="*/ 1130115 w 4913268"/>
                <a:gd name="connsiteY46" fmla="*/ 5097781 h 10754714"/>
                <a:gd name="connsiteX47" fmla="*/ 1207423 w 4913268"/>
                <a:gd name="connsiteY47" fmla="*/ 5550695 h 10754714"/>
                <a:gd name="connsiteX48" fmla="*/ 1325236 w 4913268"/>
                <a:gd name="connsiteY48" fmla="*/ 6216246 h 10754714"/>
                <a:gd name="connsiteX49" fmla="*/ 1193086 w 4913268"/>
                <a:gd name="connsiteY49" fmla="*/ 6648629 h 10754714"/>
                <a:gd name="connsiteX50" fmla="*/ 822515 w 4913268"/>
                <a:gd name="connsiteY50" fmla="*/ 7682873 h 10754714"/>
                <a:gd name="connsiteX51" fmla="*/ 698306 w 4913268"/>
                <a:gd name="connsiteY51" fmla="*/ 8704786 h 10754714"/>
                <a:gd name="connsiteX52" fmla="*/ 861871 w 4913268"/>
                <a:gd name="connsiteY52" fmla="*/ 9773818 h 10754714"/>
                <a:gd name="connsiteX53" fmla="*/ 1020133 w 4913268"/>
                <a:gd name="connsiteY53" fmla="*/ 10512372 h 10754714"/>
                <a:gd name="connsiteX54" fmla="*/ 1090471 w 4913268"/>
                <a:gd name="connsiteY54" fmla="*/ 10723388 h 10754714"/>
                <a:gd name="connsiteX55" fmla="*/ 1178394 w 4913268"/>
                <a:gd name="connsiteY55" fmla="*/ 10723388 h 10754714"/>
                <a:gd name="connsiteX56" fmla="*/ 1948698 w 4913268"/>
                <a:gd name="connsiteY56" fmla="*/ 10748788 h 10754714"/>
                <a:gd name="connsiteX57" fmla="*/ 2338979 w 4913268"/>
                <a:gd name="connsiteY57" fmla="*/ 10731203 h 10754714"/>
                <a:gd name="connsiteX58" fmla="*/ 2356563 w 4913268"/>
                <a:gd name="connsiteY58" fmla="*/ 9914495 h 10754714"/>
                <a:gd name="connsiteX59" fmla="*/ 2338979 w 4913268"/>
                <a:gd name="connsiteY59" fmla="*/ 9351788 h 10754714"/>
                <a:gd name="connsiteX60" fmla="*/ 2310160 w 4913268"/>
                <a:gd name="connsiteY60" fmla="*/ 8936107 h 10754714"/>
                <a:gd name="connsiteX61" fmla="*/ 2479656 w 4913268"/>
                <a:gd name="connsiteY61" fmla="*/ 8947341 h 10754714"/>
                <a:gd name="connsiteX62" fmla="*/ 2549994 w 4913268"/>
                <a:gd name="connsiteY62" fmla="*/ 8964926 h 10754714"/>
                <a:gd name="connsiteX63" fmla="*/ 2532410 w 4913268"/>
                <a:gd name="connsiteY63" fmla="*/ 9175941 h 10754714"/>
                <a:gd name="connsiteX64" fmla="*/ 2497240 w 4913268"/>
                <a:gd name="connsiteY64" fmla="*/ 9685895 h 10754714"/>
                <a:gd name="connsiteX65" fmla="*/ 2514825 w 4913268"/>
                <a:gd name="connsiteY65" fmla="*/ 10740972 h 10754714"/>
                <a:gd name="connsiteX66" fmla="*/ 2757590 w 4913268"/>
                <a:gd name="connsiteY66" fmla="*/ 10742438 h 10754714"/>
                <a:gd name="connsiteX67" fmla="*/ 3499563 w 4913268"/>
                <a:gd name="connsiteY67" fmla="*/ 10740972 h 10754714"/>
                <a:gd name="connsiteX68" fmla="*/ 3820483 w 4913268"/>
                <a:gd name="connsiteY68" fmla="*/ 10724853 h 10754714"/>
                <a:gd name="connsiteX69" fmla="*/ 3863467 w 4913268"/>
                <a:gd name="connsiteY69" fmla="*/ 10651095 h 10754714"/>
                <a:gd name="connsiteX70" fmla="*/ 3914756 w 4913268"/>
                <a:gd name="connsiteY70" fmla="*/ 10276934 h 10754714"/>
                <a:gd name="connsiteX71" fmla="*/ 4117956 w 4913268"/>
                <a:gd name="connsiteY71" fmla="*/ 9082645 h 10754714"/>
                <a:gd name="connsiteX72" fmla="*/ 4170011 w 4913268"/>
                <a:gd name="connsiteY72" fmla="*/ 8647566 h 10754714"/>
                <a:gd name="connsiteX73" fmla="*/ 4161486 w 4913268"/>
                <a:gd name="connsiteY73" fmla="*/ 7988815 h 10754714"/>
                <a:gd name="connsiteX74" fmla="*/ 4048340 w 4913268"/>
                <a:gd name="connsiteY74" fmla="*/ 7278630 h 10754714"/>
                <a:gd name="connsiteX75" fmla="*/ 3752447 w 4913268"/>
                <a:gd name="connsiteY75" fmla="*/ 6620032 h 10754714"/>
                <a:gd name="connsiteX76" fmla="*/ 3576297 w 4913268"/>
                <a:gd name="connsiteY76" fmla="*/ 6197379 h 10754714"/>
                <a:gd name="connsiteX77" fmla="*/ 3622656 w 4913268"/>
                <a:gd name="connsiteY77" fmla="*/ 5799695 h 10754714"/>
                <a:gd name="connsiteX78" fmla="*/ 3692994 w 4913268"/>
                <a:gd name="connsiteY78" fmla="*/ 5307326 h 10754714"/>
                <a:gd name="connsiteX79" fmla="*/ 3710579 w 4913268"/>
                <a:gd name="connsiteY79" fmla="*/ 5025972 h 10754714"/>
                <a:gd name="connsiteX80" fmla="*/ 3734304 w 4913268"/>
                <a:gd name="connsiteY80" fmla="*/ 5274111 h 10754714"/>
                <a:gd name="connsiteX81" fmla="*/ 3766752 w 4913268"/>
                <a:gd name="connsiteY81" fmla="*/ 5969680 h 10754714"/>
                <a:gd name="connsiteX82" fmla="*/ 3779452 w 4913268"/>
                <a:gd name="connsiteY82" fmla="*/ 6297438 h 10754714"/>
                <a:gd name="connsiteX83" fmla="*/ 3921594 w 4913268"/>
                <a:gd name="connsiteY83" fmla="*/ 6889941 h 10754714"/>
                <a:gd name="connsiteX84" fmla="*/ 4079856 w 4913268"/>
                <a:gd name="connsiteY84" fmla="*/ 7452649 h 10754714"/>
                <a:gd name="connsiteX85" fmla="*/ 4417591 w 4913268"/>
                <a:gd name="connsiteY85" fmla="*/ 8224698 h 10754714"/>
                <a:gd name="connsiteX86" fmla="*/ 4322970 w 4913268"/>
                <a:gd name="connsiteY86" fmla="*/ 8562712 h 10754714"/>
                <a:gd name="connsiteX87" fmla="*/ 4255213 w 4913268"/>
                <a:gd name="connsiteY87" fmla="*/ 8804711 h 10754714"/>
                <a:gd name="connsiteX88" fmla="*/ 4228348 w 4913268"/>
                <a:gd name="connsiteY88" fmla="*/ 9099741 h 10754714"/>
                <a:gd name="connsiteX89" fmla="*/ 4233233 w 4913268"/>
                <a:gd name="connsiteY89" fmla="*/ 9460714 h 10754714"/>
                <a:gd name="connsiteX90" fmla="*/ 4257656 w 4913268"/>
                <a:gd name="connsiteY90" fmla="*/ 9572572 h 10754714"/>
                <a:gd name="connsiteX91" fmla="*/ 4348510 w 4913268"/>
                <a:gd name="connsiteY91" fmla="*/ 9573549 h 10754714"/>
                <a:gd name="connsiteX92" fmla="*/ 4376840 w 4913268"/>
                <a:gd name="connsiteY92" fmla="*/ 9401122 h 10754714"/>
                <a:gd name="connsiteX93" fmla="*/ 4432525 w 4913268"/>
                <a:gd name="connsiteY93" fmla="*/ 9169591 h 10754714"/>
                <a:gd name="connsiteX94" fmla="*/ 4478929 w 4913268"/>
                <a:gd name="connsiteY94" fmla="*/ 8946364 h 10754714"/>
                <a:gd name="connsiteX95" fmla="*/ 4574667 w 4913268"/>
                <a:gd name="connsiteY95" fmla="*/ 9222834 h 10754714"/>
                <a:gd name="connsiteX96" fmla="*/ 4549267 w 4913268"/>
                <a:gd name="connsiteY96" fmla="*/ 9578434 h 10754714"/>
                <a:gd name="connsiteX97" fmla="*/ 4475998 w 4913268"/>
                <a:gd name="connsiteY97" fmla="*/ 9734741 h 10754714"/>
                <a:gd name="connsiteX98" fmla="*/ 4449133 w 4913268"/>
                <a:gd name="connsiteY98" fmla="*/ 9919868 h 10754714"/>
                <a:gd name="connsiteX99" fmla="*/ 4658194 w 4913268"/>
                <a:gd name="connsiteY99" fmla="*/ 9760630 h 10754714"/>
                <a:gd name="connsiteX100" fmla="*/ 4776890 w 4913268"/>
                <a:gd name="connsiteY100" fmla="*/ 9610672 h 10754714"/>
                <a:gd name="connsiteX101" fmla="*/ 4842344 w 4913268"/>
                <a:gd name="connsiteY101" fmla="*/ 9403076 h 10754714"/>
                <a:gd name="connsiteX102" fmla="*/ 4910240 w 4913268"/>
                <a:gd name="connsiteY102" fmla="*/ 9164218 h 10754714"/>
                <a:gd name="connsiteX103" fmla="*/ 4893633 w 4913268"/>
                <a:gd name="connsiteY103" fmla="*/ 8866257 h 10754714"/>
                <a:gd name="connsiteX104" fmla="*/ 4824201 w 4913268"/>
                <a:gd name="connsiteY104" fmla="*/ 8405010 h 10754714"/>
                <a:gd name="connsiteX105" fmla="*/ 4720438 w 4913268"/>
                <a:gd name="connsiteY105" fmla="*/ 7442321 h 10754714"/>
                <a:gd name="connsiteX106" fmla="*/ 4705086 w 4913268"/>
                <a:gd name="connsiteY106" fmla="*/ 6839978 h 10754714"/>
                <a:gd name="connsiteX107" fmla="*/ 4633144 w 4913268"/>
                <a:gd name="connsiteY107" fmla="*/ 6291786 h 10754714"/>
                <a:gd name="connsiteX108" fmla="*/ 4509423 w 4913268"/>
                <a:gd name="connsiteY108" fmla="*/ 5707864 h 10754714"/>
                <a:gd name="connsiteX109" fmla="*/ 4468950 w 4913268"/>
                <a:gd name="connsiteY109" fmla="*/ 4447075 h 10754714"/>
                <a:gd name="connsiteX110" fmla="*/ 4486334 w 4913268"/>
                <a:gd name="connsiteY110" fmla="*/ 3700756 h 10754714"/>
                <a:gd name="connsiteX111" fmla="*/ 4249079 w 4913268"/>
                <a:gd name="connsiteY111" fmla="*/ 3250383 h 10754714"/>
                <a:gd name="connsiteX112" fmla="*/ 3999320 w 4913268"/>
                <a:gd name="connsiteY112" fmla="*/ 3044455 h 10754714"/>
                <a:gd name="connsiteX113" fmla="*/ 3678324 w 4913268"/>
                <a:gd name="connsiteY113" fmla="*/ 2912933 h 10754714"/>
                <a:gd name="connsiteX114" fmla="*/ 3402429 w 4913268"/>
                <a:gd name="connsiteY114" fmla="*/ 2746113 h 10754714"/>
                <a:gd name="connsiteX115" fmla="*/ 3024779 w 4913268"/>
                <a:gd name="connsiteY115" fmla="*/ 2528957 h 10754714"/>
                <a:gd name="connsiteX116" fmla="*/ 2932566 w 4913268"/>
                <a:gd name="connsiteY116" fmla="*/ 2231809 h 10754714"/>
                <a:gd name="connsiteX117" fmla="*/ 2940426 w 4913268"/>
                <a:gd name="connsiteY117" fmla="*/ 1958709 h 10754714"/>
                <a:gd name="connsiteX118" fmla="*/ 3087631 w 4913268"/>
                <a:gd name="connsiteY118" fmla="*/ 1962420 h 10754714"/>
                <a:gd name="connsiteX119" fmla="*/ 3308412 w 4913268"/>
                <a:gd name="connsiteY119" fmla="*/ 2007437 h 10754714"/>
                <a:gd name="connsiteX120" fmla="*/ 3380634 w 4913268"/>
                <a:gd name="connsiteY120" fmla="*/ 1815438 h 10754714"/>
                <a:gd name="connsiteX121" fmla="*/ 3432360 w 4913268"/>
                <a:gd name="connsiteY121" fmla="*/ 1750548 h 10754714"/>
                <a:gd name="connsiteX122" fmla="*/ 3485784 w 4913268"/>
                <a:gd name="connsiteY122" fmla="*/ 1690329 h 10754714"/>
                <a:gd name="connsiteX123" fmla="*/ 3407258 w 4913268"/>
                <a:gd name="connsiteY123" fmla="*/ 1626476 h 10754714"/>
                <a:gd name="connsiteX124" fmla="*/ 3365938 w 4913268"/>
                <a:gd name="connsiteY124" fmla="*/ 1619405 h 10754714"/>
                <a:gd name="connsiteX125" fmla="*/ 3477932 w 4913268"/>
                <a:gd name="connsiteY125" fmla="*/ 1610647 h 10754714"/>
                <a:gd name="connsiteX126" fmla="*/ 3518349 w 4913268"/>
                <a:gd name="connsiteY126" fmla="*/ 1581453 h 10754714"/>
                <a:gd name="connsiteX127" fmla="*/ 3503574 w 4913268"/>
                <a:gd name="connsiteY127" fmla="*/ 1494543 h 10754714"/>
                <a:gd name="connsiteX128" fmla="*/ 3500145 w 4913268"/>
                <a:gd name="connsiteY128" fmla="*/ 1378545 h 10754714"/>
                <a:gd name="connsiteX129" fmla="*/ 3603161 w 4913268"/>
                <a:gd name="connsiteY129" fmla="*/ 1363631 h 10754714"/>
                <a:gd name="connsiteX130" fmla="*/ 3675904 w 4913268"/>
                <a:gd name="connsiteY130" fmla="*/ 1325671 h 10754714"/>
                <a:gd name="connsiteX131" fmla="*/ 3712134 w 4913268"/>
                <a:gd name="connsiteY131" fmla="*/ 1250378 h 10754714"/>
                <a:gd name="connsiteX132" fmla="*/ 3641346 w 4913268"/>
                <a:gd name="connsiteY132" fmla="*/ 1169402 h 10754714"/>
                <a:gd name="connsiteX133" fmla="*/ 3571294 w 4913268"/>
                <a:gd name="connsiteY133" fmla="*/ 1072201 h 10754714"/>
                <a:gd name="connsiteX134" fmla="*/ 3497984 w 4913268"/>
                <a:gd name="connsiteY134" fmla="*/ 916919 h 10754714"/>
                <a:gd name="connsiteX135" fmla="*/ 3535692 w 4913268"/>
                <a:gd name="connsiteY135" fmla="*/ 753285 h 10754714"/>
                <a:gd name="connsiteX136" fmla="*/ 3540116 w 4913268"/>
                <a:gd name="connsiteY136" fmla="*/ 414462 h 10754714"/>
                <a:gd name="connsiteX137" fmla="*/ 3230480 w 4913268"/>
                <a:gd name="connsiteY137" fmla="*/ 125796 h 10754714"/>
                <a:gd name="connsiteX138" fmla="*/ 2731150 w 4913268"/>
                <a:gd name="connsiteY138" fmla="*/ 9659 h 10754714"/>
                <a:gd name="connsiteX139" fmla="*/ 2127852 w 4913268"/>
                <a:gd name="connsiteY139" fmla="*/ 37014 h 10754714"/>
                <a:gd name="connsiteX140" fmla="*/ 1776271 w 4913268"/>
                <a:gd name="connsiteY140" fmla="*/ 278126 h 10754714"/>
                <a:gd name="connsiteX141" fmla="*/ 1639257 w 4913268"/>
                <a:gd name="connsiteY141" fmla="*/ 602343 h 10754714"/>
                <a:gd name="connsiteX142" fmla="*/ 1628634 w 4913268"/>
                <a:gd name="connsiteY142" fmla="*/ 1121429 h 10754714"/>
                <a:gd name="connsiteX143" fmla="*/ 1852730 w 4913268"/>
                <a:gd name="connsiteY143" fmla="*/ 1530531 h 10754714"/>
                <a:gd name="connsiteX144" fmla="*/ 2061231 w 4913268"/>
                <a:gd name="connsiteY144" fmla="*/ 1763495 h 10754714"/>
                <a:gd name="connsiteX145" fmla="*/ 2082540 w 4913268"/>
                <a:gd name="connsiteY145" fmla="*/ 2078352 h 10754714"/>
                <a:gd name="connsiteX146" fmla="*/ 2004871 w 4913268"/>
                <a:gd name="connsiteY146" fmla="*/ 2423449 h 10754714"/>
                <a:gd name="connsiteX147" fmla="*/ 1562185 w 4913268"/>
                <a:gd name="connsiteY147" fmla="*/ 2723226 h 10754714"/>
                <a:gd name="connsiteX148" fmla="*/ 1139317 w 4913268"/>
                <a:gd name="connsiteY148" fmla="*/ 2931170 h 10754714"/>
                <a:gd name="connsiteX0" fmla="*/ 1139317 w 4913268"/>
                <a:gd name="connsiteY0" fmla="*/ 2931170 h 10754714"/>
                <a:gd name="connsiteX1" fmla="*/ 521192 w 4913268"/>
                <a:gd name="connsiteY1" fmla="*/ 3258731 h 10754714"/>
                <a:gd name="connsiteX2" fmla="*/ 332099 w 4913268"/>
                <a:gd name="connsiteY2" fmla="*/ 4073332 h 10754714"/>
                <a:gd name="connsiteX3" fmla="*/ 354011 w 4913268"/>
                <a:gd name="connsiteY3" fmla="*/ 5051233 h 10754714"/>
                <a:gd name="connsiteX4" fmla="*/ 305583 w 4913268"/>
                <a:gd name="connsiteY4" fmla="*/ 5637805 h 10754714"/>
                <a:gd name="connsiteX5" fmla="*/ 145298 w 4913268"/>
                <a:gd name="connsiteY5" fmla="*/ 6479982 h 10754714"/>
                <a:gd name="connsiteX6" fmla="*/ 95824 w 4913268"/>
                <a:gd name="connsiteY6" fmla="*/ 7343234 h 10754714"/>
                <a:gd name="connsiteX7" fmla="*/ 83682 w 4913268"/>
                <a:gd name="connsiteY7" fmla="*/ 7974605 h 10754714"/>
                <a:gd name="connsiteX8" fmla="*/ 51583 w 4913268"/>
                <a:gd name="connsiteY8" fmla="*/ 8241724 h 10754714"/>
                <a:gd name="connsiteX9" fmla="*/ 51583 w 4913268"/>
                <a:gd name="connsiteY9" fmla="*/ 8511634 h 10754714"/>
                <a:gd name="connsiteX10" fmla="*/ 158486 w 4913268"/>
                <a:gd name="connsiteY10" fmla="*/ 8665988 h 10754714"/>
                <a:gd name="connsiteX11" fmla="*/ 105733 w 4913268"/>
                <a:gd name="connsiteY11" fmla="*/ 8718741 h 10754714"/>
                <a:gd name="connsiteX12" fmla="*/ 193656 w 4913268"/>
                <a:gd name="connsiteY12" fmla="*/ 8789080 h 10754714"/>
                <a:gd name="connsiteX13" fmla="*/ 211240 w 4913268"/>
                <a:gd name="connsiteY13" fmla="*/ 8859418 h 10754714"/>
                <a:gd name="connsiteX14" fmla="*/ 211240 w 4913268"/>
                <a:gd name="connsiteY14" fmla="*/ 8912172 h 10754714"/>
                <a:gd name="connsiteX15" fmla="*/ 158486 w 4913268"/>
                <a:gd name="connsiteY15" fmla="*/ 8982511 h 10754714"/>
                <a:gd name="connsiteX16" fmla="*/ 105733 w 4913268"/>
                <a:gd name="connsiteY16" fmla="*/ 9088018 h 10754714"/>
                <a:gd name="connsiteX17" fmla="*/ 52979 w 4913268"/>
                <a:gd name="connsiteY17" fmla="*/ 9422126 h 10754714"/>
                <a:gd name="connsiteX18" fmla="*/ 225 w 4913268"/>
                <a:gd name="connsiteY18" fmla="*/ 9685895 h 10754714"/>
                <a:gd name="connsiteX19" fmla="*/ 35394 w 4913268"/>
                <a:gd name="connsiteY19" fmla="*/ 9808988 h 10754714"/>
                <a:gd name="connsiteX20" fmla="*/ 70563 w 4913268"/>
                <a:gd name="connsiteY20" fmla="*/ 9967249 h 10754714"/>
                <a:gd name="connsiteX21" fmla="*/ 228825 w 4913268"/>
                <a:gd name="connsiteY21" fmla="*/ 10213434 h 10754714"/>
                <a:gd name="connsiteX22" fmla="*/ 422256 w 4913268"/>
                <a:gd name="connsiteY22" fmla="*/ 10389280 h 10754714"/>
                <a:gd name="connsiteX23" fmla="*/ 527763 w 4913268"/>
                <a:gd name="connsiteY23" fmla="*/ 10406864 h 10754714"/>
                <a:gd name="connsiteX24" fmla="*/ 562933 w 4913268"/>
                <a:gd name="connsiteY24" fmla="*/ 10389280 h 10754714"/>
                <a:gd name="connsiteX25" fmla="*/ 510179 w 4913268"/>
                <a:gd name="connsiteY25" fmla="*/ 10266188 h 10754714"/>
                <a:gd name="connsiteX26" fmla="*/ 457425 w 4913268"/>
                <a:gd name="connsiteY26" fmla="*/ 10195849 h 10754714"/>
                <a:gd name="connsiteX27" fmla="*/ 369502 w 4913268"/>
                <a:gd name="connsiteY27" fmla="*/ 10072757 h 10754714"/>
                <a:gd name="connsiteX28" fmla="*/ 351917 w 4913268"/>
                <a:gd name="connsiteY28" fmla="*/ 9756234 h 10754714"/>
                <a:gd name="connsiteX29" fmla="*/ 422256 w 4913268"/>
                <a:gd name="connsiteY29" fmla="*/ 9562803 h 10754714"/>
                <a:gd name="connsiteX30" fmla="*/ 422256 w 4913268"/>
                <a:gd name="connsiteY30" fmla="*/ 9527634 h 10754714"/>
                <a:gd name="connsiteX31" fmla="*/ 527763 w 4913268"/>
                <a:gd name="connsiteY31" fmla="*/ 9685895 h 10754714"/>
                <a:gd name="connsiteX32" fmla="*/ 510179 w 4913268"/>
                <a:gd name="connsiteY32" fmla="*/ 9844157 h 10754714"/>
                <a:gd name="connsiteX33" fmla="*/ 492594 w 4913268"/>
                <a:gd name="connsiteY33" fmla="*/ 10002418 h 10754714"/>
                <a:gd name="connsiteX34" fmla="*/ 492594 w 4913268"/>
                <a:gd name="connsiteY34" fmla="*/ 10072757 h 10754714"/>
                <a:gd name="connsiteX35" fmla="*/ 562933 w 4913268"/>
                <a:gd name="connsiteY35" fmla="*/ 10090341 h 10754714"/>
                <a:gd name="connsiteX36" fmla="*/ 615686 w 4913268"/>
                <a:gd name="connsiteY36" fmla="*/ 9844157 h 10754714"/>
                <a:gd name="connsiteX37" fmla="*/ 615686 w 4913268"/>
                <a:gd name="connsiteY37" fmla="*/ 9580388 h 10754714"/>
                <a:gd name="connsiteX38" fmla="*/ 562933 w 4913268"/>
                <a:gd name="connsiteY38" fmla="*/ 9228695 h 10754714"/>
                <a:gd name="connsiteX39" fmla="*/ 527763 w 4913268"/>
                <a:gd name="connsiteY39" fmla="*/ 9000095 h 10754714"/>
                <a:gd name="connsiteX40" fmla="*/ 492594 w 4913268"/>
                <a:gd name="connsiteY40" fmla="*/ 8771495 h 10754714"/>
                <a:gd name="connsiteX41" fmla="*/ 562933 w 4913268"/>
                <a:gd name="connsiteY41" fmla="*/ 8490141 h 10754714"/>
                <a:gd name="connsiteX42" fmla="*/ 502642 w 4913268"/>
                <a:gd name="connsiteY42" fmla="*/ 8128400 h 10754714"/>
                <a:gd name="connsiteX43" fmla="*/ 974382 w 4913268"/>
                <a:gd name="connsiteY43" fmla="*/ 6406581 h 10754714"/>
                <a:gd name="connsiteX44" fmla="*/ 1067405 w 4913268"/>
                <a:gd name="connsiteY44" fmla="*/ 5523365 h 10754714"/>
                <a:gd name="connsiteX45" fmla="*/ 1093998 w 4913268"/>
                <a:gd name="connsiteY45" fmla="*/ 5025719 h 10754714"/>
                <a:gd name="connsiteX46" fmla="*/ 1130115 w 4913268"/>
                <a:gd name="connsiteY46" fmla="*/ 5097781 h 10754714"/>
                <a:gd name="connsiteX47" fmla="*/ 1207423 w 4913268"/>
                <a:gd name="connsiteY47" fmla="*/ 5550695 h 10754714"/>
                <a:gd name="connsiteX48" fmla="*/ 1325236 w 4913268"/>
                <a:gd name="connsiteY48" fmla="*/ 6216246 h 10754714"/>
                <a:gd name="connsiteX49" fmla="*/ 1193086 w 4913268"/>
                <a:gd name="connsiteY49" fmla="*/ 6648629 h 10754714"/>
                <a:gd name="connsiteX50" fmla="*/ 822515 w 4913268"/>
                <a:gd name="connsiteY50" fmla="*/ 7682873 h 10754714"/>
                <a:gd name="connsiteX51" fmla="*/ 698306 w 4913268"/>
                <a:gd name="connsiteY51" fmla="*/ 8704786 h 10754714"/>
                <a:gd name="connsiteX52" fmla="*/ 861871 w 4913268"/>
                <a:gd name="connsiteY52" fmla="*/ 9773818 h 10754714"/>
                <a:gd name="connsiteX53" fmla="*/ 1020133 w 4913268"/>
                <a:gd name="connsiteY53" fmla="*/ 10512372 h 10754714"/>
                <a:gd name="connsiteX54" fmla="*/ 1090471 w 4913268"/>
                <a:gd name="connsiteY54" fmla="*/ 10723388 h 10754714"/>
                <a:gd name="connsiteX55" fmla="*/ 1178394 w 4913268"/>
                <a:gd name="connsiteY55" fmla="*/ 10723388 h 10754714"/>
                <a:gd name="connsiteX56" fmla="*/ 1948698 w 4913268"/>
                <a:gd name="connsiteY56" fmla="*/ 10748788 h 10754714"/>
                <a:gd name="connsiteX57" fmla="*/ 2338979 w 4913268"/>
                <a:gd name="connsiteY57" fmla="*/ 10731203 h 10754714"/>
                <a:gd name="connsiteX58" fmla="*/ 2356563 w 4913268"/>
                <a:gd name="connsiteY58" fmla="*/ 9914495 h 10754714"/>
                <a:gd name="connsiteX59" fmla="*/ 2338979 w 4913268"/>
                <a:gd name="connsiteY59" fmla="*/ 9351788 h 10754714"/>
                <a:gd name="connsiteX60" fmla="*/ 2310160 w 4913268"/>
                <a:gd name="connsiteY60" fmla="*/ 8936107 h 10754714"/>
                <a:gd name="connsiteX61" fmla="*/ 2479656 w 4913268"/>
                <a:gd name="connsiteY61" fmla="*/ 8947341 h 10754714"/>
                <a:gd name="connsiteX62" fmla="*/ 2549994 w 4913268"/>
                <a:gd name="connsiteY62" fmla="*/ 8964926 h 10754714"/>
                <a:gd name="connsiteX63" fmla="*/ 2532410 w 4913268"/>
                <a:gd name="connsiteY63" fmla="*/ 9175941 h 10754714"/>
                <a:gd name="connsiteX64" fmla="*/ 2497240 w 4913268"/>
                <a:gd name="connsiteY64" fmla="*/ 9685895 h 10754714"/>
                <a:gd name="connsiteX65" fmla="*/ 2514825 w 4913268"/>
                <a:gd name="connsiteY65" fmla="*/ 10740972 h 10754714"/>
                <a:gd name="connsiteX66" fmla="*/ 2757590 w 4913268"/>
                <a:gd name="connsiteY66" fmla="*/ 10742438 h 10754714"/>
                <a:gd name="connsiteX67" fmla="*/ 3499563 w 4913268"/>
                <a:gd name="connsiteY67" fmla="*/ 10740972 h 10754714"/>
                <a:gd name="connsiteX68" fmla="*/ 3820483 w 4913268"/>
                <a:gd name="connsiteY68" fmla="*/ 10724853 h 10754714"/>
                <a:gd name="connsiteX69" fmla="*/ 3863467 w 4913268"/>
                <a:gd name="connsiteY69" fmla="*/ 10651095 h 10754714"/>
                <a:gd name="connsiteX70" fmla="*/ 3914756 w 4913268"/>
                <a:gd name="connsiteY70" fmla="*/ 10276934 h 10754714"/>
                <a:gd name="connsiteX71" fmla="*/ 4117956 w 4913268"/>
                <a:gd name="connsiteY71" fmla="*/ 9082645 h 10754714"/>
                <a:gd name="connsiteX72" fmla="*/ 4170011 w 4913268"/>
                <a:gd name="connsiteY72" fmla="*/ 8647566 h 10754714"/>
                <a:gd name="connsiteX73" fmla="*/ 4161486 w 4913268"/>
                <a:gd name="connsiteY73" fmla="*/ 7988815 h 10754714"/>
                <a:gd name="connsiteX74" fmla="*/ 4048340 w 4913268"/>
                <a:gd name="connsiteY74" fmla="*/ 7278630 h 10754714"/>
                <a:gd name="connsiteX75" fmla="*/ 3752447 w 4913268"/>
                <a:gd name="connsiteY75" fmla="*/ 6620032 h 10754714"/>
                <a:gd name="connsiteX76" fmla="*/ 3576297 w 4913268"/>
                <a:gd name="connsiteY76" fmla="*/ 6197379 h 10754714"/>
                <a:gd name="connsiteX77" fmla="*/ 3622656 w 4913268"/>
                <a:gd name="connsiteY77" fmla="*/ 5799695 h 10754714"/>
                <a:gd name="connsiteX78" fmla="*/ 3692994 w 4913268"/>
                <a:gd name="connsiteY78" fmla="*/ 5307326 h 10754714"/>
                <a:gd name="connsiteX79" fmla="*/ 3710579 w 4913268"/>
                <a:gd name="connsiteY79" fmla="*/ 5025972 h 10754714"/>
                <a:gd name="connsiteX80" fmla="*/ 3734304 w 4913268"/>
                <a:gd name="connsiteY80" fmla="*/ 5274111 h 10754714"/>
                <a:gd name="connsiteX81" fmla="*/ 3766752 w 4913268"/>
                <a:gd name="connsiteY81" fmla="*/ 5969680 h 10754714"/>
                <a:gd name="connsiteX82" fmla="*/ 3779452 w 4913268"/>
                <a:gd name="connsiteY82" fmla="*/ 6297438 h 10754714"/>
                <a:gd name="connsiteX83" fmla="*/ 3921594 w 4913268"/>
                <a:gd name="connsiteY83" fmla="*/ 6889941 h 10754714"/>
                <a:gd name="connsiteX84" fmla="*/ 4079856 w 4913268"/>
                <a:gd name="connsiteY84" fmla="*/ 7452649 h 10754714"/>
                <a:gd name="connsiteX85" fmla="*/ 4417591 w 4913268"/>
                <a:gd name="connsiteY85" fmla="*/ 8224698 h 10754714"/>
                <a:gd name="connsiteX86" fmla="*/ 4322970 w 4913268"/>
                <a:gd name="connsiteY86" fmla="*/ 8562712 h 10754714"/>
                <a:gd name="connsiteX87" fmla="*/ 4255213 w 4913268"/>
                <a:gd name="connsiteY87" fmla="*/ 8804711 h 10754714"/>
                <a:gd name="connsiteX88" fmla="*/ 4228348 w 4913268"/>
                <a:gd name="connsiteY88" fmla="*/ 9099741 h 10754714"/>
                <a:gd name="connsiteX89" fmla="*/ 4233233 w 4913268"/>
                <a:gd name="connsiteY89" fmla="*/ 9460714 h 10754714"/>
                <a:gd name="connsiteX90" fmla="*/ 4257656 w 4913268"/>
                <a:gd name="connsiteY90" fmla="*/ 9572572 h 10754714"/>
                <a:gd name="connsiteX91" fmla="*/ 4348510 w 4913268"/>
                <a:gd name="connsiteY91" fmla="*/ 9573549 h 10754714"/>
                <a:gd name="connsiteX92" fmla="*/ 4376840 w 4913268"/>
                <a:gd name="connsiteY92" fmla="*/ 9401122 h 10754714"/>
                <a:gd name="connsiteX93" fmla="*/ 4432525 w 4913268"/>
                <a:gd name="connsiteY93" fmla="*/ 9169591 h 10754714"/>
                <a:gd name="connsiteX94" fmla="*/ 4478929 w 4913268"/>
                <a:gd name="connsiteY94" fmla="*/ 8946364 h 10754714"/>
                <a:gd name="connsiteX95" fmla="*/ 4574667 w 4913268"/>
                <a:gd name="connsiteY95" fmla="*/ 9222834 h 10754714"/>
                <a:gd name="connsiteX96" fmla="*/ 4549267 w 4913268"/>
                <a:gd name="connsiteY96" fmla="*/ 9578434 h 10754714"/>
                <a:gd name="connsiteX97" fmla="*/ 4475998 w 4913268"/>
                <a:gd name="connsiteY97" fmla="*/ 9734741 h 10754714"/>
                <a:gd name="connsiteX98" fmla="*/ 4449133 w 4913268"/>
                <a:gd name="connsiteY98" fmla="*/ 9919868 h 10754714"/>
                <a:gd name="connsiteX99" fmla="*/ 4658194 w 4913268"/>
                <a:gd name="connsiteY99" fmla="*/ 9760630 h 10754714"/>
                <a:gd name="connsiteX100" fmla="*/ 4776890 w 4913268"/>
                <a:gd name="connsiteY100" fmla="*/ 9610672 h 10754714"/>
                <a:gd name="connsiteX101" fmla="*/ 4842344 w 4913268"/>
                <a:gd name="connsiteY101" fmla="*/ 9403076 h 10754714"/>
                <a:gd name="connsiteX102" fmla="*/ 4910240 w 4913268"/>
                <a:gd name="connsiteY102" fmla="*/ 9164218 h 10754714"/>
                <a:gd name="connsiteX103" fmla="*/ 4893633 w 4913268"/>
                <a:gd name="connsiteY103" fmla="*/ 8866257 h 10754714"/>
                <a:gd name="connsiteX104" fmla="*/ 4824201 w 4913268"/>
                <a:gd name="connsiteY104" fmla="*/ 8405010 h 10754714"/>
                <a:gd name="connsiteX105" fmla="*/ 4720438 w 4913268"/>
                <a:gd name="connsiteY105" fmla="*/ 7442321 h 10754714"/>
                <a:gd name="connsiteX106" fmla="*/ 4705086 w 4913268"/>
                <a:gd name="connsiteY106" fmla="*/ 6839978 h 10754714"/>
                <a:gd name="connsiteX107" fmla="*/ 4633144 w 4913268"/>
                <a:gd name="connsiteY107" fmla="*/ 6291786 h 10754714"/>
                <a:gd name="connsiteX108" fmla="*/ 4509423 w 4913268"/>
                <a:gd name="connsiteY108" fmla="*/ 5707864 h 10754714"/>
                <a:gd name="connsiteX109" fmla="*/ 4468950 w 4913268"/>
                <a:gd name="connsiteY109" fmla="*/ 4447075 h 10754714"/>
                <a:gd name="connsiteX110" fmla="*/ 4486334 w 4913268"/>
                <a:gd name="connsiteY110" fmla="*/ 3700756 h 10754714"/>
                <a:gd name="connsiteX111" fmla="*/ 4249079 w 4913268"/>
                <a:gd name="connsiteY111" fmla="*/ 3250383 h 10754714"/>
                <a:gd name="connsiteX112" fmla="*/ 3999320 w 4913268"/>
                <a:gd name="connsiteY112" fmla="*/ 3044455 h 10754714"/>
                <a:gd name="connsiteX113" fmla="*/ 3678324 w 4913268"/>
                <a:gd name="connsiteY113" fmla="*/ 2912933 h 10754714"/>
                <a:gd name="connsiteX114" fmla="*/ 3402429 w 4913268"/>
                <a:gd name="connsiteY114" fmla="*/ 2746113 h 10754714"/>
                <a:gd name="connsiteX115" fmla="*/ 3024779 w 4913268"/>
                <a:gd name="connsiteY115" fmla="*/ 2528957 h 10754714"/>
                <a:gd name="connsiteX116" fmla="*/ 2932566 w 4913268"/>
                <a:gd name="connsiteY116" fmla="*/ 2231809 h 10754714"/>
                <a:gd name="connsiteX117" fmla="*/ 2940426 w 4913268"/>
                <a:gd name="connsiteY117" fmla="*/ 1958709 h 10754714"/>
                <a:gd name="connsiteX118" fmla="*/ 3087631 w 4913268"/>
                <a:gd name="connsiteY118" fmla="*/ 1962420 h 10754714"/>
                <a:gd name="connsiteX119" fmla="*/ 3308412 w 4913268"/>
                <a:gd name="connsiteY119" fmla="*/ 2007437 h 10754714"/>
                <a:gd name="connsiteX120" fmla="*/ 3380634 w 4913268"/>
                <a:gd name="connsiteY120" fmla="*/ 1815438 h 10754714"/>
                <a:gd name="connsiteX121" fmla="*/ 3432360 w 4913268"/>
                <a:gd name="connsiteY121" fmla="*/ 1750548 h 10754714"/>
                <a:gd name="connsiteX122" fmla="*/ 3485784 w 4913268"/>
                <a:gd name="connsiteY122" fmla="*/ 1690329 h 10754714"/>
                <a:gd name="connsiteX123" fmla="*/ 3407258 w 4913268"/>
                <a:gd name="connsiteY123" fmla="*/ 1626476 h 10754714"/>
                <a:gd name="connsiteX124" fmla="*/ 3365938 w 4913268"/>
                <a:gd name="connsiteY124" fmla="*/ 1619405 h 10754714"/>
                <a:gd name="connsiteX125" fmla="*/ 3477932 w 4913268"/>
                <a:gd name="connsiteY125" fmla="*/ 1610647 h 10754714"/>
                <a:gd name="connsiteX126" fmla="*/ 3518349 w 4913268"/>
                <a:gd name="connsiteY126" fmla="*/ 1581453 h 10754714"/>
                <a:gd name="connsiteX127" fmla="*/ 3503574 w 4913268"/>
                <a:gd name="connsiteY127" fmla="*/ 1494543 h 10754714"/>
                <a:gd name="connsiteX128" fmla="*/ 3500145 w 4913268"/>
                <a:gd name="connsiteY128" fmla="*/ 1378545 h 10754714"/>
                <a:gd name="connsiteX129" fmla="*/ 3603161 w 4913268"/>
                <a:gd name="connsiteY129" fmla="*/ 1363631 h 10754714"/>
                <a:gd name="connsiteX130" fmla="*/ 3675904 w 4913268"/>
                <a:gd name="connsiteY130" fmla="*/ 1325671 h 10754714"/>
                <a:gd name="connsiteX131" fmla="*/ 3712134 w 4913268"/>
                <a:gd name="connsiteY131" fmla="*/ 1250378 h 10754714"/>
                <a:gd name="connsiteX132" fmla="*/ 3641346 w 4913268"/>
                <a:gd name="connsiteY132" fmla="*/ 1169402 h 10754714"/>
                <a:gd name="connsiteX133" fmla="*/ 3571294 w 4913268"/>
                <a:gd name="connsiteY133" fmla="*/ 1072201 h 10754714"/>
                <a:gd name="connsiteX134" fmla="*/ 3497984 w 4913268"/>
                <a:gd name="connsiteY134" fmla="*/ 916919 h 10754714"/>
                <a:gd name="connsiteX135" fmla="*/ 3535692 w 4913268"/>
                <a:gd name="connsiteY135" fmla="*/ 753285 h 10754714"/>
                <a:gd name="connsiteX136" fmla="*/ 3540116 w 4913268"/>
                <a:gd name="connsiteY136" fmla="*/ 414462 h 10754714"/>
                <a:gd name="connsiteX137" fmla="*/ 3230480 w 4913268"/>
                <a:gd name="connsiteY137" fmla="*/ 125796 h 10754714"/>
                <a:gd name="connsiteX138" fmla="*/ 2731150 w 4913268"/>
                <a:gd name="connsiteY138" fmla="*/ 9659 h 10754714"/>
                <a:gd name="connsiteX139" fmla="*/ 2127852 w 4913268"/>
                <a:gd name="connsiteY139" fmla="*/ 37014 h 10754714"/>
                <a:gd name="connsiteX140" fmla="*/ 1776271 w 4913268"/>
                <a:gd name="connsiteY140" fmla="*/ 278126 h 10754714"/>
                <a:gd name="connsiteX141" fmla="*/ 1639257 w 4913268"/>
                <a:gd name="connsiteY141" fmla="*/ 602343 h 10754714"/>
                <a:gd name="connsiteX142" fmla="*/ 1628634 w 4913268"/>
                <a:gd name="connsiteY142" fmla="*/ 1121429 h 10754714"/>
                <a:gd name="connsiteX143" fmla="*/ 1852730 w 4913268"/>
                <a:gd name="connsiteY143" fmla="*/ 1530531 h 10754714"/>
                <a:gd name="connsiteX144" fmla="*/ 2061231 w 4913268"/>
                <a:gd name="connsiteY144" fmla="*/ 1763495 h 10754714"/>
                <a:gd name="connsiteX145" fmla="*/ 2082540 w 4913268"/>
                <a:gd name="connsiteY145" fmla="*/ 2078352 h 10754714"/>
                <a:gd name="connsiteX146" fmla="*/ 2004871 w 4913268"/>
                <a:gd name="connsiteY146" fmla="*/ 2423449 h 10754714"/>
                <a:gd name="connsiteX147" fmla="*/ 1562185 w 4913268"/>
                <a:gd name="connsiteY147" fmla="*/ 2723226 h 10754714"/>
                <a:gd name="connsiteX148" fmla="*/ 1139317 w 4913268"/>
                <a:gd name="connsiteY148" fmla="*/ 2931170 h 10754714"/>
                <a:gd name="connsiteX0" fmla="*/ 1139317 w 4913268"/>
                <a:gd name="connsiteY0" fmla="*/ 2931170 h 10754714"/>
                <a:gd name="connsiteX1" fmla="*/ 521192 w 4913268"/>
                <a:gd name="connsiteY1" fmla="*/ 3258731 h 10754714"/>
                <a:gd name="connsiteX2" fmla="*/ 332099 w 4913268"/>
                <a:gd name="connsiteY2" fmla="*/ 4073332 h 10754714"/>
                <a:gd name="connsiteX3" fmla="*/ 354011 w 4913268"/>
                <a:gd name="connsiteY3" fmla="*/ 5051233 h 10754714"/>
                <a:gd name="connsiteX4" fmla="*/ 305583 w 4913268"/>
                <a:gd name="connsiteY4" fmla="*/ 5637805 h 10754714"/>
                <a:gd name="connsiteX5" fmla="*/ 145298 w 4913268"/>
                <a:gd name="connsiteY5" fmla="*/ 6479982 h 10754714"/>
                <a:gd name="connsiteX6" fmla="*/ 95824 w 4913268"/>
                <a:gd name="connsiteY6" fmla="*/ 7343234 h 10754714"/>
                <a:gd name="connsiteX7" fmla="*/ 83682 w 4913268"/>
                <a:gd name="connsiteY7" fmla="*/ 7974605 h 10754714"/>
                <a:gd name="connsiteX8" fmla="*/ 51583 w 4913268"/>
                <a:gd name="connsiteY8" fmla="*/ 8241724 h 10754714"/>
                <a:gd name="connsiteX9" fmla="*/ 51583 w 4913268"/>
                <a:gd name="connsiteY9" fmla="*/ 8511634 h 10754714"/>
                <a:gd name="connsiteX10" fmla="*/ 158486 w 4913268"/>
                <a:gd name="connsiteY10" fmla="*/ 8665988 h 10754714"/>
                <a:gd name="connsiteX11" fmla="*/ 105733 w 4913268"/>
                <a:gd name="connsiteY11" fmla="*/ 8718741 h 10754714"/>
                <a:gd name="connsiteX12" fmla="*/ 193656 w 4913268"/>
                <a:gd name="connsiteY12" fmla="*/ 8789080 h 10754714"/>
                <a:gd name="connsiteX13" fmla="*/ 211240 w 4913268"/>
                <a:gd name="connsiteY13" fmla="*/ 8859418 h 10754714"/>
                <a:gd name="connsiteX14" fmla="*/ 211240 w 4913268"/>
                <a:gd name="connsiteY14" fmla="*/ 8912172 h 10754714"/>
                <a:gd name="connsiteX15" fmla="*/ 158486 w 4913268"/>
                <a:gd name="connsiteY15" fmla="*/ 8982511 h 10754714"/>
                <a:gd name="connsiteX16" fmla="*/ 105733 w 4913268"/>
                <a:gd name="connsiteY16" fmla="*/ 9088018 h 10754714"/>
                <a:gd name="connsiteX17" fmla="*/ 52979 w 4913268"/>
                <a:gd name="connsiteY17" fmla="*/ 9422126 h 10754714"/>
                <a:gd name="connsiteX18" fmla="*/ 225 w 4913268"/>
                <a:gd name="connsiteY18" fmla="*/ 9685895 h 10754714"/>
                <a:gd name="connsiteX19" fmla="*/ 35394 w 4913268"/>
                <a:gd name="connsiteY19" fmla="*/ 9808988 h 10754714"/>
                <a:gd name="connsiteX20" fmla="*/ 70563 w 4913268"/>
                <a:gd name="connsiteY20" fmla="*/ 9967249 h 10754714"/>
                <a:gd name="connsiteX21" fmla="*/ 228825 w 4913268"/>
                <a:gd name="connsiteY21" fmla="*/ 10213434 h 10754714"/>
                <a:gd name="connsiteX22" fmla="*/ 422256 w 4913268"/>
                <a:gd name="connsiteY22" fmla="*/ 10389280 h 10754714"/>
                <a:gd name="connsiteX23" fmla="*/ 527763 w 4913268"/>
                <a:gd name="connsiteY23" fmla="*/ 10406864 h 10754714"/>
                <a:gd name="connsiteX24" fmla="*/ 562933 w 4913268"/>
                <a:gd name="connsiteY24" fmla="*/ 10389280 h 10754714"/>
                <a:gd name="connsiteX25" fmla="*/ 510179 w 4913268"/>
                <a:gd name="connsiteY25" fmla="*/ 10266188 h 10754714"/>
                <a:gd name="connsiteX26" fmla="*/ 457425 w 4913268"/>
                <a:gd name="connsiteY26" fmla="*/ 10195849 h 10754714"/>
                <a:gd name="connsiteX27" fmla="*/ 369502 w 4913268"/>
                <a:gd name="connsiteY27" fmla="*/ 10072757 h 10754714"/>
                <a:gd name="connsiteX28" fmla="*/ 351917 w 4913268"/>
                <a:gd name="connsiteY28" fmla="*/ 9756234 h 10754714"/>
                <a:gd name="connsiteX29" fmla="*/ 422256 w 4913268"/>
                <a:gd name="connsiteY29" fmla="*/ 9562803 h 10754714"/>
                <a:gd name="connsiteX30" fmla="*/ 422256 w 4913268"/>
                <a:gd name="connsiteY30" fmla="*/ 9527634 h 10754714"/>
                <a:gd name="connsiteX31" fmla="*/ 527763 w 4913268"/>
                <a:gd name="connsiteY31" fmla="*/ 9685895 h 10754714"/>
                <a:gd name="connsiteX32" fmla="*/ 510179 w 4913268"/>
                <a:gd name="connsiteY32" fmla="*/ 9844157 h 10754714"/>
                <a:gd name="connsiteX33" fmla="*/ 492594 w 4913268"/>
                <a:gd name="connsiteY33" fmla="*/ 10002418 h 10754714"/>
                <a:gd name="connsiteX34" fmla="*/ 492594 w 4913268"/>
                <a:gd name="connsiteY34" fmla="*/ 10072757 h 10754714"/>
                <a:gd name="connsiteX35" fmla="*/ 562933 w 4913268"/>
                <a:gd name="connsiteY35" fmla="*/ 10090341 h 10754714"/>
                <a:gd name="connsiteX36" fmla="*/ 615686 w 4913268"/>
                <a:gd name="connsiteY36" fmla="*/ 9844157 h 10754714"/>
                <a:gd name="connsiteX37" fmla="*/ 615686 w 4913268"/>
                <a:gd name="connsiteY37" fmla="*/ 9580388 h 10754714"/>
                <a:gd name="connsiteX38" fmla="*/ 562933 w 4913268"/>
                <a:gd name="connsiteY38" fmla="*/ 9228695 h 10754714"/>
                <a:gd name="connsiteX39" fmla="*/ 527763 w 4913268"/>
                <a:gd name="connsiteY39" fmla="*/ 9000095 h 10754714"/>
                <a:gd name="connsiteX40" fmla="*/ 492594 w 4913268"/>
                <a:gd name="connsiteY40" fmla="*/ 8771495 h 10754714"/>
                <a:gd name="connsiteX41" fmla="*/ 562933 w 4913268"/>
                <a:gd name="connsiteY41" fmla="*/ 8490141 h 10754714"/>
                <a:gd name="connsiteX42" fmla="*/ 502642 w 4913268"/>
                <a:gd name="connsiteY42" fmla="*/ 8128400 h 10754714"/>
                <a:gd name="connsiteX43" fmla="*/ 974382 w 4913268"/>
                <a:gd name="connsiteY43" fmla="*/ 6406581 h 10754714"/>
                <a:gd name="connsiteX44" fmla="*/ 1067405 w 4913268"/>
                <a:gd name="connsiteY44" fmla="*/ 5523365 h 10754714"/>
                <a:gd name="connsiteX45" fmla="*/ 1093998 w 4913268"/>
                <a:gd name="connsiteY45" fmla="*/ 5025719 h 10754714"/>
                <a:gd name="connsiteX46" fmla="*/ 1130115 w 4913268"/>
                <a:gd name="connsiteY46" fmla="*/ 5097781 h 10754714"/>
                <a:gd name="connsiteX47" fmla="*/ 1207423 w 4913268"/>
                <a:gd name="connsiteY47" fmla="*/ 5550695 h 10754714"/>
                <a:gd name="connsiteX48" fmla="*/ 1325236 w 4913268"/>
                <a:gd name="connsiteY48" fmla="*/ 6216246 h 10754714"/>
                <a:gd name="connsiteX49" fmla="*/ 1193086 w 4913268"/>
                <a:gd name="connsiteY49" fmla="*/ 6648629 h 10754714"/>
                <a:gd name="connsiteX50" fmla="*/ 822515 w 4913268"/>
                <a:gd name="connsiteY50" fmla="*/ 7682873 h 10754714"/>
                <a:gd name="connsiteX51" fmla="*/ 698306 w 4913268"/>
                <a:gd name="connsiteY51" fmla="*/ 8704786 h 10754714"/>
                <a:gd name="connsiteX52" fmla="*/ 861871 w 4913268"/>
                <a:gd name="connsiteY52" fmla="*/ 9773818 h 10754714"/>
                <a:gd name="connsiteX53" fmla="*/ 1020133 w 4913268"/>
                <a:gd name="connsiteY53" fmla="*/ 10512372 h 10754714"/>
                <a:gd name="connsiteX54" fmla="*/ 1090471 w 4913268"/>
                <a:gd name="connsiteY54" fmla="*/ 10723388 h 10754714"/>
                <a:gd name="connsiteX55" fmla="*/ 1178394 w 4913268"/>
                <a:gd name="connsiteY55" fmla="*/ 10723388 h 10754714"/>
                <a:gd name="connsiteX56" fmla="*/ 1948698 w 4913268"/>
                <a:gd name="connsiteY56" fmla="*/ 10748788 h 10754714"/>
                <a:gd name="connsiteX57" fmla="*/ 2338979 w 4913268"/>
                <a:gd name="connsiteY57" fmla="*/ 10731203 h 10754714"/>
                <a:gd name="connsiteX58" fmla="*/ 2356563 w 4913268"/>
                <a:gd name="connsiteY58" fmla="*/ 9914495 h 10754714"/>
                <a:gd name="connsiteX59" fmla="*/ 2338979 w 4913268"/>
                <a:gd name="connsiteY59" fmla="*/ 9351788 h 10754714"/>
                <a:gd name="connsiteX60" fmla="*/ 2310160 w 4913268"/>
                <a:gd name="connsiteY60" fmla="*/ 8936107 h 10754714"/>
                <a:gd name="connsiteX61" fmla="*/ 2479656 w 4913268"/>
                <a:gd name="connsiteY61" fmla="*/ 8947341 h 10754714"/>
                <a:gd name="connsiteX62" fmla="*/ 2549994 w 4913268"/>
                <a:gd name="connsiteY62" fmla="*/ 8964926 h 10754714"/>
                <a:gd name="connsiteX63" fmla="*/ 2532410 w 4913268"/>
                <a:gd name="connsiteY63" fmla="*/ 9175941 h 10754714"/>
                <a:gd name="connsiteX64" fmla="*/ 2497240 w 4913268"/>
                <a:gd name="connsiteY64" fmla="*/ 9685895 h 10754714"/>
                <a:gd name="connsiteX65" fmla="*/ 2514825 w 4913268"/>
                <a:gd name="connsiteY65" fmla="*/ 10740972 h 10754714"/>
                <a:gd name="connsiteX66" fmla="*/ 2757590 w 4913268"/>
                <a:gd name="connsiteY66" fmla="*/ 10742438 h 10754714"/>
                <a:gd name="connsiteX67" fmla="*/ 3499563 w 4913268"/>
                <a:gd name="connsiteY67" fmla="*/ 10740972 h 10754714"/>
                <a:gd name="connsiteX68" fmla="*/ 3820483 w 4913268"/>
                <a:gd name="connsiteY68" fmla="*/ 10724853 h 10754714"/>
                <a:gd name="connsiteX69" fmla="*/ 3863467 w 4913268"/>
                <a:gd name="connsiteY69" fmla="*/ 10651095 h 10754714"/>
                <a:gd name="connsiteX70" fmla="*/ 3914756 w 4913268"/>
                <a:gd name="connsiteY70" fmla="*/ 10276934 h 10754714"/>
                <a:gd name="connsiteX71" fmla="*/ 4117956 w 4913268"/>
                <a:gd name="connsiteY71" fmla="*/ 9082645 h 10754714"/>
                <a:gd name="connsiteX72" fmla="*/ 4170011 w 4913268"/>
                <a:gd name="connsiteY72" fmla="*/ 8647566 h 10754714"/>
                <a:gd name="connsiteX73" fmla="*/ 4161486 w 4913268"/>
                <a:gd name="connsiteY73" fmla="*/ 7988815 h 10754714"/>
                <a:gd name="connsiteX74" fmla="*/ 4048340 w 4913268"/>
                <a:gd name="connsiteY74" fmla="*/ 7278630 h 10754714"/>
                <a:gd name="connsiteX75" fmla="*/ 3752447 w 4913268"/>
                <a:gd name="connsiteY75" fmla="*/ 6620032 h 10754714"/>
                <a:gd name="connsiteX76" fmla="*/ 3576297 w 4913268"/>
                <a:gd name="connsiteY76" fmla="*/ 6197379 h 10754714"/>
                <a:gd name="connsiteX77" fmla="*/ 3622656 w 4913268"/>
                <a:gd name="connsiteY77" fmla="*/ 5799695 h 10754714"/>
                <a:gd name="connsiteX78" fmla="*/ 3692994 w 4913268"/>
                <a:gd name="connsiteY78" fmla="*/ 5307326 h 10754714"/>
                <a:gd name="connsiteX79" fmla="*/ 3710579 w 4913268"/>
                <a:gd name="connsiteY79" fmla="*/ 5025972 h 10754714"/>
                <a:gd name="connsiteX80" fmla="*/ 3734304 w 4913268"/>
                <a:gd name="connsiteY80" fmla="*/ 5274111 h 10754714"/>
                <a:gd name="connsiteX81" fmla="*/ 3766752 w 4913268"/>
                <a:gd name="connsiteY81" fmla="*/ 5969680 h 10754714"/>
                <a:gd name="connsiteX82" fmla="*/ 3779452 w 4913268"/>
                <a:gd name="connsiteY82" fmla="*/ 6297438 h 10754714"/>
                <a:gd name="connsiteX83" fmla="*/ 3921594 w 4913268"/>
                <a:gd name="connsiteY83" fmla="*/ 6889941 h 10754714"/>
                <a:gd name="connsiteX84" fmla="*/ 4079856 w 4913268"/>
                <a:gd name="connsiteY84" fmla="*/ 7452649 h 10754714"/>
                <a:gd name="connsiteX85" fmla="*/ 4417591 w 4913268"/>
                <a:gd name="connsiteY85" fmla="*/ 8224698 h 10754714"/>
                <a:gd name="connsiteX86" fmla="*/ 4322970 w 4913268"/>
                <a:gd name="connsiteY86" fmla="*/ 8562712 h 10754714"/>
                <a:gd name="connsiteX87" fmla="*/ 4255213 w 4913268"/>
                <a:gd name="connsiteY87" fmla="*/ 8804711 h 10754714"/>
                <a:gd name="connsiteX88" fmla="*/ 4228348 w 4913268"/>
                <a:gd name="connsiteY88" fmla="*/ 9099741 h 10754714"/>
                <a:gd name="connsiteX89" fmla="*/ 4233233 w 4913268"/>
                <a:gd name="connsiteY89" fmla="*/ 9460714 h 10754714"/>
                <a:gd name="connsiteX90" fmla="*/ 4257656 w 4913268"/>
                <a:gd name="connsiteY90" fmla="*/ 9572572 h 10754714"/>
                <a:gd name="connsiteX91" fmla="*/ 4348510 w 4913268"/>
                <a:gd name="connsiteY91" fmla="*/ 9573549 h 10754714"/>
                <a:gd name="connsiteX92" fmla="*/ 4376840 w 4913268"/>
                <a:gd name="connsiteY92" fmla="*/ 9401122 h 10754714"/>
                <a:gd name="connsiteX93" fmla="*/ 4432525 w 4913268"/>
                <a:gd name="connsiteY93" fmla="*/ 9169591 h 10754714"/>
                <a:gd name="connsiteX94" fmla="*/ 4478929 w 4913268"/>
                <a:gd name="connsiteY94" fmla="*/ 8946364 h 10754714"/>
                <a:gd name="connsiteX95" fmla="*/ 4574667 w 4913268"/>
                <a:gd name="connsiteY95" fmla="*/ 9222834 h 10754714"/>
                <a:gd name="connsiteX96" fmla="*/ 4549267 w 4913268"/>
                <a:gd name="connsiteY96" fmla="*/ 9578434 h 10754714"/>
                <a:gd name="connsiteX97" fmla="*/ 4475998 w 4913268"/>
                <a:gd name="connsiteY97" fmla="*/ 9734741 h 10754714"/>
                <a:gd name="connsiteX98" fmla="*/ 4449133 w 4913268"/>
                <a:gd name="connsiteY98" fmla="*/ 9919868 h 10754714"/>
                <a:gd name="connsiteX99" fmla="*/ 4658194 w 4913268"/>
                <a:gd name="connsiteY99" fmla="*/ 9760630 h 10754714"/>
                <a:gd name="connsiteX100" fmla="*/ 4776890 w 4913268"/>
                <a:gd name="connsiteY100" fmla="*/ 9610672 h 10754714"/>
                <a:gd name="connsiteX101" fmla="*/ 4842344 w 4913268"/>
                <a:gd name="connsiteY101" fmla="*/ 9403076 h 10754714"/>
                <a:gd name="connsiteX102" fmla="*/ 4910240 w 4913268"/>
                <a:gd name="connsiteY102" fmla="*/ 9164218 h 10754714"/>
                <a:gd name="connsiteX103" fmla="*/ 4893633 w 4913268"/>
                <a:gd name="connsiteY103" fmla="*/ 8866257 h 10754714"/>
                <a:gd name="connsiteX104" fmla="*/ 4824201 w 4913268"/>
                <a:gd name="connsiteY104" fmla="*/ 8405010 h 10754714"/>
                <a:gd name="connsiteX105" fmla="*/ 4720438 w 4913268"/>
                <a:gd name="connsiteY105" fmla="*/ 7442321 h 10754714"/>
                <a:gd name="connsiteX106" fmla="*/ 4705086 w 4913268"/>
                <a:gd name="connsiteY106" fmla="*/ 6839978 h 10754714"/>
                <a:gd name="connsiteX107" fmla="*/ 4633144 w 4913268"/>
                <a:gd name="connsiteY107" fmla="*/ 6291786 h 10754714"/>
                <a:gd name="connsiteX108" fmla="*/ 4509423 w 4913268"/>
                <a:gd name="connsiteY108" fmla="*/ 5707864 h 10754714"/>
                <a:gd name="connsiteX109" fmla="*/ 4468950 w 4913268"/>
                <a:gd name="connsiteY109" fmla="*/ 4447075 h 10754714"/>
                <a:gd name="connsiteX110" fmla="*/ 4486334 w 4913268"/>
                <a:gd name="connsiteY110" fmla="*/ 3700756 h 10754714"/>
                <a:gd name="connsiteX111" fmla="*/ 4249079 w 4913268"/>
                <a:gd name="connsiteY111" fmla="*/ 3250383 h 10754714"/>
                <a:gd name="connsiteX112" fmla="*/ 3999320 w 4913268"/>
                <a:gd name="connsiteY112" fmla="*/ 3044455 h 10754714"/>
                <a:gd name="connsiteX113" fmla="*/ 3678324 w 4913268"/>
                <a:gd name="connsiteY113" fmla="*/ 2912933 h 10754714"/>
                <a:gd name="connsiteX114" fmla="*/ 3402429 w 4913268"/>
                <a:gd name="connsiteY114" fmla="*/ 2746113 h 10754714"/>
                <a:gd name="connsiteX115" fmla="*/ 3024779 w 4913268"/>
                <a:gd name="connsiteY115" fmla="*/ 2528957 h 10754714"/>
                <a:gd name="connsiteX116" fmla="*/ 2932566 w 4913268"/>
                <a:gd name="connsiteY116" fmla="*/ 2231809 h 10754714"/>
                <a:gd name="connsiteX117" fmla="*/ 2940426 w 4913268"/>
                <a:gd name="connsiteY117" fmla="*/ 1958709 h 10754714"/>
                <a:gd name="connsiteX118" fmla="*/ 3087631 w 4913268"/>
                <a:gd name="connsiteY118" fmla="*/ 1962420 h 10754714"/>
                <a:gd name="connsiteX119" fmla="*/ 3308412 w 4913268"/>
                <a:gd name="connsiteY119" fmla="*/ 2007437 h 10754714"/>
                <a:gd name="connsiteX120" fmla="*/ 3380634 w 4913268"/>
                <a:gd name="connsiteY120" fmla="*/ 1815438 h 10754714"/>
                <a:gd name="connsiteX121" fmla="*/ 3432360 w 4913268"/>
                <a:gd name="connsiteY121" fmla="*/ 1750548 h 10754714"/>
                <a:gd name="connsiteX122" fmla="*/ 3485784 w 4913268"/>
                <a:gd name="connsiteY122" fmla="*/ 1690329 h 10754714"/>
                <a:gd name="connsiteX123" fmla="*/ 3407258 w 4913268"/>
                <a:gd name="connsiteY123" fmla="*/ 1626476 h 10754714"/>
                <a:gd name="connsiteX124" fmla="*/ 3365938 w 4913268"/>
                <a:gd name="connsiteY124" fmla="*/ 1619405 h 10754714"/>
                <a:gd name="connsiteX125" fmla="*/ 3477932 w 4913268"/>
                <a:gd name="connsiteY125" fmla="*/ 1610647 h 10754714"/>
                <a:gd name="connsiteX126" fmla="*/ 3515907 w 4913268"/>
                <a:gd name="connsiteY126" fmla="*/ 1576795 h 10754714"/>
                <a:gd name="connsiteX127" fmla="*/ 3503574 w 4913268"/>
                <a:gd name="connsiteY127" fmla="*/ 1494543 h 10754714"/>
                <a:gd name="connsiteX128" fmla="*/ 3500145 w 4913268"/>
                <a:gd name="connsiteY128" fmla="*/ 1378545 h 10754714"/>
                <a:gd name="connsiteX129" fmla="*/ 3603161 w 4913268"/>
                <a:gd name="connsiteY129" fmla="*/ 1363631 h 10754714"/>
                <a:gd name="connsiteX130" fmla="*/ 3675904 w 4913268"/>
                <a:gd name="connsiteY130" fmla="*/ 1325671 h 10754714"/>
                <a:gd name="connsiteX131" fmla="*/ 3712134 w 4913268"/>
                <a:gd name="connsiteY131" fmla="*/ 1250378 h 10754714"/>
                <a:gd name="connsiteX132" fmla="*/ 3641346 w 4913268"/>
                <a:gd name="connsiteY132" fmla="*/ 1169402 h 10754714"/>
                <a:gd name="connsiteX133" fmla="*/ 3571294 w 4913268"/>
                <a:gd name="connsiteY133" fmla="*/ 1072201 h 10754714"/>
                <a:gd name="connsiteX134" fmla="*/ 3497984 w 4913268"/>
                <a:gd name="connsiteY134" fmla="*/ 916919 h 10754714"/>
                <a:gd name="connsiteX135" fmla="*/ 3535692 w 4913268"/>
                <a:gd name="connsiteY135" fmla="*/ 753285 h 10754714"/>
                <a:gd name="connsiteX136" fmla="*/ 3540116 w 4913268"/>
                <a:gd name="connsiteY136" fmla="*/ 414462 h 10754714"/>
                <a:gd name="connsiteX137" fmla="*/ 3230480 w 4913268"/>
                <a:gd name="connsiteY137" fmla="*/ 125796 h 10754714"/>
                <a:gd name="connsiteX138" fmla="*/ 2731150 w 4913268"/>
                <a:gd name="connsiteY138" fmla="*/ 9659 h 10754714"/>
                <a:gd name="connsiteX139" fmla="*/ 2127852 w 4913268"/>
                <a:gd name="connsiteY139" fmla="*/ 37014 h 10754714"/>
                <a:gd name="connsiteX140" fmla="*/ 1776271 w 4913268"/>
                <a:gd name="connsiteY140" fmla="*/ 278126 h 10754714"/>
                <a:gd name="connsiteX141" fmla="*/ 1639257 w 4913268"/>
                <a:gd name="connsiteY141" fmla="*/ 602343 h 10754714"/>
                <a:gd name="connsiteX142" fmla="*/ 1628634 w 4913268"/>
                <a:gd name="connsiteY142" fmla="*/ 1121429 h 10754714"/>
                <a:gd name="connsiteX143" fmla="*/ 1852730 w 4913268"/>
                <a:gd name="connsiteY143" fmla="*/ 1530531 h 10754714"/>
                <a:gd name="connsiteX144" fmla="*/ 2061231 w 4913268"/>
                <a:gd name="connsiteY144" fmla="*/ 1763495 h 10754714"/>
                <a:gd name="connsiteX145" fmla="*/ 2082540 w 4913268"/>
                <a:gd name="connsiteY145" fmla="*/ 2078352 h 10754714"/>
                <a:gd name="connsiteX146" fmla="*/ 2004871 w 4913268"/>
                <a:gd name="connsiteY146" fmla="*/ 2423449 h 10754714"/>
                <a:gd name="connsiteX147" fmla="*/ 1562185 w 4913268"/>
                <a:gd name="connsiteY147" fmla="*/ 2723226 h 10754714"/>
                <a:gd name="connsiteX148" fmla="*/ 1139317 w 4913268"/>
                <a:gd name="connsiteY148" fmla="*/ 2931170 h 10754714"/>
                <a:gd name="connsiteX0" fmla="*/ 1139317 w 4913268"/>
                <a:gd name="connsiteY0" fmla="*/ 2931170 h 10754714"/>
                <a:gd name="connsiteX1" fmla="*/ 521192 w 4913268"/>
                <a:gd name="connsiteY1" fmla="*/ 3258731 h 10754714"/>
                <a:gd name="connsiteX2" fmla="*/ 332099 w 4913268"/>
                <a:gd name="connsiteY2" fmla="*/ 4073332 h 10754714"/>
                <a:gd name="connsiteX3" fmla="*/ 354011 w 4913268"/>
                <a:gd name="connsiteY3" fmla="*/ 5051233 h 10754714"/>
                <a:gd name="connsiteX4" fmla="*/ 305583 w 4913268"/>
                <a:gd name="connsiteY4" fmla="*/ 5637805 h 10754714"/>
                <a:gd name="connsiteX5" fmla="*/ 145298 w 4913268"/>
                <a:gd name="connsiteY5" fmla="*/ 6479982 h 10754714"/>
                <a:gd name="connsiteX6" fmla="*/ 95824 w 4913268"/>
                <a:gd name="connsiteY6" fmla="*/ 7343234 h 10754714"/>
                <a:gd name="connsiteX7" fmla="*/ 83682 w 4913268"/>
                <a:gd name="connsiteY7" fmla="*/ 7974605 h 10754714"/>
                <a:gd name="connsiteX8" fmla="*/ 51583 w 4913268"/>
                <a:gd name="connsiteY8" fmla="*/ 8241724 h 10754714"/>
                <a:gd name="connsiteX9" fmla="*/ 51583 w 4913268"/>
                <a:gd name="connsiteY9" fmla="*/ 8511634 h 10754714"/>
                <a:gd name="connsiteX10" fmla="*/ 158486 w 4913268"/>
                <a:gd name="connsiteY10" fmla="*/ 8665988 h 10754714"/>
                <a:gd name="connsiteX11" fmla="*/ 105733 w 4913268"/>
                <a:gd name="connsiteY11" fmla="*/ 8718741 h 10754714"/>
                <a:gd name="connsiteX12" fmla="*/ 193656 w 4913268"/>
                <a:gd name="connsiteY12" fmla="*/ 8789080 h 10754714"/>
                <a:gd name="connsiteX13" fmla="*/ 211240 w 4913268"/>
                <a:gd name="connsiteY13" fmla="*/ 8859418 h 10754714"/>
                <a:gd name="connsiteX14" fmla="*/ 211240 w 4913268"/>
                <a:gd name="connsiteY14" fmla="*/ 8912172 h 10754714"/>
                <a:gd name="connsiteX15" fmla="*/ 158486 w 4913268"/>
                <a:gd name="connsiteY15" fmla="*/ 8982511 h 10754714"/>
                <a:gd name="connsiteX16" fmla="*/ 105733 w 4913268"/>
                <a:gd name="connsiteY16" fmla="*/ 9088018 h 10754714"/>
                <a:gd name="connsiteX17" fmla="*/ 52979 w 4913268"/>
                <a:gd name="connsiteY17" fmla="*/ 9422126 h 10754714"/>
                <a:gd name="connsiteX18" fmla="*/ 225 w 4913268"/>
                <a:gd name="connsiteY18" fmla="*/ 9685895 h 10754714"/>
                <a:gd name="connsiteX19" fmla="*/ 35394 w 4913268"/>
                <a:gd name="connsiteY19" fmla="*/ 9808988 h 10754714"/>
                <a:gd name="connsiteX20" fmla="*/ 70563 w 4913268"/>
                <a:gd name="connsiteY20" fmla="*/ 9967249 h 10754714"/>
                <a:gd name="connsiteX21" fmla="*/ 228825 w 4913268"/>
                <a:gd name="connsiteY21" fmla="*/ 10213434 h 10754714"/>
                <a:gd name="connsiteX22" fmla="*/ 422256 w 4913268"/>
                <a:gd name="connsiteY22" fmla="*/ 10389280 h 10754714"/>
                <a:gd name="connsiteX23" fmla="*/ 527763 w 4913268"/>
                <a:gd name="connsiteY23" fmla="*/ 10406864 h 10754714"/>
                <a:gd name="connsiteX24" fmla="*/ 562933 w 4913268"/>
                <a:gd name="connsiteY24" fmla="*/ 10389280 h 10754714"/>
                <a:gd name="connsiteX25" fmla="*/ 510179 w 4913268"/>
                <a:gd name="connsiteY25" fmla="*/ 10266188 h 10754714"/>
                <a:gd name="connsiteX26" fmla="*/ 457425 w 4913268"/>
                <a:gd name="connsiteY26" fmla="*/ 10195849 h 10754714"/>
                <a:gd name="connsiteX27" fmla="*/ 369502 w 4913268"/>
                <a:gd name="connsiteY27" fmla="*/ 10072757 h 10754714"/>
                <a:gd name="connsiteX28" fmla="*/ 351917 w 4913268"/>
                <a:gd name="connsiteY28" fmla="*/ 9756234 h 10754714"/>
                <a:gd name="connsiteX29" fmla="*/ 422256 w 4913268"/>
                <a:gd name="connsiteY29" fmla="*/ 9562803 h 10754714"/>
                <a:gd name="connsiteX30" fmla="*/ 422256 w 4913268"/>
                <a:gd name="connsiteY30" fmla="*/ 9527634 h 10754714"/>
                <a:gd name="connsiteX31" fmla="*/ 527763 w 4913268"/>
                <a:gd name="connsiteY31" fmla="*/ 9685895 h 10754714"/>
                <a:gd name="connsiteX32" fmla="*/ 510179 w 4913268"/>
                <a:gd name="connsiteY32" fmla="*/ 9844157 h 10754714"/>
                <a:gd name="connsiteX33" fmla="*/ 492594 w 4913268"/>
                <a:gd name="connsiteY33" fmla="*/ 10002418 h 10754714"/>
                <a:gd name="connsiteX34" fmla="*/ 492594 w 4913268"/>
                <a:gd name="connsiteY34" fmla="*/ 10072757 h 10754714"/>
                <a:gd name="connsiteX35" fmla="*/ 562933 w 4913268"/>
                <a:gd name="connsiteY35" fmla="*/ 10090341 h 10754714"/>
                <a:gd name="connsiteX36" fmla="*/ 615686 w 4913268"/>
                <a:gd name="connsiteY36" fmla="*/ 9844157 h 10754714"/>
                <a:gd name="connsiteX37" fmla="*/ 615686 w 4913268"/>
                <a:gd name="connsiteY37" fmla="*/ 9580388 h 10754714"/>
                <a:gd name="connsiteX38" fmla="*/ 562933 w 4913268"/>
                <a:gd name="connsiteY38" fmla="*/ 9228695 h 10754714"/>
                <a:gd name="connsiteX39" fmla="*/ 527763 w 4913268"/>
                <a:gd name="connsiteY39" fmla="*/ 9000095 h 10754714"/>
                <a:gd name="connsiteX40" fmla="*/ 492594 w 4913268"/>
                <a:gd name="connsiteY40" fmla="*/ 8771495 h 10754714"/>
                <a:gd name="connsiteX41" fmla="*/ 562933 w 4913268"/>
                <a:gd name="connsiteY41" fmla="*/ 8490141 h 10754714"/>
                <a:gd name="connsiteX42" fmla="*/ 502642 w 4913268"/>
                <a:gd name="connsiteY42" fmla="*/ 8128400 h 10754714"/>
                <a:gd name="connsiteX43" fmla="*/ 974382 w 4913268"/>
                <a:gd name="connsiteY43" fmla="*/ 6406581 h 10754714"/>
                <a:gd name="connsiteX44" fmla="*/ 1067405 w 4913268"/>
                <a:gd name="connsiteY44" fmla="*/ 5523365 h 10754714"/>
                <a:gd name="connsiteX45" fmla="*/ 1093998 w 4913268"/>
                <a:gd name="connsiteY45" fmla="*/ 5025719 h 10754714"/>
                <a:gd name="connsiteX46" fmla="*/ 1130115 w 4913268"/>
                <a:gd name="connsiteY46" fmla="*/ 5097781 h 10754714"/>
                <a:gd name="connsiteX47" fmla="*/ 1207423 w 4913268"/>
                <a:gd name="connsiteY47" fmla="*/ 5550695 h 10754714"/>
                <a:gd name="connsiteX48" fmla="*/ 1325236 w 4913268"/>
                <a:gd name="connsiteY48" fmla="*/ 6216246 h 10754714"/>
                <a:gd name="connsiteX49" fmla="*/ 1193086 w 4913268"/>
                <a:gd name="connsiteY49" fmla="*/ 6648629 h 10754714"/>
                <a:gd name="connsiteX50" fmla="*/ 822515 w 4913268"/>
                <a:gd name="connsiteY50" fmla="*/ 7682873 h 10754714"/>
                <a:gd name="connsiteX51" fmla="*/ 698306 w 4913268"/>
                <a:gd name="connsiteY51" fmla="*/ 8704786 h 10754714"/>
                <a:gd name="connsiteX52" fmla="*/ 861871 w 4913268"/>
                <a:gd name="connsiteY52" fmla="*/ 9773818 h 10754714"/>
                <a:gd name="connsiteX53" fmla="*/ 1020133 w 4913268"/>
                <a:gd name="connsiteY53" fmla="*/ 10512372 h 10754714"/>
                <a:gd name="connsiteX54" fmla="*/ 1090471 w 4913268"/>
                <a:gd name="connsiteY54" fmla="*/ 10723388 h 10754714"/>
                <a:gd name="connsiteX55" fmla="*/ 1178394 w 4913268"/>
                <a:gd name="connsiteY55" fmla="*/ 10723388 h 10754714"/>
                <a:gd name="connsiteX56" fmla="*/ 1948698 w 4913268"/>
                <a:gd name="connsiteY56" fmla="*/ 10748788 h 10754714"/>
                <a:gd name="connsiteX57" fmla="*/ 2338979 w 4913268"/>
                <a:gd name="connsiteY57" fmla="*/ 10731203 h 10754714"/>
                <a:gd name="connsiteX58" fmla="*/ 2356563 w 4913268"/>
                <a:gd name="connsiteY58" fmla="*/ 9914495 h 10754714"/>
                <a:gd name="connsiteX59" fmla="*/ 2338979 w 4913268"/>
                <a:gd name="connsiteY59" fmla="*/ 9351788 h 10754714"/>
                <a:gd name="connsiteX60" fmla="*/ 2310160 w 4913268"/>
                <a:gd name="connsiteY60" fmla="*/ 8936107 h 10754714"/>
                <a:gd name="connsiteX61" fmla="*/ 2479656 w 4913268"/>
                <a:gd name="connsiteY61" fmla="*/ 8947341 h 10754714"/>
                <a:gd name="connsiteX62" fmla="*/ 2549994 w 4913268"/>
                <a:gd name="connsiteY62" fmla="*/ 8964926 h 10754714"/>
                <a:gd name="connsiteX63" fmla="*/ 2532410 w 4913268"/>
                <a:gd name="connsiteY63" fmla="*/ 9175941 h 10754714"/>
                <a:gd name="connsiteX64" fmla="*/ 2497240 w 4913268"/>
                <a:gd name="connsiteY64" fmla="*/ 9685895 h 10754714"/>
                <a:gd name="connsiteX65" fmla="*/ 2514825 w 4913268"/>
                <a:gd name="connsiteY65" fmla="*/ 10740972 h 10754714"/>
                <a:gd name="connsiteX66" fmla="*/ 2757590 w 4913268"/>
                <a:gd name="connsiteY66" fmla="*/ 10742438 h 10754714"/>
                <a:gd name="connsiteX67" fmla="*/ 3499563 w 4913268"/>
                <a:gd name="connsiteY67" fmla="*/ 10740972 h 10754714"/>
                <a:gd name="connsiteX68" fmla="*/ 3820483 w 4913268"/>
                <a:gd name="connsiteY68" fmla="*/ 10724853 h 10754714"/>
                <a:gd name="connsiteX69" fmla="*/ 3863467 w 4913268"/>
                <a:gd name="connsiteY69" fmla="*/ 10651095 h 10754714"/>
                <a:gd name="connsiteX70" fmla="*/ 3914756 w 4913268"/>
                <a:gd name="connsiteY70" fmla="*/ 10276934 h 10754714"/>
                <a:gd name="connsiteX71" fmla="*/ 4117956 w 4913268"/>
                <a:gd name="connsiteY71" fmla="*/ 9082645 h 10754714"/>
                <a:gd name="connsiteX72" fmla="*/ 4170011 w 4913268"/>
                <a:gd name="connsiteY72" fmla="*/ 8647566 h 10754714"/>
                <a:gd name="connsiteX73" fmla="*/ 4161486 w 4913268"/>
                <a:gd name="connsiteY73" fmla="*/ 7988815 h 10754714"/>
                <a:gd name="connsiteX74" fmla="*/ 4048340 w 4913268"/>
                <a:gd name="connsiteY74" fmla="*/ 7278630 h 10754714"/>
                <a:gd name="connsiteX75" fmla="*/ 3752447 w 4913268"/>
                <a:gd name="connsiteY75" fmla="*/ 6620032 h 10754714"/>
                <a:gd name="connsiteX76" fmla="*/ 3576297 w 4913268"/>
                <a:gd name="connsiteY76" fmla="*/ 6197379 h 10754714"/>
                <a:gd name="connsiteX77" fmla="*/ 3622656 w 4913268"/>
                <a:gd name="connsiteY77" fmla="*/ 5799695 h 10754714"/>
                <a:gd name="connsiteX78" fmla="*/ 3692994 w 4913268"/>
                <a:gd name="connsiteY78" fmla="*/ 5307326 h 10754714"/>
                <a:gd name="connsiteX79" fmla="*/ 3710579 w 4913268"/>
                <a:gd name="connsiteY79" fmla="*/ 5025972 h 10754714"/>
                <a:gd name="connsiteX80" fmla="*/ 3734304 w 4913268"/>
                <a:gd name="connsiteY80" fmla="*/ 5274111 h 10754714"/>
                <a:gd name="connsiteX81" fmla="*/ 3766752 w 4913268"/>
                <a:gd name="connsiteY81" fmla="*/ 5969680 h 10754714"/>
                <a:gd name="connsiteX82" fmla="*/ 3779452 w 4913268"/>
                <a:gd name="connsiteY82" fmla="*/ 6297438 h 10754714"/>
                <a:gd name="connsiteX83" fmla="*/ 3921594 w 4913268"/>
                <a:gd name="connsiteY83" fmla="*/ 6889941 h 10754714"/>
                <a:gd name="connsiteX84" fmla="*/ 4079856 w 4913268"/>
                <a:gd name="connsiteY84" fmla="*/ 7452649 h 10754714"/>
                <a:gd name="connsiteX85" fmla="*/ 4417591 w 4913268"/>
                <a:gd name="connsiteY85" fmla="*/ 8224698 h 10754714"/>
                <a:gd name="connsiteX86" fmla="*/ 4322970 w 4913268"/>
                <a:gd name="connsiteY86" fmla="*/ 8562712 h 10754714"/>
                <a:gd name="connsiteX87" fmla="*/ 4255213 w 4913268"/>
                <a:gd name="connsiteY87" fmla="*/ 8804711 h 10754714"/>
                <a:gd name="connsiteX88" fmla="*/ 4228348 w 4913268"/>
                <a:gd name="connsiteY88" fmla="*/ 9099741 h 10754714"/>
                <a:gd name="connsiteX89" fmla="*/ 4233233 w 4913268"/>
                <a:gd name="connsiteY89" fmla="*/ 9460714 h 10754714"/>
                <a:gd name="connsiteX90" fmla="*/ 4257656 w 4913268"/>
                <a:gd name="connsiteY90" fmla="*/ 9572572 h 10754714"/>
                <a:gd name="connsiteX91" fmla="*/ 4348510 w 4913268"/>
                <a:gd name="connsiteY91" fmla="*/ 9573549 h 10754714"/>
                <a:gd name="connsiteX92" fmla="*/ 4376840 w 4913268"/>
                <a:gd name="connsiteY92" fmla="*/ 9401122 h 10754714"/>
                <a:gd name="connsiteX93" fmla="*/ 4432525 w 4913268"/>
                <a:gd name="connsiteY93" fmla="*/ 9169591 h 10754714"/>
                <a:gd name="connsiteX94" fmla="*/ 4478929 w 4913268"/>
                <a:gd name="connsiteY94" fmla="*/ 8946364 h 10754714"/>
                <a:gd name="connsiteX95" fmla="*/ 4574667 w 4913268"/>
                <a:gd name="connsiteY95" fmla="*/ 9222834 h 10754714"/>
                <a:gd name="connsiteX96" fmla="*/ 4549267 w 4913268"/>
                <a:gd name="connsiteY96" fmla="*/ 9578434 h 10754714"/>
                <a:gd name="connsiteX97" fmla="*/ 4475998 w 4913268"/>
                <a:gd name="connsiteY97" fmla="*/ 9734741 h 10754714"/>
                <a:gd name="connsiteX98" fmla="*/ 4449133 w 4913268"/>
                <a:gd name="connsiteY98" fmla="*/ 9919868 h 10754714"/>
                <a:gd name="connsiteX99" fmla="*/ 4658194 w 4913268"/>
                <a:gd name="connsiteY99" fmla="*/ 9760630 h 10754714"/>
                <a:gd name="connsiteX100" fmla="*/ 4776890 w 4913268"/>
                <a:gd name="connsiteY100" fmla="*/ 9610672 h 10754714"/>
                <a:gd name="connsiteX101" fmla="*/ 4842344 w 4913268"/>
                <a:gd name="connsiteY101" fmla="*/ 9403076 h 10754714"/>
                <a:gd name="connsiteX102" fmla="*/ 4910240 w 4913268"/>
                <a:gd name="connsiteY102" fmla="*/ 9164218 h 10754714"/>
                <a:gd name="connsiteX103" fmla="*/ 4893633 w 4913268"/>
                <a:gd name="connsiteY103" fmla="*/ 8866257 h 10754714"/>
                <a:gd name="connsiteX104" fmla="*/ 4824201 w 4913268"/>
                <a:gd name="connsiteY104" fmla="*/ 8405010 h 10754714"/>
                <a:gd name="connsiteX105" fmla="*/ 4720438 w 4913268"/>
                <a:gd name="connsiteY105" fmla="*/ 7442321 h 10754714"/>
                <a:gd name="connsiteX106" fmla="*/ 4705086 w 4913268"/>
                <a:gd name="connsiteY106" fmla="*/ 6839978 h 10754714"/>
                <a:gd name="connsiteX107" fmla="*/ 4633144 w 4913268"/>
                <a:gd name="connsiteY107" fmla="*/ 6291786 h 10754714"/>
                <a:gd name="connsiteX108" fmla="*/ 4509423 w 4913268"/>
                <a:gd name="connsiteY108" fmla="*/ 5707864 h 10754714"/>
                <a:gd name="connsiteX109" fmla="*/ 4468950 w 4913268"/>
                <a:gd name="connsiteY109" fmla="*/ 4447075 h 10754714"/>
                <a:gd name="connsiteX110" fmla="*/ 4486334 w 4913268"/>
                <a:gd name="connsiteY110" fmla="*/ 3700756 h 10754714"/>
                <a:gd name="connsiteX111" fmla="*/ 4249079 w 4913268"/>
                <a:gd name="connsiteY111" fmla="*/ 3250383 h 10754714"/>
                <a:gd name="connsiteX112" fmla="*/ 3999320 w 4913268"/>
                <a:gd name="connsiteY112" fmla="*/ 3044455 h 10754714"/>
                <a:gd name="connsiteX113" fmla="*/ 3678324 w 4913268"/>
                <a:gd name="connsiteY113" fmla="*/ 2912933 h 10754714"/>
                <a:gd name="connsiteX114" fmla="*/ 3402429 w 4913268"/>
                <a:gd name="connsiteY114" fmla="*/ 2746113 h 10754714"/>
                <a:gd name="connsiteX115" fmla="*/ 3024779 w 4913268"/>
                <a:gd name="connsiteY115" fmla="*/ 2528957 h 10754714"/>
                <a:gd name="connsiteX116" fmla="*/ 2932566 w 4913268"/>
                <a:gd name="connsiteY116" fmla="*/ 2231809 h 10754714"/>
                <a:gd name="connsiteX117" fmla="*/ 2940426 w 4913268"/>
                <a:gd name="connsiteY117" fmla="*/ 1958709 h 10754714"/>
                <a:gd name="connsiteX118" fmla="*/ 3087631 w 4913268"/>
                <a:gd name="connsiteY118" fmla="*/ 1962420 h 10754714"/>
                <a:gd name="connsiteX119" fmla="*/ 3308412 w 4913268"/>
                <a:gd name="connsiteY119" fmla="*/ 2007437 h 10754714"/>
                <a:gd name="connsiteX120" fmla="*/ 3380634 w 4913268"/>
                <a:gd name="connsiteY120" fmla="*/ 1815438 h 10754714"/>
                <a:gd name="connsiteX121" fmla="*/ 3432360 w 4913268"/>
                <a:gd name="connsiteY121" fmla="*/ 1750548 h 10754714"/>
                <a:gd name="connsiteX122" fmla="*/ 3485784 w 4913268"/>
                <a:gd name="connsiteY122" fmla="*/ 1690329 h 10754714"/>
                <a:gd name="connsiteX123" fmla="*/ 3407258 w 4913268"/>
                <a:gd name="connsiteY123" fmla="*/ 1626476 h 10754714"/>
                <a:gd name="connsiteX124" fmla="*/ 3365938 w 4913268"/>
                <a:gd name="connsiteY124" fmla="*/ 1619405 h 10754714"/>
                <a:gd name="connsiteX125" fmla="*/ 3477932 w 4913268"/>
                <a:gd name="connsiteY125" fmla="*/ 1610647 h 10754714"/>
                <a:gd name="connsiteX126" fmla="*/ 3518349 w 4913268"/>
                <a:gd name="connsiteY126" fmla="*/ 1565149 h 10754714"/>
                <a:gd name="connsiteX127" fmla="*/ 3503574 w 4913268"/>
                <a:gd name="connsiteY127" fmla="*/ 1494543 h 10754714"/>
                <a:gd name="connsiteX128" fmla="*/ 3500145 w 4913268"/>
                <a:gd name="connsiteY128" fmla="*/ 1378545 h 10754714"/>
                <a:gd name="connsiteX129" fmla="*/ 3603161 w 4913268"/>
                <a:gd name="connsiteY129" fmla="*/ 1363631 h 10754714"/>
                <a:gd name="connsiteX130" fmla="*/ 3675904 w 4913268"/>
                <a:gd name="connsiteY130" fmla="*/ 1325671 h 10754714"/>
                <a:gd name="connsiteX131" fmla="*/ 3712134 w 4913268"/>
                <a:gd name="connsiteY131" fmla="*/ 1250378 h 10754714"/>
                <a:gd name="connsiteX132" fmla="*/ 3641346 w 4913268"/>
                <a:gd name="connsiteY132" fmla="*/ 1169402 h 10754714"/>
                <a:gd name="connsiteX133" fmla="*/ 3571294 w 4913268"/>
                <a:gd name="connsiteY133" fmla="*/ 1072201 h 10754714"/>
                <a:gd name="connsiteX134" fmla="*/ 3497984 w 4913268"/>
                <a:gd name="connsiteY134" fmla="*/ 916919 h 10754714"/>
                <a:gd name="connsiteX135" fmla="*/ 3535692 w 4913268"/>
                <a:gd name="connsiteY135" fmla="*/ 753285 h 10754714"/>
                <a:gd name="connsiteX136" fmla="*/ 3540116 w 4913268"/>
                <a:gd name="connsiteY136" fmla="*/ 414462 h 10754714"/>
                <a:gd name="connsiteX137" fmla="*/ 3230480 w 4913268"/>
                <a:gd name="connsiteY137" fmla="*/ 125796 h 10754714"/>
                <a:gd name="connsiteX138" fmla="*/ 2731150 w 4913268"/>
                <a:gd name="connsiteY138" fmla="*/ 9659 h 10754714"/>
                <a:gd name="connsiteX139" fmla="*/ 2127852 w 4913268"/>
                <a:gd name="connsiteY139" fmla="*/ 37014 h 10754714"/>
                <a:gd name="connsiteX140" fmla="*/ 1776271 w 4913268"/>
                <a:gd name="connsiteY140" fmla="*/ 278126 h 10754714"/>
                <a:gd name="connsiteX141" fmla="*/ 1639257 w 4913268"/>
                <a:gd name="connsiteY141" fmla="*/ 602343 h 10754714"/>
                <a:gd name="connsiteX142" fmla="*/ 1628634 w 4913268"/>
                <a:gd name="connsiteY142" fmla="*/ 1121429 h 10754714"/>
                <a:gd name="connsiteX143" fmla="*/ 1852730 w 4913268"/>
                <a:gd name="connsiteY143" fmla="*/ 1530531 h 10754714"/>
                <a:gd name="connsiteX144" fmla="*/ 2061231 w 4913268"/>
                <a:gd name="connsiteY144" fmla="*/ 1763495 h 10754714"/>
                <a:gd name="connsiteX145" fmla="*/ 2082540 w 4913268"/>
                <a:gd name="connsiteY145" fmla="*/ 2078352 h 10754714"/>
                <a:gd name="connsiteX146" fmla="*/ 2004871 w 4913268"/>
                <a:gd name="connsiteY146" fmla="*/ 2423449 h 10754714"/>
                <a:gd name="connsiteX147" fmla="*/ 1562185 w 4913268"/>
                <a:gd name="connsiteY147" fmla="*/ 2723226 h 10754714"/>
                <a:gd name="connsiteX148" fmla="*/ 1139317 w 4913268"/>
                <a:gd name="connsiteY148" fmla="*/ 2931170 h 10754714"/>
                <a:gd name="connsiteX0" fmla="*/ 1139317 w 4913268"/>
                <a:gd name="connsiteY0" fmla="*/ 2931170 h 10754714"/>
                <a:gd name="connsiteX1" fmla="*/ 521192 w 4913268"/>
                <a:gd name="connsiteY1" fmla="*/ 3258731 h 10754714"/>
                <a:gd name="connsiteX2" fmla="*/ 332099 w 4913268"/>
                <a:gd name="connsiteY2" fmla="*/ 4073332 h 10754714"/>
                <a:gd name="connsiteX3" fmla="*/ 354011 w 4913268"/>
                <a:gd name="connsiteY3" fmla="*/ 5051233 h 10754714"/>
                <a:gd name="connsiteX4" fmla="*/ 305583 w 4913268"/>
                <a:gd name="connsiteY4" fmla="*/ 5637805 h 10754714"/>
                <a:gd name="connsiteX5" fmla="*/ 145298 w 4913268"/>
                <a:gd name="connsiteY5" fmla="*/ 6479982 h 10754714"/>
                <a:gd name="connsiteX6" fmla="*/ 95824 w 4913268"/>
                <a:gd name="connsiteY6" fmla="*/ 7343234 h 10754714"/>
                <a:gd name="connsiteX7" fmla="*/ 83682 w 4913268"/>
                <a:gd name="connsiteY7" fmla="*/ 7974605 h 10754714"/>
                <a:gd name="connsiteX8" fmla="*/ 51583 w 4913268"/>
                <a:gd name="connsiteY8" fmla="*/ 8241724 h 10754714"/>
                <a:gd name="connsiteX9" fmla="*/ 51583 w 4913268"/>
                <a:gd name="connsiteY9" fmla="*/ 8511634 h 10754714"/>
                <a:gd name="connsiteX10" fmla="*/ 158486 w 4913268"/>
                <a:gd name="connsiteY10" fmla="*/ 8665988 h 10754714"/>
                <a:gd name="connsiteX11" fmla="*/ 105733 w 4913268"/>
                <a:gd name="connsiteY11" fmla="*/ 8718741 h 10754714"/>
                <a:gd name="connsiteX12" fmla="*/ 193656 w 4913268"/>
                <a:gd name="connsiteY12" fmla="*/ 8789080 h 10754714"/>
                <a:gd name="connsiteX13" fmla="*/ 211240 w 4913268"/>
                <a:gd name="connsiteY13" fmla="*/ 8859418 h 10754714"/>
                <a:gd name="connsiteX14" fmla="*/ 211240 w 4913268"/>
                <a:gd name="connsiteY14" fmla="*/ 8912172 h 10754714"/>
                <a:gd name="connsiteX15" fmla="*/ 158486 w 4913268"/>
                <a:gd name="connsiteY15" fmla="*/ 8982511 h 10754714"/>
                <a:gd name="connsiteX16" fmla="*/ 105733 w 4913268"/>
                <a:gd name="connsiteY16" fmla="*/ 9088018 h 10754714"/>
                <a:gd name="connsiteX17" fmla="*/ 52979 w 4913268"/>
                <a:gd name="connsiteY17" fmla="*/ 9422126 h 10754714"/>
                <a:gd name="connsiteX18" fmla="*/ 225 w 4913268"/>
                <a:gd name="connsiteY18" fmla="*/ 9685895 h 10754714"/>
                <a:gd name="connsiteX19" fmla="*/ 35394 w 4913268"/>
                <a:gd name="connsiteY19" fmla="*/ 9808988 h 10754714"/>
                <a:gd name="connsiteX20" fmla="*/ 70563 w 4913268"/>
                <a:gd name="connsiteY20" fmla="*/ 9967249 h 10754714"/>
                <a:gd name="connsiteX21" fmla="*/ 228825 w 4913268"/>
                <a:gd name="connsiteY21" fmla="*/ 10213434 h 10754714"/>
                <a:gd name="connsiteX22" fmla="*/ 422256 w 4913268"/>
                <a:gd name="connsiteY22" fmla="*/ 10389280 h 10754714"/>
                <a:gd name="connsiteX23" fmla="*/ 527763 w 4913268"/>
                <a:gd name="connsiteY23" fmla="*/ 10406864 h 10754714"/>
                <a:gd name="connsiteX24" fmla="*/ 562933 w 4913268"/>
                <a:gd name="connsiteY24" fmla="*/ 10389280 h 10754714"/>
                <a:gd name="connsiteX25" fmla="*/ 510179 w 4913268"/>
                <a:gd name="connsiteY25" fmla="*/ 10266188 h 10754714"/>
                <a:gd name="connsiteX26" fmla="*/ 457425 w 4913268"/>
                <a:gd name="connsiteY26" fmla="*/ 10195849 h 10754714"/>
                <a:gd name="connsiteX27" fmla="*/ 369502 w 4913268"/>
                <a:gd name="connsiteY27" fmla="*/ 10072757 h 10754714"/>
                <a:gd name="connsiteX28" fmla="*/ 351917 w 4913268"/>
                <a:gd name="connsiteY28" fmla="*/ 9756234 h 10754714"/>
                <a:gd name="connsiteX29" fmla="*/ 422256 w 4913268"/>
                <a:gd name="connsiteY29" fmla="*/ 9562803 h 10754714"/>
                <a:gd name="connsiteX30" fmla="*/ 422256 w 4913268"/>
                <a:gd name="connsiteY30" fmla="*/ 9527634 h 10754714"/>
                <a:gd name="connsiteX31" fmla="*/ 527763 w 4913268"/>
                <a:gd name="connsiteY31" fmla="*/ 9685895 h 10754714"/>
                <a:gd name="connsiteX32" fmla="*/ 510179 w 4913268"/>
                <a:gd name="connsiteY32" fmla="*/ 9844157 h 10754714"/>
                <a:gd name="connsiteX33" fmla="*/ 492594 w 4913268"/>
                <a:gd name="connsiteY33" fmla="*/ 10002418 h 10754714"/>
                <a:gd name="connsiteX34" fmla="*/ 492594 w 4913268"/>
                <a:gd name="connsiteY34" fmla="*/ 10072757 h 10754714"/>
                <a:gd name="connsiteX35" fmla="*/ 562933 w 4913268"/>
                <a:gd name="connsiteY35" fmla="*/ 10090341 h 10754714"/>
                <a:gd name="connsiteX36" fmla="*/ 615686 w 4913268"/>
                <a:gd name="connsiteY36" fmla="*/ 9844157 h 10754714"/>
                <a:gd name="connsiteX37" fmla="*/ 615686 w 4913268"/>
                <a:gd name="connsiteY37" fmla="*/ 9580388 h 10754714"/>
                <a:gd name="connsiteX38" fmla="*/ 562933 w 4913268"/>
                <a:gd name="connsiteY38" fmla="*/ 9228695 h 10754714"/>
                <a:gd name="connsiteX39" fmla="*/ 527763 w 4913268"/>
                <a:gd name="connsiteY39" fmla="*/ 9000095 h 10754714"/>
                <a:gd name="connsiteX40" fmla="*/ 492594 w 4913268"/>
                <a:gd name="connsiteY40" fmla="*/ 8771495 h 10754714"/>
                <a:gd name="connsiteX41" fmla="*/ 562933 w 4913268"/>
                <a:gd name="connsiteY41" fmla="*/ 8490141 h 10754714"/>
                <a:gd name="connsiteX42" fmla="*/ 502642 w 4913268"/>
                <a:gd name="connsiteY42" fmla="*/ 8128400 h 10754714"/>
                <a:gd name="connsiteX43" fmla="*/ 974382 w 4913268"/>
                <a:gd name="connsiteY43" fmla="*/ 6406581 h 10754714"/>
                <a:gd name="connsiteX44" fmla="*/ 1067405 w 4913268"/>
                <a:gd name="connsiteY44" fmla="*/ 5523365 h 10754714"/>
                <a:gd name="connsiteX45" fmla="*/ 1093998 w 4913268"/>
                <a:gd name="connsiteY45" fmla="*/ 5025719 h 10754714"/>
                <a:gd name="connsiteX46" fmla="*/ 1130115 w 4913268"/>
                <a:gd name="connsiteY46" fmla="*/ 5097781 h 10754714"/>
                <a:gd name="connsiteX47" fmla="*/ 1207423 w 4913268"/>
                <a:gd name="connsiteY47" fmla="*/ 5550695 h 10754714"/>
                <a:gd name="connsiteX48" fmla="*/ 1325236 w 4913268"/>
                <a:gd name="connsiteY48" fmla="*/ 6216246 h 10754714"/>
                <a:gd name="connsiteX49" fmla="*/ 1193086 w 4913268"/>
                <a:gd name="connsiteY49" fmla="*/ 6648629 h 10754714"/>
                <a:gd name="connsiteX50" fmla="*/ 822515 w 4913268"/>
                <a:gd name="connsiteY50" fmla="*/ 7682873 h 10754714"/>
                <a:gd name="connsiteX51" fmla="*/ 698306 w 4913268"/>
                <a:gd name="connsiteY51" fmla="*/ 8704786 h 10754714"/>
                <a:gd name="connsiteX52" fmla="*/ 861871 w 4913268"/>
                <a:gd name="connsiteY52" fmla="*/ 9773818 h 10754714"/>
                <a:gd name="connsiteX53" fmla="*/ 1020133 w 4913268"/>
                <a:gd name="connsiteY53" fmla="*/ 10512372 h 10754714"/>
                <a:gd name="connsiteX54" fmla="*/ 1090471 w 4913268"/>
                <a:gd name="connsiteY54" fmla="*/ 10723388 h 10754714"/>
                <a:gd name="connsiteX55" fmla="*/ 1178394 w 4913268"/>
                <a:gd name="connsiteY55" fmla="*/ 10723388 h 10754714"/>
                <a:gd name="connsiteX56" fmla="*/ 1948698 w 4913268"/>
                <a:gd name="connsiteY56" fmla="*/ 10748788 h 10754714"/>
                <a:gd name="connsiteX57" fmla="*/ 2338979 w 4913268"/>
                <a:gd name="connsiteY57" fmla="*/ 10731203 h 10754714"/>
                <a:gd name="connsiteX58" fmla="*/ 2356563 w 4913268"/>
                <a:gd name="connsiteY58" fmla="*/ 9914495 h 10754714"/>
                <a:gd name="connsiteX59" fmla="*/ 2338979 w 4913268"/>
                <a:gd name="connsiteY59" fmla="*/ 9351788 h 10754714"/>
                <a:gd name="connsiteX60" fmla="*/ 2310160 w 4913268"/>
                <a:gd name="connsiteY60" fmla="*/ 8936107 h 10754714"/>
                <a:gd name="connsiteX61" fmla="*/ 2479656 w 4913268"/>
                <a:gd name="connsiteY61" fmla="*/ 8947341 h 10754714"/>
                <a:gd name="connsiteX62" fmla="*/ 2549994 w 4913268"/>
                <a:gd name="connsiteY62" fmla="*/ 8964926 h 10754714"/>
                <a:gd name="connsiteX63" fmla="*/ 2532410 w 4913268"/>
                <a:gd name="connsiteY63" fmla="*/ 9175941 h 10754714"/>
                <a:gd name="connsiteX64" fmla="*/ 2497240 w 4913268"/>
                <a:gd name="connsiteY64" fmla="*/ 9685895 h 10754714"/>
                <a:gd name="connsiteX65" fmla="*/ 2514825 w 4913268"/>
                <a:gd name="connsiteY65" fmla="*/ 10740972 h 10754714"/>
                <a:gd name="connsiteX66" fmla="*/ 2757590 w 4913268"/>
                <a:gd name="connsiteY66" fmla="*/ 10742438 h 10754714"/>
                <a:gd name="connsiteX67" fmla="*/ 3499563 w 4913268"/>
                <a:gd name="connsiteY67" fmla="*/ 10740972 h 10754714"/>
                <a:gd name="connsiteX68" fmla="*/ 3820483 w 4913268"/>
                <a:gd name="connsiteY68" fmla="*/ 10724853 h 10754714"/>
                <a:gd name="connsiteX69" fmla="*/ 3863467 w 4913268"/>
                <a:gd name="connsiteY69" fmla="*/ 10651095 h 10754714"/>
                <a:gd name="connsiteX70" fmla="*/ 3914756 w 4913268"/>
                <a:gd name="connsiteY70" fmla="*/ 10276934 h 10754714"/>
                <a:gd name="connsiteX71" fmla="*/ 4117956 w 4913268"/>
                <a:gd name="connsiteY71" fmla="*/ 9082645 h 10754714"/>
                <a:gd name="connsiteX72" fmla="*/ 4170011 w 4913268"/>
                <a:gd name="connsiteY72" fmla="*/ 8647566 h 10754714"/>
                <a:gd name="connsiteX73" fmla="*/ 4161486 w 4913268"/>
                <a:gd name="connsiteY73" fmla="*/ 7988815 h 10754714"/>
                <a:gd name="connsiteX74" fmla="*/ 4048340 w 4913268"/>
                <a:gd name="connsiteY74" fmla="*/ 7278630 h 10754714"/>
                <a:gd name="connsiteX75" fmla="*/ 3752447 w 4913268"/>
                <a:gd name="connsiteY75" fmla="*/ 6620032 h 10754714"/>
                <a:gd name="connsiteX76" fmla="*/ 3576297 w 4913268"/>
                <a:gd name="connsiteY76" fmla="*/ 6197379 h 10754714"/>
                <a:gd name="connsiteX77" fmla="*/ 3622656 w 4913268"/>
                <a:gd name="connsiteY77" fmla="*/ 5799695 h 10754714"/>
                <a:gd name="connsiteX78" fmla="*/ 3692994 w 4913268"/>
                <a:gd name="connsiteY78" fmla="*/ 5307326 h 10754714"/>
                <a:gd name="connsiteX79" fmla="*/ 3710579 w 4913268"/>
                <a:gd name="connsiteY79" fmla="*/ 5025972 h 10754714"/>
                <a:gd name="connsiteX80" fmla="*/ 3734304 w 4913268"/>
                <a:gd name="connsiteY80" fmla="*/ 5274111 h 10754714"/>
                <a:gd name="connsiteX81" fmla="*/ 3766752 w 4913268"/>
                <a:gd name="connsiteY81" fmla="*/ 5969680 h 10754714"/>
                <a:gd name="connsiteX82" fmla="*/ 3779452 w 4913268"/>
                <a:gd name="connsiteY82" fmla="*/ 6297438 h 10754714"/>
                <a:gd name="connsiteX83" fmla="*/ 3921594 w 4913268"/>
                <a:gd name="connsiteY83" fmla="*/ 6889941 h 10754714"/>
                <a:gd name="connsiteX84" fmla="*/ 4079856 w 4913268"/>
                <a:gd name="connsiteY84" fmla="*/ 7452649 h 10754714"/>
                <a:gd name="connsiteX85" fmla="*/ 4417591 w 4913268"/>
                <a:gd name="connsiteY85" fmla="*/ 8224698 h 10754714"/>
                <a:gd name="connsiteX86" fmla="*/ 4322970 w 4913268"/>
                <a:gd name="connsiteY86" fmla="*/ 8562712 h 10754714"/>
                <a:gd name="connsiteX87" fmla="*/ 4255213 w 4913268"/>
                <a:gd name="connsiteY87" fmla="*/ 8804711 h 10754714"/>
                <a:gd name="connsiteX88" fmla="*/ 4228348 w 4913268"/>
                <a:gd name="connsiteY88" fmla="*/ 9099741 h 10754714"/>
                <a:gd name="connsiteX89" fmla="*/ 4233233 w 4913268"/>
                <a:gd name="connsiteY89" fmla="*/ 9460714 h 10754714"/>
                <a:gd name="connsiteX90" fmla="*/ 4257656 w 4913268"/>
                <a:gd name="connsiteY90" fmla="*/ 9572572 h 10754714"/>
                <a:gd name="connsiteX91" fmla="*/ 4348510 w 4913268"/>
                <a:gd name="connsiteY91" fmla="*/ 9573549 h 10754714"/>
                <a:gd name="connsiteX92" fmla="*/ 4376840 w 4913268"/>
                <a:gd name="connsiteY92" fmla="*/ 9401122 h 10754714"/>
                <a:gd name="connsiteX93" fmla="*/ 4432525 w 4913268"/>
                <a:gd name="connsiteY93" fmla="*/ 9169591 h 10754714"/>
                <a:gd name="connsiteX94" fmla="*/ 4478929 w 4913268"/>
                <a:gd name="connsiteY94" fmla="*/ 8946364 h 10754714"/>
                <a:gd name="connsiteX95" fmla="*/ 4574667 w 4913268"/>
                <a:gd name="connsiteY95" fmla="*/ 9222834 h 10754714"/>
                <a:gd name="connsiteX96" fmla="*/ 4549267 w 4913268"/>
                <a:gd name="connsiteY96" fmla="*/ 9578434 h 10754714"/>
                <a:gd name="connsiteX97" fmla="*/ 4475998 w 4913268"/>
                <a:gd name="connsiteY97" fmla="*/ 9734741 h 10754714"/>
                <a:gd name="connsiteX98" fmla="*/ 4449133 w 4913268"/>
                <a:gd name="connsiteY98" fmla="*/ 9919868 h 10754714"/>
                <a:gd name="connsiteX99" fmla="*/ 4658194 w 4913268"/>
                <a:gd name="connsiteY99" fmla="*/ 9760630 h 10754714"/>
                <a:gd name="connsiteX100" fmla="*/ 4776890 w 4913268"/>
                <a:gd name="connsiteY100" fmla="*/ 9610672 h 10754714"/>
                <a:gd name="connsiteX101" fmla="*/ 4842344 w 4913268"/>
                <a:gd name="connsiteY101" fmla="*/ 9403076 h 10754714"/>
                <a:gd name="connsiteX102" fmla="*/ 4910240 w 4913268"/>
                <a:gd name="connsiteY102" fmla="*/ 9164218 h 10754714"/>
                <a:gd name="connsiteX103" fmla="*/ 4893633 w 4913268"/>
                <a:gd name="connsiteY103" fmla="*/ 8866257 h 10754714"/>
                <a:gd name="connsiteX104" fmla="*/ 4824201 w 4913268"/>
                <a:gd name="connsiteY104" fmla="*/ 8405010 h 10754714"/>
                <a:gd name="connsiteX105" fmla="*/ 4720438 w 4913268"/>
                <a:gd name="connsiteY105" fmla="*/ 7442321 h 10754714"/>
                <a:gd name="connsiteX106" fmla="*/ 4705086 w 4913268"/>
                <a:gd name="connsiteY106" fmla="*/ 6839978 h 10754714"/>
                <a:gd name="connsiteX107" fmla="*/ 4633144 w 4913268"/>
                <a:gd name="connsiteY107" fmla="*/ 6291786 h 10754714"/>
                <a:gd name="connsiteX108" fmla="*/ 4509423 w 4913268"/>
                <a:gd name="connsiteY108" fmla="*/ 5707864 h 10754714"/>
                <a:gd name="connsiteX109" fmla="*/ 4468950 w 4913268"/>
                <a:gd name="connsiteY109" fmla="*/ 4447075 h 10754714"/>
                <a:gd name="connsiteX110" fmla="*/ 4486334 w 4913268"/>
                <a:gd name="connsiteY110" fmla="*/ 3700756 h 10754714"/>
                <a:gd name="connsiteX111" fmla="*/ 4249079 w 4913268"/>
                <a:gd name="connsiteY111" fmla="*/ 3250383 h 10754714"/>
                <a:gd name="connsiteX112" fmla="*/ 3999320 w 4913268"/>
                <a:gd name="connsiteY112" fmla="*/ 3044455 h 10754714"/>
                <a:gd name="connsiteX113" fmla="*/ 3678324 w 4913268"/>
                <a:gd name="connsiteY113" fmla="*/ 2912933 h 10754714"/>
                <a:gd name="connsiteX114" fmla="*/ 3402429 w 4913268"/>
                <a:gd name="connsiteY114" fmla="*/ 2746113 h 10754714"/>
                <a:gd name="connsiteX115" fmla="*/ 3024779 w 4913268"/>
                <a:gd name="connsiteY115" fmla="*/ 2528957 h 10754714"/>
                <a:gd name="connsiteX116" fmla="*/ 2932566 w 4913268"/>
                <a:gd name="connsiteY116" fmla="*/ 2231809 h 10754714"/>
                <a:gd name="connsiteX117" fmla="*/ 2940426 w 4913268"/>
                <a:gd name="connsiteY117" fmla="*/ 1958709 h 10754714"/>
                <a:gd name="connsiteX118" fmla="*/ 3087631 w 4913268"/>
                <a:gd name="connsiteY118" fmla="*/ 1962420 h 10754714"/>
                <a:gd name="connsiteX119" fmla="*/ 3308412 w 4913268"/>
                <a:gd name="connsiteY119" fmla="*/ 2007437 h 10754714"/>
                <a:gd name="connsiteX120" fmla="*/ 3380634 w 4913268"/>
                <a:gd name="connsiteY120" fmla="*/ 1815438 h 10754714"/>
                <a:gd name="connsiteX121" fmla="*/ 3432360 w 4913268"/>
                <a:gd name="connsiteY121" fmla="*/ 1750548 h 10754714"/>
                <a:gd name="connsiteX122" fmla="*/ 3485784 w 4913268"/>
                <a:gd name="connsiteY122" fmla="*/ 1690329 h 10754714"/>
                <a:gd name="connsiteX123" fmla="*/ 3439004 w 4913268"/>
                <a:gd name="connsiteY123" fmla="*/ 1631133 h 10754714"/>
                <a:gd name="connsiteX124" fmla="*/ 3365938 w 4913268"/>
                <a:gd name="connsiteY124" fmla="*/ 1619405 h 10754714"/>
                <a:gd name="connsiteX125" fmla="*/ 3477932 w 4913268"/>
                <a:gd name="connsiteY125" fmla="*/ 1610647 h 10754714"/>
                <a:gd name="connsiteX126" fmla="*/ 3518349 w 4913268"/>
                <a:gd name="connsiteY126" fmla="*/ 1565149 h 10754714"/>
                <a:gd name="connsiteX127" fmla="*/ 3503574 w 4913268"/>
                <a:gd name="connsiteY127" fmla="*/ 1494543 h 10754714"/>
                <a:gd name="connsiteX128" fmla="*/ 3500145 w 4913268"/>
                <a:gd name="connsiteY128" fmla="*/ 1378545 h 10754714"/>
                <a:gd name="connsiteX129" fmla="*/ 3603161 w 4913268"/>
                <a:gd name="connsiteY129" fmla="*/ 1363631 h 10754714"/>
                <a:gd name="connsiteX130" fmla="*/ 3675904 w 4913268"/>
                <a:gd name="connsiteY130" fmla="*/ 1325671 h 10754714"/>
                <a:gd name="connsiteX131" fmla="*/ 3712134 w 4913268"/>
                <a:gd name="connsiteY131" fmla="*/ 1250378 h 10754714"/>
                <a:gd name="connsiteX132" fmla="*/ 3641346 w 4913268"/>
                <a:gd name="connsiteY132" fmla="*/ 1169402 h 10754714"/>
                <a:gd name="connsiteX133" fmla="*/ 3571294 w 4913268"/>
                <a:gd name="connsiteY133" fmla="*/ 1072201 h 10754714"/>
                <a:gd name="connsiteX134" fmla="*/ 3497984 w 4913268"/>
                <a:gd name="connsiteY134" fmla="*/ 916919 h 10754714"/>
                <a:gd name="connsiteX135" fmla="*/ 3535692 w 4913268"/>
                <a:gd name="connsiteY135" fmla="*/ 753285 h 10754714"/>
                <a:gd name="connsiteX136" fmla="*/ 3540116 w 4913268"/>
                <a:gd name="connsiteY136" fmla="*/ 414462 h 10754714"/>
                <a:gd name="connsiteX137" fmla="*/ 3230480 w 4913268"/>
                <a:gd name="connsiteY137" fmla="*/ 125796 h 10754714"/>
                <a:gd name="connsiteX138" fmla="*/ 2731150 w 4913268"/>
                <a:gd name="connsiteY138" fmla="*/ 9659 h 10754714"/>
                <a:gd name="connsiteX139" fmla="*/ 2127852 w 4913268"/>
                <a:gd name="connsiteY139" fmla="*/ 37014 h 10754714"/>
                <a:gd name="connsiteX140" fmla="*/ 1776271 w 4913268"/>
                <a:gd name="connsiteY140" fmla="*/ 278126 h 10754714"/>
                <a:gd name="connsiteX141" fmla="*/ 1639257 w 4913268"/>
                <a:gd name="connsiteY141" fmla="*/ 602343 h 10754714"/>
                <a:gd name="connsiteX142" fmla="*/ 1628634 w 4913268"/>
                <a:gd name="connsiteY142" fmla="*/ 1121429 h 10754714"/>
                <a:gd name="connsiteX143" fmla="*/ 1852730 w 4913268"/>
                <a:gd name="connsiteY143" fmla="*/ 1530531 h 10754714"/>
                <a:gd name="connsiteX144" fmla="*/ 2061231 w 4913268"/>
                <a:gd name="connsiteY144" fmla="*/ 1763495 h 10754714"/>
                <a:gd name="connsiteX145" fmla="*/ 2082540 w 4913268"/>
                <a:gd name="connsiteY145" fmla="*/ 2078352 h 10754714"/>
                <a:gd name="connsiteX146" fmla="*/ 2004871 w 4913268"/>
                <a:gd name="connsiteY146" fmla="*/ 2423449 h 10754714"/>
                <a:gd name="connsiteX147" fmla="*/ 1562185 w 4913268"/>
                <a:gd name="connsiteY147" fmla="*/ 2723226 h 10754714"/>
                <a:gd name="connsiteX148" fmla="*/ 1139317 w 4913268"/>
                <a:gd name="connsiteY148" fmla="*/ 2931170 h 10754714"/>
                <a:gd name="connsiteX0" fmla="*/ 1139317 w 4913268"/>
                <a:gd name="connsiteY0" fmla="*/ 2931170 h 10754714"/>
                <a:gd name="connsiteX1" fmla="*/ 521192 w 4913268"/>
                <a:gd name="connsiteY1" fmla="*/ 3258731 h 10754714"/>
                <a:gd name="connsiteX2" fmla="*/ 332099 w 4913268"/>
                <a:gd name="connsiteY2" fmla="*/ 4073332 h 10754714"/>
                <a:gd name="connsiteX3" fmla="*/ 354011 w 4913268"/>
                <a:gd name="connsiteY3" fmla="*/ 5051233 h 10754714"/>
                <a:gd name="connsiteX4" fmla="*/ 305583 w 4913268"/>
                <a:gd name="connsiteY4" fmla="*/ 5637805 h 10754714"/>
                <a:gd name="connsiteX5" fmla="*/ 145298 w 4913268"/>
                <a:gd name="connsiteY5" fmla="*/ 6479982 h 10754714"/>
                <a:gd name="connsiteX6" fmla="*/ 95824 w 4913268"/>
                <a:gd name="connsiteY6" fmla="*/ 7343234 h 10754714"/>
                <a:gd name="connsiteX7" fmla="*/ 83682 w 4913268"/>
                <a:gd name="connsiteY7" fmla="*/ 7974605 h 10754714"/>
                <a:gd name="connsiteX8" fmla="*/ 51583 w 4913268"/>
                <a:gd name="connsiteY8" fmla="*/ 8241724 h 10754714"/>
                <a:gd name="connsiteX9" fmla="*/ 51583 w 4913268"/>
                <a:gd name="connsiteY9" fmla="*/ 8511634 h 10754714"/>
                <a:gd name="connsiteX10" fmla="*/ 158486 w 4913268"/>
                <a:gd name="connsiteY10" fmla="*/ 8665988 h 10754714"/>
                <a:gd name="connsiteX11" fmla="*/ 105733 w 4913268"/>
                <a:gd name="connsiteY11" fmla="*/ 8718741 h 10754714"/>
                <a:gd name="connsiteX12" fmla="*/ 193656 w 4913268"/>
                <a:gd name="connsiteY12" fmla="*/ 8789080 h 10754714"/>
                <a:gd name="connsiteX13" fmla="*/ 211240 w 4913268"/>
                <a:gd name="connsiteY13" fmla="*/ 8859418 h 10754714"/>
                <a:gd name="connsiteX14" fmla="*/ 211240 w 4913268"/>
                <a:gd name="connsiteY14" fmla="*/ 8912172 h 10754714"/>
                <a:gd name="connsiteX15" fmla="*/ 158486 w 4913268"/>
                <a:gd name="connsiteY15" fmla="*/ 8982511 h 10754714"/>
                <a:gd name="connsiteX16" fmla="*/ 105733 w 4913268"/>
                <a:gd name="connsiteY16" fmla="*/ 9088018 h 10754714"/>
                <a:gd name="connsiteX17" fmla="*/ 52979 w 4913268"/>
                <a:gd name="connsiteY17" fmla="*/ 9422126 h 10754714"/>
                <a:gd name="connsiteX18" fmla="*/ 225 w 4913268"/>
                <a:gd name="connsiteY18" fmla="*/ 9685895 h 10754714"/>
                <a:gd name="connsiteX19" fmla="*/ 35394 w 4913268"/>
                <a:gd name="connsiteY19" fmla="*/ 9808988 h 10754714"/>
                <a:gd name="connsiteX20" fmla="*/ 70563 w 4913268"/>
                <a:gd name="connsiteY20" fmla="*/ 9967249 h 10754714"/>
                <a:gd name="connsiteX21" fmla="*/ 228825 w 4913268"/>
                <a:gd name="connsiteY21" fmla="*/ 10213434 h 10754714"/>
                <a:gd name="connsiteX22" fmla="*/ 422256 w 4913268"/>
                <a:gd name="connsiteY22" fmla="*/ 10389280 h 10754714"/>
                <a:gd name="connsiteX23" fmla="*/ 527763 w 4913268"/>
                <a:gd name="connsiteY23" fmla="*/ 10406864 h 10754714"/>
                <a:gd name="connsiteX24" fmla="*/ 562933 w 4913268"/>
                <a:gd name="connsiteY24" fmla="*/ 10389280 h 10754714"/>
                <a:gd name="connsiteX25" fmla="*/ 510179 w 4913268"/>
                <a:gd name="connsiteY25" fmla="*/ 10266188 h 10754714"/>
                <a:gd name="connsiteX26" fmla="*/ 457425 w 4913268"/>
                <a:gd name="connsiteY26" fmla="*/ 10195849 h 10754714"/>
                <a:gd name="connsiteX27" fmla="*/ 369502 w 4913268"/>
                <a:gd name="connsiteY27" fmla="*/ 10072757 h 10754714"/>
                <a:gd name="connsiteX28" fmla="*/ 351917 w 4913268"/>
                <a:gd name="connsiteY28" fmla="*/ 9756234 h 10754714"/>
                <a:gd name="connsiteX29" fmla="*/ 422256 w 4913268"/>
                <a:gd name="connsiteY29" fmla="*/ 9562803 h 10754714"/>
                <a:gd name="connsiteX30" fmla="*/ 422256 w 4913268"/>
                <a:gd name="connsiteY30" fmla="*/ 9527634 h 10754714"/>
                <a:gd name="connsiteX31" fmla="*/ 527763 w 4913268"/>
                <a:gd name="connsiteY31" fmla="*/ 9685895 h 10754714"/>
                <a:gd name="connsiteX32" fmla="*/ 510179 w 4913268"/>
                <a:gd name="connsiteY32" fmla="*/ 9844157 h 10754714"/>
                <a:gd name="connsiteX33" fmla="*/ 492594 w 4913268"/>
                <a:gd name="connsiteY33" fmla="*/ 10002418 h 10754714"/>
                <a:gd name="connsiteX34" fmla="*/ 492594 w 4913268"/>
                <a:gd name="connsiteY34" fmla="*/ 10072757 h 10754714"/>
                <a:gd name="connsiteX35" fmla="*/ 562933 w 4913268"/>
                <a:gd name="connsiteY35" fmla="*/ 10090341 h 10754714"/>
                <a:gd name="connsiteX36" fmla="*/ 615686 w 4913268"/>
                <a:gd name="connsiteY36" fmla="*/ 9844157 h 10754714"/>
                <a:gd name="connsiteX37" fmla="*/ 615686 w 4913268"/>
                <a:gd name="connsiteY37" fmla="*/ 9580388 h 10754714"/>
                <a:gd name="connsiteX38" fmla="*/ 562933 w 4913268"/>
                <a:gd name="connsiteY38" fmla="*/ 9228695 h 10754714"/>
                <a:gd name="connsiteX39" fmla="*/ 527763 w 4913268"/>
                <a:gd name="connsiteY39" fmla="*/ 9000095 h 10754714"/>
                <a:gd name="connsiteX40" fmla="*/ 492594 w 4913268"/>
                <a:gd name="connsiteY40" fmla="*/ 8771495 h 10754714"/>
                <a:gd name="connsiteX41" fmla="*/ 562933 w 4913268"/>
                <a:gd name="connsiteY41" fmla="*/ 8490141 h 10754714"/>
                <a:gd name="connsiteX42" fmla="*/ 502642 w 4913268"/>
                <a:gd name="connsiteY42" fmla="*/ 8128400 h 10754714"/>
                <a:gd name="connsiteX43" fmla="*/ 974382 w 4913268"/>
                <a:gd name="connsiteY43" fmla="*/ 6406581 h 10754714"/>
                <a:gd name="connsiteX44" fmla="*/ 1067405 w 4913268"/>
                <a:gd name="connsiteY44" fmla="*/ 5523365 h 10754714"/>
                <a:gd name="connsiteX45" fmla="*/ 1093998 w 4913268"/>
                <a:gd name="connsiteY45" fmla="*/ 5025719 h 10754714"/>
                <a:gd name="connsiteX46" fmla="*/ 1130115 w 4913268"/>
                <a:gd name="connsiteY46" fmla="*/ 5097781 h 10754714"/>
                <a:gd name="connsiteX47" fmla="*/ 1207423 w 4913268"/>
                <a:gd name="connsiteY47" fmla="*/ 5550695 h 10754714"/>
                <a:gd name="connsiteX48" fmla="*/ 1325236 w 4913268"/>
                <a:gd name="connsiteY48" fmla="*/ 6216246 h 10754714"/>
                <a:gd name="connsiteX49" fmla="*/ 1193086 w 4913268"/>
                <a:gd name="connsiteY49" fmla="*/ 6648629 h 10754714"/>
                <a:gd name="connsiteX50" fmla="*/ 822515 w 4913268"/>
                <a:gd name="connsiteY50" fmla="*/ 7682873 h 10754714"/>
                <a:gd name="connsiteX51" fmla="*/ 698306 w 4913268"/>
                <a:gd name="connsiteY51" fmla="*/ 8704786 h 10754714"/>
                <a:gd name="connsiteX52" fmla="*/ 861871 w 4913268"/>
                <a:gd name="connsiteY52" fmla="*/ 9773818 h 10754714"/>
                <a:gd name="connsiteX53" fmla="*/ 1020133 w 4913268"/>
                <a:gd name="connsiteY53" fmla="*/ 10512372 h 10754714"/>
                <a:gd name="connsiteX54" fmla="*/ 1090471 w 4913268"/>
                <a:gd name="connsiteY54" fmla="*/ 10723388 h 10754714"/>
                <a:gd name="connsiteX55" fmla="*/ 1178394 w 4913268"/>
                <a:gd name="connsiteY55" fmla="*/ 10723388 h 10754714"/>
                <a:gd name="connsiteX56" fmla="*/ 1948698 w 4913268"/>
                <a:gd name="connsiteY56" fmla="*/ 10748788 h 10754714"/>
                <a:gd name="connsiteX57" fmla="*/ 2338979 w 4913268"/>
                <a:gd name="connsiteY57" fmla="*/ 10731203 h 10754714"/>
                <a:gd name="connsiteX58" fmla="*/ 2356563 w 4913268"/>
                <a:gd name="connsiteY58" fmla="*/ 9914495 h 10754714"/>
                <a:gd name="connsiteX59" fmla="*/ 2338979 w 4913268"/>
                <a:gd name="connsiteY59" fmla="*/ 9351788 h 10754714"/>
                <a:gd name="connsiteX60" fmla="*/ 2310160 w 4913268"/>
                <a:gd name="connsiteY60" fmla="*/ 8936107 h 10754714"/>
                <a:gd name="connsiteX61" fmla="*/ 2479656 w 4913268"/>
                <a:gd name="connsiteY61" fmla="*/ 8947341 h 10754714"/>
                <a:gd name="connsiteX62" fmla="*/ 2549994 w 4913268"/>
                <a:gd name="connsiteY62" fmla="*/ 8964926 h 10754714"/>
                <a:gd name="connsiteX63" fmla="*/ 2532410 w 4913268"/>
                <a:gd name="connsiteY63" fmla="*/ 9175941 h 10754714"/>
                <a:gd name="connsiteX64" fmla="*/ 2497240 w 4913268"/>
                <a:gd name="connsiteY64" fmla="*/ 9685895 h 10754714"/>
                <a:gd name="connsiteX65" fmla="*/ 2514825 w 4913268"/>
                <a:gd name="connsiteY65" fmla="*/ 10740972 h 10754714"/>
                <a:gd name="connsiteX66" fmla="*/ 2757590 w 4913268"/>
                <a:gd name="connsiteY66" fmla="*/ 10742438 h 10754714"/>
                <a:gd name="connsiteX67" fmla="*/ 3499563 w 4913268"/>
                <a:gd name="connsiteY67" fmla="*/ 10740972 h 10754714"/>
                <a:gd name="connsiteX68" fmla="*/ 3820483 w 4913268"/>
                <a:gd name="connsiteY68" fmla="*/ 10724853 h 10754714"/>
                <a:gd name="connsiteX69" fmla="*/ 3863467 w 4913268"/>
                <a:gd name="connsiteY69" fmla="*/ 10651095 h 10754714"/>
                <a:gd name="connsiteX70" fmla="*/ 3914756 w 4913268"/>
                <a:gd name="connsiteY70" fmla="*/ 10276934 h 10754714"/>
                <a:gd name="connsiteX71" fmla="*/ 4117956 w 4913268"/>
                <a:gd name="connsiteY71" fmla="*/ 9082645 h 10754714"/>
                <a:gd name="connsiteX72" fmla="*/ 4170011 w 4913268"/>
                <a:gd name="connsiteY72" fmla="*/ 8647566 h 10754714"/>
                <a:gd name="connsiteX73" fmla="*/ 4161486 w 4913268"/>
                <a:gd name="connsiteY73" fmla="*/ 7988815 h 10754714"/>
                <a:gd name="connsiteX74" fmla="*/ 4048340 w 4913268"/>
                <a:gd name="connsiteY74" fmla="*/ 7278630 h 10754714"/>
                <a:gd name="connsiteX75" fmla="*/ 3752447 w 4913268"/>
                <a:gd name="connsiteY75" fmla="*/ 6620032 h 10754714"/>
                <a:gd name="connsiteX76" fmla="*/ 3576297 w 4913268"/>
                <a:gd name="connsiteY76" fmla="*/ 6197379 h 10754714"/>
                <a:gd name="connsiteX77" fmla="*/ 3622656 w 4913268"/>
                <a:gd name="connsiteY77" fmla="*/ 5799695 h 10754714"/>
                <a:gd name="connsiteX78" fmla="*/ 3692994 w 4913268"/>
                <a:gd name="connsiteY78" fmla="*/ 5307326 h 10754714"/>
                <a:gd name="connsiteX79" fmla="*/ 3710579 w 4913268"/>
                <a:gd name="connsiteY79" fmla="*/ 5025972 h 10754714"/>
                <a:gd name="connsiteX80" fmla="*/ 3734304 w 4913268"/>
                <a:gd name="connsiteY80" fmla="*/ 5274111 h 10754714"/>
                <a:gd name="connsiteX81" fmla="*/ 3766752 w 4913268"/>
                <a:gd name="connsiteY81" fmla="*/ 5969680 h 10754714"/>
                <a:gd name="connsiteX82" fmla="*/ 3779452 w 4913268"/>
                <a:gd name="connsiteY82" fmla="*/ 6297438 h 10754714"/>
                <a:gd name="connsiteX83" fmla="*/ 3921594 w 4913268"/>
                <a:gd name="connsiteY83" fmla="*/ 6889941 h 10754714"/>
                <a:gd name="connsiteX84" fmla="*/ 4079856 w 4913268"/>
                <a:gd name="connsiteY84" fmla="*/ 7452649 h 10754714"/>
                <a:gd name="connsiteX85" fmla="*/ 4417591 w 4913268"/>
                <a:gd name="connsiteY85" fmla="*/ 8224698 h 10754714"/>
                <a:gd name="connsiteX86" fmla="*/ 4337935 w 4913268"/>
                <a:gd name="connsiteY86" fmla="*/ 8527032 h 10754714"/>
                <a:gd name="connsiteX87" fmla="*/ 4255213 w 4913268"/>
                <a:gd name="connsiteY87" fmla="*/ 8804711 h 10754714"/>
                <a:gd name="connsiteX88" fmla="*/ 4228348 w 4913268"/>
                <a:gd name="connsiteY88" fmla="*/ 9099741 h 10754714"/>
                <a:gd name="connsiteX89" fmla="*/ 4233233 w 4913268"/>
                <a:gd name="connsiteY89" fmla="*/ 9460714 h 10754714"/>
                <a:gd name="connsiteX90" fmla="*/ 4257656 w 4913268"/>
                <a:gd name="connsiteY90" fmla="*/ 9572572 h 10754714"/>
                <a:gd name="connsiteX91" fmla="*/ 4348510 w 4913268"/>
                <a:gd name="connsiteY91" fmla="*/ 9573549 h 10754714"/>
                <a:gd name="connsiteX92" fmla="*/ 4376840 w 4913268"/>
                <a:gd name="connsiteY92" fmla="*/ 9401122 h 10754714"/>
                <a:gd name="connsiteX93" fmla="*/ 4432525 w 4913268"/>
                <a:gd name="connsiteY93" fmla="*/ 9169591 h 10754714"/>
                <a:gd name="connsiteX94" fmla="*/ 4478929 w 4913268"/>
                <a:gd name="connsiteY94" fmla="*/ 8946364 h 10754714"/>
                <a:gd name="connsiteX95" fmla="*/ 4574667 w 4913268"/>
                <a:gd name="connsiteY95" fmla="*/ 9222834 h 10754714"/>
                <a:gd name="connsiteX96" fmla="*/ 4549267 w 4913268"/>
                <a:gd name="connsiteY96" fmla="*/ 9578434 h 10754714"/>
                <a:gd name="connsiteX97" fmla="*/ 4475998 w 4913268"/>
                <a:gd name="connsiteY97" fmla="*/ 9734741 h 10754714"/>
                <a:gd name="connsiteX98" fmla="*/ 4449133 w 4913268"/>
                <a:gd name="connsiteY98" fmla="*/ 9919868 h 10754714"/>
                <a:gd name="connsiteX99" fmla="*/ 4658194 w 4913268"/>
                <a:gd name="connsiteY99" fmla="*/ 9760630 h 10754714"/>
                <a:gd name="connsiteX100" fmla="*/ 4776890 w 4913268"/>
                <a:gd name="connsiteY100" fmla="*/ 9610672 h 10754714"/>
                <a:gd name="connsiteX101" fmla="*/ 4842344 w 4913268"/>
                <a:gd name="connsiteY101" fmla="*/ 9403076 h 10754714"/>
                <a:gd name="connsiteX102" fmla="*/ 4910240 w 4913268"/>
                <a:gd name="connsiteY102" fmla="*/ 9164218 h 10754714"/>
                <a:gd name="connsiteX103" fmla="*/ 4893633 w 4913268"/>
                <a:gd name="connsiteY103" fmla="*/ 8866257 h 10754714"/>
                <a:gd name="connsiteX104" fmla="*/ 4824201 w 4913268"/>
                <a:gd name="connsiteY104" fmla="*/ 8405010 h 10754714"/>
                <a:gd name="connsiteX105" fmla="*/ 4720438 w 4913268"/>
                <a:gd name="connsiteY105" fmla="*/ 7442321 h 10754714"/>
                <a:gd name="connsiteX106" fmla="*/ 4705086 w 4913268"/>
                <a:gd name="connsiteY106" fmla="*/ 6839978 h 10754714"/>
                <a:gd name="connsiteX107" fmla="*/ 4633144 w 4913268"/>
                <a:gd name="connsiteY107" fmla="*/ 6291786 h 10754714"/>
                <a:gd name="connsiteX108" fmla="*/ 4509423 w 4913268"/>
                <a:gd name="connsiteY108" fmla="*/ 5707864 h 10754714"/>
                <a:gd name="connsiteX109" fmla="*/ 4468950 w 4913268"/>
                <a:gd name="connsiteY109" fmla="*/ 4447075 h 10754714"/>
                <a:gd name="connsiteX110" fmla="*/ 4486334 w 4913268"/>
                <a:gd name="connsiteY110" fmla="*/ 3700756 h 10754714"/>
                <a:gd name="connsiteX111" fmla="*/ 4249079 w 4913268"/>
                <a:gd name="connsiteY111" fmla="*/ 3250383 h 10754714"/>
                <a:gd name="connsiteX112" fmla="*/ 3999320 w 4913268"/>
                <a:gd name="connsiteY112" fmla="*/ 3044455 h 10754714"/>
                <a:gd name="connsiteX113" fmla="*/ 3678324 w 4913268"/>
                <a:gd name="connsiteY113" fmla="*/ 2912933 h 10754714"/>
                <a:gd name="connsiteX114" fmla="*/ 3402429 w 4913268"/>
                <a:gd name="connsiteY114" fmla="*/ 2746113 h 10754714"/>
                <a:gd name="connsiteX115" fmla="*/ 3024779 w 4913268"/>
                <a:gd name="connsiteY115" fmla="*/ 2528957 h 10754714"/>
                <a:gd name="connsiteX116" fmla="*/ 2932566 w 4913268"/>
                <a:gd name="connsiteY116" fmla="*/ 2231809 h 10754714"/>
                <a:gd name="connsiteX117" fmla="*/ 2940426 w 4913268"/>
                <a:gd name="connsiteY117" fmla="*/ 1958709 h 10754714"/>
                <a:gd name="connsiteX118" fmla="*/ 3087631 w 4913268"/>
                <a:gd name="connsiteY118" fmla="*/ 1962420 h 10754714"/>
                <a:gd name="connsiteX119" fmla="*/ 3308412 w 4913268"/>
                <a:gd name="connsiteY119" fmla="*/ 2007437 h 10754714"/>
                <a:gd name="connsiteX120" fmla="*/ 3380634 w 4913268"/>
                <a:gd name="connsiteY120" fmla="*/ 1815438 h 10754714"/>
                <a:gd name="connsiteX121" fmla="*/ 3432360 w 4913268"/>
                <a:gd name="connsiteY121" fmla="*/ 1750548 h 10754714"/>
                <a:gd name="connsiteX122" fmla="*/ 3485784 w 4913268"/>
                <a:gd name="connsiteY122" fmla="*/ 1690329 h 10754714"/>
                <a:gd name="connsiteX123" fmla="*/ 3439004 w 4913268"/>
                <a:gd name="connsiteY123" fmla="*/ 1631133 h 10754714"/>
                <a:gd name="connsiteX124" fmla="*/ 3365938 w 4913268"/>
                <a:gd name="connsiteY124" fmla="*/ 1619405 h 10754714"/>
                <a:gd name="connsiteX125" fmla="*/ 3477932 w 4913268"/>
                <a:gd name="connsiteY125" fmla="*/ 1610647 h 10754714"/>
                <a:gd name="connsiteX126" fmla="*/ 3518349 w 4913268"/>
                <a:gd name="connsiteY126" fmla="*/ 1565149 h 10754714"/>
                <a:gd name="connsiteX127" fmla="*/ 3503574 w 4913268"/>
                <a:gd name="connsiteY127" fmla="*/ 1494543 h 10754714"/>
                <a:gd name="connsiteX128" fmla="*/ 3500145 w 4913268"/>
                <a:gd name="connsiteY128" fmla="*/ 1378545 h 10754714"/>
                <a:gd name="connsiteX129" fmla="*/ 3603161 w 4913268"/>
                <a:gd name="connsiteY129" fmla="*/ 1363631 h 10754714"/>
                <a:gd name="connsiteX130" fmla="*/ 3675904 w 4913268"/>
                <a:gd name="connsiteY130" fmla="*/ 1325671 h 10754714"/>
                <a:gd name="connsiteX131" fmla="*/ 3712134 w 4913268"/>
                <a:gd name="connsiteY131" fmla="*/ 1250378 h 10754714"/>
                <a:gd name="connsiteX132" fmla="*/ 3641346 w 4913268"/>
                <a:gd name="connsiteY132" fmla="*/ 1169402 h 10754714"/>
                <a:gd name="connsiteX133" fmla="*/ 3571294 w 4913268"/>
                <a:gd name="connsiteY133" fmla="*/ 1072201 h 10754714"/>
                <a:gd name="connsiteX134" fmla="*/ 3497984 w 4913268"/>
                <a:gd name="connsiteY134" fmla="*/ 916919 h 10754714"/>
                <a:gd name="connsiteX135" fmla="*/ 3535692 w 4913268"/>
                <a:gd name="connsiteY135" fmla="*/ 753285 h 10754714"/>
                <a:gd name="connsiteX136" fmla="*/ 3540116 w 4913268"/>
                <a:gd name="connsiteY136" fmla="*/ 414462 h 10754714"/>
                <a:gd name="connsiteX137" fmla="*/ 3230480 w 4913268"/>
                <a:gd name="connsiteY137" fmla="*/ 125796 h 10754714"/>
                <a:gd name="connsiteX138" fmla="*/ 2731150 w 4913268"/>
                <a:gd name="connsiteY138" fmla="*/ 9659 h 10754714"/>
                <a:gd name="connsiteX139" fmla="*/ 2127852 w 4913268"/>
                <a:gd name="connsiteY139" fmla="*/ 37014 h 10754714"/>
                <a:gd name="connsiteX140" fmla="*/ 1776271 w 4913268"/>
                <a:gd name="connsiteY140" fmla="*/ 278126 h 10754714"/>
                <a:gd name="connsiteX141" fmla="*/ 1639257 w 4913268"/>
                <a:gd name="connsiteY141" fmla="*/ 602343 h 10754714"/>
                <a:gd name="connsiteX142" fmla="*/ 1628634 w 4913268"/>
                <a:gd name="connsiteY142" fmla="*/ 1121429 h 10754714"/>
                <a:gd name="connsiteX143" fmla="*/ 1852730 w 4913268"/>
                <a:gd name="connsiteY143" fmla="*/ 1530531 h 10754714"/>
                <a:gd name="connsiteX144" fmla="*/ 2061231 w 4913268"/>
                <a:gd name="connsiteY144" fmla="*/ 1763495 h 10754714"/>
                <a:gd name="connsiteX145" fmla="*/ 2082540 w 4913268"/>
                <a:gd name="connsiteY145" fmla="*/ 2078352 h 10754714"/>
                <a:gd name="connsiteX146" fmla="*/ 2004871 w 4913268"/>
                <a:gd name="connsiteY146" fmla="*/ 2423449 h 10754714"/>
                <a:gd name="connsiteX147" fmla="*/ 1562185 w 4913268"/>
                <a:gd name="connsiteY147" fmla="*/ 2723226 h 10754714"/>
                <a:gd name="connsiteX148" fmla="*/ 1139317 w 4913268"/>
                <a:gd name="connsiteY148" fmla="*/ 2931170 h 10754714"/>
                <a:gd name="connsiteX0" fmla="*/ 1139317 w 4913268"/>
                <a:gd name="connsiteY0" fmla="*/ 2931170 h 10754714"/>
                <a:gd name="connsiteX1" fmla="*/ 521192 w 4913268"/>
                <a:gd name="connsiteY1" fmla="*/ 3258731 h 10754714"/>
                <a:gd name="connsiteX2" fmla="*/ 332099 w 4913268"/>
                <a:gd name="connsiteY2" fmla="*/ 4073332 h 10754714"/>
                <a:gd name="connsiteX3" fmla="*/ 354011 w 4913268"/>
                <a:gd name="connsiteY3" fmla="*/ 5051233 h 10754714"/>
                <a:gd name="connsiteX4" fmla="*/ 305583 w 4913268"/>
                <a:gd name="connsiteY4" fmla="*/ 5637805 h 10754714"/>
                <a:gd name="connsiteX5" fmla="*/ 145298 w 4913268"/>
                <a:gd name="connsiteY5" fmla="*/ 6479982 h 10754714"/>
                <a:gd name="connsiteX6" fmla="*/ 95824 w 4913268"/>
                <a:gd name="connsiteY6" fmla="*/ 7343234 h 10754714"/>
                <a:gd name="connsiteX7" fmla="*/ 83682 w 4913268"/>
                <a:gd name="connsiteY7" fmla="*/ 7974605 h 10754714"/>
                <a:gd name="connsiteX8" fmla="*/ 51583 w 4913268"/>
                <a:gd name="connsiteY8" fmla="*/ 8241724 h 10754714"/>
                <a:gd name="connsiteX9" fmla="*/ 51583 w 4913268"/>
                <a:gd name="connsiteY9" fmla="*/ 8511634 h 10754714"/>
                <a:gd name="connsiteX10" fmla="*/ 158486 w 4913268"/>
                <a:gd name="connsiteY10" fmla="*/ 8665988 h 10754714"/>
                <a:gd name="connsiteX11" fmla="*/ 105733 w 4913268"/>
                <a:gd name="connsiteY11" fmla="*/ 8718741 h 10754714"/>
                <a:gd name="connsiteX12" fmla="*/ 193656 w 4913268"/>
                <a:gd name="connsiteY12" fmla="*/ 8789080 h 10754714"/>
                <a:gd name="connsiteX13" fmla="*/ 211240 w 4913268"/>
                <a:gd name="connsiteY13" fmla="*/ 8859418 h 10754714"/>
                <a:gd name="connsiteX14" fmla="*/ 211240 w 4913268"/>
                <a:gd name="connsiteY14" fmla="*/ 8912172 h 10754714"/>
                <a:gd name="connsiteX15" fmla="*/ 158486 w 4913268"/>
                <a:gd name="connsiteY15" fmla="*/ 8982511 h 10754714"/>
                <a:gd name="connsiteX16" fmla="*/ 105733 w 4913268"/>
                <a:gd name="connsiteY16" fmla="*/ 9088018 h 10754714"/>
                <a:gd name="connsiteX17" fmla="*/ 52979 w 4913268"/>
                <a:gd name="connsiteY17" fmla="*/ 9422126 h 10754714"/>
                <a:gd name="connsiteX18" fmla="*/ 225 w 4913268"/>
                <a:gd name="connsiteY18" fmla="*/ 9685895 h 10754714"/>
                <a:gd name="connsiteX19" fmla="*/ 35394 w 4913268"/>
                <a:gd name="connsiteY19" fmla="*/ 9808988 h 10754714"/>
                <a:gd name="connsiteX20" fmla="*/ 70563 w 4913268"/>
                <a:gd name="connsiteY20" fmla="*/ 9967249 h 10754714"/>
                <a:gd name="connsiteX21" fmla="*/ 228825 w 4913268"/>
                <a:gd name="connsiteY21" fmla="*/ 10213434 h 10754714"/>
                <a:gd name="connsiteX22" fmla="*/ 422256 w 4913268"/>
                <a:gd name="connsiteY22" fmla="*/ 10389280 h 10754714"/>
                <a:gd name="connsiteX23" fmla="*/ 527763 w 4913268"/>
                <a:gd name="connsiteY23" fmla="*/ 10406864 h 10754714"/>
                <a:gd name="connsiteX24" fmla="*/ 562933 w 4913268"/>
                <a:gd name="connsiteY24" fmla="*/ 10389280 h 10754714"/>
                <a:gd name="connsiteX25" fmla="*/ 510179 w 4913268"/>
                <a:gd name="connsiteY25" fmla="*/ 10266188 h 10754714"/>
                <a:gd name="connsiteX26" fmla="*/ 457425 w 4913268"/>
                <a:gd name="connsiteY26" fmla="*/ 10195849 h 10754714"/>
                <a:gd name="connsiteX27" fmla="*/ 369502 w 4913268"/>
                <a:gd name="connsiteY27" fmla="*/ 10072757 h 10754714"/>
                <a:gd name="connsiteX28" fmla="*/ 351917 w 4913268"/>
                <a:gd name="connsiteY28" fmla="*/ 9756234 h 10754714"/>
                <a:gd name="connsiteX29" fmla="*/ 422256 w 4913268"/>
                <a:gd name="connsiteY29" fmla="*/ 9562803 h 10754714"/>
                <a:gd name="connsiteX30" fmla="*/ 422256 w 4913268"/>
                <a:gd name="connsiteY30" fmla="*/ 9527634 h 10754714"/>
                <a:gd name="connsiteX31" fmla="*/ 527763 w 4913268"/>
                <a:gd name="connsiteY31" fmla="*/ 9685895 h 10754714"/>
                <a:gd name="connsiteX32" fmla="*/ 510179 w 4913268"/>
                <a:gd name="connsiteY32" fmla="*/ 9844157 h 10754714"/>
                <a:gd name="connsiteX33" fmla="*/ 492594 w 4913268"/>
                <a:gd name="connsiteY33" fmla="*/ 10002418 h 10754714"/>
                <a:gd name="connsiteX34" fmla="*/ 492594 w 4913268"/>
                <a:gd name="connsiteY34" fmla="*/ 10072757 h 10754714"/>
                <a:gd name="connsiteX35" fmla="*/ 562933 w 4913268"/>
                <a:gd name="connsiteY35" fmla="*/ 10090341 h 10754714"/>
                <a:gd name="connsiteX36" fmla="*/ 615686 w 4913268"/>
                <a:gd name="connsiteY36" fmla="*/ 9844157 h 10754714"/>
                <a:gd name="connsiteX37" fmla="*/ 615686 w 4913268"/>
                <a:gd name="connsiteY37" fmla="*/ 9580388 h 10754714"/>
                <a:gd name="connsiteX38" fmla="*/ 562933 w 4913268"/>
                <a:gd name="connsiteY38" fmla="*/ 9228695 h 10754714"/>
                <a:gd name="connsiteX39" fmla="*/ 527763 w 4913268"/>
                <a:gd name="connsiteY39" fmla="*/ 9000095 h 10754714"/>
                <a:gd name="connsiteX40" fmla="*/ 492594 w 4913268"/>
                <a:gd name="connsiteY40" fmla="*/ 8771495 h 10754714"/>
                <a:gd name="connsiteX41" fmla="*/ 562933 w 4913268"/>
                <a:gd name="connsiteY41" fmla="*/ 8490141 h 10754714"/>
                <a:gd name="connsiteX42" fmla="*/ 502642 w 4913268"/>
                <a:gd name="connsiteY42" fmla="*/ 8128400 h 10754714"/>
                <a:gd name="connsiteX43" fmla="*/ 974382 w 4913268"/>
                <a:gd name="connsiteY43" fmla="*/ 6406581 h 10754714"/>
                <a:gd name="connsiteX44" fmla="*/ 1067405 w 4913268"/>
                <a:gd name="connsiteY44" fmla="*/ 5523365 h 10754714"/>
                <a:gd name="connsiteX45" fmla="*/ 1093998 w 4913268"/>
                <a:gd name="connsiteY45" fmla="*/ 5025719 h 10754714"/>
                <a:gd name="connsiteX46" fmla="*/ 1130115 w 4913268"/>
                <a:gd name="connsiteY46" fmla="*/ 5097781 h 10754714"/>
                <a:gd name="connsiteX47" fmla="*/ 1207423 w 4913268"/>
                <a:gd name="connsiteY47" fmla="*/ 5550695 h 10754714"/>
                <a:gd name="connsiteX48" fmla="*/ 1325236 w 4913268"/>
                <a:gd name="connsiteY48" fmla="*/ 6216246 h 10754714"/>
                <a:gd name="connsiteX49" fmla="*/ 1193086 w 4913268"/>
                <a:gd name="connsiteY49" fmla="*/ 6648629 h 10754714"/>
                <a:gd name="connsiteX50" fmla="*/ 822515 w 4913268"/>
                <a:gd name="connsiteY50" fmla="*/ 7682873 h 10754714"/>
                <a:gd name="connsiteX51" fmla="*/ 698306 w 4913268"/>
                <a:gd name="connsiteY51" fmla="*/ 8704786 h 10754714"/>
                <a:gd name="connsiteX52" fmla="*/ 861871 w 4913268"/>
                <a:gd name="connsiteY52" fmla="*/ 9773818 h 10754714"/>
                <a:gd name="connsiteX53" fmla="*/ 1020133 w 4913268"/>
                <a:gd name="connsiteY53" fmla="*/ 10512372 h 10754714"/>
                <a:gd name="connsiteX54" fmla="*/ 1090471 w 4913268"/>
                <a:gd name="connsiteY54" fmla="*/ 10723388 h 10754714"/>
                <a:gd name="connsiteX55" fmla="*/ 1178394 w 4913268"/>
                <a:gd name="connsiteY55" fmla="*/ 10723388 h 10754714"/>
                <a:gd name="connsiteX56" fmla="*/ 1948698 w 4913268"/>
                <a:gd name="connsiteY56" fmla="*/ 10748788 h 10754714"/>
                <a:gd name="connsiteX57" fmla="*/ 2338979 w 4913268"/>
                <a:gd name="connsiteY57" fmla="*/ 10731203 h 10754714"/>
                <a:gd name="connsiteX58" fmla="*/ 2356563 w 4913268"/>
                <a:gd name="connsiteY58" fmla="*/ 9914495 h 10754714"/>
                <a:gd name="connsiteX59" fmla="*/ 2338979 w 4913268"/>
                <a:gd name="connsiteY59" fmla="*/ 9351788 h 10754714"/>
                <a:gd name="connsiteX60" fmla="*/ 2310160 w 4913268"/>
                <a:gd name="connsiteY60" fmla="*/ 8936107 h 10754714"/>
                <a:gd name="connsiteX61" fmla="*/ 2479656 w 4913268"/>
                <a:gd name="connsiteY61" fmla="*/ 8947341 h 10754714"/>
                <a:gd name="connsiteX62" fmla="*/ 2549994 w 4913268"/>
                <a:gd name="connsiteY62" fmla="*/ 8964926 h 10754714"/>
                <a:gd name="connsiteX63" fmla="*/ 2532410 w 4913268"/>
                <a:gd name="connsiteY63" fmla="*/ 9175941 h 10754714"/>
                <a:gd name="connsiteX64" fmla="*/ 2497240 w 4913268"/>
                <a:gd name="connsiteY64" fmla="*/ 9685895 h 10754714"/>
                <a:gd name="connsiteX65" fmla="*/ 2514825 w 4913268"/>
                <a:gd name="connsiteY65" fmla="*/ 10740972 h 10754714"/>
                <a:gd name="connsiteX66" fmla="*/ 2757590 w 4913268"/>
                <a:gd name="connsiteY66" fmla="*/ 10742438 h 10754714"/>
                <a:gd name="connsiteX67" fmla="*/ 3499563 w 4913268"/>
                <a:gd name="connsiteY67" fmla="*/ 10740972 h 10754714"/>
                <a:gd name="connsiteX68" fmla="*/ 3820483 w 4913268"/>
                <a:gd name="connsiteY68" fmla="*/ 10724853 h 10754714"/>
                <a:gd name="connsiteX69" fmla="*/ 3863467 w 4913268"/>
                <a:gd name="connsiteY69" fmla="*/ 10651095 h 10754714"/>
                <a:gd name="connsiteX70" fmla="*/ 3914756 w 4913268"/>
                <a:gd name="connsiteY70" fmla="*/ 10276934 h 10754714"/>
                <a:gd name="connsiteX71" fmla="*/ 4117956 w 4913268"/>
                <a:gd name="connsiteY71" fmla="*/ 9082645 h 10754714"/>
                <a:gd name="connsiteX72" fmla="*/ 4170011 w 4913268"/>
                <a:gd name="connsiteY72" fmla="*/ 8647566 h 10754714"/>
                <a:gd name="connsiteX73" fmla="*/ 4161486 w 4913268"/>
                <a:gd name="connsiteY73" fmla="*/ 7988815 h 10754714"/>
                <a:gd name="connsiteX74" fmla="*/ 4048340 w 4913268"/>
                <a:gd name="connsiteY74" fmla="*/ 7278630 h 10754714"/>
                <a:gd name="connsiteX75" fmla="*/ 3752447 w 4913268"/>
                <a:gd name="connsiteY75" fmla="*/ 6620032 h 10754714"/>
                <a:gd name="connsiteX76" fmla="*/ 3576297 w 4913268"/>
                <a:gd name="connsiteY76" fmla="*/ 6197379 h 10754714"/>
                <a:gd name="connsiteX77" fmla="*/ 3622656 w 4913268"/>
                <a:gd name="connsiteY77" fmla="*/ 5799695 h 10754714"/>
                <a:gd name="connsiteX78" fmla="*/ 3692994 w 4913268"/>
                <a:gd name="connsiteY78" fmla="*/ 5307326 h 10754714"/>
                <a:gd name="connsiteX79" fmla="*/ 3710579 w 4913268"/>
                <a:gd name="connsiteY79" fmla="*/ 5025972 h 10754714"/>
                <a:gd name="connsiteX80" fmla="*/ 3734304 w 4913268"/>
                <a:gd name="connsiteY80" fmla="*/ 5274111 h 10754714"/>
                <a:gd name="connsiteX81" fmla="*/ 3766752 w 4913268"/>
                <a:gd name="connsiteY81" fmla="*/ 5969680 h 10754714"/>
                <a:gd name="connsiteX82" fmla="*/ 3779452 w 4913268"/>
                <a:gd name="connsiteY82" fmla="*/ 6297438 h 10754714"/>
                <a:gd name="connsiteX83" fmla="*/ 3921594 w 4913268"/>
                <a:gd name="connsiteY83" fmla="*/ 6889941 h 10754714"/>
                <a:gd name="connsiteX84" fmla="*/ 4079856 w 4913268"/>
                <a:gd name="connsiteY84" fmla="*/ 7452649 h 10754714"/>
                <a:gd name="connsiteX85" fmla="*/ 4417591 w 4913268"/>
                <a:gd name="connsiteY85" fmla="*/ 8224698 h 10754714"/>
                <a:gd name="connsiteX86" fmla="*/ 4337935 w 4913268"/>
                <a:gd name="connsiteY86" fmla="*/ 8527032 h 10754714"/>
                <a:gd name="connsiteX87" fmla="*/ 4272671 w 4913268"/>
                <a:gd name="connsiteY87" fmla="*/ 8716702 h 10754714"/>
                <a:gd name="connsiteX88" fmla="*/ 4228348 w 4913268"/>
                <a:gd name="connsiteY88" fmla="*/ 9099741 h 10754714"/>
                <a:gd name="connsiteX89" fmla="*/ 4233233 w 4913268"/>
                <a:gd name="connsiteY89" fmla="*/ 9460714 h 10754714"/>
                <a:gd name="connsiteX90" fmla="*/ 4257656 w 4913268"/>
                <a:gd name="connsiteY90" fmla="*/ 9572572 h 10754714"/>
                <a:gd name="connsiteX91" fmla="*/ 4348510 w 4913268"/>
                <a:gd name="connsiteY91" fmla="*/ 9573549 h 10754714"/>
                <a:gd name="connsiteX92" fmla="*/ 4376840 w 4913268"/>
                <a:gd name="connsiteY92" fmla="*/ 9401122 h 10754714"/>
                <a:gd name="connsiteX93" fmla="*/ 4432525 w 4913268"/>
                <a:gd name="connsiteY93" fmla="*/ 9169591 h 10754714"/>
                <a:gd name="connsiteX94" fmla="*/ 4478929 w 4913268"/>
                <a:gd name="connsiteY94" fmla="*/ 8946364 h 10754714"/>
                <a:gd name="connsiteX95" fmla="*/ 4574667 w 4913268"/>
                <a:gd name="connsiteY95" fmla="*/ 9222834 h 10754714"/>
                <a:gd name="connsiteX96" fmla="*/ 4549267 w 4913268"/>
                <a:gd name="connsiteY96" fmla="*/ 9578434 h 10754714"/>
                <a:gd name="connsiteX97" fmla="*/ 4475998 w 4913268"/>
                <a:gd name="connsiteY97" fmla="*/ 9734741 h 10754714"/>
                <a:gd name="connsiteX98" fmla="*/ 4449133 w 4913268"/>
                <a:gd name="connsiteY98" fmla="*/ 9919868 h 10754714"/>
                <a:gd name="connsiteX99" fmla="*/ 4658194 w 4913268"/>
                <a:gd name="connsiteY99" fmla="*/ 9760630 h 10754714"/>
                <a:gd name="connsiteX100" fmla="*/ 4776890 w 4913268"/>
                <a:gd name="connsiteY100" fmla="*/ 9610672 h 10754714"/>
                <a:gd name="connsiteX101" fmla="*/ 4842344 w 4913268"/>
                <a:gd name="connsiteY101" fmla="*/ 9403076 h 10754714"/>
                <a:gd name="connsiteX102" fmla="*/ 4910240 w 4913268"/>
                <a:gd name="connsiteY102" fmla="*/ 9164218 h 10754714"/>
                <a:gd name="connsiteX103" fmla="*/ 4893633 w 4913268"/>
                <a:gd name="connsiteY103" fmla="*/ 8866257 h 10754714"/>
                <a:gd name="connsiteX104" fmla="*/ 4824201 w 4913268"/>
                <a:gd name="connsiteY104" fmla="*/ 8405010 h 10754714"/>
                <a:gd name="connsiteX105" fmla="*/ 4720438 w 4913268"/>
                <a:gd name="connsiteY105" fmla="*/ 7442321 h 10754714"/>
                <a:gd name="connsiteX106" fmla="*/ 4705086 w 4913268"/>
                <a:gd name="connsiteY106" fmla="*/ 6839978 h 10754714"/>
                <a:gd name="connsiteX107" fmla="*/ 4633144 w 4913268"/>
                <a:gd name="connsiteY107" fmla="*/ 6291786 h 10754714"/>
                <a:gd name="connsiteX108" fmla="*/ 4509423 w 4913268"/>
                <a:gd name="connsiteY108" fmla="*/ 5707864 h 10754714"/>
                <a:gd name="connsiteX109" fmla="*/ 4468950 w 4913268"/>
                <a:gd name="connsiteY109" fmla="*/ 4447075 h 10754714"/>
                <a:gd name="connsiteX110" fmla="*/ 4486334 w 4913268"/>
                <a:gd name="connsiteY110" fmla="*/ 3700756 h 10754714"/>
                <a:gd name="connsiteX111" fmla="*/ 4249079 w 4913268"/>
                <a:gd name="connsiteY111" fmla="*/ 3250383 h 10754714"/>
                <a:gd name="connsiteX112" fmla="*/ 3999320 w 4913268"/>
                <a:gd name="connsiteY112" fmla="*/ 3044455 h 10754714"/>
                <a:gd name="connsiteX113" fmla="*/ 3678324 w 4913268"/>
                <a:gd name="connsiteY113" fmla="*/ 2912933 h 10754714"/>
                <a:gd name="connsiteX114" fmla="*/ 3402429 w 4913268"/>
                <a:gd name="connsiteY114" fmla="*/ 2746113 h 10754714"/>
                <a:gd name="connsiteX115" fmla="*/ 3024779 w 4913268"/>
                <a:gd name="connsiteY115" fmla="*/ 2528957 h 10754714"/>
                <a:gd name="connsiteX116" fmla="*/ 2932566 w 4913268"/>
                <a:gd name="connsiteY116" fmla="*/ 2231809 h 10754714"/>
                <a:gd name="connsiteX117" fmla="*/ 2940426 w 4913268"/>
                <a:gd name="connsiteY117" fmla="*/ 1958709 h 10754714"/>
                <a:gd name="connsiteX118" fmla="*/ 3087631 w 4913268"/>
                <a:gd name="connsiteY118" fmla="*/ 1962420 h 10754714"/>
                <a:gd name="connsiteX119" fmla="*/ 3308412 w 4913268"/>
                <a:gd name="connsiteY119" fmla="*/ 2007437 h 10754714"/>
                <a:gd name="connsiteX120" fmla="*/ 3380634 w 4913268"/>
                <a:gd name="connsiteY120" fmla="*/ 1815438 h 10754714"/>
                <a:gd name="connsiteX121" fmla="*/ 3432360 w 4913268"/>
                <a:gd name="connsiteY121" fmla="*/ 1750548 h 10754714"/>
                <a:gd name="connsiteX122" fmla="*/ 3485784 w 4913268"/>
                <a:gd name="connsiteY122" fmla="*/ 1690329 h 10754714"/>
                <a:gd name="connsiteX123" fmla="*/ 3439004 w 4913268"/>
                <a:gd name="connsiteY123" fmla="*/ 1631133 h 10754714"/>
                <a:gd name="connsiteX124" fmla="*/ 3365938 w 4913268"/>
                <a:gd name="connsiteY124" fmla="*/ 1619405 h 10754714"/>
                <a:gd name="connsiteX125" fmla="*/ 3477932 w 4913268"/>
                <a:gd name="connsiteY125" fmla="*/ 1610647 h 10754714"/>
                <a:gd name="connsiteX126" fmla="*/ 3518349 w 4913268"/>
                <a:gd name="connsiteY126" fmla="*/ 1565149 h 10754714"/>
                <a:gd name="connsiteX127" fmla="*/ 3503574 w 4913268"/>
                <a:gd name="connsiteY127" fmla="*/ 1494543 h 10754714"/>
                <a:gd name="connsiteX128" fmla="*/ 3500145 w 4913268"/>
                <a:gd name="connsiteY128" fmla="*/ 1378545 h 10754714"/>
                <a:gd name="connsiteX129" fmla="*/ 3603161 w 4913268"/>
                <a:gd name="connsiteY129" fmla="*/ 1363631 h 10754714"/>
                <a:gd name="connsiteX130" fmla="*/ 3675904 w 4913268"/>
                <a:gd name="connsiteY130" fmla="*/ 1325671 h 10754714"/>
                <a:gd name="connsiteX131" fmla="*/ 3712134 w 4913268"/>
                <a:gd name="connsiteY131" fmla="*/ 1250378 h 10754714"/>
                <a:gd name="connsiteX132" fmla="*/ 3641346 w 4913268"/>
                <a:gd name="connsiteY132" fmla="*/ 1169402 h 10754714"/>
                <a:gd name="connsiteX133" fmla="*/ 3571294 w 4913268"/>
                <a:gd name="connsiteY133" fmla="*/ 1072201 h 10754714"/>
                <a:gd name="connsiteX134" fmla="*/ 3497984 w 4913268"/>
                <a:gd name="connsiteY134" fmla="*/ 916919 h 10754714"/>
                <a:gd name="connsiteX135" fmla="*/ 3535692 w 4913268"/>
                <a:gd name="connsiteY135" fmla="*/ 753285 h 10754714"/>
                <a:gd name="connsiteX136" fmla="*/ 3540116 w 4913268"/>
                <a:gd name="connsiteY136" fmla="*/ 414462 h 10754714"/>
                <a:gd name="connsiteX137" fmla="*/ 3230480 w 4913268"/>
                <a:gd name="connsiteY137" fmla="*/ 125796 h 10754714"/>
                <a:gd name="connsiteX138" fmla="*/ 2731150 w 4913268"/>
                <a:gd name="connsiteY138" fmla="*/ 9659 h 10754714"/>
                <a:gd name="connsiteX139" fmla="*/ 2127852 w 4913268"/>
                <a:gd name="connsiteY139" fmla="*/ 37014 h 10754714"/>
                <a:gd name="connsiteX140" fmla="*/ 1776271 w 4913268"/>
                <a:gd name="connsiteY140" fmla="*/ 278126 h 10754714"/>
                <a:gd name="connsiteX141" fmla="*/ 1639257 w 4913268"/>
                <a:gd name="connsiteY141" fmla="*/ 602343 h 10754714"/>
                <a:gd name="connsiteX142" fmla="*/ 1628634 w 4913268"/>
                <a:gd name="connsiteY142" fmla="*/ 1121429 h 10754714"/>
                <a:gd name="connsiteX143" fmla="*/ 1852730 w 4913268"/>
                <a:gd name="connsiteY143" fmla="*/ 1530531 h 10754714"/>
                <a:gd name="connsiteX144" fmla="*/ 2061231 w 4913268"/>
                <a:gd name="connsiteY144" fmla="*/ 1763495 h 10754714"/>
                <a:gd name="connsiteX145" fmla="*/ 2082540 w 4913268"/>
                <a:gd name="connsiteY145" fmla="*/ 2078352 h 10754714"/>
                <a:gd name="connsiteX146" fmla="*/ 2004871 w 4913268"/>
                <a:gd name="connsiteY146" fmla="*/ 2423449 h 10754714"/>
                <a:gd name="connsiteX147" fmla="*/ 1562185 w 4913268"/>
                <a:gd name="connsiteY147" fmla="*/ 2723226 h 10754714"/>
                <a:gd name="connsiteX148" fmla="*/ 1139317 w 4913268"/>
                <a:gd name="connsiteY148" fmla="*/ 2931170 h 10754714"/>
                <a:gd name="connsiteX0" fmla="*/ 1139317 w 4913268"/>
                <a:gd name="connsiteY0" fmla="*/ 2931170 h 10754714"/>
                <a:gd name="connsiteX1" fmla="*/ 521192 w 4913268"/>
                <a:gd name="connsiteY1" fmla="*/ 3258731 h 10754714"/>
                <a:gd name="connsiteX2" fmla="*/ 332099 w 4913268"/>
                <a:gd name="connsiteY2" fmla="*/ 4073332 h 10754714"/>
                <a:gd name="connsiteX3" fmla="*/ 354011 w 4913268"/>
                <a:gd name="connsiteY3" fmla="*/ 5051233 h 10754714"/>
                <a:gd name="connsiteX4" fmla="*/ 305583 w 4913268"/>
                <a:gd name="connsiteY4" fmla="*/ 5637805 h 10754714"/>
                <a:gd name="connsiteX5" fmla="*/ 145298 w 4913268"/>
                <a:gd name="connsiteY5" fmla="*/ 6479982 h 10754714"/>
                <a:gd name="connsiteX6" fmla="*/ 95824 w 4913268"/>
                <a:gd name="connsiteY6" fmla="*/ 7343234 h 10754714"/>
                <a:gd name="connsiteX7" fmla="*/ 83682 w 4913268"/>
                <a:gd name="connsiteY7" fmla="*/ 7974605 h 10754714"/>
                <a:gd name="connsiteX8" fmla="*/ 51583 w 4913268"/>
                <a:gd name="connsiteY8" fmla="*/ 8241724 h 10754714"/>
                <a:gd name="connsiteX9" fmla="*/ 51583 w 4913268"/>
                <a:gd name="connsiteY9" fmla="*/ 8511634 h 10754714"/>
                <a:gd name="connsiteX10" fmla="*/ 158486 w 4913268"/>
                <a:gd name="connsiteY10" fmla="*/ 8665988 h 10754714"/>
                <a:gd name="connsiteX11" fmla="*/ 105733 w 4913268"/>
                <a:gd name="connsiteY11" fmla="*/ 8718741 h 10754714"/>
                <a:gd name="connsiteX12" fmla="*/ 193656 w 4913268"/>
                <a:gd name="connsiteY12" fmla="*/ 8789080 h 10754714"/>
                <a:gd name="connsiteX13" fmla="*/ 211240 w 4913268"/>
                <a:gd name="connsiteY13" fmla="*/ 8859418 h 10754714"/>
                <a:gd name="connsiteX14" fmla="*/ 211240 w 4913268"/>
                <a:gd name="connsiteY14" fmla="*/ 8912172 h 10754714"/>
                <a:gd name="connsiteX15" fmla="*/ 158486 w 4913268"/>
                <a:gd name="connsiteY15" fmla="*/ 8982511 h 10754714"/>
                <a:gd name="connsiteX16" fmla="*/ 105733 w 4913268"/>
                <a:gd name="connsiteY16" fmla="*/ 9088018 h 10754714"/>
                <a:gd name="connsiteX17" fmla="*/ 52979 w 4913268"/>
                <a:gd name="connsiteY17" fmla="*/ 9422126 h 10754714"/>
                <a:gd name="connsiteX18" fmla="*/ 225 w 4913268"/>
                <a:gd name="connsiteY18" fmla="*/ 9685895 h 10754714"/>
                <a:gd name="connsiteX19" fmla="*/ 35394 w 4913268"/>
                <a:gd name="connsiteY19" fmla="*/ 9808988 h 10754714"/>
                <a:gd name="connsiteX20" fmla="*/ 70563 w 4913268"/>
                <a:gd name="connsiteY20" fmla="*/ 9967249 h 10754714"/>
                <a:gd name="connsiteX21" fmla="*/ 228825 w 4913268"/>
                <a:gd name="connsiteY21" fmla="*/ 10213434 h 10754714"/>
                <a:gd name="connsiteX22" fmla="*/ 422256 w 4913268"/>
                <a:gd name="connsiteY22" fmla="*/ 10389280 h 10754714"/>
                <a:gd name="connsiteX23" fmla="*/ 527763 w 4913268"/>
                <a:gd name="connsiteY23" fmla="*/ 10406864 h 10754714"/>
                <a:gd name="connsiteX24" fmla="*/ 562933 w 4913268"/>
                <a:gd name="connsiteY24" fmla="*/ 10389280 h 10754714"/>
                <a:gd name="connsiteX25" fmla="*/ 510179 w 4913268"/>
                <a:gd name="connsiteY25" fmla="*/ 10266188 h 10754714"/>
                <a:gd name="connsiteX26" fmla="*/ 457425 w 4913268"/>
                <a:gd name="connsiteY26" fmla="*/ 10195849 h 10754714"/>
                <a:gd name="connsiteX27" fmla="*/ 369502 w 4913268"/>
                <a:gd name="connsiteY27" fmla="*/ 10072757 h 10754714"/>
                <a:gd name="connsiteX28" fmla="*/ 351917 w 4913268"/>
                <a:gd name="connsiteY28" fmla="*/ 9756234 h 10754714"/>
                <a:gd name="connsiteX29" fmla="*/ 422256 w 4913268"/>
                <a:gd name="connsiteY29" fmla="*/ 9562803 h 10754714"/>
                <a:gd name="connsiteX30" fmla="*/ 422256 w 4913268"/>
                <a:gd name="connsiteY30" fmla="*/ 9527634 h 10754714"/>
                <a:gd name="connsiteX31" fmla="*/ 527763 w 4913268"/>
                <a:gd name="connsiteY31" fmla="*/ 9685895 h 10754714"/>
                <a:gd name="connsiteX32" fmla="*/ 510179 w 4913268"/>
                <a:gd name="connsiteY32" fmla="*/ 9844157 h 10754714"/>
                <a:gd name="connsiteX33" fmla="*/ 492594 w 4913268"/>
                <a:gd name="connsiteY33" fmla="*/ 10002418 h 10754714"/>
                <a:gd name="connsiteX34" fmla="*/ 492594 w 4913268"/>
                <a:gd name="connsiteY34" fmla="*/ 10072757 h 10754714"/>
                <a:gd name="connsiteX35" fmla="*/ 562933 w 4913268"/>
                <a:gd name="connsiteY35" fmla="*/ 10090341 h 10754714"/>
                <a:gd name="connsiteX36" fmla="*/ 615686 w 4913268"/>
                <a:gd name="connsiteY36" fmla="*/ 9844157 h 10754714"/>
                <a:gd name="connsiteX37" fmla="*/ 615686 w 4913268"/>
                <a:gd name="connsiteY37" fmla="*/ 9580388 h 10754714"/>
                <a:gd name="connsiteX38" fmla="*/ 562933 w 4913268"/>
                <a:gd name="connsiteY38" fmla="*/ 9228695 h 10754714"/>
                <a:gd name="connsiteX39" fmla="*/ 527763 w 4913268"/>
                <a:gd name="connsiteY39" fmla="*/ 9000095 h 10754714"/>
                <a:gd name="connsiteX40" fmla="*/ 492594 w 4913268"/>
                <a:gd name="connsiteY40" fmla="*/ 8771495 h 10754714"/>
                <a:gd name="connsiteX41" fmla="*/ 562933 w 4913268"/>
                <a:gd name="connsiteY41" fmla="*/ 8490141 h 10754714"/>
                <a:gd name="connsiteX42" fmla="*/ 502642 w 4913268"/>
                <a:gd name="connsiteY42" fmla="*/ 8128400 h 10754714"/>
                <a:gd name="connsiteX43" fmla="*/ 974382 w 4913268"/>
                <a:gd name="connsiteY43" fmla="*/ 6406581 h 10754714"/>
                <a:gd name="connsiteX44" fmla="*/ 1067405 w 4913268"/>
                <a:gd name="connsiteY44" fmla="*/ 5523365 h 10754714"/>
                <a:gd name="connsiteX45" fmla="*/ 1093998 w 4913268"/>
                <a:gd name="connsiteY45" fmla="*/ 5025719 h 10754714"/>
                <a:gd name="connsiteX46" fmla="*/ 1130115 w 4913268"/>
                <a:gd name="connsiteY46" fmla="*/ 5097781 h 10754714"/>
                <a:gd name="connsiteX47" fmla="*/ 1207423 w 4913268"/>
                <a:gd name="connsiteY47" fmla="*/ 5550695 h 10754714"/>
                <a:gd name="connsiteX48" fmla="*/ 1325236 w 4913268"/>
                <a:gd name="connsiteY48" fmla="*/ 6216246 h 10754714"/>
                <a:gd name="connsiteX49" fmla="*/ 1193086 w 4913268"/>
                <a:gd name="connsiteY49" fmla="*/ 6648629 h 10754714"/>
                <a:gd name="connsiteX50" fmla="*/ 822515 w 4913268"/>
                <a:gd name="connsiteY50" fmla="*/ 7682873 h 10754714"/>
                <a:gd name="connsiteX51" fmla="*/ 698306 w 4913268"/>
                <a:gd name="connsiteY51" fmla="*/ 8704786 h 10754714"/>
                <a:gd name="connsiteX52" fmla="*/ 861871 w 4913268"/>
                <a:gd name="connsiteY52" fmla="*/ 9773818 h 10754714"/>
                <a:gd name="connsiteX53" fmla="*/ 1020133 w 4913268"/>
                <a:gd name="connsiteY53" fmla="*/ 10512372 h 10754714"/>
                <a:gd name="connsiteX54" fmla="*/ 1090471 w 4913268"/>
                <a:gd name="connsiteY54" fmla="*/ 10723388 h 10754714"/>
                <a:gd name="connsiteX55" fmla="*/ 1178394 w 4913268"/>
                <a:gd name="connsiteY55" fmla="*/ 10723388 h 10754714"/>
                <a:gd name="connsiteX56" fmla="*/ 1948698 w 4913268"/>
                <a:gd name="connsiteY56" fmla="*/ 10748788 h 10754714"/>
                <a:gd name="connsiteX57" fmla="*/ 2338979 w 4913268"/>
                <a:gd name="connsiteY57" fmla="*/ 10731203 h 10754714"/>
                <a:gd name="connsiteX58" fmla="*/ 2356563 w 4913268"/>
                <a:gd name="connsiteY58" fmla="*/ 9914495 h 10754714"/>
                <a:gd name="connsiteX59" fmla="*/ 2338979 w 4913268"/>
                <a:gd name="connsiteY59" fmla="*/ 9351788 h 10754714"/>
                <a:gd name="connsiteX60" fmla="*/ 2310160 w 4913268"/>
                <a:gd name="connsiteY60" fmla="*/ 8936107 h 10754714"/>
                <a:gd name="connsiteX61" fmla="*/ 2479656 w 4913268"/>
                <a:gd name="connsiteY61" fmla="*/ 8947341 h 10754714"/>
                <a:gd name="connsiteX62" fmla="*/ 2549994 w 4913268"/>
                <a:gd name="connsiteY62" fmla="*/ 8964926 h 10754714"/>
                <a:gd name="connsiteX63" fmla="*/ 2532410 w 4913268"/>
                <a:gd name="connsiteY63" fmla="*/ 9175941 h 10754714"/>
                <a:gd name="connsiteX64" fmla="*/ 2497240 w 4913268"/>
                <a:gd name="connsiteY64" fmla="*/ 9685895 h 10754714"/>
                <a:gd name="connsiteX65" fmla="*/ 2514825 w 4913268"/>
                <a:gd name="connsiteY65" fmla="*/ 10740972 h 10754714"/>
                <a:gd name="connsiteX66" fmla="*/ 2757590 w 4913268"/>
                <a:gd name="connsiteY66" fmla="*/ 10742438 h 10754714"/>
                <a:gd name="connsiteX67" fmla="*/ 3499563 w 4913268"/>
                <a:gd name="connsiteY67" fmla="*/ 10740972 h 10754714"/>
                <a:gd name="connsiteX68" fmla="*/ 3820483 w 4913268"/>
                <a:gd name="connsiteY68" fmla="*/ 10724853 h 10754714"/>
                <a:gd name="connsiteX69" fmla="*/ 3863467 w 4913268"/>
                <a:gd name="connsiteY69" fmla="*/ 10651095 h 10754714"/>
                <a:gd name="connsiteX70" fmla="*/ 3914756 w 4913268"/>
                <a:gd name="connsiteY70" fmla="*/ 10276934 h 10754714"/>
                <a:gd name="connsiteX71" fmla="*/ 4117956 w 4913268"/>
                <a:gd name="connsiteY71" fmla="*/ 9082645 h 10754714"/>
                <a:gd name="connsiteX72" fmla="*/ 4170011 w 4913268"/>
                <a:gd name="connsiteY72" fmla="*/ 8647566 h 10754714"/>
                <a:gd name="connsiteX73" fmla="*/ 4161486 w 4913268"/>
                <a:gd name="connsiteY73" fmla="*/ 7988815 h 10754714"/>
                <a:gd name="connsiteX74" fmla="*/ 4048340 w 4913268"/>
                <a:gd name="connsiteY74" fmla="*/ 7278630 h 10754714"/>
                <a:gd name="connsiteX75" fmla="*/ 3752447 w 4913268"/>
                <a:gd name="connsiteY75" fmla="*/ 6620032 h 10754714"/>
                <a:gd name="connsiteX76" fmla="*/ 3576297 w 4913268"/>
                <a:gd name="connsiteY76" fmla="*/ 6197379 h 10754714"/>
                <a:gd name="connsiteX77" fmla="*/ 3622656 w 4913268"/>
                <a:gd name="connsiteY77" fmla="*/ 5799695 h 10754714"/>
                <a:gd name="connsiteX78" fmla="*/ 3692994 w 4913268"/>
                <a:gd name="connsiteY78" fmla="*/ 5307326 h 10754714"/>
                <a:gd name="connsiteX79" fmla="*/ 3710579 w 4913268"/>
                <a:gd name="connsiteY79" fmla="*/ 5025972 h 10754714"/>
                <a:gd name="connsiteX80" fmla="*/ 3734304 w 4913268"/>
                <a:gd name="connsiteY80" fmla="*/ 5274111 h 10754714"/>
                <a:gd name="connsiteX81" fmla="*/ 3766752 w 4913268"/>
                <a:gd name="connsiteY81" fmla="*/ 5969680 h 10754714"/>
                <a:gd name="connsiteX82" fmla="*/ 3779452 w 4913268"/>
                <a:gd name="connsiteY82" fmla="*/ 6297438 h 10754714"/>
                <a:gd name="connsiteX83" fmla="*/ 3921594 w 4913268"/>
                <a:gd name="connsiteY83" fmla="*/ 6889941 h 10754714"/>
                <a:gd name="connsiteX84" fmla="*/ 4079856 w 4913268"/>
                <a:gd name="connsiteY84" fmla="*/ 7452649 h 10754714"/>
                <a:gd name="connsiteX85" fmla="*/ 4417591 w 4913268"/>
                <a:gd name="connsiteY85" fmla="*/ 8224698 h 10754714"/>
                <a:gd name="connsiteX86" fmla="*/ 4337935 w 4913268"/>
                <a:gd name="connsiteY86" fmla="*/ 8527032 h 10754714"/>
                <a:gd name="connsiteX87" fmla="*/ 4272671 w 4913268"/>
                <a:gd name="connsiteY87" fmla="*/ 8716702 h 10754714"/>
                <a:gd name="connsiteX88" fmla="*/ 4228348 w 4913268"/>
                <a:gd name="connsiteY88" fmla="*/ 9099741 h 10754714"/>
                <a:gd name="connsiteX89" fmla="*/ 4233233 w 4913268"/>
                <a:gd name="connsiteY89" fmla="*/ 9460714 h 10754714"/>
                <a:gd name="connsiteX90" fmla="*/ 4257656 w 4913268"/>
                <a:gd name="connsiteY90" fmla="*/ 9572572 h 10754714"/>
                <a:gd name="connsiteX91" fmla="*/ 4348510 w 4913268"/>
                <a:gd name="connsiteY91" fmla="*/ 9573549 h 10754714"/>
                <a:gd name="connsiteX92" fmla="*/ 4376840 w 4913268"/>
                <a:gd name="connsiteY92" fmla="*/ 9401122 h 10754714"/>
                <a:gd name="connsiteX93" fmla="*/ 4432525 w 4913268"/>
                <a:gd name="connsiteY93" fmla="*/ 9169591 h 10754714"/>
                <a:gd name="connsiteX94" fmla="*/ 4568712 w 4913268"/>
                <a:gd name="connsiteY94" fmla="*/ 8803648 h 10754714"/>
                <a:gd name="connsiteX95" fmla="*/ 4574667 w 4913268"/>
                <a:gd name="connsiteY95" fmla="*/ 9222834 h 10754714"/>
                <a:gd name="connsiteX96" fmla="*/ 4549267 w 4913268"/>
                <a:gd name="connsiteY96" fmla="*/ 9578434 h 10754714"/>
                <a:gd name="connsiteX97" fmla="*/ 4475998 w 4913268"/>
                <a:gd name="connsiteY97" fmla="*/ 9734741 h 10754714"/>
                <a:gd name="connsiteX98" fmla="*/ 4449133 w 4913268"/>
                <a:gd name="connsiteY98" fmla="*/ 9919868 h 10754714"/>
                <a:gd name="connsiteX99" fmla="*/ 4658194 w 4913268"/>
                <a:gd name="connsiteY99" fmla="*/ 9760630 h 10754714"/>
                <a:gd name="connsiteX100" fmla="*/ 4776890 w 4913268"/>
                <a:gd name="connsiteY100" fmla="*/ 9610672 h 10754714"/>
                <a:gd name="connsiteX101" fmla="*/ 4842344 w 4913268"/>
                <a:gd name="connsiteY101" fmla="*/ 9403076 h 10754714"/>
                <a:gd name="connsiteX102" fmla="*/ 4910240 w 4913268"/>
                <a:gd name="connsiteY102" fmla="*/ 9164218 h 10754714"/>
                <a:gd name="connsiteX103" fmla="*/ 4893633 w 4913268"/>
                <a:gd name="connsiteY103" fmla="*/ 8866257 h 10754714"/>
                <a:gd name="connsiteX104" fmla="*/ 4824201 w 4913268"/>
                <a:gd name="connsiteY104" fmla="*/ 8405010 h 10754714"/>
                <a:gd name="connsiteX105" fmla="*/ 4720438 w 4913268"/>
                <a:gd name="connsiteY105" fmla="*/ 7442321 h 10754714"/>
                <a:gd name="connsiteX106" fmla="*/ 4705086 w 4913268"/>
                <a:gd name="connsiteY106" fmla="*/ 6839978 h 10754714"/>
                <a:gd name="connsiteX107" fmla="*/ 4633144 w 4913268"/>
                <a:gd name="connsiteY107" fmla="*/ 6291786 h 10754714"/>
                <a:gd name="connsiteX108" fmla="*/ 4509423 w 4913268"/>
                <a:gd name="connsiteY108" fmla="*/ 5707864 h 10754714"/>
                <a:gd name="connsiteX109" fmla="*/ 4468950 w 4913268"/>
                <a:gd name="connsiteY109" fmla="*/ 4447075 h 10754714"/>
                <a:gd name="connsiteX110" fmla="*/ 4486334 w 4913268"/>
                <a:gd name="connsiteY110" fmla="*/ 3700756 h 10754714"/>
                <a:gd name="connsiteX111" fmla="*/ 4249079 w 4913268"/>
                <a:gd name="connsiteY111" fmla="*/ 3250383 h 10754714"/>
                <a:gd name="connsiteX112" fmla="*/ 3999320 w 4913268"/>
                <a:gd name="connsiteY112" fmla="*/ 3044455 h 10754714"/>
                <a:gd name="connsiteX113" fmla="*/ 3678324 w 4913268"/>
                <a:gd name="connsiteY113" fmla="*/ 2912933 h 10754714"/>
                <a:gd name="connsiteX114" fmla="*/ 3402429 w 4913268"/>
                <a:gd name="connsiteY114" fmla="*/ 2746113 h 10754714"/>
                <a:gd name="connsiteX115" fmla="*/ 3024779 w 4913268"/>
                <a:gd name="connsiteY115" fmla="*/ 2528957 h 10754714"/>
                <a:gd name="connsiteX116" fmla="*/ 2932566 w 4913268"/>
                <a:gd name="connsiteY116" fmla="*/ 2231809 h 10754714"/>
                <a:gd name="connsiteX117" fmla="*/ 2940426 w 4913268"/>
                <a:gd name="connsiteY117" fmla="*/ 1958709 h 10754714"/>
                <a:gd name="connsiteX118" fmla="*/ 3087631 w 4913268"/>
                <a:gd name="connsiteY118" fmla="*/ 1962420 h 10754714"/>
                <a:gd name="connsiteX119" fmla="*/ 3308412 w 4913268"/>
                <a:gd name="connsiteY119" fmla="*/ 2007437 h 10754714"/>
                <a:gd name="connsiteX120" fmla="*/ 3380634 w 4913268"/>
                <a:gd name="connsiteY120" fmla="*/ 1815438 h 10754714"/>
                <a:gd name="connsiteX121" fmla="*/ 3432360 w 4913268"/>
                <a:gd name="connsiteY121" fmla="*/ 1750548 h 10754714"/>
                <a:gd name="connsiteX122" fmla="*/ 3485784 w 4913268"/>
                <a:gd name="connsiteY122" fmla="*/ 1690329 h 10754714"/>
                <a:gd name="connsiteX123" fmla="*/ 3439004 w 4913268"/>
                <a:gd name="connsiteY123" fmla="*/ 1631133 h 10754714"/>
                <a:gd name="connsiteX124" fmla="*/ 3365938 w 4913268"/>
                <a:gd name="connsiteY124" fmla="*/ 1619405 h 10754714"/>
                <a:gd name="connsiteX125" fmla="*/ 3477932 w 4913268"/>
                <a:gd name="connsiteY125" fmla="*/ 1610647 h 10754714"/>
                <a:gd name="connsiteX126" fmla="*/ 3518349 w 4913268"/>
                <a:gd name="connsiteY126" fmla="*/ 1565149 h 10754714"/>
                <a:gd name="connsiteX127" fmla="*/ 3503574 w 4913268"/>
                <a:gd name="connsiteY127" fmla="*/ 1494543 h 10754714"/>
                <a:gd name="connsiteX128" fmla="*/ 3500145 w 4913268"/>
                <a:gd name="connsiteY128" fmla="*/ 1378545 h 10754714"/>
                <a:gd name="connsiteX129" fmla="*/ 3603161 w 4913268"/>
                <a:gd name="connsiteY129" fmla="*/ 1363631 h 10754714"/>
                <a:gd name="connsiteX130" fmla="*/ 3675904 w 4913268"/>
                <a:gd name="connsiteY130" fmla="*/ 1325671 h 10754714"/>
                <a:gd name="connsiteX131" fmla="*/ 3712134 w 4913268"/>
                <a:gd name="connsiteY131" fmla="*/ 1250378 h 10754714"/>
                <a:gd name="connsiteX132" fmla="*/ 3641346 w 4913268"/>
                <a:gd name="connsiteY132" fmla="*/ 1169402 h 10754714"/>
                <a:gd name="connsiteX133" fmla="*/ 3571294 w 4913268"/>
                <a:gd name="connsiteY133" fmla="*/ 1072201 h 10754714"/>
                <a:gd name="connsiteX134" fmla="*/ 3497984 w 4913268"/>
                <a:gd name="connsiteY134" fmla="*/ 916919 h 10754714"/>
                <a:gd name="connsiteX135" fmla="*/ 3535692 w 4913268"/>
                <a:gd name="connsiteY135" fmla="*/ 753285 h 10754714"/>
                <a:gd name="connsiteX136" fmla="*/ 3540116 w 4913268"/>
                <a:gd name="connsiteY136" fmla="*/ 414462 h 10754714"/>
                <a:gd name="connsiteX137" fmla="*/ 3230480 w 4913268"/>
                <a:gd name="connsiteY137" fmla="*/ 125796 h 10754714"/>
                <a:gd name="connsiteX138" fmla="*/ 2731150 w 4913268"/>
                <a:gd name="connsiteY138" fmla="*/ 9659 h 10754714"/>
                <a:gd name="connsiteX139" fmla="*/ 2127852 w 4913268"/>
                <a:gd name="connsiteY139" fmla="*/ 37014 h 10754714"/>
                <a:gd name="connsiteX140" fmla="*/ 1776271 w 4913268"/>
                <a:gd name="connsiteY140" fmla="*/ 278126 h 10754714"/>
                <a:gd name="connsiteX141" fmla="*/ 1639257 w 4913268"/>
                <a:gd name="connsiteY141" fmla="*/ 602343 h 10754714"/>
                <a:gd name="connsiteX142" fmla="*/ 1628634 w 4913268"/>
                <a:gd name="connsiteY142" fmla="*/ 1121429 h 10754714"/>
                <a:gd name="connsiteX143" fmla="*/ 1852730 w 4913268"/>
                <a:gd name="connsiteY143" fmla="*/ 1530531 h 10754714"/>
                <a:gd name="connsiteX144" fmla="*/ 2061231 w 4913268"/>
                <a:gd name="connsiteY144" fmla="*/ 1763495 h 10754714"/>
                <a:gd name="connsiteX145" fmla="*/ 2082540 w 4913268"/>
                <a:gd name="connsiteY145" fmla="*/ 2078352 h 10754714"/>
                <a:gd name="connsiteX146" fmla="*/ 2004871 w 4913268"/>
                <a:gd name="connsiteY146" fmla="*/ 2423449 h 10754714"/>
                <a:gd name="connsiteX147" fmla="*/ 1562185 w 4913268"/>
                <a:gd name="connsiteY147" fmla="*/ 2723226 h 10754714"/>
                <a:gd name="connsiteX148" fmla="*/ 1139317 w 4913268"/>
                <a:gd name="connsiteY148" fmla="*/ 2931170 h 10754714"/>
                <a:gd name="connsiteX0" fmla="*/ 1139317 w 4913268"/>
                <a:gd name="connsiteY0" fmla="*/ 2931170 h 10754714"/>
                <a:gd name="connsiteX1" fmla="*/ 521192 w 4913268"/>
                <a:gd name="connsiteY1" fmla="*/ 3258731 h 10754714"/>
                <a:gd name="connsiteX2" fmla="*/ 332099 w 4913268"/>
                <a:gd name="connsiteY2" fmla="*/ 4073332 h 10754714"/>
                <a:gd name="connsiteX3" fmla="*/ 354011 w 4913268"/>
                <a:gd name="connsiteY3" fmla="*/ 5051233 h 10754714"/>
                <a:gd name="connsiteX4" fmla="*/ 305583 w 4913268"/>
                <a:gd name="connsiteY4" fmla="*/ 5637805 h 10754714"/>
                <a:gd name="connsiteX5" fmla="*/ 145298 w 4913268"/>
                <a:gd name="connsiteY5" fmla="*/ 6479982 h 10754714"/>
                <a:gd name="connsiteX6" fmla="*/ 95824 w 4913268"/>
                <a:gd name="connsiteY6" fmla="*/ 7343234 h 10754714"/>
                <a:gd name="connsiteX7" fmla="*/ 83682 w 4913268"/>
                <a:gd name="connsiteY7" fmla="*/ 7974605 h 10754714"/>
                <a:gd name="connsiteX8" fmla="*/ 51583 w 4913268"/>
                <a:gd name="connsiteY8" fmla="*/ 8241724 h 10754714"/>
                <a:gd name="connsiteX9" fmla="*/ 51583 w 4913268"/>
                <a:gd name="connsiteY9" fmla="*/ 8511634 h 10754714"/>
                <a:gd name="connsiteX10" fmla="*/ 158486 w 4913268"/>
                <a:gd name="connsiteY10" fmla="*/ 8665988 h 10754714"/>
                <a:gd name="connsiteX11" fmla="*/ 105733 w 4913268"/>
                <a:gd name="connsiteY11" fmla="*/ 8718741 h 10754714"/>
                <a:gd name="connsiteX12" fmla="*/ 193656 w 4913268"/>
                <a:gd name="connsiteY12" fmla="*/ 8789080 h 10754714"/>
                <a:gd name="connsiteX13" fmla="*/ 211240 w 4913268"/>
                <a:gd name="connsiteY13" fmla="*/ 8859418 h 10754714"/>
                <a:gd name="connsiteX14" fmla="*/ 211240 w 4913268"/>
                <a:gd name="connsiteY14" fmla="*/ 8912172 h 10754714"/>
                <a:gd name="connsiteX15" fmla="*/ 158486 w 4913268"/>
                <a:gd name="connsiteY15" fmla="*/ 8982511 h 10754714"/>
                <a:gd name="connsiteX16" fmla="*/ 105733 w 4913268"/>
                <a:gd name="connsiteY16" fmla="*/ 9088018 h 10754714"/>
                <a:gd name="connsiteX17" fmla="*/ 52979 w 4913268"/>
                <a:gd name="connsiteY17" fmla="*/ 9422126 h 10754714"/>
                <a:gd name="connsiteX18" fmla="*/ 225 w 4913268"/>
                <a:gd name="connsiteY18" fmla="*/ 9685895 h 10754714"/>
                <a:gd name="connsiteX19" fmla="*/ 35394 w 4913268"/>
                <a:gd name="connsiteY19" fmla="*/ 9808988 h 10754714"/>
                <a:gd name="connsiteX20" fmla="*/ 70563 w 4913268"/>
                <a:gd name="connsiteY20" fmla="*/ 9967249 h 10754714"/>
                <a:gd name="connsiteX21" fmla="*/ 228825 w 4913268"/>
                <a:gd name="connsiteY21" fmla="*/ 10213434 h 10754714"/>
                <a:gd name="connsiteX22" fmla="*/ 422256 w 4913268"/>
                <a:gd name="connsiteY22" fmla="*/ 10389280 h 10754714"/>
                <a:gd name="connsiteX23" fmla="*/ 527763 w 4913268"/>
                <a:gd name="connsiteY23" fmla="*/ 10406864 h 10754714"/>
                <a:gd name="connsiteX24" fmla="*/ 562933 w 4913268"/>
                <a:gd name="connsiteY24" fmla="*/ 10389280 h 10754714"/>
                <a:gd name="connsiteX25" fmla="*/ 510179 w 4913268"/>
                <a:gd name="connsiteY25" fmla="*/ 10266188 h 10754714"/>
                <a:gd name="connsiteX26" fmla="*/ 457425 w 4913268"/>
                <a:gd name="connsiteY26" fmla="*/ 10195849 h 10754714"/>
                <a:gd name="connsiteX27" fmla="*/ 369502 w 4913268"/>
                <a:gd name="connsiteY27" fmla="*/ 10072757 h 10754714"/>
                <a:gd name="connsiteX28" fmla="*/ 351917 w 4913268"/>
                <a:gd name="connsiteY28" fmla="*/ 9756234 h 10754714"/>
                <a:gd name="connsiteX29" fmla="*/ 422256 w 4913268"/>
                <a:gd name="connsiteY29" fmla="*/ 9562803 h 10754714"/>
                <a:gd name="connsiteX30" fmla="*/ 422256 w 4913268"/>
                <a:gd name="connsiteY30" fmla="*/ 9527634 h 10754714"/>
                <a:gd name="connsiteX31" fmla="*/ 527763 w 4913268"/>
                <a:gd name="connsiteY31" fmla="*/ 9685895 h 10754714"/>
                <a:gd name="connsiteX32" fmla="*/ 510179 w 4913268"/>
                <a:gd name="connsiteY32" fmla="*/ 9844157 h 10754714"/>
                <a:gd name="connsiteX33" fmla="*/ 492594 w 4913268"/>
                <a:gd name="connsiteY33" fmla="*/ 10002418 h 10754714"/>
                <a:gd name="connsiteX34" fmla="*/ 492594 w 4913268"/>
                <a:gd name="connsiteY34" fmla="*/ 10072757 h 10754714"/>
                <a:gd name="connsiteX35" fmla="*/ 562933 w 4913268"/>
                <a:gd name="connsiteY35" fmla="*/ 10090341 h 10754714"/>
                <a:gd name="connsiteX36" fmla="*/ 615686 w 4913268"/>
                <a:gd name="connsiteY36" fmla="*/ 9844157 h 10754714"/>
                <a:gd name="connsiteX37" fmla="*/ 615686 w 4913268"/>
                <a:gd name="connsiteY37" fmla="*/ 9580388 h 10754714"/>
                <a:gd name="connsiteX38" fmla="*/ 562933 w 4913268"/>
                <a:gd name="connsiteY38" fmla="*/ 9228695 h 10754714"/>
                <a:gd name="connsiteX39" fmla="*/ 527763 w 4913268"/>
                <a:gd name="connsiteY39" fmla="*/ 9000095 h 10754714"/>
                <a:gd name="connsiteX40" fmla="*/ 492594 w 4913268"/>
                <a:gd name="connsiteY40" fmla="*/ 8771495 h 10754714"/>
                <a:gd name="connsiteX41" fmla="*/ 562933 w 4913268"/>
                <a:gd name="connsiteY41" fmla="*/ 8490141 h 10754714"/>
                <a:gd name="connsiteX42" fmla="*/ 502642 w 4913268"/>
                <a:gd name="connsiteY42" fmla="*/ 8128400 h 10754714"/>
                <a:gd name="connsiteX43" fmla="*/ 974382 w 4913268"/>
                <a:gd name="connsiteY43" fmla="*/ 6406581 h 10754714"/>
                <a:gd name="connsiteX44" fmla="*/ 1067405 w 4913268"/>
                <a:gd name="connsiteY44" fmla="*/ 5523365 h 10754714"/>
                <a:gd name="connsiteX45" fmla="*/ 1093998 w 4913268"/>
                <a:gd name="connsiteY45" fmla="*/ 5025719 h 10754714"/>
                <a:gd name="connsiteX46" fmla="*/ 1130115 w 4913268"/>
                <a:gd name="connsiteY46" fmla="*/ 5097781 h 10754714"/>
                <a:gd name="connsiteX47" fmla="*/ 1207423 w 4913268"/>
                <a:gd name="connsiteY47" fmla="*/ 5550695 h 10754714"/>
                <a:gd name="connsiteX48" fmla="*/ 1325236 w 4913268"/>
                <a:gd name="connsiteY48" fmla="*/ 6216246 h 10754714"/>
                <a:gd name="connsiteX49" fmla="*/ 1193086 w 4913268"/>
                <a:gd name="connsiteY49" fmla="*/ 6648629 h 10754714"/>
                <a:gd name="connsiteX50" fmla="*/ 822515 w 4913268"/>
                <a:gd name="connsiteY50" fmla="*/ 7682873 h 10754714"/>
                <a:gd name="connsiteX51" fmla="*/ 698306 w 4913268"/>
                <a:gd name="connsiteY51" fmla="*/ 8704786 h 10754714"/>
                <a:gd name="connsiteX52" fmla="*/ 861871 w 4913268"/>
                <a:gd name="connsiteY52" fmla="*/ 9773818 h 10754714"/>
                <a:gd name="connsiteX53" fmla="*/ 1020133 w 4913268"/>
                <a:gd name="connsiteY53" fmla="*/ 10512372 h 10754714"/>
                <a:gd name="connsiteX54" fmla="*/ 1090471 w 4913268"/>
                <a:gd name="connsiteY54" fmla="*/ 10723388 h 10754714"/>
                <a:gd name="connsiteX55" fmla="*/ 1178394 w 4913268"/>
                <a:gd name="connsiteY55" fmla="*/ 10723388 h 10754714"/>
                <a:gd name="connsiteX56" fmla="*/ 1948698 w 4913268"/>
                <a:gd name="connsiteY56" fmla="*/ 10748788 h 10754714"/>
                <a:gd name="connsiteX57" fmla="*/ 2338979 w 4913268"/>
                <a:gd name="connsiteY57" fmla="*/ 10731203 h 10754714"/>
                <a:gd name="connsiteX58" fmla="*/ 2356563 w 4913268"/>
                <a:gd name="connsiteY58" fmla="*/ 9914495 h 10754714"/>
                <a:gd name="connsiteX59" fmla="*/ 2338979 w 4913268"/>
                <a:gd name="connsiteY59" fmla="*/ 9351788 h 10754714"/>
                <a:gd name="connsiteX60" fmla="*/ 2310160 w 4913268"/>
                <a:gd name="connsiteY60" fmla="*/ 8936107 h 10754714"/>
                <a:gd name="connsiteX61" fmla="*/ 2479656 w 4913268"/>
                <a:gd name="connsiteY61" fmla="*/ 8947341 h 10754714"/>
                <a:gd name="connsiteX62" fmla="*/ 2549994 w 4913268"/>
                <a:gd name="connsiteY62" fmla="*/ 8964926 h 10754714"/>
                <a:gd name="connsiteX63" fmla="*/ 2532410 w 4913268"/>
                <a:gd name="connsiteY63" fmla="*/ 9175941 h 10754714"/>
                <a:gd name="connsiteX64" fmla="*/ 2497240 w 4913268"/>
                <a:gd name="connsiteY64" fmla="*/ 9685895 h 10754714"/>
                <a:gd name="connsiteX65" fmla="*/ 2514825 w 4913268"/>
                <a:gd name="connsiteY65" fmla="*/ 10740972 h 10754714"/>
                <a:gd name="connsiteX66" fmla="*/ 2757590 w 4913268"/>
                <a:gd name="connsiteY66" fmla="*/ 10742438 h 10754714"/>
                <a:gd name="connsiteX67" fmla="*/ 3499563 w 4913268"/>
                <a:gd name="connsiteY67" fmla="*/ 10740972 h 10754714"/>
                <a:gd name="connsiteX68" fmla="*/ 3820483 w 4913268"/>
                <a:gd name="connsiteY68" fmla="*/ 10724853 h 10754714"/>
                <a:gd name="connsiteX69" fmla="*/ 3863467 w 4913268"/>
                <a:gd name="connsiteY69" fmla="*/ 10651095 h 10754714"/>
                <a:gd name="connsiteX70" fmla="*/ 3914756 w 4913268"/>
                <a:gd name="connsiteY70" fmla="*/ 10276934 h 10754714"/>
                <a:gd name="connsiteX71" fmla="*/ 4117956 w 4913268"/>
                <a:gd name="connsiteY71" fmla="*/ 9082645 h 10754714"/>
                <a:gd name="connsiteX72" fmla="*/ 4170011 w 4913268"/>
                <a:gd name="connsiteY72" fmla="*/ 8647566 h 10754714"/>
                <a:gd name="connsiteX73" fmla="*/ 4161486 w 4913268"/>
                <a:gd name="connsiteY73" fmla="*/ 7988815 h 10754714"/>
                <a:gd name="connsiteX74" fmla="*/ 4048340 w 4913268"/>
                <a:gd name="connsiteY74" fmla="*/ 7278630 h 10754714"/>
                <a:gd name="connsiteX75" fmla="*/ 3752447 w 4913268"/>
                <a:gd name="connsiteY75" fmla="*/ 6620032 h 10754714"/>
                <a:gd name="connsiteX76" fmla="*/ 3576297 w 4913268"/>
                <a:gd name="connsiteY76" fmla="*/ 6197379 h 10754714"/>
                <a:gd name="connsiteX77" fmla="*/ 3622656 w 4913268"/>
                <a:gd name="connsiteY77" fmla="*/ 5799695 h 10754714"/>
                <a:gd name="connsiteX78" fmla="*/ 3692994 w 4913268"/>
                <a:gd name="connsiteY78" fmla="*/ 5307326 h 10754714"/>
                <a:gd name="connsiteX79" fmla="*/ 3710579 w 4913268"/>
                <a:gd name="connsiteY79" fmla="*/ 5025972 h 10754714"/>
                <a:gd name="connsiteX80" fmla="*/ 3734304 w 4913268"/>
                <a:gd name="connsiteY80" fmla="*/ 5274111 h 10754714"/>
                <a:gd name="connsiteX81" fmla="*/ 3766752 w 4913268"/>
                <a:gd name="connsiteY81" fmla="*/ 5969680 h 10754714"/>
                <a:gd name="connsiteX82" fmla="*/ 3779452 w 4913268"/>
                <a:gd name="connsiteY82" fmla="*/ 6297438 h 10754714"/>
                <a:gd name="connsiteX83" fmla="*/ 3921594 w 4913268"/>
                <a:gd name="connsiteY83" fmla="*/ 6889941 h 10754714"/>
                <a:gd name="connsiteX84" fmla="*/ 4079856 w 4913268"/>
                <a:gd name="connsiteY84" fmla="*/ 7452649 h 10754714"/>
                <a:gd name="connsiteX85" fmla="*/ 4417591 w 4913268"/>
                <a:gd name="connsiteY85" fmla="*/ 8224698 h 10754714"/>
                <a:gd name="connsiteX86" fmla="*/ 4337935 w 4913268"/>
                <a:gd name="connsiteY86" fmla="*/ 8527032 h 10754714"/>
                <a:gd name="connsiteX87" fmla="*/ 4272671 w 4913268"/>
                <a:gd name="connsiteY87" fmla="*/ 8716702 h 10754714"/>
                <a:gd name="connsiteX88" fmla="*/ 4228348 w 4913268"/>
                <a:gd name="connsiteY88" fmla="*/ 9099741 h 10754714"/>
                <a:gd name="connsiteX89" fmla="*/ 4233233 w 4913268"/>
                <a:gd name="connsiteY89" fmla="*/ 9460714 h 10754714"/>
                <a:gd name="connsiteX90" fmla="*/ 4257656 w 4913268"/>
                <a:gd name="connsiteY90" fmla="*/ 9572572 h 10754714"/>
                <a:gd name="connsiteX91" fmla="*/ 4348510 w 4913268"/>
                <a:gd name="connsiteY91" fmla="*/ 9573549 h 10754714"/>
                <a:gd name="connsiteX92" fmla="*/ 4376840 w 4913268"/>
                <a:gd name="connsiteY92" fmla="*/ 9401122 h 10754714"/>
                <a:gd name="connsiteX93" fmla="*/ 4497369 w 4913268"/>
                <a:gd name="connsiteY93" fmla="*/ 8938864 h 10754714"/>
                <a:gd name="connsiteX94" fmla="*/ 4568712 w 4913268"/>
                <a:gd name="connsiteY94" fmla="*/ 8803648 h 10754714"/>
                <a:gd name="connsiteX95" fmla="*/ 4574667 w 4913268"/>
                <a:gd name="connsiteY95" fmla="*/ 9222834 h 10754714"/>
                <a:gd name="connsiteX96" fmla="*/ 4549267 w 4913268"/>
                <a:gd name="connsiteY96" fmla="*/ 9578434 h 10754714"/>
                <a:gd name="connsiteX97" fmla="*/ 4475998 w 4913268"/>
                <a:gd name="connsiteY97" fmla="*/ 9734741 h 10754714"/>
                <a:gd name="connsiteX98" fmla="*/ 4449133 w 4913268"/>
                <a:gd name="connsiteY98" fmla="*/ 9919868 h 10754714"/>
                <a:gd name="connsiteX99" fmla="*/ 4658194 w 4913268"/>
                <a:gd name="connsiteY99" fmla="*/ 9760630 h 10754714"/>
                <a:gd name="connsiteX100" fmla="*/ 4776890 w 4913268"/>
                <a:gd name="connsiteY100" fmla="*/ 9610672 h 10754714"/>
                <a:gd name="connsiteX101" fmla="*/ 4842344 w 4913268"/>
                <a:gd name="connsiteY101" fmla="*/ 9403076 h 10754714"/>
                <a:gd name="connsiteX102" fmla="*/ 4910240 w 4913268"/>
                <a:gd name="connsiteY102" fmla="*/ 9164218 h 10754714"/>
                <a:gd name="connsiteX103" fmla="*/ 4893633 w 4913268"/>
                <a:gd name="connsiteY103" fmla="*/ 8866257 h 10754714"/>
                <a:gd name="connsiteX104" fmla="*/ 4824201 w 4913268"/>
                <a:gd name="connsiteY104" fmla="*/ 8405010 h 10754714"/>
                <a:gd name="connsiteX105" fmla="*/ 4720438 w 4913268"/>
                <a:gd name="connsiteY105" fmla="*/ 7442321 h 10754714"/>
                <a:gd name="connsiteX106" fmla="*/ 4705086 w 4913268"/>
                <a:gd name="connsiteY106" fmla="*/ 6839978 h 10754714"/>
                <a:gd name="connsiteX107" fmla="*/ 4633144 w 4913268"/>
                <a:gd name="connsiteY107" fmla="*/ 6291786 h 10754714"/>
                <a:gd name="connsiteX108" fmla="*/ 4509423 w 4913268"/>
                <a:gd name="connsiteY108" fmla="*/ 5707864 h 10754714"/>
                <a:gd name="connsiteX109" fmla="*/ 4468950 w 4913268"/>
                <a:gd name="connsiteY109" fmla="*/ 4447075 h 10754714"/>
                <a:gd name="connsiteX110" fmla="*/ 4486334 w 4913268"/>
                <a:gd name="connsiteY110" fmla="*/ 3700756 h 10754714"/>
                <a:gd name="connsiteX111" fmla="*/ 4249079 w 4913268"/>
                <a:gd name="connsiteY111" fmla="*/ 3250383 h 10754714"/>
                <a:gd name="connsiteX112" fmla="*/ 3999320 w 4913268"/>
                <a:gd name="connsiteY112" fmla="*/ 3044455 h 10754714"/>
                <a:gd name="connsiteX113" fmla="*/ 3678324 w 4913268"/>
                <a:gd name="connsiteY113" fmla="*/ 2912933 h 10754714"/>
                <a:gd name="connsiteX114" fmla="*/ 3402429 w 4913268"/>
                <a:gd name="connsiteY114" fmla="*/ 2746113 h 10754714"/>
                <a:gd name="connsiteX115" fmla="*/ 3024779 w 4913268"/>
                <a:gd name="connsiteY115" fmla="*/ 2528957 h 10754714"/>
                <a:gd name="connsiteX116" fmla="*/ 2932566 w 4913268"/>
                <a:gd name="connsiteY116" fmla="*/ 2231809 h 10754714"/>
                <a:gd name="connsiteX117" fmla="*/ 2940426 w 4913268"/>
                <a:gd name="connsiteY117" fmla="*/ 1958709 h 10754714"/>
                <a:gd name="connsiteX118" fmla="*/ 3087631 w 4913268"/>
                <a:gd name="connsiteY118" fmla="*/ 1962420 h 10754714"/>
                <a:gd name="connsiteX119" fmla="*/ 3308412 w 4913268"/>
                <a:gd name="connsiteY119" fmla="*/ 2007437 h 10754714"/>
                <a:gd name="connsiteX120" fmla="*/ 3380634 w 4913268"/>
                <a:gd name="connsiteY120" fmla="*/ 1815438 h 10754714"/>
                <a:gd name="connsiteX121" fmla="*/ 3432360 w 4913268"/>
                <a:gd name="connsiteY121" fmla="*/ 1750548 h 10754714"/>
                <a:gd name="connsiteX122" fmla="*/ 3485784 w 4913268"/>
                <a:gd name="connsiteY122" fmla="*/ 1690329 h 10754714"/>
                <a:gd name="connsiteX123" fmla="*/ 3439004 w 4913268"/>
                <a:gd name="connsiteY123" fmla="*/ 1631133 h 10754714"/>
                <a:gd name="connsiteX124" fmla="*/ 3365938 w 4913268"/>
                <a:gd name="connsiteY124" fmla="*/ 1619405 h 10754714"/>
                <a:gd name="connsiteX125" fmla="*/ 3477932 w 4913268"/>
                <a:gd name="connsiteY125" fmla="*/ 1610647 h 10754714"/>
                <a:gd name="connsiteX126" fmla="*/ 3518349 w 4913268"/>
                <a:gd name="connsiteY126" fmla="*/ 1565149 h 10754714"/>
                <a:gd name="connsiteX127" fmla="*/ 3503574 w 4913268"/>
                <a:gd name="connsiteY127" fmla="*/ 1494543 h 10754714"/>
                <a:gd name="connsiteX128" fmla="*/ 3500145 w 4913268"/>
                <a:gd name="connsiteY128" fmla="*/ 1378545 h 10754714"/>
                <a:gd name="connsiteX129" fmla="*/ 3603161 w 4913268"/>
                <a:gd name="connsiteY129" fmla="*/ 1363631 h 10754714"/>
                <a:gd name="connsiteX130" fmla="*/ 3675904 w 4913268"/>
                <a:gd name="connsiteY130" fmla="*/ 1325671 h 10754714"/>
                <a:gd name="connsiteX131" fmla="*/ 3712134 w 4913268"/>
                <a:gd name="connsiteY131" fmla="*/ 1250378 h 10754714"/>
                <a:gd name="connsiteX132" fmla="*/ 3641346 w 4913268"/>
                <a:gd name="connsiteY132" fmla="*/ 1169402 h 10754714"/>
                <a:gd name="connsiteX133" fmla="*/ 3571294 w 4913268"/>
                <a:gd name="connsiteY133" fmla="*/ 1072201 h 10754714"/>
                <a:gd name="connsiteX134" fmla="*/ 3497984 w 4913268"/>
                <a:gd name="connsiteY134" fmla="*/ 916919 h 10754714"/>
                <a:gd name="connsiteX135" fmla="*/ 3535692 w 4913268"/>
                <a:gd name="connsiteY135" fmla="*/ 753285 h 10754714"/>
                <a:gd name="connsiteX136" fmla="*/ 3540116 w 4913268"/>
                <a:gd name="connsiteY136" fmla="*/ 414462 h 10754714"/>
                <a:gd name="connsiteX137" fmla="*/ 3230480 w 4913268"/>
                <a:gd name="connsiteY137" fmla="*/ 125796 h 10754714"/>
                <a:gd name="connsiteX138" fmla="*/ 2731150 w 4913268"/>
                <a:gd name="connsiteY138" fmla="*/ 9659 h 10754714"/>
                <a:gd name="connsiteX139" fmla="*/ 2127852 w 4913268"/>
                <a:gd name="connsiteY139" fmla="*/ 37014 h 10754714"/>
                <a:gd name="connsiteX140" fmla="*/ 1776271 w 4913268"/>
                <a:gd name="connsiteY140" fmla="*/ 278126 h 10754714"/>
                <a:gd name="connsiteX141" fmla="*/ 1639257 w 4913268"/>
                <a:gd name="connsiteY141" fmla="*/ 602343 h 10754714"/>
                <a:gd name="connsiteX142" fmla="*/ 1628634 w 4913268"/>
                <a:gd name="connsiteY142" fmla="*/ 1121429 h 10754714"/>
                <a:gd name="connsiteX143" fmla="*/ 1852730 w 4913268"/>
                <a:gd name="connsiteY143" fmla="*/ 1530531 h 10754714"/>
                <a:gd name="connsiteX144" fmla="*/ 2061231 w 4913268"/>
                <a:gd name="connsiteY144" fmla="*/ 1763495 h 10754714"/>
                <a:gd name="connsiteX145" fmla="*/ 2082540 w 4913268"/>
                <a:gd name="connsiteY145" fmla="*/ 2078352 h 10754714"/>
                <a:gd name="connsiteX146" fmla="*/ 2004871 w 4913268"/>
                <a:gd name="connsiteY146" fmla="*/ 2423449 h 10754714"/>
                <a:gd name="connsiteX147" fmla="*/ 1562185 w 4913268"/>
                <a:gd name="connsiteY147" fmla="*/ 2723226 h 10754714"/>
                <a:gd name="connsiteX148" fmla="*/ 1139317 w 4913268"/>
                <a:gd name="connsiteY148" fmla="*/ 2931170 h 10754714"/>
                <a:gd name="connsiteX0" fmla="*/ 1139317 w 4913268"/>
                <a:gd name="connsiteY0" fmla="*/ 2931170 h 10754714"/>
                <a:gd name="connsiteX1" fmla="*/ 521192 w 4913268"/>
                <a:gd name="connsiteY1" fmla="*/ 3258731 h 10754714"/>
                <a:gd name="connsiteX2" fmla="*/ 332099 w 4913268"/>
                <a:gd name="connsiteY2" fmla="*/ 4073332 h 10754714"/>
                <a:gd name="connsiteX3" fmla="*/ 354011 w 4913268"/>
                <a:gd name="connsiteY3" fmla="*/ 5051233 h 10754714"/>
                <a:gd name="connsiteX4" fmla="*/ 305583 w 4913268"/>
                <a:gd name="connsiteY4" fmla="*/ 5637805 h 10754714"/>
                <a:gd name="connsiteX5" fmla="*/ 145298 w 4913268"/>
                <a:gd name="connsiteY5" fmla="*/ 6479982 h 10754714"/>
                <a:gd name="connsiteX6" fmla="*/ 95824 w 4913268"/>
                <a:gd name="connsiteY6" fmla="*/ 7343234 h 10754714"/>
                <a:gd name="connsiteX7" fmla="*/ 83682 w 4913268"/>
                <a:gd name="connsiteY7" fmla="*/ 7974605 h 10754714"/>
                <a:gd name="connsiteX8" fmla="*/ 51583 w 4913268"/>
                <a:gd name="connsiteY8" fmla="*/ 8241724 h 10754714"/>
                <a:gd name="connsiteX9" fmla="*/ 51583 w 4913268"/>
                <a:gd name="connsiteY9" fmla="*/ 8511634 h 10754714"/>
                <a:gd name="connsiteX10" fmla="*/ 158486 w 4913268"/>
                <a:gd name="connsiteY10" fmla="*/ 8665988 h 10754714"/>
                <a:gd name="connsiteX11" fmla="*/ 105733 w 4913268"/>
                <a:gd name="connsiteY11" fmla="*/ 8718741 h 10754714"/>
                <a:gd name="connsiteX12" fmla="*/ 193656 w 4913268"/>
                <a:gd name="connsiteY12" fmla="*/ 8789080 h 10754714"/>
                <a:gd name="connsiteX13" fmla="*/ 211240 w 4913268"/>
                <a:gd name="connsiteY13" fmla="*/ 8859418 h 10754714"/>
                <a:gd name="connsiteX14" fmla="*/ 211240 w 4913268"/>
                <a:gd name="connsiteY14" fmla="*/ 8912172 h 10754714"/>
                <a:gd name="connsiteX15" fmla="*/ 158486 w 4913268"/>
                <a:gd name="connsiteY15" fmla="*/ 8982511 h 10754714"/>
                <a:gd name="connsiteX16" fmla="*/ 105733 w 4913268"/>
                <a:gd name="connsiteY16" fmla="*/ 9088018 h 10754714"/>
                <a:gd name="connsiteX17" fmla="*/ 52979 w 4913268"/>
                <a:gd name="connsiteY17" fmla="*/ 9422126 h 10754714"/>
                <a:gd name="connsiteX18" fmla="*/ 225 w 4913268"/>
                <a:gd name="connsiteY18" fmla="*/ 9685895 h 10754714"/>
                <a:gd name="connsiteX19" fmla="*/ 35394 w 4913268"/>
                <a:gd name="connsiteY19" fmla="*/ 9808988 h 10754714"/>
                <a:gd name="connsiteX20" fmla="*/ 70563 w 4913268"/>
                <a:gd name="connsiteY20" fmla="*/ 9967249 h 10754714"/>
                <a:gd name="connsiteX21" fmla="*/ 228825 w 4913268"/>
                <a:gd name="connsiteY21" fmla="*/ 10213434 h 10754714"/>
                <a:gd name="connsiteX22" fmla="*/ 422256 w 4913268"/>
                <a:gd name="connsiteY22" fmla="*/ 10389280 h 10754714"/>
                <a:gd name="connsiteX23" fmla="*/ 527763 w 4913268"/>
                <a:gd name="connsiteY23" fmla="*/ 10406864 h 10754714"/>
                <a:gd name="connsiteX24" fmla="*/ 562933 w 4913268"/>
                <a:gd name="connsiteY24" fmla="*/ 10389280 h 10754714"/>
                <a:gd name="connsiteX25" fmla="*/ 510179 w 4913268"/>
                <a:gd name="connsiteY25" fmla="*/ 10266188 h 10754714"/>
                <a:gd name="connsiteX26" fmla="*/ 457425 w 4913268"/>
                <a:gd name="connsiteY26" fmla="*/ 10195849 h 10754714"/>
                <a:gd name="connsiteX27" fmla="*/ 369502 w 4913268"/>
                <a:gd name="connsiteY27" fmla="*/ 10072757 h 10754714"/>
                <a:gd name="connsiteX28" fmla="*/ 351917 w 4913268"/>
                <a:gd name="connsiteY28" fmla="*/ 9756234 h 10754714"/>
                <a:gd name="connsiteX29" fmla="*/ 422256 w 4913268"/>
                <a:gd name="connsiteY29" fmla="*/ 9562803 h 10754714"/>
                <a:gd name="connsiteX30" fmla="*/ 422256 w 4913268"/>
                <a:gd name="connsiteY30" fmla="*/ 9527634 h 10754714"/>
                <a:gd name="connsiteX31" fmla="*/ 527763 w 4913268"/>
                <a:gd name="connsiteY31" fmla="*/ 9685895 h 10754714"/>
                <a:gd name="connsiteX32" fmla="*/ 510179 w 4913268"/>
                <a:gd name="connsiteY32" fmla="*/ 9844157 h 10754714"/>
                <a:gd name="connsiteX33" fmla="*/ 492594 w 4913268"/>
                <a:gd name="connsiteY33" fmla="*/ 10002418 h 10754714"/>
                <a:gd name="connsiteX34" fmla="*/ 492594 w 4913268"/>
                <a:gd name="connsiteY34" fmla="*/ 10072757 h 10754714"/>
                <a:gd name="connsiteX35" fmla="*/ 562933 w 4913268"/>
                <a:gd name="connsiteY35" fmla="*/ 10090341 h 10754714"/>
                <a:gd name="connsiteX36" fmla="*/ 615686 w 4913268"/>
                <a:gd name="connsiteY36" fmla="*/ 9844157 h 10754714"/>
                <a:gd name="connsiteX37" fmla="*/ 615686 w 4913268"/>
                <a:gd name="connsiteY37" fmla="*/ 9580388 h 10754714"/>
                <a:gd name="connsiteX38" fmla="*/ 562933 w 4913268"/>
                <a:gd name="connsiteY38" fmla="*/ 9228695 h 10754714"/>
                <a:gd name="connsiteX39" fmla="*/ 527763 w 4913268"/>
                <a:gd name="connsiteY39" fmla="*/ 9000095 h 10754714"/>
                <a:gd name="connsiteX40" fmla="*/ 492594 w 4913268"/>
                <a:gd name="connsiteY40" fmla="*/ 8771495 h 10754714"/>
                <a:gd name="connsiteX41" fmla="*/ 562933 w 4913268"/>
                <a:gd name="connsiteY41" fmla="*/ 8490141 h 10754714"/>
                <a:gd name="connsiteX42" fmla="*/ 502642 w 4913268"/>
                <a:gd name="connsiteY42" fmla="*/ 8128400 h 10754714"/>
                <a:gd name="connsiteX43" fmla="*/ 974382 w 4913268"/>
                <a:gd name="connsiteY43" fmla="*/ 6406581 h 10754714"/>
                <a:gd name="connsiteX44" fmla="*/ 1067405 w 4913268"/>
                <a:gd name="connsiteY44" fmla="*/ 5523365 h 10754714"/>
                <a:gd name="connsiteX45" fmla="*/ 1093998 w 4913268"/>
                <a:gd name="connsiteY45" fmla="*/ 5025719 h 10754714"/>
                <a:gd name="connsiteX46" fmla="*/ 1130115 w 4913268"/>
                <a:gd name="connsiteY46" fmla="*/ 5097781 h 10754714"/>
                <a:gd name="connsiteX47" fmla="*/ 1207423 w 4913268"/>
                <a:gd name="connsiteY47" fmla="*/ 5550695 h 10754714"/>
                <a:gd name="connsiteX48" fmla="*/ 1325236 w 4913268"/>
                <a:gd name="connsiteY48" fmla="*/ 6216246 h 10754714"/>
                <a:gd name="connsiteX49" fmla="*/ 1193086 w 4913268"/>
                <a:gd name="connsiteY49" fmla="*/ 6648629 h 10754714"/>
                <a:gd name="connsiteX50" fmla="*/ 822515 w 4913268"/>
                <a:gd name="connsiteY50" fmla="*/ 7682873 h 10754714"/>
                <a:gd name="connsiteX51" fmla="*/ 698306 w 4913268"/>
                <a:gd name="connsiteY51" fmla="*/ 8704786 h 10754714"/>
                <a:gd name="connsiteX52" fmla="*/ 861871 w 4913268"/>
                <a:gd name="connsiteY52" fmla="*/ 9773818 h 10754714"/>
                <a:gd name="connsiteX53" fmla="*/ 1020133 w 4913268"/>
                <a:gd name="connsiteY53" fmla="*/ 10512372 h 10754714"/>
                <a:gd name="connsiteX54" fmla="*/ 1090471 w 4913268"/>
                <a:gd name="connsiteY54" fmla="*/ 10723388 h 10754714"/>
                <a:gd name="connsiteX55" fmla="*/ 1178394 w 4913268"/>
                <a:gd name="connsiteY55" fmla="*/ 10723388 h 10754714"/>
                <a:gd name="connsiteX56" fmla="*/ 1948698 w 4913268"/>
                <a:gd name="connsiteY56" fmla="*/ 10748788 h 10754714"/>
                <a:gd name="connsiteX57" fmla="*/ 2338979 w 4913268"/>
                <a:gd name="connsiteY57" fmla="*/ 10731203 h 10754714"/>
                <a:gd name="connsiteX58" fmla="*/ 2356563 w 4913268"/>
                <a:gd name="connsiteY58" fmla="*/ 9914495 h 10754714"/>
                <a:gd name="connsiteX59" fmla="*/ 2338979 w 4913268"/>
                <a:gd name="connsiteY59" fmla="*/ 9351788 h 10754714"/>
                <a:gd name="connsiteX60" fmla="*/ 2310160 w 4913268"/>
                <a:gd name="connsiteY60" fmla="*/ 8936107 h 10754714"/>
                <a:gd name="connsiteX61" fmla="*/ 2479656 w 4913268"/>
                <a:gd name="connsiteY61" fmla="*/ 8947341 h 10754714"/>
                <a:gd name="connsiteX62" fmla="*/ 2549994 w 4913268"/>
                <a:gd name="connsiteY62" fmla="*/ 8964926 h 10754714"/>
                <a:gd name="connsiteX63" fmla="*/ 2532410 w 4913268"/>
                <a:gd name="connsiteY63" fmla="*/ 9175941 h 10754714"/>
                <a:gd name="connsiteX64" fmla="*/ 2497240 w 4913268"/>
                <a:gd name="connsiteY64" fmla="*/ 9685895 h 10754714"/>
                <a:gd name="connsiteX65" fmla="*/ 2514825 w 4913268"/>
                <a:gd name="connsiteY65" fmla="*/ 10740972 h 10754714"/>
                <a:gd name="connsiteX66" fmla="*/ 2757590 w 4913268"/>
                <a:gd name="connsiteY66" fmla="*/ 10742438 h 10754714"/>
                <a:gd name="connsiteX67" fmla="*/ 3499563 w 4913268"/>
                <a:gd name="connsiteY67" fmla="*/ 10740972 h 10754714"/>
                <a:gd name="connsiteX68" fmla="*/ 3820483 w 4913268"/>
                <a:gd name="connsiteY68" fmla="*/ 10724853 h 10754714"/>
                <a:gd name="connsiteX69" fmla="*/ 3863467 w 4913268"/>
                <a:gd name="connsiteY69" fmla="*/ 10651095 h 10754714"/>
                <a:gd name="connsiteX70" fmla="*/ 3914756 w 4913268"/>
                <a:gd name="connsiteY70" fmla="*/ 10276934 h 10754714"/>
                <a:gd name="connsiteX71" fmla="*/ 4117956 w 4913268"/>
                <a:gd name="connsiteY71" fmla="*/ 9082645 h 10754714"/>
                <a:gd name="connsiteX72" fmla="*/ 4170011 w 4913268"/>
                <a:gd name="connsiteY72" fmla="*/ 8647566 h 10754714"/>
                <a:gd name="connsiteX73" fmla="*/ 4161486 w 4913268"/>
                <a:gd name="connsiteY73" fmla="*/ 7988815 h 10754714"/>
                <a:gd name="connsiteX74" fmla="*/ 4048340 w 4913268"/>
                <a:gd name="connsiteY74" fmla="*/ 7278630 h 10754714"/>
                <a:gd name="connsiteX75" fmla="*/ 3752447 w 4913268"/>
                <a:gd name="connsiteY75" fmla="*/ 6620032 h 10754714"/>
                <a:gd name="connsiteX76" fmla="*/ 3576297 w 4913268"/>
                <a:gd name="connsiteY76" fmla="*/ 6197379 h 10754714"/>
                <a:gd name="connsiteX77" fmla="*/ 3622656 w 4913268"/>
                <a:gd name="connsiteY77" fmla="*/ 5799695 h 10754714"/>
                <a:gd name="connsiteX78" fmla="*/ 3692994 w 4913268"/>
                <a:gd name="connsiteY78" fmla="*/ 5307326 h 10754714"/>
                <a:gd name="connsiteX79" fmla="*/ 3710579 w 4913268"/>
                <a:gd name="connsiteY79" fmla="*/ 5025972 h 10754714"/>
                <a:gd name="connsiteX80" fmla="*/ 3734304 w 4913268"/>
                <a:gd name="connsiteY80" fmla="*/ 5274111 h 10754714"/>
                <a:gd name="connsiteX81" fmla="*/ 3766752 w 4913268"/>
                <a:gd name="connsiteY81" fmla="*/ 5969680 h 10754714"/>
                <a:gd name="connsiteX82" fmla="*/ 3779452 w 4913268"/>
                <a:gd name="connsiteY82" fmla="*/ 6297438 h 10754714"/>
                <a:gd name="connsiteX83" fmla="*/ 3921594 w 4913268"/>
                <a:gd name="connsiteY83" fmla="*/ 6889941 h 10754714"/>
                <a:gd name="connsiteX84" fmla="*/ 4079856 w 4913268"/>
                <a:gd name="connsiteY84" fmla="*/ 7452649 h 10754714"/>
                <a:gd name="connsiteX85" fmla="*/ 4417591 w 4913268"/>
                <a:gd name="connsiteY85" fmla="*/ 8224698 h 10754714"/>
                <a:gd name="connsiteX86" fmla="*/ 4337935 w 4913268"/>
                <a:gd name="connsiteY86" fmla="*/ 8527032 h 10754714"/>
                <a:gd name="connsiteX87" fmla="*/ 4272671 w 4913268"/>
                <a:gd name="connsiteY87" fmla="*/ 8716702 h 10754714"/>
                <a:gd name="connsiteX88" fmla="*/ 4228348 w 4913268"/>
                <a:gd name="connsiteY88" fmla="*/ 9099741 h 10754714"/>
                <a:gd name="connsiteX89" fmla="*/ 4233233 w 4913268"/>
                <a:gd name="connsiteY89" fmla="*/ 9460714 h 10754714"/>
                <a:gd name="connsiteX90" fmla="*/ 4257656 w 4913268"/>
                <a:gd name="connsiteY90" fmla="*/ 9572572 h 10754714"/>
                <a:gd name="connsiteX91" fmla="*/ 4348510 w 4913268"/>
                <a:gd name="connsiteY91" fmla="*/ 9573549 h 10754714"/>
                <a:gd name="connsiteX92" fmla="*/ 4446670 w 4913268"/>
                <a:gd name="connsiteY92" fmla="*/ 9172774 h 10754714"/>
                <a:gd name="connsiteX93" fmla="*/ 4497369 w 4913268"/>
                <a:gd name="connsiteY93" fmla="*/ 8938864 h 10754714"/>
                <a:gd name="connsiteX94" fmla="*/ 4568712 w 4913268"/>
                <a:gd name="connsiteY94" fmla="*/ 8803648 h 10754714"/>
                <a:gd name="connsiteX95" fmla="*/ 4574667 w 4913268"/>
                <a:gd name="connsiteY95" fmla="*/ 9222834 h 10754714"/>
                <a:gd name="connsiteX96" fmla="*/ 4549267 w 4913268"/>
                <a:gd name="connsiteY96" fmla="*/ 9578434 h 10754714"/>
                <a:gd name="connsiteX97" fmla="*/ 4475998 w 4913268"/>
                <a:gd name="connsiteY97" fmla="*/ 9734741 h 10754714"/>
                <a:gd name="connsiteX98" fmla="*/ 4449133 w 4913268"/>
                <a:gd name="connsiteY98" fmla="*/ 9919868 h 10754714"/>
                <a:gd name="connsiteX99" fmla="*/ 4658194 w 4913268"/>
                <a:gd name="connsiteY99" fmla="*/ 9760630 h 10754714"/>
                <a:gd name="connsiteX100" fmla="*/ 4776890 w 4913268"/>
                <a:gd name="connsiteY100" fmla="*/ 9610672 h 10754714"/>
                <a:gd name="connsiteX101" fmla="*/ 4842344 w 4913268"/>
                <a:gd name="connsiteY101" fmla="*/ 9403076 h 10754714"/>
                <a:gd name="connsiteX102" fmla="*/ 4910240 w 4913268"/>
                <a:gd name="connsiteY102" fmla="*/ 9164218 h 10754714"/>
                <a:gd name="connsiteX103" fmla="*/ 4893633 w 4913268"/>
                <a:gd name="connsiteY103" fmla="*/ 8866257 h 10754714"/>
                <a:gd name="connsiteX104" fmla="*/ 4824201 w 4913268"/>
                <a:gd name="connsiteY104" fmla="*/ 8405010 h 10754714"/>
                <a:gd name="connsiteX105" fmla="*/ 4720438 w 4913268"/>
                <a:gd name="connsiteY105" fmla="*/ 7442321 h 10754714"/>
                <a:gd name="connsiteX106" fmla="*/ 4705086 w 4913268"/>
                <a:gd name="connsiteY106" fmla="*/ 6839978 h 10754714"/>
                <a:gd name="connsiteX107" fmla="*/ 4633144 w 4913268"/>
                <a:gd name="connsiteY107" fmla="*/ 6291786 h 10754714"/>
                <a:gd name="connsiteX108" fmla="*/ 4509423 w 4913268"/>
                <a:gd name="connsiteY108" fmla="*/ 5707864 h 10754714"/>
                <a:gd name="connsiteX109" fmla="*/ 4468950 w 4913268"/>
                <a:gd name="connsiteY109" fmla="*/ 4447075 h 10754714"/>
                <a:gd name="connsiteX110" fmla="*/ 4486334 w 4913268"/>
                <a:gd name="connsiteY110" fmla="*/ 3700756 h 10754714"/>
                <a:gd name="connsiteX111" fmla="*/ 4249079 w 4913268"/>
                <a:gd name="connsiteY111" fmla="*/ 3250383 h 10754714"/>
                <a:gd name="connsiteX112" fmla="*/ 3999320 w 4913268"/>
                <a:gd name="connsiteY112" fmla="*/ 3044455 h 10754714"/>
                <a:gd name="connsiteX113" fmla="*/ 3678324 w 4913268"/>
                <a:gd name="connsiteY113" fmla="*/ 2912933 h 10754714"/>
                <a:gd name="connsiteX114" fmla="*/ 3402429 w 4913268"/>
                <a:gd name="connsiteY114" fmla="*/ 2746113 h 10754714"/>
                <a:gd name="connsiteX115" fmla="*/ 3024779 w 4913268"/>
                <a:gd name="connsiteY115" fmla="*/ 2528957 h 10754714"/>
                <a:gd name="connsiteX116" fmla="*/ 2932566 w 4913268"/>
                <a:gd name="connsiteY116" fmla="*/ 2231809 h 10754714"/>
                <a:gd name="connsiteX117" fmla="*/ 2940426 w 4913268"/>
                <a:gd name="connsiteY117" fmla="*/ 1958709 h 10754714"/>
                <a:gd name="connsiteX118" fmla="*/ 3087631 w 4913268"/>
                <a:gd name="connsiteY118" fmla="*/ 1962420 h 10754714"/>
                <a:gd name="connsiteX119" fmla="*/ 3308412 w 4913268"/>
                <a:gd name="connsiteY119" fmla="*/ 2007437 h 10754714"/>
                <a:gd name="connsiteX120" fmla="*/ 3380634 w 4913268"/>
                <a:gd name="connsiteY120" fmla="*/ 1815438 h 10754714"/>
                <a:gd name="connsiteX121" fmla="*/ 3432360 w 4913268"/>
                <a:gd name="connsiteY121" fmla="*/ 1750548 h 10754714"/>
                <a:gd name="connsiteX122" fmla="*/ 3485784 w 4913268"/>
                <a:gd name="connsiteY122" fmla="*/ 1690329 h 10754714"/>
                <a:gd name="connsiteX123" fmla="*/ 3439004 w 4913268"/>
                <a:gd name="connsiteY123" fmla="*/ 1631133 h 10754714"/>
                <a:gd name="connsiteX124" fmla="*/ 3365938 w 4913268"/>
                <a:gd name="connsiteY124" fmla="*/ 1619405 h 10754714"/>
                <a:gd name="connsiteX125" fmla="*/ 3477932 w 4913268"/>
                <a:gd name="connsiteY125" fmla="*/ 1610647 h 10754714"/>
                <a:gd name="connsiteX126" fmla="*/ 3518349 w 4913268"/>
                <a:gd name="connsiteY126" fmla="*/ 1565149 h 10754714"/>
                <a:gd name="connsiteX127" fmla="*/ 3503574 w 4913268"/>
                <a:gd name="connsiteY127" fmla="*/ 1494543 h 10754714"/>
                <a:gd name="connsiteX128" fmla="*/ 3500145 w 4913268"/>
                <a:gd name="connsiteY128" fmla="*/ 1378545 h 10754714"/>
                <a:gd name="connsiteX129" fmla="*/ 3603161 w 4913268"/>
                <a:gd name="connsiteY129" fmla="*/ 1363631 h 10754714"/>
                <a:gd name="connsiteX130" fmla="*/ 3675904 w 4913268"/>
                <a:gd name="connsiteY130" fmla="*/ 1325671 h 10754714"/>
                <a:gd name="connsiteX131" fmla="*/ 3712134 w 4913268"/>
                <a:gd name="connsiteY131" fmla="*/ 1250378 h 10754714"/>
                <a:gd name="connsiteX132" fmla="*/ 3641346 w 4913268"/>
                <a:gd name="connsiteY132" fmla="*/ 1169402 h 10754714"/>
                <a:gd name="connsiteX133" fmla="*/ 3571294 w 4913268"/>
                <a:gd name="connsiteY133" fmla="*/ 1072201 h 10754714"/>
                <a:gd name="connsiteX134" fmla="*/ 3497984 w 4913268"/>
                <a:gd name="connsiteY134" fmla="*/ 916919 h 10754714"/>
                <a:gd name="connsiteX135" fmla="*/ 3535692 w 4913268"/>
                <a:gd name="connsiteY135" fmla="*/ 753285 h 10754714"/>
                <a:gd name="connsiteX136" fmla="*/ 3540116 w 4913268"/>
                <a:gd name="connsiteY136" fmla="*/ 414462 h 10754714"/>
                <a:gd name="connsiteX137" fmla="*/ 3230480 w 4913268"/>
                <a:gd name="connsiteY137" fmla="*/ 125796 h 10754714"/>
                <a:gd name="connsiteX138" fmla="*/ 2731150 w 4913268"/>
                <a:gd name="connsiteY138" fmla="*/ 9659 h 10754714"/>
                <a:gd name="connsiteX139" fmla="*/ 2127852 w 4913268"/>
                <a:gd name="connsiteY139" fmla="*/ 37014 h 10754714"/>
                <a:gd name="connsiteX140" fmla="*/ 1776271 w 4913268"/>
                <a:gd name="connsiteY140" fmla="*/ 278126 h 10754714"/>
                <a:gd name="connsiteX141" fmla="*/ 1639257 w 4913268"/>
                <a:gd name="connsiteY141" fmla="*/ 602343 h 10754714"/>
                <a:gd name="connsiteX142" fmla="*/ 1628634 w 4913268"/>
                <a:gd name="connsiteY142" fmla="*/ 1121429 h 10754714"/>
                <a:gd name="connsiteX143" fmla="*/ 1852730 w 4913268"/>
                <a:gd name="connsiteY143" fmla="*/ 1530531 h 10754714"/>
                <a:gd name="connsiteX144" fmla="*/ 2061231 w 4913268"/>
                <a:gd name="connsiteY144" fmla="*/ 1763495 h 10754714"/>
                <a:gd name="connsiteX145" fmla="*/ 2082540 w 4913268"/>
                <a:gd name="connsiteY145" fmla="*/ 2078352 h 10754714"/>
                <a:gd name="connsiteX146" fmla="*/ 2004871 w 4913268"/>
                <a:gd name="connsiteY146" fmla="*/ 2423449 h 10754714"/>
                <a:gd name="connsiteX147" fmla="*/ 1562185 w 4913268"/>
                <a:gd name="connsiteY147" fmla="*/ 2723226 h 10754714"/>
                <a:gd name="connsiteX148" fmla="*/ 1139317 w 4913268"/>
                <a:gd name="connsiteY148" fmla="*/ 2931170 h 10754714"/>
                <a:gd name="connsiteX0" fmla="*/ 1139317 w 4913268"/>
                <a:gd name="connsiteY0" fmla="*/ 2931170 h 10754714"/>
                <a:gd name="connsiteX1" fmla="*/ 521192 w 4913268"/>
                <a:gd name="connsiteY1" fmla="*/ 3258731 h 10754714"/>
                <a:gd name="connsiteX2" fmla="*/ 332099 w 4913268"/>
                <a:gd name="connsiteY2" fmla="*/ 4073332 h 10754714"/>
                <a:gd name="connsiteX3" fmla="*/ 354011 w 4913268"/>
                <a:gd name="connsiteY3" fmla="*/ 5051233 h 10754714"/>
                <a:gd name="connsiteX4" fmla="*/ 305583 w 4913268"/>
                <a:gd name="connsiteY4" fmla="*/ 5637805 h 10754714"/>
                <a:gd name="connsiteX5" fmla="*/ 145298 w 4913268"/>
                <a:gd name="connsiteY5" fmla="*/ 6479982 h 10754714"/>
                <a:gd name="connsiteX6" fmla="*/ 95824 w 4913268"/>
                <a:gd name="connsiteY6" fmla="*/ 7343234 h 10754714"/>
                <a:gd name="connsiteX7" fmla="*/ 83682 w 4913268"/>
                <a:gd name="connsiteY7" fmla="*/ 7974605 h 10754714"/>
                <a:gd name="connsiteX8" fmla="*/ 51583 w 4913268"/>
                <a:gd name="connsiteY8" fmla="*/ 8241724 h 10754714"/>
                <a:gd name="connsiteX9" fmla="*/ 51583 w 4913268"/>
                <a:gd name="connsiteY9" fmla="*/ 8511634 h 10754714"/>
                <a:gd name="connsiteX10" fmla="*/ 158486 w 4913268"/>
                <a:gd name="connsiteY10" fmla="*/ 8665988 h 10754714"/>
                <a:gd name="connsiteX11" fmla="*/ 105733 w 4913268"/>
                <a:gd name="connsiteY11" fmla="*/ 8718741 h 10754714"/>
                <a:gd name="connsiteX12" fmla="*/ 193656 w 4913268"/>
                <a:gd name="connsiteY12" fmla="*/ 8789080 h 10754714"/>
                <a:gd name="connsiteX13" fmla="*/ 211240 w 4913268"/>
                <a:gd name="connsiteY13" fmla="*/ 8859418 h 10754714"/>
                <a:gd name="connsiteX14" fmla="*/ 211240 w 4913268"/>
                <a:gd name="connsiteY14" fmla="*/ 8912172 h 10754714"/>
                <a:gd name="connsiteX15" fmla="*/ 158486 w 4913268"/>
                <a:gd name="connsiteY15" fmla="*/ 8982511 h 10754714"/>
                <a:gd name="connsiteX16" fmla="*/ 105733 w 4913268"/>
                <a:gd name="connsiteY16" fmla="*/ 9088018 h 10754714"/>
                <a:gd name="connsiteX17" fmla="*/ 52979 w 4913268"/>
                <a:gd name="connsiteY17" fmla="*/ 9422126 h 10754714"/>
                <a:gd name="connsiteX18" fmla="*/ 225 w 4913268"/>
                <a:gd name="connsiteY18" fmla="*/ 9685895 h 10754714"/>
                <a:gd name="connsiteX19" fmla="*/ 35394 w 4913268"/>
                <a:gd name="connsiteY19" fmla="*/ 9808988 h 10754714"/>
                <a:gd name="connsiteX20" fmla="*/ 70563 w 4913268"/>
                <a:gd name="connsiteY20" fmla="*/ 9967249 h 10754714"/>
                <a:gd name="connsiteX21" fmla="*/ 228825 w 4913268"/>
                <a:gd name="connsiteY21" fmla="*/ 10213434 h 10754714"/>
                <a:gd name="connsiteX22" fmla="*/ 422256 w 4913268"/>
                <a:gd name="connsiteY22" fmla="*/ 10389280 h 10754714"/>
                <a:gd name="connsiteX23" fmla="*/ 527763 w 4913268"/>
                <a:gd name="connsiteY23" fmla="*/ 10406864 h 10754714"/>
                <a:gd name="connsiteX24" fmla="*/ 562933 w 4913268"/>
                <a:gd name="connsiteY24" fmla="*/ 10389280 h 10754714"/>
                <a:gd name="connsiteX25" fmla="*/ 510179 w 4913268"/>
                <a:gd name="connsiteY25" fmla="*/ 10266188 h 10754714"/>
                <a:gd name="connsiteX26" fmla="*/ 457425 w 4913268"/>
                <a:gd name="connsiteY26" fmla="*/ 10195849 h 10754714"/>
                <a:gd name="connsiteX27" fmla="*/ 369502 w 4913268"/>
                <a:gd name="connsiteY27" fmla="*/ 10072757 h 10754714"/>
                <a:gd name="connsiteX28" fmla="*/ 351917 w 4913268"/>
                <a:gd name="connsiteY28" fmla="*/ 9756234 h 10754714"/>
                <a:gd name="connsiteX29" fmla="*/ 422256 w 4913268"/>
                <a:gd name="connsiteY29" fmla="*/ 9562803 h 10754714"/>
                <a:gd name="connsiteX30" fmla="*/ 422256 w 4913268"/>
                <a:gd name="connsiteY30" fmla="*/ 9527634 h 10754714"/>
                <a:gd name="connsiteX31" fmla="*/ 527763 w 4913268"/>
                <a:gd name="connsiteY31" fmla="*/ 9685895 h 10754714"/>
                <a:gd name="connsiteX32" fmla="*/ 510179 w 4913268"/>
                <a:gd name="connsiteY32" fmla="*/ 9844157 h 10754714"/>
                <a:gd name="connsiteX33" fmla="*/ 492594 w 4913268"/>
                <a:gd name="connsiteY33" fmla="*/ 10002418 h 10754714"/>
                <a:gd name="connsiteX34" fmla="*/ 492594 w 4913268"/>
                <a:gd name="connsiteY34" fmla="*/ 10072757 h 10754714"/>
                <a:gd name="connsiteX35" fmla="*/ 562933 w 4913268"/>
                <a:gd name="connsiteY35" fmla="*/ 10090341 h 10754714"/>
                <a:gd name="connsiteX36" fmla="*/ 615686 w 4913268"/>
                <a:gd name="connsiteY36" fmla="*/ 9844157 h 10754714"/>
                <a:gd name="connsiteX37" fmla="*/ 615686 w 4913268"/>
                <a:gd name="connsiteY37" fmla="*/ 9580388 h 10754714"/>
                <a:gd name="connsiteX38" fmla="*/ 562933 w 4913268"/>
                <a:gd name="connsiteY38" fmla="*/ 9228695 h 10754714"/>
                <a:gd name="connsiteX39" fmla="*/ 527763 w 4913268"/>
                <a:gd name="connsiteY39" fmla="*/ 9000095 h 10754714"/>
                <a:gd name="connsiteX40" fmla="*/ 492594 w 4913268"/>
                <a:gd name="connsiteY40" fmla="*/ 8771495 h 10754714"/>
                <a:gd name="connsiteX41" fmla="*/ 562933 w 4913268"/>
                <a:gd name="connsiteY41" fmla="*/ 8490141 h 10754714"/>
                <a:gd name="connsiteX42" fmla="*/ 502642 w 4913268"/>
                <a:gd name="connsiteY42" fmla="*/ 8128400 h 10754714"/>
                <a:gd name="connsiteX43" fmla="*/ 974382 w 4913268"/>
                <a:gd name="connsiteY43" fmla="*/ 6406581 h 10754714"/>
                <a:gd name="connsiteX44" fmla="*/ 1067405 w 4913268"/>
                <a:gd name="connsiteY44" fmla="*/ 5523365 h 10754714"/>
                <a:gd name="connsiteX45" fmla="*/ 1093998 w 4913268"/>
                <a:gd name="connsiteY45" fmla="*/ 5025719 h 10754714"/>
                <a:gd name="connsiteX46" fmla="*/ 1130115 w 4913268"/>
                <a:gd name="connsiteY46" fmla="*/ 5097781 h 10754714"/>
                <a:gd name="connsiteX47" fmla="*/ 1207423 w 4913268"/>
                <a:gd name="connsiteY47" fmla="*/ 5550695 h 10754714"/>
                <a:gd name="connsiteX48" fmla="*/ 1325236 w 4913268"/>
                <a:gd name="connsiteY48" fmla="*/ 6216246 h 10754714"/>
                <a:gd name="connsiteX49" fmla="*/ 1193086 w 4913268"/>
                <a:gd name="connsiteY49" fmla="*/ 6648629 h 10754714"/>
                <a:gd name="connsiteX50" fmla="*/ 822515 w 4913268"/>
                <a:gd name="connsiteY50" fmla="*/ 7682873 h 10754714"/>
                <a:gd name="connsiteX51" fmla="*/ 698306 w 4913268"/>
                <a:gd name="connsiteY51" fmla="*/ 8704786 h 10754714"/>
                <a:gd name="connsiteX52" fmla="*/ 861871 w 4913268"/>
                <a:gd name="connsiteY52" fmla="*/ 9773818 h 10754714"/>
                <a:gd name="connsiteX53" fmla="*/ 1020133 w 4913268"/>
                <a:gd name="connsiteY53" fmla="*/ 10512372 h 10754714"/>
                <a:gd name="connsiteX54" fmla="*/ 1090471 w 4913268"/>
                <a:gd name="connsiteY54" fmla="*/ 10723388 h 10754714"/>
                <a:gd name="connsiteX55" fmla="*/ 1178394 w 4913268"/>
                <a:gd name="connsiteY55" fmla="*/ 10723388 h 10754714"/>
                <a:gd name="connsiteX56" fmla="*/ 1948698 w 4913268"/>
                <a:gd name="connsiteY56" fmla="*/ 10748788 h 10754714"/>
                <a:gd name="connsiteX57" fmla="*/ 2338979 w 4913268"/>
                <a:gd name="connsiteY57" fmla="*/ 10731203 h 10754714"/>
                <a:gd name="connsiteX58" fmla="*/ 2356563 w 4913268"/>
                <a:gd name="connsiteY58" fmla="*/ 9914495 h 10754714"/>
                <a:gd name="connsiteX59" fmla="*/ 2338979 w 4913268"/>
                <a:gd name="connsiteY59" fmla="*/ 9351788 h 10754714"/>
                <a:gd name="connsiteX60" fmla="*/ 2310160 w 4913268"/>
                <a:gd name="connsiteY60" fmla="*/ 8936107 h 10754714"/>
                <a:gd name="connsiteX61" fmla="*/ 2479656 w 4913268"/>
                <a:gd name="connsiteY61" fmla="*/ 8947341 h 10754714"/>
                <a:gd name="connsiteX62" fmla="*/ 2549994 w 4913268"/>
                <a:gd name="connsiteY62" fmla="*/ 8964926 h 10754714"/>
                <a:gd name="connsiteX63" fmla="*/ 2532410 w 4913268"/>
                <a:gd name="connsiteY63" fmla="*/ 9175941 h 10754714"/>
                <a:gd name="connsiteX64" fmla="*/ 2497240 w 4913268"/>
                <a:gd name="connsiteY64" fmla="*/ 9685895 h 10754714"/>
                <a:gd name="connsiteX65" fmla="*/ 2514825 w 4913268"/>
                <a:gd name="connsiteY65" fmla="*/ 10740972 h 10754714"/>
                <a:gd name="connsiteX66" fmla="*/ 2757590 w 4913268"/>
                <a:gd name="connsiteY66" fmla="*/ 10742438 h 10754714"/>
                <a:gd name="connsiteX67" fmla="*/ 3499563 w 4913268"/>
                <a:gd name="connsiteY67" fmla="*/ 10740972 h 10754714"/>
                <a:gd name="connsiteX68" fmla="*/ 3820483 w 4913268"/>
                <a:gd name="connsiteY68" fmla="*/ 10724853 h 10754714"/>
                <a:gd name="connsiteX69" fmla="*/ 3863467 w 4913268"/>
                <a:gd name="connsiteY69" fmla="*/ 10651095 h 10754714"/>
                <a:gd name="connsiteX70" fmla="*/ 3914756 w 4913268"/>
                <a:gd name="connsiteY70" fmla="*/ 10276934 h 10754714"/>
                <a:gd name="connsiteX71" fmla="*/ 4117956 w 4913268"/>
                <a:gd name="connsiteY71" fmla="*/ 9082645 h 10754714"/>
                <a:gd name="connsiteX72" fmla="*/ 4170011 w 4913268"/>
                <a:gd name="connsiteY72" fmla="*/ 8647566 h 10754714"/>
                <a:gd name="connsiteX73" fmla="*/ 4161486 w 4913268"/>
                <a:gd name="connsiteY73" fmla="*/ 7988815 h 10754714"/>
                <a:gd name="connsiteX74" fmla="*/ 4048340 w 4913268"/>
                <a:gd name="connsiteY74" fmla="*/ 7278630 h 10754714"/>
                <a:gd name="connsiteX75" fmla="*/ 3752447 w 4913268"/>
                <a:gd name="connsiteY75" fmla="*/ 6620032 h 10754714"/>
                <a:gd name="connsiteX76" fmla="*/ 3576297 w 4913268"/>
                <a:gd name="connsiteY76" fmla="*/ 6197379 h 10754714"/>
                <a:gd name="connsiteX77" fmla="*/ 3622656 w 4913268"/>
                <a:gd name="connsiteY77" fmla="*/ 5799695 h 10754714"/>
                <a:gd name="connsiteX78" fmla="*/ 3692994 w 4913268"/>
                <a:gd name="connsiteY78" fmla="*/ 5307326 h 10754714"/>
                <a:gd name="connsiteX79" fmla="*/ 3710579 w 4913268"/>
                <a:gd name="connsiteY79" fmla="*/ 5025972 h 10754714"/>
                <a:gd name="connsiteX80" fmla="*/ 3734304 w 4913268"/>
                <a:gd name="connsiteY80" fmla="*/ 5274111 h 10754714"/>
                <a:gd name="connsiteX81" fmla="*/ 3766752 w 4913268"/>
                <a:gd name="connsiteY81" fmla="*/ 5969680 h 10754714"/>
                <a:gd name="connsiteX82" fmla="*/ 3779452 w 4913268"/>
                <a:gd name="connsiteY82" fmla="*/ 6297438 h 10754714"/>
                <a:gd name="connsiteX83" fmla="*/ 3921594 w 4913268"/>
                <a:gd name="connsiteY83" fmla="*/ 6889941 h 10754714"/>
                <a:gd name="connsiteX84" fmla="*/ 4079856 w 4913268"/>
                <a:gd name="connsiteY84" fmla="*/ 7452649 h 10754714"/>
                <a:gd name="connsiteX85" fmla="*/ 4417591 w 4913268"/>
                <a:gd name="connsiteY85" fmla="*/ 8224698 h 10754714"/>
                <a:gd name="connsiteX86" fmla="*/ 4337935 w 4913268"/>
                <a:gd name="connsiteY86" fmla="*/ 8527032 h 10754714"/>
                <a:gd name="connsiteX87" fmla="*/ 4272671 w 4913268"/>
                <a:gd name="connsiteY87" fmla="*/ 8716702 h 10754714"/>
                <a:gd name="connsiteX88" fmla="*/ 4228348 w 4913268"/>
                <a:gd name="connsiteY88" fmla="*/ 9099741 h 10754714"/>
                <a:gd name="connsiteX89" fmla="*/ 4233233 w 4913268"/>
                <a:gd name="connsiteY89" fmla="*/ 9460714 h 10754714"/>
                <a:gd name="connsiteX90" fmla="*/ 4257656 w 4913268"/>
                <a:gd name="connsiteY90" fmla="*/ 9572572 h 10754714"/>
                <a:gd name="connsiteX91" fmla="*/ 4346016 w 4913268"/>
                <a:gd name="connsiteY91" fmla="*/ 9349959 h 10754714"/>
                <a:gd name="connsiteX92" fmla="*/ 4446670 w 4913268"/>
                <a:gd name="connsiteY92" fmla="*/ 9172774 h 10754714"/>
                <a:gd name="connsiteX93" fmla="*/ 4497369 w 4913268"/>
                <a:gd name="connsiteY93" fmla="*/ 8938864 h 10754714"/>
                <a:gd name="connsiteX94" fmla="*/ 4568712 w 4913268"/>
                <a:gd name="connsiteY94" fmla="*/ 8803648 h 10754714"/>
                <a:gd name="connsiteX95" fmla="*/ 4574667 w 4913268"/>
                <a:gd name="connsiteY95" fmla="*/ 9222834 h 10754714"/>
                <a:gd name="connsiteX96" fmla="*/ 4549267 w 4913268"/>
                <a:gd name="connsiteY96" fmla="*/ 9578434 h 10754714"/>
                <a:gd name="connsiteX97" fmla="*/ 4475998 w 4913268"/>
                <a:gd name="connsiteY97" fmla="*/ 9734741 h 10754714"/>
                <a:gd name="connsiteX98" fmla="*/ 4449133 w 4913268"/>
                <a:gd name="connsiteY98" fmla="*/ 9919868 h 10754714"/>
                <a:gd name="connsiteX99" fmla="*/ 4658194 w 4913268"/>
                <a:gd name="connsiteY99" fmla="*/ 9760630 h 10754714"/>
                <a:gd name="connsiteX100" fmla="*/ 4776890 w 4913268"/>
                <a:gd name="connsiteY100" fmla="*/ 9610672 h 10754714"/>
                <a:gd name="connsiteX101" fmla="*/ 4842344 w 4913268"/>
                <a:gd name="connsiteY101" fmla="*/ 9403076 h 10754714"/>
                <a:gd name="connsiteX102" fmla="*/ 4910240 w 4913268"/>
                <a:gd name="connsiteY102" fmla="*/ 9164218 h 10754714"/>
                <a:gd name="connsiteX103" fmla="*/ 4893633 w 4913268"/>
                <a:gd name="connsiteY103" fmla="*/ 8866257 h 10754714"/>
                <a:gd name="connsiteX104" fmla="*/ 4824201 w 4913268"/>
                <a:gd name="connsiteY104" fmla="*/ 8405010 h 10754714"/>
                <a:gd name="connsiteX105" fmla="*/ 4720438 w 4913268"/>
                <a:gd name="connsiteY105" fmla="*/ 7442321 h 10754714"/>
                <a:gd name="connsiteX106" fmla="*/ 4705086 w 4913268"/>
                <a:gd name="connsiteY106" fmla="*/ 6839978 h 10754714"/>
                <a:gd name="connsiteX107" fmla="*/ 4633144 w 4913268"/>
                <a:gd name="connsiteY107" fmla="*/ 6291786 h 10754714"/>
                <a:gd name="connsiteX108" fmla="*/ 4509423 w 4913268"/>
                <a:gd name="connsiteY108" fmla="*/ 5707864 h 10754714"/>
                <a:gd name="connsiteX109" fmla="*/ 4468950 w 4913268"/>
                <a:gd name="connsiteY109" fmla="*/ 4447075 h 10754714"/>
                <a:gd name="connsiteX110" fmla="*/ 4486334 w 4913268"/>
                <a:gd name="connsiteY110" fmla="*/ 3700756 h 10754714"/>
                <a:gd name="connsiteX111" fmla="*/ 4249079 w 4913268"/>
                <a:gd name="connsiteY111" fmla="*/ 3250383 h 10754714"/>
                <a:gd name="connsiteX112" fmla="*/ 3999320 w 4913268"/>
                <a:gd name="connsiteY112" fmla="*/ 3044455 h 10754714"/>
                <a:gd name="connsiteX113" fmla="*/ 3678324 w 4913268"/>
                <a:gd name="connsiteY113" fmla="*/ 2912933 h 10754714"/>
                <a:gd name="connsiteX114" fmla="*/ 3402429 w 4913268"/>
                <a:gd name="connsiteY114" fmla="*/ 2746113 h 10754714"/>
                <a:gd name="connsiteX115" fmla="*/ 3024779 w 4913268"/>
                <a:gd name="connsiteY115" fmla="*/ 2528957 h 10754714"/>
                <a:gd name="connsiteX116" fmla="*/ 2932566 w 4913268"/>
                <a:gd name="connsiteY116" fmla="*/ 2231809 h 10754714"/>
                <a:gd name="connsiteX117" fmla="*/ 2940426 w 4913268"/>
                <a:gd name="connsiteY117" fmla="*/ 1958709 h 10754714"/>
                <a:gd name="connsiteX118" fmla="*/ 3087631 w 4913268"/>
                <a:gd name="connsiteY118" fmla="*/ 1962420 h 10754714"/>
                <a:gd name="connsiteX119" fmla="*/ 3308412 w 4913268"/>
                <a:gd name="connsiteY119" fmla="*/ 2007437 h 10754714"/>
                <a:gd name="connsiteX120" fmla="*/ 3380634 w 4913268"/>
                <a:gd name="connsiteY120" fmla="*/ 1815438 h 10754714"/>
                <a:gd name="connsiteX121" fmla="*/ 3432360 w 4913268"/>
                <a:gd name="connsiteY121" fmla="*/ 1750548 h 10754714"/>
                <a:gd name="connsiteX122" fmla="*/ 3485784 w 4913268"/>
                <a:gd name="connsiteY122" fmla="*/ 1690329 h 10754714"/>
                <a:gd name="connsiteX123" fmla="*/ 3439004 w 4913268"/>
                <a:gd name="connsiteY123" fmla="*/ 1631133 h 10754714"/>
                <a:gd name="connsiteX124" fmla="*/ 3365938 w 4913268"/>
                <a:gd name="connsiteY124" fmla="*/ 1619405 h 10754714"/>
                <a:gd name="connsiteX125" fmla="*/ 3477932 w 4913268"/>
                <a:gd name="connsiteY125" fmla="*/ 1610647 h 10754714"/>
                <a:gd name="connsiteX126" fmla="*/ 3518349 w 4913268"/>
                <a:gd name="connsiteY126" fmla="*/ 1565149 h 10754714"/>
                <a:gd name="connsiteX127" fmla="*/ 3503574 w 4913268"/>
                <a:gd name="connsiteY127" fmla="*/ 1494543 h 10754714"/>
                <a:gd name="connsiteX128" fmla="*/ 3500145 w 4913268"/>
                <a:gd name="connsiteY128" fmla="*/ 1378545 h 10754714"/>
                <a:gd name="connsiteX129" fmla="*/ 3603161 w 4913268"/>
                <a:gd name="connsiteY129" fmla="*/ 1363631 h 10754714"/>
                <a:gd name="connsiteX130" fmla="*/ 3675904 w 4913268"/>
                <a:gd name="connsiteY130" fmla="*/ 1325671 h 10754714"/>
                <a:gd name="connsiteX131" fmla="*/ 3712134 w 4913268"/>
                <a:gd name="connsiteY131" fmla="*/ 1250378 h 10754714"/>
                <a:gd name="connsiteX132" fmla="*/ 3641346 w 4913268"/>
                <a:gd name="connsiteY132" fmla="*/ 1169402 h 10754714"/>
                <a:gd name="connsiteX133" fmla="*/ 3571294 w 4913268"/>
                <a:gd name="connsiteY133" fmla="*/ 1072201 h 10754714"/>
                <a:gd name="connsiteX134" fmla="*/ 3497984 w 4913268"/>
                <a:gd name="connsiteY134" fmla="*/ 916919 h 10754714"/>
                <a:gd name="connsiteX135" fmla="*/ 3535692 w 4913268"/>
                <a:gd name="connsiteY135" fmla="*/ 753285 h 10754714"/>
                <a:gd name="connsiteX136" fmla="*/ 3540116 w 4913268"/>
                <a:gd name="connsiteY136" fmla="*/ 414462 h 10754714"/>
                <a:gd name="connsiteX137" fmla="*/ 3230480 w 4913268"/>
                <a:gd name="connsiteY137" fmla="*/ 125796 h 10754714"/>
                <a:gd name="connsiteX138" fmla="*/ 2731150 w 4913268"/>
                <a:gd name="connsiteY138" fmla="*/ 9659 h 10754714"/>
                <a:gd name="connsiteX139" fmla="*/ 2127852 w 4913268"/>
                <a:gd name="connsiteY139" fmla="*/ 37014 h 10754714"/>
                <a:gd name="connsiteX140" fmla="*/ 1776271 w 4913268"/>
                <a:gd name="connsiteY140" fmla="*/ 278126 h 10754714"/>
                <a:gd name="connsiteX141" fmla="*/ 1639257 w 4913268"/>
                <a:gd name="connsiteY141" fmla="*/ 602343 h 10754714"/>
                <a:gd name="connsiteX142" fmla="*/ 1628634 w 4913268"/>
                <a:gd name="connsiteY142" fmla="*/ 1121429 h 10754714"/>
                <a:gd name="connsiteX143" fmla="*/ 1852730 w 4913268"/>
                <a:gd name="connsiteY143" fmla="*/ 1530531 h 10754714"/>
                <a:gd name="connsiteX144" fmla="*/ 2061231 w 4913268"/>
                <a:gd name="connsiteY144" fmla="*/ 1763495 h 10754714"/>
                <a:gd name="connsiteX145" fmla="*/ 2082540 w 4913268"/>
                <a:gd name="connsiteY145" fmla="*/ 2078352 h 10754714"/>
                <a:gd name="connsiteX146" fmla="*/ 2004871 w 4913268"/>
                <a:gd name="connsiteY146" fmla="*/ 2423449 h 10754714"/>
                <a:gd name="connsiteX147" fmla="*/ 1562185 w 4913268"/>
                <a:gd name="connsiteY147" fmla="*/ 2723226 h 10754714"/>
                <a:gd name="connsiteX148" fmla="*/ 1139317 w 4913268"/>
                <a:gd name="connsiteY148" fmla="*/ 2931170 h 10754714"/>
                <a:gd name="connsiteX0" fmla="*/ 1139317 w 4913268"/>
                <a:gd name="connsiteY0" fmla="*/ 2931170 h 10754714"/>
                <a:gd name="connsiteX1" fmla="*/ 521192 w 4913268"/>
                <a:gd name="connsiteY1" fmla="*/ 3258731 h 10754714"/>
                <a:gd name="connsiteX2" fmla="*/ 332099 w 4913268"/>
                <a:gd name="connsiteY2" fmla="*/ 4073332 h 10754714"/>
                <a:gd name="connsiteX3" fmla="*/ 354011 w 4913268"/>
                <a:gd name="connsiteY3" fmla="*/ 5051233 h 10754714"/>
                <a:gd name="connsiteX4" fmla="*/ 305583 w 4913268"/>
                <a:gd name="connsiteY4" fmla="*/ 5637805 h 10754714"/>
                <a:gd name="connsiteX5" fmla="*/ 145298 w 4913268"/>
                <a:gd name="connsiteY5" fmla="*/ 6479982 h 10754714"/>
                <a:gd name="connsiteX6" fmla="*/ 95824 w 4913268"/>
                <a:gd name="connsiteY6" fmla="*/ 7343234 h 10754714"/>
                <a:gd name="connsiteX7" fmla="*/ 83682 w 4913268"/>
                <a:gd name="connsiteY7" fmla="*/ 7974605 h 10754714"/>
                <a:gd name="connsiteX8" fmla="*/ 51583 w 4913268"/>
                <a:gd name="connsiteY8" fmla="*/ 8241724 h 10754714"/>
                <a:gd name="connsiteX9" fmla="*/ 51583 w 4913268"/>
                <a:gd name="connsiteY9" fmla="*/ 8511634 h 10754714"/>
                <a:gd name="connsiteX10" fmla="*/ 158486 w 4913268"/>
                <a:gd name="connsiteY10" fmla="*/ 8665988 h 10754714"/>
                <a:gd name="connsiteX11" fmla="*/ 105733 w 4913268"/>
                <a:gd name="connsiteY11" fmla="*/ 8718741 h 10754714"/>
                <a:gd name="connsiteX12" fmla="*/ 193656 w 4913268"/>
                <a:gd name="connsiteY12" fmla="*/ 8789080 h 10754714"/>
                <a:gd name="connsiteX13" fmla="*/ 211240 w 4913268"/>
                <a:gd name="connsiteY13" fmla="*/ 8859418 h 10754714"/>
                <a:gd name="connsiteX14" fmla="*/ 211240 w 4913268"/>
                <a:gd name="connsiteY14" fmla="*/ 8912172 h 10754714"/>
                <a:gd name="connsiteX15" fmla="*/ 158486 w 4913268"/>
                <a:gd name="connsiteY15" fmla="*/ 8982511 h 10754714"/>
                <a:gd name="connsiteX16" fmla="*/ 105733 w 4913268"/>
                <a:gd name="connsiteY16" fmla="*/ 9088018 h 10754714"/>
                <a:gd name="connsiteX17" fmla="*/ 52979 w 4913268"/>
                <a:gd name="connsiteY17" fmla="*/ 9422126 h 10754714"/>
                <a:gd name="connsiteX18" fmla="*/ 225 w 4913268"/>
                <a:gd name="connsiteY18" fmla="*/ 9685895 h 10754714"/>
                <a:gd name="connsiteX19" fmla="*/ 35394 w 4913268"/>
                <a:gd name="connsiteY19" fmla="*/ 9808988 h 10754714"/>
                <a:gd name="connsiteX20" fmla="*/ 70563 w 4913268"/>
                <a:gd name="connsiteY20" fmla="*/ 9967249 h 10754714"/>
                <a:gd name="connsiteX21" fmla="*/ 228825 w 4913268"/>
                <a:gd name="connsiteY21" fmla="*/ 10213434 h 10754714"/>
                <a:gd name="connsiteX22" fmla="*/ 422256 w 4913268"/>
                <a:gd name="connsiteY22" fmla="*/ 10389280 h 10754714"/>
                <a:gd name="connsiteX23" fmla="*/ 527763 w 4913268"/>
                <a:gd name="connsiteY23" fmla="*/ 10406864 h 10754714"/>
                <a:gd name="connsiteX24" fmla="*/ 562933 w 4913268"/>
                <a:gd name="connsiteY24" fmla="*/ 10389280 h 10754714"/>
                <a:gd name="connsiteX25" fmla="*/ 510179 w 4913268"/>
                <a:gd name="connsiteY25" fmla="*/ 10266188 h 10754714"/>
                <a:gd name="connsiteX26" fmla="*/ 457425 w 4913268"/>
                <a:gd name="connsiteY26" fmla="*/ 10195849 h 10754714"/>
                <a:gd name="connsiteX27" fmla="*/ 369502 w 4913268"/>
                <a:gd name="connsiteY27" fmla="*/ 10072757 h 10754714"/>
                <a:gd name="connsiteX28" fmla="*/ 351917 w 4913268"/>
                <a:gd name="connsiteY28" fmla="*/ 9756234 h 10754714"/>
                <a:gd name="connsiteX29" fmla="*/ 422256 w 4913268"/>
                <a:gd name="connsiteY29" fmla="*/ 9562803 h 10754714"/>
                <a:gd name="connsiteX30" fmla="*/ 422256 w 4913268"/>
                <a:gd name="connsiteY30" fmla="*/ 9527634 h 10754714"/>
                <a:gd name="connsiteX31" fmla="*/ 527763 w 4913268"/>
                <a:gd name="connsiteY31" fmla="*/ 9685895 h 10754714"/>
                <a:gd name="connsiteX32" fmla="*/ 510179 w 4913268"/>
                <a:gd name="connsiteY32" fmla="*/ 9844157 h 10754714"/>
                <a:gd name="connsiteX33" fmla="*/ 492594 w 4913268"/>
                <a:gd name="connsiteY33" fmla="*/ 10002418 h 10754714"/>
                <a:gd name="connsiteX34" fmla="*/ 492594 w 4913268"/>
                <a:gd name="connsiteY34" fmla="*/ 10072757 h 10754714"/>
                <a:gd name="connsiteX35" fmla="*/ 562933 w 4913268"/>
                <a:gd name="connsiteY35" fmla="*/ 10090341 h 10754714"/>
                <a:gd name="connsiteX36" fmla="*/ 615686 w 4913268"/>
                <a:gd name="connsiteY36" fmla="*/ 9844157 h 10754714"/>
                <a:gd name="connsiteX37" fmla="*/ 615686 w 4913268"/>
                <a:gd name="connsiteY37" fmla="*/ 9580388 h 10754714"/>
                <a:gd name="connsiteX38" fmla="*/ 562933 w 4913268"/>
                <a:gd name="connsiteY38" fmla="*/ 9228695 h 10754714"/>
                <a:gd name="connsiteX39" fmla="*/ 527763 w 4913268"/>
                <a:gd name="connsiteY39" fmla="*/ 9000095 h 10754714"/>
                <a:gd name="connsiteX40" fmla="*/ 492594 w 4913268"/>
                <a:gd name="connsiteY40" fmla="*/ 8771495 h 10754714"/>
                <a:gd name="connsiteX41" fmla="*/ 562933 w 4913268"/>
                <a:gd name="connsiteY41" fmla="*/ 8490141 h 10754714"/>
                <a:gd name="connsiteX42" fmla="*/ 502642 w 4913268"/>
                <a:gd name="connsiteY42" fmla="*/ 8128400 h 10754714"/>
                <a:gd name="connsiteX43" fmla="*/ 974382 w 4913268"/>
                <a:gd name="connsiteY43" fmla="*/ 6406581 h 10754714"/>
                <a:gd name="connsiteX44" fmla="*/ 1067405 w 4913268"/>
                <a:gd name="connsiteY44" fmla="*/ 5523365 h 10754714"/>
                <a:gd name="connsiteX45" fmla="*/ 1093998 w 4913268"/>
                <a:gd name="connsiteY45" fmla="*/ 5025719 h 10754714"/>
                <a:gd name="connsiteX46" fmla="*/ 1130115 w 4913268"/>
                <a:gd name="connsiteY46" fmla="*/ 5097781 h 10754714"/>
                <a:gd name="connsiteX47" fmla="*/ 1207423 w 4913268"/>
                <a:gd name="connsiteY47" fmla="*/ 5550695 h 10754714"/>
                <a:gd name="connsiteX48" fmla="*/ 1325236 w 4913268"/>
                <a:gd name="connsiteY48" fmla="*/ 6216246 h 10754714"/>
                <a:gd name="connsiteX49" fmla="*/ 1193086 w 4913268"/>
                <a:gd name="connsiteY49" fmla="*/ 6648629 h 10754714"/>
                <a:gd name="connsiteX50" fmla="*/ 822515 w 4913268"/>
                <a:gd name="connsiteY50" fmla="*/ 7682873 h 10754714"/>
                <a:gd name="connsiteX51" fmla="*/ 698306 w 4913268"/>
                <a:gd name="connsiteY51" fmla="*/ 8704786 h 10754714"/>
                <a:gd name="connsiteX52" fmla="*/ 861871 w 4913268"/>
                <a:gd name="connsiteY52" fmla="*/ 9773818 h 10754714"/>
                <a:gd name="connsiteX53" fmla="*/ 1020133 w 4913268"/>
                <a:gd name="connsiteY53" fmla="*/ 10512372 h 10754714"/>
                <a:gd name="connsiteX54" fmla="*/ 1090471 w 4913268"/>
                <a:gd name="connsiteY54" fmla="*/ 10723388 h 10754714"/>
                <a:gd name="connsiteX55" fmla="*/ 1178394 w 4913268"/>
                <a:gd name="connsiteY55" fmla="*/ 10723388 h 10754714"/>
                <a:gd name="connsiteX56" fmla="*/ 1948698 w 4913268"/>
                <a:gd name="connsiteY56" fmla="*/ 10748788 h 10754714"/>
                <a:gd name="connsiteX57" fmla="*/ 2338979 w 4913268"/>
                <a:gd name="connsiteY57" fmla="*/ 10731203 h 10754714"/>
                <a:gd name="connsiteX58" fmla="*/ 2356563 w 4913268"/>
                <a:gd name="connsiteY58" fmla="*/ 9914495 h 10754714"/>
                <a:gd name="connsiteX59" fmla="*/ 2338979 w 4913268"/>
                <a:gd name="connsiteY59" fmla="*/ 9351788 h 10754714"/>
                <a:gd name="connsiteX60" fmla="*/ 2310160 w 4913268"/>
                <a:gd name="connsiteY60" fmla="*/ 8936107 h 10754714"/>
                <a:gd name="connsiteX61" fmla="*/ 2479656 w 4913268"/>
                <a:gd name="connsiteY61" fmla="*/ 8947341 h 10754714"/>
                <a:gd name="connsiteX62" fmla="*/ 2549994 w 4913268"/>
                <a:gd name="connsiteY62" fmla="*/ 8964926 h 10754714"/>
                <a:gd name="connsiteX63" fmla="*/ 2532410 w 4913268"/>
                <a:gd name="connsiteY63" fmla="*/ 9175941 h 10754714"/>
                <a:gd name="connsiteX64" fmla="*/ 2497240 w 4913268"/>
                <a:gd name="connsiteY64" fmla="*/ 9685895 h 10754714"/>
                <a:gd name="connsiteX65" fmla="*/ 2514825 w 4913268"/>
                <a:gd name="connsiteY65" fmla="*/ 10740972 h 10754714"/>
                <a:gd name="connsiteX66" fmla="*/ 2757590 w 4913268"/>
                <a:gd name="connsiteY66" fmla="*/ 10742438 h 10754714"/>
                <a:gd name="connsiteX67" fmla="*/ 3499563 w 4913268"/>
                <a:gd name="connsiteY67" fmla="*/ 10740972 h 10754714"/>
                <a:gd name="connsiteX68" fmla="*/ 3820483 w 4913268"/>
                <a:gd name="connsiteY68" fmla="*/ 10724853 h 10754714"/>
                <a:gd name="connsiteX69" fmla="*/ 3863467 w 4913268"/>
                <a:gd name="connsiteY69" fmla="*/ 10651095 h 10754714"/>
                <a:gd name="connsiteX70" fmla="*/ 3914756 w 4913268"/>
                <a:gd name="connsiteY70" fmla="*/ 10276934 h 10754714"/>
                <a:gd name="connsiteX71" fmla="*/ 4117956 w 4913268"/>
                <a:gd name="connsiteY71" fmla="*/ 9082645 h 10754714"/>
                <a:gd name="connsiteX72" fmla="*/ 4170011 w 4913268"/>
                <a:gd name="connsiteY72" fmla="*/ 8647566 h 10754714"/>
                <a:gd name="connsiteX73" fmla="*/ 4161486 w 4913268"/>
                <a:gd name="connsiteY73" fmla="*/ 7988815 h 10754714"/>
                <a:gd name="connsiteX74" fmla="*/ 4048340 w 4913268"/>
                <a:gd name="connsiteY74" fmla="*/ 7278630 h 10754714"/>
                <a:gd name="connsiteX75" fmla="*/ 3752447 w 4913268"/>
                <a:gd name="connsiteY75" fmla="*/ 6620032 h 10754714"/>
                <a:gd name="connsiteX76" fmla="*/ 3576297 w 4913268"/>
                <a:gd name="connsiteY76" fmla="*/ 6197379 h 10754714"/>
                <a:gd name="connsiteX77" fmla="*/ 3622656 w 4913268"/>
                <a:gd name="connsiteY77" fmla="*/ 5799695 h 10754714"/>
                <a:gd name="connsiteX78" fmla="*/ 3692994 w 4913268"/>
                <a:gd name="connsiteY78" fmla="*/ 5307326 h 10754714"/>
                <a:gd name="connsiteX79" fmla="*/ 3710579 w 4913268"/>
                <a:gd name="connsiteY79" fmla="*/ 5025972 h 10754714"/>
                <a:gd name="connsiteX80" fmla="*/ 3734304 w 4913268"/>
                <a:gd name="connsiteY80" fmla="*/ 5274111 h 10754714"/>
                <a:gd name="connsiteX81" fmla="*/ 3766752 w 4913268"/>
                <a:gd name="connsiteY81" fmla="*/ 5969680 h 10754714"/>
                <a:gd name="connsiteX82" fmla="*/ 3779452 w 4913268"/>
                <a:gd name="connsiteY82" fmla="*/ 6297438 h 10754714"/>
                <a:gd name="connsiteX83" fmla="*/ 3921594 w 4913268"/>
                <a:gd name="connsiteY83" fmla="*/ 6889941 h 10754714"/>
                <a:gd name="connsiteX84" fmla="*/ 4079856 w 4913268"/>
                <a:gd name="connsiteY84" fmla="*/ 7452649 h 10754714"/>
                <a:gd name="connsiteX85" fmla="*/ 4417591 w 4913268"/>
                <a:gd name="connsiteY85" fmla="*/ 8224698 h 10754714"/>
                <a:gd name="connsiteX86" fmla="*/ 4337935 w 4913268"/>
                <a:gd name="connsiteY86" fmla="*/ 8527032 h 10754714"/>
                <a:gd name="connsiteX87" fmla="*/ 4272671 w 4913268"/>
                <a:gd name="connsiteY87" fmla="*/ 8716702 h 10754714"/>
                <a:gd name="connsiteX88" fmla="*/ 4228348 w 4913268"/>
                <a:gd name="connsiteY88" fmla="*/ 9099741 h 10754714"/>
                <a:gd name="connsiteX89" fmla="*/ 4245703 w 4913268"/>
                <a:gd name="connsiteY89" fmla="*/ 9317996 h 10754714"/>
                <a:gd name="connsiteX90" fmla="*/ 4257656 w 4913268"/>
                <a:gd name="connsiteY90" fmla="*/ 9572572 h 10754714"/>
                <a:gd name="connsiteX91" fmla="*/ 4346016 w 4913268"/>
                <a:gd name="connsiteY91" fmla="*/ 9349959 h 10754714"/>
                <a:gd name="connsiteX92" fmla="*/ 4446670 w 4913268"/>
                <a:gd name="connsiteY92" fmla="*/ 9172774 h 10754714"/>
                <a:gd name="connsiteX93" fmla="*/ 4497369 w 4913268"/>
                <a:gd name="connsiteY93" fmla="*/ 8938864 h 10754714"/>
                <a:gd name="connsiteX94" fmla="*/ 4568712 w 4913268"/>
                <a:gd name="connsiteY94" fmla="*/ 8803648 h 10754714"/>
                <a:gd name="connsiteX95" fmla="*/ 4574667 w 4913268"/>
                <a:gd name="connsiteY95" fmla="*/ 9222834 h 10754714"/>
                <a:gd name="connsiteX96" fmla="*/ 4549267 w 4913268"/>
                <a:gd name="connsiteY96" fmla="*/ 9578434 h 10754714"/>
                <a:gd name="connsiteX97" fmla="*/ 4475998 w 4913268"/>
                <a:gd name="connsiteY97" fmla="*/ 9734741 h 10754714"/>
                <a:gd name="connsiteX98" fmla="*/ 4449133 w 4913268"/>
                <a:gd name="connsiteY98" fmla="*/ 9919868 h 10754714"/>
                <a:gd name="connsiteX99" fmla="*/ 4658194 w 4913268"/>
                <a:gd name="connsiteY99" fmla="*/ 9760630 h 10754714"/>
                <a:gd name="connsiteX100" fmla="*/ 4776890 w 4913268"/>
                <a:gd name="connsiteY100" fmla="*/ 9610672 h 10754714"/>
                <a:gd name="connsiteX101" fmla="*/ 4842344 w 4913268"/>
                <a:gd name="connsiteY101" fmla="*/ 9403076 h 10754714"/>
                <a:gd name="connsiteX102" fmla="*/ 4910240 w 4913268"/>
                <a:gd name="connsiteY102" fmla="*/ 9164218 h 10754714"/>
                <a:gd name="connsiteX103" fmla="*/ 4893633 w 4913268"/>
                <a:gd name="connsiteY103" fmla="*/ 8866257 h 10754714"/>
                <a:gd name="connsiteX104" fmla="*/ 4824201 w 4913268"/>
                <a:gd name="connsiteY104" fmla="*/ 8405010 h 10754714"/>
                <a:gd name="connsiteX105" fmla="*/ 4720438 w 4913268"/>
                <a:gd name="connsiteY105" fmla="*/ 7442321 h 10754714"/>
                <a:gd name="connsiteX106" fmla="*/ 4705086 w 4913268"/>
                <a:gd name="connsiteY106" fmla="*/ 6839978 h 10754714"/>
                <a:gd name="connsiteX107" fmla="*/ 4633144 w 4913268"/>
                <a:gd name="connsiteY107" fmla="*/ 6291786 h 10754714"/>
                <a:gd name="connsiteX108" fmla="*/ 4509423 w 4913268"/>
                <a:gd name="connsiteY108" fmla="*/ 5707864 h 10754714"/>
                <a:gd name="connsiteX109" fmla="*/ 4468950 w 4913268"/>
                <a:gd name="connsiteY109" fmla="*/ 4447075 h 10754714"/>
                <a:gd name="connsiteX110" fmla="*/ 4486334 w 4913268"/>
                <a:gd name="connsiteY110" fmla="*/ 3700756 h 10754714"/>
                <a:gd name="connsiteX111" fmla="*/ 4249079 w 4913268"/>
                <a:gd name="connsiteY111" fmla="*/ 3250383 h 10754714"/>
                <a:gd name="connsiteX112" fmla="*/ 3999320 w 4913268"/>
                <a:gd name="connsiteY112" fmla="*/ 3044455 h 10754714"/>
                <a:gd name="connsiteX113" fmla="*/ 3678324 w 4913268"/>
                <a:gd name="connsiteY113" fmla="*/ 2912933 h 10754714"/>
                <a:gd name="connsiteX114" fmla="*/ 3402429 w 4913268"/>
                <a:gd name="connsiteY114" fmla="*/ 2746113 h 10754714"/>
                <a:gd name="connsiteX115" fmla="*/ 3024779 w 4913268"/>
                <a:gd name="connsiteY115" fmla="*/ 2528957 h 10754714"/>
                <a:gd name="connsiteX116" fmla="*/ 2932566 w 4913268"/>
                <a:gd name="connsiteY116" fmla="*/ 2231809 h 10754714"/>
                <a:gd name="connsiteX117" fmla="*/ 2940426 w 4913268"/>
                <a:gd name="connsiteY117" fmla="*/ 1958709 h 10754714"/>
                <a:gd name="connsiteX118" fmla="*/ 3087631 w 4913268"/>
                <a:gd name="connsiteY118" fmla="*/ 1962420 h 10754714"/>
                <a:gd name="connsiteX119" fmla="*/ 3308412 w 4913268"/>
                <a:gd name="connsiteY119" fmla="*/ 2007437 h 10754714"/>
                <a:gd name="connsiteX120" fmla="*/ 3380634 w 4913268"/>
                <a:gd name="connsiteY120" fmla="*/ 1815438 h 10754714"/>
                <a:gd name="connsiteX121" fmla="*/ 3432360 w 4913268"/>
                <a:gd name="connsiteY121" fmla="*/ 1750548 h 10754714"/>
                <a:gd name="connsiteX122" fmla="*/ 3485784 w 4913268"/>
                <a:gd name="connsiteY122" fmla="*/ 1690329 h 10754714"/>
                <a:gd name="connsiteX123" fmla="*/ 3439004 w 4913268"/>
                <a:gd name="connsiteY123" fmla="*/ 1631133 h 10754714"/>
                <a:gd name="connsiteX124" fmla="*/ 3365938 w 4913268"/>
                <a:gd name="connsiteY124" fmla="*/ 1619405 h 10754714"/>
                <a:gd name="connsiteX125" fmla="*/ 3477932 w 4913268"/>
                <a:gd name="connsiteY125" fmla="*/ 1610647 h 10754714"/>
                <a:gd name="connsiteX126" fmla="*/ 3518349 w 4913268"/>
                <a:gd name="connsiteY126" fmla="*/ 1565149 h 10754714"/>
                <a:gd name="connsiteX127" fmla="*/ 3503574 w 4913268"/>
                <a:gd name="connsiteY127" fmla="*/ 1494543 h 10754714"/>
                <a:gd name="connsiteX128" fmla="*/ 3500145 w 4913268"/>
                <a:gd name="connsiteY128" fmla="*/ 1378545 h 10754714"/>
                <a:gd name="connsiteX129" fmla="*/ 3603161 w 4913268"/>
                <a:gd name="connsiteY129" fmla="*/ 1363631 h 10754714"/>
                <a:gd name="connsiteX130" fmla="*/ 3675904 w 4913268"/>
                <a:gd name="connsiteY130" fmla="*/ 1325671 h 10754714"/>
                <a:gd name="connsiteX131" fmla="*/ 3712134 w 4913268"/>
                <a:gd name="connsiteY131" fmla="*/ 1250378 h 10754714"/>
                <a:gd name="connsiteX132" fmla="*/ 3641346 w 4913268"/>
                <a:gd name="connsiteY132" fmla="*/ 1169402 h 10754714"/>
                <a:gd name="connsiteX133" fmla="*/ 3571294 w 4913268"/>
                <a:gd name="connsiteY133" fmla="*/ 1072201 h 10754714"/>
                <a:gd name="connsiteX134" fmla="*/ 3497984 w 4913268"/>
                <a:gd name="connsiteY134" fmla="*/ 916919 h 10754714"/>
                <a:gd name="connsiteX135" fmla="*/ 3535692 w 4913268"/>
                <a:gd name="connsiteY135" fmla="*/ 753285 h 10754714"/>
                <a:gd name="connsiteX136" fmla="*/ 3540116 w 4913268"/>
                <a:gd name="connsiteY136" fmla="*/ 414462 h 10754714"/>
                <a:gd name="connsiteX137" fmla="*/ 3230480 w 4913268"/>
                <a:gd name="connsiteY137" fmla="*/ 125796 h 10754714"/>
                <a:gd name="connsiteX138" fmla="*/ 2731150 w 4913268"/>
                <a:gd name="connsiteY138" fmla="*/ 9659 h 10754714"/>
                <a:gd name="connsiteX139" fmla="*/ 2127852 w 4913268"/>
                <a:gd name="connsiteY139" fmla="*/ 37014 h 10754714"/>
                <a:gd name="connsiteX140" fmla="*/ 1776271 w 4913268"/>
                <a:gd name="connsiteY140" fmla="*/ 278126 h 10754714"/>
                <a:gd name="connsiteX141" fmla="*/ 1639257 w 4913268"/>
                <a:gd name="connsiteY141" fmla="*/ 602343 h 10754714"/>
                <a:gd name="connsiteX142" fmla="*/ 1628634 w 4913268"/>
                <a:gd name="connsiteY142" fmla="*/ 1121429 h 10754714"/>
                <a:gd name="connsiteX143" fmla="*/ 1852730 w 4913268"/>
                <a:gd name="connsiteY143" fmla="*/ 1530531 h 10754714"/>
                <a:gd name="connsiteX144" fmla="*/ 2061231 w 4913268"/>
                <a:gd name="connsiteY144" fmla="*/ 1763495 h 10754714"/>
                <a:gd name="connsiteX145" fmla="*/ 2082540 w 4913268"/>
                <a:gd name="connsiteY145" fmla="*/ 2078352 h 10754714"/>
                <a:gd name="connsiteX146" fmla="*/ 2004871 w 4913268"/>
                <a:gd name="connsiteY146" fmla="*/ 2423449 h 10754714"/>
                <a:gd name="connsiteX147" fmla="*/ 1562185 w 4913268"/>
                <a:gd name="connsiteY147" fmla="*/ 2723226 h 10754714"/>
                <a:gd name="connsiteX148" fmla="*/ 1139317 w 4913268"/>
                <a:gd name="connsiteY148" fmla="*/ 2931170 h 10754714"/>
                <a:gd name="connsiteX0" fmla="*/ 1139317 w 4913268"/>
                <a:gd name="connsiteY0" fmla="*/ 2931170 h 10754714"/>
                <a:gd name="connsiteX1" fmla="*/ 521192 w 4913268"/>
                <a:gd name="connsiteY1" fmla="*/ 3258731 h 10754714"/>
                <a:gd name="connsiteX2" fmla="*/ 332099 w 4913268"/>
                <a:gd name="connsiteY2" fmla="*/ 4073332 h 10754714"/>
                <a:gd name="connsiteX3" fmla="*/ 354011 w 4913268"/>
                <a:gd name="connsiteY3" fmla="*/ 5051233 h 10754714"/>
                <a:gd name="connsiteX4" fmla="*/ 305583 w 4913268"/>
                <a:gd name="connsiteY4" fmla="*/ 5637805 h 10754714"/>
                <a:gd name="connsiteX5" fmla="*/ 145298 w 4913268"/>
                <a:gd name="connsiteY5" fmla="*/ 6479982 h 10754714"/>
                <a:gd name="connsiteX6" fmla="*/ 95824 w 4913268"/>
                <a:gd name="connsiteY6" fmla="*/ 7343234 h 10754714"/>
                <a:gd name="connsiteX7" fmla="*/ 83682 w 4913268"/>
                <a:gd name="connsiteY7" fmla="*/ 7974605 h 10754714"/>
                <a:gd name="connsiteX8" fmla="*/ 51583 w 4913268"/>
                <a:gd name="connsiteY8" fmla="*/ 8241724 h 10754714"/>
                <a:gd name="connsiteX9" fmla="*/ 51583 w 4913268"/>
                <a:gd name="connsiteY9" fmla="*/ 8511634 h 10754714"/>
                <a:gd name="connsiteX10" fmla="*/ 158486 w 4913268"/>
                <a:gd name="connsiteY10" fmla="*/ 8665988 h 10754714"/>
                <a:gd name="connsiteX11" fmla="*/ 105733 w 4913268"/>
                <a:gd name="connsiteY11" fmla="*/ 8718741 h 10754714"/>
                <a:gd name="connsiteX12" fmla="*/ 193656 w 4913268"/>
                <a:gd name="connsiteY12" fmla="*/ 8789080 h 10754714"/>
                <a:gd name="connsiteX13" fmla="*/ 211240 w 4913268"/>
                <a:gd name="connsiteY13" fmla="*/ 8859418 h 10754714"/>
                <a:gd name="connsiteX14" fmla="*/ 211240 w 4913268"/>
                <a:gd name="connsiteY14" fmla="*/ 8912172 h 10754714"/>
                <a:gd name="connsiteX15" fmla="*/ 158486 w 4913268"/>
                <a:gd name="connsiteY15" fmla="*/ 8982511 h 10754714"/>
                <a:gd name="connsiteX16" fmla="*/ 105733 w 4913268"/>
                <a:gd name="connsiteY16" fmla="*/ 9088018 h 10754714"/>
                <a:gd name="connsiteX17" fmla="*/ 52979 w 4913268"/>
                <a:gd name="connsiteY17" fmla="*/ 9422126 h 10754714"/>
                <a:gd name="connsiteX18" fmla="*/ 225 w 4913268"/>
                <a:gd name="connsiteY18" fmla="*/ 9685895 h 10754714"/>
                <a:gd name="connsiteX19" fmla="*/ 35394 w 4913268"/>
                <a:gd name="connsiteY19" fmla="*/ 9808988 h 10754714"/>
                <a:gd name="connsiteX20" fmla="*/ 70563 w 4913268"/>
                <a:gd name="connsiteY20" fmla="*/ 9967249 h 10754714"/>
                <a:gd name="connsiteX21" fmla="*/ 228825 w 4913268"/>
                <a:gd name="connsiteY21" fmla="*/ 10213434 h 10754714"/>
                <a:gd name="connsiteX22" fmla="*/ 422256 w 4913268"/>
                <a:gd name="connsiteY22" fmla="*/ 10389280 h 10754714"/>
                <a:gd name="connsiteX23" fmla="*/ 527763 w 4913268"/>
                <a:gd name="connsiteY23" fmla="*/ 10406864 h 10754714"/>
                <a:gd name="connsiteX24" fmla="*/ 562933 w 4913268"/>
                <a:gd name="connsiteY24" fmla="*/ 10389280 h 10754714"/>
                <a:gd name="connsiteX25" fmla="*/ 510179 w 4913268"/>
                <a:gd name="connsiteY25" fmla="*/ 10266188 h 10754714"/>
                <a:gd name="connsiteX26" fmla="*/ 457425 w 4913268"/>
                <a:gd name="connsiteY26" fmla="*/ 10195849 h 10754714"/>
                <a:gd name="connsiteX27" fmla="*/ 369502 w 4913268"/>
                <a:gd name="connsiteY27" fmla="*/ 10072757 h 10754714"/>
                <a:gd name="connsiteX28" fmla="*/ 351917 w 4913268"/>
                <a:gd name="connsiteY28" fmla="*/ 9756234 h 10754714"/>
                <a:gd name="connsiteX29" fmla="*/ 422256 w 4913268"/>
                <a:gd name="connsiteY29" fmla="*/ 9562803 h 10754714"/>
                <a:gd name="connsiteX30" fmla="*/ 422256 w 4913268"/>
                <a:gd name="connsiteY30" fmla="*/ 9527634 h 10754714"/>
                <a:gd name="connsiteX31" fmla="*/ 527763 w 4913268"/>
                <a:gd name="connsiteY31" fmla="*/ 9685895 h 10754714"/>
                <a:gd name="connsiteX32" fmla="*/ 510179 w 4913268"/>
                <a:gd name="connsiteY32" fmla="*/ 9844157 h 10754714"/>
                <a:gd name="connsiteX33" fmla="*/ 492594 w 4913268"/>
                <a:gd name="connsiteY33" fmla="*/ 10002418 h 10754714"/>
                <a:gd name="connsiteX34" fmla="*/ 492594 w 4913268"/>
                <a:gd name="connsiteY34" fmla="*/ 10072757 h 10754714"/>
                <a:gd name="connsiteX35" fmla="*/ 562933 w 4913268"/>
                <a:gd name="connsiteY35" fmla="*/ 10090341 h 10754714"/>
                <a:gd name="connsiteX36" fmla="*/ 615686 w 4913268"/>
                <a:gd name="connsiteY36" fmla="*/ 9844157 h 10754714"/>
                <a:gd name="connsiteX37" fmla="*/ 615686 w 4913268"/>
                <a:gd name="connsiteY37" fmla="*/ 9580388 h 10754714"/>
                <a:gd name="connsiteX38" fmla="*/ 562933 w 4913268"/>
                <a:gd name="connsiteY38" fmla="*/ 9228695 h 10754714"/>
                <a:gd name="connsiteX39" fmla="*/ 527763 w 4913268"/>
                <a:gd name="connsiteY39" fmla="*/ 9000095 h 10754714"/>
                <a:gd name="connsiteX40" fmla="*/ 492594 w 4913268"/>
                <a:gd name="connsiteY40" fmla="*/ 8771495 h 10754714"/>
                <a:gd name="connsiteX41" fmla="*/ 562933 w 4913268"/>
                <a:gd name="connsiteY41" fmla="*/ 8490141 h 10754714"/>
                <a:gd name="connsiteX42" fmla="*/ 502642 w 4913268"/>
                <a:gd name="connsiteY42" fmla="*/ 8128400 h 10754714"/>
                <a:gd name="connsiteX43" fmla="*/ 974382 w 4913268"/>
                <a:gd name="connsiteY43" fmla="*/ 6406581 h 10754714"/>
                <a:gd name="connsiteX44" fmla="*/ 1067405 w 4913268"/>
                <a:gd name="connsiteY44" fmla="*/ 5523365 h 10754714"/>
                <a:gd name="connsiteX45" fmla="*/ 1093998 w 4913268"/>
                <a:gd name="connsiteY45" fmla="*/ 5025719 h 10754714"/>
                <a:gd name="connsiteX46" fmla="*/ 1130115 w 4913268"/>
                <a:gd name="connsiteY46" fmla="*/ 5097781 h 10754714"/>
                <a:gd name="connsiteX47" fmla="*/ 1207423 w 4913268"/>
                <a:gd name="connsiteY47" fmla="*/ 5550695 h 10754714"/>
                <a:gd name="connsiteX48" fmla="*/ 1325236 w 4913268"/>
                <a:gd name="connsiteY48" fmla="*/ 6216246 h 10754714"/>
                <a:gd name="connsiteX49" fmla="*/ 1193086 w 4913268"/>
                <a:gd name="connsiteY49" fmla="*/ 6648629 h 10754714"/>
                <a:gd name="connsiteX50" fmla="*/ 822515 w 4913268"/>
                <a:gd name="connsiteY50" fmla="*/ 7682873 h 10754714"/>
                <a:gd name="connsiteX51" fmla="*/ 698306 w 4913268"/>
                <a:gd name="connsiteY51" fmla="*/ 8704786 h 10754714"/>
                <a:gd name="connsiteX52" fmla="*/ 861871 w 4913268"/>
                <a:gd name="connsiteY52" fmla="*/ 9773818 h 10754714"/>
                <a:gd name="connsiteX53" fmla="*/ 1020133 w 4913268"/>
                <a:gd name="connsiteY53" fmla="*/ 10512372 h 10754714"/>
                <a:gd name="connsiteX54" fmla="*/ 1090471 w 4913268"/>
                <a:gd name="connsiteY54" fmla="*/ 10723388 h 10754714"/>
                <a:gd name="connsiteX55" fmla="*/ 1178394 w 4913268"/>
                <a:gd name="connsiteY55" fmla="*/ 10723388 h 10754714"/>
                <a:gd name="connsiteX56" fmla="*/ 1948698 w 4913268"/>
                <a:gd name="connsiteY56" fmla="*/ 10748788 h 10754714"/>
                <a:gd name="connsiteX57" fmla="*/ 2338979 w 4913268"/>
                <a:gd name="connsiteY57" fmla="*/ 10731203 h 10754714"/>
                <a:gd name="connsiteX58" fmla="*/ 2356563 w 4913268"/>
                <a:gd name="connsiteY58" fmla="*/ 9914495 h 10754714"/>
                <a:gd name="connsiteX59" fmla="*/ 2338979 w 4913268"/>
                <a:gd name="connsiteY59" fmla="*/ 9351788 h 10754714"/>
                <a:gd name="connsiteX60" fmla="*/ 2310160 w 4913268"/>
                <a:gd name="connsiteY60" fmla="*/ 8936107 h 10754714"/>
                <a:gd name="connsiteX61" fmla="*/ 2479656 w 4913268"/>
                <a:gd name="connsiteY61" fmla="*/ 8947341 h 10754714"/>
                <a:gd name="connsiteX62" fmla="*/ 2549994 w 4913268"/>
                <a:gd name="connsiteY62" fmla="*/ 8964926 h 10754714"/>
                <a:gd name="connsiteX63" fmla="*/ 2532410 w 4913268"/>
                <a:gd name="connsiteY63" fmla="*/ 9175941 h 10754714"/>
                <a:gd name="connsiteX64" fmla="*/ 2497240 w 4913268"/>
                <a:gd name="connsiteY64" fmla="*/ 9685895 h 10754714"/>
                <a:gd name="connsiteX65" fmla="*/ 2514825 w 4913268"/>
                <a:gd name="connsiteY65" fmla="*/ 10740972 h 10754714"/>
                <a:gd name="connsiteX66" fmla="*/ 2757590 w 4913268"/>
                <a:gd name="connsiteY66" fmla="*/ 10742438 h 10754714"/>
                <a:gd name="connsiteX67" fmla="*/ 3499563 w 4913268"/>
                <a:gd name="connsiteY67" fmla="*/ 10740972 h 10754714"/>
                <a:gd name="connsiteX68" fmla="*/ 3820483 w 4913268"/>
                <a:gd name="connsiteY68" fmla="*/ 10724853 h 10754714"/>
                <a:gd name="connsiteX69" fmla="*/ 3863467 w 4913268"/>
                <a:gd name="connsiteY69" fmla="*/ 10651095 h 10754714"/>
                <a:gd name="connsiteX70" fmla="*/ 3914756 w 4913268"/>
                <a:gd name="connsiteY70" fmla="*/ 10276934 h 10754714"/>
                <a:gd name="connsiteX71" fmla="*/ 4117956 w 4913268"/>
                <a:gd name="connsiteY71" fmla="*/ 9082645 h 10754714"/>
                <a:gd name="connsiteX72" fmla="*/ 4170011 w 4913268"/>
                <a:gd name="connsiteY72" fmla="*/ 8647566 h 10754714"/>
                <a:gd name="connsiteX73" fmla="*/ 4161486 w 4913268"/>
                <a:gd name="connsiteY73" fmla="*/ 7988815 h 10754714"/>
                <a:gd name="connsiteX74" fmla="*/ 4048340 w 4913268"/>
                <a:gd name="connsiteY74" fmla="*/ 7278630 h 10754714"/>
                <a:gd name="connsiteX75" fmla="*/ 3752447 w 4913268"/>
                <a:gd name="connsiteY75" fmla="*/ 6620032 h 10754714"/>
                <a:gd name="connsiteX76" fmla="*/ 3576297 w 4913268"/>
                <a:gd name="connsiteY76" fmla="*/ 6197379 h 10754714"/>
                <a:gd name="connsiteX77" fmla="*/ 3622656 w 4913268"/>
                <a:gd name="connsiteY77" fmla="*/ 5799695 h 10754714"/>
                <a:gd name="connsiteX78" fmla="*/ 3692994 w 4913268"/>
                <a:gd name="connsiteY78" fmla="*/ 5307326 h 10754714"/>
                <a:gd name="connsiteX79" fmla="*/ 3710579 w 4913268"/>
                <a:gd name="connsiteY79" fmla="*/ 5025972 h 10754714"/>
                <a:gd name="connsiteX80" fmla="*/ 3734304 w 4913268"/>
                <a:gd name="connsiteY80" fmla="*/ 5274111 h 10754714"/>
                <a:gd name="connsiteX81" fmla="*/ 3766752 w 4913268"/>
                <a:gd name="connsiteY81" fmla="*/ 5969680 h 10754714"/>
                <a:gd name="connsiteX82" fmla="*/ 3779452 w 4913268"/>
                <a:gd name="connsiteY82" fmla="*/ 6297438 h 10754714"/>
                <a:gd name="connsiteX83" fmla="*/ 3921594 w 4913268"/>
                <a:gd name="connsiteY83" fmla="*/ 6889941 h 10754714"/>
                <a:gd name="connsiteX84" fmla="*/ 4079856 w 4913268"/>
                <a:gd name="connsiteY84" fmla="*/ 7452649 h 10754714"/>
                <a:gd name="connsiteX85" fmla="*/ 4417591 w 4913268"/>
                <a:gd name="connsiteY85" fmla="*/ 8224698 h 10754714"/>
                <a:gd name="connsiteX86" fmla="*/ 4337935 w 4913268"/>
                <a:gd name="connsiteY86" fmla="*/ 8527032 h 10754714"/>
                <a:gd name="connsiteX87" fmla="*/ 4272671 w 4913268"/>
                <a:gd name="connsiteY87" fmla="*/ 8716702 h 10754714"/>
                <a:gd name="connsiteX88" fmla="*/ 4228348 w 4913268"/>
                <a:gd name="connsiteY88" fmla="*/ 9099741 h 10754714"/>
                <a:gd name="connsiteX89" fmla="*/ 4245703 w 4913268"/>
                <a:gd name="connsiteY89" fmla="*/ 9317996 h 10754714"/>
                <a:gd name="connsiteX90" fmla="*/ 4275114 w 4913268"/>
                <a:gd name="connsiteY90" fmla="*/ 9363254 h 10754714"/>
                <a:gd name="connsiteX91" fmla="*/ 4346016 w 4913268"/>
                <a:gd name="connsiteY91" fmla="*/ 9349959 h 10754714"/>
                <a:gd name="connsiteX92" fmla="*/ 4446670 w 4913268"/>
                <a:gd name="connsiteY92" fmla="*/ 9172774 h 10754714"/>
                <a:gd name="connsiteX93" fmla="*/ 4497369 w 4913268"/>
                <a:gd name="connsiteY93" fmla="*/ 8938864 h 10754714"/>
                <a:gd name="connsiteX94" fmla="*/ 4568712 w 4913268"/>
                <a:gd name="connsiteY94" fmla="*/ 8803648 h 10754714"/>
                <a:gd name="connsiteX95" fmla="*/ 4574667 w 4913268"/>
                <a:gd name="connsiteY95" fmla="*/ 9222834 h 10754714"/>
                <a:gd name="connsiteX96" fmla="*/ 4549267 w 4913268"/>
                <a:gd name="connsiteY96" fmla="*/ 9578434 h 10754714"/>
                <a:gd name="connsiteX97" fmla="*/ 4475998 w 4913268"/>
                <a:gd name="connsiteY97" fmla="*/ 9734741 h 10754714"/>
                <a:gd name="connsiteX98" fmla="*/ 4449133 w 4913268"/>
                <a:gd name="connsiteY98" fmla="*/ 9919868 h 10754714"/>
                <a:gd name="connsiteX99" fmla="*/ 4658194 w 4913268"/>
                <a:gd name="connsiteY99" fmla="*/ 9760630 h 10754714"/>
                <a:gd name="connsiteX100" fmla="*/ 4776890 w 4913268"/>
                <a:gd name="connsiteY100" fmla="*/ 9610672 h 10754714"/>
                <a:gd name="connsiteX101" fmla="*/ 4842344 w 4913268"/>
                <a:gd name="connsiteY101" fmla="*/ 9403076 h 10754714"/>
                <a:gd name="connsiteX102" fmla="*/ 4910240 w 4913268"/>
                <a:gd name="connsiteY102" fmla="*/ 9164218 h 10754714"/>
                <a:gd name="connsiteX103" fmla="*/ 4893633 w 4913268"/>
                <a:gd name="connsiteY103" fmla="*/ 8866257 h 10754714"/>
                <a:gd name="connsiteX104" fmla="*/ 4824201 w 4913268"/>
                <a:gd name="connsiteY104" fmla="*/ 8405010 h 10754714"/>
                <a:gd name="connsiteX105" fmla="*/ 4720438 w 4913268"/>
                <a:gd name="connsiteY105" fmla="*/ 7442321 h 10754714"/>
                <a:gd name="connsiteX106" fmla="*/ 4705086 w 4913268"/>
                <a:gd name="connsiteY106" fmla="*/ 6839978 h 10754714"/>
                <a:gd name="connsiteX107" fmla="*/ 4633144 w 4913268"/>
                <a:gd name="connsiteY107" fmla="*/ 6291786 h 10754714"/>
                <a:gd name="connsiteX108" fmla="*/ 4509423 w 4913268"/>
                <a:gd name="connsiteY108" fmla="*/ 5707864 h 10754714"/>
                <a:gd name="connsiteX109" fmla="*/ 4468950 w 4913268"/>
                <a:gd name="connsiteY109" fmla="*/ 4447075 h 10754714"/>
                <a:gd name="connsiteX110" fmla="*/ 4486334 w 4913268"/>
                <a:gd name="connsiteY110" fmla="*/ 3700756 h 10754714"/>
                <a:gd name="connsiteX111" fmla="*/ 4249079 w 4913268"/>
                <a:gd name="connsiteY111" fmla="*/ 3250383 h 10754714"/>
                <a:gd name="connsiteX112" fmla="*/ 3999320 w 4913268"/>
                <a:gd name="connsiteY112" fmla="*/ 3044455 h 10754714"/>
                <a:gd name="connsiteX113" fmla="*/ 3678324 w 4913268"/>
                <a:gd name="connsiteY113" fmla="*/ 2912933 h 10754714"/>
                <a:gd name="connsiteX114" fmla="*/ 3402429 w 4913268"/>
                <a:gd name="connsiteY114" fmla="*/ 2746113 h 10754714"/>
                <a:gd name="connsiteX115" fmla="*/ 3024779 w 4913268"/>
                <a:gd name="connsiteY115" fmla="*/ 2528957 h 10754714"/>
                <a:gd name="connsiteX116" fmla="*/ 2932566 w 4913268"/>
                <a:gd name="connsiteY116" fmla="*/ 2231809 h 10754714"/>
                <a:gd name="connsiteX117" fmla="*/ 2940426 w 4913268"/>
                <a:gd name="connsiteY117" fmla="*/ 1958709 h 10754714"/>
                <a:gd name="connsiteX118" fmla="*/ 3087631 w 4913268"/>
                <a:gd name="connsiteY118" fmla="*/ 1962420 h 10754714"/>
                <a:gd name="connsiteX119" fmla="*/ 3308412 w 4913268"/>
                <a:gd name="connsiteY119" fmla="*/ 2007437 h 10754714"/>
                <a:gd name="connsiteX120" fmla="*/ 3380634 w 4913268"/>
                <a:gd name="connsiteY120" fmla="*/ 1815438 h 10754714"/>
                <a:gd name="connsiteX121" fmla="*/ 3432360 w 4913268"/>
                <a:gd name="connsiteY121" fmla="*/ 1750548 h 10754714"/>
                <a:gd name="connsiteX122" fmla="*/ 3485784 w 4913268"/>
                <a:gd name="connsiteY122" fmla="*/ 1690329 h 10754714"/>
                <a:gd name="connsiteX123" fmla="*/ 3439004 w 4913268"/>
                <a:gd name="connsiteY123" fmla="*/ 1631133 h 10754714"/>
                <a:gd name="connsiteX124" fmla="*/ 3365938 w 4913268"/>
                <a:gd name="connsiteY124" fmla="*/ 1619405 h 10754714"/>
                <a:gd name="connsiteX125" fmla="*/ 3477932 w 4913268"/>
                <a:gd name="connsiteY125" fmla="*/ 1610647 h 10754714"/>
                <a:gd name="connsiteX126" fmla="*/ 3518349 w 4913268"/>
                <a:gd name="connsiteY126" fmla="*/ 1565149 h 10754714"/>
                <a:gd name="connsiteX127" fmla="*/ 3503574 w 4913268"/>
                <a:gd name="connsiteY127" fmla="*/ 1494543 h 10754714"/>
                <a:gd name="connsiteX128" fmla="*/ 3500145 w 4913268"/>
                <a:gd name="connsiteY128" fmla="*/ 1378545 h 10754714"/>
                <a:gd name="connsiteX129" fmla="*/ 3603161 w 4913268"/>
                <a:gd name="connsiteY129" fmla="*/ 1363631 h 10754714"/>
                <a:gd name="connsiteX130" fmla="*/ 3675904 w 4913268"/>
                <a:gd name="connsiteY130" fmla="*/ 1325671 h 10754714"/>
                <a:gd name="connsiteX131" fmla="*/ 3712134 w 4913268"/>
                <a:gd name="connsiteY131" fmla="*/ 1250378 h 10754714"/>
                <a:gd name="connsiteX132" fmla="*/ 3641346 w 4913268"/>
                <a:gd name="connsiteY132" fmla="*/ 1169402 h 10754714"/>
                <a:gd name="connsiteX133" fmla="*/ 3571294 w 4913268"/>
                <a:gd name="connsiteY133" fmla="*/ 1072201 h 10754714"/>
                <a:gd name="connsiteX134" fmla="*/ 3497984 w 4913268"/>
                <a:gd name="connsiteY134" fmla="*/ 916919 h 10754714"/>
                <a:gd name="connsiteX135" fmla="*/ 3535692 w 4913268"/>
                <a:gd name="connsiteY135" fmla="*/ 753285 h 10754714"/>
                <a:gd name="connsiteX136" fmla="*/ 3540116 w 4913268"/>
                <a:gd name="connsiteY136" fmla="*/ 414462 h 10754714"/>
                <a:gd name="connsiteX137" fmla="*/ 3230480 w 4913268"/>
                <a:gd name="connsiteY137" fmla="*/ 125796 h 10754714"/>
                <a:gd name="connsiteX138" fmla="*/ 2731150 w 4913268"/>
                <a:gd name="connsiteY138" fmla="*/ 9659 h 10754714"/>
                <a:gd name="connsiteX139" fmla="*/ 2127852 w 4913268"/>
                <a:gd name="connsiteY139" fmla="*/ 37014 h 10754714"/>
                <a:gd name="connsiteX140" fmla="*/ 1776271 w 4913268"/>
                <a:gd name="connsiteY140" fmla="*/ 278126 h 10754714"/>
                <a:gd name="connsiteX141" fmla="*/ 1639257 w 4913268"/>
                <a:gd name="connsiteY141" fmla="*/ 602343 h 10754714"/>
                <a:gd name="connsiteX142" fmla="*/ 1628634 w 4913268"/>
                <a:gd name="connsiteY142" fmla="*/ 1121429 h 10754714"/>
                <a:gd name="connsiteX143" fmla="*/ 1852730 w 4913268"/>
                <a:gd name="connsiteY143" fmla="*/ 1530531 h 10754714"/>
                <a:gd name="connsiteX144" fmla="*/ 2061231 w 4913268"/>
                <a:gd name="connsiteY144" fmla="*/ 1763495 h 10754714"/>
                <a:gd name="connsiteX145" fmla="*/ 2082540 w 4913268"/>
                <a:gd name="connsiteY145" fmla="*/ 2078352 h 10754714"/>
                <a:gd name="connsiteX146" fmla="*/ 2004871 w 4913268"/>
                <a:gd name="connsiteY146" fmla="*/ 2423449 h 10754714"/>
                <a:gd name="connsiteX147" fmla="*/ 1562185 w 4913268"/>
                <a:gd name="connsiteY147" fmla="*/ 2723226 h 10754714"/>
                <a:gd name="connsiteX148" fmla="*/ 1139317 w 4913268"/>
                <a:gd name="connsiteY148" fmla="*/ 2931170 h 10754714"/>
                <a:gd name="connsiteX0" fmla="*/ 1139317 w 4913268"/>
                <a:gd name="connsiteY0" fmla="*/ 2931170 h 10754714"/>
                <a:gd name="connsiteX1" fmla="*/ 521192 w 4913268"/>
                <a:gd name="connsiteY1" fmla="*/ 3258731 h 10754714"/>
                <a:gd name="connsiteX2" fmla="*/ 332099 w 4913268"/>
                <a:gd name="connsiteY2" fmla="*/ 4073332 h 10754714"/>
                <a:gd name="connsiteX3" fmla="*/ 354011 w 4913268"/>
                <a:gd name="connsiteY3" fmla="*/ 5051233 h 10754714"/>
                <a:gd name="connsiteX4" fmla="*/ 305583 w 4913268"/>
                <a:gd name="connsiteY4" fmla="*/ 5637805 h 10754714"/>
                <a:gd name="connsiteX5" fmla="*/ 145298 w 4913268"/>
                <a:gd name="connsiteY5" fmla="*/ 6479982 h 10754714"/>
                <a:gd name="connsiteX6" fmla="*/ 95824 w 4913268"/>
                <a:gd name="connsiteY6" fmla="*/ 7343234 h 10754714"/>
                <a:gd name="connsiteX7" fmla="*/ 83682 w 4913268"/>
                <a:gd name="connsiteY7" fmla="*/ 7974605 h 10754714"/>
                <a:gd name="connsiteX8" fmla="*/ 51583 w 4913268"/>
                <a:gd name="connsiteY8" fmla="*/ 8241724 h 10754714"/>
                <a:gd name="connsiteX9" fmla="*/ 51583 w 4913268"/>
                <a:gd name="connsiteY9" fmla="*/ 8511634 h 10754714"/>
                <a:gd name="connsiteX10" fmla="*/ 158486 w 4913268"/>
                <a:gd name="connsiteY10" fmla="*/ 8665988 h 10754714"/>
                <a:gd name="connsiteX11" fmla="*/ 105733 w 4913268"/>
                <a:gd name="connsiteY11" fmla="*/ 8718741 h 10754714"/>
                <a:gd name="connsiteX12" fmla="*/ 193656 w 4913268"/>
                <a:gd name="connsiteY12" fmla="*/ 8789080 h 10754714"/>
                <a:gd name="connsiteX13" fmla="*/ 211240 w 4913268"/>
                <a:gd name="connsiteY13" fmla="*/ 8859418 h 10754714"/>
                <a:gd name="connsiteX14" fmla="*/ 211240 w 4913268"/>
                <a:gd name="connsiteY14" fmla="*/ 8912172 h 10754714"/>
                <a:gd name="connsiteX15" fmla="*/ 158486 w 4913268"/>
                <a:gd name="connsiteY15" fmla="*/ 8982511 h 10754714"/>
                <a:gd name="connsiteX16" fmla="*/ 105733 w 4913268"/>
                <a:gd name="connsiteY16" fmla="*/ 9088018 h 10754714"/>
                <a:gd name="connsiteX17" fmla="*/ 52979 w 4913268"/>
                <a:gd name="connsiteY17" fmla="*/ 9422126 h 10754714"/>
                <a:gd name="connsiteX18" fmla="*/ 225 w 4913268"/>
                <a:gd name="connsiteY18" fmla="*/ 9685895 h 10754714"/>
                <a:gd name="connsiteX19" fmla="*/ 35394 w 4913268"/>
                <a:gd name="connsiteY19" fmla="*/ 9808988 h 10754714"/>
                <a:gd name="connsiteX20" fmla="*/ 70563 w 4913268"/>
                <a:gd name="connsiteY20" fmla="*/ 9967249 h 10754714"/>
                <a:gd name="connsiteX21" fmla="*/ 228825 w 4913268"/>
                <a:gd name="connsiteY21" fmla="*/ 10213434 h 10754714"/>
                <a:gd name="connsiteX22" fmla="*/ 422256 w 4913268"/>
                <a:gd name="connsiteY22" fmla="*/ 10389280 h 10754714"/>
                <a:gd name="connsiteX23" fmla="*/ 527763 w 4913268"/>
                <a:gd name="connsiteY23" fmla="*/ 10406864 h 10754714"/>
                <a:gd name="connsiteX24" fmla="*/ 562933 w 4913268"/>
                <a:gd name="connsiteY24" fmla="*/ 10389280 h 10754714"/>
                <a:gd name="connsiteX25" fmla="*/ 510179 w 4913268"/>
                <a:gd name="connsiteY25" fmla="*/ 10266188 h 10754714"/>
                <a:gd name="connsiteX26" fmla="*/ 457425 w 4913268"/>
                <a:gd name="connsiteY26" fmla="*/ 10195849 h 10754714"/>
                <a:gd name="connsiteX27" fmla="*/ 369502 w 4913268"/>
                <a:gd name="connsiteY27" fmla="*/ 10072757 h 10754714"/>
                <a:gd name="connsiteX28" fmla="*/ 351917 w 4913268"/>
                <a:gd name="connsiteY28" fmla="*/ 9756234 h 10754714"/>
                <a:gd name="connsiteX29" fmla="*/ 422256 w 4913268"/>
                <a:gd name="connsiteY29" fmla="*/ 9562803 h 10754714"/>
                <a:gd name="connsiteX30" fmla="*/ 422256 w 4913268"/>
                <a:gd name="connsiteY30" fmla="*/ 9527634 h 10754714"/>
                <a:gd name="connsiteX31" fmla="*/ 527763 w 4913268"/>
                <a:gd name="connsiteY31" fmla="*/ 9685895 h 10754714"/>
                <a:gd name="connsiteX32" fmla="*/ 510179 w 4913268"/>
                <a:gd name="connsiteY32" fmla="*/ 9844157 h 10754714"/>
                <a:gd name="connsiteX33" fmla="*/ 492594 w 4913268"/>
                <a:gd name="connsiteY33" fmla="*/ 10002418 h 10754714"/>
                <a:gd name="connsiteX34" fmla="*/ 492594 w 4913268"/>
                <a:gd name="connsiteY34" fmla="*/ 10072757 h 10754714"/>
                <a:gd name="connsiteX35" fmla="*/ 562933 w 4913268"/>
                <a:gd name="connsiteY35" fmla="*/ 10090341 h 10754714"/>
                <a:gd name="connsiteX36" fmla="*/ 615686 w 4913268"/>
                <a:gd name="connsiteY36" fmla="*/ 9844157 h 10754714"/>
                <a:gd name="connsiteX37" fmla="*/ 615686 w 4913268"/>
                <a:gd name="connsiteY37" fmla="*/ 9580388 h 10754714"/>
                <a:gd name="connsiteX38" fmla="*/ 562933 w 4913268"/>
                <a:gd name="connsiteY38" fmla="*/ 9228695 h 10754714"/>
                <a:gd name="connsiteX39" fmla="*/ 527763 w 4913268"/>
                <a:gd name="connsiteY39" fmla="*/ 9000095 h 10754714"/>
                <a:gd name="connsiteX40" fmla="*/ 492594 w 4913268"/>
                <a:gd name="connsiteY40" fmla="*/ 8771495 h 10754714"/>
                <a:gd name="connsiteX41" fmla="*/ 562933 w 4913268"/>
                <a:gd name="connsiteY41" fmla="*/ 8490141 h 10754714"/>
                <a:gd name="connsiteX42" fmla="*/ 502642 w 4913268"/>
                <a:gd name="connsiteY42" fmla="*/ 8128400 h 10754714"/>
                <a:gd name="connsiteX43" fmla="*/ 974382 w 4913268"/>
                <a:gd name="connsiteY43" fmla="*/ 6406581 h 10754714"/>
                <a:gd name="connsiteX44" fmla="*/ 1067405 w 4913268"/>
                <a:gd name="connsiteY44" fmla="*/ 5523365 h 10754714"/>
                <a:gd name="connsiteX45" fmla="*/ 1093998 w 4913268"/>
                <a:gd name="connsiteY45" fmla="*/ 5025719 h 10754714"/>
                <a:gd name="connsiteX46" fmla="*/ 1130115 w 4913268"/>
                <a:gd name="connsiteY46" fmla="*/ 5097781 h 10754714"/>
                <a:gd name="connsiteX47" fmla="*/ 1207423 w 4913268"/>
                <a:gd name="connsiteY47" fmla="*/ 5550695 h 10754714"/>
                <a:gd name="connsiteX48" fmla="*/ 1325236 w 4913268"/>
                <a:gd name="connsiteY48" fmla="*/ 6216246 h 10754714"/>
                <a:gd name="connsiteX49" fmla="*/ 1193086 w 4913268"/>
                <a:gd name="connsiteY49" fmla="*/ 6648629 h 10754714"/>
                <a:gd name="connsiteX50" fmla="*/ 822515 w 4913268"/>
                <a:gd name="connsiteY50" fmla="*/ 7682873 h 10754714"/>
                <a:gd name="connsiteX51" fmla="*/ 698306 w 4913268"/>
                <a:gd name="connsiteY51" fmla="*/ 8704786 h 10754714"/>
                <a:gd name="connsiteX52" fmla="*/ 861871 w 4913268"/>
                <a:gd name="connsiteY52" fmla="*/ 9773818 h 10754714"/>
                <a:gd name="connsiteX53" fmla="*/ 1020133 w 4913268"/>
                <a:gd name="connsiteY53" fmla="*/ 10512372 h 10754714"/>
                <a:gd name="connsiteX54" fmla="*/ 1090471 w 4913268"/>
                <a:gd name="connsiteY54" fmla="*/ 10723388 h 10754714"/>
                <a:gd name="connsiteX55" fmla="*/ 1178394 w 4913268"/>
                <a:gd name="connsiteY55" fmla="*/ 10723388 h 10754714"/>
                <a:gd name="connsiteX56" fmla="*/ 1948698 w 4913268"/>
                <a:gd name="connsiteY56" fmla="*/ 10748788 h 10754714"/>
                <a:gd name="connsiteX57" fmla="*/ 2338979 w 4913268"/>
                <a:gd name="connsiteY57" fmla="*/ 10731203 h 10754714"/>
                <a:gd name="connsiteX58" fmla="*/ 2356563 w 4913268"/>
                <a:gd name="connsiteY58" fmla="*/ 9914495 h 10754714"/>
                <a:gd name="connsiteX59" fmla="*/ 2338979 w 4913268"/>
                <a:gd name="connsiteY59" fmla="*/ 9351788 h 10754714"/>
                <a:gd name="connsiteX60" fmla="*/ 2310160 w 4913268"/>
                <a:gd name="connsiteY60" fmla="*/ 8936107 h 10754714"/>
                <a:gd name="connsiteX61" fmla="*/ 2479656 w 4913268"/>
                <a:gd name="connsiteY61" fmla="*/ 8947341 h 10754714"/>
                <a:gd name="connsiteX62" fmla="*/ 2549994 w 4913268"/>
                <a:gd name="connsiteY62" fmla="*/ 8964926 h 10754714"/>
                <a:gd name="connsiteX63" fmla="*/ 2532410 w 4913268"/>
                <a:gd name="connsiteY63" fmla="*/ 9175941 h 10754714"/>
                <a:gd name="connsiteX64" fmla="*/ 2497240 w 4913268"/>
                <a:gd name="connsiteY64" fmla="*/ 9685895 h 10754714"/>
                <a:gd name="connsiteX65" fmla="*/ 2514825 w 4913268"/>
                <a:gd name="connsiteY65" fmla="*/ 10740972 h 10754714"/>
                <a:gd name="connsiteX66" fmla="*/ 2757590 w 4913268"/>
                <a:gd name="connsiteY66" fmla="*/ 10742438 h 10754714"/>
                <a:gd name="connsiteX67" fmla="*/ 3499563 w 4913268"/>
                <a:gd name="connsiteY67" fmla="*/ 10740972 h 10754714"/>
                <a:gd name="connsiteX68" fmla="*/ 3820483 w 4913268"/>
                <a:gd name="connsiteY68" fmla="*/ 10724853 h 10754714"/>
                <a:gd name="connsiteX69" fmla="*/ 3863467 w 4913268"/>
                <a:gd name="connsiteY69" fmla="*/ 10651095 h 10754714"/>
                <a:gd name="connsiteX70" fmla="*/ 3914756 w 4913268"/>
                <a:gd name="connsiteY70" fmla="*/ 10276934 h 10754714"/>
                <a:gd name="connsiteX71" fmla="*/ 4117956 w 4913268"/>
                <a:gd name="connsiteY71" fmla="*/ 9082645 h 10754714"/>
                <a:gd name="connsiteX72" fmla="*/ 4170011 w 4913268"/>
                <a:gd name="connsiteY72" fmla="*/ 8647566 h 10754714"/>
                <a:gd name="connsiteX73" fmla="*/ 4161486 w 4913268"/>
                <a:gd name="connsiteY73" fmla="*/ 7988815 h 10754714"/>
                <a:gd name="connsiteX74" fmla="*/ 4048340 w 4913268"/>
                <a:gd name="connsiteY74" fmla="*/ 7278630 h 10754714"/>
                <a:gd name="connsiteX75" fmla="*/ 3752447 w 4913268"/>
                <a:gd name="connsiteY75" fmla="*/ 6620032 h 10754714"/>
                <a:gd name="connsiteX76" fmla="*/ 3576297 w 4913268"/>
                <a:gd name="connsiteY76" fmla="*/ 6197379 h 10754714"/>
                <a:gd name="connsiteX77" fmla="*/ 3622656 w 4913268"/>
                <a:gd name="connsiteY77" fmla="*/ 5799695 h 10754714"/>
                <a:gd name="connsiteX78" fmla="*/ 3692994 w 4913268"/>
                <a:gd name="connsiteY78" fmla="*/ 5307326 h 10754714"/>
                <a:gd name="connsiteX79" fmla="*/ 3710579 w 4913268"/>
                <a:gd name="connsiteY79" fmla="*/ 5025972 h 10754714"/>
                <a:gd name="connsiteX80" fmla="*/ 3734304 w 4913268"/>
                <a:gd name="connsiteY80" fmla="*/ 5274111 h 10754714"/>
                <a:gd name="connsiteX81" fmla="*/ 3766752 w 4913268"/>
                <a:gd name="connsiteY81" fmla="*/ 5969680 h 10754714"/>
                <a:gd name="connsiteX82" fmla="*/ 3779452 w 4913268"/>
                <a:gd name="connsiteY82" fmla="*/ 6297438 h 10754714"/>
                <a:gd name="connsiteX83" fmla="*/ 3921594 w 4913268"/>
                <a:gd name="connsiteY83" fmla="*/ 6889941 h 10754714"/>
                <a:gd name="connsiteX84" fmla="*/ 4079856 w 4913268"/>
                <a:gd name="connsiteY84" fmla="*/ 7452649 h 10754714"/>
                <a:gd name="connsiteX85" fmla="*/ 4417591 w 4913268"/>
                <a:gd name="connsiteY85" fmla="*/ 8224698 h 10754714"/>
                <a:gd name="connsiteX86" fmla="*/ 4337935 w 4913268"/>
                <a:gd name="connsiteY86" fmla="*/ 8527032 h 10754714"/>
                <a:gd name="connsiteX87" fmla="*/ 4272671 w 4913268"/>
                <a:gd name="connsiteY87" fmla="*/ 8716702 h 10754714"/>
                <a:gd name="connsiteX88" fmla="*/ 4268251 w 4913268"/>
                <a:gd name="connsiteY88" fmla="*/ 9049790 h 10754714"/>
                <a:gd name="connsiteX89" fmla="*/ 4245703 w 4913268"/>
                <a:gd name="connsiteY89" fmla="*/ 9317996 h 10754714"/>
                <a:gd name="connsiteX90" fmla="*/ 4275114 w 4913268"/>
                <a:gd name="connsiteY90" fmla="*/ 9363254 h 10754714"/>
                <a:gd name="connsiteX91" fmla="*/ 4346016 w 4913268"/>
                <a:gd name="connsiteY91" fmla="*/ 9349959 h 10754714"/>
                <a:gd name="connsiteX92" fmla="*/ 4446670 w 4913268"/>
                <a:gd name="connsiteY92" fmla="*/ 9172774 h 10754714"/>
                <a:gd name="connsiteX93" fmla="*/ 4497369 w 4913268"/>
                <a:gd name="connsiteY93" fmla="*/ 8938864 h 10754714"/>
                <a:gd name="connsiteX94" fmla="*/ 4568712 w 4913268"/>
                <a:gd name="connsiteY94" fmla="*/ 8803648 h 10754714"/>
                <a:gd name="connsiteX95" fmla="*/ 4574667 w 4913268"/>
                <a:gd name="connsiteY95" fmla="*/ 9222834 h 10754714"/>
                <a:gd name="connsiteX96" fmla="*/ 4549267 w 4913268"/>
                <a:gd name="connsiteY96" fmla="*/ 9578434 h 10754714"/>
                <a:gd name="connsiteX97" fmla="*/ 4475998 w 4913268"/>
                <a:gd name="connsiteY97" fmla="*/ 9734741 h 10754714"/>
                <a:gd name="connsiteX98" fmla="*/ 4449133 w 4913268"/>
                <a:gd name="connsiteY98" fmla="*/ 9919868 h 10754714"/>
                <a:gd name="connsiteX99" fmla="*/ 4658194 w 4913268"/>
                <a:gd name="connsiteY99" fmla="*/ 9760630 h 10754714"/>
                <a:gd name="connsiteX100" fmla="*/ 4776890 w 4913268"/>
                <a:gd name="connsiteY100" fmla="*/ 9610672 h 10754714"/>
                <a:gd name="connsiteX101" fmla="*/ 4842344 w 4913268"/>
                <a:gd name="connsiteY101" fmla="*/ 9403076 h 10754714"/>
                <a:gd name="connsiteX102" fmla="*/ 4910240 w 4913268"/>
                <a:gd name="connsiteY102" fmla="*/ 9164218 h 10754714"/>
                <a:gd name="connsiteX103" fmla="*/ 4893633 w 4913268"/>
                <a:gd name="connsiteY103" fmla="*/ 8866257 h 10754714"/>
                <a:gd name="connsiteX104" fmla="*/ 4824201 w 4913268"/>
                <a:gd name="connsiteY104" fmla="*/ 8405010 h 10754714"/>
                <a:gd name="connsiteX105" fmla="*/ 4720438 w 4913268"/>
                <a:gd name="connsiteY105" fmla="*/ 7442321 h 10754714"/>
                <a:gd name="connsiteX106" fmla="*/ 4705086 w 4913268"/>
                <a:gd name="connsiteY106" fmla="*/ 6839978 h 10754714"/>
                <a:gd name="connsiteX107" fmla="*/ 4633144 w 4913268"/>
                <a:gd name="connsiteY107" fmla="*/ 6291786 h 10754714"/>
                <a:gd name="connsiteX108" fmla="*/ 4509423 w 4913268"/>
                <a:gd name="connsiteY108" fmla="*/ 5707864 h 10754714"/>
                <a:gd name="connsiteX109" fmla="*/ 4468950 w 4913268"/>
                <a:gd name="connsiteY109" fmla="*/ 4447075 h 10754714"/>
                <a:gd name="connsiteX110" fmla="*/ 4486334 w 4913268"/>
                <a:gd name="connsiteY110" fmla="*/ 3700756 h 10754714"/>
                <a:gd name="connsiteX111" fmla="*/ 4249079 w 4913268"/>
                <a:gd name="connsiteY111" fmla="*/ 3250383 h 10754714"/>
                <a:gd name="connsiteX112" fmla="*/ 3999320 w 4913268"/>
                <a:gd name="connsiteY112" fmla="*/ 3044455 h 10754714"/>
                <a:gd name="connsiteX113" fmla="*/ 3678324 w 4913268"/>
                <a:gd name="connsiteY113" fmla="*/ 2912933 h 10754714"/>
                <a:gd name="connsiteX114" fmla="*/ 3402429 w 4913268"/>
                <a:gd name="connsiteY114" fmla="*/ 2746113 h 10754714"/>
                <a:gd name="connsiteX115" fmla="*/ 3024779 w 4913268"/>
                <a:gd name="connsiteY115" fmla="*/ 2528957 h 10754714"/>
                <a:gd name="connsiteX116" fmla="*/ 2932566 w 4913268"/>
                <a:gd name="connsiteY116" fmla="*/ 2231809 h 10754714"/>
                <a:gd name="connsiteX117" fmla="*/ 2940426 w 4913268"/>
                <a:gd name="connsiteY117" fmla="*/ 1958709 h 10754714"/>
                <a:gd name="connsiteX118" fmla="*/ 3087631 w 4913268"/>
                <a:gd name="connsiteY118" fmla="*/ 1962420 h 10754714"/>
                <a:gd name="connsiteX119" fmla="*/ 3308412 w 4913268"/>
                <a:gd name="connsiteY119" fmla="*/ 2007437 h 10754714"/>
                <a:gd name="connsiteX120" fmla="*/ 3380634 w 4913268"/>
                <a:gd name="connsiteY120" fmla="*/ 1815438 h 10754714"/>
                <a:gd name="connsiteX121" fmla="*/ 3432360 w 4913268"/>
                <a:gd name="connsiteY121" fmla="*/ 1750548 h 10754714"/>
                <a:gd name="connsiteX122" fmla="*/ 3485784 w 4913268"/>
                <a:gd name="connsiteY122" fmla="*/ 1690329 h 10754714"/>
                <a:gd name="connsiteX123" fmla="*/ 3439004 w 4913268"/>
                <a:gd name="connsiteY123" fmla="*/ 1631133 h 10754714"/>
                <a:gd name="connsiteX124" fmla="*/ 3365938 w 4913268"/>
                <a:gd name="connsiteY124" fmla="*/ 1619405 h 10754714"/>
                <a:gd name="connsiteX125" fmla="*/ 3477932 w 4913268"/>
                <a:gd name="connsiteY125" fmla="*/ 1610647 h 10754714"/>
                <a:gd name="connsiteX126" fmla="*/ 3518349 w 4913268"/>
                <a:gd name="connsiteY126" fmla="*/ 1565149 h 10754714"/>
                <a:gd name="connsiteX127" fmla="*/ 3503574 w 4913268"/>
                <a:gd name="connsiteY127" fmla="*/ 1494543 h 10754714"/>
                <a:gd name="connsiteX128" fmla="*/ 3500145 w 4913268"/>
                <a:gd name="connsiteY128" fmla="*/ 1378545 h 10754714"/>
                <a:gd name="connsiteX129" fmla="*/ 3603161 w 4913268"/>
                <a:gd name="connsiteY129" fmla="*/ 1363631 h 10754714"/>
                <a:gd name="connsiteX130" fmla="*/ 3675904 w 4913268"/>
                <a:gd name="connsiteY130" fmla="*/ 1325671 h 10754714"/>
                <a:gd name="connsiteX131" fmla="*/ 3712134 w 4913268"/>
                <a:gd name="connsiteY131" fmla="*/ 1250378 h 10754714"/>
                <a:gd name="connsiteX132" fmla="*/ 3641346 w 4913268"/>
                <a:gd name="connsiteY132" fmla="*/ 1169402 h 10754714"/>
                <a:gd name="connsiteX133" fmla="*/ 3571294 w 4913268"/>
                <a:gd name="connsiteY133" fmla="*/ 1072201 h 10754714"/>
                <a:gd name="connsiteX134" fmla="*/ 3497984 w 4913268"/>
                <a:gd name="connsiteY134" fmla="*/ 916919 h 10754714"/>
                <a:gd name="connsiteX135" fmla="*/ 3535692 w 4913268"/>
                <a:gd name="connsiteY135" fmla="*/ 753285 h 10754714"/>
                <a:gd name="connsiteX136" fmla="*/ 3540116 w 4913268"/>
                <a:gd name="connsiteY136" fmla="*/ 414462 h 10754714"/>
                <a:gd name="connsiteX137" fmla="*/ 3230480 w 4913268"/>
                <a:gd name="connsiteY137" fmla="*/ 125796 h 10754714"/>
                <a:gd name="connsiteX138" fmla="*/ 2731150 w 4913268"/>
                <a:gd name="connsiteY138" fmla="*/ 9659 h 10754714"/>
                <a:gd name="connsiteX139" fmla="*/ 2127852 w 4913268"/>
                <a:gd name="connsiteY139" fmla="*/ 37014 h 10754714"/>
                <a:gd name="connsiteX140" fmla="*/ 1776271 w 4913268"/>
                <a:gd name="connsiteY140" fmla="*/ 278126 h 10754714"/>
                <a:gd name="connsiteX141" fmla="*/ 1639257 w 4913268"/>
                <a:gd name="connsiteY141" fmla="*/ 602343 h 10754714"/>
                <a:gd name="connsiteX142" fmla="*/ 1628634 w 4913268"/>
                <a:gd name="connsiteY142" fmla="*/ 1121429 h 10754714"/>
                <a:gd name="connsiteX143" fmla="*/ 1852730 w 4913268"/>
                <a:gd name="connsiteY143" fmla="*/ 1530531 h 10754714"/>
                <a:gd name="connsiteX144" fmla="*/ 2061231 w 4913268"/>
                <a:gd name="connsiteY144" fmla="*/ 1763495 h 10754714"/>
                <a:gd name="connsiteX145" fmla="*/ 2082540 w 4913268"/>
                <a:gd name="connsiteY145" fmla="*/ 2078352 h 10754714"/>
                <a:gd name="connsiteX146" fmla="*/ 2004871 w 4913268"/>
                <a:gd name="connsiteY146" fmla="*/ 2423449 h 10754714"/>
                <a:gd name="connsiteX147" fmla="*/ 1562185 w 4913268"/>
                <a:gd name="connsiteY147" fmla="*/ 2723226 h 10754714"/>
                <a:gd name="connsiteX148" fmla="*/ 1139317 w 4913268"/>
                <a:gd name="connsiteY148" fmla="*/ 2931170 h 10754714"/>
                <a:gd name="connsiteX0" fmla="*/ 1139317 w 4913268"/>
                <a:gd name="connsiteY0" fmla="*/ 2931170 h 10754714"/>
                <a:gd name="connsiteX1" fmla="*/ 521192 w 4913268"/>
                <a:gd name="connsiteY1" fmla="*/ 3258731 h 10754714"/>
                <a:gd name="connsiteX2" fmla="*/ 332099 w 4913268"/>
                <a:gd name="connsiteY2" fmla="*/ 4073332 h 10754714"/>
                <a:gd name="connsiteX3" fmla="*/ 354011 w 4913268"/>
                <a:gd name="connsiteY3" fmla="*/ 5051233 h 10754714"/>
                <a:gd name="connsiteX4" fmla="*/ 305583 w 4913268"/>
                <a:gd name="connsiteY4" fmla="*/ 5637805 h 10754714"/>
                <a:gd name="connsiteX5" fmla="*/ 145298 w 4913268"/>
                <a:gd name="connsiteY5" fmla="*/ 6479982 h 10754714"/>
                <a:gd name="connsiteX6" fmla="*/ 95824 w 4913268"/>
                <a:gd name="connsiteY6" fmla="*/ 7343234 h 10754714"/>
                <a:gd name="connsiteX7" fmla="*/ 83682 w 4913268"/>
                <a:gd name="connsiteY7" fmla="*/ 7974605 h 10754714"/>
                <a:gd name="connsiteX8" fmla="*/ 51583 w 4913268"/>
                <a:gd name="connsiteY8" fmla="*/ 8241724 h 10754714"/>
                <a:gd name="connsiteX9" fmla="*/ 51583 w 4913268"/>
                <a:gd name="connsiteY9" fmla="*/ 8511634 h 10754714"/>
                <a:gd name="connsiteX10" fmla="*/ 158486 w 4913268"/>
                <a:gd name="connsiteY10" fmla="*/ 8665988 h 10754714"/>
                <a:gd name="connsiteX11" fmla="*/ 105733 w 4913268"/>
                <a:gd name="connsiteY11" fmla="*/ 8718741 h 10754714"/>
                <a:gd name="connsiteX12" fmla="*/ 193656 w 4913268"/>
                <a:gd name="connsiteY12" fmla="*/ 8789080 h 10754714"/>
                <a:gd name="connsiteX13" fmla="*/ 211240 w 4913268"/>
                <a:gd name="connsiteY13" fmla="*/ 8859418 h 10754714"/>
                <a:gd name="connsiteX14" fmla="*/ 211240 w 4913268"/>
                <a:gd name="connsiteY14" fmla="*/ 8912172 h 10754714"/>
                <a:gd name="connsiteX15" fmla="*/ 158486 w 4913268"/>
                <a:gd name="connsiteY15" fmla="*/ 8982511 h 10754714"/>
                <a:gd name="connsiteX16" fmla="*/ 105733 w 4913268"/>
                <a:gd name="connsiteY16" fmla="*/ 9088018 h 10754714"/>
                <a:gd name="connsiteX17" fmla="*/ 52979 w 4913268"/>
                <a:gd name="connsiteY17" fmla="*/ 9422126 h 10754714"/>
                <a:gd name="connsiteX18" fmla="*/ 225 w 4913268"/>
                <a:gd name="connsiteY18" fmla="*/ 9685895 h 10754714"/>
                <a:gd name="connsiteX19" fmla="*/ 35394 w 4913268"/>
                <a:gd name="connsiteY19" fmla="*/ 9808988 h 10754714"/>
                <a:gd name="connsiteX20" fmla="*/ 70563 w 4913268"/>
                <a:gd name="connsiteY20" fmla="*/ 9967249 h 10754714"/>
                <a:gd name="connsiteX21" fmla="*/ 228825 w 4913268"/>
                <a:gd name="connsiteY21" fmla="*/ 10213434 h 10754714"/>
                <a:gd name="connsiteX22" fmla="*/ 422256 w 4913268"/>
                <a:gd name="connsiteY22" fmla="*/ 10389280 h 10754714"/>
                <a:gd name="connsiteX23" fmla="*/ 527763 w 4913268"/>
                <a:gd name="connsiteY23" fmla="*/ 10406864 h 10754714"/>
                <a:gd name="connsiteX24" fmla="*/ 562933 w 4913268"/>
                <a:gd name="connsiteY24" fmla="*/ 10389280 h 10754714"/>
                <a:gd name="connsiteX25" fmla="*/ 510179 w 4913268"/>
                <a:gd name="connsiteY25" fmla="*/ 10266188 h 10754714"/>
                <a:gd name="connsiteX26" fmla="*/ 457425 w 4913268"/>
                <a:gd name="connsiteY26" fmla="*/ 10195849 h 10754714"/>
                <a:gd name="connsiteX27" fmla="*/ 369502 w 4913268"/>
                <a:gd name="connsiteY27" fmla="*/ 10072757 h 10754714"/>
                <a:gd name="connsiteX28" fmla="*/ 351917 w 4913268"/>
                <a:gd name="connsiteY28" fmla="*/ 9756234 h 10754714"/>
                <a:gd name="connsiteX29" fmla="*/ 422256 w 4913268"/>
                <a:gd name="connsiteY29" fmla="*/ 9562803 h 10754714"/>
                <a:gd name="connsiteX30" fmla="*/ 422256 w 4913268"/>
                <a:gd name="connsiteY30" fmla="*/ 9527634 h 10754714"/>
                <a:gd name="connsiteX31" fmla="*/ 527763 w 4913268"/>
                <a:gd name="connsiteY31" fmla="*/ 9685895 h 10754714"/>
                <a:gd name="connsiteX32" fmla="*/ 510179 w 4913268"/>
                <a:gd name="connsiteY32" fmla="*/ 9844157 h 10754714"/>
                <a:gd name="connsiteX33" fmla="*/ 492594 w 4913268"/>
                <a:gd name="connsiteY33" fmla="*/ 10002418 h 10754714"/>
                <a:gd name="connsiteX34" fmla="*/ 492594 w 4913268"/>
                <a:gd name="connsiteY34" fmla="*/ 10072757 h 10754714"/>
                <a:gd name="connsiteX35" fmla="*/ 562933 w 4913268"/>
                <a:gd name="connsiteY35" fmla="*/ 10090341 h 10754714"/>
                <a:gd name="connsiteX36" fmla="*/ 615686 w 4913268"/>
                <a:gd name="connsiteY36" fmla="*/ 9844157 h 10754714"/>
                <a:gd name="connsiteX37" fmla="*/ 615686 w 4913268"/>
                <a:gd name="connsiteY37" fmla="*/ 9580388 h 10754714"/>
                <a:gd name="connsiteX38" fmla="*/ 562933 w 4913268"/>
                <a:gd name="connsiteY38" fmla="*/ 9228695 h 10754714"/>
                <a:gd name="connsiteX39" fmla="*/ 527763 w 4913268"/>
                <a:gd name="connsiteY39" fmla="*/ 9000095 h 10754714"/>
                <a:gd name="connsiteX40" fmla="*/ 492594 w 4913268"/>
                <a:gd name="connsiteY40" fmla="*/ 8771495 h 10754714"/>
                <a:gd name="connsiteX41" fmla="*/ 562933 w 4913268"/>
                <a:gd name="connsiteY41" fmla="*/ 8490141 h 10754714"/>
                <a:gd name="connsiteX42" fmla="*/ 502642 w 4913268"/>
                <a:gd name="connsiteY42" fmla="*/ 8128400 h 10754714"/>
                <a:gd name="connsiteX43" fmla="*/ 974382 w 4913268"/>
                <a:gd name="connsiteY43" fmla="*/ 6406581 h 10754714"/>
                <a:gd name="connsiteX44" fmla="*/ 1067405 w 4913268"/>
                <a:gd name="connsiteY44" fmla="*/ 5523365 h 10754714"/>
                <a:gd name="connsiteX45" fmla="*/ 1093998 w 4913268"/>
                <a:gd name="connsiteY45" fmla="*/ 5025719 h 10754714"/>
                <a:gd name="connsiteX46" fmla="*/ 1130115 w 4913268"/>
                <a:gd name="connsiteY46" fmla="*/ 5097781 h 10754714"/>
                <a:gd name="connsiteX47" fmla="*/ 1207423 w 4913268"/>
                <a:gd name="connsiteY47" fmla="*/ 5550695 h 10754714"/>
                <a:gd name="connsiteX48" fmla="*/ 1325236 w 4913268"/>
                <a:gd name="connsiteY48" fmla="*/ 6216246 h 10754714"/>
                <a:gd name="connsiteX49" fmla="*/ 1193086 w 4913268"/>
                <a:gd name="connsiteY49" fmla="*/ 6648629 h 10754714"/>
                <a:gd name="connsiteX50" fmla="*/ 822515 w 4913268"/>
                <a:gd name="connsiteY50" fmla="*/ 7682873 h 10754714"/>
                <a:gd name="connsiteX51" fmla="*/ 698306 w 4913268"/>
                <a:gd name="connsiteY51" fmla="*/ 8704786 h 10754714"/>
                <a:gd name="connsiteX52" fmla="*/ 861871 w 4913268"/>
                <a:gd name="connsiteY52" fmla="*/ 9773818 h 10754714"/>
                <a:gd name="connsiteX53" fmla="*/ 1020133 w 4913268"/>
                <a:gd name="connsiteY53" fmla="*/ 10512372 h 10754714"/>
                <a:gd name="connsiteX54" fmla="*/ 1090471 w 4913268"/>
                <a:gd name="connsiteY54" fmla="*/ 10723388 h 10754714"/>
                <a:gd name="connsiteX55" fmla="*/ 1178394 w 4913268"/>
                <a:gd name="connsiteY55" fmla="*/ 10723388 h 10754714"/>
                <a:gd name="connsiteX56" fmla="*/ 1948698 w 4913268"/>
                <a:gd name="connsiteY56" fmla="*/ 10748788 h 10754714"/>
                <a:gd name="connsiteX57" fmla="*/ 2338979 w 4913268"/>
                <a:gd name="connsiteY57" fmla="*/ 10731203 h 10754714"/>
                <a:gd name="connsiteX58" fmla="*/ 2356563 w 4913268"/>
                <a:gd name="connsiteY58" fmla="*/ 9914495 h 10754714"/>
                <a:gd name="connsiteX59" fmla="*/ 2338979 w 4913268"/>
                <a:gd name="connsiteY59" fmla="*/ 9351788 h 10754714"/>
                <a:gd name="connsiteX60" fmla="*/ 2310160 w 4913268"/>
                <a:gd name="connsiteY60" fmla="*/ 8936107 h 10754714"/>
                <a:gd name="connsiteX61" fmla="*/ 2479656 w 4913268"/>
                <a:gd name="connsiteY61" fmla="*/ 8947341 h 10754714"/>
                <a:gd name="connsiteX62" fmla="*/ 2549994 w 4913268"/>
                <a:gd name="connsiteY62" fmla="*/ 8964926 h 10754714"/>
                <a:gd name="connsiteX63" fmla="*/ 2532410 w 4913268"/>
                <a:gd name="connsiteY63" fmla="*/ 9175941 h 10754714"/>
                <a:gd name="connsiteX64" fmla="*/ 2497240 w 4913268"/>
                <a:gd name="connsiteY64" fmla="*/ 9685895 h 10754714"/>
                <a:gd name="connsiteX65" fmla="*/ 2514825 w 4913268"/>
                <a:gd name="connsiteY65" fmla="*/ 10740972 h 10754714"/>
                <a:gd name="connsiteX66" fmla="*/ 2757590 w 4913268"/>
                <a:gd name="connsiteY66" fmla="*/ 10742438 h 10754714"/>
                <a:gd name="connsiteX67" fmla="*/ 3499563 w 4913268"/>
                <a:gd name="connsiteY67" fmla="*/ 10740972 h 10754714"/>
                <a:gd name="connsiteX68" fmla="*/ 3820483 w 4913268"/>
                <a:gd name="connsiteY68" fmla="*/ 10724853 h 10754714"/>
                <a:gd name="connsiteX69" fmla="*/ 3863467 w 4913268"/>
                <a:gd name="connsiteY69" fmla="*/ 10651095 h 10754714"/>
                <a:gd name="connsiteX70" fmla="*/ 3914756 w 4913268"/>
                <a:gd name="connsiteY70" fmla="*/ 10276934 h 10754714"/>
                <a:gd name="connsiteX71" fmla="*/ 4117956 w 4913268"/>
                <a:gd name="connsiteY71" fmla="*/ 9082645 h 10754714"/>
                <a:gd name="connsiteX72" fmla="*/ 4170011 w 4913268"/>
                <a:gd name="connsiteY72" fmla="*/ 8647566 h 10754714"/>
                <a:gd name="connsiteX73" fmla="*/ 4161486 w 4913268"/>
                <a:gd name="connsiteY73" fmla="*/ 7988815 h 10754714"/>
                <a:gd name="connsiteX74" fmla="*/ 4048340 w 4913268"/>
                <a:gd name="connsiteY74" fmla="*/ 7278630 h 10754714"/>
                <a:gd name="connsiteX75" fmla="*/ 3752447 w 4913268"/>
                <a:gd name="connsiteY75" fmla="*/ 6620032 h 10754714"/>
                <a:gd name="connsiteX76" fmla="*/ 3576297 w 4913268"/>
                <a:gd name="connsiteY76" fmla="*/ 6197379 h 10754714"/>
                <a:gd name="connsiteX77" fmla="*/ 3622656 w 4913268"/>
                <a:gd name="connsiteY77" fmla="*/ 5799695 h 10754714"/>
                <a:gd name="connsiteX78" fmla="*/ 3692994 w 4913268"/>
                <a:gd name="connsiteY78" fmla="*/ 5307326 h 10754714"/>
                <a:gd name="connsiteX79" fmla="*/ 3710579 w 4913268"/>
                <a:gd name="connsiteY79" fmla="*/ 5025972 h 10754714"/>
                <a:gd name="connsiteX80" fmla="*/ 3734304 w 4913268"/>
                <a:gd name="connsiteY80" fmla="*/ 5274111 h 10754714"/>
                <a:gd name="connsiteX81" fmla="*/ 3766752 w 4913268"/>
                <a:gd name="connsiteY81" fmla="*/ 5969680 h 10754714"/>
                <a:gd name="connsiteX82" fmla="*/ 3779452 w 4913268"/>
                <a:gd name="connsiteY82" fmla="*/ 6297438 h 10754714"/>
                <a:gd name="connsiteX83" fmla="*/ 3921594 w 4913268"/>
                <a:gd name="connsiteY83" fmla="*/ 6889941 h 10754714"/>
                <a:gd name="connsiteX84" fmla="*/ 4079856 w 4913268"/>
                <a:gd name="connsiteY84" fmla="*/ 7452649 h 10754714"/>
                <a:gd name="connsiteX85" fmla="*/ 4417591 w 4913268"/>
                <a:gd name="connsiteY85" fmla="*/ 8224698 h 10754714"/>
                <a:gd name="connsiteX86" fmla="*/ 4337935 w 4913268"/>
                <a:gd name="connsiteY86" fmla="*/ 8527032 h 10754714"/>
                <a:gd name="connsiteX87" fmla="*/ 4272671 w 4913268"/>
                <a:gd name="connsiteY87" fmla="*/ 8716702 h 10754714"/>
                <a:gd name="connsiteX88" fmla="*/ 4268251 w 4913268"/>
                <a:gd name="connsiteY88" fmla="*/ 9049790 h 10754714"/>
                <a:gd name="connsiteX89" fmla="*/ 4245703 w 4913268"/>
                <a:gd name="connsiteY89" fmla="*/ 9317996 h 10754714"/>
                <a:gd name="connsiteX90" fmla="*/ 4275114 w 4913268"/>
                <a:gd name="connsiteY90" fmla="*/ 9363254 h 10754714"/>
                <a:gd name="connsiteX91" fmla="*/ 4346016 w 4913268"/>
                <a:gd name="connsiteY91" fmla="*/ 9349959 h 10754714"/>
                <a:gd name="connsiteX92" fmla="*/ 4446670 w 4913268"/>
                <a:gd name="connsiteY92" fmla="*/ 9172774 h 10754714"/>
                <a:gd name="connsiteX93" fmla="*/ 4497369 w 4913268"/>
                <a:gd name="connsiteY93" fmla="*/ 8938864 h 10754714"/>
                <a:gd name="connsiteX94" fmla="*/ 4568712 w 4913268"/>
                <a:gd name="connsiteY94" fmla="*/ 8803648 h 10754714"/>
                <a:gd name="connsiteX95" fmla="*/ 4574667 w 4913268"/>
                <a:gd name="connsiteY95" fmla="*/ 9222834 h 10754714"/>
                <a:gd name="connsiteX96" fmla="*/ 4549267 w 4913268"/>
                <a:gd name="connsiteY96" fmla="*/ 9578434 h 10754714"/>
                <a:gd name="connsiteX97" fmla="*/ 4475998 w 4913268"/>
                <a:gd name="connsiteY97" fmla="*/ 9734741 h 10754714"/>
                <a:gd name="connsiteX98" fmla="*/ 4449133 w 4913268"/>
                <a:gd name="connsiteY98" fmla="*/ 9919868 h 10754714"/>
                <a:gd name="connsiteX99" fmla="*/ 4658194 w 4913268"/>
                <a:gd name="connsiteY99" fmla="*/ 9760630 h 10754714"/>
                <a:gd name="connsiteX100" fmla="*/ 4776890 w 4913268"/>
                <a:gd name="connsiteY100" fmla="*/ 9610672 h 10754714"/>
                <a:gd name="connsiteX101" fmla="*/ 4842344 w 4913268"/>
                <a:gd name="connsiteY101" fmla="*/ 9403076 h 10754714"/>
                <a:gd name="connsiteX102" fmla="*/ 4910240 w 4913268"/>
                <a:gd name="connsiteY102" fmla="*/ 9164218 h 10754714"/>
                <a:gd name="connsiteX103" fmla="*/ 4893633 w 4913268"/>
                <a:gd name="connsiteY103" fmla="*/ 8866257 h 10754714"/>
                <a:gd name="connsiteX104" fmla="*/ 4824201 w 4913268"/>
                <a:gd name="connsiteY104" fmla="*/ 8405010 h 10754714"/>
                <a:gd name="connsiteX105" fmla="*/ 4720438 w 4913268"/>
                <a:gd name="connsiteY105" fmla="*/ 7442321 h 10754714"/>
                <a:gd name="connsiteX106" fmla="*/ 4705086 w 4913268"/>
                <a:gd name="connsiteY106" fmla="*/ 6839978 h 10754714"/>
                <a:gd name="connsiteX107" fmla="*/ 4633144 w 4913268"/>
                <a:gd name="connsiteY107" fmla="*/ 6291786 h 10754714"/>
                <a:gd name="connsiteX108" fmla="*/ 4509423 w 4913268"/>
                <a:gd name="connsiteY108" fmla="*/ 5707864 h 10754714"/>
                <a:gd name="connsiteX109" fmla="*/ 4468950 w 4913268"/>
                <a:gd name="connsiteY109" fmla="*/ 4447075 h 10754714"/>
                <a:gd name="connsiteX110" fmla="*/ 4486334 w 4913268"/>
                <a:gd name="connsiteY110" fmla="*/ 3700756 h 10754714"/>
                <a:gd name="connsiteX111" fmla="*/ 4249079 w 4913268"/>
                <a:gd name="connsiteY111" fmla="*/ 3250383 h 10754714"/>
                <a:gd name="connsiteX112" fmla="*/ 3999320 w 4913268"/>
                <a:gd name="connsiteY112" fmla="*/ 3044455 h 10754714"/>
                <a:gd name="connsiteX113" fmla="*/ 3678324 w 4913268"/>
                <a:gd name="connsiteY113" fmla="*/ 2912933 h 10754714"/>
                <a:gd name="connsiteX114" fmla="*/ 3402429 w 4913268"/>
                <a:gd name="connsiteY114" fmla="*/ 2746113 h 10754714"/>
                <a:gd name="connsiteX115" fmla="*/ 3024779 w 4913268"/>
                <a:gd name="connsiteY115" fmla="*/ 2528957 h 10754714"/>
                <a:gd name="connsiteX116" fmla="*/ 2932566 w 4913268"/>
                <a:gd name="connsiteY116" fmla="*/ 2231809 h 10754714"/>
                <a:gd name="connsiteX117" fmla="*/ 2940426 w 4913268"/>
                <a:gd name="connsiteY117" fmla="*/ 1958709 h 10754714"/>
                <a:gd name="connsiteX118" fmla="*/ 3087631 w 4913268"/>
                <a:gd name="connsiteY118" fmla="*/ 1962420 h 10754714"/>
                <a:gd name="connsiteX119" fmla="*/ 3308412 w 4913268"/>
                <a:gd name="connsiteY119" fmla="*/ 2007437 h 10754714"/>
                <a:gd name="connsiteX120" fmla="*/ 3380634 w 4913268"/>
                <a:gd name="connsiteY120" fmla="*/ 1815438 h 10754714"/>
                <a:gd name="connsiteX121" fmla="*/ 3432360 w 4913268"/>
                <a:gd name="connsiteY121" fmla="*/ 1750548 h 10754714"/>
                <a:gd name="connsiteX122" fmla="*/ 3485784 w 4913268"/>
                <a:gd name="connsiteY122" fmla="*/ 1690329 h 10754714"/>
                <a:gd name="connsiteX123" fmla="*/ 3439004 w 4913268"/>
                <a:gd name="connsiteY123" fmla="*/ 1631133 h 10754714"/>
                <a:gd name="connsiteX124" fmla="*/ 3365938 w 4913268"/>
                <a:gd name="connsiteY124" fmla="*/ 1619405 h 10754714"/>
                <a:gd name="connsiteX125" fmla="*/ 3477932 w 4913268"/>
                <a:gd name="connsiteY125" fmla="*/ 1610647 h 10754714"/>
                <a:gd name="connsiteX126" fmla="*/ 3518349 w 4913268"/>
                <a:gd name="connsiteY126" fmla="*/ 1565149 h 10754714"/>
                <a:gd name="connsiteX127" fmla="*/ 3503574 w 4913268"/>
                <a:gd name="connsiteY127" fmla="*/ 1494543 h 10754714"/>
                <a:gd name="connsiteX128" fmla="*/ 3500145 w 4913268"/>
                <a:gd name="connsiteY128" fmla="*/ 1378545 h 10754714"/>
                <a:gd name="connsiteX129" fmla="*/ 3603161 w 4913268"/>
                <a:gd name="connsiteY129" fmla="*/ 1363631 h 10754714"/>
                <a:gd name="connsiteX130" fmla="*/ 3675904 w 4913268"/>
                <a:gd name="connsiteY130" fmla="*/ 1325671 h 10754714"/>
                <a:gd name="connsiteX131" fmla="*/ 3712134 w 4913268"/>
                <a:gd name="connsiteY131" fmla="*/ 1250378 h 10754714"/>
                <a:gd name="connsiteX132" fmla="*/ 3641346 w 4913268"/>
                <a:gd name="connsiteY132" fmla="*/ 1169402 h 10754714"/>
                <a:gd name="connsiteX133" fmla="*/ 3571294 w 4913268"/>
                <a:gd name="connsiteY133" fmla="*/ 1072201 h 10754714"/>
                <a:gd name="connsiteX134" fmla="*/ 3497984 w 4913268"/>
                <a:gd name="connsiteY134" fmla="*/ 916919 h 10754714"/>
                <a:gd name="connsiteX135" fmla="*/ 3535692 w 4913268"/>
                <a:gd name="connsiteY135" fmla="*/ 753285 h 10754714"/>
                <a:gd name="connsiteX136" fmla="*/ 3540116 w 4913268"/>
                <a:gd name="connsiteY136" fmla="*/ 414462 h 10754714"/>
                <a:gd name="connsiteX137" fmla="*/ 3230480 w 4913268"/>
                <a:gd name="connsiteY137" fmla="*/ 125796 h 10754714"/>
                <a:gd name="connsiteX138" fmla="*/ 2731150 w 4913268"/>
                <a:gd name="connsiteY138" fmla="*/ 9659 h 10754714"/>
                <a:gd name="connsiteX139" fmla="*/ 2127852 w 4913268"/>
                <a:gd name="connsiteY139" fmla="*/ 37014 h 10754714"/>
                <a:gd name="connsiteX140" fmla="*/ 1776271 w 4913268"/>
                <a:gd name="connsiteY140" fmla="*/ 278126 h 10754714"/>
                <a:gd name="connsiteX141" fmla="*/ 1639257 w 4913268"/>
                <a:gd name="connsiteY141" fmla="*/ 602343 h 10754714"/>
                <a:gd name="connsiteX142" fmla="*/ 1628634 w 4913268"/>
                <a:gd name="connsiteY142" fmla="*/ 1121429 h 10754714"/>
                <a:gd name="connsiteX143" fmla="*/ 1852730 w 4913268"/>
                <a:gd name="connsiteY143" fmla="*/ 1530531 h 10754714"/>
                <a:gd name="connsiteX144" fmla="*/ 2061231 w 4913268"/>
                <a:gd name="connsiteY144" fmla="*/ 1763495 h 10754714"/>
                <a:gd name="connsiteX145" fmla="*/ 2082540 w 4913268"/>
                <a:gd name="connsiteY145" fmla="*/ 2078352 h 10754714"/>
                <a:gd name="connsiteX146" fmla="*/ 2004871 w 4913268"/>
                <a:gd name="connsiteY146" fmla="*/ 2423449 h 10754714"/>
                <a:gd name="connsiteX147" fmla="*/ 1562185 w 4913268"/>
                <a:gd name="connsiteY147" fmla="*/ 2723226 h 10754714"/>
                <a:gd name="connsiteX148" fmla="*/ 1139317 w 4913268"/>
                <a:gd name="connsiteY148" fmla="*/ 2931170 h 10754714"/>
                <a:gd name="connsiteX0" fmla="*/ 1139317 w 4913268"/>
                <a:gd name="connsiteY0" fmla="*/ 2931170 h 10754714"/>
                <a:gd name="connsiteX1" fmla="*/ 521192 w 4913268"/>
                <a:gd name="connsiteY1" fmla="*/ 3258731 h 10754714"/>
                <a:gd name="connsiteX2" fmla="*/ 332099 w 4913268"/>
                <a:gd name="connsiteY2" fmla="*/ 4073332 h 10754714"/>
                <a:gd name="connsiteX3" fmla="*/ 354011 w 4913268"/>
                <a:gd name="connsiteY3" fmla="*/ 5051233 h 10754714"/>
                <a:gd name="connsiteX4" fmla="*/ 305583 w 4913268"/>
                <a:gd name="connsiteY4" fmla="*/ 5637805 h 10754714"/>
                <a:gd name="connsiteX5" fmla="*/ 145298 w 4913268"/>
                <a:gd name="connsiteY5" fmla="*/ 6479982 h 10754714"/>
                <a:gd name="connsiteX6" fmla="*/ 95824 w 4913268"/>
                <a:gd name="connsiteY6" fmla="*/ 7343234 h 10754714"/>
                <a:gd name="connsiteX7" fmla="*/ 83682 w 4913268"/>
                <a:gd name="connsiteY7" fmla="*/ 7974605 h 10754714"/>
                <a:gd name="connsiteX8" fmla="*/ 51583 w 4913268"/>
                <a:gd name="connsiteY8" fmla="*/ 8241724 h 10754714"/>
                <a:gd name="connsiteX9" fmla="*/ 51583 w 4913268"/>
                <a:gd name="connsiteY9" fmla="*/ 8511634 h 10754714"/>
                <a:gd name="connsiteX10" fmla="*/ 158486 w 4913268"/>
                <a:gd name="connsiteY10" fmla="*/ 8665988 h 10754714"/>
                <a:gd name="connsiteX11" fmla="*/ 105733 w 4913268"/>
                <a:gd name="connsiteY11" fmla="*/ 8718741 h 10754714"/>
                <a:gd name="connsiteX12" fmla="*/ 193656 w 4913268"/>
                <a:gd name="connsiteY12" fmla="*/ 8789080 h 10754714"/>
                <a:gd name="connsiteX13" fmla="*/ 211240 w 4913268"/>
                <a:gd name="connsiteY13" fmla="*/ 8859418 h 10754714"/>
                <a:gd name="connsiteX14" fmla="*/ 211240 w 4913268"/>
                <a:gd name="connsiteY14" fmla="*/ 8912172 h 10754714"/>
                <a:gd name="connsiteX15" fmla="*/ 158486 w 4913268"/>
                <a:gd name="connsiteY15" fmla="*/ 8982511 h 10754714"/>
                <a:gd name="connsiteX16" fmla="*/ 105733 w 4913268"/>
                <a:gd name="connsiteY16" fmla="*/ 9088018 h 10754714"/>
                <a:gd name="connsiteX17" fmla="*/ 52979 w 4913268"/>
                <a:gd name="connsiteY17" fmla="*/ 9422126 h 10754714"/>
                <a:gd name="connsiteX18" fmla="*/ 225 w 4913268"/>
                <a:gd name="connsiteY18" fmla="*/ 9685895 h 10754714"/>
                <a:gd name="connsiteX19" fmla="*/ 35394 w 4913268"/>
                <a:gd name="connsiteY19" fmla="*/ 9808988 h 10754714"/>
                <a:gd name="connsiteX20" fmla="*/ 70563 w 4913268"/>
                <a:gd name="connsiteY20" fmla="*/ 9967249 h 10754714"/>
                <a:gd name="connsiteX21" fmla="*/ 228825 w 4913268"/>
                <a:gd name="connsiteY21" fmla="*/ 10213434 h 10754714"/>
                <a:gd name="connsiteX22" fmla="*/ 422256 w 4913268"/>
                <a:gd name="connsiteY22" fmla="*/ 10389280 h 10754714"/>
                <a:gd name="connsiteX23" fmla="*/ 527763 w 4913268"/>
                <a:gd name="connsiteY23" fmla="*/ 10406864 h 10754714"/>
                <a:gd name="connsiteX24" fmla="*/ 562933 w 4913268"/>
                <a:gd name="connsiteY24" fmla="*/ 10389280 h 10754714"/>
                <a:gd name="connsiteX25" fmla="*/ 510179 w 4913268"/>
                <a:gd name="connsiteY25" fmla="*/ 10266188 h 10754714"/>
                <a:gd name="connsiteX26" fmla="*/ 457425 w 4913268"/>
                <a:gd name="connsiteY26" fmla="*/ 10195849 h 10754714"/>
                <a:gd name="connsiteX27" fmla="*/ 369502 w 4913268"/>
                <a:gd name="connsiteY27" fmla="*/ 10072757 h 10754714"/>
                <a:gd name="connsiteX28" fmla="*/ 351917 w 4913268"/>
                <a:gd name="connsiteY28" fmla="*/ 9756234 h 10754714"/>
                <a:gd name="connsiteX29" fmla="*/ 422256 w 4913268"/>
                <a:gd name="connsiteY29" fmla="*/ 9562803 h 10754714"/>
                <a:gd name="connsiteX30" fmla="*/ 422256 w 4913268"/>
                <a:gd name="connsiteY30" fmla="*/ 9527634 h 10754714"/>
                <a:gd name="connsiteX31" fmla="*/ 527763 w 4913268"/>
                <a:gd name="connsiteY31" fmla="*/ 9685895 h 10754714"/>
                <a:gd name="connsiteX32" fmla="*/ 510179 w 4913268"/>
                <a:gd name="connsiteY32" fmla="*/ 9844157 h 10754714"/>
                <a:gd name="connsiteX33" fmla="*/ 492594 w 4913268"/>
                <a:gd name="connsiteY33" fmla="*/ 10002418 h 10754714"/>
                <a:gd name="connsiteX34" fmla="*/ 492594 w 4913268"/>
                <a:gd name="connsiteY34" fmla="*/ 10072757 h 10754714"/>
                <a:gd name="connsiteX35" fmla="*/ 562933 w 4913268"/>
                <a:gd name="connsiteY35" fmla="*/ 10090341 h 10754714"/>
                <a:gd name="connsiteX36" fmla="*/ 615686 w 4913268"/>
                <a:gd name="connsiteY36" fmla="*/ 9844157 h 10754714"/>
                <a:gd name="connsiteX37" fmla="*/ 615686 w 4913268"/>
                <a:gd name="connsiteY37" fmla="*/ 9580388 h 10754714"/>
                <a:gd name="connsiteX38" fmla="*/ 562933 w 4913268"/>
                <a:gd name="connsiteY38" fmla="*/ 9228695 h 10754714"/>
                <a:gd name="connsiteX39" fmla="*/ 527763 w 4913268"/>
                <a:gd name="connsiteY39" fmla="*/ 9000095 h 10754714"/>
                <a:gd name="connsiteX40" fmla="*/ 492594 w 4913268"/>
                <a:gd name="connsiteY40" fmla="*/ 8771495 h 10754714"/>
                <a:gd name="connsiteX41" fmla="*/ 562933 w 4913268"/>
                <a:gd name="connsiteY41" fmla="*/ 8490141 h 10754714"/>
                <a:gd name="connsiteX42" fmla="*/ 502642 w 4913268"/>
                <a:gd name="connsiteY42" fmla="*/ 8128400 h 10754714"/>
                <a:gd name="connsiteX43" fmla="*/ 974382 w 4913268"/>
                <a:gd name="connsiteY43" fmla="*/ 6406581 h 10754714"/>
                <a:gd name="connsiteX44" fmla="*/ 1067405 w 4913268"/>
                <a:gd name="connsiteY44" fmla="*/ 5523365 h 10754714"/>
                <a:gd name="connsiteX45" fmla="*/ 1093998 w 4913268"/>
                <a:gd name="connsiteY45" fmla="*/ 5025719 h 10754714"/>
                <a:gd name="connsiteX46" fmla="*/ 1130115 w 4913268"/>
                <a:gd name="connsiteY46" fmla="*/ 5097781 h 10754714"/>
                <a:gd name="connsiteX47" fmla="*/ 1207423 w 4913268"/>
                <a:gd name="connsiteY47" fmla="*/ 5550695 h 10754714"/>
                <a:gd name="connsiteX48" fmla="*/ 1325236 w 4913268"/>
                <a:gd name="connsiteY48" fmla="*/ 6216246 h 10754714"/>
                <a:gd name="connsiteX49" fmla="*/ 1193086 w 4913268"/>
                <a:gd name="connsiteY49" fmla="*/ 6648629 h 10754714"/>
                <a:gd name="connsiteX50" fmla="*/ 822515 w 4913268"/>
                <a:gd name="connsiteY50" fmla="*/ 7682873 h 10754714"/>
                <a:gd name="connsiteX51" fmla="*/ 698306 w 4913268"/>
                <a:gd name="connsiteY51" fmla="*/ 8704786 h 10754714"/>
                <a:gd name="connsiteX52" fmla="*/ 861871 w 4913268"/>
                <a:gd name="connsiteY52" fmla="*/ 9773818 h 10754714"/>
                <a:gd name="connsiteX53" fmla="*/ 1020133 w 4913268"/>
                <a:gd name="connsiteY53" fmla="*/ 10512372 h 10754714"/>
                <a:gd name="connsiteX54" fmla="*/ 1090471 w 4913268"/>
                <a:gd name="connsiteY54" fmla="*/ 10723388 h 10754714"/>
                <a:gd name="connsiteX55" fmla="*/ 1178394 w 4913268"/>
                <a:gd name="connsiteY55" fmla="*/ 10723388 h 10754714"/>
                <a:gd name="connsiteX56" fmla="*/ 1948698 w 4913268"/>
                <a:gd name="connsiteY56" fmla="*/ 10748788 h 10754714"/>
                <a:gd name="connsiteX57" fmla="*/ 2338979 w 4913268"/>
                <a:gd name="connsiteY57" fmla="*/ 10731203 h 10754714"/>
                <a:gd name="connsiteX58" fmla="*/ 2356563 w 4913268"/>
                <a:gd name="connsiteY58" fmla="*/ 9914495 h 10754714"/>
                <a:gd name="connsiteX59" fmla="*/ 2338979 w 4913268"/>
                <a:gd name="connsiteY59" fmla="*/ 9351788 h 10754714"/>
                <a:gd name="connsiteX60" fmla="*/ 2310160 w 4913268"/>
                <a:gd name="connsiteY60" fmla="*/ 8936107 h 10754714"/>
                <a:gd name="connsiteX61" fmla="*/ 2479656 w 4913268"/>
                <a:gd name="connsiteY61" fmla="*/ 8947341 h 10754714"/>
                <a:gd name="connsiteX62" fmla="*/ 2549994 w 4913268"/>
                <a:gd name="connsiteY62" fmla="*/ 8964926 h 10754714"/>
                <a:gd name="connsiteX63" fmla="*/ 2532410 w 4913268"/>
                <a:gd name="connsiteY63" fmla="*/ 9175941 h 10754714"/>
                <a:gd name="connsiteX64" fmla="*/ 2497240 w 4913268"/>
                <a:gd name="connsiteY64" fmla="*/ 9685895 h 10754714"/>
                <a:gd name="connsiteX65" fmla="*/ 2514825 w 4913268"/>
                <a:gd name="connsiteY65" fmla="*/ 10740972 h 10754714"/>
                <a:gd name="connsiteX66" fmla="*/ 2757590 w 4913268"/>
                <a:gd name="connsiteY66" fmla="*/ 10742438 h 10754714"/>
                <a:gd name="connsiteX67" fmla="*/ 3499563 w 4913268"/>
                <a:gd name="connsiteY67" fmla="*/ 10740972 h 10754714"/>
                <a:gd name="connsiteX68" fmla="*/ 3820483 w 4913268"/>
                <a:gd name="connsiteY68" fmla="*/ 10724853 h 10754714"/>
                <a:gd name="connsiteX69" fmla="*/ 3863467 w 4913268"/>
                <a:gd name="connsiteY69" fmla="*/ 10651095 h 10754714"/>
                <a:gd name="connsiteX70" fmla="*/ 3914756 w 4913268"/>
                <a:gd name="connsiteY70" fmla="*/ 10276934 h 10754714"/>
                <a:gd name="connsiteX71" fmla="*/ 4117956 w 4913268"/>
                <a:gd name="connsiteY71" fmla="*/ 9082645 h 10754714"/>
                <a:gd name="connsiteX72" fmla="*/ 4170011 w 4913268"/>
                <a:gd name="connsiteY72" fmla="*/ 8647566 h 10754714"/>
                <a:gd name="connsiteX73" fmla="*/ 4161486 w 4913268"/>
                <a:gd name="connsiteY73" fmla="*/ 7988815 h 10754714"/>
                <a:gd name="connsiteX74" fmla="*/ 4048340 w 4913268"/>
                <a:gd name="connsiteY74" fmla="*/ 7278630 h 10754714"/>
                <a:gd name="connsiteX75" fmla="*/ 3752447 w 4913268"/>
                <a:gd name="connsiteY75" fmla="*/ 6620032 h 10754714"/>
                <a:gd name="connsiteX76" fmla="*/ 3576297 w 4913268"/>
                <a:gd name="connsiteY76" fmla="*/ 6197379 h 10754714"/>
                <a:gd name="connsiteX77" fmla="*/ 3622656 w 4913268"/>
                <a:gd name="connsiteY77" fmla="*/ 5799695 h 10754714"/>
                <a:gd name="connsiteX78" fmla="*/ 3692994 w 4913268"/>
                <a:gd name="connsiteY78" fmla="*/ 5307326 h 10754714"/>
                <a:gd name="connsiteX79" fmla="*/ 3710579 w 4913268"/>
                <a:gd name="connsiteY79" fmla="*/ 5025972 h 10754714"/>
                <a:gd name="connsiteX80" fmla="*/ 3734304 w 4913268"/>
                <a:gd name="connsiteY80" fmla="*/ 5274111 h 10754714"/>
                <a:gd name="connsiteX81" fmla="*/ 3766752 w 4913268"/>
                <a:gd name="connsiteY81" fmla="*/ 5969680 h 10754714"/>
                <a:gd name="connsiteX82" fmla="*/ 3779452 w 4913268"/>
                <a:gd name="connsiteY82" fmla="*/ 6297438 h 10754714"/>
                <a:gd name="connsiteX83" fmla="*/ 3921594 w 4913268"/>
                <a:gd name="connsiteY83" fmla="*/ 6889941 h 10754714"/>
                <a:gd name="connsiteX84" fmla="*/ 4079856 w 4913268"/>
                <a:gd name="connsiteY84" fmla="*/ 7452649 h 10754714"/>
                <a:gd name="connsiteX85" fmla="*/ 4417591 w 4913268"/>
                <a:gd name="connsiteY85" fmla="*/ 8224698 h 10754714"/>
                <a:gd name="connsiteX86" fmla="*/ 4337935 w 4913268"/>
                <a:gd name="connsiteY86" fmla="*/ 8527032 h 10754714"/>
                <a:gd name="connsiteX87" fmla="*/ 4272671 w 4913268"/>
                <a:gd name="connsiteY87" fmla="*/ 8716702 h 10754714"/>
                <a:gd name="connsiteX88" fmla="*/ 4268251 w 4913268"/>
                <a:gd name="connsiteY88" fmla="*/ 9049790 h 10754714"/>
                <a:gd name="connsiteX89" fmla="*/ 4245703 w 4913268"/>
                <a:gd name="connsiteY89" fmla="*/ 9317996 h 10754714"/>
                <a:gd name="connsiteX90" fmla="*/ 4275114 w 4913268"/>
                <a:gd name="connsiteY90" fmla="*/ 9363254 h 10754714"/>
                <a:gd name="connsiteX91" fmla="*/ 4346016 w 4913268"/>
                <a:gd name="connsiteY91" fmla="*/ 9349959 h 10754714"/>
                <a:gd name="connsiteX92" fmla="*/ 4446670 w 4913268"/>
                <a:gd name="connsiteY92" fmla="*/ 9172774 h 10754714"/>
                <a:gd name="connsiteX93" fmla="*/ 4497369 w 4913268"/>
                <a:gd name="connsiteY93" fmla="*/ 8938864 h 10754714"/>
                <a:gd name="connsiteX94" fmla="*/ 4568712 w 4913268"/>
                <a:gd name="connsiteY94" fmla="*/ 8803648 h 10754714"/>
                <a:gd name="connsiteX95" fmla="*/ 4736775 w 4913268"/>
                <a:gd name="connsiteY95" fmla="*/ 8965943 h 10754714"/>
                <a:gd name="connsiteX96" fmla="*/ 4549267 w 4913268"/>
                <a:gd name="connsiteY96" fmla="*/ 9578434 h 10754714"/>
                <a:gd name="connsiteX97" fmla="*/ 4475998 w 4913268"/>
                <a:gd name="connsiteY97" fmla="*/ 9734741 h 10754714"/>
                <a:gd name="connsiteX98" fmla="*/ 4449133 w 4913268"/>
                <a:gd name="connsiteY98" fmla="*/ 9919868 h 10754714"/>
                <a:gd name="connsiteX99" fmla="*/ 4658194 w 4913268"/>
                <a:gd name="connsiteY99" fmla="*/ 9760630 h 10754714"/>
                <a:gd name="connsiteX100" fmla="*/ 4776890 w 4913268"/>
                <a:gd name="connsiteY100" fmla="*/ 9610672 h 10754714"/>
                <a:gd name="connsiteX101" fmla="*/ 4842344 w 4913268"/>
                <a:gd name="connsiteY101" fmla="*/ 9403076 h 10754714"/>
                <a:gd name="connsiteX102" fmla="*/ 4910240 w 4913268"/>
                <a:gd name="connsiteY102" fmla="*/ 9164218 h 10754714"/>
                <a:gd name="connsiteX103" fmla="*/ 4893633 w 4913268"/>
                <a:gd name="connsiteY103" fmla="*/ 8866257 h 10754714"/>
                <a:gd name="connsiteX104" fmla="*/ 4824201 w 4913268"/>
                <a:gd name="connsiteY104" fmla="*/ 8405010 h 10754714"/>
                <a:gd name="connsiteX105" fmla="*/ 4720438 w 4913268"/>
                <a:gd name="connsiteY105" fmla="*/ 7442321 h 10754714"/>
                <a:gd name="connsiteX106" fmla="*/ 4705086 w 4913268"/>
                <a:gd name="connsiteY106" fmla="*/ 6839978 h 10754714"/>
                <a:gd name="connsiteX107" fmla="*/ 4633144 w 4913268"/>
                <a:gd name="connsiteY107" fmla="*/ 6291786 h 10754714"/>
                <a:gd name="connsiteX108" fmla="*/ 4509423 w 4913268"/>
                <a:gd name="connsiteY108" fmla="*/ 5707864 h 10754714"/>
                <a:gd name="connsiteX109" fmla="*/ 4468950 w 4913268"/>
                <a:gd name="connsiteY109" fmla="*/ 4447075 h 10754714"/>
                <a:gd name="connsiteX110" fmla="*/ 4486334 w 4913268"/>
                <a:gd name="connsiteY110" fmla="*/ 3700756 h 10754714"/>
                <a:gd name="connsiteX111" fmla="*/ 4249079 w 4913268"/>
                <a:gd name="connsiteY111" fmla="*/ 3250383 h 10754714"/>
                <a:gd name="connsiteX112" fmla="*/ 3999320 w 4913268"/>
                <a:gd name="connsiteY112" fmla="*/ 3044455 h 10754714"/>
                <a:gd name="connsiteX113" fmla="*/ 3678324 w 4913268"/>
                <a:gd name="connsiteY113" fmla="*/ 2912933 h 10754714"/>
                <a:gd name="connsiteX114" fmla="*/ 3402429 w 4913268"/>
                <a:gd name="connsiteY114" fmla="*/ 2746113 h 10754714"/>
                <a:gd name="connsiteX115" fmla="*/ 3024779 w 4913268"/>
                <a:gd name="connsiteY115" fmla="*/ 2528957 h 10754714"/>
                <a:gd name="connsiteX116" fmla="*/ 2932566 w 4913268"/>
                <a:gd name="connsiteY116" fmla="*/ 2231809 h 10754714"/>
                <a:gd name="connsiteX117" fmla="*/ 2940426 w 4913268"/>
                <a:gd name="connsiteY117" fmla="*/ 1958709 h 10754714"/>
                <a:gd name="connsiteX118" fmla="*/ 3087631 w 4913268"/>
                <a:gd name="connsiteY118" fmla="*/ 1962420 h 10754714"/>
                <a:gd name="connsiteX119" fmla="*/ 3308412 w 4913268"/>
                <a:gd name="connsiteY119" fmla="*/ 2007437 h 10754714"/>
                <a:gd name="connsiteX120" fmla="*/ 3380634 w 4913268"/>
                <a:gd name="connsiteY120" fmla="*/ 1815438 h 10754714"/>
                <a:gd name="connsiteX121" fmla="*/ 3432360 w 4913268"/>
                <a:gd name="connsiteY121" fmla="*/ 1750548 h 10754714"/>
                <a:gd name="connsiteX122" fmla="*/ 3485784 w 4913268"/>
                <a:gd name="connsiteY122" fmla="*/ 1690329 h 10754714"/>
                <a:gd name="connsiteX123" fmla="*/ 3439004 w 4913268"/>
                <a:gd name="connsiteY123" fmla="*/ 1631133 h 10754714"/>
                <a:gd name="connsiteX124" fmla="*/ 3365938 w 4913268"/>
                <a:gd name="connsiteY124" fmla="*/ 1619405 h 10754714"/>
                <a:gd name="connsiteX125" fmla="*/ 3477932 w 4913268"/>
                <a:gd name="connsiteY125" fmla="*/ 1610647 h 10754714"/>
                <a:gd name="connsiteX126" fmla="*/ 3518349 w 4913268"/>
                <a:gd name="connsiteY126" fmla="*/ 1565149 h 10754714"/>
                <a:gd name="connsiteX127" fmla="*/ 3503574 w 4913268"/>
                <a:gd name="connsiteY127" fmla="*/ 1494543 h 10754714"/>
                <a:gd name="connsiteX128" fmla="*/ 3500145 w 4913268"/>
                <a:gd name="connsiteY128" fmla="*/ 1378545 h 10754714"/>
                <a:gd name="connsiteX129" fmla="*/ 3603161 w 4913268"/>
                <a:gd name="connsiteY129" fmla="*/ 1363631 h 10754714"/>
                <a:gd name="connsiteX130" fmla="*/ 3675904 w 4913268"/>
                <a:gd name="connsiteY130" fmla="*/ 1325671 h 10754714"/>
                <a:gd name="connsiteX131" fmla="*/ 3712134 w 4913268"/>
                <a:gd name="connsiteY131" fmla="*/ 1250378 h 10754714"/>
                <a:gd name="connsiteX132" fmla="*/ 3641346 w 4913268"/>
                <a:gd name="connsiteY132" fmla="*/ 1169402 h 10754714"/>
                <a:gd name="connsiteX133" fmla="*/ 3571294 w 4913268"/>
                <a:gd name="connsiteY133" fmla="*/ 1072201 h 10754714"/>
                <a:gd name="connsiteX134" fmla="*/ 3497984 w 4913268"/>
                <a:gd name="connsiteY134" fmla="*/ 916919 h 10754714"/>
                <a:gd name="connsiteX135" fmla="*/ 3535692 w 4913268"/>
                <a:gd name="connsiteY135" fmla="*/ 753285 h 10754714"/>
                <a:gd name="connsiteX136" fmla="*/ 3540116 w 4913268"/>
                <a:gd name="connsiteY136" fmla="*/ 414462 h 10754714"/>
                <a:gd name="connsiteX137" fmla="*/ 3230480 w 4913268"/>
                <a:gd name="connsiteY137" fmla="*/ 125796 h 10754714"/>
                <a:gd name="connsiteX138" fmla="*/ 2731150 w 4913268"/>
                <a:gd name="connsiteY138" fmla="*/ 9659 h 10754714"/>
                <a:gd name="connsiteX139" fmla="*/ 2127852 w 4913268"/>
                <a:gd name="connsiteY139" fmla="*/ 37014 h 10754714"/>
                <a:gd name="connsiteX140" fmla="*/ 1776271 w 4913268"/>
                <a:gd name="connsiteY140" fmla="*/ 278126 h 10754714"/>
                <a:gd name="connsiteX141" fmla="*/ 1639257 w 4913268"/>
                <a:gd name="connsiteY141" fmla="*/ 602343 h 10754714"/>
                <a:gd name="connsiteX142" fmla="*/ 1628634 w 4913268"/>
                <a:gd name="connsiteY142" fmla="*/ 1121429 h 10754714"/>
                <a:gd name="connsiteX143" fmla="*/ 1852730 w 4913268"/>
                <a:gd name="connsiteY143" fmla="*/ 1530531 h 10754714"/>
                <a:gd name="connsiteX144" fmla="*/ 2061231 w 4913268"/>
                <a:gd name="connsiteY144" fmla="*/ 1763495 h 10754714"/>
                <a:gd name="connsiteX145" fmla="*/ 2082540 w 4913268"/>
                <a:gd name="connsiteY145" fmla="*/ 2078352 h 10754714"/>
                <a:gd name="connsiteX146" fmla="*/ 2004871 w 4913268"/>
                <a:gd name="connsiteY146" fmla="*/ 2423449 h 10754714"/>
                <a:gd name="connsiteX147" fmla="*/ 1562185 w 4913268"/>
                <a:gd name="connsiteY147" fmla="*/ 2723226 h 10754714"/>
                <a:gd name="connsiteX148" fmla="*/ 1139317 w 4913268"/>
                <a:gd name="connsiteY148" fmla="*/ 2931170 h 10754714"/>
                <a:gd name="connsiteX0" fmla="*/ 1139317 w 4913268"/>
                <a:gd name="connsiteY0" fmla="*/ 2931170 h 10754714"/>
                <a:gd name="connsiteX1" fmla="*/ 521192 w 4913268"/>
                <a:gd name="connsiteY1" fmla="*/ 3258731 h 10754714"/>
                <a:gd name="connsiteX2" fmla="*/ 332099 w 4913268"/>
                <a:gd name="connsiteY2" fmla="*/ 4073332 h 10754714"/>
                <a:gd name="connsiteX3" fmla="*/ 354011 w 4913268"/>
                <a:gd name="connsiteY3" fmla="*/ 5051233 h 10754714"/>
                <a:gd name="connsiteX4" fmla="*/ 305583 w 4913268"/>
                <a:gd name="connsiteY4" fmla="*/ 5637805 h 10754714"/>
                <a:gd name="connsiteX5" fmla="*/ 145298 w 4913268"/>
                <a:gd name="connsiteY5" fmla="*/ 6479982 h 10754714"/>
                <a:gd name="connsiteX6" fmla="*/ 95824 w 4913268"/>
                <a:gd name="connsiteY6" fmla="*/ 7343234 h 10754714"/>
                <a:gd name="connsiteX7" fmla="*/ 83682 w 4913268"/>
                <a:gd name="connsiteY7" fmla="*/ 7974605 h 10754714"/>
                <a:gd name="connsiteX8" fmla="*/ 51583 w 4913268"/>
                <a:gd name="connsiteY8" fmla="*/ 8241724 h 10754714"/>
                <a:gd name="connsiteX9" fmla="*/ 51583 w 4913268"/>
                <a:gd name="connsiteY9" fmla="*/ 8511634 h 10754714"/>
                <a:gd name="connsiteX10" fmla="*/ 158486 w 4913268"/>
                <a:gd name="connsiteY10" fmla="*/ 8665988 h 10754714"/>
                <a:gd name="connsiteX11" fmla="*/ 105733 w 4913268"/>
                <a:gd name="connsiteY11" fmla="*/ 8718741 h 10754714"/>
                <a:gd name="connsiteX12" fmla="*/ 193656 w 4913268"/>
                <a:gd name="connsiteY12" fmla="*/ 8789080 h 10754714"/>
                <a:gd name="connsiteX13" fmla="*/ 211240 w 4913268"/>
                <a:gd name="connsiteY13" fmla="*/ 8859418 h 10754714"/>
                <a:gd name="connsiteX14" fmla="*/ 211240 w 4913268"/>
                <a:gd name="connsiteY14" fmla="*/ 8912172 h 10754714"/>
                <a:gd name="connsiteX15" fmla="*/ 158486 w 4913268"/>
                <a:gd name="connsiteY15" fmla="*/ 8982511 h 10754714"/>
                <a:gd name="connsiteX16" fmla="*/ 105733 w 4913268"/>
                <a:gd name="connsiteY16" fmla="*/ 9088018 h 10754714"/>
                <a:gd name="connsiteX17" fmla="*/ 52979 w 4913268"/>
                <a:gd name="connsiteY17" fmla="*/ 9422126 h 10754714"/>
                <a:gd name="connsiteX18" fmla="*/ 225 w 4913268"/>
                <a:gd name="connsiteY18" fmla="*/ 9685895 h 10754714"/>
                <a:gd name="connsiteX19" fmla="*/ 35394 w 4913268"/>
                <a:gd name="connsiteY19" fmla="*/ 9808988 h 10754714"/>
                <a:gd name="connsiteX20" fmla="*/ 70563 w 4913268"/>
                <a:gd name="connsiteY20" fmla="*/ 9967249 h 10754714"/>
                <a:gd name="connsiteX21" fmla="*/ 228825 w 4913268"/>
                <a:gd name="connsiteY21" fmla="*/ 10213434 h 10754714"/>
                <a:gd name="connsiteX22" fmla="*/ 422256 w 4913268"/>
                <a:gd name="connsiteY22" fmla="*/ 10389280 h 10754714"/>
                <a:gd name="connsiteX23" fmla="*/ 527763 w 4913268"/>
                <a:gd name="connsiteY23" fmla="*/ 10406864 h 10754714"/>
                <a:gd name="connsiteX24" fmla="*/ 562933 w 4913268"/>
                <a:gd name="connsiteY24" fmla="*/ 10389280 h 10754714"/>
                <a:gd name="connsiteX25" fmla="*/ 510179 w 4913268"/>
                <a:gd name="connsiteY25" fmla="*/ 10266188 h 10754714"/>
                <a:gd name="connsiteX26" fmla="*/ 457425 w 4913268"/>
                <a:gd name="connsiteY26" fmla="*/ 10195849 h 10754714"/>
                <a:gd name="connsiteX27" fmla="*/ 369502 w 4913268"/>
                <a:gd name="connsiteY27" fmla="*/ 10072757 h 10754714"/>
                <a:gd name="connsiteX28" fmla="*/ 351917 w 4913268"/>
                <a:gd name="connsiteY28" fmla="*/ 9756234 h 10754714"/>
                <a:gd name="connsiteX29" fmla="*/ 422256 w 4913268"/>
                <a:gd name="connsiteY29" fmla="*/ 9562803 h 10754714"/>
                <a:gd name="connsiteX30" fmla="*/ 422256 w 4913268"/>
                <a:gd name="connsiteY30" fmla="*/ 9527634 h 10754714"/>
                <a:gd name="connsiteX31" fmla="*/ 527763 w 4913268"/>
                <a:gd name="connsiteY31" fmla="*/ 9685895 h 10754714"/>
                <a:gd name="connsiteX32" fmla="*/ 510179 w 4913268"/>
                <a:gd name="connsiteY32" fmla="*/ 9844157 h 10754714"/>
                <a:gd name="connsiteX33" fmla="*/ 492594 w 4913268"/>
                <a:gd name="connsiteY33" fmla="*/ 10002418 h 10754714"/>
                <a:gd name="connsiteX34" fmla="*/ 492594 w 4913268"/>
                <a:gd name="connsiteY34" fmla="*/ 10072757 h 10754714"/>
                <a:gd name="connsiteX35" fmla="*/ 562933 w 4913268"/>
                <a:gd name="connsiteY35" fmla="*/ 10090341 h 10754714"/>
                <a:gd name="connsiteX36" fmla="*/ 615686 w 4913268"/>
                <a:gd name="connsiteY36" fmla="*/ 9844157 h 10754714"/>
                <a:gd name="connsiteX37" fmla="*/ 615686 w 4913268"/>
                <a:gd name="connsiteY37" fmla="*/ 9580388 h 10754714"/>
                <a:gd name="connsiteX38" fmla="*/ 562933 w 4913268"/>
                <a:gd name="connsiteY38" fmla="*/ 9228695 h 10754714"/>
                <a:gd name="connsiteX39" fmla="*/ 527763 w 4913268"/>
                <a:gd name="connsiteY39" fmla="*/ 9000095 h 10754714"/>
                <a:gd name="connsiteX40" fmla="*/ 492594 w 4913268"/>
                <a:gd name="connsiteY40" fmla="*/ 8771495 h 10754714"/>
                <a:gd name="connsiteX41" fmla="*/ 562933 w 4913268"/>
                <a:gd name="connsiteY41" fmla="*/ 8490141 h 10754714"/>
                <a:gd name="connsiteX42" fmla="*/ 502642 w 4913268"/>
                <a:gd name="connsiteY42" fmla="*/ 8128400 h 10754714"/>
                <a:gd name="connsiteX43" fmla="*/ 974382 w 4913268"/>
                <a:gd name="connsiteY43" fmla="*/ 6406581 h 10754714"/>
                <a:gd name="connsiteX44" fmla="*/ 1067405 w 4913268"/>
                <a:gd name="connsiteY44" fmla="*/ 5523365 h 10754714"/>
                <a:gd name="connsiteX45" fmla="*/ 1093998 w 4913268"/>
                <a:gd name="connsiteY45" fmla="*/ 5025719 h 10754714"/>
                <a:gd name="connsiteX46" fmla="*/ 1130115 w 4913268"/>
                <a:gd name="connsiteY46" fmla="*/ 5097781 h 10754714"/>
                <a:gd name="connsiteX47" fmla="*/ 1207423 w 4913268"/>
                <a:gd name="connsiteY47" fmla="*/ 5550695 h 10754714"/>
                <a:gd name="connsiteX48" fmla="*/ 1325236 w 4913268"/>
                <a:gd name="connsiteY48" fmla="*/ 6216246 h 10754714"/>
                <a:gd name="connsiteX49" fmla="*/ 1193086 w 4913268"/>
                <a:gd name="connsiteY49" fmla="*/ 6648629 h 10754714"/>
                <a:gd name="connsiteX50" fmla="*/ 822515 w 4913268"/>
                <a:gd name="connsiteY50" fmla="*/ 7682873 h 10754714"/>
                <a:gd name="connsiteX51" fmla="*/ 698306 w 4913268"/>
                <a:gd name="connsiteY51" fmla="*/ 8704786 h 10754714"/>
                <a:gd name="connsiteX52" fmla="*/ 861871 w 4913268"/>
                <a:gd name="connsiteY52" fmla="*/ 9773818 h 10754714"/>
                <a:gd name="connsiteX53" fmla="*/ 1020133 w 4913268"/>
                <a:gd name="connsiteY53" fmla="*/ 10512372 h 10754714"/>
                <a:gd name="connsiteX54" fmla="*/ 1090471 w 4913268"/>
                <a:gd name="connsiteY54" fmla="*/ 10723388 h 10754714"/>
                <a:gd name="connsiteX55" fmla="*/ 1178394 w 4913268"/>
                <a:gd name="connsiteY55" fmla="*/ 10723388 h 10754714"/>
                <a:gd name="connsiteX56" fmla="*/ 1948698 w 4913268"/>
                <a:gd name="connsiteY56" fmla="*/ 10748788 h 10754714"/>
                <a:gd name="connsiteX57" fmla="*/ 2338979 w 4913268"/>
                <a:gd name="connsiteY57" fmla="*/ 10731203 h 10754714"/>
                <a:gd name="connsiteX58" fmla="*/ 2356563 w 4913268"/>
                <a:gd name="connsiteY58" fmla="*/ 9914495 h 10754714"/>
                <a:gd name="connsiteX59" fmla="*/ 2338979 w 4913268"/>
                <a:gd name="connsiteY59" fmla="*/ 9351788 h 10754714"/>
                <a:gd name="connsiteX60" fmla="*/ 2310160 w 4913268"/>
                <a:gd name="connsiteY60" fmla="*/ 8936107 h 10754714"/>
                <a:gd name="connsiteX61" fmla="*/ 2479656 w 4913268"/>
                <a:gd name="connsiteY61" fmla="*/ 8947341 h 10754714"/>
                <a:gd name="connsiteX62" fmla="*/ 2549994 w 4913268"/>
                <a:gd name="connsiteY62" fmla="*/ 8964926 h 10754714"/>
                <a:gd name="connsiteX63" fmla="*/ 2532410 w 4913268"/>
                <a:gd name="connsiteY63" fmla="*/ 9175941 h 10754714"/>
                <a:gd name="connsiteX64" fmla="*/ 2497240 w 4913268"/>
                <a:gd name="connsiteY64" fmla="*/ 9685895 h 10754714"/>
                <a:gd name="connsiteX65" fmla="*/ 2514825 w 4913268"/>
                <a:gd name="connsiteY65" fmla="*/ 10740972 h 10754714"/>
                <a:gd name="connsiteX66" fmla="*/ 2757590 w 4913268"/>
                <a:gd name="connsiteY66" fmla="*/ 10742438 h 10754714"/>
                <a:gd name="connsiteX67" fmla="*/ 3499563 w 4913268"/>
                <a:gd name="connsiteY67" fmla="*/ 10740972 h 10754714"/>
                <a:gd name="connsiteX68" fmla="*/ 3820483 w 4913268"/>
                <a:gd name="connsiteY68" fmla="*/ 10724853 h 10754714"/>
                <a:gd name="connsiteX69" fmla="*/ 3863467 w 4913268"/>
                <a:gd name="connsiteY69" fmla="*/ 10651095 h 10754714"/>
                <a:gd name="connsiteX70" fmla="*/ 3914756 w 4913268"/>
                <a:gd name="connsiteY70" fmla="*/ 10276934 h 10754714"/>
                <a:gd name="connsiteX71" fmla="*/ 4117956 w 4913268"/>
                <a:gd name="connsiteY71" fmla="*/ 9082645 h 10754714"/>
                <a:gd name="connsiteX72" fmla="*/ 4170011 w 4913268"/>
                <a:gd name="connsiteY72" fmla="*/ 8647566 h 10754714"/>
                <a:gd name="connsiteX73" fmla="*/ 4161486 w 4913268"/>
                <a:gd name="connsiteY73" fmla="*/ 7988815 h 10754714"/>
                <a:gd name="connsiteX74" fmla="*/ 4048340 w 4913268"/>
                <a:gd name="connsiteY74" fmla="*/ 7278630 h 10754714"/>
                <a:gd name="connsiteX75" fmla="*/ 3752447 w 4913268"/>
                <a:gd name="connsiteY75" fmla="*/ 6620032 h 10754714"/>
                <a:gd name="connsiteX76" fmla="*/ 3576297 w 4913268"/>
                <a:gd name="connsiteY76" fmla="*/ 6197379 h 10754714"/>
                <a:gd name="connsiteX77" fmla="*/ 3622656 w 4913268"/>
                <a:gd name="connsiteY77" fmla="*/ 5799695 h 10754714"/>
                <a:gd name="connsiteX78" fmla="*/ 3692994 w 4913268"/>
                <a:gd name="connsiteY78" fmla="*/ 5307326 h 10754714"/>
                <a:gd name="connsiteX79" fmla="*/ 3710579 w 4913268"/>
                <a:gd name="connsiteY79" fmla="*/ 5025972 h 10754714"/>
                <a:gd name="connsiteX80" fmla="*/ 3734304 w 4913268"/>
                <a:gd name="connsiteY80" fmla="*/ 5274111 h 10754714"/>
                <a:gd name="connsiteX81" fmla="*/ 3766752 w 4913268"/>
                <a:gd name="connsiteY81" fmla="*/ 5969680 h 10754714"/>
                <a:gd name="connsiteX82" fmla="*/ 3779452 w 4913268"/>
                <a:gd name="connsiteY82" fmla="*/ 6297438 h 10754714"/>
                <a:gd name="connsiteX83" fmla="*/ 3921594 w 4913268"/>
                <a:gd name="connsiteY83" fmla="*/ 6889941 h 10754714"/>
                <a:gd name="connsiteX84" fmla="*/ 4079856 w 4913268"/>
                <a:gd name="connsiteY84" fmla="*/ 7452649 h 10754714"/>
                <a:gd name="connsiteX85" fmla="*/ 4417591 w 4913268"/>
                <a:gd name="connsiteY85" fmla="*/ 8224698 h 10754714"/>
                <a:gd name="connsiteX86" fmla="*/ 4337935 w 4913268"/>
                <a:gd name="connsiteY86" fmla="*/ 8527032 h 10754714"/>
                <a:gd name="connsiteX87" fmla="*/ 4272671 w 4913268"/>
                <a:gd name="connsiteY87" fmla="*/ 8716702 h 10754714"/>
                <a:gd name="connsiteX88" fmla="*/ 4268251 w 4913268"/>
                <a:gd name="connsiteY88" fmla="*/ 9049790 h 10754714"/>
                <a:gd name="connsiteX89" fmla="*/ 4245703 w 4913268"/>
                <a:gd name="connsiteY89" fmla="*/ 9317996 h 10754714"/>
                <a:gd name="connsiteX90" fmla="*/ 4275114 w 4913268"/>
                <a:gd name="connsiteY90" fmla="*/ 9363254 h 10754714"/>
                <a:gd name="connsiteX91" fmla="*/ 4346016 w 4913268"/>
                <a:gd name="connsiteY91" fmla="*/ 9349959 h 10754714"/>
                <a:gd name="connsiteX92" fmla="*/ 4446670 w 4913268"/>
                <a:gd name="connsiteY92" fmla="*/ 9172774 h 10754714"/>
                <a:gd name="connsiteX93" fmla="*/ 4497369 w 4913268"/>
                <a:gd name="connsiteY93" fmla="*/ 8938864 h 10754714"/>
                <a:gd name="connsiteX94" fmla="*/ 4568712 w 4913268"/>
                <a:gd name="connsiteY94" fmla="*/ 8803648 h 10754714"/>
                <a:gd name="connsiteX95" fmla="*/ 4736775 w 4913268"/>
                <a:gd name="connsiteY95" fmla="*/ 8965943 h 10754714"/>
                <a:gd name="connsiteX96" fmla="*/ 4616605 w 4913268"/>
                <a:gd name="connsiteY96" fmla="*/ 9388144 h 10754714"/>
                <a:gd name="connsiteX97" fmla="*/ 4475998 w 4913268"/>
                <a:gd name="connsiteY97" fmla="*/ 9734741 h 10754714"/>
                <a:gd name="connsiteX98" fmla="*/ 4449133 w 4913268"/>
                <a:gd name="connsiteY98" fmla="*/ 9919868 h 10754714"/>
                <a:gd name="connsiteX99" fmla="*/ 4658194 w 4913268"/>
                <a:gd name="connsiteY99" fmla="*/ 9760630 h 10754714"/>
                <a:gd name="connsiteX100" fmla="*/ 4776890 w 4913268"/>
                <a:gd name="connsiteY100" fmla="*/ 9610672 h 10754714"/>
                <a:gd name="connsiteX101" fmla="*/ 4842344 w 4913268"/>
                <a:gd name="connsiteY101" fmla="*/ 9403076 h 10754714"/>
                <a:gd name="connsiteX102" fmla="*/ 4910240 w 4913268"/>
                <a:gd name="connsiteY102" fmla="*/ 9164218 h 10754714"/>
                <a:gd name="connsiteX103" fmla="*/ 4893633 w 4913268"/>
                <a:gd name="connsiteY103" fmla="*/ 8866257 h 10754714"/>
                <a:gd name="connsiteX104" fmla="*/ 4824201 w 4913268"/>
                <a:gd name="connsiteY104" fmla="*/ 8405010 h 10754714"/>
                <a:gd name="connsiteX105" fmla="*/ 4720438 w 4913268"/>
                <a:gd name="connsiteY105" fmla="*/ 7442321 h 10754714"/>
                <a:gd name="connsiteX106" fmla="*/ 4705086 w 4913268"/>
                <a:gd name="connsiteY106" fmla="*/ 6839978 h 10754714"/>
                <a:gd name="connsiteX107" fmla="*/ 4633144 w 4913268"/>
                <a:gd name="connsiteY107" fmla="*/ 6291786 h 10754714"/>
                <a:gd name="connsiteX108" fmla="*/ 4509423 w 4913268"/>
                <a:gd name="connsiteY108" fmla="*/ 5707864 h 10754714"/>
                <a:gd name="connsiteX109" fmla="*/ 4468950 w 4913268"/>
                <a:gd name="connsiteY109" fmla="*/ 4447075 h 10754714"/>
                <a:gd name="connsiteX110" fmla="*/ 4486334 w 4913268"/>
                <a:gd name="connsiteY110" fmla="*/ 3700756 h 10754714"/>
                <a:gd name="connsiteX111" fmla="*/ 4249079 w 4913268"/>
                <a:gd name="connsiteY111" fmla="*/ 3250383 h 10754714"/>
                <a:gd name="connsiteX112" fmla="*/ 3999320 w 4913268"/>
                <a:gd name="connsiteY112" fmla="*/ 3044455 h 10754714"/>
                <a:gd name="connsiteX113" fmla="*/ 3678324 w 4913268"/>
                <a:gd name="connsiteY113" fmla="*/ 2912933 h 10754714"/>
                <a:gd name="connsiteX114" fmla="*/ 3402429 w 4913268"/>
                <a:gd name="connsiteY114" fmla="*/ 2746113 h 10754714"/>
                <a:gd name="connsiteX115" fmla="*/ 3024779 w 4913268"/>
                <a:gd name="connsiteY115" fmla="*/ 2528957 h 10754714"/>
                <a:gd name="connsiteX116" fmla="*/ 2932566 w 4913268"/>
                <a:gd name="connsiteY116" fmla="*/ 2231809 h 10754714"/>
                <a:gd name="connsiteX117" fmla="*/ 2940426 w 4913268"/>
                <a:gd name="connsiteY117" fmla="*/ 1958709 h 10754714"/>
                <a:gd name="connsiteX118" fmla="*/ 3087631 w 4913268"/>
                <a:gd name="connsiteY118" fmla="*/ 1962420 h 10754714"/>
                <a:gd name="connsiteX119" fmla="*/ 3308412 w 4913268"/>
                <a:gd name="connsiteY119" fmla="*/ 2007437 h 10754714"/>
                <a:gd name="connsiteX120" fmla="*/ 3380634 w 4913268"/>
                <a:gd name="connsiteY120" fmla="*/ 1815438 h 10754714"/>
                <a:gd name="connsiteX121" fmla="*/ 3432360 w 4913268"/>
                <a:gd name="connsiteY121" fmla="*/ 1750548 h 10754714"/>
                <a:gd name="connsiteX122" fmla="*/ 3485784 w 4913268"/>
                <a:gd name="connsiteY122" fmla="*/ 1690329 h 10754714"/>
                <a:gd name="connsiteX123" fmla="*/ 3439004 w 4913268"/>
                <a:gd name="connsiteY123" fmla="*/ 1631133 h 10754714"/>
                <a:gd name="connsiteX124" fmla="*/ 3365938 w 4913268"/>
                <a:gd name="connsiteY124" fmla="*/ 1619405 h 10754714"/>
                <a:gd name="connsiteX125" fmla="*/ 3477932 w 4913268"/>
                <a:gd name="connsiteY125" fmla="*/ 1610647 h 10754714"/>
                <a:gd name="connsiteX126" fmla="*/ 3518349 w 4913268"/>
                <a:gd name="connsiteY126" fmla="*/ 1565149 h 10754714"/>
                <a:gd name="connsiteX127" fmla="*/ 3503574 w 4913268"/>
                <a:gd name="connsiteY127" fmla="*/ 1494543 h 10754714"/>
                <a:gd name="connsiteX128" fmla="*/ 3500145 w 4913268"/>
                <a:gd name="connsiteY128" fmla="*/ 1378545 h 10754714"/>
                <a:gd name="connsiteX129" fmla="*/ 3603161 w 4913268"/>
                <a:gd name="connsiteY129" fmla="*/ 1363631 h 10754714"/>
                <a:gd name="connsiteX130" fmla="*/ 3675904 w 4913268"/>
                <a:gd name="connsiteY130" fmla="*/ 1325671 h 10754714"/>
                <a:gd name="connsiteX131" fmla="*/ 3712134 w 4913268"/>
                <a:gd name="connsiteY131" fmla="*/ 1250378 h 10754714"/>
                <a:gd name="connsiteX132" fmla="*/ 3641346 w 4913268"/>
                <a:gd name="connsiteY132" fmla="*/ 1169402 h 10754714"/>
                <a:gd name="connsiteX133" fmla="*/ 3571294 w 4913268"/>
                <a:gd name="connsiteY133" fmla="*/ 1072201 h 10754714"/>
                <a:gd name="connsiteX134" fmla="*/ 3497984 w 4913268"/>
                <a:gd name="connsiteY134" fmla="*/ 916919 h 10754714"/>
                <a:gd name="connsiteX135" fmla="*/ 3535692 w 4913268"/>
                <a:gd name="connsiteY135" fmla="*/ 753285 h 10754714"/>
                <a:gd name="connsiteX136" fmla="*/ 3540116 w 4913268"/>
                <a:gd name="connsiteY136" fmla="*/ 414462 h 10754714"/>
                <a:gd name="connsiteX137" fmla="*/ 3230480 w 4913268"/>
                <a:gd name="connsiteY137" fmla="*/ 125796 h 10754714"/>
                <a:gd name="connsiteX138" fmla="*/ 2731150 w 4913268"/>
                <a:gd name="connsiteY138" fmla="*/ 9659 h 10754714"/>
                <a:gd name="connsiteX139" fmla="*/ 2127852 w 4913268"/>
                <a:gd name="connsiteY139" fmla="*/ 37014 h 10754714"/>
                <a:gd name="connsiteX140" fmla="*/ 1776271 w 4913268"/>
                <a:gd name="connsiteY140" fmla="*/ 278126 h 10754714"/>
                <a:gd name="connsiteX141" fmla="*/ 1639257 w 4913268"/>
                <a:gd name="connsiteY141" fmla="*/ 602343 h 10754714"/>
                <a:gd name="connsiteX142" fmla="*/ 1628634 w 4913268"/>
                <a:gd name="connsiteY142" fmla="*/ 1121429 h 10754714"/>
                <a:gd name="connsiteX143" fmla="*/ 1852730 w 4913268"/>
                <a:gd name="connsiteY143" fmla="*/ 1530531 h 10754714"/>
                <a:gd name="connsiteX144" fmla="*/ 2061231 w 4913268"/>
                <a:gd name="connsiteY144" fmla="*/ 1763495 h 10754714"/>
                <a:gd name="connsiteX145" fmla="*/ 2082540 w 4913268"/>
                <a:gd name="connsiteY145" fmla="*/ 2078352 h 10754714"/>
                <a:gd name="connsiteX146" fmla="*/ 2004871 w 4913268"/>
                <a:gd name="connsiteY146" fmla="*/ 2423449 h 10754714"/>
                <a:gd name="connsiteX147" fmla="*/ 1562185 w 4913268"/>
                <a:gd name="connsiteY147" fmla="*/ 2723226 h 10754714"/>
                <a:gd name="connsiteX148" fmla="*/ 1139317 w 4913268"/>
                <a:gd name="connsiteY148" fmla="*/ 2931170 h 10754714"/>
                <a:gd name="connsiteX0" fmla="*/ 1139317 w 4913268"/>
                <a:gd name="connsiteY0" fmla="*/ 2931170 h 10754714"/>
                <a:gd name="connsiteX1" fmla="*/ 521192 w 4913268"/>
                <a:gd name="connsiteY1" fmla="*/ 3258731 h 10754714"/>
                <a:gd name="connsiteX2" fmla="*/ 332099 w 4913268"/>
                <a:gd name="connsiteY2" fmla="*/ 4073332 h 10754714"/>
                <a:gd name="connsiteX3" fmla="*/ 354011 w 4913268"/>
                <a:gd name="connsiteY3" fmla="*/ 5051233 h 10754714"/>
                <a:gd name="connsiteX4" fmla="*/ 305583 w 4913268"/>
                <a:gd name="connsiteY4" fmla="*/ 5637805 h 10754714"/>
                <a:gd name="connsiteX5" fmla="*/ 145298 w 4913268"/>
                <a:gd name="connsiteY5" fmla="*/ 6479982 h 10754714"/>
                <a:gd name="connsiteX6" fmla="*/ 95824 w 4913268"/>
                <a:gd name="connsiteY6" fmla="*/ 7343234 h 10754714"/>
                <a:gd name="connsiteX7" fmla="*/ 83682 w 4913268"/>
                <a:gd name="connsiteY7" fmla="*/ 7974605 h 10754714"/>
                <a:gd name="connsiteX8" fmla="*/ 51583 w 4913268"/>
                <a:gd name="connsiteY8" fmla="*/ 8241724 h 10754714"/>
                <a:gd name="connsiteX9" fmla="*/ 51583 w 4913268"/>
                <a:gd name="connsiteY9" fmla="*/ 8511634 h 10754714"/>
                <a:gd name="connsiteX10" fmla="*/ 158486 w 4913268"/>
                <a:gd name="connsiteY10" fmla="*/ 8665988 h 10754714"/>
                <a:gd name="connsiteX11" fmla="*/ 105733 w 4913268"/>
                <a:gd name="connsiteY11" fmla="*/ 8718741 h 10754714"/>
                <a:gd name="connsiteX12" fmla="*/ 193656 w 4913268"/>
                <a:gd name="connsiteY12" fmla="*/ 8789080 h 10754714"/>
                <a:gd name="connsiteX13" fmla="*/ 211240 w 4913268"/>
                <a:gd name="connsiteY13" fmla="*/ 8859418 h 10754714"/>
                <a:gd name="connsiteX14" fmla="*/ 211240 w 4913268"/>
                <a:gd name="connsiteY14" fmla="*/ 8912172 h 10754714"/>
                <a:gd name="connsiteX15" fmla="*/ 158486 w 4913268"/>
                <a:gd name="connsiteY15" fmla="*/ 8982511 h 10754714"/>
                <a:gd name="connsiteX16" fmla="*/ 105733 w 4913268"/>
                <a:gd name="connsiteY16" fmla="*/ 9088018 h 10754714"/>
                <a:gd name="connsiteX17" fmla="*/ 52979 w 4913268"/>
                <a:gd name="connsiteY17" fmla="*/ 9422126 h 10754714"/>
                <a:gd name="connsiteX18" fmla="*/ 225 w 4913268"/>
                <a:gd name="connsiteY18" fmla="*/ 9685895 h 10754714"/>
                <a:gd name="connsiteX19" fmla="*/ 35394 w 4913268"/>
                <a:gd name="connsiteY19" fmla="*/ 9808988 h 10754714"/>
                <a:gd name="connsiteX20" fmla="*/ 70563 w 4913268"/>
                <a:gd name="connsiteY20" fmla="*/ 9967249 h 10754714"/>
                <a:gd name="connsiteX21" fmla="*/ 228825 w 4913268"/>
                <a:gd name="connsiteY21" fmla="*/ 10213434 h 10754714"/>
                <a:gd name="connsiteX22" fmla="*/ 422256 w 4913268"/>
                <a:gd name="connsiteY22" fmla="*/ 10389280 h 10754714"/>
                <a:gd name="connsiteX23" fmla="*/ 527763 w 4913268"/>
                <a:gd name="connsiteY23" fmla="*/ 10406864 h 10754714"/>
                <a:gd name="connsiteX24" fmla="*/ 562933 w 4913268"/>
                <a:gd name="connsiteY24" fmla="*/ 10389280 h 10754714"/>
                <a:gd name="connsiteX25" fmla="*/ 510179 w 4913268"/>
                <a:gd name="connsiteY25" fmla="*/ 10266188 h 10754714"/>
                <a:gd name="connsiteX26" fmla="*/ 457425 w 4913268"/>
                <a:gd name="connsiteY26" fmla="*/ 10195849 h 10754714"/>
                <a:gd name="connsiteX27" fmla="*/ 369502 w 4913268"/>
                <a:gd name="connsiteY27" fmla="*/ 10072757 h 10754714"/>
                <a:gd name="connsiteX28" fmla="*/ 351917 w 4913268"/>
                <a:gd name="connsiteY28" fmla="*/ 9756234 h 10754714"/>
                <a:gd name="connsiteX29" fmla="*/ 422256 w 4913268"/>
                <a:gd name="connsiteY29" fmla="*/ 9562803 h 10754714"/>
                <a:gd name="connsiteX30" fmla="*/ 422256 w 4913268"/>
                <a:gd name="connsiteY30" fmla="*/ 9527634 h 10754714"/>
                <a:gd name="connsiteX31" fmla="*/ 527763 w 4913268"/>
                <a:gd name="connsiteY31" fmla="*/ 9685895 h 10754714"/>
                <a:gd name="connsiteX32" fmla="*/ 510179 w 4913268"/>
                <a:gd name="connsiteY32" fmla="*/ 9844157 h 10754714"/>
                <a:gd name="connsiteX33" fmla="*/ 492594 w 4913268"/>
                <a:gd name="connsiteY33" fmla="*/ 10002418 h 10754714"/>
                <a:gd name="connsiteX34" fmla="*/ 492594 w 4913268"/>
                <a:gd name="connsiteY34" fmla="*/ 10072757 h 10754714"/>
                <a:gd name="connsiteX35" fmla="*/ 562933 w 4913268"/>
                <a:gd name="connsiteY35" fmla="*/ 10090341 h 10754714"/>
                <a:gd name="connsiteX36" fmla="*/ 615686 w 4913268"/>
                <a:gd name="connsiteY36" fmla="*/ 9844157 h 10754714"/>
                <a:gd name="connsiteX37" fmla="*/ 615686 w 4913268"/>
                <a:gd name="connsiteY37" fmla="*/ 9580388 h 10754714"/>
                <a:gd name="connsiteX38" fmla="*/ 562933 w 4913268"/>
                <a:gd name="connsiteY38" fmla="*/ 9228695 h 10754714"/>
                <a:gd name="connsiteX39" fmla="*/ 527763 w 4913268"/>
                <a:gd name="connsiteY39" fmla="*/ 9000095 h 10754714"/>
                <a:gd name="connsiteX40" fmla="*/ 492594 w 4913268"/>
                <a:gd name="connsiteY40" fmla="*/ 8771495 h 10754714"/>
                <a:gd name="connsiteX41" fmla="*/ 562933 w 4913268"/>
                <a:gd name="connsiteY41" fmla="*/ 8490141 h 10754714"/>
                <a:gd name="connsiteX42" fmla="*/ 502642 w 4913268"/>
                <a:gd name="connsiteY42" fmla="*/ 8128400 h 10754714"/>
                <a:gd name="connsiteX43" fmla="*/ 974382 w 4913268"/>
                <a:gd name="connsiteY43" fmla="*/ 6406581 h 10754714"/>
                <a:gd name="connsiteX44" fmla="*/ 1067405 w 4913268"/>
                <a:gd name="connsiteY44" fmla="*/ 5523365 h 10754714"/>
                <a:gd name="connsiteX45" fmla="*/ 1093998 w 4913268"/>
                <a:gd name="connsiteY45" fmla="*/ 5025719 h 10754714"/>
                <a:gd name="connsiteX46" fmla="*/ 1130115 w 4913268"/>
                <a:gd name="connsiteY46" fmla="*/ 5097781 h 10754714"/>
                <a:gd name="connsiteX47" fmla="*/ 1207423 w 4913268"/>
                <a:gd name="connsiteY47" fmla="*/ 5550695 h 10754714"/>
                <a:gd name="connsiteX48" fmla="*/ 1325236 w 4913268"/>
                <a:gd name="connsiteY48" fmla="*/ 6216246 h 10754714"/>
                <a:gd name="connsiteX49" fmla="*/ 1193086 w 4913268"/>
                <a:gd name="connsiteY49" fmla="*/ 6648629 h 10754714"/>
                <a:gd name="connsiteX50" fmla="*/ 822515 w 4913268"/>
                <a:gd name="connsiteY50" fmla="*/ 7682873 h 10754714"/>
                <a:gd name="connsiteX51" fmla="*/ 698306 w 4913268"/>
                <a:gd name="connsiteY51" fmla="*/ 8704786 h 10754714"/>
                <a:gd name="connsiteX52" fmla="*/ 861871 w 4913268"/>
                <a:gd name="connsiteY52" fmla="*/ 9773818 h 10754714"/>
                <a:gd name="connsiteX53" fmla="*/ 1020133 w 4913268"/>
                <a:gd name="connsiteY53" fmla="*/ 10512372 h 10754714"/>
                <a:gd name="connsiteX54" fmla="*/ 1090471 w 4913268"/>
                <a:gd name="connsiteY54" fmla="*/ 10723388 h 10754714"/>
                <a:gd name="connsiteX55" fmla="*/ 1178394 w 4913268"/>
                <a:gd name="connsiteY55" fmla="*/ 10723388 h 10754714"/>
                <a:gd name="connsiteX56" fmla="*/ 1948698 w 4913268"/>
                <a:gd name="connsiteY56" fmla="*/ 10748788 h 10754714"/>
                <a:gd name="connsiteX57" fmla="*/ 2338979 w 4913268"/>
                <a:gd name="connsiteY57" fmla="*/ 10731203 h 10754714"/>
                <a:gd name="connsiteX58" fmla="*/ 2356563 w 4913268"/>
                <a:gd name="connsiteY58" fmla="*/ 9914495 h 10754714"/>
                <a:gd name="connsiteX59" fmla="*/ 2338979 w 4913268"/>
                <a:gd name="connsiteY59" fmla="*/ 9351788 h 10754714"/>
                <a:gd name="connsiteX60" fmla="*/ 2310160 w 4913268"/>
                <a:gd name="connsiteY60" fmla="*/ 8936107 h 10754714"/>
                <a:gd name="connsiteX61" fmla="*/ 2479656 w 4913268"/>
                <a:gd name="connsiteY61" fmla="*/ 8947341 h 10754714"/>
                <a:gd name="connsiteX62" fmla="*/ 2549994 w 4913268"/>
                <a:gd name="connsiteY62" fmla="*/ 8964926 h 10754714"/>
                <a:gd name="connsiteX63" fmla="*/ 2532410 w 4913268"/>
                <a:gd name="connsiteY63" fmla="*/ 9175941 h 10754714"/>
                <a:gd name="connsiteX64" fmla="*/ 2497240 w 4913268"/>
                <a:gd name="connsiteY64" fmla="*/ 9685895 h 10754714"/>
                <a:gd name="connsiteX65" fmla="*/ 2514825 w 4913268"/>
                <a:gd name="connsiteY65" fmla="*/ 10740972 h 10754714"/>
                <a:gd name="connsiteX66" fmla="*/ 2757590 w 4913268"/>
                <a:gd name="connsiteY66" fmla="*/ 10742438 h 10754714"/>
                <a:gd name="connsiteX67" fmla="*/ 3499563 w 4913268"/>
                <a:gd name="connsiteY67" fmla="*/ 10740972 h 10754714"/>
                <a:gd name="connsiteX68" fmla="*/ 3820483 w 4913268"/>
                <a:gd name="connsiteY68" fmla="*/ 10724853 h 10754714"/>
                <a:gd name="connsiteX69" fmla="*/ 3863467 w 4913268"/>
                <a:gd name="connsiteY69" fmla="*/ 10651095 h 10754714"/>
                <a:gd name="connsiteX70" fmla="*/ 3914756 w 4913268"/>
                <a:gd name="connsiteY70" fmla="*/ 10276934 h 10754714"/>
                <a:gd name="connsiteX71" fmla="*/ 4117956 w 4913268"/>
                <a:gd name="connsiteY71" fmla="*/ 9082645 h 10754714"/>
                <a:gd name="connsiteX72" fmla="*/ 4170011 w 4913268"/>
                <a:gd name="connsiteY72" fmla="*/ 8647566 h 10754714"/>
                <a:gd name="connsiteX73" fmla="*/ 4161486 w 4913268"/>
                <a:gd name="connsiteY73" fmla="*/ 7988815 h 10754714"/>
                <a:gd name="connsiteX74" fmla="*/ 4048340 w 4913268"/>
                <a:gd name="connsiteY74" fmla="*/ 7278630 h 10754714"/>
                <a:gd name="connsiteX75" fmla="*/ 3752447 w 4913268"/>
                <a:gd name="connsiteY75" fmla="*/ 6620032 h 10754714"/>
                <a:gd name="connsiteX76" fmla="*/ 3576297 w 4913268"/>
                <a:gd name="connsiteY76" fmla="*/ 6197379 h 10754714"/>
                <a:gd name="connsiteX77" fmla="*/ 3622656 w 4913268"/>
                <a:gd name="connsiteY77" fmla="*/ 5799695 h 10754714"/>
                <a:gd name="connsiteX78" fmla="*/ 3692994 w 4913268"/>
                <a:gd name="connsiteY78" fmla="*/ 5307326 h 10754714"/>
                <a:gd name="connsiteX79" fmla="*/ 3710579 w 4913268"/>
                <a:gd name="connsiteY79" fmla="*/ 5025972 h 10754714"/>
                <a:gd name="connsiteX80" fmla="*/ 3734304 w 4913268"/>
                <a:gd name="connsiteY80" fmla="*/ 5274111 h 10754714"/>
                <a:gd name="connsiteX81" fmla="*/ 3766752 w 4913268"/>
                <a:gd name="connsiteY81" fmla="*/ 5969680 h 10754714"/>
                <a:gd name="connsiteX82" fmla="*/ 3779452 w 4913268"/>
                <a:gd name="connsiteY82" fmla="*/ 6297438 h 10754714"/>
                <a:gd name="connsiteX83" fmla="*/ 3921594 w 4913268"/>
                <a:gd name="connsiteY83" fmla="*/ 6889941 h 10754714"/>
                <a:gd name="connsiteX84" fmla="*/ 4079856 w 4913268"/>
                <a:gd name="connsiteY84" fmla="*/ 7452649 h 10754714"/>
                <a:gd name="connsiteX85" fmla="*/ 4417591 w 4913268"/>
                <a:gd name="connsiteY85" fmla="*/ 8224698 h 10754714"/>
                <a:gd name="connsiteX86" fmla="*/ 4337935 w 4913268"/>
                <a:gd name="connsiteY86" fmla="*/ 8527032 h 10754714"/>
                <a:gd name="connsiteX87" fmla="*/ 4272671 w 4913268"/>
                <a:gd name="connsiteY87" fmla="*/ 8716702 h 10754714"/>
                <a:gd name="connsiteX88" fmla="*/ 4268251 w 4913268"/>
                <a:gd name="connsiteY88" fmla="*/ 9049790 h 10754714"/>
                <a:gd name="connsiteX89" fmla="*/ 4245703 w 4913268"/>
                <a:gd name="connsiteY89" fmla="*/ 9317996 h 10754714"/>
                <a:gd name="connsiteX90" fmla="*/ 4275114 w 4913268"/>
                <a:gd name="connsiteY90" fmla="*/ 9363254 h 10754714"/>
                <a:gd name="connsiteX91" fmla="*/ 4346016 w 4913268"/>
                <a:gd name="connsiteY91" fmla="*/ 9349959 h 10754714"/>
                <a:gd name="connsiteX92" fmla="*/ 4446670 w 4913268"/>
                <a:gd name="connsiteY92" fmla="*/ 9172774 h 10754714"/>
                <a:gd name="connsiteX93" fmla="*/ 4497369 w 4913268"/>
                <a:gd name="connsiteY93" fmla="*/ 8938864 h 10754714"/>
                <a:gd name="connsiteX94" fmla="*/ 4568712 w 4913268"/>
                <a:gd name="connsiteY94" fmla="*/ 8803648 h 10754714"/>
                <a:gd name="connsiteX95" fmla="*/ 4736775 w 4913268"/>
                <a:gd name="connsiteY95" fmla="*/ 8965943 h 10754714"/>
                <a:gd name="connsiteX96" fmla="*/ 4616605 w 4913268"/>
                <a:gd name="connsiteY96" fmla="*/ 9388144 h 10754714"/>
                <a:gd name="connsiteX97" fmla="*/ 4456047 w 4913268"/>
                <a:gd name="connsiteY97" fmla="*/ 9599160 h 10754714"/>
                <a:gd name="connsiteX98" fmla="*/ 4449133 w 4913268"/>
                <a:gd name="connsiteY98" fmla="*/ 9919868 h 10754714"/>
                <a:gd name="connsiteX99" fmla="*/ 4658194 w 4913268"/>
                <a:gd name="connsiteY99" fmla="*/ 9760630 h 10754714"/>
                <a:gd name="connsiteX100" fmla="*/ 4776890 w 4913268"/>
                <a:gd name="connsiteY100" fmla="*/ 9610672 h 10754714"/>
                <a:gd name="connsiteX101" fmla="*/ 4842344 w 4913268"/>
                <a:gd name="connsiteY101" fmla="*/ 9403076 h 10754714"/>
                <a:gd name="connsiteX102" fmla="*/ 4910240 w 4913268"/>
                <a:gd name="connsiteY102" fmla="*/ 9164218 h 10754714"/>
                <a:gd name="connsiteX103" fmla="*/ 4893633 w 4913268"/>
                <a:gd name="connsiteY103" fmla="*/ 8866257 h 10754714"/>
                <a:gd name="connsiteX104" fmla="*/ 4824201 w 4913268"/>
                <a:gd name="connsiteY104" fmla="*/ 8405010 h 10754714"/>
                <a:gd name="connsiteX105" fmla="*/ 4720438 w 4913268"/>
                <a:gd name="connsiteY105" fmla="*/ 7442321 h 10754714"/>
                <a:gd name="connsiteX106" fmla="*/ 4705086 w 4913268"/>
                <a:gd name="connsiteY106" fmla="*/ 6839978 h 10754714"/>
                <a:gd name="connsiteX107" fmla="*/ 4633144 w 4913268"/>
                <a:gd name="connsiteY107" fmla="*/ 6291786 h 10754714"/>
                <a:gd name="connsiteX108" fmla="*/ 4509423 w 4913268"/>
                <a:gd name="connsiteY108" fmla="*/ 5707864 h 10754714"/>
                <a:gd name="connsiteX109" fmla="*/ 4468950 w 4913268"/>
                <a:gd name="connsiteY109" fmla="*/ 4447075 h 10754714"/>
                <a:gd name="connsiteX110" fmla="*/ 4486334 w 4913268"/>
                <a:gd name="connsiteY110" fmla="*/ 3700756 h 10754714"/>
                <a:gd name="connsiteX111" fmla="*/ 4249079 w 4913268"/>
                <a:gd name="connsiteY111" fmla="*/ 3250383 h 10754714"/>
                <a:gd name="connsiteX112" fmla="*/ 3999320 w 4913268"/>
                <a:gd name="connsiteY112" fmla="*/ 3044455 h 10754714"/>
                <a:gd name="connsiteX113" fmla="*/ 3678324 w 4913268"/>
                <a:gd name="connsiteY113" fmla="*/ 2912933 h 10754714"/>
                <a:gd name="connsiteX114" fmla="*/ 3402429 w 4913268"/>
                <a:gd name="connsiteY114" fmla="*/ 2746113 h 10754714"/>
                <a:gd name="connsiteX115" fmla="*/ 3024779 w 4913268"/>
                <a:gd name="connsiteY115" fmla="*/ 2528957 h 10754714"/>
                <a:gd name="connsiteX116" fmla="*/ 2932566 w 4913268"/>
                <a:gd name="connsiteY116" fmla="*/ 2231809 h 10754714"/>
                <a:gd name="connsiteX117" fmla="*/ 2940426 w 4913268"/>
                <a:gd name="connsiteY117" fmla="*/ 1958709 h 10754714"/>
                <a:gd name="connsiteX118" fmla="*/ 3087631 w 4913268"/>
                <a:gd name="connsiteY118" fmla="*/ 1962420 h 10754714"/>
                <a:gd name="connsiteX119" fmla="*/ 3308412 w 4913268"/>
                <a:gd name="connsiteY119" fmla="*/ 2007437 h 10754714"/>
                <a:gd name="connsiteX120" fmla="*/ 3380634 w 4913268"/>
                <a:gd name="connsiteY120" fmla="*/ 1815438 h 10754714"/>
                <a:gd name="connsiteX121" fmla="*/ 3432360 w 4913268"/>
                <a:gd name="connsiteY121" fmla="*/ 1750548 h 10754714"/>
                <a:gd name="connsiteX122" fmla="*/ 3485784 w 4913268"/>
                <a:gd name="connsiteY122" fmla="*/ 1690329 h 10754714"/>
                <a:gd name="connsiteX123" fmla="*/ 3439004 w 4913268"/>
                <a:gd name="connsiteY123" fmla="*/ 1631133 h 10754714"/>
                <a:gd name="connsiteX124" fmla="*/ 3365938 w 4913268"/>
                <a:gd name="connsiteY124" fmla="*/ 1619405 h 10754714"/>
                <a:gd name="connsiteX125" fmla="*/ 3477932 w 4913268"/>
                <a:gd name="connsiteY125" fmla="*/ 1610647 h 10754714"/>
                <a:gd name="connsiteX126" fmla="*/ 3518349 w 4913268"/>
                <a:gd name="connsiteY126" fmla="*/ 1565149 h 10754714"/>
                <a:gd name="connsiteX127" fmla="*/ 3503574 w 4913268"/>
                <a:gd name="connsiteY127" fmla="*/ 1494543 h 10754714"/>
                <a:gd name="connsiteX128" fmla="*/ 3500145 w 4913268"/>
                <a:gd name="connsiteY128" fmla="*/ 1378545 h 10754714"/>
                <a:gd name="connsiteX129" fmla="*/ 3603161 w 4913268"/>
                <a:gd name="connsiteY129" fmla="*/ 1363631 h 10754714"/>
                <a:gd name="connsiteX130" fmla="*/ 3675904 w 4913268"/>
                <a:gd name="connsiteY130" fmla="*/ 1325671 h 10754714"/>
                <a:gd name="connsiteX131" fmla="*/ 3712134 w 4913268"/>
                <a:gd name="connsiteY131" fmla="*/ 1250378 h 10754714"/>
                <a:gd name="connsiteX132" fmla="*/ 3641346 w 4913268"/>
                <a:gd name="connsiteY132" fmla="*/ 1169402 h 10754714"/>
                <a:gd name="connsiteX133" fmla="*/ 3571294 w 4913268"/>
                <a:gd name="connsiteY133" fmla="*/ 1072201 h 10754714"/>
                <a:gd name="connsiteX134" fmla="*/ 3497984 w 4913268"/>
                <a:gd name="connsiteY134" fmla="*/ 916919 h 10754714"/>
                <a:gd name="connsiteX135" fmla="*/ 3535692 w 4913268"/>
                <a:gd name="connsiteY135" fmla="*/ 753285 h 10754714"/>
                <a:gd name="connsiteX136" fmla="*/ 3540116 w 4913268"/>
                <a:gd name="connsiteY136" fmla="*/ 414462 h 10754714"/>
                <a:gd name="connsiteX137" fmla="*/ 3230480 w 4913268"/>
                <a:gd name="connsiteY137" fmla="*/ 125796 h 10754714"/>
                <a:gd name="connsiteX138" fmla="*/ 2731150 w 4913268"/>
                <a:gd name="connsiteY138" fmla="*/ 9659 h 10754714"/>
                <a:gd name="connsiteX139" fmla="*/ 2127852 w 4913268"/>
                <a:gd name="connsiteY139" fmla="*/ 37014 h 10754714"/>
                <a:gd name="connsiteX140" fmla="*/ 1776271 w 4913268"/>
                <a:gd name="connsiteY140" fmla="*/ 278126 h 10754714"/>
                <a:gd name="connsiteX141" fmla="*/ 1639257 w 4913268"/>
                <a:gd name="connsiteY141" fmla="*/ 602343 h 10754714"/>
                <a:gd name="connsiteX142" fmla="*/ 1628634 w 4913268"/>
                <a:gd name="connsiteY142" fmla="*/ 1121429 h 10754714"/>
                <a:gd name="connsiteX143" fmla="*/ 1852730 w 4913268"/>
                <a:gd name="connsiteY143" fmla="*/ 1530531 h 10754714"/>
                <a:gd name="connsiteX144" fmla="*/ 2061231 w 4913268"/>
                <a:gd name="connsiteY144" fmla="*/ 1763495 h 10754714"/>
                <a:gd name="connsiteX145" fmla="*/ 2082540 w 4913268"/>
                <a:gd name="connsiteY145" fmla="*/ 2078352 h 10754714"/>
                <a:gd name="connsiteX146" fmla="*/ 2004871 w 4913268"/>
                <a:gd name="connsiteY146" fmla="*/ 2423449 h 10754714"/>
                <a:gd name="connsiteX147" fmla="*/ 1562185 w 4913268"/>
                <a:gd name="connsiteY147" fmla="*/ 2723226 h 10754714"/>
                <a:gd name="connsiteX148" fmla="*/ 1139317 w 4913268"/>
                <a:gd name="connsiteY148" fmla="*/ 2931170 h 10754714"/>
                <a:gd name="connsiteX0" fmla="*/ 1139317 w 4913268"/>
                <a:gd name="connsiteY0" fmla="*/ 2931170 h 10754714"/>
                <a:gd name="connsiteX1" fmla="*/ 521192 w 4913268"/>
                <a:gd name="connsiteY1" fmla="*/ 3258731 h 10754714"/>
                <a:gd name="connsiteX2" fmla="*/ 332099 w 4913268"/>
                <a:gd name="connsiteY2" fmla="*/ 4073332 h 10754714"/>
                <a:gd name="connsiteX3" fmla="*/ 354011 w 4913268"/>
                <a:gd name="connsiteY3" fmla="*/ 5051233 h 10754714"/>
                <a:gd name="connsiteX4" fmla="*/ 305583 w 4913268"/>
                <a:gd name="connsiteY4" fmla="*/ 5637805 h 10754714"/>
                <a:gd name="connsiteX5" fmla="*/ 145298 w 4913268"/>
                <a:gd name="connsiteY5" fmla="*/ 6479982 h 10754714"/>
                <a:gd name="connsiteX6" fmla="*/ 95824 w 4913268"/>
                <a:gd name="connsiteY6" fmla="*/ 7343234 h 10754714"/>
                <a:gd name="connsiteX7" fmla="*/ 83682 w 4913268"/>
                <a:gd name="connsiteY7" fmla="*/ 7974605 h 10754714"/>
                <a:gd name="connsiteX8" fmla="*/ 51583 w 4913268"/>
                <a:gd name="connsiteY8" fmla="*/ 8241724 h 10754714"/>
                <a:gd name="connsiteX9" fmla="*/ 51583 w 4913268"/>
                <a:gd name="connsiteY9" fmla="*/ 8511634 h 10754714"/>
                <a:gd name="connsiteX10" fmla="*/ 158486 w 4913268"/>
                <a:gd name="connsiteY10" fmla="*/ 8665988 h 10754714"/>
                <a:gd name="connsiteX11" fmla="*/ 105733 w 4913268"/>
                <a:gd name="connsiteY11" fmla="*/ 8718741 h 10754714"/>
                <a:gd name="connsiteX12" fmla="*/ 193656 w 4913268"/>
                <a:gd name="connsiteY12" fmla="*/ 8789080 h 10754714"/>
                <a:gd name="connsiteX13" fmla="*/ 211240 w 4913268"/>
                <a:gd name="connsiteY13" fmla="*/ 8859418 h 10754714"/>
                <a:gd name="connsiteX14" fmla="*/ 211240 w 4913268"/>
                <a:gd name="connsiteY14" fmla="*/ 8912172 h 10754714"/>
                <a:gd name="connsiteX15" fmla="*/ 158486 w 4913268"/>
                <a:gd name="connsiteY15" fmla="*/ 8982511 h 10754714"/>
                <a:gd name="connsiteX16" fmla="*/ 105733 w 4913268"/>
                <a:gd name="connsiteY16" fmla="*/ 9088018 h 10754714"/>
                <a:gd name="connsiteX17" fmla="*/ 52979 w 4913268"/>
                <a:gd name="connsiteY17" fmla="*/ 9422126 h 10754714"/>
                <a:gd name="connsiteX18" fmla="*/ 225 w 4913268"/>
                <a:gd name="connsiteY18" fmla="*/ 9685895 h 10754714"/>
                <a:gd name="connsiteX19" fmla="*/ 35394 w 4913268"/>
                <a:gd name="connsiteY19" fmla="*/ 9808988 h 10754714"/>
                <a:gd name="connsiteX20" fmla="*/ 70563 w 4913268"/>
                <a:gd name="connsiteY20" fmla="*/ 9967249 h 10754714"/>
                <a:gd name="connsiteX21" fmla="*/ 228825 w 4913268"/>
                <a:gd name="connsiteY21" fmla="*/ 10213434 h 10754714"/>
                <a:gd name="connsiteX22" fmla="*/ 422256 w 4913268"/>
                <a:gd name="connsiteY22" fmla="*/ 10389280 h 10754714"/>
                <a:gd name="connsiteX23" fmla="*/ 527763 w 4913268"/>
                <a:gd name="connsiteY23" fmla="*/ 10406864 h 10754714"/>
                <a:gd name="connsiteX24" fmla="*/ 562933 w 4913268"/>
                <a:gd name="connsiteY24" fmla="*/ 10389280 h 10754714"/>
                <a:gd name="connsiteX25" fmla="*/ 510179 w 4913268"/>
                <a:gd name="connsiteY25" fmla="*/ 10266188 h 10754714"/>
                <a:gd name="connsiteX26" fmla="*/ 457425 w 4913268"/>
                <a:gd name="connsiteY26" fmla="*/ 10195849 h 10754714"/>
                <a:gd name="connsiteX27" fmla="*/ 369502 w 4913268"/>
                <a:gd name="connsiteY27" fmla="*/ 10072757 h 10754714"/>
                <a:gd name="connsiteX28" fmla="*/ 351917 w 4913268"/>
                <a:gd name="connsiteY28" fmla="*/ 9756234 h 10754714"/>
                <a:gd name="connsiteX29" fmla="*/ 422256 w 4913268"/>
                <a:gd name="connsiteY29" fmla="*/ 9562803 h 10754714"/>
                <a:gd name="connsiteX30" fmla="*/ 422256 w 4913268"/>
                <a:gd name="connsiteY30" fmla="*/ 9527634 h 10754714"/>
                <a:gd name="connsiteX31" fmla="*/ 527763 w 4913268"/>
                <a:gd name="connsiteY31" fmla="*/ 9685895 h 10754714"/>
                <a:gd name="connsiteX32" fmla="*/ 510179 w 4913268"/>
                <a:gd name="connsiteY32" fmla="*/ 9844157 h 10754714"/>
                <a:gd name="connsiteX33" fmla="*/ 492594 w 4913268"/>
                <a:gd name="connsiteY33" fmla="*/ 10002418 h 10754714"/>
                <a:gd name="connsiteX34" fmla="*/ 492594 w 4913268"/>
                <a:gd name="connsiteY34" fmla="*/ 10072757 h 10754714"/>
                <a:gd name="connsiteX35" fmla="*/ 562933 w 4913268"/>
                <a:gd name="connsiteY35" fmla="*/ 10090341 h 10754714"/>
                <a:gd name="connsiteX36" fmla="*/ 615686 w 4913268"/>
                <a:gd name="connsiteY36" fmla="*/ 9844157 h 10754714"/>
                <a:gd name="connsiteX37" fmla="*/ 615686 w 4913268"/>
                <a:gd name="connsiteY37" fmla="*/ 9580388 h 10754714"/>
                <a:gd name="connsiteX38" fmla="*/ 562933 w 4913268"/>
                <a:gd name="connsiteY38" fmla="*/ 9228695 h 10754714"/>
                <a:gd name="connsiteX39" fmla="*/ 527763 w 4913268"/>
                <a:gd name="connsiteY39" fmla="*/ 9000095 h 10754714"/>
                <a:gd name="connsiteX40" fmla="*/ 492594 w 4913268"/>
                <a:gd name="connsiteY40" fmla="*/ 8771495 h 10754714"/>
                <a:gd name="connsiteX41" fmla="*/ 562933 w 4913268"/>
                <a:gd name="connsiteY41" fmla="*/ 8490141 h 10754714"/>
                <a:gd name="connsiteX42" fmla="*/ 502642 w 4913268"/>
                <a:gd name="connsiteY42" fmla="*/ 8128400 h 10754714"/>
                <a:gd name="connsiteX43" fmla="*/ 974382 w 4913268"/>
                <a:gd name="connsiteY43" fmla="*/ 6406581 h 10754714"/>
                <a:gd name="connsiteX44" fmla="*/ 1067405 w 4913268"/>
                <a:gd name="connsiteY44" fmla="*/ 5523365 h 10754714"/>
                <a:gd name="connsiteX45" fmla="*/ 1093998 w 4913268"/>
                <a:gd name="connsiteY45" fmla="*/ 5025719 h 10754714"/>
                <a:gd name="connsiteX46" fmla="*/ 1130115 w 4913268"/>
                <a:gd name="connsiteY46" fmla="*/ 5097781 h 10754714"/>
                <a:gd name="connsiteX47" fmla="*/ 1207423 w 4913268"/>
                <a:gd name="connsiteY47" fmla="*/ 5550695 h 10754714"/>
                <a:gd name="connsiteX48" fmla="*/ 1325236 w 4913268"/>
                <a:gd name="connsiteY48" fmla="*/ 6216246 h 10754714"/>
                <a:gd name="connsiteX49" fmla="*/ 1193086 w 4913268"/>
                <a:gd name="connsiteY49" fmla="*/ 6648629 h 10754714"/>
                <a:gd name="connsiteX50" fmla="*/ 822515 w 4913268"/>
                <a:gd name="connsiteY50" fmla="*/ 7682873 h 10754714"/>
                <a:gd name="connsiteX51" fmla="*/ 698306 w 4913268"/>
                <a:gd name="connsiteY51" fmla="*/ 8704786 h 10754714"/>
                <a:gd name="connsiteX52" fmla="*/ 861871 w 4913268"/>
                <a:gd name="connsiteY52" fmla="*/ 9773818 h 10754714"/>
                <a:gd name="connsiteX53" fmla="*/ 1020133 w 4913268"/>
                <a:gd name="connsiteY53" fmla="*/ 10512372 h 10754714"/>
                <a:gd name="connsiteX54" fmla="*/ 1090471 w 4913268"/>
                <a:gd name="connsiteY54" fmla="*/ 10723388 h 10754714"/>
                <a:gd name="connsiteX55" fmla="*/ 1178394 w 4913268"/>
                <a:gd name="connsiteY55" fmla="*/ 10723388 h 10754714"/>
                <a:gd name="connsiteX56" fmla="*/ 1948698 w 4913268"/>
                <a:gd name="connsiteY56" fmla="*/ 10748788 h 10754714"/>
                <a:gd name="connsiteX57" fmla="*/ 2338979 w 4913268"/>
                <a:gd name="connsiteY57" fmla="*/ 10731203 h 10754714"/>
                <a:gd name="connsiteX58" fmla="*/ 2356563 w 4913268"/>
                <a:gd name="connsiteY58" fmla="*/ 9914495 h 10754714"/>
                <a:gd name="connsiteX59" fmla="*/ 2338979 w 4913268"/>
                <a:gd name="connsiteY59" fmla="*/ 9351788 h 10754714"/>
                <a:gd name="connsiteX60" fmla="*/ 2310160 w 4913268"/>
                <a:gd name="connsiteY60" fmla="*/ 8936107 h 10754714"/>
                <a:gd name="connsiteX61" fmla="*/ 2479656 w 4913268"/>
                <a:gd name="connsiteY61" fmla="*/ 8947341 h 10754714"/>
                <a:gd name="connsiteX62" fmla="*/ 2549994 w 4913268"/>
                <a:gd name="connsiteY62" fmla="*/ 8964926 h 10754714"/>
                <a:gd name="connsiteX63" fmla="*/ 2532410 w 4913268"/>
                <a:gd name="connsiteY63" fmla="*/ 9175941 h 10754714"/>
                <a:gd name="connsiteX64" fmla="*/ 2497240 w 4913268"/>
                <a:gd name="connsiteY64" fmla="*/ 9685895 h 10754714"/>
                <a:gd name="connsiteX65" fmla="*/ 2514825 w 4913268"/>
                <a:gd name="connsiteY65" fmla="*/ 10740972 h 10754714"/>
                <a:gd name="connsiteX66" fmla="*/ 2757590 w 4913268"/>
                <a:gd name="connsiteY66" fmla="*/ 10742438 h 10754714"/>
                <a:gd name="connsiteX67" fmla="*/ 3499563 w 4913268"/>
                <a:gd name="connsiteY67" fmla="*/ 10740972 h 10754714"/>
                <a:gd name="connsiteX68" fmla="*/ 3820483 w 4913268"/>
                <a:gd name="connsiteY68" fmla="*/ 10724853 h 10754714"/>
                <a:gd name="connsiteX69" fmla="*/ 3863467 w 4913268"/>
                <a:gd name="connsiteY69" fmla="*/ 10651095 h 10754714"/>
                <a:gd name="connsiteX70" fmla="*/ 3914756 w 4913268"/>
                <a:gd name="connsiteY70" fmla="*/ 10276934 h 10754714"/>
                <a:gd name="connsiteX71" fmla="*/ 4117956 w 4913268"/>
                <a:gd name="connsiteY71" fmla="*/ 9082645 h 10754714"/>
                <a:gd name="connsiteX72" fmla="*/ 4170011 w 4913268"/>
                <a:gd name="connsiteY72" fmla="*/ 8647566 h 10754714"/>
                <a:gd name="connsiteX73" fmla="*/ 4161486 w 4913268"/>
                <a:gd name="connsiteY73" fmla="*/ 7988815 h 10754714"/>
                <a:gd name="connsiteX74" fmla="*/ 4048340 w 4913268"/>
                <a:gd name="connsiteY74" fmla="*/ 7278630 h 10754714"/>
                <a:gd name="connsiteX75" fmla="*/ 3752447 w 4913268"/>
                <a:gd name="connsiteY75" fmla="*/ 6620032 h 10754714"/>
                <a:gd name="connsiteX76" fmla="*/ 3576297 w 4913268"/>
                <a:gd name="connsiteY76" fmla="*/ 6197379 h 10754714"/>
                <a:gd name="connsiteX77" fmla="*/ 3622656 w 4913268"/>
                <a:gd name="connsiteY77" fmla="*/ 5799695 h 10754714"/>
                <a:gd name="connsiteX78" fmla="*/ 3692994 w 4913268"/>
                <a:gd name="connsiteY78" fmla="*/ 5307326 h 10754714"/>
                <a:gd name="connsiteX79" fmla="*/ 3710579 w 4913268"/>
                <a:gd name="connsiteY79" fmla="*/ 5025972 h 10754714"/>
                <a:gd name="connsiteX80" fmla="*/ 3734304 w 4913268"/>
                <a:gd name="connsiteY80" fmla="*/ 5274111 h 10754714"/>
                <a:gd name="connsiteX81" fmla="*/ 3766752 w 4913268"/>
                <a:gd name="connsiteY81" fmla="*/ 5969680 h 10754714"/>
                <a:gd name="connsiteX82" fmla="*/ 3779452 w 4913268"/>
                <a:gd name="connsiteY82" fmla="*/ 6297438 h 10754714"/>
                <a:gd name="connsiteX83" fmla="*/ 3921594 w 4913268"/>
                <a:gd name="connsiteY83" fmla="*/ 6889941 h 10754714"/>
                <a:gd name="connsiteX84" fmla="*/ 4079856 w 4913268"/>
                <a:gd name="connsiteY84" fmla="*/ 7452649 h 10754714"/>
                <a:gd name="connsiteX85" fmla="*/ 4417591 w 4913268"/>
                <a:gd name="connsiteY85" fmla="*/ 8224698 h 10754714"/>
                <a:gd name="connsiteX86" fmla="*/ 4337935 w 4913268"/>
                <a:gd name="connsiteY86" fmla="*/ 8527032 h 10754714"/>
                <a:gd name="connsiteX87" fmla="*/ 4272671 w 4913268"/>
                <a:gd name="connsiteY87" fmla="*/ 8716702 h 10754714"/>
                <a:gd name="connsiteX88" fmla="*/ 4268251 w 4913268"/>
                <a:gd name="connsiteY88" fmla="*/ 9049790 h 10754714"/>
                <a:gd name="connsiteX89" fmla="*/ 4245703 w 4913268"/>
                <a:gd name="connsiteY89" fmla="*/ 9317996 h 10754714"/>
                <a:gd name="connsiteX90" fmla="*/ 4275114 w 4913268"/>
                <a:gd name="connsiteY90" fmla="*/ 9363254 h 10754714"/>
                <a:gd name="connsiteX91" fmla="*/ 4346016 w 4913268"/>
                <a:gd name="connsiteY91" fmla="*/ 9349959 h 10754714"/>
                <a:gd name="connsiteX92" fmla="*/ 4446670 w 4913268"/>
                <a:gd name="connsiteY92" fmla="*/ 9172774 h 10754714"/>
                <a:gd name="connsiteX93" fmla="*/ 4497369 w 4913268"/>
                <a:gd name="connsiteY93" fmla="*/ 8938864 h 10754714"/>
                <a:gd name="connsiteX94" fmla="*/ 4568712 w 4913268"/>
                <a:gd name="connsiteY94" fmla="*/ 8803648 h 10754714"/>
                <a:gd name="connsiteX95" fmla="*/ 4736775 w 4913268"/>
                <a:gd name="connsiteY95" fmla="*/ 8965943 h 10754714"/>
                <a:gd name="connsiteX96" fmla="*/ 4616605 w 4913268"/>
                <a:gd name="connsiteY96" fmla="*/ 9388144 h 10754714"/>
                <a:gd name="connsiteX97" fmla="*/ 4456047 w 4913268"/>
                <a:gd name="connsiteY97" fmla="*/ 9599160 h 10754714"/>
                <a:gd name="connsiteX98" fmla="*/ 4381796 w 4913268"/>
                <a:gd name="connsiteY98" fmla="*/ 9715307 h 10754714"/>
                <a:gd name="connsiteX99" fmla="*/ 4658194 w 4913268"/>
                <a:gd name="connsiteY99" fmla="*/ 9760630 h 10754714"/>
                <a:gd name="connsiteX100" fmla="*/ 4776890 w 4913268"/>
                <a:gd name="connsiteY100" fmla="*/ 9610672 h 10754714"/>
                <a:gd name="connsiteX101" fmla="*/ 4842344 w 4913268"/>
                <a:gd name="connsiteY101" fmla="*/ 9403076 h 10754714"/>
                <a:gd name="connsiteX102" fmla="*/ 4910240 w 4913268"/>
                <a:gd name="connsiteY102" fmla="*/ 9164218 h 10754714"/>
                <a:gd name="connsiteX103" fmla="*/ 4893633 w 4913268"/>
                <a:gd name="connsiteY103" fmla="*/ 8866257 h 10754714"/>
                <a:gd name="connsiteX104" fmla="*/ 4824201 w 4913268"/>
                <a:gd name="connsiteY104" fmla="*/ 8405010 h 10754714"/>
                <a:gd name="connsiteX105" fmla="*/ 4720438 w 4913268"/>
                <a:gd name="connsiteY105" fmla="*/ 7442321 h 10754714"/>
                <a:gd name="connsiteX106" fmla="*/ 4705086 w 4913268"/>
                <a:gd name="connsiteY106" fmla="*/ 6839978 h 10754714"/>
                <a:gd name="connsiteX107" fmla="*/ 4633144 w 4913268"/>
                <a:gd name="connsiteY107" fmla="*/ 6291786 h 10754714"/>
                <a:gd name="connsiteX108" fmla="*/ 4509423 w 4913268"/>
                <a:gd name="connsiteY108" fmla="*/ 5707864 h 10754714"/>
                <a:gd name="connsiteX109" fmla="*/ 4468950 w 4913268"/>
                <a:gd name="connsiteY109" fmla="*/ 4447075 h 10754714"/>
                <a:gd name="connsiteX110" fmla="*/ 4486334 w 4913268"/>
                <a:gd name="connsiteY110" fmla="*/ 3700756 h 10754714"/>
                <a:gd name="connsiteX111" fmla="*/ 4249079 w 4913268"/>
                <a:gd name="connsiteY111" fmla="*/ 3250383 h 10754714"/>
                <a:gd name="connsiteX112" fmla="*/ 3999320 w 4913268"/>
                <a:gd name="connsiteY112" fmla="*/ 3044455 h 10754714"/>
                <a:gd name="connsiteX113" fmla="*/ 3678324 w 4913268"/>
                <a:gd name="connsiteY113" fmla="*/ 2912933 h 10754714"/>
                <a:gd name="connsiteX114" fmla="*/ 3402429 w 4913268"/>
                <a:gd name="connsiteY114" fmla="*/ 2746113 h 10754714"/>
                <a:gd name="connsiteX115" fmla="*/ 3024779 w 4913268"/>
                <a:gd name="connsiteY115" fmla="*/ 2528957 h 10754714"/>
                <a:gd name="connsiteX116" fmla="*/ 2932566 w 4913268"/>
                <a:gd name="connsiteY116" fmla="*/ 2231809 h 10754714"/>
                <a:gd name="connsiteX117" fmla="*/ 2940426 w 4913268"/>
                <a:gd name="connsiteY117" fmla="*/ 1958709 h 10754714"/>
                <a:gd name="connsiteX118" fmla="*/ 3087631 w 4913268"/>
                <a:gd name="connsiteY118" fmla="*/ 1962420 h 10754714"/>
                <a:gd name="connsiteX119" fmla="*/ 3308412 w 4913268"/>
                <a:gd name="connsiteY119" fmla="*/ 2007437 h 10754714"/>
                <a:gd name="connsiteX120" fmla="*/ 3380634 w 4913268"/>
                <a:gd name="connsiteY120" fmla="*/ 1815438 h 10754714"/>
                <a:gd name="connsiteX121" fmla="*/ 3432360 w 4913268"/>
                <a:gd name="connsiteY121" fmla="*/ 1750548 h 10754714"/>
                <a:gd name="connsiteX122" fmla="*/ 3485784 w 4913268"/>
                <a:gd name="connsiteY122" fmla="*/ 1690329 h 10754714"/>
                <a:gd name="connsiteX123" fmla="*/ 3439004 w 4913268"/>
                <a:gd name="connsiteY123" fmla="*/ 1631133 h 10754714"/>
                <a:gd name="connsiteX124" fmla="*/ 3365938 w 4913268"/>
                <a:gd name="connsiteY124" fmla="*/ 1619405 h 10754714"/>
                <a:gd name="connsiteX125" fmla="*/ 3477932 w 4913268"/>
                <a:gd name="connsiteY125" fmla="*/ 1610647 h 10754714"/>
                <a:gd name="connsiteX126" fmla="*/ 3518349 w 4913268"/>
                <a:gd name="connsiteY126" fmla="*/ 1565149 h 10754714"/>
                <a:gd name="connsiteX127" fmla="*/ 3503574 w 4913268"/>
                <a:gd name="connsiteY127" fmla="*/ 1494543 h 10754714"/>
                <a:gd name="connsiteX128" fmla="*/ 3500145 w 4913268"/>
                <a:gd name="connsiteY128" fmla="*/ 1378545 h 10754714"/>
                <a:gd name="connsiteX129" fmla="*/ 3603161 w 4913268"/>
                <a:gd name="connsiteY129" fmla="*/ 1363631 h 10754714"/>
                <a:gd name="connsiteX130" fmla="*/ 3675904 w 4913268"/>
                <a:gd name="connsiteY130" fmla="*/ 1325671 h 10754714"/>
                <a:gd name="connsiteX131" fmla="*/ 3712134 w 4913268"/>
                <a:gd name="connsiteY131" fmla="*/ 1250378 h 10754714"/>
                <a:gd name="connsiteX132" fmla="*/ 3641346 w 4913268"/>
                <a:gd name="connsiteY132" fmla="*/ 1169402 h 10754714"/>
                <a:gd name="connsiteX133" fmla="*/ 3571294 w 4913268"/>
                <a:gd name="connsiteY133" fmla="*/ 1072201 h 10754714"/>
                <a:gd name="connsiteX134" fmla="*/ 3497984 w 4913268"/>
                <a:gd name="connsiteY134" fmla="*/ 916919 h 10754714"/>
                <a:gd name="connsiteX135" fmla="*/ 3535692 w 4913268"/>
                <a:gd name="connsiteY135" fmla="*/ 753285 h 10754714"/>
                <a:gd name="connsiteX136" fmla="*/ 3540116 w 4913268"/>
                <a:gd name="connsiteY136" fmla="*/ 414462 h 10754714"/>
                <a:gd name="connsiteX137" fmla="*/ 3230480 w 4913268"/>
                <a:gd name="connsiteY137" fmla="*/ 125796 h 10754714"/>
                <a:gd name="connsiteX138" fmla="*/ 2731150 w 4913268"/>
                <a:gd name="connsiteY138" fmla="*/ 9659 h 10754714"/>
                <a:gd name="connsiteX139" fmla="*/ 2127852 w 4913268"/>
                <a:gd name="connsiteY139" fmla="*/ 37014 h 10754714"/>
                <a:gd name="connsiteX140" fmla="*/ 1776271 w 4913268"/>
                <a:gd name="connsiteY140" fmla="*/ 278126 h 10754714"/>
                <a:gd name="connsiteX141" fmla="*/ 1639257 w 4913268"/>
                <a:gd name="connsiteY141" fmla="*/ 602343 h 10754714"/>
                <a:gd name="connsiteX142" fmla="*/ 1628634 w 4913268"/>
                <a:gd name="connsiteY142" fmla="*/ 1121429 h 10754714"/>
                <a:gd name="connsiteX143" fmla="*/ 1852730 w 4913268"/>
                <a:gd name="connsiteY143" fmla="*/ 1530531 h 10754714"/>
                <a:gd name="connsiteX144" fmla="*/ 2061231 w 4913268"/>
                <a:gd name="connsiteY144" fmla="*/ 1763495 h 10754714"/>
                <a:gd name="connsiteX145" fmla="*/ 2082540 w 4913268"/>
                <a:gd name="connsiteY145" fmla="*/ 2078352 h 10754714"/>
                <a:gd name="connsiteX146" fmla="*/ 2004871 w 4913268"/>
                <a:gd name="connsiteY146" fmla="*/ 2423449 h 10754714"/>
                <a:gd name="connsiteX147" fmla="*/ 1562185 w 4913268"/>
                <a:gd name="connsiteY147" fmla="*/ 2723226 h 10754714"/>
                <a:gd name="connsiteX148" fmla="*/ 1139317 w 4913268"/>
                <a:gd name="connsiteY148" fmla="*/ 2931170 h 10754714"/>
                <a:gd name="connsiteX0" fmla="*/ 1139317 w 4913268"/>
                <a:gd name="connsiteY0" fmla="*/ 2931170 h 10754714"/>
                <a:gd name="connsiteX1" fmla="*/ 521192 w 4913268"/>
                <a:gd name="connsiteY1" fmla="*/ 3258731 h 10754714"/>
                <a:gd name="connsiteX2" fmla="*/ 332099 w 4913268"/>
                <a:gd name="connsiteY2" fmla="*/ 4073332 h 10754714"/>
                <a:gd name="connsiteX3" fmla="*/ 354011 w 4913268"/>
                <a:gd name="connsiteY3" fmla="*/ 5051233 h 10754714"/>
                <a:gd name="connsiteX4" fmla="*/ 305583 w 4913268"/>
                <a:gd name="connsiteY4" fmla="*/ 5637805 h 10754714"/>
                <a:gd name="connsiteX5" fmla="*/ 145298 w 4913268"/>
                <a:gd name="connsiteY5" fmla="*/ 6479982 h 10754714"/>
                <a:gd name="connsiteX6" fmla="*/ 95824 w 4913268"/>
                <a:gd name="connsiteY6" fmla="*/ 7343234 h 10754714"/>
                <a:gd name="connsiteX7" fmla="*/ 83682 w 4913268"/>
                <a:gd name="connsiteY7" fmla="*/ 7974605 h 10754714"/>
                <a:gd name="connsiteX8" fmla="*/ 51583 w 4913268"/>
                <a:gd name="connsiteY8" fmla="*/ 8241724 h 10754714"/>
                <a:gd name="connsiteX9" fmla="*/ 51583 w 4913268"/>
                <a:gd name="connsiteY9" fmla="*/ 8511634 h 10754714"/>
                <a:gd name="connsiteX10" fmla="*/ 158486 w 4913268"/>
                <a:gd name="connsiteY10" fmla="*/ 8665988 h 10754714"/>
                <a:gd name="connsiteX11" fmla="*/ 105733 w 4913268"/>
                <a:gd name="connsiteY11" fmla="*/ 8718741 h 10754714"/>
                <a:gd name="connsiteX12" fmla="*/ 193656 w 4913268"/>
                <a:gd name="connsiteY12" fmla="*/ 8789080 h 10754714"/>
                <a:gd name="connsiteX13" fmla="*/ 211240 w 4913268"/>
                <a:gd name="connsiteY13" fmla="*/ 8859418 h 10754714"/>
                <a:gd name="connsiteX14" fmla="*/ 211240 w 4913268"/>
                <a:gd name="connsiteY14" fmla="*/ 8912172 h 10754714"/>
                <a:gd name="connsiteX15" fmla="*/ 158486 w 4913268"/>
                <a:gd name="connsiteY15" fmla="*/ 8982511 h 10754714"/>
                <a:gd name="connsiteX16" fmla="*/ 105733 w 4913268"/>
                <a:gd name="connsiteY16" fmla="*/ 9088018 h 10754714"/>
                <a:gd name="connsiteX17" fmla="*/ 52979 w 4913268"/>
                <a:gd name="connsiteY17" fmla="*/ 9422126 h 10754714"/>
                <a:gd name="connsiteX18" fmla="*/ 225 w 4913268"/>
                <a:gd name="connsiteY18" fmla="*/ 9685895 h 10754714"/>
                <a:gd name="connsiteX19" fmla="*/ 35394 w 4913268"/>
                <a:gd name="connsiteY19" fmla="*/ 9808988 h 10754714"/>
                <a:gd name="connsiteX20" fmla="*/ 70563 w 4913268"/>
                <a:gd name="connsiteY20" fmla="*/ 9967249 h 10754714"/>
                <a:gd name="connsiteX21" fmla="*/ 228825 w 4913268"/>
                <a:gd name="connsiteY21" fmla="*/ 10213434 h 10754714"/>
                <a:gd name="connsiteX22" fmla="*/ 422256 w 4913268"/>
                <a:gd name="connsiteY22" fmla="*/ 10389280 h 10754714"/>
                <a:gd name="connsiteX23" fmla="*/ 527763 w 4913268"/>
                <a:gd name="connsiteY23" fmla="*/ 10406864 h 10754714"/>
                <a:gd name="connsiteX24" fmla="*/ 562933 w 4913268"/>
                <a:gd name="connsiteY24" fmla="*/ 10389280 h 10754714"/>
                <a:gd name="connsiteX25" fmla="*/ 510179 w 4913268"/>
                <a:gd name="connsiteY25" fmla="*/ 10266188 h 10754714"/>
                <a:gd name="connsiteX26" fmla="*/ 457425 w 4913268"/>
                <a:gd name="connsiteY26" fmla="*/ 10195849 h 10754714"/>
                <a:gd name="connsiteX27" fmla="*/ 369502 w 4913268"/>
                <a:gd name="connsiteY27" fmla="*/ 10072757 h 10754714"/>
                <a:gd name="connsiteX28" fmla="*/ 351917 w 4913268"/>
                <a:gd name="connsiteY28" fmla="*/ 9756234 h 10754714"/>
                <a:gd name="connsiteX29" fmla="*/ 422256 w 4913268"/>
                <a:gd name="connsiteY29" fmla="*/ 9562803 h 10754714"/>
                <a:gd name="connsiteX30" fmla="*/ 422256 w 4913268"/>
                <a:gd name="connsiteY30" fmla="*/ 9527634 h 10754714"/>
                <a:gd name="connsiteX31" fmla="*/ 527763 w 4913268"/>
                <a:gd name="connsiteY31" fmla="*/ 9685895 h 10754714"/>
                <a:gd name="connsiteX32" fmla="*/ 510179 w 4913268"/>
                <a:gd name="connsiteY32" fmla="*/ 9844157 h 10754714"/>
                <a:gd name="connsiteX33" fmla="*/ 492594 w 4913268"/>
                <a:gd name="connsiteY33" fmla="*/ 10002418 h 10754714"/>
                <a:gd name="connsiteX34" fmla="*/ 492594 w 4913268"/>
                <a:gd name="connsiteY34" fmla="*/ 10072757 h 10754714"/>
                <a:gd name="connsiteX35" fmla="*/ 562933 w 4913268"/>
                <a:gd name="connsiteY35" fmla="*/ 10090341 h 10754714"/>
                <a:gd name="connsiteX36" fmla="*/ 615686 w 4913268"/>
                <a:gd name="connsiteY36" fmla="*/ 9844157 h 10754714"/>
                <a:gd name="connsiteX37" fmla="*/ 615686 w 4913268"/>
                <a:gd name="connsiteY37" fmla="*/ 9580388 h 10754714"/>
                <a:gd name="connsiteX38" fmla="*/ 562933 w 4913268"/>
                <a:gd name="connsiteY38" fmla="*/ 9228695 h 10754714"/>
                <a:gd name="connsiteX39" fmla="*/ 527763 w 4913268"/>
                <a:gd name="connsiteY39" fmla="*/ 9000095 h 10754714"/>
                <a:gd name="connsiteX40" fmla="*/ 492594 w 4913268"/>
                <a:gd name="connsiteY40" fmla="*/ 8771495 h 10754714"/>
                <a:gd name="connsiteX41" fmla="*/ 562933 w 4913268"/>
                <a:gd name="connsiteY41" fmla="*/ 8490141 h 10754714"/>
                <a:gd name="connsiteX42" fmla="*/ 502642 w 4913268"/>
                <a:gd name="connsiteY42" fmla="*/ 8128400 h 10754714"/>
                <a:gd name="connsiteX43" fmla="*/ 974382 w 4913268"/>
                <a:gd name="connsiteY43" fmla="*/ 6406581 h 10754714"/>
                <a:gd name="connsiteX44" fmla="*/ 1067405 w 4913268"/>
                <a:gd name="connsiteY44" fmla="*/ 5523365 h 10754714"/>
                <a:gd name="connsiteX45" fmla="*/ 1093998 w 4913268"/>
                <a:gd name="connsiteY45" fmla="*/ 5025719 h 10754714"/>
                <a:gd name="connsiteX46" fmla="*/ 1130115 w 4913268"/>
                <a:gd name="connsiteY46" fmla="*/ 5097781 h 10754714"/>
                <a:gd name="connsiteX47" fmla="*/ 1207423 w 4913268"/>
                <a:gd name="connsiteY47" fmla="*/ 5550695 h 10754714"/>
                <a:gd name="connsiteX48" fmla="*/ 1325236 w 4913268"/>
                <a:gd name="connsiteY48" fmla="*/ 6216246 h 10754714"/>
                <a:gd name="connsiteX49" fmla="*/ 1193086 w 4913268"/>
                <a:gd name="connsiteY49" fmla="*/ 6648629 h 10754714"/>
                <a:gd name="connsiteX50" fmla="*/ 822515 w 4913268"/>
                <a:gd name="connsiteY50" fmla="*/ 7682873 h 10754714"/>
                <a:gd name="connsiteX51" fmla="*/ 698306 w 4913268"/>
                <a:gd name="connsiteY51" fmla="*/ 8704786 h 10754714"/>
                <a:gd name="connsiteX52" fmla="*/ 861871 w 4913268"/>
                <a:gd name="connsiteY52" fmla="*/ 9773818 h 10754714"/>
                <a:gd name="connsiteX53" fmla="*/ 1020133 w 4913268"/>
                <a:gd name="connsiteY53" fmla="*/ 10512372 h 10754714"/>
                <a:gd name="connsiteX54" fmla="*/ 1090471 w 4913268"/>
                <a:gd name="connsiteY54" fmla="*/ 10723388 h 10754714"/>
                <a:gd name="connsiteX55" fmla="*/ 1178394 w 4913268"/>
                <a:gd name="connsiteY55" fmla="*/ 10723388 h 10754714"/>
                <a:gd name="connsiteX56" fmla="*/ 1948698 w 4913268"/>
                <a:gd name="connsiteY56" fmla="*/ 10748788 h 10754714"/>
                <a:gd name="connsiteX57" fmla="*/ 2338979 w 4913268"/>
                <a:gd name="connsiteY57" fmla="*/ 10731203 h 10754714"/>
                <a:gd name="connsiteX58" fmla="*/ 2356563 w 4913268"/>
                <a:gd name="connsiteY58" fmla="*/ 9914495 h 10754714"/>
                <a:gd name="connsiteX59" fmla="*/ 2338979 w 4913268"/>
                <a:gd name="connsiteY59" fmla="*/ 9351788 h 10754714"/>
                <a:gd name="connsiteX60" fmla="*/ 2310160 w 4913268"/>
                <a:gd name="connsiteY60" fmla="*/ 8936107 h 10754714"/>
                <a:gd name="connsiteX61" fmla="*/ 2479656 w 4913268"/>
                <a:gd name="connsiteY61" fmla="*/ 8947341 h 10754714"/>
                <a:gd name="connsiteX62" fmla="*/ 2549994 w 4913268"/>
                <a:gd name="connsiteY62" fmla="*/ 8964926 h 10754714"/>
                <a:gd name="connsiteX63" fmla="*/ 2532410 w 4913268"/>
                <a:gd name="connsiteY63" fmla="*/ 9175941 h 10754714"/>
                <a:gd name="connsiteX64" fmla="*/ 2497240 w 4913268"/>
                <a:gd name="connsiteY64" fmla="*/ 9685895 h 10754714"/>
                <a:gd name="connsiteX65" fmla="*/ 2514825 w 4913268"/>
                <a:gd name="connsiteY65" fmla="*/ 10740972 h 10754714"/>
                <a:gd name="connsiteX66" fmla="*/ 2757590 w 4913268"/>
                <a:gd name="connsiteY66" fmla="*/ 10742438 h 10754714"/>
                <a:gd name="connsiteX67" fmla="*/ 3499563 w 4913268"/>
                <a:gd name="connsiteY67" fmla="*/ 10740972 h 10754714"/>
                <a:gd name="connsiteX68" fmla="*/ 3820483 w 4913268"/>
                <a:gd name="connsiteY68" fmla="*/ 10724853 h 10754714"/>
                <a:gd name="connsiteX69" fmla="*/ 3863467 w 4913268"/>
                <a:gd name="connsiteY69" fmla="*/ 10651095 h 10754714"/>
                <a:gd name="connsiteX70" fmla="*/ 3914756 w 4913268"/>
                <a:gd name="connsiteY70" fmla="*/ 10276934 h 10754714"/>
                <a:gd name="connsiteX71" fmla="*/ 4117956 w 4913268"/>
                <a:gd name="connsiteY71" fmla="*/ 9082645 h 10754714"/>
                <a:gd name="connsiteX72" fmla="*/ 4170011 w 4913268"/>
                <a:gd name="connsiteY72" fmla="*/ 8647566 h 10754714"/>
                <a:gd name="connsiteX73" fmla="*/ 4161486 w 4913268"/>
                <a:gd name="connsiteY73" fmla="*/ 7988815 h 10754714"/>
                <a:gd name="connsiteX74" fmla="*/ 4048340 w 4913268"/>
                <a:gd name="connsiteY74" fmla="*/ 7278630 h 10754714"/>
                <a:gd name="connsiteX75" fmla="*/ 3752447 w 4913268"/>
                <a:gd name="connsiteY75" fmla="*/ 6620032 h 10754714"/>
                <a:gd name="connsiteX76" fmla="*/ 3576297 w 4913268"/>
                <a:gd name="connsiteY76" fmla="*/ 6197379 h 10754714"/>
                <a:gd name="connsiteX77" fmla="*/ 3622656 w 4913268"/>
                <a:gd name="connsiteY77" fmla="*/ 5799695 h 10754714"/>
                <a:gd name="connsiteX78" fmla="*/ 3692994 w 4913268"/>
                <a:gd name="connsiteY78" fmla="*/ 5307326 h 10754714"/>
                <a:gd name="connsiteX79" fmla="*/ 3710579 w 4913268"/>
                <a:gd name="connsiteY79" fmla="*/ 5025972 h 10754714"/>
                <a:gd name="connsiteX80" fmla="*/ 3734304 w 4913268"/>
                <a:gd name="connsiteY80" fmla="*/ 5274111 h 10754714"/>
                <a:gd name="connsiteX81" fmla="*/ 3766752 w 4913268"/>
                <a:gd name="connsiteY81" fmla="*/ 5969680 h 10754714"/>
                <a:gd name="connsiteX82" fmla="*/ 3779452 w 4913268"/>
                <a:gd name="connsiteY82" fmla="*/ 6297438 h 10754714"/>
                <a:gd name="connsiteX83" fmla="*/ 3921594 w 4913268"/>
                <a:gd name="connsiteY83" fmla="*/ 6889941 h 10754714"/>
                <a:gd name="connsiteX84" fmla="*/ 4079856 w 4913268"/>
                <a:gd name="connsiteY84" fmla="*/ 7452649 h 10754714"/>
                <a:gd name="connsiteX85" fmla="*/ 4417591 w 4913268"/>
                <a:gd name="connsiteY85" fmla="*/ 8224698 h 10754714"/>
                <a:gd name="connsiteX86" fmla="*/ 4337935 w 4913268"/>
                <a:gd name="connsiteY86" fmla="*/ 8527032 h 10754714"/>
                <a:gd name="connsiteX87" fmla="*/ 4272671 w 4913268"/>
                <a:gd name="connsiteY87" fmla="*/ 8716702 h 10754714"/>
                <a:gd name="connsiteX88" fmla="*/ 4268251 w 4913268"/>
                <a:gd name="connsiteY88" fmla="*/ 9049790 h 10754714"/>
                <a:gd name="connsiteX89" fmla="*/ 4245703 w 4913268"/>
                <a:gd name="connsiteY89" fmla="*/ 9317996 h 10754714"/>
                <a:gd name="connsiteX90" fmla="*/ 4275114 w 4913268"/>
                <a:gd name="connsiteY90" fmla="*/ 9363254 h 10754714"/>
                <a:gd name="connsiteX91" fmla="*/ 4346016 w 4913268"/>
                <a:gd name="connsiteY91" fmla="*/ 9349959 h 10754714"/>
                <a:gd name="connsiteX92" fmla="*/ 4446670 w 4913268"/>
                <a:gd name="connsiteY92" fmla="*/ 9172774 h 10754714"/>
                <a:gd name="connsiteX93" fmla="*/ 4497369 w 4913268"/>
                <a:gd name="connsiteY93" fmla="*/ 8938864 h 10754714"/>
                <a:gd name="connsiteX94" fmla="*/ 4568712 w 4913268"/>
                <a:gd name="connsiteY94" fmla="*/ 8803648 h 10754714"/>
                <a:gd name="connsiteX95" fmla="*/ 4736775 w 4913268"/>
                <a:gd name="connsiteY95" fmla="*/ 8965943 h 10754714"/>
                <a:gd name="connsiteX96" fmla="*/ 4616605 w 4913268"/>
                <a:gd name="connsiteY96" fmla="*/ 9388144 h 10754714"/>
                <a:gd name="connsiteX97" fmla="*/ 4456047 w 4913268"/>
                <a:gd name="connsiteY97" fmla="*/ 9599160 h 10754714"/>
                <a:gd name="connsiteX98" fmla="*/ 4381796 w 4913268"/>
                <a:gd name="connsiteY98" fmla="*/ 9715307 h 10754714"/>
                <a:gd name="connsiteX99" fmla="*/ 4463665 w 4913268"/>
                <a:gd name="connsiteY99" fmla="*/ 9751115 h 10754714"/>
                <a:gd name="connsiteX100" fmla="*/ 4776890 w 4913268"/>
                <a:gd name="connsiteY100" fmla="*/ 9610672 h 10754714"/>
                <a:gd name="connsiteX101" fmla="*/ 4842344 w 4913268"/>
                <a:gd name="connsiteY101" fmla="*/ 9403076 h 10754714"/>
                <a:gd name="connsiteX102" fmla="*/ 4910240 w 4913268"/>
                <a:gd name="connsiteY102" fmla="*/ 9164218 h 10754714"/>
                <a:gd name="connsiteX103" fmla="*/ 4893633 w 4913268"/>
                <a:gd name="connsiteY103" fmla="*/ 8866257 h 10754714"/>
                <a:gd name="connsiteX104" fmla="*/ 4824201 w 4913268"/>
                <a:gd name="connsiteY104" fmla="*/ 8405010 h 10754714"/>
                <a:gd name="connsiteX105" fmla="*/ 4720438 w 4913268"/>
                <a:gd name="connsiteY105" fmla="*/ 7442321 h 10754714"/>
                <a:gd name="connsiteX106" fmla="*/ 4705086 w 4913268"/>
                <a:gd name="connsiteY106" fmla="*/ 6839978 h 10754714"/>
                <a:gd name="connsiteX107" fmla="*/ 4633144 w 4913268"/>
                <a:gd name="connsiteY107" fmla="*/ 6291786 h 10754714"/>
                <a:gd name="connsiteX108" fmla="*/ 4509423 w 4913268"/>
                <a:gd name="connsiteY108" fmla="*/ 5707864 h 10754714"/>
                <a:gd name="connsiteX109" fmla="*/ 4468950 w 4913268"/>
                <a:gd name="connsiteY109" fmla="*/ 4447075 h 10754714"/>
                <a:gd name="connsiteX110" fmla="*/ 4486334 w 4913268"/>
                <a:gd name="connsiteY110" fmla="*/ 3700756 h 10754714"/>
                <a:gd name="connsiteX111" fmla="*/ 4249079 w 4913268"/>
                <a:gd name="connsiteY111" fmla="*/ 3250383 h 10754714"/>
                <a:gd name="connsiteX112" fmla="*/ 3999320 w 4913268"/>
                <a:gd name="connsiteY112" fmla="*/ 3044455 h 10754714"/>
                <a:gd name="connsiteX113" fmla="*/ 3678324 w 4913268"/>
                <a:gd name="connsiteY113" fmla="*/ 2912933 h 10754714"/>
                <a:gd name="connsiteX114" fmla="*/ 3402429 w 4913268"/>
                <a:gd name="connsiteY114" fmla="*/ 2746113 h 10754714"/>
                <a:gd name="connsiteX115" fmla="*/ 3024779 w 4913268"/>
                <a:gd name="connsiteY115" fmla="*/ 2528957 h 10754714"/>
                <a:gd name="connsiteX116" fmla="*/ 2932566 w 4913268"/>
                <a:gd name="connsiteY116" fmla="*/ 2231809 h 10754714"/>
                <a:gd name="connsiteX117" fmla="*/ 2940426 w 4913268"/>
                <a:gd name="connsiteY117" fmla="*/ 1958709 h 10754714"/>
                <a:gd name="connsiteX118" fmla="*/ 3087631 w 4913268"/>
                <a:gd name="connsiteY118" fmla="*/ 1962420 h 10754714"/>
                <a:gd name="connsiteX119" fmla="*/ 3308412 w 4913268"/>
                <a:gd name="connsiteY119" fmla="*/ 2007437 h 10754714"/>
                <a:gd name="connsiteX120" fmla="*/ 3380634 w 4913268"/>
                <a:gd name="connsiteY120" fmla="*/ 1815438 h 10754714"/>
                <a:gd name="connsiteX121" fmla="*/ 3432360 w 4913268"/>
                <a:gd name="connsiteY121" fmla="*/ 1750548 h 10754714"/>
                <a:gd name="connsiteX122" fmla="*/ 3485784 w 4913268"/>
                <a:gd name="connsiteY122" fmla="*/ 1690329 h 10754714"/>
                <a:gd name="connsiteX123" fmla="*/ 3439004 w 4913268"/>
                <a:gd name="connsiteY123" fmla="*/ 1631133 h 10754714"/>
                <a:gd name="connsiteX124" fmla="*/ 3365938 w 4913268"/>
                <a:gd name="connsiteY124" fmla="*/ 1619405 h 10754714"/>
                <a:gd name="connsiteX125" fmla="*/ 3477932 w 4913268"/>
                <a:gd name="connsiteY125" fmla="*/ 1610647 h 10754714"/>
                <a:gd name="connsiteX126" fmla="*/ 3518349 w 4913268"/>
                <a:gd name="connsiteY126" fmla="*/ 1565149 h 10754714"/>
                <a:gd name="connsiteX127" fmla="*/ 3503574 w 4913268"/>
                <a:gd name="connsiteY127" fmla="*/ 1494543 h 10754714"/>
                <a:gd name="connsiteX128" fmla="*/ 3500145 w 4913268"/>
                <a:gd name="connsiteY128" fmla="*/ 1378545 h 10754714"/>
                <a:gd name="connsiteX129" fmla="*/ 3603161 w 4913268"/>
                <a:gd name="connsiteY129" fmla="*/ 1363631 h 10754714"/>
                <a:gd name="connsiteX130" fmla="*/ 3675904 w 4913268"/>
                <a:gd name="connsiteY130" fmla="*/ 1325671 h 10754714"/>
                <a:gd name="connsiteX131" fmla="*/ 3712134 w 4913268"/>
                <a:gd name="connsiteY131" fmla="*/ 1250378 h 10754714"/>
                <a:gd name="connsiteX132" fmla="*/ 3641346 w 4913268"/>
                <a:gd name="connsiteY132" fmla="*/ 1169402 h 10754714"/>
                <a:gd name="connsiteX133" fmla="*/ 3571294 w 4913268"/>
                <a:gd name="connsiteY133" fmla="*/ 1072201 h 10754714"/>
                <a:gd name="connsiteX134" fmla="*/ 3497984 w 4913268"/>
                <a:gd name="connsiteY134" fmla="*/ 916919 h 10754714"/>
                <a:gd name="connsiteX135" fmla="*/ 3535692 w 4913268"/>
                <a:gd name="connsiteY135" fmla="*/ 753285 h 10754714"/>
                <a:gd name="connsiteX136" fmla="*/ 3540116 w 4913268"/>
                <a:gd name="connsiteY136" fmla="*/ 414462 h 10754714"/>
                <a:gd name="connsiteX137" fmla="*/ 3230480 w 4913268"/>
                <a:gd name="connsiteY137" fmla="*/ 125796 h 10754714"/>
                <a:gd name="connsiteX138" fmla="*/ 2731150 w 4913268"/>
                <a:gd name="connsiteY138" fmla="*/ 9659 h 10754714"/>
                <a:gd name="connsiteX139" fmla="*/ 2127852 w 4913268"/>
                <a:gd name="connsiteY139" fmla="*/ 37014 h 10754714"/>
                <a:gd name="connsiteX140" fmla="*/ 1776271 w 4913268"/>
                <a:gd name="connsiteY140" fmla="*/ 278126 h 10754714"/>
                <a:gd name="connsiteX141" fmla="*/ 1639257 w 4913268"/>
                <a:gd name="connsiteY141" fmla="*/ 602343 h 10754714"/>
                <a:gd name="connsiteX142" fmla="*/ 1628634 w 4913268"/>
                <a:gd name="connsiteY142" fmla="*/ 1121429 h 10754714"/>
                <a:gd name="connsiteX143" fmla="*/ 1852730 w 4913268"/>
                <a:gd name="connsiteY143" fmla="*/ 1530531 h 10754714"/>
                <a:gd name="connsiteX144" fmla="*/ 2061231 w 4913268"/>
                <a:gd name="connsiteY144" fmla="*/ 1763495 h 10754714"/>
                <a:gd name="connsiteX145" fmla="*/ 2082540 w 4913268"/>
                <a:gd name="connsiteY145" fmla="*/ 2078352 h 10754714"/>
                <a:gd name="connsiteX146" fmla="*/ 2004871 w 4913268"/>
                <a:gd name="connsiteY146" fmla="*/ 2423449 h 10754714"/>
                <a:gd name="connsiteX147" fmla="*/ 1562185 w 4913268"/>
                <a:gd name="connsiteY147" fmla="*/ 2723226 h 10754714"/>
                <a:gd name="connsiteX148" fmla="*/ 1139317 w 4913268"/>
                <a:gd name="connsiteY148" fmla="*/ 2931170 h 10754714"/>
                <a:gd name="connsiteX0" fmla="*/ 1139317 w 4913268"/>
                <a:gd name="connsiteY0" fmla="*/ 2931170 h 10754714"/>
                <a:gd name="connsiteX1" fmla="*/ 521192 w 4913268"/>
                <a:gd name="connsiteY1" fmla="*/ 3258731 h 10754714"/>
                <a:gd name="connsiteX2" fmla="*/ 332099 w 4913268"/>
                <a:gd name="connsiteY2" fmla="*/ 4073332 h 10754714"/>
                <a:gd name="connsiteX3" fmla="*/ 354011 w 4913268"/>
                <a:gd name="connsiteY3" fmla="*/ 5051233 h 10754714"/>
                <a:gd name="connsiteX4" fmla="*/ 305583 w 4913268"/>
                <a:gd name="connsiteY4" fmla="*/ 5637805 h 10754714"/>
                <a:gd name="connsiteX5" fmla="*/ 145298 w 4913268"/>
                <a:gd name="connsiteY5" fmla="*/ 6479982 h 10754714"/>
                <a:gd name="connsiteX6" fmla="*/ 95824 w 4913268"/>
                <a:gd name="connsiteY6" fmla="*/ 7343234 h 10754714"/>
                <a:gd name="connsiteX7" fmla="*/ 83682 w 4913268"/>
                <a:gd name="connsiteY7" fmla="*/ 7974605 h 10754714"/>
                <a:gd name="connsiteX8" fmla="*/ 51583 w 4913268"/>
                <a:gd name="connsiteY8" fmla="*/ 8241724 h 10754714"/>
                <a:gd name="connsiteX9" fmla="*/ 51583 w 4913268"/>
                <a:gd name="connsiteY9" fmla="*/ 8511634 h 10754714"/>
                <a:gd name="connsiteX10" fmla="*/ 158486 w 4913268"/>
                <a:gd name="connsiteY10" fmla="*/ 8665988 h 10754714"/>
                <a:gd name="connsiteX11" fmla="*/ 105733 w 4913268"/>
                <a:gd name="connsiteY11" fmla="*/ 8718741 h 10754714"/>
                <a:gd name="connsiteX12" fmla="*/ 193656 w 4913268"/>
                <a:gd name="connsiteY12" fmla="*/ 8789080 h 10754714"/>
                <a:gd name="connsiteX13" fmla="*/ 211240 w 4913268"/>
                <a:gd name="connsiteY13" fmla="*/ 8859418 h 10754714"/>
                <a:gd name="connsiteX14" fmla="*/ 211240 w 4913268"/>
                <a:gd name="connsiteY14" fmla="*/ 8912172 h 10754714"/>
                <a:gd name="connsiteX15" fmla="*/ 158486 w 4913268"/>
                <a:gd name="connsiteY15" fmla="*/ 8982511 h 10754714"/>
                <a:gd name="connsiteX16" fmla="*/ 105733 w 4913268"/>
                <a:gd name="connsiteY16" fmla="*/ 9088018 h 10754714"/>
                <a:gd name="connsiteX17" fmla="*/ 52979 w 4913268"/>
                <a:gd name="connsiteY17" fmla="*/ 9422126 h 10754714"/>
                <a:gd name="connsiteX18" fmla="*/ 225 w 4913268"/>
                <a:gd name="connsiteY18" fmla="*/ 9685895 h 10754714"/>
                <a:gd name="connsiteX19" fmla="*/ 35394 w 4913268"/>
                <a:gd name="connsiteY19" fmla="*/ 9808988 h 10754714"/>
                <a:gd name="connsiteX20" fmla="*/ 70563 w 4913268"/>
                <a:gd name="connsiteY20" fmla="*/ 9967249 h 10754714"/>
                <a:gd name="connsiteX21" fmla="*/ 228825 w 4913268"/>
                <a:gd name="connsiteY21" fmla="*/ 10213434 h 10754714"/>
                <a:gd name="connsiteX22" fmla="*/ 422256 w 4913268"/>
                <a:gd name="connsiteY22" fmla="*/ 10389280 h 10754714"/>
                <a:gd name="connsiteX23" fmla="*/ 527763 w 4913268"/>
                <a:gd name="connsiteY23" fmla="*/ 10406864 h 10754714"/>
                <a:gd name="connsiteX24" fmla="*/ 562933 w 4913268"/>
                <a:gd name="connsiteY24" fmla="*/ 10389280 h 10754714"/>
                <a:gd name="connsiteX25" fmla="*/ 510179 w 4913268"/>
                <a:gd name="connsiteY25" fmla="*/ 10266188 h 10754714"/>
                <a:gd name="connsiteX26" fmla="*/ 457425 w 4913268"/>
                <a:gd name="connsiteY26" fmla="*/ 10195849 h 10754714"/>
                <a:gd name="connsiteX27" fmla="*/ 369502 w 4913268"/>
                <a:gd name="connsiteY27" fmla="*/ 10072757 h 10754714"/>
                <a:gd name="connsiteX28" fmla="*/ 351917 w 4913268"/>
                <a:gd name="connsiteY28" fmla="*/ 9756234 h 10754714"/>
                <a:gd name="connsiteX29" fmla="*/ 422256 w 4913268"/>
                <a:gd name="connsiteY29" fmla="*/ 9562803 h 10754714"/>
                <a:gd name="connsiteX30" fmla="*/ 422256 w 4913268"/>
                <a:gd name="connsiteY30" fmla="*/ 9527634 h 10754714"/>
                <a:gd name="connsiteX31" fmla="*/ 527763 w 4913268"/>
                <a:gd name="connsiteY31" fmla="*/ 9685895 h 10754714"/>
                <a:gd name="connsiteX32" fmla="*/ 510179 w 4913268"/>
                <a:gd name="connsiteY32" fmla="*/ 9844157 h 10754714"/>
                <a:gd name="connsiteX33" fmla="*/ 492594 w 4913268"/>
                <a:gd name="connsiteY33" fmla="*/ 10002418 h 10754714"/>
                <a:gd name="connsiteX34" fmla="*/ 492594 w 4913268"/>
                <a:gd name="connsiteY34" fmla="*/ 10072757 h 10754714"/>
                <a:gd name="connsiteX35" fmla="*/ 562933 w 4913268"/>
                <a:gd name="connsiteY35" fmla="*/ 10090341 h 10754714"/>
                <a:gd name="connsiteX36" fmla="*/ 615686 w 4913268"/>
                <a:gd name="connsiteY36" fmla="*/ 9844157 h 10754714"/>
                <a:gd name="connsiteX37" fmla="*/ 615686 w 4913268"/>
                <a:gd name="connsiteY37" fmla="*/ 9580388 h 10754714"/>
                <a:gd name="connsiteX38" fmla="*/ 562933 w 4913268"/>
                <a:gd name="connsiteY38" fmla="*/ 9228695 h 10754714"/>
                <a:gd name="connsiteX39" fmla="*/ 527763 w 4913268"/>
                <a:gd name="connsiteY39" fmla="*/ 9000095 h 10754714"/>
                <a:gd name="connsiteX40" fmla="*/ 492594 w 4913268"/>
                <a:gd name="connsiteY40" fmla="*/ 8771495 h 10754714"/>
                <a:gd name="connsiteX41" fmla="*/ 562933 w 4913268"/>
                <a:gd name="connsiteY41" fmla="*/ 8490141 h 10754714"/>
                <a:gd name="connsiteX42" fmla="*/ 502642 w 4913268"/>
                <a:gd name="connsiteY42" fmla="*/ 8128400 h 10754714"/>
                <a:gd name="connsiteX43" fmla="*/ 974382 w 4913268"/>
                <a:gd name="connsiteY43" fmla="*/ 6406581 h 10754714"/>
                <a:gd name="connsiteX44" fmla="*/ 1067405 w 4913268"/>
                <a:gd name="connsiteY44" fmla="*/ 5523365 h 10754714"/>
                <a:gd name="connsiteX45" fmla="*/ 1093998 w 4913268"/>
                <a:gd name="connsiteY45" fmla="*/ 5025719 h 10754714"/>
                <a:gd name="connsiteX46" fmla="*/ 1130115 w 4913268"/>
                <a:gd name="connsiteY46" fmla="*/ 5097781 h 10754714"/>
                <a:gd name="connsiteX47" fmla="*/ 1207423 w 4913268"/>
                <a:gd name="connsiteY47" fmla="*/ 5550695 h 10754714"/>
                <a:gd name="connsiteX48" fmla="*/ 1325236 w 4913268"/>
                <a:gd name="connsiteY48" fmla="*/ 6216246 h 10754714"/>
                <a:gd name="connsiteX49" fmla="*/ 1193086 w 4913268"/>
                <a:gd name="connsiteY49" fmla="*/ 6648629 h 10754714"/>
                <a:gd name="connsiteX50" fmla="*/ 822515 w 4913268"/>
                <a:gd name="connsiteY50" fmla="*/ 7682873 h 10754714"/>
                <a:gd name="connsiteX51" fmla="*/ 698306 w 4913268"/>
                <a:gd name="connsiteY51" fmla="*/ 8704786 h 10754714"/>
                <a:gd name="connsiteX52" fmla="*/ 861871 w 4913268"/>
                <a:gd name="connsiteY52" fmla="*/ 9773818 h 10754714"/>
                <a:gd name="connsiteX53" fmla="*/ 1020133 w 4913268"/>
                <a:gd name="connsiteY53" fmla="*/ 10512372 h 10754714"/>
                <a:gd name="connsiteX54" fmla="*/ 1090471 w 4913268"/>
                <a:gd name="connsiteY54" fmla="*/ 10723388 h 10754714"/>
                <a:gd name="connsiteX55" fmla="*/ 1178394 w 4913268"/>
                <a:gd name="connsiteY55" fmla="*/ 10723388 h 10754714"/>
                <a:gd name="connsiteX56" fmla="*/ 1948698 w 4913268"/>
                <a:gd name="connsiteY56" fmla="*/ 10748788 h 10754714"/>
                <a:gd name="connsiteX57" fmla="*/ 2338979 w 4913268"/>
                <a:gd name="connsiteY57" fmla="*/ 10731203 h 10754714"/>
                <a:gd name="connsiteX58" fmla="*/ 2356563 w 4913268"/>
                <a:gd name="connsiteY58" fmla="*/ 9914495 h 10754714"/>
                <a:gd name="connsiteX59" fmla="*/ 2338979 w 4913268"/>
                <a:gd name="connsiteY59" fmla="*/ 9351788 h 10754714"/>
                <a:gd name="connsiteX60" fmla="*/ 2310160 w 4913268"/>
                <a:gd name="connsiteY60" fmla="*/ 8936107 h 10754714"/>
                <a:gd name="connsiteX61" fmla="*/ 2479656 w 4913268"/>
                <a:gd name="connsiteY61" fmla="*/ 8947341 h 10754714"/>
                <a:gd name="connsiteX62" fmla="*/ 2549994 w 4913268"/>
                <a:gd name="connsiteY62" fmla="*/ 8964926 h 10754714"/>
                <a:gd name="connsiteX63" fmla="*/ 2532410 w 4913268"/>
                <a:gd name="connsiteY63" fmla="*/ 9175941 h 10754714"/>
                <a:gd name="connsiteX64" fmla="*/ 2497240 w 4913268"/>
                <a:gd name="connsiteY64" fmla="*/ 9685895 h 10754714"/>
                <a:gd name="connsiteX65" fmla="*/ 2514825 w 4913268"/>
                <a:gd name="connsiteY65" fmla="*/ 10740972 h 10754714"/>
                <a:gd name="connsiteX66" fmla="*/ 2757590 w 4913268"/>
                <a:gd name="connsiteY66" fmla="*/ 10742438 h 10754714"/>
                <a:gd name="connsiteX67" fmla="*/ 3499563 w 4913268"/>
                <a:gd name="connsiteY67" fmla="*/ 10740972 h 10754714"/>
                <a:gd name="connsiteX68" fmla="*/ 3820483 w 4913268"/>
                <a:gd name="connsiteY68" fmla="*/ 10724853 h 10754714"/>
                <a:gd name="connsiteX69" fmla="*/ 3863467 w 4913268"/>
                <a:gd name="connsiteY69" fmla="*/ 10651095 h 10754714"/>
                <a:gd name="connsiteX70" fmla="*/ 3914756 w 4913268"/>
                <a:gd name="connsiteY70" fmla="*/ 10276934 h 10754714"/>
                <a:gd name="connsiteX71" fmla="*/ 4117956 w 4913268"/>
                <a:gd name="connsiteY71" fmla="*/ 9082645 h 10754714"/>
                <a:gd name="connsiteX72" fmla="*/ 4170011 w 4913268"/>
                <a:gd name="connsiteY72" fmla="*/ 8647566 h 10754714"/>
                <a:gd name="connsiteX73" fmla="*/ 4161486 w 4913268"/>
                <a:gd name="connsiteY73" fmla="*/ 7988815 h 10754714"/>
                <a:gd name="connsiteX74" fmla="*/ 4048340 w 4913268"/>
                <a:gd name="connsiteY74" fmla="*/ 7278630 h 10754714"/>
                <a:gd name="connsiteX75" fmla="*/ 3752447 w 4913268"/>
                <a:gd name="connsiteY75" fmla="*/ 6620032 h 10754714"/>
                <a:gd name="connsiteX76" fmla="*/ 3576297 w 4913268"/>
                <a:gd name="connsiteY76" fmla="*/ 6197379 h 10754714"/>
                <a:gd name="connsiteX77" fmla="*/ 3622656 w 4913268"/>
                <a:gd name="connsiteY77" fmla="*/ 5799695 h 10754714"/>
                <a:gd name="connsiteX78" fmla="*/ 3692994 w 4913268"/>
                <a:gd name="connsiteY78" fmla="*/ 5307326 h 10754714"/>
                <a:gd name="connsiteX79" fmla="*/ 3710579 w 4913268"/>
                <a:gd name="connsiteY79" fmla="*/ 5025972 h 10754714"/>
                <a:gd name="connsiteX80" fmla="*/ 3734304 w 4913268"/>
                <a:gd name="connsiteY80" fmla="*/ 5274111 h 10754714"/>
                <a:gd name="connsiteX81" fmla="*/ 3766752 w 4913268"/>
                <a:gd name="connsiteY81" fmla="*/ 5969680 h 10754714"/>
                <a:gd name="connsiteX82" fmla="*/ 3779452 w 4913268"/>
                <a:gd name="connsiteY82" fmla="*/ 6297438 h 10754714"/>
                <a:gd name="connsiteX83" fmla="*/ 3921594 w 4913268"/>
                <a:gd name="connsiteY83" fmla="*/ 6889941 h 10754714"/>
                <a:gd name="connsiteX84" fmla="*/ 4079856 w 4913268"/>
                <a:gd name="connsiteY84" fmla="*/ 7452649 h 10754714"/>
                <a:gd name="connsiteX85" fmla="*/ 4417591 w 4913268"/>
                <a:gd name="connsiteY85" fmla="*/ 8224698 h 10754714"/>
                <a:gd name="connsiteX86" fmla="*/ 4337935 w 4913268"/>
                <a:gd name="connsiteY86" fmla="*/ 8527032 h 10754714"/>
                <a:gd name="connsiteX87" fmla="*/ 4272671 w 4913268"/>
                <a:gd name="connsiteY87" fmla="*/ 8716702 h 10754714"/>
                <a:gd name="connsiteX88" fmla="*/ 4268251 w 4913268"/>
                <a:gd name="connsiteY88" fmla="*/ 9049790 h 10754714"/>
                <a:gd name="connsiteX89" fmla="*/ 4245703 w 4913268"/>
                <a:gd name="connsiteY89" fmla="*/ 9317996 h 10754714"/>
                <a:gd name="connsiteX90" fmla="*/ 4275114 w 4913268"/>
                <a:gd name="connsiteY90" fmla="*/ 9363254 h 10754714"/>
                <a:gd name="connsiteX91" fmla="*/ 4346016 w 4913268"/>
                <a:gd name="connsiteY91" fmla="*/ 9349959 h 10754714"/>
                <a:gd name="connsiteX92" fmla="*/ 4446670 w 4913268"/>
                <a:gd name="connsiteY92" fmla="*/ 9172774 h 10754714"/>
                <a:gd name="connsiteX93" fmla="*/ 4497369 w 4913268"/>
                <a:gd name="connsiteY93" fmla="*/ 8938864 h 10754714"/>
                <a:gd name="connsiteX94" fmla="*/ 4568712 w 4913268"/>
                <a:gd name="connsiteY94" fmla="*/ 8803648 h 10754714"/>
                <a:gd name="connsiteX95" fmla="*/ 4736775 w 4913268"/>
                <a:gd name="connsiteY95" fmla="*/ 8965943 h 10754714"/>
                <a:gd name="connsiteX96" fmla="*/ 4616605 w 4913268"/>
                <a:gd name="connsiteY96" fmla="*/ 9388144 h 10754714"/>
                <a:gd name="connsiteX97" fmla="*/ 4456047 w 4913268"/>
                <a:gd name="connsiteY97" fmla="*/ 9599160 h 10754714"/>
                <a:gd name="connsiteX98" fmla="*/ 4381796 w 4913268"/>
                <a:gd name="connsiteY98" fmla="*/ 9715307 h 10754714"/>
                <a:gd name="connsiteX99" fmla="*/ 4463665 w 4913268"/>
                <a:gd name="connsiteY99" fmla="*/ 9751115 h 10754714"/>
                <a:gd name="connsiteX100" fmla="*/ 4776890 w 4913268"/>
                <a:gd name="connsiteY100" fmla="*/ 9610672 h 10754714"/>
                <a:gd name="connsiteX101" fmla="*/ 4842344 w 4913268"/>
                <a:gd name="connsiteY101" fmla="*/ 9403076 h 10754714"/>
                <a:gd name="connsiteX102" fmla="*/ 4910240 w 4913268"/>
                <a:gd name="connsiteY102" fmla="*/ 9164218 h 10754714"/>
                <a:gd name="connsiteX103" fmla="*/ 4893633 w 4913268"/>
                <a:gd name="connsiteY103" fmla="*/ 8866257 h 10754714"/>
                <a:gd name="connsiteX104" fmla="*/ 4824201 w 4913268"/>
                <a:gd name="connsiteY104" fmla="*/ 8405010 h 10754714"/>
                <a:gd name="connsiteX105" fmla="*/ 4720438 w 4913268"/>
                <a:gd name="connsiteY105" fmla="*/ 7442321 h 10754714"/>
                <a:gd name="connsiteX106" fmla="*/ 4705086 w 4913268"/>
                <a:gd name="connsiteY106" fmla="*/ 6839978 h 10754714"/>
                <a:gd name="connsiteX107" fmla="*/ 4633144 w 4913268"/>
                <a:gd name="connsiteY107" fmla="*/ 6291786 h 10754714"/>
                <a:gd name="connsiteX108" fmla="*/ 4509423 w 4913268"/>
                <a:gd name="connsiteY108" fmla="*/ 5707864 h 10754714"/>
                <a:gd name="connsiteX109" fmla="*/ 4468950 w 4913268"/>
                <a:gd name="connsiteY109" fmla="*/ 4447075 h 10754714"/>
                <a:gd name="connsiteX110" fmla="*/ 4486334 w 4913268"/>
                <a:gd name="connsiteY110" fmla="*/ 3700756 h 10754714"/>
                <a:gd name="connsiteX111" fmla="*/ 4249079 w 4913268"/>
                <a:gd name="connsiteY111" fmla="*/ 3250383 h 10754714"/>
                <a:gd name="connsiteX112" fmla="*/ 3999320 w 4913268"/>
                <a:gd name="connsiteY112" fmla="*/ 3044455 h 10754714"/>
                <a:gd name="connsiteX113" fmla="*/ 3678324 w 4913268"/>
                <a:gd name="connsiteY113" fmla="*/ 2912933 h 10754714"/>
                <a:gd name="connsiteX114" fmla="*/ 3402429 w 4913268"/>
                <a:gd name="connsiteY114" fmla="*/ 2746113 h 10754714"/>
                <a:gd name="connsiteX115" fmla="*/ 3024779 w 4913268"/>
                <a:gd name="connsiteY115" fmla="*/ 2528957 h 10754714"/>
                <a:gd name="connsiteX116" fmla="*/ 2932566 w 4913268"/>
                <a:gd name="connsiteY116" fmla="*/ 2231809 h 10754714"/>
                <a:gd name="connsiteX117" fmla="*/ 2940426 w 4913268"/>
                <a:gd name="connsiteY117" fmla="*/ 1958709 h 10754714"/>
                <a:gd name="connsiteX118" fmla="*/ 3087631 w 4913268"/>
                <a:gd name="connsiteY118" fmla="*/ 1962420 h 10754714"/>
                <a:gd name="connsiteX119" fmla="*/ 3308412 w 4913268"/>
                <a:gd name="connsiteY119" fmla="*/ 2007437 h 10754714"/>
                <a:gd name="connsiteX120" fmla="*/ 3380634 w 4913268"/>
                <a:gd name="connsiteY120" fmla="*/ 1815438 h 10754714"/>
                <a:gd name="connsiteX121" fmla="*/ 3432360 w 4913268"/>
                <a:gd name="connsiteY121" fmla="*/ 1750548 h 10754714"/>
                <a:gd name="connsiteX122" fmla="*/ 3485784 w 4913268"/>
                <a:gd name="connsiteY122" fmla="*/ 1690329 h 10754714"/>
                <a:gd name="connsiteX123" fmla="*/ 3439004 w 4913268"/>
                <a:gd name="connsiteY123" fmla="*/ 1631133 h 10754714"/>
                <a:gd name="connsiteX124" fmla="*/ 3365938 w 4913268"/>
                <a:gd name="connsiteY124" fmla="*/ 1619405 h 10754714"/>
                <a:gd name="connsiteX125" fmla="*/ 3477932 w 4913268"/>
                <a:gd name="connsiteY125" fmla="*/ 1610647 h 10754714"/>
                <a:gd name="connsiteX126" fmla="*/ 3518349 w 4913268"/>
                <a:gd name="connsiteY126" fmla="*/ 1565149 h 10754714"/>
                <a:gd name="connsiteX127" fmla="*/ 3503574 w 4913268"/>
                <a:gd name="connsiteY127" fmla="*/ 1494543 h 10754714"/>
                <a:gd name="connsiteX128" fmla="*/ 3500145 w 4913268"/>
                <a:gd name="connsiteY128" fmla="*/ 1378545 h 10754714"/>
                <a:gd name="connsiteX129" fmla="*/ 3603161 w 4913268"/>
                <a:gd name="connsiteY129" fmla="*/ 1363631 h 10754714"/>
                <a:gd name="connsiteX130" fmla="*/ 3675904 w 4913268"/>
                <a:gd name="connsiteY130" fmla="*/ 1325671 h 10754714"/>
                <a:gd name="connsiteX131" fmla="*/ 3712134 w 4913268"/>
                <a:gd name="connsiteY131" fmla="*/ 1250378 h 10754714"/>
                <a:gd name="connsiteX132" fmla="*/ 3641346 w 4913268"/>
                <a:gd name="connsiteY132" fmla="*/ 1169402 h 10754714"/>
                <a:gd name="connsiteX133" fmla="*/ 3571294 w 4913268"/>
                <a:gd name="connsiteY133" fmla="*/ 1072201 h 10754714"/>
                <a:gd name="connsiteX134" fmla="*/ 3497984 w 4913268"/>
                <a:gd name="connsiteY134" fmla="*/ 916919 h 10754714"/>
                <a:gd name="connsiteX135" fmla="*/ 3535692 w 4913268"/>
                <a:gd name="connsiteY135" fmla="*/ 753285 h 10754714"/>
                <a:gd name="connsiteX136" fmla="*/ 3540116 w 4913268"/>
                <a:gd name="connsiteY136" fmla="*/ 414462 h 10754714"/>
                <a:gd name="connsiteX137" fmla="*/ 3230480 w 4913268"/>
                <a:gd name="connsiteY137" fmla="*/ 125796 h 10754714"/>
                <a:gd name="connsiteX138" fmla="*/ 2731150 w 4913268"/>
                <a:gd name="connsiteY138" fmla="*/ 9659 h 10754714"/>
                <a:gd name="connsiteX139" fmla="*/ 2127852 w 4913268"/>
                <a:gd name="connsiteY139" fmla="*/ 37014 h 10754714"/>
                <a:gd name="connsiteX140" fmla="*/ 1776271 w 4913268"/>
                <a:gd name="connsiteY140" fmla="*/ 278126 h 10754714"/>
                <a:gd name="connsiteX141" fmla="*/ 1639257 w 4913268"/>
                <a:gd name="connsiteY141" fmla="*/ 602343 h 10754714"/>
                <a:gd name="connsiteX142" fmla="*/ 1628634 w 4913268"/>
                <a:gd name="connsiteY142" fmla="*/ 1121429 h 10754714"/>
                <a:gd name="connsiteX143" fmla="*/ 1852730 w 4913268"/>
                <a:gd name="connsiteY143" fmla="*/ 1530531 h 10754714"/>
                <a:gd name="connsiteX144" fmla="*/ 2061231 w 4913268"/>
                <a:gd name="connsiteY144" fmla="*/ 1763495 h 10754714"/>
                <a:gd name="connsiteX145" fmla="*/ 2082540 w 4913268"/>
                <a:gd name="connsiteY145" fmla="*/ 2078352 h 10754714"/>
                <a:gd name="connsiteX146" fmla="*/ 2004871 w 4913268"/>
                <a:gd name="connsiteY146" fmla="*/ 2423449 h 10754714"/>
                <a:gd name="connsiteX147" fmla="*/ 1562185 w 4913268"/>
                <a:gd name="connsiteY147" fmla="*/ 2723226 h 10754714"/>
                <a:gd name="connsiteX148" fmla="*/ 1139317 w 4913268"/>
                <a:gd name="connsiteY148" fmla="*/ 2931170 h 10754714"/>
                <a:gd name="connsiteX0" fmla="*/ 1139317 w 4940367"/>
                <a:gd name="connsiteY0" fmla="*/ 2931170 h 10754714"/>
                <a:gd name="connsiteX1" fmla="*/ 521192 w 4940367"/>
                <a:gd name="connsiteY1" fmla="*/ 3258731 h 10754714"/>
                <a:gd name="connsiteX2" fmla="*/ 332099 w 4940367"/>
                <a:gd name="connsiteY2" fmla="*/ 4073332 h 10754714"/>
                <a:gd name="connsiteX3" fmla="*/ 354011 w 4940367"/>
                <a:gd name="connsiteY3" fmla="*/ 5051233 h 10754714"/>
                <a:gd name="connsiteX4" fmla="*/ 305583 w 4940367"/>
                <a:gd name="connsiteY4" fmla="*/ 5637805 h 10754714"/>
                <a:gd name="connsiteX5" fmla="*/ 145298 w 4940367"/>
                <a:gd name="connsiteY5" fmla="*/ 6479982 h 10754714"/>
                <a:gd name="connsiteX6" fmla="*/ 95824 w 4940367"/>
                <a:gd name="connsiteY6" fmla="*/ 7343234 h 10754714"/>
                <a:gd name="connsiteX7" fmla="*/ 83682 w 4940367"/>
                <a:gd name="connsiteY7" fmla="*/ 7974605 h 10754714"/>
                <a:gd name="connsiteX8" fmla="*/ 51583 w 4940367"/>
                <a:gd name="connsiteY8" fmla="*/ 8241724 h 10754714"/>
                <a:gd name="connsiteX9" fmla="*/ 51583 w 4940367"/>
                <a:gd name="connsiteY9" fmla="*/ 8511634 h 10754714"/>
                <a:gd name="connsiteX10" fmla="*/ 158486 w 4940367"/>
                <a:gd name="connsiteY10" fmla="*/ 8665988 h 10754714"/>
                <a:gd name="connsiteX11" fmla="*/ 105733 w 4940367"/>
                <a:gd name="connsiteY11" fmla="*/ 8718741 h 10754714"/>
                <a:gd name="connsiteX12" fmla="*/ 193656 w 4940367"/>
                <a:gd name="connsiteY12" fmla="*/ 8789080 h 10754714"/>
                <a:gd name="connsiteX13" fmla="*/ 211240 w 4940367"/>
                <a:gd name="connsiteY13" fmla="*/ 8859418 h 10754714"/>
                <a:gd name="connsiteX14" fmla="*/ 211240 w 4940367"/>
                <a:gd name="connsiteY14" fmla="*/ 8912172 h 10754714"/>
                <a:gd name="connsiteX15" fmla="*/ 158486 w 4940367"/>
                <a:gd name="connsiteY15" fmla="*/ 8982511 h 10754714"/>
                <a:gd name="connsiteX16" fmla="*/ 105733 w 4940367"/>
                <a:gd name="connsiteY16" fmla="*/ 9088018 h 10754714"/>
                <a:gd name="connsiteX17" fmla="*/ 52979 w 4940367"/>
                <a:gd name="connsiteY17" fmla="*/ 9422126 h 10754714"/>
                <a:gd name="connsiteX18" fmla="*/ 225 w 4940367"/>
                <a:gd name="connsiteY18" fmla="*/ 9685895 h 10754714"/>
                <a:gd name="connsiteX19" fmla="*/ 35394 w 4940367"/>
                <a:gd name="connsiteY19" fmla="*/ 9808988 h 10754714"/>
                <a:gd name="connsiteX20" fmla="*/ 70563 w 4940367"/>
                <a:gd name="connsiteY20" fmla="*/ 9967249 h 10754714"/>
                <a:gd name="connsiteX21" fmla="*/ 228825 w 4940367"/>
                <a:gd name="connsiteY21" fmla="*/ 10213434 h 10754714"/>
                <a:gd name="connsiteX22" fmla="*/ 422256 w 4940367"/>
                <a:gd name="connsiteY22" fmla="*/ 10389280 h 10754714"/>
                <a:gd name="connsiteX23" fmla="*/ 527763 w 4940367"/>
                <a:gd name="connsiteY23" fmla="*/ 10406864 h 10754714"/>
                <a:gd name="connsiteX24" fmla="*/ 562933 w 4940367"/>
                <a:gd name="connsiteY24" fmla="*/ 10389280 h 10754714"/>
                <a:gd name="connsiteX25" fmla="*/ 510179 w 4940367"/>
                <a:gd name="connsiteY25" fmla="*/ 10266188 h 10754714"/>
                <a:gd name="connsiteX26" fmla="*/ 457425 w 4940367"/>
                <a:gd name="connsiteY26" fmla="*/ 10195849 h 10754714"/>
                <a:gd name="connsiteX27" fmla="*/ 369502 w 4940367"/>
                <a:gd name="connsiteY27" fmla="*/ 10072757 h 10754714"/>
                <a:gd name="connsiteX28" fmla="*/ 351917 w 4940367"/>
                <a:gd name="connsiteY28" fmla="*/ 9756234 h 10754714"/>
                <a:gd name="connsiteX29" fmla="*/ 422256 w 4940367"/>
                <a:gd name="connsiteY29" fmla="*/ 9562803 h 10754714"/>
                <a:gd name="connsiteX30" fmla="*/ 422256 w 4940367"/>
                <a:gd name="connsiteY30" fmla="*/ 9527634 h 10754714"/>
                <a:gd name="connsiteX31" fmla="*/ 527763 w 4940367"/>
                <a:gd name="connsiteY31" fmla="*/ 9685895 h 10754714"/>
                <a:gd name="connsiteX32" fmla="*/ 510179 w 4940367"/>
                <a:gd name="connsiteY32" fmla="*/ 9844157 h 10754714"/>
                <a:gd name="connsiteX33" fmla="*/ 492594 w 4940367"/>
                <a:gd name="connsiteY33" fmla="*/ 10002418 h 10754714"/>
                <a:gd name="connsiteX34" fmla="*/ 492594 w 4940367"/>
                <a:gd name="connsiteY34" fmla="*/ 10072757 h 10754714"/>
                <a:gd name="connsiteX35" fmla="*/ 562933 w 4940367"/>
                <a:gd name="connsiteY35" fmla="*/ 10090341 h 10754714"/>
                <a:gd name="connsiteX36" fmla="*/ 615686 w 4940367"/>
                <a:gd name="connsiteY36" fmla="*/ 9844157 h 10754714"/>
                <a:gd name="connsiteX37" fmla="*/ 615686 w 4940367"/>
                <a:gd name="connsiteY37" fmla="*/ 9580388 h 10754714"/>
                <a:gd name="connsiteX38" fmla="*/ 562933 w 4940367"/>
                <a:gd name="connsiteY38" fmla="*/ 9228695 h 10754714"/>
                <a:gd name="connsiteX39" fmla="*/ 527763 w 4940367"/>
                <a:gd name="connsiteY39" fmla="*/ 9000095 h 10754714"/>
                <a:gd name="connsiteX40" fmla="*/ 492594 w 4940367"/>
                <a:gd name="connsiteY40" fmla="*/ 8771495 h 10754714"/>
                <a:gd name="connsiteX41" fmla="*/ 562933 w 4940367"/>
                <a:gd name="connsiteY41" fmla="*/ 8490141 h 10754714"/>
                <a:gd name="connsiteX42" fmla="*/ 502642 w 4940367"/>
                <a:gd name="connsiteY42" fmla="*/ 8128400 h 10754714"/>
                <a:gd name="connsiteX43" fmla="*/ 974382 w 4940367"/>
                <a:gd name="connsiteY43" fmla="*/ 6406581 h 10754714"/>
                <a:gd name="connsiteX44" fmla="*/ 1067405 w 4940367"/>
                <a:gd name="connsiteY44" fmla="*/ 5523365 h 10754714"/>
                <a:gd name="connsiteX45" fmla="*/ 1093998 w 4940367"/>
                <a:gd name="connsiteY45" fmla="*/ 5025719 h 10754714"/>
                <a:gd name="connsiteX46" fmla="*/ 1130115 w 4940367"/>
                <a:gd name="connsiteY46" fmla="*/ 5097781 h 10754714"/>
                <a:gd name="connsiteX47" fmla="*/ 1207423 w 4940367"/>
                <a:gd name="connsiteY47" fmla="*/ 5550695 h 10754714"/>
                <a:gd name="connsiteX48" fmla="*/ 1325236 w 4940367"/>
                <a:gd name="connsiteY48" fmla="*/ 6216246 h 10754714"/>
                <a:gd name="connsiteX49" fmla="*/ 1193086 w 4940367"/>
                <a:gd name="connsiteY49" fmla="*/ 6648629 h 10754714"/>
                <a:gd name="connsiteX50" fmla="*/ 822515 w 4940367"/>
                <a:gd name="connsiteY50" fmla="*/ 7682873 h 10754714"/>
                <a:gd name="connsiteX51" fmla="*/ 698306 w 4940367"/>
                <a:gd name="connsiteY51" fmla="*/ 8704786 h 10754714"/>
                <a:gd name="connsiteX52" fmla="*/ 861871 w 4940367"/>
                <a:gd name="connsiteY52" fmla="*/ 9773818 h 10754714"/>
                <a:gd name="connsiteX53" fmla="*/ 1020133 w 4940367"/>
                <a:gd name="connsiteY53" fmla="*/ 10512372 h 10754714"/>
                <a:gd name="connsiteX54" fmla="*/ 1090471 w 4940367"/>
                <a:gd name="connsiteY54" fmla="*/ 10723388 h 10754714"/>
                <a:gd name="connsiteX55" fmla="*/ 1178394 w 4940367"/>
                <a:gd name="connsiteY55" fmla="*/ 10723388 h 10754714"/>
                <a:gd name="connsiteX56" fmla="*/ 1948698 w 4940367"/>
                <a:gd name="connsiteY56" fmla="*/ 10748788 h 10754714"/>
                <a:gd name="connsiteX57" fmla="*/ 2338979 w 4940367"/>
                <a:gd name="connsiteY57" fmla="*/ 10731203 h 10754714"/>
                <a:gd name="connsiteX58" fmla="*/ 2356563 w 4940367"/>
                <a:gd name="connsiteY58" fmla="*/ 9914495 h 10754714"/>
                <a:gd name="connsiteX59" fmla="*/ 2338979 w 4940367"/>
                <a:gd name="connsiteY59" fmla="*/ 9351788 h 10754714"/>
                <a:gd name="connsiteX60" fmla="*/ 2310160 w 4940367"/>
                <a:gd name="connsiteY60" fmla="*/ 8936107 h 10754714"/>
                <a:gd name="connsiteX61" fmla="*/ 2479656 w 4940367"/>
                <a:gd name="connsiteY61" fmla="*/ 8947341 h 10754714"/>
                <a:gd name="connsiteX62" fmla="*/ 2549994 w 4940367"/>
                <a:gd name="connsiteY62" fmla="*/ 8964926 h 10754714"/>
                <a:gd name="connsiteX63" fmla="*/ 2532410 w 4940367"/>
                <a:gd name="connsiteY63" fmla="*/ 9175941 h 10754714"/>
                <a:gd name="connsiteX64" fmla="*/ 2497240 w 4940367"/>
                <a:gd name="connsiteY64" fmla="*/ 9685895 h 10754714"/>
                <a:gd name="connsiteX65" fmla="*/ 2514825 w 4940367"/>
                <a:gd name="connsiteY65" fmla="*/ 10740972 h 10754714"/>
                <a:gd name="connsiteX66" fmla="*/ 2757590 w 4940367"/>
                <a:gd name="connsiteY66" fmla="*/ 10742438 h 10754714"/>
                <a:gd name="connsiteX67" fmla="*/ 3499563 w 4940367"/>
                <a:gd name="connsiteY67" fmla="*/ 10740972 h 10754714"/>
                <a:gd name="connsiteX68" fmla="*/ 3820483 w 4940367"/>
                <a:gd name="connsiteY68" fmla="*/ 10724853 h 10754714"/>
                <a:gd name="connsiteX69" fmla="*/ 3863467 w 4940367"/>
                <a:gd name="connsiteY69" fmla="*/ 10651095 h 10754714"/>
                <a:gd name="connsiteX70" fmla="*/ 3914756 w 4940367"/>
                <a:gd name="connsiteY70" fmla="*/ 10276934 h 10754714"/>
                <a:gd name="connsiteX71" fmla="*/ 4117956 w 4940367"/>
                <a:gd name="connsiteY71" fmla="*/ 9082645 h 10754714"/>
                <a:gd name="connsiteX72" fmla="*/ 4170011 w 4940367"/>
                <a:gd name="connsiteY72" fmla="*/ 8647566 h 10754714"/>
                <a:gd name="connsiteX73" fmla="*/ 4161486 w 4940367"/>
                <a:gd name="connsiteY73" fmla="*/ 7988815 h 10754714"/>
                <a:gd name="connsiteX74" fmla="*/ 4048340 w 4940367"/>
                <a:gd name="connsiteY74" fmla="*/ 7278630 h 10754714"/>
                <a:gd name="connsiteX75" fmla="*/ 3752447 w 4940367"/>
                <a:gd name="connsiteY75" fmla="*/ 6620032 h 10754714"/>
                <a:gd name="connsiteX76" fmla="*/ 3576297 w 4940367"/>
                <a:gd name="connsiteY76" fmla="*/ 6197379 h 10754714"/>
                <a:gd name="connsiteX77" fmla="*/ 3622656 w 4940367"/>
                <a:gd name="connsiteY77" fmla="*/ 5799695 h 10754714"/>
                <a:gd name="connsiteX78" fmla="*/ 3692994 w 4940367"/>
                <a:gd name="connsiteY78" fmla="*/ 5307326 h 10754714"/>
                <a:gd name="connsiteX79" fmla="*/ 3710579 w 4940367"/>
                <a:gd name="connsiteY79" fmla="*/ 5025972 h 10754714"/>
                <a:gd name="connsiteX80" fmla="*/ 3734304 w 4940367"/>
                <a:gd name="connsiteY80" fmla="*/ 5274111 h 10754714"/>
                <a:gd name="connsiteX81" fmla="*/ 3766752 w 4940367"/>
                <a:gd name="connsiteY81" fmla="*/ 5969680 h 10754714"/>
                <a:gd name="connsiteX82" fmla="*/ 3779452 w 4940367"/>
                <a:gd name="connsiteY82" fmla="*/ 6297438 h 10754714"/>
                <a:gd name="connsiteX83" fmla="*/ 3921594 w 4940367"/>
                <a:gd name="connsiteY83" fmla="*/ 6889941 h 10754714"/>
                <a:gd name="connsiteX84" fmla="*/ 4079856 w 4940367"/>
                <a:gd name="connsiteY84" fmla="*/ 7452649 h 10754714"/>
                <a:gd name="connsiteX85" fmla="*/ 4417591 w 4940367"/>
                <a:gd name="connsiteY85" fmla="*/ 8224698 h 10754714"/>
                <a:gd name="connsiteX86" fmla="*/ 4337935 w 4940367"/>
                <a:gd name="connsiteY86" fmla="*/ 8527032 h 10754714"/>
                <a:gd name="connsiteX87" fmla="*/ 4272671 w 4940367"/>
                <a:gd name="connsiteY87" fmla="*/ 8716702 h 10754714"/>
                <a:gd name="connsiteX88" fmla="*/ 4268251 w 4940367"/>
                <a:gd name="connsiteY88" fmla="*/ 9049790 h 10754714"/>
                <a:gd name="connsiteX89" fmla="*/ 4245703 w 4940367"/>
                <a:gd name="connsiteY89" fmla="*/ 9317996 h 10754714"/>
                <a:gd name="connsiteX90" fmla="*/ 4275114 w 4940367"/>
                <a:gd name="connsiteY90" fmla="*/ 9363254 h 10754714"/>
                <a:gd name="connsiteX91" fmla="*/ 4346016 w 4940367"/>
                <a:gd name="connsiteY91" fmla="*/ 9349959 h 10754714"/>
                <a:gd name="connsiteX92" fmla="*/ 4446670 w 4940367"/>
                <a:gd name="connsiteY92" fmla="*/ 9172774 h 10754714"/>
                <a:gd name="connsiteX93" fmla="*/ 4497369 w 4940367"/>
                <a:gd name="connsiteY93" fmla="*/ 8938864 h 10754714"/>
                <a:gd name="connsiteX94" fmla="*/ 4568712 w 4940367"/>
                <a:gd name="connsiteY94" fmla="*/ 8803648 h 10754714"/>
                <a:gd name="connsiteX95" fmla="*/ 4736775 w 4940367"/>
                <a:gd name="connsiteY95" fmla="*/ 8965943 h 10754714"/>
                <a:gd name="connsiteX96" fmla="*/ 4616605 w 4940367"/>
                <a:gd name="connsiteY96" fmla="*/ 9388144 h 10754714"/>
                <a:gd name="connsiteX97" fmla="*/ 4456047 w 4940367"/>
                <a:gd name="connsiteY97" fmla="*/ 9599160 h 10754714"/>
                <a:gd name="connsiteX98" fmla="*/ 4381796 w 4940367"/>
                <a:gd name="connsiteY98" fmla="*/ 9715307 h 10754714"/>
                <a:gd name="connsiteX99" fmla="*/ 4463665 w 4940367"/>
                <a:gd name="connsiteY99" fmla="*/ 9751115 h 10754714"/>
                <a:gd name="connsiteX100" fmla="*/ 4776890 w 4940367"/>
                <a:gd name="connsiteY100" fmla="*/ 9610672 h 10754714"/>
                <a:gd name="connsiteX101" fmla="*/ 4842344 w 4940367"/>
                <a:gd name="connsiteY101" fmla="*/ 9403076 h 10754714"/>
                <a:gd name="connsiteX102" fmla="*/ 4910240 w 4940367"/>
                <a:gd name="connsiteY102" fmla="*/ 9164218 h 10754714"/>
                <a:gd name="connsiteX103" fmla="*/ 4936031 w 4940367"/>
                <a:gd name="connsiteY103" fmla="*/ 8871015 h 10754714"/>
                <a:gd name="connsiteX104" fmla="*/ 4824201 w 4940367"/>
                <a:gd name="connsiteY104" fmla="*/ 8405010 h 10754714"/>
                <a:gd name="connsiteX105" fmla="*/ 4720438 w 4940367"/>
                <a:gd name="connsiteY105" fmla="*/ 7442321 h 10754714"/>
                <a:gd name="connsiteX106" fmla="*/ 4705086 w 4940367"/>
                <a:gd name="connsiteY106" fmla="*/ 6839978 h 10754714"/>
                <a:gd name="connsiteX107" fmla="*/ 4633144 w 4940367"/>
                <a:gd name="connsiteY107" fmla="*/ 6291786 h 10754714"/>
                <a:gd name="connsiteX108" fmla="*/ 4509423 w 4940367"/>
                <a:gd name="connsiteY108" fmla="*/ 5707864 h 10754714"/>
                <a:gd name="connsiteX109" fmla="*/ 4468950 w 4940367"/>
                <a:gd name="connsiteY109" fmla="*/ 4447075 h 10754714"/>
                <a:gd name="connsiteX110" fmla="*/ 4486334 w 4940367"/>
                <a:gd name="connsiteY110" fmla="*/ 3700756 h 10754714"/>
                <a:gd name="connsiteX111" fmla="*/ 4249079 w 4940367"/>
                <a:gd name="connsiteY111" fmla="*/ 3250383 h 10754714"/>
                <a:gd name="connsiteX112" fmla="*/ 3999320 w 4940367"/>
                <a:gd name="connsiteY112" fmla="*/ 3044455 h 10754714"/>
                <a:gd name="connsiteX113" fmla="*/ 3678324 w 4940367"/>
                <a:gd name="connsiteY113" fmla="*/ 2912933 h 10754714"/>
                <a:gd name="connsiteX114" fmla="*/ 3402429 w 4940367"/>
                <a:gd name="connsiteY114" fmla="*/ 2746113 h 10754714"/>
                <a:gd name="connsiteX115" fmla="*/ 3024779 w 4940367"/>
                <a:gd name="connsiteY115" fmla="*/ 2528957 h 10754714"/>
                <a:gd name="connsiteX116" fmla="*/ 2932566 w 4940367"/>
                <a:gd name="connsiteY116" fmla="*/ 2231809 h 10754714"/>
                <a:gd name="connsiteX117" fmla="*/ 2940426 w 4940367"/>
                <a:gd name="connsiteY117" fmla="*/ 1958709 h 10754714"/>
                <a:gd name="connsiteX118" fmla="*/ 3087631 w 4940367"/>
                <a:gd name="connsiteY118" fmla="*/ 1962420 h 10754714"/>
                <a:gd name="connsiteX119" fmla="*/ 3308412 w 4940367"/>
                <a:gd name="connsiteY119" fmla="*/ 2007437 h 10754714"/>
                <a:gd name="connsiteX120" fmla="*/ 3380634 w 4940367"/>
                <a:gd name="connsiteY120" fmla="*/ 1815438 h 10754714"/>
                <a:gd name="connsiteX121" fmla="*/ 3432360 w 4940367"/>
                <a:gd name="connsiteY121" fmla="*/ 1750548 h 10754714"/>
                <a:gd name="connsiteX122" fmla="*/ 3485784 w 4940367"/>
                <a:gd name="connsiteY122" fmla="*/ 1690329 h 10754714"/>
                <a:gd name="connsiteX123" fmla="*/ 3439004 w 4940367"/>
                <a:gd name="connsiteY123" fmla="*/ 1631133 h 10754714"/>
                <a:gd name="connsiteX124" fmla="*/ 3365938 w 4940367"/>
                <a:gd name="connsiteY124" fmla="*/ 1619405 h 10754714"/>
                <a:gd name="connsiteX125" fmla="*/ 3477932 w 4940367"/>
                <a:gd name="connsiteY125" fmla="*/ 1610647 h 10754714"/>
                <a:gd name="connsiteX126" fmla="*/ 3518349 w 4940367"/>
                <a:gd name="connsiteY126" fmla="*/ 1565149 h 10754714"/>
                <a:gd name="connsiteX127" fmla="*/ 3503574 w 4940367"/>
                <a:gd name="connsiteY127" fmla="*/ 1494543 h 10754714"/>
                <a:gd name="connsiteX128" fmla="*/ 3500145 w 4940367"/>
                <a:gd name="connsiteY128" fmla="*/ 1378545 h 10754714"/>
                <a:gd name="connsiteX129" fmla="*/ 3603161 w 4940367"/>
                <a:gd name="connsiteY129" fmla="*/ 1363631 h 10754714"/>
                <a:gd name="connsiteX130" fmla="*/ 3675904 w 4940367"/>
                <a:gd name="connsiteY130" fmla="*/ 1325671 h 10754714"/>
                <a:gd name="connsiteX131" fmla="*/ 3712134 w 4940367"/>
                <a:gd name="connsiteY131" fmla="*/ 1250378 h 10754714"/>
                <a:gd name="connsiteX132" fmla="*/ 3641346 w 4940367"/>
                <a:gd name="connsiteY132" fmla="*/ 1169402 h 10754714"/>
                <a:gd name="connsiteX133" fmla="*/ 3571294 w 4940367"/>
                <a:gd name="connsiteY133" fmla="*/ 1072201 h 10754714"/>
                <a:gd name="connsiteX134" fmla="*/ 3497984 w 4940367"/>
                <a:gd name="connsiteY134" fmla="*/ 916919 h 10754714"/>
                <a:gd name="connsiteX135" fmla="*/ 3535692 w 4940367"/>
                <a:gd name="connsiteY135" fmla="*/ 753285 h 10754714"/>
                <a:gd name="connsiteX136" fmla="*/ 3540116 w 4940367"/>
                <a:gd name="connsiteY136" fmla="*/ 414462 h 10754714"/>
                <a:gd name="connsiteX137" fmla="*/ 3230480 w 4940367"/>
                <a:gd name="connsiteY137" fmla="*/ 125796 h 10754714"/>
                <a:gd name="connsiteX138" fmla="*/ 2731150 w 4940367"/>
                <a:gd name="connsiteY138" fmla="*/ 9659 h 10754714"/>
                <a:gd name="connsiteX139" fmla="*/ 2127852 w 4940367"/>
                <a:gd name="connsiteY139" fmla="*/ 37014 h 10754714"/>
                <a:gd name="connsiteX140" fmla="*/ 1776271 w 4940367"/>
                <a:gd name="connsiteY140" fmla="*/ 278126 h 10754714"/>
                <a:gd name="connsiteX141" fmla="*/ 1639257 w 4940367"/>
                <a:gd name="connsiteY141" fmla="*/ 602343 h 10754714"/>
                <a:gd name="connsiteX142" fmla="*/ 1628634 w 4940367"/>
                <a:gd name="connsiteY142" fmla="*/ 1121429 h 10754714"/>
                <a:gd name="connsiteX143" fmla="*/ 1852730 w 4940367"/>
                <a:gd name="connsiteY143" fmla="*/ 1530531 h 10754714"/>
                <a:gd name="connsiteX144" fmla="*/ 2061231 w 4940367"/>
                <a:gd name="connsiteY144" fmla="*/ 1763495 h 10754714"/>
                <a:gd name="connsiteX145" fmla="*/ 2082540 w 4940367"/>
                <a:gd name="connsiteY145" fmla="*/ 2078352 h 10754714"/>
                <a:gd name="connsiteX146" fmla="*/ 2004871 w 4940367"/>
                <a:gd name="connsiteY146" fmla="*/ 2423449 h 10754714"/>
                <a:gd name="connsiteX147" fmla="*/ 1562185 w 4940367"/>
                <a:gd name="connsiteY147" fmla="*/ 2723226 h 10754714"/>
                <a:gd name="connsiteX148" fmla="*/ 1139317 w 4940367"/>
                <a:gd name="connsiteY148" fmla="*/ 2931170 h 10754714"/>
                <a:gd name="connsiteX0" fmla="*/ 1139317 w 4956585"/>
                <a:gd name="connsiteY0" fmla="*/ 2931170 h 10754714"/>
                <a:gd name="connsiteX1" fmla="*/ 521192 w 4956585"/>
                <a:gd name="connsiteY1" fmla="*/ 3258731 h 10754714"/>
                <a:gd name="connsiteX2" fmla="*/ 332099 w 4956585"/>
                <a:gd name="connsiteY2" fmla="*/ 4073332 h 10754714"/>
                <a:gd name="connsiteX3" fmla="*/ 354011 w 4956585"/>
                <a:gd name="connsiteY3" fmla="*/ 5051233 h 10754714"/>
                <a:gd name="connsiteX4" fmla="*/ 305583 w 4956585"/>
                <a:gd name="connsiteY4" fmla="*/ 5637805 h 10754714"/>
                <a:gd name="connsiteX5" fmla="*/ 145298 w 4956585"/>
                <a:gd name="connsiteY5" fmla="*/ 6479982 h 10754714"/>
                <a:gd name="connsiteX6" fmla="*/ 95824 w 4956585"/>
                <a:gd name="connsiteY6" fmla="*/ 7343234 h 10754714"/>
                <a:gd name="connsiteX7" fmla="*/ 83682 w 4956585"/>
                <a:gd name="connsiteY7" fmla="*/ 7974605 h 10754714"/>
                <a:gd name="connsiteX8" fmla="*/ 51583 w 4956585"/>
                <a:gd name="connsiteY8" fmla="*/ 8241724 h 10754714"/>
                <a:gd name="connsiteX9" fmla="*/ 51583 w 4956585"/>
                <a:gd name="connsiteY9" fmla="*/ 8511634 h 10754714"/>
                <a:gd name="connsiteX10" fmla="*/ 158486 w 4956585"/>
                <a:gd name="connsiteY10" fmla="*/ 8665988 h 10754714"/>
                <a:gd name="connsiteX11" fmla="*/ 105733 w 4956585"/>
                <a:gd name="connsiteY11" fmla="*/ 8718741 h 10754714"/>
                <a:gd name="connsiteX12" fmla="*/ 193656 w 4956585"/>
                <a:gd name="connsiteY12" fmla="*/ 8789080 h 10754714"/>
                <a:gd name="connsiteX13" fmla="*/ 211240 w 4956585"/>
                <a:gd name="connsiteY13" fmla="*/ 8859418 h 10754714"/>
                <a:gd name="connsiteX14" fmla="*/ 211240 w 4956585"/>
                <a:gd name="connsiteY14" fmla="*/ 8912172 h 10754714"/>
                <a:gd name="connsiteX15" fmla="*/ 158486 w 4956585"/>
                <a:gd name="connsiteY15" fmla="*/ 8982511 h 10754714"/>
                <a:gd name="connsiteX16" fmla="*/ 105733 w 4956585"/>
                <a:gd name="connsiteY16" fmla="*/ 9088018 h 10754714"/>
                <a:gd name="connsiteX17" fmla="*/ 52979 w 4956585"/>
                <a:gd name="connsiteY17" fmla="*/ 9422126 h 10754714"/>
                <a:gd name="connsiteX18" fmla="*/ 225 w 4956585"/>
                <a:gd name="connsiteY18" fmla="*/ 9685895 h 10754714"/>
                <a:gd name="connsiteX19" fmla="*/ 35394 w 4956585"/>
                <a:gd name="connsiteY19" fmla="*/ 9808988 h 10754714"/>
                <a:gd name="connsiteX20" fmla="*/ 70563 w 4956585"/>
                <a:gd name="connsiteY20" fmla="*/ 9967249 h 10754714"/>
                <a:gd name="connsiteX21" fmla="*/ 228825 w 4956585"/>
                <a:gd name="connsiteY21" fmla="*/ 10213434 h 10754714"/>
                <a:gd name="connsiteX22" fmla="*/ 422256 w 4956585"/>
                <a:gd name="connsiteY22" fmla="*/ 10389280 h 10754714"/>
                <a:gd name="connsiteX23" fmla="*/ 527763 w 4956585"/>
                <a:gd name="connsiteY23" fmla="*/ 10406864 h 10754714"/>
                <a:gd name="connsiteX24" fmla="*/ 562933 w 4956585"/>
                <a:gd name="connsiteY24" fmla="*/ 10389280 h 10754714"/>
                <a:gd name="connsiteX25" fmla="*/ 510179 w 4956585"/>
                <a:gd name="connsiteY25" fmla="*/ 10266188 h 10754714"/>
                <a:gd name="connsiteX26" fmla="*/ 457425 w 4956585"/>
                <a:gd name="connsiteY26" fmla="*/ 10195849 h 10754714"/>
                <a:gd name="connsiteX27" fmla="*/ 369502 w 4956585"/>
                <a:gd name="connsiteY27" fmla="*/ 10072757 h 10754714"/>
                <a:gd name="connsiteX28" fmla="*/ 351917 w 4956585"/>
                <a:gd name="connsiteY28" fmla="*/ 9756234 h 10754714"/>
                <a:gd name="connsiteX29" fmla="*/ 422256 w 4956585"/>
                <a:gd name="connsiteY29" fmla="*/ 9562803 h 10754714"/>
                <a:gd name="connsiteX30" fmla="*/ 422256 w 4956585"/>
                <a:gd name="connsiteY30" fmla="*/ 9527634 h 10754714"/>
                <a:gd name="connsiteX31" fmla="*/ 527763 w 4956585"/>
                <a:gd name="connsiteY31" fmla="*/ 9685895 h 10754714"/>
                <a:gd name="connsiteX32" fmla="*/ 510179 w 4956585"/>
                <a:gd name="connsiteY32" fmla="*/ 9844157 h 10754714"/>
                <a:gd name="connsiteX33" fmla="*/ 492594 w 4956585"/>
                <a:gd name="connsiteY33" fmla="*/ 10002418 h 10754714"/>
                <a:gd name="connsiteX34" fmla="*/ 492594 w 4956585"/>
                <a:gd name="connsiteY34" fmla="*/ 10072757 h 10754714"/>
                <a:gd name="connsiteX35" fmla="*/ 562933 w 4956585"/>
                <a:gd name="connsiteY35" fmla="*/ 10090341 h 10754714"/>
                <a:gd name="connsiteX36" fmla="*/ 615686 w 4956585"/>
                <a:gd name="connsiteY36" fmla="*/ 9844157 h 10754714"/>
                <a:gd name="connsiteX37" fmla="*/ 615686 w 4956585"/>
                <a:gd name="connsiteY37" fmla="*/ 9580388 h 10754714"/>
                <a:gd name="connsiteX38" fmla="*/ 562933 w 4956585"/>
                <a:gd name="connsiteY38" fmla="*/ 9228695 h 10754714"/>
                <a:gd name="connsiteX39" fmla="*/ 527763 w 4956585"/>
                <a:gd name="connsiteY39" fmla="*/ 9000095 h 10754714"/>
                <a:gd name="connsiteX40" fmla="*/ 492594 w 4956585"/>
                <a:gd name="connsiteY40" fmla="*/ 8771495 h 10754714"/>
                <a:gd name="connsiteX41" fmla="*/ 562933 w 4956585"/>
                <a:gd name="connsiteY41" fmla="*/ 8490141 h 10754714"/>
                <a:gd name="connsiteX42" fmla="*/ 502642 w 4956585"/>
                <a:gd name="connsiteY42" fmla="*/ 8128400 h 10754714"/>
                <a:gd name="connsiteX43" fmla="*/ 974382 w 4956585"/>
                <a:gd name="connsiteY43" fmla="*/ 6406581 h 10754714"/>
                <a:gd name="connsiteX44" fmla="*/ 1067405 w 4956585"/>
                <a:gd name="connsiteY44" fmla="*/ 5523365 h 10754714"/>
                <a:gd name="connsiteX45" fmla="*/ 1093998 w 4956585"/>
                <a:gd name="connsiteY45" fmla="*/ 5025719 h 10754714"/>
                <a:gd name="connsiteX46" fmla="*/ 1130115 w 4956585"/>
                <a:gd name="connsiteY46" fmla="*/ 5097781 h 10754714"/>
                <a:gd name="connsiteX47" fmla="*/ 1207423 w 4956585"/>
                <a:gd name="connsiteY47" fmla="*/ 5550695 h 10754714"/>
                <a:gd name="connsiteX48" fmla="*/ 1325236 w 4956585"/>
                <a:gd name="connsiteY48" fmla="*/ 6216246 h 10754714"/>
                <a:gd name="connsiteX49" fmla="*/ 1193086 w 4956585"/>
                <a:gd name="connsiteY49" fmla="*/ 6648629 h 10754714"/>
                <a:gd name="connsiteX50" fmla="*/ 822515 w 4956585"/>
                <a:gd name="connsiteY50" fmla="*/ 7682873 h 10754714"/>
                <a:gd name="connsiteX51" fmla="*/ 698306 w 4956585"/>
                <a:gd name="connsiteY51" fmla="*/ 8704786 h 10754714"/>
                <a:gd name="connsiteX52" fmla="*/ 861871 w 4956585"/>
                <a:gd name="connsiteY52" fmla="*/ 9773818 h 10754714"/>
                <a:gd name="connsiteX53" fmla="*/ 1020133 w 4956585"/>
                <a:gd name="connsiteY53" fmla="*/ 10512372 h 10754714"/>
                <a:gd name="connsiteX54" fmla="*/ 1090471 w 4956585"/>
                <a:gd name="connsiteY54" fmla="*/ 10723388 h 10754714"/>
                <a:gd name="connsiteX55" fmla="*/ 1178394 w 4956585"/>
                <a:gd name="connsiteY55" fmla="*/ 10723388 h 10754714"/>
                <a:gd name="connsiteX56" fmla="*/ 1948698 w 4956585"/>
                <a:gd name="connsiteY56" fmla="*/ 10748788 h 10754714"/>
                <a:gd name="connsiteX57" fmla="*/ 2338979 w 4956585"/>
                <a:gd name="connsiteY57" fmla="*/ 10731203 h 10754714"/>
                <a:gd name="connsiteX58" fmla="*/ 2356563 w 4956585"/>
                <a:gd name="connsiteY58" fmla="*/ 9914495 h 10754714"/>
                <a:gd name="connsiteX59" fmla="*/ 2338979 w 4956585"/>
                <a:gd name="connsiteY59" fmla="*/ 9351788 h 10754714"/>
                <a:gd name="connsiteX60" fmla="*/ 2310160 w 4956585"/>
                <a:gd name="connsiteY60" fmla="*/ 8936107 h 10754714"/>
                <a:gd name="connsiteX61" fmla="*/ 2479656 w 4956585"/>
                <a:gd name="connsiteY61" fmla="*/ 8947341 h 10754714"/>
                <a:gd name="connsiteX62" fmla="*/ 2549994 w 4956585"/>
                <a:gd name="connsiteY62" fmla="*/ 8964926 h 10754714"/>
                <a:gd name="connsiteX63" fmla="*/ 2532410 w 4956585"/>
                <a:gd name="connsiteY63" fmla="*/ 9175941 h 10754714"/>
                <a:gd name="connsiteX64" fmla="*/ 2497240 w 4956585"/>
                <a:gd name="connsiteY64" fmla="*/ 9685895 h 10754714"/>
                <a:gd name="connsiteX65" fmla="*/ 2514825 w 4956585"/>
                <a:gd name="connsiteY65" fmla="*/ 10740972 h 10754714"/>
                <a:gd name="connsiteX66" fmla="*/ 2757590 w 4956585"/>
                <a:gd name="connsiteY66" fmla="*/ 10742438 h 10754714"/>
                <a:gd name="connsiteX67" fmla="*/ 3499563 w 4956585"/>
                <a:gd name="connsiteY67" fmla="*/ 10740972 h 10754714"/>
                <a:gd name="connsiteX68" fmla="*/ 3820483 w 4956585"/>
                <a:gd name="connsiteY68" fmla="*/ 10724853 h 10754714"/>
                <a:gd name="connsiteX69" fmla="*/ 3863467 w 4956585"/>
                <a:gd name="connsiteY69" fmla="*/ 10651095 h 10754714"/>
                <a:gd name="connsiteX70" fmla="*/ 3914756 w 4956585"/>
                <a:gd name="connsiteY70" fmla="*/ 10276934 h 10754714"/>
                <a:gd name="connsiteX71" fmla="*/ 4117956 w 4956585"/>
                <a:gd name="connsiteY71" fmla="*/ 9082645 h 10754714"/>
                <a:gd name="connsiteX72" fmla="*/ 4170011 w 4956585"/>
                <a:gd name="connsiteY72" fmla="*/ 8647566 h 10754714"/>
                <a:gd name="connsiteX73" fmla="*/ 4161486 w 4956585"/>
                <a:gd name="connsiteY73" fmla="*/ 7988815 h 10754714"/>
                <a:gd name="connsiteX74" fmla="*/ 4048340 w 4956585"/>
                <a:gd name="connsiteY74" fmla="*/ 7278630 h 10754714"/>
                <a:gd name="connsiteX75" fmla="*/ 3752447 w 4956585"/>
                <a:gd name="connsiteY75" fmla="*/ 6620032 h 10754714"/>
                <a:gd name="connsiteX76" fmla="*/ 3576297 w 4956585"/>
                <a:gd name="connsiteY76" fmla="*/ 6197379 h 10754714"/>
                <a:gd name="connsiteX77" fmla="*/ 3622656 w 4956585"/>
                <a:gd name="connsiteY77" fmla="*/ 5799695 h 10754714"/>
                <a:gd name="connsiteX78" fmla="*/ 3692994 w 4956585"/>
                <a:gd name="connsiteY78" fmla="*/ 5307326 h 10754714"/>
                <a:gd name="connsiteX79" fmla="*/ 3710579 w 4956585"/>
                <a:gd name="connsiteY79" fmla="*/ 5025972 h 10754714"/>
                <a:gd name="connsiteX80" fmla="*/ 3734304 w 4956585"/>
                <a:gd name="connsiteY80" fmla="*/ 5274111 h 10754714"/>
                <a:gd name="connsiteX81" fmla="*/ 3766752 w 4956585"/>
                <a:gd name="connsiteY81" fmla="*/ 5969680 h 10754714"/>
                <a:gd name="connsiteX82" fmla="*/ 3779452 w 4956585"/>
                <a:gd name="connsiteY82" fmla="*/ 6297438 h 10754714"/>
                <a:gd name="connsiteX83" fmla="*/ 3921594 w 4956585"/>
                <a:gd name="connsiteY83" fmla="*/ 6889941 h 10754714"/>
                <a:gd name="connsiteX84" fmla="*/ 4079856 w 4956585"/>
                <a:gd name="connsiteY84" fmla="*/ 7452649 h 10754714"/>
                <a:gd name="connsiteX85" fmla="*/ 4417591 w 4956585"/>
                <a:gd name="connsiteY85" fmla="*/ 8224698 h 10754714"/>
                <a:gd name="connsiteX86" fmla="*/ 4337935 w 4956585"/>
                <a:gd name="connsiteY86" fmla="*/ 8527032 h 10754714"/>
                <a:gd name="connsiteX87" fmla="*/ 4272671 w 4956585"/>
                <a:gd name="connsiteY87" fmla="*/ 8716702 h 10754714"/>
                <a:gd name="connsiteX88" fmla="*/ 4268251 w 4956585"/>
                <a:gd name="connsiteY88" fmla="*/ 9049790 h 10754714"/>
                <a:gd name="connsiteX89" fmla="*/ 4245703 w 4956585"/>
                <a:gd name="connsiteY89" fmla="*/ 9317996 h 10754714"/>
                <a:gd name="connsiteX90" fmla="*/ 4275114 w 4956585"/>
                <a:gd name="connsiteY90" fmla="*/ 9363254 h 10754714"/>
                <a:gd name="connsiteX91" fmla="*/ 4346016 w 4956585"/>
                <a:gd name="connsiteY91" fmla="*/ 9349959 h 10754714"/>
                <a:gd name="connsiteX92" fmla="*/ 4446670 w 4956585"/>
                <a:gd name="connsiteY92" fmla="*/ 9172774 h 10754714"/>
                <a:gd name="connsiteX93" fmla="*/ 4497369 w 4956585"/>
                <a:gd name="connsiteY93" fmla="*/ 8938864 h 10754714"/>
                <a:gd name="connsiteX94" fmla="*/ 4568712 w 4956585"/>
                <a:gd name="connsiteY94" fmla="*/ 8803648 h 10754714"/>
                <a:gd name="connsiteX95" fmla="*/ 4736775 w 4956585"/>
                <a:gd name="connsiteY95" fmla="*/ 8965943 h 10754714"/>
                <a:gd name="connsiteX96" fmla="*/ 4616605 w 4956585"/>
                <a:gd name="connsiteY96" fmla="*/ 9388144 h 10754714"/>
                <a:gd name="connsiteX97" fmla="*/ 4456047 w 4956585"/>
                <a:gd name="connsiteY97" fmla="*/ 9599160 h 10754714"/>
                <a:gd name="connsiteX98" fmla="*/ 4381796 w 4956585"/>
                <a:gd name="connsiteY98" fmla="*/ 9715307 h 10754714"/>
                <a:gd name="connsiteX99" fmla="*/ 4463665 w 4956585"/>
                <a:gd name="connsiteY99" fmla="*/ 9751115 h 10754714"/>
                <a:gd name="connsiteX100" fmla="*/ 4776890 w 4956585"/>
                <a:gd name="connsiteY100" fmla="*/ 9610672 h 10754714"/>
                <a:gd name="connsiteX101" fmla="*/ 4842344 w 4956585"/>
                <a:gd name="connsiteY101" fmla="*/ 9403076 h 10754714"/>
                <a:gd name="connsiteX102" fmla="*/ 4910240 w 4956585"/>
                <a:gd name="connsiteY102" fmla="*/ 9164218 h 10754714"/>
                <a:gd name="connsiteX103" fmla="*/ 4953488 w 4956585"/>
                <a:gd name="connsiteY103" fmla="*/ 8787763 h 10754714"/>
                <a:gd name="connsiteX104" fmla="*/ 4824201 w 4956585"/>
                <a:gd name="connsiteY104" fmla="*/ 8405010 h 10754714"/>
                <a:gd name="connsiteX105" fmla="*/ 4720438 w 4956585"/>
                <a:gd name="connsiteY105" fmla="*/ 7442321 h 10754714"/>
                <a:gd name="connsiteX106" fmla="*/ 4705086 w 4956585"/>
                <a:gd name="connsiteY106" fmla="*/ 6839978 h 10754714"/>
                <a:gd name="connsiteX107" fmla="*/ 4633144 w 4956585"/>
                <a:gd name="connsiteY107" fmla="*/ 6291786 h 10754714"/>
                <a:gd name="connsiteX108" fmla="*/ 4509423 w 4956585"/>
                <a:gd name="connsiteY108" fmla="*/ 5707864 h 10754714"/>
                <a:gd name="connsiteX109" fmla="*/ 4468950 w 4956585"/>
                <a:gd name="connsiteY109" fmla="*/ 4447075 h 10754714"/>
                <a:gd name="connsiteX110" fmla="*/ 4486334 w 4956585"/>
                <a:gd name="connsiteY110" fmla="*/ 3700756 h 10754714"/>
                <a:gd name="connsiteX111" fmla="*/ 4249079 w 4956585"/>
                <a:gd name="connsiteY111" fmla="*/ 3250383 h 10754714"/>
                <a:gd name="connsiteX112" fmla="*/ 3999320 w 4956585"/>
                <a:gd name="connsiteY112" fmla="*/ 3044455 h 10754714"/>
                <a:gd name="connsiteX113" fmla="*/ 3678324 w 4956585"/>
                <a:gd name="connsiteY113" fmla="*/ 2912933 h 10754714"/>
                <a:gd name="connsiteX114" fmla="*/ 3402429 w 4956585"/>
                <a:gd name="connsiteY114" fmla="*/ 2746113 h 10754714"/>
                <a:gd name="connsiteX115" fmla="*/ 3024779 w 4956585"/>
                <a:gd name="connsiteY115" fmla="*/ 2528957 h 10754714"/>
                <a:gd name="connsiteX116" fmla="*/ 2932566 w 4956585"/>
                <a:gd name="connsiteY116" fmla="*/ 2231809 h 10754714"/>
                <a:gd name="connsiteX117" fmla="*/ 2940426 w 4956585"/>
                <a:gd name="connsiteY117" fmla="*/ 1958709 h 10754714"/>
                <a:gd name="connsiteX118" fmla="*/ 3087631 w 4956585"/>
                <a:gd name="connsiteY118" fmla="*/ 1962420 h 10754714"/>
                <a:gd name="connsiteX119" fmla="*/ 3308412 w 4956585"/>
                <a:gd name="connsiteY119" fmla="*/ 2007437 h 10754714"/>
                <a:gd name="connsiteX120" fmla="*/ 3380634 w 4956585"/>
                <a:gd name="connsiteY120" fmla="*/ 1815438 h 10754714"/>
                <a:gd name="connsiteX121" fmla="*/ 3432360 w 4956585"/>
                <a:gd name="connsiteY121" fmla="*/ 1750548 h 10754714"/>
                <a:gd name="connsiteX122" fmla="*/ 3485784 w 4956585"/>
                <a:gd name="connsiteY122" fmla="*/ 1690329 h 10754714"/>
                <a:gd name="connsiteX123" fmla="*/ 3439004 w 4956585"/>
                <a:gd name="connsiteY123" fmla="*/ 1631133 h 10754714"/>
                <a:gd name="connsiteX124" fmla="*/ 3365938 w 4956585"/>
                <a:gd name="connsiteY124" fmla="*/ 1619405 h 10754714"/>
                <a:gd name="connsiteX125" fmla="*/ 3477932 w 4956585"/>
                <a:gd name="connsiteY125" fmla="*/ 1610647 h 10754714"/>
                <a:gd name="connsiteX126" fmla="*/ 3518349 w 4956585"/>
                <a:gd name="connsiteY126" fmla="*/ 1565149 h 10754714"/>
                <a:gd name="connsiteX127" fmla="*/ 3503574 w 4956585"/>
                <a:gd name="connsiteY127" fmla="*/ 1494543 h 10754714"/>
                <a:gd name="connsiteX128" fmla="*/ 3500145 w 4956585"/>
                <a:gd name="connsiteY128" fmla="*/ 1378545 h 10754714"/>
                <a:gd name="connsiteX129" fmla="*/ 3603161 w 4956585"/>
                <a:gd name="connsiteY129" fmla="*/ 1363631 h 10754714"/>
                <a:gd name="connsiteX130" fmla="*/ 3675904 w 4956585"/>
                <a:gd name="connsiteY130" fmla="*/ 1325671 h 10754714"/>
                <a:gd name="connsiteX131" fmla="*/ 3712134 w 4956585"/>
                <a:gd name="connsiteY131" fmla="*/ 1250378 h 10754714"/>
                <a:gd name="connsiteX132" fmla="*/ 3641346 w 4956585"/>
                <a:gd name="connsiteY132" fmla="*/ 1169402 h 10754714"/>
                <a:gd name="connsiteX133" fmla="*/ 3571294 w 4956585"/>
                <a:gd name="connsiteY133" fmla="*/ 1072201 h 10754714"/>
                <a:gd name="connsiteX134" fmla="*/ 3497984 w 4956585"/>
                <a:gd name="connsiteY134" fmla="*/ 916919 h 10754714"/>
                <a:gd name="connsiteX135" fmla="*/ 3535692 w 4956585"/>
                <a:gd name="connsiteY135" fmla="*/ 753285 h 10754714"/>
                <a:gd name="connsiteX136" fmla="*/ 3540116 w 4956585"/>
                <a:gd name="connsiteY136" fmla="*/ 414462 h 10754714"/>
                <a:gd name="connsiteX137" fmla="*/ 3230480 w 4956585"/>
                <a:gd name="connsiteY137" fmla="*/ 125796 h 10754714"/>
                <a:gd name="connsiteX138" fmla="*/ 2731150 w 4956585"/>
                <a:gd name="connsiteY138" fmla="*/ 9659 h 10754714"/>
                <a:gd name="connsiteX139" fmla="*/ 2127852 w 4956585"/>
                <a:gd name="connsiteY139" fmla="*/ 37014 h 10754714"/>
                <a:gd name="connsiteX140" fmla="*/ 1776271 w 4956585"/>
                <a:gd name="connsiteY140" fmla="*/ 278126 h 10754714"/>
                <a:gd name="connsiteX141" fmla="*/ 1639257 w 4956585"/>
                <a:gd name="connsiteY141" fmla="*/ 602343 h 10754714"/>
                <a:gd name="connsiteX142" fmla="*/ 1628634 w 4956585"/>
                <a:gd name="connsiteY142" fmla="*/ 1121429 h 10754714"/>
                <a:gd name="connsiteX143" fmla="*/ 1852730 w 4956585"/>
                <a:gd name="connsiteY143" fmla="*/ 1530531 h 10754714"/>
                <a:gd name="connsiteX144" fmla="*/ 2061231 w 4956585"/>
                <a:gd name="connsiteY144" fmla="*/ 1763495 h 10754714"/>
                <a:gd name="connsiteX145" fmla="*/ 2082540 w 4956585"/>
                <a:gd name="connsiteY145" fmla="*/ 2078352 h 10754714"/>
                <a:gd name="connsiteX146" fmla="*/ 2004871 w 4956585"/>
                <a:gd name="connsiteY146" fmla="*/ 2423449 h 10754714"/>
                <a:gd name="connsiteX147" fmla="*/ 1562185 w 4956585"/>
                <a:gd name="connsiteY147" fmla="*/ 2723226 h 10754714"/>
                <a:gd name="connsiteX148" fmla="*/ 1139317 w 4956585"/>
                <a:gd name="connsiteY148" fmla="*/ 2931170 h 10754714"/>
                <a:gd name="connsiteX0" fmla="*/ 1139317 w 4969439"/>
                <a:gd name="connsiteY0" fmla="*/ 2931170 h 10754714"/>
                <a:gd name="connsiteX1" fmla="*/ 521192 w 4969439"/>
                <a:gd name="connsiteY1" fmla="*/ 3258731 h 10754714"/>
                <a:gd name="connsiteX2" fmla="*/ 332099 w 4969439"/>
                <a:gd name="connsiteY2" fmla="*/ 4073332 h 10754714"/>
                <a:gd name="connsiteX3" fmla="*/ 354011 w 4969439"/>
                <a:gd name="connsiteY3" fmla="*/ 5051233 h 10754714"/>
                <a:gd name="connsiteX4" fmla="*/ 305583 w 4969439"/>
                <a:gd name="connsiteY4" fmla="*/ 5637805 h 10754714"/>
                <a:gd name="connsiteX5" fmla="*/ 145298 w 4969439"/>
                <a:gd name="connsiteY5" fmla="*/ 6479982 h 10754714"/>
                <a:gd name="connsiteX6" fmla="*/ 95824 w 4969439"/>
                <a:gd name="connsiteY6" fmla="*/ 7343234 h 10754714"/>
                <a:gd name="connsiteX7" fmla="*/ 83682 w 4969439"/>
                <a:gd name="connsiteY7" fmla="*/ 7974605 h 10754714"/>
                <a:gd name="connsiteX8" fmla="*/ 51583 w 4969439"/>
                <a:gd name="connsiteY8" fmla="*/ 8241724 h 10754714"/>
                <a:gd name="connsiteX9" fmla="*/ 51583 w 4969439"/>
                <a:gd name="connsiteY9" fmla="*/ 8511634 h 10754714"/>
                <a:gd name="connsiteX10" fmla="*/ 158486 w 4969439"/>
                <a:gd name="connsiteY10" fmla="*/ 8665988 h 10754714"/>
                <a:gd name="connsiteX11" fmla="*/ 105733 w 4969439"/>
                <a:gd name="connsiteY11" fmla="*/ 8718741 h 10754714"/>
                <a:gd name="connsiteX12" fmla="*/ 193656 w 4969439"/>
                <a:gd name="connsiteY12" fmla="*/ 8789080 h 10754714"/>
                <a:gd name="connsiteX13" fmla="*/ 211240 w 4969439"/>
                <a:gd name="connsiteY13" fmla="*/ 8859418 h 10754714"/>
                <a:gd name="connsiteX14" fmla="*/ 211240 w 4969439"/>
                <a:gd name="connsiteY14" fmla="*/ 8912172 h 10754714"/>
                <a:gd name="connsiteX15" fmla="*/ 158486 w 4969439"/>
                <a:gd name="connsiteY15" fmla="*/ 8982511 h 10754714"/>
                <a:gd name="connsiteX16" fmla="*/ 105733 w 4969439"/>
                <a:gd name="connsiteY16" fmla="*/ 9088018 h 10754714"/>
                <a:gd name="connsiteX17" fmla="*/ 52979 w 4969439"/>
                <a:gd name="connsiteY17" fmla="*/ 9422126 h 10754714"/>
                <a:gd name="connsiteX18" fmla="*/ 225 w 4969439"/>
                <a:gd name="connsiteY18" fmla="*/ 9685895 h 10754714"/>
                <a:gd name="connsiteX19" fmla="*/ 35394 w 4969439"/>
                <a:gd name="connsiteY19" fmla="*/ 9808988 h 10754714"/>
                <a:gd name="connsiteX20" fmla="*/ 70563 w 4969439"/>
                <a:gd name="connsiteY20" fmla="*/ 9967249 h 10754714"/>
                <a:gd name="connsiteX21" fmla="*/ 228825 w 4969439"/>
                <a:gd name="connsiteY21" fmla="*/ 10213434 h 10754714"/>
                <a:gd name="connsiteX22" fmla="*/ 422256 w 4969439"/>
                <a:gd name="connsiteY22" fmla="*/ 10389280 h 10754714"/>
                <a:gd name="connsiteX23" fmla="*/ 527763 w 4969439"/>
                <a:gd name="connsiteY23" fmla="*/ 10406864 h 10754714"/>
                <a:gd name="connsiteX24" fmla="*/ 562933 w 4969439"/>
                <a:gd name="connsiteY24" fmla="*/ 10389280 h 10754714"/>
                <a:gd name="connsiteX25" fmla="*/ 510179 w 4969439"/>
                <a:gd name="connsiteY25" fmla="*/ 10266188 h 10754714"/>
                <a:gd name="connsiteX26" fmla="*/ 457425 w 4969439"/>
                <a:gd name="connsiteY26" fmla="*/ 10195849 h 10754714"/>
                <a:gd name="connsiteX27" fmla="*/ 369502 w 4969439"/>
                <a:gd name="connsiteY27" fmla="*/ 10072757 h 10754714"/>
                <a:gd name="connsiteX28" fmla="*/ 351917 w 4969439"/>
                <a:gd name="connsiteY28" fmla="*/ 9756234 h 10754714"/>
                <a:gd name="connsiteX29" fmla="*/ 422256 w 4969439"/>
                <a:gd name="connsiteY29" fmla="*/ 9562803 h 10754714"/>
                <a:gd name="connsiteX30" fmla="*/ 422256 w 4969439"/>
                <a:gd name="connsiteY30" fmla="*/ 9527634 h 10754714"/>
                <a:gd name="connsiteX31" fmla="*/ 527763 w 4969439"/>
                <a:gd name="connsiteY31" fmla="*/ 9685895 h 10754714"/>
                <a:gd name="connsiteX32" fmla="*/ 510179 w 4969439"/>
                <a:gd name="connsiteY32" fmla="*/ 9844157 h 10754714"/>
                <a:gd name="connsiteX33" fmla="*/ 492594 w 4969439"/>
                <a:gd name="connsiteY33" fmla="*/ 10002418 h 10754714"/>
                <a:gd name="connsiteX34" fmla="*/ 492594 w 4969439"/>
                <a:gd name="connsiteY34" fmla="*/ 10072757 h 10754714"/>
                <a:gd name="connsiteX35" fmla="*/ 562933 w 4969439"/>
                <a:gd name="connsiteY35" fmla="*/ 10090341 h 10754714"/>
                <a:gd name="connsiteX36" fmla="*/ 615686 w 4969439"/>
                <a:gd name="connsiteY36" fmla="*/ 9844157 h 10754714"/>
                <a:gd name="connsiteX37" fmla="*/ 615686 w 4969439"/>
                <a:gd name="connsiteY37" fmla="*/ 9580388 h 10754714"/>
                <a:gd name="connsiteX38" fmla="*/ 562933 w 4969439"/>
                <a:gd name="connsiteY38" fmla="*/ 9228695 h 10754714"/>
                <a:gd name="connsiteX39" fmla="*/ 527763 w 4969439"/>
                <a:gd name="connsiteY39" fmla="*/ 9000095 h 10754714"/>
                <a:gd name="connsiteX40" fmla="*/ 492594 w 4969439"/>
                <a:gd name="connsiteY40" fmla="*/ 8771495 h 10754714"/>
                <a:gd name="connsiteX41" fmla="*/ 562933 w 4969439"/>
                <a:gd name="connsiteY41" fmla="*/ 8490141 h 10754714"/>
                <a:gd name="connsiteX42" fmla="*/ 502642 w 4969439"/>
                <a:gd name="connsiteY42" fmla="*/ 8128400 h 10754714"/>
                <a:gd name="connsiteX43" fmla="*/ 974382 w 4969439"/>
                <a:gd name="connsiteY43" fmla="*/ 6406581 h 10754714"/>
                <a:gd name="connsiteX44" fmla="*/ 1067405 w 4969439"/>
                <a:gd name="connsiteY44" fmla="*/ 5523365 h 10754714"/>
                <a:gd name="connsiteX45" fmla="*/ 1093998 w 4969439"/>
                <a:gd name="connsiteY45" fmla="*/ 5025719 h 10754714"/>
                <a:gd name="connsiteX46" fmla="*/ 1130115 w 4969439"/>
                <a:gd name="connsiteY46" fmla="*/ 5097781 h 10754714"/>
                <a:gd name="connsiteX47" fmla="*/ 1207423 w 4969439"/>
                <a:gd name="connsiteY47" fmla="*/ 5550695 h 10754714"/>
                <a:gd name="connsiteX48" fmla="*/ 1325236 w 4969439"/>
                <a:gd name="connsiteY48" fmla="*/ 6216246 h 10754714"/>
                <a:gd name="connsiteX49" fmla="*/ 1193086 w 4969439"/>
                <a:gd name="connsiteY49" fmla="*/ 6648629 h 10754714"/>
                <a:gd name="connsiteX50" fmla="*/ 822515 w 4969439"/>
                <a:gd name="connsiteY50" fmla="*/ 7682873 h 10754714"/>
                <a:gd name="connsiteX51" fmla="*/ 698306 w 4969439"/>
                <a:gd name="connsiteY51" fmla="*/ 8704786 h 10754714"/>
                <a:gd name="connsiteX52" fmla="*/ 861871 w 4969439"/>
                <a:gd name="connsiteY52" fmla="*/ 9773818 h 10754714"/>
                <a:gd name="connsiteX53" fmla="*/ 1020133 w 4969439"/>
                <a:gd name="connsiteY53" fmla="*/ 10512372 h 10754714"/>
                <a:gd name="connsiteX54" fmla="*/ 1090471 w 4969439"/>
                <a:gd name="connsiteY54" fmla="*/ 10723388 h 10754714"/>
                <a:gd name="connsiteX55" fmla="*/ 1178394 w 4969439"/>
                <a:gd name="connsiteY55" fmla="*/ 10723388 h 10754714"/>
                <a:gd name="connsiteX56" fmla="*/ 1948698 w 4969439"/>
                <a:gd name="connsiteY56" fmla="*/ 10748788 h 10754714"/>
                <a:gd name="connsiteX57" fmla="*/ 2338979 w 4969439"/>
                <a:gd name="connsiteY57" fmla="*/ 10731203 h 10754714"/>
                <a:gd name="connsiteX58" fmla="*/ 2356563 w 4969439"/>
                <a:gd name="connsiteY58" fmla="*/ 9914495 h 10754714"/>
                <a:gd name="connsiteX59" fmla="*/ 2338979 w 4969439"/>
                <a:gd name="connsiteY59" fmla="*/ 9351788 h 10754714"/>
                <a:gd name="connsiteX60" fmla="*/ 2310160 w 4969439"/>
                <a:gd name="connsiteY60" fmla="*/ 8936107 h 10754714"/>
                <a:gd name="connsiteX61" fmla="*/ 2479656 w 4969439"/>
                <a:gd name="connsiteY61" fmla="*/ 8947341 h 10754714"/>
                <a:gd name="connsiteX62" fmla="*/ 2549994 w 4969439"/>
                <a:gd name="connsiteY62" fmla="*/ 8964926 h 10754714"/>
                <a:gd name="connsiteX63" fmla="*/ 2532410 w 4969439"/>
                <a:gd name="connsiteY63" fmla="*/ 9175941 h 10754714"/>
                <a:gd name="connsiteX64" fmla="*/ 2497240 w 4969439"/>
                <a:gd name="connsiteY64" fmla="*/ 9685895 h 10754714"/>
                <a:gd name="connsiteX65" fmla="*/ 2514825 w 4969439"/>
                <a:gd name="connsiteY65" fmla="*/ 10740972 h 10754714"/>
                <a:gd name="connsiteX66" fmla="*/ 2757590 w 4969439"/>
                <a:gd name="connsiteY66" fmla="*/ 10742438 h 10754714"/>
                <a:gd name="connsiteX67" fmla="*/ 3499563 w 4969439"/>
                <a:gd name="connsiteY67" fmla="*/ 10740972 h 10754714"/>
                <a:gd name="connsiteX68" fmla="*/ 3820483 w 4969439"/>
                <a:gd name="connsiteY68" fmla="*/ 10724853 h 10754714"/>
                <a:gd name="connsiteX69" fmla="*/ 3863467 w 4969439"/>
                <a:gd name="connsiteY69" fmla="*/ 10651095 h 10754714"/>
                <a:gd name="connsiteX70" fmla="*/ 3914756 w 4969439"/>
                <a:gd name="connsiteY70" fmla="*/ 10276934 h 10754714"/>
                <a:gd name="connsiteX71" fmla="*/ 4117956 w 4969439"/>
                <a:gd name="connsiteY71" fmla="*/ 9082645 h 10754714"/>
                <a:gd name="connsiteX72" fmla="*/ 4170011 w 4969439"/>
                <a:gd name="connsiteY72" fmla="*/ 8647566 h 10754714"/>
                <a:gd name="connsiteX73" fmla="*/ 4161486 w 4969439"/>
                <a:gd name="connsiteY73" fmla="*/ 7988815 h 10754714"/>
                <a:gd name="connsiteX74" fmla="*/ 4048340 w 4969439"/>
                <a:gd name="connsiteY74" fmla="*/ 7278630 h 10754714"/>
                <a:gd name="connsiteX75" fmla="*/ 3752447 w 4969439"/>
                <a:gd name="connsiteY75" fmla="*/ 6620032 h 10754714"/>
                <a:gd name="connsiteX76" fmla="*/ 3576297 w 4969439"/>
                <a:gd name="connsiteY76" fmla="*/ 6197379 h 10754714"/>
                <a:gd name="connsiteX77" fmla="*/ 3622656 w 4969439"/>
                <a:gd name="connsiteY77" fmla="*/ 5799695 h 10754714"/>
                <a:gd name="connsiteX78" fmla="*/ 3692994 w 4969439"/>
                <a:gd name="connsiteY78" fmla="*/ 5307326 h 10754714"/>
                <a:gd name="connsiteX79" fmla="*/ 3710579 w 4969439"/>
                <a:gd name="connsiteY79" fmla="*/ 5025972 h 10754714"/>
                <a:gd name="connsiteX80" fmla="*/ 3734304 w 4969439"/>
                <a:gd name="connsiteY80" fmla="*/ 5274111 h 10754714"/>
                <a:gd name="connsiteX81" fmla="*/ 3766752 w 4969439"/>
                <a:gd name="connsiteY81" fmla="*/ 5969680 h 10754714"/>
                <a:gd name="connsiteX82" fmla="*/ 3779452 w 4969439"/>
                <a:gd name="connsiteY82" fmla="*/ 6297438 h 10754714"/>
                <a:gd name="connsiteX83" fmla="*/ 3921594 w 4969439"/>
                <a:gd name="connsiteY83" fmla="*/ 6889941 h 10754714"/>
                <a:gd name="connsiteX84" fmla="*/ 4079856 w 4969439"/>
                <a:gd name="connsiteY84" fmla="*/ 7452649 h 10754714"/>
                <a:gd name="connsiteX85" fmla="*/ 4417591 w 4969439"/>
                <a:gd name="connsiteY85" fmla="*/ 8224698 h 10754714"/>
                <a:gd name="connsiteX86" fmla="*/ 4337935 w 4969439"/>
                <a:gd name="connsiteY86" fmla="*/ 8527032 h 10754714"/>
                <a:gd name="connsiteX87" fmla="*/ 4272671 w 4969439"/>
                <a:gd name="connsiteY87" fmla="*/ 8716702 h 10754714"/>
                <a:gd name="connsiteX88" fmla="*/ 4268251 w 4969439"/>
                <a:gd name="connsiteY88" fmla="*/ 9049790 h 10754714"/>
                <a:gd name="connsiteX89" fmla="*/ 4245703 w 4969439"/>
                <a:gd name="connsiteY89" fmla="*/ 9317996 h 10754714"/>
                <a:gd name="connsiteX90" fmla="*/ 4275114 w 4969439"/>
                <a:gd name="connsiteY90" fmla="*/ 9363254 h 10754714"/>
                <a:gd name="connsiteX91" fmla="*/ 4346016 w 4969439"/>
                <a:gd name="connsiteY91" fmla="*/ 9349959 h 10754714"/>
                <a:gd name="connsiteX92" fmla="*/ 4446670 w 4969439"/>
                <a:gd name="connsiteY92" fmla="*/ 9172774 h 10754714"/>
                <a:gd name="connsiteX93" fmla="*/ 4497369 w 4969439"/>
                <a:gd name="connsiteY93" fmla="*/ 8938864 h 10754714"/>
                <a:gd name="connsiteX94" fmla="*/ 4568712 w 4969439"/>
                <a:gd name="connsiteY94" fmla="*/ 8803648 h 10754714"/>
                <a:gd name="connsiteX95" fmla="*/ 4736775 w 4969439"/>
                <a:gd name="connsiteY95" fmla="*/ 8965943 h 10754714"/>
                <a:gd name="connsiteX96" fmla="*/ 4616605 w 4969439"/>
                <a:gd name="connsiteY96" fmla="*/ 9388144 h 10754714"/>
                <a:gd name="connsiteX97" fmla="*/ 4456047 w 4969439"/>
                <a:gd name="connsiteY97" fmla="*/ 9599160 h 10754714"/>
                <a:gd name="connsiteX98" fmla="*/ 4381796 w 4969439"/>
                <a:gd name="connsiteY98" fmla="*/ 9715307 h 10754714"/>
                <a:gd name="connsiteX99" fmla="*/ 4463665 w 4969439"/>
                <a:gd name="connsiteY99" fmla="*/ 9751115 h 10754714"/>
                <a:gd name="connsiteX100" fmla="*/ 4776890 w 4969439"/>
                <a:gd name="connsiteY100" fmla="*/ 9610672 h 10754714"/>
                <a:gd name="connsiteX101" fmla="*/ 4842344 w 4969439"/>
                <a:gd name="connsiteY101" fmla="*/ 9403076 h 10754714"/>
                <a:gd name="connsiteX102" fmla="*/ 4955131 w 4969439"/>
                <a:gd name="connsiteY102" fmla="*/ 8962035 h 10754714"/>
                <a:gd name="connsiteX103" fmla="*/ 4953488 w 4969439"/>
                <a:gd name="connsiteY103" fmla="*/ 8787763 h 10754714"/>
                <a:gd name="connsiteX104" fmla="*/ 4824201 w 4969439"/>
                <a:gd name="connsiteY104" fmla="*/ 8405010 h 10754714"/>
                <a:gd name="connsiteX105" fmla="*/ 4720438 w 4969439"/>
                <a:gd name="connsiteY105" fmla="*/ 7442321 h 10754714"/>
                <a:gd name="connsiteX106" fmla="*/ 4705086 w 4969439"/>
                <a:gd name="connsiteY106" fmla="*/ 6839978 h 10754714"/>
                <a:gd name="connsiteX107" fmla="*/ 4633144 w 4969439"/>
                <a:gd name="connsiteY107" fmla="*/ 6291786 h 10754714"/>
                <a:gd name="connsiteX108" fmla="*/ 4509423 w 4969439"/>
                <a:gd name="connsiteY108" fmla="*/ 5707864 h 10754714"/>
                <a:gd name="connsiteX109" fmla="*/ 4468950 w 4969439"/>
                <a:gd name="connsiteY109" fmla="*/ 4447075 h 10754714"/>
                <a:gd name="connsiteX110" fmla="*/ 4486334 w 4969439"/>
                <a:gd name="connsiteY110" fmla="*/ 3700756 h 10754714"/>
                <a:gd name="connsiteX111" fmla="*/ 4249079 w 4969439"/>
                <a:gd name="connsiteY111" fmla="*/ 3250383 h 10754714"/>
                <a:gd name="connsiteX112" fmla="*/ 3999320 w 4969439"/>
                <a:gd name="connsiteY112" fmla="*/ 3044455 h 10754714"/>
                <a:gd name="connsiteX113" fmla="*/ 3678324 w 4969439"/>
                <a:gd name="connsiteY113" fmla="*/ 2912933 h 10754714"/>
                <a:gd name="connsiteX114" fmla="*/ 3402429 w 4969439"/>
                <a:gd name="connsiteY114" fmla="*/ 2746113 h 10754714"/>
                <a:gd name="connsiteX115" fmla="*/ 3024779 w 4969439"/>
                <a:gd name="connsiteY115" fmla="*/ 2528957 h 10754714"/>
                <a:gd name="connsiteX116" fmla="*/ 2932566 w 4969439"/>
                <a:gd name="connsiteY116" fmla="*/ 2231809 h 10754714"/>
                <a:gd name="connsiteX117" fmla="*/ 2940426 w 4969439"/>
                <a:gd name="connsiteY117" fmla="*/ 1958709 h 10754714"/>
                <a:gd name="connsiteX118" fmla="*/ 3087631 w 4969439"/>
                <a:gd name="connsiteY118" fmla="*/ 1962420 h 10754714"/>
                <a:gd name="connsiteX119" fmla="*/ 3308412 w 4969439"/>
                <a:gd name="connsiteY119" fmla="*/ 2007437 h 10754714"/>
                <a:gd name="connsiteX120" fmla="*/ 3380634 w 4969439"/>
                <a:gd name="connsiteY120" fmla="*/ 1815438 h 10754714"/>
                <a:gd name="connsiteX121" fmla="*/ 3432360 w 4969439"/>
                <a:gd name="connsiteY121" fmla="*/ 1750548 h 10754714"/>
                <a:gd name="connsiteX122" fmla="*/ 3485784 w 4969439"/>
                <a:gd name="connsiteY122" fmla="*/ 1690329 h 10754714"/>
                <a:gd name="connsiteX123" fmla="*/ 3439004 w 4969439"/>
                <a:gd name="connsiteY123" fmla="*/ 1631133 h 10754714"/>
                <a:gd name="connsiteX124" fmla="*/ 3365938 w 4969439"/>
                <a:gd name="connsiteY124" fmla="*/ 1619405 h 10754714"/>
                <a:gd name="connsiteX125" fmla="*/ 3477932 w 4969439"/>
                <a:gd name="connsiteY125" fmla="*/ 1610647 h 10754714"/>
                <a:gd name="connsiteX126" fmla="*/ 3518349 w 4969439"/>
                <a:gd name="connsiteY126" fmla="*/ 1565149 h 10754714"/>
                <a:gd name="connsiteX127" fmla="*/ 3503574 w 4969439"/>
                <a:gd name="connsiteY127" fmla="*/ 1494543 h 10754714"/>
                <a:gd name="connsiteX128" fmla="*/ 3500145 w 4969439"/>
                <a:gd name="connsiteY128" fmla="*/ 1378545 h 10754714"/>
                <a:gd name="connsiteX129" fmla="*/ 3603161 w 4969439"/>
                <a:gd name="connsiteY129" fmla="*/ 1363631 h 10754714"/>
                <a:gd name="connsiteX130" fmla="*/ 3675904 w 4969439"/>
                <a:gd name="connsiteY130" fmla="*/ 1325671 h 10754714"/>
                <a:gd name="connsiteX131" fmla="*/ 3712134 w 4969439"/>
                <a:gd name="connsiteY131" fmla="*/ 1250378 h 10754714"/>
                <a:gd name="connsiteX132" fmla="*/ 3641346 w 4969439"/>
                <a:gd name="connsiteY132" fmla="*/ 1169402 h 10754714"/>
                <a:gd name="connsiteX133" fmla="*/ 3571294 w 4969439"/>
                <a:gd name="connsiteY133" fmla="*/ 1072201 h 10754714"/>
                <a:gd name="connsiteX134" fmla="*/ 3497984 w 4969439"/>
                <a:gd name="connsiteY134" fmla="*/ 916919 h 10754714"/>
                <a:gd name="connsiteX135" fmla="*/ 3535692 w 4969439"/>
                <a:gd name="connsiteY135" fmla="*/ 753285 h 10754714"/>
                <a:gd name="connsiteX136" fmla="*/ 3540116 w 4969439"/>
                <a:gd name="connsiteY136" fmla="*/ 414462 h 10754714"/>
                <a:gd name="connsiteX137" fmla="*/ 3230480 w 4969439"/>
                <a:gd name="connsiteY137" fmla="*/ 125796 h 10754714"/>
                <a:gd name="connsiteX138" fmla="*/ 2731150 w 4969439"/>
                <a:gd name="connsiteY138" fmla="*/ 9659 h 10754714"/>
                <a:gd name="connsiteX139" fmla="*/ 2127852 w 4969439"/>
                <a:gd name="connsiteY139" fmla="*/ 37014 h 10754714"/>
                <a:gd name="connsiteX140" fmla="*/ 1776271 w 4969439"/>
                <a:gd name="connsiteY140" fmla="*/ 278126 h 10754714"/>
                <a:gd name="connsiteX141" fmla="*/ 1639257 w 4969439"/>
                <a:gd name="connsiteY141" fmla="*/ 602343 h 10754714"/>
                <a:gd name="connsiteX142" fmla="*/ 1628634 w 4969439"/>
                <a:gd name="connsiteY142" fmla="*/ 1121429 h 10754714"/>
                <a:gd name="connsiteX143" fmla="*/ 1852730 w 4969439"/>
                <a:gd name="connsiteY143" fmla="*/ 1530531 h 10754714"/>
                <a:gd name="connsiteX144" fmla="*/ 2061231 w 4969439"/>
                <a:gd name="connsiteY144" fmla="*/ 1763495 h 10754714"/>
                <a:gd name="connsiteX145" fmla="*/ 2082540 w 4969439"/>
                <a:gd name="connsiteY145" fmla="*/ 2078352 h 10754714"/>
                <a:gd name="connsiteX146" fmla="*/ 2004871 w 4969439"/>
                <a:gd name="connsiteY146" fmla="*/ 2423449 h 10754714"/>
                <a:gd name="connsiteX147" fmla="*/ 1562185 w 4969439"/>
                <a:gd name="connsiteY147" fmla="*/ 2723226 h 10754714"/>
                <a:gd name="connsiteX148" fmla="*/ 1139317 w 4969439"/>
                <a:gd name="connsiteY148" fmla="*/ 2931170 h 10754714"/>
                <a:gd name="connsiteX0" fmla="*/ 1139317 w 4965117"/>
                <a:gd name="connsiteY0" fmla="*/ 2931170 h 10754714"/>
                <a:gd name="connsiteX1" fmla="*/ 521192 w 4965117"/>
                <a:gd name="connsiteY1" fmla="*/ 3258731 h 10754714"/>
                <a:gd name="connsiteX2" fmla="*/ 332099 w 4965117"/>
                <a:gd name="connsiteY2" fmla="*/ 4073332 h 10754714"/>
                <a:gd name="connsiteX3" fmla="*/ 354011 w 4965117"/>
                <a:gd name="connsiteY3" fmla="*/ 5051233 h 10754714"/>
                <a:gd name="connsiteX4" fmla="*/ 305583 w 4965117"/>
                <a:gd name="connsiteY4" fmla="*/ 5637805 h 10754714"/>
                <a:gd name="connsiteX5" fmla="*/ 145298 w 4965117"/>
                <a:gd name="connsiteY5" fmla="*/ 6479982 h 10754714"/>
                <a:gd name="connsiteX6" fmla="*/ 95824 w 4965117"/>
                <a:gd name="connsiteY6" fmla="*/ 7343234 h 10754714"/>
                <a:gd name="connsiteX7" fmla="*/ 83682 w 4965117"/>
                <a:gd name="connsiteY7" fmla="*/ 7974605 h 10754714"/>
                <a:gd name="connsiteX8" fmla="*/ 51583 w 4965117"/>
                <a:gd name="connsiteY8" fmla="*/ 8241724 h 10754714"/>
                <a:gd name="connsiteX9" fmla="*/ 51583 w 4965117"/>
                <a:gd name="connsiteY9" fmla="*/ 8511634 h 10754714"/>
                <a:gd name="connsiteX10" fmla="*/ 158486 w 4965117"/>
                <a:gd name="connsiteY10" fmla="*/ 8665988 h 10754714"/>
                <a:gd name="connsiteX11" fmla="*/ 105733 w 4965117"/>
                <a:gd name="connsiteY11" fmla="*/ 8718741 h 10754714"/>
                <a:gd name="connsiteX12" fmla="*/ 193656 w 4965117"/>
                <a:gd name="connsiteY12" fmla="*/ 8789080 h 10754714"/>
                <a:gd name="connsiteX13" fmla="*/ 211240 w 4965117"/>
                <a:gd name="connsiteY13" fmla="*/ 8859418 h 10754714"/>
                <a:gd name="connsiteX14" fmla="*/ 211240 w 4965117"/>
                <a:gd name="connsiteY14" fmla="*/ 8912172 h 10754714"/>
                <a:gd name="connsiteX15" fmla="*/ 158486 w 4965117"/>
                <a:gd name="connsiteY15" fmla="*/ 8982511 h 10754714"/>
                <a:gd name="connsiteX16" fmla="*/ 105733 w 4965117"/>
                <a:gd name="connsiteY16" fmla="*/ 9088018 h 10754714"/>
                <a:gd name="connsiteX17" fmla="*/ 52979 w 4965117"/>
                <a:gd name="connsiteY17" fmla="*/ 9422126 h 10754714"/>
                <a:gd name="connsiteX18" fmla="*/ 225 w 4965117"/>
                <a:gd name="connsiteY18" fmla="*/ 9685895 h 10754714"/>
                <a:gd name="connsiteX19" fmla="*/ 35394 w 4965117"/>
                <a:gd name="connsiteY19" fmla="*/ 9808988 h 10754714"/>
                <a:gd name="connsiteX20" fmla="*/ 70563 w 4965117"/>
                <a:gd name="connsiteY20" fmla="*/ 9967249 h 10754714"/>
                <a:gd name="connsiteX21" fmla="*/ 228825 w 4965117"/>
                <a:gd name="connsiteY21" fmla="*/ 10213434 h 10754714"/>
                <a:gd name="connsiteX22" fmla="*/ 422256 w 4965117"/>
                <a:gd name="connsiteY22" fmla="*/ 10389280 h 10754714"/>
                <a:gd name="connsiteX23" fmla="*/ 527763 w 4965117"/>
                <a:gd name="connsiteY23" fmla="*/ 10406864 h 10754714"/>
                <a:gd name="connsiteX24" fmla="*/ 562933 w 4965117"/>
                <a:gd name="connsiteY24" fmla="*/ 10389280 h 10754714"/>
                <a:gd name="connsiteX25" fmla="*/ 510179 w 4965117"/>
                <a:gd name="connsiteY25" fmla="*/ 10266188 h 10754714"/>
                <a:gd name="connsiteX26" fmla="*/ 457425 w 4965117"/>
                <a:gd name="connsiteY26" fmla="*/ 10195849 h 10754714"/>
                <a:gd name="connsiteX27" fmla="*/ 369502 w 4965117"/>
                <a:gd name="connsiteY27" fmla="*/ 10072757 h 10754714"/>
                <a:gd name="connsiteX28" fmla="*/ 351917 w 4965117"/>
                <a:gd name="connsiteY28" fmla="*/ 9756234 h 10754714"/>
                <a:gd name="connsiteX29" fmla="*/ 422256 w 4965117"/>
                <a:gd name="connsiteY29" fmla="*/ 9562803 h 10754714"/>
                <a:gd name="connsiteX30" fmla="*/ 422256 w 4965117"/>
                <a:gd name="connsiteY30" fmla="*/ 9527634 h 10754714"/>
                <a:gd name="connsiteX31" fmla="*/ 527763 w 4965117"/>
                <a:gd name="connsiteY31" fmla="*/ 9685895 h 10754714"/>
                <a:gd name="connsiteX32" fmla="*/ 510179 w 4965117"/>
                <a:gd name="connsiteY32" fmla="*/ 9844157 h 10754714"/>
                <a:gd name="connsiteX33" fmla="*/ 492594 w 4965117"/>
                <a:gd name="connsiteY33" fmla="*/ 10002418 h 10754714"/>
                <a:gd name="connsiteX34" fmla="*/ 492594 w 4965117"/>
                <a:gd name="connsiteY34" fmla="*/ 10072757 h 10754714"/>
                <a:gd name="connsiteX35" fmla="*/ 562933 w 4965117"/>
                <a:gd name="connsiteY35" fmla="*/ 10090341 h 10754714"/>
                <a:gd name="connsiteX36" fmla="*/ 615686 w 4965117"/>
                <a:gd name="connsiteY36" fmla="*/ 9844157 h 10754714"/>
                <a:gd name="connsiteX37" fmla="*/ 615686 w 4965117"/>
                <a:gd name="connsiteY37" fmla="*/ 9580388 h 10754714"/>
                <a:gd name="connsiteX38" fmla="*/ 562933 w 4965117"/>
                <a:gd name="connsiteY38" fmla="*/ 9228695 h 10754714"/>
                <a:gd name="connsiteX39" fmla="*/ 527763 w 4965117"/>
                <a:gd name="connsiteY39" fmla="*/ 9000095 h 10754714"/>
                <a:gd name="connsiteX40" fmla="*/ 492594 w 4965117"/>
                <a:gd name="connsiteY40" fmla="*/ 8771495 h 10754714"/>
                <a:gd name="connsiteX41" fmla="*/ 562933 w 4965117"/>
                <a:gd name="connsiteY41" fmla="*/ 8490141 h 10754714"/>
                <a:gd name="connsiteX42" fmla="*/ 502642 w 4965117"/>
                <a:gd name="connsiteY42" fmla="*/ 8128400 h 10754714"/>
                <a:gd name="connsiteX43" fmla="*/ 974382 w 4965117"/>
                <a:gd name="connsiteY43" fmla="*/ 6406581 h 10754714"/>
                <a:gd name="connsiteX44" fmla="*/ 1067405 w 4965117"/>
                <a:gd name="connsiteY44" fmla="*/ 5523365 h 10754714"/>
                <a:gd name="connsiteX45" fmla="*/ 1093998 w 4965117"/>
                <a:gd name="connsiteY45" fmla="*/ 5025719 h 10754714"/>
                <a:gd name="connsiteX46" fmla="*/ 1130115 w 4965117"/>
                <a:gd name="connsiteY46" fmla="*/ 5097781 h 10754714"/>
                <a:gd name="connsiteX47" fmla="*/ 1207423 w 4965117"/>
                <a:gd name="connsiteY47" fmla="*/ 5550695 h 10754714"/>
                <a:gd name="connsiteX48" fmla="*/ 1325236 w 4965117"/>
                <a:gd name="connsiteY48" fmla="*/ 6216246 h 10754714"/>
                <a:gd name="connsiteX49" fmla="*/ 1193086 w 4965117"/>
                <a:gd name="connsiteY49" fmla="*/ 6648629 h 10754714"/>
                <a:gd name="connsiteX50" fmla="*/ 822515 w 4965117"/>
                <a:gd name="connsiteY50" fmla="*/ 7682873 h 10754714"/>
                <a:gd name="connsiteX51" fmla="*/ 698306 w 4965117"/>
                <a:gd name="connsiteY51" fmla="*/ 8704786 h 10754714"/>
                <a:gd name="connsiteX52" fmla="*/ 861871 w 4965117"/>
                <a:gd name="connsiteY52" fmla="*/ 9773818 h 10754714"/>
                <a:gd name="connsiteX53" fmla="*/ 1020133 w 4965117"/>
                <a:gd name="connsiteY53" fmla="*/ 10512372 h 10754714"/>
                <a:gd name="connsiteX54" fmla="*/ 1090471 w 4965117"/>
                <a:gd name="connsiteY54" fmla="*/ 10723388 h 10754714"/>
                <a:gd name="connsiteX55" fmla="*/ 1178394 w 4965117"/>
                <a:gd name="connsiteY55" fmla="*/ 10723388 h 10754714"/>
                <a:gd name="connsiteX56" fmla="*/ 1948698 w 4965117"/>
                <a:gd name="connsiteY56" fmla="*/ 10748788 h 10754714"/>
                <a:gd name="connsiteX57" fmla="*/ 2338979 w 4965117"/>
                <a:gd name="connsiteY57" fmla="*/ 10731203 h 10754714"/>
                <a:gd name="connsiteX58" fmla="*/ 2356563 w 4965117"/>
                <a:gd name="connsiteY58" fmla="*/ 9914495 h 10754714"/>
                <a:gd name="connsiteX59" fmla="*/ 2338979 w 4965117"/>
                <a:gd name="connsiteY59" fmla="*/ 9351788 h 10754714"/>
                <a:gd name="connsiteX60" fmla="*/ 2310160 w 4965117"/>
                <a:gd name="connsiteY60" fmla="*/ 8936107 h 10754714"/>
                <a:gd name="connsiteX61" fmla="*/ 2479656 w 4965117"/>
                <a:gd name="connsiteY61" fmla="*/ 8947341 h 10754714"/>
                <a:gd name="connsiteX62" fmla="*/ 2549994 w 4965117"/>
                <a:gd name="connsiteY62" fmla="*/ 8964926 h 10754714"/>
                <a:gd name="connsiteX63" fmla="*/ 2532410 w 4965117"/>
                <a:gd name="connsiteY63" fmla="*/ 9175941 h 10754714"/>
                <a:gd name="connsiteX64" fmla="*/ 2497240 w 4965117"/>
                <a:gd name="connsiteY64" fmla="*/ 9685895 h 10754714"/>
                <a:gd name="connsiteX65" fmla="*/ 2514825 w 4965117"/>
                <a:gd name="connsiteY65" fmla="*/ 10740972 h 10754714"/>
                <a:gd name="connsiteX66" fmla="*/ 2757590 w 4965117"/>
                <a:gd name="connsiteY66" fmla="*/ 10742438 h 10754714"/>
                <a:gd name="connsiteX67" fmla="*/ 3499563 w 4965117"/>
                <a:gd name="connsiteY67" fmla="*/ 10740972 h 10754714"/>
                <a:gd name="connsiteX68" fmla="*/ 3820483 w 4965117"/>
                <a:gd name="connsiteY68" fmla="*/ 10724853 h 10754714"/>
                <a:gd name="connsiteX69" fmla="*/ 3863467 w 4965117"/>
                <a:gd name="connsiteY69" fmla="*/ 10651095 h 10754714"/>
                <a:gd name="connsiteX70" fmla="*/ 3914756 w 4965117"/>
                <a:gd name="connsiteY70" fmla="*/ 10276934 h 10754714"/>
                <a:gd name="connsiteX71" fmla="*/ 4117956 w 4965117"/>
                <a:gd name="connsiteY71" fmla="*/ 9082645 h 10754714"/>
                <a:gd name="connsiteX72" fmla="*/ 4170011 w 4965117"/>
                <a:gd name="connsiteY72" fmla="*/ 8647566 h 10754714"/>
                <a:gd name="connsiteX73" fmla="*/ 4161486 w 4965117"/>
                <a:gd name="connsiteY73" fmla="*/ 7988815 h 10754714"/>
                <a:gd name="connsiteX74" fmla="*/ 4048340 w 4965117"/>
                <a:gd name="connsiteY74" fmla="*/ 7278630 h 10754714"/>
                <a:gd name="connsiteX75" fmla="*/ 3752447 w 4965117"/>
                <a:gd name="connsiteY75" fmla="*/ 6620032 h 10754714"/>
                <a:gd name="connsiteX76" fmla="*/ 3576297 w 4965117"/>
                <a:gd name="connsiteY76" fmla="*/ 6197379 h 10754714"/>
                <a:gd name="connsiteX77" fmla="*/ 3622656 w 4965117"/>
                <a:gd name="connsiteY77" fmla="*/ 5799695 h 10754714"/>
                <a:gd name="connsiteX78" fmla="*/ 3692994 w 4965117"/>
                <a:gd name="connsiteY78" fmla="*/ 5307326 h 10754714"/>
                <a:gd name="connsiteX79" fmla="*/ 3710579 w 4965117"/>
                <a:gd name="connsiteY79" fmla="*/ 5025972 h 10754714"/>
                <a:gd name="connsiteX80" fmla="*/ 3734304 w 4965117"/>
                <a:gd name="connsiteY80" fmla="*/ 5274111 h 10754714"/>
                <a:gd name="connsiteX81" fmla="*/ 3766752 w 4965117"/>
                <a:gd name="connsiteY81" fmla="*/ 5969680 h 10754714"/>
                <a:gd name="connsiteX82" fmla="*/ 3779452 w 4965117"/>
                <a:gd name="connsiteY82" fmla="*/ 6297438 h 10754714"/>
                <a:gd name="connsiteX83" fmla="*/ 3921594 w 4965117"/>
                <a:gd name="connsiteY83" fmla="*/ 6889941 h 10754714"/>
                <a:gd name="connsiteX84" fmla="*/ 4079856 w 4965117"/>
                <a:gd name="connsiteY84" fmla="*/ 7452649 h 10754714"/>
                <a:gd name="connsiteX85" fmla="*/ 4417591 w 4965117"/>
                <a:gd name="connsiteY85" fmla="*/ 8224698 h 10754714"/>
                <a:gd name="connsiteX86" fmla="*/ 4337935 w 4965117"/>
                <a:gd name="connsiteY86" fmla="*/ 8527032 h 10754714"/>
                <a:gd name="connsiteX87" fmla="*/ 4272671 w 4965117"/>
                <a:gd name="connsiteY87" fmla="*/ 8716702 h 10754714"/>
                <a:gd name="connsiteX88" fmla="*/ 4268251 w 4965117"/>
                <a:gd name="connsiteY88" fmla="*/ 9049790 h 10754714"/>
                <a:gd name="connsiteX89" fmla="*/ 4245703 w 4965117"/>
                <a:gd name="connsiteY89" fmla="*/ 9317996 h 10754714"/>
                <a:gd name="connsiteX90" fmla="*/ 4275114 w 4965117"/>
                <a:gd name="connsiteY90" fmla="*/ 9363254 h 10754714"/>
                <a:gd name="connsiteX91" fmla="*/ 4346016 w 4965117"/>
                <a:gd name="connsiteY91" fmla="*/ 9349959 h 10754714"/>
                <a:gd name="connsiteX92" fmla="*/ 4446670 w 4965117"/>
                <a:gd name="connsiteY92" fmla="*/ 9172774 h 10754714"/>
                <a:gd name="connsiteX93" fmla="*/ 4497369 w 4965117"/>
                <a:gd name="connsiteY93" fmla="*/ 8938864 h 10754714"/>
                <a:gd name="connsiteX94" fmla="*/ 4568712 w 4965117"/>
                <a:gd name="connsiteY94" fmla="*/ 8803648 h 10754714"/>
                <a:gd name="connsiteX95" fmla="*/ 4736775 w 4965117"/>
                <a:gd name="connsiteY95" fmla="*/ 8965943 h 10754714"/>
                <a:gd name="connsiteX96" fmla="*/ 4616605 w 4965117"/>
                <a:gd name="connsiteY96" fmla="*/ 9388144 h 10754714"/>
                <a:gd name="connsiteX97" fmla="*/ 4456047 w 4965117"/>
                <a:gd name="connsiteY97" fmla="*/ 9599160 h 10754714"/>
                <a:gd name="connsiteX98" fmla="*/ 4381796 w 4965117"/>
                <a:gd name="connsiteY98" fmla="*/ 9715307 h 10754714"/>
                <a:gd name="connsiteX99" fmla="*/ 4463665 w 4965117"/>
                <a:gd name="connsiteY99" fmla="*/ 9751115 h 10754714"/>
                <a:gd name="connsiteX100" fmla="*/ 4776890 w 4965117"/>
                <a:gd name="connsiteY100" fmla="*/ 9610672 h 10754714"/>
                <a:gd name="connsiteX101" fmla="*/ 4919657 w 4965117"/>
                <a:gd name="connsiteY101" fmla="*/ 9169971 h 10754714"/>
                <a:gd name="connsiteX102" fmla="*/ 4955131 w 4965117"/>
                <a:gd name="connsiteY102" fmla="*/ 8962035 h 10754714"/>
                <a:gd name="connsiteX103" fmla="*/ 4953488 w 4965117"/>
                <a:gd name="connsiteY103" fmla="*/ 8787763 h 10754714"/>
                <a:gd name="connsiteX104" fmla="*/ 4824201 w 4965117"/>
                <a:gd name="connsiteY104" fmla="*/ 8405010 h 10754714"/>
                <a:gd name="connsiteX105" fmla="*/ 4720438 w 4965117"/>
                <a:gd name="connsiteY105" fmla="*/ 7442321 h 10754714"/>
                <a:gd name="connsiteX106" fmla="*/ 4705086 w 4965117"/>
                <a:gd name="connsiteY106" fmla="*/ 6839978 h 10754714"/>
                <a:gd name="connsiteX107" fmla="*/ 4633144 w 4965117"/>
                <a:gd name="connsiteY107" fmla="*/ 6291786 h 10754714"/>
                <a:gd name="connsiteX108" fmla="*/ 4509423 w 4965117"/>
                <a:gd name="connsiteY108" fmla="*/ 5707864 h 10754714"/>
                <a:gd name="connsiteX109" fmla="*/ 4468950 w 4965117"/>
                <a:gd name="connsiteY109" fmla="*/ 4447075 h 10754714"/>
                <a:gd name="connsiteX110" fmla="*/ 4486334 w 4965117"/>
                <a:gd name="connsiteY110" fmla="*/ 3700756 h 10754714"/>
                <a:gd name="connsiteX111" fmla="*/ 4249079 w 4965117"/>
                <a:gd name="connsiteY111" fmla="*/ 3250383 h 10754714"/>
                <a:gd name="connsiteX112" fmla="*/ 3999320 w 4965117"/>
                <a:gd name="connsiteY112" fmla="*/ 3044455 h 10754714"/>
                <a:gd name="connsiteX113" fmla="*/ 3678324 w 4965117"/>
                <a:gd name="connsiteY113" fmla="*/ 2912933 h 10754714"/>
                <a:gd name="connsiteX114" fmla="*/ 3402429 w 4965117"/>
                <a:gd name="connsiteY114" fmla="*/ 2746113 h 10754714"/>
                <a:gd name="connsiteX115" fmla="*/ 3024779 w 4965117"/>
                <a:gd name="connsiteY115" fmla="*/ 2528957 h 10754714"/>
                <a:gd name="connsiteX116" fmla="*/ 2932566 w 4965117"/>
                <a:gd name="connsiteY116" fmla="*/ 2231809 h 10754714"/>
                <a:gd name="connsiteX117" fmla="*/ 2940426 w 4965117"/>
                <a:gd name="connsiteY117" fmla="*/ 1958709 h 10754714"/>
                <a:gd name="connsiteX118" fmla="*/ 3087631 w 4965117"/>
                <a:gd name="connsiteY118" fmla="*/ 1962420 h 10754714"/>
                <a:gd name="connsiteX119" fmla="*/ 3308412 w 4965117"/>
                <a:gd name="connsiteY119" fmla="*/ 2007437 h 10754714"/>
                <a:gd name="connsiteX120" fmla="*/ 3380634 w 4965117"/>
                <a:gd name="connsiteY120" fmla="*/ 1815438 h 10754714"/>
                <a:gd name="connsiteX121" fmla="*/ 3432360 w 4965117"/>
                <a:gd name="connsiteY121" fmla="*/ 1750548 h 10754714"/>
                <a:gd name="connsiteX122" fmla="*/ 3485784 w 4965117"/>
                <a:gd name="connsiteY122" fmla="*/ 1690329 h 10754714"/>
                <a:gd name="connsiteX123" fmla="*/ 3439004 w 4965117"/>
                <a:gd name="connsiteY123" fmla="*/ 1631133 h 10754714"/>
                <a:gd name="connsiteX124" fmla="*/ 3365938 w 4965117"/>
                <a:gd name="connsiteY124" fmla="*/ 1619405 h 10754714"/>
                <a:gd name="connsiteX125" fmla="*/ 3477932 w 4965117"/>
                <a:gd name="connsiteY125" fmla="*/ 1610647 h 10754714"/>
                <a:gd name="connsiteX126" fmla="*/ 3518349 w 4965117"/>
                <a:gd name="connsiteY126" fmla="*/ 1565149 h 10754714"/>
                <a:gd name="connsiteX127" fmla="*/ 3503574 w 4965117"/>
                <a:gd name="connsiteY127" fmla="*/ 1494543 h 10754714"/>
                <a:gd name="connsiteX128" fmla="*/ 3500145 w 4965117"/>
                <a:gd name="connsiteY128" fmla="*/ 1378545 h 10754714"/>
                <a:gd name="connsiteX129" fmla="*/ 3603161 w 4965117"/>
                <a:gd name="connsiteY129" fmla="*/ 1363631 h 10754714"/>
                <a:gd name="connsiteX130" fmla="*/ 3675904 w 4965117"/>
                <a:gd name="connsiteY130" fmla="*/ 1325671 h 10754714"/>
                <a:gd name="connsiteX131" fmla="*/ 3712134 w 4965117"/>
                <a:gd name="connsiteY131" fmla="*/ 1250378 h 10754714"/>
                <a:gd name="connsiteX132" fmla="*/ 3641346 w 4965117"/>
                <a:gd name="connsiteY132" fmla="*/ 1169402 h 10754714"/>
                <a:gd name="connsiteX133" fmla="*/ 3571294 w 4965117"/>
                <a:gd name="connsiteY133" fmla="*/ 1072201 h 10754714"/>
                <a:gd name="connsiteX134" fmla="*/ 3497984 w 4965117"/>
                <a:gd name="connsiteY134" fmla="*/ 916919 h 10754714"/>
                <a:gd name="connsiteX135" fmla="*/ 3535692 w 4965117"/>
                <a:gd name="connsiteY135" fmla="*/ 753285 h 10754714"/>
                <a:gd name="connsiteX136" fmla="*/ 3540116 w 4965117"/>
                <a:gd name="connsiteY136" fmla="*/ 414462 h 10754714"/>
                <a:gd name="connsiteX137" fmla="*/ 3230480 w 4965117"/>
                <a:gd name="connsiteY137" fmla="*/ 125796 h 10754714"/>
                <a:gd name="connsiteX138" fmla="*/ 2731150 w 4965117"/>
                <a:gd name="connsiteY138" fmla="*/ 9659 h 10754714"/>
                <a:gd name="connsiteX139" fmla="*/ 2127852 w 4965117"/>
                <a:gd name="connsiteY139" fmla="*/ 37014 h 10754714"/>
                <a:gd name="connsiteX140" fmla="*/ 1776271 w 4965117"/>
                <a:gd name="connsiteY140" fmla="*/ 278126 h 10754714"/>
                <a:gd name="connsiteX141" fmla="*/ 1639257 w 4965117"/>
                <a:gd name="connsiteY141" fmla="*/ 602343 h 10754714"/>
                <a:gd name="connsiteX142" fmla="*/ 1628634 w 4965117"/>
                <a:gd name="connsiteY142" fmla="*/ 1121429 h 10754714"/>
                <a:gd name="connsiteX143" fmla="*/ 1852730 w 4965117"/>
                <a:gd name="connsiteY143" fmla="*/ 1530531 h 10754714"/>
                <a:gd name="connsiteX144" fmla="*/ 2061231 w 4965117"/>
                <a:gd name="connsiteY144" fmla="*/ 1763495 h 10754714"/>
                <a:gd name="connsiteX145" fmla="*/ 2082540 w 4965117"/>
                <a:gd name="connsiteY145" fmla="*/ 2078352 h 10754714"/>
                <a:gd name="connsiteX146" fmla="*/ 2004871 w 4965117"/>
                <a:gd name="connsiteY146" fmla="*/ 2423449 h 10754714"/>
                <a:gd name="connsiteX147" fmla="*/ 1562185 w 4965117"/>
                <a:gd name="connsiteY147" fmla="*/ 2723226 h 10754714"/>
                <a:gd name="connsiteX148" fmla="*/ 1139317 w 4965117"/>
                <a:gd name="connsiteY148" fmla="*/ 2931170 h 10754714"/>
                <a:gd name="connsiteX0" fmla="*/ 1139317 w 4965117"/>
                <a:gd name="connsiteY0" fmla="*/ 2931170 h 10754714"/>
                <a:gd name="connsiteX1" fmla="*/ 521192 w 4965117"/>
                <a:gd name="connsiteY1" fmla="*/ 3258731 h 10754714"/>
                <a:gd name="connsiteX2" fmla="*/ 332099 w 4965117"/>
                <a:gd name="connsiteY2" fmla="*/ 4073332 h 10754714"/>
                <a:gd name="connsiteX3" fmla="*/ 354011 w 4965117"/>
                <a:gd name="connsiteY3" fmla="*/ 5051233 h 10754714"/>
                <a:gd name="connsiteX4" fmla="*/ 305583 w 4965117"/>
                <a:gd name="connsiteY4" fmla="*/ 5637805 h 10754714"/>
                <a:gd name="connsiteX5" fmla="*/ 145298 w 4965117"/>
                <a:gd name="connsiteY5" fmla="*/ 6479982 h 10754714"/>
                <a:gd name="connsiteX6" fmla="*/ 95824 w 4965117"/>
                <a:gd name="connsiteY6" fmla="*/ 7343234 h 10754714"/>
                <a:gd name="connsiteX7" fmla="*/ 83682 w 4965117"/>
                <a:gd name="connsiteY7" fmla="*/ 7974605 h 10754714"/>
                <a:gd name="connsiteX8" fmla="*/ 51583 w 4965117"/>
                <a:gd name="connsiteY8" fmla="*/ 8241724 h 10754714"/>
                <a:gd name="connsiteX9" fmla="*/ 51583 w 4965117"/>
                <a:gd name="connsiteY9" fmla="*/ 8511634 h 10754714"/>
                <a:gd name="connsiteX10" fmla="*/ 158486 w 4965117"/>
                <a:gd name="connsiteY10" fmla="*/ 8665988 h 10754714"/>
                <a:gd name="connsiteX11" fmla="*/ 105733 w 4965117"/>
                <a:gd name="connsiteY11" fmla="*/ 8718741 h 10754714"/>
                <a:gd name="connsiteX12" fmla="*/ 193656 w 4965117"/>
                <a:gd name="connsiteY12" fmla="*/ 8789080 h 10754714"/>
                <a:gd name="connsiteX13" fmla="*/ 211240 w 4965117"/>
                <a:gd name="connsiteY13" fmla="*/ 8859418 h 10754714"/>
                <a:gd name="connsiteX14" fmla="*/ 211240 w 4965117"/>
                <a:gd name="connsiteY14" fmla="*/ 8912172 h 10754714"/>
                <a:gd name="connsiteX15" fmla="*/ 158486 w 4965117"/>
                <a:gd name="connsiteY15" fmla="*/ 8982511 h 10754714"/>
                <a:gd name="connsiteX16" fmla="*/ 105733 w 4965117"/>
                <a:gd name="connsiteY16" fmla="*/ 9088018 h 10754714"/>
                <a:gd name="connsiteX17" fmla="*/ 52979 w 4965117"/>
                <a:gd name="connsiteY17" fmla="*/ 9422126 h 10754714"/>
                <a:gd name="connsiteX18" fmla="*/ 225 w 4965117"/>
                <a:gd name="connsiteY18" fmla="*/ 9685895 h 10754714"/>
                <a:gd name="connsiteX19" fmla="*/ 35394 w 4965117"/>
                <a:gd name="connsiteY19" fmla="*/ 9808988 h 10754714"/>
                <a:gd name="connsiteX20" fmla="*/ 70563 w 4965117"/>
                <a:gd name="connsiteY20" fmla="*/ 9967249 h 10754714"/>
                <a:gd name="connsiteX21" fmla="*/ 228825 w 4965117"/>
                <a:gd name="connsiteY21" fmla="*/ 10213434 h 10754714"/>
                <a:gd name="connsiteX22" fmla="*/ 422256 w 4965117"/>
                <a:gd name="connsiteY22" fmla="*/ 10389280 h 10754714"/>
                <a:gd name="connsiteX23" fmla="*/ 527763 w 4965117"/>
                <a:gd name="connsiteY23" fmla="*/ 10406864 h 10754714"/>
                <a:gd name="connsiteX24" fmla="*/ 562933 w 4965117"/>
                <a:gd name="connsiteY24" fmla="*/ 10389280 h 10754714"/>
                <a:gd name="connsiteX25" fmla="*/ 510179 w 4965117"/>
                <a:gd name="connsiteY25" fmla="*/ 10266188 h 10754714"/>
                <a:gd name="connsiteX26" fmla="*/ 457425 w 4965117"/>
                <a:gd name="connsiteY26" fmla="*/ 10195849 h 10754714"/>
                <a:gd name="connsiteX27" fmla="*/ 369502 w 4965117"/>
                <a:gd name="connsiteY27" fmla="*/ 10072757 h 10754714"/>
                <a:gd name="connsiteX28" fmla="*/ 351917 w 4965117"/>
                <a:gd name="connsiteY28" fmla="*/ 9756234 h 10754714"/>
                <a:gd name="connsiteX29" fmla="*/ 422256 w 4965117"/>
                <a:gd name="connsiteY29" fmla="*/ 9562803 h 10754714"/>
                <a:gd name="connsiteX30" fmla="*/ 422256 w 4965117"/>
                <a:gd name="connsiteY30" fmla="*/ 9527634 h 10754714"/>
                <a:gd name="connsiteX31" fmla="*/ 527763 w 4965117"/>
                <a:gd name="connsiteY31" fmla="*/ 9685895 h 10754714"/>
                <a:gd name="connsiteX32" fmla="*/ 510179 w 4965117"/>
                <a:gd name="connsiteY32" fmla="*/ 9844157 h 10754714"/>
                <a:gd name="connsiteX33" fmla="*/ 492594 w 4965117"/>
                <a:gd name="connsiteY33" fmla="*/ 10002418 h 10754714"/>
                <a:gd name="connsiteX34" fmla="*/ 492594 w 4965117"/>
                <a:gd name="connsiteY34" fmla="*/ 10072757 h 10754714"/>
                <a:gd name="connsiteX35" fmla="*/ 562933 w 4965117"/>
                <a:gd name="connsiteY35" fmla="*/ 10090341 h 10754714"/>
                <a:gd name="connsiteX36" fmla="*/ 615686 w 4965117"/>
                <a:gd name="connsiteY36" fmla="*/ 9844157 h 10754714"/>
                <a:gd name="connsiteX37" fmla="*/ 615686 w 4965117"/>
                <a:gd name="connsiteY37" fmla="*/ 9580388 h 10754714"/>
                <a:gd name="connsiteX38" fmla="*/ 562933 w 4965117"/>
                <a:gd name="connsiteY38" fmla="*/ 9228695 h 10754714"/>
                <a:gd name="connsiteX39" fmla="*/ 527763 w 4965117"/>
                <a:gd name="connsiteY39" fmla="*/ 9000095 h 10754714"/>
                <a:gd name="connsiteX40" fmla="*/ 492594 w 4965117"/>
                <a:gd name="connsiteY40" fmla="*/ 8771495 h 10754714"/>
                <a:gd name="connsiteX41" fmla="*/ 562933 w 4965117"/>
                <a:gd name="connsiteY41" fmla="*/ 8490141 h 10754714"/>
                <a:gd name="connsiteX42" fmla="*/ 502642 w 4965117"/>
                <a:gd name="connsiteY42" fmla="*/ 8128400 h 10754714"/>
                <a:gd name="connsiteX43" fmla="*/ 974382 w 4965117"/>
                <a:gd name="connsiteY43" fmla="*/ 6406581 h 10754714"/>
                <a:gd name="connsiteX44" fmla="*/ 1067405 w 4965117"/>
                <a:gd name="connsiteY44" fmla="*/ 5523365 h 10754714"/>
                <a:gd name="connsiteX45" fmla="*/ 1093998 w 4965117"/>
                <a:gd name="connsiteY45" fmla="*/ 5025719 h 10754714"/>
                <a:gd name="connsiteX46" fmla="*/ 1130115 w 4965117"/>
                <a:gd name="connsiteY46" fmla="*/ 5097781 h 10754714"/>
                <a:gd name="connsiteX47" fmla="*/ 1207423 w 4965117"/>
                <a:gd name="connsiteY47" fmla="*/ 5550695 h 10754714"/>
                <a:gd name="connsiteX48" fmla="*/ 1325236 w 4965117"/>
                <a:gd name="connsiteY48" fmla="*/ 6216246 h 10754714"/>
                <a:gd name="connsiteX49" fmla="*/ 1193086 w 4965117"/>
                <a:gd name="connsiteY49" fmla="*/ 6648629 h 10754714"/>
                <a:gd name="connsiteX50" fmla="*/ 822515 w 4965117"/>
                <a:gd name="connsiteY50" fmla="*/ 7682873 h 10754714"/>
                <a:gd name="connsiteX51" fmla="*/ 698306 w 4965117"/>
                <a:gd name="connsiteY51" fmla="*/ 8704786 h 10754714"/>
                <a:gd name="connsiteX52" fmla="*/ 861871 w 4965117"/>
                <a:gd name="connsiteY52" fmla="*/ 9773818 h 10754714"/>
                <a:gd name="connsiteX53" fmla="*/ 1020133 w 4965117"/>
                <a:gd name="connsiteY53" fmla="*/ 10512372 h 10754714"/>
                <a:gd name="connsiteX54" fmla="*/ 1090471 w 4965117"/>
                <a:gd name="connsiteY54" fmla="*/ 10723388 h 10754714"/>
                <a:gd name="connsiteX55" fmla="*/ 1178394 w 4965117"/>
                <a:gd name="connsiteY55" fmla="*/ 10723388 h 10754714"/>
                <a:gd name="connsiteX56" fmla="*/ 1948698 w 4965117"/>
                <a:gd name="connsiteY56" fmla="*/ 10748788 h 10754714"/>
                <a:gd name="connsiteX57" fmla="*/ 2338979 w 4965117"/>
                <a:gd name="connsiteY57" fmla="*/ 10731203 h 10754714"/>
                <a:gd name="connsiteX58" fmla="*/ 2356563 w 4965117"/>
                <a:gd name="connsiteY58" fmla="*/ 9914495 h 10754714"/>
                <a:gd name="connsiteX59" fmla="*/ 2338979 w 4965117"/>
                <a:gd name="connsiteY59" fmla="*/ 9351788 h 10754714"/>
                <a:gd name="connsiteX60" fmla="*/ 2310160 w 4965117"/>
                <a:gd name="connsiteY60" fmla="*/ 8936107 h 10754714"/>
                <a:gd name="connsiteX61" fmla="*/ 2479656 w 4965117"/>
                <a:gd name="connsiteY61" fmla="*/ 8947341 h 10754714"/>
                <a:gd name="connsiteX62" fmla="*/ 2549994 w 4965117"/>
                <a:gd name="connsiteY62" fmla="*/ 8964926 h 10754714"/>
                <a:gd name="connsiteX63" fmla="*/ 2532410 w 4965117"/>
                <a:gd name="connsiteY63" fmla="*/ 9175941 h 10754714"/>
                <a:gd name="connsiteX64" fmla="*/ 2497240 w 4965117"/>
                <a:gd name="connsiteY64" fmla="*/ 9685895 h 10754714"/>
                <a:gd name="connsiteX65" fmla="*/ 2514825 w 4965117"/>
                <a:gd name="connsiteY65" fmla="*/ 10740972 h 10754714"/>
                <a:gd name="connsiteX66" fmla="*/ 2757590 w 4965117"/>
                <a:gd name="connsiteY66" fmla="*/ 10742438 h 10754714"/>
                <a:gd name="connsiteX67" fmla="*/ 3499563 w 4965117"/>
                <a:gd name="connsiteY67" fmla="*/ 10740972 h 10754714"/>
                <a:gd name="connsiteX68" fmla="*/ 3820483 w 4965117"/>
                <a:gd name="connsiteY68" fmla="*/ 10724853 h 10754714"/>
                <a:gd name="connsiteX69" fmla="*/ 3863467 w 4965117"/>
                <a:gd name="connsiteY69" fmla="*/ 10651095 h 10754714"/>
                <a:gd name="connsiteX70" fmla="*/ 3914756 w 4965117"/>
                <a:gd name="connsiteY70" fmla="*/ 10276934 h 10754714"/>
                <a:gd name="connsiteX71" fmla="*/ 4117956 w 4965117"/>
                <a:gd name="connsiteY71" fmla="*/ 9082645 h 10754714"/>
                <a:gd name="connsiteX72" fmla="*/ 4170011 w 4965117"/>
                <a:gd name="connsiteY72" fmla="*/ 8647566 h 10754714"/>
                <a:gd name="connsiteX73" fmla="*/ 4161486 w 4965117"/>
                <a:gd name="connsiteY73" fmla="*/ 7988815 h 10754714"/>
                <a:gd name="connsiteX74" fmla="*/ 4048340 w 4965117"/>
                <a:gd name="connsiteY74" fmla="*/ 7278630 h 10754714"/>
                <a:gd name="connsiteX75" fmla="*/ 3752447 w 4965117"/>
                <a:gd name="connsiteY75" fmla="*/ 6620032 h 10754714"/>
                <a:gd name="connsiteX76" fmla="*/ 3576297 w 4965117"/>
                <a:gd name="connsiteY76" fmla="*/ 6197379 h 10754714"/>
                <a:gd name="connsiteX77" fmla="*/ 3622656 w 4965117"/>
                <a:gd name="connsiteY77" fmla="*/ 5799695 h 10754714"/>
                <a:gd name="connsiteX78" fmla="*/ 3692994 w 4965117"/>
                <a:gd name="connsiteY78" fmla="*/ 5307326 h 10754714"/>
                <a:gd name="connsiteX79" fmla="*/ 3710579 w 4965117"/>
                <a:gd name="connsiteY79" fmla="*/ 5025972 h 10754714"/>
                <a:gd name="connsiteX80" fmla="*/ 3734304 w 4965117"/>
                <a:gd name="connsiteY80" fmla="*/ 5274111 h 10754714"/>
                <a:gd name="connsiteX81" fmla="*/ 3766752 w 4965117"/>
                <a:gd name="connsiteY81" fmla="*/ 5969680 h 10754714"/>
                <a:gd name="connsiteX82" fmla="*/ 3779452 w 4965117"/>
                <a:gd name="connsiteY82" fmla="*/ 6297438 h 10754714"/>
                <a:gd name="connsiteX83" fmla="*/ 3921594 w 4965117"/>
                <a:gd name="connsiteY83" fmla="*/ 6889941 h 10754714"/>
                <a:gd name="connsiteX84" fmla="*/ 4079856 w 4965117"/>
                <a:gd name="connsiteY84" fmla="*/ 7452649 h 10754714"/>
                <a:gd name="connsiteX85" fmla="*/ 4417591 w 4965117"/>
                <a:gd name="connsiteY85" fmla="*/ 8224698 h 10754714"/>
                <a:gd name="connsiteX86" fmla="*/ 4337935 w 4965117"/>
                <a:gd name="connsiteY86" fmla="*/ 8527032 h 10754714"/>
                <a:gd name="connsiteX87" fmla="*/ 4272671 w 4965117"/>
                <a:gd name="connsiteY87" fmla="*/ 8716702 h 10754714"/>
                <a:gd name="connsiteX88" fmla="*/ 4268251 w 4965117"/>
                <a:gd name="connsiteY88" fmla="*/ 9049790 h 10754714"/>
                <a:gd name="connsiteX89" fmla="*/ 4245703 w 4965117"/>
                <a:gd name="connsiteY89" fmla="*/ 9317996 h 10754714"/>
                <a:gd name="connsiteX90" fmla="*/ 4275114 w 4965117"/>
                <a:gd name="connsiteY90" fmla="*/ 9363254 h 10754714"/>
                <a:gd name="connsiteX91" fmla="*/ 4346016 w 4965117"/>
                <a:gd name="connsiteY91" fmla="*/ 9349959 h 10754714"/>
                <a:gd name="connsiteX92" fmla="*/ 4446670 w 4965117"/>
                <a:gd name="connsiteY92" fmla="*/ 9172774 h 10754714"/>
                <a:gd name="connsiteX93" fmla="*/ 4497369 w 4965117"/>
                <a:gd name="connsiteY93" fmla="*/ 8938864 h 10754714"/>
                <a:gd name="connsiteX94" fmla="*/ 4568712 w 4965117"/>
                <a:gd name="connsiteY94" fmla="*/ 8803648 h 10754714"/>
                <a:gd name="connsiteX95" fmla="*/ 4736775 w 4965117"/>
                <a:gd name="connsiteY95" fmla="*/ 8965943 h 10754714"/>
                <a:gd name="connsiteX96" fmla="*/ 4616605 w 4965117"/>
                <a:gd name="connsiteY96" fmla="*/ 9388144 h 10754714"/>
                <a:gd name="connsiteX97" fmla="*/ 4456047 w 4965117"/>
                <a:gd name="connsiteY97" fmla="*/ 9599160 h 10754714"/>
                <a:gd name="connsiteX98" fmla="*/ 4381796 w 4965117"/>
                <a:gd name="connsiteY98" fmla="*/ 9715307 h 10754714"/>
                <a:gd name="connsiteX99" fmla="*/ 4463665 w 4965117"/>
                <a:gd name="connsiteY99" fmla="*/ 9751115 h 10754714"/>
                <a:gd name="connsiteX100" fmla="*/ 4839240 w 4965117"/>
                <a:gd name="connsiteY100" fmla="*/ 9406112 h 10754714"/>
                <a:gd name="connsiteX101" fmla="*/ 4919657 w 4965117"/>
                <a:gd name="connsiteY101" fmla="*/ 9169971 h 10754714"/>
                <a:gd name="connsiteX102" fmla="*/ 4955131 w 4965117"/>
                <a:gd name="connsiteY102" fmla="*/ 8962035 h 10754714"/>
                <a:gd name="connsiteX103" fmla="*/ 4953488 w 4965117"/>
                <a:gd name="connsiteY103" fmla="*/ 8787763 h 10754714"/>
                <a:gd name="connsiteX104" fmla="*/ 4824201 w 4965117"/>
                <a:gd name="connsiteY104" fmla="*/ 8405010 h 10754714"/>
                <a:gd name="connsiteX105" fmla="*/ 4720438 w 4965117"/>
                <a:gd name="connsiteY105" fmla="*/ 7442321 h 10754714"/>
                <a:gd name="connsiteX106" fmla="*/ 4705086 w 4965117"/>
                <a:gd name="connsiteY106" fmla="*/ 6839978 h 10754714"/>
                <a:gd name="connsiteX107" fmla="*/ 4633144 w 4965117"/>
                <a:gd name="connsiteY107" fmla="*/ 6291786 h 10754714"/>
                <a:gd name="connsiteX108" fmla="*/ 4509423 w 4965117"/>
                <a:gd name="connsiteY108" fmla="*/ 5707864 h 10754714"/>
                <a:gd name="connsiteX109" fmla="*/ 4468950 w 4965117"/>
                <a:gd name="connsiteY109" fmla="*/ 4447075 h 10754714"/>
                <a:gd name="connsiteX110" fmla="*/ 4486334 w 4965117"/>
                <a:gd name="connsiteY110" fmla="*/ 3700756 h 10754714"/>
                <a:gd name="connsiteX111" fmla="*/ 4249079 w 4965117"/>
                <a:gd name="connsiteY111" fmla="*/ 3250383 h 10754714"/>
                <a:gd name="connsiteX112" fmla="*/ 3999320 w 4965117"/>
                <a:gd name="connsiteY112" fmla="*/ 3044455 h 10754714"/>
                <a:gd name="connsiteX113" fmla="*/ 3678324 w 4965117"/>
                <a:gd name="connsiteY113" fmla="*/ 2912933 h 10754714"/>
                <a:gd name="connsiteX114" fmla="*/ 3402429 w 4965117"/>
                <a:gd name="connsiteY114" fmla="*/ 2746113 h 10754714"/>
                <a:gd name="connsiteX115" fmla="*/ 3024779 w 4965117"/>
                <a:gd name="connsiteY115" fmla="*/ 2528957 h 10754714"/>
                <a:gd name="connsiteX116" fmla="*/ 2932566 w 4965117"/>
                <a:gd name="connsiteY116" fmla="*/ 2231809 h 10754714"/>
                <a:gd name="connsiteX117" fmla="*/ 2940426 w 4965117"/>
                <a:gd name="connsiteY117" fmla="*/ 1958709 h 10754714"/>
                <a:gd name="connsiteX118" fmla="*/ 3087631 w 4965117"/>
                <a:gd name="connsiteY118" fmla="*/ 1962420 h 10754714"/>
                <a:gd name="connsiteX119" fmla="*/ 3308412 w 4965117"/>
                <a:gd name="connsiteY119" fmla="*/ 2007437 h 10754714"/>
                <a:gd name="connsiteX120" fmla="*/ 3380634 w 4965117"/>
                <a:gd name="connsiteY120" fmla="*/ 1815438 h 10754714"/>
                <a:gd name="connsiteX121" fmla="*/ 3432360 w 4965117"/>
                <a:gd name="connsiteY121" fmla="*/ 1750548 h 10754714"/>
                <a:gd name="connsiteX122" fmla="*/ 3485784 w 4965117"/>
                <a:gd name="connsiteY122" fmla="*/ 1690329 h 10754714"/>
                <a:gd name="connsiteX123" fmla="*/ 3439004 w 4965117"/>
                <a:gd name="connsiteY123" fmla="*/ 1631133 h 10754714"/>
                <a:gd name="connsiteX124" fmla="*/ 3365938 w 4965117"/>
                <a:gd name="connsiteY124" fmla="*/ 1619405 h 10754714"/>
                <a:gd name="connsiteX125" fmla="*/ 3477932 w 4965117"/>
                <a:gd name="connsiteY125" fmla="*/ 1610647 h 10754714"/>
                <a:gd name="connsiteX126" fmla="*/ 3518349 w 4965117"/>
                <a:gd name="connsiteY126" fmla="*/ 1565149 h 10754714"/>
                <a:gd name="connsiteX127" fmla="*/ 3503574 w 4965117"/>
                <a:gd name="connsiteY127" fmla="*/ 1494543 h 10754714"/>
                <a:gd name="connsiteX128" fmla="*/ 3500145 w 4965117"/>
                <a:gd name="connsiteY128" fmla="*/ 1378545 h 10754714"/>
                <a:gd name="connsiteX129" fmla="*/ 3603161 w 4965117"/>
                <a:gd name="connsiteY129" fmla="*/ 1363631 h 10754714"/>
                <a:gd name="connsiteX130" fmla="*/ 3675904 w 4965117"/>
                <a:gd name="connsiteY130" fmla="*/ 1325671 h 10754714"/>
                <a:gd name="connsiteX131" fmla="*/ 3712134 w 4965117"/>
                <a:gd name="connsiteY131" fmla="*/ 1250378 h 10754714"/>
                <a:gd name="connsiteX132" fmla="*/ 3641346 w 4965117"/>
                <a:gd name="connsiteY132" fmla="*/ 1169402 h 10754714"/>
                <a:gd name="connsiteX133" fmla="*/ 3571294 w 4965117"/>
                <a:gd name="connsiteY133" fmla="*/ 1072201 h 10754714"/>
                <a:gd name="connsiteX134" fmla="*/ 3497984 w 4965117"/>
                <a:gd name="connsiteY134" fmla="*/ 916919 h 10754714"/>
                <a:gd name="connsiteX135" fmla="*/ 3535692 w 4965117"/>
                <a:gd name="connsiteY135" fmla="*/ 753285 h 10754714"/>
                <a:gd name="connsiteX136" fmla="*/ 3540116 w 4965117"/>
                <a:gd name="connsiteY136" fmla="*/ 414462 h 10754714"/>
                <a:gd name="connsiteX137" fmla="*/ 3230480 w 4965117"/>
                <a:gd name="connsiteY137" fmla="*/ 125796 h 10754714"/>
                <a:gd name="connsiteX138" fmla="*/ 2731150 w 4965117"/>
                <a:gd name="connsiteY138" fmla="*/ 9659 h 10754714"/>
                <a:gd name="connsiteX139" fmla="*/ 2127852 w 4965117"/>
                <a:gd name="connsiteY139" fmla="*/ 37014 h 10754714"/>
                <a:gd name="connsiteX140" fmla="*/ 1776271 w 4965117"/>
                <a:gd name="connsiteY140" fmla="*/ 278126 h 10754714"/>
                <a:gd name="connsiteX141" fmla="*/ 1639257 w 4965117"/>
                <a:gd name="connsiteY141" fmla="*/ 602343 h 10754714"/>
                <a:gd name="connsiteX142" fmla="*/ 1628634 w 4965117"/>
                <a:gd name="connsiteY142" fmla="*/ 1121429 h 10754714"/>
                <a:gd name="connsiteX143" fmla="*/ 1852730 w 4965117"/>
                <a:gd name="connsiteY143" fmla="*/ 1530531 h 10754714"/>
                <a:gd name="connsiteX144" fmla="*/ 2061231 w 4965117"/>
                <a:gd name="connsiteY144" fmla="*/ 1763495 h 10754714"/>
                <a:gd name="connsiteX145" fmla="*/ 2082540 w 4965117"/>
                <a:gd name="connsiteY145" fmla="*/ 2078352 h 10754714"/>
                <a:gd name="connsiteX146" fmla="*/ 2004871 w 4965117"/>
                <a:gd name="connsiteY146" fmla="*/ 2423449 h 10754714"/>
                <a:gd name="connsiteX147" fmla="*/ 1562185 w 4965117"/>
                <a:gd name="connsiteY147" fmla="*/ 2723226 h 10754714"/>
                <a:gd name="connsiteX148" fmla="*/ 1139317 w 4965117"/>
                <a:gd name="connsiteY148" fmla="*/ 2931170 h 10754714"/>
                <a:gd name="connsiteX0" fmla="*/ 1139317 w 4965117"/>
                <a:gd name="connsiteY0" fmla="*/ 2931170 h 10754714"/>
                <a:gd name="connsiteX1" fmla="*/ 521192 w 4965117"/>
                <a:gd name="connsiteY1" fmla="*/ 3258731 h 10754714"/>
                <a:gd name="connsiteX2" fmla="*/ 332099 w 4965117"/>
                <a:gd name="connsiteY2" fmla="*/ 4073332 h 10754714"/>
                <a:gd name="connsiteX3" fmla="*/ 354011 w 4965117"/>
                <a:gd name="connsiteY3" fmla="*/ 5051233 h 10754714"/>
                <a:gd name="connsiteX4" fmla="*/ 305583 w 4965117"/>
                <a:gd name="connsiteY4" fmla="*/ 5637805 h 10754714"/>
                <a:gd name="connsiteX5" fmla="*/ 145298 w 4965117"/>
                <a:gd name="connsiteY5" fmla="*/ 6479982 h 10754714"/>
                <a:gd name="connsiteX6" fmla="*/ 95824 w 4965117"/>
                <a:gd name="connsiteY6" fmla="*/ 7343234 h 10754714"/>
                <a:gd name="connsiteX7" fmla="*/ 83682 w 4965117"/>
                <a:gd name="connsiteY7" fmla="*/ 7974605 h 10754714"/>
                <a:gd name="connsiteX8" fmla="*/ 51583 w 4965117"/>
                <a:gd name="connsiteY8" fmla="*/ 8241724 h 10754714"/>
                <a:gd name="connsiteX9" fmla="*/ 51583 w 4965117"/>
                <a:gd name="connsiteY9" fmla="*/ 8511634 h 10754714"/>
                <a:gd name="connsiteX10" fmla="*/ 158486 w 4965117"/>
                <a:gd name="connsiteY10" fmla="*/ 8665988 h 10754714"/>
                <a:gd name="connsiteX11" fmla="*/ 105733 w 4965117"/>
                <a:gd name="connsiteY11" fmla="*/ 8718741 h 10754714"/>
                <a:gd name="connsiteX12" fmla="*/ 193656 w 4965117"/>
                <a:gd name="connsiteY12" fmla="*/ 8789080 h 10754714"/>
                <a:gd name="connsiteX13" fmla="*/ 211240 w 4965117"/>
                <a:gd name="connsiteY13" fmla="*/ 8859418 h 10754714"/>
                <a:gd name="connsiteX14" fmla="*/ 211240 w 4965117"/>
                <a:gd name="connsiteY14" fmla="*/ 8912172 h 10754714"/>
                <a:gd name="connsiteX15" fmla="*/ 158486 w 4965117"/>
                <a:gd name="connsiteY15" fmla="*/ 8982511 h 10754714"/>
                <a:gd name="connsiteX16" fmla="*/ 105733 w 4965117"/>
                <a:gd name="connsiteY16" fmla="*/ 9088018 h 10754714"/>
                <a:gd name="connsiteX17" fmla="*/ 52979 w 4965117"/>
                <a:gd name="connsiteY17" fmla="*/ 9422126 h 10754714"/>
                <a:gd name="connsiteX18" fmla="*/ 225 w 4965117"/>
                <a:gd name="connsiteY18" fmla="*/ 9685895 h 10754714"/>
                <a:gd name="connsiteX19" fmla="*/ 35394 w 4965117"/>
                <a:gd name="connsiteY19" fmla="*/ 9808988 h 10754714"/>
                <a:gd name="connsiteX20" fmla="*/ 70563 w 4965117"/>
                <a:gd name="connsiteY20" fmla="*/ 9967249 h 10754714"/>
                <a:gd name="connsiteX21" fmla="*/ 228825 w 4965117"/>
                <a:gd name="connsiteY21" fmla="*/ 10213434 h 10754714"/>
                <a:gd name="connsiteX22" fmla="*/ 422256 w 4965117"/>
                <a:gd name="connsiteY22" fmla="*/ 10389280 h 10754714"/>
                <a:gd name="connsiteX23" fmla="*/ 527763 w 4965117"/>
                <a:gd name="connsiteY23" fmla="*/ 10406864 h 10754714"/>
                <a:gd name="connsiteX24" fmla="*/ 562933 w 4965117"/>
                <a:gd name="connsiteY24" fmla="*/ 10389280 h 10754714"/>
                <a:gd name="connsiteX25" fmla="*/ 510179 w 4965117"/>
                <a:gd name="connsiteY25" fmla="*/ 10266188 h 10754714"/>
                <a:gd name="connsiteX26" fmla="*/ 457425 w 4965117"/>
                <a:gd name="connsiteY26" fmla="*/ 10195849 h 10754714"/>
                <a:gd name="connsiteX27" fmla="*/ 369502 w 4965117"/>
                <a:gd name="connsiteY27" fmla="*/ 10072757 h 10754714"/>
                <a:gd name="connsiteX28" fmla="*/ 351917 w 4965117"/>
                <a:gd name="connsiteY28" fmla="*/ 9756234 h 10754714"/>
                <a:gd name="connsiteX29" fmla="*/ 422256 w 4965117"/>
                <a:gd name="connsiteY29" fmla="*/ 9562803 h 10754714"/>
                <a:gd name="connsiteX30" fmla="*/ 422256 w 4965117"/>
                <a:gd name="connsiteY30" fmla="*/ 9527634 h 10754714"/>
                <a:gd name="connsiteX31" fmla="*/ 527763 w 4965117"/>
                <a:gd name="connsiteY31" fmla="*/ 9685895 h 10754714"/>
                <a:gd name="connsiteX32" fmla="*/ 510179 w 4965117"/>
                <a:gd name="connsiteY32" fmla="*/ 9844157 h 10754714"/>
                <a:gd name="connsiteX33" fmla="*/ 492594 w 4965117"/>
                <a:gd name="connsiteY33" fmla="*/ 10002418 h 10754714"/>
                <a:gd name="connsiteX34" fmla="*/ 492594 w 4965117"/>
                <a:gd name="connsiteY34" fmla="*/ 10072757 h 10754714"/>
                <a:gd name="connsiteX35" fmla="*/ 562933 w 4965117"/>
                <a:gd name="connsiteY35" fmla="*/ 10090341 h 10754714"/>
                <a:gd name="connsiteX36" fmla="*/ 615686 w 4965117"/>
                <a:gd name="connsiteY36" fmla="*/ 9844157 h 10754714"/>
                <a:gd name="connsiteX37" fmla="*/ 615686 w 4965117"/>
                <a:gd name="connsiteY37" fmla="*/ 9580388 h 10754714"/>
                <a:gd name="connsiteX38" fmla="*/ 562933 w 4965117"/>
                <a:gd name="connsiteY38" fmla="*/ 9228695 h 10754714"/>
                <a:gd name="connsiteX39" fmla="*/ 527763 w 4965117"/>
                <a:gd name="connsiteY39" fmla="*/ 9000095 h 10754714"/>
                <a:gd name="connsiteX40" fmla="*/ 492594 w 4965117"/>
                <a:gd name="connsiteY40" fmla="*/ 8771495 h 10754714"/>
                <a:gd name="connsiteX41" fmla="*/ 562933 w 4965117"/>
                <a:gd name="connsiteY41" fmla="*/ 8490141 h 10754714"/>
                <a:gd name="connsiteX42" fmla="*/ 502642 w 4965117"/>
                <a:gd name="connsiteY42" fmla="*/ 8128400 h 10754714"/>
                <a:gd name="connsiteX43" fmla="*/ 974382 w 4965117"/>
                <a:gd name="connsiteY43" fmla="*/ 6406581 h 10754714"/>
                <a:gd name="connsiteX44" fmla="*/ 1067405 w 4965117"/>
                <a:gd name="connsiteY44" fmla="*/ 5523365 h 10754714"/>
                <a:gd name="connsiteX45" fmla="*/ 1093998 w 4965117"/>
                <a:gd name="connsiteY45" fmla="*/ 5025719 h 10754714"/>
                <a:gd name="connsiteX46" fmla="*/ 1130115 w 4965117"/>
                <a:gd name="connsiteY46" fmla="*/ 5097781 h 10754714"/>
                <a:gd name="connsiteX47" fmla="*/ 1207423 w 4965117"/>
                <a:gd name="connsiteY47" fmla="*/ 5550695 h 10754714"/>
                <a:gd name="connsiteX48" fmla="*/ 1325236 w 4965117"/>
                <a:gd name="connsiteY48" fmla="*/ 6216246 h 10754714"/>
                <a:gd name="connsiteX49" fmla="*/ 1193086 w 4965117"/>
                <a:gd name="connsiteY49" fmla="*/ 6648629 h 10754714"/>
                <a:gd name="connsiteX50" fmla="*/ 822515 w 4965117"/>
                <a:gd name="connsiteY50" fmla="*/ 7682873 h 10754714"/>
                <a:gd name="connsiteX51" fmla="*/ 698306 w 4965117"/>
                <a:gd name="connsiteY51" fmla="*/ 8704786 h 10754714"/>
                <a:gd name="connsiteX52" fmla="*/ 861871 w 4965117"/>
                <a:gd name="connsiteY52" fmla="*/ 9773818 h 10754714"/>
                <a:gd name="connsiteX53" fmla="*/ 1020133 w 4965117"/>
                <a:gd name="connsiteY53" fmla="*/ 10512372 h 10754714"/>
                <a:gd name="connsiteX54" fmla="*/ 1090471 w 4965117"/>
                <a:gd name="connsiteY54" fmla="*/ 10723388 h 10754714"/>
                <a:gd name="connsiteX55" fmla="*/ 1178394 w 4965117"/>
                <a:gd name="connsiteY55" fmla="*/ 10723388 h 10754714"/>
                <a:gd name="connsiteX56" fmla="*/ 1948698 w 4965117"/>
                <a:gd name="connsiteY56" fmla="*/ 10748788 h 10754714"/>
                <a:gd name="connsiteX57" fmla="*/ 2338979 w 4965117"/>
                <a:gd name="connsiteY57" fmla="*/ 10731203 h 10754714"/>
                <a:gd name="connsiteX58" fmla="*/ 2356563 w 4965117"/>
                <a:gd name="connsiteY58" fmla="*/ 9914495 h 10754714"/>
                <a:gd name="connsiteX59" fmla="*/ 2338979 w 4965117"/>
                <a:gd name="connsiteY59" fmla="*/ 9351788 h 10754714"/>
                <a:gd name="connsiteX60" fmla="*/ 2310160 w 4965117"/>
                <a:gd name="connsiteY60" fmla="*/ 8936107 h 10754714"/>
                <a:gd name="connsiteX61" fmla="*/ 2479656 w 4965117"/>
                <a:gd name="connsiteY61" fmla="*/ 8947341 h 10754714"/>
                <a:gd name="connsiteX62" fmla="*/ 2549994 w 4965117"/>
                <a:gd name="connsiteY62" fmla="*/ 8964926 h 10754714"/>
                <a:gd name="connsiteX63" fmla="*/ 2532410 w 4965117"/>
                <a:gd name="connsiteY63" fmla="*/ 9175941 h 10754714"/>
                <a:gd name="connsiteX64" fmla="*/ 2497240 w 4965117"/>
                <a:gd name="connsiteY64" fmla="*/ 9685895 h 10754714"/>
                <a:gd name="connsiteX65" fmla="*/ 2514825 w 4965117"/>
                <a:gd name="connsiteY65" fmla="*/ 10740972 h 10754714"/>
                <a:gd name="connsiteX66" fmla="*/ 2757590 w 4965117"/>
                <a:gd name="connsiteY66" fmla="*/ 10742438 h 10754714"/>
                <a:gd name="connsiteX67" fmla="*/ 3499563 w 4965117"/>
                <a:gd name="connsiteY67" fmla="*/ 10740972 h 10754714"/>
                <a:gd name="connsiteX68" fmla="*/ 3820483 w 4965117"/>
                <a:gd name="connsiteY68" fmla="*/ 10724853 h 10754714"/>
                <a:gd name="connsiteX69" fmla="*/ 3863467 w 4965117"/>
                <a:gd name="connsiteY69" fmla="*/ 10651095 h 10754714"/>
                <a:gd name="connsiteX70" fmla="*/ 3914756 w 4965117"/>
                <a:gd name="connsiteY70" fmla="*/ 10276934 h 10754714"/>
                <a:gd name="connsiteX71" fmla="*/ 4117956 w 4965117"/>
                <a:gd name="connsiteY71" fmla="*/ 9082645 h 10754714"/>
                <a:gd name="connsiteX72" fmla="*/ 4170011 w 4965117"/>
                <a:gd name="connsiteY72" fmla="*/ 8647566 h 10754714"/>
                <a:gd name="connsiteX73" fmla="*/ 4161486 w 4965117"/>
                <a:gd name="connsiteY73" fmla="*/ 7988815 h 10754714"/>
                <a:gd name="connsiteX74" fmla="*/ 4048340 w 4965117"/>
                <a:gd name="connsiteY74" fmla="*/ 7278630 h 10754714"/>
                <a:gd name="connsiteX75" fmla="*/ 3752447 w 4965117"/>
                <a:gd name="connsiteY75" fmla="*/ 6620032 h 10754714"/>
                <a:gd name="connsiteX76" fmla="*/ 3576297 w 4965117"/>
                <a:gd name="connsiteY76" fmla="*/ 6197379 h 10754714"/>
                <a:gd name="connsiteX77" fmla="*/ 3622656 w 4965117"/>
                <a:gd name="connsiteY77" fmla="*/ 5799695 h 10754714"/>
                <a:gd name="connsiteX78" fmla="*/ 3692994 w 4965117"/>
                <a:gd name="connsiteY78" fmla="*/ 5307326 h 10754714"/>
                <a:gd name="connsiteX79" fmla="*/ 3710579 w 4965117"/>
                <a:gd name="connsiteY79" fmla="*/ 5025972 h 10754714"/>
                <a:gd name="connsiteX80" fmla="*/ 3734304 w 4965117"/>
                <a:gd name="connsiteY80" fmla="*/ 5274111 h 10754714"/>
                <a:gd name="connsiteX81" fmla="*/ 3766752 w 4965117"/>
                <a:gd name="connsiteY81" fmla="*/ 5969680 h 10754714"/>
                <a:gd name="connsiteX82" fmla="*/ 3779452 w 4965117"/>
                <a:gd name="connsiteY82" fmla="*/ 6297438 h 10754714"/>
                <a:gd name="connsiteX83" fmla="*/ 3921594 w 4965117"/>
                <a:gd name="connsiteY83" fmla="*/ 6889941 h 10754714"/>
                <a:gd name="connsiteX84" fmla="*/ 4079856 w 4965117"/>
                <a:gd name="connsiteY84" fmla="*/ 7452649 h 10754714"/>
                <a:gd name="connsiteX85" fmla="*/ 4417591 w 4965117"/>
                <a:gd name="connsiteY85" fmla="*/ 8224698 h 10754714"/>
                <a:gd name="connsiteX86" fmla="*/ 4337935 w 4965117"/>
                <a:gd name="connsiteY86" fmla="*/ 8527032 h 10754714"/>
                <a:gd name="connsiteX87" fmla="*/ 4272671 w 4965117"/>
                <a:gd name="connsiteY87" fmla="*/ 8716702 h 10754714"/>
                <a:gd name="connsiteX88" fmla="*/ 4268251 w 4965117"/>
                <a:gd name="connsiteY88" fmla="*/ 9049790 h 10754714"/>
                <a:gd name="connsiteX89" fmla="*/ 4245703 w 4965117"/>
                <a:gd name="connsiteY89" fmla="*/ 9317996 h 10754714"/>
                <a:gd name="connsiteX90" fmla="*/ 4275114 w 4965117"/>
                <a:gd name="connsiteY90" fmla="*/ 9363254 h 10754714"/>
                <a:gd name="connsiteX91" fmla="*/ 4346016 w 4965117"/>
                <a:gd name="connsiteY91" fmla="*/ 9349959 h 10754714"/>
                <a:gd name="connsiteX92" fmla="*/ 4446670 w 4965117"/>
                <a:gd name="connsiteY92" fmla="*/ 9172774 h 10754714"/>
                <a:gd name="connsiteX93" fmla="*/ 4472430 w 4965117"/>
                <a:gd name="connsiteY93" fmla="*/ 8881777 h 10754714"/>
                <a:gd name="connsiteX94" fmla="*/ 4568712 w 4965117"/>
                <a:gd name="connsiteY94" fmla="*/ 8803648 h 10754714"/>
                <a:gd name="connsiteX95" fmla="*/ 4736775 w 4965117"/>
                <a:gd name="connsiteY95" fmla="*/ 8965943 h 10754714"/>
                <a:gd name="connsiteX96" fmla="*/ 4616605 w 4965117"/>
                <a:gd name="connsiteY96" fmla="*/ 9388144 h 10754714"/>
                <a:gd name="connsiteX97" fmla="*/ 4456047 w 4965117"/>
                <a:gd name="connsiteY97" fmla="*/ 9599160 h 10754714"/>
                <a:gd name="connsiteX98" fmla="*/ 4381796 w 4965117"/>
                <a:gd name="connsiteY98" fmla="*/ 9715307 h 10754714"/>
                <a:gd name="connsiteX99" fmla="*/ 4463665 w 4965117"/>
                <a:gd name="connsiteY99" fmla="*/ 9751115 h 10754714"/>
                <a:gd name="connsiteX100" fmla="*/ 4839240 w 4965117"/>
                <a:gd name="connsiteY100" fmla="*/ 9406112 h 10754714"/>
                <a:gd name="connsiteX101" fmla="*/ 4919657 w 4965117"/>
                <a:gd name="connsiteY101" fmla="*/ 9169971 h 10754714"/>
                <a:gd name="connsiteX102" fmla="*/ 4955131 w 4965117"/>
                <a:gd name="connsiteY102" fmla="*/ 8962035 h 10754714"/>
                <a:gd name="connsiteX103" fmla="*/ 4953488 w 4965117"/>
                <a:gd name="connsiteY103" fmla="*/ 8787763 h 10754714"/>
                <a:gd name="connsiteX104" fmla="*/ 4824201 w 4965117"/>
                <a:gd name="connsiteY104" fmla="*/ 8405010 h 10754714"/>
                <a:gd name="connsiteX105" fmla="*/ 4720438 w 4965117"/>
                <a:gd name="connsiteY105" fmla="*/ 7442321 h 10754714"/>
                <a:gd name="connsiteX106" fmla="*/ 4705086 w 4965117"/>
                <a:gd name="connsiteY106" fmla="*/ 6839978 h 10754714"/>
                <a:gd name="connsiteX107" fmla="*/ 4633144 w 4965117"/>
                <a:gd name="connsiteY107" fmla="*/ 6291786 h 10754714"/>
                <a:gd name="connsiteX108" fmla="*/ 4509423 w 4965117"/>
                <a:gd name="connsiteY108" fmla="*/ 5707864 h 10754714"/>
                <a:gd name="connsiteX109" fmla="*/ 4468950 w 4965117"/>
                <a:gd name="connsiteY109" fmla="*/ 4447075 h 10754714"/>
                <a:gd name="connsiteX110" fmla="*/ 4486334 w 4965117"/>
                <a:gd name="connsiteY110" fmla="*/ 3700756 h 10754714"/>
                <a:gd name="connsiteX111" fmla="*/ 4249079 w 4965117"/>
                <a:gd name="connsiteY111" fmla="*/ 3250383 h 10754714"/>
                <a:gd name="connsiteX112" fmla="*/ 3999320 w 4965117"/>
                <a:gd name="connsiteY112" fmla="*/ 3044455 h 10754714"/>
                <a:gd name="connsiteX113" fmla="*/ 3678324 w 4965117"/>
                <a:gd name="connsiteY113" fmla="*/ 2912933 h 10754714"/>
                <a:gd name="connsiteX114" fmla="*/ 3402429 w 4965117"/>
                <a:gd name="connsiteY114" fmla="*/ 2746113 h 10754714"/>
                <a:gd name="connsiteX115" fmla="*/ 3024779 w 4965117"/>
                <a:gd name="connsiteY115" fmla="*/ 2528957 h 10754714"/>
                <a:gd name="connsiteX116" fmla="*/ 2932566 w 4965117"/>
                <a:gd name="connsiteY116" fmla="*/ 2231809 h 10754714"/>
                <a:gd name="connsiteX117" fmla="*/ 2940426 w 4965117"/>
                <a:gd name="connsiteY117" fmla="*/ 1958709 h 10754714"/>
                <a:gd name="connsiteX118" fmla="*/ 3087631 w 4965117"/>
                <a:gd name="connsiteY118" fmla="*/ 1962420 h 10754714"/>
                <a:gd name="connsiteX119" fmla="*/ 3308412 w 4965117"/>
                <a:gd name="connsiteY119" fmla="*/ 2007437 h 10754714"/>
                <a:gd name="connsiteX120" fmla="*/ 3380634 w 4965117"/>
                <a:gd name="connsiteY120" fmla="*/ 1815438 h 10754714"/>
                <a:gd name="connsiteX121" fmla="*/ 3432360 w 4965117"/>
                <a:gd name="connsiteY121" fmla="*/ 1750548 h 10754714"/>
                <a:gd name="connsiteX122" fmla="*/ 3485784 w 4965117"/>
                <a:gd name="connsiteY122" fmla="*/ 1690329 h 10754714"/>
                <a:gd name="connsiteX123" fmla="*/ 3439004 w 4965117"/>
                <a:gd name="connsiteY123" fmla="*/ 1631133 h 10754714"/>
                <a:gd name="connsiteX124" fmla="*/ 3365938 w 4965117"/>
                <a:gd name="connsiteY124" fmla="*/ 1619405 h 10754714"/>
                <a:gd name="connsiteX125" fmla="*/ 3477932 w 4965117"/>
                <a:gd name="connsiteY125" fmla="*/ 1610647 h 10754714"/>
                <a:gd name="connsiteX126" fmla="*/ 3518349 w 4965117"/>
                <a:gd name="connsiteY126" fmla="*/ 1565149 h 10754714"/>
                <a:gd name="connsiteX127" fmla="*/ 3503574 w 4965117"/>
                <a:gd name="connsiteY127" fmla="*/ 1494543 h 10754714"/>
                <a:gd name="connsiteX128" fmla="*/ 3500145 w 4965117"/>
                <a:gd name="connsiteY128" fmla="*/ 1378545 h 10754714"/>
                <a:gd name="connsiteX129" fmla="*/ 3603161 w 4965117"/>
                <a:gd name="connsiteY129" fmla="*/ 1363631 h 10754714"/>
                <a:gd name="connsiteX130" fmla="*/ 3675904 w 4965117"/>
                <a:gd name="connsiteY130" fmla="*/ 1325671 h 10754714"/>
                <a:gd name="connsiteX131" fmla="*/ 3712134 w 4965117"/>
                <a:gd name="connsiteY131" fmla="*/ 1250378 h 10754714"/>
                <a:gd name="connsiteX132" fmla="*/ 3641346 w 4965117"/>
                <a:gd name="connsiteY132" fmla="*/ 1169402 h 10754714"/>
                <a:gd name="connsiteX133" fmla="*/ 3571294 w 4965117"/>
                <a:gd name="connsiteY133" fmla="*/ 1072201 h 10754714"/>
                <a:gd name="connsiteX134" fmla="*/ 3497984 w 4965117"/>
                <a:gd name="connsiteY134" fmla="*/ 916919 h 10754714"/>
                <a:gd name="connsiteX135" fmla="*/ 3535692 w 4965117"/>
                <a:gd name="connsiteY135" fmla="*/ 753285 h 10754714"/>
                <a:gd name="connsiteX136" fmla="*/ 3540116 w 4965117"/>
                <a:gd name="connsiteY136" fmla="*/ 414462 h 10754714"/>
                <a:gd name="connsiteX137" fmla="*/ 3230480 w 4965117"/>
                <a:gd name="connsiteY137" fmla="*/ 125796 h 10754714"/>
                <a:gd name="connsiteX138" fmla="*/ 2731150 w 4965117"/>
                <a:gd name="connsiteY138" fmla="*/ 9659 h 10754714"/>
                <a:gd name="connsiteX139" fmla="*/ 2127852 w 4965117"/>
                <a:gd name="connsiteY139" fmla="*/ 37014 h 10754714"/>
                <a:gd name="connsiteX140" fmla="*/ 1776271 w 4965117"/>
                <a:gd name="connsiteY140" fmla="*/ 278126 h 10754714"/>
                <a:gd name="connsiteX141" fmla="*/ 1639257 w 4965117"/>
                <a:gd name="connsiteY141" fmla="*/ 602343 h 10754714"/>
                <a:gd name="connsiteX142" fmla="*/ 1628634 w 4965117"/>
                <a:gd name="connsiteY142" fmla="*/ 1121429 h 10754714"/>
                <a:gd name="connsiteX143" fmla="*/ 1852730 w 4965117"/>
                <a:gd name="connsiteY143" fmla="*/ 1530531 h 10754714"/>
                <a:gd name="connsiteX144" fmla="*/ 2061231 w 4965117"/>
                <a:gd name="connsiteY144" fmla="*/ 1763495 h 10754714"/>
                <a:gd name="connsiteX145" fmla="*/ 2082540 w 4965117"/>
                <a:gd name="connsiteY145" fmla="*/ 2078352 h 10754714"/>
                <a:gd name="connsiteX146" fmla="*/ 2004871 w 4965117"/>
                <a:gd name="connsiteY146" fmla="*/ 2423449 h 10754714"/>
                <a:gd name="connsiteX147" fmla="*/ 1562185 w 4965117"/>
                <a:gd name="connsiteY147" fmla="*/ 2723226 h 10754714"/>
                <a:gd name="connsiteX148" fmla="*/ 1139317 w 4965117"/>
                <a:gd name="connsiteY148" fmla="*/ 2931170 h 10754714"/>
                <a:gd name="connsiteX0" fmla="*/ 1139317 w 4965117"/>
                <a:gd name="connsiteY0" fmla="*/ 2931170 h 10754714"/>
                <a:gd name="connsiteX1" fmla="*/ 521192 w 4965117"/>
                <a:gd name="connsiteY1" fmla="*/ 3258731 h 10754714"/>
                <a:gd name="connsiteX2" fmla="*/ 332099 w 4965117"/>
                <a:gd name="connsiteY2" fmla="*/ 4073332 h 10754714"/>
                <a:gd name="connsiteX3" fmla="*/ 354011 w 4965117"/>
                <a:gd name="connsiteY3" fmla="*/ 5051233 h 10754714"/>
                <a:gd name="connsiteX4" fmla="*/ 305583 w 4965117"/>
                <a:gd name="connsiteY4" fmla="*/ 5637805 h 10754714"/>
                <a:gd name="connsiteX5" fmla="*/ 145298 w 4965117"/>
                <a:gd name="connsiteY5" fmla="*/ 6479982 h 10754714"/>
                <a:gd name="connsiteX6" fmla="*/ 95824 w 4965117"/>
                <a:gd name="connsiteY6" fmla="*/ 7343234 h 10754714"/>
                <a:gd name="connsiteX7" fmla="*/ 83682 w 4965117"/>
                <a:gd name="connsiteY7" fmla="*/ 7974605 h 10754714"/>
                <a:gd name="connsiteX8" fmla="*/ 51583 w 4965117"/>
                <a:gd name="connsiteY8" fmla="*/ 8241724 h 10754714"/>
                <a:gd name="connsiteX9" fmla="*/ 51583 w 4965117"/>
                <a:gd name="connsiteY9" fmla="*/ 8511634 h 10754714"/>
                <a:gd name="connsiteX10" fmla="*/ 158486 w 4965117"/>
                <a:gd name="connsiteY10" fmla="*/ 8665988 h 10754714"/>
                <a:gd name="connsiteX11" fmla="*/ 105733 w 4965117"/>
                <a:gd name="connsiteY11" fmla="*/ 8718741 h 10754714"/>
                <a:gd name="connsiteX12" fmla="*/ 193656 w 4965117"/>
                <a:gd name="connsiteY12" fmla="*/ 8789080 h 10754714"/>
                <a:gd name="connsiteX13" fmla="*/ 211240 w 4965117"/>
                <a:gd name="connsiteY13" fmla="*/ 8859418 h 10754714"/>
                <a:gd name="connsiteX14" fmla="*/ 211240 w 4965117"/>
                <a:gd name="connsiteY14" fmla="*/ 8912172 h 10754714"/>
                <a:gd name="connsiteX15" fmla="*/ 158486 w 4965117"/>
                <a:gd name="connsiteY15" fmla="*/ 8982511 h 10754714"/>
                <a:gd name="connsiteX16" fmla="*/ 105733 w 4965117"/>
                <a:gd name="connsiteY16" fmla="*/ 9088018 h 10754714"/>
                <a:gd name="connsiteX17" fmla="*/ 52979 w 4965117"/>
                <a:gd name="connsiteY17" fmla="*/ 9422126 h 10754714"/>
                <a:gd name="connsiteX18" fmla="*/ 225 w 4965117"/>
                <a:gd name="connsiteY18" fmla="*/ 9685895 h 10754714"/>
                <a:gd name="connsiteX19" fmla="*/ 35394 w 4965117"/>
                <a:gd name="connsiteY19" fmla="*/ 9808988 h 10754714"/>
                <a:gd name="connsiteX20" fmla="*/ 70563 w 4965117"/>
                <a:gd name="connsiteY20" fmla="*/ 9967249 h 10754714"/>
                <a:gd name="connsiteX21" fmla="*/ 228825 w 4965117"/>
                <a:gd name="connsiteY21" fmla="*/ 10213434 h 10754714"/>
                <a:gd name="connsiteX22" fmla="*/ 422256 w 4965117"/>
                <a:gd name="connsiteY22" fmla="*/ 10389280 h 10754714"/>
                <a:gd name="connsiteX23" fmla="*/ 527763 w 4965117"/>
                <a:gd name="connsiteY23" fmla="*/ 10406864 h 10754714"/>
                <a:gd name="connsiteX24" fmla="*/ 562933 w 4965117"/>
                <a:gd name="connsiteY24" fmla="*/ 10389280 h 10754714"/>
                <a:gd name="connsiteX25" fmla="*/ 510179 w 4965117"/>
                <a:gd name="connsiteY25" fmla="*/ 10266188 h 10754714"/>
                <a:gd name="connsiteX26" fmla="*/ 457425 w 4965117"/>
                <a:gd name="connsiteY26" fmla="*/ 10195849 h 10754714"/>
                <a:gd name="connsiteX27" fmla="*/ 369502 w 4965117"/>
                <a:gd name="connsiteY27" fmla="*/ 10072757 h 10754714"/>
                <a:gd name="connsiteX28" fmla="*/ 351917 w 4965117"/>
                <a:gd name="connsiteY28" fmla="*/ 9756234 h 10754714"/>
                <a:gd name="connsiteX29" fmla="*/ 422256 w 4965117"/>
                <a:gd name="connsiteY29" fmla="*/ 9562803 h 10754714"/>
                <a:gd name="connsiteX30" fmla="*/ 422256 w 4965117"/>
                <a:gd name="connsiteY30" fmla="*/ 9527634 h 10754714"/>
                <a:gd name="connsiteX31" fmla="*/ 527763 w 4965117"/>
                <a:gd name="connsiteY31" fmla="*/ 9685895 h 10754714"/>
                <a:gd name="connsiteX32" fmla="*/ 510179 w 4965117"/>
                <a:gd name="connsiteY32" fmla="*/ 9844157 h 10754714"/>
                <a:gd name="connsiteX33" fmla="*/ 492594 w 4965117"/>
                <a:gd name="connsiteY33" fmla="*/ 10002418 h 10754714"/>
                <a:gd name="connsiteX34" fmla="*/ 492594 w 4965117"/>
                <a:gd name="connsiteY34" fmla="*/ 10072757 h 10754714"/>
                <a:gd name="connsiteX35" fmla="*/ 562933 w 4965117"/>
                <a:gd name="connsiteY35" fmla="*/ 10090341 h 10754714"/>
                <a:gd name="connsiteX36" fmla="*/ 615686 w 4965117"/>
                <a:gd name="connsiteY36" fmla="*/ 9844157 h 10754714"/>
                <a:gd name="connsiteX37" fmla="*/ 615686 w 4965117"/>
                <a:gd name="connsiteY37" fmla="*/ 9580388 h 10754714"/>
                <a:gd name="connsiteX38" fmla="*/ 562933 w 4965117"/>
                <a:gd name="connsiteY38" fmla="*/ 9228695 h 10754714"/>
                <a:gd name="connsiteX39" fmla="*/ 527763 w 4965117"/>
                <a:gd name="connsiteY39" fmla="*/ 9000095 h 10754714"/>
                <a:gd name="connsiteX40" fmla="*/ 492594 w 4965117"/>
                <a:gd name="connsiteY40" fmla="*/ 8771495 h 10754714"/>
                <a:gd name="connsiteX41" fmla="*/ 562933 w 4965117"/>
                <a:gd name="connsiteY41" fmla="*/ 8490141 h 10754714"/>
                <a:gd name="connsiteX42" fmla="*/ 502642 w 4965117"/>
                <a:gd name="connsiteY42" fmla="*/ 8128400 h 10754714"/>
                <a:gd name="connsiteX43" fmla="*/ 974382 w 4965117"/>
                <a:gd name="connsiteY43" fmla="*/ 6406581 h 10754714"/>
                <a:gd name="connsiteX44" fmla="*/ 1067405 w 4965117"/>
                <a:gd name="connsiteY44" fmla="*/ 5523365 h 10754714"/>
                <a:gd name="connsiteX45" fmla="*/ 1093998 w 4965117"/>
                <a:gd name="connsiteY45" fmla="*/ 5025719 h 10754714"/>
                <a:gd name="connsiteX46" fmla="*/ 1130115 w 4965117"/>
                <a:gd name="connsiteY46" fmla="*/ 5097781 h 10754714"/>
                <a:gd name="connsiteX47" fmla="*/ 1207423 w 4965117"/>
                <a:gd name="connsiteY47" fmla="*/ 5550695 h 10754714"/>
                <a:gd name="connsiteX48" fmla="*/ 1325236 w 4965117"/>
                <a:gd name="connsiteY48" fmla="*/ 6216246 h 10754714"/>
                <a:gd name="connsiteX49" fmla="*/ 1193086 w 4965117"/>
                <a:gd name="connsiteY49" fmla="*/ 6648629 h 10754714"/>
                <a:gd name="connsiteX50" fmla="*/ 822515 w 4965117"/>
                <a:gd name="connsiteY50" fmla="*/ 7682873 h 10754714"/>
                <a:gd name="connsiteX51" fmla="*/ 698306 w 4965117"/>
                <a:gd name="connsiteY51" fmla="*/ 8704786 h 10754714"/>
                <a:gd name="connsiteX52" fmla="*/ 861871 w 4965117"/>
                <a:gd name="connsiteY52" fmla="*/ 9773818 h 10754714"/>
                <a:gd name="connsiteX53" fmla="*/ 1020133 w 4965117"/>
                <a:gd name="connsiteY53" fmla="*/ 10512372 h 10754714"/>
                <a:gd name="connsiteX54" fmla="*/ 1090471 w 4965117"/>
                <a:gd name="connsiteY54" fmla="*/ 10723388 h 10754714"/>
                <a:gd name="connsiteX55" fmla="*/ 1178394 w 4965117"/>
                <a:gd name="connsiteY55" fmla="*/ 10723388 h 10754714"/>
                <a:gd name="connsiteX56" fmla="*/ 1948698 w 4965117"/>
                <a:gd name="connsiteY56" fmla="*/ 10748788 h 10754714"/>
                <a:gd name="connsiteX57" fmla="*/ 2338979 w 4965117"/>
                <a:gd name="connsiteY57" fmla="*/ 10731203 h 10754714"/>
                <a:gd name="connsiteX58" fmla="*/ 2356563 w 4965117"/>
                <a:gd name="connsiteY58" fmla="*/ 9914495 h 10754714"/>
                <a:gd name="connsiteX59" fmla="*/ 2338979 w 4965117"/>
                <a:gd name="connsiteY59" fmla="*/ 9351788 h 10754714"/>
                <a:gd name="connsiteX60" fmla="*/ 2310160 w 4965117"/>
                <a:gd name="connsiteY60" fmla="*/ 8936107 h 10754714"/>
                <a:gd name="connsiteX61" fmla="*/ 2479656 w 4965117"/>
                <a:gd name="connsiteY61" fmla="*/ 8947341 h 10754714"/>
                <a:gd name="connsiteX62" fmla="*/ 2549994 w 4965117"/>
                <a:gd name="connsiteY62" fmla="*/ 8964926 h 10754714"/>
                <a:gd name="connsiteX63" fmla="*/ 2532410 w 4965117"/>
                <a:gd name="connsiteY63" fmla="*/ 9175941 h 10754714"/>
                <a:gd name="connsiteX64" fmla="*/ 2497240 w 4965117"/>
                <a:gd name="connsiteY64" fmla="*/ 9685895 h 10754714"/>
                <a:gd name="connsiteX65" fmla="*/ 2514825 w 4965117"/>
                <a:gd name="connsiteY65" fmla="*/ 10740972 h 10754714"/>
                <a:gd name="connsiteX66" fmla="*/ 2757590 w 4965117"/>
                <a:gd name="connsiteY66" fmla="*/ 10742438 h 10754714"/>
                <a:gd name="connsiteX67" fmla="*/ 3499563 w 4965117"/>
                <a:gd name="connsiteY67" fmla="*/ 10740972 h 10754714"/>
                <a:gd name="connsiteX68" fmla="*/ 3820483 w 4965117"/>
                <a:gd name="connsiteY68" fmla="*/ 10724853 h 10754714"/>
                <a:gd name="connsiteX69" fmla="*/ 3863467 w 4965117"/>
                <a:gd name="connsiteY69" fmla="*/ 10651095 h 10754714"/>
                <a:gd name="connsiteX70" fmla="*/ 3914756 w 4965117"/>
                <a:gd name="connsiteY70" fmla="*/ 10276934 h 10754714"/>
                <a:gd name="connsiteX71" fmla="*/ 4117956 w 4965117"/>
                <a:gd name="connsiteY71" fmla="*/ 9082645 h 10754714"/>
                <a:gd name="connsiteX72" fmla="*/ 4170011 w 4965117"/>
                <a:gd name="connsiteY72" fmla="*/ 8647566 h 10754714"/>
                <a:gd name="connsiteX73" fmla="*/ 4161486 w 4965117"/>
                <a:gd name="connsiteY73" fmla="*/ 7988815 h 10754714"/>
                <a:gd name="connsiteX74" fmla="*/ 4048340 w 4965117"/>
                <a:gd name="connsiteY74" fmla="*/ 7278630 h 10754714"/>
                <a:gd name="connsiteX75" fmla="*/ 3752447 w 4965117"/>
                <a:gd name="connsiteY75" fmla="*/ 6620032 h 10754714"/>
                <a:gd name="connsiteX76" fmla="*/ 3576297 w 4965117"/>
                <a:gd name="connsiteY76" fmla="*/ 6197379 h 10754714"/>
                <a:gd name="connsiteX77" fmla="*/ 3622656 w 4965117"/>
                <a:gd name="connsiteY77" fmla="*/ 5799695 h 10754714"/>
                <a:gd name="connsiteX78" fmla="*/ 3692994 w 4965117"/>
                <a:gd name="connsiteY78" fmla="*/ 5307326 h 10754714"/>
                <a:gd name="connsiteX79" fmla="*/ 3710579 w 4965117"/>
                <a:gd name="connsiteY79" fmla="*/ 5025972 h 10754714"/>
                <a:gd name="connsiteX80" fmla="*/ 3734304 w 4965117"/>
                <a:gd name="connsiteY80" fmla="*/ 5274111 h 10754714"/>
                <a:gd name="connsiteX81" fmla="*/ 3766752 w 4965117"/>
                <a:gd name="connsiteY81" fmla="*/ 5969680 h 10754714"/>
                <a:gd name="connsiteX82" fmla="*/ 3779452 w 4965117"/>
                <a:gd name="connsiteY82" fmla="*/ 6297438 h 10754714"/>
                <a:gd name="connsiteX83" fmla="*/ 3921594 w 4965117"/>
                <a:gd name="connsiteY83" fmla="*/ 6889941 h 10754714"/>
                <a:gd name="connsiteX84" fmla="*/ 4079856 w 4965117"/>
                <a:gd name="connsiteY84" fmla="*/ 7452649 h 10754714"/>
                <a:gd name="connsiteX85" fmla="*/ 4417591 w 4965117"/>
                <a:gd name="connsiteY85" fmla="*/ 8224698 h 10754714"/>
                <a:gd name="connsiteX86" fmla="*/ 4337935 w 4965117"/>
                <a:gd name="connsiteY86" fmla="*/ 8527032 h 10754714"/>
                <a:gd name="connsiteX87" fmla="*/ 4270177 w 4965117"/>
                <a:gd name="connsiteY87" fmla="*/ 8711945 h 10754714"/>
                <a:gd name="connsiteX88" fmla="*/ 4268251 w 4965117"/>
                <a:gd name="connsiteY88" fmla="*/ 9049790 h 10754714"/>
                <a:gd name="connsiteX89" fmla="*/ 4245703 w 4965117"/>
                <a:gd name="connsiteY89" fmla="*/ 9317996 h 10754714"/>
                <a:gd name="connsiteX90" fmla="*/ 4275114 w 4965117"/>
                <a:gd name="connsiteY90" fmla="*/ 9363254 h 10754714"/>
                <a:gd name="connsiteX91" fmla="*/ 4346016 w 4965117"/>
                <a:gd name="connsiteY91" fmla="*/ 9349959 h 10754714"/>
                <a:gd name="connsiteX92" fmla="*/ 4446670 w 4965117"/>
                <a:gd name="connsiteY92" fmla="*/ 9172774 h 10754714"/>
                <a:gd name="connsiteX93" fmla="*/ 4472430 w 4965117"/>
                <a:gd name="connsiteY93" fmla="*/ 8881777 h 10754714"/>
                <a:gd name="connsiteX94" fmla="*/ 4568712 w 4965117"/>
                <a:gd name="connsiteY94" fmla="*/ 8803648 h 10754714"/>
                <a:gd name="connsiteX95" fmla="*/ 4736775 w 4965117"/>
                <a:gd name="connsiteY95" fmla="*/ 8965943 h 10754714"/>
                <a:gd name="connsiteX96" fmla="*/ 4616605 w 4965117"/>
                <a:gd name="connsiteY96" fmla="*/ 9388144 h 10754714"/>
                <a:gd name="connsiteX97" fmla="*/ 4456047 w 4965117"/>
                <a:gd name="connsiteY97" fmla="*/ 9599160 h 10754714"/>
                <a:gd name="connsiteX98" fmla="*/ 4381796 w 4965117"/>
                <a:gd name="connsiteY98" fmla="*/ 9715307 h 10754714"/>
                <a:gd name="connsiteX99" fmla="*/ 4463665 w 4965117"/>
                <a:gd name="connsiteY99" fmla="*/ 9751115 h 10754714"/>
                <a:gd name="connsiteX100" fmla="*/ 4839240 w 4965117"/>
                <a:gd name="connsiteY100" fmla="*/ 9406112 h 10754714"/>
                <a:gd name="connsiteX101" fmla="*/ 4919657 w 4965117"/>
                <a:gd name="connsiteY101" fmla="*/ 9169971 h 10754714"/>
                <a:gd name="connsiteX102" fmla="*/ 4955131 w 4965117"/>
                <a:gd name="connsiteY102" fmla="*/ 8962035 h 10754714"/>
                <a:gd name="connsiteX103" fmla="*/ 4953488 w 4965117"/>
                <a:gd name="connsiteY103" fmla="*/ 8787763 h 10754714"/>
                <a:gd name="connsiteX104" fmla="*/ 4824201 w 4965117"/>
                <a:gd name="connsiteY104" fmla="*/ 8405010 h 10754714"/>
                <a:gd name="connsiteX105" fmla="*/ 4720438 w 4965117"/>
                <a:gd name="connsiteY105" fmla="*/ 7442321 h 10754714"/>
                <a:gd name="connsiteX106" fmla="*/ 4705086 w 4965117"/>
                <a:gd name="connsiteY106" fmla="*/ 6839978 h 10754714"/>
                <a:gd name="connsiteX107" fmla="*/ 4633144 w 4965117"/>
                <a:gd name="connsiteY107" fmla="*/ 6291786 h 10754714"/>
                <a:gd name="connsiteX108" fmla="*/ 4509423 w 4965117"/>
                <a:gd name="connsiteY108" fmla="*/ 5707864 h 10754714"/>
                <a:gd name="connsiteX109" fmla="*/ 4468950 w 4965117"/>
                <a:gd name="connsiteY109" fmla="*/ 4447075 h 10754714"/>
                <a:gd name="connsiteX110" fmla="*/ 4486334 w 4965117"/>
                <a:gd name="connsiteY110" fmla="*/ 3700756 h 10754714"/>
                <a:gd name="connsiteX111" fmla="*/ 4249079 w 4965117"/>
                <a:gd name="connsiteY111" fmla="*/ 3250383 h 10754714"/>
                <a:gd name="connsiteX112" fmla="*/ 3999320 w 4965117"/>
                <a:gd name="connsiteY112" fmla="*/ 3044455 h 10754714"/>
                <a:gd name="connsiteX113" fmla="*/ 3678324 w 4965117"/>
                <a:gd name="connsiteY113" fmla="*/ 2912933 h 10754714"/>
                <a:gd name="connsiteX114" fmla="*/ 3402429 w 4965117"/>
                <a:gd name="connsiteY114" fmla="*/ 2746113 h 10754714"/>
                <a:gd name="connsiteX115" fmla="*/ 3024779 w 4965117"/>
                <a:gd name="connsiteY115" fmla="*/ 2528957 h 10754714"/>
                <a:gd name="connsiteX116" fmla="*/ 2932566 w 4965117"/>
                <a:gd name="connsiteY116" fmla="*/ 2231809 h 10754714"/>
                <a:gd name="connsiteX117" fmla="*/ 2940426 w 4965117"/>
                <a:gd name="connsiteY117" fmla="*/ 1958709 h 10754714"/>
                <a:gd name="connsiteX118" fmla="*/ 3087631 w 4965117"/>
                <a:gd name="connsiteY118" fmla="*/ 1962420 h 10754714"/>
                <a:gd name="connsiteX119" fmla="*/ 3308412 w 4965117"/>
                <a:gd name="connsiteY119" fmla="*/ 2007437 h 10754714"/>
                <a:gd name="connsiteX120" fmla="*/ 3380634 w 4965117"/>
                <a:gd name="connsiteY120" fmla="*/ 1815438 h 10754714"/>
                <a:gd name="connsiteX121" fmla="*/ 3432360 w 4965117"/>
                <a:gd name="connsiteY121" fmla="*/ 1750548 h 10754714"/>
                <a:gd name="connsiteX122" fmla="*/ 3485784 w 4965117"/>
                <a:gd name="connsiteY122" fmla="*/ 1690329 h 10754714"/>
                <a:gd name="connsiteX123" fmla="*/ 3439004 w 4965117"/>
                <a:gd name="connsiteY123" fmla="*/ 1631133 h 10754714"/>
                <a:gd name="connsiteX124" fmla="*/ 3365938 w 4965117"/>
                <a:gd name="connsiteY124" fmla="*/ 1619405 h 10754714"/>
                <a:gd name="connsiteX125" fmla="*/ 3477932 w 4965117"/>
                <a:gd name="connsiteY125" fmla="*/ 1610647 h 10754714"/>
                <a:gd name="connsiteX126" fmla="*/ 3518349 w 4965117"/>
                <a:gd name="connsiteY126" fmla="*/ 1565149 h 10754714"/>
                <a:gd name="connsiteX127" fmla="*/ 3503574 w 4965117"/>
                <a:gd name="connsiteY127" fmla="*/ 1494543 h 10754714"/>
                <a:gd name="connsiteX128" fmla="*/ 3500145 w 4965117"/>
                <a:gd name="connsiteY128" fmla="*/ 1378545 h 10754714"/>
                <a:gd name="connsiteX129" fmla="*/ 3603161 w 4965117"/>
                <a:gd name="connsiteY129" fmla="*/ 1363631 h 10754714"/>
                <a:gd name="connsiteX130" fmla="*/ 3675904 w 4965117"/>
                <a:gd name="connsiteY130" fmla="*/ 1325671 h 10754714"/>
                <a:gd name="connsiteX131" fmla="*/ 3712134 w 4965117"/>
                <a:gd name="connsiteY131" fmla="*/ 1250378 h 10754714"/>
                <a:gd name="connsiteX132" fmla="*/ 3641346 w 4965117"/>
                <a:gd name="connsiteY132" fmla="*/ 1169402 h 10754714"/>
                <a:gd name="connsiteX133" fmla="*/ 3571294 w 4965117"/>
                <a:gd name="connsiteY133" fmla="*/ 1072201 h 10754714"/>
                <a:gd name="connsiteX134" fmla="*/ 3497984 w 4965117"/>
                <a:gd name="connsiteY134" fmla="*/ 916919 h 10754714"/>
                <a:gd name="connsiteX135" fmla="*/ 3535692 w 4965117"/>
                <a:gd name="connsiteY135" fmla="*/ 753285 h 10754714"/>
                <a:gd name="connsiteX136" fmla="*/ 3540116 w 4965117"/>
                <a:gd name="connsiteY136" fmla="*/ 414462 h 10754714"/>
                <a:gd name="connsiteX137" fmla="*/ 3230480 w 4965117"/>
                <a:gd name="connsiteY137" fmla="*/ 125796 h 10754714"/>
                <a:gd name="connsiteX138" fmla="*/ 2731150 w 4965117"/>
                <a:gd name="connsiteY138" fmla="*/ 9659 h 10754714"/>
                <a:gd name="connsiteX139" fmla="*/ 2127852 w 4965117"/>
                <a:gd name="connsiteY139" fmla="*/ 37014 h 10754714"/>
                <a:gd name="connsiteX140" fmla="*/ 1776271 w 4965117"/>
                <a:gd name="connsiteY140" fmla="*/ 278126 h 10754714"/>
                <a:gd name="connsiteX141" fmla="*/ 1639257 w 4965117"/>
                <a:gd name="connsiteY141" fmla="*/ 602343 h 10754714"/>
                <a:gd name="connsiteX142" fmla="*/ 1628634 w 4965117"/>
                <a:gd name="connsiteY142" fmla="*/ 1121429 h 10754714"/>
                <a:gd name="connsiteX143" fmla="*/ 1852730 w 4965117"/>
                <a:gd name="connsiteY143" fmla="*/ 1530531 h 10754714"/>
                <a:gd name="connsiteX144" fmla="*/ 2061231 w 4965117"/>
                <a:gd name="connsiteY144" fmla="*/ 1763495 h 10754714"/>
                <a:gd name="connsiteX145" fmla="*/ 2082540 w 4965117"/>
                <a:gd name="connsiteY145" fmla="*/ 2078352 h 10754714"/>
                <a:gd name="connsiteX146" fmla="*/ 2004871 w 4965117"/>
                <a:gd name="connsiteY146" fmla="*/ 2423449 h 10754714"/>
                <a:gd name="connsiteX147" fmla="*/ 1562185 w 4965117"/>
                <a:gd name="connsiteY147" fmla="*/ 2723226 h 10754714"/>
                <a:gd name="connsiteX148" fmla="*/ 1139317 w 4965117"/>
                <a:gd name="connsiteY148" fmla="*/ 2931170 h 10754714"/>
                <a:gd name="connsiteX0" fmla="*/ 1139317 w 4965117"/>
                <a:gd name="connsiteY0" fmla="*/ 2931170 h 10754714"/>
                <a:gd name="connsiteX1" fmla="*/ 521192 w 4965117"/>
                <a:gd name="connsiteY1" fmla="*/ 3258731 h 10754714"/>
                <a:gd name="connsiteX2" fmla="*/ 332099 w 4965117"/>
                <a:gd name="connsiteY2" fmla="*/ 4073332 h 10754714"/>
                <a:gd name="connsiteX3" fmla="*/ 354011 w 4965117"/>
                <a:gd name="connsiteY3" fmla="*/ 5051233 h 10754714"/>
                <a:gd name="connsiteX4" fmla="*/ 305583 w 4965117"/>
                <a:gd name="connsiteY4" fmla="*/ 5637805 h 10754714"/>
                <a:gd name="connsiteX5" fmla="*/ 145298 w 4965117"/>
                <a:gd name="connsiteY5" fmla="*/ 6479982 h 10754714"/>
                <a:gd name="connsiteX6" fmla="*/ 95824 w 4965117"/>
                <a:gd name="connsiteY6" fmla="*/ 7343234 h 10754714"/>
                <a:gd name="connsiteX7" fmla="*/ 83682 w 4965117"/>
                <a:gd name="connsiteY7" fmla="*/ 7974605 h 10754714"/>
                <a:gd name="connsiteX8" fmla="*/ 51583 w 4965117"/>
                <a:gd name="connsiteY8" fmla="*/ 8241724 h 10754714"/>
                <a:gd name="connsiteX9" fmla="*/ 51583 w 4965117"/>
                <a:gd name="connsiteY9" fmla="*/ 8511634 h 10754714"/>
                <a:gd name="connsiteX10" fmla="*/ 158486 w 4965117"/>
                <a:gd name="connsiteY10" fmla="*/ 8665988 h 10754714"/>
                <a:gd name="connsiteX11" fmla="*/ 105733 w 4965117"/>
                <a:gd name="connsiteY11" fmla="*/ 8718741 h 10754714"/>
                <a:gd name="connsiteX12" fmla="*/ 193656 w 4965117"/>
                <a:gd name="connsiteY12" fmla="*/ 8789080 h 10754714"/>
                <a:gd name="connsiteX13" fmla="*/ 211240 w 4965117"/>
                <a:gd name="connsiteY13" fmla="*/ 8859418 h 10754714"/>
                <a:gd name="connsiteX14" fmla="*/ 211240 w 4965117"/>
                <a:gd name="connsiteY14" fmla="*/ 8912172 h 10754714"/>
                <a:gd name="connsiteX15" fmla="*/ 158486 w 4965117"/>
                <a:gd name="connsiteY15" fmla="*/ 8982511 h 10754714"/>
                <a:gd name="connsiteX16" fmla="*/ 105733 w 4965117"/>
                <a:gd name="connsiteY16" fmla="*/ 9088018 h 10754714"/>
                <a:gd name="connsiteX17" fmla="*/ 52979 w 4965117"/>
                <a:gd name="connsiteY17" fmla="*/ 9422126 h 10754714"/>
                <a:gd name="connsiteX18" fmla="*/ 225 w 4965117"/>
                <a:gd name="connsiteY18" fmla="*/ 9685895 h 10754714"/>
                <a:gd name="connsiteX19" fmla="*/ 35394 w 4965117"/>
                <a:gd name="connsiteY19" fmla="*/ 9808988 h 10754714"/>
                <a:gd name="connsiteX20" fmla="*/ 70563 w 4965117"/>
                <a:gd name="connsiteY20" fmla="*/ 9967249 h 10754714"/>
                <a:gd name="connsiteX21" fmla="*/ 228825 w 4965117"/>
                <a:gd name="connsiteY21" fmla="*/ 10213434 h 10754714"/>
                <a:gd name="connsiteX22" fmla="*/ 422256 w 4965117"/>
                <a:gd name="connsiteY22" fmla="*/ 10389280 h 10754714"/>
                <a:gd name="connsiteX23" fmla="*/ 527763 w 4965117"/>
                <a:gd name="connsiteY23" fmla="*/ 10406864 h 10754714"/>
                <a:gd name="connsiteX24" fmla="*/ 562933 w 4965117"/>
                <a:gd name="connsiteY24" fmla="*/ 10389280 h 10754714"/>
                <a:gd name="connsiteX25" fmla="*/ 510179 w 4965117"/>
                <a:gd name="connsiteY25" fmla="*/ 10266188 h 10754714"/>
                <a:gd name="connsiteX26" fmla="*/ 457425 w 4965117"/>
                <a:gd name="connsiteY26" fmla="*/ 10195849 h 10754714"/>
                <a:gd name="connsiteX27" fmla="*/ 369502 w 4965117"/>
                <a:gd name="connsiteY27" fmla="*/ 10072757 h 10754714"/>
                <a:gd name="connsiteX28" fmla="*/ 351917 w 4965117"/>
                <a:gd name="connsiteY28" fmla="*/ 9756234 h 10754714"/>
                <a:gd name="connsiteX29" fmla="*/ 422256 w 4965117"/>
                <a:gd name="connsiteY29" fmla="*/ 9562803 h 10754714"/>
                <a:gd name="connsiteX30" fmla="*/ 422256 w 4965117"/>
                <a:gd name="connsiteY30" fmla="*/ 9527634 h 10754714"/>
                <a:gd name="connsiteX31" fmla="*/ 527763 w 4965117"/>
                <a:gd name="connsiteY31" fmla="*/ 9685895 h 10754714"/>
                <a:gd name="connsiteX32" fmla="*/ 510179 w 4965117"/>
                <a:gd name="connsiteY32" fmla="*/ 9844157 h 10754714"/>
                <a:gd name="connsiteX33" fmla="*/ 492594 w 4965117"/>
                <a:gd name="connsiteY33" fmla="*/ 10002418 h 10754714"/>
                <a:gd name="connsiteX34" fmla="*/ 492594 w 4965117"/>
                <a:gd name="connsiteY34" fmla="*/ 10072757 h 10754714"/>
                <a:gd name="connsiteX35" fmla="*/ 562933 w 4965117"/>
                <a:gd name="connsiteY35" fmla="*/ 10090341 h 10754714"/>
                <a:gd name="connsiteX36" fmla="*/ 615686 w 4965117"/>
                <a:gd name="connsiteY36" fmla="*/ 9844157 h 10754714"/>
                <a:gd name="connsiteX37" fmla="*/ 615686 w 4965117"/>
                <a:gd name="connsiteY37" fmla="*/ 9580388 h 10754714"/>
                <a:gd name="connsiteX38" fmla="*/ 562933 w 4965117"/>
                <a:gd name="connsiteY38" fmla="*/ 9228695 h 10754714"/>
                <a:gd name="connsiteX39" fmla="*/ 527763 w 4965117"/>
                <a:gd name="connsiteY39" fmla="*/ 9000095 h 10754714"/>
                <a:gd name="connsiteX40" fmla="*/ 492594 w 4965117"/>
                <a:gd name="connsiteY40" fmla="*/ 8771495 h 10754714"/>
                <a:gd name="connsiteX41" fmla="*/ 562933 w 4965117"/>
                <a:gd name="connsiteY41" fmla="*/ 8490141 h 10754714"/>
                <a:gd name="connsiteX42" fmla="*/ 502642 w 4965117"/>
                <a:gd name="connsiteY42" fmla="*/ 8128400 h 10754714"/>
                <a:gd name="connsiteX43" fmla="*/ 974382 w 4965117"/>
                <a:gd name="connsiteY43" fmla="*/ 6406581 h 10754714"/>
                <a:gd name="connsiteX44" fmla="*/ 1067405 w 4965117"/>
                <a:gd name="connsiteY44" fmla="*/ 5523365 h 10754714"/>
                <a:gd name="connsiteX45" fmla="*/ 1093998 w 4965117"/>
                <a:gd name="connsiteY45" fmla="*/ 5025719 h 10754714"/>
                <a:gd name="connsiteX46" fmla="*/ 1130115 w 4965117"/>
                <a:gd name="connsiteY46" fmla="*/ 5097781 h 10754714"/>
                <a:gd name="connsiteX47" fmla="*/ 1207423 w 4965117"/>
                <a:gd name="connsiteY47" fmla="*/ 5550695 h 10754714"/>
                <a:gd name="connsiteX48" fmla="*/ 1325236 w 4965117"/>
                <a:gd name="connsiteY48" fmla="*/ 6216246 h 10754714"/>
                <a:gd name="connsiteX49" fmla="*/ 1193086 w 4965117"/>
                <a:gd name="connsiteY49" fmla="*/ 6648629 h 10754714"/>
                <a:gd name="connsiteX50" fmla="*/ 822515 w 4965117"/>
                <a:gd name="connsiteY50" fmla="*/ 7682873 h 10754714"/>
                <a:gd name="connsiteX51" fmla="*/ 698306 w 4965117"/>
                <a:gd name="connsiteY51" fmla="*/ 8704786 h 10754714"/>
                <a:gd name="connsiteX52" fmla="*/ 861871 w 4965117"/>
                <a:gd name="connsiteY52" fmla="*/ 9773818 h 10754714"/>
                <a:gd name="connsiteX53" fmla="*/ 1020133 w 4965117"/>
                <a:gd name="connsiteY53" fmla="*/ 10512372 h 10754714"/>
                <a:gd name="connsiteX54" fmla="*/ 1090471 w 4965117"/>
                <a:gd name="connsiteY54" fmla="*/ 10723388 h 10754714"/>
                <a:gd name="connsiteX55" fmla="*/ 1178394 w 4965117"/>
                <a:gd name="connsiteY55" fmla="*/ 10723388 h 10754714"/>
                <a:gd name="connsiteX56" fmla="*/ 1948698 w 4965117"/>
                <a:gd name="connsiteY56" fmla="*/ 10748788 h 10754714"/>
                <a:gd name="connsiteX57" fmla="*/ 2338979 w 4965117"/>
                <a:gd name="connsiteY57" fmla="*/ 10731203 h 10754714"/>
                <a:gd name="connsiteX58" fmla="*/ 2356563 w 4965117"/>
                <a:gd name="connsiteY58" fmla="*/ 9914495 h 10754714"/>
                <a:gd name="connsiteX59" fmla="*/ 2338979 w 4965117"/>
                <a:gd name="connsiteY59" fmla="*/ 9351788 h 10754714"/>
                <a:gd name="connsiteX60" fmla="*/ 2310160 w 4965117"/>
                <a:gd name="connsiteY60" fmla="*/ 8936107 h 10754714"/>
                <a:gd name="connsiteX61" fmla="*/ 2479656 w 4965117"/>
                <a:gd name="connsiteY61" fmla="*/ 8947341 h 10754714"/>
                <a:gd name="connsiteX62" fmla="*/ 2549994 w 4965117"/>
                <a:gd name="connsiteY62" fmla="*/ 8964926 h 10754714"/>
                <a:gd name="connsiteX63" fmla="*/ 2532410 w 4965117"/>
                <a:gd name="connsiteY63" fmla="*/ 9175941 h 10754714"/>
                <a:gd name="connsiteX64" fmla="*/ 2497240 w 4965117"/>
                <a:gd name="connsiteY64" fmla="*/ 9685895 h 10754714"/>
                <a:gd name="connsiteX65" fmla="*/ 2514825 w 4965117"/>
                <a:gd name="connsiteY65" fmla="*/ 10740972 h 10754714"/>
                <a:gd name="connsiteX66" fmla="*/ 2757590 w 4965117"/>
                <a:gd name="connsiteY66" fmla="*/ 10742438 h 10754714"/>
                <a:gd name="connsiteX67" fmla="*/ 3499563 w 4965117"/>
                <a:gd name="connsiteY67" fmla="*/ 10740972 h 10754714"/>
                <a:gd name="connsiteX68" fmla="*/ 3820483 w 4965117"/>
                <a:gd name="connsiteY68" fmla="*/ 10724853 h 10754714"/>
                <a:gd name="connsiteX69" fmla="*/ 3863467 w 4965117"/>
                <a:gd name="connsiteY69" fmla="*/ 10651095 h 10754714"/>
                <a:gd name="connsiteX70" fmla="*/ 3914756 w 4965117"/>
                <a:gd name="connsiteY70" fmla="*/ 10276934 h 10754714"/>
                <a:gd name="connsiteX71" fmla="*/ 4117956 w 4965117"/>
                <a:gd name="connsiteY71" fmla="*/ 9082645 h 10754714"/>
                <a:gd name="connsiteX72" fmla="*/ 4170011 w 4965117"/>
                <a:gd name="connsiteY72" fmla="*/ 8647566 h 10754714"/>
                <a:gd name="connsiteX73" fmla="*/ 4161486 w 4965117"/>
                <a:gd name="connsiteY73" fmla="*/ 7988815 h 10754714"/>
                <a:gd name="connsiteX74" fmla="*/ 4048340 w 4965117"/>
                <a:gd name="connsiteY74" fmla="*/ 7278630 h 10754714"/>
                <a:gd name="connsiteX75" fmla="*/ 3752447 w 4965117"/>
                <a:gd name="connsiteY75" fmla="*/ 6620032 h 10754714"/>
                <a:gd name="connsiteX76" fmla="*/ 3576297 w 4965117"/>
                <a:gd name="connsiteY76" fmla="*/ 6197379 h 10754714"/>
                <a:gd name="connsiteX77" fmla="*/ 3622656 w 4965117"/>
                <a:gd name="connsiteY77" fmla="*/ 5799695 h 10754714"/>
                <a:gd name="connsiteX78" fmla="*/ 3692994 w 4965117"/>
                <a:gd name="connsiteY78" fmla="*/ 5307326 h 10754714"/>
                <a:gd name="connsiteX79" fmla="*/ 3710579 w 4965117"/>
                <a:gd name="connsiteY79" fmla="*/ 5025972 h 10754714"/>
                <a:gd name="connsiteX80" fmla="*/ 3734304 w 4965117"/>
                <a:gd name="connsiteY80" fmla="*/ 5274111 h 10754714"/>
                <a:gd name="connsiteX81" fmla="*/ 3766752 w 4965117"/>
                <a:gd name="connsiteY81" fmla="*/ 5969680 h 10754714"/>
                <a:gd name="connsiteX82" fmla="*/ 3779452 w 4965117"/>
                <a:gd name="connsiteY82" fmla="*/ 6297438 h 10754714"/>
                <a:gd name="connsiteX83" fmla="*/ 3921594 w 4965117"/>
                <a:gd name="connsiteY83" fmla="*/ 6889941 h 10754714"/>
                <a:gd name="connsiteX84" fmla="*/ 4079856 w 4965117"/>
                <a:gd name="connsiteY84" fmla="*/ 7452649 h 10754714"/>
                <a:gd name="connsiteX85" fmla="*/ 4417591 w 4965117"/>
                <a:gd name="connsiteY85" fmla="*/ 8224698 h 10754714"/>
                <a:gd name="connsiteX86" fmla="*/ 4337935 w 4965117"/>
                <a:gd name="connsiteY86" fmla="*/ 8527032 h 10754714"/>
                <a:gd name="connsiteX87" fmla="*/ 4270177 w 4965117"/>
                <a:gd name="connsiteY87" fmla="*/ 8711945 h 10754714"/>
                <a:gd name="connsiteX88" fmla="*/ 4262676 w 4965117"/>
                <a:gd name="connsiteY88" fmla="*/ 8835424 h 10754714"/>
                <a:gd name="connsiteX89" fmla="*/ 4268251 w 4965117"/>
                <a:gd name="connsiteY89" fmla="*/ 9049790 h 10754714"/>
                <a:gd name="connsiteX90" fmla="*/ 4245703 w 4965117"/>
                <a:gd name="connsiteY90" fmla="*/ 9317996 h 10754714"/>
                <a:gd name="connsiteX91" fmla="*/ 4275114 w 4965117"/>
                <a:gd name="connsiteY91" fmla="*/ 9363254 h 10754714"/>
                <a:gd name="connsiteX92" fmla="*/ 4346016 w 4965117"/>
                <a:gd name="connsiteY92" fmla="*/ 9349959 h 10754714"/>
                <a:gd name="connsiteX93" fmla="*/ 4446670 w 4965117"/>
                <a:gd name="connsiteY93" fmla="*/ 9172774 h 10754714"/>
                <a:gd name="connsiteX94" fmla="*/ 4472430 w 4965117"/>
                <a:gd name="connsiteY94" fmla="*/ 8881777 h 10754714"/>
                <a:gd name="connsiteX95" fmla="*/ 4568712 w 4965117"/>
                <a:gd name="connsiteY95" fmla="*/ 8803648 h 10754714"/>
                <a:gd name="connsiteX96" fmla="*/ 4736775 w 4965117"/>
                <a:gd name="connsiteY96" fmla="*/ 8965943 h 10754714"/>
                <a:gd name="connsiteX97" fmla="*/ 4616605 w 4965117"/>
                <a:gd name="connsiteY97" fmla="*/ 9388144 h 10754714"/>
                <a:gd name="connsiteX98" fmla="*/ 4456047 w 4965117"/>
                <a:gd name="connsiteY98" fmla="*/ 9599160 h 10754714"/>
                <a:gd name="connsiteX99" fmla="*/ 4381796 w 4965117"/>
                <a:gd name="connsiteY99" fmla="*/ 9715307 h 10754714"/>
                <a:gd name="connsiteX100" fmla="*/ 4463665 w 4965117"/>
                <a:gd name="connsiteY100" fmla="*/ 9751115 h 10754714"/>
                <a:gd name="connsiteX101" fmla="*/ 4839240 w 4965117"/>
                <a:gd name="connsiteY101" fmla="*/ 9406112 h 10754714"/>
                <a:gd name="connsiteX102" fmla="*/ 4919657 w 4965117"/>
                <a:gd name="connsiteY102" fmla="*/ 9169971 h 10754714"/>
                <a:gd name="connsiteX103" fmla="*/ 4955131 w 4965117"/>
                <a:gd name="connsiteY103" fmla="*/ 8962035 h 10754714"/>
                <a:gd name="connsiteX104" fmla="*/ 4953488 w 4965117"/>
                <a:gd name="connsiteY104" fmla="*/ 8787763 h 10754714"/>
                <a:gd name="connsiteX105" fmla="*/ 4824201 w 4965117"/>
                <a:gd name="connsiteY105" fmla="*/ 8405010 h 10754714"/>
                <a:gd name="connsiteX106" fmla="*/ 4720438 w 4965117"/>
                <a:gd name="connsiteY106" fmla="*/ 7442321 h 10754714"/>
                <a:gd name="connsiteX107" fmla="*/ 4705086 w 4965117"/>
                <a:gd name="connsiteY107" fmla="*/ 6839978 h 10754714"/>
                <a:gd name="connsiteX108" fmla="*/ 4633144 w 4965117"/>
                <a:gd name="connsiteY108" fmla="*/ 6291786 h 10754714"/>
                <a:gd name="connsiteX109" fmla="*/ 4509423 w 4965117"/>
                <a:gd name="connsiteY109" fmla="*/ 5707864 h 10754714"/>
                <a:gd name="connsiteX110" fmla="*/ 4468950 w 4965117"/>
                <a:gd name="connsiteY110" fmla="*/ 4447075 h 10754714"/>
                <a:gd name="connsiteX111" fmla="*/ 4486334 w 4965117"/>
                <a:gd name="connsiteY111" fmla="*/ 3700756 h 10754714"/>
                <a:gd name="connsiteX112" fmla="*/ 4249079 w 4965117"/>
                <a:gd name="connsiteY112" fmla="*/ 3250383 h 10754714"/>
                <a:gd name="connsiteX113" fmla="*/ 3999320 w 4965117"/>
                <a:gd name="connsiteY113" fmla="*/ 3044455 h 10754714"/>
                <a:gd name="connsiteX114" fmla="*/ 3678324 w 4965117"/>
                <a:gd name="connsiteY114" fmla="*/ 2912933 h 10754714"/>
                <a:gd name="connsiteX115" fmla="*/ 3402429 w 4965117"/>
                <a:gd name="connsiteY115" fmla="*/ 2746113 h 10754714"/>
                <a:gd name="connsiteX116" fmla="*/ 3024779 w 4965117"/>
                <a:gd name="connsiteY116" fmla="*/ 2528957 h 10754714"/>
                <a:gd name="connsiteX117" fmla="*/ 2932566 w 4965117"/>
                <a:gd name="connsiteY117" fmla="*/ 2231809 h 10754714"/>
                <a:gd name="connsiteX118" fmla="*/ 2940426 w 4965117"/>
                <a:gd name="connsiteY118" fmla="*/ 1958709 h 10754714"/>
                <a:gd name="connsiteX119" fmla="*/ 3087631 w 4965117"/>
                <a:gd name="connsiteY119" fmla="*/ 1962420 h 10754714"/>
                <a:gd name="connsiteX120" fmla="*/ 3308412 w 4965117"/>
                <a:gd name="connsiteY120" fmla="*/ 2007437 h 10754714"/>
                <a:gd name="connsiteX121" fmla="*/ 3380634 w 4965117"/>
                <a:gd name="connsiteY121" fmla="*/ 1815438 h 10754714"/>
                <a:gd name="connsiteX122" fmla="*/ 3432360 w 4965117"/>
                <a:gd name="connsiteY122" fmla="*/ 1750548 h 10754714"/>
                <a:gd name="connsiteX123" fmla="*/ 3485784 w 4965117"/>
                <a:gd name="connsiteY123" fmla="*/ 1690329 h 10754714"/>
                <a:gd name="connsiteX124" fmla="*/ 3439004 w 4965117"/>
                <a:gd name="connsiteY124" fmla="*/ 1631133 h 10754714"/>
                <a:gd name="connsiteX125" fmla="*/ 3365938 w 4965117"/>
                <a:gd name="connsiteY125" fmla="*/ 1619405 h 10754714"/>
                <a:gd name="connsiteX126" fmla="*/ 3477932 w 4965117"/>
                <a:gd name="connsiteY126" fmla="*/ 1610647 h 10754714"/>
                <a:gd name="connsiteX127" fmla="*/ 3518349 w 4965117"/>
                <a:gd name="connsiteY127" fmla="*/ 1565149 h 10754714"/>
                <a:gd name="connsiteX128" fmla="*/ 3503574 w 4965117"/>
                <a:gd name="connsiteY128" fmla="*/ 1494543 h 10754714"/>
                <a:gd name="connsiteX129" fmla="*/ 3500145 w 4965117"/>
                <a:gd name="connsiteY129" fmla="*/ 1378545 h 10754714"/>
                <a:gd name="connsiteX130" fmla="*/ 3603161 w 4965117"/>
                <a:gd name="connsiteY130" fmla="*/ 1363631 h 10754714"/>
                <a:gd name="connsiteX131" fmla="*/ 3675904 w 4965117"/>
                <a:gd name="connsiteY131" fmla="*/ 1325671 h 10754714"/>
                <a:gd name="connsiteX132" fmla="*/ 3712134 w 4965117"/>
                <a:gd name="connsiteY132" fmla="*/ 1250378 h 10754714"/>
                <a:gd name="connsiteX133" fmla="*/ 3641346 w 4965117"/>
                <a:gd name="connsiteY133" fmla="*/ 1169402 h 10754714"/>
                <a:gd name="connsiteX134" fmla="*/ 3571294 w 4965117"/>
                <a:gd name="connsiteY134" fmla="*/ 1072201 h 10754714"/>
                <a:gd name="connsiteX135" fmla="*/ 3497984 w 4965117"/>
                <a:gd name="connsiteY135" fmla="*/ 916919 h 10754714"/>
                <a:gd name="connsiteX136" fmla="*/ 3535692 w 4965117"/>
                <a:gd name="connsiteY136" fmla="*/ 753285 h 10754714"/>
                <a:gd name="connsiteX137" fmla="*/ 3540116 w 4965117"/>
                <a:gd name="connsiteY137" fmla="*/ 414462 h 10754714"/>
                <a:gd name="connsiteX138" fmla="*/ 3230480 w 4965117"/>
                <a:gd name="connsiteY138" fmla="*/ 125796 h 10754714"/>
                <a:gd name="connsiteX139" fmla="*/ 2731150 w 4965117"/>
                <a:gd name="connsiteY139" fmla="*/ 9659 h 10754714"/>
                <a:gd name="connsiteX140" fmla="*/ 2127852 w 4965117"/>
                <a:gd name="connsiteY140" fmla="*/ 37014 h 10754714"/>
                <a:gd name="connsiteX141" fmla="*/ 1776271 w 4965117"/>
                <a:gd name="connsiteY141" fmla="*/ 278126 h 10754714"/>
                <a:gd name="connsiteX142" fmla="*/ 1639257 w 4965117"/>
                <a:gd name="connsiteY142" fmla="*/ 602343 h 10754714"/>
                <a:gd name="connsiteX143" fmla="*/ 1628634 w 4965117"/>
                <a:gd name="connsiteY143" fmla="*/ 1121429 h 10754714"/>
                <a:gd name="connsiteX144" fmla="*/ 1852730 w 4965117"/>
                <a:gd name="connsiteY144" fmla="*/ 1530531 h 10754714"/>
                <a:gd name="connsiteX145" fmla="*/ 2061231 w 4965117"/>
                <a:gd name="connsiteY145" fmla="*/ 1763495 h 10754714"/>
                <a:gd name="connsiteX146" fmla="*/ 2082540 w 4965117"/>
                <a:gd name="connsiteY146" fmla="*/ 2078352 h 10754714"/>
                <a:gd name="connsiteX147" fmla="*/ 2004871 w 4965117"/>
                <a:gd name="connsiteY147" fmla="*/ 2423449 h 10754714"/>
                <a:gd name="connsiteX148" fmla="*/ 1562185 w 4965117"/>
                <a:gd name="connsiteY148" fmla="*/ 2723226 h 10754714"/>
                <a:gd name="connsiteX149" fmla="*/ 1139317 w 4965117"/>
                <a:gd name="connsiteY149" fmla="*/ 2931170 h 10754714"/>
                <a:gd name="connsiteX0" fmla="*/ 1139317 w 4965117"/>
                <a:gd name="connsiteY0" fmla="*/ 2931170 h 10754714"/>
                <a:gd name="connsiteX1" fmla="*/ 521192 w 4965117"/>
                <a:gd name="connsiteY1" fmla="*/ 3258731 h 10754714"/>
                <a:gd name="connsiteX2" fmla="*/ 332099 w 4965117"/>
                <a:gd name="connsiteY2" fmla="*/ 4073332 h 10754714"/>
                <a:gd name="connsiteX3" fmla="*/ 354011 w 4965117"/>
                <a:gd name="connsiteY3" fmla="*/ 5051233 h 10754714"/>
                <a:gd name="connsiteX4" fmla="*/ 305583 w 4965117"/>
                <a:gd name="connsiteY4" fmla="*/ 5637805 h 10754714"/>
                <a:gd name="connsiteX5" fmla="*/ 145298 w 4965117"/>
                <a:gd name="connsiteY5" fmla="*/ 6479982 h 10754714"/>
                <a:gd name="connsiteX6" fmla="*/ 95824 w 4965117"/>
                <a:gd name="connsiteY6" fmla="*/ 7343234 h 10754714"/>
                <a:gd name="connsiteX7" fmla="*/ 83682 w 4965117"/>
                <a:gd name="connsiteY7" fmla="*/ 7974605 h 10754714"/>
                <a:gd name="connsiteX8" fmla="*/ 51583 w 4965117"/>
                <a:gd name="connsiteY8" fmla="*/ 8241724 h 10754714"/>
                <a:gd name="connsiteX9" fmla="*/ 51583 w 4965117"/>
                <a:gd name="connsiteY9" fmla="*/ 8511634 h 10754714"/>
                <a:gd name="connsiteX10" fmla="*/ 158486 w 4965117"/>
                <a:gd name="connsiteY10" fmla="*/ 8665988 h 10754714"/>
                <a:gd name="connsiteX11" fmla="*/ 105733 w 4965117"/>
                <a:gd name="connsiteY11" fmla="*/ 8718741 h 10754714"/>
                <a:gd name="connsiteX12" fmla="*/ 193656 w 4965117"/>
                <a:gd name="connsiteY12" fmla="*/ 8789080 h 10754714"/>
                <a:gd name="connsiteX13" fmla="*/ 211240 w 4965117"/>
                <a:gd name="connsiteY13" fmla="*/ 8859418 h 10754714"/>
                <a:gd name="connsiteX14" fmla="*/ 211240 w 4965117"/>
                <a:gd name="connsiteY14" fmla="*/ 8912172 h 10754714"/>
                <a:gd name="connsiteX15" fmla="*/ 158486 w 4965117"/>
                <a:gd name="connsiteY15" fmla="*/ 8982511 h 10754714"/>
                <a:gd name="connsiteX16" fmla="*/ 105733 w 4965117"/>
                <a:gd name="connsiteY16" fmla="*/ 9088018 h 10754714"/>
                <a:gd name="connsiteX17" fmla="*/ 52979 w 4965117"/>
                <a:gd name="connsiteY17" fmla="*/ 9422126 h 10754714"/>
                <a:gd name="connsiteX18" fmla="*/ 225 w 4965117"/>
                <a:gd name="connsiteY18" fmla="*/ 9685895 h 10754714"/>
                <a:gd name="connsiteX19" fmla="*/ 35394 w 4965117"/>
                <a:gd name="connsiteY19" fmla="*/ 9808988 h 10754714"/>
                <a:gd name="connsiteX20" fmla="*/ 70563 w 4965117"/>
                <a:gd name="connsiteY20" fmla="*/ 9967249 h 10754714"/>
                <a:gd name="connsiteX21" fmla="*/ 228825 w 4965117"/>
                <a:gd name="connsiteY21" fmla="*/ 10213434 h 10754714"/>
                <a:gd name="connsiteX22" fmla="*/ 422256 w 4965117"/>
                <a:gd name="connsiteY22" fmla="*/ 10389280 h 10754714"/>
                <a:gd name="connsiteX23" fmla="*/ 527763 w 4965117"/>
                <a:gd name="connsiteY23" fmla="*/ 10406864 h 10754714"/>
                <a:gd name="connsiteX24" fmla="*/ 562933 w 4965117"/>
                <a:gd name="connsiteY24" fmla="*/ 10389280 h 10754714"/>
                <a:gd name="connsiteX25" fmla="*/ 510179 w 4965117"/>
                <a:gd name="connsiteY25" fmla="*/ 10266188 h 10754714"/>
                <a:gd name="connsiteX26" fmla="*/ 457425 w 4965117"/>
                <a:gd name="connsiteY26" fmla="*/ 10195849 h 10754714"/>
                <a:gd name="connsiteX27" fmla="*/ 369502 w 4965117"/>
                <a:gd name="connsiteY27" fmla="*/ 10072757 h 10754714"/>
                <a:gd name="connsiteX28" fmla="*/ 351917 w 4965117"/>
                <a:gd name="connsiteY28" fmla="*/ 9756234 h 10754714"/>
                <a:gd name="connsiteX29" fmla="*/ 422256 w 4965117"/>
                <a:gd name="connsiteY29" fmla="*/ 9562803 h 10754714"/>
                <a:gd name="connsiteX30" fmla="*/ 422256 w 4965117"/>
                <a:gd name="connsiteY30" fmla="*/ 9527634 h 10754714"/>
                <a:gd name="connsiteX31" fmla="*/ 527763 w 4965117"/>
                <a:gd name="connsiteY31" fmla="*/ 9685895 h 10754714"/>
                <a:gd name="connsiteX32" fmla="*/ 510179 w 4965117"/>
                <a:gd name="connsiteY32" fmla="*/ 9844157 h 10754714"/>
                <a:gd name="connsiteX33" fmla="*/ 492594 w 4965117"/>
                <a:gd name="connsiteY33" fmla="*/ 10002418 h 10754714"/>
                <a:gd name="connsiteX34" fmla="*/ 492594 w 4965117"/>
                <a:gd name="connsiteY34" fmla="*/ 10072757 h 10754714"/>
                <a:gd name="connsiteX35" fmla="*/ 562933 w 4965117"/>
                <a:gd name="connsiteY35" fmla="*/ 10090341 h 10754714"/>
                <a:gd name="connsiteX36" fmla="*/ 615686 w 4965117"/>
                <a:gd name="connsiteY36" fmla="*/ 9844157 h 10754714"/>
                <a:gd name="connsiteX37" fmla="*/ 615686 w 4965117"/>
                <a:gd name="connsiteY37" fmla="*/ 9580388 h 10754714"/>
                <a:gd name="connsiteX38" fmla="*/ 562933 w 4965117"/>
                <a:gd name="connsiteY38" fmla="*/ 9228695 h 10754714"/>
                <a:gd name="connsiteX39" fmla="*/ 527763 w 4965117"/>
                <a:gd name="connsiteY39" fmla="*/ 9000095 h 10754714"/>
                <a:gd name="connsiteX40" fmla="*/ 492594 w 4965117"/>
                <a:gd name="connsiteY40" fmla="*/ 8771495 h 10754714"/>
                <a:gd name="connsiteX41" fmla="*/ 562933 w 4965117"/>
                <a:gd name="connsiteY41" fmla="*/ 8490141 h 10754714"/>
                <a:gd name="connsiteX42" fmla="*/ 502642 w 4965117"/>
                <a:gd name="connsiteY42" fmla="*/ 8128400 h 10754714"/>
                <a:gd name="connsiteX43" fmla="*/ 974382 w 4965117"/>
                <a:gd name="connsiteY43" fmla="*/ 6406581 h 10754714"/>
                <a:gd name="connsiteX44" fmla="*/ 1067405 w 4965117"/>
                <a:gd name="connsiteY44" fmla="*/ 5523365 h 10754714"/>
                <a:gd name="connsiteX45" fmla="*/ 1093998 w 4965117"/>
                <a:gd name="connsiteY45" fmla="*/ 5025719 h 10754714"/>
                <a:gd name="connsiteX46" fmla="*/ 1130115 w 4965117"/>
                <a:gd name="connsiteY46" fmla="*/ 5097781 h 10754714"/>
                <a:gd name="connsiteX47" fmla="*/ 1207423 w 4965117"/>
                <a:gd name="connsiteY47" fmla="*/ 5550695 h 10754714"/>
                <a:gd name="connsiteX48" fmla="*/ 1325236 w 4965117"/>
                <a:gd name="connsiteY48" fmla="*/ 6216246 h 10754714"/>
                <a:gd name="connsiteX49" fmla="*/ 1193086 w 4965117"/>
                <a:gd name="connsiteY49" fmla="*/ 6648629 h 10754714"/>
                <a:gd name="connsiteX50" fmla="*/ 822515 w 4965117"/>
                <a:gd name="connsiteY50" fmla="*/ 7682873 h 10754714"/>
                <a:gd name="connsiteX51" fmla="*/ 698306 w 4965117"/>
                <a:gd name="connsiteY51" fmla="*/ 8704786 h 10754714"/>
                <a:gd name="connsiteX52" fmla="*/ 861871 w 4965117"/>
                <a:gd name="connsiteY52" fmla="*/ 9773818 h 10754714"/>
                <a:gd name="connsiteX53" fmla="*/ 1020133 w 4965117"/>
                <a:gd name="connsiteY53" fmla="*/ 10512372 h 10754714"/>
                <a:gd name="connsiteX54" fmla="*/ 1090471 w 4965117"/>
                <a:gd name="connsiteY54" fmla="*/ 10723388 h 10754714"/>
                <a:gd name="connsiteX55" fmla="*/ 1178394 w 4965117"/>
                <a:gd name="connsiteY55" fmla="*/ 10723388 h 10754714"/>
                <a:gd name="connsiteX56" fmla="*/ 1948698 w 4965117"/>
                <a:gd name="connsiteY56" fmla="*/ 10748788 h 10754714"/>
                <a:gd name="connsiteX57" fmla="*/ 2338979 w 4965117"/>
                <a:gd name="connsiteY57" fmla="*/ 10731203 h 10754714"/>
                <a:gd name="connsiteX58" fmla="*/ 2356563 w 4965117"/>
                <a:gd name="connsiteY58" fmla="*/ 9914495 h 10754714"/>
                <a:gd name="connsiteX59" fmla="*/ 2338979 w 4965117"/>
                <a:gd name="connsiteY59" fmla="*/ 9351788 h 10754714"/>
                <a:gd name="connsiteX60" fmla="*/ 2310160 w 4965117"/>
                <a:gd name="connsiteY60" fmla="*/ 8936107 h 10754714"/>
                <a:gd name="connsiteX61" fmla="*/ 2479656 w 4965117"/>
                <a:gd name="connsiteY61" fmla="*/ 8947341 h 10754714"/>
                <a:gd name="connsiteX62" fmla="*/ 2549994 w 4965117"/>
                <a:gd name="connsiteY62" fmla="*/ 8964926 h 10754714"/>
                <a:gd name="connsiteX63" fmla="*/ 2532410 w 4965117"/>
                <a:gd name="connsiteY63" fmla="*/ 9175941 h 10754714"/>
                <a:gd name="connsiteX64" fmla="*/ 2497240 w 4965117"/>
                <a:gd name="connsiteY64" fmla="*/ 9685895 h 10754714"/>
                <a:gd name="connsiteX65" fmla="*/ 2514825 w 4965117"/>
                <a:gd name="connsiteY65" fmla="*/ 10740972 h 10754714"/>
                <a:gd name="connsiteX66" fmla="*/ 2757590 w 4965117"/>
                <a:gd name="connsiteY66" fmla="*/ 10742438 h 10754714"/>
                <a:gd name="connsiteX67" fmla="*/ 3499563 w 4965117"/>
                <a:gd name="connsiteY67" fmla="*/ 10740972 h 10754714"/>
                <a:gd name="connsiteX68" fmla="*/ 3820483 w 4965117"/>
                <a:gd name="connsiteY68" fmla="*/ 10724853 h 10754714"/>
                <a:gd name="connsiteX69" fmla="*/ 3863467 w 4965117"/>
                <a:gd name="connsiteY69" fmla="*/ 10651095 h 10754714"/>
                <a:gd name="connsiteX70" fmla="*/ 3914756 w 4965117"/>
                <a:gd name="connsiteY70" fmla="*/ 10276934 h 10754714"/>
                <a:gd name="connsiteX71" fmla="*/ 4117956 w 4965117"/>
                <a:gd name="connsiteY71" fmla="*/ 9082645 h 10754714"/>
                <a:gd name="connsiteX72" fmla="*/ 4170011 w 4965117"/>
                <a:gd name="connsiteY72" fmla="*/ 8647566 h 10754714"/>
                <a:gd name="connsiteX73" fmla="*/ 4161486 w 4965117"/>
                <a:gd name="connsiteY73" fmla="*/ 7988815 h 10754714"/>
                <a:gd name="connsiteX74" fmla="*/ 4048340 w 4965117"/>
                <a:gd name="connsiteY74" fmla="*/ 7278630 h 10754714"/>
                <a:gd name="connsiteX75" fmla="*/ 3752447 w 4965117"/>
                <a:gd name="connsiteY75" fmla="*/ 6620032 h 10754714"/>
                <a:gd name="connsiteX76" fmla="*/ 3576297 w 4965117"/>
                <a:gd name="connsiteY76" fmla="*/ 6197379 h 10754714"/>
                <a:gd name="connsiteX77" fmla="*/ 3622656 w 4965117"/>
                <a:gd name="connsiteY77" fmla="*/ 5799695 h 10754714"/>
                <a:gd name="connsiteX78" fmla="*/ 3692994 w 4965117"/>
                <a:gd name="connsiteY78" fmla="*/ 5307326 h 10754714"/>
                <a:gd name="connsiteX79" fmla="*/ 3710579 w 4965117"/>
                <a:gd name="connsiteY79" fmla="*/ 5025972 h 10754714"/>
                <a:gd name="connsiteX80" fmla="*/ 3734304 w 4965117"/>
                <a:gd name="connsiteY80" fmla="*/ 5274111 h 10754714"/>
                <a:gd name="connsiteX81" fmla="*/ 3766752 w 4965117"/>
                <a:gd name="connsiteY81" fmla="*/ 5969680 h 10754714"/>
                <a:gd name="connsiteX82" fmla="*/ 3779452 w 4965117"/>
                <a:gd name="connsiteY82" fmla="*/ 6297438 h 10754714"/>
                <a:gd name="connsiteX83" fmla="*/ 3921594 w 4965117"/>
                <a:gd name="connsiteY83" fmla="*/ 6889941 h 10754714"/>
                <a:gd name="connsiteX84" fmla="*/ 4079856 w 4965117"/>
                <a:gd name="connsiteY84" fmla="*/ 7452649 h 10754714"/>
                <a:gd name="connsiteX85" fmla="*/ 4417591 w 4965117"/>
                <a:gd name="connsiteY85" fmla="*/ 8224698 h 10754714"/>
                <a:gd name="connsiteX86" fmla="*/ 4337935 w 4965117"/>
                <a:gd name="connsiteY86" fmla="*/ 8527032 h 10754714"/>
                <a:gd name="connsiteX87" fmla="*/ 4270177 w 4965117"/>
                <a:gd name="connsiteY87" fmla="*/ 8711945 h 10754714"/>
                <a:gd name="connsiteX88" fmla="*/ 4262676 w 4965117"/>
                <a:gd name="connsiteY88" fmla="*/ 8835424 h 10754714"/>
                <a:gd name="connsiteX89" fmla="*/ 4285709 w 4965117"/>
                <a:gd name="connsiteY89" fmla="*/ 8999839 h 10754714"/>
                <a:gd name="connsiteX90" fmla="*/ 4245703 w 4965117"/>
                <a:gd name="connsiteY90" fmla="*/ 9317996 h 10754714"/>
                <a:gd name="connsiteX91" fmla="*/ 4275114 w 4965117"/>
                <a:gd name="connsiteY91" fmla="*/ 9363254 h 10754714"/>
                <a:gd name="connsiteX92" fmla="*/ 4346016 w 4965117"/>
                <a:gd name="connsiteY92" fmla="*/ 9349959 h 10754714"/>
                <a:gd name="connsiteX93" fmla="*/ 4446670 w 4965117"/>
                <a:gd name="connsiteY93" fmla="*/ 9172774 h 10754714"/>
                <a:gd name="connsiteX94" fmla="*/ 4472430 w 4965117"/>
                <a:gd name="connsiteY94" fmla="*/ 8881777 h 10754714"/>
                <a:gd name="connsiteX95" fmla="*/ 4568712 w 4965117"/>
                <a:gd name="connsiteY95" fmla="*/ 8803648 h 10754714"/>
                <a:gd name="connsiteX96" fmla="*/ 4736775 w 4965117"/>
                <a:gd name="connsiteY96" fmla="*/ 8965943 h 10754714"/>
                <a:gd name="connsiteX97" fmla="*/ 4616605 w 4965117"/>
                <a:gd name="connsiteY97" fmla="*/ 9388144 h 10754714"/>
                <a:gd name="connsiteX98" fmla="*/ 4456047 w 4965117"/>
                <a:gd name="connsiteY98" fmla="*/ 9599160 h 10754714"/>
                <a:gd name="connsiteX99" fmla="*/ 4381796 w 4965117"/>
                <a:gd name="connsiteY99" fmla="*/ 9715307 h 10754714"/>
                <a:gd name="connsiteX100" fmla="*/ 4463665 w 4965117"/>
                <a:gd name="connsiteY100" fmla="*/ 9751115 h 10754714"/>
                <a:gd name="connsiteX101" fmla="*/ 4839240 w 4965117"/>
                <a:gd name="connsiteY101" fmla="*/ 9406112 h 10754714"/>
                <a:gd name="connsiteX102" fmla="*/ 4919657 w 4965117"/>
                <a:gd name="connsiteY102" fmla="*/ 9169971 h 10754714"/>
                <a:gd name="connsiteX103" fmla="*/ 4955131 w 4965117"/>
                <a:gd name="connsiteY103" fmla="*/ 8962035 h 10754714"/>
                <a:gd name="connsiteX104" fmla="*/ 4953488 w 4965117"/>
                <a:gd name="connsiteY104" fmla="*/ 8787763 h 10754714"/>
                <a:gd name="connsiteX105" fmla="*/ 4824201 w 4965117"/>
                <a:gd name="connsiteY105" fmla="*/ 8405010 h 10754714"/>
                <a:gd name="connsiteX106" fmla="*/ 4720438 w 4965117"/>
                <a:gd name="connsiteY106" fmla="*/ 7442321 h 10754714"/>
                <a:gd name="connsiteX107" fmla="*/ 4705086 w 4965117"/>
                <a:gd name="connsiteY107" fmla="*/ 6839978 h 10754714"/>
                <a:gd name="connsiteX108" fmla="*/ 4633144 w 4965117"/>
                <a:gd name="connsiteY108" fmla="*/ 6291786 h 10754714"/>
                <a:gd name="connsiteX109" fmla="*/ 4509423 w 4965117"/>
                <a:gd name="connsiteY109" fmla="*/ 5707864 h 10754714"/>
                <a:gd name="connsiteX110" fmla="*/ 4468950 w 4965117"/>
                <a:gd name="connsiteY110" fmla="*/ 4447075 h 10754714"/>
                <a:gd name="connsiteX111" fmla="*/ 4486334 w 4965117"/>
                <a:gd name="connsiteY111" fmla="*/ 3700756 h 10754714"/>
                <a:gd name="connsiteX112" fmla="*/ 4249079 w 4965117"/>
                <a:gd name="connsiteY112" fmla="*/ 3250383 h 10754714"/>
                <a:gd name="connsiteX113" fmla="*/ 3999320 w 4965117"/>
                <a:gd name="connsiteY113" fmla="*/ 3044455 h 10754714"/>
                <a:gd name="connsiteX114" fmla="*/ 3678324 w 4965117"/>
                <a:gd name="connsiteY114" fmla="*/ 2912933 h 10754714"/>
                <a:gd name="connsiteX115" fmla="*/ 3402429 w 4965117"/>
                <a:gd name="connsiteY115" fmla="*/ 2746113 h 10754714"/>
                <a:gd name="connsiteX116" fmla="*/ 3024779 w 4965117"/>
                <a:gd name="connsiteY116" fmla="*/ 2528957 h 10754714"/>
                <a:gd name="connsiteX117" fmla="*/ 2932566 w 4965117"/>
                <a:gd name="connsiteY117" fmla="*/ 2231809 h 10754714"/>
                <a:gd name="connsiteX118" fmla="*/ 2940426 w 4965117"/>
                <a:gd name="connsiteY118" fmla="*/ 1958709 h 10754714"/>
                <a:gd name="connsiteX119" fmla="*/ 3087631 w 4965117"/>
                <a:gd name="connsiteY119" fmla="*/ 1962420 h 10754714"/>
                <a:gd name="connsiteX120" fmla="*/ 3308412 w 4965117"/>
                <a:gd name="connsiteY120" fmla="*/ 2007437 h 10754714"/>
                <a:gd name="connsiteX121" fmla="*/ 3380634 w 4965117"/>
                <a:gd name="connsiteY121" fmla="*/ 1815438 h 10754714"/>
                <a:gd name="connsiteX122" fmla="*/ 3432360 w 4965117"/>
                <a:gd name="connsiteY122" fmla="*/ 1750548 h 10754714"/>
                <a:gd name="connsiteX123" fmla="*/ 3485784 w 4965117"/>
                <a:gd name="connsiteY123" fmla="*/ 1690329 h 10754714"/>
                <a:gd name="connsiteX124" fmla="*/ 3439004 w 4965117"/>
                <a:gd name="connsiteY124" fmla="*/ 1631133 h 10754714"/>
                <a:gd name="connsiteX125" fmla="*/ 3365938 w 4965117"/>
                <a:gd name="connsiteY125" fmla="*/ 1619405 h 10754714"/>
                <a:gd name="connsiteX126" fmla="*/ 3477932 w 4965117"/>
                <a:gd name="connsiteY126" fmla="*/ 1610647 h 10754714"/>
                <a:gd name="connsiteX127" fmla="*/ 3518349 w 4965117"/>
                <a:gd name="connsiteY127" fmla="*/ 1565149 h 10754714"/>
                <a:gd name="connsiteX128" fmla="*/ 3503574 w 4965117"/>
                <a:gd name="connsiteY128" fmla="*/ 1494543 h 10754714"/>
                <a:gd name="connsiteX129" fmla="*/ 3500145 w 4965117"/>
                <a:gd name="connsiteY129" fmla="*/ 1378545 h 10754714"/>
                <a:gd name="connsiteX130" fmla="*/ 3603161 w 4965117"/>
                <a:gd name="connsiteY130" fmla="*/ 1363631 h 10754714"/>
                <a:gd name="connsiteX131" fmla="*/ 3675904 w 4965117"/>
                <a:gd name="connsiteY131" fmla="*/ 1325671 h 10754714"/>
                <a:gd name="connsiteX132" fmla="*/ 3712134 w 4965117"/>
                <a:gd name="connsiteY132" fmla="*/ 1250378 h 10754714"/>
                <a:gd name="connsiteX133" fmla="*/ 3641346 w 4965117"/>
                <a:gd name="connsiteY133" fmla="*/ 1169402 h 10754714"/>
                <a:gd name="connsiteX134" fmla="*/ 3571294 w 4965117"/>
                <a:gd name="connsiteY134" fmla="*/ 1072201 h 10754714"/>
                <a:gd name="connsiteX135" fmla="*/ 3497984 w 4965117"/>
                <a:gd name="connsiteY135" fmla="*/ 916919 h 10754714"/>
                <a:gd name="connsiteX136" fmla="*/ 3535692 w 4965117"/>
                <a:gd name="connsiteY136" fmla="*/ 753285 h 10754714"/>
                <a:gd name="connsiteX137" fmla="*/ 3540116 w 4965117"/>
                <a:gd name="connsiteY137" fmla="*/ 414462 h 10754714"/>
                <a:gd name="connsiteX138" fmla="*/ 3230480 w 4965117"/>
                <a:gd name="connsiteY138" fmla="*/ 125796 h 10754714"/>
                <a:gd name="connsiteX139" fmla="*/ 2731150 w 4965117"/>
                <a:gd name="connsiteY139" fmla="*/ 9659 h 10754714"/>
                <a:gd name="connsiteX140" fmla="*/ 2127852 w 4965117"/>
                <a:gd name="connsiteY140" fmla="*/ 37014 h 10754714"/>
                <a:gd name="connsiteX141" fmla="*/ 1776271 w 4965117"/>
                <a:gd name="connsiteY141" fmla="*/ 278126 h 10754714"/>
                <a:gd name="connsiteX142" fmla="*/ 1639257 w 4965117"/>
                <a:gd name="connsiteY142" fmla="*/ 602343 h 10754714"/>
                <a:gd name="connsiteX143" fmla="*/ 1628634 w 4965117"/>
                <a:gd name="connsiteY143" fmla="*/ 1121429 h 10754714"/>
                <a:gd name="connsiteX144" fmla="*/ 1852730 w 4965117"/>
                <a:gd name="connsiteY144" fmla="*/ 1530531 h 10754714"/>
                <a:gd name="connsiteX145" fmla="*/ 2061231 w 4965117"/>
                <a:gd name="connsiteY145" fmla="*/ 1763495 h 10754714"/>
                <a:gd name="connsiteX146" fmla="*/ 2082540 w 4965117"/>
                <a:gd name="connsiteY146" fmla="*/ 2078352 h 10754714"/>
                <a:gd name="connsiteX147" fmla="*/ 2004871 w 4965117"/>
                <a:gd name="connsiteY147" fmla="*/ 2423449 h 10754714"/>
                <a:gd name="connsiteX148" fmla="*/ 1562185 w 4965117"/>
                <a:gd name="connsiteY148" fmla="*/ 2723226 h 10754714"/>
                <a:gd name="connsiteX149" fmla="*/ 1139317 w 4965117"/>
                <a:gd name="connsiteY149" fmla="*/ 2931170 h 10754714"/>
                <a:gd name="connsiteX0" fmla="*/ 1139317 w 4965117"/>
                <a:gd name="connsiteY0" fmla="*/ 2931170 h 10754714"/>
                <a:gd name="connsiteX1" fmla="*/ 521192 w 4965117"/>
                <a:gd name="connsiteY1" fmla="*/ 3258731 h 10754714"/>
                <a:gd name="connsiteX2" fmla="*/ 332099 w 4965117"/>
                <a:gd name="connsiteY2" fmla="*/ 4073332 h 10754714"/>
                <a:gd name="connsiteX3" fmla="*/ 354011 w 4965117"/>
                <a:gd name="connsiteY3" fmla="*/ 5051233 h 10754714"/>
                <a:gd name="connsiteX4" fmla="*/ 305583 w 4965117"/>
                <a:gd name="connsiteY4" fmla="*/ 5637805 h 10754714"/>
                <a:gd name="connsiteX5" fmla="*/ 145298 w 4965117"/>
                <a:gd name="connsiteY5" fmla="*/ 6479982 h 10754714"/>
                <a:gd name="connsiteX6" fmla="*/ 95824 w 4965117"/>
                <a:gd name="connsiteY6" fmla="*/ 7343234 h 10754714"/>
                <a:gd name="connsiteX7" fmla="*/ 83682 w 4965117"/>
                <a:gd name="connsiteY7" fmla="*/ 7974605 h 10754714"/>
                <a:gd name="connsiteX8" fmla="*/ 51583 w 4965117"/>
                <a:gd name="connsiteY8" fmla="*/ 8241724 h 10754714"/>
                <a:gd name="connsiteX9" fmla="*/ 51583 w 4965117"/>
                <a:gd name="connsiteY9" fmla="*/ 8511634 h 10754714"/>
                <a:gd name="connsiteX10" fmla="*/ 158486 w 4965117"/>
                <a:gd name="connsiteY10" fmla="*/ 8665988 h 10754714"/>
                <a:gd name="connsiteX11" fmla="*/ 105733 w 4965117"/>
                <a:gd name="connsiteY11" fmla="*/ 8718741 h 10754714"/>
                <a:gd name="connsiteX12" fmla="*/ 193656 w 4965117"/>
                <a:gd name="connsiteY12" fmla="*/ 8789080 h 10754714"/>
                <a:gd name="connsiteX13" fmla="*/ 211240 w 4965117"/>
                <a:gd name="connsiteY13" fmla="*/ 8859418 h 10754714"/>
                <a:gd name="connsiteX14" fmla="*/ 211240 w 4965117"/>
                <a:gd name="connsiteY14" fmla="*/ 8912172 h 10754714"/>
                <a:gd name="connsiteX15" fmla="*/ 158486 w 4965117"/>
                <a:gd name="connsiteY15" fmla="*/ 8982511 h 10754714"/>
                <a:gd name="connsiteX16" fmla="*/ 105733 w 4965117"/>
                <a:gd name="connsiteY16" fmla="*/ 9088018 h 10754714"/>
                <a:gd name="connsiteX17" fmla="*/ 52979 w 4965117"/>
                <a:gd name="connsiteY17" fmla="*/ 9422126 h 10754714"/>
                <a:gd name="connsiteX18" fmla="*/ 225 w 4965117"/>
                <a:gd name="connsiteY18" fmla="*/ 9685895 h 10754714"/>
                <a:gd name="connsiteX19" fmla="*/ 35394 w 4965117"/>
                <a:gd name="connsiteY19" fmla="*/ 9808988 h 10754714"/>
                <a:gd name="connsiteX20" fmla="*/ 70563 w 4965117"/>
                <a:gd name="connsiteY20" fmla="*/ 9967249 h 10754714"/>
                <a:gd name="connsiteX21" fmla="*/ 228825 w 4965117"/>
                <a:gd name="connsiteY21" fmla="*/ 10213434 h 10754714"/>
                <a:gd name="connsiteX22" fmla="*/ 422256 w 4965117"/>
                <a:gd name="connsiteY22" fmla="*/ 10389280 h 10754714"/>
                <a:gd name="connsiteX23" fmla="*/ 527763 w 4965117"/>
                <a:gd name="connsiteY23" fmla="*/ 10406864 h 10754714"/>
                <a:gd name="connsiteX24" fmla="*/ 562933 w 4965117"/>
                <a:gd name="connsiteY24" fmla="*/ 10389280 h 10754714"/>
                <a:gd name="connsiteX25" fmla="*/ 510179 w 4965117"/>
                <a:gd name="connsiteY25" fmla="*/ 10266188 h 10754714"/>
                <a:gd name="connsiteX26" fmla="*/ 457425 w 4965117"/>
                <a:gd name="connsiteY26" fmla="*/ 10195849 h 10754714"/>
                <a:gd name="connsiteX27" fmla="*/ 369502 w 4965117"/>
                <a:gd name="connsiteY27" fmla="*/ 10072757 h 10754714"/>
                <a:gd name="connsiteX28" fmla="*/ 351917 w 4965117"/>
                <a:gd name="connsiteY28" fmla="*/ 9756234 h 10754714"/>
                <a:gd name="connsiteX29" fmla="*/ 422256 w 4965117"/>
                <a:gd name="connsiteY29" fmla="*/ 9562803 h 10754714"/>
                <a:gd name="connsiteX30" fmla="*/ 422256 w 4965117"/>
                <a:gd name="connsiteY30" fmla="*/ 9527634 h 10754714"/>
                <a:gd name="connsiteX31" fmla="*/ 527763 w 4965117"/>
                <a:gd name="connsiteY31" fmla="*/ 9685895 h 10754714"/>
                <a:gd name="connsiteX32" fmla="*/ 510179 w 4965117"/>
                <a:gd name="connsiteY32" fmla="*/ 9844157 h 10754714"/>
                <a:gd name="connsiteX33" fmla="*/ 492594 w 4965117"/>
                <a:gd name="connsiteY33" fmla="*/ 10002418 h 10754714"/>
                <a:gd name="connsiteX34" fmla="*/ 492594 w 4965117"/>
                <a:gd name="connsiteY34" fmla="*/ 10072757 h 10754714"/>
                <a:gd name="connsiteX35" fmla="*/ 562933 w 4965117"/>
                <a:gd name="connsiteY35" fmla="*/ 10090341 h 10754714"/>
                <a:gd name="connsiteX36" fmla="*/ 615686 w 4965117"/>
                <a:gd name="connsiteY36" fmla="*/ 9844157 h 10754714"/>
                <a:gd name="connsiteX37" fmla="*/ 615686 w 4965117"/>
                <a:gd name="connsiteY37" fmla="*/ 9580388 h 10754714"/>
                <a:gd name="connsiteX38" fmla="*/ 562933 w 4965117"/>
                <a:gd name="connsiteY38" fmla="*/ 9228695 h 10754714"/>
                <a:gd name="connsiteX39" fmla="*/ 527763 w 4965117"/>
                <a:gd name="connsiteY39" fmla="*/ 9000095 h 10754714"/>
                <a:gd name="connsiteX40" fmla="*/ 492594 w 4965117"/>
                <a:gd name="connsiteY40" fmla="*/ 8771495 h 10754714"/>
                <a:gd name="connsiteX41" fmla="*/ 562933 w 4965117"/>
                <a:gd name="connsiteY41" fmla="*/ 8490141 h 10754714"/>
                <a:gd name="connsiteX42" fmla="*/ 502642 w 4965117"/>
                <a:gd name="connsiteY42" fmla="*/ 8128400 h 10754714"/>
                <a:gd name="connsiteX43" fmla="*/ 974382 w 4965117"/>
                <a:gd name="connsiteY43" fmla="*/ 6406581 h 10754714"/>
                <a:gd name="connsiteX44" fmla="*/ 1067405 w 4965117"/>
                <a:gd name="connsiteY44" fmla="*/ 5523365 h 10754714"/>
                <a:gd name="connsiteX45" fmla="*/ 1093998 w 4965117"/>
                <a:gd name="connsiteY45" fmla="*/ 5025719 h 10754714"/>
                <a:gd name="connsiteX46" fmla="*/ 1130115 w 4965117"/>
                <a:gd name="connsiteY46" fmla="*/ 5097781 h 10754714"/>
                <a:gd name="connsiteX47" fmla="*/ 1207423 w 4965117"/>
                <a:gd name="connsiteY47" fmla="*/ 5550695 h 10754714"/>
                <a:gd name="connsiteX48" fmla="*/ 1325236 w 4965117"/>
                <a:gd name="connsiteY48" fmla="*/ 6216246 h 10754714"/>
                <a:gd name="connsiteX49" fmla="*/ 1193086 w 4965117"/>
                <a:gd name="connsiteY49" fmla="*/ 6648629 h 10754714"/>
                <a:gd name="connsiteX50" fmla="*/ 822515 w 4965117"/>
                <a:gd name="connsiteY50" fmla="*/ 7682873 h 10754714"/>
                <a:gd name="connsiteX51" fmla="*/ 698306 w 4965117"/>
                <a:gd name="connsiteY51" fmla="*/ 8704786 h 10754714"/>
                <a:gd name="connsiteX52" fmla="*/ 861871 w 4965117"/>
                <a:gd name="connsiteY52" fmla="*/ 9773818 h 10754714"/>
                <a:gd name="connsiteX53" fmla="*/ 1020133 w 4965117"/>
                <a:gd name="connsiteY53" fmla="*/ 10512372 h 10754714"/>
                <a:gd name="connsiteX54" fmla="*/ 1090471 w 4965117"/>
                <a:gd name="connsiteY54" fmla="*/ 10723388 h 10754714"/>
                <a:gd name="connsiteX55" fmla="*/ 1178394 w 4965117"/>
                <a:gd name="connsiteY55" fmla="*/ 10723388 h 10754714"/>
                <a:gd name="connsiteX56" fmla="*/ 1948698 w 4965117"/>
                <a:gd name="connsiteY56" fmla="*/ 10748788 h 10754714"/>
                <a:gd name="connsiteX57" fmla="*/ 2338979 w 4965117"/>
                <a:gd name="connsiteY57" fmla="*/ 10731203 h 10754714"/>
                <a:gd name="connsiteX58" fmla="*/ 2356563 w 4965117"/>
                <a:gd name="connsiteY58" fmla="*/ 9914495 h 10754714"/>
                <a:gd name="connsiteX59" fmla="*/ 2338979 w 4965117"/>
                <a:gd name="connsiteY59" fmla="*/ 9351788 h 10754714"/>
                <a:gd name="connsiteX60" fmla="*/ 2310160 w 4965117"/>
                <a:gd name="connsiteY60" fmla="*/ 8936107 h 10754714"/>
                <a:gd name="connsiteX61" fmla="*/ 2479656 w 4965117"/>
                <a:gd name="connsiteY61" fmla="*/ 8947341 h 10754714"/>
                <a:gd name="connsiteX62" fmla="*/ 2549994 w 4965117"/>
                <a:gd name="connsiteY62" fmla="*/ 8964926 h 10754714"/>
                <a:gd name="connsiteX63" fmla="*/ 2532410 w 4965117"/>
                <a:gd name="connsiteY63" fmla="*/ 9175941 h 10754714"/>
                <a:gd name="connsiteX64" fmla="*/ 2497240 w 4965117"/>
                <a:gd name="connsiteY64" fmla="*/ 9685895 h 10754714"/>
                <a:gd name="connsiteX65" fmla="*/ 2514825 w 4965117"/>
                <a:gd name="connsiteY65" fmla="*/ 10740972 h 10754714"/>
                <a:gd name="connsiteX66" fmla="*/ 2757590 w 4965117"/>
                <a:gd name="connsiteY66" fmla="*/ 10742438 h 10754714"/>
                <a:gd name="connsiteX67" fmla="*/ 3499563 w 4965117"/>
                <a:gd name="connsiteY67" fmla="*/ 10740972 h 10754714"/>
                <a:gd name="connsiteX68" fmla="*/ 3820483 w 4965117"/>
                <a:gd name="connsiteY68" fmla="*/ 10724853 h 10754714"/>
                <a:gd name="connsiteX69" fmla="*/ 3863467 w 4965117"/>
                <a:gd name="connsiteY69" fmla="*/ 10651095 h 10754714"/>
                <a:gd name="connsiteX70" fmla="*/ 3914756 w 4965117"/>
                <a:gd name="connsiteY70" fmla="*/ 10276934 h 10754714"/>
                <a:gd name="connsiteX71" fmla="*/ 4117956 w 4965117"/>
                <a:gd name="connsiteY71" fmla="*/ 9082645 h 10754714"/>
                <a:gd name="connsiteX72" fmla="*/ 4170011 w 4965117"/>
                <a:gd name="connsiteY72" fmla="*/ 8647566 h 10754714"/>
                <a:gd name="connsiteX73" fmla="*/ 4161486 w 4965117"/>
                <a:gd name="connsiteY73" fmla="*/ 7988815 h 10754714"/>
                <a:gd name="connsiteX74" fmla="*/ 4048340 w 4965117"/>
                <a:gd name="connsiteY74" fmla="*/ 7278630 h 10754714"/>
                <a:gd name="connsiteX75" fmla="*/ 3752447 w 4965117"/>
                <a:gd name="connsiteY75" fmla="*/ 6620032 h 10754714"/>
                <a:gd name="connsiteX76" fmla="*/ 3576297 w 4965117"/>
                <a:gd name="connsiteY76" fmla="*/ 6197379 h 10754714"/>
                <a:gd name="connsiteX77" fmla="*/ 3622656 w 4965117"/>
                <a:gd name="connsiteY77" fmla="*/ 5799695 h 10754714"/>
                <a:gd name="connsiteX78" fmla="*/ 3692994 w 4965117"/>
                <a:gd name="connsiteY78" fmla="*/ 5307326 h 10754714"/>
                <a:gd name="connsiteX79" fmla="*/ 3710579 w 4965117"/>
                <a:gd name="connsiteY79" fmla="*/ 5025972 h 10754714"/>
                <a:gd name="connsiteX80" fmla="*/ 3734304 w 4965117"/>
                <a:gd name="connsiteY80" fmla="*/ 5274111 h 10754714"/>
                <a:gd name="connsiteX81" fmla="*/ 3766752 w 4965117"/>
                <a:gd name="connsiteY81" fmla="*/ 5969680 h 10754714"/>
                <a:gd name="connsiteX82" fmla="*/ 3779452 w 4965117"/>
                <a:gd name="connsiteY82" fmla="*/ 6297438 h 10754714"/>
                <a:gd name="connsiteX83" fmla="*/ 3921594 w 4965117"/>
                <a:gd name="connsiteY83" fmla="*/ 6889941 h 10754714"/>
                <a:gd name="connsiteX84" fmla="*/ 4079856 w 4965117"/>
                <a:gd name="connsiteY84" fmla="*/ 7452649 h 10754714"/>
                <a:gd name="connsiteX85" fmla="*/ 4417591 w 4965117"/>
                <a:gd name="connsiteY85" fmla="*/ 8224698 h 10754714"/>
                <a:gd name="connsiteX86" fmla="*/ 4337935 w 4965117"/>
                <a:gd name="connsiteY86" fmla="*/ 8527032 h 10754714"/>
                <a:gd name="connsiteX87" fmla="*/ 4270177 w 4965117"/>
                <a:gd name="connsiteY87" fmla="*/ 8711945 h 10754714"/>
                <a:gd name="connsiteX88" fmla="*/ 4262676 w 4965117"/>
                <a:gd name="connsiteY88" fmla="*/ 8835424 h 10754714"/>
                <a:gd name="connsiteX89" fmla="*/ 4285709 w 4965117"/>
                <a:gd name="connsiteY89" fmla="*/ 8999839 h 10754714"/>
                <a:gd name="connsiteX90" fmla="*/ 4245703 w 4965117"/>
                <a:gd name="connsiteY90" fmla="*/ 9317996 h 10754714"/>
                <a:gd name="connsiteX91" fmla="*/ 4275114 w 4965117"/>
                <a:gd name="connsiteY91" fmla="*/ 9363254 h 10754714"/>
                <a:gd name="connsiteX92" fmla="*/ 4346016 w 4965117"/>
                <a:gd name="connsiteY92" fmla="*/ 9349959 h 10754714"/>
                <a:gd name="connsiteX93" fmla="*/ 4446670 w 4965117"/>
                <a:gd name="connsiteY93" fmla="*/ 9172774 h 10754714"/>
                <a:gd name="connsiteX94" fmla="*/ 4464689 w 4965117"/>
                <a:gd name="connsiteY94" fmla="*/ 9013821 h 10754714"/>
                <a:gd name="connsiteX95" fmla="*/ 4472430 w 4965117"/>
                <a:gd name="connsiteY95" fmla="*/ 8881777 h 10754714"/>
                <a:gd name="connsiteX96" fmla="*/ 4568712 w 4965117"/>
                <a:gd name="connsiteY96" fmla="*/ 8803648 h 10754714"/>
                <a:gd name="connsiteX97" fmla="*/ 4736775 w 4965117"/>
                <a:gd name="connsiteY97" fmla="*/ 8965943 h 10754714"/>
                <a:gd name="connsiteX98" fmla="*/ 4616605 w 4965117"/>
                <a:gd name="connsiteY98" fmla="*/ 9388144 h 10754714"/>
                <a:gd name="connsiteX99" fmla="*/ 4456047 w 4965117"/>
                <a:gd name="connsiteY99" fmla="*/ 9599160 h 10754714"/>
                <a:gd name="connsiteX100" fmla="*/ 4381796 w 4965117"/>
                <a:gd name="connsiteY100" fmla="*/ 9715307 h 10754714"/>
                <a:gd name="connsiteX101" fmla="*/ 4463665 w 4965117"/>
                <a:gd name="connsiteY101" fmla="*/ 9751115 h 10754714"/>
                <a:gd name="connsiteX102" fmla="*/ 4839240 w 4965117"/>
                <a:gd name="connsiteY102" fmla="*/ 9406112 h 10754714"/>
                <a:gd name="connsiteX103" fmla="*/ 4919657 w 4965117"/>
                <a:gd name="connsiteY103" fmla="*/ 9169971 h 10754714"/>
                <a:gd name="connsiteX104" fmla="*/ 4955131 w 4965117"/>
                <a:gd name="connsiteY104" fmla="*/ 8962035 h 10754714"/>
                <a:gd name="connsiteX105" fmla="*/ 4953488 w 4965117"/>
                <a:gd name="connsiteY105" fmla="*/ 8787763 h 10754714"/>
                <a:gd name="connsiteX106" fmla="*/ 4824201 w 4965117"/>
                <a:gd name="connsiteY106" fmla="*/ 8405010 h 10754714"/>
                <a:gd name="connsiteX107" fmla="*/ 4720438 w 4965117"/>
                <a:gd name="connsiteY107" fmla="*/ 7442321 h 10754714"/>
                <a:gd name="connsiteX108" fmla="*/ 4705086 w 4965117"/>
                <a:gd name="connsiteY108" fmla="*/ 6839978 h 10754714"/>
                <a:gd name="connsiteX109" fmla="*/ 4633144 w 4965117"/>
                <a:gd name="connsiteY109" fmla="*/ 6291786 h 10754714"/>
                <a:gd name="connsiteX110" fmla="*/ 4509423 w 4965117"/>
                <a:gd name="connsiteY110" fmla="*/ 5707864 h 10754714"/>
                <a:gd name="connsiteX111" fmla="*/ 4468950 w 4965117"/>
                <a:gd name="connsiteY111" fmla="*/ 4447075 h 10754714"/>
                <a:gd name="connsiteX112" fmla="*/ 4486334 w 4965117"/>
                <a:gd name="connsiteY112" fmla="*/ 3700756 h 10754714"/>
                <a:gd name="connsiteX113" fmla="*/ 4249079 w 4965117"/>
                <a:gd name="connsiteY113" fmla="*/ 3250383 h 10754714"/>
                <a:gd name="connsiteX114" fmla="*/ 3999320 w 4965117"/>
                <a:gd name="connsiteY114" fmla="*/ 3044455 h 10754714"/>
                <a:gd name="connsiteX115" fmla="*/ 3678324 w 4965117"/>
                <a:gd name="connsiteY115" fmla="*/ 2912933 h 10754714"/>
                <a:gd name="connsiteX116" fmla="*/ 3402429 w 4965117"/>
                <a:gd name="connsiteY116" fmla="*/ 2746113 h 10754714"/>
                <a:gd name="connsiteX117" fmla="*/ 3024779 w 4965117"/>
                <a:gd name="connsiteY117" fmla="*/ 2528957 h 10754714"/>
                <a:gd name="connsiteX118" fmla="*/ 2932566 w 4965117"/>
                <a:gd name="connsiteY118" fmla="*/ 2231809 h 10754714"/>
                <a:gd name="connsiteX119" fmla="*/ 2940426 w 4965117"/>
                <a:gd name="connsiteY119" fmla="*/ 1958709 h 10754714"/>
                <a:gd name="connsiteX120" fmla="*/ 3087631 w 4965117"/>
                <a:gd name="connsiteY120" fmla="*/ 1962420 h 10754714"/>
                <a:gd name="connsiteX121" fmla="*/ 3308412 w 4965117"/>
                <a:gd name="connsiteY121" fmla="*/ 2007437 h 10754714"/>
                <a:gd name="connsiteX122" fmla="*/ 3380634 w 4965117"/>
                <a:gd name="connsiteY122" fmla="*/ 1815438 h 10754714"/>
                <a:gd name="connsiteX123" fmla="*/ 3432360 w 4965117"/>
                <a:gd name="connsiteY123" fmla="*/ 1750548 h 10754714"/>
                <a:gd name="connsiteX124" fmla="*/ 3485784 w 4965117"/>
                <a:gd name="connsiteY124" fmla="*/ 1690329 h 10754714"/>
                <a:gd name="connsiteX125" fmla="*/ 3439004 w 4965117"/>
                <a:gd name="connsiteY125" fmla="*/ 1631133 h 10754714"/>
                <a:gd name="connsiteX126" fmla="*/ 3365938 w 4965117"/>
                <a:gd name="connsiteY126" fmla="*/ 1619405 h 10754714"/>
                <a:gd name="connsiteX127" fmla="*/ 3477932 w 4965117"/>
                <a:gd name="connsiteY127" fmla="*/ 1610647 h 10754714"/>
                <a:gd name="connsiteX128" fmla="*/ 3518349 w 4965117"/>
                <a:gd name="connsiteY128" fmla="*/ 1565149 h 10754714"/>
                <a:gd name="connsiteX129" fmla="*/ 3503574 w 4965117"/>
                <a:gd name="connsiteY129" fmla="*/ 1494543 h 10754714"/>
                <a:gd name="connsiteX130" fmla="*/ 3500145 w 4965117"/>
                <a:gd name="connsiteY130" fmla="*/ 1378545 h 10754714"/>
                <a:gd name="connsiteX131" fmla="*/ 3603161 w 4965117"/>
                <a:gd name="connsiteY131" fmla="*/ 1363631 h 10754714"/>
                <a:gd name="connsiteX132" fmla="*/ 3675904 w 4965117"/>
                <a:gd name="connsiteY132" fmla="*/ 1325671 h 10754714"/>
                <a:gd name="connsiteX133" fmla="*/ 3712134 w 4965117"/>
                <a:gd name="connsiteY133" fmla="*/ 1250378 h 10754714"/>
                <a:gd name="connsiteX134" fmla="*/ 3641346 w 4965117"/>
                <a:gd name="connsiteY134" fmla="*/ 1169402 h 10754714"/>
                <a:gd name="connsiteX135" fmla="*/ 3571294 w 4965117"/>
                <a:gd name="connsiteY135" fmla="*/ 1072201 h 10754714"/>
                <a:gd name="connsiteX136" fmla="*/ 3497984 w 4965117"/>
                <a:gd name="connsiteY136" fmla="*/ 916919 h 10754714"/>
                <a:gd name="connsiteX137" fmla="*/ 3535692 w 4965117"/>
                <a:gd name="connsiteY137" fmla="*/ 753285 h 10754714"/>
                <a:gd name="connsiteX138" fmla="*/ 3540116 w 4965117"/>
                <a:gd name="connsiteY138" fmla="*/ 414462 h 10754714"/>
                <a:gd name="connsiteX139" fmla="*/ 3230480 w 4965117"/>
                <a:gd name="connsiteY139" fmla="*/ 125796 h 10754714"/>
                <a:gd name="connsiteX140" fmla="*/ 2731150 w 4965117"/>
                <a:gd name="connsiteY140" fmla="*/ 9659 h 10754714"/>
                <a:gd name="connsiteX141" fmla="*/ 2127852 w 4965117"/>
                <a:gd name="connsiteY141" fmla="*/ 37014 h 10754714"/>
                <a:gd name="connsiteX142" fmla="*/ 1776271 w 4965117"/>
                <a:gd name="connsiteY142" fmla="*/ 278126 h 10754714"/>
                <a:gd name="connsiteX143" fmla="*/ 1639257 w 4965117"/>
                <a:gd name="connsiteY143" fmla="*/ 602343 h 10754714"/>
                <a:gd name="connsiteX144" fmla="*/ 1628634 w 4965117"/>
                <a:gd name="connsiteY144" fmla="*/ 1121429 h 10754714"/>
                <a:gd name="connsiteX145" fmla="*/ 1852730 w 4965117"/>
                <a:gd name="connsiteY145" fmla="*/ 1530531 h 10754714"/>
                <a:gd name="connsiteX146" fmla="*/ 2061231 w 4965117"/>
                <a:gd name="connsiteY146" fmla="*/ 1763495 h 10754714"/>
                <a:gd name="connsiteX147" fmla="*/ 2082540 w 4965117"/>
                <a:gd name="connsiteY147" fmla="*/ 2078352 h 10754714"/>
                <a:gd name="connsiteX148" fmla="*/ 2004871 w 4965117"/>
                <a:gd name="connsiteY148" fmla="*/ 2423449 h 10754714"/>
                <a:gd name="connsiteX149" fmla="*/ 1562185 w 4965117"/>
                <a:gd name="connsiteY149" fmla="*/ 2723226 h 10754714"/>
                <a:gd name="connsiteX150" fmla="*/ 1139317 w 4965117"/>
                <a:gd name="connsiteY150" fmla="*/ 2931170 h 10754714"/>
                <a:gd name="connsiteX0" fmla="*/ 1139317 w 4965117"/>
                <a:gd name="connsiteY0" fmla="*/ 2931170 h 10754714"/>
                <a:gd name="connsiteX1" fmla="*/ 521192 w 4965117"/>
                <a:gd name="connsiteY1" fmla="*/ 3258731 h 10754714"/>
                <a:gd name="connsiteX2" fmla="*/ 332099 w 4965117"/>
                <a:gd name="connsiteY2" fmla="*/ 4073332 h 10754714"/>
                <a:gd name="connsiteX3" fmla="*/ 354011 w 4965117"/>
                <a:gd name="connsiteY3" fmla="*/ 5051233 h 10754714"/>
                <a:gd name="connsiteX4" fmla="*/ 305583 w 4965117"/>
                <a:gd name="connsiteY4" fmla="*/ 5637805 h 10754714"/>
                <a:gd name="connsiteX5" fmla="*/ 145298 w 4965117"/>
                <a:gd name="connsiteY5" fmla="*/ 6479982 h 10754714"/>
                <a:gd name="connsiteX6" fmla="*/ 95824 w 4965117"/>
                <a:gd name="connsiteY6" fmla="*/ 7343234 h 10754714"/>
                <a:gd name="connsiteX7" fmla="*/ 83682 w 4965117"/>
                <a:gd name="connsiteY7" fmla="*/ 7974605 h 10754714"/>
                <a:gd name="connsiteX8" fmla="*/ 51583 w 4965117"/>
                <a:gd name="connsiteY8" fmla="*/ 8241724 h 10754714"/>
                <a:gd name="connsiteX9" fmla="*/ 51583 w 4965117"/>
                <a:gd name="connsiteY9" fmla="*/ 8511634 h 10754714"/>
                <a:gd name="connsiteX10" fmla="*/ 158486 w 4965117"/>
                <a:gd name="connsiteY10" fmla="*/ 8665988 h 10754714"/>
                <a:gd name="connsiteX11" fmla="*/ 105733 w 4965117"/>
                <a:gd name="connsiteY11" fmla="*/ 8718741 h 10754714"/>
                <a:gd name="connsiteX12" fmla="*/ 193656 w 4965117"/>
                <a:gd name="connsiteY12" fmla="*/ 8789080 h 10754714"/>
                <a:gd name="connsiteX13" fmla="*/ 211240 w 4965117"/>
                <a:gd name="connsiteY13" fmla="*/ 8859418 h 10754714"/>
                <a:gd name="connsiteX14" fmla="*/ 211240 w 4965117"/>
                <a:gd name="connsiteY14" fmla="*/ 8912172 h 10754714"/>
                <a:gd name="connsiteX15" fmla="*/ 158486 w 4965117"/>
                <a:gd name="connsiteY15" fmla="*/ 8982511 h 10754714"/>
                <a:gd name="connsiteX16" fmla="*/ 105733 w 4965117"/>
                <a:gd name="connsiteY16" fmla="*/ 9088018 h 10754714"/>
                <a:gd name="connsiteX17" fmla="*/ 52979 w 4965117"/>
                <a:gd name="connsiteY17" fmla="*/ 9422126 h 10754714"/>
                <a:gd name="connsiteX18" fmla="*/ 225 w 4965117"/>
                <a:gd name="connsiteY18" fmla="*/ 9685895 h 10754714"/>
                <a:gd name="connsiteX19" fmla="*/ 35394 w 4965117"/>
                <a:gd name="connsiteY19" fmla="*/ 9808988 h 10754714"/>
                <a:gd name="connsiteX20" fmla="*/ 70563 w 4965117"/>
                <a:gd name="connsiteY20" fmla="*/ 9967249 h 10754714"/>
                <a:gd name="connsiteX21" fmla="*/ 228825 w 4965117"/>
                <a:gd name="connsiteY21" fmla="*/ 10213434 h 10754714"/>
                <a:gd name="connsiteX22" fmla="*/ 422256 w 4965117"/>
                <a:gd name="connsiteY22" fmla="*/ 10389280 h 10754714"/>
                <a:gd name="connsiteX23" fmla="*/ 527763 w 4965117"/>
                <a:gd name="connsiteY23" fmla="*/ 10406864 h 10754714"/>
                <a:gd name="connsiteX24" fmla="*/ 562933 w 4965117"/>
                <a:gd name="connsiteY24" fmla="*/ 10389280 h 10754714"/>
                <a:gd name="connsiteX25" fmla="*/ 510179 w 4965117"/>
                <a:gd name="connsiteY25" fmla="*/ 10266188 h 10754714"/>
                <a:gd name="connsiteX26" fmla="*/ 457425 w 4965117"/>
                <a:gd name="connsiteY26" fmla="*/ 10195849 h 10754714"/>
                <a:gd name="connsiteX27" fmla="*/ 369502 w 4965117"/>
                <a:gd name="connsiteY27" fmla="*/ 10072757 h 10754714"/>
                <a:gd name="connsiteX28" fmla="*/ 351917 w 4965117"/>
                <a:gd name="connsiteY28" fmla="*/ 9756234 h 10754714"/>
                <a:gd name="connsiteX29" fmla="*/ 422256 w 4965117"/>
                <a:gd name="connsiteY29" fmla="*/ 9562803 h 10754714"/>
                <a:gd name="connsiteX30" fmla="*/ 422256 w 4965117"/>
                <a:gd name="connsiteY30" fmla="*/ 9527634 h 10754714"/>
                <a:gd name="connsiteX31" fmla="*/ 527763 w 4965117"/>
                <a:gd name="connsiteY31" fmla="*/ 9685895 h 10754714"/>
                <a:gd name="connsiteX32" fmla="*/ 510179 w 4965117"/>
                <a:gd name="connsiteY32" fmla="*/ 9844157 h 10754714"/>
                <a:gd name="connsiteX33" fmla="*/ 492594 w 4965117"/>
                <a:gd name="connsiteY33" fmla="*/ 10002418 h 10754714"/>
                <a:gd name="connsiteX34" fmla="*/ 492594 w 4965117"/>
                <a:gd name="connsiteY34" fmla="*/ 10072757 h 10754714"/>
                <a:gd name="connsiteX35" fmla="*/ 562933 w 4965117"/>
                <a:gd name="connsiteY35" fmla="*/ 10090341 h 10754714"/>
                <a:gd name="connsiteX36" fmla="*/ 615686 w 4965117"/>
                <a:gd name="connsiteY36" fmla="*/ 9844157 h 10754714"/>
                <a:gd name="connsiteX37" fmla="*/ 615686 w 4965117"/>
                <a:gd name="connsiteY37" fmla="*/ 9580388 h 10754714"/>
                <a:gd name="connsiteX38" fmla="*/ 562933 w 4965117"/>
                <a:gd name="connsiteY38" fmla="*/ 9228695 h 10754714"/>
                <a:gd name="connsiteX39" fmla="*/ 527763 w 4965117"/>
                <a:gd name="connsiteY39" fmla="*/ 9000095 h 10754714"/>
                <a:gd name="connsiteX40" fmla="*/ 492594 w 4965117"/>
                <a:gd name="connsiteY40" fmla="*/ 8771495 h 10754714"/>
                <a:gd name="connsiteX41" fmla="*/ 562933 w 4965117"/>
                <a:gd name="connsiteY41" fmla="*/ 8490141 h 10754714"/>
                <a:gd name="connsiteX42" fmla="*/ 502642 w 4965117"/>
                <a:gd name="connsiteY42" fmla="*/ 8128400 h 10754714"/>
                <a:gd name="connsiteX43" fmla="*/ 974382 w 4965117"/>
                <a:gd name="connsiteY43" fmla="*/ 6406581 h 10754714"/>
                <a:gd name="connsiteX44" fmla="*/ 1067405 w 4965117"/>
                <a:gd name="connsiteY44" fmla="*/ 5523365 h 10754714"/>
                <a:gd name="connsiteX45" fmla="*/ 1093998 w 4965117"/>
                <a:gd name="connsiteY45" fmla="*/ 5025719 h 10754714"/>
                <a:gd name="connsiteX46" fmla="*/ 1130115 w 4965117"/>
                <a:gd name="connsiteY46" fmla="*/ 5097781 h 10754714"/>
                <a:gd name="connsiteX47" fmla="*/ 1207423 w 4965117"/>
                <a:gd name="connsiteY47" fmla="*/ 5550695 h 10754714"/>
                <a:gd name="connsiteX48" fmla="*/ 1325236 w 4965117"/>
                <a:gd name="connsiteY48" fmla="*/ 6216246 h 10754714"/>
                <a:gd name="connsiteX49" fmla="*/ 1193086 w 4965117"/>
                <a:gd name="connsiteY49" fmla="*/ 6648629 h 10754714"/>
                <a:gd name="connsiteX50" fmla="*/ 822515 w 4965117"/>
                <a:gd name="connsiteY50" fmla="*/ 7682873 h 10754714"/>
                <a:gd name="connsiteX51" fmla="*/ 698306 w 4965117"/>
                <a:gd name="connsiteY51" fmla="*/ 8704786 h 10754714"/>
                <a:gd name="connsiteX52" fmla="*/ 861871 w 4965117"/>
                <a:gd name="connsiteY52" fmla="*/ 9773818 h 10754714"/>
                <a:gd name="connsiteX53" fmla="*/ 1020133 w 4965117"/>
                <a:gd name="connsiteY53" fmla="*/ 10512372 h 10754714"/>
                <a:gd name="connsiteX54" fmla="*/ 1090471 w 4965117"/>
                <a:gd name="connsiteY54" fmla="*/ 10723388 h 10754714"/>
                <a:gd name="connsiteX55" fmla="*/ 1178394 w 4965117"/>
                <a:gd name="connsiteY55" fmla="*/ 10723388 h 10754714"/>
                <a:gd name="connsiteX56" fmla="*/ 1948698 w 4965117"/>
                <a:gd name="connsiteY56" fmla="*/ 10748788 h 10754714"/>
                <a:gd name="connsiteX57" fmla="*/ 2338979 w 4965117"/>
                <a:gd name="connsiteY57" fmla="*/ 10731203 h 10754714"/>
                <a:gd name="connsiteX58" fmla="*/ 2356563 w 4965117"/>
                <a:gd name="connsiteY58" fmla="*/ 9914495 h 10754714"/>
                <a:gd name="connsiteX59" fmla="*/ 2338979 w 4965117"/>
                <a:gd name="connsiteY59" fmla="*/ 9351788 h 10754714"/>
                <a:gd name="connsiteX60" fmla="*/ 2310160 w 4965117"/>
                <a:gd name="connsiteY60" fmla="*/ 8936107 h 10754714"/>
                <a:gd name="connsiteX61" fmla="*/ 2479656 w 4965117"/>
                <a:gd name="connsiteY61" fmla="*/ 8947341 h 10754714"/>
                <a:gd name="connsiteX62" fmla="*/ 2549994 w 4965117"/>
                <a:gd name="connsiteY62" fmla="*/ 8964926 h 10754714"/>
                <a:gd name="connsiteX63" fmla="*/ 2532410 w 4965117"/>
                <a:gd name="connsiteY63" fmla="*/ 9175941 h 10754714"/>
                <a:gd name="connsiteX64" fmla="*/ 2497240 w 4965117"/>
                <a:gd name="connsiteY64" fmla="*/ 9685895 h 10754714"/>
                <a:gd name="connsiteX65" fmla="*/ 2514825 w 4965117"/>
                <a:gd name="connsiteY65" fmla="*/ 10740972 h 10754714"/>
                <a:gd name="connsiteX66" fmla="*/ 2757590 w 4965117"/>
                <a:gd name="connsiteY66" fmla="*/ 10742438 h 10754714"/>
                <a:gd name="connsiteX67" fmla="*/ 3499563 w 4965117"/>
                <a:gd name="connsiteY67" fmla="*/ 10740972 h 10754714"/>
                <a:gd name="connsiteX68" fmla="*/ 3820483 w 4965117"/>
                <a:gd name="connsiteY68" fmla="*/ 10724853 h 10754714"/>
                <a:gd name="connsiteX69" fmla="*/ 3863467 w 4965117"/>
                <a:gd name="connsiteY69" fmla="*/ 10651095 h 10754714"/>
                <a:gd name="connsiteX70" fmla="*/ 3914756 w 4965117"/>
                <a:gd name="connsiteY70" fmla="*/ 10276934 h 10754714"/>
                <a:gd name="connsiteX71" fmla="*/ 4117956 w 4965117"/>
                <a:gd name="connsiteY71" fmla="*/ 9082645 h 10754714"/>
                <a:gd name="connsiteX72" fmla="*/ 4170011 w 4965117"/>
                <a:gd name="connsiteY72" fmla="*/ 8647566 h 10754714"/>
                <a:gd name="connsiteX73" fmla="*/ 4161486 w 4965117"/>
                <a:gd name="connsiteY73" fmla="*/ 7988815 h 10754714"/>
                <a:gd name="connsiteX74" fmla="*/ 4048340 w 4965117"/>
                <a:gd name="connsiteY74" fmla="*/ 7278630 h 10754714"/>
                <a:gd name="connsiteX75" fmla="*/ 3752447 w 4965117"/>
                <a:gd name="connsiteY75" fmla="*/ 6620032 h 10754714"/>
                <a:gd name="connsiteX76" fmla="*/ 3576297 w 4965117"/>
                <a:gd name="connsiteY76" fmla="*/ 6197379 h 10754714"/>
                <a:gd name="connsiteX77" fmla="*/ 3622656 w 4965117"/>
                <a:gd name="connsiteY77" fmla="*/ 5799695 h 10754714"/>
                <a:gd name="connsiteX78" fmla="*/ 3692994 w 4965117"/>
                <a:gd name="connsiteY78" fmla="*/ 5307326 h 10754714"/>
                <a:gd name="connsiteX79" fmla="*/ 3710579 w 4965117"/>
                <a:gd name="connsiteY79" fmla="*/ 5025972 h 10754714"/>
                <a:gd name="connsiteX80" fmla="*/ 3734304 w 4965117"/>
                <a:gd name="connsiteY80" fmla="*/ 5274111 h 10754714"/>
                <a:gd name="connsiteX81" fmla="*/ 3766752 w 4965117"/>
                <a:gd name="connsiteY81" fmla="*/ 5969680 h 10754714"/>
                <a:gd name="connsiteX82" fmla="*/ 3779452 w 4965117"/>
                <a:gd name="connsiteY82" fmla="*/ 6297438 h 10754714"/>
                <a:gd name="connsiteX83" fmla="*/ 3921594 w 4965117"/>
                <a:gd name="connsiteY83" fmla="*/ 6889941 h 10754714"/>
                <a:gd name="connsiteX84" fmla="*/ 4079856 w 4965117"/>
                <a:gd name="connsiteY84" fmla="*/ 7452649 h 10754714"/>
                <a:gd name="connsiteX85" fmla="*/ 4417591 w 4965117"/>
                <a:gd name="connsiteY85" fmla="*/ 8224698 h 10754714"/>
                <a:gd name="connsiteX86" fmla="*/ 4337935 w 4965117"/>
                <a:gd name="connsiteY86" fmla="*/ 8527032 h 10754714"/>
                <a:gd name="connsiteX87" fmla="*/ 4270177 w 4965117"/>
                <a:gd name="connsiteY87" fmla="*/ 8711945 h 10754714"/>
                <a:gd name="connsiteX88" fmla="*/ 4262676 w 4965117"/>
                <a:gd name="connsiteY88" fmla="*/ 8835424 h 10754714"/>
                <a:gd name="connsiteX89" fmla="*/ 4285709 w 4965117"/>
                <a:gd name="connsiteY89" fmla="*/ 8999839 h 10754714"/>
                <a:gd name="connsiteX90" fmla="*/ 4245703 w 4965117"/>
                <a:gd name="connsiteY90" fmla="*/ 9317996 h 10754714"/>
                <a:gd name="connsiteX91" fmla="*/ 4275114 w 4965117"/>
                <a:gd name="connsiteY91" fmla="*/ 9363254 h 10754714"/>
                <a:gd name="connsiteX92" fmla="*/ 4346016 w 4965117"/>
                <a:gd name="connsiteY92" fmla="*/ 9349959 h 10754714"/>
                <a:gd name="connsiteX93" fmla="*/ 4416743 w 4965117"/>
                <a:gd name="connsiteY93" fmla="*/ 9179910 h 10754714"/>
                <a:gd name="connsiteX94" fmla="*/ 4464689 w 4965117"/>
                <a:gd name="connsiteY94" fmla="*/ 9013821 h 10754714"/>
                <a:gd name="connsiteX95" fmla="*/ 4472430 w 4965117"/>
                <a:gd name="connsiteY95" fmla="*/ 8881777 h 10754714"/>
                <a:gd name="connsiteX96" fmla="*/ 4568712 w 4965117"/>
                <a:gd name="connsiteY96" fmla="*/ 8803648 h 10754714"/>
                <a:gd name="connsiteX97" fmla="*/ 4736775 w 4965117"/>
                <a:gd name="connsiteY97" fmla="*/ 8965943 h 10754714"/>
                <a:gd name="connsiteX98" fmla="*/ 4616605 w 4965117"/>
                <a:gd name="connsiteY98" fmla="*/ 9388144 h 10754714"/>
                <a:gd name="connsiteX99" fmla="*/ 4456047 w 4965117"/>
                <a:gd name="connsiteY99" fmla="*/ 9599160 h 10754714"/>
                <a:gd name="connsiteX100" fmla="*/ 4381796 w 4965117"/>
                <a:gd name="connsiteY100" fmla="*/ 9715307 h 10754714"/>
                <a:gd name="connsiteX101" fmla="*/ 4463665 w 4965117"/>
                <a:gd name="connsiteY101" fmla="*/ 9751115 h 10754714"/>
                <a:gd name="connsiteX102" fmla="*/ 4839240 w 4965117"/>
                <a:gd name="connsiteY102" fmla="*/ 9406112 h 10754714"/>
                <a:gd name="connsiteX103" fmla="*/ 4919657 w 4965117"/>
                <a:gd name="connsiteY103" fmla="*/ 9169971 h 10754714"/>
                <a:gd name="connsiteX104" fmla="*/ 4955131 w 4965117"/>
                <a:gd name="connsiteY104" fmla="*/ 8962035 h 10754714"/>
                <a:gd name="connsiteX105" fmla="*/ 4953488 w 4965117"/>
                <a:gd name="connsiteY105" fmla="*/ 8787763 h 10754714"/>
                <a:gd name="connsiteX106" fmla="*/ 4824201 w 4965117"/>
                <a:gd name="connsiteY106" fmla="*/ 8405010 h 10754714"/>
                <a:gd name="connsiteX107" fmla="*/ 4720438 w 4965117"/>
                <a:gd name="connsiteY107" fmla="*/ 7442321 h 10754714"/>
                <a:gd name="connsiteX108" fmla="*/ 4705086 w 4965117"/>
                <a:gd name="connsiteY108" fmla="*/ 6839978 h 10754714"/>
                <a:gd name="connsiteX109" fmla="*/ 4633144 w 4965117"/>
                <a:gd name="connsiteY109" fmla="*/ 6291786 h 10754714"/>
                <a:gd name="connsiteX110" fmla="*/ 4509423 w 4965117"/>
                <a:gd name="connsiteY110" fmla="*/ 5707864 h 10754714"/>
                <a:gd name="connsiteX111" fmla="*/ 4468950 w 4965117"/>
                <a:gd name="connsiteY111" fmla="*/ 4447075 h 10754714"/>
                <a:gd name="connsiteX112" fmla="*/ 4486334 w 4965117"/>
                <a:gd name="connsiteY112" fmla="*/ 3700756 h 10754714"/>
                <a:gd name="connsiteX113" fmla="*/ 4249079 w 4965117"/>
                <a:gd name="connsiteY113" fmla="*/ 3250383 h 10754714"/>
                <a:gd name="connsiteX114" fmla="*/ 3999320 w 4965117"/>
                <a:gd name="connsiteY114" fmla="*/ 3044455 h 10754714"/>
                <a:gd name="connsiteX115" fmla="*/ 3678324 w 4965117"/>
                <a:gd name="connsiteY115" fmla="*/ 2912933 h 10754714"/>
                <a:gd name="connsiteX116" fmla="*/ 3402429 w 4965117"/>
                <a:gd name="connsiteY116" fmla="*/ 2746113 h 10754714"/>
                <a:gd name="connsiteX117" fmla="*/ 3024779 w 4965117"/>
                <a:gd name="connsiteY117" fmla="*/ 2528957 h 10754714"/>
                <a:gd name="connsiteX118" fmla="*/ 2932566 w 4965117"/>
                <a:gd name="connsiteY118" fmla="*/ 2231809 h 10754714"/>
                <a:gd name="connsiteX119" fmla="*/ 2940426 w 4965117"/>
                <a:gd name="connsiteY119" fmla="*/ 1958709 h 10754714"/>
                <a:gd name="connsiteX120" fmla="*/ 3087631 w 4965117"/>
                <a:gd name="connsiteY120" fmla="*/ 1962420 h 10754714"/>
                <a:gd name="connsiteX121" fmla="*/ 3308412 w 4965117"/>
                <a:gd name="connsiteY121" fmla="*/ 2007437 h 10754714"/>
                <a:gd name="connsiteX122" fmla="*/ 3380634 w 4965117"/>
                <a:gd name="connsiteY122" fmla="*/ 1815438 h 10754714"/>
                <a:gd name="connsiteX123" fmla="*/ 3432360 w 4965117"/>
                <a:gd name="connsiteY123" fmla="*/ 1750548 h 10754714"/>
                <a:gd name="connsiteX124" fmla="*/ 3485784 w 4965117"/>
                <a:gd name="connsiteY124" fmla="*/ 1690329 h 10754714"/>
                <a:gd name="connsiteX125" fmla="*/ 3439004 w 4965117"/>
                <a:gd name="connsiteY125" fmla="*/ 1631133 h 10754714"/>
                <a:gd name="connsiteX126" fmla="*/ 3365938 w 4965117"/>
                <a:gd name="connsiteY126" fmla="*/ 1619405 h 10754714"/>
                <a:gd name="connsiteX127" fmla="*/ 3477932 w 4965117"/>
                <a:gd name="connsiteY127" fmla="*/ 1610647 h 10754714"/>
                <a:gd name="connsiteX128" fmla="*/ 3518349 w 4965117"/>
                <a:gd name="connsiteY128" fmla="*/ 1565149 h 10754714"/>
                <a:gd name="connsiteX129" fmla="*/ 3503574 w 4965117"/>
                <a:gd name="connsiteY129" fmla="*/ 1494543 h 10754714"/>
                <a:gd name="connsiteX130" fmla="*/ 3500145 w 4965117"/>
                <a:gd name="connsiteY130" fmla="*/ 1378545 h 10754714"/>
                <a:gd name="connsiteX131" fmla="*/ 3603161 w 4965117"/>
                <a:gd name="connsiteY131" fmla="*/ 1363631 h 10754714"/>
                <a:gd name="connsiteX132" fmla="*/ 3675904 w 4965117"/>
                <a:gd name="connsiteY132" fmla="*/ 1325671 h 10754714"/>
                <a:gd name="connsiteX133" fmla="*/ 3712134 w 4965117"/>
                <a:gd name="connsiteY133" fmla="*/ 1250378 h 10754714"/>
                <a:gd name="connsiteX134" fmla="*/ 3641346 w 4965117"/>
                <a:gd name="connsiteY134" fmla="*/ 1169402 h 10754714"/>
                <a:gd name="connsiteX135" fmla="*/ 3571294 w 4965117"/>
                <a:gd name="connsiteY135" fmla="*/ 1072201 h 10754714"/>
                <a:gd name="connsiteX136" fmla="*/ 3497984 w 4965117"/>
                <a:gd name="connsiteY136" fmla="*/ 916919 h 10754714"/>
                <a:gd name="connsiteX137" fmla="*/ 3535692 w 4965117"/>
                <a:gd name="connsiteY137" fmla="*/ 753285 h 10754714"/>
                <a:gd name="connsiteX138" fmla="*/ 3540116 w 4965117"/>
                <a:gd name="connsiteY138" fmla="*/ 414462 h 10754714"/>
                <a:gd name="connsiteX139" fmla="*/ 3230480 w 4965117"/>
                <a:gd name="connsiteY139" fmla="*/ 125796 h 10754714"/>
                <a:gd name="connsiteX140" fmla="*/ 2731150 w 4965117"/>
                <a:gd name="connsiteY140" fmla="*/ 9659 h 10754714"/>
                <a:gd name="connsiteX141" fmla="*/ 2127852 w 4965117"/>
                <a:gd name="connsiteY141" fmla="*/ 37014 h 10754714"/>
                <a:gd name="connsiteX142" fmla="*/ 1776271 w 4965117"/>
                <a:gd name="connsiteY142" fmla="*/ 278126 h 10754714"/>
                <a:gd name="connsiteX143" fmla="*/ 1639257 w 4965117"/>
                <a:gd name="connsiteY143" fmla="*/ 602343 h 10754714"/>
                <a:gd name="connsiteX144" fmla="*/ 1628634 w 4965117"/>
                <a:gd name="connsiteY144" fmla="*/ 1121429 h 10754714"/>
                <a:gd name="connsiteX145" fmla="*/ 1852730 w 4965117"/>
                <a:gd name="connsiteY145" fmla="*/ 1530531 h 10754714"/>
                <a:gd name="connsiteX146" fmla="*/ 2061231 w 4965117"/>
                <a:gd name="connsiteY146" fmla="*/ 1763495 h 10754714"/>
                <a:gd name="connsiteX147" fmla="*/ 2082540 w 4965117"/>
                <a:gd name="connsiteY147" fmla="*/ 2078352 h 10754714"/>
                <a:gd name="connsiteX148" fmla="*/ 2004871 w 4965117"/>
                <a:gd name="connsiteY148" fmla="*/ 2423449 h 10754714"/>
                <a:gd name="connsiteX149" fmla="*/ 1562185 w 4965117"/>
                <a:gd name="connsiteY149" fmla="*/ 2723226 h 10754714"/>
                <a:gd name="connsiteX150" fmla="*/ 1139317 w 4965117"/>
                <a:gd name="connsiteY150" fmla="*/ 2931170 h 10754714"/>
                <a:gd name="connsiteX0" fmla="*/ 1139317 w 4965117"/>
                <a:gd name="connsiteY0" fmla="*/ 2931170 h 10754714"/>
                <a:gd name="connsiteX1" fmla="*/ 521192 w 4965117"/>
                <a:gd name="connsiteY1" fmla="*/ 3258731 h 10754714"/>
                <a:gd name="connsiteX2" fmla="*/ 332099 w 4965117"/>
                <a:gd name="connsiteY2" fmla="*/ 4073332 h 10754714"/>
                <a:gd name="connsiteX3" fmla="*/ 354011 w 4965117"/>
                <a:gd name="connsiteY3" fmla="*/ 5051233 h 10754714"/>
                <a:gd name="connsiteX4" fmla="*/ 305583 w 4965117"/>
                <a:gd name="connsiteY4" fmla="*/ 5637805 h 10754714"/>
                <a:gd name="connsiteX5" fmla="*/ 145298 w 4965117"/>
                <a:gd name="connsiteY5" fmla="*/ 6479982 h 10754714"/>
                <a:gd name="connsiteX6" fmla="*/ 95824 w 4965117"/>
                <a:gd name="connsiteY6" fmla="*/ 7343234 h 10754714"/>
                <a:gd name="connsiteX7" fmla="*/ 83682 w 4965117"/>
                <a:gd name="connsiteY7" fmla="*/ 7974605 h 10754714"/>
                <a:gd name="connsiteX8" fmla="*/ 51583 w 4965117"/>
                <a:gd name="connsiteY8" fmla="*/ 8241724 h 10754714"/>
                <a:gd name="connsiteX9" fmla="*/ 51583 w 4965117"/>
                <a:gd name="connsiteY9" fmla="*/ 8511634 h 10754714"/>
                <a:gd name="connsiteX10" fmla="*/ 158486 w 4965117"/>
                <a:gd name="connsiteY10" fmla="*/ 8665988 h 10754714"/>
                <a:gd name="connsiteX11" fmla="*/ 105733 w 4965117"/>
                <a:gd name="connsiteY11" fmla="*/ 8718741 h 10754714"/>
                <a:gd name="connsiteX12" fmla="*/ 193656 w 4965117"/>
                <a:gd name="connsiteY12" fmla="*/ 8789080 h 10754714"/>
                <a:gd name="connsiteX13" fmla="*/ 211240 w 4965117"/>
                <a:gd name="connsiteY13" fmla="*/ 8859418 h 10754714"/>
                <a:gd name="connsiteX14" fmla="*/ 211240 w 4965117"/>
                <a:gd name="connsiteY14" fmla="*/ 8912172 h 10754714"/>
                <a:gd name="connsiteX15" fmla="*/ 158486 w 4965117"/>
                <a:gd name="connsiteY15" fmla="*/ 8982511 h 10754714"/>
                <a:gd name="connsiteX16" fmla="*/ 105733 w 4965117"/>
                <a:gd name="connsiteY16" fmla="*/ 9088018 h 10754714"/>
                <a:gd name="connsiteX17" fmla="*/ 52979 w 4965117"/>
                <a:gd name="connsiteY17" fmla="*/ 9422126 h 10754714"/>
                <a:gd name="connsiteX18" fmla="*/ 225 w 4965117"/>
                <a:gd name="connsiteY18" fmla="*/ 9685895 h 10754714"/>
                <a:gd name="connsiteX19" fmla="*/ 35394 w 4965117"/>
                <a:gd name="connsiteY19" fmla="*/ 9808988 h 10754714"/>
                <a:gd name="connsiteX20" fmla="*/ 70563 w 4965117"/>
                <a:gd name="connsiteY20" fmla="*/ 9967249 h 10754714"/>
                <a:gd name="connsiteX21" fmla="*/ 228825 w 4965117"/>
                <a:gd name="connsiteY21" fmla="*/ 10213434 h 10754714"/>
                <a:gd name="connsiteX22" fmla="*/ 422256 w 4965117"/>
                <a:gd name="connsiteY22" fmla="*/ 10389280 h 10754714"/>
                <a:gd name="connsiteX23" fmla="*/ 527763 w 4965117"/>
                <a:gd name="connsiteY23" fmla="*/ 10406864 h 10754714"/>
                <a:gd name="connsiteX24" fmla="*/ 562933 w 4965117"/>
                <a:gd name="connsiteY24" fmla="*/ 10389280 h 10754714"/>
                <a:gd name="connsiteX25" fmla="*/ 510179 w 4965117"/>
                <a:gd name="connsiteY25" fmla="*/ 10266188 h 10754714"/>
                <a:gd name="connsiteX26" fmla="*/ 457425 w 4965117"/>
                <a:gd name="connsiteY26" fmla="*/ 10195849 h 10754714"/>
                <a:gd name="connsiteX27" fmla="*/ 369502 w 4965117"/>
                <a:gd name="connsiteY27" fmla="*/ 10072757 h 10754714"/>
                <a:gd name="connsiteX28" fmla="*/ 351917 w 4965117"/>
                <a:gd name="connsiteY28" fmla="*/ 9756234 h 10754714"/>
                <a:gd name="connsiteX29" fmla="*/ 422256 w 4965117"/>
                <a:gd name="connsiteY29" fmla="*/ 9562803 h 10754714"/>
                <a:gd name="connsiteX30" fmla="*/ 422256 w 4965117"/>
                <a:gd name="connsiteY30" fmla="*/ 9527634 h 10754714"/>
                <a:gd name="connsiteX31" fmla="*/ 527763 w 4965117"/>
                <a:gd name="connsiteY31" fmla="*/ 9685895 h 10754714"/>
                <a:gd name="connsiteX32" fmla="*/ 510179 w 4965117"/>
                <a:gd name="connsiteY32" fmla="*/ 9844157 h 10754714"/>
                <a:gd name="connsiteX33" fmla="*/ 492594 w 4965117"/>
                <a:gd name="connsiteY33" fmla="*/ 10002418 h 10754714"/>
                <a:gd name="connsiteX34" fmla="*/ 492594 w 4965117"/>
                <a:gd name="connsiteY34" fmla="*/ 10072757 h 10754714"/>
                <a:gd name="connsiteX35" fmla="*/ 562933 w 4965117"/>
                <a:gd name="connsiteY35" fmla="*/ 10090341 h 10754714"/>
                <a:gd name="connsiteX36" fmla="*/ 615686 w 4965117"/>
                <a:gd name="connsiteY36" fmla="*/ 9844157 h 10754714"/>
                <a:gd name="connsiteX37" fmla="*/ 615686 w 4965117"/>
                <a:gd name="connsiteY37" fmla="*/ 9580388 h 10754714"/>
                <a:gd name="connsiteX38" fmla="*/ 562933 w 4965117"/>
                <a:gd name="connsiteY38" fmla="*/ 9228695 h 10754714"/>
                <a:gd name="connsiteX39" fmla="*/ 527763 w 4965117"/>
                <a:gd name="connsiteY39" fmla="*/ 9000095 h 10754714"/>
                <a:gd name="connsiteX40" fmla="*/ 492594 w 4965117"/>
                <a:gd name="connsiteY40" fmla="*/ 8771495 h 10754714"/>
                <a:gd name="connsiteX41" fmla="*/ 562933 w 4965117"/>
                <a:gd name="connsiteY41" fmla="*/ 8490141 h 10754714"/>
                <a:gd name="connsiteX42" fmla="*/ 502642 w 4965117"/>
                <a:gd name="connsiteY42" fmla="*/ 8128400 h 10754714"/>
                <a:gd name="connsiteX43" fmla="*/ 974382 w 4965117"/>
                <a:gd name="connsiteY43" fmla="*/ 6406581 h 10754714"/>
                <a:gd name="connsiteX44" fmla="*/ 1067405 w 4965117"/>
                <a:gd name="connsiteY44" fmla="*/ 5523365 h 10754714"/>
                <a:gd name="connsiteX45" fmla="*/ 1093998 w 4965117"/>
                <a:gd name="connsiteY45" fmla="*/ 5025719 h 10754714"/>
                <a:gd name="connsiteX46" fmla="*/ 1130115 w 4965117"/>
                <a:gd name="connsiteY46" fmla="*/ 5097781 h 10754714"/>
                <a:gd name="connsiteX47" fmla="*/ 1207423 w 4965117"/>
                <a:gd name="connsiteY47" fmla="*/ 5550695 h 10754714"/>
                <a:gd name="connsiteX48" fmla="*/ 1325236 w 4965117"/>
                <a:gd name="connsiteY48" fmla="*/ 6216246 h 10754714"/>
                <a:gd name="connsiteX49" fmla="*/ 1193086 w 4965117"/>
                <a:gd name="connsiteY49" fmla="*/ 6648629 h 10754714"/>
                <a:gd name="connsiteX50" fmla="*/ 822515 w 4965117"/>
                <a:gd name="connsiteY50" fmla="*/ 7682873 h 10754714"/>
                <a:gd name="connsiteX51" fmla="*/ 698306 w 4965117"/>
                <a:gd name="connsiteY51" fmla="*/ 8704786 h 10754714"/>
                <a:gd name="connsiteX52" fmla="*/ 861871 w 4965117"/>
                <a:gd name="connsiteY52" fmla="*/ 9773818 h 10754714"/>
                <a:gd name="connsiteX53" fmla="*/ 1020133 w 4965117"/>
                <a:gd name="connsiteY53" fmla="*/ 10512372 h 10754714"/>
                <a:gd name="connsiteX54" fmla="*/ 1090471 w 4965117"/>
                <a:gd name="connsiteY54" fmla="*/ 10723388 h 10754714"/>
                <a:gd name="connsiteX55" fmla="*/ 1178394 w 4965117"/>
                <a:gd name="connsiteY55" fmla="*/ 10723388 h 10754714"/>
                <a:gd name="connsiteX56" fmla="*/ 1948698 w 4965117"/>
                <a:gd name="connsiteY56" fmla="*/ 10748788 h 10754714"/>
                <a:gd name="connsiteX57" fmla="*/ 2338979 w 4965117"/>
                <a:gd name="connsiteY57" fmla="*/ 10731203 h 10754714"/>
                <a:gd name="connsiteX58" fmla="*/ 2356563 w 4965117"/>
                <a:gd name="connsiteY58" fmla="*/ 9914495 h 10754714"/>
                <a:gd name="connsiteX59" fmla="*/ 2338979 w 4965117"/>
                <a:gd name="connsiteY59" fmla="*/ 9351788 h 10754714"/>
                <a:gd name="connsiteX60" fmla="*/ 2310160 w 4965117"/>
                <a:gd name="connsiteY60" fmla="*/ 8936107 h 10754714"/>
                <a:gd name="connsiteX61" fmla="*/ 2479656 w 4965117"/>
                <a:gd name="connsiteY61" fmla="*/ 8947341 h 10754714"/>
                <a:gd name="connsiteX62" fmla="*/ 2549994 w 4965117"/>
                <a:gd name="connsiteY62" fmla="*/ 8964926 h 10754714"/>
                <a:gd name="connsiteX63" fmla="*/ 2532410 w 4965117"/>
                <a:gd name="connsiteY63" fmla="*/ 9175941 h 10754714"/>
                <a:gd name="connsiteX64" fmla="*/ 2497240 w 4965117"/>
                <a:gd name="connsiteY64" fmla="*/ 9685895 h 10754714"/>
                <a:gd name="connsiteX65" fmla="*/ 2514825 w 4965117"/>
                <a:gd name="connsiteY65" fmla="*/ 10740972 h 10754714"/>
                <a:gd name="connsiteX66" fmla="*/ 2757590 w 4965117"/>
                <a:gd name="connsiteY66" fmla="*/ 10742438 h 10754714"/>
                <a:gd name="connsiteX67" fmla="*/ 3499563 w 4965117"/>
                <a:gd name="connsiteY67" fmla="*/ 10740972 h 10754714"/>
                <a:gd name="connsiteX68" fmla="*/ 3820483 w 4965117"/>
                <a:gd name="connsiteY68" fmla="*/ 10724853 h 10754714"/>
                <a:gd name="connsiteX69" fmla="*/ 3863467 w 4965117"/>
                <a:gd name="connsiteY69" fmla="*/ 10651095 h 10754714"/>
                <a:gd name="connsiteX70" fmla="*/ 3914756 w 4965117"/>
                <a:gd name="connsiteY70" fmla="*/ 10276934 h 10754714"/>
                <a:gd name="connsiteX71" fmla="*/ 4117956 w 4965117"/>
                <a:gd name="connsiteY71" fmla="*/ 9082645 h 10754714"/>
                <a:gd name="connsiteX72" fmla="*/ 4170011 w 4965117"/>
                <a:gd name="connsiteY72" fmla="*/ 8647566 h 10754714"/>
                <a:gd name="connsiteX73" fmla="*/ 4161486 w 4965117"/>
                <a:gd name="connsiteY73" fmla="*/ 7988815 h 10754714"/>
                <a:gd name="connsiteX74" fmla="*/ 4048340 w 4965117"/>
                <a:gd name="connsiteY74" fmla="*/ 7278630 h 10754714"/>
                <a:gd name="connsiteX75" fmla="*/ 3752447 w 4965117"/>
                <a:gd name="connsiteY75" fmla="*/ 6620032 h 10754714"/>
                <a:gd name="connsiteX76" fmla="*/ 3576297 w 4965117"/>
                <a:gd name="connsiteY76" fmla="*/ 6197379 h 10754714"/>
                <a:gd name="connsiteX77" fmla="*/ 3622656 w 4965117"/>
                <a:gd name="connsiteY77" fmla="*/ 5799695 h 10754714"/>
                <a:gd name="connsiteX78" fmla="*/ 3692994 w 4965117"/>
                <a:gd name="connsiteY78" fmla="*/ 5307326 h 10754714"/>
                <a:gd name="connsiteX79" fmla="*/ 3710579 w 4965117"/>
                <a:gd name="connsiteY79" fmla="*/ 5025972 h 10754714"/>
                <a:gd name="connsiteX80" fmla="*/ 3734304 w 4965117"/>
                <a:gd name="connsiteY80" fmla="*/ 5274111 h 10754714"/>
                <a:gd name="connsiteX81" fmla="*/ 3766752 w 4965117"/>
                <a:gd name="connsiteY81" fmla="*/ 5969680 h 10754714"/>
                <a:gd name="connsiteX82" fmla="*/ 3779452 w 4965117"/>
                <a:gd name="connsiteY82" fmla="*/ 6297438 h 10754714"/>
                <a:gd name="connsiteX83" fmla="*/ 3921594 w 4965117"/>
                <a:gd name="connsiteY83" fmla="*/ 6889941 h 10754714"/>
                <a:gd name="connsiteX84" fmla="*/ 4079856 w 4965117"/>
                <a:gd name="connsiteY84" fmla="*/ 7452649 h 10754714"/>
                <a:gd name="connsiteX85" fmla="*/ 4417591 w 4965117"/>
                <a:gd name="connsiteY85" fmla="*/ 8224698 h 10754714"/>
                <a:gd name="connsiteX86" fmla="*/ 4337935 w 4965117"/>
                <a:gd name="connsiteY86" fmla="*/ 8527032 h 10754714"/>
                <a:gd name="connsiteX87" fmla="*/ 4270177 w 4965117"/>
                <a:gd name="connsiteY87" fmla="*/ 8711945 h 10754714"/>
                <a:gd name="connsiteX88" fmla="*/ 4262676 w 4965117"/>
                <a:gd name="connsiteY88" fmla="*/ 8835424 h 10754714"/>
                <a:gd name="connsiteX89" fmla="*/ 4285709 w 4965117"/>
                <a:gd name="connsiteY89" fmla="*/ 8999839 h 10754714"/>
                <a:gd name="connsiteX90" fmla="*/ 4245703 w 4965117"/>
                <a:gd name="connsiteY90" fmla="*/ 9317996 h 10754714"/>
                <a:gd name="connsiteX91" fmla="*/ 4275114 w 4965117"/>
                <a:gd name="connsiteY91" fmla="*/ 9363254 h 10754714"/>
                <a:gd name="connsiteX92" fmla="*/ 4346016 w 4965117"/>
                <a:gd name="connsiteY92" fmla="*/ 9349959 h 10754714"/>
                <a:gd name="connsiteX93" fmla="*/ 4416743 w 4965117"/>
                <a:gd name="connsiteY93" fmla="*/ 9179910 h 10754714"/>
                <a:gd name="connsiteX94" fmla="*/ 4432268 w 4965117"/>
                <a:gd name="connsiteY94" fmla="*/ 9009063 h 10754714"/>
                <a:gd name="connsiteX95" fmla="*/ 4472430 w 4965117"/>
                <a:gd name="connsiteY95" fmla="*/ 8881777 h 10754714"/>
                <a:gd name="connsiteX96" fmla="*/ 4568712 w 4965117"/>
                <a:gd name="connsiteY96" fmla="*/ 8803648 h 10754714"/>
                <a:gd name="connsiteX97" fmla="*/ 4736775 w 4965117"/>
                <a:gd name="connsiteY97" fmla="*/ 8965943 h 10754714"/>
                <a:gd name="connsiteX98" fmla="*/ 4616605 w 4965117"/>
                <a:gd name="connsiteY98" fmla="*/ 9388144 h 10754714"/>
                <a:gd name="connsiteX99" fmla="*/ 4456047 w 4965117"/>
                <a:gd name="connsiteY99" fmla="*/ 9599160 h 10754714"/>
                <a:gd name="connsiteX100" fmla="*/ 4381796 w 4965117"/>
                <a:gd name="connsiteY100" fmla="*/ 9715307 h 10754714"/>
                <a:gd name="connsiteX101" fmla="*/ 4463665 w 4965117"/>
                <a:gd name="connsiteY101" fmla="*/ 9751115 h 10754714"/>
                <a:gd name="connsiteX102" fmla="*/ 4839240 w 4965117"/>
                <a:gd name="connsiteY102" fmla="*/ 9406112 h 10754714"/>
                <a:gd name="connsiteX103" fmla="*/ 4919657 w 4965117"/>
                <a:gd name="connsiteY103" fmla="*/ 9169971 h 10754714"/>
                <a:gd name="connsiteX104" fmla="*/ 4955131 w 4965117"/>
                <a:gd name="connsiteY104" fmla="*/ 8962035 h 10754714"/>
                <a:gd name="connsiteX105" fmla="*/ 4953488 w 4965117"/>
                <a:gd name="connsiteY105" fmla="*/ 8787763 h 10754714"/>
                <a:gd name="connsiteX106" fmla="*/ 4824201 w 4965117"/>
                <a:gd name="connsiteY106" fmla="*/ 8405010 h 10754714"/>
                <a:gd name="connsiteX107" fmla="*/ 4720438 w 4965117"/>
                <a:gd name="connsiteY107" fmla="*/ 7442321 h 10754714"/>
                <a:gd name="connsiteX108" fmla="*/ 4705086 w 4965117"/>
                <a:gd name="connsiteY108" fmla="*/ 6839978 h 10754714"/>
                <a:gd name="connsiteX109" fmla="*/ 4633144 w 4965117"/>
                <a:gd name="connsiteY109" fmla="*/ 6291786 h 10754714"/>
                <a:gd name="connsiteX110" fmla="*/ 4509423 w 4965117"/>
                <a:gd name="connsiteY110" fmla="*/ 5707864 h 10754714"/>
                <a:gd name="connsiteX111" fmla="*/ 4468950 w 4965117"/>
                <a:gd name="connsiteY111" fmla="*/ 4447075 h 10754714"/>
                <a:gd name="connsiteX112" fmla="*/ 4486334 w 4965117"/>
                <a:gd name="connsiteY112" fmla="*/ 3700756 h 10754714"/>
                <a:gd name="connsiteX113" fmla="*/ 4249079 w 4965117"/>
                <a:gd name="connsiteY113" fmla="*/ 3250383 h 10754714"/>
                <a:gd name="connsiteX114" fmla="*/ 3999320 w 4965117"/>
                <a:gd name="connsiteY114" fmla="*/ 3044455 h 10754714"/>
                <a:gd name="connsiteX115" fmla="*/ 3678324 w 4965117"/>
                <a:gd name="connsiteY115" fmla="*/ 2912933 h 10754714"/>
                <a:gd name="connsiteX116" fmla="*/ 3402429 w 4965117"/>
                <a:gd name="connsiteY116" fmla="*/ 2746113 h 10754714"/>
                <a:gd name="connsiteX117" fmla="*/ 3024779 w 4965117"/>
                <a:gd name="connsiteY117" fmla="*/ 2528957 h 10754714"/>
                <a:gd name="connsiteX118" fmla="*/ 2932566 w 4965117"/>
                <a:gd name="connsiteY118" fmla="*/ 2231809 h 10754714"/>
                <a:gd name="connsiteX119" fmla="*/ 2940426 w 4965117"/>
                <a:gd name="connsiteY119" fmla="*/ 1958709 h 10754714"/>
                <a:gd name="connsiteX120" fmla="*/ 3087631 w 4965117"/>
                <a:gd name="connsiteY120" fmla="*/ 1962420 h 10754714"/>
                <a:gd name="connsiteX121" fmla="*/ 3308412 w 4965117"/>
                <a:gd name="connsiteY121" fmla="*/ 2007437 h 10754714"/>
                <a:gd name="connsiteX122" fmla="*/ 3380634 w 4965117"/>
                <a:gd name="connsiteY122" fmla="*/ 1815438 h 10754714"/>
                <a:gd name="connsiteX123" fmla="*/ 3432360 w 4965117"/>
                <a:gd name="connsiteY123" fmla="*/ 1750548 h 10754714"/>
                <a:gd name="connsiteX124" fmla="*/ 3485784 w 4965117"/>
                <a:gd name="connsiteY124" fmla="*/ 1690329 h 10754714"/>
                <a:gd name="connsiteX125" fmla="*/ 3439004 w 4965117"/>
                <a:gd name="connsiteY125" fmla="*/ 1631133 h 10754714"/>
                <a:gd name="connsiteX126" fmla="*/ 3365938 w 4965117"/>
                <a:gd name="connsiteY126" fmla="*/ 1619405 h 10754714"/>
                <a:gd name="connsiteX127" fmla="*/ 3477932 w 4965117"/>
                <a:gd name="connsiteY127" fmla="*/ 1610647 h 10754714"/>
                <a:gd name="connsiteX128" fmla="*/ 3518349 w 4965117"/>
                <a:gd name="connsiteY128" fmla="*/ 1565149 h 10754714"/>
                <a:gd name="connsiteX129" fmla="*/ 3503574 w 4965117"/>
                <a:gd name="connsiteY129" fmla="*/ 1494543 h 10754714"/>
                <a:gd name="connsiteX130" fmla="*/ 3500145 w 4965117"/>
                <a:gd name="connsiteY130" fmla="*/ 1378545 h 10754714"/>
                <a:gd name="connsiteX131" fmla="*/ 3603161 w 4965117"/>
                <a:gd name="connsiteY131" fmla="*/ 1363631 h 10754714"/>
                <a:gd name="connsiteX132" fmla="*/ 3675904 w 4965117"/>
                <a:gd name="connsiteY132" fmla="*/ 1325671 h 10754714"/>
                <a:gd name="connsiteX133" fmla="*/ 3712134 w 4965117"/>
                <a:gd name="connsiteY133" fmla="*/ 1250378 h 10754714"/>
                <a:gd name="connsiteX134" fmla="*/ 3641346 w 4965117"/>
                <a:gd name="connsiteY134" fmla="*/ 1169402 h 10754714"/>
                <a:gd name="connsiteX135" fmla="*/ 3571294 w 4965117"/>
                <a:gd name="connsiteY135" fmla="*/ 1072201 h 10754714"/>
                <a:gd name="connsiteX136" fmla="*/ 3497984 w 4965117"/>
                <a:gd name="connsiteY136" fmla="*/ 916919 h 10754714"/>
                <a:gd name="connsiteX137" fmla="*/ 3535692 w 4965117"/>
                <a:gd name="connsiteY137" fmla="*/ 753285 h 10754714"/>
                <a:gd name="connsiteX138" fmla="*/ 3540116 w 4965117"/>
                <a:gd name="connsiteY138" fmla="*/ 414462 h 10754714"/>
                <a:gd name="connsiteX139" fmla="*/ 3230480 w 4965117"/>
                <a:gd name="connsiteY139" fmla="*/ 125796 h 10754714"/>
                <a:gd name="connsiteX140" fmla="*/ 2731150 w 4965117"/>
                <a:gd name="connsiteY140" fmla="*/ 9659 h 10754714"/>
                <a:gd name="connsiteX141" fmla="*/ 2127852 w 4965117"/>
                <a:gd name="connsiteY141" fmla="*/ 37014 h 10754714"/>
                <a:gd name="connsiteX142" fmla="*/ 1776271 w 4965117"/>
                <a:gd name="connsiteY142" fmla="*/ 278126 h 10754714"/>
                <a:gd name="connsiteX143" fmla="*/ 1639257 w 4965117"/>
                <a:gd name="connsiteY143" fmla="*/ 602343 h 10754714"/>
                <a:gd name="connsiteX144" fmla="*/ 1628634 w 4965117"/>
                <a:gd name="connsiteY144" fmla="*/ 1121429 h 10754714"/>
                <a:gd name="connsiteX145" fmla="*/ 1852730 w 4965117"/>
                <a:gd name="connsiteY145" fmla="*/ 1530531 h 10754714"/>
                <a:gd name="connsiteX146" fmla="*/ 2061231 w 4965117"/>
                <a:gd name="connsiteY146" fmla="*/ 1763495 h 10754714"/>
                <a:gd name="connsiteX147" fmla="*/ 2082540 w 4965117"/>
                <a:gd name="connsiteY147" fmla="*/ 2078352 h 10754714"/>
                <a:gd name="connsiteX148" fmla="*/ 2004871 w 4965117"/>
                <a:gd name="connsiteY148" fmla="*/ 2423449 h 10754714"/>
                <a:gd name="connsiteX149" fmla="*/ 1562185 w 4965117"/>
                <a:gd name="connsiteY149" fmla="*/ 2723226 h 10754714"/>
                <a:gd name="connsiteX150" fmla="*/ 1139317 w 4965117"/>
                <a:gd name="connsiteY150" fmla="*/ 2931170 h 10754714"/>
                <a:gd name="connsiteX0" fmla="*/ 1139317 w 4965117"/>
                <a:gd name="connsiteY0" fmla="*/ 2931170 h 10754714"/>
                <a:gd name="connsiteX1" fmla="*/ 521192 w 4965117"/>
                <a:gd name="connsiteY1" fmla="*/ 3258731 h 10754714"/>
                <a:gd name="connsiteX2" fmla="*/ 332099 w 4965117"/>
                <a:gd name="connsiteY2" fmla="*/ 4073332 h 10754714"/>
                <a:gd name="connsiteX3" fmla="*/ 354011 w 4965117"/>
                <a:gd name="connsiteY3" fmla="*/ 5051233 h 10754714"/>
                <a:gd name="connsiteX4" fmla="*/ 305583 w 4965117"/>
                <a:gd name="connsiteY4" fmla="*/ 5637805 h 10754714"/>
                <a:gd name="connsiteX5" fmla="*/ 145298 w 4965117"/>
                <a:gd name="connsiteY5" fmla="*/ 6479982 h 10754714"/>
                <a:gd name="connsiteX6" fmla="*/ 95824 w 4965117"/>
                <a:gd name="connsiteY6" fmla="*/ 7343234 h 10754714"/>
                <a:gd name="connsiteX7" fmla="*/ 83682 w 4965117"/>
                <a:gd name="connsiteY7" fmla="*/ 7974605 h 10754714"/>
                <a:gd name="connsiteX8" fmla="*/ 51583 w 4965117"/>
                <a:gd name="connsiteY8" fmla="*/ 8241724 h 10754714"/>
                <a:gd name="connsiteX9" fmla="*/ 51583 w 4965117"/>
                <a:gd name="connsiteY9" fmla="*/ 8511634 h 10754714"/>
                <a:gd name="connsiteX10" fmla="*/ 158486 w 4965117"/>
                <a:gd name="connsiteY10" fmla="*/ 8665988 h 10754714"/>
                <a:gd name="connsiteX11" fmla="*/ 105733 w 4965117"/>
                <a:gd name="connsiteY11" fmla="*/ 8718741 h 10754714"/>
                <a:gd name="connsiteX12" fmla="*/ 193656 w 4965117"/>
                <a:gd name="connsiteY12" fmla="*/ 8789080 h 10754714"/>
                <a:gd name="connsiteX13" fmla="*/ 211240 w 4965117"/>
                <a:gd name="connsiteY13" fmla="*/ 8859418 h 10754714"/>
                <a:gd name="connsiteX14" fmla="*/ 211240 w 4965117"/>
                <a:gd name="connsiteY14" fmla="*/ 8912172 h 10754714"/>
                <a:gd name="connsiteX15" fmla="*/ 158486 w 4965117"/>
                <a:gd name="connsiteY15" fmla="*/ 8982511 h 10754714"/>
                <a:gd name="connsiteX16" fmla="*/ 105733 w 4965117"/>
                <a:gd name="connsiteY16" fmla="*/ 9088018 h 10754714"/>
                <a:gd name="connsiteX17" fmla="*/ 52979 w 4965117"/>
                <a:gd name="connsiteY17" fmla="*/ 9422126 h 10754714"/>
                <a:gd name="connsiteX18" fmla="*/ 225 w 4965117"/>
                <a:gd name="connsiteY18" fmla="*/ 9685895 h 10754714"/>
                <a:gd name="connsiteX19" fmla="*/ 35394 w 4965117"/>
                <a:gd name="connsiteY19" fmla="*/ 9808988 h 10754714"/>
                <a:gd name="connsiteX20" fmla="*/ 70563 w 4965117"/>
                <a:gd name="connsiteY20" fmla="*/ 9967249 h 10754714"/>
                <a:gd name="connsiteX21" fmla="*/ 228825 w 4965117"/>
                <a:gd name="connsiteY21" fmla="*/ 10213434 h 10754714"/>
                <a:gd name="connsiteX22" fmla="*/ 422256 w 4965117"/>
                <a:gd name="connsiteY22" fmla="*/ 10389280 h 10754714"/>
                <a:gd name="connsiteX23" fmla="*/ 527763 w 4965117"/>
                <a:gd name="connsiteY23" fmla="*/ 10406864 h 10754714"/>
                <a:gd name="connsiteX24" fmla="*/ 562933 w 4965117"/>
                <a:gd name="connsiteY24" fmla="*/ 10389280 h 10754714"/>
                <a:gd name="connsiteX25" fmla="*/ 510179 w 4965117"/>
                <a:gd name="connsiteY25" fmla="*/ 10266188 h 10754714"/>
                <a:gd name="connsiteX26" fmla="*/ 457425 w 4965117"/>
                <a:gd name="connsiteY26" fmla="*/ 10195849 h 10754714"/>
                <a:gd name="connsiteX27" fmla="*/ 369502 w 4965117"/>
                <a:gd name="connsiteY27" fmla="*/ 10072757 h 10754714"/>
                <a:gd name="connsiteX28" fmla="*/ 351917 w 4965117"/>
                <a:gd name="connsiteY28" fmla="*/ 9756234 h 10754714"/>
                <a:gd name="connsiteX29" fmla="*/ 422256 w 4965117"/>
                <a:gd name="connsiteY29" fmla="*/ 9562803 h 10754714"/>
                <a:gd name="connsiteX30" fmla="*/ 422256 w 4965117"/>
                <a:gd name="connsiteY30" fmla="*/ 9527634 h 10754714"/>
                <a:gd name="connsiteX31" fmla="*/ 527763 w 4965117"/>
                <a:gd name="connsiteY31" fmla="*/ 9685895 h 10754714"/>
                <a:gd name="connsiteX32" fmla="*/ 510179 w 4965117"/>
                <a:gd name="connsiteY32" fmla="*/ 9844157 h 10754714"/>
                <a:gd name="connsiteX33" fmla="*/ 492594 w 4965117"/>
                <a:gd name="connsiteY33" fmla="*/ 10002418 h 10754714"/>
                <a:gd name="connsiteX34" fmla="*/ 492594 w 4965117"/>
                <a:gd name="connsiteY34" fmla="*/ 10072757 h 10754714"/>
                <a:gd name="connsiteX35" fmla="*/ 562933 w 4965117"/>
                <a:gd name="connsiteY35" fmla="*/ 10090341 h 10754714"/>
                <a:gd name="connsiteX36" fmla="*/ 615686 w 4965117"/>
                <a:gd name="connsiteY36" fmla="*/ 9844157 h 10754714"/>
                <a:gd name="connsiteX37" fmla="*/ 615686 w 4965117"/>
                <a:gd name="connsiteY37" fmla="*/ 9580388 h 10754714"/>
                <a:gd name="connsiteX38" fmla="*/ 562933 w 4965117"/>
                <a:gd name="connsiteY38" fmla="*/ 9228695 h 10754714"/>
                <a:gd name="connsiteX39" fmla="*/ 527763 w 4965117"/>
                <a:gd name="connsiteY39" fmla="*/ 9000095 h 10754714"/>
                <a:gd name="connsiteX40" fmla="*/ 492594 w 4965117"/>
                <a:gd name="connsiteY40" fmla="*/ 8771495 h 10754714"/>
                <a:gd name="connsiteX41" fmla="*/ 562933 w 4965117"/>
                <a:gd name="connsiteY41" fmla="*/ 8490141 h 10754714"/>
                <a:gd name="connsiteX42" fmla="*/ 502642 w 4965117"/>
                <a:gd name="connsiteY42" fmla="*/ 8128400 h 10754714"/>
                <a:gd name="connsiteX43" fmla="*/ 974382 w 4965117"/>
                <a:gd name="connsiteY43" fmla="*/ 6406581 h 10754714"/>
                <a:gd name="connsiteX44" fmla="*/ 1067405 w 4965117"/>
                <a:gd name="connsiteY44" fmla="*/ 5523365 h 10754714"/>
                <a:gd name="connsiteX45" fmla="*/ 1093998 w 4965117"/>
                <a:gd name="connsiteY45" fmla="*/ 5025719 h 10754714"/>
                <a:gd name="connsiteX46" fmla="*/ 1130115 w 4965117"/>
                <a:gd name="connsiteY46" fmla="*/ 5097781 h 10754714"/>
                <a:gd name="connsiteX47" fmla="*/ 1207423 w 4965117"/>
                <a:gd name="connsiteY47" fmla="*/ 5550695 h 10754714"/>
                <a:gd name="connsiteX48" fmla="*/ 1325236 w 4965117"/>
                <a:gd name="connsiteY48" fmla="*/ 6216246 h 10754714"/>
                <a:gd name="connsiteX49" fmla="*/ 1193086 w 4965117"/>
                <a:gd name="connsiteY49" fmla="*/ 6648629 h 10754714"/>
                <a:gd name="connsiteX50" fmla="*/ 822515 w 4965117"/>
                <a:gd name="connsiteY50" fmla="*/ 7682873 h 10754714"/>
                <a:gd name="connsiteX51" fmla="*/ 698306 w 4965117"/>
                <a:gd name="connsiteY51" fmla="*/ 8704786 h 10754714"/>
                <a:gd name="connsiteX52" fmla="*/ 861871 w 4965117"/>
                <a:gd name="connsiteY52" fmla="*/ 9773818 h 10754714"/>
                <a:gd name="connsiteX53" fmla="*/ 1020133 w 4965117"/>
                <a:gd name="connsiteY53" fmla="*/ 10512372 h 10754714"/>
                <a:gd name="connsiteX54" fmla="*/ 1090471 w 4965117"/>
                <a:gd name="connsiteY54" fmla="*/ 10723388 h 10754714"/>
                <a:gd name="connsiteX55" fmla="*/ 1178394 w 4965117"/>
                <a:gd name="connsiteY55" fmla="*/ 10723388 h 10754714"/>
                <a:gd name="connsiteX56" fmla="*/ 1948698 w 4965117"/>
                <a:gd name="connsiteY56" fmla="*/ 10748788 h 10754714"/>
                <a:gd name="connsiteX57" fmla="*/ 2338979 w 4965117"/>
                <a:gd name="connsiteY57" fmla="*/ 10731203 h 10754714"/>
                <a:gd name="connsiteX58" fmla="*/ 2356563 w 4965117"/>
                <a:gd name="connsiteY58" fmla="*/ 9914495 h 10754714"/>
                <a:gd name="connsiteX59" fmla="*/ 2338979 w 4965117"/>
                <a:gd name="connsiteY59" fmla="*/ 9351788 h 10754714"/>
                <a:gd name="connsiteX60" fmla="*/ 2310160 w 4965117"/>
                <a:gd name="connsiteY60" fmla="*/ 8936107 h 10754714"/>
                <a:gd name="connsiteX61" fmla="*/ 2479656 w 4965117"/>
                <a:gd name="connsiteY61" fmla="*/ 8947341 h 10754714"/>
                <a:gd name="connsiteX62" fmla="*/ 2549994 w 4965117"/>
                <a:gd name="connsiteY62" fmla="*/ 8964926 h 10754714"/>
                <a:gd name="connsiteX63" fmla="*/ 2532410 w 4965117"/>
                <a:gd name="connsiteY63" fmla="*/ 9175941 h 10754714"/>
                <a:gd name="connsiteX64" fmla="*/ 2497240 w 4965117"/>
                <a:gd name="connsiteY64" fmla="*/ 9685895 h 10754714"/>
                <a:gd name="connsiteX65" fmla="*/ 2514825 w 4965117"/>
                <a:gd name="connsiteY65" fmla="*/ 10740972 h 10754714"/>
                <a:gd name="connsiteX66" fmla="*/ 2757590 w 4965117"/>
                <a:gd name="connsiteY66" fmla="*/ 10742438 h 10754714"/>
                <a:gd name="connsiteX67" fmla="*/ 3499563 w 4965117"/>
                <a:gd name="connsiteY67" fmla="*/ 10740972 h 10754714"/>
                <a:gd name="connsiteX68" fmla="*/ 3820483 w 4965117"/>
                <a:gd name="connsiteY68" fmla="*/ 10724853 h 10754714"/>
                <a:gd name="connsiteX69" fmla="*/ 3863467 w 4965117"/>
                <a:gd name="connsiteY69" fmla="*/ 10651095 h 10754714"/>
                <a:gd name="connsiteX70" fmla="*/ 3914756 w 4965117"/>
                <a:gd name="connsiteY70" fmla="*/ 10276934 h 10754714"/>
                <a:gd name="connsiteX71" fmla="*/ 4117956 w 4965117"/>
                <a:gd name="connsiteY71" fmla="*/ 9082645 h 10754714"/>
                <a:gd name="connsiteX72" fmla="*/ 4170011 w 4965117"/>
                <a:gd name="connsiteY72" fmla="*/ 8647566 h 10754714"/>
                <a:gd name="connsiteX73" fmla="*/ 4161486 w 4965117"/>
                <a:gd name="connsiteY73" fmla="*/ 7988815 h 10754714"/>
                <a:gd name="connsiteX74" fmla="*/ 4048340 w 4965117"/>
                <a:gd name="connsiteY74" fmla="*/ 7278630 h 10754714"/>
                <a:gd name="connsiteX75" fmla="*/ 3752447 w 4965117"/>
                <a:gd name="connsiteY75" fmla="*/ 6620032 h 10754714"/>
                <a:gd name="connsiteX76" fmla="*/ 3576297 w 4965117"/>
                <a:gd name="connsiteY76" fmla="*/ 6197379 h 10754714"/>
                <a:gd name="connsiteX77" fmla="*/ 3622656 w 4965117"/>
                <a:gd name="connsiteY77" fmla="*/ 5799695 h 10754714"/>
                <a:gd name="connsiteX78" fmla="*/ 3692994 w 4965117"/>
                <a:gd name="connsiteY78" fmla="*/ 5307326 h 10754714"/>
                <a:gd name="connsiteX79" fmla="*/ 3710579 w 4965117"/>
                <a:gd name="connsiteY79" fmla="*/ 5025972 h 10754714"/>
                <a:gd name="connsiteX80" fmla="*/ 3734304 w 4965117"/>
                <a:gd name="connsiteY80" fmla="*/ 5274111 h 10754714"/>
                <a:gd name="connsiteX81" fmla="*/ 3766752 w 4965117"/>
                <a:gd name="connsiteY81" fmla="*/ 5969680 h 10754714"/>
                <a:gd name="connsiteX82" fmla="*/ 3779452 w 4965117"/>
                <a:gd name="connsiteY82" fmla="*/ 6297438 h 10754714"/>
                <a:gd name="connsiteX83" fmla="*/ 3921594 w 4965117"/>
                <a:gd name="connsiteY83" fmla="*/ 6889941 h 10754714"/>
                <a:gd name="connsiteX84" fmla="*/ 4079856 w 4965117"/>
                <a:gd name="connsiteY84" fmla="*/ 7452649 h 10754714"/>
                <a:gd name="connsiteX85" fmla="*/ 4417591 w 4965117"/>
                <a:gd name="connsiteY85" fmla="*/ 8224698 h 10754714"/>
                <a:gd name="connsiteX86" fmla="*/ 4337935 w 4965117"/>
                <a:gd name="connsiteY86" fmla="*/ 8527032 h 10754714"/>
                <a:gd name="connsiteX87" fmla="*/ 4270177 w 4965117"/>
                <a:gd name="connsiteY87" fmla="*/ 8711945 h 10754714"/>
                <a:gd name="connsiteX88" fmla="*/ 4262676 w 4965117"/>
                <a:gd name="connsiteY88" fmla="*/ 8835424 h 10754714"/>
                <a:gd name="connsiteX89" fmla="*/ 4285709 w 4965117"/>
                <a:gd name="connsiteY89" fmla="*/ 8999839 h 10754714"/>
                <a:gd name="connsiteX90" fmla="*/ 4245703 w 4965117"/>
                <a:gd name="connsiteY90" fmla="*/ 9317996 h 10754714"/>
                <a:gd name="connsiteX91" fmla="*/ 4275114 w 4965117"/>
                <a:gd name="connsiteY91" fmla="*/ 9363254 h 10754714"/>
                <a:gd name="connsiteX92" fmla="*/ 4370955 w 4965117"/>
                <a:gd name="connsiteY92" fmla="*/ 9254814 h 10754714"/>
                <a:gd name="connsiteX93" fmla="*/ 4416743 w 4965117"/>
                <a:gd name="connsiteY93" fmla="*/ 9179910 h 10754714"/>
                <a:gd name="connsiteX94" fmla="*/ 4432268 w 4965117"/>
                <a:gd name="connsiteY94" fmla="*/ 9009063 h 10754714"/>
                <a:gd name="connsiteX95" fmla="*/ 4472430 w 4965117"/>
                <a:gd name="connsiteY95" fmla="*/ 8881777 h 10754714"/>
                <a:gd name="connsiteX96" fmla="*/ 4568712 w 4965117"/>
                <a:gd name="connsiteY96" fmla="*/ 8803648 h 10754714"/>
                <a:gd name="connsiteX97" fmla="*/ 4736775 w 4965117"/>
                <a:gd name="connsiteY97" fmla="*/ 8965943 h 10754714"/>
                <a:gd name="connsiteX98" fmla="*/ 4616605 w 4965117"/>
                <a:gd name="connsiteY98" fmla="*/ 9388144 h 10754714"/>
                <a:gd name="connsiteX99" fmla="*/ 4456047 w 4965117"/>
                <a:gd name="connsiteY99" fmla="*/ 9599160 h 10754714"/>
                <a:gd name="connsiteX100" fmla="*/ 4381796 w 4965117"/>
                <a:gd name="connsiteY100" fmla="*/ 9715307 h 10754714"/>
                <a:gd name="connsiteX101" fmla="*/ 4463665 w 4965117"/>
                <a:gd name="connsiteY101" fmla="*/ 9751115 h 10754714"/>
                <a:gd name="connsiteX102" fmla="*/ 4839240 w 4965117"/>
                <a:gd name="connsiteY102" fmla="*/ 9406112 h 10754714"/>
                <a:gd name="connsiteX103" fmla="*/ 4919657 w 4965117"/>
                <a:gd name="connsiteY103" fmla="*/ 9169971 h 10754714"/>
                <a:gd name="connsiteX104" fmla="*/ 4955131 w 4965117"/>
                <a:gd name="connsiteY104" fmla="*/ 8962035 h 10754714"/>
                <a:gd name="connsiteX105" fmla="*/ 4953488 w 4965117"/>
                <a:gd name="connsiteY105" fmla="*/ 8787763 h 10754714"/>
                <a:gd name="connsiteX106" fmla="*/ 4824201 w 4965117"/>
                <a:gd name="connsiteY106" fmla="*/ 8405010 h 10754714"/>
                <a:gd name="connsiteX107" fmla="*/ 4720438 w 4965117"/>
                <a:gd name="connsiteY107" fmla="*/ 7442321 h 10754714"/>
                <a:gd name="connsiteX108" fmla="*/ 4705086 w 4965117"/>
                <a:gd name="connsiteY108" fmla="*/ 6839978 h 10754714"/>
                <a:gd name="connsiteX109" fmla="*/ 4633144 w 4965117"/>
                <a:gd name="connsiteY109" fmla="*/ 6291786 h 10754714"/>
                <a:gd name="connsiteX110" fmla="*/ 4509423 w 4965117"/>
                <a:gd name="connsiteY110" fmla="*/ 5707864 h 10754714"/>
                <a:gd name="connsiteX111" fmla="*/ 4468950 w 4965117"/>
                <a:gd name="connsiteY111" fmla="*/ 4447075 h 10754714"/>
                <a:gd name="connsiteX112" fmla="*/ 4486334 w 4965117"/>
                <a:gd name="connsiteY112" fmla="*/ 3700756 h 10754714"/>
                <a:gd name="connsiteX113" fmla="*/ 4249079 w 4965117"/>
                <a:gd name="connsiteY113" fmla="*/ 3250383 h 10754714"/>
                <a:gd name="connsiteX114" fmla="*/ 3999320 w 4965117"/>
                <a:gd name="connsiteY114" fmla="*/ 3044455 h 10754714"/>
                <a:gd name="connsiteX115" fmla="*/ 3678324 w 4965117"/>
                <a:gd name="connsiteY115" fmla="*/ 2912933 h 10754714"/>
                <a:gd name="connsiteX116" fmla="*/ 3402429 w 4965117"/>
                <a:gd name="connsiteY116" fmla="*/ 2746113 h 10754714"/>
                <a:gd name="connsiteX117" fmla="*/ 3024779 w 4965117"/>
                <a:gd name="connsiteY117" fmla="*/ 2528957 h 10754714"/>
                <a:gd name="connsiteX118" fmla="*/ 2932566 w 4965117"/>
                <a:gd name="connsiteY118" fmla="*/ 2231809 h 10754714"/>
                <a:gd name="connsiteX119" fmla="*/ 2940426 w 4965117"/>
                <a:gd name="connsiteY119" fmla="*/ 1958709 h 10754714"/>
                <a:gd name="connsiteX120" fmla="*/ 3087631 w 4965117"/>
                <a:gd name="connsiteY120" fmla="*/ 1962420 h 10754714"/>
                <a:gd name="connsiteX121" fmla="*/ 3308412 w 4965117"/>
                <a:gd name="connsiteY121" fmla="*/ 2007437 h 10754714"/>
                <a:gd name="connsiteX122" fmla="*/ 3380634 w 4965117"/>
                <a:gd name="connsiteY122" fmla="*/ 1815438 h 10754714"/>
                <a:gd name="connsiteX123" fmla="*/ 3432360 w 4965117"/>
                <a:gd name="connsiteY123" fmla="*/ 1750548 h 10754714"/>
                <a:gd name="connsiteX124" fmla="*/ 3485784 w 4965117"/>
                <a:gd name="connsiteY124" fmla="*/ 1690329 h 10754714"/>
                <a:gd name="connsiteX125" fmla="*/ 3439004 w 4965117"/>
                <a:gd name="connsiteY125" fmla="*/ 1631133 h 10754714"/>
                <a:gd name="connsiteX126" fmla="*/ 3365938 w 4965117"/>
                <a:gd name="connsiteY126" fmla="*/ 1619405 h 10754714"/>
                <a:gd name="connsiteX127" fmla="*/ 3477932 w 4965117"/>
                <a:gd name="connsiteY127" fmla="*/ 1610647 h 10754714"/>
                <a:gd name="connsiteX128" fmla="*/ 3518349 w 4965117"/>
                <a:gd name="connsiteY128" fmla="*/ 1565149 h 10754714"/>
                <a:gd name="connsiteX129" fmla="*/ 3503574 w 4965117"/>
                <a:gd name="connsiteY129" fmla="*/ 1494543 h 10754714"/>
                <a:gd name="connsiteX130" fmla="*/ 3500145 w 4965117"/>
                <a:gd name="connsiteY130" fmla="*/ 1378545 h 10754714"/>
                <a:gd name="connsiteX131" fmla="*/ 3603161 w 4965117"/>
                <a:gd name="connsiteY131" fmla="*/ 1363631 h 10754714"/>
                <a:gd name="connsiteX132" fmla="*/ 3675904 w 4965117"/>
                <a:gd name="connsiteY132" fmla="*/ 1325671 h 10754714"/>
                <a:gd name="connsiteX133" fmla="*/ 3712134 w 4965117"/>
                <a:gd name="connsiteY133" fmla="*/ 1250378 h 10754714"/>
                <a:gd name="connsiteX134" fmla="*/ 3641346 w 4965117"/>
                <a:gd name="connsiteY134" fmla="*/ 1169402 h 10754714"/>
                <a:gd name="connsiteX135" fmla="*/ 3571294 w 4965117"/>
                <a:gd name="connsiteY135" fmla="*/ 1072201 h 10754714"/>
                <a:gd name="connsiteX136" fmla="*/ 3497984 w 4965117"/>
                <a:gd name="connsiteY136" fmla="*/ 916919 h 10754714"/>
                <a:gd name="connsiteX137" fmla="*/ 3535692 w 4965117"/>
                <a:gd name="connsiteY137" fmla="*/ 753285 h 10754714"/>
                <a:gd name="connsiteX138" fmla="*/ 3540116 w 4965117"/>
                <a:gd name="connsiteY138" fmla="*/ 414462 h 10754714"/>
                <a:gd name="connsiteX139" fmla="*/ 3230480 w 4965117"/>
                <a:gd name="connsiteY139" fmla="*/ 125796 h 10754714"/>
                <a:gd name="connsiteX140" fmla="*/ 2731150 w 4965117"/>
                <a:gd name="connsiteY140" fmla="*/ 9659 h 10754714"/>
                <a:gd name="connsiteX141" fmla="*/ 2127852 w 4965117"/>
                <a:gd name="connsiteY141" fmla="*/ 37014 h 10754714"/>
                <a:gd name="connsiteX142" fmla="*/ 1776271 w 4965117"/>
                <a:gd name="connsiteY142" fmla="*/ 278126 h 10754714"/>
                <a:gd name="connsiteX143" fmla="*/ 1639257 w 4965117"/>
                <a:gd name="connsiteY143" fmla="*/ 602343 h 10754714"/>
                <a:gd name="connsiteX144" fmla="*/ 1628634 w 4965117"/>
                <a:gd name="connsiteY144" fmla="*/ 1121429 h 10754714"/>
                <a:gd name="connsiteX145" fmla="*/ 1852730 w 4965117"/>
                <a:gd name="connsiteY145" fmla="*/ 1530531 h 10754714"/>
                <a:gd name="connsiteX146" fmla="*/ 2061231 w 4965117"/>
                <a:gd name="connsiteY146" fmla="*/ 1763495 h 10754714"/>
                <a:gd name="connsiteX147" fmla="*/ 2082540 w 4965117"/>
                <a:gd name="connsiteY147" fmla="*/ 2078352 h 10754714"/>
                <a:gd name="connsiteX148" fmla="*/ 2004871 w 4965117"/>
                <a:gd name="connsiteY148" fmla="*/ 2423449 h 10754714"/>
                <a:gd name="connsiteX149" fmla="*/ 1562185 w 4965117"/>
                <a:gd name="connsiteY149" fmla="*/ 2723226 h 10754714"/>
                <a:gd name="connsiteX150" fmla="*/ 1139317 w 4965117"/>
                <a:gd name="connsiteY150" fmla="*/ 2931170 h 10754714"/>
                <a:gd name="connsiteX0" fmla="*/ 1139317 w 4965117"/>
                <a:gd name="connsiteY0" fmla="*/ 2931170 h 10754714"/>
                <a:gd name="connsiteX1" fmla="*/ 521192 w 4965117"/>
                <a:gd name="connsiteY1" fmla="*/ 3258731 h 10754714"/>
                <a:gd name="connsiteX2" fmla="*/ 332099 w 4965117"/>
                <a:gd name="connsiteY2" fmla="*/ 4073332 h 10754714"/>
                <a:gd name="connsiteX3" fmla="*/ 354011 w 4965117"/>
                <a:gd name="connsiteY3" fmla="*/ 5051233 h 10754714"/>
                <a:gd name="connsiteX4" fmla="*/ 305583 w 4965117"/>
                <a:gd name="connsiteY4" fmla="*/ 5637805 h 10754714"/>
                <a:gd name="connsiteX5" fmla="*/ 145298 w 4965117"/>
                <a:gd name="connsiteY5" fmla="*/ 6479982 h 10754714"/>
                <a:gd name="connsiteX6" fmla="*/ 95824 w 4965117"/>
                <a:gd name="connsiteY6" fmla="*/ 7343234 h 10754714"/>
                <a:gd name="connsiteX7" fmla="*/ 83682 w 4965117"/>
                <a:gd name="connsiteY7" fmla="*/ 7974605 h 10754714"/>
                <a:gd name="connsiteX8" fmla="*/ 51583 w 4965117"/>
                <a:gd name="connsiteY8" fmla="*/ 8241724 h 10754714"/>
                <a:gd name="connsiteX9" fmla="*/ 51583 w 4965117"/>
                <a:gd name="connsiteY9" fmla="*/ 8511634 h 10754714"/>
                <a:gd name="connsiteX10" fmla="*/ 158486 w 4965117"/>
                <a:gd name="connsiteY10" fmla="*/ 8665988 h 10754714"/>
                <a:gd name="connsiteX11" fmla="*/ 105733 w 4965117"/>
                <a:gd name="connsiteY11" fmla="*/ 8718741 h 10754714"/>
                <a:gd name="connsiteX12" fmla="*/ 193656 w 4965117"/>
                <a:gd name="connsiteY12" fmla="*/ 8789080 h 10754714"/>
                <a:gd name="connsiteX13" fmla="*/ 211240 w 4965117"/>
                <a:gd name="connsiteY13" fmla="*/ 8859418 h 10754714"/>
                <a:gd name="connsiteX14" fmla="*/ 211240 w 4965117"/>
                <a:gd name="connsiteY14" fmla="*/ 8912172 h 10754714"/>
                <a:gd name="connsiteX15" fmla="*/ 158486 w 4965117"/>
                <a:gd name="connsiteY15" fmla="*/ 8982511 h 10754714"/>
                <a:gd name="connsiteX16" fmla="*/ 105733 w 4965117"/>
                <a:gd name="connsiteY16" fmla="*/ 9088018 h 10754714"/>
                <a:gd name="connsiteX17" fmla="*/ 52979 w 4965117"/>
                <a:gd name="connsiteY17" fmla="*/ 9422126 h 10754714"/>
                <a:gd name="connsiteX18" fmla="*/ 225 w 4965117"/>
                <a:gd name="connsiteY18" fmla="*/ 9685895 h 10754714"/>
                <a:gd name="connsiteX19" fmla="*/ 35394 w 4965117"/>
                <a:gd name="connsiteY19" fmla="*/ 9808988 h 10754714"/>
                <a:gd name="connsiteX20" fmla="*/ 70563 w 4965117"/>
                <a:gd name="connsiteY20" fmla="*/ 9967249 h 10754714"/>
                <a:gd name="connsiteX21" fmla="*/ 228825 w 4965117"/>
                <a:gd name="connsiteY21" fmla="*/ 10213434 h 10754714"/>
                <a:gd name="connsiteX22" fmla="*/ 422256 w 4965117"/>
                <a:gd name="connsiteY22" fmla="*/ 10389280 h 10754714"/>
                <a:gd name="connsiteX23" fmla="*/ 527763 w 4965117"/>
                <a:gd name="connsiteY23" fmla="*/ 10406864 h 10754714"/>
                <a:gd name="connsiteX24" fmla="*/ 562933 w 4965117"/>
                <a:gd name="connsiteY24" fmla="*/ 10389280 h 10754714"/>
                <a:gd name="connsiteX25" fmla="*/ 510179 w 4965117"/>
                <a:gd name="connsiteY25" fmla="*/ 10266188 h 10754714"/>
                <a:gd name="connsiteX26" fmla="*/ 457425 w 4965117"/>
                <a:gd name="connsiteY26" fmla="*/ 10195849 h 10754714"/>
                <a:gd name="connsiteX27" fmla="*/ 369502 w 4965117"/>
                <a:gd name="connsiteY27" fmla="*/ 10072757 h 10754714"/>
                <a:gd name="connsiteX28" fmla="*/ 351917 w 4965117"/>
                <a:gd name="connsiteY28" fmla="*/ 9756234 h 10754714"/>
                <a:gd name="connsiteX29" fmla="*/ 422256 w 4965117"/>
                <a:gd name="connsiteY29" fmla="*/ 9562803 h 10754714"/>
                <a:gd name="connsiteX30" fmla="*/ 422256 w 4965117"/>
                <a:gd name="connsiteY30" fmla="*/ 9527634 h 10754714"/>
                <a:gd name="connsiteX31" fmla="*/ 527763 w 4965117"/>
                <a:gd name="connsiteY31" fmla="*/ 9685895 h 10754714"/>
                <a:gd name="connsiteX32" fmla="*/ 510179 w 4965117"/>
                <a:gd name="connsiteY32" fmla="*/ 9844157 h 10754714"/>
                <a:gd name="connsiteX33" fmla="*/ 492594 w 4965117"/>
                <a:gd name="connsiteY33" fmla="*/ 10002418 h 10754714"/>
                <a:gd name="connsiteX34" fmla="*/ 492594 w 4965117"/>
                <a:gd name="connsiteY34" fmla="*/ 10072757 h 10754714"/>
                <a:gd name="connsiteX35" fmla="*/ 562933 w 4965117"/>
                <a:gd name="connsiteY35" fmla="*/ 10090341 h 10754714"/>
                <a:gd name="connsiteX36" fmla="*/ 615686 w 4965117"/>
                <a:gd name="connsiteY36" fmla="*/ 9844157 h 10754714"/>
                <a:gd name="connsiteX37" fmla="*/ 615686 w 4965117"/>
                <a:gd name="connsiteY37" fmla="*/ 9580388 h 10754714"/>
                <a:gd name="connsiteX38" fmla="*/ 562933 w 4965117"/>
                <a:gd name="connsiteY38" fmla="*/ 9228695 h 10754714"/>
                <a:gd name="connsiteX39" fmla="*/ 527763 w 4965117"/>
                <a:gd name="connsiteY39" fmla="*/ 9000095 h 10754714"/>
                <a:gd name="connsiteX40" fmla="*/ 492594 w 4965117"/>
                <a:gd name="connsiteY40" fmla="*/ 8771495 h 10754714"/>
                <a:gd name="connsiteX41" fmla="*/ 562933 w 4965117"/>
                <a:gd name="connsiteY41" fmla="*/ 8490141 h 10754714"/>
                <a:gd name="connsiteX42" fmla="*/ 502642 w 4965117"/>
                <a:gd name="connsiteY42" fmla="*/ 8128400 h 10754714"/>
                <a:gd name="connsiteX43" fmla="*/ 974382 w 4965117"/>
                <a:gd name="connsiteY43" fmla="*/ 6406581 h 10754714"/>
                <a:gd name="connsiteX44" fmla="*/ 1067405 w 4965117"/>
                <a:gd name="connsiteY44" fmla="*/ 5523365 h 10754714"/>
                <a:gd name="connsiteX45" fmla="*/ 1093998 w 4965117"/>
                <a:gd name="connsiteY45" fmla="*/ 5025719 h 10754714"/>
                <a:gd name="connsiteX46" fmla="*/ 1130115 w 4965117"/>
                <a:gd name="connsiteY46" fmla="*/ 5097781 h 10754714"/>
                <a:gd name="connsiteX47" fmla="*/ 1207423 w 4965117"/>
                <a:gd name="connsiteY47" fmla="*/ 5550695 h 10754714"/>
                <a:gd name="connsiteX48" fmla="*/ 1325236 w 4965117"/>
                <a:gd name="connsiteY48" fmla="*/ 6216246 h 10754714"/>
                <a:gd name="connsiteX49" fmla="*/ 1193086 w 4965117"/>
                <a:gd name="connsiteY49" fmla="*/ 6648629 h 10754714"/>
                <a:gd name="connsiteX50" fmla="*/ 822515 w 4965117"/>
                <a:gd name="connsiteY50" fmla="*/ 7682873 h 10754714"/>
                <a:gd name="connsiteX51" fmla="*/ 698306 w 4965117"/>
                <a:gd name="connsiteY51" fmla="*/ 8704786 h 10754714"/>
                <a:gd name="connsiteX52" fmla="*/ 861871 w 4965117"/>
                <a:gd name="connsiteY52" fmla="*/ 9773818 h 10754714"/>
                <a:gd name="connsiteX53" fmla="*/ 1020133 w 4965117"/>
                <a:gd name="connsiteY53" fmla="*/ 10512372 h 10754714"/>
                <a:gd name="connsiteX54" fmla="*/ 1090471 w 4965117"/>
                <a:gd name="connsiteY54" fmla="*/ 10723388 h 10754714"/>
                <a:gd name="connsiteX55" fmla="*/ 1178394 w 4965117"/>
                <a:gd name="connsiteY55" fmla="*/ 10723388 h 10754714"/>
                <a:gd name="connsiteX56" fmla="*/ 1948698 w 4965117"/>
                <a:gd name="connsiteY56" fmla="*/ 10748788 h 10754714"/>
                <a:gd name="connsiteX57" fmla="*/ 2338979 w 4965117"/>
                <a:gd name="connsiteY57" fmla="*/ 10731203 h 10754714"/>
                <a:gd name="connsiteX58" fmla="*/ 2356563 w 4965117"/>
                <a:gd name="connsiteY58" fmla="*/ 9914495 h 10754714"/>
                <a:gd name="connsiteX59" fmla="*/ 2338979 w 4965117"/>
                <a:gd name="connsiteY59" fmla="*/ 9351788 h 10754714"/>
                <a:gd name="connsiteX60" fmla="*/ 2310160 w 4965117"/>
                <a:gd name="connsiteY60" fmla="*/ 8936107 h 10754714"/>
                <a:gd name="connsiteX61" fmla="*/ 2479656 w 4965117"/>
                <a:gd name="connsiteY61" fmla="*/ 8947341 h 10754714"/>
                <a:gd name="connsiteX62" fmla="*/ 2549994 w 4965117"/>
                <a:gd name="connsiteY62" fmla="*/ 8964926 h 10754714"/>
                <a:gd name="connsiteX63" fmla="*/ 2532410 w 4965117"/>
                <a:gd name="connsiteY63" fmla="*/ 9175941 h 10754714"/>
                <a:gd name="connsiteX64" fmla="*/ 2497240 w 4965117"/>
                <a:gd name="connsiteY64" fmla="*/ 9685895 h 10754714"/>
                <a:gd name="connsiteX65" fmla="*/ 2514825 w 4965117"/>
                <a:gd name="connsiteY65" fmla="*/ 10740972 h 10754714"/>
                <a:gd name="connsiteX66" fmla="*/ 2757590 w 4965117"/>
                <a:gd name="connsiteY66" fmla="*/ 10742438 h 10754714"/>
                <a:gd name="connsiteX67" fmla="*/ 3499563 w 4965117"/>
                <a:gd name="connsiteY67" fmla="*/ 10740972 h 10754714"/>
                <a:gd name="connsiteX68" fmla="*/ 3820483 w 4965117"/>
                <a:gd name="connsiteY68" fmla="*/ 10724853 h 10754714"/>
                <a:gd name="connsiteX69" fmla="*/ 3863467 w 4965117"/>
                <a:gd name="connsiteY69" fmla="*/ 10651095 h 10754714"/>
                <a:gd name="connsiteX70" fmla="*/ 3914756 w 4965117"/>
                <a:gd name="connsiteY70" fmla="*/ 10276934 h 10754714"/>
                <a:gd name="connsiteX71" fmla="*/ 4117956 w 4965117"/>
                <a:gd name="connsiteY71" fmla="*/ 9082645 h 10754714"/>
                <a:gd name="connsiteX72" fmla="*/ 4170011 w 4965117"/>
                <a:gd name="connsiteY72" fmla="*/ 8647566 h 10754714"/>
                <a:gd name="connsiteX73" fmla="*/ 4161486 w 4965117"/>
                <a:gd name="connsiteY73" fmla="*/ 7988815 h 10754714"/>
                <a:gd name="connsiteX74" fmla="*/ 4048340 w 4965117"/>
                <a:gd name="connsiteY74" fmla="*/ 7278630 h 10754714"/>
                <a:gd name="connsiteX75" fmla="*/ 3752447 w 4965117"/>
                <a:gd name="connsiteY75" fmla="*/ 6620032 h 10754714"/>
                <a:gd name="connsiteX76" fmla="*/ 3576297 w 4965117"/>
                <a:gd name="connsiteY76" fmla="*/ 6197379 h 10754714"/>
                <a:gd name="connsiteX77" fmla="*/ 3622656 w 4965117"/>
                <a:gd name="connsiteY77" fmla="*/ 5799695 h 10754714"/>
                <a:gd name="connsiteX78" fmla="*/ 3692994 w 4965117"/>
                <a:gd name="connsiteY78" fmla="*/ 5307326 h 10754714"/>
                <a:gd name="connsiteX79" fmla="*/ 3710579 w 4965117"/>
                <a:gd name="connsiteY79" fmla="*/ 5025972 h 10754714"/>
                <a:gd name="connsiteX80" fmla="*/ 3734304 w 4965117"/>
                <a:gd name="connsiteY80" fmla="*/ 5274111 h 10754714"/>
                <a:gd name="connsiteX81" fmla="*/ 3766752 w 4965117"/>
                <a:gd name="connsiteY81" fmla="*/ 5969680 h 10754714"/>
                <a:gd name="connsiteX82" fmla="*/ 3779452 w 4965117"/>
                <a:gd name="connsiteY82" fmla="*/ 6297438 h 10754714"/>
                <a:gd name="connsiteX83" fmla="*/ 3921594 w 4965117"/>
                <a:gd name="connsiteY83" fmla="*/ 6889941 h 10754714"/>
                <a:gd name="connsiteX84" fmla="*/ 4079856 w 4965117"/>
                <a:gd name="connsiteY84" fmla="*/ 7452649 h 10754714"/>
                <a:gd name="connsiteX85" fmla="*/ 4417591 w 4965117"/>
                <a:gd name="connsiteY85" fmla="*/ 8224698 h 10754714"/>
                <a:gd name="connsiteX86" fmla="*/ 4337935 w 4965117"/>
                <a:gd name="connsiteY86" fmla="*/ 8527032 h 10754714"/>
                <a:gd name="connsiteX87" fmla="*/ 4270177 w 4965117"/>
                <a:gd name="connsiteY87" fmla="*/ 8711945 h 10754714"/>
                <a:gd name="connsiteX88" fmla="*/ 4262676 w 4965117"/>
                <a:gd name="connsiteY88" fmla="*/ 8835424 h 10754714"/>
                <a:gd name="connsiteX89" fmla="*/ 4285709 w 4965117"/>
                <a:gd name="connsiteY89" fmla="*/ 8999839 h 10754714"/>
                <a:gd name="connsiteX90" fmla="*/ 4245703 w 4965117"/>
                <a:gd name="connsiteY90" fmla="*/ 9317996 h 10754714"/>
                <a:gd name="connsiteX91" fmla="*/ 4275114 w 4965117"/>
                <a:gd name="connsiteY91" fmla="*/ 9363254 h 10754714"/>
                <a:gd name="connsiteX92" fmla="*/ 4312556 w 4965117"/>
                <a:gd name="connsiteY92" fmla="*/ 9304013 h 10754714"/>
                <a:gd name="connsiteX93" fmla="*/ 4370955 w 4965117"/>
                <a:gd name="connsiteY93" fmla="*/ 9254814 h 10754714"/>
                <a:gd name="connsiteX94" fmla="*/ 4416743 w 4965117"/>
                <a:gd name="connsiteY94" fmla="*/ 9179910 h 10754714"/>
                <a:gd name="connsiteX95" fmla="*/ 4432268 w 4965117"/>
                <a:gd name="connsiteY95" fmla="*/ 9009063 h 10754714"/>
                <a:gd name="connsiteX96" fmla="*/ 4472430 w 4965117"/>
                <a:gd name="connsiteY96" fmla="*/ 8881777 h 10754714"/>
                <a:gd name="connsiteX97" fmla="*/ 4568712 w 4965117"/>
                <a:gd name="connsiteY97" fmla="*/ 8803648 h 10754714"/>
                <a:gd name="connsiteX98" fmla="*/ 4736775 w 4965117"/>
                <a:gd name="connsiteY98" fmla="*/ 8965943 h 10754714"/>
                <a:gd name="connsiteX99" fmla="*/ 4616605 w 4965117"/>
                <a:gd name="connsiteY99" fmla="*/ 9388144 h 10754714"/>
                <a:gd name="connsiteX100" fmla="*/ 4456047 w 4965117"/>
                <a:gd name="connsiteY100" fmla="*/ 9599160 h 10754714"/>
                <a:gd name="connsiteX101" fmla="*/ 4381796 w 4965117"/>
                <a:gd name="connsiteY101" fmla="*/ 9715307 h 10754714"/>
                <a:gd name="connsiteX102" fmla="*/ 4463665 w 4965117"/>
                <a:gd name="connsiteY102" fmla="*/ 9751115 h 10754714"/>
                <a:gd name="connsiteX103" fmla="*/ 4839240 w 4965117"/>
                <a:gd name="connsiteY103" fmla="*/ 9406112 h 10754714"/>
                <a:gd name="connsiteX104" fmla="*/ 4919657 w 4965117"/>
                <a:gd name="connsiteY104" fmla="*/ 9169971 h 10754714"/>
                <a:gd name="connsiteX105" fmla="*/ 4955131 w 4965117"/>
                <a:gd name="connsiteY105" fmla="*/ 8962035 h 10754714"/>
                <a:gd name="connsiteX106" fmla="*/ 4953488 w 4965117"/>
                <a:gd name="connsiteY106" fmla="*/ 8787763 h 10754714"/>
                <a:gd name="connsiteX107" fmla="*/ 4824201 w 4965117"/>
                <a:gd name="connsiteY107" fmla="*/ 8405010 h 10754714"/>
                <a:gd name="connsiteX108" fmla="*/ 4720438 w 4965117"/>
                <a:gd name="connsiteY108" fmla="*/ 7442321 h 10754714"/>
                <a:gd name="connsiteX109" fmla="*/ 4705086 w 4965117"/>
                <a:gd name="connsiteY109" fmla="*/ 6839978 h 10754714"/>
                <a:gd name="connsiteX110" fmla="*/ 4633144 w 4965117"/>
                <a:gd name="connsiteY110" fmla="*/ 6291786 h 10754714"/>
                <a:gd name="connsiteX111" fmla="*/ 4509423 w 4965117"/>
                <a:gd name="connsiteY111" fmla="*/ 5707864 h 10754714"/>
                <a:gd name="connsiteX112" fmla="*/ 4468950 w 4965117"/>
                <a:gd name="connsiteY112" fmla="*/ 4447075 h 10754714"/>
                <a:gd name="connsiteX113" fmla="*/ 4486334 w 4965117"/>
                <a:gd name="connsiteY113" fmla="*/ 3700756 h 10754714"/>
                <a:gd name="connsiteX114" fmla="*/ 4249079 w 4965117"/>
                <a:gd name="connsiteY114" fmla="*/ 3250383 h 10754714"/>
                <a:gd name="connsiteX115" fmla="*/ 3999320 w 4965117"/>
                <a:gd name="connsiteY115" fmla="*/ 3044455 h 10754714"/>
                <a:gd name="connsiteX116" fmla="*/ 3678324 w 4965117"/>
                <a:gd name="connsiteY116" fmla="*/ 2912933 h 10754714"/>
                <a:gd name="connsiteX117" fmla="*/ 3402429 w 4965117"/>
                <a:gd name="connsiteY117" fmla="*/ 2746113 h 10754714"/>
                <a:gd name="connsiteX118" fmla="*/ 3024779 w 4965117"/>
                <a:gd name="connsiteY118" fmla="*/ 2528957 h 10754714"/>
                <a:gd name="connsiteX119" fmla="*/ 2932566 w 4965117"/>
                <a:gd name="connsiteY119" fmla="*/ 2231809 h 10754714"/>
                <a:gd name="connsiteX120" fmla="*/ 2940426 w 4965117"/>
                <a:gd name="connsiteY120" fmla="*/ 1958709 h 10754714"/>
                <a:gd name="connsiteX121" fmla="*/ 3087631 w 4965117"/>
                <a:gd name="connsiteY121" fmla="*/ 1962420 h 10754714"/>
                <a:gd name="connsiteX122" fmla="*/ 3308412 w 4965117"/>
                <a:gd name="connsiteY122" fmla="*/ 2007437 h 10754714"/>
                <a:gd name="connsiteX123" fmla="*/ 3380634 w 4965117"/>
                <a:gd name="connsiteY123" fmla="*/ 1815438 h 10754714"/>
                <a:gd name="connsiteX124" fmla="*/ 3432360 w 4965117"/>
                <a:gd name="connsiteY124" fmla="*/ 1750548 h 10754714"/>
                <a:gd name="connsiteX125" fmla="*/ 3485784 w 4965117"/>
                <a:gd name="connsiteY125" fmla="*/ 1690329 h 10754714"/>
                <a:gd name="connsiteX126" fmla="*/ 3439004 w 4965117"/>
                <a:gd name="connsiteY126" fmla="*/ 1631133 h 10754714"/>
                <a:gd name="connsiteX127" fmla="*/ 3365938 w 4965117"/>
                <a:gd name="connsiteY127" fmla="*/ 1619405 h 10754714"/>
                <a:gd name="connsiteX128" fmla="*/ 3477932 w 4965117"/>
                <a:gd name="connsiteY128" fmla="*/ 1610647 h 10754714"/>
                <a:gd name="connsiteX129" fmla="*/ 3518349 w 4965117"/>
                <a:gd name="connsiteY129" fmla="*/ 1565149 h 10754714"/>
                <a:gd name="connsiteX130" fmla="*/ 3503574 w 4965117"/>
                <a:gd name="connsiteY130" fmla="*/ 1494543 h 10754714"/>
                <a:gd name="connsiteX131" fmla="*/ 3500145 w 4965117"/>
                <a:gd name="connsiteY131" fmla="*/ 1378545 h 10754714"/>
                <a:gd name="connsiteX132" fmla="*/ 3603161 w 4965117"/>
                <a:gd name="connsiteY132" fmla="*/ 1363631 h 10754714"/>
                <a:gd name="connsiteX133" fmla="*/ 3675904 w 4965117"/>
                <a:gd name="connsiteY133" fmla="*/ 1325671 h 10754714"/>
                <a:gd name="connsiteX134" fmla="*/ 3712134 w 4965117"/>
                <a:gd name="connsiteY134" fmla="*/ 1250378 h 10754714"/>
                <a:gd name="connsiteX135" fmla="*/ 3641346 w 4965117"/>
                <a:gd name="connsiteY135" fmla="*/ 1169402 h 10754714"/>
                <a:gd name="connsiteX136" fmla="*/ 3571294 w 4965117"/>
                <a:gd name="connsiteY136" fmla="*/ 1072201 h 10754714"/>
                <a:gd name="connsiteX137" fmla="*/ 3497984 w 4965117"/>
                <a:gd name="connsiteY137" fmla="*/ 916919 h 10754714"/>
                <a:gd name="connsiteX138" fmla="*/ 3535692 w 4965117"/>
                <a:gd name="connsiteY138" fmla="*/ 753285 h 10754714"/>
                <a:gd name="connsiteX139" fmla="*/ 3540116 w 4965117"/>
                <a:gd name="connsiteY139" fmla="*/ 414462 h 10754714"/>
                <a:gd name="connsiteX140" fmla="*/ 3230480 w 4965117"/>
                <a:gd name="connsiteY140" fmla="*/ 125796 h 10754714"/>
                <a:gd name="connsiteX141" fmla="*/ 2731150 w 4965117"/>
                <a:gd name="connsiteY141" fmla="*/ 9659 h 10754714"/>
                <a:gd name="connsiteX142" fmla="*/ 2127852 w 4965117"/>
                <a:gd name="connsiteY142" fmla="*/ 37014 h 10754714"/>
                <a:gd name="connsiteX143" fmla="*/ 1776271 w 4965117"/>
                <a:gd name="connsiteY143" fmla="*/ 278126 h 10754714"/>
                <a:gd name="connsiteX144" fmla="*/ 1639257 w 4965117"/>
                <a:gd name="connsiteY144" fmla="*/ 602343 h 10754714"/>
                <a:gd name="connsiteX145" fmla="*/ 1628634 w 4965117"/>
                <a:gd name="connsiteY145" fmla="*/ 1121429 h 10754714"/>
                <a:gd name="connsiteX146" fmla="*/ 1852730 w 4965117"/>
                <a:gd name="connsiteY146" fmla="*/ 1530531 h 10754714"/>
                <a:gd name="connsiteX147" fmla="*/ 2061231 w 4965117"/>
                <a:gd name="connsiteY147" fmla="*/ 1763495 h 10754714"/>
                <a:gd name="connsiteX148" fmla="*/ 2082540 w 4965117"/>
                <a:gd name="connsiteY148" fmla="*/ 2078352 h 10754714"/>
                <a:gd name="connsiteX149" fmla="*/ 2004871 w 4965117"/>
                <a:gd name="connsiteY149" fmla="*/ 2423449 h 10754714"/>
                <a:gd name="connsiteX150" fmla="*/ 1562185 w 4965117"/>
                <a:gd name="connsiteY150" fmla="*/ 2723226 h 10754714"/>
                <a:gd name="connsiteX151" fmla="*/ 1139317 w 4965117"/>
                <a:gd name="connsiteY151" fmla="*/ 2931170 h 10754714"/>
                <a:gd name="connsiteX0" fmla="*/ 1139317 w 4965117"/>
                <a:gd name="connsiteY0" fmla="*/ 2931170 h 10754714"/>
                <a:gd name="connsiteX1" fmla="*/ 521192 w 4965117"/>
                <a:gd name="connsiteY1" fmla="*/ 3258731 h 10754714"/>
                <a:gd name="connsiteX2" fmla="*/ 332099 w 4965117"/>
                <a:gd name="connsiteY2" fmla="*/ 4073332 h 10754714"/>
                <a:gd name="connsiteX3" fmla="*/ 354011 w 4965117"/>
                <a:gd name="connsiteY3" fmla="*/ 5051233 h 10754714"/>
                <a:gd name="connsiteX4" fmla="*/ 305583 w 4965117"/>
                <a:gd name="connsiteY4" fmla="*/ 5637805 h 10754714"/>
                <a:gd name="connsiteX5" fmla="*/ 145298 w 4965117"/>
                <a:gd name="connsiteY5" fmla="*/ 6479982 h 10754714"/>
                <a:gd name="connsiteX6" fmla="*/ 95824 w 4965117"/>
                <a:gd name="connsiteY6" fmla="*/ 7343234 h 10754714"/>
                <a:gd name="connsiteX7" fmla="*/ 83682 w 4965117"/>
                <a:gd name="connsiteY7" fmla="*/ 7974605 h 10754714"/>
                <a:gd name="connsiteX8" fmla="*/ 51583 w 4965117"/>
                <a:gd name="connsiteY8" fmla="*/ 8241724 h 10754714"/>
                <a:gd name="connsiteX9" fmla="*/ 51583 w 4965117"/>
                <a:gd name="connsiteY9" fmla="*/ 8511634 h 10754714"/>
                <a:gd name="connsiteX10" fmla="*/ 158486 w 4965117"/>
                <a:gd name="connsiteY10" fmla="*/ 8665988 h 10754714"/>
                <a:gd name="connsiteX11" fmla="*/ 105733 w 4965117"/>
                <a:gd name="connsiteY11" fmla="*/ 8718741 h 10754714"/>
                <a:gd name="connsiteX12" fmla="*/ 193656 w 4965117"/>
                <a:gd name="connsiteY12" fmla="*/ 8789080 h 10754714"/>
                <a:gd name="connsiteX13" fmla="*/ 211240 w 4965117"/>
                <a:gd name="connsiteY13" fmla="*/ 8859418 h 10754714"/>
                <a:gd name="connsiteX14" fmla="*/ 211240 w 4965117"/>
                <a:gd name="connsiteY14" fmla="*/ 8912172 h 10754714"/>
                <a:gd name="connsiteX15" fmla="*/ 158486 w 4965117"/>
                <a:gd name="connsiteY15" fmla="*/ 8982511 h 10754714"/>
                <a:gd name="connsiteX16" fmla="*/ 105733 w 4965117"/>
                <a:gd name="connsiteY16" fmla="*/ 9088018 h 10754714"/>
                <a:gd name="connsiteX17" fmla="*/ 52979 w 4965117"/>
                <a:gd name="connsiteY17" fmla="*/ 9422126 h 10754714"/>
                <a:gd name="connsiteX18" fmla="*/ 225 w 4965117"/>
                <a:gd name="connsiteY18" fmla="*/ 9685895 h 10754714"/>
                <a:gd name="connsiteX19" fmla="*/ 35394 w 4965117"/>
                <a:gd name="connsiteY19" fmla="*/ 9808988 h 10754714"/>
                <a:gd name="connsiteX20" fmla="*/ 70563 w 4965117"/>
                <a:gd name="connsiteY20" fmla="*/ 9967249 h 10754714"/>
                <a:gd name="connsiteX21" fmla="*/ 228825 w 4965117"/>
                <a:gd name="connsiteY21" fmla="*/ 10213434 h 10754714"/>
                <a:gd name="connsiteX22" fmla="*/ 422256 w 4965117"/>
                <a:gd name="connsiteY22" fmla="*/ 10389280 h 10754714"/>
                <a:gd name="connsiteX23" fmla="*/ 527763 w 4965117"/>
                <a:gd name="connsiteY23" fmla="*/ 10406864 h 10754714"/>
                <a:gd name="connsiteX24" fmla="*/ 562933 w 4965117"/>
                <a:gd name="connsiteY24" fmla="*/ 10389280 h 10754714"/>
                <a:gd name="connsiteX25" fmla="*/ 510179 w 4965117"/>
                <a:gd name="connsiteY25" fmla="*/ 10266188 h 10754714"/>
                <a:gd name="connsiteX26" fmla="*/ 457425 w 4965117"/>
                <a:gd name="connsiteY26" fmla="*/ 10195849 h 10754714"/>
                <a:gd name="connsiteX27" fmla="*/ 369502 w 4965117"/>
                <a:gd name="connsiteY27" fmla="*/ 10072757 h 10754714"/>
                <a:gd name="connsiteX28" fmla="*/ 351917 w 4965117"/>
                <a:gd name="connsiteY28" fmla="*/ 9756234 h 10754714"/>
                <a:gd name="connsiteX29" fmla="*/ 422256 w 4965117"/>
                <a:gd name="connsiteY29" fmla="*/ 9562803 h 10754714"/>
                <a:gd name="connsiteX30" fmla="*/ 422256 w 4965117"/>
                <a:gd name="connsiteY30" fmla="*/ 9527634 h 10754714"/>
                <a:gd name="connsiteX31" fmla="*/ 527763 w 4965117"/>
                <a:gd name="connsiteY31" fmla="*/ 9685895 h 10754714"/>
                <a:gd name="connsiteX32" fmla="*/ 510179 w 4965117"/>
                <a:gd name="connsiteY32" fmla="*/ 9844157 h 10754714"/>
                <a:gd name="connsiteX33" fmla="*/ 492594 w 4965117"/>
                <a:gd name="connsiteY33" fmla="*/ 10002418 h 10754714"/>
                <a:gd name="connsiteX34" fmla="*/ 492594 w 4965117"/>
                <a:gd name="connsiteY34" fmla="*/ 10072757 h 10754714"/>
                <a:gd name="connsiteX35" fmla="*/ 562933 w 4965117"/>
                <a:gd name="connsiteY35" fmla="*/ 10090341 h 10754714"/>
                <a:gd name="connsiteX36" fmla="*/ 615686 w 4965117"/>
                <a:gd name="connsiteY36" fmla="*/ 9844157 h 10754714"/>
                <a:gd name="connsiteX37" fmla="*/ 615686 w 4965117"/>
                <a:gd name="connsiteY37" fmla="*/ 9580388 h 10754714"/>
                <a:gd name="connsiteX38" fmla="*/ 562933 w 4965117"/>
                <a:gd name="connsiteY38" fmla="*/ 9228695 h 10754714"/>
                <a:gd name="connsiteX39" fmla="*/ 527763 w 4965117"/>
                <a:gd name="connsiteY39" fmla="*/ 9000095 h 10754714"/>
                <a:gd name="connsiteX40" fmla="*/ 492594 w 4965117"/>
                <a:gd name="connsiteY40" fmla="*/ 8771495 h 10754714"/>
                <a:gd name="connsiteX41" fmla="*/ 562933 w 4965117"/>
                <a:gd name="connsiteY41" fmla="*/ 8490141 h 10754714"/>
                <a:gd name="connsiteX42" fmla="*/ 502642 w 4965117"/>
                <a:gd name="connsiteY42" fmla="*/ 8128400 h 10754714"/>
                <a:gd name="connsiteX43" fmla="*/ 974382 w 4965117"/>
                <a:gd name="connsiteY43" fmla="*/ 6406581 h 10754714"/>
                <a:gd name="connsiteX44" fmla="*/ 1067405 w 4965117"/>
                <a:gd name="connsiteY44" fmla="*/ 5523365 h 10754714"/>
                <a:gd name="connsiteX45" fmla="*/ 1093998 w 4965117"/>
                <a:gd name="connsiteY45" fmla="*/ 5025719 h 10754714"/>
                <a:gd name="connsiteX46" fmla="*/ 1130115 w 4965117"/>
                <a:gd name="connsiteY46" fmla="*/ 5097781 h 10754714"/>
                <a:gd name="connsiteX47" fmla="*/ 1207423 w 4965117"/>
                <a:gd name="connsiteY47" fmla="*/ 5550695 h 10754714"/>
                <a:gd name="connsiteX48" fmla="*/ 1325236 w 4965117"/>
                <a:gd name="connsiteY48" fmla="*/ 6216246 h 10754714"/>
                <a:gd name="connsiteX49" fmla="*/ 1193086 w 4965117"/>
                <a:gd name="connsiteY49" fmla="*/ 6648629 h 10754714"/>
                <a:gd name="connsiteX50" fmla="*/ 822515 w 4965117"/>
                <a:gd name="connsiteY50" fmla="*/ 7682873 h 10754714"/>
                <a:gd name="connsiteX51" fmla="*/ 698306 w 4965117"/>
                <a:gd name="connsiteY51" fmla="*/ 8704786 h 10754714"/>
                <a:gd name="connsiteX52" fmla="*/ 861871 w 4965117"/>
                <a:gd name="connsiteY52" fmla="*/ 9773818 h 10754714"/>
                <a:gd name="connsiteX53" fmla="*/ 1020133 w 4965117"/>
                <a:gd name="connsiteY53" fmla="*/ 10512372 h 10754714"/>
                <a:gd name="connsiteX54" fmla="*/ 1090471 w 4965117"/>
                <a:gd name="connsiteY54" fmla="*/ 10723388 h 10754714"/>
                <a:gd name="connsiteX55" fmla="*/ 1178394 w 4965117"/>
                <a:gd name="connsiteY55" fmla="*/ 10723388 h 10754714"/>
                <a:gd name="connsiteX56" fmla="*/ 1948698 w 4965117"/>
                <a:gd name="connsiteY56" fmla="*/ 10748788 h 10754714"/>
                <a:gd name="connsiteX57" fmla="*/ 2338979 w 4965117"/>
                <a:gd name="connsiteY57" fmla="*/ 10731203 h 10754714"/>
                <a:gd name="connsiteX58" fmla="*/ 2356563 w 4965117"/>
                <a:gd name="connsiteY58" fmla="*/ 9914495 h 10754714"/>
                <a:gd name="connsiteX59" fmla="*/ 2338979 w 4965117"/>
                <a:gd name="connsiteY59" fmla="*/ 9351788 h 10754714"/>
                <a:gd name="connsiteX60" fmla="*/ 2310160 w 4965117"/>
                <a:gd name="connsiteY60" fmla="*/ 8936107 h 10754714"/>
                <a:gd name="connsiteX61" fmla="*/ 2479656 w 4965117"/>
                <a:gd name="connsiteY61" fmla="*/ 8947341 h 10754714"/>
                <a:gd name="connsiteX62" fmla="*/ 2549994 w 4965117"/>
                <a:gd name="connsiteY62" fmla="*/ 8964926 h 10754714"/>
                <a:gd name="connsiteX63" fmla="*/ 2532410 w 4965117"/>
                <a:gd name="connsiteY63" fmla="*/ 9175941 h 10754714"/>
                <a:gd name="connsiteX64" fmla="*/ 2497240 w 4965117"/>
                <a:gd name="connsiteY64" fmla="*/ 9685895 h 10754714"/>
                <a:gd name="connsiteX65" fmla="*/ 2514825 w 4965117"/>
                <a:gd name="connsiteY65" fmla="*/ 10740972 h 10754714"/>
                <a:gd name="connsiteX66" fmla="*/ 2757590 w 4965117"/>
                <a:gd name="connsiteY66" fmla="*/ 10742438 h 10754714"/>
                <a:gd name="connsiteX67" fmla="*/ 3499563 w 4965117"/>
                <a:gd name="connsiteY67" fmla="*/ 10740972 h 10754714"/>
                <a:gd name="connsiteX68" fmla="*/ 3820483 w 4965117"/>
                <a:gd name="connsiteY68" fmla="*/ 10724853 h 10754714"/>
                <a:gd name="connsiteX69" fmla="*/ 3863467 w 4965117"/>
                <a:gd name="connsiteY69" fmla="*/ 10651095 h 10754714"/>
                <a:gd name="connsiteX70" fmla="*/ 3914756 w 4965117"/>
                <a:gd name="connsiteY70" fmla="*/ 10276934 h 10754714"/>
                <a:gd name="connsiteX71" fmla="*/ 4117956 w 4965117"/>
                <a:gd name="connsiteY71" fmla="*/ 9082645 h 10754714"/>
                <a:gd name="connsiteX72" fmla="*/ 4170011 w 4965117"/>
                <a:gd name="connsiteY72" fmla="*/ 8647566 h 10754714"/>
                <a:gd name="connsiteX73" fmla="*/ 4161486 w 4965117"/>
                <a:gd name="connsiteY73" fmla="*/ 7988815 h 10754714"/>
                <a:gd name="connsiteX74" fmla="*/ 4048340 w 4965117"/>
                <a:gd name="connsiteY74" fmla="*/ 7278630 h 10754714"/>
                <a:gd name="connsiteX75" fmla="*/ 3752447 w 4965117"/>
                <a:gd name="connsiteY75" fmla="*/ 6620032 h 10754714"/>
                <a:gd name="connsiteX76" fmla="*/ 3576297 w 4965117"/>
                <a:gd name="connsiteY76" fmla="*/ 6197379 h 10754714"/>
                <a:gd name="connsiteX77" fmla="*/ 3622656 w 4965117"/>
                <a:gd name="connsiteY77" fmla="*/ 5799695 h 10754714"/>
                <a:gd name="connsiteX78" fmla="*/ 3692994 w 4965117"/>
                <a:gd name="connsiteY78" fmla="*/ 5307326 h 10754714"/>
                <a:gd name="connsiteX79" fmla="*/ 3710579 w 4965117"/>
                <a:gd name="connsiteY79" fmla="*/ 5025972 h 10754714"/>
                <a:gd name="connsiteX80" fmla="*/ 3734304 w 4965117"/>
                <a:gd name="connsiteY80" fmla="*/ 5274111 h 10754714"/>
                <a:gd name="connsiteX81" fmla="*/ 3766752 w 4965117"/>
                <a:gd name="connsiteY81" fmla="*/ 5969680 h 10754714"/>
                <a:gd name="connsiteX82" fmla="*/ 3779452 w 4965117"/>
                <a:gd name="connsiteY82" fmla="*/ 6297438 h 10754714"/>
                <a:gd name="connsiteX83" fmla="*/ 3921594 w 4965117"/>
                <a:gd name="connsiteY83" fmla="*/ 6889941 h 10754714"/>
                <a:gd name="connsiteX84" fmla="*/ 4079856 w 4965117"/>
                <a:gd name="connsiteY84" fmla="*/ 7452649 h 10754714"/>
                <a:gd name="connsiteX85" fmla="*/ 4417591 w 4965117"/>
                <a:gd name="connsiteY85" fmla="*/ 8224698 h 10754714"/>
                <a:gd name="connsiteX86" fmla="*/ 4337935 w 4965117"/>
                <a:gd name="connsiteY86" fmla="*/ 8527032 h 10754714"/>
                <a:gd name="connsiteX87" fmla="*/ 4270177 w 4965117"/>
                <a:gd name="connsiteY87" fmla="*/ 8711945 h 10754714"/>
                <a:gd name="connsiteX88" fmla="*/ 4262676 w 4965117"/>
                <a:gd name="connsiteY88" fmla="*/ 8835424 h 10754714"/>
                <a:gd name="connsiteX89" fmla="*/ 4285709 w 4965117"/>
                <a:gd name="connsiteY89" fmla="*/ 8999839 h 10754714"/>
                <a:gd name="connsiteX90" fmla="*/ 4275630 w 4965117"/>
                <a:gd name="connsiteY90" fmla="*/ 9161008 h 10754714"/>
                <a:gd name="connsiteX91" fmla="*/ 4275114 w 4965117"/>
                <a:gd name="connsiteY91" fmla="*/ 9363254 h 10754714"/>
                <a:gd name="connsiteX92" fmla="*/ 4312556 w 4965117"/>
                <a:gd name="connsiteY92" fmla="*/ 9304013 h 10754714"/>
                <a:gd name="connsiteX93" fmla="*/ 4370955 w 4965117"/>
                <a:gd name="connsiteY93" fmla="*/ 9254814 h 10754714"/>
                <a:gd name="connsiteX94" fmla="*/ 4416743 w 4965117"/>
                <a:gd name="connsiteY94" fmla="*/ 9179910 h 10754714"/>
                <a:gd name="connsiteX95" fmla="*/ 4432268 w 4965117"/>
                <a:gd name="connsiteY95" fmla="*/ 9009063 h 10754714"/>
                <a:gd name="connsiteX96" fmla="*/ 4472430 w 4965117"/>
                <a:gd name="connsiteY96" fmla="*/ 8881777 h 10754714"/>
                <a:gd name="connsiteX97" fmla="*/ 4568712 w 4965117"/>
                <a:gd name="connsiteY97" fmla="*/ 8803648 h 10754714"/>
                <a:gd name="connsiteX98" fmla="*/ 4736775 w 4965117"/>
                <a:gd name="connsiteY98" fmla="*/ 8965943 h 10754714"/>
                <a:gd name="connsiteX99" fmla="*/ 4616605 w 4965117"/>
                <a:gd name="connsiteY99" fmla="*/ 9388144 h 10754714"/>
                <a:gd name="connsiteX100" fmla="*/ 4456047 w 4965117"/>
                <a:gd name="connsiteY100" fmla="*/ 9599160 h 10754714"/>
                <a:gd name="connsiteX101" fmla="*/ 4381796 w 4965117"/>
                <a:gd name="connsiteY101" fmla="*/ 9715307 h 10754714"/>
                <a:gd name="connsiteX102" fmla="*/ 4463665 w 4965117"/>
                <a:gd name="connsiteY102" fmla="*/ 9751115 h 10754714"/>
                <a:gd name="connsiteX103" fmla="*/ 4839240 w 4965117"/>
                <a:gd name="connsiteY103" fmla="*/ 9406112 h 10754714"/>
                <a:gd name="connsiteX104" fmla="*/ 4919657 w 4965117"/>
                <a:gd name="connsiteY104" fmla="*/ 9169971 h 10754714"/>
                <a:gd name="connsiteX105" fmla="*/ 4955131 w 4965117"/>
                <a:gd name="connsiteY105" fmla="*/ 8962035 h 10754714"/>
                <a:gd name="connsiteX106" fmla="*/ 4953488 w 4965117"/>
                <a:gd name="connsiteY106" fmla="*/ 8787763 h 10754714"/>
                <a:gd name="connsiteX107" fmla="*/ 4824201 w 4965117"/>
                <a:gd name="connsiteY107" fmla="*/ 8405010 h 10754714"/>
                <a:gd name="connsiteX108" fmla="*/ 4720438 w 4965117"/>
                <a:gd name="connsiteY108" fmla="*/ 7442321 h 10754714"/>
                <a:gd name="connsiteX109" fmla="*/ 4705086 w 4965117"/>
                <a:gd name="connsiteY109" fmla="*/ 6839978 h 10754714"/>
                <a:gd name="connsiteX110" fmla="*/ 4633144 w 4965117"/>
                <a:gd name="connsiteY110" fmla="*/ 6291786 h 10754714"/>
                <a:gd name="connsiteX111" fmla="*/ 4509423 w 4965117"/>
                <a:gd name="connsiteY111" fmla="*/ 5707864 h 10754714"/>
                <a:gd name="connsiteX112" fmla="*/ 4468950 w 4965117"/>
                <a:gd name="connsiteY112" fmla="*/ 4447075 h 10754714"/>
                <a:gd name="connsiteX113" fmla="*/ 4486334 w 4965117"/>
                <a:gd name="connsiteY113" fmla="*/ 3700756 h 10754714"/>
                <a:gd name="connsiteX114" fmla="*/ 4249079 w 4965117"/>
                <a:gd name="connsiteY114" fmla="*/ 3250383 h 10754714"/>
                <a:gd name="connsiteX115" fmla="*/ 3999320 w 4965117"/>
                <a:gd name="connsiteY115" fmla="*/ 3044455 h 10754714"/>
                <a:gd name="connsiteX116" fmla="*/ 3678324 w 4965117"/>
                <a:gd name="connsiteY116" fmla="*/ 2912933 h 10754714"/>
                <a:gd name="connsiteX117" fmla="*/ 3402429 w 4965117"/>
                <a:gd name="connsiteY117" fmla="*/ 2746113 h 10754714"/>
                <a:gd name="connsiteX118" fmla="*/ 3024779 w 4965117"/>
                <a:gd name="connsiteY118" fmla="*/ 2528957 h 10754714"/>
                <a:gd name="connsiteX119" fmla="*/ 2932566 w 4965117"/>
                <a:gd name="connsiteY119" fmla="*/ 2231809 h 10754714"/>
                <a:gd name="connsiteX120" fmla="*/ 2940426 w 4965117"/>
                <a:gd name="connsiteY120" fmla="*/ 1958709 h 10754714"/>
                <a:gd name="connsiteX121" fmla="*/ 3087631 w 4965117"/>
                <a:gd name="connsiteY121" fmla="*/ 1962420 h 10754714"/>
                <a:gd name="connsiteX122" fmla="*/ 3308412 w 4965117"/>
                <a:gd name="connsiteY122" fmla="*/ 2007437 h 10754714"/>
                <a:gd name="connsiteX123" fmla="*/ 3380634 w 4965117"/>
                <a:gd name="connsiteY123" fmla="*/ 1815438 h 10754714"/>
                <a:gd name="connsiteX124" fmla="*/ 3432360 w 4965117"/>
                <a:gd name="connsiteY124" fmla="*/ 1750548 h 10754714"/>
                <a:gd name="connsiteX125" fmla="*/ 3485784 w 4965117"/>
                <a:gd name="connsiteY125" fmla="*/ 1690329 h 10754714"/>
                <a:gd name="connsiteX126" fmla="*/ 3439004 w 4965117"/>
                <a:gd name="connsiteY126" fmla="*/ 1631133 h 10754714"/>
                <a:gd name="connsiteX127" fmla="*/ 3365938 w 4965117"/>
                <a:gd name="connsiteY127" fmla="*/ 1619405 h 10754714"/>
                <a:gd name="connsiteX128" fmla="*/ 3477932 w 4965117"/>
                <a:gd name="connsiteY128" fmla="*/ 1610647 h 10754714"/>
                <a:gd name="connsiteX129" fmla="*/ 3518349 w 4965117"/>
                <a:gd name="connsiteY129" fmla="*/ 1565149 h 10754714"/>
                <a:gd name="connsiteX130" fmla="*/ 3503574 w 4965117"/>
                <a:gd name="connsiteY130" fmla="*/ 1494543 h 10754714"/>
                <a:gd name="connsiteX131" fmla="*/ 3500145 w 4965117"/>
                <a:gd name="connsiteY131" fmla="*/ 1378545 h 10754714"/>
                <a:gd name="connsiteX132" fmla="*/ 3603161 w 4965117"/>
                <a:gd name="connsiteY132" fmla="*/ 1363631 h 10754714"/>
                <a:gd name="connsiteX133" fmla="*/ 3675904 w 4965117"/>
                <a:gd name="connsiteY133" fmla="*/ 1325671 h 10754714"/>
                <a:gd name="connsiteX134" fmla="*/ 3712134 w 4965117"/>
                <a:gd name="connsiteY134" fmla="*/ 1250378 h 10754714"/>
                <a:gd name="connsiteX135" fmla="*/ 3641346 w 4965117"/>
                <a:gd name="connsiteY135" fmla="*/ 1169402 h 10754714"/>
                <a:gd name="connsiteX136" fmla="*/ 3571294 w 4965117"/>
                <a:gd name="connsiteY136" fmla="*/ 1072201 h 10754714"/>
                <a:gd name="connsiteX137" fmla="*/ 3497984 w 4965117"/>
                <a:gd name="connsiteY137" fmla="*/ 916919 h 10754714"/>
                <a:gd name="connsiteX138" fmla="*/ 3535692 w 4965117"/>
                <a:gd name="connsiteY138" fmla="*/ 753285 h 10754714"/>
                <a:gd name="connsiteX139" fmla="*/ 3540116 w 4965117"/>
                <a:gd name="connsiteY139" fmla="*/ 414462 h 10754714"/>
                <a:gd name="connsiteX140" fmla="*/ 3230480 w 4965117"/>
                <a:gd name="connsiteY140" fmla="*/ 125796 h 10754714"/>
                <a:gd name="connsiteX141" fmla="*/ 2731150 w 4965117"/>
                <a:gd name="connsiteY141" fmla="*/ 9659 h 10754714"/>
                <a:gd name="connsiteX142" fmla="*/ 2127852 w 4965117"/>
                <a:gd name="connsiteY142" fmla="*/ 37014 h 10754714"/>
                <a:gd name="connsiteX143" fmla="*/ 1776271 w 4965117"/>
                <a:gd name="connsiteY143" fmla="*/ 278126 h 10754714"/>
                <a:gd name="connsiteX144" fmla="*/ 1639257 w 4965117"/>
                <a:gd name="connsiteY144" fmla="*/ 602343 h 10754714"/>
                <a:gd name="connsiteX145" fmla="*/ 1628634 w 4965117"/>
                <a:gd name="connsiteY145" fmla="*/ 1121429 h 10754714"/>
                <a:gd name="connsiteX146" fmla="*/ 1852730 w 4965117"/>
                <a:gd name="connsiteY146" fmla="*/ 1530531 h 10754714"/>
                <a:gd name="connsiteX147" fmla="*/ 2061231 w 4965117"/>
                <a:gd name="connsiteY147" fmla="*/ 1763495 h 10754714"/>
                <a:gd name="connsiteX148" fmla="*/ 2082540 w 4965117"/>
                <a:gd name="connsiteY148" fmla="*/ 2078352 h 10754714"/>
                <a:gd name="connsiteX149" fmla="*/ 2004871 w 4965117"/>
                <a:gd name="connsiteY149" fmla="*/ 2423449 h 10754714"/>
                <a:gd name="connsiteX150" fmla="*/ 1562185 w 4965117"/>
                <a:gd name="connsiteY150" fmla="*/ 2723226 h 10754714"/>
                <a:gd name="connsiteX151" fmla="*/ 1139317 w 4965117"/>
                <a:gd name="connsiteY151" fmla="*/ 2931170 h 10754714"/>
                <a:gd name="connsiteX0" fmla="*/ 1139317 w 4965117"/>
                <a:gd name="connsiteY0" fmla="*/ 2931170 h 10754714"/>
                <a:gd name="connsiteX1" fmla="*/ 521192 w 4965117"/>
                <a:gd name="connsiteY1" fmla="*/ 3258731 h 10754714"/>
                <a:gd name="connsiteX2" fmla="*/ 332099 w 4965117"/>
                <a:gd name="connsiteY2" fmla="*/ 4073332 h 10754714"/>
                <a:gd name="connsiteX3" fmla="*/ 354011 w 4965117"/>
                <a:gd name="connsiteY3" fmla="*/ 5051233 h 10754714"/>
                <a:gd name="connsiteX4" fmla="*/ 305583 w 4965117"/>
                <a:gd name="connsiteY4" fmla="*/ 5637805 h 10754714"/>
                <a:gd name="connsiteX5" fmla="*/ 145298 w 4965117"/>
                <a:gd name="connsiteY5" fmla="*/ 6479982 h 10754714"/>
                <a:gd name="connsiteX6" fmla="*/ 95824 w 4965117"/>
                <a:gd name="connsiteY6" fmla="*/ 7343234 h 10754714"/>
                <a:gd name="connsiteX7" fmla="*/ 83682 w 4965117"/>
                <a:gd name="connsiteY7" fmla="*/ 7974605 h 10754714"/>
                <a:gd name="connsiteX8" fmla="*/ 51583 w 4965117"/>
                <a:gd name="connsiteY8" fmla="*/ 8241724 h 10754714"/>
                <a:gd name="connsiteX9" fmla="*/ 51583 w 4965117"/>
                <a:gd name="connsiteY9" fmla="*/ 8511634 h 10754714"/>
                <a:gd name="connsiteX10" fmla="*/ 158486 w 4965117"/>
                <a:gd name="connsiteY10" fmla="*/ 8665988 h 10754714"/>
                <a:gd name="connsiteX11" fmla="*/ 105733 w 4965117"/>
                <a:gd name="connsiteY11" fmla="*/ 8718741 h 10754714"/>
                <a:gd name="connsiteX12" fmla="*/ 193656 w 4965117"/>
                <a:gd name="connsiteY12" fmla="*/ 8789080 h 10754714"/>
                <a:gd name="connsiteX13" fmla="*/ 211240 w 4965117"/>
                <a:gd name="connsiteY13" fmla="*/ 8859418 h 10754714"/>
                <a:gd name="connsiteX14" fmla="*/ 211240 w 4965117"/>
                <a:gd name="connsiteY14" fmla="*/ 8912172 h 10754714"/>
                <a:gd name="connsiteX15" fmla="*/ 158486 w 4965117"/>
                <a:gd name="connsiteY15" fmla="*/ 8982511 h 10754714"/>
                <a:gd name="connsiteX16" fmla="*/ 105733 w 4965117"/>
                <a:gd name="connsiteY16" fmla="*/ 9088018 h 10754714"/>
                <a:gd name="connsiteX17" fmla="*/ 52979 w 4965117"/>
                <a:gd name="connsiteY17" fmla="*/ 9422126 h 10754714"/>
                <a:gd name="connsiteX18" fmla="*/ 225 w 4965117"/>
                <a:gd name="connsiteY18" fmla="*/ 9685895 h 10754714"/>
                <a:gd name="connsiteX19" fmla="*/ 35394 w 4965117"/>
                <a:gd name="connsiteY19" fmla="*/ 9808988 h 10754714"/>
                <a:gd name="connsiteX20" fmla="*/ 70563 w 4965117"/>
                <a:gd name="connsiteY20" fmla="*/ 9967249 h 10754714"/>
                <a:gd name="connsiteX21" fmla="*/ 228825 w 4965117"/>
                <a:gd name="connsiteY21" fmla="*/ 10213434 h 10754714"/>
                <a:gd name="connsiteX22" fmla="*/ 422256 w 4965117"/>
                <a:gd name="connsiteY22" fmla="*/ 10389280 h 10754714"/>
                <a:gd name="connsiteX23" fmla="*/ 527763 w 4965117"/>
                <a:gd name="connsiteY23" fmla="*/ 10406864 h 10754714"/>
                <a:gd name="connsiteX24" fmla="*/ 562933 w 4965117"/>
                <a:gd name="connsiteY24" fmla="*/ 10389280 h 10754714"/>
                <a:gd name="connsiteX25" fmla="*/ 510179 w 4965117"/>
                <a:gd name="connsiteY25" fmla="*/ 10266188 h 10754714"/>
                <a:gd name="connsiteX26" fmla="*/ 457425 w 4965117"/>
                <a:gd name="connsiteY26" fmla="*/ 10195849 h 10754714"/>
                <a:gd name="connsiteX27" fmla="*/ 369502 w 4965117"/>
                <a:gd name="connsiteY27" fmla="*/ 10072757 h 10754714"/>
                <a:gd name="connsiteX28" fmla="*/ 351917 w 4965117"/>
                <a:gd name="connsiteY28" fmla="*/ 9756234 h 10754714"/>
                <a:gd name="connsiteX29" fmla="*/ 422256 w 4965117"/>
                <a:gd name="connsiteY29" fmla="*/ 9562803 h 10754714"/>
                <a:gd name="connsiteX30" fmla="*/ 422256 w 4965117"/>
                <a:gd name="connsiteY30" fmla="*/ 9527634 h 10754714"/>
                <a:gd name="connsiteX31" fmla="*/ 527763 w 4965117"/>
                <a:gd name="connsiteY31" fmla="*/ 9685895 h 10754714"/>
                <a:gd name="connsiteX32" fmla="*/ 510179 w 4965117"/>
                <a:gd name="connsiteY32" fmla="*/ 9844157 h 10754714"/>
                <a:gd name="connsiteX33" fmla="*/ 492594 w 4965117"/>
                <a:gd name="connsiteY33" fmla="*/ 10002418 h 10754714"/>
                <a:gd name="connsiteX34" fmla="*/ 492594 w 4965117"/>
                <a:gd name="connsiteY34" fmla="*/ 10072757 h 10754714"/>
                <a:gd name="connsiteX35" fmla="*/ 562933 w 4965117"/>
                <a:gd name="connsiteY35" fmla="*/ 10090341 h 10754714"/>
                <a:gd name="connsiteX36" fmla="*/ 615686 w 4965117"/>
                <a:gd name="connsiteY36" fmla="*/ 9844157 h 10754714"/>
                <a:gd name="connsiteX37" fmla="*/ 615686 w 4965117"/>
                <a:gd name="connsiteY37" fmla="*/ 9580388 h 10754714"/>
                <a:gd name="connsiteX38" fmla="*/ 562933 w 4965117"/>
                <a:gd name="connsiteY38" fmla="*/ 9228695 h 10754714"/>
                <a:gd name="connsiteX39" fmla="*/ 527763 w 4965117"/>
                <a:gd name="connsiteY39" fmla="*/ 9000095 h 10754714"/>
                <a:gd name="connsiteX40" fmla="*/ 492594 w 4965117"/>
                <a:gd name="connsiteY40" fmla="*/ 8771495 h 10754714"/>
                <a:gd name="connsiteX41" fmla="*/ 562933 w 4965117"/>
                <a:gd name="connsiteY41" fmla="*/ 8490141 h 10754714"/>
                <a:gd name="connsiteX42" fmla="*/ 502642 w 4965117"/>
                <a:gd name="connsiteY42" fmla="*/ 8128400 h 10754714"/>
                <a:gd name="connsiteX43" fmla="*/ 974382 w 4965117"/>
                <a:gd name="connsiteY43" fmla="*/ 6406581 h 10754714"/>
                <a:gd name="connsiteX44" fmla="*/ 1067405 w 4965117"/>
                <a:gd name="connsiteY44" fmla="*/ 5523365 h 10754714"/>
                <a:gd name="connsiteX45" fmla="*/ 1093998 w 4965117"/>
                <a:gd name="connsiteY45" fmla="*/ 5025719 h 10754714"/>
                <a:gd name="connsiteX46" fmla="*/ 1130115 w 4965117"/>
                <a:gd name="connsiteY46" fmla="*/ 5097781 h 10754714"/>
                <a:gd name="connsiteX47" fmla="*/ 1207423 w 4965117"/>
                <a:gd name="connsiteY47" fmla="*/ 5550695 h 10754714"/>
                <a:gd name="connsiteX48" fmla="*/ 1325236 w 4965117"/>
                <a:gd name="connsiteY48" fmla="*/ 6216246 h 10754714"/>
                <a:gd name="connsiteX49" fmla="*/ 1193086 w 4965117"/>
                <a:gd name="connsiteY49" fmla="*/ 6648629 h 10754714"/>
                <a:gd name="connsiteX50" fmla="*/ 822515 w 4965117"/>
                <a:gd name="connsiteY50" fmla="*/ 7682873 h 10754714"/>
                <a:gd name="connsiteX51" fmla="*/ 698306 w 4965117"/>
                <a:gd name="connsiteY51" fmla="*/ 8704786 h 10754714"/>
                <a:gd name="connsiteX52" fmla="*/ 861871 w 4965117"/>
                <a:gd name="connsiteY52" fmla="*/ 9773818 h 10754714"/>
                <a:gd name="connsiteX53" fmla="*/ 1020133 w 4965117"/>
                <a:gd name="connsiteY53" fmla="*/ 10512372 h 10754714"/>
                <a:gd name="connsiteX54" fmla="*/ 1090471 w 4965117"/>
                <a:gd name="connsiteY54" fmla="*/ 10723388 h 10754714"/>
                <a:gd name="connsiteX55" fmla="*/ 1178394 w 4965117"/>
                <a:gd name="connsiteY55" fmla="*/ 10723388 h 10754714"/>
                <a:gd name="connsiteX56" fmla="*/ 1948698 w 4965117"/>
                <a:gd name="connsiteY56" fmla="*/ 10748788 h 10754714"/>
                <a:gd name="connsiteX57" fmla="*/ 2338979 w 4965117"/>
                <a:gd name="connsiteY57" fmla="*/ 10731203 h 10754714"/>
                <a:gd name="connsiteX58" fmla="*/ 2356563 w 4965117"/>
                <a:gd name="connsiteY58" fmla="*/ 9914495 h 10754714"/>
                <a:gd name="connsiteX59" fmla="*/ 2338979 w 4965117"/>
                <a:gd name="connsiteY59" fmla="*/ 9351788 h 10754714"/>
                <a:gd name="connsiteX60" fmla="*/ 2310160 w 4965117"/>
                <a:gd name="connsiteY60" fmla="*/ 8936107 h 10754714"/>
                <a:gd name="connsiteX61" fmla="*/ 2479656 w 4965117"/>
                <a:gd name="connsiteY61" fmla="*/ 8947341 h 10754714"/>
                <a:gd name="connsiteX62" fmla="*/ 2549994 w 4965117"/>
                <a:gd name="connsiteY62" fmla="*/ 8964926 h 10754714"/>
                <a:gd name="connsiteX63" fmla="*/ 2532410 w 4965117"/>
                <a:gd name="connsiteY63" fmla="*/ 9175941 h 10754714"/>
                <a:gd name="connsiteX64" fmla="*/ 2497240 w 4965117"/>
                <a:gd name="connsiteY64" fmla="*/ 9685895 h 10754714"/>
                <a:gd name="connsiteX65" fmla="*/ 2514825 w 4965117"/>
                <a:gd name="connsiteY65" fmla="*/ 10740972 h 10754714"/>
                <a:gd name="connsiteX66" fmla="*/ 2757590 w 4965117"/>
                <a:gd name="connsiteY66" fmla="*/ 10742438 h 10754714"/>
                <a:gd name="connsiteX67" fmla="*/ 3499563 w 4965117"/>
                <a:gd name="connsiteY67" fmla="*/ 10740972 h 10754714"/>
                <a:gd name="connsiteX68" fmla="*/ 3820483 w 4965117"/>
                <a:gd name="connsiteY68" fmla="*/ 10724853 h 10754714"/>
                <a:gd name="connsiteX69" fmla="*/ 3863467 w 4965117"/>
                <a:gd name="connsiteY69" fmla="*/ 10651095 h 10754714"/>
                <a:gd name="connsiteX70" fmla="*/ 3914756 w 4965117"/>
                <a:gd name="connsiteY70" fmla="*/ 10276934 h 10754714"/>
                <a:gd name="connsiteX71" fmla="*/ 4117956 w 4965117"/>
                <a:gd name="connsiteY71" fmla="*/ 9082645 h 10754714"/>
                <a:gd name="connsiteX72" fmla="*/ 4170011 w 4965117"/>
                <a:gd name="connsiteY72" fmla="*/ 8647566 h 10754714"/>
                <a:gd name="connsiteX73" fmla="*/ 4161486 w 4965117"/>
                <a:gd name="connsiteY73" fmla="*/ 7988815 h 10754714"/>
                <a:gd name="connsiteX74" fmla="*/ 4048340 w 4965117"/>
                <a:gd name="connsiteY74" fmla="*/ 7278630 h 10754714"/>
                <a:gd name="connsiteX75" fmla="*/ 3752447 w 4965117"/>
                <a:gd name="connsiteY75" fmla="*/ 6620032 h 10754714"/>
                <a:gd name="connsiteX76" fmla="*/ 3576297 w 4965117"/>
                <a:gd name="connsiteY76" fmla="*/ 6197379 h 10754714"/>
                <a:gd name="connsiteX77" fmla="*/ 3622656 w 4965117"/>
                <a:gd name="connsiteY77" fmla="*/ 5799695 h 10754714"/>
                <a:gd name="connsiteX78" fmla="*/ 3692994 w 4965117"/>
                <a:gd name="connsiteY78" fmla="*/ 5307326 h 10754714"/>
                <a:gd name="connsiteX79" fmla="*/ 3710579 w 4965117"/>
                <a:gd name="connsiteY79" fmla="*/ 5025972 h 10754714"/>
                <a:gd name="connsiteX80" fmla="*/ 3734304 w 4965117"/>
                <a:gd name="connsiteY80" fmla="*/ 5274111 h 10754714"/>
                <a:gd name="connsiteX81" fmla="*/ 3766752 w 4965117"/>
                <a:gd name="connsiteY81" fmla="*/ 5969680 h 10754714"/>
                <a:gd name="connsiteX82" fmla="*/ 3779452 w 4965117"/>
                <a:gd name="connsiteY82" fmla="*/ 6297438 h 10754714"/>
                <a:gd name="connsiteX83" fmla="*/ 3921594 w 4965117"/>
                <a:gd name="connsiteY83" fmla="*/ 6889941 h 10754714"/>
                <a:gd name="connsiteX84" fmla="*/ 4079856 w 4965117"/>
                <a:gd name="connsiteY84" fmla="*/ 7452649 h 10754714"/>
                <a:gd name="connsiteX85" fmla="*/ 4417591 w 4965117"/>
                <a:gd name="connsiteY85" fmla="*/ 8224698 h 10754714"/>
                <a:gd name="connsiteX86" fmla="*/ 4337935 w 4965117"/>
                <a:gd name="connsiteY86" fmla="*/ 8527032 h 10754714"/>
                <a:gd name="connsiteX87" fmla="*/ 4270177 w 4965117"/>
                <a:gd name="connsiteY87" fmla="*/ 8711945 h 10754714"/>
                <a:gd name="connsiteX88" fmla="*/ 4262676 w 4965117"/>
                <a:gd name="connsiteY88" fmla="*/ 8835424 h 10754714"/>
                <a:gd name="connsiteX89" fmla="*/ 4285709 w 4965117"/>
                <a:gd name="connsiteY89" fmla="*/ 8999839 h 10754714"/>
                <a:gd name="connsiteX90" fmla="*/ 4275630 w 4965117"/>
                <a:gd name="connsiteY90" fmla="*/ 9161008 h 10754714"/>
                <a:gd name="connsiteX91" fmla="*/ 4260150 w 4965117"/>
                <a:gd name="connsiteY91" fmla="*/ 9258595 h 10754714"/>
                <a:gd name="connsiteX92" fmla="*/ 4312556 w 4965117"/>
                <a:gd name="connsiteY92" fmla="*/ 9304013 h 10754714"/>
                <a:gd name="connsiteX93" fmla="*/ 4370955 w 4965117"/>
                <a:gd name="connsiteY93" fmla="*/ 9254814 h 10754714"/>
                <a:gd name="connsiteX94" fmla="*/ 4416743 w 4965117"/>
                <a:gd name="connsiteY94" fmla="*/ 9179910 h 10754714"/>
                <a:gd name="connsiteX95" fmla="*/ 4432268 w 4965117"/>
                <a:gd name="connsiteY95" fmla="*/ 9009063 h 10754714"/>
                <a:gd name="connsiteX96" fmla="*/ 4472430 w 4965117"/>
                <a:gd name="connsiteY96" fmla="*/ 8881777 h 10754714"/>
                <a:gd name="connsiteX97" fmla="*/ 4568712 w 4965117"/>
                <a:gd name="connsiteY97" fmla="*/ 8803648 h 10754714"/>
                <a:gd name="connsiteX98" fmla="*/ 4736775 w 4965117"/>
                <a:gd name="connsiteY98" fmla="*/ 8965943 h 10754714"/>
                <a:gd name="connsiteX99" fmla="*/ 4616605 w 4965117"/>
                <a:gd name="connsiteY99" fmla="*/ 9388144 h 10754714"/>
                <a:gd name="connsiteX100" fmla="*/ 4456047 w 4965117"/>
                <a:gd name="connsiteY100" fmla="*/ 9599160 h 10754714"/>
                <a:gd name="connsiteX101" fmla="*/ 4381796 w 4965117"/>
                <a:gd name="connsiteY101" fmla="*/ 9715307 h 10754714"/>
                <a:gd name="connsiteX102" fmla="*/ 4463665 w 4965117"/>
                <a:gd name="connsiteY102" fmla="*/ 9751115 h 10754714"/>
                <a:gd name="connsiteX103" fmla="*/ 4839240 w 4965117"/>
                <a:gd name="connsiteY103" fmla="*/ 9406112 h 10754714"/>
                <a:gd name="connsiteX104" fmla="*/ 4919657 w 4965117"/>
                <a:gd name="connsiteY104" fmla="*/ 9169971 h 10754714"/>
                <a:gd name="connsiteX105" fmla="*/ 4955131 w 4965117"/>
                <a:gd name="connsiteY105" fmla="*/ 8962035 h 10754714"/>
                <a:gd name="connsiteX106" fmla="*/ 4953488 w 4965117"/>
                <a:gd name="connsiteY106" fmla="*/ 8787763 h 10754714"/>
                <a:gd name="connsiteX107" fmla="*/ 4824201 w 4965117"/>
                <a:gd name="connsiteY107" fmla="*/ 8405010 h 10754714"/>
                <a:gd name="connsiteX108" fmla="*/ 4720438 w 4965117"/>
                <a:gd name="connsiteY108" fmla="*/ 7442321 h 10754714"/>
                <a:gd name="connsiteX109" fmla="*/ 4705086 w 4965117"/>
                <a:gd name="connsiteY109" fmla="*/ 6839978 h 10754714"/>
                <a:gd name="connsiteX110" fmla="*/ 4633144 w 4965117"/>
                <a:gd name="connsiteY110" fmla="*/ 6291786 h 10754714"/>
                <a:gd name="connsiteX111" fmla="*/ 4509423 w 4965117"/>
                <a:gd name="connsiteY111" fmla="*/ 5707864 h 10754714"/>
                <a:gd name="connsiteX112" fmla="*/ 4468950 w 4965117"/>
                <a:gd name="connsiteY112" fmla="*/ 4447075 h 10754714"/>
                <a:gd name="connsiteX113" fmla="*/ 4486334 w 4965117"/>
                <a:gd name="connsiteY113" fmla="*/ 3700756 h 10754714"/>
                <a:gd name="connsiteX114" fmla="*/ 4249079 w 4965117"/>
                <a:gd name="connsiteY114" fmla="*/ 3250383 h 10754714"/>
                <a:gd name="connsiteX115" fmla="*/ 3999320 w 4965117"/>
                <a:gd name="connsiteY115" fmla="*/ 3044455 h 10754714"/>
                <a:gd name="connsiteX116" fmla="*/ 3678324 w 4965117"/>
                <a:gd name="connsiteY116" fmla="*/ 2912933 h 10754714"/>
                <a:gd name="connsiteX117" fmla="*/ 3402429 w 4965117"/>
                <a:gd name="connsiteY117" fmla="*/ 2746113 h 10754714"/>
                <a:gd name="connsiteX118" fmla="*/ 3024779 w 4965117"/>
                <a:gd name="connsiteY118" fmla="*/ 2528957 h 10754714"/>
                <a:gd name="connsiteX119" fmla="*/ 2932566 w 4965117"/>
                <a:gd name="connsiteY119" fmla="*/ 2231809 h 10754714"/>
                <a:gd name="connsiteX120" fmla="*/ 2940426 w 4965117"/>
                <a:gd name="connsiteY120" fmla="*/ 1958709 h 10754714"/>
                <a:gd name="connsiteX121" fmla="*/ 3087631 w 4965117"/>
                <a:gd name="connsiteY121" fmla="*/ 1962420 h 10754714"/>
                <a:gd name="connsiteX122" fmla="*/ 3308412 w 4965117"/>
                <a:gd name="connsiteY122" fmla="*/ 2007437 h 10754714"/>
                <a:gd name="connsiteX123" fmla="*/ 3380634 w 4965117"/>
                <a:gd name="connsiteY123" fmla="*/ 1815438 h 10754714"/>
                <a:gd name="connsiteX124" fmla="*/ 3432360 w 4965117"/>
                <a:gd name="connsiteY124" fmla="*/ 1750548 h 10754714"/>
                <a:gd name="connsiteX125" fmla="*/ 3485784 w 4965117"/>
                <a:gd name="connsiteY125" fmla="*/ 1690329 h 10754714"/>
                <a:gd name="connsiteX126" fmla="*/ 3439004 w 4965117"/>
                <a:gd name="connsiteY126" fmla="*/ 1631133 h 10754714"/>
                <a:gd name="connsiteX127" fmla="*/ 3365938 w 4965117"/>
                <a:gd name="connsiteY127" fmla="*/ 1619405 h 10754714"/>
                <a:gd name="connsiteX128" fmla="*/ 3477932 w 4965117"/>
                <a:gd name="connsiteY128" fmla="*/ 1610647 h 10754714"/>
                <a:gd name="connsiteX129" fmla="*/ 3518349 w 4965117"/>
                <a:gd name="connsiteY129" fmla="*/ 1565149 h 10754714"/>
                <a:gd name="connsiteX130" fmla="*/ 3503574 w 4965117"/>
                <a:gd name="connsiteY130" fmla="*/ 1494543 h 10754714"/>
                <a:gd name="connsiteX131" fmla="*/ 3500145 w 4965117"/>
                <a:gd name="connsiteY131" fmla="*/ 1378545 h 10754714"/>
                <a:gd name="connsiteX132" fmla="*/ 3603161 w 4965117"/>
                <a:gd name="connsiteY132" fmla="*/ 1363631 h 10754714"/>
                <a:gd name="connsiteX133" fmla="*/ 3675904 w 4965117"/>
                <a:gd name="connsiteY133" fmla="*/ 1325671 h 10754714"/>
                <a:gd name="connsiteX134" fmla="*/ 3712134 w 4965117"/>
                <a:gd name="connsiteY134" fmla="*/ 1250378 h 10754714"/>
                <a:gd name="connsiteX135" fmla="*/ 3641346 w 4965117"/>
                <a:gd name="connsiteY135" fmla="*/ 1169402 h 10754714"/>
                <a:gd name="connsiteX136" fmla="*/ 3571294 w 4965117"/>
                <a:gd name="connsiteY136" fmla="*/ 1072201 h 10754714"/>
                <a:gd name="connsiteX137" fmla="*/ 3497984 w 4965117"/>
                <a:gd name="connsiteY137" fmla="*/ 916919 h 10754714"/>
                <a:gd name="connsiteX138" fmla="*/ 3535692 w 4965117"/>
                <a:gd name="connsiteY138" fmla="*/ 753285 h 10754714"/>
                <a:gd name="connsiteX139" fmla="*/ 3540116 w 4965117"/>
                <a:gd name="connsiteY139" fmla="*/ 414462 h 10754714"/>
                <a:gd name="connsiteX140" fmla="*/ 3230480 w 4965117"/>
                <a:gd name="connsiteY140" fmla="*/ 125796 h 10754714"/>
                <a:gd name="connsiteX141" fmla="*/ 2731150 w 4965117"/>
                <a:gd name="connsiteY141" fmla="*/ 9659 h 10754714"/>
                <a:gd name="connsiteX142" fmla="*/ 2127852 w 4965117"/>
                <a:gd name="connsiteY142" fmla="*/ 37014 h 10754714"/>
                <a:gd name="connsiteX143" fmla="*/ 1776271 w 4965117"/>
                <a:gd name="connsiteY143" fmla="*/ 278126 h 10754714"/>
                <a:gd name="connsiteX144" fmla="*/ 1639257 w 4965117"/>
                <a:gd name="connsiteY144" fmla="*/ 602343 h 10754714"/>
                <a:gd name="connsiteX145" fmla="*/ 1628634 w 4965117"/>
                <a:gd name="connsiteY145" fmla="*/ 1121429 h 10754714"/>
                <a:gd name="connsiteX146" fmla="*/ 1852730 w 4965117"/>
                <a:gd name="connsiteY146" fmla="*/ 1530531 h 10754714"/>
                <a:gd name="connsiteX147" fmla="*/ 2061231 w 4965117"/>
                <a:gd name="connsiteY147" fmla="*/ 1763495 h 10754714"/>
                <a:gd name="connsiteX148" fmla="*/ 2082540 w 4965117"/>
                <a:gd name="connsiteY148" fmla="*/ 2078352 h 10754714"/>
                <a:gd name="connsiteX149" fmla="*/ 2004871 w 4965117"/>
                <a:gd name="connsiteY149" fmla="*/ 2423449 h 10754714"/>
                <a:gd name="connsiteX150" fmla="*/ 1562185 w 4965117"/>
                <a:gd name="connsiteY150" fmla="*/ 2723226 h 10754714"/>
                <a:gd name="connsiteX151" fmla="*/ 1139317 w 4965117"/>
                <a:gd name="connsiteY151" fmla="*/ 2931170 h 10754714"/>
                <a:gd name="connsiteX0" fmla="*/ 1139317 w 4965117"/>
                <a:gd name="connsiteY0" fmla="*/ 2931170 h 10754714"/>
                <a:gd name="connsiteX1" fmla="*/ 521192 w 4965117"/>
                <a:gd name="connsiteY1" fmla="*/ 3258731 h 10754714"/>
                <a:gd name="connsiteX2" fmla="*/ 332099 w 4965117"/>
                <a:gd name="connsiteY2" fmla="*/ 4073332 h 10754714"/>
                <a:gd name="connsiteX3" fmla="*/ 354011 w 4965117"/>
                <a:gd name="connsiteY3" fmla="*/ 5051233 h 10754714"/>
                <a:gd name="connsiteX4" fmla="*/ 305583 w 4965117"/>
                <a:gd name="connsiteY4" fmla="*/ 5637805 h 10754714"/>
                <a:gd name="connsiteX5" fmla="*/ 145298 w 4965117"/>
                <a:gd name="connsiteY5" fmla="*/ 6479982 h 10754714"/>
                <a:gd name="connsiteX6" fmla="*/ 95824 w 4965117"/>
                <a:gd name="connsiteY6" fmla="*/ 7343234 h 10754714"/>
                <a:gd name="connsiteX7" fmla="*/ 83682 w 4965117"/>
                <a:gd name="connsiteY7" fmla="*/ 7974605 h 10754714"/>
                <a:gd name="connsiteX8" fmla="*/ 51583 w 4965117"/>
                <a:gd name="connsiteY8" fmla="*/ 8241724 h 10754714"/>
                <a:gd name="connsiteX9" fmla="*/ 51583 w 4965117"/>
                <a:gd name="connsiteY9" fmla="*/ 8511634 h 10754714"/>
                <a:gd name="connsiteX10" fmla="*/ 158486 w 4965117"/>
                <a:gd name="connsiteY10" fmla="*/ 8665988 h 10754714"/>
                <a:gd name="connsiteX11" fmla="*/ 105733 w 4965117"/>
                <a:gd name="connsiteY11" fmla="*/ 8718741 h 10754714"/>
                <a:gd name="connsiteX12" fmla="*/ 193656 w 4965117"/>
                <a:gd name="connsiteY12" fmla="*/ 8789080 h 10754714"/>
                <a:gd name="connsiteX13" fmla="*/ 211240 w 4965117"/>
                <a:gd name="connsiteY13" fmla="*/ 8859418 h 10754714"/>
                <a:gd name="connsiteX14" fmla="*/ 211240 w 4965117"/>
                <a:gd name="connsiteY14" fmla="*/ 8912172 h 10754714"/>
                <a:gd name="connsiteX15" fmla="*/ 158486 w 4965117"/>
                <a:gd name="connsiteY15" fmla="*/ 8982511 h 10754714"/>
                <a:gd name="connsiteX16" fmla="*/ 105733 w 4965117"/>
                <a:gd name="connsiteY16" fmla="*/ 9088018 h 10754714"/>
                <a:gd name="connsiteX17" fmla="*/ 52979 w 4965117"/>
                <a:gd name="connsiteY17" fmla="*/ 9422126 h 10754714"/>
                <a:gd name="connsiteX18" fmla="*/ 225 w 4965117"/>
                <a:gd name="connsiteY18" fmla="*/ 9685895 h 10754714"/>
                <a:gd name="connsiteX19" fmla="*/ 35394 w 4965117"/>
                <a:gd name="connsiteY19" fmla="*/ 9808988 h 10754714"/>
                <a:gd name="connsiteX20" fmla="*/ 70563 w 4965117"/>
                <a:gd name="connsiteY20" fmla="*/ 9967249 h 10754714"/>
                <a:gd name="connsiteX21" fmla="*/ 228825 w 4965117"/>
                <a:gd name="connsiteY21" fmla="*/ 10213434 h 10754714"/>
                <a:gd name="connsiteX22" fmla="*/ 422256 w 4965117"/>
                <a:gd name="connsiteY22" fmla="*/ 10389280 h 10754714"/>
                <a:gd name="connsiteX23" fmla="*/ 527763 w 4965117"/>
                <a:gd name="connsiteY23" fmla="*/ 10406864 h 10754714"/>
                <a:gd name="connsiteX24" fmla="*/ 562933 w 4965117"/>
                <a:gd name="connsiteY24" fmla="*/ 10389280 h 10754714"/>
                <a:gd name="connsiteX25" fmla="*/ 510179 w 4965117"/>
                <a:gd name="connsiteY25" fmla="*/ 10266188 h 10754714"/>
                <a:gd name="connsiteX26" fmla="*/ 457425 w 4965117"/>
                <a:gd name="connsiteY26" fmla="*/ 10195849 h 10754714"/>
                <a:gd name="connsiteX27" fmla="*/ 369502 w 4965117"/>
                <a:gd name="connsiteY27" fmla="*/ 10072757 h 10754714"/>
                <a:gd name="connsiteX28" fmla="*/ 351917 w 4965117"/>
                <a:gd name="connsiteY28" fmla="*/ 9756234 h 10754714"/>
                <a:gd name="connsiteX29" fmla="*/ 422256 w 4965117"/>
                <a:gd name="connsiteY29" fmla="*/ 9562803 h 10754714"/>
                <a:gd name="connsiteX30" fmla="*/ 422256 w 4965117"/>
                <a:gd name="connsiteY30" fmla="*/ 9527634 h 10754714"/>
                <a:gd name="connsiteX31" fmla="*/ 527763 w 4965117"/>
                <a:gd name="connsiteY31" fmla="*/ 9685895 h 10754714"/>
                <a:gd name="connsiteX32" fmla="*/ 510179 w 4965117"/>
                <a:gd name="connsiteY32" fmla="*/ 9844157 h 10754714"/>
                <a:gd name="connsiteX33" fmla="*/ 492594 w 4965117"/>
                <a:gd name="connsiteY33" fmla="*/ 10002418 h 10754714"/>
                <a:gd name="connsiteX34" fmla="*/ 492594 w 4965117"/>
                <a:gd name="connsiteY34" fmla="*/ 10072757 h 10754714"/>
                <a:gd name="connsiteX35" fmla="*/ 562933 w 4965117"/>
                <a:gd name="connsiteY35" fmla="*/ 10090341 h 10754714"/>
                <a:gd name="connsiteX36" fmla="*/ 615686 w 4965117"/>
                <a:gd name="connsiteY36" fmla="*/ 9844157 h 10754714"/>
                <a:gd name="connsiteX37" fmla="*/ 615686 w 4965117"/>
                <a:gd name="connsiteY37" fmla="*/ 9580388 h 10754714"/>
                <a:gd name="connsiteX38" fmla="*/ 562933 w 4965117"/>
                <a:gd name="connsiteY38" fmla="*/ 9228695 h 10754714"/>
                <a:gd name="connsiteX39" fmla="*/ 527763 w 4965117"/>
                <a:gd name="connsiteY39" fmla="*/ 9000095 h 10754714"/>
                <a:gd name="connsiteX40" fmla="*/ 492594 w 4965117"/>
                <a:gd name="connsiteY40" fmla="*/ 8771495 h 10754714"/>
                <a:gd name="connsiteX41" fmla="*/ 562933 w 4965117"/>
                <a:gd name="connsiteY41" fmla="*/ 8490141 h 10754714"/>
                <a:gd name="connsiteX42" fmla="*/ 502642 w 4965117"/>
                <a:gd name="connsiteY42" fmla="*/ 8128400 h 10754714"/>
                <a:gd name="connsiteX43" fmla="*/ 974382 w 4965117"/>
                <a:gd name="connsiteY43" fmla="*/ 6406581 h 10754714"/>
                <a:gd name="connsiteX44" fmla="*/ 1067405 w 4965117"/>
                <a:gd name="connsiteY44" fmla="*/ 5523365 h 10754714"/>
                <a:gd name="connsiteX45" fmla="*/ 1093998 w 4965117"/>
                <a:gd name="connsiteY45" fmla="*/ 5025719 h 10754714"/>
                <a:gd name="connsiteX46" fmla="*/ 1130115 w 4965117"/>
                <a:gd name="connsiteY46" fmla="*/ 5097781 h 10754714"/>
                <a:gd name="connsiteX47" fmla="*/ 1207423 w 4965117"/>
                <a:gd name="connsiteY47" fmla="*/ 5550695 h 10754714"/>
                <a:gd name="connsiteX48" fmla="*/ 1325236 w 4965117"/>
                <a:gd name="connsiteY48" fmla="*/ 6216246 h 10754714"/>
                <a:gd name="connsiteX49" fmla="*/ 1193086 w 4965117"/>
                <a:gd name="connsiteY49" fmla="*/ 6648629 h 10754714"/>
                <a:gd name="connsiteX50" fmla="*/ 822515 w 4965117"/>
                <a:gd name="connsiteY50" fmla="*/ 7682873 h 10754714"/>
                <a:gd name="connsiteX51" fmla="*/ 698306 w 4965117"/>
                <a:gd name="connsiteY51" fmla="*/ 8704786 h 10754714"/>
                <a:gd name="connsiteX52" fmla="*/ 861871 w 4965117"/>
                <a:gd name="connsiteY52" fmla="*/ 9773818 h 10754714"/>
                <a:gd name="connsiteX53" fmla="*/ 1020133 w 4965117"/>
                <a:gd name="connsiteY53" fmla="*/ 10512372 h 10754714"/>
                <a:gd name="connsiteX54" fmla="*/ 1090471 w 4965117"/>
                <a:gd name="connsiteY54" fmla="*/ 10723388 h 10754714"/>
                <a:gd name="connsiteX55" fmla="*/ 1178394 w 4965117"/>
                <a:gd name="connsiteY55" fmla="*/ 10723388 h 10754714"/>
                <a:gd name="connsiteX56" fmla="*/ 1948698 w 4965117"/>
                <a:gd name="connsiteY56" fmla="*/ 10748788 h 10754714"/>
                <a:gd name="connsiteX57" fmla="*/ 2338979 w 4965117"/>
                <a:gd name="connsiteY57" fmla="*/ 10731203 h 10754714"/>
                <a:gd name="connsiteX58" fmla="*/ 2356563 w 4965117"/>
                <a:gd name="connsiteY58" fmla="*/ 9914495 h 10754714"/>
                <a:gd name="connsiteX59" fmla="*/ 2338979 w 4965117"/>
                <a:gd name="connsiteY59" fmla="*/ 9351788 h 10754714"/>
                <a:gd name="connsiteX60" fmla="*/ 2310160 w 4965117"/>
                <a:gd name="connsiteY60" fmla="*/ 8936107 h 10754714"/>
                <a:gd name="connsiteX61" fmla="*/ 2479656 w 4965117"/>
                <a:gd name="connsiteY61" fmla="*/ 8947341 h 10754714"/>
                <a:gd name="connsiteX62" fmla="*/ 2549994 w 4965117"/>
                <a:gd name="connsiteY62" fmla="*/ 8964926 h 10754714"/>
                <a:gd name="connsiteX63" fmla="*/ 2532410 w 4965117"/>
                <a:gd name="connsiteY63" fmla="*/ 9175941 h 10754714"/>
                <a:gd name="connsiteX64" fmla="*/ 2497240 w 4965117"/>
                <a:gd name="connsiteY64" fmla="*/ 9685895 h 10754714"/>
                <a:gd name="connsiteX65" fmla="*/ 2514825 w 4965117"/>
                <a:gd name="connsiteY65" fmla="*/ 10740972 h 10754714"/>
                <a:gd name="connsiteX66" fmla="*/ 2757590 w 4965117"/>
                <a:gd name="connsiteY66" fmla="*/ 10742438 h 10754714"/>
                <a:gd name="connsiteX67" fmla="*/ 3499563 w 4965117"/>
                <a:gd name="connsiteY67" fmla="*/ 10740972 h 10754714"/>
                <a:gd name="connsiteX68" fmla="*/ 3820483 w 4965117"/>
                <a:gd name="connsiteY68" fmla="*/ 10724853 h 10754714"/>
                <a:gd name="connsiteX69" fmla="*/ 3863467 w 4965117"/>
                <a:gd name="connsiteY69" fmla="*/ 10651095 h 10754714"/>
                <a:gd name="connsiteX70" fmla="*/ 3914756 w 4965117"/>
                <a:gd name="connsiteY70" fmla="*/ 10276934 h 10754714"/>
                <a:gd name="connsiteX71" fmla="*/ 4117956 w 4965117"/>
                <a:gd name="connsiteY71" fmla="*/ 9082645 h 10754714"/>
                <a:gd name="connsiteX72" fmla="*/ 4170011 w 4965117"/>
                <a:gd name="connsiteY72" fmla="*/ 8647566 h 10754714"/>
                <a:gd name="connsiteX73" fmla="*/ 4161486 w 4965117"/>
                <a:gd name="connsiteY73" fmla="*/ 7988815 h 10754714"/>
                <a:gd name="connsiteX74" fmla="*/ 4048340 w 4965117"/>
                <a:gd name="connsiteY74" fmla="*/ 7278630 h 10754714"/>
                <a:gd name="connsiteX75" fmla="*/ 3752447 w 4965117"/>
                <a:gd name="connsiteY75" fmla="*/ 6620032 h 10754714"/>
                <a:gd name="connsiteX76" fmla="*/ 3576297 w 4965117"/>
                <a:gd name="connsiteY76" fmla="*/ 6197379 h 10754714"/>
                <a:gd name="connsiteX77" fmla="*/ 3622656 w 4965117"/>
                <a:gd name="connsiteY77" fmla="*/ 5799695 h 10754714"/>
                <a:gd name="connsiteX78" fmla="*/ 3692994 w 4965117"/>
                <a:gd name="connsiteY78" fmla="*/ 5307326 h 10754714"/>
                <a:gd name="connsiteX79" fmla="*/ 3710579 w 4965117"/>
                <a:gd name="connsiteY79" fmla="*/ 5025972 h 10754714"/>
                <a:gd name="connsiteX80" fmla="*/ 3734304 w 4965117"/>
                <a:gd name="connsiteY80" fmla="*/ 5274111 h 10754714"/>
                <a:gd name="connsiteX81" fmla="*/ 3766752 w 4965117"/>
                <a:gd name="connsiteY81" fmla="*/ 5969680 h 10754714"/>
                <a:gd name="connsiteX82" fmla="*/ 3779452 w 4965117"/>
                <a:gd name="connsiteY82" fmla="*/ 6297438 h 10754714"/>
                <a:gd name="connsiteX83" fmla="*/ 3921594 w 4965117"/>
                <a:gd name="connsiteY83" fmla="*/ 6889941 h 10754714"/>
                <a:gd name="connsiteX84" fmla="*/ 4079856 w 4965117"/>
                <a:gd name="connsiteY84" fmla="*/ 7452649 h 10754714"/>
                <a:gd name="connsiteX85" fmla="*/ 4417591 w 4965117"/>
                <a:gd name="connsiteY85" fmla="*/ 8224698 h 10754714"/>
                <a:gd name="connsiteX86" fmla="*/ 4337935 w 4965117"/>
                <a:gd name="connsiteY86" fmla="*/ 8527032 h 10754714"/>
                <a:gd name="connsiteX87" fmla="*/ 4270177 w 4965117"/>
                <a:gd name="connsiteY87" fmla="*/ 8711945 h 10754714"/>
                <a:gd name="connsiteX88" fmla="*/ 4262676 w 4965117"/>
                <a:gd name="connsiteY88" fmla="*/ 8835424 h 10754714"/>
                <a:gd name="connsiteX89" fmla="*/ 4285709 w 4965117"/>
                <a:gd name="connsiteY89" fmla="*/ 8999839 h 10754714"/>
                <a:gd name="connsiteX90" fmla="*/ 4275630 w 4965117"/>
                <a:gd name="connsiteY90" fmla="*/ 9161008 h 10754714"/>
                <a:gd name="connsiteX91" fmla="*/ 4260150 w 4965117"/>
                <a:gd name="connsiteY91" fmla="*/ 9258595 h 10754714"/>
                <a:gd name="connsiteX92" fmla="*/ 4315050 w 4965117"/>
                <a:gd name="connsiteY92" fmla="*/ 9296877 h 10754714"/>
                <a:gd name="connsiteX93" fmla="*/ 4370955 w 4965117"/>
                <a:gd name="connsiteY93" fmla="*/ 9254814 h 10754714"/>
                <a:gd name="connsiteX94" fmla="*/ 4416743 w 4965117"/>
                <a:gd name="connsiteY94" fmla="*/ 9179910 h 10754714"/>
                <a:gd name="connsiteX95" fmla="*/ 4432268 w 4965117"/>
                <a:gd name="connsiteY95" fmla="*/ 9009063 h 10754714"/>
                <a:gd name="connsiteX96" fmla="*/ 4472430 w 4965117"/>
                <a:gd name="connsiteY96" fmla="*/ 8881777 h 10754714"/>
                <a:gd name="connsiteX97" fmla="*/ 4568712 w 4965117"/>
                <a:gd name="connsiteY97" fmla="*/ 8803648 h 10754714"/>
                <a:gd name="connsiteX98" fmla="*/ 4736775 w 4965117"/>
                <a:gd name="connsiteY98" fmla="*/ 8965943 h 10754714"/>
                <a:gd name="connsiteX99" fmla="*/ 4616605 w 4965117"/>
                <a:gd name="connsiteY99" fmla="*/ 9388144 h 10754714"/>
                <a:gd name="connsiteX100" fmla="*/ 4456047 w 4965117"/>
                <a:gd name="connsiteY100" fmla="*/ 9599160 h 10754714"/>
                <a:gd name="connsiteX101" fmla="*/ 4381796 w 4965117"/>
                <a:gd name="connsiteY101" fmla="*/ 9715307 h 10754714"/>
                <a:gd name="connsiteX102" fmla="*/ 4463665 w 4965117"/>
                <a:gd name="connsiteY102" fmla="*/ 9751115 h 10754714"/>
                <a:gd name="connsiteX103" fmla="*/ 4839240 w 4965117"/>
                <a:gd name="connsiteY103" fmla="*/ 9406112 h 10754714"/>
                <a:gd name="connsiteX104" fmla="*/ 4919657 w 4965117"/>
                <a:gd name="connsiteY104" fmla="*/ 9169971 h 10754714"/>
                <a:gd name="connsiteX105" fmla="*/ 4955131 w 4965117"/>
                <a:gd name="connsiteY105" fmla="*/ 8962035 h 10754714"/>
                <a:gd name="connsiteX106" fmla="*/ 4953488 w 4965117"/>
                <a:gd name="connsiteY106" fmla="*/ 8787763 h 10754714"/>
                <a:gd name="connsiteX107" fmla="*/ 4824201 w 4965117"/>
                <a:gd name="connsiteY107" fmla="*/ 8405010 h 10754714"/>
                <a:gd name="connsiteX108" fmla="*/ 4720438 w 4965117"/>
                <a:gd name="connsiteY108" fmla="*/ 7442321 h 10754714"/>
                <a:gd name="connsiteX109" fmla="*/ 4705086 w 4965117"/>
                <a:gd name="connsiteY109" fmla="*/ 6839978 h 10754714"/>
                <a:gd name="connsiteX110" fmla="*/ 4633144 w 4965117"/>
                <a:gd name="connsiteY110" fmla="*/ 6291786 h 10754714"/>
                <a:gd name="connsiteX111" fmla="*/ 4509423 w 4965117"/>
                <a:gd name="connsiteY111" fmla="*/ 5707864 h 10754714"/>
                <a:gd name="connsiteX112" fmla="*/ 4468950 w 4965117"/>
                <a:gd name="connsiteY112" fmla="*/ 4447075 h 10754714"/>
                <a:gd name="connsiteX113" fmla="*/ 4486334 w 4965117"/>
                <a:gd name="connsiteY113" fmla="*/ 3700756 h 10754714"/>
                <a:gd name="connsiteX114" fmla="*/ 4249079 w 4965117"/>
                <a:gd name="connsiteY114" fmla="*/ 3250383 h 10754714"/>
                <a:gd name="connsiteX115" fmla="*/ 3999320 w 4965117"/>
                <a:gd name="connsiteY115" fmla="*/ 3044455 h 10754714"/>
                <a:gd name="connsiteX116" fmla="*/ 3678324 w 4965117"/>
                <a:gd name="connsiteY116" fmla="*/ 2912933 h 10754714"/>
                <a:gd name="connsiteX117" fmla="*/ 3402429 w 4965117"/>
                <a:gd name="connsiteY117" fmla="*/ 2746113 h 10754714"/>
                <a:gd name="connsiteX118" fmla="*/ 3024779 w 4965117"/>
                <a:gd name="connsiteY118" fmla="*/ 2528957 h 10754714"/>
                <a:gd name="connsiteX119" fmla="*/ 2932566 w 4965117"/>
                <a:gd name="connsiteY119" fmla="*/ 2231809 h 10754714"/>
                <a:gd name="connsiteX120" fmla="*/ 2940426 w 4965117"/>
                <a:gd name="connsiteY120" fmla="*/ 1958709 h 10754714"/>
                <a:gd name="connsiteX121" fmla="*/ 3087631 w 4965117"/>
                <a:gd name="connsiteY121" fmla="*/ 1962420 h 10754714"/>
                <a:gd name="connsiteX122" fmla="*/ 3308412 w 4965117"/>
                <a:gd name="connsiteY122" fmla="*/ 2007437 h 10754714"/>
                <a:gd name="connsiteX123" fmla="*/ 3380634 w 4965117"/>
                <a:gd name="connsiteY123" fmla="*/ 1815438 h 10754714"/>
                <a:gd name="connsiteX124" fmla="*/ 3432360 w 4965117"/>
                <a:gd name="connsiteY124" fmla="*/ 1750548 h 10754714"/>
                <a:gd name="connsiteX125" fmla="*/ 3485784 w 4965117"/>
                <a:gd name="connsiteY125" fmla="*/ 1690329 h 10754714"/>
                <a:gd name="connsiteX126" fmla="*/ 3439004 w 4965117"/>
                <a:gd name="connsiteY126" fmla="*/ 1631133 h 10754714"/>
                <a:gd name="connsiteX127" fmla="*/ 3365938 w 4965117"/>
                <a:gd name="connsiteY127" fmla="*/ 1619405 h 10754714"/>
                <a:gd name="connsiteX128" fmla="*/ 3477932 w 4965117"/>
                <a:gd name="connsiteY128" fmla="*/ 1610647 h 10754714"/>
                <a:gd name="connsiteX129" fmla="*/ 3518349 w 4965117"/>
                <a:gd name="connsiteY129" fmla="*/ 1565149 h 10754714"/>
                <a:gd name="connsiteX130" fmla="*/ 3503574 w 4965117"/>
                <a:gd name="connsiteY130" fmla="*/ 1494543 h 10754714"/>
                <a:gd name="connsiteX131" fmla="*/ 3500145 w 4965117"/>
                <a:gd name="connsiteY131" fmla="*/ 1378545 h 10754714"/>
                <a:gd name="connsiteX132" fmla="*/ 3603161 w 4965117"/>
                <a:gd name="connsiteY132" fmla="*/ 1363631 h 10754714"/>
                <a:gd name="connsiteX133" fmla="*/ 3675904 w 4965117"/>
                <a:gd name="connsiteY133" fmla="*/ 1325671 h 10754714"/>
                <a:gd name="connsiteX134" fmla="*/ 3712134 w 4965117"/>
                <a:gd name="connsiteY134" fmla="*/ 1250378 h 10754714"/>
                <a:gd name="connsiteX135" fmla="*/ 3641346 w 4965117"/>
                <a:gd name="connsiteY135" fmla="*/ 1169402 h 10754714"/>
                <a:gd name="connsiteX136" fmla="*/ 3571294 w 4965117"/>
                <a:gd name="connsiteY136" fmla="*/ 1072201 h 10754714"/>
                <a:gd name="connsiteX137" fmla="*/ 3497984 w 4965117"/>
                <a:gd name="connsiteY137" fmla="*/ 916919 h 10754714"/>
                <a:gd name="connsiteX138" fmla="*/ 3535692 w 4965117"/>
                <a:gd name="connsiteY138" fmla="*/ 753285 h 10754714"/>
                <a:gd name="connsiteX139" fmla="*/ 3540116 w 4965117"/>
                <a:gd name="connsiteY139" fmla="*/ 414462 h 10754714"/>
                <a:gd name="connsiteX140" fmla="*/ 3230480 w 4965117"/>
                <a:gd name="connsiteY140" fmla="*/ 125796 h 10754714"/>
                <a:gd name="connsiteX141" fmla="*/ 2731150 w 4965117"/>
                <a:gd name="connsiteY141" fmla="*/ 9659 h 10754714"/>
                <a:gd name="connsiteX142" fmla="*/ 2127852 w 4965117"/>
                <a:gd name="connsiteY142" fmla="*/ 37014 h 10754714"/>
                <a:gd name="connsiteX143" fmla="*/ 1776271 w 4965117"/>
                <a:gd name="connsiteY143" fmla="*/ 278126 h 10754714"/>
                <a:gd name="connsiteX144" fmla="*/ 1639257 w 4965117"/>
                <a:gd name="connsiteY144" fmla="*/ 602343 h 10754714"/>
                <a:gd name="connsiteX145" fmla="*/ 1628634 w 4965117"/>
                <a:gd name="connsiteY145" fmla="*/ 1121429 h 10754714"/>
                <a:gd name="connsiteX146" fmla="*/ 1852730 w 4965117"/>
                <a:gd name="connsiteY146" fmla="*/ 1530531 h 10754714"/>
                <a:gd name="connsiteX147" fmla="*/ 2061231 w 4965117"/>
                <a:gd name="connsiteY147" fmla="*/ 1763495 h 10754714"/>
                <a:gd name="connsiteX148" fmla="*/ 2082540 w 4965117"/>
                <a:gd name="connsiteY148" fmla="*/ 2078352 h 10754714"/>
                <a:gd name="connsiteX149" fmla="*/ 2004871 w 4965117"/>
                <a:gd name="connsiteY149" fmla="*/ 2423449 h 10754714"/>
                <a:gd name="connsiteX150" fmla="*/ 1562185 w 4965117"/>
                <a:gd name="connsiteY150" fmla="*/ 2723226 h 10754714"/>
                <a:gd name="connsiteX151" fmla="*/ 1139317 w 4965117"/>
                <a:gd name="connsiteY151" fmla="*/ 2931170 h 10754714"/>
                <a:gd name="connsiteX0" fmla="*/ 1139317 w 4965117"/>
                <a:gd name="connsiteY0" fmla="*/ 2931170 h 10754714"/>
                <a:gd name="connsiteX1" fmla="*/ 521192 w 4965117"/>
                <a:gd name="connsiteY1" fmla="*/ 3258731 h 10754714"/>
                <a:gd name="connsiteX2" fmla="*/ 332099 w 4965117"/>
                <a:gd name="connsiteY2" fmla="*/ 4073332 h 10754714"/>
                <a:gd name="connsiteX3" fmla="*/ 354011 w 4965117"/>
                <a:gd name="connsiteY3" fmla="*/ 5051233 h 10754714"/>
                <a:gd name="connsiteX4" fmla="*/ 305583 w 4965117"/>
                <a:gd name="connsiteY4" fmla="*/ 5637805 h 10754714"/>
                <a:gd name="connsiteX5" fmla="*/ 145298 w 4965117"/>
                <a:gd name="connsiteY5" fmla="*/ 6479982 h 10754714"/>
                <a:gd name="connsiteX6" fmla="*/ 95824 w 4965117"/>
                <a:gd name="connsiteY6" fmla="*/ 7343234 h 10754714"/>
                <a:gd name="connsiteX7" fmla="*/ 83682 w 4965117"/>
                <a:gd name="connsiteY7" fmla="*/ 7974605 h 10754714"/>
                <a:gd name="connsiteX8" fmla="*/ 51583 w 4965117"/>
                <a:gd name="connsiteY8" fmla="*/ 8241724 h 10754714"/>
                <a:gd name="connsiteX9" fmla="*/ 51583 w 4965117"/>
                <a:gd name="connsiteY9" fmla="*/ 8511634 h 10754714"/>
                <a:gd name="connsiteX10" fmla="*/ 158486 w 4965117"/>
                <a:gd name="connsiteY10" fmla="*/ 8665988 h 10754714"/>
                <a:gd name="connsiteX11" fmla="*/ 105733 w 4965117"/>
                <a:gd name="connsiteY11" fmla="*/ 8718741 h 10754714"/>
                <a:gd name="connsiteX12" fmla="*/ 193656 w 4965117"/>
                <a:gd name="connsiteY12" fmla="*/ 8789080 h 10754714"/>
                <a:gd name="connsiteX13" fmla="*/ 211240 w 4965117"/>
                <a:gd name="connsiteY13" fmla="*/ 8859418 h 10754714"/>
                <a:gd name="connsiteX14" fmla="*/ 211240 w 4965117"/>
                <a:gd name="connsiteY14" fmla="*/ 8912172 h 10754714"/>
                <a:gd name="connsiteX15" fmla="*/ 158486 w 4965117"/>
                <a:gd name="connsiteY15" fmla="*/ 8982511 h 10754714"/>
                <a:gd name="connsiteX16" fmla="*/ 105733 w 4965117"/>
                <a:gd name="connsiteY16" fmla="*/ 9088018 h 10754714"/>
                <a:gd name="connsiteX17" fmla="*/ 52979 w 4965117"/>
                <a:gd name="connsiteY17" fmla="*/ 9422126 h 10754714"/>
                <a:gd name="connsiteX18" fmla="*/ 225 w 4965117"/>
                <a:gd name="connsiteY18" fmla="*/ 9685895 h 10754714"/>
                <a:gd name="connsiteX19" fmla="*/ 35394 w 4965117"/>
                <a:gd name="connsiteY19" fmla="*/ 9808988 h 10754714"/>
                <a:gd name="connsiteX20" fmla="*/ 70563 w 4965117"/>
                <a:gd name="connsiteY20" fmla="*/ 9967249 h 10754714"/>
                <a:gd name="connsiteX21" fmla="*/ 228825 w 4965117"/>
                <a:gd name="connsiteY21" fmla="*/ 10213434 h 10754714"/>
                <a:gd name="connsiteX22" fmla="*/ 422256 w 4965117"/>
                <a:gd name="connsiteY22" fmla="*/ 10389280 h 10754714"/>
                <a:gd name="connsiteX23" fmla="*/ 527763 w 4965117"/>
                <a:gd name="connsiteY23" fmla="*/ 10406864 h 10754714"/>
                <a:gd name="connsiteX24" fmla="*/ 562933 w 4965117"/>
                <a:gd name="connsiteY24" fmla="*/ 10389280 h 10754714"/>
                <a:gd name="connsiteX25" fmla="*/ 510179 w 4965117"/>
                <a:gd name="connsiteY25" fmla="*/ 10266188 h 10754714"/>
                <a:gd name="connsiteX26" fmla="*/ 457425 w 4965117"/>
                <a:gd name="connsiteY26" fmla="*/ 10195849 h 10754714"/>
                <a:gd name="connsiteX27" fmla="*/ 369502 w 4965117"/>
                <a:gd name="connsiteY27" fmla="*/ 10072757 h 10754714"/>
                <a:gd name="connsiteX28" fmla="*/ 351917 w 4965117"/>
                <a:gd name="connsiteY28" fmla="*/ 9756234 h 10754714"/>
                <a:gd name="connsiteX29" fmla="*/ 422256 w 4965117"/>
                <a:gd name="connsiteY29" fmla="*/ 9562803 h 10754714"/>
                <a:gd name="connsiteX30" fmla="*/ 422256 w 4965117"/>
                <a:gd name="connsiteY30" fmla="*/ 9527634 h 10754714"/>
                <a:gd name="connsiteX31" fmla="*/ 527763 w 4965117"/>
                <a:gd name="connsiteY31" fmla="*/ 9685895 h 10754714"/>
                <a:gd name="connsiteX32" fmla="*/ 510179 w 4965117"/>
                <a:gd name="connsiteY32" fmla="*/ 9844157 h 10754714"/>
                <a:gd name="connsiteX33" fmla="*/ 492594 w 4965117"/>
                <a:gd name="connsiteY33" fmla="*/ 10002418 h 10754714"/>
                <a:gd name="connsiteX34" fmla="*/ 492594 w 4965117"/>
                <a:gd name="connsiteY34" fmla="*/ 10072757 h 10754714"/>
                <a:gd name="connsiteX35" fmla="*/ 562933 w 4965117"/>
                <a:gd name="connsiteY35" fmla="*/ 10090341 h 10754714"/>
                <a:gd name="connsiteX36" fmla="*/ 615686 w 4965117"/>
                <a:gd name="connsiteY36" fmla="*/ 9844157 h 10754714"/>
                <a:gd name="connsiteX37" fmla="*/ 615686 w 4965117"/>
                <a:gd name="connsiteY37" fmla="*/ 9580388 h 10754714"/>
                <a:gd name="connsiteX38" fmla="*/ 562933 w 4965117"/>
                <a:gd name="connsiteY38" fmla="*/ 9228695 h 10754714"/>
                <a:gd name="connsiteX39" fmla="*/ 527763 w 4965117"/>
                <a:gd name="connsiteY39" fmla="*/ 9000095 h 10754714"/>
                <a:gd name="connsiteX40" fmla="*/ 492594 w 4965117"/>
                <a:gd name="connsiteY40" fmla="*/ 8771495 h 10754714"/>
                <a:gd name="connsiteX41" fmla="*/ 562933 w 4965117"/>
                <a:gd name="connsiteY41" fmla="*/ 8490141 h 10754714"/>
                <a:gd name="connsiteX42" fmla="*/ 502642 w 4965117"/>
                <a:gd name="connsiteY42" fmla="*/ 8128400 h 10754714"/>
                <a:gd name="connsiteX43" fmla="*/ 974382 w 4965117"/>
                <a:gd name="connsiteY43" fmla="*/ 6406581 h 10754714"/>
                <a:gd name="connsiteX44" fmla="*/ 1067405 w 4965117"/>
                <a:gd name="connsiteY44" fmla="*/ 5523365 h 10754714"/>
                <a:gd name="connsiteX45" fmla="*/ 1093998 w 4965117"/>
                <a:gd name="connsiteY45" fmla="*/ 5025719 h 10754714"/>
                <a:gd name="connsiteX46" fmla="*/ 1130115 w 4965117"/>
                <a:gd name="connsiteY46" fmla="*/ 5097781 h 10754714"/>
                <a:gd name="connsiteX47" fmla="*/ 1207423 w 4965117"/>
                <a:gd name="connsiteY47" fmla="*/ 5550695 h 10754714"/>
                <a:gd name="connsiteX48" fmla="*/ 1325236 w 4965117"/>
                <a:gd name="connsiteY48" fmla="*/ 6216246 h 10754714"/>
                <a:gd name="connsiteX49" fmla="*/ 1193086 w 4965117"/>
                <a:gd name="connsiteY49" fmla="*/ 6648629 h 10754714"/>
                <a:gd name="connsiteX50" fmla="*/ 822515 w 4965117"/>
                <a:gd name="connsiteY50" fmla="*/ 7682873 h 10754714"/>
                <a:gd name="connsiteX51" fmla="*/ 698306 w 4965117"/>
                <a:gd name="connsiteY51" fmla="*/ 8704786 h 10754714"/>
                <a:gd name="connsiteX52" fmla="*/ 861871 w 4965117"/>
                <a:gd name="connsiteY52" fmla="*/ 9773818 h 10754714"/>
                <a:gd name="connsiteX53" fmla="*/ 1020133 w 4965117"/>
                <a:gd name="connsiteY53" fmla="*/ 10512372 h 10754714"/>
                <a:gd name="connsiteX54" fmla="*/ 1090471 w 4965117"/>
                <a:gd name="connsiteY54" fmla="*/ 10723388 h 10754714"/>
                <a:gd name="connsiteX55" fmla="*/ 1178394 w 4965117"/>
                <a:gd name="connsiteY55" fmla="*/ 10723388 h 10754714"/>
                <a:gd name="connsiteX56" fmla="*/ 1948698 w 4965117"/>
                <a:gd name="connsiteY56" fmla="*/ 10748788 h 10754714"/>
                <a:gd name="connsiteX57" fmla="*/ 2338979 w 4965117"/>
                <a:gd name="connsiteY57" fmla="*/ 10731203 h 10754714"/>
                <a:gd name="connsiteX58" fmla="*/ 2356563 w 4965117"/>
                <a:gd name="connsiteY58" fmla="*/ 9914495 h 10754714"/>
                <a:gd name="connsiteX59" fmla="*/ 2338979 w 4965117"/>
                <a:gd name="connsiteY59" fmla="*/ 9351788 h 10754714"/>
                <a:gd name="connsiteX60" fmla="*/ 2310160 w 4965117"/>
                <a:gd name="connsiteY60" fmla="*/ 8936107 h 10754714"/>
                <a:gd name="connsiteX61" fmla="*/ 2479656 w 4965117"/>
                <a:gd name="connsiteY61" fmla="*/ 8947341 h 10754714"/>
                <a:gd name="connsiteX62" fmla="*/ 2549994 w 4965117"/>
                <a:gd name="connsiteY62" fmla="*/ 8964926 h 10754714"/>
                <a:gd name="connsiteX63" fmla="*/ 2532410 w 4965117"/>
                <a:gd name="connsiteY63" fmla="*/ 9175941 h 10754714"/>
                <a:gd name="connsiteX64" fmla="*/ 2497240 w 4965117"/>
                <a:gd name="connsiteY64" fmla="*/ 9685895 h 10754714"/>
                <a:gd name="connsiteX65" fmla="*/ 2514825 w 4965117"/>
                <a:gd name="connsiteY65" fmla="*/ 10740972 h 10754714"/>
                <a:gd name="connsiteX66" fmla="*/ 2757590 w 4965117"/>
                <a:gd name="connsiteY66" fmla="*/ 10742438 h 10754714"/>
                <a:gd name="connsiteX67" fmla="*/ 3499563 w 4965117"/>
                <a:gd name="connsiteY67" fmla="*/ 10740972 h 10754714"/>
                <a:gd name="connsiteX68" fmla="*/ 3820483 w 4965117"/>
                <a:gd name="connsiteY68" fmla="*/ 10724853 h 10754714"/>
                <a:gd name="connsiteX69" fmla="*/ 3863467 w 4965117"/>
                <a:gd name="connsiteY69" fmla="*/ 10651095 h 10754714"/>
                <a:gd name="connsiteX70" fmla="*/ 3914756 w 4965117"/>
                <a:gd name="connsiteY70" fmla="*/ 10276934 h 10754714"/>
                <a:gd name="connsiteX71" fmla="*/ 4117956 w 4965117"/>
                <a:gd name="connsiteY71" fmla="*/ 9082645 h 10754714"/>
                <a:gd name="connsiteX72" fmla="*/ 4170011 w 4965117"/>
                <a:gd name="connsiteY72" fmla="*/ 8647566 h 10754714"/>
                <a:gd name="connsiteX73" fmla="*/ 4161486 w 4965117"/>
                <a:gd name="connsiteY73" fmla="*/ 7988815 h 10754714"/>
                <a:gd name="connsiteX74" fmla="*/ 4048340 w 4965117"/>
                <a:gd name="connsiteY74" fmla="*/ 7278630 h 10754714"/>
                <a:gd name="connsiteX75" fmla="*/ 3752447 w 4965117"/>
                <a:gd name="connsiteY75" fmla="*/ 6620032 h 10754714"/>
                <a:gd name="connsiteX76" fmla="*/ 3576297 w 4965117"/>
                <a:gd name="connsiteY76" fmla="*/ 6197379 h 10754714"/>
                <a:gd name="connsiteX77" fmla="*/ 3622656 w 4965117"/>
                <a:gd name="connsiteY77" fmla="*/ 5799695 h 10754714"/>
                <a:gd name="connsiteX78" fmla="*/ 3692994 w 4965117"/>
                <a:gd name="connsiteY78" fmla="*/ 5307326 h 10754714"/>
                <a:gd name="connsiteX79" fmla="*/ 3710579 w 4965117"/>
                <a:gd name="connsiteY79" fmla="*/ 5025972 h 10754714"/>
                <a:gd name="connsiteX80" fmla="*/ 3734304 w 4965117"/>
                <a:gd name="connsiteY80" fmla="*/ 5274111 h 10754714"/>
                <a:gd name="connsiteX81" fmla="*/ 3766752 w 4965117"/>
                <a:gd name="connsiteY81" fmla="*/ 5969680 h 10754714"/>
                <a:gd name="connsiteX82" fmla="*/ 3779452 w 4965117"/>
                <a:gd name="connsiteY82" fmla="*/ 6297438 h 10754714"/>
                <a:gd name="connsiteX83" fmla="*/ 3921594 w 4965117"/>
                <a:gd name="connsiteY83" fmla="*/ 6889941 h 10754714"/>
                <a:gd name="connsiteX84" fmla="*/ 4079856 w 4965117"/>
                <a:gd name="connsiteY84" fmla="*/ 7452649 h 10754714"/>
                <a:gd name="connsiteX85" fmla="*/ 4417591 w 4965117"/>
                <a:gd name="connsiteY85" fmla="*/ 8224698 h 10754714"/>
                <a:gd name="connsiteX86" fmla="*/ 4337935 w 4965117"/>
                <a:gd name="connsiteY86" fmla="*/ 8527032 h 10754714"/>
                <a:gd name="connsiteX87" fmla="*/ 4270177 w 4965117"/>
                <a:gd name="connsiteY87" fmla="*/ 8711945 h 10754714"/>
                <a:gd name="connsiteX88" fmla="*/ 4262676 w 4965117"/>
                <a:gd name="connsiteY88" fmla="*/ 8835424 h 10754714"/>
                <a:gd name="connsiteX89" fmla="*/ 4285709 w 4965117"/>
                <a:gd name="connsiteY89" fmla="*/ 8999839 h 10754714"/>
                <a:gd name="connsiteX90" fmla="*/ 4275630 w 4965117"/>
                <a:gd name="connsiteY90" fmla="*/ 9161008 h 10754714"/>
                <a:gd name="connsiteX91" fmla="*/ 4260150 w 4965117"/>
                <a:gd name="connsiteY91" fmla="*/ 9258595 h 10754714"/>
                <a:gd name="connsiteX92" fmla="*/ 4315050 w 4965117"/>
                <a:gd name="connsiteY92" fmla="*/ 9296877 h 10754714"/>
                <a:gd name="connsiteX93" fmla="*/ 4370955 w 4965117"/>
                <a:gd name="connsiteY93" fmla="*/ 9254814 h 10754714"/>
                <a:gd name="connsiteX94" fmla="*/ 4416743 w 4965117"/>
                <a:gd name="connsiteY94" fmla="*/ 9179910 h 10754714"/>
                <a:gd name="connsiteX95" fmla="*/ 4432268 w 4965117"/>
                <a:gd name="connsiteY95" fmla="*/ 9009063 h 10754714"/>
                <a:gd name="connsiteX96" fmla="*/ 4472430 w 4965117"/>
                <a:gd name="connsiteY96" fmla="*/ 8881777 h 10754714"/>
                <a:gd name="connsiteX97" fmla="*/ 4568712 w 4965117"/>
                <a:gd name="connsiteY97" fmla="*/ 8803648 h 10754714"/>
                <a:gd name="connsiteX98" fmla="*/ 4736775 w 4965117"/>
                <a:gd name="connsiteY98" fmla="*/ 8965943 h 10754714"/>
                <a:gd name="connsiteX99" fmla="*/ 4616605 w 4965117"/>
                <a:gd name="connsiteY99" fmla="*/ 9388144 h 10754714"/>
                <a:gd name="connsiteX100" fmla="*/ 4456047 w 4965117"/>
                <a:gd name="connsiteY100" fmla="*/ 9599160 h 10754714"/>
                <a:gd name="connsiteX101" fmla="*/ 4381796 w 4965117"/>
                <a:gd name="connsiteY101" fmla="*/ 9715307 h 10754714"/>
                <a:gd name="connsiteX102" fmla="*/ 4463665 w 4965117"/>
                <a:gd name="connsiteY102" fmla="*/ 9751115 h 10754714"/>
                <a:gd name="connsiteX103" fmla="*/ 4839240 w 4965117"/>
                <a:gd name="connsiteY103" fmla="*/ 9406112 h 10754714"/>
                <a:gd name="connsiteX104" fmla="*/ 4919657 w 4965117"/>
                <a:gd name="connsiteY104" fmla="*/ 9169971 h 10754714"/>
                <a:gd name="connsiteX105" fmla="*/ 4955131 w 4965117"/>
                <a:gd name="connsiteY105" fmla="*/ 8962035 h 10754714"/>
                <a:gd name="connsiteX106" fmla="*/ 4953488 w 4965117"/>
                <a:gd name="connsiteY106" fmla="*/ 8787763 h 10754714"/>
                <a:gd name="connsiteX107" fmla="*/ 4824201 w 4965117"/>
                <a:gd name="connsiteY107" fmla="*/ 8405010 h 10754714"/>
                <a:gd name="connsiteX108" fmla="*/ 4720438 w 4965117"/>
                <a:gd name="connsiteY108" fmla="*/ 7442321 h 10754714"/>
                <a:gd name="connsiteX109" fmla="*/ 4705086 w 4965117"/>
                <a:gd name="connsiteY109" fmla="*/ 6839978 h 10754714"/>
                <a:gd name="connsiteX110" fmla="*/ 4633144 w 4965117"/>
                <a:gd name="connsiteY110" fmla="*/ 6291786 h 10754714"/>
                <a:gd name="connsiteX111" fmla="*/ 4509423 w 4965117"/>
                <a:gd name="connsiteY111" fmla="*/ 5707864 h 10754714"/>
                <a:gd name="connsiteX112" fmla="*/ 4468950 w 4965117"/>
                <a:gd name="connsiteY112" fmla="*/ 4447075 h 10754714"/>
                <a:gd name="connsiteX113" fmla="*/ 4486334 w 4965117"/>
                <a:gd name="connsiteY113" fmla="*/ 3700756 h 10754714"/>
                <a:gd name="connsiteX114" fmla="*/ 4249079 w 4965117"/>
                <a:gd name="connsiteY114" fmla="*/ 3250383 h 10754714"/>
                <a:gd name="connsiteX115" fmla="*/ 3999320 w 4965117"/>
                <a:gd name="connsiteY115" fmla="*/ 3044455 h 10754714"/>
                <a:gd name="connsiteX116" fmla="*/ 3678324 w 4965117"/>
                <a:gd name="connsiteY116" fmla="*/ 2912933 h 10754714"/>
                <a:gd name="connsiteX117" fmla="*/ 3402429 w 4965117"/>
                <a:gd name="connsiteY117" fmla="*/ 2746113 h 10754714"/>
                <a:gd name="connsiteX118" fmla="*/ 3024779 w 4965117"/>
                <a:gd name="connsiteY118" fmla="*/ 2528957 h 10754714"/>
                <a:gd name="connsiteX119" fmla="*/ 2932566 w 4965117"/>
                <a:gd name="connsiteY119" fmla="*/ 2231809 h 10754714"/>
                <a:gd name="connsiteX120" fmla="*/ 2940426 w 4965117"/>
                <a:gd name="connsiteY120" fmla="*/ 1958709 h 10754714"/>
                <a:gd name="connsiteX121" fmla="*/ 3087631 w 4965117"/>
                <a:gd name="connsiteY121" fmla="*/ 1962420 h 10754714"/>
                <a:gd name="connsiteX122" fmla="*/ 3308412 w 4965117"/>
                <a:gd name="connsiteY122" fmla="*/ 2007437 h 10754714"/>
                <a:gd name="connsiteX123" fmla="*/ 3380634 w 4965117"/>
                <a:gd name="connsiteY123" fmla="*/ 1815438 h 10754714"/>
                <a:gd name="connsiteX124" fmla="*/ 3432360 w 4965117"/>
                <a:gd name="connsiteY124" fmla="*/ 1750548 h 10754714"/>
                <a:gd name="connsiteX125" fmla="*/ 3485784 w 4965117"/>
                <a:gd name="connsiteY125" fmla="*/ 1690329 h 10754714"/>
                <a:gd name="connsiteX126" fmla="*/ 3439004 w 4965117"/>
                <a:gd name="connsiteY126" fmla="*/ 1631133 h 10754714"/>
                <a:gd name="connsiteX127" fmla="*/ 3365938 w 4965117"/>
                <a:gd name="connsiteY127" fmla="*/ 1619405 h 10754714"/>
                <a:gd name="connsiteX128" fmla="*/ 3477932 w 4965117"/>
                <a:gd name="connsiteY128" fmla="*/ 1610647 h 10754714"/>
                <a:gd name="connsiteX129" fmla="*/ 3518349 w 4965117"/>
                <a:gd name="connsiteY129" fmla="*/ 1565149 h 10754714"/>
                <a:gd name="connsiteX130" fmla="*/ 3503574 w 4965117"/>
                <a:gd name="connsiteY130" fmla="*/ 1494543 h 10754714"/>
                <a:gd name="connsiteX131" fmla="*/ 3500145 w 4965117"/>
                <a:gd name="connsiteY131" fmla="*/ 1378545 h 10754714"/>
                <a:gd name="connsiteX132" fmla="*/ 3603161 w 4965117"/>
                <a:gd name="connsiteY132" fmla="*/ 1363631 h 10754714"/>
                <a:gd name="connsiteX133" fmla="*/ 3675904 w 4965117"/>
                <a:gd name="connsiteY133" fmla="*/ 1325671 h 10754714"/>
                <a:gd name="connsiteX134" fmla="*/ 3712134 w 4965117"/>
                <a:gd name="connsiteY134" fmla="*/ 1250378 h 10754714"/>
                <a:gd name="connsiteX135" fmla="*/ 3641346 w 4965117"/>
                <a:gd name="connsiteY135" fmla="*/ 1169402 h 10754714"/>
                <a:gd name="connsiteX136" fmla="*/ 3571294 w 4965117"/>
                <a:gd name="connsiteY136" fmla="*/ 1072201 h 10754714"/>
                <a:gd name="connsiteX137" fmla="*/ 3497984 w 4965117"/>
                <a:gd name="connsiteY137" fmla="*/ 916919 h 10754714"/>
                <a:gd name="connsiteX138" fmla="*/ 3535692 w 4965117"/>
                <a:gd name="connsiteY138" fmla="*/ 753285 h 10754714"/>
                <a:gd name="connsiteX139" fmla="*/ 3540116 w 4965117"/>
                <a:gd name="connsiteY139" fmla="*/ 414462 h 10754714"/>
                <a:gd name="connsiteX140" fmla="*/ 3230480 w 4965117"/>
                <a:gd name="connsiteY140" fmla="*/ 125796 h 10754714"/>
                <a:gd name="connsiteX141" fmla="*/ 2731150 w 4965117"/>
                <a:gd name="connsiteY141" fmla="*/ 9659 h 10754714"/>
                <a:gd name="connsiteX142" fmla="*/ 2127852 w 4965117"/>
                <a:gd name="connsiteY142" fmla="*/ 37014 h 10754714"/>
                <a:gd name="connsiteX143" fmla="*/ 1776271 w 4965117"/>
                <a:gd name="connsiteY143" fmla="*/ 278126 h 10754714"/>
                <a:gd name="connsiteX144" fmla="*/ 1639257 w 4965117"/>
                <a:gd name="connsiteY144" fmla="*/ 602343 h 10754714"/>
                <a:gd name="connsiteX145" fmla="*/ 1628634 w 4965117"/>
                <a:gd name="connsiteY145" fmla="*/ 1121429 h 10754714"/>
                <a:gd name="connsiteX146" fmla="*/ 1852730 w 4965117"/>
                <a:gd name="connsiteY146" fmla="*/ 1530531 h 10754714"/>
                <a:gd name="connsiteX147" fmla="*/ 2061231 w 4965117"/>
                <a:gd name="connsiteY147" fmla="*/ 1763495 h 10754714"/>
                <a:gd name="connsiteX148" fmla="*/ 2082540 w 4965117"/>
                <a:gd name="connsiteY148" fmla="*/ 2078352 h 10754714"/>
                <a:gd name="connsiteX149" fmla="*/ 2004871 w 4965117"/>
                <a:gd name="connsiteY149" fmla="*/ 2423449 h 10754714"/>
                <a:gd name="connsiteX150" fmla="*/ 1562185 w 4965117"/>
                <a:gd name="connsiteY150" fmla="*/ 2723226 h 10754714"/>
                <a:gd name="connsiteX151" fmla="*/ 1139317 w 4965117"/>
                <a:gd name="connsiteY151" fmla="*/ 2931170 h 10754714"/>
                <a:gd name="connsiteX0" fmla="*/ 1139317 w 4965117"/>
                <a:gd name="connsiteY0" fmla="*/ 2931170 h 10754714"/>
                <a:gd name="connsiteX1" fmla="*/ 521192 w 4965117"/>
                <a:gd name="connsiteY1" fmla="*/ 3258731 h 10754714"/>
                <a:gd name="connsiteX2" fmla="*/ 332099 w 4965117"/>
                <a:gd name="connsiteY2" fmla="*/ 4073332 h 10754714"/>
                <a:gd name="connsiteX3" fmla="*/ 354011 w 4965117"/>
                <a:gd name="connsiteY3" fmla="*/ 5051233 h 10754714"/>
                <a:gd name="connsiteX4" fmla="*/ 305583 w 4965117"/>
                <a:gd name="connsiteY4" fmla="*/ 5637805 h 10754714"/>
                <a:gd name="connsiteX5" fmla="*/ 145298 w 4965117"/>
                <a:gd name="connsiteY5" fmla="*/ 6479982 h 10754714"/>
                <a:gd name="connsiteX6" fmla="*/ 95824 w 4965117"/>
                <a:gd name="connsiteY6" fmla="*/ 7343234 h 10754714"/>
                <a:gd name="connsiteX7" fmla="*/ 83682 w 4965117"/>
                <a:gd name="connsiteY7" fmla="*/ 7974605 h 10754714"/>
                <a:gd name="connsiteX8" fmla="*/ 51583 w 4965117"/>
                <a:gd name="connsiteY8" fmla="*/ 8241724 h 10754714"/>
                <a:gd name="connsiteX9" fmla="*/ 51583 w 4965117"/>
                <a:gd name="connsiteY9" fmla="*/ 8511634 h 10754714"/>
                <a:gd name="connsiteX10" fmla="*/ 158486 w 4965117"/>
                <a:gd name="connsiteY10" fmla="*/ 8665988 h 10754714"/>
                <a:gd name="connsiteX11" fmla="*/ 105733 w 4965117"/>
                <a:gd name="connsiteY11" fmla="*/ 8718741 h 10754714"/>
                <a:gd name="connsiteX12" fmla="*/ 193656 w 4965117"/>
                <a:gd name="connsiteY12" fmla="*/ 8789080 h 10754714"/>
                <a:gd name="connsiteX13" fmla="*/ 211240 w 4965117"/>
                <a:gd name="connsiteY13" fmla="*/ 8859418 h 10754714"/>
                <a:gd name="connsiteX14" fmla="*/ 211240 w 4965117"/>
                <a:gd name="connsiteY14" fmla="*/ 8912172 h 10754714"/>
                <a:gd name="connsiteX15" fmla="*/ 158486 w 4965117"/>
                <a:gd name="connsiteY15" fmla="*/ 8982511 h 10754714"/>
                <a:gd name="connsiteX16" fmla="*/ 105733 w 4965117"/>
                <a:gd name="connsiteY16" fmla="*/ 9088018 h 10754714"/>
                <a:gd name="connsiteX17" fmla="*/ 52979 w 4965117"/>
                <a:gd name="connsiteY17" fmla="*/ 9422126 h 10754714"/>
                <a:gd name="connsiteX18" fmla="*/ 225 w 4965117"/>
                <a:gd name="connsiteY18" fmla="*/ 9685895 h 10754714"/>
                <a:gd name="connsiteX19" fmla="*/ 35394 w 4965117"/>
                <a:gd name="connsiteY19" fmla="*/ 9808988 h 10754714"/>
                <a:gd name="connsiteX20" fmla="*/ 70563 w 4965117"/>
                <a:gd name="connsiteY20" fmla="*/ 9967249 h 10754714"/>
                <a:gd name="connsiteX21" fmla="*/ 228825 w 4965117"/>
                <a:gd name="connsiteY21" fmla="*/ 10213434 h 10754714"/>
                <a:gd name="connsiteX22" fmla="*/ 422256 w 4965117"/>
                <a:gd name="connsiteY22" fmla="*/ 10389280 h 10754714"/>
                <a:gd name="connsiteX23" fmla="*/ 527763 w 4965117"/>
                <a:gd name="connsiteY23" fmla="*/ 10406864 h 10754714"/>
                <a:gd name="connsiteX24" fmla="*/ 562933 w 4965117"/>
                <a:gd name="connsiteY24" fmla="*/ 10389280 h 10754714"/>
                <a:gd name="connsiteX25" fmla="*/ 510179 w 4965117"/>
                <a:gd name="connsiteY25" fmla="*/ 10266188 h 10754714"/>
                <a:gd name="connsiteX26" fmla="*/ 457425 w 4965117"/>
                <a:gd name="connsiteY26" fmla="*/ 10195849 h 10754714"/>
                <a:gd name="connsiteX27" fmla="*/ 369502 w 4965117"/>
                <a:gd name="connsiteY27" fmla="*/ 10072757 h 10754714"/>
                <a:gd name="connsiteX28" fmla="*/ 351917 w 4965117"/>
                <a:gd name="connsiteY28" fmla="*/ 9756234 h 10754714"/>
                <a:gd name="connsiteX29" fmla="*/ 422256 w 4965117"/>
                <a:gd name="connsiteY29" fmla="*/ 9562803 h 10754714"/>
                <a:gd name="connsiteX30" fmla="*/ 422256 w 4965117"/>
                <a:gd name="connsiteY30" fmla="*/ 9527634 h 10754714"/>
                <a:gd name="connsiteX31" fmla="*/ 527763 w 4965117"/>
                <a:gd name="connsiteY31" fmla="*/ 9685895 h 10754714"/>
                <a:gd name="connsiteX32" fmla="*/ 510179 w 4965117"/>
                <a:gd name="connsiteY32" fmla="*/ 9844157 h 10754714"/>
                <a:gd name="connsiteX33" fmla="*/ 492594 w 4965117"/>
                <a:gd name="connsiteY33" fmla="*/ 10002418 h 10754714"/>
                <a:gd name="connsiteX34" fmla="*/ 492594 w 4965117"/>
                <a:gd name="connsiteY34" fmla="*/ 10072757 h 10754714"/>
                <a:gd name="connsiteX35" fmla="*/ 562933 w 4965117"/>
                <a:gd name="connsiteY35" fmla="*/ 10090341 h 10754714"/>
                <a:gd name="connsiteX36" fmla="*/ 615686 w 4965117"/>
                <a:gd name="connsiteY36" fmla="*/ 9844157 h 10754714"/>
                <a:gd name="connsiteX37" fmla="*/ 615686 w 4965117"/>
                <a:gd name="connsiteY37" fmla="*/ 9580388 h 10754714"/>
                <a:gd name="connsiteX38" fmla="*/ 562933 w 4965117"/>
                <a:gd name="connsiteY38" fmla="*/ 9228695 h 10754714"/>
                <a:gd name="connsiteX39" fmla="*/ 527763 w 4965117"/>
                <a:gd name="connsiteY39" fmla="*/ 9000095 h 10754714"/>
                <a:gd name="connsiteX40" fmla="*/ 492594 w 4965117"/>
                <a:gd name="connsiteY40" fmla="*/ 8771495 h 10754714"/>
                <a:gd name="connsiteX41" fmla="*/ 562933 w 4965117"/>
                <a:gd name="connsiteY41" fmla="*/ 8490141 h 10754714"/>
                <a:gd name="connsiteX42" fmla="*/ 502642 w 4965117"/>
                <a:gd name="connsiteY42" fmla="*/ 8128400 h 10754714"/>
                <a:gd name="connsiteX43" fmla="*/ 974382 w 4965117"/>
                <a:gd name="connsiteY43" fmla="*/ 6406581 h 10754714"/>
                <a:gd name="connsiteX44" fmla="*/ 1067405 w 4965117"/>
                <a:gd name="connsiteY44" fmla="*/ 5523365 h 10754714"/>
                <a:gd name="connsiteX45" fmla="*/ 1093998 w 4965117"/>
                <a:gd name="connsiteY45" fmla="*/ 5025719 h 10754714"/>
                <a:gd name="connsiteX46" fmla="*/ 1130115 w 4965117"/>
                <a:gd name="connsiteY46" fmla="*/ 5097781 h 10754714"/>
                <a:gd name="connsiteX47" fmla="*/ 1207423 w 4965117"/>
                <a:gd name="connsiteY47" fmla="*/ 5550695 h 10754714"/>
                <a:gd name="connsiteX48" fmla="*/ 1325236 w 4965117"/>
                <a:gd name="connsiteY48" fmla="*/ 6216246 h 10754714"/>
                <a:gd name="connsiteX49" fmla="*/ 1193086 w 4965117"/>
                <a:gd name="connsiteY49" fmla="*/ 6648629 h 10754714"/>
                <a:gd name="connsiteX50" fmla="*/ 822515 w 4965117"/>
                <a:gd name="connsiteY50" fmla="*/ 7682873 h 10754714"/>
                <a:gd name="connsiteX51" fmla="*/ 698306 w 4965117"/>
                <a:gd name="connsiteY51" fmla="*/ 8704786 h 10754714"/>
                <a:gd name="connsiteX52" fmla="*/ 861871 w 4965117"/>
                <a:gd name="connsiteY52" fmla="*/ 9773818 h 10754714"/>
                <a:gd name="connsiteX53" fmla="*/ 1020133 w 4965117"/>
                <a:gd name="connsiteY53" fmla="*/ 10512372 h 10754714"/>
                <a:gd name="connsiteX54" fmla="*/ 1090471 w 4965117"/>
                <a:gd name="connsiteY54" fmla="*/ 10723388 h 10754714"/>
                <a:gd name="connsiteX55" fmla="*/ 1178394 w 4965117"/>
                <a:gd name="connsiteY55" fmla="*/ 10723388 h 10754714"/>
                <a:gd name="connsiteX56" fmla="*/ 1948698 w 4965117"/>
                <a:gd name="connsiteY56" fmla="*/ 10748788 h 10754714"/>
                <a:gd name="connsiteX57" fmla="*/ 2338979 w 4965117"/>
                <a:gd name="connsiteY57" fmla="*/ 10731203 h 10754714"/>
                <a:gd name="connsiteX58" fmla="*/ 2356563 w 4965117"/>
                <a:gd name="connsiteY58" fmla="*/ 9914495 h 10754714"/>
                <a:gd name="connsiteX59" fmla="*/ 2338979 w 4965117"/>
                <a:gd name="connsiteY59" fmla="*/ 9351788 h 10754714"/>
                <a:gd name="connsiteX60" fmla="*/ 2310160 w 4965117"/>
                <a:gd name="connsiteY60" fmla="*/ 8936107 h 10754714"/>
                <a:gd name="connsiteX61" fmla="*/ 2479656 w 4965117"/>
                <a:gd name="connsiteY61" fmla="*/ 8947341 h 10754714"/>
                <a:gd name="connsiteX62" fmla="*/ 2549994 w 4965117"/>
                <a:gd name="connsiteY62" fmla="*/ 8964926 h 10754714"/>
                <a:gd name="connsiteX63" fmla="*/ 2532410 w 4965117"/>
                <a:gd name="connsiteY63" fmla="*/ 9175941 h 10754714"/>
                <a:gd name="connsiteX64" fmla="*/ 2497240 w 4965117"/>
                <a:gd name="connsiteY64" fmla="*/ 9685895 h 10754714"/>
                <a:gd name="connsiteX65" fmla="*/ 2514825 w 4965117"/>
                <a:gd name="connsiteY65" fmla="*/ 10740972 h 10754714"/>
                <a:gd name="connsiteX66" fmla="*/ 2757590 w 4965117"/>
                <a:gd name="connsiteY66" fmla="*/ 10742438 h 10754714"/>
                <a:gd name="connsiteX67" fmla="*/ 3499563 w 4965117"/>
                <a:gd name="connsiteY67" fmla="*/ 10740972 h 10754714"/>
                <a:gd name="connsiteX68" fmla="*/ 3820483 w 4965117"/>
                <a:gd name="connsiteY68" fmla="*/ 10724853 h 10754714"/>
                <a:gd name="connsiteX69" fmla="*/ 3863467 w 4965117"/>
                <a:gd name="connsiteY69" fmla="*/ 10651095 h 10754714"/>
                <a:gd name="connsiteX70" fmla="*/ 3914756 w 4965117"/>
                <a:gd name="connsiteY70" fmla="*/ 10276934 h 10754714"/>
                <a:gd name="connsiteX71" fmla="*/ 4117956 w 4965117"/>
                <a:gd name="connsiteY71" fmla="*/ 9082645 h 10754714"/>
                <a:gd name="connsiteX72" fmla="*/ 4170011 w 4965117"/>
                <a:gd name="connsiteY72" fmla="*/ 8647566 h 10754714"/>
                <a:gd name="connsiteX73" fmla="*/ 4161486 w 4965117"/>
                <a:gd name="connsiteY73" fmla="*/ 7988815 h 10754714"/>
                <a:gd name="connsiteX74" fmla="*/ 4048340 w 4965117"/>
                <a:gd name="connsiteY74" fmla="*/ 7278630 h 10754714"/>
                <a:gd name="connsiteX75" fmla="*/ 3752447 w 4965117"/>
                <a:gd name="connsiteY75" fmla="*/ 6620032 h 10754714"/>
                <a:gd name="connsiteX76" fmla="*/ 3576297 w 4965117"/>
                <a:gd name="connsiteY76" fmla="*/ 6197379 h 10754714"/>
                <a:gd name="connsiteX77" fmla="*/ 3622656 w 4965117"/>
                <a:gd name="connsiteY77" fmla="*/ 5799695 h 10754714"/>
                <a:gd name="connsiteX78" fmla="*/ 3692994 w 4965117"/>
                <a:gd name="connsiteY78" fmla="*/ 5307326 h 10754714"/>
                <a:gd name="connsiteX79" fmla="*/ 3710579 w 4965117"/>
                <a:gd name="connsiteY79" fmla="*/ 5025972 h 10754714"/>
                <a:gd name="connsiteX80" fmla="*/ 3734304 w 4965117"/>
                <a:gd name="connsiteY80" fmla="*/ 5274111 h 10754714"/>
                <a:gd name="connsiteX81" fmla="*/ 3766752 w 4965117"/>
                <a:gd name="connsiteY81" fmla="*/ 5969680 h 10754714"/>
                <a:gd name="connsiteX82" fmla="*/ 3779452 w 4965117"/>
                <a:gd name="connsiteY82" fmla="*/ 6297438 h 10754714"/>
                <a:gd name="connsiteX83" fmla="*/ 3921594 w 4965117"/>
                <a:gd name="connsiteY83" fmla="*/ 6889941 h 10754714"/>
                <a:gd name="connsiteX84" fmla="*/ 4079856 w 4965117"/>
                <a:gd name="connsiteY84" fmla="*/ 7452649 h 10754714"/>
                <a:gd name="connsiteX85" fmla="*/ 4417591 w 4965117"/>
                <a:gd name="connsiteY85" fmla="*/ 8224698 h 10754714"/>
                <a:gd name="connsiteX86" fmla="*/ 4337935 w 4965117"/>
                <a:gd name="connsiteY86" fmla="*/ 8527032 h 10754714"/>
                <a:gd name="connsiteX87" fmla="*/ 4270177 w 4965117"/>
                <a:gd name="connsiteY87" fmla="*/ 8711945 h 10754714"/>
                <a:gd name="connsiteX88" fmla="*/ 4262676 w 4965117"/>
                <a:gd name="connsiteY88" fmla="*/ 8835424 h 10754714"/>
                <a:gd name="connsiteX89" fmla="*/ 4285709 w 4965117"/>
                <a:gd name="connsiteY89" fmla="*/ 8999839 h 10754714"/>
                <a:gd name="connsiteX90" fmla="*/ 4275630 w 4965117"/>
                <a:gd name="connsiteY90" fmla="*/ 9161008 h 10754714"/>
                <a:gd name="connsiteX91" fmla="*/ 4260150 w 4965117"/>
                <a:gd name="connsiteY91" fmla="*/ 9258595 h 10754714"/>
                <a:gd name="connsiteX92" fmla="*/ 4315050 w 4965117"/>
                <a:gd name="connsiteY92" fmla="*/ 9296877 h 10754714"/>
                <a:gd name="connsiteX93" fmla="*/ 4370955 w 4965117"/>
                <a:gd name="connsiteY93" fmla="*/ 9254814 h 10754714"/>
                <a:gd name="connsiteX94" fmla="*/ 4416743 w 4965117"/>
                <a:gd name="connsiteY94" fmla="*/ 9179910 h 10754714"/>
                <a:gd name="connsiteX95" fmla="*/ 4432268 w 4965117"/>
                <a:gd name="connsiteY95" fmla="*/ 9009063 h 10754714"/>
                <a:gd name="connsiteX96" fmla="*/ 4472430 w 4965117"/>
                <a:gd name="connsiteY96" fmla="*/ 8881777 h 10754714"/>
                <a:gd name="connsiteX97" fmla="*/ 4568712 w 4965117"/>
                <a:gd name="connsiteY97" fmla="*/ 8803648 h 10754714"/>
                <a:gd name="connsiteX98" fmla="*/ 4736775 w 4965117"/>
                <a:gd name="connsiteY98" fmla="*/ 8965943 h 10754714"/>
                <a:gd name="connsiteX99" fmla="*/ 4616605 w 4965117"/>
                <a:gd name="connsiteY99" fmla="*/ 9388144 h 10754714"/>
                <a:gd name="connsiteX100" fmla="*/ 4456047 w 4965117"/>
                <a:gd name="connsiteY100" fmla="*/ 9599160 h 10754714"/>
                <a:gd name="connsiteX101" fmla="*/ 4381796 w 4965117"/>
                <a:gd name="connsiteY101" fmla="*/ 9715307 h 10754714"/>
                <a:gd name="connsiteX102" fmla="*/ 4463665 w 4965117"/>
                <a:gd name="connsiteY102" fmla="*/ 9751115 h 10754714"/>
                <a:gd name="connsiteX103" fmla="*/ 4839240 w 4965117"/>
                <a:gd name="connsiteY103" fmla="*/ 9406112 h 10754714"/>
                <a:gd name="connsiteX104" fmla="*/ 4919657 w 4965117"/>
                <a:gd name="connsiteY104" fmla="*/ 9169971 h 10754714"/>
                <a:gd name="connsiteX105" fmla="*/ 4955131 w 4965117"/>
                <a:gd name="connsiteY105" fmla="*/ 8962035 h 10754714"/>
                <a:gd name="connsiteX106" fmla="*/ 4953488 w 4965117"/>
                <a:gd name="connsiteY106" fmla="*/ 8787763 h 10754714"/>
                <a:gd name="connsiteX107" fmla="*/ 4824201 w 4965117"/>
                <a:gd name="connsiteY107" fmla="*/ 8405010 h 10754714"/>
                <a:gd name="connsiteX108" fmla="*/ 4720438 w 4965117"/>
                <a:gd name="connsiteY108" fmla="*/ 7442321 h 10754714"/>
                <a:gd name="connsiteX109" fmla="*/ 4705086 w 4965117"/>
                <a:gd name="connsiteY109" fmla="*/ 6839978 h 10754714"/>
                <a:gd name="connsiteX110" fmla="*/ 4633144 w 4965117"/>
                <a:gd name="connsiteY110" fmla="*/ 6291786 h 10754714"/>
                <a:gd name="connsiteX111" fmla="*/ 4509423 w 4965117"/>
                <a:gd name="connsiteY111" fmla="*/ 5707864 h 10754714"/>
                <a:gd name="connsiteX112" fmla="*/ 4468950 w 4965117"/>
                <a:gd name="connsiteY112" fmla="*/ 4447075 h 10754714"/>
                <a:gd name="connsiteX113" fmla="*/ 4486334 w 4965117"/>
                <a:gd name="connsiteY113" fmla="*/ 3700756 h 10754714"/>
                <a:gd name="connsiteX114" fmla="*/ 4249079 w 4965117"/>
                <a:gd name="connsiteY114" fmla="*/ 3250383 h 10754714"/>
                <a:gd name="connsiteX115" fmla="*/ 3999320 w 4965117"/>
                <a:gd name="connsiteY115" fmla="*/ 3044455 h 10754714"/>
                <a:gd name="connsiteX116" fmla="*/ 3678324 w 4965117"/>
                <a:gd name="connsiteY116" fmla="*/ 2912933 h 10754714"/>
                <a:gd name="connsiteX117" fmla="*/ 3402429 w 4965117"/>
                <a:gd name="connsiteY117" fmla="*/ 2746113 h 10754714"/>
                <a:gd name="connsiteX118" fmla="*/ 3024779 w 4965117"/>
                <a:gd name="connsiteY118" fmla="*/ 2528957 h 10754714"/>
                <a:gd name="connsiteX119" fmla="*/ 2932566 w 4965117"/>
                <a:gd name="connsiteY119" fmla="*/ 2231809 h 10754714"/>
                <a:gd name="connsiteX120" fmla="*/ 2940426 w 4965117"/>
                <a:gd name="connsiteY120" fmla="*/ 1958709 h 10754714"/>
                <a:gd name="connsiteX121" fmla="*/ 3087631 w 4965117"/>
                <a:gd name="connsiteY121" fmla="*/ 1962420 h 10754714"/>
                <a:gd name="connsiteX122" fmla="*/ 3308412 w 4965117"/>
                <a:gd name="connsiteY122" fmla="*/ 2007437 h 10754714"/>
                <a:gd name="connsiteX123" fmla="*/ 3380634 w 4965117"/>
                <a:gd name="connsiteY123" fmla="*/ 1815438 h 10754714"/>
                <a:gd name="connsiteX124" fmla="*/ 3432360 w 4965117"/>
                <a:gd name="connsiteY124" fmla="*/ 1750548 h 10754714"/>
                <a:gd name="connsiteX125" fmla="*/ 3485784 w 4965117"/>
                <a:gd name="connsiteY125" fmla="*/ 1690329 h 10754714"/>
                <a:gd name="connsiteX126" fmla="*/ 3439004 w 4965117"/>
                <a:gd name="connsiteY126" fmla="*/ 1631133 h 10754714"/>
                <a:gd name="connsiteX127" fmla="*/ 3365938 w 4965117"/>
                <a:gd name="connsiteY127" fmla="*/ 1619405 h 10754714"/>
                <a:gd name="connsiteX128" fmla="*/ 3477932 w 4965117"/>
                <a:gd name="connsiteY128" fmla="*/ 1610647 h 10754714"/>
                <a:gd name="connsiteX129" fmla="*/ 3518349 w 4965117"/>
                <a:gd name="connsiteY129" fmla="*/ 1565149 h 10754714"/>
                <a:gd name="connsiteX130" fmla="*/ 3503574 w 4965117"/>
                <a:gd name="connsiteY130" fmla="*/ 1494543 h 10754714"/>
                <a:gd name="connsiteX131" fmla="*/ 3500145 w 4965117"/>
                <a:gd name="connsiteY131" fmla="*/ 1378545 h 10754714"/>
                <a:gd name="connsiteX132" fmla="*/ 3603161 w 4965117"/>
                <a:gd name="connsiteY132" fmla="*/ 1363631 h 10754714"/>
                <a:gd name="connsiteX133" fmla="*/ 3675904 w 4965117"/>
                <a:gd name="connsiteY133" fmla="*/ 1325671 h 10754714"/>
                <a:gd name="connsiteX134" fmla="*/ 3712134 w 4965117"/>
                <a:gd name="connsiteY134" fmla="*/ 1250378 h 10754714"/>
                <a:gd name="connsiteX135" fmla="*/ 3641346 w 4965117"/>
                <a:gd name="connsiteY135" fmla="*/ 1169402 h 10754714"/>
                <a:gd name="connsiteX136" fmla="*/ 3571294 w 4965117"/>
                <a:gd name="connsiteY136" fmla="*/ 1072201 h 10754714"/>
                <a:gd name="connsiteX137" fmla="*/ 3497984 w 4965117"/>
                <a:gd name="connsiteY137" fmla="*/ 916919 h 10754714"/>
                <a:gd name="connsiteX138" fmla="*/ 3535692 w 4965117"/>
                <a:gd name="connsiteY138" fmla="*/ 753285 h 10754714"/>
                <a:gd name="connsiteX139" fmla="*/ 3540116 w 4965117"/>
                <a:gd name="connsiteY139" fmla="*/ 414462 h 10754714"/>
                <a:gd name="connsiteX140" fmla="*/ 3230480 w 4965117"/>
                <a:gd name="connsiteY140" fmla="*/ 125796 h 10754714"/>
                <a:gd name="connsiteX141" fmla="*/ 2731150 w 4965117"/>
                <a:gd name="connsiteY141" fmla="*/ 9659 h 10754714"/>
                <a:gd name="connsiteX142" fmla="*/ 2127852 w 4965117"/>
                <a:gd name="connsiteY142" fmla="*/ 37014 h 10754714"/>
                <a:gd name="connsiteX143" fmla="*/ 1776271 w 4965117"/>
                <a:gd name="connsiteY143" fmla="*/ 278126 h 10754714"/>
                <a:gd name="connsiteX144" fmla="*/ 1639257 w 4965117"/>
                <a:gd name="connsiteY144" fmla="*/ 602343 h 10754714"/>
                <a:gd name="connsiteX145" fmla="*/ 1628634 w 4965117"/>
                <a:gd name="connsiteY145" fmla="*/ 1121429 h 10754714"/>
                <a:gd name="connsiteX146" fmla="*/ 1852730 w 4965117"/>
                <a:gd name="connsiteY146" fmla="*/ 1530531 h 10754714"/>
                <a:gd name="connsiteX147" fmla="*/ 2061231 w 4965117"/>
                <a:gd name="connsiteY147" fmla="*/ 1763495 h 10754714"/>
                <a:gd name="connsiteX148" fmla="*/ 2082540 w 4965117"/>
                <a:gd name="connsiteY148" fmla="*/ 2078352 h 10754714"/>
                <a:gd name="connsiteX149" fmla="*/ 2004871 w 4965117"/>
                <a:gd name="connsiteY149" fmla="*/ 2423449 h 10754714"/>
                <a:gd name="connsiteX150" fmla="*/ 1562185 w 4965117"/>
                <a:gd name="connsiteY150" fmla="*/ 2723226 h 10754714"/>
                <a:gd name="connsiteX151" fmla="*/ 1139317 w 4965117"/>
                <a:gd name="connsiteY151" fmla="*/ 2931170 h 10754714"/>
                <a:gd name="connsiteX0" fmla="*/ 1139317 w 4981983"/>
                <a:gd name="connsiteY0" fmla="*/ 2931170 h 10754714"/>
                <a:gd name="connsiteX1" fmla="*/ 521192 w 4981983"/>
                <a:gd name="connsiteY1" fmla="*/ 3258731 h 10754714"/>
                <a:gd name="connsiteX2" fmla="*/ 332099 w 4981983"/>
                <a:gd name="connsiteY2" fmla="*/ 4073332 h 10754714"/>
                <a:gd name="connsiteX3" fmla="*/ 354011 w 4981983"/>
                <a:gd name="connsiteY3" fmla="*/ 5051233 h 10754714"/>
                <a:gd name="connsiteX4" fmla="*/ 305583 w 4981983"/>
                <a:gd name="connsiteY4" fmla="*/ 5637805 h 10754714"/>
                <a:gd name="connsiteX5" fmla="*/ 145298 w 4981983"/>
                <a:gd name="connsiteY5" fmla="*/ 6479982 h 10754714"/>
                <a:gd name="connsiteX6" fmla="*/ 95824 w 4981983"/>
                <a:gd name="connsiteY6" fmla="*/ 7343234 h 10754714"/>
                <a:gd name="connsiteX7" fmla="*/ 83682 w 4981983"/>
                <a:gd name="connsiteY7" fmla="*/ 7974605 h 10754714"/>
                <a:gd name="connsiteX8" fmla="*/ 51583 w 4981983"/>
                <a:gd name="connsiteY8" fmla="*/ 8241724 h 10754714"/>
                <a:gd name="connsiteX9" fmla="*/ 51583 w 4981983"/>
                <a:gd name="connsiteY9" fmla="*/ 8511634 h 10754714"/>
                <a:gd name="connsiteX10" fmla="*/ 158486 w 4981983"/>
                <a:gd name="connsiteY10" fmla="*/ 8665988 h 10754714"/>
                <a:gd name="connsiteX11" fmla="*/ 105733 w 4981983"/>
                <a:gd name="connsiteY11" fmla="*/ 8718741 h 10754714"/>
                <a:gd name="connsiteX12" fmla="*/ 193656 w 4981983"/>
                <a:gd name="connsiteY12" fmla="*/ 8789080 h 10754714"/>
                <a:gd name="connsiteX13" fmla="*/ 211240 w 4981983"/>
                <a:gd name="connsiteY13" fmla="*/ 8859418 h 10754714"/>
                <a:gd name="connsiteX14" fmla="*/ 211240 w 4981983"/>
                <a:gd name="connsiteY14" fmla="*/ 8912172 h 10754714"/>
                <a:gd name="connsiteX15" fmla="*/ 158486 w 4981983"/>
                <a:gd name="connsiteY15" fmla="*/ 8982511 h 10754714"/>
                <a:gd name="connsiteX16" fmla="*/ 105733 w 4981983"/>
                <a:gd name="connsiteY16" fmla="*/ 9088018 h 10754714"/>
                <a:gd name="connsiteX17" fmla="*/ 52979 w 4981983"/>
                <a:gd name="connsiteY17" fmla="*/ 9422126 h 10754714"/>
                <a:gd name="connsiteX18" fmla="*/ 225 w 4981983"/>
                <a:gd name="connsiteY18" fmla="*/ 9685895 h 10754714"/>
                <a:gd name="connsiteX19" fmla="*/ 35394 w 4981983"/>
                <a:gd name="connsiteY19" fmla="*/ 9808988 h 10754714"/>
                <a:gd name="connsiteX20" fmla="*/ 70563 w 4981983"/>
                <a:gd name="connsiteY20" fmla="*/ 9967249 h 10754714"/>
                <a:gd name="connsiteX21" fmla="*/ 228825 w 4981983"/>
                <a:gd name="connsiteY21" fmla="*/ 10213434 h 10754714"/>
                <a:gd name="connsiteX22" fmla="*/ 422256 w 4981983"/>
                <a:gd name="connsiteY22" fmla="*/ 10389280 h 10754714"/>
                <a:gd name="connsiteX23" fmla="*/ 527763 w 4981983"/>
                <a:gd name="connsiteY23" fmla="*/ 10406864 h 10754714"/>
                <a:gd name="connsiteX24" fmla="*/ 562933 w 4981983"/>
                <a:gd name="connsiteY24" fmla="*/ 10389280 h 10754714"/>
                <a:gd name="connsiteX25" fmla="*/ 510179 w 4981983"/>
                <a:gd name="connsiteY25" fmla="*/ 10266188 h 10754714"/>
                <a:gd name="connsiteX26" fmla="*/ 457425 w 4981983"/>
                <a:gd name="connsiteY26" fmla="*/ 10195849 h 10754714"/>
                <a:gd name="connsiteX27" fmla="*/ 369502 w 4981983"/>
                <a:gd name="connsiteY27" fmla="*/ 10072757 h 10754714"/>
                <a:gd name="connsiteX28" fmla="*/ 351917 w 4981983"/>
                <a:gd name="connsiteY28" fmla="*/ 9756234 h 10754714"/>
                <a:gd name="connsiteX29" fmla="*/ 422256 w 4981983"/>
                <a:gd name="connsiteY29" fmla="*/ 9562803 h 10754714"/>
                <a:gd name="connsiteX30" fmla="*/ 422256 w 4981983"/>
                <a:gd name="connsiteY30" fmla="*/ 9527634 h 10754714"/>
                <a:gd name="connsiteX31" fmla="*/ 527763 w 4981983"/>
                <a:gd name="connsiteY31" fmla="*/ 9685895 h 10754714"/>
                <a:gd name="connsiteX32" fmla="*/ 510179 w 4981983"/>
                <a:gd name="connsiteY32" fmla="*/ 9844157 h 10754714"/>
                <a:gd name="connsiteX33" fmla="*/ 492594 w 4981983"/>
                <a:gd name="connsiteY33" fmla="*/ 10002418 h 10754714"/>
                <a:gd name="connsiteX34" fmla="*/ 492594 w 4981983"/>
                <a:gd name="connsiteY34" fmla="*/ 10072757 h 10754714"/>
                <a:gd name="connsiteX35" fmla="*/ 562933 w 4981983"/>
                <a:gd name="connsiteY35" fmla="*/ 10090341 h 10754714"/>
                <a:gd name="connsiteX36" fmla="*/ 615686 w 4981983"/>
                <a:gd name="connsiteY36" fmla="*/ 9844157 h 10754714"/>
                <a:gd name="connsiteX37" fmla="*/ 615686 w 4981983"/>
                <a:gd name="connsiteY37" fmla="*/ 9580388 h 10754714"/>
                <a:gd name="connsiteX38" fmla="*/ 562933 w 4981983"/>
                <a:gd name="connsiteY38" fmla="*/ 9228695 h 10754714"/>
                <a:gd name="connsiteX39" fmla="*/ 527763 w 4981983"/>
                <a:gd name="connsiteY39" fmla="*/ 9000095 h 10754714"/>
                <a:gd name="connsiteX40" fmla="*/ 492594 w 4981983"/>
                <a:gd name="connsiteY40" fmla="*/ 8771495 h 10754714"/>
                <a:gd name="connsiteX41" fmla="*/ 562933 w 4981983"/>
                <a:gd name="connsiteY41" fmla="*/ 8490141 h 10754714"/>
                <a:gd name="connsiteX42" fmla="*/ 502642 w 4981983"/>
                <a:gd name="connsiteY42" fmla="*/ 8128400 h 10754714"/>
                <a:gd name="connsiteX43" fmla="*/ 974382 w 4981983"/>
                <a:gd name="connsiteY43" fmla="*/ 6406581 h 10754714"/>
                <a:gd name="connsiteX44" fmla="*/ 1067405 w 4981983"/>
                <a:gd name="connsiteY44" fmla="*/ 5523365 h 10754714"/>
                <a:gd name="connsiteX45" fmla="*/ 1093998 w 4981983"/>
                <a:gd name="connsiteY45" fmla="*/ 5025719 h 10754714"/>
                <a:gd name="connsiteX46" fmla="*/ 1130115 w 4981983"/>
                <a:gd name="connsiteY46" fmla="*/ 5097781 h 10754714"/>
                <a:gd name="connsiteX47" fmla="*/ 1207423 w 4981983"/>
                <a:gd name="connsiteY47" fmla="*/ 5550695 h 10754714"/>
                <a:gd name="connsiteX48" fmla="*/ 1325236 w 4981983"/>
                <a:gd name="connsiteY48" fmla="*/ 6216246 h 10754714"/>
                <a:gd name="connsiteX49" fmla="*/ 1193086 w 4981983"/>
                <a:gd name="connsiteY49" fmla="*/ 6648629 h 10754714"/>
                <a:gd name="connsiteX50" fmla="*/ 822515 w 4981983"/>
                <a:gd name="connsiteY50" fmla="*/ 7682873 h 10754714"/>
                <a:gd name="connsiteX51" fmla="*/ 698306 w 4981983"/>
                <a:gd name="connsiteY51" fmla="*/ 8704786 h 10754714"/>
                <a:gd name="connsiteX52" fmla="*/ 861871 w 4981983"/>
                <a:gd name="connsiteY52" fmla="*/ 9773818 h 10754714"/>
                <a:gd name="connsiteX53" fmla="*/ 1020133 w 4981983"/>
                <a:gd name="connsiteY53" fmla="*/ 10512372 h 10754714"/>
                <a:gd name="connsiteX54" fmla="*/ 1090471 w 4981983"/>
                <a:gd name="connsiteY54" fmla="*/ 10723388 h 10754714"/>
                <a:gd name="connsiteX55" fmla="*/ 1178394 w 4981983"/>
                <a:gd name="connsiteY55" fmla="*/ 10723388 h 10754714"/>
                <a:gd name="connsiteX56" fmla="*/ 1948698 w 4981983"/>
                <a:gd name="connsiteY56" fmla="*/ 10748788 h 10754714"/>
                <a:gd name="connsiteX57" fmla="*/ 2338979 w 4981983"/>
                <a:gd name="connsiteY57" fmla="*/ 10731203 h 10754714"/>
                <a:gd name="connsiteX58" fmla="*/ 2356563 w 4981983"/>
                <a:gd name="connsiteY58" fmla="*/ 9914495 h 10754714"/>
                <a:gd name="connsiteX59" fmla="*/ 2338979 w 4981983"/>
                <a:gd name="connsiteY59" fmla="*/ 9351788 h 10754714"/>
                <a:gd name="connsiteX60" fmla="*/ 2310160 w 4981983"/>
                <a:gd name="connsiteY60" fmla="*/ 8936107 h 10754714"/>
                <a:gd name="connsiteX61" fmla="*/ 2479656 w 4981983"/>
                <a:gd name="connsiteY61" fmla="*/ 8947341 h 10754714"/>
                <a:gd name="connsiteX62" fmla="*/ 2549994 w 4981983"/>
                <a:gd name="connsiteY62" fmla="*/ 8964926 h 10754714"/>
                <a:gd name="connsiteX63" fmla="*/ 2532410 w 4981983"/>
                <a:gd name="connsiteY63" fmla="*/ 9175941 h 10754714"/>
                <a:gd name="connsiteX64" fmla="*/ 2497240 w 4981983"/>
                <a:gd name="connsiteY64" fmla="*/ 9685895 h 10754714"/>
                <a:gd name="connsiteX65" fmla="*/ 2514825 w 4981983"/>
                <a:gd name="connsiteY65" fmla="*/ 10740972 h 10754714"/>
                <a:gd name="connsiteX66" fmla="*/ 2757590 w 4981983"/>
                <a:gd name="connsiteY66" fmla="*/ 10742438 h 10754714"/>
                <a:gd name="connsiteX67" fmla="*/ 3499563 w 4981983"/>
                <a:gd name="connsiteY67" fmla="*/ 10740972 h 10754714"/>
                <a:gd name="connsiteX68" fmla="*/ 3820483 w 4981983"/>
                <a:gd name="connsiteY68" fmla="*/ 10724853 h 10754714"/>
                <a:gd name="connsiteX69" fmla="*/ 3863467 w 4981983"/>
                <a:gd name="connsiteY69" fmla="*/ 10651095 h 10754714"/>
                <a:gd name="connsiteX70" fmla="*/ 3914756 w 4981983"/>
                <a:gd name="connsiteY70" fmla="*/ 10276934 h 10754714"/>
                <a:gd name="connsiteX71" fmla="*/ 4117956 w 4981983"/>
                <a:gd name="connsiteY71" fmla="*/ 9082645 h 10754714"/>
                <a:gd name="connsiteX72" fmla="*/ 4170011 w 4981983"/>
                <a:gd name="connsiteY72" fmla="*/ 8647566 h 10754714"/>
                <a:gd name="connsiteX73" fmla="*/ 4161486 w 4981983"/>
                <a:gd name="connsiteY73" fmla="*/ 7988815 h 10754714"/>
                <a:gd name="connsiteX74" fmla="*/ 4048340 w 4981983"/>
                <a:gd name="connsiteY74" fmla="*/ 7278630 h 10754714"/>
                <a:gd name="connsiteX75" fmla="*/ 3752447 w 4981983"/>
                <a:gd name="connsiteY75" fmla="*/ 6620032 h 10754714"/>
                <a:gd name="connsiteX76" fmla="*/ 3576297 w 4981983"/>
                <a:gd name="connsiteY76" fmla="*/ 6197379 h 10754714"/>
                <a:gd name="connsiteX77" fmla="*/ 3622656 w 4981983"/>
                <a:gd name="connsiteY77" fmla="*/ 5799695 h 10754714"/>
                <a:gd name="connsiteX78" fmla="*/ 3692994 w 4981983"/>
                <a:gd name="connsiteY78" fmla="*/ 5307326 h 10754714"/>
                <a:gd name="connsiteX79" fmla="*/ 3710579 w 4981983"/>
                <a:gd name="connsiteY79" fmla="*/ 5025972 h 10754714"/>
                <a:gd name="connsiteX80" fmla="*/ 3734304 w 4981983"/>
                <a:gd name="connsiteY80" fmla="*/ 5274111 h 10754714"/>
                <a:gd name="connsiteX81" fmla="*/ 3766752 w 4981983"/>
                <a:gd name="connsiteY81" fmla="*/ 5969680 h 10754714"/>
                <a:gd name="connsiteX82" fmla="*/ 3779452 w 4981983"/>
                <a:gd name="connsiteY82" fmla="*/ 6297438 h 10754714"/>
                <a:gd name="connsiteX83" fmla="*/ 3921594 w 4981983"/>
                <a:gd name="connsiteY83" fmla="*/ 6889941 h 10754714"/>
                <a:gd name="connsiteX84" fmla="*/ 4079856 w 4981983"/>
                <a:gd name="connsiteY84" fmla="*/ 7452649 h 10754714"/>
                <a:gd name="connsiteX85" fmla="*/ 4417591 w 4981983"/>
                <a:gd name="connsiteY85" fmla="*/ 8224698 h 10754714"/>
                <a:gd name="connsiteX86" fmla="*/ 4337935 w 4981983"/>
                <a:gd name="connsiteY86" fmla="*/ 8527032 h 10754714"/>
                <a:gd name="connsiteX87" fmla="*/ 4270177 w 4981983"/>
                <a:gd name="connsiteY87" fmla="*/ 8711945 h 10754714"/>
                <a:gd name="connsiteX88" fmla="*/ 4262676 w 4981983"/>
                <a:gd name="connsiteY88" fmla="*/ 8835424 h 10754714"/>
                <a:gd name="connsiteX89" fmla="*/ 4285709 w 4981983"/>
                <a:gd name="connsiteY89" fmla="*/ 8999839 h 10754714"/>
                <a:gd name="connsiteX90" fmla="*/ 4275630 w 4981983"/>
                <a:gd name="connsiteY90" fmla="*/ 9161008 h 10754714"/>
                <a:gd name="connsiteX91" fmla="*/ 4260150 w 4981983"/>
                <a:gd name="connsiteY91" fmla="*/ 9258595 h 10754714"/>
                <a:gd name="connsiteX92" fmla="*/ 4315050 w 4981983"/>
                <a:gd name="connsiteY92" fmla="*/ 9296877 h 10754714"/>
                <a:gd name="connsiteX93" fmla="*/ 4370955 w 4981983"/>
                <a:gd name="connsiteY93" fmla="*/ 9254814 h 10754714"/>
                <a:gd name="connsiteX94" fmla="*/ 4416743 w 4981983"/>
                <a:gd name="connsiteY94" fmla="*/ 9179910 h 10754714"/>
                <a:gd name="connsiteX95" fmla="*/ 4432268 w 4981983"/>
                <a:gd name="connsiteY95" fmla="*/ 9009063 h 10754714"/>
                <a:gd name="connsiteX96" fmla="*/ 4472430 w 4981983"/>
                <a:gd name="connsiteY96" fmla="*/ 8881777 h 10754714"/>
                <a:gd name="connsiteX97" fmla="*/ 4568712 w 4981983"/>
                <a:gd name="connsiteY97" fmla="*/ 8803648 h 10754714"/>
                <a:gd name="connsiteX98" fmla="*/ 4736775 w 4981983"/>
                <a:gd name="connsiteY98" fmla="*/ 8965943 h 10754714"/>
                <a:gd name="connsiteX99" fmla="*/ 4616605 w 4981983"/>
                <a:gd name="connsiteY99" fmla="*/ 9388144 h 10754714"/>
                <a:gd name="connsiteX100" fmla="*/ 4456047 w 4981983"/>
                <a:gd name="connsiteY100" fmla="*/ 9599160 h 10754714"/>
                <a:gd name="connsiteX101" fmla="*/ 4381796 w 4981983"/>
                <a:gd name="connsiteY101" fmla="*/ 9715307 h 10754714"/>
                <a:gd name="connsiteX102" fmla="*/ 4463665 w 4981983"/>
                <a:gd name="connsiteY102" fmla="*/ 9751115 h 10754714"/>
                <a:gd name="connsiteX103" fmla="*/ 4839240 w 4981983"/>
                <a:gd name="connsiteY103" fmla="*/ 9406112 h 10754714"/>
                <a:gd name="connsiteX104" fmla="*/ 4919657 w 4981983"/>
                <a:gd name="connsiteY104" fmla="*/ 9169971 h 10754714"/>
                <a:gd name="connsiteX105" fmla="*/ 4980071 w 4981983"/>
                <a:gd name="connsiteY105" fmla="*/ 8971549 h 10754714"/>
                <a:gd name="connsiteX106" fmla="*/ 4953488 w 4981983"/>
                <a:gd name="connsiteY106" fmla="*/ 8787763 h 10754714"/>
                <a:gd name="connsiteX107" fmla="*/ 4824201 w 4981983"/>
                <a:gd name="connsiteY107" fmla="*/ 8405010 h 10754714"/>
                <a:gd name="connsiteX108" fmla="*/ 4720438 w 4981983"/>
                <a:gd name="connsiteY108" fmla="*/ 7442321 h 10754714"/>
                <a:gd name="connsiteX109" fmla="*/ 4705086 w 4981983"/>
                <a:gd name="connsiteY109" fmla="*/ 6839978 h 10754714"/>
                <a:gd name="connsiteX110" fmla="*/ 4633144 w 4981983"/>
                <a:gd name="connsiteY110" fmla="*/ 6291786 h 10754714"/>
                <a:gd name="connsiteX111" fmla="*/ 4509423 w 4981983"/>
                <a:gd name="connsiteY111" fmla="*/ 5707864 h 10754714"/>
                <a:gd name="connsiteX112" fmla="*/ 4468950 w 4981983"/>
                <a:gd name="connsiteY112" fmla="*/ 4447075 h 10754714"/>
                <a:gd name="connsiteX113" fmla="*/ 4486334 w 4981983"/>
                <a:gd name="connsiteY113" fmla="*/ 3700756 h 10754714"/>
                <a:gd name="connsiteX114" fmla="*/ 4249079 w 4981983"/>
                <a:gd name="connsiteY114" fmla="*/ 3250383 h 10754714"/>
                <a:gd name="connsiteX115" fmla="*/ 3999320 w 4981983"/>
                <a:gd name="connsiteY115" fmla="*/ 3044455 h 10754714"/>
                <a:gd name="connsiteX116" fmla="*/ 3678324 w 4981983"/>
                <a:gd name="connsiteY116" fmla="*/ 2912933 h 10754714"/>
                <a:gd name="connsiteX117" fmla="*/ 3402429 w 4981983"/>
                <a:gd name="connsiteY117" fmla="*/ 2746113 h 10754714"/>
                <a:gd name="connsiteX118" fmla="*/ 3024779 w 4981983"/>
                <a:gd name="connsiteY118" fmla="*/ 2528957 h 10754714"/>
                <a:gd name="connsiteX119" fmla="*/ 2932566 w 4981983"/>
                <a:gd name="connsiteY119" fmla="*/ 2231809 h 10754714"/>
                <a:gd name="connsiteX120" fmla="*/ 2940426 w 4981983"/>
                <a:gd name="connsiteY120" fmla="*/ 1958709 h 10754714"/>
                <a:gd name="connsiteX121" fmla="*/ 3087631 w 4981983"/>
                <a:gd name="connsiteY121" fmla="*/ 1962420 h 10754714"/>
                <a:gd name="connsiteX122" fmla="*/ 3308412 w 4981983"/>
                <a:gd name="connsiteY122" fmla="*/ 2007437 h 10754714"/>
                <a:gd name="connsiteX123" fmla="*/ 3380634 w 4981983"/>
                <a:gd name="connsiteY123" fmla="*/ 1815438 h 10754714"/>
                <a:gd name="connsiteX124" fmla="*/ 3432360 w 4981983"/>
                <a:gd name="connsiteY124" fmla="*/ 1750548 h 10754714"/>
                <a:gd name="connsiteX125" fmla="*/ 3485784 w 4981983"/>
                <a:gd name="connsiteY125" fmla="*/ 1690329 h 10754714"/>
                <a:gd name="connsiteX126" fmla="*/ 3439004 w 4981983"/>
                <a:gd name="connsiteY126" fmla="*/ 1631133 h 10754714"/>
                <a:gd name="connsiteX127" fmla="*/ 3365938 w 4981983"/>
                <a:gd name="connsiteY127" fmla="*/ 1619405 h 10754714"/>
                <a:gd name="connsiteX128" fmla="*/ 3477932 w 4981983"/>
                <a:gd name="connsiteY128" fmla="*/ 1610647 h 10754714"/>
                <a:gd name="connsiteX129" fmla="*/ 3518349 w 4981983"/>
                <a:gd name="connsiteY129" fmla="*/ 1565149 h 10754714"/>
                <a:gd name="connsiteX130" fmla="*/ 3503574 w 4981983"/>
                <a:gd name="connsiteY130" fmla="*/ 1494543 h 10754714"/>
                <a:gd name="connsiteX131" fmla="*/ 3500145 w 4981983"/>
                <a:gd name="connsiteY131" fmla="*/ 1378545 h 10754714"/>
                <a:gd name="connsiteX132" fmla="*/ 3603161 w 4981983"/>
                <a:gd name="connsiteY132" fmla="*/ 1363631 h 10754714"/>
                <a:gd name="connsiteX133" fmla="*/ 3675904 w 4981983"/>
                <a:gd name="connsiteY133" fmla="*/ 1325671 h 10754714"/>
                <a:gd name="connsiteX134" fmla="*/ 3712134 w 4981983"/>
                <a:gd name="connsiteY134" fmla="*/ 1250378 h 10754714"/>
                <a:gd name="connsiteX135" fmla="*/ 3641346 w 4981983"/>
                <a:gd name="connsiteY135" fmla="*/ 1169402 h 10754714"/>
                <a:gd name="connsiteX136" fmla="*/ 3571294 w 4981983"/>
                <a:gd name="connsiteY136" fmla="*/ 1072201 h 10754714"/>
                <a:gd name="connsiteX137" fmla="*/ 3497984 w 4981983"/>
                <a:gd name="connsiteY137" fmla="*/ 916919 h 10754714"/>
                <a:gd name="connsiteX138" fmla="*/ 3535692 w 4981983"/>
                <a:gd name="connsiteY138" fmla="*/ 753285 h 10754714"/>
                <a:gd name="connsiteX139" fmla="*/ 3540116 w 4981983"/>
                <a:gd name="connsiteY139" fmla="*/ 414462 h 10754714"/>
                <a:gd name="connsiteX140" fmla="*/ 3230480 w 4981983"/>
                <a:gd name="connsiteY140" fmla="*/ 125796 h 10754714"/>
                <a:gd name="connsiteX141" fmla="*/ 2731150 w 4981983"/>
                <a:gd name="connsiteY141" fmla="*/ 9659 h 10754714"/>
                <a:gd name="connsiteX142" fmla="*/ 2127852 w 4981983"/>
                <a:gd name="connsiteY142" fmla="*/ 37014 h 10754714"/>
                <a:gd name="connsiteX143" fmla="*/ 1776271 w 4981983"/>
                <a:gd name="connsiteY143" fmla="*/ 278126 h 10754714"/>
                <a:gd name="connsiteX144" fmla="*/ 1639257 w 4981983"/>
                <a:gd name="connsiteY144" fmla="*/ 602343 h 10754714"/>
                <a:gd name="connsiteX145" fmla="*/ 1628634 w 4981983"/>
                <a:gd name="connsiteY145" fmla="*/ 1121429 h 10754714"/>
                <a:gd name="connsiteX146" fmla="*/ 1852730 w 4981983"/>
                <a:gd name="connsiteY146" fmla="*/ 1530531 h 10754714"/>
                <a:gd name="connsiteX147" fmla="*/ 2061231 w 4981983"/>
                <a:gd name="connsiteY147" fmla="*/ 1763495 h 10754714"/>
                <a:gd name="connsiteX148" fmla="*/ 2082540 w 4981983"/>
                <a:gd name="connsiteY148" fmla="*/ 2078352 h 10754714"/>
                <a:gd name="connsiteX149" fmla="*/ 2004871 w 4981983"/>
                <a:gd name="connsiteY149" fmla="*/ 2423449 h 10754714"/>
                <a:gd name="connsiteX150" fmla="*/ 1562185 w 4981983"/>
                <a:gd name="connsiteY150" fmla="*/ 2723226 h 10754714"/>
                <a:gd name="connsiteX151" fmla="*/ 1139317 w 4981983"/>
                <a:gd name="connsiteY151" fmla="*/ 2931170 h 10754714"/>
                <a:gd name="connsiteX0" fmla="*/ 1139317 w 4980565"/>
                <a:gd name="connsiteY0" fmla="*/ 2931170 h 10754714"/>
                <a:gd name="connsiteX1" fmla="*/ 521192 w 4980565"/>
                <a:gd name="connsiteY1" fmla="*/ 3258731 h 10754714"/>
                <a:gd name="connsiteX2" fmla="*/ 332099 w 4980565"/>
                <a:gd name="connsiteY2" fmla="*/ 4073332 h 10754714"/>
                <a:gd name="connsiteX3" fmla="*/ 354011 w 4980565"/>
                <a:gd name="connsiteY3" fmla="*/ 5051233 h 10754714"/>
                <a:gd name="connsiteX4" fmla="*/ 305583 w 4980565"/>
                <a:gd name="connsiteY4" fmla="*/ 5637805 h 10754714"/>
                <a:gd name="connsiteX5" fmla="*/ 145298 w 4980565"/>
                <a:gd name="connsiteY5" fmla="*/ 6479982 h 10754714"/>
                <a:gd name="connsiteX6" fmla="*/ 95824 w 4980565"/>
                <a:gd name="connsiteY6" fmla="*/ 7343234 h 10754714"/>
                <a:gd name="connsiteX7" fmla="*/ 83682 w 4980565"/>
                <a:gd name="connsiteY7" fmla="*/ 7974605 h 10754714"/>
                <a:gd name="connsiteX8" fmla="*/ 51583 w 4980565"/>
                <a:gd name="connsiteY8" fmla="*/ 8241724 h 10754714"/>
                <a:gd name="connsiteX9" fmla="*/ 51583 w 4980565"/>
                <a:gd name="connsiteY9" fmla="*/ 8511634 h 10754714"/>
                <a:gd name="connsiteX10" fmla="*/ 158486 w 4980565"/>
                <a:gd name="connsiteY10" fmla="*/ 8665988 h 10754714"/>
                <a:gd name="connsiteX11" fmla="*/ 105733 w 4980565"/>
                <a:gd name="connsiteY11" fmla="*/ 8718741 h 10754714"/>
                <a:gd name="connsiteX12" fmla="*/ 193656 w 4980565"/>
                <a:gd name="connsiteY12" fmla="*/ 8789080 h 10754714"/>
                <a:gd name="connsiteX13" fmla="*/ 211240 w 4980565"/>
                <a:gd name="connsiteY13" fmla="*/ 8859418 h 10754714"/>
                <a:gd name="connsiteX14" fmla="*/ 211240 w 4980565"/>
                <a:gd name="connsiteY14" fmla="*/ 8912172 h 10754714"/>
                <a:gd name="connsiteX15" fmla="*/ 158486 w 4980565"/>
                <a:gd name="connsiteY15" fmla="*/ 8982511 h 10754714"/>
                <a:gd name="connsiteX16" fmla="*/ 105733 w 4980565"/>
                <a:gd name="connsiteY16" fmla="*/ 9088018 h 10754714"/>
                <a:gd name="connsiteX17" fmla="*/ 52979 w 4980565"/>
                <a:gd name="connsiteY17" fmla="*/ 9422126 h 10754714"/>
                <a:gd name="connsiteX18" fmla="*/ 225 w 4980565"/>
                <a:gd name="connsiteY18" fmla="*/ 9685895 h 10754714"/>
                <a:gd name="connsiteX19" fmla="*/ 35394 w 4980565"/>
                <a:gd name="connsiteY19" fmla="*/ 9808988 h 10754714"/>
                <a:gd name="connsiteX20" fmla="*/ 70563 w 4980565"/>
                <a:gd name="connsiteY20" fmla="*/ 9967249 h 10754714"/>
                <a:gd name="connsiteX21" fmla="*/ 228825 w 4980565"/>
                <a:gd name="connsiteY21" fmla="*/ 10213434 h 10754714"/>
                <a:gd name="connsiteX22" fmla="*/ 422256 w 4980565"/>
                <a:gd name="connsiteY22" fmla="*/ 10389280 h 10754714"/>
                <a:gd name="connsiteX23" fmla="*/ 527763 w 4980565"/>
                <a:gd name="connsiteY23" fmla="*/ 10406864 h 10754714"/>
                <a:gd name="connsiteX24" fmla="*/ 562933 w 4980565"/>
                <a:gd name="connsiteY24" fmla="*/ 10389280 h 10754714"/>
                <a:gd name="connsiteX25" fmla="*/ 510179 w 4980565"/>
                <a:gd name="connsiteY25" fmla="*/ 10266188 h 10754714"/>
                <a:gd name="connsiteX26" fmla="*/ 457425 w 4980565"/>
                <a:gd name="connsiteY26" fmla="*/ 10195849 h 10754714"/>
                <a:gd name="connsiteX27" fmla="*/ 369502 w 4980565"/>
                <a:gd name="connsiteY27" fmla="*/ 10072757 h 10754714"/>
                <a:gd name="connsiteX28" fmla="*/ 351917 w 4980565"/>
                <a:gd name="connsiteY28" fmla="*/ 9756234 h 10754714"/>
                <a:gd name="connsiteX29" fmla="*/ 422256 w 4980565"/>
                <a:gd name="connsiteY29" fmla="*/ 9562803 h 10754714"/>
                <a:gd name="connsiteX30" fmla="*/ 422256 w 4980565"/>
                <a:gd name="connsiteY30" fmla="*/ 9527634 h 10754714"/>
                <a:gd name="connsiteX31" fmla="*/ 527763 w 4980565"/>
                <a:gd name="connsiteY31" fmla="*/ 9685895 h 10754714"/>
                <a:gd name="connsiteX32" fmla="*/ 510179 w 4980565"/>
                <a:gd name="connsiteY32" fmla="*/ 9844157 h 10754714"/>
                <a:gd name="connsiteX33" fmla="*/ 492594 w 4980565"/>
                <a:gd name="connsiteY33" fmla="*/ 10002418 h 10754714"/>
                <a:gd name="connsiteX34" fmla="*/ 492594 w 4980565"/>
                <a:gd name="connsiteY34" fmla="*/ 10072757 h 10754714"/>
                <a:gd name="connsiteX35" fmla="*/ 562933 w 4980565"/>
                <a:gd name="connsiteY35" fmla="*/ 10090341 h 10754714"/>
                <a:gd name="connsiteX36" fmla="*/ 615686 w 4980565"/>
                <a:gd name="connsiteY36" fmla="*/ 9844157 h 10754714"/>
                <a:gd name="connsiteX37" fmla="*/ 615686 w 4980565"/>
                <a:gd name="connsiteY37" fmla="*/ 9580388 h 10754714"/>
                <a:gd name="connsiteX38" fmla="*/ 562933 w 4980565"/>
                <a:gd name="connsiteY38" fmla="*/ 9228695 h 10754714"/>
                <a:gd name="connsiteX39" fmla="*/ 527763 w 4980565"/>
                <a:gd name="connsiteY39" fmla="*/ 9000095 h 10754714"/>
                <a:gd name="connsiteX40" fmla="*/ 492594 w 4980565"/>
                <a:gd name="connsiteY40" fmla="*/ 8771495 h 10754714"/>
                <a:gd name="connsiteX41" fmla="*/ 562933 w 4980565"/>
                <a:gd name="connsiteY41" fmla="*/ 8490141 h 10754714"/>
                <a:gd name="connsiteX42" fmla="*/ 502642 w 4980565"/>
                <a:gd name="connsiteY42" fmla="*/ 8128400 h 10754714"/>
                <a:gd name="connsiteX43" fmla="*/ 974382 w 4980565"/>
                <a:gd name="connsiteY43" fmla="*/ 6406581 h 10754714"/>
                <a:gd name="connsiteX44" fmla="*/ 1067405 w 4980565"/>
                <a:gd name="connsiteY44" fmla="*/ 5523365 h 10754714"/>
                <a:gd name="connsiteX45" fmla="*/ 1093998 w 4980565"/>
                <a:gd name="connsiteY45" fmla="*/ 5025719 h 10754714"/>
                <a:gd name="connsiteX46" fmla="*/ 1130115 w 4980565"/>
                <a:gd name="connsiteY46" fmla="*/ 5097781 h 10754714"/>
                <a:gd name="connsiteX47" fmla="*/ 1207423 w 4980565"/>
                <a:gd name="connsiteY47" fmla="*/ 5550695 h 10754714"/>
                <a:gd name="connsiteX48" fmla="*/ 1325236 w 4980565"/>
                <a:gd name="connsiteY48" fmla="*/ 6216246 h 10754714"/>
                <a:gd name="connsiteX49" fmla="*/ 1193086 w 4980565"/>
                <a:gd name="connsiteY49" fmla="*/ 6648629 h 10754714"/>
                <a:gd name="connsiteX50" fmla="*/ 822515 w 4980565"/>
                <a:gd name="connsiteY50" fmla="*/ 7682873 h 10754714"/>
                <a:gd name="connsiteX51" fmla="*/ 698306 w 4980565"/>
                <a:gd name="connsiteY51" fmla="*/ 8704786 h 10754714"/>
                <a:gd name="connsiteX52" fmla="*/ 861871 w 4980565"/>
                <a:gd name="connsiteY52" fmla="*/ 9773818 h 10754714"/>
                <a:gd name="connsiteX53" fmla="*/ 1020133 w 4980565"/>
                <a:gd name="connsiteY53" fmla="*/ 10512372 h 10754714"/>
                <a:gd name="connsiteX54" fmla="*/ 1090471 w 4980565"/>
                <a:gd name="connsiteY54" fmla="*/ 10723388 h 10754714"/>
                <a:gd name="connsiteX55" fmla="*/ 1178394 w 4980565"/>
                <a:gd name="connsiteY55" fmla="*/ 10723388 h 10754714"/>
                <a:gd name="connsiteX56" fmla="*/ 1948698 w 4980565"/>
                <a:gd name="connsiteY56" fmla="*/ 10748788 h 10754714"/>
                <a:gd name="connsiteX57" fmla="*/ 2338979 w 4980565"/>
                <a:gd name="connsiteY57" fmla="*/ 10731203 h 10754714"/>
                <a:gd name="connsiteX58" fmla="*/ 2356563 w 4980565"/>
                <a:gd name="connsiteY58" fmla="*/ 9914495 h 10754714"/>
                <a:gd name="connsiteX59" fmla="*/ 2338979 w 4980565"/>
                <a:gd name="connsiteY59" fmla="*/ 9351788 h 10754714"/>
                <a:gd name="connsiteX60" fmla="*/ 2310160 w 4980565"/>
                <a:gd name="connsiteY60" fmla="*/ 8936107 h 10754714"/>
                <a:gd name="connsiteX61" fmla="*/ 2479656 w 4980565"/>
                <a:gd name="connsiteY61" fmla="*/ 8947341 h 10754714"/>
                <a:gd name="connsiteX62" fmla="*/ 2549994 w 4980565"/>
                <a:gd name="connsiteY62" fmla="*/ 8964926 h 10754714"/>
                <a:gd name="connsiteX63" fmla="*/ 2532410 w 4980565"/>
                <a:gd name="connsiteY63" fmla="*/ 9175941 h 10754714"/>
                <a:gd name="connsiteX64" fmla="*/ 2497240 w 4980565"/>
                <a:gd name="connsiteY64" fmla="*/ 9685895 h 10754714"/>
                <a:gd name="connsiteX65" fmla="*/ 2514825 w 4980565"/>
                <a:gd name="connsiteY65" fmla="*/ 10740972 h 10754714"/>
                <a:gd name="connsiteX66" fmla="*/ 2757590 w 4980565"/>
                <a:gd name="connsiteY66" fmla="*/ 10742438 h 10754714"/>
                <a:gd name="connsiteX67" fmla="*/ 3499563 w 4980565"/>
                <a:gd name="connsiteY67" fmla="*/ 10740972 h 10754714"/>
                <a:gd name="connsiteX68" fmla="*/ 3820483 w 4980565"/>
                <a:gd name="connsiteY68" fmla="*/ 10724853 h 10754714"/>
                <a:gd name="connsiteX69" fmla="*/ 3863467 w 4980565"/>
                <a:gd name="connsiteY69" fmla="*/ 10651095 h 10754714"/>
                <a:gd name="connsiteX70" fmla="*/ 3914756 w 4980565"/>
                <a:gd name="connsiteY70" fmla="*/ 10276934 h 10754714"/>
                <a:gd name="connsiteX71" fmla="*/ 4117956 w 4980565"/>
                <a:gd name="connsiteY71" fmla="*/ 9082645 h 10754714"/>
                <a:gd name="connsiteX72" fmla="*/ 4170011 w 4980565"/>
                <a:gd name="connsiteY72" fmla="*/ 8647566 h 10754714"/>
                <a:gd name="connsiteX73" fmla="*/ 4161486 w 4980565"/>
                <a:gd name="connsiteY73" fmla="*/ 7988815 h 10754714"/>
                <a:gd name="connsiteX74" fmla="*/ 4048340 w 4980565"/>
                <a:gd name="connsiteY74" fmla="*/ 7278630 h 10754714"/>
                <a:gd name="connsiteX75" fmla="*/ 3752447 w 4980565"/>
                <a:gd name="connsiteY75" fmla="*/ 6620032 h 10754714"/>
                <a:gd name="connsiteX76" fmla="*/ 3576297 w 4980565"/>
                <a:gd name="connsiteY76" fmla="*/ 6197379 h 10754714"/>
                <a:gd name="connsiteX77" fmla="*/ 3622656 w 4980565"/>
                <a:gd name="connsiteY77" fmla="*/ 5799695 h 10754714"/>
                <a:gd name="connsiteX78" fmla="*/ 3692994 w 4980565"/>
                <a:gd name="connsiteY78" fmla="*/ 5307326 h 10754714"/>
                <a:gd name="connsiteX79" fmla="*/ 3710579 w 4980565"/>
                <a:gd name="connsiteY79" fmla="*/ 5025972 h 10754714"/>
                <a:gd name="connsiteX80" fmla="*/ 3734304 w 4980565"/>
                <a:gd name="connsiteY80" fmla="*/ 5274111 h 10754714"/>
                <a:gd name="connsiteX81" fmla="*/ 3766752 w 4980565"/>
                <a:gd name="connsiteY81" fmla="*/ 5969680 h 10754714"/>
                <a:gd name="connsiteX82" fmla="*/ 3779452 w 4980565"/>
                <a:gd name="connsiteY82" fmla="*/ 6297438 h 10754714"/>
                <a:gd name="connsiteX83" fmla="*/ 3921594 w 4980565"/>
                <a:gd name="connsiteY83" fmla="*/ 6889941 h 10754714"/>
                <a:gd name="connsiteX84" fmla="*/ 4079856 w 4980565"/>
                <a:gd name="connsiteY84" fmla="*/ 7452649 h 10754714"/>
                <a:gd name="connsiteX85" fmla="*/ 4417591 w 4980565"/>
                <a:gd name="connsiteY85" fmla="*/ 8224698 h 10754714"/>
                <a:gd name="connsiteX86" fmla="*/ 4337935 w 4980565"/>
                <a:gd name="connsiteY86" fmla="*/ 8527032 h 10754714"/>
                <a:gd name="connsiteX87" fmla="*/ 4270177 w 4980565"/>
                <a:gd name="connsiteY87" fmla="*/ 8711945 h 10754714"/>
                <a:gd name="connsiteX88" fmla="*/ 4262676 w 4980565"/>
                <a:gd name="connsiteY88" fmla="*/ 8835424 h 10754714"/>
                <a:gd name="connsiteX89" fmla="*/ 4285709 w 4980565"/>
                <a:gd name="connsiteY89" fmla="*/ 8999839 h 10754714"/>
                <a:gd name="connsiteX90" fmla="*/ 4275630 w 4980565"/>
                <a:gd name="connsiteY90" fmla="*/ 9161008 h 10754714"/>
                <a:gd name="connsiteX91" fmla="*/ 4260150 w 4980565"/>
                <a:gd name="connsiteY91" fmla="*/ 9258595 h 10754714"/>
                <a:gd name="connsiteX92" fmla="*/ 4315050 w 4980565"/>
                <a:gd name="connsiteY92" fmla="*/ 9296877 h 10754714"/>
                <a:gd name="connsiteX93" fmla="*/ 4370955 w 4980565"/>
                <a:gd name="connsiteY93" fmla="*/ 9254814 h 10754714"/>
                <a:gd name="connsiteX94" fmla="*/ 4416743 w 4980565"/>
                <a:gd name="connsiteY94" fmla="*/ 9179910 h 10754714"/>
                <a:gd name="connsiteX95" fmla="*/ 4432268 w 4980565"/>
                <a:gd name="connsiteY95" fmla="*/ 9009063 h 10754714"/>
                <a:gd name="connsiteX96" fmla="*/ 4472430 w 4980565"/>
                <a:gd name="connsiteY96" fmla="*/ 8881777 h 10754714"/>
                <a:gd name="connsiteX97" fmla="*/ 4568712 w 4980565"/>
                <a:gd name="connsiteY97" fmla="*/ 8803648 h 10754714"/>
                <a:gd name="connsiteX98" fmla="*/ 4736775 w 4980565"/>
                <a:gd name="connsiteY98" fmla="*/ 8965943 h 10754714"/>
                <a:gd name="connsiteX99" fmla="*/ 4616605 w 4980565"/>
                <a:gd name="connsiteY99" fmla="*/ 9388144 h 10754714"/>
                <a:gd name="connsiteX100" fmla="*/ 4456047 w 4980565"/>
                <a:gd name="connsiteY100" fmla="*/ 9599160 h 10754714"/>
                <a:gd name="connsiteX101" fmla="*/ 4381796 w 4980565"/>
                <a:gd name="connsiteY101" fmla="*/ 9715307 h 10754714"/>
                <a:gd name="connsiteX102" fmla="*/ 4463665 w 4980565"/>
                <a:gd name="connsiteY102" fmla="*/ 9751115 h 10754714"/>
                <a:gd name="connsiteX103" fmla="*/ 4839240 w 4980565"/>
                <a:gd name="connsiteY103" fmla="*/ 9406112 h 10754714"/>
                <a:gd name="connsiteX104" fmla="*/ 4942103 w 4980565"/>
                <a:gd name="connsiteY104" fmla="*/ 9177107 h 10754714"/>
                <a:gd name="connsiteX105" fmla="*/ 4980071 w 4980565"/>
                <a:gd name="connsiteY105" fmla="*/ 8971549 h 10754714"/>
                <a:gd name="connsiteX106" fmla="*/ 4953488 w 4980565"/>
                <a:gd name="connsiteY106" fmla="*/ 8787763 h 10754714"/>
                <a:gd name="connsiteX107" fmla="*/ 4824201 w 4980565"/>
                <a:gd name="connsiteY107" fmla="*/ 8405010 h 10754714"/>
                <a:gd name="connsiteX108" fmla="*/ 4720438 w 4980565"/>
                <a:gd name="connsiteY108" fmla="*/ 7442321 h 10754714"/>
                <a:gd name="connsiteX109" fmla="*/ 4705086 w 4980565"/>
                <a:gd name="connsiteY109" fmla="*/ 6839978 h 10754714"/>
                <a:gd name="connsiteX110" fmla="*/ 4633144 w 4980565"/>
                <a:gd name="connsiteY110" fmla="*/ 6291786 h 10754714"/>
                <a:gd name="connsiteX111" fmla="*/ 4509423 w 4980565"/>
                <a:gd name="connsiteY111" fmla="*/ 5707864 h 10754714"/>
                <a:gd name="connsiteX112" fmla="*/ 4468950 w 4980565"/>
                <a:gd name="connsiteY112" fmla="*/ 4447075 h 10754714"/>
                <a:gd name="connsiteX113" fmla="*/ 4486334 w 4980565"/>
                <a:gd name="connsiteY113" fmla="*/ 3700756 h 10754714"/>
                <a:gd name="connsiteX114" fmla="*/ 4249079 w 4980565"/>
                <a:gd name="connsiteY114" fmla="*/ 3250383 h 10754714"/>
                <a:gd name="connsiteX115" fmla="*/ 3999320 w 4980565"/>
                <a:gd name="connsiteY115" fmla="*/ 3044455 h 10754714"/>
                <a:gd name="connsiteX116" fmla="*/ 3678324 w 4980565"/>
                <a:gd name="connsiteY116" fmla="*/ 2912933 h 10754714"/>
                <a:gd name="connsiteX117" fmla="*/ 3402429 w 4980565"/>
                <a:gd name="connsiteY117" fmla="*/ 2746113 h 10754714"/>
                <a:gd name="connsiteX118" fmla="*/ 3024779 w 4980565"/>
                <a:gd name="connsiteY118" fmla="*/ 2528957 h 10754714"/>
                <a:gd name="connsiteX119" fmla="*/ 2932566 w 4980565"/>
                <a:gd name="connsiteY119" fmla="*/ 2231809 h 10754714"/>
                <a:gd name="connsiteX120" fmla="*/ 2940426 w 4980565"/>
                <a:gd name="connsiteY120" fmla="*/ 1958709 h 10754714"/>
                <a:gd name="connsiteX121" fmla="*/ 3087631 w 4980565"/>
                <a:gd name="connsiteY121" fmla="*/ 1962420 h 10754714"/>
                <a:gd name="connsiteX122" fmla="*/ 3308412 w 4980565"/>
                <a:gd name="connsiteY122" fmla="*/ 2007437 h 10754714"/>
                <a:gd name="connsiteX123" fmla="*/ 3380634 w 4980565"/>
                <a:gd name="connsiteY123" fmla="*/ 1815438 h 10754714"/>
                <a:gd name="connsiteX124" fmla="*/ 3432360 w 4980565"/>
                <a:gd name="connsiteY124" fmla="*/ 1750548 h 10754714"/>
                <a:gd name="connsiteX125" fmla="*/ 3485784 w 4980565"/>
                <a:gd name="connsiteY125" fmla="*/ 1690329 h 10754714"/>
                <a:gd name="connsiteX126" fmla="*/ 3439004 w 4980565"/>
                <a:gd name="connsiteY126" fmla="*/ 1631133 h 10754714"/>
                <a:gd name="connsiteX127" fmla="*/ 3365938 w 4980565"/>
                <a:gd name="connsiteY127" fmla="*/ 1619405 h 10754714"/>
                <a:gd name="connsiteX128" fmla="*/ 3477932 w 4980565"/>
                <a:gd name="connsiteY128" fmla="*/ 1610647 h 10754714"/>
                <a:gd name="connsiteX129" fmla="*/ 3518349 w 4980565"/>
                <a:gd name="connsiteY129" fmla="*/ 1565149 h 10754714"/>
                <a:gd name="connsiteX130" fmla="*/ 3503574 w 4980565"/>
                <a:gd name="connsiteY130" fmla="*/ 1494543 h 10754714"/>
                <a:gd name="connsiteX131" fmla="*/ 3500145 w 4980565"/>
                <a:gd name="connsiteY131" fmla="*/ 1378545 h 10754714"/>
                <a:gd name="connsiteX132" fmla="*/ 3603161 w 4980565"/>
                <a:gd name="connsiteY132" fmla="*/ 1363631 h 10754714"/>
                <a:gd name="connsiteX133" fmla="*/ 3675904 w 4980565"/>
                <a:gd name="connsiteY133" fmla="*/ 1325671 h 10754714"/>
                <a:gd name="connsiteX134" fmla="*/ 3712134 w 4980565"/>
                <a:gd name="connsiteY134" fmla="*/ 1250378 h 10754714"/>
                <a:gd name="connsiteX135" fmla="*/ 3641346 w 4980565"/>
                <a:gd name="connsiteY135" fmla="*/ 1169402 h 10754714"/>
                <a:gd name="connsiteX136" fmla="*/ 3571294 w 4980565"/>
                <a:gd name="connsiteY136" fmla="*/ 1072201 h 10754714"/>
                <a:gd name="connsiteX137" fmla="*/ 3497984 w 4980565"/>
                <a:gd name="connsiteY137" fmla="*/ 916919 h 10754714"/>
                <a:gd name="connsiteX138" fmla="*/ 3535692 w 4980565"/>
                <a:gd name="connsiteY138" fmla="*/ 753285 h 10754714"/>
                <a:gd name="connsiteX139" fmla="*/ 3540116 w 4980565"/>
                <a:gd name="connsiteY139" fmla="*/ 414462 h 10754714"/>
                <a:gd name="connsiteX140" fmla="*/ 3230480 w 4980565"/>
                <a:gd name="connsiteY140" fmla="*/ 125796 h 10754714"/>
                <a:gd name="connsiteX141" fmla="*/ 2731150 w 4980565"/>
                <a:gd name="connsiteY141" fmla="*/ 9659 h 10754714"/>
                <a:gd name="connsiteX142" fmla="*/ 2127852 w 4980565"/>
                <a:gd name="connsiteY142" fmla="*/ 37014 h 10754714"/>
                <a:gd name="connsiteX143" fmla="*/ 1776271 w 4980565"/>
                <a:gd name="connsiteY143" fmla="*/ 278126 h 10754714"/>
                <a:gd name="connsiteX144" fmla="*/ 1639257 w 4980565"/>
                <a:gd name="connsiteY144" fmla="*/ 602343 h 10754714"/>
                <a:gd name="connsiteX145" fmla="*/ 1628634 w 4980565"/>
                <a:gd name="connsiteY145" fmla="*/ 1121429 h 10754714"/>
                <a:gd name="connsiteX146" fmla="*/ 1852730 w 4980565"/>
                <a:gd name="connsiteY146" fmla="*/ 1530531 h 10754714"/>
                <a:gd name="connsiteX147" fmla="*/ 2061231 w 4980565"/>
                <a:gd name="connsiteY147" fmla="*/ 1763495 h 10754714"/>
                <a:gd name="connsiteX148" fmla="*/ 2082540 w 4980565"/>
                <a:gd name="connsiteY148" fmla="*/ 2078352 h 10754714"/>
                <a:gd name="connsiteX149" fmla="*/ 2004871 w 4980565"/>
                <a:gd name="connsiteY149" fmla="*/ 2423449 h 10754714"/>
                <a:gd name="connsiteX150" fmla="*/ 1562185 w 4980565"/>
                <a:gd name="connsiteY150" fmla="*/ 2723226 h 10754714"/>
                <a:gd name="connsiteX151" fmla="*/ 1139317 w 4980565"/>
                <a:gd name="connsiteY151" fmla="*/ 2931170 h 10754714"/>
                <a:gd name="connsiteX0" fmla="*/ 1139317 w 4980565"/>
                <a:gd name="connsiteY0" fmla="*/ 2931170 h 10754714"/>
                <a:gd name="connsiteX1" fmla="*/ 521192 w 4980565"/>
                <a:gd name="connsiteY1" fmla="*/ 3258731 h 10754714"/>
                <a:gd name="connsiteX2" fmla="*/ 332099 w 4980565"/>
                <a:gd name="connsiteY2" fmla="*/ 4073332 h 10754714"/>
                <a:gd name="connsiteX3" fmla="*/ 354011 w 4980565"/>
                <a:gd name="connsiteY3" fmla="*/ 5051233 h 10754714"/>
                <a:gd name="connsiteX4" fmla="*/ 305583 w 4980565"/>
                <a:gd name="connsiteY4" fmla="*/ 5637805 h 10754714"/>
                <a:gd name="connsiteX5" fmla="*/ 145298 w 4980565"/>
                <a:gd name="connsiteY5" fmla="*/ 6479982 h 10754714"/>
                <a:gd name="connsiteX6" fmla="*/ 95824 w 4980565"/>
                <a:gd name="connsiteY6" fmla="*/ 7343234 h 10754714"/>
                <a:gd name="connsiteX7" fmla="*/ 83682 w 4980565"/>
                <a:gd name="connsiteY7" fmla="*/ 7974605 h 10754714"/>
                <a:gd name="connsiteX8" fmla="*/ 51583 w 4980565"/>
                <a:gd name="connsiteY8" fmla="*/ 8241724 h 10754714"/>
                <a:gd name="connsiteX9" fmla="*/ 51583 w 4980565"/>
                <a:gd name="connsiteY9" fmla="*/ 8511634 h 10754714"/>
                <a:gd name="connsiteX10" fmla="*/ 158486 w 4980565"/>
                <a:gd name="connsiteY10" fmla="*/ 8665988 h 10754714"/>
                <a:gd name="connsiteX11" fmla="*/ 105733 w 4980565"/>
                <a:gd name="connsiteY11" fmla="*/ 8718741 h 10754714"/>
                <a:gd name="connsiteX12" fmla="*/ 193656 w 4980565"/>
                <a:gd name="connsiteY12" fmla="*/ 8789080 h 10754714"/>
                <a:gd name="connsiteX13" fmla="*/ 211240 w 4980565"/>
                <a:gd name="connsiteY13" fmla="*/ 8859418 h 10754714"/>
                <a:gd name="connsiteX14" fmla="*/ 211240 w 4980565"/>
                <a:gd name="connsiteY14" fmla="*/ 8912172 h 10754714"/>
                <a:gd name="connsiteX15" fmla="*/ 158486 w 4980565"/>
                <a:gd name="connsiteY15" fmla="*/ 8982511 h 10754714"/>
                <a:gd name="connsiteX16" fmla="*/ 105733 w 4980565"/>
                <a:gd name="connsiteY16" fmla="*/ 9088018 h 10754714"/>
                <a:gd name="connsiteX17" fmla="*/ 52979 w 4980565"/>
                <a:gd name="connsiteY17" fmla="*/ 9422126 h 10754714"/>
                <a:gd name="connsiteX18" fmla="*/ 225 w 4980565"/>
                <a:gd name="connsiteY18" fmla="*/ 9685895 h 10754714"/>
                <a:gd name="connsiteX19" fmla="*/ 35394 w 4980565"/>
                <a:gd name="connsiteY19" fmla="*/ 9808988 h 10754714"/>
                <a:gd name="connsiteX20" fmla="*/ 70563 w 4980565"/>
                <a:gd name="connsiteY20" fmla="*/ 9967249 h 10754714"/>
                <a:gd name="connsiteX21" fmla="*/ 228825 w 4980565"/>
                <a:gd name="connsiteY21" fmla="*/ 10213434 h 10754714"/>
                <a:gd name="connsiteX22" fmla="*/ 422256 w 4980565"/>
                <a:gd name="connsiteY22" fmla="*/ 10389280 h 10754714"/>
                <a:gd name="connsiteX23" fmla="*/ 527763 w 4980565"/>
                <a:gd name="connsiteY23" fmla="*/ 10406864 h 10754714"/>
                <a:gd name="connsiteX24" fmla="*/ 562933 w 4980565"/>
                <a:gd name="connsiteY24" fmla="*/ 10389280 h 10754714"/>
                <a:gd name="connsiteX25" fmla="*/ 510179 w 4980565"/>
                <a:gd name="connsiteY25" fmla="*/ 10266188 h 10754714"/>
                <a:gd name="connsiteX26" fmla="*/ 457425 w 4980565"/>
                <a:gd name="connsiteY26" fmla="*/ 10195849 h 10754714"/>
                <a:gd name="connsiteX27" fmla="*/ 369502 w 4980565"/>
                <a:gd name="connsiteY27" fmla="*/ 10072757 h 10754714"/>
                <a:gd name="connsiteX28" fmla="*/ 351917 w 4980565"/>
                <a:gd name="connsiteY28" fmla="*/ 9756234 h 10754714"/>
                <a:gd name="connsiteX29" fmla="*/ 422256 w 4980565"/>
                <a:gd name="connsiteY29" fmla="*/ 9562803 h 10754714"/>
                <a:gd name="connsiteX30" fmla="*/ 422256 w 4980565"/>
                <a:gd name="connsiteY30" fmla="*/ 9527634 h 10754714"/>
                <a:gd name="connsiteX31" fmla="*/ 527763 w 4980565"/>
                <a:gd name="connsiteY31" fmla="*/ 9685895 h 10754714"/>
                <a:gd name="connsiteX32" fmla="*/ 510179 w 4980565"/>
                <a:gd name="connsiteY32" fmla="*/ 9844157 h 10754714"/>
                <a:gd name="connsiteX33" fmla="*/ 492594 w 4980565"/>
                <a:gd name="connsiteY33" fmla="*/ 10002418 h 10754714"/>
                <a:gd name="connsiteX34" fmla="*/ 492594 w 4980565"/>
                <a:gd name="connsiteY34" fmla="*/ 10072757 h 10754714"/>
                <a:gd name="connsiteX35" fmla="*/ 562933 w 4980565"/>
                <a:gd name="connsiteY35" fmla="*/ 10090341 h 10754714"/>
                <a:gd name="connsiteX36" fmla="*/ 615686 w 4980565"/>
                <a:gd name="connsiteY36" fmla="*/ 9844157 h 10754714"/>
                <a:gd name="connsiteX37" fmla="*/ 615686 w 4980565"/>
                <a:gd name="connsiteY37" fmla="*/ 9580388 h 10754714"/>
                <a:gd name="connsiteX38" fmla="*/ 562933 w 4980565"/>
                <a:gd name="connsiteY38" fmla="*/ 9228695 h 10754714"/>
                <a:gd name="connsiteX39" fmla="*/ 527763 w 4980565"/>
                <a:gd name="connsiteY39" fmla="*/ 9000095 h 10754714"/>
                <a:gd name="connsiteX40" fmla="*/ 492594 w 4980565"/>
                <a:gd name="connsiteY40" fmla="*/ 8771495 h 10754714"/>
                <a:gd name="connsiteX41" fmla="*/ 562933 w 4980565"/>
                <a:gd name="connsiteY41" fmla="*/ 8490141 h 10754714"/>
                <a:gd name="connsiteX42" fmla="*/ 502642 w 4980565"/>
                <a:gd name="connsiteY42" fmla="*/ 8128400 h 10754714"/>
                <a:gd name="connsiteX43" fmla="*/ 974382 w 4980565"/>
                <a:gd name="connsiteY43" fmla="*/ 6406581 h 10754714"/>
                <a:gd name="connsiteX44" fmla="*/ 1067405 w 4980565"/>
                <a:gd name="connsiteY44" fmla="*/ 5523365 h 10754714"/>
                <a:gd name="connsiteX45" fmla="*/ 1093998 w 4980565"/>
                <a:gd name="connsiteY45" fmla="*/ 5025719 h 10754714"/>
                <a:gd name="connsiteX46" fmla="*/ 1130115 w 4980565"/>
                <a:gd name="connsiteY46" fmla="*/ 5097781 h 10754714"/>
                <a:gd name="connsiteX47" fmla="*/ 1207423 w 4980565"/>
                <a:gd name="connsiteY47" fmla="*/ 5550695 h 10754714"/>
                <a:gd name="connsiteX48" fmla="*/ 1325236 w 4980565"/>
                <a:gd name="connsiteY48" fmla="*/ 6216246 h 10754714"/>
                <a:gd name="connsiteX49" fmla="*/ 1193086 w 4980565"/>
                <a:gd name="connsiteY49" fmla="*/ 6648629 h 10754714"/>
                <a:gd name="connsiteX50" fmla="*/ 822515 w 4980565"/>
                <a:gd name="connsiteY50" fmla="*/ 7682873 h 10754714"/>
                <a:gd name="connsiteX51" fmla="*/ 698306 w 4980565"/>
                <a:gd name="connsiteY51" fmla="*/ 8704786 h 10754714"/>
                <a:gd name="connsiteX52" fmla="*/ 861871 w 4980565"/>
                <a:gd name="connsiteY52" fmla="*/ 9773818 h 10754714"/>
                <a:gd name="connsiteX53" fmla="*/ 1020133 w 4980565"/>
                <a:gd name="connsiteY53" fmla="*/ 10512372 h 10754714"/>
                <a:gd name="connsiteX54" fmla="*/ 1090471 w 4980565"/>
                <a:gd name="connsiteY54" fmla="*/ 10723388 h 10754714"/>
                <a:gd name="connsiteX55" fmla="*/ 1178394 w 4980565"/>
                <a:gd name="connsiteY55" fmla="*/ 10723388 h 10754714"/>
                <a:gd name="connsiteX56" fmla="*/ 1948698 w 4980565"/>
                <a:gd name="connsiteY56" fmla="*/ 10748788 h 10754714"/>
                <a:gd name="connsiteX57" fmla="*/ 2338979 w 4980565"/>
                <a:gd name="connsiteY57" fmla="*/ 10731203 h 10754714"/>
                <a:gd name="connsiteX58" fmla="*/ 2356563 w 4980565"/>
                <a:gd name="connsiteY58" fmla="*/ 9914495 h 10754714"/>
                <a:gd name="connsiteX59" fmla="*/ 2338979 w 4980565"/>
                <a:gd name="connsiteY59" fmla="*/ 9351788 h 10754714"/>
                <a:gd name="connsiteX60" fmla="*/ 2310160 w 4980565"/>
                <a:gd name="connsiteY60" fmla="*/ 8936107 h 10754714"/>
                <a:gd name="connsiteX61" fmla="*/ 2479656 w 4980565"/>
                <a:gd name="connsiteY61" fmla="*/ 8947341 h 10754714"/>
                <a:gd name="connsiteX62" fmla="*/ 2549994 w 4980565"/>
                <a:gd name="connsiteY62" fmla="*/ 8964926 h 10754714"/>
                <a:gd name="connsiteX63" fmla="*/ 2532410 w 4980565"/>
                <a:gd name="connsiteY63" fmla="*/ 9175941 h 10754714"/>
                <a:gd name="connsiteX64" fmla="*/ 2497240 w 4980565"/>
                <a:gd name="connsiteY64" fmla="*/ 9685895 h 10754714"/>
                <a:gd name="connsiteX65" fmla="*/ 2514825 w 4980565"/>
                <a:gd name="connsiteY65" fmla="*/ 10740972 h 10754714"/>
                <a:gd name="connsiteX66" fmla="*/ 2757590 w 4980565"/>
                <a:gd name="connsiteY66" fmla="*/ 10742438 h 10754714"/>
                <a:gd name="connsiteX67" fmla="*/ 3499563 w 4980565"/>
                <a:gd name="connsiteY67" fmla="*/ 10740972 h 10754714"/>
                <a:gd name="connsiteX68" fmla="*/ 3820483 w 4980565"/>
                <a:gd name="connsiteY68" fmla="*/ 10724853 h 10754714"/>
                <a:gd name="connsiteX69" fmla="*/ 3863467 w 4980565"/>
                <a:gd name="connsiteY69" fmla="*/ 10651095 h 10754714"/>
                <a:gd name="connsiteX70" fmla="*/ 3914756 w 4980565"/>
                <a:gd name="connsiteY70" fmla="*/ 10276934 h 10754714"/>
                <a:gd name="connsiteX71" fmla="*/ 4117956 w 4980565"/>
                <a:gd name="connsiteY71" fmla="*/ 9082645 h 10754714"/>
                <a:gd name="connsiteX72" fmla="*/ 4170011 w 4980565"/>
                <a:gd name="connsiteY72" fmla="*/ 8647566 h 10754714"/>
                <a:gd name="connsiteX73" fmla="*/ 4161486 w 4980565"/>
                <a:gd name="connsiteY73" fmla="*/ 7988815 h 10754714"/>
                <a:gd name="connsiteX74" fmla="*/ 4048340 w 4980565"/>
                <a:gd name="connsiteY74" fmla="*/ 7278630 h 10754714"/>
                <a:gd name="connsiteX75" fmla="*/ 3752447 w 4980565"/>
                <a:gd name="connsiteY75" fmla="*/ 6620032 h 10754714"/>
                <a:gd name="connsiteX76" fmla="*/ 3576297 w 4980565"/>
                <a:gd name="connsiteY76" fmla="*/ 6197379 h 10754714"/>
                <a:gd name="connsiteX77" fmla="*/ 3622656 w 4980565"/>
                <a:gd name="connsiteY77" fmla="*/ 5799695 h 10754714"/>
                <a:gd name="connsiteX78" fmla="*/ 3692994 w 4980565"/>
                <a:gd name="connsiteY78" fmla="*/ 5307326 h 10754714"/>
                <a:gd name="connsiteX79" fmla="*/ 3710579 w 4980565"/>
                <a:gd name="connsiteY79" fmla="*/ 5025972 h 10754714"/>
                <a:gd name="connsiteX80" fmla="*/ 3734304 w 4980565"/>
                <a:gd name="connsiteY80" fmla="*/ 5274111 h 10754714"/>
                <a:gd name="connsiteX81" fmla="*/ 3766752 w 4980565"/>
                <a:gd name="connsiteY81" fmla="*/ 5969680 h 10754714"/>
                <a:gd name="connsiteX82" fmla="*/ 3779452 w 4980565"/>
                <a:gd name="connsiteY82" fmla="*/ 6297438 h 10754714"/>
                <a:gd name="connsiteX83" fmla="*/ 3921594 w 4980565"/>
                <a:gd name="connsiteY83" fmla="*/ 6889941 h 10754714"/>
                <a:gd name="connsiteX84" fmla="*/ 4079856 w 4980565"/>
                <a:gd name="connsiteY84" fmla="*/ 7452649 h 10754714"/>
                <a:gd name="connsiteX85" fmla="*/ 4417591 w 4980565"/>
                <a:gd name="connsiteY85" fmla="*/ 8224698 h 10754714"/>
                <a:gd name="connsiteX86" fmla="*/ 4337935 w 4980565"/>
                <a:gd name="connsiteY86" fmla="*/ 8527032 h 10754714"/>
                <a:gd name="connsiteX87" fmla="*/ 4270177 w 4980565"/>
                <a:gd name="connsiteY87" fmla="*/ 8711945 h 10754714"/>
                <a:gd name="connsiteX88" fmla="*/ 4262676 w 4980565"/>
                <a:gd name="connsiteY88" fmla="*/ 8835424 h 10754714"/>
                <a:gd name="connsiteX89" fmla="*/ 4285709 w 4980565"/>
                <a:gd name="connsiteY89" fmla="*/ 8999839 h 10754714"/>
                <a:gd name="connsiteX90" fmla="*/ 4275630 w 4980565"/>
                <a:gd name="connsiteY90" fmla="*/ 9161008 h 10754714"/>
                <a:gd name="connsiteX91" fmla="*/ 4260150 w 4980565"/>
                <a:gd name="connsiteY91" fmla="*/ 9258595 h 10754714"/>
                <a:gd name="connsiteX92" fmla="*/ 4315050 w 4980565"/>
                <a:gd name="connsiteY92" fmla="*/ 9296877 h 10754714"/>
                <a:gd name="connsiteX93" fmla="*/ 4370955 w 4980565"/>
                <a:gd name="connsiteY93" fmla="*/ 9254814 h 10754714"/>
                <a:gd name="connsiteX94" fmla="*/ 4421731 w 4980565"/>
                <a:gd name="connsiteY94" fmla="*/ 9156124 h 10754714"/>
                <a:gd name="connsiteX95" fmla="*/ 4432268 w 4980565"/>
                <a:gd name="connsiteY95" fmla="*/ 9009063 h 10754714"/>
                <a:gd name="connsiteX96" fmla="*/ 4472430 w 4980565"/>
                <a:gd name="connsiteY96" fmla="*/ 8881777 h 10754714"/>
                <a:gd name="connsiteX97" fmla="*/ 4568712 w 4980565"/>
                <a:gd name="connsiteY97" fmla="*/ 8803648 h 10754714"/>
                <a:gd name="connsiteX98" fmla="*/ 4736775 w 4980565"/>
                <a:gd name="connsiteY98" fmla="*/ 8965943 h 10754714"/>
                <a:gd name="connsiteX99" fmla="*/ 4616605 w 4980565"/>
                <a:gd name="connsiteY99" fmla="*/ 9388144 h 10754714"/>
                <a:gd name="connsiteX100" fmla="*/ 4456047 w 4980565"/>
                <a:gd name="connsiteY100" fmla="*/ 9599160 h 10754714"/>
                <a:gd name="connsiteX101" fmla="*/ 4381796 w 4980565"/>
                <a:gd name="connsiteY101" fmla="*/ 9715307 h 10754714"/>
                <a:gd name="connsiteX102" fmla="*/ 4463665 w 4980565"/>
                <a:gd name="connsiteY102" fmla="*/ 9751115 h 10754714"/>
                <a:gd name="connsiteX103" fmla="*/ 4839240 w 4980565"/>
                <a:gd name="connsiteY103" fmla="*/ 9406112 h 10754714"/>
                <a:gd name="connsiteX104" fmla="*/ 4942103 w 4980565"/>
                <a:gd name="connsiteY104" fmla="*/ 9177107 h 10754714"/>
                <a:gd name="connsiteX105" fmla="*/ 4980071 w 4980565"/>
                <a:gd name="connsiteY105" fmla="*/ 8971549 h 10754714"/>
                <a:gd name="connsiteX106" fmla="*/ 4953488 w 4980565"/>
                <a:gd name="connsiteY106" fmla="*/ 8787763 h 10754714"/>
                <a:gd name="connsiteX107" fmla="*/ 4824201 w 4980565"/>
                <a:gd name="connsiteY107" fmla="*/ 8405010 h 10754714"/>
                <a:gd name="connsiteX108" fmla="*/ 4720438 w 4980565"/>
                <a:gd name="connsiteY108" fmla="*/ 7442321 h 10754714"/>
                <a:gd name="connsiteX109" fmla="*/ 4705086 w 4980565"/>
                <a:gd name="connsiteY109" fmla="*/ 6839978 h 10754714"/>
                <a:gd name="connsiteX110" fmla="*/ 4633144 w 4980565"/>
                <a:gd name="connsiteY110" fmla="*/ 6291786 h 10754714"/>
                <a:gd name="connsiteX111" fmla="*/ 4509423 w 4980565"/>
                <a:gd name="connsiteY111" fmla="*/ 5707864 h 10754714"/>
                <a:gd name="connsiteX112" fmla="*/ 4468950 w 4980565"/>
                <a:gd name="connsiteY112" fmla="*/ 4447075 h 10754714"/>
                <a:gd name="connsiteX113" fmla="*/ 4486334 w 4980565"/>
                <a:gd name="connsiteY113" fmla="*/ 3700756 h 10754714"/>
                <a:gd name="connsiteX114" fmla="*/ 4249079 w 4980565"/>
                <a:gd name="connsiteY114" fmla="*/ 3250383 h 10754714"/>
                <a:gd name="connsiteX115" fmla="*/ 3999320 w 4980565"/>
                <a:gd name="connsiteY115" fmla="*/ 3044455 h 10754714"/>
                <a:gd name="connsiteX116" fmla="*/ 3678324 w 4980565"/>
                <a:gd name="connsiteY116" fmla="*/ 2912933 h 10754714"/>
                <a:gd name="connsiteX117" fmla="*/ 3402429 w 4980565"/>
                <a:gd name="connsiteY117" fmla="*/ 2746113 h 10754714"/>
                <a:gd name="connsiteX118" fmla="*/ 3024779 w 4980565"/>
                <a:gd name="connsiteY118" fmla="*/ 2528957 h 10754714"/>
                <a:gd name="connsiteX119" fmla="*/ 2932566 w 4980565"/>
                <a:gd name="connsiteY119" fmla="*/ 2231809 h 10754714"/>
                <a:gd name="connsiteX120" fmla="*/ 2940426 w 4980565"/>
                <a:gd name="connsiteY120" fmla="*/ 1958709 h 10754714"/>
                <a:gd name="connsiteX121" fmla="*/ 3087631 w 4980565"/>
                <a:gd name="connsiteY121" fmla="*/ 1962420 h 10754714"/>
                <a:gd name="connsiteX122" fmla="*/ 3308412 w 4980565"/>
                <a:gd name="connsiteY122" fmla="*/ 2007437 h 10754714"/>
                <a:gd name="connsiteX123" fmla="*/ 3380634 w 4980565"/>
                <a:gd name="connsiteY123" fmla="*/ 1815438 h 10754714"/>
                <a:gd name="connsiteX124" fmla="*/ 3432360 w 4980565"/>
                <a:gd name="connsiteY124" fmla="*/ 1750548 h 10754714"/>
                <a:gd name="connsiteX125" fmla="*/ 3485784 w 4980565"/>
                <a:gd name="connsiteY125" fmla="*/ 1690329 h 10754714"/>
                <a:gd name="connsiteX126" fmla="*/ 3439004 w 4980565"/>
                <a:gd name="connsiteY126" fmla="*/ 1631133 h 10754714"/>
                <a:gd name="connsiteX127" fmla="*/ 3365938 w 4980565"/>
                <a:gd name="connsiteY127" fmla="*/ 1619405 h 10754714"/>
                <a:gd name="connsiteX128" fmla="*/ 3477932 w 4980565"/>
                <a:gd name="connsiteY128" fmla="*/ 1610647 h 10754714"/>
                <a:gd name="connsiteX129" fmla="*/ 3518349 w 4980565"/>
                <a:gd name="connsiteY129" fmla="*/ 1565149 h 10754714"/>
                <a:gd name="connsiteX130" fmla="*/ 3503574 w 4980565"/>
                <a:gd name="connsiteY130" fmla="*/ 1494543 h 10754714"/>
                <a:gd name="connsiteX131" fmla="*/ 3500145 w 4980565"/>
                <a:gd name="connsiteY131" fmla="*/ 1378545 h 10754714"/>
                <a:gd name="connsiteX132" fmla="*/ 3603161 w 4980565"/>
                <a:gd name="connsiteY132" fmla="*/ 1363631 h 10754714"/>
                <a:gd name="connsiteX133" fmla="*/ 3675904 w 4980565"/>
                <a:gd name="connsiteY133" fmla="*/ 1325671 h 10754714"/>
                <a:gd name="connsiteX134" fmla="*/ 3712134 w 4980565"/>
                <a:gd name="connsiteY134" fmla="*/ 1250378 h 10754714"/>
                <a:gd name="connsiteX135" fmla="*/ 3641346 w 4980565"/>
                <a:gd name="connsiteY135" fmla="*/ 1169402 h 10754714"/>
                <a:gd name="connsiteX136" fmla="*/ 3571294 w 4980565"/>
                <a:gd name="connsiteY136" fmla="*/ 1072201 h 10754714"/>
                <a:gd name="connsiteX137" fmla="*/ 3497984 w 4980565"/>
                <a:gd name="connsiteY137" fmla="*/ 916919 h 10754714"/>
                <a:gd name="connsiteX138" fmla="*/ 3535692 w 4980565"/>
                <a:gd name="connsiteY138" fmla="*/ 753285 h 10754714"/>
                <a:gd name="connsiteX139" fmla="*/ 3540116 w 4980565"/>
                <a:gd name="connsiteY139" fmla="*/ 414462 h 10754714"/>
                <a:gd name="connsiteX140" fmla="*/ 3230480 w 4980565"/>
                <a:gd name="connsiteY140" fmla="*/ 125796 h 10754714"/>
                <a:gd name="connsiteX141" fmla="*/ 2731150 w 4980565"/>
                <a:gd name="connsiteY141" fmla="*/ 9659 h 10754714"/>
                <a:gd name="connsiteX142" fmla="*/ 2127852 w 4980565"/>
                <a:gd name="connsiteY142" fmla="*/ 37014 h 10754714"/>
                <a:gd name="connsiteX143" fmla="*/ 1776271 w 4980565"/>
                <a:gd name="connsiteY143" fmla="*/ 278126 h 10754714"/>
                <a:gd name="connsiteX144" fmla="*/ 1639257 w 4980565"/>
                <a:gd name="connsiteY144" fmla="*/ 602343 h 10754714"/>
                <a:gd name="connsiteX145" fmla="*/ 1628634 w 4980565"/>
                <a:gd name="connsiteY145" fmla="*/ 1121429 h 10754714"/>
                <a:gd name="connsiteX146" fmla="*/ 1852730 w 4980565"/>
                <a:gd name="connsiteY146" fmla="*/ 1530531 h 10754714"/>
                <a:gd name="connsiteX147" fmla="*/ 2061231 w 4980565"/>
                <a:gd name="connsiteY147" fmla="*/ 1763495 h 10754714"/>
                <a:gd name="connsiteX148" fmla="*/ 2082540 w 4980565"/>
                <a:gd name="connsiteY148" fmla="*/ 2078352 h 10754714"/>
                <a:gd name="connsiteX149" fmla="*/ 2004871 w 4980565"/>
                <a:gd name="connsiteY149" fmla="*/ 2423449 h 10754714"/>
                <a:gd name="connsiteX150" fmla="*/ 1562185 w 4980565"/>
                <a:gd name="connsiteY150" fmla="*/ 2723226 h 10754714"/>
                <a:gd name="connsiteX151" fmla="*/ 1139317 w 4980565"/>
                <a:gd name="connsiteY151" fmla="*/ 2931170 h 10754714"/>
                <a:gd name="connsiteX0" fmla="*/ 1139317 w 4980565"/>
                <a:gd name="connsiteY0" fmla="*/ 2931170 h 10754714"/>
                <a:gd name="connsiteX1" fmla="*/ 521192 w 4980565"/>
                <a:gd name="connsiteY1" fmla="*/ 3258731 h 10754714"/>
                <a:gd name="connsiteX2" fmla="*/ 332099 w 4980565"/>
                <a:gd name="connsiteY2" fmla="*/ 4073332 h 10754714"/>
                <a:gd name="connsiteX3" fmla="*/ 354011 w 4980565"/>
                <a:gd name="connsiteY3" fmla="*/ 5051233 h 10754714"/>
                <a:gd name="connsiteX4" fmla="*/ 305583 w 4980565"/>
                <a:gd name="connsiteY4" fmla="*/ 5637805 h 10754714"/>
                <a:gd name="connsiteX5" fmla="*/ 145298 w 4980565"/>
                <a:gd name="connsiteY5" fmla="*/ 6479982 h 10754714"/>
                <a:gd name="connsiteX6" fmla="*/ 95824 w 4980565"/>
                <a:gd name="connsiteY6" fmla="*/ 7343234 h 10754714"/>
                <a:gd name="connsiteX7" fmla="*/ 83682 w 4980565"/>
                <a:gd name="connsiteY7" fmla="*/ 7974605 h 10754714"/>
                <a:gd name="connsiteX8" fmla="*/ 51583 w 4980565"/>
                <a:gd name="connsiteY8" fmla="*/ 8241724 h 10754714"/>
                <a:gd name="connsiteX9" fmla="*/ 51583 w 4980565"/>
                <a:gd name="connsiteY9" fmla="*/ 8511634 h 10754714"/>
                <a:gd name="connsiteX10" fmla="*/ 158486 w 4980565"/>
                <a:gd name="connsiteY10" fmla="*/ 8665988 h 10754714"/>
                <a:gd name="connsiteX11" fmla="*/ 105733 w 4980565"/>
                <a:gd name="connsiteY11" fmla="*/ 8718741 h 10754714"/>
                <a:gd name="connsiteX12" fmla="*/ 193656 w 4980565"/>
                <a:gd name="connsiteY12" fmla="*/ 8789080 h 10754714"/>
                <a:gd name="connsiteX13" fmla="*/ 211240 w 4980565"/>
                <a:gd name="connsiteY13" fmla="*/ 8859418 h 10754714"/>
                <a:gd name="connsiteX14" fmla="*/ 211240 w 4980565"/>
                <a:gd name="connsiteY14" fmla="*/ 8912172 h 10754714"/>
                <a:gd name="connsiteX15" fmla="*/ 158486 w 4980565"/>
                <a:gd name="connsiteY15" fmla="*/ 8982511 h 10754714"/>
                <a:gd name="connsiteX16" fmla="*/ 105733 w 4980565"/>
                <a:gd name="connsiteY16" fmla="*/ 9088018 h 10754714"/>
                <a:gd name="connsiteX17" fmla="*/ 52979 w 4980565"/>
                <a:gd name="connsiteY17" fmla="*/ 9422126 h 10754714"/>
                <a:gd name="connsiteX18" fmla="*/ 225 w 4980565"/>
                <a:gd name="connsiteY18" fmla="*/ 9685895 h 10754714"/>
                <a:gd name="connsiteX19" fmla="*/ 35394 w 4980565"/>
                <a:gd name="connsiteY19" fmla="*/ 9808988 h 10754714"/>
                <a:gd name="connsiteX20" fmla="*/ 70563 w 4980565"/>
                <a:gd name="connsiteY20" fmla="*/ 9967249 h 10754714"/>
                <a:gd name="connsiteX21" fmla="*/ 228825 w 4980565"/>
                <a:gd name="connsiteY21" fmla="*/ 10213434 h 10754714"/>
                <a:gd name="connsiteX22" fmla="*/ 422256 w 4980565"/>
                <a:gd name="connsiteY22" fmla="*/ 10389280 h 10754714"/>
                <a:gd name="connsiteX23" fmla="*/ 527763 w 4980565"/>
                <a:gd name="connsiteY23" fmla="*/ 10406864 h 10754714"/>
                <a:gd name="connsiteX24" fmla="*/ 562933 w 4980565"/>
                <a:gd name="connsiteY24" fmla="*/ 10389280 h 10754714"/>
                <a:gd name="connsiteX25" fmla="*/ 510179 w 4980565"/>
                <a:gd name="connsiteY25" fmla="*/ 10266188 h 10754714"/>
                <a:gd name="connsiteX26" fmla="*/ 457425 w 4980565"/>
                <a:gd name="connsiteY26" fmla="*/ 10195849 h 10754714"/>
                <a:gd name="connsiteX27" fmla="*/ 369502 w 4980565"/>
                <a:gd name="connsiteY27" fmla="*/ 10072757 h 10754714"/>
                <a:gd name="connsiteX28" fmla="*/ 351917 w 4980565"/>
                <a:gd name="connsiteY28" fmla="*/ 9756234 h 10754714"/>
                <a:gd name="connsiteX29" fmla="*/ 422256 w 4980565"/>
                <a:gd name="connsiteY29" fmla="*/ 9562803 h 10754714"/>
                <a:gd name="connsiteX30" fmla="*/ 422256 w 4980565"/>
                <a:gd name="connsiteY30" fmla="*/ 9527634 h 10754714"/>
                <a:gd name="connsiteX31" fmla="*/ 527763 w 4980565"/>
                <a:gd name="connsiteY31" fmla="*/ 9685895 h 10754714"/>
                <a:gd name="connsiteX32" fmla="*/ 510179 w 4980565"/>
                <a:gd name="connsiteY32" fmla="*/ 9844157 h 10754714"/>
                <a:gd name="connsiteX33" fmla="*/ 492594 w 4980565"/>
                <a:gd name="connsiteY33" fmla="*/ 10002418 h 10754714"/>
                <a:gd name="connsiteX34" fmla="*/ 492594 w 4980565"/>
                <a:gd name="connsiteY34" fmla="*/ 10072757 h 10754714"/>
                <a:gd name="connsiteX35" fmla="*/ 562933 w 4980565"/>
                <a:gd name="connsiteY35" fmla="*/ 10090341 h 10754714"/>
                <a:gd name="connsiteX36" fmla="*/ 615686 w 4980565"/>
                <a:gd name="connsiteY36" fmla="*/ 9844157 h 10754714"/>
                <a:gd name="connsiteX37" fmla="*/ 615686 w 4980565"/>
                <a:gd name="connsiteY37" fmla="*/ 9580388 h 10754714"/>
                <a:gd name="connsiteX38" fmla="*/ 562933 w 4980565"/>
                <a:gd name="connsiteY38" fmla="*/ 9228695 h 10754714"/>
                <a:gd name="connsiteX39" fmla="*/ 527763 w 4980565"/>
                <a:gd name="connsiteY39" fmla="*/ 9000095 h 10754714"/>
                <a:gd name="connsiteX40" fmla="*/ 492594 w 4980565"/>
                <a:gd name="connsiteY40" fmla="*/ 8771495 h 10754714"/>
                <a:gd name="connsiteX41" fmla="*/ 562933 w 4980565"/>
                <a:gd name="connsiteY41" fmla="*/ 8490141 h 10754714"/>
                <a:gd name="connsiteX42" fmla="*/ 502642 w 4980565"/>
                <a:gd name="connsiteY42" fmla="*/ 8128400 h 10754714"/>
                <a:gd name="connsiteX43" fmla="*/ 974382 w 4980565"/>
                <a:gd name="connsiteY43" fmla="*/ 6406581 h 10754714"/>
                <a:gd name="connsiteX44" fmla="*/ 1067405 w 4980565"/>
                <a:gd name="connsiteY44" fmla="*/ 5523365 h 10754714"/>
                <a:gd name="connsiteX45" fmla="*/ 1093998 w 4980565"/>
                <a:gd name="connsiteY45" fmla="*/ 5025719 h 10754714"/>
                <a:gd name="connsiteX46" fmla="*/ 1130115 w 4980565"/>
                <a:gd name="connsiteY46" fmla="*/ 5097781 h 10754714"/>
                <a:gd name="connsiteX47" fmla="*/ 1207423 w 4980565"/>
                <a:gd name="connsiteY47" fmla="*/ 5550695 h 10754714"/>
                <a:gd name="connsiteX48" fmla="*/ 1325236 w 4980565"/>
                <a:gd name="connsiteY48" fmla="*/ 6216246 h 10754714"/>
                <a:gd name="connsiteX49" fmla="*/ 1193086 w 4980565"/>
                <a:gd name="connsiteY49" fmla="*/ 6648629 h 10754714"/>
                <a:gd name="connsiteX50" fmla="*/ 822515 w 4980565"/>
                <a:gd name="connsiteY50" fmla="*/ 7682873 h 10754714"/>
                <a:gd name="connsiteX51" fmla="*/ 698306 w 4980565"/>
                <a:gd name="connsiteY51" fmla="*/ 8704786 h 10754714"/>
                <a:gd name="connsiteX52" fmla="*/ 861871 w 4980565"/>
                <a:gd name="connsiteY52" fmla="*/ 9773818 h 10754714"/>
                <a:gd name="connsiteX53" fmla="*/ 1020133 w 4980565"/>
                <a:gd name="connsiteY53" fmla="*/ 10512372 h 10754714"/>
                <a:gd name="connsiteX54" fmla="*/ 1090471 w 4980565"/>
                <a:gd name="connsiteY54" fmla="*/ 10723388 h 10754714"/>
                <a:gd name="connsiteX55" fmla="*/ 1178394 w 4980565"/>
                <a:gd name="connsiteY55" fmla="*/ 10723388 h 10754714"/>
                <a:gd name="connsiteX56" fmla="*/ 1948698 w 4980565"/>
                <a:gd name="connsiteY56" fmla="*/ 10748788 h 10754714"/>
                <a:gd name="connsiteX57" fmla="*/ 2338979 w 4980565"/>
                <a:gd name="connsiteY57" fmla="*/ 10731203 h 10754714"/>
                <a:gd name="connsiteX58" fmla="*/ 2356563 w 4980565"/>
                <a:gd name="connsiteY58" fmla="*/ 9914495 h 10754714"/>
                <a:gd name="connsiteX59" fmla="*/ 2338979 w 4980565"/>
                <a:gd name="connsiteY59" fmla="*/ 9351788 h 10754714"/>
                <a:gd name="connsiteX60" fmla="*/ 2310160 w 4980565"/>
                <a:gd name="connsiteY60" fmla="*/ 8936107 h 10754714"/>
                <a:gd name="connsiteX61" fmla="*/ 2479656 w 4980565"/>
                <a:gd name="connsiteY61" fmla="*/ 8947341 h 10754714"/>
                <a:gd name="connsiteX62" fmla="*/ 2549994 w 4980565"/>
                <a:gd name="connsiteY62" fmla="*/ 8964926 h 10754714"/>
                <a:gd name="connsiteX63" fmla="*/ 2532410 w 4980565"/>
                <a:gd name="connsiteY63" fmla="*/ 9175941 h 10754714"/>
                <a:gd name="connsiteX64" fmla="*/ 2497240 w 4980565"/>
                <a:gd name="connsiteY64" fmla="*/ 9685895 h 10754714"/>
                <a:gd name="connsiteX65" fmla="*/ 2514825 w 4980565"/>
                <a:gd name="connsiteY65" fmla="*/ 10740972 h 10754714"/>
                <a:gd name="connsiteX66" fmla="*/ 2757590 w 4980565"/>
                <a:gd name="connsiteY66" fmla="*/ 10742438 h 10754714"/>
                <a:gd name="connsiteX67" fmla="*/ 3499563 w 4980565"/>
                <a:gd name="connsiteY67" fmla="*/ 10740972 h 10754714"/>
                <a:gd name="connsiteX68" fmla="*/ 3820483 w 4980565"/>
                <a:gd name="connsiteY68" fmla="*/ 10724853 h 10754714"/>
                <a:gd name="connsiteX69" fmla="*/ 3863467 w 4980565"/>
                <a:gd name="connsiteY69" fmla="*/ 10651095 h 10754714"/>
                <a:gd name="connsiteX70" fmla="*/ 3914756 w 4980565"/>
                <a:gd name="connsiteY70" fmla="*/ 10276934 h 10754714"/>
                <a:gd name="connsiteX71" fmla="*/ 4117956 w 4980565"/>
                <a:gd name="connsiteY71" fmla="*/ 9082645 h 10754714"/>
                <a:gd name="connsiteX72" fmla="*/ 4170011 w 4980565"/>
                <a:gd name="connsiteY72" fmla="*/ 8647566 h 10754714"/>
                <a:gd name="connsiteX73" fmla="*/ 4161486 w 4980565"/>
                <a:gd name="connsiteY73" fmla="*/ 7988815 h 10754714"/>
                <a:gd name="connsiteX74" fmla="*/ 4048340 w 4980565"/>
                <a:gd name="connsiteY74" fmla="*/ 7278630 h 10754714"/>
                <a:gd name="connsiteX75" fmla="*/ 3752447 w 4980565"/>
                <a:gd name="connsiteY75" fmla="*/ 6620032 h 10754714"/>
                <a:gd name="connsiteX76" fmla="*/ 3576297 w 4980565"/>
                <a:gd name="connsiteY76" fmla="*/ 6197379 h 10754714"/>
                <a:gd name="connsiteX77" fmla="*/ 3622656 w 4980565"/>
                <a:gd name="connsiteY77" fmla="*/ 5799695 h 10754714"/>
                <a:gd name="connsiteX78" fmla="*/ 3692994 w 4980565"/>
                <a:gd name="connsiteY78" fmla="*/ 5307326 h 10754714"/>
                <a:gd name="connsiteX79" fmla="*/ 3710579 w 4980565"/>
                <a:gd name="connsiteY79" fmla="*/ 5025972 h 10754714"/>
                <a:gd name="connsiteX80" fmla="*/ 3734304 w 4980565"/>
                <a:gd name="connsiteY80" fmla="*/ 5274111 h 10754714"/>
                <a:gd name="connsiteX81" fmla="*/ 3766752 w 4980565"/>
                <a:gd name="connsiteY81" fmla="*/ 5969680 h 10754714"/>
                <a:gd name="connsiteX82" fmla="*/ 3779452 w 4980565"/>
                <a:gd name="connsiteY82" fmla="*/ 6297438 h 10754714"/>
                <a:gd name="connsiteX83" fmla="*/ 3921594 w 4980565"/>
                <a:gd name="connsiteY83" fmla="*/ 6889941 h 10754714"/>
                <a:gd name="connsiteX84" fmla="*/ 4079856 w 4980565"/>
                <a:gd name="connsiteY84" fmla="*/ 7452649 h 10754714"/>
                <a:gd name="connsiteX85" fmla="*/ 4417591 w 4980565"/>
                <a:gd name="connsiteY85" fmla="*/ 8224698 h 10754714"/>
                <a:gd name="connsiteX86" fmla="*/ 4337935 w 4980565"/>
                <a:gd name="connsiteY86" fmla="*/ 8527032 h 10754714"/>
                <a:gd name="connsiteX87" fmla="*/ 4270177 w 4980565"/>
                <a:gd name="connsiteY87" fmla="*/ 8711945 h 10754714"/>
                <a:gd name="connsiteX88" fmla="*/ 4262676 w 4980565"/>
                <a:gd name="connsiteY88" fmla="*/ 8835424 h 10754714"/>
                <a:gd name="connsiteX89" fmla="*/ 4285709 w 4980565"/>
                <a:gd name="connsiteY89" fmla="*/ 8999839 h 10754714"/>
                <a:gd name="connsiteX90" fmla="*/ 4275630 w 4980565"/>
                <a:gd name="connsiteY90" fmla="*/ 9161008 h 10754714"/>
                <a:gd name="connsiteX91" fmla="*/ 4260150 w 4980565"/>
                <a:gd name="connsiteY91" fmla="*/ 9258595 h 10754714"/>
                <a:gd name="connsiteX92" fmla="*/ 4315050 w 4980565"/>
                <a:gd name="connsiteY92" fmla="*/ 9296877 h 10754714"/>
                <a:gd name="connsiteX93" fmla="*/ 4370955 w 4980565"/>
                <a:gd name="connsiteY93" fmla="*/ 9254814 h 10754714"/>
                <a:gd name="connsiteX94" fmla="*/ 4421731 w 4980565"/>
                <a:gd name="connsiteY94" fmla="*/ 9156124 h 10754714"/>
                <a:gd name="connsiteX95" fmla="*/ 4432268 w 4980565"/>
                <a:gd name="connsiteY95" fmla="*/ 9009063 h 10754714"/>
                <a:gd name="connsiteX96" fmla="*/ 4472430 w 4980565"/>
                <a:gd name="connsiteY96" fmla="*/ 8881777 h 10754714"/>
                <a:gd name="connsiteX97" fmla="*/ 4568712 w 4980565"/>
                <a:gd name="connsiteY97" fmla="*/ 8803648 h 10754714"/>
                <a:gd name="connsiteX98" fmla="*/ 4736775 w 4980565"/>
                <a:gd name="connsiteY98" fmla="*/ 8965943 h 10754714"/>
                <a:gd name="connsiteX99" fmla="*/ 4649027 w 4980565"/>
                <a:gd name="connsiteY99" fmla="*/ 9309649 h 10754714"/>
                <a:gd name="connsiteX100" fmla="*/ 4456047 w 4980565"/>
                <a:gd name="connsiteY100" fmla="*/ 9599160 h 10754714"/>
                <a:gd name="connsiteX101" fmla="*/ 4381796 w 4980565"/>
                <a:gd name="connsiteY101" fmla="*/ 9715307 h 10754714"/>
                <a:gd name="connsiteX102" fmla="*/ 4463665 w 4980565"/>
                <a:gd name="connsiteY102" fmla="*/ 9751115 h 10754714"/>
                <a:gd name="connsiteX103" fmla="*/ 4839240 w 4980565"/>
                <a:gd name="connsiteY103" fmla="*/ 9406112 h 10754714"/>
                <a:gd name="connsiteX104" fmla="*/ 4942103 w 4980565"/>
                <a:gd name="connsiteY104" fmla="*/ 9177107 h 10754714"/>
                <a:gd name="connsiteX105" fmla="*/ 4980071 w 4980565"/>
                <a:gd name="connsiteY105" fmla="*/ 8971549 h 10754714"/>
                <a:gd name="connsiteX106" fmla="*/ 4953488 w 4980565"/>
                <a:gd name="connsiteY106" fmla="*/ 8787763 h 10754714"/>
                <a:gd name="connsiteX107" fmla="*/ 4824201 w 4980565"/>
                <a:gd name="connsiteY107" fmla="*/ 8405010 h 10754714"/>
                <a:gd name="connsiteX108" fmla="*/ 4720438 w 4980565"/>
                <a:gd name="connsiteY108" fmla="*/ 7442321 h 10754714"/>
                <a:gd name="connsiteX109" fmla="*/ 4705086 w 4980565"/>
                <a:gd name="connsiteY109" fmla="*/ 6839978 h 10754714"/>
                <a:gd name="connsiteX110" fmla="*/ 4633144 w 4980565"/>
                <a:gd name="connsiteY110" fmla="*/ 6291786 h 10754714"/>
                <a:gd name="connsiteX111" fmla="*/ 4509423 w 4980565"/>
                <a:gd name="connsiteY111" fmla="*/ 5707864 h 10754714"/>
                <a:gd name="connsiteX112" fmla="*/ 4468950 w 4980565"/>
                <a:gd name="connsiteY112" fmla="*/ 4447075 h 10754714"/>
                <a:gd name="connsiteX113" fmla="*/ 4486334 w 4980565"/>
                <a:gd name="connsiteY113" fmla="*/ 3700756 h 10754714"/>
                <a:gd name="connsiteX114" fmla="*/ 4249079 w 4980565"/>
                <a:gd name="connsiteY114" fmla="*/ 3250383 h 10754714"/>
                <a:gd name="connsiteX115" fmla="*/ 3999320 w 4980565"/>
                <a:gd name="connsiteY115" fmla="*/ 3044455 h 10754714"/>
                <a:gd name="connsiteX116" fmla="*/ 3678324 w 4980565"/>
                <a:gd name="connsiteY116" fmla="*/ 2912933 h 10754714"/>
                <a:gd name="connsiteX117" fmla="*/ 3402429 w 4980565"/>
                <a:gd name="connsiteY117" fmla="*/ 2746113 h 10754714"/>
                <a:gd name="connsiteX118" fmla="*/ 3024779 w 4980565"/>
                <a:gd name="connsiteY118" fmla="*/ 2528957 h 10754714"/>
                <a:gd name="connsiteX119" fmla="*/ 2932566 w 4980565"/>
                <a:gd name="connsiteY119" fmla="*/ 2231809 h 10754714"/>
                <a:gd name="connsiteX120" fmla="*/ 2940426 w 4980565"/>
                <a:gd name="connsiteY120" fmla="*/ 1958709 h 10754714"/>
                <a:gd name="connsiteX121" fmla="*/ 3087631 w 4980565"/>
                <a:gd name="connsiteY121" fmla="*/ 1962420 h 10754714"/>
                <a:gd name="connsiteX122" fmla="*/ 3308412 w 4980565"/>
                <a:gd name="connsiteY122" fmla="*/ 2007437 h 10754714"/>
                <a:gd name="connsiteX123" fmla="*/ 3380634 w 4980565"/>
                <a:gd name="connsiteY123" fmla="*/ 1815438 h 10754714"/>
                <a:gd name="connsiteX124" fmla="*/ 3432360 w 4980565"/>
                <a:gd name="connsiteY124" fmla="*/ 1750548 h 10754714"/>
                <a:gd name="connsiteX125" fmla="*/ 3485784 w 4980565"/>
                <a:gd name="connsiteY125" fmla="*/ 1690329 h 10754714"/>
                <a:gd name="connsiteX126" fmla="*/ 3439004 w 4980565"/>
                <a:gd name="connsiteY126" fmla="*/ 1631133 h 10754714"/>
                <a:gd name="connsiteX127" fmla="*/ 3365938 w 4980565"/>
                <a:gd name="connsiteY127" fmla="*/ 1619405 h 10754714"/>
                <a:gd name="connsiteX128" fmla="*/ 3477932 w 4980565"/>
                <a:gd name="connsiteY128" fmla="*/ 1610647 h 10754714"/>
                <a:gd name="connsiteX129" fmla="*/ 3518349 w 4980565"/>
                <a:gd name="connsiteY129" fmla="*/ 1565149 h 10754714"/>
                <a:gd name="connsiteX130" fmla="*/ 3503574 w 4980565"/>
                <a:gd name="connsiteY130" fmla="*/ 1494543 h 10754714"/>
                <a:gd name="connsiteX131" fmla="*/ 3500145 w 4980565"/>
                <a:gd name="connsiteY131" fmla="*/ 1378545 h 10754714"/>
                <a:gd name="connsiteX132" fmla="*/ 3603161 w 4980565"/>
                <a:gd name="connsiteY132" fmla="*/ 1363631 h 10754714"/>
                <a:gd name="connsiteX133" fmla="*/ 3675904 w 4980565"/>
                <a:gd name="connsiteY133" fmla="*/ 1325671 h 10754714"/>
                <a:gd name="connsiteX134" fmla="*/ 3712134 w 4980565"/>
                <a:gd name="connsiteY134" fmla="*/ 1250378 h 10754714"/>
                <a:gd name="connsiteX135" fmla="*/ 3641346 w 4980565"/>
                <a:gd name="connsiteY135" fmla="*/ 1169402 h 10754714"/>
                <a:gd name="connsiteX136" fmla="*/ 3571294 w 4980565"/>
                <a:gd name="connsiteY136" fmla="*/ 1072201 h 10754714"/>
                <a:gd name="connsiteX137" fmla="*/ 3497984 w 4980565"/>
                <a:gd name="connsiteY137" fmla="*/ 916919 h 10754714"/>
                <a:gd name="connsiteX138" fmla="*/ 3535692 w 4980565"/>
                <a:gd name="connsiteY138" fmla="*/ 753285 h 10754714"/>
                <a:gd name="connsiteX139" fmla="*/ 3540116 w 4980565"/>
                <a:gd name="connsiteY139" fmla="*/ 414462 h 10754714"/>
                <a:gd name="connsiteX140" fmla="*/ 3230480 w 4980565"/>
                <a:gd name="connsiteY140" fmla="*/ 125796 h 10754714"/>
                <a:gd name="connsiteX141" fmla="*/ 2731150 w 4980565"/>
                <a:gd name="connsiteY141" fmla="*/ 9659 h 10754714"/>
                <a:gd name="connsiteX142" fmla="*/ 2127852 w 4980565"/>
                <a:gd name="connsiteY142" fmla="*/ 37014 h 10754714"/>
                <a:gd name="connsiteX143" fmla="*/ 1776271 w 4980565"/>
                <a:gd name="connsiteY143" fmla="*/ 278126 h 10754714"/>
                <a:gd name="connsiteX144" fmla="*/ 1639257 w 4980565"/>
                <a:gd name="connsiteY144" fmla="*/ 602343 h 10754714"/>
                <a:gd name="connsiteX145" fmla="*/ 1628634 w 4980565"/>
                <a:gd name="connsiteY145" fmla="*/ 1121429 h 10754714"/>
                <a:gd name="connsiteX146" fmla="*/ 1852730 w 4980565"/>
                <a:gd name="connsiteY146" fmla="*/ 1530531 h 10754714"/>
                <a:gd name="connsiteX147" fmla="*/ 2061231 w 4980565"/>
                <a:gd name="connsiteY147" fmla="*/ 1763495 h 10754714"/>
                <a:gd name="connsiteX148" fmla="*/ 2082540 w 4980565"/>
                <a:gd name="connsiteY148" fmla="*/ 2078352 h 10754714"/>
                <a:gd name="connsiteX149" fmla="*/ 2004871 w 4980565"/>
                <a:gd name="connsiteY149" fmla="*/ 2423449 h 10754714"/>
                <a:gd name="connsiteX150" fmla="*/ 1562185 w 4980565"/>
                <a:gd name="connsiteY150" fmla="*/ 2723226 h 10754714"/>
                <a:gd name="connsiteX151" fmla="*/ 1139317 w 4980565"/>
                <a:gd name="connsiteY151" fmla="*/ 2931170 h 10754714"/>
                <a:gd name="connsiteX0" fmla="*/ 1139317 w 4980565"/>
                <a:gd name="connsiteY0" fmla="*/ 2931170 h 10754714"/>
                <a:gd name="connsiteX1" fmla="*/ 521192 w 4980565"/>
                <a:gd name="connsiteY1" fmla="*/ 3258731 h 10754714"/>
                <a:gd name="connsiteX2" fmla="*/ 332099 w 4980565"/>
                <a:gd name="connsiteY2" fmla="*/ 4073332 h 10754714"/>
                <a:gd name="connsiteX3" fmla="*/ 354011 w 4980565"/>
                <a:gd name="connsiteY3" fmla="*/ 5051233 h 10754714"/>
                <a:gd name="connsiteX4" fmla="*/ 305583 w 4980565"/>
                <a:gd name="connsiteY4" fmla="*/ 5637805 h 10754714"/>
                <a:gd name="connsiteX5" fmla="*/ 145298 w 4980565"/>
                <a:gd name="connsiteY5" fmla="*/ 6479982 h 10754714"/>
                <a:gd name="connsiteX6" fmla="*/ 95824 w 4980565"/>
                <a:gd name="connsiteY6" fmla="*/ 7343234 h 10754714"/>
                <a:gd name="connsiteX7" fmla="*/ 83682 w 4980565"/>
                <a:gd name="connsiteY7" fmla="*/ 7974605 h 10754714"/>
                <a:gd name="connsiteX8" fmla="*/ 51583 w 4980565"/>
                <a:gd name="connsiteY8" fmla="*/ 8241724 h 10754714"/>
                <a:gd name="connsiteX9" fmla="*/ 51583 w 4980565"/>
                <a:gd name="connsiteY9" fmla="*/ 8511634 h 10754714"/>
                <a:gd name="connsiteX10" fmla="*/ 158486 w 4980565"/>
                <a:gd name="connsiteY10" fmla="*/ 8665988 h 10754714"/>
                <a:gd name="connsiteX11" fmla="*/ 105733 w 4980565"/>
                <a:gd name="connsiteY11" fmla="*/ 8718741 h 10754714"/>
                <a:gd name="connsiteX12" fmla="*/ 193656 w 4980565"/>
                <a:gd name="connsiteY12" fmla="*/ 8789080 h 10754714"/>
                <a:gd name="connsiteX13" fmla="*/ 211240 w 4980565"/>
                <a:gd name="connsiteY13" fmla="*/ 8859418 h 10754714"/>
                <a:gd name="connsiteX14" fmla="*/ 211240 w 4980565"/>
                <a:gd name="connsiteY14" fmla="*/ 8912172 h 10754714"/>
                <a:gd name="connsiteX15" fmla="*/ 158486 w 4980565"/>
                <a:gd name="connsiteY15" fmla="*/ 8982511 h 10754714"/>
                <a:gd name="connsiteX16" fmla="*/ 105733 w 4980565"/>
                <a:gd name="connsiteY16" fmla="*/ 9088018 h 10754714"/>
                <a:gd name="connsiteX17" fmla="*/ 52979 w 4980565"/>
                <a:gd name="connsiteY17" fmla="*/ 9422126 h 10754714"/>
                <a:gd name="connsiteX18" fmla="*/ 225 w 4980565"/>
                <a:gd name="connsiteY18" fmla="*/ 9685895 h 10754714"/>
                <a:gd name="connsiteX19" fmla="*/ 35394 w 4980565"/>
                <a:gd name="connsiteY19" fmla="*/ 9808988 h 10754714"/>
                <a:gd name="connsiteX20" fmla="*/ 70563 w 4980565"/>
                <a:gd name="connsiteY20" fmla="*/ 9967249 h 10754714"/>
                <a:gd name="connsiteX21" fmla="*/ 228825 w 4980565"/>
                <a:gd name="connsiteY21" fmla="*/ 10213434 h 10754714"/>
                <a:gd name="connsiteX22" fmla="*/ 422256 w 4980565"/>
                <a:gd name="connsiteY22" fmla="*/ 10389280 h 10754714"/>
                <a:gd name="connsiteX23" fmla="*/ 527763 w 4980565"/>
                <a:gd name="connsiteY23" fmla="*/ 10406864 h 10754714"/>
                <a:gd name="connsiteX24" fmla="*/ 562933 w 4980565"/>
                <a:gd name="connsiteY24" fmla="*/ 10389280 h 10754714"/>
                <a:gd name="connsiteX25" fmla="*/ 510179 w 4980565"/>
                <a:gd name="connsiteY25" fmla="*/ 10266188 h 10754714"/>
                <a:gd name="connsiteX26" fmla="*/ 457425 w 4980565"/>
                <a:gd name="connsiteY26" fmla="*/ 10195849 h 10754714"/>
                <a:gd name="connsiteX27" fmla="*/ 369502 w 4980565"/>
                <a:gd name="connsiteY27" fmla="*/ 10072757 h 10754714"/>
                <a:gd name="connsiteX28" fmla="*/ 351917 w 4980565"/>
                <a:gd name="connsiteY28" fmla="*/ 9756234 h 10754714"/>
                <a:gd name="connsiteX29" fmla="*/ 422256 w 4980565"/>
                <a:gd name="connsiteY29" fmla="*/ 9562803 h 10754714"/>
                <a:gd name="connsiteX30" fmla="*/ 422256 w 4980565"/>
                <a:gd name="connsiteY30" fmla="*/ 9527634 h 10754714"/>
                <a:gd name="connsiteX31" fmla="*/ 527763 w 4980565"/>
                <a:gd name="connsiteY31" fmla="*/ 9685895 h 10754714"/>
                <a:gd name="connsiteX32" fmla="*/ 510179 w 4980565"/>
                <a:gd name="connsiteY32" fmla="*/ 9844157 h 10754714"/>
                <a:gd name="connsiteX33" fmla="*/ 492594 w 4980565"/>
                <a:gd name="connsiteY33" fmla="*/ 10002418 h 10754714"/>
                <a:gd name="connsiteX34" fmla="*/ 492594 w 4980565"/>
                <a:gd name="connsiteY34" fmla="*/ 10072757 h 10754714"/>
                <a:gd name="connsiteX35" fmla="*/ 562933 w 4980565"/>
                <a:gd name="connsiteY35" fmla="*/ 10090341 h 10754714"/>
                <a:gd name="connsiteX36" fmla="*/ 615686 w 4980565"/>
                <a:gd name="connsiteY36" fmla="*/ 9844157 h 10754714"/>
                <a:gd name="connsiteX37" fmla="*/ 615686 w 4980565"/>
                <a:gd name="connsiteY37" fmla="*/ 9580388 h 10754714"/>
                <a:gd name="connsiteX38" fmla="*/ 562933 w 4980565"/>
                <a:gd name="connsiteY38" fmla="*/ 9228695 h 10754714"/>
                <a:gd name="connsiteX39" fmla="*/ 527763 w 4980565"/>
                <a:gd name="connsiteY39" fmla="*/ 9000095 h 10754714"/>
                <a:gd name="connsiteX40" fmla="*/ 492594 w 4980565"/>
                <a:gd name="connsiteY40" fmla="*/ 8771495 h 10754714"/>
                <a:gd name="connsiteX41" fmla="*/ 562933 w 4980565"/>
                <a:gd name="connsiteY41" fmla="*/ 8490141 h 10754714"/>
                <a:gd name="connsiteX42" fmla="*/ 502642 w 4980565"/>
                <a:gd name="connsiteY42" fmla="*/ 8128400 h 10754714"/>
                <a:gd name="connsiteX43" fmla="*/ 974382 w 4980565"/>
                <a:gd name="connsiteY43" fmla="*/ 6406581 h 10754714"/>
                <a:gd name="connsiteX44" fmla="*/ 1067405 w 4980565"/>
                <a:gd name="connsiteY44" fmla="*/ 5523365 h 10754714"/>
                <a:gd name="connsiteX45" fmla="*/ 1093998 w 4980565"/>
                <a:gd name="connsiteY45" fmla="*/ 5025719 h 10754714"/>
                <a:gd name="connsiteX46" fmla="*/ 1130115 w 4980565"/>
                <a:gd name="connsiteY46" fmla="*/ 5097781 h 10754714"/>
                <a:gd name="connsiteX47" fmla="*/ 1207423 w 4980565"/>
                <a:gd name="connsiteY47" fmla="*/ 5550695 h 10754714"/>
                <a:gd name="connsiteX48" fmla="*/ 1325236 w 4980565"/>
                <a:gd name="connsiteY48" fmla="*/ 6216246 h 10754714"/>
                <a:gd name="connsiteX49" fmla="*/ 1193086 w 4980565"/>
                <a:gd name="connsiteY49" fmla="*/ 6648629 h 10754714"/>
                <a:gd name="connsiteX50" fmla="*/ 822515 w 4980565"/>
                <a:gd name="connsiteY50" fmla="*/ 7682873 h 10754714"/>
                <a:gd name="connsiteX51" fmla="*/ 698306 w 4980565"/>
                <a:gd name="connsiteY51" fmla="*/ 8704786 h 10754714"/>
                <a:gd name="connsiteX52" fmla="*/ 861871 w 4980565"/>
                <a:gd name="connsiteY52" fmla="*/ 9773818 h 10754714"/>
                <a:gd name="connsiteX53" fmla="*/ 1020133 w 4980565"/>
                <a:gd name="connsiteY53" fmla="*/ 10512372 h 10754714"/>
                <a:gd name="connsiteX54" fmla="*/ 1090471 w 4980565"/>
                <a:gd name="connsiteY54" fmla="*/ 10723388 h 10754714"/>
                <a:gd name="connsiteX55" fmla="*/ 1178394 w 4980565"/>
                <a:gd name="connsiteY55" fmla="*/ 10723388 h 10754714"/>
                <a:gd name="connsiteX56" fmla="*/ 1948698 w 4980565"/>
                <a:gd name="connsiteY56" fmla="*/ 10748788 h 10754714"/>
                <a:gd name="connsiteX57" fmla="*/ 2338979 w 4980565"/>
                <a:gd name="connsiteY57" fmla="*/ 10731203 h 10754714"/>
                <a:gd name="connsiteX58" fmla="*/ 2356563 w 4980565"/>
                <a:gd name="connsiteY58" fmla="*/ 9914495 h 10754714"/>
                <a:gd name="connsiteX59" fmla="*/ 2338979 w 4980565"/>
                <a:gd name="connsiteY59" fmla="*/ 9351788 h 10754714"/>
                <a:gd name="connsiteX60" fmla="*/ 2310160 w 4980565"/>
                <a:gd name="connsiteY60" fmla="*/ 8936107 h 10754714"/>
                <a:gd name="connsiteX61" fmla="*/ 2479656 w 4980565"/>
                <a:gd name="connsiteY61" fmla="*/ 8947341 h 10754714"/>
                <a:gd name="connsiteX62" fmla="*/ 2549994 w 4980565"/>
                <a:gd name="connsiteY62" fmla="*/ 8964926 h 10754714"/>
                <a:gd name="connsiteX63" fmla="*/ 2532410 w 4980565"/>
                <a:gd name="connsiteY63" fmla="*/ 9175941 h 10754714"/>
                <a:gd name="connsiteX64" fmla="*/ 2497240 w 4980565"/>
                <a:gd name="connsiteY64" fmla="*/ 9685895 h 10754714"/>
                <a:gd name="connsiteX65" fmla="*/ 2514825 w 4980565"/>
                <a:gd name="connsiteY65" fmla="*/ 10740972 h 10754714"/>
                <a:gd name="connsiteX66" fmla="*/ 2757590 w 4980565"/>
                <a:gd name="connsiteY66" fmla="*/ 10742438 h 10754714"/>
                <a:gd name="connsiteX67" fmla="*/ 3499563 w 4980565"/>
                <a:gd name="connsiteY67" fmla="*/ 10740972 h 10754714"/>
                <a:gd name="connsiteX68" fmla="*/ 3820483 w 4980565"/>
                <a:gd name="connsiteY68" fmla="*/ 10724853 h 10754714"/>
                <a:gd name="connsiteX69" fmla="*/ 3863467 w 4980565"/>
                <a:gd name="connsiteY69" fmla="*/ 10651095 h 10754714"/>
                <a:gd name="connsiteX70" fmla="*/ 3914756 w 4980565"/>
                <a:gd name="connsiteY70" fmla="*/ 10276934 h 10754714"/>
                <a:gd name="connsiteX71" fmla="*/ 4117956 w 4980565"/>
                <a:gd name="connsiteY71" fmla="*/ 9082645 h 10754714"/>
                <a:gd name="connsiteX72" fmla="*/ 4170011 w 4980565"/>
                <a:gd name="connsiteY72" fmla="*/ 8647566 h 10754714"/>
                <a:gd name="connsiteX73" fmla="*/ 4161486 w 4980565"/>
                <a:gd name="connsiteY73" fmla="*/ 7988815 h 10754714"/>
                <a:gd name="connsiteX74" fmla="*/ 4048340 w 4980565"/>
                <a:gd name="connsiteY74" fmla="*/ 7278630 h 10754714"/>
                <a:gd name="connsiteX75" fmla="*/ 3752447 w 4980565"/>
                <a:gd name="connsiteY75" fmla="*/ 6620032 h 10754714"/>
                <a:gd name="connsiteX76" fmla="*/ 3576297 w 4980565"/>
                <a:gd name="connsiteY76" fmla="*/ 6197379 h 10754714"/>
                <a:gd name="connsiteX77" fmla="*/ 3622656 w 4980565"/>
                <a:gd name="connsiteY77" fmla="*/ 5799695 h 10754714"/>
                <a:gd name="connsiteX78" fmla="*/ 3692994 w 4980565"/>
                <a:gd name="connsiteY78" fmla="*/ 5307326 h 10754714"/>
                <a:gd name="connsiteX79" fmla="*/ 3710579 w 4980565"/>
                <a:gd name="connsiteY79" fmla="*/ 5025972 h 10754714"/>
                <a:gd name="connsiteX80" fmla="*/ 3734304 w 4980565"/>
                <a:gd name="connsiteY80" fmla="*/ 5274111 h 10754714"/>
                <a:gd name="connsiteX81" fmla="*/ 3766752 w 4980565"/>
                <a:gd name="connsiteY81" fmla="*/ 5969680 h 10754714"/>
                <a:gd name="connsiteX82" fmla="*/ 3779452 w 4980565"/>
                <a:gd name="connsiteY82" fmla="*/ 6297438 h 10754714"/>
                <a:gd name="connsiteX83" fmla="*/ 3921594 w 4980565"/>
                <a:gd name="connsiteY83" fmla="*/ 6889941 h 10754714"/>
                <a:gd name="connsiteX84" fmla="*/ 4079856 w 4980565"/>
                <a:gd name="connsiteY84" fmla="*/ 7452649 h 10754714"/>
                <a:gd name="connsiteX85" fmla="*/ 4417591 w 4980565"/>
                <a:gd name="connsiteY85" fmla="*/ 8224698 h 10754714"/>
                <a:gd name="connsiteX86" fmla="*/ 4337935 w 4980565"/>
                <a:gd name="connsiteY86" fmla="*/ 8527032 h 10754714"/>
                <a:gd name="connsiteX87" fmla="*/ 4270177 w 4980565"/>
                <a:gd name="connsiteY87" fmla="*/ 8711945 h 10754714"/>
                <a:gd name="connsiteX88" fmla="*/ 4262676 w 4980565"/>
                <a:gd name="connsiteY88" fmla="*/ 8835424 h 10754714"/>
                <a:gd name="connsiteX89" fmla="*/ 4285709 w 4980565"/>
                <a:gd name="connsiteY89" fmla="*/ 8999839 h 10754714"/>
                <a:gd name="connsiteX90" fmla="*/ 4275630 w 4980565"/>
                <a:gd name="connsiteY90" fmla="*/ 9161008 h 10754714"/>
                <a:gd name="connsiteX91" fmla="*/ 4260150 w 4980565"/>
                <a:gd name="connsiteY91" fmla="*/ 9258595 h 10754714"/>
                <a:gd name="connsiteX92" fmla="*/ 4315050 w 4980565"/>
                <a:gd name="connsiteY92" fmla="*/ 9296877 h 10754714"/>
                <a:gd name="connsiteX93" fmla="*/ 4370955 w 4980565"/>
                <a:gd name="connsiteY93" fmla="*/ 9254814 h 10754714"/>
                <a:gd name="connsiteX94" fmla="*/ 4421731 w 4980565"/>
                <a:gd name="connsiteY94" fmla="*/ 9156124 h 10754714"/>
                <a:gd name="connsiteX95" fmla="*/ 4432268 w 4980565"/>
                <a:gd name="connsiteY95" fmla="*/ 9009063 h 10754714"/>
                <a:gd name="connsiteX96" fmla="*/ 4472430 w 4980565"/>
                <a:gd name="connsiteY96" fmla="*/ 8881777 h 10754714"/>
                <a:gd name="connsiteX97" fmla="*/ 4568712 w 4980565"/>
                <a:gd name="connsiteY97" fmla="*/ 8803648 h 10754714"/>
                <a:gd name="connsiteX98" fmla="*/ 4736775 w 4980565"/>
                <a:gd name="connsiteY98" fmla="*/ 8965943 h 10754714"/>
                <a:gd name="connsiteX99" fmla="*/ 4649027 w 4980565"/>
                <a:gd name="connsiteY99" fmla="*/ 9309649 h 10754714"/>
                <a:gd name="connsiteX100" fmla="*/ 4456047 w 4980565"/>
                <a:gd name="connsiteY100" fmla="*/ 9599160 h 10754714"/>
                <a:gd name="connsiteX101" fmla="*/ 4381796 w 4980565"/>
                <a:gd name="connsiteY101" fmla="*/ 9715307 h 10754714"/>
                <a:gd name="connsiteX102" fmla="*/ 4463665 w 4980565"/>
                <a:gd name="connsiteY102" fmla="*/ 9751115 h 10754714"/>
                <a:gd name="connsiteX103" fmla="*/ 4836747 w 4980565"/>
                <a:gd name="connsiteY103" fmla="*/ 9403733 h 10754714"/>
                <a:gd name="connsiteX104" fmla="*/ 4942103 w 4980565"/>
                <a:gd name="connsiteY104" fmla="*/ 9177107 h 10754714"/>
                <a:gd name="connsiteX105" fmla="*/ 4980071 w 4980565"/>
                <a:gd name="connsiteY105" fmla="*/ 8971549 h 10754714"/>
                <a:gd name="connsiteX106" fmla="*/ 4953488 w 4980565"/>
                <a:gd name="connsiteY106" fmla="*/ 8787763 h 10754714"/>
                <a:gd name="connsiteX107" fmla="*/ 4824201 w 4980565"/>
                <a:gd name="connsiteY107" fmla="*/ 8405010 h 10754714"/>
                <a:gd name="connsiteX108" fmla="*/ 4720438 w 4980565"/>
                <a:gd name="connsiteY108" fmla="*/ 7442321 h 10754714"/>
                <a:gd name="connsiteX109" fmla="*/ 4705086 w 4980565"/>
                <a:gd name="connsiteY109" fmla="*/ 6839978 h 10754714"/>
                <a:gd name="connsiteX110" fmla="*/ 4633144 w 4980565"/>
                <a:gd name="connsiteY110" fmla="*/ 6291786 h 10754714"/>
                <a:gd name="connsiteX111" fmla="*/ 4509423 w 4980565"/>
                <a:gd name="connsiteY111" fmla="*/ 5707864 h 10754714"/>
                <a:gd name="connsiteX112" fmla="*/ 4468950 w 4980565"/>
                <a:gd name="connsiteY112" fmla="*/ 4447075 h 10754714"/>
                <a:gd name="connsiteX113" fmla="*/ 4486334 w 4980565"/>
                <a:gd name="connsiteY113" fmla="*/ 3700756 h 10754714"/>
                <a:gd name="connsiteX114" fmla="*/ 4249079 w 4980565"/>
                <a:gd name="connsiteY114" fmla="*/ 3250383 h 10754714"/>
                <a:gd name="connsiteX115" fmla="*/ 3999320 w 4980565"/>
                <a:gd name="connsiteY115" fmla="*/ 3044455 h 10754714"/>
                <a:gd name="connsiteX116" fmla="*/ 3678324 w 4980565"/>
                <a:gd name="connsiteY116" fmla="*/ 2912933 h 10754714"/>
                <a:gd name="connsiteX117" fmla="*/ 3402429 w 4980565"/>
                <a:gd name="connsiteY117" fmla="*/ 2746113 h 10754714"/>
                <a:gd name="connsiteX118" fmla="*/ 3024779 w 4980565"/>
                <a:gd name="connsiteY118" fmla="*/ 2528957 h 10754714"/>
                <a:gd name="connsiteX119" fmla="*/ 2932566 w 4980565"/>
                <a:gd name="connsiteY119" fmla="*/ 2231809 h 10754714"/>
                <a:gd name="connsiteX120" fmla="*/ 2940426 w 4980565"/>
                <a:gd name="connsiteY120" fmla="*/ 1958709 h 10754714"/>
                <a:gd name="connsiteX121" fmla="*/ 3087631 w 4980565"/>
                <a:gd name="connsiteY121" fmla="*/ 1962420 h 10754714"/>
                <a:gd name="connsiteX122" fmla="*/ 3308412 w 4980565"/>
                <a:gd name="connsiteY122" fmla="*/ 2007437 h 10754714"/>
                <a:gd name="connsiteX123" fmla="*/ 3380634 w 4980565"/>
                <a:gd name="connsiteY123" fmla="*/ 1815438 h 10754714"/>
                <a:gd name="connsiteX124" fmla="*/ 3432360 w 4980565"/>
                <a:gd name="connsiteY124" fmla="*/ 1750548 h 10754714"/>
                <a:gd name="connsiteX125" fmla="*/ 3485784 w 4980565"/>
                <a:gd name="connsiteY125" fmla="*/ 1690329 h 10754714"/>
                <a:gd name="connsiteX126" fmla="*/ 3439004 w 4980565"/>
                <a:gd name="connsiteY126" fmla="*/ 1631133 h 10754714"/>
                <a:gd name="connsiteX127" fmla="*/ 3365938 w 4980565"/>
                <a:gd name="connsiteY127" fmla="*/ 1619405 h 10754714"/>
                <a:gd name="connsiteX128" fmla="*/ 3477932 w 4980565"/>
                <a:gd name="connsiteY128" fmla="*/ 1610647 h 10754714"/>
                <a:gd name="connsiteX129" fmla="*/ 3518349 w 4980565"/>
                <a:gd name="connsiteY129" fmla="*/ 1565149 h 10754714"/>
                <a:gd name="connsiteX130" fmla="*/ 3503574 w 4980565"/>
                <a:gd name="connsiteY130" fmla="*/ 1494543 h 10754714"/>
                <a:gd name="connsiteX131" fmla="*/ 3500145 w 4980565"/>
                <a:gd name="connsiteY131" fmla="*/ 1378545 h 10754714"/>
                <a:gd name="connsiteX132" fmla="*/ 3603161 w 4980565"/>
                <a:gd name="connsiteY132" fmla="*/ 1363631 h 10754714"/>
                <a:gd name="connsiteX133" fmla="*/ 3675904 w 4980565"/>
                <a:gd name="connsiteY133" fmla="*/ 1325671 h 10754714"/>
                <a:gd name="connsiteX134" fmla="*/ 3712134 w 4980565"/>
                <a:gd name="connsiteY134" fmla="*/ 1250378 h 10754714"/>
                <a:gd name="connsiteX135" fmla="*/ 3641346 w 4980565"/>
                <a:gd name="connsiteY135" fmla="*/ 1169402 h 10754714"/>
                <a:gd name="connsiteX136" fmla="*/ 3571294 w 4980565"/>
                <a:gd name="connsiteY136" fmla="*/ 1072201 h 10754714"/>
                <a:gd name="connsiteX137" fmla="*/ 3497984 w 4980565"/>
                <a:gd name="connsiteY137" fmla="*/ 916919 h 10754714"/>
                <a:gd name="connsiteX138" fmla="*/ 3535692 w 4980565"/>
                <a:gd name="connsiteY138" fmla="*/ 753285 h 10754714"/>
                <a:gd name="connsiteX139" fmla="*/ 3540116 w 4980565"/>
                <a:gd name="connsiteY139" fmla="*/ 414462 h 10754714"/>
                <a:gd name="connsiteX140" fmla="*/ 3230480 w 4980565"/>
                <a:gd name="connsiteY140" fmla="*/ 125796 h 10754714"/>
                <a:gd name="connsiteX141" fmla="*/ 2731150 w 4980565"/>
                <a:gd name="connsiteY141" fmla="*/ 9659 h 10754714"/>
                <a:gd name="connsiteX142" fmla="*/ 2127852 w 4980565"/>
                <a:gd name="connsiteY142" fmla="*/ 37014 h 10754714"/>
                <a:gd name="connsiteX143" fmla="*/ 1776271 w 4980565"/>
                <a:gd name="connsiteY143" fmla="*/ 278126 h 10754714"/>
                <a:gd name="connsiteX144" fmla="*/ 1639257 w 4980565"/>
                <a:gd name="connsiteY144" fmla="*/ 602343 h 10754714"/>
                <a:gd name="connsiteX145" fmla="*/ 1628634 w 4980565"/>
                <a:gd name="connsiteY145" fmla="*/ 1121429 h 10754714"/>
                <a:gd name="connsiteX146" fmla="*/ 1852730 w 4980565"/>
                <a:gd name="connsiteY146" fmla="*/ 1530531 h 10754714"/>
                <a:gd name="connsiteX147" fmla="*/ 2061231 w 4980565"/>
                <a:gd name="connsiteY147" fmla="*/ 1763495 h 10754714"/>
                <a:gd name="connsiteX148" fmla="*/ 2082540 w 4980565"/>
                <a:gd name="connsiteY148" fmla="*/ 2078352 h 10754714"/>
                <a:gd name="connsiteX149" fmla="*/ 2004871 w 4980565"/>
                <a:gd name="connsiteY149" fmla="*/ 2423449 h 10754714"/>
                <a:gd name="connsiteX150" fmla="*/ 1562185 w 4980565"/>
                <a:gd name="connsiteY150" fmla="*/ 2723226 h 10754714"/>
                <a:gd name="connsiteX151" fmla="*/ 1139317 w 4980565"/>
                <a:gd name="connsiteY151" fmla="*/ 2931170 h 10754714"/>
                <a:gd name="connsiteX0" fmla="*/ 1139317 w 4980565"/>
                <a:gd name="connsiteY0" fmla="*/ 2931170 h 10754714"/>
                <a:gd name="connsiteX1" fmla="*/ 521192 w 4980565"/>
                <a:gd name="connsiteY1" fmla="*/ 3258731 h 10754714"/>
                <a:gd name="connsiteX2" fmla="*/ 332099 w 4980565"/>
                <a:gd name="connsiteY2" fmla="*/ 4073332 h 10754714"/>
                <a:gd name="connsiteX3" fmla="*/ 354011 w 4980565"/>
                <a:gd name="connsiteY3" fmla="*/ 5051233 h 10754714"/>
                <a:gd name="connsiteX4" fmla="*/ 305583 w 4980565"/>
                <a:gd name="connsiteY4" fmla="*/ 5637805 h 10754714"/>
                <a:gd name="connsiteX5" fmla="*/ 145298 w 4980565"/>
                <a:gd name="connsiteY5" fmla="*/ 6479982 h 10754714"/>
                <a:gd name="connsiteX6" fmla="*/ 95824 w 4980565"/>
                <a:gd name="connsiteY6" fmla="*/ 7343234 h 10754714"/>
                <a:gd name="connsiteX7" fmla="*/ 83682 w 4980565"/>
                <a:gd name="connsiteY7" fmla="*/ 7974605 h 10754714"/>
                <a:gd name="connsiteX8" fmla="*/ 51583 w 4980565"/>
                <a:gd name="connsiteY8" fmla="*/ 8241724 h 10754714"/>
                <a:gd name="connsiteX9" fmla="*/ 51583 w 4980565"/>
                <a:gd name="connsiteY9" fmla="*/ 8511634 h 10754714"/>
                <a:gd name="connsiteX10" fmla="*/ 158486 w 4980565"/>
                <a:gd name="connsiteY10" fmla="*/ 8665988 h 10754714"/>
                <a:gd name="connsiteX11" fmla="*/ 105733 w 4980565"/>
                <a:gd name="connsiteY11" fmla="*/ 8718741 h 10754714"/>
                <a:gd name="connsiteX12" fmla="*/ 193656 w 4980565"/>
                <a:gd name="connsiteY12" fmla="*/ 8789080 h 10754714"/>
                <a:gd name="connsiteX13" fmla="*/ 211240 w 4980565"/>
                <a:gd name="connsiteY13" fmla="*/ 8859418 h 10754714"/>
                <a:gd name="connsiteX14" fmla="*/ 211240 w 4980565"/>
                <a:gd name="connsiteY14" fmla="*/ 8912172 h 10754714"/>
                <a:gd name="connsiteX15" fmla="*/ 158486 w 4980565"/>
                <a:gd name="connsiteY15" fmla="*/ 8982511 h 10754714"/>
                <a:gd name="connsiteX16" fmla="*/ 105733 w 4980565"/>
                <a:gd name="connsiteY16" fmla="*/ 9088018 h 10754714"/>
                <a:gd name="connsiteX17" fmla="*/ 52979 w 4980565"/>
                <a:gd name="connsiteY17" fmla="*/ 9422126 h 10754714"/>
                <a:gd name="connsiteX18" fmla="*/ 225 w 4980565"/>
                <a:gd name="connsiteY18" fmla="*/ 9685895 h 10754714"/>
                <a:gd name="connsiteX19" fmla="*/ 35394 w 4980565"/>
                <a:gd name="connsiteY19" fmla="*/ 9808988 h 10754714"/>
                <a:gd name="connsiteX20" fmla="*/ 70563 w 4980565"/>
                <a:gd name="connsiteY20" fmla="*/ 9967249 h 10754714"/>
                <a:gd name="connsiteX21" fmla="*/ 228825 w 4980565"/>
                <a:gd name="connsiteY21" fmla="*/ 10213434 h 10754714"/>
                <a:gd name="connsiteX22" fmla="*/ 422256 w 4980565"/>
                <a:gd name="connsiteY22" fmla="*/ 10389280 h 10754714"/>
                <a:gd name="connsiteX23" fmla="*/ 527763 w 4980565"/>
                <a:gd name="connsiteY23" fmla="*/ 10406864 h 10754714"/>
                <a:gd name="connsiteX24" fmla="*/ 562933 w 4980565"/>
                <a:gd name="connsiteY24" fmla="*/ 10389280 h 10754714"/>
                <a:gd name="connsiteX25" fmla="*/ 510179 w 4980565"/>
                <a:gd name="connsiteY25" fmla="*/ 10266188 h 10754714"/>
                <a:gd name="connsiteX26" fmla="*/ 457425 w 4980565"/>
                <a:gd name="connsiteY26" fmla="*/ 10195849 h 10754714"/>
                <a:gd name="connsiteX27" fmla="*/ 369502 w 4980565"/>
                <a:gd name="connsiteY27" fmla="*/ 10072757 h 10754714"/>
                <a:gd name="connsiteX28" fmla="*/ 351917 w 4980565"/>
                <a:gd name="connsiteY28" fmla="*/ 9756234 h 10754714"/>
                <a:gd name="connsiteX29" fmla="*/ 422256 w 4980565"/>
                <a:gd name="connsiteY29" fmla="*/ 9562803 h 10754714"/>
                <a:gd name="connsiteX30" fmla="*/ 422256 w 4980565"/>
                <a:gd name="connsiteY30" fmla="*/ 9527634 h 10754714"/>
                <a:gd name="connsiteX31" fmla="*/ 527763 w 4980565"/>
                <a:gd name="connsiteY31" fmla="*/ 9685895 h 10754714"/>
                <a:gd name="connsiteX32" fmla="*/ 510179 w 4980565"/>
                <a:gd name="connsiteY32" fmla="*/ 9844157 h 10754714"/>
                <a:gd name="connsiteX33" fmla="*/ 492594 w 4980565"/>
                <a:gd name="connsiteY33" fmla="*/ 10002418 h 10754714"/>
                <a:gd name="connsiteX34" fmla="*/ 492594 w 4980565"/>
                <a:gd name="connsiteY34" fmla="*/ 10072757 h 10754714"/>
                <a:gd name="connsiteX35" fmla="*/ 562933 w 4980565"/>
                <a:gd name="connsiteY35" fmla="*/ 10090341 h 10754714"/>
                <a:gd name="connsiteX36" fmla="*/ 615686 w 4980565"/>
                <a:gd name="connsiteY36" fmla="*/ 9844157 h 10754714"/>
                <a:gd name="connsiteX37" fmla="*/ 615686 w 4980565"/>
                <a:gd name="connsiteY37" fmla="*/ 9580388 h 10754714"/>
                <a:gd name="connsiteX38" fmla="*/ 562933 w 4980565"/>
                <a:gd name="connsiteY38" fmla="*/ 9228695 h 10754714"/>
                <a:gd name="connsiteX39" fmla="*/ 527763 w 4980565"/>
                <a:gd name="connsiteY39" fmla="*/ 9000095 h 10754714"/>
                <a:gd name="connsiteX40" fmla="*/ 492594 w 4980565"/>
                <a:gd name="connsiteY40" fmla="*/ 8771495 h 10754714"/>
                <a:gd name="connsiteX41" fmla="*/ 562933 w 4980565"/>
                <a:gd name="connsiteY41" fmla="*/ 8490141 h 10754714"/>
                <a:gd name="connsiteX42" fmla="*/ 502642 w 4980565"/>
                <a:gd name="connsiteY42" fmla="*/ 8128400 h 10754714"/>
                <a:gd name="connsiteX43" fmla="*/ 974382 w 4980565"/>
                <a:gd name="connsiteY43" fmla="*/ 6406581 h 10754714"/>
                <a:gd name="connsiteX44" fmla="*/ 1067405 w 4980565"/>
                <a:gd name="connsiteY44" fmla="*/ 5523365 h 10754714"/>
                <a:gd name="connsiteX45" fmla="*/ 1093998 w 4980565"/>
                <a:gd name="connsiteY45" fmla="*/ 5025719 h 10754714"/>
                <a:gd name="connsiteX46" fmla="*/ 1130115 w 4980565"/>
                <a:gd name="connsiteY46" fmla="*/ 5097781 h 10754714"/>
                <a:gd name="connsiteX47" fmla="*/ 1207423 w 4980565"/>
                <a:gd name="connsiteY47" fmla="*/ 5550695 h 10754714"/>
                <a:gd name="connsiteX48" fmla="*/ 1325236 w 4980565"/>
                <a:gd name="connsiteY48" fmla="*/ 6216246 h 10754714"/>
                <a:gd name="connsiteX49" fmla="*/ 1193086 w 4980565"/>
                <a:gd name="connsiteY49" fmla="*/ 6648629 h 10754714"/>
                <a:gd name="connsiteX50" fmla="*/ 822515 w 4980565"/>
                <a:gd name="connsiteY50" fmla="*/ 7682873 h 10754714"/>
                <a:gd name="connsiteX51" fmla="*/ 698306 w 4980565"/>
                <a:gd name="connsiteY51" fmla="*/ 8704786 h 10754714"/>
                <a:gd name="connsiteX52" fmla="*/ 861871 w 4980565"/>
                <a:gd name="connsiteY52" fmla="*/ 9773818 h 10754714"/>
                <a:gd name="connsiteX53" fmla="*/ 1020133 w 4980565"/>
                <a:gd name="connsiteY53" fmla="*/ 10512372 h 10754714"/>
                <a:gd name="connsiteX54" fmla="*/ 1090471 w 4980565"/>
                <a:gd name="connsiteY54" fmla="*/ 10723388 h 10754714"/>
                <a:gd name="connsiteX55" fmla="*/ 1178394 w 4980565"/>
                <a:gd name="connsiteY55" fmla="*/ 10723388 h 10754714"/>
                <a:gd name="connsiteX56" fmla="*/ 1948698 w 4980565"/>
                <a:gd name="connsiteY56" fmla="*/ 10748788 h 10754714"/>
                <a:gd name="connsiteX57" fmla="*/ 2338979 w 4980565"/>
                <a:gd name="connsiteY57" fmla="*/ 10731203 h 10754714"/>
                <a:gd name="connsiteX58" fmla="*/ 2356563 w 4980565"/>
                <a:gd name="connsiteY58" fmla="*/ 9914495 h 10754714"/>
                <a:gd name="connsiteX59" fmla="*/ 2338979 w 4980565"/>
                <a:gd name="connsiteY59" fmla="*/ 9351788 h 10754714"/>
                <a:gd name="connsiteX60" fmla="*/ 2310160 w 4980565"/>
                <a:gd name="connsiteY60" fmla="*/ 8936107 h 10754714"/>
                <a:gd name="connsiteX61" fmla="*/ 2479656 w 4980565"/>
                <a:gd name="connsiteY61" fmla="*/ 8947341 h 10754714"/>
                <a:gd name="connsiteX62" fmla="*/ 2549994 w 4980565"/>
                <a:gd name="connsiteY62" fmla="*/ 8964926 h 10754714"/>
                <a:gd name="connsiteX63" fmla="*/ 2532410 w 4980565"/>
                <a:gd name="connsiteY63" fmla="*/ 9175941 h 10754714"/>
                <a:gd name="connsiteX64" fmla="*/ 2497240 w 4980565"/>
                <a:gd name="connsiteY64" fmla="*/ 9685895 h 10754714"/>
                <a:gd name="connsiteX65" fmla="*/ 2514825 w 4980565"/>
                <a:gd name="connsiteY65" fmla="*/ 10740972 h 10754714"/>
                <a:gd name="connsiteX66" fmla="*/ 2757590 w 4980565"/>
                <a:gd name="connsiteY66" fmla="*/ 10742438 h 10754714"/>
                <a:gd name="connsiteX67" fmla="*/ 3499563 w 4980565"/>
                <a:gd name="connsiteY67" fmla="*/ 10740972 h 10754714"/>
                <a:gd name="connsiteX68" fmla="*/ 3820483 w 4980565"/>
                <a:gd name="connsiteY68" fmla="*/ 10724853 h 10754714"/>
                <a:gd name="connsiteX69" fmla="*/ 3863467 w 4980565"/>
                <a:gd name="connsiteY69" fmla="*/ 10651095 h 10754714"/>
                <a:gd name="connsiteX70" fmla="*/ 3914756 w 4980565"/>
                <a:gd name="connsiteY70" fmla="*/ 10276934 h 10754714"/>
                <a:gd name="connsiteX71" fmla="*/ 4117956 w 4980565"/>
                <a:gd name="connsiteY71" fmla="*/ 9082645 h 10754714"/>
                <a:gd name="connsiteX72" fmla="*/ 4170011 w 4980565"/>
                <a:gd name="connsiteY72" fmla="*/ 8647566 h 10754714"/>
                <a:gd name="connsiteX73" fmla="*/ 4161486 w 4980565"/>
                <a:gd name="connsiteY73" fmla="*/ 7988815 h 10754714"/>
                <a:gd name="connsiteX74" fmla="*/ 4048340 w 4980565"/>
                <a:gd name="connsiteY74" fmla="*/ 7278630 h 10754714"/>
                <a:gd name="connsiteX75" fmla="*/ 3752447 w 4980565"/>
                <a:gd name="connsiteY75" fmla="*/ 6620032 h 10754714"/>
                <a:gd name="connsiteX76" fmla="*/ 3576297 w 4980565"/>
                <a:gd name="connsiteY76" fmla="*/ 6197379 h 10754714"/>
                <a:gd name="connsiteX77" fmla="*/ 3622656 w 4980565"/>
                <a:gd name="connsiteY77" fmla="*/ 5799695 h 10754714"/>
                <a:gd name="connsiteX78" fmla="*/ 3692994 w 4980565"/>
                <a:gd name="connsiteY78" fmla="*/ 5307326 h 10754714"/>
                <a:gd name="connsiteX79" fmla="*/ 3710579 w 4980565"/>
                <a:gd name="connsiteY79" fmla="*/ 5025972 h 10754714"/>
                <a:gd name="connsiteX80" fmla="*/ 3734304 w 4980565"/>
                <a:gd name="connsiteY80" fmla="*/ 5274111 h 10754714"/>
                <a:gd name="connsiteX81" fmla="*/ 3766752 w 4980565"/>
                <a:gd name="connsiteY81" fmla="*/ 5969680 h 10754714"/>
                <a:gd name="connsiteX82" fmla="*/ 3779452 w 4980565"/>
                <a:gd name="connsiteY82" fmla="*/ 6297438 h 10754714"/>
                <a:gd name="connsiteX83" fmla="*/ 3921594 w 4980565"/>
                <a:gd name="connsiteY83" fmla="*/ 6889941 h 10754714"/>
                <a:gd name="connsiteX84" fmla="*/ 4079856 w 4980565"/>
                <a:gd name="connsiteY84" fmla="*/ 7452649 h 10754714"/>
                <a:gd name="connsiteX85" fmla="*/ 4417591 w 4980565"/>
                <a:gd name="connsiteY85" fmla="*/ 8224698 h 10754714"/>
                <a:gd name="connsiteX86" fmla="*/ 4337935 w 4980565"/>
                <a:gd name="connsiteY86" fmla="*/ 8527032 h 10754714"/>
                <a:gd name="connsiteX87" fmla="*/ 4270177 w 4980565"/>
                <a:gd name="connsiteY87" fmla="*/ 8711945 h 10754714"/>
                <a:gd name="connsiteX88" fmla="*/ 4262676 w 4980565"/>
                <a:gd name="connsiteY88" fmla="*/ 8835424 h 10754714"/>
                <a:gd name="connsiteX89" fmla="*/ 4285709 w 4980565"/>
                <a:gd name="connsiteY89" fmla="*/ 8999839 h 10754714"/>
                <a:gd name="connsiteX90" fmla="*/ 4275630 w 4980565"/>
                <a:gd name="connsiteY90" fmla="*/ 9161008 h 10754714"/>
                <a:gd name="connsiteX91" fmla="*/ 4260150 w 4980565"/>
                <a:gd name="connsiteY91" fmla="*/ 9258595 h 10754714"/>
                <a:gd name="connsiteX92" fmla="*/ 4315050 w 4980565"/>
                <a:gd name="connsiteY92" fmla="*/ 9296877 h 10754714"/>
                <a:gd name="connsiteX93" fmla="*/ 4370955 w 4980565"/>
                <a:gd name="connsiteY93" fmla="*/ 9254814 h 10754714"/>
                <a:gd name="connsiteX94" fmla="*/ 4421731 w 4980565"/>
                <a:gd name="connsiteY94" fmla="*/ 9156124 h 10754714"/>
                <a:gd name="connsiteX95" fmla="*/ 4432268 w 4980565"/>
                <a:gd name="connsiteY95" fmla="*/ 9009063 h 10754714"/>
                <a:gd name="connsiteX96" fmla="*/ 4472430 w 4980565"/>
                <a:gd name="connsiteY96" fmla="*/ 8881777 h 10754714"/>
                <a:gd name="connsiteX97" fmla="*/ 4568712 w 4980565"/>
                <a:gd name="connsiteY97" fmla="*/ 8803648 h 10754714"/>
                <a:gd name="connsiteX98" fmla="*/ 4736775 w 4980565"/>
                <a:gd name="connsiteY98" fmla="*/ 8965943 h 10754714"/>
                <a:gd name="connsiteX99" fmla="*/ 4649027 w 4980565"/>
                <a:gd name="connsiteY99" fmla="*/ 9309649 h 10754714"/>
                <a:gd name="connsiteX100" fmla="*/ 4560793 w 4980565"/>
                <a:gd name="connsiteY100" fmla="*/ 9458822 h 10754714"/>
                <a:gd name="connsiteX101" fmla="*/ 4381796 w 4980565"/>
                <a:gd name="connsiteY101" fmla="*/ 9715307 h 10754714"/>
                <a:gd name="connsiteX102" fmla="*/ 4463665 w 4980565"/>
                <a:gd name="connsiteY102" fmla="*/ 9751115 h 10754714"/>
                <a:gd name="connsiteX103" fmla="*/ 4836747 w 4980565"/>
                <a:gd name="connsiteY103" fmla="*/ 9403733 h 10754714"/>
                <a:gd name="connsiteX104" fmla="*/ 4942103 w 4980565"/>
                <a:gd name="connsiteY104" fmla="*/ 9177107 h 10754714"/>
                <a:gd name="connsiteX105" fmla="*/ 4980071 w 4980565"/>
                <a:gd name="connsiteY105" fmla="*/ 8971549 h 10754714"/>
                <a:gd name="connsiteX106" fmla="*/ 4953488 w 4980565"/>
                <a:gd name="connsiteY106" fmla="*/ 8787763 h 10754714"/>
                <a:gd name="connsiteX107" fmla="*/ 4824201 w 4980565"/>
                <a:gd name="connsiteY107" fmla="*/ 8405010 h 10754714"/>
                <a:gd name="connsiteX108" fmla="*/ 4720438 w 4980565"/>
                <a:gd name="connsiteY108" fmla="*/ 7442321 h 10754714"/>
                <a:gd name="connsiteX109" fmla="*/ 4705086 w 4980565"/>
                <a:gd name="connsiteY109" fmla="*/ 6839978 h 10754714"/>
                <a:gd name="connsiteX110" fmla="*/ 4633144 w 4980565"/>
                <a:gd name="connsiteY110" fmla="*/ 6291786 h 10754714"/>
                <a:gd name="connsiteX111" fmla="*/ 4509423 w 4980565"/>
                <a:gd name="connsiteY111" fmla="*/ 5707864 h 10754714"/>
                <a:gd name="connsiteX112" fmla="*/ 4468950 w 4980565"/>
                <a:gd name="connsiteY112" fmla="*/ 4447075 h 10754714"/>
                <a:gd name="connsiteX113" fmla="*/ 4486334 w 4980565"/>
                <a:gd name="connsiteY113" fmla="*/ 3700756 h 10754714"/>
                <a:gd name="connsiteX114" fmla="*/ 4249079 w 4980565"/>
                <a:gd name="connsiteY114" fmla="*/ 3250383 h 10754714"/>
                <a:gd name="connsiteX115" fmla="*/ 3999320 w 4980565"/>
                <a:gd name="connsiteY115" fmla="*/ 3044455 h 10754714"/>
                <a:gd name="connsiteX116" fmla="*/ 3678324 w 4980565"/>
                <a:gd name="connsiteY116" fmla="*/ 2912933 h 10754714"/>
                <a:gd name="connsiteX117" fmla="*/ 3402429 w 4980565"/>
                <a:gd name="connsiteY117" fmla="*/ 2746113 h 10754714"/>
                <a:gd name="connsiteX118" fmla="*/ 3024779 w 4980565"/>
                <a:gd name="connsiteY118" fmla="*/ 2528957 h 10754714"/>
                <a:gd name="connsiteX119" fmla="*/ 2932566 w 4980565"/>
                <a:gd name="connsiteY119" fmla="*/ 2231809 h 10754714"/>
                <a:gd name="connsiteX120" fmla="*/ 2940426 w 4980565"/>
                <a:gd name="connsiteY120" fmla="*/ 1958709 h 10754714"/>
                <a:gd name="connsiteX121" fmla="*/ 3087631 w 4980565"/>
                <a:gd name="connsiteY121" fmla="*/ 1962420 h 10754714"/>
                <a:gd name="connsiteX122" fmla="*/ 3308412 w 4980565"/>
                <a:gd name="connsiteY122" fmla="*/ 2007437 h 10754714"/>
                <a:gd name="connsiteX123" fmla="*/ 3380634 w 4980565"/>
                <a:gd name="connsiteY123" fmla="*/ 1815438 h 10754714"/>
                <a:gd name="connsiteX124" fmla="*/ 3432360 w 4980565"/>
                <a:gd name="connsiteY124" fmla="*/ 1750548 h 10754714"/>
                <a:gd name="connsiteX125" fmla="*/ 3485784 w 4980565"/>
                <a:gd name="connsiteY125" fmla="*/ 1690329 h 10754714"/>
                <a:gd name="connsiteX126" fmla="*/ 3439004 w 4980565"/>
                <a:gd name="connsiteY126" fmla="*/ 1631133 h 10754714"/>
                <a:gd name="connsiteX127" fmla="*/ 3365938 w 4980565"/>
                <a:gd name="connsiteY127" fmla="*/ 1619405 h 10754714"/>
                <a:gd name="connsiteX128" fmla="*/ 3477932 w 4980565"/>
                <a:gd name="connsiteY128" fmla="*/ 1610647 h 10754714"/>
                <a:gd name="connsiteX129" fmla="*/ 3518349 w 4980565"/>
                <a:gd name="connsiteY129" fmla="*/ 1565149 h 10754714"/>
                <a:gd name="connsiteX130" fmla="*/ 3503574 w 4980565"/>
                <a:gd name="connsiteY130" fmla="*/ 1494543 h 10754714"/>
                <a:gd name="connsiteX131" fmla="*/ 3500145 w 4980565"/>
                <a:gd name="connsiteY131" fmla="*/ 1378545 h 10754714"/>
                <a:gd name="connsiteX132" fmla="*/ 3603161 w 4980565"/>
                <a:gd name="connsiteY132" fmla="*/ 1363631 h 10754714"/>
                <a:gd name="connsiteX133" fmla="*/ 3675904 w 4980565"/>
                <a:gd name="connsiteY133" fmla="*/ 1325671 h 10754714"/>
                <a:gd name="connsiteX134" fmla="*/ 3712134 w 4980565"/>
                <a:gd name="connsiteY134" fmla="*/ 1250378 h 10754714"/>
                <a:gd name="connsiteX135" fmla="*/ 3641346 w 4980565"/>
                <a:gd name="connsiteY135" fmla="*/ 1169402 h 10754714"/>
                <a:gd name="connsiteX136" fmla="*/ 3571294 w 4980565"/>
                <a:gd name="connsiteY136" fmla="*/ 1072201 h 10754714"/>
                <a:gd name="connsiteX137" fmla="*/ 3497984 w 4980565"/>
                <a:gd name="connsiteY137" fmla="*/ 916919 h 10754714"/>
                <a:gd name="connsiteX138" fmla="*/ 3535692 w 4980565"/>
                <a:gd name="connsiteY138" fmla="*/ 753285 h 10754714"/>
                <a:gd name="connsiteX139" fmla="*/ 3540116 w 4980565"/>
                <a:gd name="connsiteY139" fmla="*/ 414462 h 10754714"/>
                <a:gd name="connsiteX140" fmla="*/ 3230480 w 4980565"/>
                <a:gd name="connsiteY140" fmla="*/ 125796 h 10754714"/>
                <a:gd name="connsiteX141" fmla="*/ 2731150 w 4980565"/>
                <a:gd name="connsiteY141" fmla="*/ 9659 h 10754714"/>
                <a:gd name="connsiteX142" fmla="*/ 2127852 w 4980565"/>
                <a:gd name="connsiteY142" fmla="*/ 37014 h 10754714"/>
                <a:gd name="connsiteX143" fmla="*/ 1776271 w 4980565"/>
                <a:gd name="connsiteY143" fmla="*/ 278126 h 10754714"/>
                <a:gd name="connsiteX144" fmla="*/ 1639257 w 4980565"/>
                <a:gd name="connsiteY144" fmla="*/ 602343 h 10754714"/>
                <a:gd name="connsiteX145" fmla="*/ 1628634 w 4980565"/>
                <a:gd name="connsiteY145" fmla="*/ 1121429 h 10754714"/>
                <a:gd name="connsiteX146" fmla="*/ 1852730 w 4980565"/>
                <a:gd name="connsiteY146" fmla="*/ 1530531 h 10754714"/>
                <a:gd name="connsiteX147" fmla="*/ 2061231 w 4980565"/>
                <a:gd name="connsiteY147" fmla="*/ 1763495 h 10754714"/>
                <a:gd name="connsiteX148" fmla="*/ 2082540 w 4980565"/>
                <a:gd name="connsiteY148" fmla="*/ 2078352 h 10754714"/>
                <a:gd name="connsiteX149" fmla="*/ 2004871 w 4980565"/>
                <a:gd name="connsiteY149" fmla="*/ 2423449 h 10754714"/>
                <a:gd name="connsiteX150" fmla="*/ 1562185 w 4980565"/>
                <a:gd name="connsiteY150" fmla="*/ 2723226 h 10754714"/>
                <a:gd name="connsiteX151" fmla="*/ 1139317 w 4980565"/>
                <a:gd name="connsiteY151" fmla="*/ 2931170 h 10754714"/>
                <a:gd name="connsiteX0" fmla="*/ 1139317 w 4980565"/>
                <a:gd name="connsiteY0" fmla="*/ 2931170 h 10754714"/>
                <a:gd name="connsiteX1" fmla="*/ 521192 w 4980565"/>
                <a:gd name="connsiteY1" fmla="*/ 3258731 h 10754714"/>
                <a:gd name="connsiteX2" fmla="*/ 332099 w 4980565"/>
                <a:gd name="connsiteY2" fmla="*/ 4073332 h 10754714"/>
                <a:gd name="connsiteX3" fmla="*/ 354011 w 4980565"/>
                <a:gd name="connsiteY3" fmla="*/ 5051233 h 10754714"/>
                <a:gd name="connsiteX4" fmla="*/ 305583 w 4980565"/>
                <a:gd name="connsiteY4" fmla="*/ 5637805 h 10754714"/>
                <a:gd name="connsiteX5" fmla="*/ 145298 w 4980565"/>
                <a:gd name="connsiteY5" fmla="*/ 6479982 h 10754714"/>
                <a:gd name="connsiteX6" fmla="*/ 95824 w 4980565"/>
                <a:gd name="connsiteY6" fmla="*/ 7343234 h 10754714"/>
                <a:gd name="connsiteX7" fmla="*/ 83682 w 4980565"/>
                <a:gd name="connsiteY7" fmla="*/ 7974605 h 10754714"/>
                <a:gd name="connsiteX8" fmla="*/ 51583 w 4980565"/>
                <a:gd name="connsiteY8" fmla="*/ 8241724 h 10754714"/>
                <a:gd name="connsiteX9" fmla="*/ 51583 w 4980565"/>
                <a:gd name="connsiteY9" fmla="*/ 8511634 h 10754714"/>
                <a:gd name="connsiteX10" fmla="*/ 158486 w 4980565"/>
                <a:gd name="connsiteY10" fmla="*/ 8665988 h 10754714"/>
                <a:gd name="connsiteX11" fmla="*/ 105733 w 4980565"/>
                <a:gd name="connsiteY11" fmla="*/ 8718741 h 10754714"/>
                <a:gd name="connsiteX12" fmla="*/ 193656 w 4980565"/>
                <a:gd name="connsiteY12" fmla="*/ 8789080 h 10754714"/>
                <a:gd name="connsiteX13" fmla="*/ 211240 w 4980565"/>
                <a:gd name="connsiteY13" fmla="*/ 8859418 h 10754714"/>
                <a:gd name="connsiteX14" fmla="*/ 211240 w 4980565"/>
                <a:gd name="connsiteY14" fmla="*/ 8912172 h 10754714"/>
                <a:gd name="connsiteX15" fmla="*/ 158486 w 4980565"/>
                <a:gd name="connsiteY15" fmla="*/ 8982511 h 10754714"/>
                <a:gd name="connsiteX16" fmla="*/ 105733 w 4980565"/>
                <a:gd name="connsiteY16" fmla="*/ 9088018 h 10754714"/>
                <a:gd name="connsiteX17" fmla="*/ 52979 w 4980565"/>
                <a:gd name="connsiteY17" fmla="*/ 9422126 h 10754714"/>
                <a:gd name="connsiteX18" fmla="*/ 225 w 4980565"/>
                <a:gd name="connsiteY18" fmla="*/ 9685895 h 10754714"/>
                <a:gd name="connsiteX19" fmla="*/ 35394 w 4980565"/>
                <a:gd name="connsiteY19" fmla="*/ 9808988 h 10754714"/>
                <a:gd name="connsiteX20" fmla="*/ 70563 w 4980565"/>
                <a:gd name="connsiteY20" fmla="*/ 9967249 h 10754714"/>
                <a:gd name="connsiteX21" fmla="*/ 228825 w 4980565"/>
                <a:gd name="connsiteY21" fmla="*/ 10213434 h 10754714"/>
                <a:gd name="connsiteX22" fmla="*/ 422256 w 4980565"/>
                <a:gd name="connsiteY22" fmla="*/ 10389280 h 10754714"/>
                <a:gd name="connsiteX23" fmla="*/ 527763 w 4980565"/>
                <a:gd name="connsiteY23" fmla="*/ 10406864 h 10754714"/>
                <a:gd name="connsiteX24" fmla="*/ 562933 w 4980565"/>
                <a:gd name="connsiteY24" fmla="*/ 10389280 h 10754714"/>
                <a:gd name="connsiteX25" fmla="*/ 510179 w 4980565"/>
                <a:gd name="connsiteY25" fmla="*/ 10266188 h 10754714"/>
                <a:gd name="connsiteX26" fmla="*/ 457425 w 4980565"/>
                <a:gd name="connsiteY26" fmla="*/ 10195849 h 10754714"/>
                <a:gd name="connsiteX27" fmla="*/ 369502 w 4980565"/>
                <a:gd name="connsiteY27" fmla="*/ 10072757 h 10754714"/>
                <a:gd name="connsiteX28" fmla="*/ 351917 w 4980565"/>
                <a:gd name="connsiteY28" fmla="*/ 9756234 h 10754714"/>
                <a:gd name="connsiteX29" fmla="*/ 422256 w 4980565"/>
                <a:gd name="connsiteY29" fmla="*/ 9562803 h 10754714"/>
                <a:gd name="connsiteX30" fmla="*/ 422256 w 4980565"/>
                <a:gd name="connsiteY30" fmla="*/ 9527634 h 10754714"/>
                <a:gd name="connsiteX31" fmla="*/ 527763 w 4980565"/>
                <a:gd name="connsiteY31" fmla="*/ 9685895 h 10754714"/>
                <a:gd name="connsiteX32" fmla="*/ 510179 w 4980565"/>
                <a:gd name="connsiteY32" fmla="*/ 9844157 h 10754714"/>
                <a:gd name="connsiteX33" fmla="*/ 492594 w 4980565"/>
                <a:gd name="connsiteY33" fmla="*/ 10002418 h 10754714"/>
                <a:gd name="connsiteX34" fmla="*/ 492594 w 4980565"/>
                <a:gd name="connsiteY34" fmla="*/ 10072757 h 10754714"/>
                <a:gd name="connsiteX35" fmla="*/ 562933 w 4980565"/>
                <a:gd name="connsiteY35" fmla="*/ 10090341 h 10754714"/>
                <a:gd name="connsiteX36" fmla="*/ 615686 w 4980565"/>
                <a:gd name="connsiteY36" fmla="*/ 9844157 h 10754714"/>
                <a:gd name="connsiteX37" fmla="*/ 615686 w 4980565"/>
                <a:gd name="connsiteY37" fmla="*/ 9580388 h 10754714"/>
                <a:gd name="connsiteX38" fmla="*/ 562933 w 4980565"/>
                <a:gd name="connsiteY38" fmla="*/ 9228695 h 10754714"/>
                <a:gd name="connsiteX39" fmla="*/ 527763 w 4980565"/>
                <a:gd name="connsiteY39" fmla="*/ 9000095 h 10754714"/>
                <a:gd name="connsiteX40" fmla="*/ 492594 w 4980565"/>
                <a:gd name="connsiteY40" fmla="*/ 8771495 h 10754714"/>
                <a:gd name="connsiteX41" fmla="*/ 562933 w 4980565"/>
                <a:gd name="connsiteY41" fmla="*/ 8490141 h 10754714"/>
                <a:gd name="connsiteX42" fmla="*/ 502642 w 4980565"/>
                <a:gd name="connsiteY42" fmla="*/ 8128400 h 10754714"/>
                <a:gd name="connsiteX43" fmla="*/ 974382 w 4980565"/>
                <a:gd name="connsiteY43" fmla="*/ 6406581 h 10754714"/>
                <a:gd name="connsiteX44" fmla="*/ 1067405 w 4980565"/>
                <a:gd name="connsiteY44" fmla="*/ 5523365 h 10754714"/>
                <a:gd name="connsiteX45" fmla="*/ 1093998 w 4980565"/>
                <a:gd name="connsiteY45" fmla="*/ 5025719 h 10754714"/>
                <a:gd name="connsiteX46" fmla="*/ 1130115 w 4980565"/>
                <a:gd name="connsiteY46" fmla="*/ 5097781 h 10754714"/>
                <a:gd name="connsiteX47" fmla="*/ 1207423 w 4980565"/>
                <a:gd name="connsiteY47" fmla="*/ 5550695 h 10754714"/>
                <a:gd name="connsiteX48" fmla="*/ 1325236 w 4980565"/>
                <a:gd name="connsiteY48" fmla="*/ 6216246 h 10754714"/>
                <a:gd name="connsiteX49" fmla="*/ 1193086 w 4980565"/>
                <a:gd name="connsiteY49" fmla="*/ 6648629 h 10754714"/>
                <a:gd name="connsiteX50" fmla="*/ 822515 w 4980565"/>
                <a:gd name="connsiteY50" fmla="*/ 7682873 h 10754714"/>
                <a:gd name="connsiteX51" fmla="*/ 698306 w 4980565"/>
                <a:gd name="connsiteY51" fmla="*/ 8704786 h 10754714"/>
                <a:gd name="connsiteX52" fmla="*/ 861871 w 4980565"/>
                <a:gd name="connsiteY52" fmla="*/ 9773818 h 10754714"/>
                <a:gd name="connsiteX53" fmla="*/ 1020133 w 4980565"/>
                <a:gd name="connsiteY53" fmla="*/ 10512372 h 10754714"/>
                <a:gd name="connsiteX54" fmla="*/ 1090471 w 4980565"/>
                <a:gd name="connsiteY54" fmla="*/ 10723388 h 10754714"/>
                <a:gd name="connsiteX55" fmla="*/ 1178394 w 4980565"/>
                <a:gd name="connsiteY55" fmla="*/ 10723388 h 10754714"/>
                <a:gd name="connsiteX56" fmla="*/ 1948698 w 4980565"/>
                <a:gd name="connsiteY56" fmla="*/ 10748788 h 10754714"/>
                <a:gd name="connsiteX57" fmla="*/ 2338979 w 4980565"/>
                <a:gd name="connsiteY57" fmla="*/ 10731203 h 10754714"/>
                <a:gd name="connsiteX58" fmla="*/ 2356563 w 4980565"/>
                <a:gd name="connsiteY58" fmla="*/ 9914495 h 10754714"/>
                <a:gd name="connsiteX59" fmla="*/ 2338979 w 4980565"/>
                <a:gd name="connsiteY59" fmla="*/ 9351788 h 10754714"/>
                <a:gd name="connsiteX60" fmla="*/ 2310160 w 4980565"/>
                <a:gd name="connsiteY60" fmla="*/ 8936107 h 10754714"/>
                <a:gd name="connsiteX61" fmla="*/ 2479656 w 4980565"/>
                <a:gd name="connsiteY61" fmla="*/ 8947341 h 10754714"/>
                <a:gd name="connsiteX62" fmla="*/ 2549994 w 4980565"/>
                <a:gd name="connsiteY62" fmla="*/ 8964926 h 10754714"/>
                <a:gd name="connsiteX63" fmla="*/ 2532410 w 4980565"/>
                <a:gd name="connsiteY63" fmla="*/ 9175941 h 10754714"/>
                <a:gd name="connsiteX64" fmla="*/ 2497240 w 4980565"/>
                <a:gd name="connsiteY64" fmla="*/ 9685895 h 10754714"/>
                <a:gd name="connsiteX65" fmla="*/ 2514825 w 4980565"/>
                <a:gd name="connsiteY65" fmla="*/ 10740972 h 10754714"/>
                <a:gd name="connsiteX66" fmla="*/ 2757590 w 4980565"/>
                <a:gd name="connsiteY66" fmla="*/ 10742438 h 10754714"/>
                <a:gd name="connsiteX67" fmla="*/ 3499563 w 4980565"/>
                <a:gd name="connsiteY67" fmla="*/ 10740972 h 10754714"/>
                <a:gd name="connsiteX68" fmla="*/ 3820483 w 4980565"/>
                <a:gd name="connsiteY68" fmla="*/ 10724853 h 10754714"/>
                <a:gd name="connsiteX69" fmla="*/ 3863467 w 4980565"/>
                <a:gd name="connsiteY69" fmla="*/ 10651095 h 10754714"/>
                <a:gd name="connsiteX70" fmla="*/ 3914756 w 4980565"/>
                <a:gd name="connsiteY70" fmla="*/ 10276934 h 10754714"/>
                <a:gd name="connsiteX71" fmla="*/ 4117956 w 4980565"/>
                <a:gd name="connsiteY71" fmla="*/ 9082645 h 10754714"/>
                <a:gd name="connsiteX72" fmla="*/ 4170011 w 4980565"/>
                <a:gd name="connsiteY72" fmla="*/ 8647566 h 10754714"/>
                <a:gd name="connsiteX73" fmla="*/ 4161486 w 4980565"/>
                <a:gd name="connsiteY73" fmla="*/ 7988815 h 10754714"/>
                <a:gd name="connsiteX74" fmla="*/ 4048340 w 4980565"/>
                <a:gd name="connsiteY74" fmla="*/ 7278630 h 10754714"/>
                <a:gd name="connsiteX75" fmla="*/ 3752447 w 4980565"/>
                <a:gd name="connsiteY75" fmla="*/ 6620032 h 10754714"/>
                <a:gd name="connsiteX76" fmla="*/ 3576297 w 4980565"/>
                <a:gd name="connsiteY76" fmla="*/ 6197379 h 10754714"/>
                <a:gd name="connsiteX77" fmla="*/ 3622656 w 4980565"/>
                <a:gd name="connsiteY77" fmla="*/ 5799695 h 10754714"/>
                <a:gd name="connsiteX78" fmla="*/ 3692994 w 4980565"/>
                <a:gd name="connsiteY78" fmla="*/ 5307326 h 10754714"/>
                <a:gd name="connsiteX79" fmla="*/ 3710579 w 4980565"/>
                <a:gd name="connsiteY79" fmla="*/ 5025972 h 10754714"/>
                <a:gd name="connsiteX80" fmla="*/ 3734304 w 4980565"/>
                <a:gd name="connsiteY80" fmla="*/ 5274111 h 10754714"/>
                <a:gd name="connsiteX81" fmla="*/ 3766752 w 4980565"/>
                <a:gd name="connsiteY81" fmla="*/ 5969680 h 10754714"/>
                <a:gd name="connsiteX82" fmla="*/ 3779452 w 4980565"/>
                <a:gd name="connsiteY82" fmla="*/ 6297438 h 10754714"/>
                <a:gd name="connsiteX83" fmla="*/ 3921594 w 4980565"/>
                <a:gd name="connsiteY83" fmla="*/ 6889941 h 10754714"/>
                <a:gd name="connsiteX84" fmla="*/ 4079856 w 4980565"/>
                <a:gd name="connsiteY84" fmla="*/ 7452649 h 10754714"/>
                <a:gd name="connsiteX85" fmla="*/ 4417591 w 4980565"/>
                <a:gd name="connsiteY85" fmla="*/ 8224698 h 10754714"/>
                <a:gd name="connsiteX86" fmla="*/ 4337935 w 4980565"/>
                <a:gd name="connsiteY86" fmla="*/ 8527032 h 10754714"/>
                <a:gd name="connsiteX87" fmla="*/ 4270177 w 4980565"/>
                <a:gd name="connsiteY87" fmla="*/ 8711945 h 10754714"/>
                <a:gd name="connsiteX88" fmla="*/ 4262676 w 4980565"/>
                <a:gd name="connsiteY88" fmla="*/ 8835424 h 10754714"/>
                <a:gd name="connsiteX89" fmla="*/ 4285709 w 4980565"/>
                <a:gd name="connsiteY89" fmla="*/ 8999839 h 10754714"/>
                <a:gd name="connsiteX90" fmla="*/ 4275630 w 4980565"/>
                <a:gd name="connsiteY90" fmla="*/ 9161008 h 10754714"/>
                <a:gd name="connsiteX91" fmla="*/ 4260150 w 4980565"/>
                <a:gd name="connsiteY91" fmla="*/ 9258595 h 10754714"/>
                <a:gd name="connsiteX92" fmla="*/ 4315050 w 4980565"/>
                <a:gd name="connsiteY92" fmla="*/ 9296877 h 10754714"/>
                <a:gd name="connsiteX93" fmla="*/ 4370955 w 4980565"/>
                <a:gd name="connsiteY93" fmla="*/ 9254814 h 10754714"/>
                <a:gd name="connsiteX94" fmla="*/ 4421731 w 4980565"/>
                <a:gd name="connsiteY94" fmla="*/ 9156124 h 10754714"/>
                <a:gd name="connsiteX95" fmla="*/ 4432268 w 4980565"/>
                <a:gd name="connsiteY95" fmla="*/ 9009063 h 10754714"/>
                <a:gd name="connsiteX96" fmla="*/ 4472430 w 4980565"/>
                <a:gd name="connsiteY96" fmla="*/ 8881777 h 10754714"/>
                <a:gd name="connsiteX97" fmla="*/ 4568712 w 4980565"/>
                <a:gd name="connsiteY97" fmla="*/ 8803648 h 10754714"/>
                <a:gd name="connsiteX98" fmla="*/ 4736775 w 4980565"/>
                <a:gd name="connsiteY98" fmla="*/ 8965943 h 10754714"/>
                <a:gd name="connsiteX99" fmla="*/ 4649027 w 4980565"/>
                <a:gd name="connsiteY99" fmla="*/ 9309649 h 10754714"/>
                <a:gd name="connsiteX100" fmla="*/ 4560793 w 4980565"/>
                <a:gd name="connsiteY100" fmla="*/ 9458822 h 10754714"/>
                <a:gd name="connsiteX101" fmla="*/ 4489038 w 4980565"/>
                <a:gd name="connsiteY101" fmla="*/ 9577347 h 10754714"/>
                <a:gd name="connsiteX102" fmla="*/ 4463665 w 4980565"/>
                <a:gd name="connsiteY102" fmla="*/ 9751115 h 10754714"/>
                <a:gd name="connsiteX103" fmla="*/ 4836747 w 4980565"/>
                <a:gd name="connsiteY103" fmla="*/ 9403733 h 10754714"/>
                <a:gd name="connsiteX104" fmla="*/ 4942103 w 4980565"/>
                <a:gd name="connsiteY104" fmla="*/ 9177107 h 10754714"/>
                <a:gd name="connsiteX105" fmla="*/ 4980071 w 4980565"/>
                <a:gd name="connsiteY105" fmla="*/ 8971549 h 10754714"/>
                <a:gd name="connsiteX106" fmla="*/ 4953488 w 4980565"/>
                <a:gd name="connsiteY106" fmla="*/ 8787763 h 10754714"/>
                <a:gd name="connsiteX107" fmla="*/ 4824201 w 4980565"/>
                <a:gd name="connsiteY107" fmla="*/ 8405010 h 10754714"/>
                <a:gd name="connsiteX108" fmla="*/ 4720438 w 4980565"/>
                <a:gd name="connsiteY108" fmla="*/ 7442321 h 10754714"/>
                <a:gd name="connsiteX109" fmla="*/ 4705086 w 4980565"/>
                <a:gd name="connsiteY109" fmla="*/ 6839978 h 10754714"/>
                <a:gd name="connsiteX110" fmla="*/ 4633144 w 4980565"/>
                <a:gd name="connsiteY110" fmla="*/ 6291786 h 10754714"/>
                <a:gd name="connsiteX111" fmla="*/ 4509423 w 4980565"/>
                <a:gd name="connsiteY111" fmla="*/ 5707864 h 10754714"/>
                <a:gd name="connsiteX112" fmla="*/ 4468950 w 4980565"/>
                <a:gd name="connsiteY112" fmla="*/ 4447075 h 10754714"/>
                <a:gd name="connsiteX113" fmla="*/ 4486334 w 4980565"/>
                <a:gd name="connsiteY113" fmla="*/ 3700756 h 10754714"/>
                <a:gd name="connsiteX114" fmla="*/ 4249079 w 4980565"/>
                <a:gd name="connsiteY114" fmla="*/ 3250383 h 10754714"/>
                <a:gd name="connsiteX115" fmla="*/ 3999320 w 4980565"/>
                <a:gd name="connsiteY115" fmla="*/ 3044455 h 10754714"/>
                <a:gd name="connsiteX116" fmla="*/ 3678324 w 4980565"/>
                <a:gd name="connsiteY116" fmla="*/ 2912933 h 10754714"/>
                <a:gd name="connsiteX117" fmla="*/ 3402429 w 4980565"/>
                <a:gd name="connsiteY117" fmla="*/ 2746113 h 10754714"/>
                <a:gd name="connsiteX118" fmla="*/ 3024779 w 4980565"/>
                <a:gd name="connsiteY118" fmla="*/ 2528957 h 10754714"/>
                <a:gd name="connsiteX119" fmla="*/ 2932566 w 4980565"/>
                <a:gd name="connsiteY119" fmla="*/ 2231809 h 10754714"/>
                <a:gd name="connsiteX120" fmla="*/ 2940426 w 4980565"/>
                <a:gd name="connsiteY120" fmla="*/ 1958709 h 10754714"/>
                <a:gd name="connsiteX121" fmla="*/ 3087631 w 4980565"/>
                <a:gd name="connsiteY121" fmla="*/ 1962420 h 10754714"/>
                <a:gd name="connsiteX122" fmla="*/ 3308412 w 4980565"/>
                <a:gd name="connsiteY122" fmla="*/ 2007437 h 10754714"/>
                <a:gd name="connsiteX123" fmla="*/ 3380634 w 4980565"/>
                <a:gd name="connsiteY123" fmla="*/ 1815438 h 10754714"/>
                <a:gd name="connsiteX124" fmla="*/ 3432360 w 4980565"/>
                <a:gd name="connsiteY124" fmla="*/ 1750548 h 10754714"/>
                <a:gd name="connsiteX125" fmla="*/ 3485784 w 4980565"/>
                <a:gd name="connsiteY125" fmla="*/ 1690329 h 10754714"/>
                <a:gd name="connsiteX126" fmla="*/ 3439004 w 4980565"/>
                <a:gd name="connsiteY126" fmla="*/ 1631133 h 10754714"/>
                <a:gd name="connsiteX127" fmla="*/ 3365938 w 4980565"/>
                <a:gd name="connsiteY127" fmla="*/ 1619405 h 10754714"/>
                <a:gd name="connsiteX128" fmla="*/ 3477932 w 4980565"/>
                <a:gd name="connsiteY128" fmla="*/ 1610647 h 10754714"/>
                <a:gd name="connsiteX129" fmla="*/ 3518349 w 4980565"/>
                <a:gd name="connsiteY129" fmla="*/ 1565149 h 10754714"/>
                <a:gd name="connsiteX130" fmla="*/ 3503574 w 4980565"/>
                <a:gd name="connsiteY130" fmla="*/ 1494543 h 10754714"/>
                <a:gd name="connsiteX131" fmla="*/ 3500145 w 4980565"/>
                <a:gd name="connsiteY131" fmla="*/ 1378545 h 10754714"/>
                <a:gd name="connsiteX132" fmla="*/ 3603161 w 4980565"/>
                <a:gd name="connsiteY132" fmla="*/ 1363631 h 10754714"/>
                <a:gd name="connsiteX133" fmla="*/ 3675904 w 4980565"/>
                <a:gd name="connsiteY133" fmla="*/ 1325671 h 10754714"/>
                <a:gd name="connsiteX134" fmla="*/ 3712134 w 4980565"/>
                <a:gd name="connsiteY134" fmla="*/ 1250378 h 10754714"/>
                <a:gd name="connsiteX135" fmla="*/ 3641346 w 4980565"/>
                <a:gd name="connsiteY135" fmla="*/ 1169402 h 10754714"/>
                <a:gd name="connsiteX136" fmla="*/ 3571294 w 4980565"/>
                <a:gd name="connsiteY136" fmla="*/ 1072201 h 10754714"/>
                <a:gd name="connsiteX137" fmla="*/ 3497984 w 4980565"/>
                <a:gd name="connsiteY137" fmla="*/ 916919 h 10754714"/>
                <a:gd name="connsiteX138" fmla="*/ 3535692 w 4980565"/>
                <a:gd name="connsiteY138" fmla="*/ 753285 h 10754714"/>
                <a:gd name="connsiteX139" fmla="*/ 3540116 w 4980565"/>
                <a:gd name="connsiteY139" fmla="*/ 414462 h 10754714"/>
                <a:gd name="connsiteX140" fmla="*/ 3230480 w 4980565"/>
                <a:gd name="connsiteY140" fmla="*/ 125796 h 10754714"/>
                <a:gd name="connsiteX141" fmla="*/ 2731150 w 4980565"/>
                <a:gd name="connsiteY141" fmla="*/ 9659 h 10754714"/>
                <a:gd name="connsiteX142" fmla="*/ 2127852 w 4980565"/>
                <a:gd name="connsiteY142" fmla="*/ 37014 h 10754714"/>
                <a:gd name="connsiteX143" fmla="*/ 1776271 w 4980565"/>
                <a:gd name="connsiteY143" fmla="*/ 278126 h 10754714"/>
                <a:gd name="connsiteX144" fmla="*/ 1639257 w 4980565"/>
                <a:gd name="connsiteY144" fmla="*/ 602343 h 10754714"/>
                <a:gd name="connsiteX145" fmla="*/ 1628634 w 4980565"/>
                <a:gd name="connsiteY145" fmla="*/ 1121429 h 10754714"/>
                <a:gd name="connsiteX146" fmla="*/ 1852730 w 4980565"/>
                <a:gd name="connsiteY146" fmla="*/ 1530531 h 10754714"/>
                <a:gd name="connsiteX147" fmla="*/ 2061231 w 4980565"/>
                <a:gd name="connsiteY147" fmla="*/ 1763495 h 10754714"/>
                <a:gd name="connsiteX148" fmla="*/ 2082540 w 4980565"/>
                <a:gd name="connsiteY148" fmla="*/ 2078352 h 10754714"/>
                <a:gd name="connsiteX149" fmla="*/ 2004871 w 4980565"/>
                <a:gd name="connsiteY149" fmla="*/ 2423449 h 10754714"/>
                <a:gd name="connsiteX150" fmla="*/ 1562185 w 4980565"/>
                <a:gd name="connsiteY150" fmla="*/ 2723226 h 10754714"/>
                <a:gd name="connsiteX151" fmla="*/ 1139317 w 4980565"/>
                <a:gd name="connsiteY151" fmla="*/ 2931170 h 10754714"/>
                <a:gd name="connsiteX0" fmla="*/ 1139317 w 4980565"/>
                <a:gd name="connsiteY0" fmla="*/ 2931170 h 10754714"/>
                <a:gd name="connsiteX1" fmla="*/ 521192 w 4980565"/>
                <a:gd name="connsiteY1" fmla="*/ 3258731 h 10754714"/>
                <a:gd name="connsiteX2" fmla="*/ 332099 w 4980565"/>
                <a:gd name="connsiteY2" fmla="*/ 4073332 h 10754714"/>
                <a:gd name="connsiteX3" fmla="*/ 354011 w 4980565"/>
                <a:gd name="connsiteY3" fmla="*/ 5051233 h 10754714"/>
                <a:gd name="connsiteX4" fmla="*/ 305583 w 4980565"/>
                <a:gd name="connsiteY4" fmla="*/ 5637805 h 10754714"/>
                <a:gd name="connsiteX5" fmla="*/ 145298 w 4980565"/>
                <a:gd name="connsiteY5" fmla="*/ 6479982 h 10754714"/>
                <a:gd name="connsiteX6" fmla="*/ 95824 w 4980565"/>
                <a:gd name="connsiteY6" fmla="*/ 7343234 h 10754714"/>
                <a:gd name="connsiteX7" fmla="*/ 83682 w 4980565"/>
                <a:gd name="connsiteY7" fmla="*/ 7974605 h 10754714"/>
                <a:gd name="connsiteX8" fmla="*/ 51583 w 4980565"/>
                <a:gd name="connsiteY8" fmla="*/ 8241724 h 10754714"/>
                <a:gd name="connsiteX9" fmla="*/ 51583 w 4980565"/>
                <a:gd name="connsiteY9" fmla="*/ 8511634 h 10754714"/>
                <a:gd name="connsiteX10" fmla="*/ 158486 w 4980565"/>
                <a:gd name="connsiteY10" fmla="*/ 8665988 h 10754714"/>
                <a:gd name="connsiteX11" fmla="*/ 105733 w 4980565"/>
                <a:gd name="connsiteY11" fmla="*/ 8718741 h 10754714"/>
                <a:gd name="connsiteX12" fmla="*/ 193656 w 4980565"/>
                <a:gd name="connsiteY12" fmla="*/ 8789080 h 10754714"/>
                <a:gd name="connsiteX13" fmla="*/ 211240 w 4980565"/>
                <a:gd name="connsiteY13" fmla="*/ 8859418 h 10754714"/>
                <a:gd name="connsiteX14" fmla="*/ 211240 w 4980565"/>
                <a:gd name="connsiteY14" fmla="*/ 8912172 h 10754714"/>
                <a:gd name="connsiteX15" fmla="*/ 158486 w 4980565"/>
                <a:gd name="connsiteY15" fmla="*/ 8982511 h 10754714"/>
                <a:gd name="connsiteX16" fmla="*/ 105733 w 4980565"/>
                <a:gd name="connsiteY16" fmla="*/ 9088018 h 10754714"/>
                <a:gd name="connsiteX17" fmla="*/ 52979 w 4980565"/>
                <a:gd name="connsiteY17" fmla="*/ 9422126 h 10754714"/>
                <a:gd name="connsiteX18" fmla="*/ 225 w 4980565"/>
                <a:gd name="connsiteY18" fmla="*/ 9685895 h 10754714"/>
                <a:gd name="connsiteX19" fmla="*/ 35394 w 4980565"/>
                <a:gd name="connsiteY19" fmla="*/ 9808988 h 10754714"/>
                <a:gd name="connsiteX20" fmla="*/ 70563 w 4980565"/>
                <a:gd name="connsiteY20" fmla="*/ 9967249 h 10754714"/>
                <a:gd name="connsiteX21" fmla="*/ 228825 w 4980565"/>
                <a:gd name="connsiteY21" fmla="*/ 10213434 h 10754714"/>
                <a:gd name="connsiteX22" fmla="*/ 422256 w 4980565"/>
                <a:gd name="connsiteY22" fmla="*/ 10389280 h 10754714"/>
                <a:gd name="connsiteX23" fmla="*/ 527763 w 4980565"/>
                <a:gd name="connsiteY23" fmla="*/ 10406864 h 10754714"/>
                <a:gd name="connsiteX24" fmla="*/ 562933 w 4980565"/>
                <a:gd name="connsiteY24" fmla="*/ 10389280 h 10754714"/>
                <a:gd name="connsiteX25" fmla="*/ 510179 w 4980565"/>
                <a:gd name="connsiteY25" fmla="*/ 10266188 h 10754714"/>
                <a:gd name="connsiteX26" fmla="*/ 457425 w 4980565"/>
                <a:gd name="connsiteY26" fmla="*/ 10195849 h 10754714"/>
                <a:gd name="connsiteX27" fmla="*/ 369502 w 4980565"/>
                <a:gd name="connsiteY27" fmla="*/ 10072757 h 10754714"/>
                <a:gd name="connsiteX28" fmla="*/ 351917 w 4980565"/>
                <a:gd name="connsiteY28" fmla="*/ 9756234 h 10754714"/>
                <a:gd name="connsiteX29" fmla="*/ 422256 w 4980565"/>
                <a:gd name="connsiteY29" fmla="*/ 9562803 h 10754714"/>
                <a:gd name="connsiteX30" fmla="*/ 422256 w 4980565"/>
                <a:gd name="connsiteY30" fmla="*/ 9527634 h 10754714"/>
                <a:gd name="connsiteX31" fmla="*/ 527763 w 4980565"/>
                <a:gd name="connsiteY31" fmla="*/ 9685895 h 10754714"/>
                <a:gd name="connsiteX32" fmla="*/ 510179 w 4980565"/>
                <a:gd name="connsiteY32" fmla="*/ 9844157 h 10754714"/>
                <a:gd name="connsiteX33" fmla="*/ 492594 w 4980565"/>
                <a:gd name="connsiteY33" fmla="*/ 10002418 h 10754714"/>
                <a:gd name="connsiteX34" fmla="*/ 492594 w 4980565"/>
                <a:gd name="connsiteY34" fmla="*/ 10072757 h 10754714"/>
                <a:gd name="connsiteX35" fmla="*/ 562933 w 4980565"/>
                <a:gd name="connsiteY35" fmla="*/ 10090341 h 10754714"/>
                <a:gd name="connsiteX36" fmla="*/ 615686 w 4980565"/>
                <a:gd name="connsiteY36" fmla="*/ 9844157 h 10754714"/>
                <a:gd name="connsiteX37" fmla="*/ 615686 w 4980565"/>
                <a:gd name="connsiteY37" fmla="*/ 9580388 h 10754714"/>
                <a:gd name="connsiteX38" fmla="*/ 562933 w 4980565"/>
                <a:gd name="connsiteY38" fmla="*/ 9228695 h 10754714"/>
                <a:gd name="connsiteX39" fmla="*/ 527763 w 4980565"/>
                <a:gd name="connsiteY39" fmla="*/ 9000095 h 10754714"/>
                <a:gd name="connsiteX40" fmla="*/ 492594 w 4980565"/>
                <a:gd name="connsiteY40" fmla="*/ 8771495 h 10754714"/>
                <a:gd name="connsiteX41" fmla="*/ 562933 w 4980565"/>
                <a:gd name="connsiteY41" fmla="*/ 8490141 h 10754714"/>
                <a:gd name="connsiteX42" fmla="*/ 502642 w 4980565"/>
                <a:gd name="connsiteY42" fmla="*/ 8128400 h 10754714"/>
                <a:gd name="connsiteX43" fmla="*/ 974382 w 4980565"/>
                <a:gd name="connsiteY43" fmla="*/ 6406581 h 10754714"/>
                <a:gd name="connsiteX44" fmla="*/ 1067405 w 4980565"/>
                <a:gd name="connsiteY44" fmla="*/ 5523365 h 10754714"/>
                <a:gd name="connsiteX45" fmla="*/ 1093998 w 4980565"/>
                <a:gd name="connsiteY45" fmla="*/ 5025719 h 10754714"/>
                <a:gd name="connsiteX46" fmla="*/ 1130115 w 4980565"/>
                <a:gd name="connsiteY46" fmla="*/ 5097781 h 10754714"/>
                <a:gd name="connsiteX47" fmla="*/ 1207423 w 4980565"/>
                <a:gd name="connsiteY47" fmla="*/ 5550695 h 10754714"/>
                <a:gd name="connsiteX48" fmla="*/ 1325236 w 4980565"/>
                <a:gd name="connsiteY48" fmla="*/ 6216246 h 10754714"/>
                <a:gd name="connsiteX49" fmla="*/ 1193086 w 4980565"/>
                <a:gd name="connsiteY49" fmla="*/ 6648629 h 10754714"/>
                <a:gd name="connsiteX50" fmla="*/ 822515 w 4980565"/>
                <a:gd name="connsiteY50" fmla="*/ 7682873 h 10754714"/>
                <a:gd name="connsiteX51" fmla="*/ 698306 w 4980565"/>
                <a:gd name="connsiteY51" fmla="*/ 8704786 h 10754714"/>
                <a:gd name="connsiteX52" fmla="*/ 861871 w 4980565"/>
                <a:gd name="connsiteY52" fmla="*/ 9773818 h 10754714"/>
                <a:gd name="connsiteX53" fmla="*/ 1020133 w 4980565"/>
                <a:gd name="connsiteY53" fmla="*/ 10512372 h 10754714"/>
                <a:gd name="connsiteX54" fmla="*/ 1090471 w 4980565"/>
                <a:gd name="connsiteY54" fmla="*/ 10723388 h 10754714"/>
                <a:gd name="connsiteX55" fmla="*/ 1178394 w 4980565"/>
                <a:gd name="connsiteY55" fmla="*/ 10723388 h 10754714"/>
                <a:gd name="connsiteX56" fmla="*/ 1948698 w 4980565"/>
                <a:gd name="connsiteY56" fmla="*/ 10748788 h 10754714"/>
                <a:gd name="connsiteX57" fmla="*/ 2338979 w 4980565"/>
                <a:gd name="connsiteY57" fmla="*/ 10731203 h 10754714"/>
                <a:gd name="connsiteX58" fmla="*/ 2356563 w 4980565"/>
                <a:gd name="connsiteY58" fmla="*/ 9914495 h 10754714"/>
                <a:gd name="connsiteX59" fmla="*/ 2338979 w 4980565"/>
                <a:gd name="connsiteY59" fmla="*/ 9351788 h 10754714"/>
                <a:gd name="connsiteX60" fmla="*/ 2310160 w 4980565"/>
                <a:gd name="connsiteY60" fmla="*/ 8936107 h 10754714"/>
                <a:gd name="connsiteX61" fmla="*/ 2479656 w 4980565"/>
                <a:gd name="connsiteY61" fmla="*/ 8947341 h 10754714"/>
                <a:gd name="connsiteX62" fmla="*/ 2549994 w 4980565"/>
                <a:gd name="connsiteY62" fmla="*/ 8964926 h 10754714"/>
                <a:gd name="connsiteX63" fmla="*/ 2532410 w 4980565"/>
                <a:gd name="connsiteY63" fmla="*/ 9175941 h 10754714"/>
                <a:gd name="connsiteX64" fmla="*/ 2497240 w 4980565"/>
                <a:gd name="connsiteY64" fmla="*/ 9685895 h 10754714"/>
                <a:gd name="connsiteX65" fmla="*/ 2514825 w 4980565"/>
                <a:gd name="connsiteY65" fmla="*/ 10740972 h 10754714"/>
                <a:gd name="connsiteX66" fmla="*/ 2757590 w 4980565"/>
                <a:gd name="connsiteY66" fmla="*/ 10742438 h 10754714"/>
                <a:gd name="connsiteX67" fmla="*/ 3499563 w 4980565"/>
                <a:gd name="connsiteY67" fmla="*/ 10740972 h 10754714"/>
                <a:gd name="connsiteX68" fmla="*/ 3820483 w 4980565"/>
                <a:gd name="connsiteY68" fmla="*/ 10724853 h 10754714"/>
                <a:gd name="connsiteX69" fmla="*/ 3863467 w 4980565"/>
                <a:gd name="connsiteY69" fmla="*/ 10651095 h 10754714"/>
                <a:gd name="connsiteX70" fmla="*/ 3914756 w 4980565"/>
                <a:gd name="connsiteY70" fmla="*/ 10276934 h 10754714"/>
                <a:gd name="connsiteX71" fmla="*/ 4117956 w 4980565"/>
                <a:gd name="connsiteY71" fmla="*/ 9082645 h 10754714"/>
                <a:gd name="connsiteX72" fmla="*/ 4170011 w 4980565"/>
                <a:gd name="connsiteY72" fmla="*/ 8647566 h 10754714"/>
                <a:gd name="connsiteX73" fmla="*/ 4161486 w 4980565"/>
                <a:gd name="connsiteY73" fmla="*/ 7988815 h 10754714"/>
                <a:gd name="connsiteX74" fmla="*/ 4048340 w 4980565"/>
                <a:gd name="connsiteY74" fmla="*/ 7278630 h 10754714"/>
                <a:gd name="connsiteX75" fmla="*/ 3752447 w 4980565"/>
                <a:gd name="connsiteY75" fmla="*/ 6620032 h 10754714"/>
                <a:gd name="connsiteX76" fmla="*/ 3576297 w 4980565"/>
                <a:gd name="connsiteY76" fmla="*/ 6197379 h 10754714"/>
                <a:gd name="connsiteX77" fmla="*/ 3622656 w 4980565"/>
                <a:gd name="connsiteY77" fmla="*/ 5799695 h 10754714"/>
                <a:gd name="connsiteX78" fmla="*/ 3692994 w 4980565"/>
                <a:gd name="connsiteY78" fmla="*/ 5307326 h 10754714"/>
                <a:gd name="connsiteX79" fmla="*/ 3710579 w 4980565"/>
                <a:gd name="connsiteY79" fmla="*/ 5025972 h 10754714"/>
                <a:gd name="connsiteX80" fmla="*/ 3734304 w 4980565"/>
                <a:gd name="connsiteY80" fmla="*/ 5274111 h 10754714"/>
                <a:gd name="connsiteX81" fmla="*/ 3766752 w 4980565"/>
                <a:gd name="connsiteY81" fmla="*/ 5969680 h 10754714"/>
                <a:gd name="connsiteX82" fmla="*/ 3779452 w 4980565"/>
                <a:gd name="connsiteY82" fmla="*/ 6297438 h 10754714"/>
                <a:gd name="connsiteX83" fmla="*/ 3921594 w 4980565"/>
                <a:gd name="connsiteY83" fmla="*/ 6889941 h 10754714"/>
                <a:gd name="connsiteX84" fmla="*/ 4079856 w 4980565"/>
                <a:gd name="connsiteY84" fmla="*/ 7452649 h 10754714"/>
                <a:gd name="connsiteX85" fmla="*/ 4417591 w 4980565"/>
                <a:gd name="connsiteY85" fmla="*/ 8224698 h 10754714"/>
                <a:gd name="connsiteX86" fmla="*/ 4337935 w 4980565"/>
                <a:gd name="connsiteY86" fmla="*/ 8527032 h 10754714"/>
                <a:gd name="connsiteX87" fmla="*/ 4270177 w 4980565"/>
                <a:gd name="connsiteY87" fmla="*/ 8711945 h 10754714"/>
                <a:gd name="connsiteX88" fmla="*/ 4262676 w 4980565"/>
                <a:gd name="connsiteY88" fmla="*/ 8835424 h 10754714"/>
                <a:gd name="connsiteX89" fmla="*/ 4285709 w 4980565"/>
                <a:gd name="connsiteY89" fmla="*/ 8999839 h 10754714"/>
                <a:gd name="connsiteX90" fmla="*/ 4275630 w 4980565"/>
                <a:gd name="connsiteY90" fmla="*/ 9161008 h 10754714"/>
                <a:gd name="connsiteX91" fmla="*/ 4260150 w 4980565"/>
                <a:gd name="connsiteY91" fmla="*/ 9258595 h 10754714"/>
                <a:gd name="connsiteX92" fmla="*/ 4315050 w 4980565"/>
                <a:gd name="connsiteY92" fmla="*/ 9296877 h 10754714"/>
                <a:gd name="connsiteX93" fmla="*/ 4370955 w 4980565"/>
                <a:gd name="connsiteY93" fmla="*/ 9254814 h 10754714"/>
                <a:gd name="connsiteX94" fmla="*/ 4421731 w 4980565"/>
                <a:gd name="connsiteY94" fmla="*/ 9156124 h 10754714"/>
                <a:gd name="connsiteX95" fmla="*/ 4432268 w 4980565"/>
                <a:gd name="connsiteY95" fmla="*/ 9009063 h 10754714"/>
                <a:gd name="connsiteX96" fmla="*/ 4472430 w 4980565"/>
                <a:gd name="connsiteY96" fmla="*/ 8881777 h 10754714"/>
                <a:gd name="connsiteX97" fmla="*/ 4568712 w 4980565"/>
                <a:gd name="connsiteY97" fmla="*/ 8803648 h 10754714"/>
                <a:gd name="connsiteX98" fmla="*/ 4736775 w 4980565"/>
                <a:gd name="connsiteY98" fmla="*/ 8965943 h 10754714"/>
                <a:gd name="connsiteX99" fmla="*/ 4649027 w 4980565"/>
                <a:gd name="connsiteY99" fmla="*/ 9309649 h 10754714"/>
                <a:gd name="connsiteX100" fmla="*/ 4560793 w 4980565"/>
                <a:gd name="connsiteY100" fmla="*/ 9458822 h 10754714"/>
                <a:gd name="connsiteX101" fmla="*/ 4489038 w 4980565"/>
                <a:gd name="connsiteY101" fmla="*/ 9577347 h 10754714"/>
                <a:gd name="connsiteX102" fmla="*/ 4603329 w 4980565"/>
                <a:gd name="connsiteY102" fmla="*/ 9586989 h 10754714"/>
                <a:gd name="connsiteX103" fmla="*/ 4836747 w 4980565"/>
                <a:gd name="connsiteY103" fmla="*/ 9403733 h 10754714"/>
                <a:gd name="connsiteX104" fmla="*/ 4942103 w 4980565"/>
                <a:gd name="connsiteY104" fmla="*/ 9177107 h 10754714"/>
                <a:gd name="connsiteX105" fmla="*/ 4980071 w 4980565"/>
                <a:gd name="connsiteY105" fmla="*/ 8971549 h 10754714"/>
                <a:gd name="connsiteX106" fmla="*/ 4953488 w 4980565"/>
                <a:gd name="connsiteY106" fmla="*/ 8787763 h 10754714"/>
                <a:gd name="connsiteX107" fmla="*/ 4824201 w 4980565"/>
                <a:gd name="connsiteY107" fmla="*/ 8405010 h 10754714"/>
                <a:gd name="connsiteX108" fmla="*/ 4720438 w 4980565"/>
                <a:gd name="connsiteY108" fmla="*/ 7442321 h 10754714"/>
                <a:gd name="connsiteX109" fmla="*/ 4705086 w 4980565"/>
                <a:gd name="connsiteY109" fmla="*/ 6839978 h 10754714"/>
                <a:gd name="connsiteX110" fmla="*/ 4633144 w 4980565"/>
                <a:gd name="connsiteY110" fmla="*/ 6291786 h 10754714"/>
                <a:gd name="connsiteX111" fmla="*/ 4509423 w 4980565"/>
                <a:gd name="connsiteY111" fmla="*/ 5707864 h 10754714"/>
                <a:gd name="connsiteX112" fmla="*/ 4468950 w 4980565"/>
                <a:gd name="connsiteY112" fmla="*/ 4447075 h 10754714"/>
                <a:gd name="connsiteX113" fmla="*/ 4486334 w 4980565"/>
                <a:gd name="connsiteY113" fmla="*/ 3700756 h 10754714"/>
                <a:gd name="connsiteX114" fmla="*/ 4249079 w 4980565"/>
                <a:gd name="connsiteY114" fmla="*/ 3250383 h 10754714"/>
                <a:gd name="connsiteX115" fmla="*/ 3999320 w 4980565"/>
                <a:gd name="connsiteY115" fmla="*/ 3044455 h 10754714"/>
                <a:gd name="connsiteX116" fmla="*/ 3678324 w 4980565"/>
                <a:gd name="connsiteY116" fmla="*/ 2912933 h 10754714"/>
                <a:gd name="connsiteX117" fmla="*/ 3402429 w 4980565"/>
                <a:gd name="connsiteY117" fmla="*/ 2746113 h 10754714"/>
                <a:gd name="connsiteX118" fmla="*/ 3024779 w 4980565"/>
                <a:gd name="connsiteY118" fmla="*/ 2528957 h 10754714"/>
                <a:gd name="connsiteX119" fmla="*/ 2932566 w 4980565"/>
                <a:gd name="connsiteY119" fmla="*/ 2231809 h 10754714"/>
                <a:gd name="connsiteX120" fmla="*/ 2940426 w 4980565"/>
                <a:gd name="connsiteY120" fmla="*/ 1958709 h 10754714"/>
                <a:gd name="connsiteX121" fmla="*/ 3087631 w 4980565"/>
                <a:gd name="connsiteY121" fmla="*/ 1962420 h 10754714"/>
                <a:gd name="connsiteX122" fmla="*/ 3308412 w 4980565"/>
                <a:gd name="connsiteY122" fmla="*/ 2007437 h 10754714"/>
                <a:gd name="connsiteX123" fmla="*/ 3380634 w 4980565"/>
                <a:gd name="connsiteY123" fmla="*/ 1815438 h 10754714"/>
                <a:gd name="connsiteX124" fmla="*/ 3432360 w 4980565"/>
                <a:gd name="connsiteY124" fmla="*/ 1750548 h 10754714"/>
                <a:gd name="connsiteX125" fmla="*/ 3485784 w 4980565"/>
                <a:gd name="connsiteY125" fmla="*/ 1690329 h 10754714"/>
                <a:gd name="connsiteX126" fmla="*/ 3439004 w 4980565"/>
                <a:gd name="connsiteY126" fmla="*/ 1631133 h 10754714"/>
                <a:gd name="connsiteX127" fmla="*/ 3365938 w 4980565"/>
                <a:gd name="connsiteY127" fmla="*/ 1619405 h 10754714"/>
                <a:gd name="connsiteX128" fmla="*/ 3477932 w 4980565"/>
                <a:gd name="connsiteY128" fmla="*/ 1610647 h 10754714"/>
                <a:gd name="connsiteX129" fmla="*/ 3518349 w 4980565"/>
                <a:gd name="connsiteY129" fmla="*/ 1565149 h 10754714"/>
                <a:gd name="connsiteX130" fmla="*/ 3503574 w 4980565"/>
                <a:gd name="connsiteY130" fmla="*/ 1494543 h 10754714"/>
                <a:gd name="connsiteX131" fmla="*/ 3500145 w 4980565"/>
                <a:gd name="connsiteY131" fmla="*/ 1378545 h 10754714"/>
                <a:gd name="connsiteX132" fmla="*/ 3603161 w 4980565"/>
                <a:gd name="connsiteY132" fmla="*/ 1363631 h 10754714"/>
                <a:gd name="connsiteX133" fmla="*/ 3675904 w 4980565"/>
                <a:gd name="connsiteY133" fmla="*/ 1325671 h 10754714"/>
                <a:gd name="connsiteX134" fmla="*/ 3712134 w 4980565"/>
                <a:gd name="connsiteY134" fmla="*/ 1250378 h 10754714"/>
                <a:gd name="connsiteX135" fmla="*/ 3641346 w 4980565"/>
                <a:gd name="connsiteY135" fmla="*/ 1169402 h 10754714"/>
                <a:gd name="connsiteX136" fmla="*/ 3571294 w 4980565"/>
                <a:gd name="connsiteY136" fmla="*/ 1072201 h 10754714"/>
                <a:gd name="connsiteX137" fmla="*/ 3497984 w 4980565"/>
                <a:gd name="connsiteY137" fmla="*/ 916919 h 10754714"/>
                <a:gd name="connsiteX138" fmla="*/ 3535692 w 4980565"/>
                <a:gd name="connsiteY138" fmla="*/ 753285 h 10754714"/>
                <a:gd name="connsiteX139" fmla="*/ 3540116 w 4980565"/>
                <a:gd name="connsiteY139" fmla="*/ 414462 h 10754714"/>
                <a:gd name="connsiteX140" fmla="*/ 3230480 w 4980565"/>
                <a:gd name="connsiteY140" fmla="*/ 125796 h 10754714"/>
                <a:gd name="connsiteX141" fmla="*/ 2731150 w 4980565"/>
                <a:gd name="connsiteY141" fmla="*/ 9659 h 10754714"/>
                <a:gd name="connsiteX142" fmla="*/ 2127852 w 4980565"/>
                <a:gd name="connsiteY142" fmla="*/ 37014 h 10754714"/>
                <a:gd name="connsiteX143" fmla="*/ 1776271 w 4980565"/>
                <a:gd name="connsiteY143" fmla="*/ 278126 h 10754714"/>
                <a:gd name="connsiteX144" fmla="*/ 1639257 w 4980565"/>
                <a:gd name="connsiteY144" fmla="*/ 602343 h 10754714"/>
                <a:gd name="connsiteX145" fmla="*/ 1628634 w 4980565"/>
                <a:gd name="connsiteY145" fmla="*/ 1121429 h 10754714"/>
                <a:gd name="connsiteX146" fmla="*/ 1852730 w 4980565"/>
                <a:gd name="connsiteY146" fmla="*/ 1530531 h 10754714"/>
                <a:gd name="connsiteX147" fmla="*/ 2061231 w 4980565"/>
                <a:gd name="connsiteY147" fmla="*/ 1763495 h 10754714"/>
                <a:gd name="connsiteX148" fmla="*/ 2082540 w 4980565"/>
                <a:gd name="connsiteY148" fmla="*/ 2078352 h 10754714"/>
                <a:gd name="connsiteX149" fmla="*/ 2004871 w 4980565"/>
                <a:gd name="connsiteY149" fmla="*/ 2423449 h 10754714"/>
                <a:gd name="connsiteX150" fmla="*/ 1562185 w 4980565"/>
                <a:gd name="connsiteY150" fmla="*/ 2723226 h 10754714"/>
                <a:gd name="connsiteX151" fmla="*/ 1139317 w 4980565"/>
                <a:gd name="connsiteY151" fmla="*/ 2931170 h 10754714"/>
                <a:gd name="connsiteX0" fmla="*/ 1139317 w 4980565"/>
                <a:gd name="connsiteY0" fmla="*/ 2931170 h 10754714"/>
                <a:gd name="connsiteX1" fmla="*/ 521192 w 4980565"/>
                <a:gd name="connsiteY1" fmla="*/ 3258731 h 10754714"/>
                <a:gd name="connsiteX2" fmla="*/ 332099 w 4980565"/>
                <a:gd name="connsiteY2" fmla="*/ 4073332 h 10754714"/>
                <a:gd name="connsiteX3" fmla="*/ 354011 w 4980565"/>
                <a:gd name="connsiteY3" fmla="*/ 5051233 h 10754714"/>
                <a:gd name="connsiteX4" fmla="*/ 305583 w 4980565"/>
                <a:gd name="connsiteY4" fmla="*/ 5637805 h 10754714"/>
                <a:gd name="connsiteX5" fmla="*/ 145298 w 4980565"/>
                <a:gd name="connsiteY5" fmla="*/ 6479982 h 10754714"/>
                <a:gd name="connsiteX6" fmla="*/ 95824 w 4980565"/>
                <a:gd name="connsiteY6" fmla="*/ 7343234 h 10754714"/>
                <a:gd name="connsiteX7" fmla="*/ 83682 w 4980565"/>
                <a:gd name="connsiteY7" fmla="*/ 7974605 h 10754714"/>
                <a:gd name="connsiteX8" fmla="*/ 51583 w 4980565"/>
                <a:gd name="connsiteY8" fmla="*/ 8241724 h 10754714"/>
                <a:gd name="connsiteX9" fmla="*/ 51583 w 4980565"/>
                <a:gd name="connsiteY9" fmla="*/ 8511634 h 10754714"/>
                <a:gd name="connsiteX10" fmla="*/ 158486 w 4980565"/>
                <a:gd name="connsiteY10" fmla="*/ 8665988 h 10754714"/>
                <a:gd name="connsiteX11" fmla="*/ 105733 w 4980565"/>
                <a:gd name="connsiteY11" fmla="*/ 8718741 h 10754714"/>
                <a:gd name="connsiteX12" fmla="*/ 193656 w 4980565"/>
                <a:gd name="connsiteY12" fmla="*/ 8789080 h 10754714"/>
                <a:gd name="connsiteX13" fmla="*/ 211240 w 4980565"/>
                <a:gd name="connsiteY13" fmla="*/ 8859418 h 10754714"/>
                <a:gd name="connsiteX14" fmla="*/ 211240 w 4980565"/>
                <a:gd name="connsiteY14" fmla="*/ 8912172 h 10754714"/>
                <a:gd name="connsiteX15" fmla="*/ 158486 w 4980565"/>
                <a:gd name="connsiteY15" fmla="*/ 8982511 h 10754714"/>
                <a:gd name="connsiteX16" fmla="*/ 105733 w 4980565"/>
                <a:gd name="connsiteY16" fmla="*/ 9088018 h 10754714"/>
                <a:gd name="connsiteX17" fmla="*/ 52979 w 4980565"/>
                <a:gd name="connsiteY17" fmla="*/ 9422126 h 10754714"/>
                <a:gd name="connsiteX18" fmla="*/ 225 w 4980565"/>
                <a:gd name="connsiteY18" fmla="*/ 9685895 h 10754714"/>
                <a:gd name="connsiteX19" fmla="*/ 35394 w 4980565"/>
                <a:gd name="connsiteY19" fmla="*/ 9808988 h 10754714"/>
                <a:gd name="connsiteX20" fmla="*/ 70563 w 4980565"/>
                <a:gd name="connsiteY20" fmla="*/ 9967249 h 10754714"/>
                <a:gd name="connsiteX21" fmla="*/ 228825 w 4980565"/>
                <a:gd name="connsiteY21" fmla="*/ 10213434 h 10754714"/>
                <a:gd name="connsiteX22" fmla="*/ 422256 w 4980565"/>
                <a:gd name="connsiteY22" fmla="*/ 10389280 h 10754714"/>
                <a:gd name="connsiteX23" fmla="*/ 527763 w 4980565"/>
                <a:gd name="connsiteY23" fmla="*/ 10406864 h 10754714"/>
                <a:gd name="connsiteX24" fmla="*/ 562933 w 4980565"/>
                <a:gd name="connsiteY24" fmla="*/ 10389280 h 10754714"/>
                <a:gd name="connsiteX25" fmla="*/ 510179 w 4980565"/>
                <a:gd name="connsiteY25" fmla="*/ 10266188 h 10754714"/>
                <a:gd name="connsiteX26" fmla="*/ 457425 w 4980565"/>
                <a:gd name="connsiteY26" fmla="*/ 10195849 h 10754714"/>
                <a:gd name="connsiteX27" fmla="*/ 369502 w 4980565"/>
                <a:gd name="connsiteY27" fmla="*/ 10072757 h 10754714"/>
                <a:gd name="connsiteX28" fmla="*/ 351917 w 4980565"/>
                <a:gd name="connsiteY28" fmla="*/ 9756234 h 10754714"/>
                <a:gd name="connsiteX29" fmla="*/ 422256 w 4980565"/>
                <a:gd name="connsiteY29" fmla="*/ 9562803 h 10754714"/>
                <a:gd name="connsiteX30" fmla="*/ 422256 w 4980565"/>
                <a:gd name="connsiteY30" fmla="*/ 9527634 h 10754714"/>
                <a:gd name="connsiteX31" fmla="*/ 527763 w 4980565"/>
                <a:gd name="connsiteY31" fmla="*/ 9685895 h 10754714"/>
                <a:gd name="connsiteX32" fmla="*/ 510179 w 4980565"/>
                <a:gd name="connsiteY32" fmla="*/ 9844157 h 10754714"/>
                <a:gd name="connsiteX33" fmla="*/ 492594 w 4980565"/>
                <a:gd name="connsiteY33" fmla="*/ 10002418 h 10754714"/>
                <a:gd name="connsiteX34" fmla="*/ 492594 w 4980565"/>
                <a:gd name="connsiteY34" fmla="*/ 10072757 h 10754714"/>
                <a:gd name="connsiteX35" fmla="*/ 562933 w 4980565"/>
                <a:gd name="connsiteY35" fmla="*/ 10090341 h 10754714"/>
                <a:gd name="connsiteX36" fmla="*/ 615686 w 4980565"/>
                <a:gd name="connsiteY36" fmla="*/ 9844157 h 10754714"/>
                <a:gd name="connsiteX37" fmla="*/ 615686 w 4980565"/>
                <a:gd name="connsiteY37" fmla="*/ 9580388 h 10754714"/>
                <a:gd name="connsiteX38" fmla="*/ 562933 w 4980565"/>
                <a:gd name="connsiteY38" fmla="*/ 9228695 h 10754714"/>
                <a:gd name="connsiteX39" fmla="*/ 527763 w 4980565"/>
                <a:gd name="connsiteY39" fmla="*/ 9000095 h 10754714"/>
                <a:gd name="connsiteX40" fmla="*/ 492594 w 4980565"/>
                <a:gd name="connsiteY40" fmla="*/ 8771495 h 10754714"/>
                <a:gd name="connsiteX41" fmla="*/ 562933 w 4980565"/>
                <a:gd name="connsiteY41" fmla="*/ 8490141 h 10754714"/>
                <a:gd name="connsiteX42" fmla="*/ 502642 w 4980565"/>
                <a:gd name="connsiteY42" fmla="*/ 8128400 h 10754714"/>
                <a:gd name="connsiteX43" fmla="*/ 974382 w 4980565"/>
                <a:gd name="connsiteY43" fmla="*/ 6406581 h 10754714"/>
                <a:gd name="connsiteX44" fmla="*/ 1067405 w 4980565"/>
                <a:gd name="connsiteY44" fmla="*/ 5523365 h 10754714"/>
                <a:gd name="connsiteX45" fmla="*/ 1093998 w 4980565"/>
                <a:gd name="connsiteY45" fmla="*/ 5025719 h 10754714"/>
                <a:gd name="connsiteX46" fmla="*/ 1130115 w 4980565"/>
                <a:gd name="connsiteY46" fmla="*/ 5097781 h 10754714"/>
                <a:gd name="connsiteX47" fmla="*/ 1207423 w 4980565"/>
                <a:gd name="connsiteY47" fmla="*/ 5550695 h 10754714"/>
                <a:gd name="connsiteX48" fmla="*/ 1325236 w 4980565"/>
                <a:gd name="connsiteY48" fmla="*/ 6216246 h 10754714"/>
                <a:gd name="connsiteX49" fmla="*/ 1193086 w 4980565"/>
                <a:gd name="connsiteY49" fmla="*/ 6648629 h 10754714"/>
                <a:gd name="connsiteX50" fmla="*/ 822515 w 4980565"/>
                <a:gd name="connsiteY50" fmla="*/ 7682873 h 10754714"/>
                <a:gd name="connsiteX51" fmla="*/ 698306 w 4980565"/>
                <a:gd name="connsiteY51" fmla="*/ 8704786 h 10754714"/>
                <a:gd name="connsiteX52" fmla="*/ 861871 w 4980565"/>
                <a:gd name="connsiteY52" fmla="*/ 9773818 h 10754714"/>
                <a:gd name="connsiteX53" fmla="*/ 1020133 w 4980565"/>
                <a:gd name="connsiteY53" fmla="*/ 10512372 h 10754714"/>
                <a:gd name="connsiteX54" fmla="*/ 1090471 w 4980565"/>
                <a:gd name="connsiteY54" fmla="*/ 10723388 h 10754714"/>
                <a:gd name="connsiteX55" fmla="*/ 1178394 w 4980565"/>
                <a:gd name="connsiteY55" fmla="*/ 10723388 h 10754714"/>
                <a:gd name="connsiteX56" fmla="*/ 1948698 w 4980565"/>
                <a:gd name="connsiteY56" fmla="*/ 10748788 h 10754714"/>
                <a:gd name="connsiteX57" fmla="*/ 2338979 w 4980565"/>
                <a:gd name="connsiteY57" fmla="*/ 10731203 h 10754714"/>
                <a:gd name="connsiteX58" fmla="*/ 2356563 w 4980565"/>
                <a:gd name="connsiteY58" fmla="*/ 9914495 h 10754714"/>
                <a:gd name="connsiteX59" fmla="*/ 2338979 w 4980565"/>
                <a:gd name="connsiteY59" fmla="*/ 9351788 h 10754714"/>
                <a:gd name="connsiteX60" fmla="*/ 2310160 w 4980565"/>
                <a:gd name="connsiteY60" fmla="*/ 8936107 h 10754714"/>
                <a:gd name="connsiteX61" fmla="*/ 2479656 w 4980565"/>
                <a:gd name="connsiteY61" fmla="*/ 8947341 h 10754714"/>
                <a:gd name="connsiteX62" fmla="*/ 2549994 w 4980565"/>
                <a:gd name="connsiteY62" fmla="*/ 8964926 h 10754714"/>
                <a:gd name="connsiteX63" fmla="*/ 2532410 w 4980565"/>
                <a:gd name="connsiteY63" fmla="*/ 9175941 h 10754714"/>
                <a:gd name="connsiteX64" fmla="*/ 2497240 w 4980565"/>
                <a:gd name="connsiteY64" fmla="*/ 9685895 h 10754714"/>
                <a:gd name="connsiteX65" fmla="*/ 2514825 w 4980565"/>
                <a:gd name="connsiteY65" fmla="*/ 10740972 h 10754714"/>
                <a:gd name="connsiteX66" fmla="*/ 2757590 w 4980565"/>
                <a:gd name="connsiteY66" fmla="*/ 10742438 h 10754714"/>
                <a:gd name="connsiteX67" fmla="*/ 3499563 w 4980565"/>
                <a:gd name="connsiteY67" fmla="*/ 10740972 h 10754714"/>
                <a:gd name="connsiteX68" fmla="*/ 3820483 w 4980565"/>
                <a:gd name="connsiteY68" fmla="*/ 10724853 h 10754714"/>
                <a:gd name="connsiteX69" fmla="*/ 3863467 w 4980565"/>
                <a:gd name="connsiteY69" fmla="*/ 10651095 h 10754714"/>
                <a:gd name="connsiteX70" fmla="*/ 3914756 w 4980565"/>
                <a:gd name="connsiteY70" fmla="*/ 10276934 h 10754714"/>
                <a:gd name="connsiteX71" fmla="*/ 4117956 w 4980565"/>
                <a:gd name="connsiteY71" fmla="*/ 9082645 h 10754714"/>
                <a:gd name="connsiteX72" fmla="*/ 4170011 w 4980565"/>
                <a:gd name="connsiteY72" fmla="*/ 8647566 h 10754714"/>
                <a:gd name="connsiteX73" fmla="*/ 4161486 w 4980565"/>
                <a:gd name="connsiteY73" fmla="*/ 7988815 h 10754714"/>
                <a:gd name="connsiteX74" fmla="*/ 4048340 w 4980565"/>
                <a:gd name="connsiteY74" fmla="*/ 7278630 h 10754714"/>
                <a:gd name="connsiteX75" fmla="*/ 3752447 w 4980565"/>
                <a:gd name="connsiteY75" fmla="*/ 6620032 h 10754714"/>
                <a:gd name="connsiteX76" fmla="*/ 3576297 w 4980565"/>
                <a:gd name="connsiteY76" fmla="*/ 6197379 h 10754714"/>
                <a:gd name="connsiteX77" fmla="*/ 3622656 w 4980565"/>
                <a:gd name="connsiteY77" fmla="*/ 5799695 h 10754714"/>
                <a:gd name="connsiteX78" fmla="*/ 3692994 w 4980565"/>
                <a:gd name="connsiteY78" fmla="*/ 5307326 h 10754714"/>
                <a:gd name="connsiteX79" fmla="*/ 3710579 w 4980565"/>
                <a:gd name="connsiteY79" fmla="*/ 5025972 h 10754714"/>
                <a:gd name="connsiteX80" fmla="*/ 3734304 w 4980565"/>
                <a:gd name="connsiteY80" fmla="*/ 5274111 h 10754714"/>
                <a:gd name="connsiteX81" fmla="*/ 3766752 w 4980565"/>
                <a:gd name="connsiteY81" fmla="*/ 5969680 h 10754714"/>
                <a:gd name="connsiteX82" fmla="*/ 3779452 w 4980565"/>
                <a:gd name="connsiteY82" fmla="*/ 6297438 h 10754714"/>
                <a:gd name="connsiteX83" fmla="*/ 3921594 w 4980565"/>
                <a:gd name="connsiteY83" fmla="*/ 6889941 h 10754714"/>
                <a:gd name="connsiteX84" fmla="*/ 4079856 w 4980565"/>
                <a:gd name="connsiteY84" fmla="*/ 7452649 h 10754714"/>
                <a:gd name="connsiteX85" fmla="*/ 4417591 w 4980565"/>
                <a:gd name="connsiteY85" fmla="*/ 8224698 h 10754714"/>
                <a:gd name="connsiteX86" fmla="*/ 4337935 w 4980565"/>
                <a:gd name="connsiteY86" fmla="*/ 8527032 h 10754714"/>
                <a:gd name="connsiteX87" fmla="*/ 4270177 w 4980565"/>
                <a:gd name="connsiteY87" fmla="*/ 8711945 h 10754714"/>
                <a:gd name="connsiteX88" fmla="*/ 4262676 w 4980565"/>
                <a:gd name="connsiteY88" fmla="*/ 8835424 h 10754714"/>
                <a:gd name="connsiteX89" fmla="*/ 4285709 w 4980565"/>
                <a:gd name="connsiteY89" fmla="*/ 8999839 h 10754714"/>
                <a:gd name="connsiteX90" fmla="*/ 4275630 w 4980565"/>
                <a:gd name="connsiteY90" fmla="*/ 9161008 h 10754714"/>
                <a:gd name="connsiteX91" fmla="*/ 4260150 w 4980565"/>
                <a:gd name="connsiteY91" fmla="*/ 9258595 h 10754714"/>
                <a:gd name="connsiteX92" fmla="*/ 4315050 w 4980565"/>
                <a:gd name="connsiteY92" fmla="*/ 9296877 h 10754714"/>
                <a:gd name="connsiteX93" fmla="*/ 4370955 w 4980565"/>
                <a:gd name="connsiteY93" fmla="*/ 9254814 h 10754714"/>
                <a:gd name="connsiteX94" fmla="*/ 4421731 w 4980565"/>
                <a:gd name="connsiteY94" fmla="*/ 9156124 h 10754714"/>
                <a:gd name="connsiteX95" fmla="*/ 4432268 w 4980565"/>
                <a:gd name="connsiteY95" fmla="*/ 9009063 h 10754714"/>
                <a:gd name="connsiteX96" fmla="*/ 4472430 w 4980565"/>
                <a:gd name="connsiteY96" fmla="*/ 8881777 h 10754714"/>
                <a:gd name="connsiteX97" fmla="*/ 4568712 w 4980565"/>
                <a:gd name="connsiteY97" fmla="*/ 8803648 h 10754714"/>
                <a:gd name="connsiteX98" fmla="*/ 4736775 w 4980565"/>
                <a:gd name="connsiteY98" fmla="*/ 8965943 h 10754714"/>
                <a:gd name="connsiteX99" fmla="*/ 4649027 w 4980565"/>
                <a:gd name="connsiteY99" fmla="*/ 9309649 h 10754714"/>
                <a:gd name="connsiteX100" fmla="*/ 4560793 w 4980565"/>
                <a:gd name="connsiteY100" fmla="*/ 9458822 h 10754714"/>
                <a:gd name="connsiteX101" fmla="*/ 4489038 w 4980565"/>
                <a:gd name="connsiteY101" fmla="*/ 9577347 h 10754714"/>
                <a:gd name="connsiteX102" fmla="*/ 4603329 w 4980565"/>
                <a:gd name="connsiteY102" fmla="*/ 9586989 h 10754714"/>
                <a:gd name="connsiteX103" fmla="*/ 4699122 w 4980565"/>
                <a:gd name="connsiteY103" fmla="*/ 9510952 h 10754714"/>
                <a:gd name="connsiteX104" fmla="*/ 4836747 w 4980565"/>
                <a:gd name="connsiteY104" fmla="*/ 9403733 h 10754714"/>
                <a:gd name="connsiteX105" fmla="*/ 4942103 w 4980565"/>
                <a:gd name="connsiteY105" fmla="*/ 9177107 h 10754714"/>
                <a:gd name="connsiteX106" fmla="*/ 4980071 w 4980565"/>
                <a:gd name="connsiteY106" fmla="*/ 8971549 h 10754714"/>
                <a:gd name="connsiteX107" fmla="*/ 4953488 w 4980565"/>
                <a:gd name="connsiteY107" fmla="*/ 8787763 h 10754714"/>
                <a:gd name="connsiteX108" fmla="*/ 4824201 w 4980565"/>
                <a:gd name="connsiteY108" fmla="*/ 8405010 h 10754714"/>
                <a:gd name="connsiteX109" fmla="*/ 4720438 w 4980565"/>
                <a:gd name="connsiteY109" fmla="*/ 7442321 h 10754714"/>
                <a:gd name="connsiteX110" fmla="*/ 4705086 w 4980565"/>
                <a:gd name="connsiteY110" fmla="*/ 6839978 h 10754714"/>
                <a:gd name="connsiteX111" fmla="*/ 4633144 w 4980565"/>
                <a:gd name="connsiteY111" fmla="*/ 6291786 h 10754714"/>
                <a:gd name="connsiteX112" fmla="*/ 4509423 w 4980565"/>
                <a:gd name="connsiteY112" fmla="*/ 5707864 h 10754714"/>
                <a:gd name="connsiteX113" fmla="*/ 4468950 w 4980565"/>
                <a:gd name="connsiteY113" fmla="*/ 4447075 h 10754714"/>
                <a:gd name="connsiteX114" fmla="*/ 4486334 w 4980565"/>
                <a:gd name="connsiteY114" fmla="*/ 3700756 h 10754714"/>
                <a:gd name="connsiteX115" fmla="*/ 4249079 w 4980565"/>
                <a:gd name="connsiteY115" fmla="*/ 3250383 h 10754714"/>
                <a:gd name="connsiteX116" fmla="*/ 3999320 w 4980565"/>
                <a:gd name="connsiteY116" fmla="*/ 3044455 h 10754714"/>
                <a:gd name="connsiteX117" fmla="*/ 3678324 w 4980565"/>
                <a:gd name="connsiteY117" fmla="*/ 2912933 h 10754714"/>
                <a:gd name="connsiteX118" fmla="*/ 3402429 w 4980565"/>
                <a:gd name="connsiteY118" fmla="*/ 2746113 h 10754714"/>
                <a:gd name="connsiteX119" fmla="*/ 3024779 w 4980565"/>
                <a:gd name="connsiteY119" fmla="*/ 2528957 h 10754714"/>
                <a:gd name="connsiteX120" fmla="*/ 2932566 w 4980565"/>
                <a:gd name="connsiteY120" fmla="*/ 2231809 h 10754714"/>
                <a:gd name="connsiteX121" fmla="*/ 2940426 w 4980565"/>
                <a:gd name="connsiteY121" fmla="*/ 1958709 h 10754714"/>
                <a:gd name="connsiteX122" fmla="*/ 3087631 w 4980565"/>
                <a:gd name="connsiteY122" fmla="*/ 1962420 h 10754714"/>
                <a:gd name="connsiteX123" fmla="*/ 3308412 w 4980565"/>
                <a:gd name="connsiteY123" fmla="*/ 2007437 h 10754714"/>
                <a:gd name="connsiteX124" fmla="*/ 3380634 w 4980565"/>
                <a:gd name="connsiteY124" fmla="*/ 1815438 h 10754714"/>
                <a:gd name="connsiteX125" fmla="*/ 3432360 w 4980565"/>
                <a:gd name="connsiteY125" fmla="*/ 1750548 h 10754714"/>
                <a:gd name="connsiteX126" fmla="*/ 3485784 w 4980565"/>
                <a:gd name="connsiteY126" fmla="*/ 1690329 h 10754714"/>
                <a:gd name="connsiteX127" fmla="*/ 3439004 w 4980565"/>
                <a:gd name="connsiteY127" fmla="*/ 1631133 h 10754714"/>
                <a:gd name="connsiteX128" fmla="*/ 3365938 w 4980565"/>
                <a:gd name="connsiteY128" fmla="*/ 1619405 h 10754714"/>
                <a:gd name="connsiteX129" fmla="*/ 3477932 w 4980565"/>
                <a:gd name="connsiteY129" fmla="*/ 1610647 h 10754714"/>
                <a:gd name="connsiteX130" fmla="*/ 3518349 w 4980565"/>
                <a:gd name="connsiteY130" fmla="*/ 1565149 h 10754714"/>
                <a:gd name="connsiteX131" fmla="*/ 3503574 w 4980565"/>
                <a:gd name="connsiteY131" fmla="*/ 1494543 h 10754714"/>
                <a:gd name="connsiteX132" fmla="*/ 3500145 w 4980565"/>
                <a:gd name="connsiteY132" fmla="*/ 1378545 h 10754714"/>
                <a:gd name="connsiteX133" fmla="*/ 3603161 w 4980565"/>
                <a:gd name="connsiteY133" fmla="*/ 1363631 h 10754714"/>
                <a:gd name="connsiteX134" fmla="*/ 3675904 w 4980565"/>
                <a:gd name="connsiteY134" fmla="*/ 1325671 h 10754714"/>
                <a:gd name="connsiteX135" fmla="*/ 3712134 w 4980565"/>
                <a:gd name="connsiteY135" fmla="*/ 1250378 h 10754714"/>
                <a:gd name="connsiteX136" fmla="*/ 3641346 w 4980565"/>
                <a:gd name="connsiteY136" fmla="*/ 1169402 h 10754714"/>
                <a:gd name="connsiteX137" fmla="*/ 3571294 w 4980565"/>
                <a:gd name="connsiteY137" fmla="*/ 1072201 h 10754714"/>
                <a:gd name="connsiteX138" fmla="*/ 3497984 w 4980565"/>
                <a:gd name="connsiteY138" fmla="*/ 916919 h 10754714"/>
                <a:gd name="connsiteX139" fmla="*/ 3535692 w 4980565"/>
                <a:gd name="connsiteY139" fmla="*/ 753285 h 10754714"/>
                <a:gd name="connsiteX140" fmla="*/ 3540116 w 4980565"/>
                <a:gd name="connsiteY140" fmla="*/ 414462 h 10754714"/>
                <a:gd name="connsiteX141" fmla="*/ 3230480 w 4980565"/>
                <a:gd name="connsiteY141" fmla="*/ 125796 h 10754714"/>
                <a:gd name="connsiteX142" fmla="*/ 2731150 w 4980565"/>
                <a:gd name="connsiteY142" fmla="*/ 9659 h 10754714"/>
                <a:gd name="connsiteX143" fmla="*/ 2127852 w 4980565"/>
                <a:gd name="connsiteY143" fmla="*/ 37014 h 10754714"/>
                <a:gd name="connsiteX144" fmla="*/ 1776271 w 4980565"/>
                <a:gd name="connsiteY144" fmla="*/ 278126 h 10754714"/>
                <a:gd name="connsiteX145" fmla="*/ 1639257 w 4980565"/>
                <a:gd name="connsiteY145" fmla="*/ 602343 h 10754714"/>
                <a:gd name="connsiteX146" fmla="*/ 1628634 w 4980565"/>
                <a:gd name="connsiteY146" fmla="*/ 1121429 h 10754714"/>
                <a:gd name="connsiteX147" fmla="*/ 1852730 w 4980565"/>
                <a:gd name="connsiteY147" fmla="*/ 1530531 h 10754714"/>
                <a:gd name="connsiteX148" fmla="*/ 2061231 w 4980565"/>
                <a:gd name="connsiteY148" fmla="*/ 1763495 h 10754714"/>
                <a:gd name="connsiteX149" fmla="*/ 2082540 w 4980565"/>
                <a:gd name="connsiteY149" fmla="*/ 2078352 h 10754714"/>
                <a:gd name="connsiteX150" fmla="*/ 2004871 w 4980565"/>
                <a:gd name="connsiteY150" fmla="*/ 2423449 h 10754714"/>
                <a:gd name="connsiteX151" fmla="*/ 1562185 w 4980565"/>
                <a:gd name="connsiteY151" fmla="*/ 2723226 h 10754714"/>
                <a:gd name="connsiteX152" fmla="*/ 1139317 w 4980565"/>
                <a:gd name="connsiteY152" fmla="*/ 2931170 h 10754714"/>
                <a:gd name="connsiteX0" fmla="*/ 1139317 w 4980565"/>
                <a:gd name="connsiteY0" fmla="*/ 2931170 h 10754714"/>
                <a:gd name="connsiteX1" fmla="*/ 521192 w 4980565"/>
                <a:gd name="connsiteY1" fmla="*/ 3258731 h 10754714"/>
                <a:gd name="connsiteX2" fmla="*/ 332099 w 4980565"/>
                <a:gd name="connsiteY2" fmla="*/ 4073332 h 10754714"/>
                <a:gd name="connsiteX3" fmla="*/ 354011 w 4980565"/>
                <a:gd name="connsiteY3" fmla="*/ 5051233 h 10754714"/>
                <a:gd name="connsiteX4" fmla="*/ 305583 w 4980565"/>
                <a:gd name="connsiteY4" fmla="*/ 5637805 h 10754714"/>
                <a:gd name="connsiteX5" fmla="*/ 145298 w 4980565"/>
                <a:gd name="connsiteY5" fmla="*/ 6479982 h 10754714"/>
                <a:gd name="connsiteX6" fmla="*/ 95824 w 4980565"/>
                <a:gd name="connsiteY6" fmla="*/ 7343234 h 10754714"/>
                <a:gd name="connsiteX7" fmla="*/ 83682 w 4980565"/>
                <a:gd name="connsiteY7" fmla="*/ 7974605 h 10754714"/>
                <a:gd name="connsiteX8" fmla="*/ 51583 w 4980565"/>
                <a:gd name="connsiteY8" fmla="*/ 8241724 h 10754714"/>
                <a:gd name="connsiteX9" fmla="*/ 51583 w 4980565"/>
                <a:gd name="connsiteY9" fmla="*/ 8511634 h 10754714"/>
                <a:gd name="connsiteX10" fmla="*/ 158486 w 4980565"/>
                <a:gd name="connsiteY10" fmla="*/ 8665988 h 10754714"/>
                <a:gd name="connsiteX11" fmla="*/ 105733 w 4980565"/>
                <a:gd name="connsiteY11" fmla="*/ 8718741 h 10754714"/>
                <a:gd name="connsiteX12" fmla="*/ 193656 w 4980565"/>
                <a:gd name="connsiteY12" fmla="*/ 8789080 h 10754714"/>
                <a:gd name="connsiteX13" fmla="*/ 211240 w 4980565"/>
                <a:gd name="connsiteY13" fmla="*/ 8859418 h 10754714"/>
                <a:gd name="connsiteX14" fmla="*/ 211240 w 4980565"/>
                <a:gd name="connsiteY14" fmla="*/ 8912172 h 10754714"/>
                <a:gd name="connsiteX15" fmla="*/ 158486 w 4980565"/>
                <a:gd name="connsiteY15" fmla="*/ 8982511 h 10754714"/>
                <a:gd name="connsiteX16" fmla="*/ 105733 w 4980565"/>
                <a:gd name="connsiteY16" fmla="*/ 9088018 h 10754714"/>
                <a:gd name="connsiteX17" fmla="*/ 52979 w 4980565"/>
                <a:gd name="connsiteY17" fmla="*/ 9422126 h 10754714"/>
                <a:gd name="connsiteX18" fmla="*/ 225 w 4980565"/>
                <a:gd name="connsiteY18" fmla="*/ 9685895 h 10754714"/>
                <a:gd name="connsiteX19" fmla="*/ 35394 w 4980565"/>
                <a:gd name="connsiteY19" fmla="*/ 9808988 h 10754714"/>
                <a:gd name="connsiteX20" fmla="*/ 70563 w 4980565"/>
                <a:gd name="connsiteY20" fmla="*/ 9967249 h 10754714"/>
                <a:gd name="connsiteX21" fmla="*/ 228825 w 4980565"/>
                <a:gd name="connsiteY21" fmla="*/ 10213434 h 10754714"/>
                <a:gd name="connsiteX22" fmla="*/ 422256 w 4980565"/>
                <a:gd name="connsiteY22" fmla="*/ 10389280 h 10754714"/>
                <a:gd name="connsiteX23" fmla="*/ 527763 w 4980565"/>
                <a:gd name="connsiteY23" fmla="*/ 10406864 h 10754714"/>
                <a:gd name="connsiteX24" fmla="*/ 562933 w 4980565"/>
                <a:gd name="connsiteY24" fmla="*/ 10389280 h 10754714"/>
                <a:gd name="connsiteX25" fmla="*/ 510179 w 4980565"/>
                <a:gd name="connsiteY25" fmla="*/ 10266188 h 10754714"/>
                <a:gd name="connsiteX26" fmla="*/ 457425 w 4980565"/>
                <a:gd name="connsiteY26" fmla="*/ 10195849 h 10754714"/>
                <a:gd name="connsiteX27" fmla="*/ 369502 w 4980565"/>
                <a:gd name="connsiteY27" fmla="*/ 10072757 h 10754714"/>
                <a:gd name="connsiteX28" fmla="*/ 351917 w 4980565"/>
                <a:gd name="connsiteY28" fmla="*/ 9756234 h 10754714"/>
                <a:gd name="connsiteX29" fmla="*/ 422256 w 4980565"/>
                <a:gd name="connsiteY29" fmla="*/ 9562803 h 10754714"/>
                <a:gd name="connsiteX30" fmla="*/ 422256 w 4980565"/>
                <a:gd name="connsiteY30" fmla="*/ 9527634 h 10754714"/>
                <a:gd name="connsiteX31" fmla="*/ 527763 w 4980565"/>
                <a:gd name="connsiteY31" fmla="*/ 9685895 h 10754714"/>
                <a:gd name="connsiteX32" fmla="*/ 510179 w 4980565"/>
                <a:gd name="connsiteY32" fmla="*/ 9844157 h 10754714"/>
                <a:gd name="connsiteX33" fmla="*/ 492594 w 4980565"/>
                <a:gd name="connsiteY33" fmla="*/ 10002418 h 10754714"/>
                <a:gd name="connsiteX34" fmla="*/ 492594 w 4980565"/>
                <a:gd name="connsiteY34" fmla="*/ 10072757 h 10754714"/>
                <a:gd name="connsiteX35" fmla="*/ 562933 w 4980565"/>
                <a:gd name="connsiteY35" fmla="*/ 10090341 h 10754714"/>
                <a:gd name="connsiteX36" fmla="*/ 615686 w 4980565"/>
                <a:gd name="connsiteY36" fmla="*/ 9844157 h 10754714"/>
                <a:gd name="connsiteX37" fmla="*/ 615686 w 4980565"/>
                <a:gd name="connsiteY37" fmla="*/ 9580388 h 10754714"/>
                <a:gd name="connsiteX38" fmla="*/ 562933 w 4980565"/>
                <a:gd name="connsiteY38" fmla="*/ 9228695 h 10754714"/>
                <a:gd name="connsiteX39" fmla="*/ 527763 w 4980565"/>
                <a:gd name="connsiteY39" fmla="*/ 9000095 h 10754714"/>
                <a:gd name="connsiteX40" fmla="*/ 492594 w 4980565"/>
                <a:gd name="connsiteY40" fmla="*/ 8771495 h 10754714"/>
                <a:gd name="connsiteX41" fmla="*/ 562933 w 4980565"/>
                <a:gd name="connsiteY41" fmla="*/ 8490141 h 10754714"/>
                <a:gd name="connsiteX42" fmla="*/ 502642 w 4980565"/>
                <a:gd name="connsiteY42" fmla="*/ 8128400 h 10754714"/>
                <a:gd name="connsiteX43" fmla="*/ 974382 w 4980565"/>
                <a:gd name="connsiteY43" fmla="*/ 6406581 h 10754714"/>
                <a:gd name="connsiteX44" fmla="*/ 1067405 w 4980565"/>
                <a:gd name="connsiteY44" fmla="*/ 5523365 h 10754714"/>
                <a:gd name="connsiteX45" fmla="*/ 1093998 w 4980565"/>
                <a:gd name="connsiteY45" fmla="*/ 5025719 h 10754714"/>
                <a:gd name="connsiteX46" fmla="*/ 1130115 w 4980565"/>
                <a:gd name="connsiteY46" fmla="*/ 5097781 h 10754714"/>
                <a:gd name="connsiteX47" fmla="*/ 1207423 w 4980565"/>
                <a:gd name="connsiteY47" fmla="*/ 5550695 h 10754714"/>
                <a:gd name="connsiteX48" fmla="*/ 1325236 w 4980565"/>
                <a:gd name="connsiteY48" fmla="*/ 6216246 h 10754714"/>
                <a:gd name="connsiteX49" fmla="*/ 1193086 w 4980565"/>
                <a:gd name="connsiteY49" fmla="*/ 6648629 h 10754714"/>
                <a:gd name="connsiteX50" fmla="*/ 822515 w 4980565"/>
                <a:gd name="connsiteY50" fmla="*/ 7682873 h 10754714"/>
                <a:gd name="connsiteX51" fmla="*/ 698306 w 4980565"/>
                <a:gd name="connsiteY51" fmla="*/ 8704786 h 10754714"/>
                <a:gd name="connsiteX52" fmla="*/ 861871 w 4980565"/>
                <a:gd name="connsiteY52" fmla="*/ 9773818 h 10754714"/>
                <a:gd name="connsiteX53" fmla="*/ 1020133 w 4980565"/>
                <a:gd name="connsiteY53" fmla="*/ 10512372 h 10754714"/>
                <a:gd name="connsiteX54" fmla="*/ 1090471 w 4980565"/>
                <a:gd name="connsiteY54" fmla="*/ 10723388 h 10754714"/>
                <a:gd name="connsiteX55" fmla="*/ 1178394 w 4980565"/>
                <a:gd name="connsiteY55" fmla="*/ 10723388 h 10754714"/>
                <a:gd name="connsiteX56" fmla="*/ 1948698 w 4980565"/>
                <a:gd name="connsiteY56" fmla="*/ 10748788 h 10754714"/>
                <a:gd name="connsiteX57" fmla="*/ 2338979 w 4980565"/>
                <a:gd name="connsiteY57" fmla="*/ 10731203 h 10754714"/>
                <a:gd name="connsiteX58" fmla="*/ 2356563 w 4980565"/>
                <a:gd name="connsiteY58" fmla="*/ 9914495 h 10754714"/>
                <a:gd name="connsiteX59" fmla="*/ 2338979 w 4980565"/>
                <a:gd name="connsiteY59" fmla="*/ 9351788 h 10754714"/>
                <a:gd name="connsiteX60" fmla="*/ 2310160 w 4980565"/>
                <a:gd name="connsiteY60" fmla="*/ 8936107 h 10754714"/>
                <a:gd name="connsiteX61" fmla="*/ 2479656 w 4980565"/>
                <a:gd name="connsiteY61" fmla="*/ 8947341 h 10754714"/>
                <a:gd name="connsiteX62" fmla="*/ 2549994 w 4980565"/>
                <a:gd name="connsiteY62" fmla="*/ 8964926 h 10754714"/>
                <a:gd name="connsiteX63" fmla="*/ 2532410 w 4980565"/>
                <a:gd name="connsiteY63" fmla="*/ 9175941 h 10754714"/>
                <a:gd name="connsiteX64" fmla="*/ 2497240 w 4980565"/>
                <a:gd name="connsiteY64" fmla="*/ 9685895 h 10754714"/>
                <a:gd name="connsiteX65" fmla="*/ 2514825 w 4980565"/>
                <a:gd name="connsiteY65" fmla="*/ 10740972 h 10754714"/>
                <a:gd name="connsiteX66" fmla="*/ 2757590 w 4980565"/>
                <a:gd name="connsiteY66" fmla="*/ 10742438 h 10754714"/>
                <a:gd name="connsiteX67" fmla="*/ 3499563 w 4980565"/>
                <a:gd name="connsiteY67" fmla="*/ 10740972 h 10754714"/>
                <a:gd name="connsiteX68" fmla="*/ 3820483 w 4980565"/>
                <a:gd name="connsiteY68" fmla="*/ 10724853 h 10754714"/>
                <a:gd name="connsiteX69" fmla="*/ 3863467 w 4980565"/>
                <a:gd name="connsiteY69" fmla="*/ 10651095 h 10754714"/>
                <a:gd name="connsiteX70" fmla="*/ 3914756 w 4980565"/>
                <a:gd name="connsiteY70" fmla="*/ 10276934 h 10754714"/>
                <a:gd name="connsiteX71" fmla="*/ 4117956 w 4980565"/>
                <a:gd name="connsiteY71" fmla="*/ 9082645 h 10754714"/>
                <a:gd name="connsiteX72" fmla="*/ 4170011 w 4980565"/>
                <a:gd name="connsiteY72" fmla="*/ 8647566 h 10754714"/>
                <a:gd name="connsiteX73" fmla="*/ 4161486 w 4980565"/>
                <a:gd name="connsiteY73" fmla="*/ 7988815 h 10754714"/>
                <a:gd name="connsiteX74" fmla="*/ 4048340 w 4980565"/>
                <a:gd name="connsiteY74" fmla="*/ 7278630 h 10754714"/>
                <a:gd name="connsiteX75" fmla="*/ 3752447 w 4980565"/>
                <a:gd name="connsiteY75" fmla="*/ 6620032 h 10754714"/>
                <a:gd name="connsiteX76" fmla="*/ 3576297 w 4980565"/>
                <a:gd name="connsiteY76" fmla="*/ 6197379 h 10754714"/>
                <a:gd name="connsiteX77" fmla="*/ 3622656 w 4980565"/>
                <a:gd name="connsiteY77" fmla="*/ 5799695 h 10754714"/>
                <a:gd name="connsiteX78" fmla="*/ 3692994 w 4980565"/>
                <a:gd name="connsiteY78" fmla="*/ 5307326 h 10754714"/>
                <a:gd name="connsiteX79" fmla="*/ 3710579 w 4980565"/>
                <a:gd name="connsiteY79" fmla="*/ 5025972 h 10754714"/>
                <a:gd name="connsiteX80" fmla="*/ 3734304 w 4980565"/>
                <a:gd name="connsiteY80" fmla="*/ 5274111 h 10754714"/>
                <a:gd name="connsiteX81" fmla="*/ 3766752 w 4980565"/>
                <a:gd name="connsiteY81" fmla="*/ 5969680 h 10754714"/>
                <a:gd name="connsiteX82" fmla="*/ 3779452 w 4980565"/>
                <a:gd name="connsiteY82" fmla="*/ 6297438 h 10754714"/>
                <a:gd name="connsiteX83" fmla="*/ 3921594 w 4980565"/>
                <a:gd name="connsiteY83" fmla="*/ 6889941 h 10754714"/>
                <a:gd name="connsiteX84" fmla="*/ 4079856 w 4980565"/>
                <a:gd name="connsiteY84" fmla="*/ 7452649 h 10754714"/>
                <a:gd name="connsiteX85" fmla="*/ 4417591 w 4980565"/>
                <a:gd name="connsiteY85" fmla="*/ 8224698 h 10754714"/>
                <a:gd name="connsiteX86" fmla="*/ 4337935 w 4980565"/>
                <a:gd name="connsiteY86" fmla="*/ 8527032 h 10754714"/>
                <a:gd name="connsiteX87" fmla="*/ 4270177 w 4980565"/>
                <a:gd name="connsiteY87" fmla="*/ 8711945 h 10754714"/>
                <a:gd name="connsiteX88" fmla="*/ 4262676 w 4980565"/>
                <a:gd name="connsiteY88" fmla="*/ 8835424 h 10754714"/>
                <a:gd name="connsiteX89" fmla="*/ 4285709 w 4980565"/>
                <a:gd name="connsiteY89" fmla="*/ 8999839 h 10754714"/>
                <a:gd name="connsiteX90" fmla="*/ 4275630 w 4980565"/>
                <a:gd name="connsiteY90" fmla="*/ 9161008 h 10754714"/>
                <a:gd name="connsiteX91" fmla="*/ 4260150 w 4980565"/>
                <a:gd name="connsiteY91" fmla="*/ 9258595 h 10754714"/>
                <a:gd name="connsiteX92" fmla="*/ 4315050 w 4980565"/>
                <a:gd name="connsiteY92" fmla="*/ 9296877 h 10754714"/>
                <a:gd name="connsiteX93" fmla="*/ 4370955 w 4980565"/>
                <a:gd name="connsiteY93" fmla="*/ 9254814 h 10754714"/>
                <a:gd name="connsiteX94" fmla="*/ 4421731 w 4980565"/>
                <a:gd name="connsiteY94" fmla="*/ 9156124 h 10754714"/>
                <a:gd name="connsiteX95" fmla="*/ 4432268 w 4980565"/>
                <a:gd name="connsiteY95" fmla="*/ 9009063 h 10754714"/>
                <a:gd name="connsiteX96" fmla="*/ 4472430 w 4980565"/>
                <a:gd name="connsiteY96" fmla="*/ 8881777 h 10754714"/>
                <a:gd name="connsiteX97" fmla="*/ 4568712 w 4980565"/>
                <a:gd name="connsiteY97" fmla="*/ 8803648 h 10754714"/>
                <a:gd name="connsiteX98" fmla="*/ 4736775 w 4980565"/>
                <a:gd name="connsiteY98" fmla="*/ 8965943 h 10754714"/>
                <a:gd name="connsiteX99" fmla="*/ 4649027 w 4980565"/>
                <a:gd name="connsiteY99" fmla="*/ 9309649 h 10754714"/>
                <a:gd name="connsiteX100" fmla="*/ 4560793 w 4980565"/>
                <a:gd name="connsiteY100" fmla="*/ 9458822 h 10754714"/>
                <a:gd name="connsiteX101" fmla="*/ 4489038 w 4980565"/>
                <a:gd name="connsiteY101" fmla="*/ 9577347 h 10754714"/>
                <a:gd name="connsiteX102" fmla="*/ 4603329 w 4980565"/>
                <a:gd name="connsiteY102" fmla="*/ 9586989 h 10754714"/>
                <a:gd name="connsiteX103" fmla="*/ 4699122 w 4980565"/>
                <a:gd name="connsiteY103" fmla="*/ 9510952 h 10754714"/>
                <a:gd name="connsiteX104" fmla="*/ 4831759 w 4980565"/>
                <a:gd name="connsiteY104" fmla="*/ 9401354 h 10754714"/>
                <a:gd name="connsiteX105" fmla="*/ 4942103 w 4980565"/>
                <a:gd name="connsiteY105" fmla="*/ 9177107 h 10754714"/>
                <a:gd name="connsiteX106" fmla="*/ 4980071 w 4980565"/>
                <a:gd name="connsiteY106" fmla="*/ 8971549 h 10754714"/>
                <a:gd name="connsiteX107" fmla="*/ 4953488 w 4980565"/>
                <a:gd name="connsiteY107" fmla="*/ 8787763 h 10754714"/>
                <a:gd name="connsiteX108" fmla="*/ 4824201 w 4980565"/>
                <a:gd name="connsiteY108" fmla="*/ 8405010 h 10754714"/>
                <a:gd name="connsiteX109" fmla="*/ 4720438 w 4980565"/>
                <a:gd name="connsiteY109" fmla="*/ 7442321 h 10754714"/>
                <a:gd name="connsiteX110" fmla="*/ 4705086 w 4980565"/>
                <a:gd name="connsiteY110" fmla="*/ 6839978 h 10754714"/>
                <a:gd name="connsiteX111" fmla="*/ 4633144 w 4980565"/>
                <a:gd name="connsiteY111" fmla="*/ 6291786 h 10754714"/>
                <a:gd name="connsiteX112" fmla="*/ 4509423 w 4980565"/>
                <a:gd name="connsiteY112" fmla="*/ 5707864 h 10754714"/>
                <a:gd name="connsiteX113" fmla="*/ 4468950 w 4980565"/>
                <a:gd name="connsiteY113" fmla="*/ 4447075 h 10754714"/>
                <a:gd name="connsiteX114" fmla="*/ 4486334 w 4980565"/>
                <a:gd name="connsiteY114" fmla="*/ 3700756 h 10754714"/>
                <a:gd name="connsiteX115" fmla="*/ 4249079 w 4980565"/>
                <a:gd name="connsiteY115" fmla="*/ 3250383 h 10754714"/>
                <a:gd name="connsiteX116" fmla="*/ 3999320 w 4980565"/>
                <a:gd name="connsiteY116" fmla="*/ 3044455 h 10754714"/>
                <a:gd name="connsiteX117" fmla="*/ 3678324 w 4980565"/>
                <a:gd name="connsiteY117" fmla="*/ 2912933 h 10754714"/>
                <a:gd name="connsiteX118" fmla="*/ 3402429 w 4980565"/>
                <a:gd name="connsiteY118" fmla="*/ 2746113 h 10754714"/>
                <a:gd name="connsiteX119" fmla="*/ 3024779 w 4980565"/>
                <a:gd name="connsiteY119" fmla="*/ 2528957 h 10754714"/>
                <a:gd name="connsiteX120" fmla="*/ 2932566 w 4980565"/>
                <a:gd name="connsiteY120" fmla="*/ 2231809 h 10754714"/>
                <a:gd name="connsiteX121" fmla="*/ 2940426 w 4980565"/>
                <a:gd name="connsiteY121" fmla="*/ 1958709 h 10754714"/>
                <a:gd name="connsiteX122" fmla="*/ 3087631 w 4980565"/>
                <a:gd name="connsiteY122" fmla="*/ 1962420 h 10754714"/>
                <a:gd name="connsiteX123" fmla="*/ 3308412 w 4980565"/>
                <a:gd name="connsiteY123" fmla="*/ 2007437 h 10754714"/>
                <a:gd name="connsiteX124" fmla="*/ 3380634 w 4980565"/>
                <a:gd name="connsiteY124" fmla="*/ 1815438 h 10754714"/>
                <a:gd name="connsiteX125" fmla="*/ 3432360 w 4980565"/>
                <a:gd name="connsiteY125" fmla="*/ 1750548 h 10754714"/>
                <a:gd name="connsiteX126" fmla="*/ 3485784 w 4980565"/>
                <a:gd name="connsiteY126" fmla="*/ 1690329 h 10754714"/>
                <a:gd name="connsiteX127" fmla="*/ 3439004 w 4980565"/>
                <a:gd name="connsiteY127" fmla="*/ 1631133 h 10754714"/>
                <a:gd name="connsiteX128" fmla="*/ 3365938 w 4980565"/>
                <a:gd name="connsiteY128" fmla="*/ 1619405 h 10754714"/>
                <a:gd name="connsiteX129" fmla="*/ 3477932 w 4980565"/>
                <a:gd name="connsiteY129" fmla="*/ 1610647 h 10754714"/>
                <a:gd name="connsiteX130" fmla="*/ 3518349 w 4980565"/>
                <a:gd name="connsiteY130" fmla="*/ 1565149 h 10754714"/>
                <a:gd name="connsiteX131" fmla="*/ 3503574 w 4980565"/>
                <a:gd name="connsiteY131" fmla="*/ 1494543 h 10754714"/>
                <a:gd name="connsiteX132" fmla="*/ 3500145 w 4980565"/>
                <a:gd name="connsiteY132" fmla="*/ 1378545 h 10754714"/>
                <a:gd name="connsiteX133" fmla="*/ 3603161 w 4980565"/>
                <a:gd name="connsiteY133" fmla="*/ 1363631 h 10754714"/>
                <a:gd name="connsiteX134" fmla="*/ 3675904 w 4980565"/>
                <a:gd name="connsiteY134" fmla="*/ 1325671 h 10754714"/>
                <a:gd name="connsiteX135" fmla="*/ 3712134 w 4980565"/>
                <a:gd name="connsiteY135" fmla="*/ 1250378 h 10754714"/>
                <a:gd name="connsiteX136" fmla="*/ 3641346 w 4980565"/>
                <a:gd name="connsiteY136" fmla="*/ 1169402 h 10754714"/>
                <a:gd name="connsiteX137" fmla="*/ 3571294 w 4980565"/>
                <a:gd name="connsiteY137" fmla="*/ 1072201 h 10754714"/>
                <a:gd name="connsiteX138" fmla="*/ 3497984 w 4980565"/>
                <a:gd name="connsiteY138" fmla="*/ 916919 h 10754714"/>
                <a:gd name="connsiteX139" fmla="*/ 3535692 w 4980565"/>
                <a:gd name="connsiteY139" fmla="*/ 753285 h 10754714"/>
                <a:gd name="connsiteX140" fmla="*/ 3540116 w 4980565"/>
                <a:gd name="connsiteY140" fmla="*/ 414462 h 10754714"/>
                <a:gd name="connsiteX141" fmla="*/ 3230480 w 4980565"/>
                <a:gd name="connsiteY141" fmla="*/ 125796 h 10754714"/>
                <a:gd name="connsiteX142" fmla="*/ 2731150 w 4980565"/>
                <a:gd name="connsiteY142" fmla="*/ 9659 h 10754714"/>
                <a:gd name="connsiteX143" fmla="*/ 2127852 w 4980565"/>
                <a:gd name="connsiteY143" fmla="*/ 37014 h 10754714"/>
                <a:gd name="connsiteX144" fmla="*/ 1776271 w 4980565"/>
                <a:gd name="connsiteY144" fmla="*/ 278126 h 10754714"/>
                <a:gd name="connsiteX145" fmla="*/ 1639257 w 4980565"/>
                <a:gd name="connsiteY145" fmla="*/ 602343 h 10754714"/>
                <a:gd name="connsiteX146" fmla="*/ 1628634 w 4980565"/>
                <a:gd name="connsiteY146" fmla="*/ 1121429 h 10754714"/>
                <a:gd name="connsiteX147" fmla="*/ 1852730 w 4980565"/>
                <a:gd name="connsiteY147" fmla="*/ 1530531 h 10754714"/>
                <a:gd name="connsiteX148" fmla="*/ 2061231 w 4980565"/>
                <a:gd name="connsiteY148" fmla="*/ 1763495 h 10754714"/>
                <a:gd name="connsiteX149" fmla="*/ 2082540 w 4980565"/>
                <a:gd name="connsiteY149" fmla="*/ 2078352 h 10754714"/>
                <a:gd name="connsiteX150" fmla="*/ 2004871 w 4980565"/>
                <a:gd name="connsiteY150" fmla="*/ 2423449 h 10754714"/>
                <a:gd name="connsiteX151" fmla="*/ 1562185 w 4980565"/>
                <a:gd name="connsiteY151" fmla="*/ 2723226 h 10754714"/>
                <a:gd name="connsiteX152" fmla="*/ 1139317 w 4980565"/>
                <a:gd name="connsiteY152" fmla="*/ 2931170 h 10754714"/>
                <a:gd name="connsiteX0" fmla="*/ 1139317 w 4980565"/>
                <a:gd name="connsiteY0" fmla="*/ 2931170 h 10754714"/>
                <a:gd name="connsiteX1" fmla="*/ 521192 w 4980565"/>
                <a:gd name="connsiteY1" fmla="*/ 3258731 h 10754714"/>
                <a:gd name="connsiteX2" fmla="*/ 332099 w 4980565"/>
                <a:gd name="connsiteY2" fmla="*/ 4073332 h 10754714"/>
                <a:gd name="connsiteX3" fmla="*/ 354011 w 4980565"/>
                <a:gd name="connsiteY3" fmla="*/ 5051233 h 10754714"/>
                <a:gd name="connsiteX4" fmla="*/ 305583 w 4980565"/>
                <a:gd name="connsiteY4" fmla="*/ 5637805 h 10754714"/>
                <a:gd name="connsiteX5" fmla="*/ 145298 w 4980565"/>
                <a:gd name="connsiteY5" fmla="*/ 6479982 h 10754714"/>
                <a:gd name="connsiteX6" fmla="*/ 95824 w 4980565"/>
                <a:gd name="connsiteY6" fmla="*/ 7343234 h 10754714"/>
                <a:gd name="connsiteX7" fmla="*/ 83682 w 4980565"/>
                <a:gd name="connsiteY7" fmla="*/ 7974605 h 10754714"/>
                <a:gd name="connsiteX8" fmla="*/ 51583 w 4980565"/>
                <a:gd name="connsiteY8" fmla="*/ 8241724 h 10754714"/>
                <a:gd name="connsiteX9" fmla="*/ 51583 w 4980565"/>
                <a:gd name="connsiteY9" fmla="*/ 8511634 h 10754714"/>
                <a:gd name="connsiteX10" fmla="*/ 158486 w 4980565"/>
                <a:gd name="connsiteY10" fmla="*/ 8665988 h 10754714"/>
                <a:gd name="connsiteX11" fmla="*/ 105733 w 4980565"/>
                <a:gd name="connsiteY11" fmla="*/ 8718741 h 10754714"/>
                <a:gd name="connsiteX12" fmla="*/ 193656 w 4980565"/>
                <a:gd name="connsiteY12" fmla="*/ 8789080 h 10754714"/>
                <a:gd name="connsiteX13" fmla="*/ 211240 w 4980565"/>
                <a:gd name="connsiteY13" fmla="*/ 8859418 h 10754714"/>
                <a:gd name="connsiteX14" fmla="*/ 211240 w 4980565"/>
                <a:gd name="connsiteY14" fmla="*/ 8912172 h 10754714"/>
                <a:gd name="connsiteX15" fmla="*/ 158486 w 4980565"/>
                <a:gd name="connsiteY15" fmla="*/ 8982511 h 10754714"/>
                <a:gd name="connsiteX16" fmla="*/ 105733 w 4980565"/>
                <a:gd name="connsiteY16" fmla="*/ 9088018 h 10754714"/>
                <a:gd name="connsiteX17" fmla="*/ 52979 w 4980565"/>
                <a:gd name="connsiteY17" fmla="*/ 9422126 h 10754714"/>
                <a:gd name="connsiteX18" fmla="*/ 225 w 4980565"/>
                <a:gd name="connsiteY18" fmla="*/ 9685895 h 10754714"/>
                <a:gd name="connsiteX19" fmla="*/ 35394 w 4980565"/>
                <a:gd name="connsiteY19" fmla="*/ 9808988 h 10754714"/>
                <a:gd name="connsiteX20" fmla="*/ 70563 w 4980565"/>
                <a:gd name="connsiteY20" fmla="*/ 9967249 h 10754714"/>
                <a:gd name="connsiteX21" fmla="*/ 228825 w 4980565"/>
                <a:gd name="connsiteY21" fmla="*/ 10213434 h 10754714"/>
                <a:gd name="connsiteX22" fmla="*/ 422256 w 4980565"/>
                <a:gd name="connsiteY22" fmla="*/ 10389280 h 10754714"/>
                <a:gd name="connsiteX23" fmla="*/ 527763 w 4980565"/>
                <a:gd name="connsiteY23" fmla="*/ 10406864 h 10754714"/>
                <a:gd name="connsiteX24" fmla="*/ 562933 w 4980565"/>
                <a:gd name="connsiteY24" fmla="*/ 10389280 h 10754714"/>
                <a:gd name="connsiteX25" fmla="*/ 510179 w 4980565"/>
                <a:gd name="connsiteY25" fmla="*/ 10266188 h 10754714"/>
                <a:gd name="connsiteX26" fmla="*/ 457425 w 4980565"/>
                <a:gd name="connsiteY26" fmla="*/ 10195849 h 10754714"/>
                <a:gd name="connsiteX27" fmla="*/ 369502 w 4980565"/>
                <a:gd name="connsiteY27" fmla="*/ 10072757 h 10754714"/>
                <a:gd name="connsiteX28" fmla="*/ 351917 w 4980565"/>
                <a:gd name="connsiteY28" fmla="*/ 9756234 h 10754714"/>
                <a:gd name="connsiteX29" fmla="*/ 422256 w 4980565"/>
                <a:gd name="connsiteY29" fmla="*/ 9562803 h 10754714"/>
                <a:gd name="connsiteX30" fmla="*/ 422256 w 4980565"/>
                <a:gd name="connsiteY30" fmla="*/ 9527634 h 10754714"/>
                <a:gd name="connsiteX31" fmla="*/ 527763 w 4980565"/>
                <a:gd name="connsiteY31" fmla="*/ 9685895 h 10754714"/>
                <a:gd name="connsiteX32" fmla="*/ 510179 w 4980565"/>
                <a:gd name="connsiteY32" fmla="*/ 9844157 h 10754714"/>
                <a:gd name="connsiteX33" fmla="*/ 492594 w 4980565"/>
                <a:gd name="connsiteY33" fmla="*/ 10002418 h 10754714"/>
                <a:gd name="connsiteX34" fmla="*/ 492594 w 4980565"/>
                <a:gd name="connsiteY34" fmla="*/ 10072757 h 10754714"/>
                <a:gd name="connsiteX35" fmla="*/ 562933 w 4980565"/>
                <a:gd name="connsiteY35" fmla="*/ 10090341 h 10754714"/>
                <a:gd name="connsiteX36" fmla="*/ 615686 w 4980565"/>
                <a:gd name="connsiteY36" fmla="*/ 9844157 h 10754714"/>
                <a:gd name="connsiteX37" fmla="*/ 615686 w 4980565"/>
                <a:gd name="connsiteY37" fmla="*/ 9580388 h 10754714"/>
                <a:gd name="connsiteX38" fmla="*/ 562933 w 4980565"/>
                <a:gd name="connsiteY38" fmla="*/ 9228695 h 10754714"/>
                <a:gd name="connsiteX39" fmla="*/ 527763 w 4980565"/>
                <a:gd name="connsiteY39" fmla="*/ 9000095 h 10754714"/>
                <a:gd name="connsiteX40" fmla="*/ 492594 w 4980565"/>
                <a:gd name="connsiteY40" fmla="*/ 8771495 h 10754714"/>
                <a:gd name="connsiteX41" fmla="*/ 562933 w 4980565"/>
                <a:gd name="connsiteY41" fmla="*/ 8490141 h 10754714"/>
                <a:gd name="connsiteX42" fmla="*/ 502642 w 4980565"/>
                <a:gd name="connsiteY42" fmla="*/ 8128400 h 10754714"/>
                <a:gd name="connsiteX43" fmla="*/ 974382 w 4980565"/>
                <a:gd name="connsiteY43" fmla="*/ 6406581 h 10754714"/>
                <a:gd name="connsiteX44" fmla="*/ 1067405 w 4980565"/>
                <a:gd name="connsiteY44" fmla="*/ 5523365 h 10754714"/>
                <a:gd name="connsiteX45" fmla="*/ 1093998 w 4980565"/>
                <a:gd name="connsiteY45" fmla="*/ 5025719 h 10754714"/>
                <a:gd name="connsiteX46" fmla="*/ 1130115 w 4980565"/>
                <a:gd name="connsiteY46" fmla="*/ 5097781 h 10754714"/>
                <a:gd name="connsiteX47" fmla="*/ 1207423 w 4980565"/>
                <a:gd name="connsiteY47" fmla="*/ 5550695 h 10754714"/>
                <a:gd name="connsiteX48" fmla="*/ 1325236 w 4980565"/>
                <a:gd name="connsiteY48" fmla="*/ 6216246 h 10754714"/>
                <a:gd name="connsiteX49" fmla="*/ 1193086 w 4980565"/>
                <a:gd name="connsiteY49" fmla="*/ 6648629 h 10754714"/>
                <a:gd name="connsiteX50" fmla="*/ 822515 w 4980565"/>
                <a:gd name="connsiteY50" fmla="*/ 7682873 h 10754714"/>
                <a:gd name="connsiteX51" fmla="*/ 698306 w 4980565"/>
                <a:gd name="connsiteY51" fmla="*/ 8704786 h 10754714"/>
                <a:gd name="connsiteX52" fmla="*/ 861871 w 4980565"/>
                <a:gd name="connsiteY52" fmla="*/ 9773818 h 10754714"/>
                <a:gd name="connsiteX53" fmla="*/ 1020133 w 4980565"/>
                <a:gd name="connsiteY53" fmla="*/ 10512372 h 10754714"/>
                <a:gd name="connsiteX54" fmla="*/ 1090471 w 4980565"/>
                <a:gd name="connsiteY54" fmla="*/ 10723388 h 10754714"/>
                <a:gd name="connsiteX55" fmla="*/ 1178394 w 4980565"/>
                <a:gd name="connsiteY55" fmla="*/ 10723388 h 10754714"/>
                <a:gd name="connsiteX56" fmla="*/ 1948698 w 4980565"/>
                <a:gd name="connsiteY56" fmla="*/ 10748788 h 10754714"/>
                <a:gd name="connsiteX57" fmla="*/ 2338979 w 4980565"/>
                <a:gd name="connsiteY57" fmla="*/ 10731203 h 10754714"/>
                <a:gd name="connsiteX58" fmla="*/ 2356563 w 4980565"/>
                <a:gd name="connsiteY58" fmla="*/ 9914495 h 10754714"/>
                <a:gd name="connsiteX59" fmla="*/ 2338979 w 4980565"/>
                <a:gd name="connsiteY59" fmla="*/ 9351788 h 10754714"/>
                <a:gd name="connsiteX60" fmla="*/ 2310160 w 4980565"/>
                <a:gd name="connsiteY60" fmla="*/ 8936107 h 10754714"/>
                <a:gd name="connsiteX61" fmla="*/ 2479656 w 4980565"/>
                <a:gd name="connsiteY61" fmla="*/ 8947341 h 10754714"/>
                <a:gd name="connsiteX62" fmla="*/ 2549994 w 4980565"/>
                <a:gd name="connsiteY62" fmla="*/ 8964926 h 10754714"/>
                <a:gd name="connsiteX63" fmla="*/ 2532410 w 4980565"/>
                <a:gd name="connsiteY63" fmla="*/ 9175941 h 10754714"/>
                <a:gd name="connsiteX64" fmla="*/ 2497240 w 4980565"/>
                <a:gd name="connsiteY64" fmla="*/ 9685895 h 10754714"/>
                <a:gd name="connsiteX65" fmla="*/ 2514825 w 4980565"/>
                <a:gd name="connsiteY65" fmla="*/ 10740972 h 10754714"/>
                <a:gd name="connsiteX66" fmla="*/ 2757590 w 4980565"/>
                <a:gd name="connsiteY66" fmla="*/ 10742438 h 10754714"/>
                <a:gd name="connsiteX67" fmla="*/ 3499563 w 4980565"/>
                <a:gd name="connsiteY67" fmla="*/ 10740972 h 10754714"/>
                <a:gd name="connsiteX68" fmla="*/ 3820483 w 4980565"/>
                <a:gd name="connsiteY68" fmla="*/ 10724853 h 10754714"/>
                <a:gd name="connsiteX69" fmla="*/ 3863467 w 4980565"/>
                <a:gd name="connsiteY69" fmla="*/ 10651095 h 10754714"/>
                <a:gd name="connsiteX70" fmla="*/ 3914756 w 4980565"/>
                <a:gd name="connsiteY70" fmla="*/ 10276934 h 10754714"/>
                <a:gd name="connsiteX71" fmla="*/ 4117956 w 4980565"/>
                <a:gd name="connsiteY71" fmla="*/ 9082645 h 10754714"/>
                <a:gd name="connsiteX72" fmla="*/ 4170011 w 4980565"/>
                <a:gd name="connsiteY72" fmla="*/ 8647566 h 10754714"/>
                <a:gd name="connsiteX73" fmla="*/ 4161486 w 4980565"/>
                <a:gd name="connsiteY73" fmla="*/ 7988815 h 10754714"/>
                <a:gd name="connsiteX74" fmla="*/ 4048340 w 4980565"/>
                <a:gd name="connsiteY74" fmla="*/ 7278630 h 10754714"/>
                <a:gd name="connsiteX75" fmla="*/ 3752447 w 4980565"/>
                <a:gd name="connsiteY75" fmla="*/ 6620032 h 10754714"/>
                <a:gd name="connsiteX76" fmla="*/ 3576297 w 4980565"/>
                <a:gd name="connsiteY76" fmla="*/ 6197379 h 10754714"/>
                <a:gd name="connsiteX77" fmla="*/ 3622656 w 4980565"/>
                <a:gd name="connsiteY77" fmla="*/ 5799695 h 10754714"/>
                <a:gd name="connsiteX78" fmla="*/ 3692994 w 4980565"/>
                <a:gd name="connsiteY78" fmla="*/ 5307326 h 10754714"/>
                <a:gd name="connsiteX79" fmla="*/ 3710579 w 4980565"/>
                <a:gd name="connsiteY79" fmla="*/ 5025972 h 10754714"/>
                <a:gd name="connsiteX80" fmla="*/ 3734304 w 4980565"/>
                <a:gd name="connsiteY80" fmla="*/ 5274111 h 10754714"/>
                <a:gd name="connsiteX81" fmla="*/ 3766752 w 4980565"/>
                <a:gd name="connsiteY81" fmla="*/ 5969680 h 10754714"/>
                <a:gd name="connsiteX82" fmla="*/ 3779452 w 4980565"/>
                <a:gd name="connsiteY82" fmla="*/ 6297438 h 10754714"/>
                <a:gd name="connsiteX83" fmla="*/ 3921594 w 4980565"/>
                <a:gd name="connsiteY83" fmla="*/ 6889941 h 10754714"/>
                <a:gd name="connsiteX84" fmla="*/ 4079856 w 4980565"/>
                <a:gd name="connsiteY84" fmla="*/ 7452649 h 10754714"/>
                <a:gd name="connsiteX85" fmla="*/ 4417591 w 4980565"/>
                <a:gd name="connsiteY85" fmla="*/ 8224698 h 10754714"/>
                <a:gd name="connsiteX86" fmla="*/ 4337935 w 4980565"/>
                <a:gd name="connsiteY86" fmla="*/ 8527032 h 10754714"/>
                <a:gd name="connsiteX87" fmla="*/ 4270177 w 4980565"/>
                <a:gd name="connsiteY87" fmla="*/ 8711945 h 10754714"/>
                <a:gd name="connsiteX88" fmla="*/ 4262676 w 4980565"/>
                <a:gd name="connsiteY88" fmla="*/ 8835424 h 10754714"/>
                <a:gd name="connsiteX89" fmla="*/ 4285709 w 4980565"/>
                <a:gd name="connsiteY89" fmla="*/ 8999839 h 10754714"/>
                <a:gd name="connsiteX90" fmla="*/ 4275630 w 4980565"/>
                <a:gd name="connsiteY90" fmla="*/ 9161008 h 10754714"/>
                <a:gd name="connsiteX91" fmla="*/ 4260150 w 4980565"/>
                <a:gd name="connsiteY91" fmla="*/ 9258595 h 10754714"/>
                <a:gd name="connsiteX92" fmla="*/ 4315050 w 4980565"/>
                <a:gd name="connsiteY92" fmla="*/ 9296877 h 10754714"/>
                <a:gd name="connsiteX93" fmla="*/ 4370955 w 4980565"/>
                <a:gd name="connsiteY93" fmla="*/ 9254814 h 10754714"/>
                <a:gd name="connsiteX94" fmla="*/ 4421731 w 4980565"/>
                <a:gd name="connsiteY94" fmla="*/ 9156124 h 10754714"/>
                <a:gd name="connsiteX95" fmla="*/ 4432268 w 4980565"/>
                <a:gd name="connsiteY95" fmla="*/ 9009063 h 10754714"/>
                <a:gd name="connsiteX96" fmla="*/ 4472430 w 4980565"/>
                <a:gd name="connsiteY96" fmla="*/ 8881777 h 10754714"/>
                <a:gd name="connsiteX97" fmla="*/ 4568712 w 4980565"/>
                <a:gd name="connsiteY97" fmla="*/ 8803648 h 10754714"/>
                <a:gd name="connsiteX98" fmla="*/ 4736775 w 4980565"/>
                <a:gd name="connsiteY98" fmla="*/ 8965943 h 10754714"/>
                <a:gd name="connsiteX99" fmla="*/ 4731543 w 4980565"/>
                <a:gd name="connsiteY99" fmla="*/ 9123237 h 10754714"/>
                <a:gd name="connsiteX100" fmla="*/ 4649027 w 4980565"/>
                <a:gd name="connsiteY100" fmla="*/ 9309649 h 10754714"/>
                <a:gd name="connsiteX101" fmla="*/ 4560793 w 4980565"/>
                <a:gd name="connsiteY101" fmla="*/ 9458822 h 10754714"/>
                <a:gd name="connsiteX102" fmla="*/ 4489038 w 4980565"/>
                <a:gd name="connsiteY102" fmla="*/ 9577347 h 10754714"/>
                <a:gd name="connsiteX103" fmla="*/ 4603329 w 4980565"/>
                <a:gd name="connsiteY103" fmla="*/ 9586989 h 10754714"/>
                <a:gd name="connsiteX104" fmla="*/ 4699122 w 4980565"/>
                <a:gd name="connsiteY104" fmla="*/ 9510952 h 10754714"/>
                <a:gd name="connsiteX105" fmla="*/ 4831759 w 4980565"/>
                <a:gd name="connsiteY105" fmla="*/ 9401354 h 10754714"/>
                <a:gd name="connsiteX106" fmla="*/ 4942103 w 4980565"/>
                <a:gd name="connsiteY106" fmla="*/ 9177107 h 10754714"/>
                <a:gd name="connsiteX107" fmla="*/ 4980071 w 4980565"/>
                <a:gd name="connsiteY107" fmla="*/ 8971549 h 10754714"/>
                <a:gd name="connsiteX108" fmla="*/ 4953488 w 4980565"/>
                <a:gd name="connsiteY108" fmla="*/ 8787763 h 10754714"/>
                <a:gd name="connsiteX109" fmla="*/ 4824201 w 4980565"/>
                <a:gd name="connsiteY109" fmla="*/ 8405010 h 10754714"/>
                <a:gd name="connsiteX110" fmla="*/ 4720438 w 4980565"/>
                <a:gd name="connsiteY110" fmla="*/ 7442321 h 10754714"/>
                <a:gd name="connsiteX111" fmla="*/ 4705086 w 4980565"/>
                <a:gd name="connsiteY111" fmla="*/ 6839978 h 10754714"/>
                <a:gd name="connsiteX112" fmla="*/ 4633144 w 4980565"/>
                <a:gd name="connsiteY112" fmla="*/ 6291786 h 10754714"/>
                <a:gd name="connsiteX113" fmla="*/ 4509423 w 4980565"/>
                <a:gd name="connsiteY113" fmla="*/ 5707864 h 10754714"/>
                <a:gd name="connsiteX114" fmla="*/ 4468950 w 4980565"/>
                <a:gd name="connsiteY114" fmla="*/ 4447075 h 10754714"/>
                <a:gd name="connsiteX115" fmla="*/ 4486334 w 4980565"/>
                <a:gd name="connsiteY115" fmla="*/ 3700756 h 10754714"/>
                <a:gd name="connsiteX116" fmla="*/ 4249079 w 4980565"/>
                <a:gd name="connsiteY116" fmla="*/ 3250383 h 10754714"/>
                <a:gd name="connsiteX117" fmla="*/ 3999320 w 4980565"/>
                <a:gd name="connsiteY117" fmla="*/ 3044455 h 10754714"/>
                <a:gd name="connsiteX118" fmla="*/ 3678324 w 4980565"/>
                <a:gd name="connsiteY118" fmla="*/ 2912933 h 10754714"/>
                <a:gd name="connsiteX119" fmla="*/ 3402429 w 4980565"/>
                <a:gd name="connsiteY119" fmla="*/ 2746113 h 10754714"/>
                <a:gd name="connsiteX120" fmla="*/ 3024779 w 4980565"/>
                <a:gd name="connsiteY120" fmla="*/ 2528957 h 10754714"/>
                <a:gd name="connsiteX121" fmla="*/ 2932566 w 4980565"/>
                <a:gd name="connsiteY121" fmla="*/ 2231809 h 10754714"/>
                <a:gd name="connsiteX122" fmla="*/ 2940426 w 4980565"/>
                <a:gd name="connsiteY122" fmla="*/ 1958709 h 10754714"/>
                <a:gd name="connsiteX123" fmla="*/ 3087631 w 4980565"/>
                <a:gd name="connsiteY123" fmla="*/ 1962420 h 10754714"/>
                <a:gd name="connsiteX124" fmla="*/ 3308412 w 4980565"/>
                <a:gd name="connsiteY124" fmla="*/ 2007437 h 10754714"/>
                <a:gd name="connsiteX125" fmla="*/ 3380634 w 4980565"/>
                <a:gd name="connsiteY125" fmla="*/ 1815438 h 10754714"/>
                <a:gd name="connsiteX126" fmla="*/ 3432360 w 4980565"/>
                <a:gd name="connsiteY126" fmla="*/ 1750548 h 10754714"/>
                <a:gd name="connsiteX127" fmla="*/ 3485784 w 4980565"/>
                <a:gd name="connsiteY127" fmla="*/ 1690329 h 10754714"/>
                <a:gd name="connsiteX128" fmla="*/ 3439004 w 4980565"/>
                <a:gd name="connsiteY128" fmla="*/ 1631133 h 10754714"/>
                <a:gd name="connsiteX129" fmla="*/ 3365938 w 4980565"/>
                <a:gd name="connsiteY129" fmla="*/ 1619405 h 10754714"/>
                <a:gd name="connsiteX130" fmla="*/ 3477932 w 4980565"/>
                <a:gd name="connsiteY130" fmla="*/ 1610647 h 10754714"/>
                <a:gd name="connsiteX131" fmla="*/ 3518349 w 4980565"/>
                <a:gd name="connsiteY131" fmla="*/ 1565149 h 10754714"/>
                <a:gd name="connsiteX132" fmla="*/ 3503574 w 4980565"/>
                <a:gd name="connsiteY132" fmla="*/ 1494543 h 10754714"/>
                <a:gd name="connsiteX133" fmla="*/ 3500145 w 4980565"/>
                <a:gd name="connsiteY133" fmla="*/ 1378545 h 10754714"/>
                <a:gd name="connsiteX134" fmla="*/ 3603161 w 4980565"/>
                <a:gd name="connsiteY134" fmla="*/ 1363631 h 10754714"/>
                <a:gd name="connsiteX135" fmla="*/ 3675904 w 4980565"/>
                <a:gd name="connsiteY135" fmla="*/ 1325671 h 10754714"/>
                <a:gd name="connsiteX136" fmla="*/ 3712134 w 4980565"/>
                <a:gd name="connsiteY136" fmla="*/ 1250378 h 10754714"/>
                <a:gd name="connsiteX137" fmla="*/ 3641346 w 4980565"/>
                <a:gd name="connsiteY137" fmla="*/ 1169402 h 10754714"/>
                <a:gd name="connsiteX138" fmla="*/ 3571294 w 4980565"/>
                <a:gd name="connsiteY138" fmla="*/ 1072201 h 10754714"/>
                <a:gd name="connsiteX139" fmla="*/ 3497984 w 4980565"/>
                <a:gd name="connsiteY139" fmla="*/ 916919 h 10754714"/>
                <a:gd name="connsiteX140" fmla="*/ 3535692 w 4980565"/>
                <a:gd name="connsiteY140" fmla="*/ 753285 h 10754714"/>
                <a:gd name="connsiteX141" fmla="*/ 3540116 w 4980565"/>
                <a:gd name="connsiteY141" fmla="*/ 414462 h 10754714"/>
                <a:gd name="connsiteX142" fmla="*/ 3230480 w 4980565"/>
                <a:gd name="connsiteY142" fmla="*/ 125796 h 10754714"/>
                <a:gd name="connsiteX143" fmla="*/ 2731150 w 4980565"/>
                <a:gd name="connsiteY143" fmla="*/ 9659 h 10754714"/>
                <a:gd name="connsiteX144" fmla="*/ 2127852 w 4980565"/>
                <a:gd name="connsiteY144" fmla="*/ 37014 h 10754714"/>
                <a:gd name="connsiteX145" fmla="*/ 1776271 w 4980565"/>
                <a:gd name="connsiteY145" fmla="*/ 278126 h 10754714"/>
                <a:gd name="connsiteX146" fmla="*/ 1639257 w 4980565"/>
                <a:gd name="connsiteY146" fmla="*/ 602343 h 10754714"/>
                <a:gd name="connsiteX147" fmla="*/ 1628634 w 4980565"/>
                <a:gd name="connsiteY147" fmla="*/ 1121429 h 10754714"/>
                <a:gd name="connsiteX148" fmla="*/ 1852730 w 4980565"/>
                <a:gd name="connsiteY148" fmla="*/ 1530531 h 10754714"/>
                <a:gd name="connsiteX149" fmla="*/ 2061231 w 4980565"/>
                <a:gd name="connsiteY149" fmla="*/ 1763495 h 10754714"/>
                <a:gd name="connsiteX150" fmla="*/ 2082540 w 4980565"/>
                <a:gd name="connsiteY150" fmla="*/ 2078352 h 10754714"/>
                <a:gd name="connsiteX151" fmla="*/ 2004871 w 4980565"/>
                <a:gd name="connsiteY151" fmla="*/ 2423449 h 10754714"/>
                <a:gd name="connsiteX152" fmla="*/ 1562185 w 4980565"/>
                <a:gd name="connsiteY152" fmla="*/ 2723226 h 10754714"/>
                <a:gd name="connsiteX153" fmla="*/ 1139317 w 4980565"/>
                <a:gd name="connsiteY153" fmla="*/ 2931170 h 10754714"/>
                <a:gd name="connsiteX0" fmla="*/ 1139317 w 4980565"/>
                <a:gd name="connsiteY0" fmla="*/ 2931170 h 10754714"/>
                <a:gd name="connsiteX1" fmla="*/ 521192 w 4980565"/>
                <a:gd name="connsiteY1" fmla="*/ 3258731 h 10754714"/>
                <a:gd name="connsiteX2" fmla="*/ 332099 w 4980565"/>
                <a:gd name="connsiteY2" fmla="*/ 4073332 h 10754714"/>
                <a:gd name="connsiteX3" fmla="*/ 354011 w 4980565"/>
                <a:gd name="connsiteY3" fmla="*/ 5051233 h 10754714"/>
                <a:gd name="connsiteX4" fmla="*/ 305583 w 4980565"/>
                <a:gd name="connsiteY4" fmla="*/ 5637805 h 10754714"/>
                <a:gd name="connsiteX5" fmla="*/ 145298 w 4980565"/>
                <a:gd name="connsiteY5" fmla="*/ 6479982 h 10754714"/>
                <a:gd name="connsiteX6" fmla="*/ 95824 w 4980565"/>
                <a:gd name="connsiteY6" fmla="*/ 7343234 h 10754714"/>
                <a:gd name="connsiteX7" fmla="*/ 83682 w 4980565"/>
                <a:gd name="connsiteY7" fmla="*/ 7974605 h 10754714"/>
                <a:gd name="connsiteX8" fmla="*/ 51583 w 4980565"/>
                <a:gd name="connsiteY8" fmla="*/ 8241724 h 10754714"/>
                <a:gd name="connsiteX9" fmla="*/ 51583 w 4980565"/>
                <a:gd name="connsiteY9" fmla="*/ 8511634 h 10754714"/>
                <a:gd name="connsiteX10" fmla="*/ 158486 w 4980565"/>
                <a:gd name="connsiteY10" fmla="*/ 8665988 h 10754714"/>
                <a:gd name="connsiteX11" fmla="*/ 105733 w 4980565"/>
                <a:gd name="connsiteY11" fmla="*/ 8718741 h 10754714"/>
                <a:gd name="connsiteX12" fmla="*/ 193656 w 4980565"/>
                <a:gd name="connsiteY12" fmla="*/ 8789080 h 10754714"/>
                <a:gd name="connsiteX13" fmla="*/ 211240 w 4980565"/>
                <a:gd name="connsiteY13" fmla="*/ 8859418 h 10754714"/>
                <a:gd name="connsiteX14" fmla="*/ 211240 w 4980565"/>
                <a:gd name="connsiteY14" fmla="*/ 8912172 h 10754714"/>
                <a:gd name="connsiteX15" fmla="*/ 158486 w 4980565"/>
                <a:gd name="connsiteY15" fmla="*/ 8982511 h 10754714"/>
                <a:gd name="connsiteX16" fmla="*/ 105733 w 4980565"/>
                <a:gd name="connsiteY16" fmla="*/ 9088018 h 10754714"/>
                <a:gd name="connsiteX17" fmla="*/ 52979 w 4980565"/>
                <a:gd name="connsiteY17" fmla="*/ 9422126 h 10754714"/>
                <a:gd name="connsiteX18" fmla="*/ 225 w 4980565"/>
                <a:gd name="connsiteY18" fmla="*/ 9685895 h 10754714"/>
                <a:gd name="connsiteX19" fmla="*/ 35394 w 4980565"/>
                <a:gd name="connsiteY19" fmla="*/ 9808988 h 10754714"/>
                <a:gd name="connsiteX20" fmla="*/ 70563 w 4980565"/>
                <a:gd name="connsiteY20" fmla="*/ 9967249 h 10754714"/>
                <a:gd name="connsiteX21" fmla="*/ 228825 w 4980565"/>
                <a:gd name="connsiteY21" fmla="*/ 10213434 h 10754714"/>
                <a:gd name="connsiteX22" fmla="*/ 422256 w 4980565"/>
                <a:gd name="connsiteY22" fmla="*/ 10389280 h 10754714"/>
                <a:gd name="connsiteX23" fmla="*/ 527763 w 4980565"/>
                <a:gd name="connsiteY23" fmla="*/ 10406864 h 10754714"/>
                <a:gd name="connsiteX24" fmla="*/ 562933 w 4980565"/>
                <a:gd name="connsiteY24" fmla="*/ 10389280 h 10754714"/>
                <a:gd name="connsiteX25" fmla="*/ 510179 w 4980565"/>
                <a:gd name="connsiteY25" fmla="*/ 10266188 h 10754714"/>
                <a:gd name="connsiteX26" fmla="*/ 457425 w 4980565"/>
                <a:gd name="connsiteY26" fmla="*/ 10195849 h 10754714"/>
                <a:gd name="connsiteX27" fmla="*/ 369502 w 4980565"/>
                <a:gd name="connsiteY27" fmla="*/ 10072757 h 10754714"/>
                <a:gd name="connsiteX28" fmla="*/ 351917 w 4980565"/>
                <a:gd name="connsiteY28" fmla="*/ 9756234 h 10754714"/>
                <a:gd name="connsiteX29" fmla="*/ 422256 w 4980565"/>
                <a:gd name="connsiteY29" fmla="*/ 9562803 h 10754714"/>
                <a:gd name="connsiteX30" fmla="*/ 422256 w 4980565"/>
                <a:gd name="connsiteY30" fmla="*/ 9527634 h 10754714"/>
                <a:gd name="connsiteX31" fmla="*/ 527763 w 4980565"/>
                <a:gd name="connsiteY31" fmla="*/ 9685895 h 10754714"/>
                <a:gd name="connsiteX32" fmla="*/ 510179 w 4980565"/>
                <a:gd name="connsiteY32" fmla="*/ 9844157 h 10754714"/>
                <a:gd name="connsiteX33" fmla="*/ 492594 w 4980565"/>
                <a:gd name="connsiteY33" fmla="*/ 10002418 h 10754714"/>
                <a:gd name="connsiteX34" fmla="*/ 492594 w 4980565"/>
                <a:gd name="connsiteY34" fmla="*/ 10072757 h 10754714"/>
                <a:gd name="connsiteX35" fmla="*/ 562933 w 4980565"/>
                <a:gd name="connsiteY35" fmla="*/ 10090341 h 10754714"/>
                <a:gd name="connsiteX36" fmla="*/ 615686 w 4980565"/>
                <a:gd name="connsiteY36" fmla="*/ 9844157 h 10754714"/>
                <a:gd name="connsiteX37" fmla="*/ 615686 w 4980565"/>
                <a:gd name="connsiteY37" fmla="*/ 9580388 h 10754714"/>
                <a:gd name="connsiteX38" fmla="*/ 562933 w 4980565"/>
                <a:gd name="connsiteY38" fmla="*/ 9228695 h 10754714"/>
                <a:gd name="connsiteX39" fmla="*/ 527763 w 4980565"/>
                <a:gd name="connsiteY39" fmla="*/ 9000095 h 10754714"/>
                <a:gd name="connsiteX40" fmla="*/ 492594 w 4980565"/>
                <a:gd name="connsiteY40" fmla="*/ 8771495 h 10754714"/>
                <a:gd name="connsiteX41" fmla="*/ 562933 w 4980565"/>
                <a:gd name="connsiteY41" fmla="*/ 8490141 h 10754714"/>
                <a:gd name="connsiteX42" fmla="*/ 502642 w 4980565"/>
                <a:gd name="connsiteY42" fmla="*/ 8128400 h 10754714"/>
                <a:gd name="connsiteX43" fmla="*/ 974382 w 4980565"/>
                <a:gd name="connsiteY43" fmla="*/ 6406581 h 10754714"/>
                <a:gd name="connsiteX44" fmla="*/ 1067405 w 4980565"/>
                <a:gd name="connsiteY44" fmla="*/ 5523365 h 10754714"/>
                <a:gd name="connsiteX45" fmla="*/ 1093998 w 4980565"/>
                <a:gd name="connsiteY45" fmla="*/ 5025719 h 10754714"/>
                <a:gd name="connsiteX46" fmla="*/ 1130115 w 4980565"/>
                <a:gd name="connsiteY46" fmla="*/ 5097781 h 10754714"/>
                <a:gd name="connsiteX47" fmla="*/ 1207423 w 4980565"/>
                <a:gd name="connsiteY47" fmla="*/ 5550695 h 10754714"/>
                <a:gd name="connsiteX48" fmla="*/ 1325236 w 4980565"/>
                <a:gd name="connsiteY48" fmla="*/ 6216246 h 10754714"/>
                <a:gd name="connsiteX49" fmla="*/ 1193086 w 4980565"/>
                <a:gd name="connsiteY49" fmla="*/ 6648629 h 10754714"/>
                <a:gd name="connsiteX50" fmla="*/ 822515 w 4980565"/>
                <a:gd name="connsiteY50" fmla="*/ 7682873 h 10754714"/>
                <a:gd name="connsiteX51" fmla="*/ 698306 w 4980565"/>
                <a:gd name="connsiteY51" fmla="*/ 8704786 h 10754714"/>
                <a:gd name="connsiteX52" fmla="*/ 861871 w 4980565"/>
                <a:gd name="connsiteY52" fmla="*/ 9773818 h 10754714"/>
                <a:gd name="connsiteX53" fmla="*/ 1020133 w 4980565"/>
                <a:gd name="connsiteY53" fmla="*/ 10512372 h 10754714"/>
                <a:gd name="connsiteX54" fmla="*/ 1090471 w 4980565"/>
                <a:gd name="connsiteY54" fmla="*/ 10723388 h 10754714"/>
                <a:gd name="connsiteX55" fmla="*/ 1178394 w 4980565"/>
                <a:gd name="connsiteY55" fmla="*/ 10723388 h 10754714"/>
                <a:gd name="connsiteX56" fmla="*/ 1948698 w 4980565"/>
                <a:gd name="connsiteY56" fmla="*/ 10748788 h 10754714"/>
                <a:gd name="connsiteX57" fmla="*/ 2338979 w 4980565"/>
                <a:gd name="connsiteY57" fmla="*/ 10731203 h 10754714"/>
                <a:gd name="connsiteX58" fmla="*/ 2356563 w 4980565"/>
                <a:gd name="connsiteY58" fmla="*/ 9914495 h 10754714"/>
                <a:gd name="connsiteX59" fmla="*/ 2338979 w 4980565"/>
                <a:gd name="connsiteY59" fmla="*/ 9351788 h 10754714"/>
                <a:gd name="connsiteX60" fmla="*/ 2310160 w 4980565"/>
                <a:gd name="connsiteY60" fmla="*/ 8936107 h 10754714"/>
                <a:gd name="connsiteX61" fmla="*/ 2479656 w 4980565"/>
                <a:gd name="connsiteY61" fmla="*/ 8947341 h 10754714"/>
                <a:gd name="connsiteX62" fmla="*/ 2549994 w 4980565"/>
                <a:gd name="connsiteY62" fmla="*/ 8964926 h 10754714"/>
                <a:gd name="connsiteX63" fmla="*/ 2532410 w 4980565"/>
                <a:gd name="connsiteY63" fmla="*/ 9175941 h 10754714"/>
                <a:gd name="connsiteX64" fmla="*/ 2497240 w 4980565"/>
                <a:gd name="connsiteY64" fmla="*/ 9685895 h 10754714"/>
                <a:gd name="connsiteX65" fmla="*/ 2514825 w 4980565"/>
                <a:gd name="connsiteY65" fmla="*/ 10740972 h 10754714"/>
                <a:gd name="connsiteX66" fmla="*/ 2757590 w 4980565"/>
                <a:gd name="connsiteY66" fmla="*/ 10742438 h 10754714"/>
                <a:gd name="connsiteX67" fmla="*/ 3499563 w 4980565"/>
                <a:gd name="connsiteY67" fmla="*/ 10740972 h 10754714"/>
                <a:gd name="connsiteX68" fmla="*/ 3820483 w 4980565"/>
                <a:gd name="connsiteY68" fmla="*/ 10724853 h 10754714"/>
                <a:gd name="connsiteX69" fmla="*/ 3863467 w 4980565"/>
                <a:gd name="connsiteY69" fmla="*/ 10651095 h 10754714"/>
                <a:gd name="connsiteX70" fmla="*/ 3914756 w 4980565"/>
                <a:gd name="connsiteY70" fmla="*/ 10276934 h 10754714"/>
                <a:gd name="connsiteX71" fmla="*/ 4117956 w 4980565"/>
                <a:gd name="connsiteY71" fmla="*/ 9082645 h 10754714"/>
                <a:gd name="connsiteX72" fmla="*/ 4170011 w 4980565"/>
                <a:gd name="connsiteY72" fmla="*/ 8647566 h 10754714"/>
                <a:gd name="connsiteX73" fmla="*/ 4161486 w 4980565"/>
                <a:gd name="connsiteY73" fmla="*/ 7988815 h 10754714"/>
                <a:gd name="connsiteX74" fmla="*/ 4048340 w 4980565"/>
                <a:gd name="connsiteY74" fmla="*/ 7278630 h 10754714"/>
                <a:gd name="connsiteX75" fmla="*/ 3752447 w 4980565"/>
                <a:gd name="connsiteY75" fmla="*/ 6620032 h 10754714"/>
                <a:gd name="connsiteX76" fmla="*/ 3576297 w 4980565"/>
                <a:gd name="connsiteY76" fmla="*/ 6197379 h 10754714"/>
                <a:gd name="connsiteX77" fmla="*/ 3622656 w 4980565"/>
                <a:gd name="connsiteY77" fmla="*/ 5799695 h 10754714"/>
                <a:gd name="connsiteX78" fmla="*/ 3692994 w 4980565"/>
                <a:gd name="connsiteY78" fmla="*/ 5307326 h 10754714"/>
                <a:gd name="connsiteX79" fmla="*/ 3710579 w 4980565"/>
                <a:gd name="connsiteY79" fmla="*/ 5025972 h 10754714"/>
                <a:gd name="connsiteX80" fmla="*/ 3734304 w 4980565"/>
                <a:gd name="connsiteY80" fmla="*/ 5274111 h 10754714"/>
                <a:gd name="connsiteX81" fmla="*/ 3766752 w 4980565"/>
                <a:gd name="connsiteY81" fmla="*/ 5969680 h 10754714"/>
                <a:gd name="connsiteX82" fmla="*/ 3779452 w 4980565"/>
                <a:gd name="connsiteY82" fmla="*/ 6297438 h 10754714"/>
                <a:gd name="connsiteX83" fmla="*/ 3921594 w 4980565"/>
                <a:gd name="connsiteY83" fmla="*/ 6889941 h 10754714"/>
                <a:gd name="connsiteX84" fmla="*/ 4079856 w 4980565"/>
                <a:gd name="connsiteY84" fmla="*/ 7452649 h 10754714"/>
                <a:gd name="connsiteX85" fmla="*/ 4417591 w 4980565"/>
                <a:gd name="connsiteY85" fmla="*/ 8224698 h 10754714"/>
                <a:gd name="connsiteX86" fmla="*/ 4337935 w 4980565"/>
                <a:gd name="connsiteY86" fmla="*/ 8527032 h 10754714"/>
                <a:gd name="connsiteX87" fmla="*/ 4270177 w 4980565"/>
                <a:gd name="connsiteY87" fmla="*/ 8711945 h 10754714"/>
                <a:gd name="connsiteX88" fmla="*/ 4262676 w 4980565"/>
                <a:gd name="connsiteY88" fmla="*/ 8835424 h 10754714"/>
                <a:gd name="connsiteX89" fmla="*/ 4285709 w 4980565"/>
                <a:gd name="connsiteY89" fmla="*/ 8999839 h 10754714"/>
                <a:gd name="connsiteX90" fmla="*/ 4275630 w 4980565"/>
                <a:gd name="connsiteY90" fmla="*/ 9161008 h 10754714"/>
                <a:gd name="connsiteX91" fmla="*/ 4260150 w 4980565"/>
                <a:gd name="connsiteY91" fmla="*/ 9258595 h 10754714"/>
                <a:gd name="connsiteX92" fmla="*/ 4315050 w 4980565"/>
                <a:gd name="connsiteY92" fmla="*/ 9296877 h 10754714"/>
                <a:gd name="connsiteX93" fmla="*/ 4370955 w 4980565"/>
                <a:gd name="connsiteY93" fmla="*/ 9254814 h 10754714"/>
                <a:gd name="connsiteX94" fmla="*/ 4421731 w 4980565"/>
                <a:gd name="connsiteY94" fmla="*/ 9156124 h 10754714"/>
                <a:gd name="connsiteX95" fmla="*/ 4432268 w 4980565"/>
                <a:gd name="connsiteY95" fmla="*/ 9009063 h 10754714"/>
                <a:gd name="connsiteX96" fmla="*/ 4472430 w 4980565"/>
                <a:gd name="connsiteY96" fmla="*/ 8881777 h 10754714"/>
                <a:gd name="connsiteX97" fmla="*/ 4568712 w 4980565"/>
                <a:gd name="connsiteY97" fmla="*/ 8803648 h 10754714"/>
                <a:gd name="connsiteX98" fmla="*/ 4721812 w 4980565"/>
                <a:gd name="connsiteY98" fmla="*/ 8944534 h 10754714"/>
                <a:gd name="connsiteX99" fmla="*/ 4731543 w 4980565"/>
                <a:gd name="connsiteY99" fmla="*/ 9123237 h 10754714"/>
                <a:gd name="connsiteX100" fmla="*/ 4649027 w 4980565"/>
                <a:gd name="connsiteY100" fmla="*/ 9309649 h 10754714"/>
                <a:gd name="connsiteX101" fmla="*/ 4560793 w 4980565"/>
                <a:gd name="connsiteY101" fmla="*/ 9458822 h 10754714"/>
                <a:gd name="connsiteX102" fmla="*/ 4489038 w 4980565"/>
                <a:gd name="connsiteY102" fmla="*/ 9577347 h 10754714"/>
                <a:gd name="connsiteX103" fmla="*/ 4603329 w 4980565"/>
                <a:gd name="connsiteY103" fmla="*/ 9586989 h 10754714"/>
                <a:gd name="connsiteX104" fmla="*/ 4699122 w 4980565"/>
                <a:gd name="connsiteY104" fmla="*/ 9510952 h 10754714"/>
                <a:gd name="connsiteX105" fmla="*/ 4831759 w 4980565"/>
                <a:gd name="connsiteY105" fmla="*/ 9401354 h 10754714"/>
                <a:gd name="connsiteX106" fmla="*/ 4942103 w 4980565"/>
                <a:gd name="connsiteY106" fmla="*/ 9177107 h 10754714"/>
                <a:gd name="connsiteX107" fmla="*/ 4980071 w 4980565"/>
                <a:gd name="connsiteY107" fmla="*/ 8971549 h 10754714"/>
                <a:gd name="connsiteX108" fmla="*/ 4953488 w 4980565"/>
                <a:gd name="connsiteY108" fmla="*/ 8787763 h 10754714"/>
                <a:gd name="connsiteX109" fmla="*/ 4824201 w 4980565"/>
                <a:gd name="connsiteY109" fmla="*/ 8405010 h 10754714"/>
                <a:gd name="connsiteX110" fmla="*/ 4720438 w 4980565"/>
                <a:gd name="connsiteY110" fmla="*/ 7442321 h 10754714"/>
                <a:gd name="connsiteX111" fmla="*/ 4705086 w 4980565"/>
                <a:gd name="connsiteY111" fmla="*/ 6839978 h 10754714"/>
                <a:gd name="connsiteX112" fmla="*/ 4633144 w 4980565"/>
                <a:gd name="connsiteY112" fmla="*/ 6291786 h 10754714"/>
                <a:gd name="connsiteX113" fmla="*/ 4509423 w 4980565"/>
                <a:gd name="connsiteY113" fmla="*/ 5707864 h 10754714"/>
                <a:gd name="connsiteX114" fmla="*/ 4468950 w 4980565"/>
                <a:gd name="connsiteY114" fmla="*/ 4447075 h 10754714"/>
                <a:gd name="connsiteX115" fmla="*/ 4486334 w 4980565"/>
                <a:gd name="connsiteY115" fmla="*/ 3700756 h 10754714"/>
                <a:gd name="connsiteX116" fmla="*/ 4249079 w 4980565"/>
                <a:gd name="connsiteY116" fmla="*/ 3250383 h 10754714"/>
                <a:gd name="connsiteX117" fmla="*/ 3999320 w 4980565"/>
                <a:gd name="connsiteY117" fmla="*/ 3044455 h 10754714"/>
                <a:gd name="connsiteX118" fmla="*/ 3678324 w 4980565"/>
                <a:gd name="connsiteY118" fmla="*/ 2912933 h 10754714"/>
                <a:gd name="connsiteX119" fmla="*/ 3402429 w 4980565"/>
                <a:gd name="connsiteY119" fmla="*/ 2746113 h 10754714"/>
                <a:gd name="connsiteX120" fmla="*/ 3024779 w 4980565"/>
                <a:gd name="connsiteY120" fmla="*/ 2528957 h 10754714"/>
                <a:gd name="connsiteX121" fmla="*/ 2932566 w 4980565"/>
                <a:gd name="connsiteY121" fmla="*/ 2231809 h 10754714"/>
                <a:gd name="connsiteX122" fmla="*/ 2940426 w 4980565"/>
                <a:gd name="connsiteY122" fmla="*/ 1958709 h 10754714"/>
                <a:gd name="connsiteX123" fmla="*/ 3087631 w 4980565"/>
                <a:gd name="connsiteY123" fmla="*/ 1962420 h 10754714"/>
                <a:gd name="connsiteX124" fmla="*/ 3308412 w 4980565"/>
                <a:gd name="connsiteY124" fmla="*/ 2007437 h 10754714"/>
                <a:gd name="connsiteX125" fmla="*/ 3380634 w 4980565"/>
                <a:gd name="connsiteY125" fmla="*/ 1815438 h 10754714"/>
                <a:gd name="connsiteX126" fmla="*/ 3432360 w 4980565"/>
                <a:gd name="connsiteY126" fmla="*/ 1750548 h 10754714"/>
                <a:gd name="connsiteX127" fmla="*/ 3485784 w 4980565"/>
                <a:gd name="connsiteY127" fmla="*/ 1690329 h 10754714"/>
                <a:gd name="connsiteX128" fmla="*/ 3439004 w 4980565"/>
                <a:gd name="connsiteY128" fmla="*/ 1631133 h 10754714"/>
                <a:gd name="connsiteX129" fmla="*/ 3365938 w 4980565"/>
                <a:gd name="connsiteY129" fmla="*/ 1619405 h 10754714"/>
                <a:gd name="connsiteX130" fmla="*/ 3477932 w 4980565"/>
                <a:gd name="connsiteY130" fmla="*/ 1610647 h 10754714"/>
                <a:gd name="connsiteX131" fmla="*/ 3518349 w 4980565"/>
                <a:gd name="connsiteY131" fmla="*/ 1565149 h 10754714"/>
                <a:gd name="connsiteX132" fmla="*/ 3503574 w 4980565"/>
                <a:gd name="connsiteY132" fmla="*/ 1494543 h 10754714"/>
                <a:gd name="connsiteX133" fmla="*/ 3500145 w 4980565"/>
                <a:gd name="connsiteY133" fmla="*/ 1378545 h 10754714"/>
                <a:gd name="connsiteX134" fmla="*/ 3603161 w 4980565"/>
                <a:gd name="connsiteY134" fmla="*/ 1363631 h 10754714"/>
                <a:gd name="connsiteX135" fmla="*/ 3675904 w 4980565"/>
                <a:gd name="connsiteY135" fmla="*/ 1325671 h 10754714"/>
                <a:gd name="connsiteX136" fmla="*/ 3712134 w 4980565"/>
                <a:gd name="connsiteY136" fmla="*/ 1250378 h 10754714"/>
                <a:gd name="connsiteX137" fmla="*/ 3641346 w 4980565"/>
                <a:gd name="connsiteY137" fmla="*/ 1169402 h 10754714"/>
                <a:gd name="connsiteX138" fmla="*/ 3571294 w 4980565"/>
                <a:gd name="connsiteY138" fmla="*/ 1072201 h 10754714"/>
                <a:gd name="connsiteX139" fmla="*/ 3497984 w 4980565"/>
                <a:gd name="connsiteY139" fmla="*/ 916919 h 10754714"/>
                <a:gd name="connsiteX140" fmla="*/ 3535692 w 4980565"/>
                <a:gd name="connsiteY140" fmla="*/ 753285 h 10754714"/>
                <a:gd name="connsiteX141" fmla="*/ 3540116 w 4980565"/>
                <a:gd name="connsiteY141" fmla="*/ 414462 h 10754714"/>
                <a:gd name="connsiteX142" fmla="*/ 3230480 w 4980565"/>
                <a:gd name="connsiteY142" fmla="*/ 125796 h 10754714"/>
                <a:gd name="connsiteX143" fmla="*/ 2731150 w 4980565"/>
                <a:gd name="connsiteY143" fmla="*/ 9659 h 10754714"/>
                <a:gd name="connsiteX144" fmla="*/ 2127852 w 4980565"/>
                <a:gd name="connsiteY144" fmla="*/ 37014 h 10754714"/>
                <a:gd name="connsiteX145" fmla="*/ 1776271 w 4980565"/>
                <a:gd name="connsiteY145" fmla="*/ 278126 h 10754714"/>
                <a:gd name="connsiteX146" fmla="*/ 1639257 w 4980565"/>
                <a:gd name="connsiteY146" fmla="*/ 602343 h 10754714"/>
                <a:gd name="connsiteX147" fmla="*/ 1628634 w 4980565"/>
                <a:gd name="connsiteY147" fmla="*/ 1121429 h 10754714"/>
                <a:gd name="connsiteX148" fmla="*/ 1852730 w 4980565"/>
                <a:gd name="connsiteY148" fmla="*/ 1530531 h 10754714"/>
                <a:gd name="connsiteX149" fmla="*/ 2061231 w 4980565"/>
                <a:gd name="connsiteY149" fmla="*/ 1763495 h 10754714"/>
                <a:gd name="connsiteX150" fmla="*/ 2082540 w 4980565"/>
                <a:gd name="connsiteY150" fmla="*/ 2078352 h 10754714"/>
                <a:gd name="connsiteX151" fmla="*/ 2004871 w 4980565"/>
                <a:gd name="connsiteY151" fmla="*/ 2423449 h 10754714"/>
                <a:gd name="connsiteX152" fmla="*/ 1562185 w 4980565"/>
                <a:gd name="connsiteY152" fmla="*/ 2723226 h 10754714"/>
                <a:gd name="connsiteX153" fmla="*/ 1139317 w 4980565"/>
                <a:gd name="connsiteY153" fmla="*/ 2931170 h 10754714"/>
                <a:gd name="connsiteX0" fmla="*/ 1139317 w 4980565"/>
                <a:gd name="connsiteY0" fmla="*/ 2931170 h 10754714"/>
                <a:gd name="connsiteX1" fmla="*/ 521192 w 4980565"/>
                <a:gd name="connsiteY1" fmla="*/ 3258731 h 10754714"/>
                <a:gd name="connsiteX2" fmla="*/ 332099 w 4980565"/>
                <a:gd name="connsiteY2" fmla="*/ 4073332 h 10754714"/>
                <a:gd name="connsiteX3" fmla="*/ 354011 w 4980565"/>
                <a:gd name="connsiteY3" fmla="*/ 5051233 h 10754714"/>
                <a:gd name="connsiteX4" fmla="*/ 305583 w 4980565"/>
                <a:gd name="connsiteY4" fmla="*/ 5637805 h 10754714"/>
                <a:gd name="connsiteX5" fmla="*/ 145298 w 4980565"/>
                <a:gd name="connsiteY5" fmla="*/ 6479982 h 10754714"/>
                <a:gd name="connsiteX6" fmla="*/ 95824 w 4980565"/>
                <a:gd name="connsiteY6" fmla="*/ 7343234 h 10754714"/>
                <a:gd name="connsiteX7" fmla="*/ 83682 w 4980565"/>
                <a:gd name="connsiteY7" fmla="*/ 7974605 h 10754714"/>
                <a:gd name="connsiteX8" fmla="*/ 51583 w 4980565"/>
                <a:gd name="connsiteY8" fmla="*/ 8241724 h 10754714"/>
                <a:gd name="connsiteX9" fmla="*/ 51583 w 4980565"/>
                <a:gd name="connsiteY9" fmla="*/ 8511634 h 10754714"/>
                <a:gd name="connsiteX10" fmla="*/ 158486 w 4980565"/>
                <a:gd name="connsiteY10" fmla="*/ 8665988 h 10754714"/>
                <a:gd name="connsiteX11" fmla="*/ 105733 w 4980565"/>
                <a:gd name="connsiteY11" fmla="*/ 8718741 h 10754714"/>
                <a:gd name="connsiteX12" fmla="*/ 193656 w 4980565"/>
                <a:gd name="connsiteY12" fmla="*/ 8789080 h 10754714"/>
                <a:gd name="connsiteX13" fmla="*/ 211240 w 4980565"/>
                <a:gd name="connsiteY13" fmla="*/ 8859418 h 10754714"/>
                <a:gd name="connsiteX14" fmla="*/ 211240 w 4980565"/>
                <a:gd name="connsiteY14" fmla="*/ 8912172 h 10754714"/>
                <a:gd name="connsiteX15" fmla="*/ 158486 w 4980565"/>
                <a:gd name="connsiteY15" fmla="*/ 8982511 h 10754714"/>
                <a:gd name="connsiteX16" fmla="*/ 105733 w 4980565"/>
                <a:gd name="connsiteY16" fmla="*/ 9088018 h 10754714"/>
                <a:gd name="connsiteX17" fmla="*/ 52979 w 4980565"/>
                <a:gd name="connsiteY17" fmla="*/ 9422126 h 10754714"/>
                <a:gd name="connsiteX18" fmla="*/ 225 w 4980565"/>
                <a:gd name="connsiteY18" fmla="*/ 9685895 h 10754714"/>
                <a:gd name="connsiteX19" fmla="*/ 35394 w 4980565"/>
                <a:gd name="connsiteY19" fmla="*/ 9808988 h 10754714"/>
                <a:gd name="connsiteX20" fmla="*/ 70563 w 4980565"/>
                <a:gd name="connsiteY20" fmla="*/ 9967249 h 10754714"/>
                <a:gd name="connsiteX21" fmla="*/ 228825 w 4980565"/>
                <a:gd name="connsiteY21" fmla="*/ 10213434 h 10754714"/>
                <a:gd name="connsiteX22" fmla="*/ 422256 w 4980565"/>
                <a:gd name="connsiteY22" fmla="*/ 10389280 h 10754714"/>
                <a:gd name="connsiteX23" fmla="*/ 527763 w 4980565"/>
                <a:gd name="connsiteY23" fmla="*/ 10406864 h 10754714"/>
                <a:gd name="connsiteX24" fmla="*/ 562933 w 4980565"/>
                <a:gd name="connsiteY24" fmla="*/ 10389280 h 10754714"/>
                <a:gd name="connsiteX25" fmla="*/ 510179 w 4980565"/>
                <a:gd name="connsiteY25" fmla="*/ 10266188 h 10754714"/>
                <a:gd name="connsiteX26" fmla="*/ 457425 w 4980565"/>
                <a:gd name="connsiteY26" fmla="*/ 10195849 h 10754714"/>
                <a:gd name="connsiteX27" fmla="*/ 369502 w 4980565"/>
                <a:gd name="connsiteY27" fmla="*/ 10072757 h 10754714"/>
                <a:gd name="connsiteX28" fmla="*/ 351917 w 4980565"/>
                <a:gd name="connsiteY28" fmla="*/ 9756234 h 10754714"/>
                <a:gd name="connsiteX29" fmla="*/ 422256 w 4980565"/>
                <a:gd name="connsiteY29" fmla="*/ 9562803 h 10754714"/>
                <a:gd name="connsiteX30" fmla="*/ 422256 w 4980565"/>
                <a:gd name="connsiteY30" fmla="*/ 9527634 h 10754714"/>
                <a:gd name="connsiteX31" fmla="*/ 527763 w 4980565"/>
                <a:gd name="connsiteY31" fmla="*/ 9685895 h 10754714"/>
                <a:gd name="connsiteX32" fmla="*/ 510179 w 4980565"/>
                <a:gd name="connsiteY32" fmla="*/ 9844157 h 10754714"/>
                <a:gd name="connsiteX33" fmla="*/ 492594 w 4980565"/>
                <a:gd name="connsiteY33" fmla="*/ 10002418 h 10754714"/>
                <a:gd name="connsiteX34" fmla="*/ 492594 w 4980565"/>
                <a:gd name="connsiteY34" fmla="*/ 10072757 h 10754714"/>
                <a:gd name="connsiteX35" fmla="*/ 562933 w 4980565"/>
                <a:gd name="connsiteY35" fmla="*/ 10090341 h 10754714"/>
                <a:gd name="connsiteX36" fmla="*/ 615686 w 4980565"/>
                <a:gd name="connsiteY36" fmla="*/ 9844157 h 10754714"/>
                <a:gd name="connsiteX37" fmla="*/ 615686 w 4980565"/>
                <a:gd name="connsiteY37" fmla="*/ 9580388 h 10754714"/>
                <a:gd name="connsiteX38" fmla="*/ 562933 w 4980565"/>
                <a:gd name="connsiteY38" fmla="*/ 9228695 h 10754714"/>
                <a:gd name="connsiteX39" fmla="*/ 527763 w 4980565"/>
                <a:gd name="connsiteY39" fmla="*/ 9000095 h 10754714"/>
                <a:gd name="connsiteX40" fmla="*/ 492594 w 4980565"/>
                <a:gd name="connsiteY40" fmla="*/ 8771495 h 10754714"/>
                <a:gd name="connsiteX41" fmla="*/ 562933 w 4980565"/>
                <a:gd name="connsiteY41" fmla="*/ 8490141 h 10754714"/>
                <a:gd name="connsiteX42" fmla="*/ 502642 w 4980565"/>
                <a:gd name="connsiteY42" fmla="*/ 8128400 h 10754714"/>
                <a:gd name="connsiteX43" fmla="*/ 974382 w 4980565"/>
                <a:gd name="connsiteY43" fmla="*/ 6406581 h 10754714"/>
                <a:gd name="connsiteX44" fmla="*/ 1067405 w 4980565"/>
                <a:gd name="connsiteY44" fmla="*/ 5523365 h 10754714"/>
                <a:gd name="connsiteX45" fmla="*/ 1093998 w 4980565"/>
                <a:gd name="connsiteY45" fmla="*/ 5025719 h 10754714"/>
                <a:gd name="connsiteX46" fmla="*/ 1130115 w 4980565"/>
                <a:gd name="connsiteY46" fmla="*/ 5097781 h 10754714"/>
                <a:gd name="connsiteX47" fmla="*/ 1207423 w 4980565"/>
                <a:gd name="connsiteY47" fmla="*/ 5550695 h 10754714"/>
                <a:gd name="connsiteX48" fmla="*/ 1325236 w 4980565"/>
                <a:gd name="connsiteY48" fmla="*/ 6216246 h 10754714"/>
                <a:gd name="connsiteX49" fmla="*/ 1193086 w 4980565"/>
                <a:gd name="connsiteY49" fmla="*/ 6648629 h 10754714"/>
                <a:gd name="connsiteX50" fmla="*/ 822515 w 4980565"/>
                <a:gd name="connsiteY50" fmla="*/ 7682873 h 10754714"/>
                <a:gd name="connsiteX51" fmla="*/ 698306 w 4980565"/>
                <a:gd name="connsiteY51" fmla="*/ 8704786 h 10754714"/>
                <a:gd name="connsiteX52" fmla="*/ 861871 w 4980565"/>
                <a:gd name="connsiteY52" fmla="*/ 9773818 h 10754714"/>
                <a:gd name="connsiteX53" fmla="*/ 1020133 w 4980565"/>
                <a:gd name="connsiteY53" fmla="*/ 10512372 h 10754714"/>
                <a:gd name="connsiteX54" fmla="*/ 1090471 w 4980565"/>
                <a:gd name="connsiteY54" fmla="*/ 10723388 h 10754714"/>
                <a:gd name="connsiteX55" fmla="*/ 1178394 w 4980565"/>
                <a:gd name="connsiteY55" fmla="*/ 10723388 h 10754714"/>
                <a:gd name="connsiteX56" fmla="*/ 1948698 w 4980565"/>
                <a:gd name="connsiteY56" fmla="*/ 10748788 h 10754714"/>
                <a:gd name="connsiteX57" fmla="*/ 2338979 w 4980565"/>
                <a:gd name="connsiteY57" fmla="*/ 10731203 h 10754714"/>
                <a:gd name="connsiteX58" fmla="*/ 2356563 w 4980565"/>
                <a:gd name="connsiteY58" fmla="*/ 9914495 h 10754714"/>
                <a:gd name="connsiteX59" fmla="*/ 2338979 w 4980565"/>
                <a:gd name="connsiteY59" fmla="*/ 9351788 h 10754714"/>
                <a:gd name="connsiteX60" fmla="*/ 2310160 w 4980565"/>
                <a:gd name="connsiteY60" fmla="*/ 8936107 h 10754714"/>
                <a:gd name="connsiteX61" fmla="*/ 2479656 w 4980565"/>
                <a:gd name="connsiteY61" fmla="*/ 8947341 h 10754714"/>
                <a:gd name="connsiteX62" fmla="*/ 2549994 w 4980565"/>
                <a:gd name="connsiteY62" fmla="*/ 8964926 h 10754714"/>
                <a:gd name="connsiteX63" fmla="*/ 2532410 w 4980565"/>
                <a:gd name="connsiteY63" fmla="*/ 9175941 h 10754714"/>
                <a:gd name="connsiteX64" fmla="*/ 2497240 w 4980565"/>
                <a:gd name="connsiteY64" fmla="*/ 9685895 h 10754714"/>
                <a:gd name="connsiteX65" fmla="*/ 2514825 w 4980565"/>
                <a:gd name="connsiteY65" fmla="*/ 10740972 h 10754714"/>
                <a:gd name="connsiteX66" fmla="*/ 2757590 w 4980565"/>
                <a:gd name="connsiteY66" fmla="*/ 10742438 h 10754714"/>
                <a:gd name="connsiteX67" fmla="*/ 3499563 w 4980565"/>
                <a:gd name="connsiteY67" fmla="*/ 10740972 h 10754714"/>
                <a:gd name="connsiteX68" fmla="*/ 3820483 w 4980565"/>
                <a:gd name="connsiteY68" fmla="*/ 10724853 h 10754714"/>
                <a:gd name="connsiteX69" fmla="*/ 3863467 w 4980565"/>
                <a:gd name="connsiteY69" fmla="*/ 10651095 h 10754714"/>
                <a:gd name="connsiteX70" fmla="*/ 3914756 w 4980565"/>
                <a:gd name="connsiteY70" fmla="*/ 10276934 h 10754714"/>
                <a:gd name="connsiteX71" fmla="*/ 4117956 w 4980565"/>
                <a:gd name="connsiteY71" fmla="*/ 9082645 h 10754714"/>
                <a:gd name="connsiteX72" fmla="*/ 4170011 w 4980565"/>
                <a:gd name="connsiteY72" fmla="*/ 8647566 h 10754714"/>
                <a:gd name="connsiteX73" fmla="*/ 4161486 w 4980565"/>
                <a:gd name="connsiteY73" fmla="*/ 7988815 h 10754714"/>
                <a:gd name="connsiteX74" fmla="*/ 4048340 w 4980565"/>
                <a:gd name="connsiteY74" fmla="*/ 7278630 h 10754714"/>
                <a:gd name="connsiteX75" fmla="*/ 3752447 w 4980565"/>
                <a:gd name="connsiteY75" fmla="*/ 6620032 h 10754714"/>
                <a:gd name="connsiteX76" fmla="*/ 3576297 w 4980565"/>
                <a:gd name="connsiteY76" fmla="*/ 6197379 h 10754714"/>
                <a:gd name="connsiteX77" fmla="*/ 3622656 w 4980565"/>
                <a:gd name="connsiteY77" fmla="*/ 5799695 h 10754714"/>
                <a:gd name="connsiteX78" fmla="*/ 3692994 w 4980565"/>
                <a:gd name="connsiteY78" fmla="*/ 5307326 h 10754714"/>
                <a:gd name="connsiteX79" fmla="*/ 3710579 w 4980565"/>
                <a:gd name="connsiteY79" fmla="*/ 5025972 h 10754714"/>
                <a:gd name="connsiteX80" fmla="*/ 3734304 w 4980565"/>
                <a:gd name="connsiteY80" fmla="*/ 5274111 h 10754714"/>
                <a:gd name="connsiteX81" fmla="*/ 3766752 w 4980565"/>
                <a:gd name="connsiteY81" fmla="*/ 5969680 h 10754714"/>
                <a:gd name="connsiteX82" fmla="*/ 3779452 w 4980565"/>
                <a:gd name="connsiteY82" fmla="*/ 6297438 h 10754714"/>
                <a:gd name="connsiteX83" fmla="*/ 3921594 w 4980565"/>
                <a:gd name="connsiteY83" fmla="*/ 6889941 h 10754714"/>
                <a:gd name="connsiteX84" fmla="*/ 4079856 w 4980565"/>
                <a:gd name="connsiteY84" fmla="*/ 7452649 h 10754714"/>
                <a:gd name="connsiteX85" fmla="*/ 4417591 w 4980565"/>
                <a:gd name="connsiteY85" fmla="*/ 8224698 h 10754714"/>
                <a:gd name="connsiteX86" fmla="*/ 4337935 w 4980565"/>
                <a:gd name="connsiteY86" fmla="*/ 8527032 h 10754714"/>
                <a:gd name="connsiteX87" fmla="*/ 4270177 w 4980565"/>
                <a:gd name="connsiteY87" fmla="*/ 8711945 h 10754714"/>
                <a:gd name="connsiteX88" fmla="*/ 4262676 w 4980565"/>
                <a:gd name="connsiteY88" fmla="*/ 8835424 h 10754714"/>
                <a:gd name="connsiteX89" fmla="*/ 4285709 w 4980565"/>
                <a:gd name="connsiteY89" fmla="*/ 8999839 h 10754714"/>
                <a:gd name="connsiteX90" fmla="*/ 4275630 w 4980565"/>
                <a:gd name="connsiteY90" fmla="*/ 9161008 h 10754714"/>
                <a:gd name="connsiteX91" fmla="*/ 4260150 w 4980565"/>
                <a:gd name="connsiteY91" fmla="*/ 9258595 h 10754714"/>
                <a:gd name="connsiteX92" fmla="*/ 4315050 w 4980565"/>
                <a:gd name="connsiteY92" fmla="*/ 9296877 h 10754714"/>
                <a:gd name="connsiteX93" fmla="*/ 4370955 w 4980565"/>
                <a:gd name="connsiteY93" fmla="*/ 9254814 h 10754714"/>
                <a:gd name="connsiteX94" fmla="*/ 4421731 w 4980565"/>
                <a:gd name="connsiteY94" fmla="*/ 9156124 h 10754714"/>
                <a:gd name="connsiteX95" fmla="*/ 4432268 w 4980565"/>
                <a:gd name="connsiteY95" fmla="*/ 9009063 h 10754714"/>
                <a:gd name="connsiteX96" fmla="*/ 4472430 w 4980565"/>
                <a:gd name="connsiteY96" fmla="*/ 8881777 h 10754714"/>
                <a:gd name="connsiteX97" fmla="*/ 4568712 w 4980565"/>
                <a:gd name="connsiteY97" fmla="*/ 8803648 h 10754714"/>
                <a:gd name="connsiteX98" fmla="*/ 4721812 w 4980565"/>
                <a:gd name="connsiteY98" fmla="*/ 8944534 h 10754714"/>
                <a:gd name="connsiteX99" fmla="*/ 4729049 w 4980565"/>
                <a:gd name="connsiteY99" fmla="*/ 9142266 h 10754714"/>
                <a:gd name="connsiteX100" fmla="*/ 4649027 w 4980565"/>
                <a:gd name="connsiteY100" fmla="*/ 9309649 h 10754714"/>
                <a:gd name="connsiteX101" fmla="*/ 4560793 w 4980565"/>
                <a:gd name="connsiteY101" fmla="*/ 9458822 h 10754714"/>
                <a:gd name="connsiteX102" fmla="*/ 4489038 w 4980565"/>
                <a:gd name="connsiteY102" fmla="*/ 9577347 h 10754714"/>
                <a:gd name="connsiteX103" fmla="*/ 4603329 w 4980565"/>
                <a:gd name="connsiteY103" fmla="*/ 9586989 h 10754714"/>
                <a:gd name="connsiteX104" fmla="*/ 4699122 w 4980565"/>
                <a:gd name="connsiteY104" fmla="*/ 9510952 h 10754714"/>
                <a:gd name="connsiteX105" fmla="*/ 4831759 w 4980565"/>
                <a:gd name="connsiteY105" fmla="*/ 9401354 h 10754714"/>
                <a:gd name="connsiteX106" fmla="*/ 4942103 w 4980565"/>
                <a:gd name="connsiteY106" fmla="*/ 9177107 h 10754714"/>
                <a:gd name="connsiteX107" fmla="*/ 4980071 w 4980565"/>
                <a:gd name="connsiteY107" fmla="*/ 8971549 h 10754714"/>
                <a:gd name="connsiteX108" fmla="*/ 4953488 w 4980565"/>
                <a:gd name="connsiteY108" fmla="*/ 8787763 h 10754714"/>
                <a:gd name="connsiteX109" fmla="*/ 4824201 w 4980565"/>
                <a:gd name="connsiteY109" fmla="*/ 8405010 h 10754714"/>
                <a:gd name="connsiteX110" fmla="*/ 4720438 w 4980565"/>
                <a:gd name="connsiteY110" fmla="*/ 7442321 h 10754714"/>
                <a:gd name="connsiteX111" fmla="*/ 4705086 w 4980565"/>
                <a:gd name="connsiteY111" fmla="*/ 6839978 h 10754714"/>
                <a:gd name="connsiteX112" fmla="*/ 4633144 w 4980565"/>
                <a:gd name="connsiteY112" fmla="*/ 6291786 h 10754714"/>
                <a:gd name="connsiteX113" fmla="*/ 4509423 w 4980565"/>
                <a:gd name="connsiteY113" fmla="*/ 5707864 h 10754714"/>
                <a:gd name="connsiteX114" fmla="*/ 4468950 w 4980565"/>
                <a:gd name="connsiteY114" fmla="*/ 4447075 h 10754714"/>
                <a:gd name="connsiteX115" fmla="*/ 4486334 w 4980565"/>
                <a:gd name="connsiteY115" fmla="*/ 3700756 h 10754714"/>
                <a:gd name="connsiteX116" fmla="*/ 4249079 w 4980565"/>
                <a:gd name="connsiteY116" fmla="*/ 3250383 h 10754714"/>
                <a:gd name="connsiteX117" fmla="*/ 3999320 w 4980565"/>
                <a:gd name="connsiteY117" fmla="*/ 3044455 h 10754714"/>
                <a:gd name="connsiteX118" fmla="*/ 3678324 w 4980565"/>
                <a:gd name="connsiteY118" fmla="*/ 2912933 h 10754714"/>
                <a:gd name="connsiteX119" fmla="*/ 3402429 w 4980565"/>
                <a:gd name="connsiteY119" fmla="*/ 2746113 h 10754714"/>
                <a:gd name="connsiteX120" fmla="*/ 3024779 w 4980565"/>
                <a:gd name="connsiteY120" fmla="*/ 2528957 h 10754714"/>
                <a:gd name="connsiteX121" fmla="*/ 2932566 w 4980565"/>
                <a:gd name="connsiteY121" fmla="*/ 2231809 h 10754714"/>
                <a:gd name="connsiteX122" fmla="*/ 2940426 w 4980565"/>
                <a:gd name="connsiteY122" fmla="*/ 1958709 h 10754714"/>
                <a:gd name="connsiteX123" fmla="*/ 3087631 w 4980565"/>
                <a:gd name="connsiteY123" fmla="*/ 1962420 h 10754714"/>
                <a:gd name="connsiteX124" fmla="*/ 3308412 w 4980565"/>
                <a:gd name="connsiteY124" fmla="*/ 2007437 h 10754714"/>
                <a:gd name="connsiteX125" fmla="*/ 3380634 w 4980565"/>
                <a:gd name="connsiteY125" fmla="*/ 1815438 h 10754714"/>
                <a:gd name="connsiteX126" fmla="*/ 3432360 w 4980565"/>
                <a:gd name="connsiteY126" fmla="*/ 1750548 h 10754714"/>
                <a:gd name="connsiteX127" fmla="*/ 3485784 w 4980565"/>
                <a:gd name="connsiteY127" fmla="*/ 1690329 h 10754714"/>
                <a:gd name="connsiteX128" fmla="*/ 3439004 w 4980565"/>
                <a:gd name="connsiteY128" fmla="*/ 1631133 h 10754714"/>
                <a:gd name="connsiteX129" fmla="*/ 3365938 w 4980565"/>
                <a:gd name="connsiteY129" fmla="*/ 1619405 h 10754714"/>
                <a:gd name="connsiteX130" fmla="*/ 3477932 w 4980565"/>
                <a:gd name="connsiteY130" fmla="*/ 1610647 h 10754714"/>
                <a:gd name="connsiteX131" fmla="*/ 3518349 w 4980565"/>
                <a:gd name="connsiteY131" fmla="*/ 1565149 h 10754714"/>
                <a:gd name="connsiteX132" fmla="*/ 3503574 w 4980565"/>
                <a:gd name="connsiteY132" fmla="*/ 1494543 h 10754714"/>
                <a:gd name="connsiteX133" fmla="*/ 3500145 w 4980565"/>
                <a:gd name="connsiteY133" fmla="*/ 1378545 h 10754714"/>
                <a:gd name="connsiteX134" fmla="*/ 3603161 w 4980565"/>
                <a:gd name="connsiteY134" fmla="*/ 1363631 h 10754714"/>
                <a:gd name="connsiteX135" fmla="*/ 3675904 w 4980565"/>
                <a:gd name="connsiteY135" fmla="*/ 1325671 h 10754714"/>
                <a:gd name="connsiteX136" fmla="*/ 3712134 w 4980565"/>
                <a:gd name="connsiteY136" fmla="*/ 1250378 h 10754714"/>
                <a:gd name="connsiteX137" fmla="*/ 3641346 w 4980565"/>
                <a:gd name="connsiteY137" fmla="*/ 1169402 h 10754714"/>
                <a:gd name="connsiteX138" fmla="*/ 3571294 w 4980565"/>
                <a:gd name="connsiteY138" fmla="*/ 1072201 h 10754714"/>
                <a:gd name="connsiteX139" fmla="*/ 3497984 w 4980565"/>
                <a:gd name="connsiteY139" fmla="*/ 916919 h 10754714"/>
                <a:gd name="connsiteX140" fmla="*/ 3535692 w 4980565"/>
                <a:gd name="connsiteY140" fmla="*/ 753285 h 10754714"/>
                <a:gd name="connsiteX141" fmla="*/ 3540116 w 4980565"/>
                <a:gd name="connsiteY141" fmla="*/ 414462 h 10754714"/>
                <a:gd name="connsiteX142" fmla="*/ 3230480 w 4980565"/>
                <a:gd name="connsiteY142" fmla="*/ 125796 h 10754714"/>
                <a:gd name="connsiteX143" fmla="*/ 2731150 w 4980565"/>
                <a:gd name="connsiteY143" fmla="*/ 9659 h 10754714"/>
                <a:gd name="connsiteX144" fmla="*/ 2127852 w 4980565"/>
                <a:gd name="connsiteY144" fmla="*/ 37014 h 10754714"/>
                <a:gd name="connsiteX145" fmla="*/ 1776271 w 4980565"/>
                <a:gd name="connsiteY145" fmla="*/ 278126 h 10754714"/>
                <a:gd name="connsiteX146" fmla="*/ 1639257 w 4980565"/>
                <a:gd name="connsiteY146" fmla="*/ 602343 h 10754714"/>
                <a:gd name="connsiteX147" fmla="*/ 1628634 w 4980565"/>
                <a:gd name="connsiteY147" fmla="*/ 1121429 h 10754714"/>
                <a:gd name="connsiteX148" fmla="*/ 1852730 w 4980565"/>
                <a:gd name="connsiteY148" fmla="*/ 1530531 h 10754714"/>
                <a:gd name="connsiteX149" fmla="*/ 2061231 w 4980565"/>
                <a:gd name="connsiteY149" fmla="*/ 1763495 h 10754714"/>
                <a:gd name="connsiteX150" fmla="*/ 2082540 w 4980565"/>
                <a:gd name="connsiteY150" fmla="*/ 2078352 h 10754714"/>
                <a:gd name="connsiteX151" fmla="*/ 2004871 w 4980565"/>
                <a:gd name="connsiteY151" fmla="*/ 2423449 h 10754714"/>
                <a:gd name="connsiteX152" fmla="*/ 1562185 w 4980565"/>
                <a:gd name="connsiteY152" fmla="*/ 2723226 h 10754714"/>
                <a:gd name="connsiteX153" fmla="*/ 1139317 w 4980565"/>
                <a:gd name="connsiteY153" fmla="*/ 2931170 h 10754714"/>
                <a:gd name="connsiteX0" fmla="*/ 1139317 w 4980776"/>
                <a:gd name="connsiteY0" fmla="*/ 2931170 h 10754714"/>
                <a:gd name="connsiteX1" fmla="*/ 521192 w 4980776"/>
                <a:gd name="connsiteY1" fmla="*/ 3258731 h 10754714"/>
                <a:gd name="connsiteX2" fmla="*/ 332099 w 4980776"/>
                <a:gd name="connsiteY2" fmla="*/ 4073332 h 10754714"/>
                <a:gd name="connsiteX3" fmla="*/ 354011 w 4980776"/>
                <a:gd name="connsiteY3" fmla="*/ 5051233 h 10754714"/>
                <a:gd name="connsiteX4" fmla="*/ 305583 w 4980776"/>
                <a:gd name="connsiteY4" fmla="*/ 5637805 h 10754714"/>
                <a:gd name="connsiteX5" fmla="*/ 145298 w 4980776"/>
                <a:gd name="connsiteY5" fmla="*/ 6479982 h 10754714"/>
                <a:gd name="connsiteX6" fmla="*/ 95824 w 4980776"/>
                <a:gd name="connsiteY6" fmla="*/ 7343234 h 10754714"/>
                <a:gd name="connsiteX7" fmla="*/ 83682 w 4980776"/>
                <a:gd name="connsiteY7" fmla="*/ 7974605 h 10754714"/>
                <a:gd name="connsiteX8" fmla="*/ 51583 w 4980776"/>
                <a:gd name="connsiteY8" fmla="*/ 8241724 h 10754714"/>
                <a:gd name="connsiteX9" fmla="*/ 51583 w 4980776"/>
                <a:gd name="connsiteY9" fmla="*/ 8511634 h 10754714"/>
                <a:gd name="connsiteX10" fmla="*/ 158486 w 4980776"/>
                <a:gd name="connsiteY10" fmla="*/ 8665988 h 10754714"/>
                <a:gd name="connsiteX11" fmla="*/ 105733 w 4980776"/>
                <a:gd name="connsiteY11" fmla="*/ 8718741 h 10754714"/>
                <a:gd name="connsiteX12" fmla="*/ 193656 w 4980776"/>
                <a:gd name="connsiteY12" fmla="*/ 8789080 h 10754714"/>
                <a:gd name="connsiteX13" fmla="*/ 211240 w 4980776"/>
                <a:gd name="connsiteY13" fmla="*/ 8859418 h 10754714"/>
                <a:gd name="connsiteX14" fmla="*/ 211240 w 4980776"/>
                <a:gd name="connsiteY14" fmla="*/ 8912172 h 10754714"/>
                <a:gd name="connsiteX15" fmla="*/ 158486 w 4980776"/>
                <a:gd name="connsiteY15" fmla="*/ 8982511 h 10754714"/>
                <a:gd name="connsiteX16" fmla="*/ 105733 w 4980776"/>
                <a:gd name="connsiteY16" fmla="*/ 9088018 h 10754714"/>
                <a:gd name="connsiteX17" fmla="*/ 52979 w 4980776"/>
                <a:gd name="connsiteY17" fmla="*/ 9422126 h 10754714"/>
                <a:gd name="connsiteX18" fmla="*/ 225 w 4980776"/>
                <a:gd name="connsiteY18" fmla="*/ 9685895 h 10754714"/>
                <a:gd name="connsiteX19" fmla="*/ 35394 w 4980776"/>
                <a:gd name="connsiteY19" fmla="*/ 9808988 h 10754714"/>
                <a:gd name="connsiteX20" fmla="*/ 70563 w 4980776"/>
                <a:gd name="connsiteY20" fmla="*/ 9967249 h 10754714"/>
                <a:gd name="connsiteX21" fmla="*/ 228825 w 4980776"/>
                <a:gd name="connsiteY21" fmla="*/ 10213434 h 10754714"/>
                <a:gd name="connsiteX22" fmla="*/ 422256 w 4980776"/>
                <a:gd name="connsiteY22" fmla="*/ 10389280 h 10754714"/>
                <a:gd name="connsiteX23" fmla="*/ 527763 w 4980776"/>
                <a:gd name="connsiteY23" fmla="*/ 10406864 h 10754714"/>
                <a:gd name="connsiteX24" fmla="*/ 562933 w 4980776"/>
                <a:gd name="connsiteY24" fmla="*/ 10389280 h 10754714"/>
                <a:gd name="connsiteX25" fmla="*/ 510179 w 4980776"/>
                <a:gd name="connsiteY25" fmla="*/ 10266188 h 10754714"/>
                <a:gd name="connsiteX26" fmla="*/ 457425 w 4980776"/>
                <a:gd name="connsiteY26" fmla="*/ 10195849 h 10754714"/>
                <a:gd name="connsiteX27" fmla="*/ 369502 w 4980776"/>
                <a:gd name="connsiteY27" fmla="*/ 10072757 h 10754714"/>
                <a:gd name="connsiteX28" fmla="*/ 351917 w 4980776"/>
                <a:gd name="connsiteY28" fmla="*/ 9756234 h 10754714"/>
                <a:gd name="connsiteX29" fmla="*/ 422256 w 4980776"/>
                <a:gd name="connsiteY29" fmla="*/ 9562803 h 10754714"/>
                <a:gd name="connsiteX30" fmla="*/ 422256 w 4980776"/>
                <a:gd name="connsiteY30" fmla="*/ 9527634 h 10754714"/>
                <a:gd name="connsiteX31" fmla="*/ 527763 w 4980776"/>
                <a:gd name="connsiteY31" fmla="*/ 9685895 h 10754714"/>
                <a:gd name="connsiteX32" fmla="*/ 510179 w 4980776"/>
                <a:gd name="connsiteY32" fmla="*/ 9844157 h 10754714"/>
                <a:gd name="connsiteX33" fmla="*/ 492594 w 4980776"/>
                <a:gd name="connsiteY33" fmla="*/ 10002418 h 10754714"/>
                <a:gd name="connsiteX34" fmla="*/ 492594 w 4980776"/>
                <a:gd name="connsiteY34" fmla="*/ 10072757 h 10754714"/>
                <a:gd name="connsiteX35" fmla="*/ 562933 w 4980776"/>
                <a:gd name="connsiteY35" fmla="*/ 10090341 h 10754714"/>
                <a:gd name="connsiteX36" fmla="*/ 615686 w 4980776"/>
                <a:gd name="connsiteY36" fmla="*/ 9844157 h 10754714"/>
                <a:gd name="connsiteX37" fmla="*/ 615686 w 4980776"/>
                <a:gd name="connsiteY37" fmla="*/ 9580388 h 10754714"/>
                <a:gd name="connsiteX38" fmla="*/ 562933 w 4980776"/>
                <a:gd name="connsiteY38" fmla="*/ 9228695 h 10754714"/>
                <a:gd name="connsiteX39" fmla="*/ 527763 w 4980776"/>
                <a:gd name="connsiteY39" fmla="*/ 9000095 h 10754714"/>
                <a:gd name="connsiteX40" fmla="*/ 492594 w 4980776"/>
                <a:gd name="connsiteY40" fmla="*/ 8771495 h 10754714"/>
                <a:gd name="connsiteX41" fmla="*/ 562933 w 4980776"/>
                <a:gd name="connsiteY41" fmla="*/ 8490141 h 10754714"/>
                <a:gd name="connsiteX42" fmla="*/ 502642 w 4980776"/>
                <a:gd name="connsiteY42" fmla="*/ 8128400 h 10754714"/>
                <a:gd name="connsiteX43" fmla="*/ 974382 w 4980776"/>
                <a:gd name="connsiteY43" fmla="*/ 6406581 h 10754714"/>
                <a:gd name="connsiteX44" fmla="*/ 1067405 w 4980776"/>
                <a:gd name="connsiteY44" fmla="*/ 5523365 h 10754714"/>
                <a:gd name="connsiteX45" fmla="*/ 1093998 w 4980776"/>
                <a:gd name="connsiteY45" fmla="*/ 5025719 h 10754714"/>
                <a:gd name="connsiteX46" fmla="*/ 1130115 w 4980776"/>
                <a:gd name="connsiteY46" fmla="*/ 5097781 h 10754714"/>
                <a:gd name="connsiteX47" fmla="*/ 1207423 w 4980776"/>
                <a:gd name="connsiteY47" fmla="*/ 5550695 h 10754714"/>
                <a:gd name="connsiteX48" fmla="*/ 1325236 w 4980776"/>
                <a:gd name="connsiteY48" fmla="*/ 6216246 h 10754714"/>
                <a:gd name="connsiteX49" fmla="*/ 1193086 w 4980776"/>
                <a:gd name="connsiteY49" fmla="*/ 6648629 h 10754714"/>
                <a:gd name="connsiteX50" fmla="*/ 822515 w 4980776"/>
                <a:gd name="connsiteY50" fmla="*/ 7682873 h 10754714"/>
                <a:gd name="connsiteX51" fmla="*/ 698306 w 4980776"/>
                <a:gd name="connsiteY51" fmla="*/ 8704786 h 10754714"/>
                <a:gd name="connsiteX52" fmla="*/ 861871 w 4980776"/>
                <a:gd name="connsiteY52" fmla="*/ 9773818 h 10754714"/>
                <a:gd name="connsiteX53" fmla="*/ 1020133 w 4980776"/>
                <a:gd name="connsiteY53" fmla="*/ 10512372 h 10754714"/>
                <a:gd name="connsiteX54" fmla="*/ 1090471 w 4980776"/>
                <a:gd name="connsiteY54" fmla="*/ 10723388 h 10754714"/>
                <a:gd name="connsiteX55" fmla="*/ 1178394 w 4980776"/>
                <a:gd name="connsiteY55" fmla="*/ 10723388 h 10754714"/>
                <a:gd name="connsiteX56" fmla="*/ 1948698 w 4980776"/>
                <a:gd name="connsiteY56" fmla="*/ 10748788 h 10754714"/>
                <a:gd name="connsiteX57" fmla="*/ 2338979 w 4980776"/>
                <a:gd name="connsiteY57" fmla="*/ 10731203 h 10754714"/>
                <a:gd name="connsiteX58" fmla="*/ 2356563 w 4980776"/>
                <a:gd name="connsiteY58" fmla="*/ 9914495 h 10754714"/>
                <a:gd name="connsiteX59" fmla="*/ 2338979 w 4980776"/>
                <a:gd name="connsiteY59" fmla="*/ 9351788 h 10754714"/>
                <a:gd name="connsiteX60" fmla="*/ 2310160 w 4980776"/>
                <a:gd name="connsiteY60" fmla="*/ 8936107 h 10754714"/>
                <a:gd name="connsiteX61" fmla="*/ 2479656 w 4980776"/>
                <a:gd name="connsiteY61" fmla="*/ 8947341 h 10754714"/>
                <a:gd name="connsiteX62" fmla="*/ 2549994 w 4980776"/>
                <a:gd name="connsiteY62" fmla="*/ 8964926 h 10754714"/>
                <a:gd name="connsiteX63" fmla="*/ 2532410 w 4980776"/>
                <a:gd name="connsiteY63" fmla="*/ 9175941 h 10754714"/>
                <a:gd name="connsiteX64" fmla="*/ 2497240 w 4980776"/>
                <a:gd name="connsiteY64" fmla="*/ 9685895 h 10754714"/>
                <a:gd name="connsiteX65" fmla="*/ 2514825 w 4980776"/>
                <a:gd name="connsiteY65" fmla="*/ 10740972 h 10754714"/>
                <a:gd name="connsiteX66" fmla="*/ 2757590 w 4980776"/>
                <a:gd name="connsiteY66" fmla="*/ 10742438 h 10754714"/>
                <a:gd name="connsiteX67" fmla="*/ 3499563 w 4980776"/>
                <a:gd name="connsiteY67" fmla="*/ 10740972 h 10754714"/>
                <a:gd name="connsiteX68" fmla="*/ 3820483 w 4980776"/>
                <a:gd name="connsiteY68" fmla="*/ 10724853 h 10754714"/>
                <a:gd name="connsiteX69" fmla="*/ 3863467 w 4980776"/>
                <a:gd name="connsiteY69" fmla="*/ 10651095 h 10754714"/>
                <a:gd name="connsiteX70" fmla="*/ 3914756 w 4980776"/>
                <a:gd name="connsiteY70" fmla="*/ 10276934 h 10754714"/>
                <a:gd name="connsiteX71" fmla="*/ 4117956 w 4980776"/>
                <a:gd name="connsiteY71" fmla="*/ 9082645 h 10754714"/>
                <a:gd name="connsiteX72" fmla="*/ 4170011 w 4980776"/>
                <a:gd name="connsiteY72" fmla="*/ 8647566 h 10754714"/>
                <a:gd name="connsiteX73" fmla="*/ 4161486 w 4980776"/>
                <a:gd name="connsiteY73" fmla="*/ 7988815 h 10754714"/>
                <a:gd name="connsiteX74" fmla="*/ 4048340 w 4980776"/>
                <a:gd name="connsiteY74" fmla="*/ 7278630 h 10754714"/>
                <a:gd name="connsiteX75" fmla="*/ 3752447 w 4980776"/>
                <a:gd name="connsiteY75" fmla="*/ 6620032 h 10754714"/>
                <a:gd name="connsiteX76" fmla="*/ 3576297 w 4980776"/>
                <a:gd name="connsiteY76" fmla="*/ 6197379 h 10754714"/>
                <a:gd name="connsiteX77" fmla="*/ 3622656 w 4980776"/>
                <a:gd name="connsiteY77" fmla="*/ 5799695 h 10754714"/>
                <a:gd name="connsiteX78" fmla="*/ 3692994 w 4980776"/>
                <a:gd name="connsiteY78" fmla="*/ 5307326 h 10754714"/>
                <a:gd name="connsiteX79" fmla="*/ 3710579 w 4980776"/>
                <a:gd name="connsiteY79" fmla="*/ 5025972 h 10754714"/>
                <a:gd name="connsiteX80" fmla="*/ 3734304 w 4980776"/>
                <a:gd name="connsiteY80" fmla="*/ 5274111 h 10754714"/>
                <a:gd name="connsiteX81" fmla="*/ 3766752 w 4980776"/>
                <a:gd name="connsiteY81" fmla="*/ 5969680 h 10754714"/>
                <a:gd name="connsiteX82" fmla="*/ 3779452 w 4980776"/>
                <a:gd name="connsiteY82" fmla="*/ 6297438 h 10754714"/>
                <a:gd name="connsiteX83" fmla="*/ 3921594 w 4980776"/>
                <a:gd name="connsiteY83" fmla="*/ 6889941 h 10754714"/>
                <a:gd name="connsiteX84" fmla="*/ 4079856 w 4980776"/>
                <a:gd name="connsiteY84" fmla="*/ 7452649 h 10754714"/>
                <a:gd name="connsiteX85" fmla="*/ 4417591 w 4980776"/>
                <a:gd name="connsiteY85" fmla="*/ 8224698 h 10754714"/>
                <a:gd name="connsiteX86" fmla="*/ 4337935 w 4980776"/>
                <a:gd name="connsiteY86" fmla="*/ 8527032 h 10754714"/>
                <a:gd name="connsiteX87" fmla="*/ 4270177 w 4980776"/>
                <a:gd name="connsiteY87" fmla="*/ 8711945 h 10754714"/>
                <a:gd name="connsiteX88" fmla="*/ 4262676 w 4980776"/>
                <a:gd name="connsiteY88" fmla="*/ 8835424 h 10754714"/>
                <a:gd name="connsiteX89" fmla="*/ 4285709 w 4980776"/>
                <a:gd name="connsiteY89" fmla="*/ 8999839 h 10754714"/>
                <a:gd name="connsiteX90" fmla="*/ 4275630 w 4980776"/>
                <a:gd name="connsiteY90" fmla="*/ 9161008 h 10754714"/>
                <a:gd name="connsiteX91" fmla="*/ 4260150 w 4980776"/>
                <a:gd name="connsiteY91" fmla="*/ 9258595 h 10754714"/>
                <a:gd name="connsiteX92" fmla="*/ 4315050 w 4980776"/>
                <a:gd name="connsiteY92" fmla="*/ 9296877 h 10754714"/>
                <a:gd name="connsiteX93" fmla="*/ 4370955 w 4980776"/>
                <a:gd name="connsiteY93" fmla="*/ 9254814 h 10754714"/>
                <a:gd name="connsiteX94" fmla="*/ 4421731 w 4980776"/>
                <a:gd name="connsiteY94" fmla="*/ 9156124 h 10754714"/>
                <a:gd name="connsiteX95" fmla="*/ 4432268 w 4980776"/>
                <a:gd name="connsiteY95" fmla="*/ 9009063 h 10754714"/>
                <a:gd name="connsiteX96" fmla="*/ 4472430 w 4980776"/>
                <a:gd name="connsiteY96" fmla="*/ 8881777 h 10754714"/>
                <a:gd name="connsiteX97" fmla="*/ 4568712 w 4980776"/>
                <a:gd name="connsiteY97" fmla="*/ 8803648 h 10754714"/>
                <a:gd name="connsiteX98" fmla="*/ 4721812 w 4980776"/>
                <a:gd name="connsiteY98" fmla="*/ 8944534 h 10754714"/>
                <a:gd name="connsiteX99" fmla="*/ 4729049 w 4980776"/>
                <a:gd name="connsiteY99" fmla="*/ 9142266 h 10754714"/>
                <a:gd name="connsiteX100" fmla="*/ 4649027 w 4980776"/>
                <a:gd name="connsiteY100" fmla="*/ 9309649 h 10754714"/>
                <a:gd name="connsiteX101" fmla="*/ 4560793 w 4980776"/>
                <a:gd name="connsiteY101" fmla="*/ 9458822 h 10754714"/>
                <a:gd name="connsiteX102" fmla="*/ 4489038 w 4980776"/>
                <a:gd name="connsiteY102" fmla="*/ 9577347 h 10754714"/>
                <a:gd name="connsiteX103" fmla="*/ 4603329 w 4980776"/>
                <a:gd name="connsiteY103" fmla="*/ 9586989 h 10754714"/>
                <a:gd name="connsiteX104" fmla="*/ 4699122 w 4980776"/>
                <a:gd name="connsiteY104" fmla="*/ 9510952 h 10754714"/>
                <a:gd name="connsiteX105" fmla="*/ 4831759 w 4980776"/>
                <a:gd name="connsiteY105" fmla="*/ 9401354 h 10754714"/>
                <a:gd name="connsiteX106" fmla="*/ 4959561 w 4980776"/>
                <a:gd name="connsiteY106" fmla="*/ 9172350 h 10754714"/>
                <a:gd name="connsiteX107" fmla="*/ 4980071 w 4980776"/>
                <a:gd name="connsiteY107" fmla="*/ 8971549 h 10754714"/>
                <a:gd name="connsiteX108" fmla="*/ 4953488 w 4980776"/>
                <a:gd name="connsiteY108" fmla="*/ 8787763 h 10754714"/>
                <a:gd name="connsiteX109" fmla="*/ 4824201 w 4980776"/>
                <a:gd name="connsiteY109" fmla="*/ 8405010 h 10754714"/>
                <a:gd name="connsiteX110" fmla="*/ 4720438 w 4980776"/>
                <a:gd name="connsiteY110" fmla="*/ 7442321 h 10754714"/>
                <a:gd name="connsiteX111" fmla="*/ 4705086 w 4980776"/>
                <a:gd name="connsiteY111" fmla="*/ 6839978 h 10754714"/>
                <a:gd name="connsiteX112" fmla="*/ 4633144 w 4980776"/>
                <a:gd name="connsiteY112" fmla="*/ 6291786 h 10754714"/>
                <a:gd name="connsiteX113" fmla="*/ 4509423 w 4980776"/>
                <a:gd name="connsiteY113" fmla="*/ 5707864 h 10754714"/>
                <a:gd name="connsiteX114" fmla="*/ 4468950 w 4980776"/>
                <a:gd name="connsiteY114" fmla="*/ 4447075 h 10754714"/>
                <a:gd name="connsiteX115" fmla="*/ 4486334 w 4980776"/>
                <a:gd name="connsiteY115" fmla="*/ 3700756 h 10754714"/>
                <a:gd name="connsiteX116" fmla="*/ 4249079 w 4980776"/>
                <a:gd name="connsiteY116" fmla="*/ 3250383 h 10754714"/>
                <a:gd name="connsiteX117" fmla="*/ 3999320 w 4980776"/>
                <a:gd name="connsiteY117" fmla="*/ 3044455 h 10754714"/>
                <a:gd name="connsiteX118" fmla="*/ 3678324 w 4980776"/>
                <a:gd name="connsiteY118" fmla="*/ 2912933 h 10754714"/>
                <a:gd name="connsiteX119" fmla="*/ 3402429 w 4980776"/>
                <a:gd name="connsiteY119" fmla="*/ 2746113 h 10754714"/>
                <a:gd name="connsiteX120" fmla="*/ 3024779 w 4980776"/>
                <a:gd name="connsiteY120" fmla="*/ 2528957 h 10754714"/>
                <a:gd name="connsiteX121" fmla="*/ 2932566 w 4980776"/>
                <a:gd name="connsiteY121" fmla="*/ 2231809 h 10754714"/>
                <a:gd name="connsiteX122" fmla="*/ 2940426 w 4980776"/>
                <a:gd name="connsiteY122" fmla="*/ 1958709 h 10754714"/>
                <a:gd name="connsiteX123" fmla="*/ 3087631 w 4980776"/>
                <a:gd name="connsiteY123" fmla="*/ 1962420 h 10754714"/>
                <a:gd name="connsiteX124" fmla="*/ 3308412 w 4980776"/>
                <a:gd name="connsiteY124" fmla="*/ 2007437 h 10754714"/>
                <a:gd name="connsiteX125" fmla="*/ 3380634 w 4980776"/>
                <a:gd name="connsiteY125" fmla="*/ 1815438 h 10754714"/>
                <a:gd name="connsiteX126" fmla="*/ 3432360 w 4980776"/>
                <a:gd name="connsiteY126" fmla="*/ 1750548 h 10754714"/>
                <a:gd name="connsiteX127" fmla="*/ 3485784 w 4980776"/>
                <a:gd name="connsiteY127" fmla="*/ 1690329 h 10754714"/>
                <a:gd name="connsiteX128" fmla="*/ 3439004 w 4980776"/>
                <a:gd name="connsiteY128" fmla="*/ 1631133 h 10754714"/>
                <a:gd name="connsiteX129" fmla="*/ 3365938 w 4980776"/>
                <a:gd name="connsiteY129" fmla="*/ 1619405 h 10754714"/>
                <a:gd name="connsiteX130" fmla="*/ 3477932 w 4980776"/>
                <a:gd name="connsiteY130" fmla="*/ 1610647 h 10754714"/>
                <a:gd name="connsiteX131" fmla="*/ 3518349 w 4980776"/>
                <a:gd name="connsiteY131" fmla="*/ 1565149 h 10754714"/>
                <a:gd name="connsiteX132" fmla="*/ 3503574 w 4980776"/>
                <a:gd name="connsiteY132" fmla="*/ 1494543 h 10754714"/>
                <a:gd name="connsiteX133" fmla="*/ 3500145 w 4980776"/>
                <a:gd name="connsiteY133" fmla="*/ 1378545 h 10754714"/>
                <a:gd name="connsiteX134" fmla="*/ 3603161 w 4980776"/>
                <a:gd name="connsiteY134" fmla="*/ 1363631 h 10754714"/>
                <a:gd name="connsiteX135" fmla="*/ 3675904 w 4980776"/>
                <a:gd name="connsiteY135" fmla="*/ 1325671 h 10754714"/>
                <a:gd name="connsiteX136" fmla="*/ 3712134 w 4980776"/>
                <a:gd name="connsiteY136" fmla="*/ 1250378 h 10754714"/>
                <a:gd name="connsiteX137" fmla="*/ 3641346 w 4980776"/>
                <a:gd name="connsiteY137" fmla="*/ 1169402 h 10754714"/>
                <a:gd name="connsiteX138" fmla="*/ 3571294 w 4980776"/>
                <a:gd name="connsiteY138" fmla="*/ 1072201 h 10754714"/>
                <a:gd name="connsiteX139" fmla="*/ 3497984 w 4980776"/>
                <a:gd name="connsiteY139" fmla="*/ 916919 h 10754714"/>
                <a:gd name="connsiteX140" fmla="*/ 3535692 w 4980776"/>
                <a:gd name="connsiteY140" fmla="*/ 753285 h 10754714"/>
                <a:gd name="connsiteX141" fmla="*/ 3540116 w 4980776"/>
                <a:gd name="connsiteY141" fmla="*/ 414462 h 10754714"/>
                <a:gd name="connsiteX142" fmla="*/ 3230480 w 4980776"/>
                <a:gd name="connsiteY142" fmla="*/ 125796 h 10754714"/>
                <a:gd name="connsiteX143" fmla="*/ 2731150 w 4980776"/>
                <a:gd name="connsiteY143" fmla="*/ 9659 h 10754714"/>
                <a:gd name="connsiteX144" fmla="*/ 2127852 w 4980776"/>
                <a:gd name="connsiteY144" fmla="*/ 37014 h 10754714"/>
                <a:gd name="connsiteX145" fmla="*/ 1776271 w 4980776"/>
                <a:gd name="connsiteY145" fmla="*/ 278126 h 10754714"/>
                <a:gd name="connsiteX146" fmla="*/ 1639257 w 4980776"/>
                <a:gd name="connsiteY146" fmla="*/ 602343 h 10754714"/>
                <a:gd name="connsiteX147" fmla="*/ 1628634 w 4980776"/>
                <a:gd name="connsiteY147" fmla="*/ 1121429 h 10754714"/>
                <a:gd name="connsiteX148" fmla="*/ 1852730 w 4980776"/>
                <a:gd name="connsiteY148" fmla="*/ 1530531 h 10754714"/>
                <a:gd name="connsiteX149" fmla="*/ 2061231 w 4980776"/>
                <a:gd name="connsiteY149" fmla="*/ 1763495 h 10754714"/>
                <a:gd name="connsiteX150" fmla="*/ 2082540 w 4980776"/>
                <a:gd name="connsiteY150" fmla="*/ 2078352 h 10754714"/>
                <a:gd name="connsiteX151" fmla="*/ 2004871 w 4980776"/>
                <a:gd name="connsiteY151" fmla="*/ 2423449 h 10754714"/>
                <a:gd name="connsiteX152" fmla="*/ 1562185 w 4980776"/>
                <a:gd name="connsiteY152" fmla="*/ 2723226 h 10754714"/>
                <a:gd name="connsiteX153" fmla="*/ 1139317 w 4980776"/>
                <a:gd name="connsiteY153" fmla="*/ 2931170 h 10754714"/>
                <a:gd name="connsiteX0" fmla="*/ 1139317 w 4980916"/>
                <a:gd name="connsiteY0" fmla="*/ 2931170 h 10754714"/>
                <a:gd name="connsiteX1" fmla="*/ 521192 w 4980916"/>
                <a:gd name="connsiteY1" fmla="*/ 3258731 h 10754714"/>
                <a:gd name="connsiteX2" fmla="*/ 332099 w 4980916"/>
                <a:gd name="connsiteY2" fmla="*/ 4073332 h 10754714"/>
                <a:gd name="connsiteX3" fmla="*/ 354011 w 4980916"/>
                <a:gd name="connsiteY3" fmla="*/ 5051233 h 10754714"/>
                <a:gd name="connsiteX4" fmla="*/ 305583 w 4980916"/>
                <a:gd name="connsiteY4" fmla="*/ 5637805 h 10754714"/>
                <a:gd name="connsiteX5" fmla="*/ 145298 w 4980916"/>
                <a:gd name="connsiteY5" fmla="*/ 6479982 h 10754714"/>
                <a:gd name="connsiteX6" fmla="*/ 95824 w 4980916"/>
                <a:gd name="connsiteY6" fmla="*/ 7343234 h 10754714"/>
                <a:gd name="connsiteX7" fmla="*/ 83682 w 4980916"/>
                <a:gd name="connsiteY7" fmla="*/ 7974605 h 10754714"/>
                <a:gd name="connsiteX8" fmla="*/ 51583 w 4980916"/>
                <a:gd name="connsiteY8" fmla="*/ 8241724 h 10754714"/>
                <a:gd name="connsiteX9" fmla="*/ 51583 w 4980916"/>
                <a:gd name="connsiteY9" fmla="*/ 8511634 h 10754714"/>
                <a:gd name="connsiteX10" fmla="*/ 158486 w 4980916"/>
                <a:gd name="connsiteY10" fmla="*/ 8665988 h 10754714"/>
                <a:gd name="connsiteX11" fmla="*/ 105733 w 4980916"/>
                <a:gd name="connsiteY11" fmla="*/ 8718741 h 10754714"/>
                <a:gd name="connsiteX12" fmla="*/ 193656 w 4980916"/>
                <a:gd name="connsiteY12" fmla="*/ 8789080 h 10754714"/>
                <a:gd name="connsiteX13" fmla="*/ 211240 w 4980916"/>
                <a:gd name="connsiteY13" fmla="*/ 8859418 h 10754714"/>
                <a:gd name="connsiteX14" fmla="*/ 211240 w 4980916"/>
                <a:gd name="connsiteY14" fmla="*/ 8912172 h 10754714"/>
                <a:gd name="connsiteX15" fmla="*/ 158486 w 4980916"/>
                <a:gd name="connsiteY15" fmla="*/ 8982511 h 10754714"/>
                <a:gd name="connsiteX16" fmla="*/ 105733 w 4980916"/>
                <a:gd name="connsiteY16" fmla="*/ 9088018 h 10754714"/>
                <a:gd name="connsiteX17" fmla="*/ 52979 w 4980916"/>
                <a:gd name="connsiteY17" fmla="*/ 9422126 h 10754714"/>
                <a:gd name="connsiteX18" fmla="*/ 225 w 4980916"/>
                <a:gd name="connsiteY18" fmla="*/ 9685895 h 10754714"/>
                <a:gd name="connsiteX19" fmla="*/ 35394 w 4980916"/>
                <a:gd name="connsiteY19" fmla="*/ 9808988 h 10754714"/>
                <a:gd name="connsiteX20" fmla="*/ 70563 w 4980916"/>
                <a:gd name="connsiteY20" fmla="*/ 9967249 h 10754714"/>
                <a:gd name="connsiteX21" fmla="*/ 228825 w 4980916"/>
                <a:gd name="connsiteY21" fmla="*/ 10213434 h 10754714"/>
                <a:gd name="connsiteX22" fmla="*/ 422256 w 4980916"/>
                <a:gd name="connsiteY22" fmla="*/ 10389280 h 10754714"/>
                <a:gd name="connsiteX23" fmla="*/ 527763 w 4980916"/>
                <a:gd name="connsiteY23" fmla="*/ 10406864 h 10754714"/>
                <a:gd name="connsiteX24" fmla="*/ 562933 w 4980916"/>
                <a:gd name="connsiteY24" fmla="*/ 10389280 h 10754714"/>
                <a:gd name="connsiteX25" fmla="*/ 510179 w 4980916"/>
                <a:gd name="connsiteY25" fmla="*/ 10266188 h 10754714"/>
                <a:gd name="connsiteX26" fmla="*/ 457425 w 4980916"/>
                <a:gd name="connsiteY26" fmla="*/ 10195849 h 10754714"/>
                <a:gd name="connsiteX27" fmla="*/ 369502 w 4980916"/>
                <a:gd name="connsiteY27" fmla="*/ 10072757 h 10754714"/>
                <a:gd name="connsiteX28" fmla="*/ 351917 w 4980916"/>
                <a:gd name="connsiteY28" fmla="*/ 9756234 h 10754714"/>
                <a:gd name="connsiteX29" fmla="*/ 422256 w 4980916"/>
                <a:gd name="connsiteY29" fmla="*/ 9562803 h 10754714"/>
                <a:gd name="connsiteX30" fmla="*/ 422256 w 4980916"/>
                <a:gd name="connsiteY30" fmla="*/ 9527634 h 10754714"/>
                <a:gd name="connsiteX31" fmla="*/ 527763 w 4980916"/>
                <a:gd name="connsiteY31" fmla="*/ 9685895 h 10754714"/>
                <a:gd name="connsiteX32" fmla="*/ 510179 w 4980916"/>
                <a:gd name="connsiteY32" fmla="*/ 9844157 h 10754714"/>
                <a:gd name="connsiteX33" fmla="*/ 492594 w 4980916"/>
                <a:gd name="connsiteY33" fmla="*/ 10002418 h 10754714"/>
                <a:gd name="connsiteX34" fmla="*/ 492594 w 4980916"/>
                <a:gd name="connsiteY34" fmla="*/ 10072757 h 10754714"/>
                <a:gd name="connsiteX35" fmla="*/ 562933 w 4980916"/>
                <a:gd name="connsiteY35" fmla="*/ 10090341 h 10754714"/>
                <a:gd name="connsiteX36" fmla="*/ 615686 w 4980916"/>
                <a:gd name="connsiteY36" fmla="*/ 9844157 h 10754714"/>
                <a:gd name="connsiteX37" fmla="*/ 615686 w 4980916"/>
                <a:gd name="connsiteY37" fmla="*/ 9580388 h 10754714"/>
                <a:gd name="connsiteX38" fmla="*/ 562933 w 4980916"/>
                <a:gd name="connsiteY38" fmla="*/ 9228695 h 10754714"/>
                <a:gd name="connsiteX39" fmla="*/ 527763 w 4980916"/>
                <a:gd name="connsiteY39" fmla="*/ 9000095 h 10754714"/>
                <a:gd name="connsiteX40" fmla="*/ 492594 w 4980916"/>
                <a:gd name="connsiteY40" fmla="*/ 8771495 h 10754714"/>
                <a:gd name="connsiteX41" fmla="*/ 562933 w 4980916"/>
                <a:gd name="connsiteY41" fmla="*/ 8490141 h 10754714"/>
                <a:gd name="connsiteX42" fmla="*/ 502642 w 4980916"/>
                <a:gd name="connsiteY42" fmla="*/ 8128400 h 10754714"/>
                <a:gd name="connsiteX43" fmla="*/ 974382 w 4980916"/>
                <a:gd name="connsiteY43" fmla="*/ 6406581 h 10754714"/>
                <a:gd name="connsiteX44" fmla="*/ 1067405 w 4980916"/>
                <a:gd name="connsiteY44" fmla="*/ 5523365 h 10754714"/>
                <a:gd name="connsiteX45" fmla="*/ 1093998 w 4980916"/>
                <a:gd name="connsiteY45" fmla="*/ 5025719 h 10754714"/>
                <a:gd name="connsiteX46" fmla="*/ 1130115 w 4980916"/>
                <a:gd name="connsiteY46" fmla="*/ 5097781 h 10754714"/>
                <a:gd name="connsiteX47" fmla="*/ 1207423 w 4980916"/>
                <a:gd name="connsiteY47" fmla="*/ 5550695 h 10754714"/>
                <a:gd name="connsiteX48" fmla="*/ 1325236 w 4980916"/>
                <a:gd name="connsiteY48" fmla="*/ 6216246 h 10754714"/>
                <a:gd name="connsiteX49" fmla="*/ 1193086 w 4980916"/>
                <a:gd name="connsiteY49" fmla="*/ 6648629 h 10754714"/>
                <a:gd name="connsiteX50" fmla="*/ 822515 w 4980916"/>
                <a:gd name="connsiteY50" fmla="*/ 7682873 h 10754714"/>
                <a:gd name="connsiteX51" fmla="*/ 698306 w 4980916"/>
                <a:gd name="connsiteY51" fmla="*/ 8704786 h 10754714"/>
                <a:gd name="connsiteX52" fmla="*/ 861871 w 4980916"/>
                <a:gd name="connsiteY52" fmla="*/ 9773818 h 10754714"/>
                <a:gd name="connsiteX53" fmla="*/ 1020133 w 4980916"/>
                <a:gd name="connsiteY53" fmla="*/ 10512372 h 10754714"/>
                <a:gd name="connsiteX54" fmla="*/ 1090471 w 4980916"/>
                <a:gd name="connsiteY54" fmla="*/ 10723388 h 10754714"/>
                <a:gd name="connsiteX55" fmla="*/ 1178394 w 4980916"/>
                <a:gd name="connsiteY55" fmla="*/ 10723388 h 10754714"/>
                <a:gd name="connsiteX56" fmla="*/ 1948698 w 4980916"/>
                <a:gd name="connsiteY56" fmla="*/ 10748788 h 10754714"/>
                <a:gd name="connsiteX57" fmla="*/ 2338979 w 4980916"/>
                <a:gd name="connsiteY57" fmla="*/ 10731203 h 10754714"/>
                <a:gd name="connsiteX58" fmla="*/ 2356563 w 4980916"/>
                <a:gd name="connsiteY58" fmla="*/ 9914495 h 10754714"/>
                <a:gd name="connsiteX59" fmla="*/ 2338979 w 4980916"/>
                <a:gd name="connsiteY59" fmla="*/ 9351788 h 10754714"/>
                <a:gd name="connsiteX60" fmla="*/ 2310160 w 4980916"/>
                <a:gd name="connsiteY60" fmla="*/ 8936107 h 10754714"/>
                <a:gd name="connsiteX61" fmla="*/ 2479656 w 4980916"/>
                <a:gd name="connsiteY61" fmla="*/ 8947341 h 10754714"/>
                <a:gd name="connsiteX62" fmla="*/ 2549994 w 4980916"/>
                <a:gd name="connsiteY62" fmla="*/ 8964926 h 10754714"/>
                <a:gd name="connsiteX63" fmla="*/ 2532410 w 4980916"/>
                <a:gd name="connsiteY63" fmla="*/ 9175941 h 10754714"/>
                <a:gd name="connsiteX64" fmla="*/ 2497240 w 4980916"/>
                <a:gd name="connsiteY64" fmla="*/ 9685895 h 10754714"/>
                <a:gd name="connsiteX65" fmla="*/ 2514825 w 4980916"/>
                <a:gd name="connsiteY65" fmla="*/ 10740972 h 10754714"/>
                <a:gd name="connsiteX66" fmla="*/ 2757590 w 4980916"/>
                <a:gd name="connsiteY66" fmla="*/ 10742438 h 10754714"/>
                <a:gd name="connsiteX67" fmla="*/ 3499563 w 4980916"/>
                <a:gd name="connsiteY67" fmla="*/ 10740972 h 10754714"/>
                <a:gd name="connsiteX68" fmla="*/ 3820483 w 4980916"/>
                <a:gd name="connsiteY68" fmla="*/ 10724853 h 10754714"/>
                <a:gd name="connsiteX69" fmla="*/ 3863467 w 4980916"/>
                <a:gd name="connsiteY69" fmla="*/ 10651095 h 10754714"/>
                <a:gd name="connsiteX70" fmla="*/ 3914756 w 4980916"/>
                <a:gd name="connsiteY70" fmla="*/ 10276934 h 10754714"/>
                <a:gd name="connsiteX71" fmla="*/ 4117956 w 4980916"/>
                <a:gd name="connsiteY71" fmla="*/ 9082645 h 10754714"/>
                <a:gd name="connsiteX72" fmla="*/ 4170011 w 4980916"/>
                <a:gd name="connsiteY72" fmla="*/ 8647566 h 10754714"/>
                <a:gd name="connsiteX73" fmla="*/ 4161486 w 4980916"/>
                <a:gd name="connsiteY73" fmla="*/ 7988815 h 10754714"/>
                <a:gd name="connsiteX74" fmla="*/ 4048340 w 4980916"/>
                <a:gd name="connsiteY74" fmla="*/ 7278630 h 10754714"/>
                <a:gd name="connsiteX75" fmla="*/ 3752447 w 4980916"/>
                <a:gd name="connsiteY75" fmla="*/ 6620032 h 10754714"/>
                <a:gd name="connsiteX76" fmla="*/ 3576297 w 4980916"/>
                <a:gd name="connsiteY76" fmla="*/ 6197379 h 10754714"/>
                <a:gd name="connsiteX77" fmla="*/ 3622656 w 4980916"/>
                <a:gd name="connsiteY77" fmla="*/ 5799695 h 10754714"/>
                <a:gd name="connsiteX78" fmla="*/ 3692994 w 4980916"/>
                <a:gd name="connsiteY78" fmla="*/ 5307326 h 10754714"/>
                <a:gd name="connsiteX79" fmla="*/ 3710579 w 4980916"/>
                <a:gd name="connsiteY79" fmla="*/ 5025972 h 10754714"/>
                <a:gd name="connsiteX80" fmla="*/ 3734304 w 4980916"/>
                <a:gd name="connsiteY80" fmla="*/ 5274111 h 10754714"/>
                <a:gd name="connsiteX81" fmla="*/ 3766752 w 4980916"/>
                <a:gd name="connsiteY81" fmla="*/ 5969680 h 10754714"/>
                <a:gd name="connsiteX82" fmla="*/ 3779452 w 4980916"/>
                <a:gd name="connsiteY82" fmla="*/ 6297438 h 10754714"/>
                <a:gd name="connsiteX83" fmla="*/ 3921594 w 4980916"/>
                <a:gd name="connsiteY83" fmla="*/ 6889941 h 10754714"/>
                <a:gd name="connsiteX84" fmla="*/ 4079856 w 4980916"/>
                <a:gd name="connsiteY84" fmla="*/ 7452649 h 10754714"/>
                <a:gd name="connsiteX85" fmla="*/ 4417591 w 4980916"/>
                <a:gd name="connsiteY85" fmla="*/ 8224698 h 10754714"/>
                <a:gd name="connsiteX86" fmla="*/ 4337935 w 4980916"/>
                <a:gd name="connsiteY86" fmla="*/ 8527032 h 10754714"/>
                <a:gd name="connsiteX87" fmla="*/ 4270177 w 4980916"/>
                <a:gd name="connsiteY87" fmla="*/ 8711945 h 10754714"/>
                <a:gd name="connsiteX88" fmla="*/ 4262676 w 4980916"/>
                <a:gd name="connsiteY88" fmla="*/ 8835424 h 10754714"/>
                <a:gd name="connsiteX89" fmla="*/ 4285709 w 4980916"/>
                <a:gd name="connsiteY89" fmla="*/ 8999839 h 10754714"/>
                <a:gd name="connsiteX90" fmla="*/ 4275630 w 4980916"/>
                <a:gd name="connsiteY90" fmla="*/ 9161008 h 10754714"/>
                <a:gd name="connsiteX91" fmla="*/ 4260150 w 4980916"/>
                <a:gd name="connsiteY91" fmla="*/ 9258595 h 10754714"/>
                <a:gd name="connsiteX92" fmla="*/ 4315050 w 4980916"/>
                <a:gd name="connsiteY92" fmla="*/ 9296877 h 10754714"/>
                <a:gd name="connsiteX93" fmla="*/ 4370955 w 4980916"/>
                <a:gd name="connsiteY93" fmla="*/ 9254814 h 10754714"/>
                <a:gd name="connsiteX94" fmla="*/ 4421731 w 4980916"/>
                <a:gd name="connsiteY94" fmla="*/ 9156124 h 10754714"/>
                <a:gd name="connsiteX95" fmla="*/ 4432268 w 4980916"/>
                <a:gd name="connsiteY95" fmla="*/ 9009063 h 10754714"/>
                <a:gd name="connsiteX96" fmla="*/ 4472430 w 4980916"/>
                <a:gd name="connsiteY96" fmla="*/ 8881777 h 10754714"/>
                <a:gd name="connsiteX97" fmla="*/ 4568712 w 4980916"/>
                <a:gd name="connsiteY97" fmla="*/ 8803648 h 10754714"/>
                <a:gd name="connsiteX98" fmla="*/ 4721812 w 4980916"/>
                <a:gd name="connsiteY98" fmla="*/ 8944534 h 10754714"/>
                <a:gd name="connsiteX99" fmla="*/ 4729049 w 4980916"/>
                <a:gd name="connsiteY99" fmla="*/ 9142266 h 10754714"/>
                <a:gd name="connsiteX100" fmla="*/ 4649027 w 4980916"/>
                <a:gd name="connsiteY100" fmla="*/ 9309649 h 10754714"/>
                <a:gd name="connsiteX101" fmla="*/ 4560793 w 4980916"/>
                <a:gd name="connsiteY101" fmla="*/ 9458822 h 10754714"/>
                <a:gd name="connsiteX102" fmla="*/ 4489038 w 4980916"/>
                <a:gd name="connsiteY102" fmla="*/ 9577347 h 10754714"/>
                <a:gd name="connsiteX103" fmla="*/ 4603329 w 4980916"/>
                <a:gd name="connsiteY103" fmla="*/ 9586989 h 10754714"/>
                <a:gd name="connsiteX104" fmla="*/ 4699122 w 4980916"/>
                <a:gd name="connsiteY104" fmla="*/ 9510952 h 10754714"/>
                <a:gd name="connsiteX105" fmla="*/ 4826771 w 4980916"/>
                <a:gd name="connsiteY105" fmla="*/ 9384704 h 10754714"/>
                <a:gd name="connsiteX106" fmla="*/ 4959561 w 4980916"/>
                <a:gd name="connsiteY106" fmla="*/ 9172350 h 10754714"/>
                <a:gd name="connsiteX107" fmla="*/ 4980071 w 4980916"/>
                <a:gd name="connsiteY107" fmla="*/ 8971549 h 10754714"/>
                <a:gd name="connsiteX108" fmla="*/ 4953488 w 4980916"/>
                <a:gd name="connsiteY108" fmla="*/ 8787763 h 10754714"/>
                <a:gd name="connsiteX109" fmla="*/ 4824201 w 4980916"/>
                <a:gd name="connsiteY109" fmla="*/ 8405010 h 10754714"/>
                <a:gd name="connsiteX110" fmla="*/ 4720438 w 4980916"/>
                <a:gd name="connsiteY110" fmla="*/ 7442321 h 10754714"/>
                <a:gd name="connsiteX111" fmla="*/ 4705086 w 4980916"/>
                <a:gd name="connsiteY111" fmla="*/ 6839978 h 10754714"/>
                <a:gd name="connsiteX112" fmla="*/ 4633144 w 4980916"/>
                <a:gd name="connsiteY112" fmla="*/ 6291786 h 10754714"/>
                <a:gd name="connsiteX113" fmla="*/ 4509423 w 4980916"/>
                <a:gd name="connsiteY113" fmla="*/ 5707864 h 10754714"/>
                <a:gd name="connsiteX114" fmla="*/ 4468950 w 4980916"/>
                <a:gd name="connsiteY114" fmla="*/ 4447075 h 10754714"/>
                <a:gd name="connsiteX115" fmla="*/ 4486334 w 4980916"/>
                <a:gd name="connsiteY115" fmla="*/ 3700756 h 10754714"/>
                <a:gd name="connsiteX116" fmla="*/ 4249079 w 4980916"/>
                <a:gd name="connsiteY116" fmla="*/ 3250383 h 10754714"/>
                <a:gd name="connsiteX117" fmla="*/ 3999320 w 4980916"/>
                <a:gd name="connsiteY117" fmla="*/ 3044455 h 10754714"/>
                <a:gd name="connsiteX118" fmla="*/ 3678324 w 4980916"/>
                <a:gd name="connsiteY118" fmla="*/ 2912933 h 10754714"/>
                <a:gd name="connsiteX119" fmla="*/ 3402429 w 4980916"/>
                <a:gd name="connsiteY119" fmla="*/ 2746113 h 10754714"/>
                <a:gd name="connsiteX120" fmla="*/ 3024779 w 4980916"/>
                <a:gd name="connsiteY120" fmla="*/ 2528957 h 10754714"/>
                <a:gd name="connsiteX121" fmla="*/ 2932566 w 4980916"/>
                <a:gd name="connsiteY121" fmla="*/ 2231809 h 10754714"/>
                <a:gd name="connsiteX122" fmla="*/ 2940426 w 4980916"/>
                <a:gd name="connsiteY122" fmla="*/ 1958709 h 10754714"/>
                <a:gd name="connsiteX123" fmla="*/ 3087631 w 4980916"/>
                <a:gd name="connsiteY123" fmla="*/ 1962420 h 10754714"/>
                <a:gd name="connsiteX124" fmla="*/ 3308412 w 4980916"/>
                <a:gd name="connsiteY124" fmla="*/ 2007437 h 10754714"/>
                <a:gd name="connsiteX125" fmla="*/ 3380634 w 4980916"/>
                <a:gd name="connsiteY125" fmla="*/ 1815438 h 10754714"/>
                <a:gd name="connsiteX126" fmla="*/ 3432360 w 4980916"/>
                <a:gd name="connsiteY126" fmla="*/ 1750548 h 10754714"/>
                <a:gd name="connsiteX127" fmla="*/ 3485784 w 4980916"/>
                <a:gd name="connsiteY127" fmla="*/ 1690329 h 10754714"/>
                <a:gd name="connsiteX128" fmla="*/ 3439004 w 4980916"/>
                <a:gd name="connsiteY128" fmla="*/ 1631133 h 10754714"/>
                <a:gd name="connsiteX129" fmla="*/ 3365938 w 4980916"/>
                <a:gd name="connsiteY129" fmla="*/ 1619405 h 10754714"/>
                <a:gd name="connsiteX130" fmla="*/ 3477932 w 4980916"/>
                <a:gd name="connsiteY130" fmla="*/ 1610647 h 10754714"/>
                <a:gd name="connsiteX131" fmla="*/ 3518349 w 4980916"/>
                <a:gd name="connsiteY131" fmla="*/ 1565149 h 10754714"/>
                <a:gd name="connsiteX132" fmla="*/ 3503574 w 4980916"/>
                <a:gd name="connsiteY132" fmla="*/ 1494543 h 10754714"/>
                <a:gd name="connsiteX133" fmla="*/ 3500145 w 4980916"/>
                <a:gd name="connsiteY133" fmla="*/ 1378545 h 10754714"/>
                <a:gd name="connsiteX134" fmla="*/ 3603161 w 4980916"/>
                <a:gd name="connsiteY134" fmla="*/ 1363631 h 10754714"/>
                <a:gd name="connsiteX135" fmla="*/ 3675904 w 4980916"/>
                <a:gd name="connsiteY135" fmla="*/ 1325671 h 10754714"/>
                <a:gd name="connsiteX136" fmla="*/ 3712134 w 4980916"/>
                <a:gd name="connsiteY136" fmla="*/ 1250378 h 10754714"/>
                <a:gd name="connsiteX137" fmla="*/ 3641346 w 4980916"/>
                <a:gd name="connsiteY137" fmla="*/ 1169402 h 10754714"/>
                <a:gd name="connsiteX138" fmla="*/ 3571294 w 4980916"/>
                <a:gd name="connsiteY138" fmla="*/ 1072201 h 10754714"/>
                <a:gd name="connsiteX139" fmla="*/ 3497984 w 4980916"/>
                <a:gd name="connsiteY139" fmla="*/ 916919 h 10754714"/>
                <a:gd name="connsiteX140" fmla="*/ 3535692 w 4980916"/>
                <a:gd name="connsiteY140" fmla="*/ 753285 h 10754714"/>
                <a:gd name="connsiteX141" fmla="*/ 3540116 w 4980916"/>
                <a:gd name="connsiteY141" fmla="*/ 414462 h 10754714"/>
                <a:gd name="connsiteX142" fmla="*/ 3230480 w 4980916"/>
                <a:gd name="connsiteY142" fmla="*/ 125796 h 10754714"/>
                <a:gd name="connsiteX143" fmla="*/ 2731150 w 4980916"/>
                <a:gd name="connsiteY143" fmla="*/ 9659 h 10754714"/>
                <a:gd name="connsiteX144" fmla="*/ 2127852 w 4980916"/>
                <a:gd name="connsiteY144" fmla="*/ 37014 h 10754714"/>
                <a:gd name="connsiteX145" fmla="*/ 1776271 w 4980916"/>
                <a:gd name="connsiteY145" fmla="*/ 278126 h 10754714"/>
                <a:gd name="connsiteX146" fmla="*/ 1639257 w 4980916"/>
                <a:gd name="connsiteY146" fmla="*/ 602343 h 10754714"/>
                <a:gd name="connsiteX147" fmla="*/ 1628634 w 4980916"/>
                <a:gd name="connsiteY147" fmla="*/ 1121429 h 10754714"/>
                <a:gd name="connsiteX148" fmla="*/ 1852730 w 4980916"/>
                <a:gd name="connsiteY148" fmla="*/ 1530531 h 10754714"/>
                <a:gd name="connsiteX149" fmla="*/ 2061231 w 4980916"/>
                <a:gd name="connsiteY149" fmla="*/ 1763495 h 10754714"/>
                <a:gd name="connsiteX150" fmla="*/ 2082540 w 4980916"/>
                <a:gd name="connsiteY150" fmla="*/ 2078352 h 10754714"/>
                <a:gd name="connsiteX151" fmla="*/ 2004871 w 4980916"/>
                <a:gd name="connsiteY151" fmla="*/ 2423449 h 10754714"/>
                <a:gd name="connsiteX152" fmla="*/ 1562185 w 4980916"/>
                <a:gd name="connsiteY152" fmla="*/ 2723226 h 10754714"/>
                <a:gd name="connsiteX153" fmla="*/ 1139317 w 4980916"/>
                <a:gd name="connsiteY153" fmla="*/ 2931170 h 10754714"/>
                <a:gd name="connsiteX0" fmla="*/ 1139317 w 4980917"/>
                <a:gd name="connsiteY0" fmla="*/ 2931170 h 10754714"/>
                <a:gd name="connsiteX1" fmla="*/ 521192 w 4980917"/>
                <a:gd name="connsiteY1" fmla="*/ 3258731 h 10754714"/>
                <a:gd name="connsiteX2" fmla="*/ 332099 w 4980917"/>
                <a:gd name="connsiteY2" fmla="*/ 4073332 h 10754714"/>
                <a:gd name="connsiteX3" fmla="*/ 354011 w 4980917"/>
                <a:gd name="connsiteY3" fmla="*/ 5051233 h 10754714"/>
                <a:gd name="connsiteX4" fmla="*/ 305583 w 4980917"/>
                <a:gd name="connsiteY4" fmla="*/ 5637805 h 10754714"/>
                <a:gd name="connsiteX5" fmla="*/ 145298 w 4980917"/>
                <a:gd name="connsiteY5" fmla="*/ 6479982 h 10754714"/>
                <a:gd name="connsiteX6" fmla="*/ 95824 w 4980917"/>
                <a:gd name="connsiteY6" fmla="*/ 7343234 h 10754714"/>
                <a:gd name="connsiteX7" fmla="*/ 83682 w 4980917"/>
                <a:gd name="connsiteY7" fmla="*/ 7974605 h 10754714"/>
                <a:gd name="connsiteX8" fmla="*/ 51583 w 4980917"/>
                <a:gd name="connsiteY8" fmla="*/ 8241724 h 10754714"/>
                <a:gd name="connsiteX9" fmla="*/ 51583 w 4980917"/>
                <a:gd name="connsiteY9" fmla="*/ 8511634 h 10754714"/>
                <a:gd name="connsiteX10" fmla="*/ 158486 w 4980917"/>
                <a:gd name="connsiteY10" fmla="*/ 8665988 h 10754714"/>
                <a:gd name="connsiteX11" fmla="*/ 105733 w 4980917"/>
                <a:gd name="connsiteY11" fmla="*/ 8718741 h 10754714"/>
                <a:gd name="connsiteX12" fmla="*/ 193656 w 4980917"/>
                <a:gd name="connsiteY12" fmla="*/ 8789080 h 10754714"/>
                <a:gd name="connsiteX13" fmla="*/ 211240 w 4980917"/>
                <a:gd name="connsiteY13" fmla="*/ 8859418 h 10754714"/>
                <a:gd name="connsiteX14" fmla="*/ 211240 w 4980917"/>
                <a:gd name="connsiteY14" fmla="*/ 8912172 h 10754714"/>
                <a:gd name="connsiteX15" fmla="*/ 158486 w 4980917"/>
                <a:gd name="connsiteY15" fmla="*/ 8982511 h 10754714"/>
                <a:gd name="connsiteX16" fmla="*/ 105733 w 4980917"/>
                <a:gd name="connsiteY16" fmla="*/ 9088018 h 10754714"/>
                <a:gd name="connsiteX17" fmla="*/ 52979 w 4980917"/>
                <a:gd name="connsiteY17" fmla="*/ 9422126 h 10754714"/>
                <a:gd name="connsiteX18" fmla="*/ 225 w 4980917"/>
                <a:gd name="connsiteY18" fmla="*/ 9685895 h 10754714"/>
                <a:gd name="connsiteX19" fmla="*/ 35394 w 4980917"/>
                <a:gd name="connsiteY19" fmla="*/ 9808988 h 10754714"/>
                <a:gd name="connsiteX20" fmla="*/ 70563 w 4980917"/>
                <a:gd name="connsiteY20" fmla="*/ 9967249 h 10754714"/>
                <a:gd name="connsiteX21" fmla="*/ 228825 w 4980917"/>
                <a:gd name="connsiteY21" fmla="*/ 10213434 h 10754714"/>
                <a:gd name="connsiteX22" fmla="*/ 422256 w 4980917"/>
                <a:gd name="connsiteY22" fmla="*/ 10389280 h 10754714"/>
                <a:gd name="connsiteX23" fmla="*/ 527763 w 4980917"/>
                <a:gd name="connsiteY23" fmla="*/ 10406864 h 10754714"/>
                <a:gd name="connsiteX24" fmla="*/ 562933 w 4980917"/>
                <a:gd name="connsiteY24" fmla="*/ 10389280 h 10754714"/>
                <a:gd name="connsiteX25" fmla="*/ 510179 w 4980917"/>
                <a:gd name="connsiteY25" fmla="*/ 10266188 h 10754714"/>
                <a:gd name="connsiteX26" fmla="*/ 457425 w 4980917"/>
                <a:gd name="connsiteY26" fmla="*/ 10195849 h 10754714"/>
                <a:gd name="connsiteX27" fmla="*/ 369502 w 4980917"/>
                <a:gd name="connsiteY27" fmla="*/ 10072757 h 10754714"/>
                <a:gd name="connsiteX28" fmla="*/ 351917 w 4980917"/>
                <a:gd name="connsiteY28" fmla="*/ 9756234 h 10754714"/>
                <a:gd name="connsiteX29" fmla="*/ 422256 w 4980917"/>
                <a:gd name="connsiteY29" fmla="*/ 9562803 h 10754714"/>
                <a:gd name="connsiteX30" fmla="*/ 422256 w 4980917"/>
                <a:gd name="connsiteY30" fmla="*/ 9527634 h 10754714"/>
                <a:gd name="connsiteX31" fmla="*/ 527763 w 4980917"/>
                <a:gd name="connsiteY31" fmla="*/ 9685895 h 10754714"/>
                <a:gd name="connsiteX32" fmla="*/ 510179 w 4980917"/>
                <a:gd name="connsiteY32" fmla="*/ 9844157 h 10754714"/>
                <a:gd name="connsiteX33" fmla="*/ 492594 w 4980917"/>
                <a:gd name="connsiteY33" fmla="*/ 10002418 h 10754714"/>
                <a:gd name="connsiteX34" fmla="*/ 492594 w 4980917"/>
                <a:gd name="connsiteY34" fmla="*/ 10072757 h 10754714"/>
                <a:gd name="connsiteX35" fmla="*/ 562933 w 4980917"/>
                <a:gd name="connsiteY35" fmla="*/ 10090341 h 10754714"/>
                <a:gd name="connsiteX36" fmla="*/ 615686 w 4980917"/>
                <a:gd name="connsiteY36" fmla="*/ 9844157 h 10754714"/>
                <a:gd name="connsiteX37" fmla="*/ 615686 w 4980917"/>
                <a:gd name="connsiteY37" fmla="*/ 9580388 h 10754714"/>
                <a:gd name="connsiteX38" fmla="*/ 562933 w 4980917"/>
                <a:gd name="connsiteY38" fmla="*/ 9228695 h 10754714"/>
                <a:gd name="connsiteX39" fmla="*/ 527763 w 4980917"/>
                <a:gd name="connsiteY39" fmla="*/ 9000095 h 10754714"/>
                <a:gd name="connsiteX40" fmla="*/ 492594 w 4980917"/>
                <a:gd name="connsiteY40" fmla="*/ 8771495 h 10754714"/>
                <a:gd name="connsiteX41" fmla="*/ 562933 w 4980917"/>
                <a:gd name="connsiteY41" fmla="*/ 8490141 h 10754714"/>
                <a:gd name="connsiteX42" fmla="*/ 502642 w 4980917"/>
                <a:gd name="connsiteY42" fmla="*/ 8128400 h 10754714"/>
                <a:gd name="connsiteX43" fmla="*/ 974382 w 4980917"/>
                <a:gd name="connsiteY43" fmla="*/ 6406581 h 10754714"/>
                <a:gd name="connsiteX44" fmla="*/ 1067405 w 4980917"/>
                <a:gd name="connsiteY44" fmla="*/ 5523365 h 10754714"/>
                <a:gd name="connsiteX45" fmla="*/ 1093998 w 4980917"/>
                <a:gd name="connsiteY45" fmla="*/ 5025719 h 10754714"/>
                <a:gd name="connsiteX46" fmla="*/ 1130115 w 4980917"/>
                <a:gd name="connsiteY46" fmla="*/ 5097781 h 10754714"/>
                <a:gd name="connsiteX47" fmla="*/ 1207423 w 4980917"/>
                <a:gd name="connsiteY47" fmla="*/ 5550695 h 10754714"/>
                <a:gd name="connsiteX48" fmla="*/ 1325236 w 4980917"/>
                <a:gd name="connsiteY48" fmla="*/ 6216246 h 10754714"/>
                <a:gd name="connsiteX49" fmla="*/ 1193086 w 4980917"/>
                <a:gd name="connsiteY49" fmla="*/ 6648629 h 10754714"/>
                <a:gd name="connsiteX50" fmla="*/ 822515 w 4980917"/>
                <a:gd name="connsiteY50" fmla="*/ 7682873 h 10754714"/>
                <a:gd name="connsiteX51" fmla="*/ 698306 w 4980917"/>
                <a:gd name="connsiteY51" fmla="*/ 8704786 h 10754714"/>
                <a:gd name="connsiteX52" fmla="*/ 861871 w 4980917"/>
                <a:gd name="connsiteY52" fmla="*/ 9773818 h 10754714"/>
                <a:gd name="connsiteX53" fmla="*/ 1020133 w 4980917"/>
                <a:gd name="connsiteY53" fmla="*/ 10512372 h 10754714"/>
                <a:gd name="connsiteX54" fmla="*/ 1090471 w 4980917"/>
                <a:gd name="connsiteY54" fmla="*/ 10723388 h 10754714"/>
                <a:gd name="connsiteX55" fmla="*/ 1178394 w 4980917"/>
                <a:gd name="connsiteY55" fmla="*/ 10723388 h 10754714"/>
                <a:gd name="connsiteX56" fmla="*/ 1948698 w 4980917"/>
                <a:gd name="connsiteY56" fmla="*/ 10748788 h 10754714"/>
                <a:gd name="connsiteX57" fmla="*/ 2338979 w 4980917"/>
                <a:gd name="connsiteY57" fmla="*/ 10731203 h 10754714"/>
                <a:gd name="connsiteX58" fmla="*/ 2356563 w 4980917"/>
                <a:gd name="connsiteY58" fmla="*/ 9914495 h 10754714"/>
                <a:gd name="connsiteX59" fmla="*/ 2338979 w 4980917"/>
                <a:gd name="connsiteY59" fmla="*/ 9351788 h 10754714"/>
                <a:gd name="connsiteX60" fmla="*/ 2310160 w 4980917"/>
                <a:gd name="connsiteY60" fmla="*/ 8936107 h 10754714"/>
                <a:gd name="connsiteX61" fmla="*/ 2479656 w 4980917"/>
                <a:gd name="connsiteY61" fmla="*/ 8947341 h 10754714"/>
                <a:gd name="connsiteX62" fmla="*/ 2549994 w 4980917"/>
                <a:gd name="connsiteY62" fmla="*/ 8964926 h 10754714"/>
                <a:gd name="connsiteX63" fmla="*/ 2532410 w 4980917"/>
                <a:gd name="connsiteY63" fmla="*/ 9175941 h 10754714"/>
                <a:gd name="connsiteX64" fmla="*/ 2497240 w 4980917"/>
                <a:gd name="connsiteY64" fmla="*/ 9685895 h 10754714"/>
                <a:gd name="connsiteX65" fmla="*/ 2514825 w 4980917"/>
                <a:gd name="connsiteY65" fmla="*/ 10740972 h 10754714"/>
                <a:gd name="connsiteX66" fmla="*/ 2757590 w 4980917"/>
                <a:gd name="connsiteY66" fmla="*/ 10742438 h 10754714"/>
                <a:gd name="connsiteX67" fmla="*/ 3499563 w 4980917"/>
                <a:gd name="connsiteY67" fmla="*/ 10740972 h 10754714"/>
                <a:gd name="connsiteX68" fmla="*/ 3820483 w 4980917"/>
                <a:gd name="connsiteY68" fmla="*/ 10724853 h 10754714"/>
                <a:gd name="connsiteX69" fmla="*/ 3863467 w 4980917"/>
                <a:gd name="connsiteY69" fmla="*/ 10651095 h 10754714"/>
                <a:gd name="connsiteX70" fmla="*/ 3914756 w 4980917"/>
                <a:gd name="connsiteY70" fmla="*/ 10276934 h 10754714"/>
                <a:gd name="connsiteX71" fmla="*/ 4117956 w 4980917"/>
                <a:gd name="connsiteY71" fmla="*/ 9082645 h 10754714"/>
                <a:gd name="connsiteX72" fmla="*/ 4170011 w 4980917"/>
                <a:gd name="connsiteY72" fmla="*/ 8647566 h 10754714"/>
                <a:gd name="connsiteX73" fmla="*/ 4161486 w 4980917"/>
                <a:gd name="connsiteY73" fmla="*/ 7988815 h 10754714"/>
                <a:gd name="connsiteX74" fmla="*/ 4048340 w 4980917"/>
                <a:gd name="connsiteY74" fmla="*/ 7278630 h 10754714"/>
                <a:gd name="connsiteX75" fmla="*/ 3752447 w 4980917"/>
                <a:gd name="connsiteY75" fmla="*/ 6620032 h 10754714"/>
                <a:gd name="connsiteX76" fmla="*/ 3576297 w 4980917"/>
                <a:gd name="connsiteY76" fmla="*/ 6197379 h 10754714"/>
                <a:gd name="connsiteX77" fmla="*/ 3622656 w 4980917"/>
                <a:gd name="connsiteY77" fmla="*/ 5799695 h 10754714"/>
                <a:gd name="connsiteX78" fmla="*/ 3692994 w 4980917"/>
                <a:gd name="connsiteY78" fmla="*/ 5307326 h 10754714"/>
                <a:gd name="connsiteX79" fmla="*/ 3710579 w 4980917"/>
                <a:gd name="connsiteY79" fmla="*/ 5025972 h 10754714"/>
                <a:gd name="connsiteX80" fmla="*/ 3734304 w 4980917"/>
                <a:gd name="connsiteY80" fmla="*/ 5274111 h 10754714"/>
                <a:gd name="connsiteX81" fmla="*/ 3766752 w 4980917"/>
                <a:gd name="connsiteY81" fmla="*/ 5969680 h 10754714"/>
                <a:gd name="connsiteX82" fmla="*/ 3779452 w 4980917"/>
                <a:gd name="connsiteY82" fmla="*/ 6297438 h 10754714"/>
                <a:gd name="connsiteX83" fmla="*/ 3921594 w 4980917"/>
                <a:gd name="connsiteY83" fmla="*/ 6889941 h 10754714"/>
                <a:gd name="connsiteX84" fmla="*/ 4079856 w 4980917"/>
                <a:gd name="connsiteY84" fmla="*/ 7452649 h 10754714"/>
                <a:gd name="connsiteX85" fmla="*/ 4417591 w 4980917"/>
                <a:gd name="connsiteY85" fmla="*/ 8224698 h 10754714"/>
                <a:gd name="connsiteX86" fmla="*/ 4337935 w 4980917"/>
                <a:gd name="connsiteY86" fmla="*/ 8527032 h 10754714"/>
                <a:gd name="connsiteX87" fmla="*/ 4270177 w 4980917"/>
                <a:gd name="connsiteY87" fmla="*/ 8711945 h 10754714"/>
                <a:gd name="connsiteX88" fmla="*/ 4262676 w 4980917"/>
                <a:gd name="connsiteY88" fmla="*/ 8835424 h 10754714"/>
                <a:gd name="connsiteX89" fmla="*/ 4285709 w 4980917"/>
                <a:gd name="connsiteY89" fmla="*/ 8999839 h 10754714"/>
                <a:gd name="connsiteX90" fmla="*/ 4275630 w 4980917"/>
                <a:gd name="connsiteY90" fmla="*/ 9161008 h 10754714"/>
                <a:gd name="connsiteX91" fmla="*/ 4260150 w 4980917"/>
                <a:gd name="connsiteY91" fmla="*/ 9258595 h 10754714"/>
                <a:gd name="connsiteX92" fmla="*/ 4315050 w 4980917"/>
                <a:gd name="connsiteY92" fmla="*/ 9296877 h 10754714"/>
                <a:gd name="connsiteX93" fmla="*/ 4370955 w 4980917"/>
                <a:gd name="connsiteY93" fmla="*/ 9254814 h 10754714"/>
                <a:gd name="connsiteX94" fmla="*/ 4421731 w 4980917"/>
                <a:gd name="connsiteY94" fmla="*/ 9156124 h 10754714"/>
                <a:gd name="connsiteX95" fmla="*/ 4432268 w 4980917"/>
                <a:gd name="connsiteY95" fmla="*/ 9009063 h 10754714"/>
                <a:gd name="connsiteX96" fmla="*/ 4472430 w 4980917"/>
                <a:gd name="connsiteY96" fmla="*/ 8881777 h 10754714"/>
                <a:gd name="connsiteX97" fmla="*/ 4568712 w 4980917"/>
                <a:gd name="connsiteY97" fmla="*/ 8803648 h 10754714"/>
                <a:gd name="connsiteX98" fmla="*/ 4721812 w 4980917"/>
                <a:gd name="connsiteY98" fmla="*/ 8944534 h 10754714"/>
                <a:gd name="connsiteX99" fmla="*/ 4729049 w 4980917"/>
                <a:gd name="connsiteY99" fmla="*/ 9142266 h 10754714"/>
                <a:gd name="connsiteX100" fmla="*/ 4649027 w 4980917"/>
                <a:gd name="connsiteY100" fmla="*/ 9309649 h 10754714"/>
                <a:gd name="connsiteX101" fmla="*/ 4560793 w 4980917"/>
                <a:gd name="connsiteY101" fmla="*/ 9458822 h 10754714"/>
                <a:gd name="connsiteX102" fmla="*/ 4489038 w 4980917"/>
                <a:gd name="connsiteY102" fmla="*/ 9577347 h 10754714"/>
                <a:gd name="connsiteX103" fmla="*/ 4603329 w 4980917"/>
                <a:gd name="connsiteY103" fmla="*/ 9586989 h 10754714"/>
                <a:gd name="connsiteX104" fmla="*/ 4699122 w 4980917"/>
                <a:gd name="connsiteY104" fmla="*/ 9510952 h 10754714"/>
                <a:gd name="connsiteX105" fmla="*/ 4826771 w 4980917"/>
                <a:gd name="connsiteY105" fmla="*/ 9384704 h 10754714"/>
                <a:gd name="connsiteX106" fmla="*/ 4959561 w 4980917"/>
                <a:gd name="connsiteY106" fmla="*/ 9172350 h 10754714"/>
                <a:gd name="connsiteX107" fmla="*/ 4980071 w 4980917"/>
                <a:gd name="connsiteY107" fmla="*/ 8971549 h 10754714"/>
                <a:gd name="connsiteX108" fmla="*/ 4953488 w 4980917"/>
                <a:gd name="connsiteY108" fmla="*/ 8787763 h 10754714"/>
                <a:gd name="connsiteX109" fmla="*/ 4824201 w 4980917"/>
                <a:gd name="connsiteY109" fmla="*/ 8405010 h 10754714"/>
                <a:gd name="connsiteX110" fmla="*/ 4720438 w 4980917"/>
                <a:gd name="connsiteY110" fmla="*/ 7442321 h 10754714"/>
                <a:gd name="connsiteX111" fmla="*/ 4705086 w 4980917"/>
                <a:gd name="connsiteY111" fmla="*/ 6839978 h 10754714"/>
                <a:gd name="connsiteX112" fmla="*/ 4633144 w 4980917"/>
                <a:gd name="connsiteY112" fmla="*/ 6291786 h 10754714"/>
                <a:gd name="connsiteX113" fmla="*/ 4509423 w 4980917"/>
                <a:gd name="connsiteY113" fmla="*/ 5707864 h 10754714"/>
                <a:gd name="connsiteX114" fmla="*/ 4468950 w 4980917"/>
                <a:gd name="connsiteY114" fmla="*/ 4447075 h 10754714"/>
                <a:gd name="connsiteX115" fmla="*/ 4486334 w 4980917"/>
                <a:gd name="connsiteY115" fmla="*/ 3700756 h 10754714"/>
                <a:gd name="connsiteX116" fmla="*/ 4249079 w 4980917"/>
                <a:gd name="connsiteY116" fmla="*/ 3250383 h 10754714"/>
                <a:gd name="connsiteX117" fmla="*/ 3999320 w 4980917"/>
                <a:gd name="connsiteY117" fmla="*/ 3044455 h 10754714"/>
                <a:gd name="connsiteX118" fmla="*/ 3678324 w 4980917"/>
                <a:gd name="connsiteY118" fmla="*/ 2912933 h 10754714"/>
                <a:gd name="connsiteX119" fmla="*/ 3402429 w 4980917"/>
                <a:gd name="connsiteY119" fmla="*/ 2746113 h 10754714"/>
                <a:gd name="connsiteX120" fmla="*/ 3024779 w 4980917"/>
                <a:gd name="connsiteY120" fmla="*/ 2528957 h 10754714"/>
                <a:gd name="connsiteX121" fmla="*/ 2932566 w 4980917"/>
                <a:gd name="connsiteY121" fmla="*/ 2231809 h 10754714"/>
                <a:gd name="connsiteX122" fmla="*/ 2940426 w 4980917"/>
                <a:gd name="connsiteY122" fmla="*/ 1958709 h 10754714"/>
                <a:gd name="connsiteX123" fmla="*/ 3087631 w 4980917"/>
                <a:gd name="connsiteY123" fmla="*/ 1962420 h 10754714"/>
                <a:gd name="connsiteX124" fmla="*/ 3308412 w 4980917"/>
                <a:gd name="connsiteY124" fmla="*/ 2007437 h 10754714"/>
                <a:gd name="connsiteX125" fmla="*/ 3380634 w 4980917"/>
                <a:gd name="connsiteY125" fmla="*/ 1815438 h 10754714"/>
                <a:gd name="connsiteX126" fmla="*/ 3432360 w 4980917"/>
                <a:gd name="connsiteY126" fmla="*/ 1750548 h 10754714"/>
                <a:gd name="connsiteX127" fmla="*/ 3485784 w 4980917"/>
                <a:gd name="connsiteY127" fmla="*/ 1690329 h 10754714"/>
                <a:gd name="connsiteX128" fmla="*/ 3439004 w 4980917"/>
                <a:gd name="connsiteY128" fmla="*/ 1631133 h 10754714"/>
                <a:gd name="connsiteX129" fmla="*/ 3365938 w 4980917"/>
                <a:gd name="connsiteY129" fmla="*/ 1619405 h 10754714"/>
                <a:gd name="connsiteX130" fmla="*/ 3477932 w 4980917"/>
                <a:gd name="connsiteY130" fmla="*/ 1610647 h 10754714"/>
                <a:gd name="connsiteX131" fmla="*/ 3518349 w 4980917"/>
                <a:gd name="connsiteY131" fmla="*/ 1565149 h 10754714"/>
                <a:gd name="connsiteX132" fmla="*/ 3503574 w 4980917"/>
                <a:gd name="connsiteY132" fmla="*/ 1494543 h 10754714"/>
                <a:gd name="connsiteX133" fmla="*/ 3500145 w 4980917"/>
                <a:gd name="connsiteY133" fmla="*/ 1378545 h 10754714"/>
                <a:gd name="connsiteX134" fmla="*/ 3603161 w 4980917"/>
                <a:gd name="connsiteY134" fmla="*/ 1363631 h 10754714"/>
                <a:gd name="connsiteX135" fmla="*/ 3675904 w 4980917"/>
                <a:gd name="connsiteY135" fmla="*/ 1325671 h 10754714"/>
                <a:gd name="connsiteX136" fmla="*/ 3712134 w 4980917"/>
                <a:gd name="connsiteY136" fmla="*/ 1250378 h 10754714"/>
                <a:gd name="connsiteX137" fmla="*/ 3641346 w 4980917"/>
                <a:gd name="connsiteY137" fmla="*/ 1169402 h 10754714"/>
                <a:gd name="connsiteX138" fmla="*/ 3571294 w 4980917"/>
                <a:gd name="connsiteY138" fmla="*/ 1072201 h 10754714"/>
                <a:gd name="connsiteX139" fmla="*/ 3497984 w 4980917"/>
                <a:gd name="connsiteY139" fmla="*/ 916919 h 10754714"/>
                <a:gd name="connsiteX140" fmla="*/ 3535692 w 4980917"/>
                <a:gd name="connsiteY140" fmla="*/ 753285 h 10754714"/>
                <a:gd name="connsiteX141" fmla="*/ 3540116 w 4980917"/>
                <a:gd name="connsiteY141" fmla="*/ 414462 h 10754714"/>
                <a:gd name="connsiteX142" fmla="*/ 3230480 w 4980917"/>
                <a:gd name="connsiteY142" fmla="*/ 125796 h 10754714"/>
                <a:gd name="connsiteX143" fmla="*/ 2731150 w 4980917"/>
                <a:gd name="connsiteY143" fmla="*/ 9659 h 10754714"/>
                <a:gd name="connsiteX144" fmla="*/ 2127852 w 4980917"/>
                <a:gd name="connsiteY144" fmla="*/ 37014 h 10754714"/>
                <a:gd name="connsiteX145" fmla="*/ 1776271 w 4980917"/>
                <a:gd name="connsiteY145" fmla="*/ 278126 h 10754714"/>
                <a:gd name="connsiteX146" fmla="*/ 1639257 w 4980917"/>
                <a:gd name="connsiteY146" fmla="*/ 602343 h 10754714"/>
                <a:gd name="connsiteX147" fmla="*/ 1628634 w 4980917"/>
                <a:gd name="connsiteY147" fmla="*/ 1121429 h 10754714"/>
                <a:gd name="connsiteX148" fmla="*/ 1852730 w 4980917"/>
                <a:gd name="connsiteY148" fmla="*/ 1530531 h 10754714"/>
                <a:gd name="connsiteX149" fmla="*/ 2061231 w 4980917"/>
                <a:gd name="connsiteY149" fmla="*/ 1763495 h 10754714"/>
                <a:gd name="connsiteX150" fmla="*/ 2082540 w 4980917"/>
                <a:gd name="connsiteY150" fmla="*/ 2078352 h 10754714"/>
                <a:gd name="connsiteX151" fmla="*/ 2004871 w 4980917"/>
                <a:gd name="connsiteY151" fmla="*/ 2423449 h 10754714"/>
                <a:gd name="connsiteX152" fmla="*/ 1562185 w 4980917"/>
                <a:gd name="connsiteY152" fmla="*/ 2723226 h 10754714"/>
                <a:gd name="connsiteX153" fmla="*/ 1139317 w 4980917"/>
                <a:gd name="connsiteY153" fmla="*/ 2931170 h 10754714"/>
                <a:gd name="connsiteX0" fmla="*/ 1139317 w 4980917"/>
                <a:gd name="connsiteY0" fmla="*/ 2931170 h 10754714"/>
                <a:gd name="connsiteX1" fmla="*/ 521192 w 4980917"/>
                <a:gd name="connsiteY1" fmla="*/ 3258731 h 10754714"/>
                <a:gd name="connsiteX2" fmla="*/ 332099 w 4980917"/>
                <a:gd name="connsiteY2" fmla="*/ 4073332 h 10754714"/>
                <a:gd name="connsiteX3" fmla="*/ 354011 w 4980917"/>
                <a:gd name="connsiteY3" fmla="*/ 5051233 h 10754714"/>
                <a:gd name="connsiteX4" fmla="*/ 305583 w 4980917"/>
                <a:gd name="connsiteY4" fmla="*/ 5637805 h 10754714"/>
                <a:gd name="connsiteX5" fmla="*/ 145298 w 4980917"/>
                <a:gd name="connsiteY5" fmla="*/ 6479982 h 10754714"/>
                <a:gd name="connsiteX6" fmla="*/ 95824 w 4980917"/>
                <a:gd name="connsiteY6" fmla="*/ 7343234 h 10754714"/>
                <a:gd name="connsiteX7" fmla="*/ 83682 w 4980917"/>
                <a:gd name="connsiteY7" fmla="*/ 7974605 h 10754714"/>
                <a:gd name="connsiteX8" fmla="*/ 51583 w 4980917"/>
                <a:gd name="connsiteY8" fmla="*/ 8241724 h 10754714"/>
                <a:gd name="connsiteX9" fmla="*/ 51583 w 4980917"/>
                <a:gd name="connsiteY9" fmla="*/ 8511634 h 10754714"/>
                <a:gd name="connsiteX10" fmla="*/ 158486 w 4980917"/>
                <a:gd name="connsiteY10" fmla="*/ 8665988 h 10754714"/>
                <a:gd name="connsiteX11" fmla="*/ 105733 w 4980917"/>
                <a:gd name="connsiteY11" fmla="*/ 8718741 h 10754714"/>
                <a:gd name="connsiteX12" fmla="*/ 193656 w 4980917"/>
                <a:gd name="connsiteY12" fmla="*/ 8789080 h 10754714"/>
                <a:gd name="connsiteX13" fmla="*/ 211240 w 4980917"/>
                <a:gd name="connsiteY13" fmla="*/ 8859418 h 10754714"/>
                <a:gd name="connsiteX14" fmla="*/ 211240 w 4980917"/>
                <a:gd name="connsiteY14" fmla="*/ 8912172 h 10754714"/>
                <a:gd name="connsiteX15" fmla="*/ 158486 w 4980917"/>
                <a:gd name="connsiteY15" fmla="*/ 8982511 h 10754714"/>
                <a:gd name="connsiteX16" fmla="*/ 105733 w 4980917"/>
                <a:gd name="connsiteY16" fmla="*/ 9088018 h 10754714"/>
                <a:gd name="connsiteX17" fmla="*/ 52979 w 4980917"/>
                <a:gd name="connsiteY17" fmla="*/ 9422126 h 10754714"/>
                <a:gd name="connsiteX18" fmla="*/ 225 w 4980917"/>
                <a:gd name="connsiteY18" fmla="*/ 9685895 h 10754714"/>
                <a:gd name="connsiteX19" fmla="*/ 35394 w 4980917"/>
                <a:gd name="connsiteY19" fmla="*/ 9808988 h 10754714"/>
                <a:gd name="connsiteX20" fmla="*/ 70563 w 4980917"/>
                <a:gd name="connsiteY20" fmla="*/ 9967249 h 10754714"/>
                <a:gd name="connsiteX21" fmla="*/ 228825 w 4980917"/>
                <a:gd name="connsiteY21" fmla="*/ 10213434 h 10754714"/>
                <a:gd name="connsiteX22" fmla="*/ 422256 w 4980917"/>
                <a:gd name="connsiteY22" fmla="*/ 10389280 h 10754714"/>
                <a:gd name="connsiteX23" fmla="*/ 527763 w 4980917"/>
                <a:gd name="connsiteY23" fmla="*/ 10406864 h 10754714"/>
                <a:gd name="connsiteX24" fmla="*/ 562933 w 4980917"/>
                <a:gd name="connsiteY24" fmla="*/ 10389280 h 10754714"/>
                <a:gd name="connsiteX25" fmla="*/ 510179 w 4980917"/>
                <a:gd name="connsiteY25" fmla="*/ 10266188 h 10754714"/>
                <a:gd name="connsiteX26" fmla="*/ 457425 w 4980917"/>
                <a:gd name="connsiteY26" fmla="*/ 10195849 h 10754714"/>
                <a:gd name="connsiteX27" fmla="*/ 369502 w 4980917"/>
                <a:gd name="connsiteY27" fmla="*/ 10072757 h 10754714"/>
                <a:gd name="connsiteX28" fmla="*/ 351917 w 4980917"/>
                <a:gd name="connsiteY28" fmla="*/ 9756234 h 10754714"/>
                <a:gd name="connsiteX29" fmla="*/ 422256 w 4980917"/>
                <a:gd name="connsiteY29" fmla="*/ 9562803 h 10754714"/>
                <a:gd name="connsiteX30" fmla="*/ 422256 w 4980917"/>
                <a:gd name="connsiteY30" fmla="*/ 9527634 h 10754714"/>
                <a:gd name="connsiteX31" fmla="*/ 527763 w 4980917"/>
                <a:gd name="connsiteY31" fmla="*/ 9685895 h 10754714"/>
                <a:gd name="connsiteX32" fmla="*/ 510179 w 4980917"/>
                <a:gd name="connsiteY32" fmla="*/ 9844157 h 10754714"/>
                <a:gd name="connsiteX33" fmla="*/ 492594 w 4980917"/>
                <a:gd name="connsiteY33" fmla="*/ 10002418 h 10754714"/>
                <a:gd name="connsiteX34" fmla="*/ 492594 w 4980917"/>
                <a:gd name="connsiteY34" fmla="*/ 10072757 h 10754714"/>
                <a:gd name="connsiteX35" fmla="*/ 562933 w 4980917"/>
                <a:gd name="connsiteY35" fmla="*/ 10090341 h 10754714"/>
                <a:gd name="connsiteX36" fmla="*/ 615686 w 4980917"/>
                <a:gd name="connsiteY36" fmla="*/ 9844157 h 10754714"/>
                <a:gd name="connsiteX37" fmla="*/ 615686 w 4980917"/>
                <a:gd name="connsiteY37" fmla="*/ 9580388 h 10754714"/>
                <a:gd name="connsiteX38" fmla="*/ 562933 w 4980917"/>
                <a:gd name="connsiteY38" fmla="*/ 9228695 h 10754714"/>
                <a:gd name="connsiteX39" fmla="*/ 527763 w 4980917"/>
                <a:gd name="connsiteY39" fmla="*/ 9000095 h 10754714"/>
                <a:gd name="connsiteX40" fmla="*/ 562933 w 4980917"/>
                <a:gd name="connsiteY40" fmla="*/ 8490141 h 10754714"/>
                <a:gd name="connsiteX41" fmla="*/ 502642 w 4980917"/>
                <a:gd name="connsiteY41" fmla="*/ 8128400 h 10754714"/>
                <a:gd name="connsiteX42" fmla="*/ 974382 w 4980917"/>
                <a:gd name="connsiteY42" fmla="*/ 6406581 h 10754714"/>
                <a:gd name="connsiteX43" fmla="*/ 1067405 w 4980917"/>
                <a:gd name="connsiteY43" fmla="*/ 5523365 h 10754714"/>
                <a:gd name="connsiteX44" fmla="*/ 1093998 w 4980917"/>
                <a:gd name="connsiteY44" fmla="*/ 5025719 h 10754714"/>
                <a:gd name="connsiteX45" fmla="*/ 1130115 w 4980917"/>
                <a:gd name="connsiteY45" fmla="*/ 5097781 h 10754714"/>
                <a:gd name="connsiteX46" fmla="*/ 1207423 w 4980917"/>
                <a:gd name="connsiteY46" fmla="*/ 5550695 h 10754714"/>
                <a:gd name="connsiteX47" fmla="*/ 1325236 w 4980917"/>
                <a:gd name="connsiteY47" fmla="*/ 6216246 h 10754714"/>
                <a:gd name="connsiteX48" fmla="*/ 1193086 w 4980917"/>
                <a:gd name="connsiteY48" fmla="*/ 6648629 h 10754714"/>
                <a:gd name="connsiteX49" fmla="*/ 822515 w 4980917"/>
                <a:gd name="connsiteY49" fmla="*/ 7682873 h 10754714"/>
                <a:gd name="connsiteX50" fmla="*/ 698306 w 4980917"/>
                <a:gd name="connsiteY50" fmla="*/ 8704786 h 10754714"/>
                <a:gd name="connsiteX51" fmla="*/ 861871 w 4980917"/>
                <a:gd name="connsiteY51" fmla="*/ 9773818 h 10754714"/>
                <a:gd name="connsiteX52" fmla="*/ 1020133 w 4980917"/>
                <a:gd name="connsiteY52" fmla="*/ 10512372 h 10754714"/>
                <a:gd name="connsiteX53" fmla="*/ 1090471 w 4980917"/>
                <a:gd name="connsiteY53" fmla="*/ 10723388 h 10754714"/>
                <a:gd name="connsiteX54" fmla="*/ 1178394 w 4980917"/>
                <a:gd name="connsiteY54" fmla="*/ 10723388 h 10754714"/>
                <a:gd name="connsiteX55" fmla="*/ 1948698 w 4980917"/>
                <a:gd name="connsiteY55" fmla="*/ 10748788 h 10754714"/>
                <a:gd name="connsiteX56" fmla="*/ 2338979 w 4980917"/>
                <a:gd name="connsiteY56" fmla="*/ 10731203 h 10754714"/>
                <a:gd name="connsiteX57" fmla="*/ 2356563 w 4980917"/>
                <a:gd name="connsiteY57" fmla="*/ 9914495 h 10754714"/>
                <a:gd name="connsiteX58" fmla="*/ 2338979 w 4980917"/>
                <a:gd name="connsiteY58" fmla="*/ 9351788 h 10754714"/>
                <a:gd name="connsiteX59" fmla="*/ 2310160 w 4980917"/>
                <a:gd name="connsiteY59" fmla="*/ 8936107 h 10754714"/>
                <a:gd name="connsiteX60" fmla="*/ 2479656 w 4980917"/>
                <a:gd name="connsiteY60" fmla="*/ 8947341 h 10754714"/>
                <a:gd name="connsiteX61" fmla="*/ 2549994 w 4980917"/>
                <a:gd name="connsiteY61" fmla="*/ 8964926 h 10754714"/>
                <a:gd name="connsiteX62" fmla="*/ 2532410 w 4980917"/>
                <a:gd name="connsiteY62" fmla="*/ 9175941 h 10754714"/>
                <a:gd name="connsiteX63" fmla="*/ 2497240 w 4980917"/>
                <a:gd name="connsiteY63" fmla="*/ 9685895 h 10754714"/>
                <a:gd name="connsiteX64" fmla="*/ 2514825 w 4980917"/>
                <a:gd name="connsiteY64" fmla="*/ 10740972 h 10754714"/>
                <a:gd name="connsiteX65" fmla="*/ 2757590 w 4980917"/>
                <a:gd name="connsiteY65" fmla="*/ 10742438 h 10754714"/>
                <a:gd name="connsiteX66" fmla="*/ 3499563 w 4980917"/>
                <a:gd name="connsiteY66" fmla="*/ 10740972 h 10754714"/>
                <a:gd name="connsiteX67" fmla="*/ 3820483 w 4980917"/>
                <a:gd name="connsiteY67" fmla="*/ 10724853 h 10754714"/>
                <a:gd name="connsiteX68" fmla="*/ 3863467 w 4980917"/>
                <a:gd name="connsiteY68" fmla="*/ 10651095 h 10754714"/>
                <a:gd name="connsiteX69" fmla="*/ 3914756 w 4980917"/>
                <a:gd name="connsiteY69" fmla="*/ 10276934 h 10754714"/>
                <a:gd name="connsiteX70" fmla="*/ 4117956 w 4980917"/>
                <a:gd name="connsiteY70" fmla="*/ 9082645 h 10754714"/>
                <a:gd name="connsiteX71" fmla="*/ 4170011 w 4980917"/>
                <a:gd name="connsiteY71" fmla="*/ 8647566 h 10754714"/>
                <a:gd name="connsiteX72" fmla="*/ 4161486 w 4980917"/>
                <a:gd name="connsiteY72" fmla="*/ 7988815 h 10754714"/>
                <a:gd name="connsiteX73" fmla="*/ 4048340 w 4980917"/>
                <a:gd name="connsiteY73" fmla="*/ 7278630 h 10754714"/>
                <a:gd name="connsiteX74" fmla="*/ 3752447 w 4980917"/>
                <a:gd name="connsiteY74" fmla="*/ 6620032 h 10754714"/>
                <a:gd name="connsiteX75" fmla="*/ 3576297 w 4980917"/>
                <a:gd name="connsiteY75" fmla="*/ 6197379 h 10754714"/>
                <a:gd name="connsiteX76" fmla="*/ 3622656 w 4980917"/>
                <a:gd name="connsiteY76" fmla="*/ 5799695 h 10754714"/>
                <a:gd name="connsiteX77" fmla="*/ 3692994 w 4980917"/>
                <a:gd name="connsiteY77" fmla="*/ 5307326 h 10754714"/>
                <a:gd name="connsiteX78" fmla="*/ 3710579 w 4980917"/>
                <a:gd name="connsiteY78" fmla="*/ 5025972 h 10754714"/>
                <a:gd name="connsiteX79" fmla="*/ 3734304 w 4980917"/>
                <a:gd name="connsiteY79" fmla="*/ 5274111 h 10754714"/>
                <a:gd name="connsiteX80" fmla="*/ 3766752 w 4980917"/>
                <a:gd name="connsiteY80" fmla="*/ 5969680 h 10754714"/>
                <a:gd name="connsiteX81" fmla="*/ 3779452 w 4980917"/>
                <a:gd name="connsiteY81" fmla="*/ 6297438 h 10754714"/>
                <a:gd name="connsiteX82" fmla="*/ 3921594 w 4980917"/>
                <a:gd name="connsiteY82" fmla="*/ 6889941 h 10754714"/>
                <a:gd name="connsiteX83" fmla="*/ 4079856 w 4980917"/>
                <a:gd name="connsiteY83" fmla="*/ 7452649 h 10754714"/>
                <a:gd name="connsiteX84" fmla="*/ 4417591 w 4980917"/>
                <a:gd name="connsiteY84" fmla="*/ 8224698 h 10754714"/>
                <a:gd name="connsiteX85" fmla="*/ 4337935 w 4980917"/>
                <a:gd name="connsiteY85" fmla="*/ 8527032 h 10754714"/>
                <a:gd name="connsiteX86" fmla="*/ 4270177 w 4980917"/>
                <a:gd name="connsiteY86" fmla="*/ 8711945 h 10754714"/>
                <a:gd name="connsiteX87" fmla="*/ 4262676 w 4980917"/>
                <a:gd name="connsiteY87" fmla="*/ 8835424 h 10754714"/>
                <a:gd name="connsiteX88" fmla="*/ 4285709 w 4980917"/>
                <a:gd name="connsiteY88" fmla="*/ 8999839 h 10754714"/>
                <a:gd name="connsiteX89" fmla="*/ 4275630 w 4980917"/>
                <a:gd name="connsiteY89" fmla="*/ 9161008 h 10754714"/>
                <a:gd name="connsiteX90" fmla="*/ 4260150 w 4980917"/>
                <a:gd name="connsiteY90" fmla="*/ 9258595 h 10754714"/>
                <a:gd name="connsiteX91" fmla="*/ 4315050 w 4980917"/>
                <a:gd name="connsiteY91" fmla="*/ 9296877 h 10754714"/>
                <a:gd name="connsiteX92" fmla="*/ 4370955 w 4980917"/>
                <a:gd name="connsiteY92" fmla="*/ 9254814 h 10754714"/>
                <a:gd name="connsiteX93" fmla="*/ 4421731 w 4980917"/>
                <a:gd name="connsiteY93" fmla="*/ 9156124 h 10754714"/>
                <a:gd name="connsiteX94" fmla="*/ 4432268 w 4980917"/>
                <a:gd name="connsiteY94" fmla="*/ 9009063 h 10754714"/>
                <a:gd name="connsiteX95" fmla="*/ 4472430 w 4980917"/>
                <a:gd name="connsiteY95" fmla="*/ 8881777 h 10754714"/>
                <a:gd name="connsiteX96" fmla="*/ 4568712 w 4980917"/>
                <a:gd name="connsiteY96" fmla="*/ 8803648 h 10754714"/>
                <a:gd name="connsiteX97" fmla="*/ 4721812 w 4980917"/>
                <a:gd name="connsiteY97" fmla="*/ 8944534 h 10754714"/>
                <a:gd name="connsiteX98" fmla="*/ 4729049 w 4980917"/>
                <a:gd name="connsiteY98" fmla="*/ 9142266 h 10754714"/>
                <a:gd name="connsiteX99" fmla="*/ 4649027 w 4980917"/>
                <a:gd name="connsiteY99" fmla="*/ 9309649 h 10754714"/>
                <a:gd name="connsiteX100" fmla="*/ 4560793 w 4980917"/>
                <a:gd name="connsiteY100" fmla="*/ 9458822 h 10754714"/>
                <a:gd name="connsiteX101" fmla="*/ 4489038 w 4980917"/>
                <a:gd name="connsiteY101" fmla="*/ 9577347 h 10754714"/>
                <a:gd name="connsiteX102" fmla="*/ 4603329 w 4980917"/>
                <a:gd name="connsiteY102" fmla="*/ 9586989 h 10754714"/>
                <a:gd name="connsiteX103" fmla="*/ 4699122 w 4980917"/>
                <a:gd name="connsiteY103" fmla="*/ 9510952 h 10754714"/>
                <a:gd name="connsiteX104" fmla="*/ 4826771 w 4980917"/>
                <a:gd name="connsiteY104" fmla="*/ 9384704 h 10754714"/>
                <a:gd name="connsiteX105" fmla="*/ 4959561 w 4980917"/>
                <a:gd name="connsiteY105" fmla="*/ 9172350 h 10754714"/>
                <a:gd name="connsiteX106" fmla="*/ 4980071 w 4980917"/>
                <a:gd name="connsiteY106" fmla="*/ 8971549 h 10754714"/>
                <a:gd name="connsiteX107" fmla="*/ 4953488 w 4980917"/>
                <a:gd name="connsiteY107" fmla="*/ 8787763 h 10754714"/>
                <a:gd name="connsiteX108" fmla="*/ 4824201 w 4980917"/>
                <a:gd name="connsiteY108" fmla="*/ 8405010 h 10754714"/>
                <a:gd name="connsiteX109" fmla="*/ 4720438 w 4980917"/>
                <a:gd name="connsiteY109" fmla="*/ 7442321 h 10754714"/>
                <a:gd name="connsiteX110" fmla="*/ 4705086 w 4980917"/>
                <a:gd name="connsiteY110" fmla="*/ 6839978 h 10754714"/>
                <a:gd name="connsiteX111" fmla="*/ 4633144 w 4980917"/>
                <a:gd name="connsiteY111" fmla="*/ 6291786 h 10754714"/>
                <a:gd name="connsiteX112" fmla="*/ 4509423 w 4980917"/>
                <a:gd name="connsiteY112" fmla="*/ 5707864 h 10754714"/>
                <a:gd name="connsiteX113" fmla="*/ 4468950 w 4980917"/>
                <a:gd name="connsiteY113" fmla="*/ 4447075 h 10754714"/>
                <a:gd name="connsiteX114" fmla="*/ 4486334 w 4980917"/>
                <a:gd name="connsiteY114" fmla="*/ 3700756 h 10754714"/>
                <a:gd name="connsiteX115" fmla="*/ 4249079 w 4980917"/>
                <a:gd name="connsiteY115" fmla="*/ 3250383 h 10754714"/>
                <a:gd name="connsiteX116" fmla="*/ 3999320 w 4980917"/>
                <a:gd name="connsiteY116" fmla="*/ 3044455 h 10754714"/>
                <a:gd name="connsiteX117" fmla="*/ 3678324 w 4980917"/>
                <a:gd name="connsiteY117" fmla="*/ 2912933 h 10754714"/>
                <a:gd name="connsiteX118" fmla="*/ 3402429 w 4980917"/>
                <a:gd name="connsiteY118" fmla="*/ 2746113 h 10754714"/>
                <a:gd name="connsiteX119" fmla="*/ 3024779 w 4980917"/>
                <a:gd name="connsiteY119" fmla="*/ 2528957 h 10754714"/>
                <a:gd name="connsiteX120" fmla="*/ 2932566 w 4980917"/>
                <a:gd name="connsiteY120" fmla="*/ 2231809 h 10754714"/>
                <a:gd name="connsiteX121" fmla="*/ 2940426 w 4980917"/>
                <a:gd name="connsiteY121" fmla="*/ 1958709 h 10754714"/>
                <a:gd name="connsiteX122" fmla="*/ 3087631 w 4980917"/>
                <a:gd name="connsiteY122" fmla="*/ 1962420 h 10754714"/>
                <a:gd name="connsiteX123" fmla="*/ 3308412 w 4980917"/>
                <a:gd name="connsiteY123" fmla="*/ 2007437 h 10754714"/>
                <a:gd name="connsiteX124" fmla="*/ 3380634 w 4980917"/>
                <a:gd name="connsiteY124" fmla="*/ 1815438 h 10754714"/>
                <a:gd name="connsiteX125" fmla="*/ 3432360 w 4980917"/>
                <a:gd name="connsiteY125" fmla="*/ 1750548 h 10754714"/>
                <a:gd name="connsiteX126" fmla="*/ 3485784 w 4980917"/>
                <a:gd name="connsiteY126" fmla="*/ 1690329 h 10754714"/>
                <a:gd name="connsiteX127" fmla="*/ 3439004 w 4980917"/>
                <a:gd name="connsiteY127" fmla="*/ 1631133 h 10754714"/>
                <a:gd name="connsiteX128" fmla="*/ 3365938 w 4980917"/>
                <a:gd name="connsiteY128" fmla="*/ 1619405 h 10754714"/>
                <a:gd name="connsiteX129" fmla="*/ 3477932 w 4980917"/>
                <a:gd name="connsiteY129" fmla="*/ 1610647 h 10754714"/>
                <a:gd name="connsiteX130" fmla="*/ 3518349 w 4980917"/>
                <a:gd name="connsiteY130" fmla="*/ 1565149 h 10754714"/>
                <a:gd name="connsiteX131" fmla="*/ 3503574 w 4980917"/>
                <a:gd name="connsiteY131" fmla="*/ 1494543 h 10754714"/>
                <a:gd name="connsiteX132" fmla="*/ 3500145 w 4980917"/>
                <a:gd name="connsiteY132" fmla="*/ 1378545 h 10754714"/>
                <a:gd name="connsiteX133" fmla="*/ 3603161 w 4980917"/>
                <a:gd name="connsiteY133" fmla="*/ 1363631 h 10754714"/>
                <a:gd name="connsiteX134" fmla="*/ 3675904 w 4980917"/>
                <a:gd name="connsiteY134" fmla="*/ 1325671 h 10754714"/>
                <a:gd name="connsiteX135" fmla="*/ 3712134 w 4980917"/>
                <a:gd name="connsiteY135" fmla="*/ 1250378 h 10754714"/>
                <a:gd name="connsiteX136" fmla="*/ 3641346 w 4980917"/>
                <a:gd name="connsiteY136" fmla="*/ 1169402 h 10754714"/>
                <a:gd name="connsiteX137" fmla="*/ 3571294 w 4980917"/>
                <a:gd name="connsiteY137" fmla="*/ 1072201 h 10754714"/>
                <a:gd name="connsiteX138" fmla="*/ 3497984 w 4980917"/>
                <a:gd name="connsiteY138" fmla="*/ 916919 h 10754714"/>
                <a:gd name="connsiteX139" fmla="*/ 3535692 w 4980917"/>
                <a:gd name="connsiteY139" fmla="*/ 753285 h 10754714"/>
                <a:gd name="connsiteX140" fmla="*/ 3540116 w 4980917"/>
                <a:gd name="connsiteY140" fmla="*/ 414462 h 10754714"/>
                <a:gd name="connsiteX141" fmla="*/ 3230480 w 4980917"/>
                <a:gd name="connsiteY141" fmla="*/ 125796 h 10754714"/>
                <a:gd name="connsiteX142" fmla="*/ 2731150 w 4980917"/>
                <a:gd name="connsiteY142" fmla="*/ 9659 h 10754714"/>
                <a:gd name="connsiteX143" fmla="*/ 2127852 w 4980917"/>
                <a:gd name="connsiteY143" fmla="*/ 37014 h 10754714"/>
                <a:gd name="connsiteX144" fmla="*/ 1776271 w 4980917"/>
                <a:gd name="connsiteY144" fmla="*/ 278126 h 10754714"/>
                <a:gd name="connsiteX145" fmla="*/ 1639257 w 4980917"/>
                <a:gd name="connsiteY145" fmla="*/ 602343 h 10754714"/>
                <a:gd name="connsiteX146" fmla="*/ 1628634 w 4980917"/>
                <a:gd name="connsiteY146" fmla="*/ 1121429 h 10754714"/>
                <a:gd name="connsiteX147" fmla="*/ 1852730 w 4980917"/>
                <a:gd name="connsiteY147" fmla="*/ 1530531 h 10754714"/>
                <a:gd name="connsiteX148" fmla="*/ 2061231 w 4980917"/>
                <a:gd name="connsiteY148" fmla="*/ 1763495 h 10754714"/>
                <a:gd name="connsiteX149" fmla="*/ 2082540 w 4980917"/>
                <a:gd name="connsiteY149" fmla="*/ 2078352 h 10754714"/>
                <a:gd name="connsiteX150" fmla="*/ 2004871 w 4980917"/>
                <a:gd name="connsiteY150" fmla="*/ 2423449 h 10754714"/>
                <a:gd name="connsiteX151" fmla="*/ 1562185 w 4980917"/>
                <a:gd name="connsiteY151" fmla="*/ 2723226 h 10754714"/>
                <a:gd name="connsiteX152" fmla="*/ 1139317 w 4980917"/>
                <a:gd name="connsiteY152" fmla="*/ 2931170 h 10754714"/>
                <a:gd name="connsiteX0" fmla="*/ 1139317 w 4980917"/>
                <a:gd name="connsiteY0" fmla="*/ 2931170 h 10754714"/>
                <a:gd name="connsiteX1" fmla="*/ 521192 w 4980917"/>
                <a:gd name="connsiteY1" fmla="*/ 3258731 h 10754714"/>
                <a:gd name="connsiteX2" fmla="*/ 332099 w 4980917"/>
                <a:gd name="connsiteY2" fmla="*/ 4073332 h 10754714"/>
                <a:gd name="connsiteX3" fmla="*/ 354011 w 4980917"/>
                <a:gd name="connsiteY3" fmla="*/ 5051233 h 10754714"/>
                <a:gd name="connsiteX4" fmla="*/ 305583 w 4980917"/>
                <a:gd name="connsiteY4" fmla="*/ 5637805 h 10754714"/>
                <a:gd name="connsiteX5" fmla="*/ 145298 w 4980917"/>
                <a:gd name="connsiteY5" fmla="*/ 6479982 h 10754714"/>
                <a:gd name="connsiteX6" fmla="*/ 95824 w 4980917"/>
                <a:gd name="connsiteY6" fmla="*/ 7343234 h 10754714"/>
                <a:gd name="connsiteX7" fmla="*/ 83682 w 4980917"/>
                <a:gd name="connsiteY7" fmla="*/ 7974605 h 10754714"/>
                <a:gd name="connsiteX8" fmla="*/ 51583 w 4980917"/>
                <a:gd name="connsiteY8" fmla="*/ 8241724 h 10754714"/>
                <a:gd name="connsiteX9" fmla="*/ 51583 w 4980917"/>
                <a:gd name="connsiteY9" fmla="*/ 8511634 h 10754714"/>
                <a:gd name="connsiteX10" fmla="*/ 158486 w 4980917"/>
                <a:gd name="connsiteY10" fmla="*/ 8665988 h 10754714"/>
                <a:gd name="connsiteX11" fmla="*/ 105733 w 4980917"/>
                <a:gd name="connsiteY11" fmla="*/ 8718741 h 10754714"/>
                <a:gd name="connsiteX12" fmla="*/ 211240 w 4980917"/>
                <a:gd name="connsiteY12" fmla="*/ 8859418 h 10754714"/>
                <a:gd name="connsiteX13" fmla="*/ 211240 w 4980917"/>
                <a:gd name="connsiteY13" fmla="*/ 8912172 h 10754714"/>
                <a:gd name="connsiteX14" fmla="*/ 158486 w 4980917"/>
                <a:gd name="connsiteY14" fmla="*/ 8982511 h 10754714"/>
                <a:gd name="connsiteX15" fmla="*/ 105733 w 4980917"/>
                <a:gd name="connsiteY15" fmla="*/ 9088018 h 10754714"/>
                <a:gd name="connsiteX16" fmla="*/ 52979 w 4980917"/>
                <a:gd name="connsiteY16" fmla="*/ 9422126 h 10754714"/>
                <a:gd name="connsiteX17" fmla="*/ 225 w 4980917"/>
                <a:gd name="connsiteY17" fmla="*/ 9685895 h 10754714"/>
                <a:gd name="connsiteX18" fmla="*/ 35394 w 4980917"/>
                <a:gd name="connsiteY18" fmla="*/ 9808988 h 10754714"/>
                <a:gd name="connsiteX19" fmla="*/ 70563 w 4980917"/>
                <a:gd name="connsiteY19" fmla="*/ 9967249 h 10754714"/>
                <a:gd name="connsiteX20" fmla="*/ 228825 w 4980917"/>
                <a:gd name="connsiteY20" fmla="*/ 10213434 h 10754714"/>
                <a:gd name="connsiteX21" fmla="*/ 422256 w 4980917"/>
                <a:gd name="connsiteY21" fmla="*/ 10389280 h 10754714"/>
                <a:gd name="connsiteX22" fmla="*/ 527763 w 4980917"/>
                <a:gd name="connsiteY22" fmla="*/ 10406864 h 10754714"/>
                <a:gd name="connsiteX23" fmla="*/ 562933 w 4980917"/>
                <a:gd name="connsiteY23" fmla="*/ 10389280 h 10754714"/>
                <a:gd name="connsiteX24" fmla="*/ 510179 w 4980917"/>
                <a:gd name="connsiteY24" fmla="*/ 10266188 h 10754714"/>
                <a:gd name="connsiteX25" fmla="*/ 457425 w 4980917"/>
                <a:gd name="connsiteY25" fmla="*/ 10195849 h 10754714"/>
                <a:gd name="connsiteX26" fmla="*/ 369502 w 4980917"/>
                <a:gd name="connsiteY26" fmla="*/ 10072757 h 10754714"/>
                <a:gd name="connsiteX27" fmla="*/ 351917 w 4980917"/>
                <a:gd name="connsiteY27" fmla="*/ 9756234 h 10754714"/>
                <a:gd name="connsiteX28" fmla="*/ 422256 w 4980917"/>
                <a:gd name="connsiteY28" fmla="*/ 9562803 h 10754714"/>
                <a:gd name="connsiteX29" fmla="*/ 422256 w 4980917"/>
                <a:gd name="connsiteY29" fmla="*/ 9527634 h 10754714"/>
                <a:gd name="connsiteX30" fmla="*/ 527763 w 4980917"/>
                <a:gd name="connsiteY30" fmla="*/ 9685895 h 10754714"/>
                <a:gd name="connsiteX31" fmla="*/ 510179 w 4980917"/>
                <a:gd name="connsiteY31" fmla="*/ 9844157 h 10754714"/>
                <a:gd name="connsiteX32" fmla="*/ 492594 w 4980917"/>
                <a:gd name="connsiteY32" fmla="*/ 10002418 h 10754714"/>
                <a:gd name="connsiteX33" fmla="*/ 492594 w 4980917"/>
                <a:gd name="connsiteY33" fmla="*/ 10072757 h 10754714"/>
                <a:gd name="connsiteX34" fmla="*/ 562933 w 4980917"/>
                <a:gd name="connsiteY34" fmla="*/ 10090341 h 10754714"/>
                <a:gd name="connsiteX35" fmla="*/ 615686 w 4980917"/>
                <a:gd name="connsiteY35" fmla="*/ 9844157 h 10754714"/>
                <a:gd name="connsiteX36" fmla="*/ 615686 w 4980917"/>
                <a:gd name="connsiteY36" fmla="*/ 9580388 h 10754714"/>
                <a:gd name="connsiteX37" fmla="*/ 562933 w 4980917"/>
                <a:gd name="connsiteY37" fmla="*/ 9228695 h 10754714"/>
                <a:gd name="connsiteX38" fmla="*/ 527763 w 4980917"/>
                <a:gd name="connsiteY38" fmla="*/ 9000095 h 10754714"/>
                <a:gd name="connsiteX39" fmla="*/ 562933 w 4980917"/>
                <a:gd name="connsiteY39" fmla="*/ 8490141 h 10754714"/>
                <a:gd name="connsiteX40" fmla="*/ 502642 w 4980917"/>
                <a:gd name="connsiteY40" fmla="*/ 8128400 h 10754714"/>
                <a:gd name="connsiteX41" fmla="*/ 974382 w 4980917"/>
                <a:gd name="connsiteY41" fmla="*/ 6406581 h 10754714"/>
                <a:gd name="connsiteX42" fmla="*/ 1067405 w 4980917"/>
                <a:gd name="connsiteY42" fmla="*/ 5523365 h 10754714"/>
                <a:gd name="connsiteX43" fmla="*/ 1093998 w 4980917"/>
                <a:gd name="connsiteY43" fmla="*/ 5025719 h 10754714"/>
                <a:gd name="connsiteX44" fmla="*/ 1130115 w 4980917"/>
                <a:gd name="connsiteY44" fmla="*/ 5097781 h 10754714"/>
                <a:gd name="connsiteX45" fmla="*/ 1207423 w 4980917"/>
                <a:gd name="connsiteY45" fmla="*/ 5550695 h 10754714"/>
                <a:gd name="connsiteX46" fmla="*/ 1325236 w 4980917"/>
                <a:gd name="connsiteY46" fmla="*/ 6216246 h 10754714"/>
                <a:gd name="connsiteX47" fmla="*/ 1193086 w 4980917"/>
                <a:gd name="connsiteY47" fmla="*/ 6648629 h 10754714"/>
                <a:gd name="connsiteX48" fmla="*/ 822515 w 4980917"/>
                <a:gd name="connsiteY48" fmla="*/ 7682873 h 10754714"/>
                <a:gd name="connsiteX49" fmla="*/ 698306 w 4980917"/>
                <a:gd name="connsiteY49" fmla="*/ 8704786 h 10754714"/>
                <a:gd name="connsiteX50" fmla="*/ 861871 w 4980917"/>
                <a:gd name="connsiteY50" fmla="*/ 9773818 h 10754714"/>
                <a:gd name="connsiteX51" fmla="*/ 1020133 w 4980917"/>
                <a:gd name="connsiteY51" fmla="*/ 10512372 h 10754714"/>
                <a:gd name="connsiteX52" fmla="*/ 1090471 w 4980917"/>
                <a:gd name="connsiteY52" fmla="*/ 10723388 h 10754714"/>
                <a:gd name="connsiteX53" fmla="*/ 1178394 w 4980917"/>
                <a:gd name="connsiteY53" fmla="*/ 10723388 h 10754714"/>
                <a:gd name="connsiteX54" fmla="*/ 1948698 w 4980917"/>
                <a:gd name="connsiteY54" fmla="*/ 10748788 h 10754714"/>
                <a:gd name="connsiteX55" fmla="*/ 2338979 w 4980917"/>
                <a:gd name="connsiteY55" fmla="*/ 10731203 h 10754714"/>
                <a:gd name="connsiteX56" fmla="*/ 2356563 w 4980917"/>
                <a:gd name="connsiteY56" fmla="*/ 9914495 h 10754714"/>
                <a:gd name="connsiteX57" fmla="*/ 2338979 w 4980917"/>
                <a:gd name="connsiteY57" fmla="*/ 9351788 h 10754714"/>
                <a:gd name="connsiteX58" fmla="*/ 2310160 w 4980917"/>
                <a:gd name="connsiteY58" fmla="*/ 8936107 h 10754714"/>
                <a:gd name="connsiteX59" fmla="*/ 2479656 w 4980917"/>
                <a:gd name="connsiteY59" fmla="*/ 8947341 h 10754714"/>
                <a:gd name="connsiteX60" fmla="*/ 2549994 w 4980917"/>
                <a:gd name="connsiteY60" fmla="*/ 8964926 h 10754714"/>
                <a:gd name="connsiteX61" fmla="*/ 2532410 w 4980917"/>
                <a:gd name="connsiteY61" fmla="*/ 9175941 h 10754714"/>
                <a:gd name="connsiteX62" fmla="*/ 2497240 w 4980917"/>
                <a:gd name="connsiteY62" fmla="*/ 9685895 h 10754714"/>
                <a:gd name="connsiteX63" fmla="*/ 2514825 w 4980917"/>
                <a:gd name="connsiteY63" fmla="*/ 10740972 h 10754714"/>
                <a:gd name="connsiteX64" fmla="*/ 2757590 w 4980917"/>
                <a:gd name="connsiteY64" fmla="*/ 10742438 h 10754714"/>
                <a:gd name="connsiteX65" fmla="*/ 3499563 w 4980917"/>
                <a:gd name="connsiteY65" fmla="*/ 10740972 h 10754714"/>
                <a:gd name="connsiteX66" fmla="*/ 3820483 w 4980917"/>
                <a:gd name="connsiteY66" fmla="*/ 10724853 h 10754714"/>
                <a:gd name="connsiteX67" fmla="*/ 3863467 w 4980917"/>
                <a:gd name="connsiteY67" fmla="*/ 10651095 h 10754714"/>
                <a:gd name="connsiteX68" fmla="*/ 3914756 w 4980917"/>
                <a:gd name="connsiteY68" fmla="*/ 10276934 h 10754714"/>
                <a:gd name="connsiteX69" fmla="*/ 4117956 w 4980917"/>
                <a:gd name="connsiteY69" fmla="*/ 9082645 h 10754714"/>
                <a:gd name="connsiteX70" fmla="*/ 4170011 w 4980917"/>
                <a:gd name="connsiteY70" fmla="*/ 8647566 h 10754714"/>
                <a:gd name="connsiteX71" fmla="*/ 4161486 w 4980917"/>
                <a:gd name="connsiteY71" fmla="*/ 7988815 h 10754714"/>
                <a:gd name="connsiteX72" fmla="*/ 4048340 w 4980917"/>
                <a:gd name="connsiteY72" fmla="*/ 7278630 h 10754714"/>
                <a:gd name="connsiteX73" fmla="*/ 3752447 w 4980917"/>
                <a:gd name="connsiteY73" fmla="*/ 6620032 h 10754714"/>
                <a:gd name="connsiteX74" fmla="*/ 3576297 w 4980917"/>
                <a:gd name="connsiteY74" fmla="*/ 6197379 h 10754714"/>
                <a:gd name="connsiteX75" fmla="*/ 3622656 w 4980917"/>
                <a:gd name="connsiteY75" fmla="*/ 5799695 h 10754714"/>
                <a:gd name="connsiteX76" fmla="*/ 3692994 w 4980917"/>
                <a:gd name="connsiteY76" fmla="*/ 5307326 h 10754714"/>
                <a:gd name="connsiteX77" fmla="*/ 3710579 w 4980917"/>
                <a:gd name="connsiteY77" fmla="*/ 5025972 h 10754714"/>
                <a:gd name="connsiteX78" fmla="*/ 3734304 w 4980917"/>
                <a:gd name="connsiteY78" fmla="*/ 5274111 h 10754714"/>
                <a:gd name="connsiteX79" fmla="*/ 3766752 w 4980917"/>
                <a:gd name="connsiteY79" fmla="*/ 5969680 h 10754714"/>
                <a:gd name="connsiteX80" fmla="*/ 3779452 w 4980917"/>
                <a:gd name="connsiteY80" fmla="*/ 6297438 h 10754714"/>
                <a:gd name="connsiteX81" fmla="*/ 3921594 w 4980917"/>
                <a:gd name="connsiteY81" fmla="*/ 6889941 h 10754714"/>
                <a:gd name="connsiteX82" fmla="*/ 4079856 w 4980917"/>
                <a:gd name="connsiteY82" fmla="*/ 7452649 h 10754714"/>
                <a:gd name="connsiteX83" fmla="*/ 4417591 w 4980917"/>
                <a:gd name="connsiteY83" fmla="*/ 8224698 h 10754714"/>
                <a:gd name="connsiteX84" fmla="*/ 4337935 w 4980917"/>
                <a:gd name="connsiteY84" fmla="*/ 8527032 h 10754714"/>
                <a:gd name="connsiteX85" fmla="*/ 4270177 w 4980917"/>
                <a:gd name="connsiteY85" fmla="*/ 8711945 h 10754714"/>
                <a:gd name="connsiteX86" fmla="*/ 4262676 w 4980917"/>
                <a:gd name="connsiteY86" fmla="*/ 8835424 h 10754714"/>
                <a:gd name="connsiteX87" fmla="*/ 4285709 w 4980917"/>
                <a:gd name="connsiteY87" fmla="*/ 8999839 h 10754714"/>
                <a:gd name="connsiteX88" fmla="*/ 4275630 w 4980917"/>
                <a:gd name="connsiteY88" fmla="*/ 9161008 h 10754714"/>
                <a:gd name="connsiteX89" fmla="*/ 4260150 w 4980917"/>
                <a:gd name="connsiteY89" fmla="*/ 9258595 h 10754714"/>
                <a:gd name="connsiteX90" fmla="*/ 4315050 w 4980917"/>
                <a:gd name="connsiteY90" fmla="*/ 9296877 h 10754714"/>
                <a:gd name="connsiteX91" fmla="*/ 4370955 w 4980917"/>
                <a:gd name="connsiteY91" fmla="*/ 9254814 h 10754714"/>
                <a:gd name="connsiteX92" fmla="*/ 4421731 w 4980917"/>
                <a:gd name="connsiteY92" fmla="*/ 9156124 h 10754714"/>
                <a:gd name="connsiteX93" fmla="*/ 4432268 w 4980917"/>
                <a:gd name="connsiteY93" fmla="*/ 9009063 h 10754714"/>
                <a:gd name="connsiteX94" fmla="*/ 4472430 w 4980917"/>
                <a:gd name="connsiteY94" fmla="*/ 8881777 h 10754714"/>
                <a:gd name="connsiteX95" fmla="*/ 4568712 w 4980917"/>
                <a:gd name="connsiteY95" fmla="*/ 8803648 h 10754714"/>
                <a:gd name="connsiteX96" fmla="*/ 4721812 w 4980917"/>
                <a:gd name="connsiteY96" fmla="*/ 8944534 h 10754714"/>
                <a:gd name="connsiteX97" fmla="*/ 4729049 w 4980917"/>
                <a:gd name="connsiteY97" fmla="*/ 9142266 h 10754714"/>
                <a:gd name="connsiteX98" fmla="*/ 4649027 w 4980917"/>
                <a:gd name="connsiteY98" fmla="*/ 9309649 h 10754714"/>
                <a:gd name="connsiteX99" fmla="*/ 4560793 w 4980917"/>
                <a:gd name="connsiteY99" fmla="*/ 9458822 h 10754714"/>
                <a:gd name="connsiteX100" fmla="*/ 4489038 w 4980917"/>
                <a:gd name="connsiteY100" fmla="*/ 9577347 h 10754714"/>
                <a:gd name="connsiteX101" fmla="*/ 4603329 w 4980917"/>
                <a:gd name="connsiteY101" fmla="*/ 9586989 h 10754714"/>
                <a:gd name="connsiteX102" fmla="*/ 4699122 w 4980917"/>
                <a:gd name="connsiteY102" fmla="*/ 9510952 h 10754714"/>
                <a:gd name="connsiteX103" fmla="*/ 4826771 w 4980917"/>
                <a:gd name="connsiteY103" fmla="*/ 9384704 h 10754714"/>
                <a:gd name="connsiteX104" fmla="*/ 4959561 w 4980917"/>
                <a:gd name="connsiteY104" fmla="*/ 9172350 h 10754714"/>
                <a:gd name="connsiteX105" fmla="*/ 4980071 w 4980917"/>
                <a:gd name="connsiteY105" fmla="*/ 8971549 h 10754714"/>
                <a:gd name="connsiteX106" fmla="*/ 4953488 w 4980917"/>
                <a:gd name="connsiteY106" fmla="*/ 8787763 h 10754714"/>
                <a:gd name="connsiteX107" fmla="*/ 4824201 w 4980917"/>
                <a:gd name="connsiteY107" fmla="*/ 8405010 h 10754714"/>
                <a:gd name="connsiteX108" fmla="*/ 4720438 w 4980917"/>
                <a:gd name="connsiteY108" fmla="*/ 7442321 h 10754714"/>
                <a:gd name="connsiteX109" fmla="*/ 4705086 w 4980917"/>
                <a:gd name="connsiteY109" fmla="*/ 6839978 h 10754714"/>
                <a:gd name="connsiteX110" fmla="*/ 4633144 w 4980917"/>
                <a:gd name="connsiteY110" fmla="*/ 6291786 h 10754714"/>
                <a:gd name="connsiteX111" fmla="*/ 4509423 w 4980917"/>
                <a:gd name="connsiteY111" fmla="*/ 5707864 h 10754714"/>
                <a:gd name="connsiteX112" fmla="*/ 4468950 w 4980917"/>
                <a:gd name="connsiteY112" fmla="*/ 4447075 h 10754714"/>
                <a:gd name="connsiteX113" fmla="*/ 4486334 w 4980917"/>
                <a:gd name="connsiteY113" fmla="*/ 3700756 h 10754714"/>
                <a:gd name="connsiteX114" fmla="*/ 4249079 w 4980917"/>
                <a:gd name="connsiteY114" fmla="*/ 3250383 h 10754714"/>
                <a:gd name="connsiteX115" fmla="*/ 3999320 w 4980917"/>
                <a:gd name="connsiteY115" fmla="*/ 3044455 h 10754714"/>
                <a:gd name="connsiteX116" fmla="*/ 3678324 w 4980917"/>
                <a:gd name="connsiteY116" fmla="*/ 2912933 h 10754714"/>
                <a:gd name="connsiteX117" fmla="*/ 3402429 w 4980917"/>
                <a:gd name="connsiteY117" fmla="*/ 2746113 h 10754714"/>
                <a:gd name="connsiteX118" fmla="*/ 3024779 w 4980917"/>
                <a:gd name="connsiteY118" fmla="*/ 2528957 h 10754714"/>
                <a:gd name="connsiteX119" fmla="*/ 2932566 w 4980917"/>
                <a:gd name="connsiteY119" fmla="*/ 2231809 h 10754714"/>
                <a:gd name="connsiteX120" fmla="*/ 2940426 w 4980917"/>
                <a:gd name="connsiteY120" fmla="*/ 1958709 h 10754714"/>
                <a:gd name="connsiteX121" fmla="*/ 3087631 w 4980917"/>
                <a:gd name="connsiteY121" fmla="*/ 1962420 h 10754714"/>
                <a:gd name="connsiteX122" fmla="*/ 3308412 w 4980917"/>
                <a:gd name="connsiteY122" fmla="*/ 2007437 h 10754714"/>
                <a:gd name="connsiteX123" fmla="*/ 3380634 w 4980917"/>
                <a:gd name="connsiteY123" fmla="*/ 1815438 h 10754714"/>
                <a:gd name="connsiteX124" fmla="*/ 3432360 w 4980917"/>
                <a:gd name="connsiteY124" fmla="*/ 1750548 h 10754714"/>
                <a:gd name="connsiteX125" fmla="*/ 3485784 w 4980917"/>
                <a:gd name="connsiteY125" fmla="*/ 1690329 h 10754714"/>
                <a:gd name="connsiteX126" fmla="*/ 3439004 w 4980917"/>
                <a:gd name="connsiteY126" fmla="*/ 1631133 h 10754714"/>
                <a:gd name="connsiteX127" fmla="*/ 3365938 w 4980917"/>
                <a:gd name="connsiteY127" fmla="*/ 1619405 h 10754714"/>
                <a:gd name="connsiteX128" fmla="*/ 3477932 w 4980917"/>
                <a:gd name="connsiteY128" fmla="*/ 1610647 h 10754714"/>
                <a:gd name="connsiteX129" fmla="*/ 3518349 w 4980917"/>
                <a:gd name="connsiteY129" fmla="*/ 1565149 h 10754714"/>
                <a:gd name="connsiteX130" fmla="*/ 3503574 w 4980917"/>
                <a:gd name="connsiteY130" fmla="*/ 1494543 h 10754714"/>
                <a:gd name="connsiteX131" fmla="*/ 3500145 w 4980917"/>
                <a:gd name="connsiteY131" fmla="*/ 1378545 h 10754714"/>
                <a:gd name="connsiteX132" fmla="*/ 3603161 w 4980917"/>
                <a:gd name="connsiteY132" fmla="*/ 1363631 h 10754714"/>
                <a:gd name="connsiteX133" fmla="*/ 3675904 w 4980917"/>
                <a:gd name="connsiteY133" fmla="*/ 1325671 h 10754714"/>
                <a:gd name="connsiteX134" fmla="*/ 3712134 w 4980917"/>
                <a:gd name="connsiteY134" fmla="*/ 1250378 h 10754714"/>
                <a:gd name="connsiteX135" fmla="*/ 3641346 w 4980917"/>
                <a:gd name="connsiteY135" fmla="*/ 1169402 h 10754714"/>
                <a:gd name="connsiteX136" fmla="*/ 3571294 w 4980917"/>
                <a:gd name="connsiteY136" fmla="*/ 1072201 h 10754714"/>
                <a:gd name="connsiteX137" fmla="*/ 3497984 w 4980917"/>
                <a:gd name="connsiteY137" fmla="*/ 916919 h 10754714"/>
                <a:gd name="connsiteX138" fmla="*/ 3535692 w 4980917"/>
                <a:gd name="connsiteY138" fmla="*/ 753285 h 10754714"/>
                <a:gd name="connsiteX139" fmla="*/ 3540116 w 4980917"/>
                <a:gd name="connsiteY139" fmla="*/ 414462 h 10754714"/>
                <a:gd name="connsiteX140" fmla="*/ 3230480 w 4980917"/>
                <a:gd name="connsiteY140" fmla="*/ 125796 h 10754714"/>
                <a:gd name="connsiteX141" fmla="*/ 2731150 w 4980917"/>
                <a:gd name="connsiteY141" fmla="*/ 9659 h 10754714"/>
                <a:gd name="connsiteX142" fmla="*/ 2127852 w 4980917"/>
                <a:gd name="connsiteY142" fmla="*/ 37014 h 10754714"/>
                <a:gd name="connsiteX143" fmla="*/ 1776271 w 4980917"/>
                <a:gd name="connsiteY143" fmla="*/ 278126 h 10754714"/>
                <a:gd name="connsiteX144" fmla="*/ 1639257 w 4980917"/>
                <a:gd name="connsiteY144" fmla="*/ 602343 h 10754714"/>
                <a:gd name="connsiteX145" fmla="*/ 1628634 w 4980917"/>
                <a:gd name="connsiteY145" fmla="*/ 1121429 h 10754714"/>
                <a:gd name="connsiteX146" fmla="*/ 1852730 w 4980917"/>
                <a:gd name="connsiteY146" fmla="*/ 1530531 h 10754714"/>
                <a:gd name="connsiteX147" fmla="*/ 2061231 w 4980917"/>
                <a:gd name="connsiteY147" fmla="*/ 1763495 h 10754714"/>
                <a:gd name="connsiteX148" fmla="*/ 2082540 w 4980917"/>
                <a:gd name="connsiteY148" fmla="*/ 2078352 h 10754714"/>
                <a:gd name="connsiteX149" fmla="*/ 2004871 w 4980917"/>
                <a:gd name="connsiteY149" fmla="*/ 2423449 h 10754714"/>
                <a:gd name="connsiteX150" fmla="*/ 1562185 w 4980917"/>
                <a:gd name="connsiteY150" fmla="*/ 2723226 h 10754714"/>
                <a:gd name="connsiteX151" fmla="*/ 1139317 w 4980917"/>
                <a:gd name="connsiteY151" fmla="*/ 2931170 h 10754714"/>
                <a:gd name="connsiteX0" fmla="*/ 1139317 w 4980917"/>
                <a:gd name="connsiteY0" fmla="*/ 2931170 h 10754714"/>
                <a:gd name="connsiteX1" fmla="*/ 521192 w 4980917"/>
                <a:gd name="connsiteY1" fmla="*/ 3258731 h 10754714"/>
                <a:gd name="connsiteX2" fmla="*/ 332099 w 4980917"/>
                <a:gd name="connsiteY2" fmla="*/ 4073332 h 10754714"/>
                <a:gd name="connsiteX3" fmla="*/ 354011 w 4980917"/>
                <a:gd name="connsiteY3" fmla="*/ 5051233 h 10754714"/>
                <a:gd name="connsiteX4" fmla="*/ 305583 w 4980917"/>
                <a:gd name="connsiteY4" fmla="*/ 5637805 h 10754714"/>
                <a:gd name="connsiteX5" fmla="*/ 145298 w 4980917"/>
                <a:gd name="connsiteY5" fmla="*/ 6479982 h 10754714"/>
                <a:gd name="connsiteX6" fmla="*/ 95824 w 4980917"/>
                <a:gd name="connsiteY6" fmla="*/ 7343234 h 10754714"/>
                <a:gd name="connsiteX7" fmla="*/ 83682 w 4980917"/>
                <a:gd name="connsiteY7" fmla="*/ 7974605 h 10754714"/>
                <a:gd name="connsiteX8" fmla="*/ 51583 w 4980917"/>
                <a:gd name="connsiteY8" fmla="*/ 8241724 h 10754714"/>
                <a:gd name="connsiteX9" fmla="*/ 51583 w 4980917"/>
                <a:gd name="connsiteY9" fmla="*/ 8511634 h 10754714"/>
                <a:gd name="connsiteX10" fmla="*/ 158486 w 4980917"/>
                <a:gd name="connsiteY10" fmla="*/ 8665988 h 10754714"/>
                <a:gd name="connsiteX11" fmla="*/ 105733 w 4980917"/>
                <a:gd name="connsiteY11" fmla="*/ 8718741 h 10754714"/>
                <a:gd name="connsiteX12" fmla="*/ 211240 w 4980917"/>
                <a:gd name="connsiteY12" fmla="*/ 8859418 h 10754714"/>
                <a:gd name="connsiteX13" fmla="*/ 158486 w 4980917"/>
                <a:gd name="connsiteY13" fmla="*/ 8982511 h 10754714"/>
                <a:gd name="connsiteX14" fmla="*/ 105733 w 4980917"/>
                <a:gd name="connsiteY14" fmla="*/ 9088018 h 10754714"/>
                <a:gd name="connsiteX15" fmla="*/ 52979 w 4980917"/>
                <a:gd name="connsiteY15" fmla="*/ 9422126 h 10754714"/>
                <a:gd name="connsiteX16" fmla="*/ 225 w 4980917"/>
                <a:gd name="connsiteY16" fmla="*/ 9685895 h 10754714"/>
                <a:gd name="connsiteX17" fmla="*/ 35394 w 4980917"/>
                <a:gd name="connsiteY17" fmla="*/ 9808988 h 10754714"/>
                <a:gd name="connsiteX18" fmla="*/ 70563 w 4980917"/>
                <a:gd name="connsiteY18" fmla="*/ 9967249 h 10754714"/>
                <a:gd name="connsiteX19" fmla="*/ 228825 w 4980917"/>
                <a:gd name="connsiteY19" fmla="*/ 10213434 h 10754714"/>
                <a:gd name="connsiteX20" fmla="*/ 422256 w 4980917"/>
                <a:gd name="connsiteY20" fmla="*/ 10389280 h 10754714"/>
                <a:gd name="connsiteX21" fmla="*/ 527763 w 4980917"/>
                <a:gd name="connsiteY21" fmla="*/ 10406864 h 10754714"/>
                <a:gd name="connsiteX22" fmla="*/ 562933 w 4980917"/>
                <a:gd name="connsiteY22" fmla="*/ 10389280 h 10754714"/>
                <a:gd name="connsiteX23" fmla="*/ 510179 w 4980917"/>
                <a:gd name="connsiteY23" fmla="*/ 10266188 h 10754714"/>
                <a:gd name="connsiteX24" fmla="*/ 457425 w 4980917"/>
                <a:gd name="connsiteY24" fmla="*/ 10195849 h 10754714"/>
                <a:gd name="connsiteX25" fmla="*/ 369502 w 4980917"/>
                <a:gd name="connsiteY25" fmla="*/ 10072757 h 10754714"/>
                <a:gd name="connsiteX26" fmla="*/ 351917 w 4980917"/>
                <a:gd name="connsiteY26" fmla="*/ 9756234 h 10754714"/>
                <a:gd name="connsiteX27" fmla="*/ 422256 w 4980917"/>
                <a:gd name="connsiteY27" fmla="*/ 9562803 h 10754714"/>
                <a:gd name="connsiteX28" fmla="*/ 422256 w 4980917"/>
                <a:gd name="connsiteY28" fmla="*/ 9527634 h 10754714"/>
                <a:gd name="connsiteX29" fmla="*/ 527763 w 4980917"/>
                <a:gd name="connsiteY29" fmla="*/ 9685895 h 10754714"/>
                <a:gd name="connsiteX30" fmla="*/ 510179 w 4980917"/>
                <a:gd name="connsiteY30" fmla="*/ 9844157 h 10754714"/>
                <a:gd name="connsiteX31" fmla="*/ 492594 w 4980917"/>
                <a:gd name="connsiteY31" fmla="*/ 10002418 h 10754714"/>
                <a:gd name="connsiteX32" fmla="*/ 492594 w 4980917"/>
                <a:gd name="connsiteY32" fmla="*/ 10072757 h 10754714"/>
                <a:gd name="connsiteX33" fmla="*/ 562933 w 4980917"/>
                <a:gd name="connsiteY33" fmla="*/ 10090341 h 10754714"/>
                <a:gd name="connsiteX34" fmla="*/ 615686 w 4980917"/>
                <a:gd name="connsiteY34" fmla="*/ 9844157 h 10754714"/>
                <a:gd name="connsiteX35" fmla="*/ 615686 w 4980917"/>
                <a:gd name="connsiteY35" fmla="*/ 9580388 h 10754714"/>
                <a:gd name="connsiteX36" fmla="*/ 562933 w 4980917"/>
                <a:gd name="connsiteY36" fmla="*/ 9228695 h 10754714"/>
                <a:gd name="connsiteX37" fmla="*/ 527763 w 4980917"/>
                <a:gd name="connsiteY37" fmla="*/ 9000095 h 10754714"/>
                <a:gd name="connsiteX38" fmla="*/ 562933 w 4980917"/>
                <a:gd name="connsiteY38" fmla="*/ 8490141 h 10754714"/>
                <a:gd name="connsiteX39" fmla="*/ 502642 w 4980917"/>
                <a:gd name="connsiteY39" fmla="*/ 8128400 h 10754714"/>
                <a:gd name="connsiteX40" fmla="*/ 974382 w 4980917"/>
                <a:gd name="connsiteY40" fmla="*/ 6406581 h 10754714"/>
                <a:gd name="connsiteX41" fmla="*/ 1067405 w 4980917"/>
                <a:gd name="connsiteY41" fmla="*/ 5523365 h 10754714"/>
                <a:gd name="connsiteX42" fmla="*/ 1093998 w 4980917"/>
                <a:gd name="connsiteY42" fmla="*/ 5025719 h 10754714"/>
                <a:gd name="connsiteX43" fmla="*/ 1130115 w 4980917"/>
                <a:gd name="connsiteY43" fmla="*/ 5097781 h 10754714"/>
                <a:gd name="connsiteX44" fmla="*/ 1207423 w 4980917"/>
                <a:gd name="connsiteY44" fmla="*/ 5550695 h 10754714"/>
                <a:gd name="connsiteX45" fmla="*/ 1325236 w 4980917"/>
                <a:gd name="connsiteY45" fmla="*/ 6216246 h 10754714"/>
                <a:gd name="connsiteX46" fmla="*/ 1193086 w 4980917"/>
                <a:gd name="connsiteY46" fmla="*/ 6648629 h 10754714"/>
                <a:gd name="connsiteX47" fmla="*/ 822515 w 4980917"/>
                <a:gd name="connsiteY47" fmla="*/ 7682873 h 10754714"/>
                <a:gd name="connsiteX48" fmla="*/ 698306 w 4980917"/>
                <a:gd name="connsiteY48" fmla="*/ 8704786 h 10754714"/>
                <a:gd name="connsiteX49" fmla="*/ 861871 w 4980917"/>
                <a:gd name="connsiteY49" fmla="*/ 9773818 h 10754714"/>
                <a:gd name="connsiteX50" fmla="*/ 1020133 w 4980917"/>
                <a:gd name="connsiteY50" fmla="*/ 10512372 h 10754714"/>
                <a:gd name="connsiteX51" fmla="*/ 1090471 w 4980917"/>
                <a:gd name="connsiteY51" fmla="*/ 10723388 h 10754714"/>
                <a:gd name="connsiteX52" fmla="*/ 1178394 w 4980917"/>
                <a:gd name="connsiteY52" fmla="*/ 10723388 h 10754714"/>
                <a:gd name="connsiteX53" fmla="*/ 1948698 w 4980917"/>
                <a:gd name="connsiteY53" fmla="*/ 10748788 h 10754714"/>
                <a:gd name="connsiteX54" fmla="*/ 2338979 w 4980917"/>
                <a:gd name="connsiteY54" fmla="*/ 10731203 h 10754714"/>
                <a:gd name="connsiteX55" fmla="*/ 2356563 w 4980917"/>
                <a:gd name="connsiteY55" fmla="*/ 9914495 h 10754714"/>
                <a:gd name="connsiteX56" fmla="*/ 2338979 w 4980917"/>
                <a:gd name="connsiteY56" fmla="*/ 9351788 h 10754714"/>
                <a:gd name="connsiteX57" fmla="*/ 2310160 w 4980917"/>
                <a:gd name="connsiteY57" fmla="*/ 8936107 h 10754714"/>
                <a:gd name="connsiteX58" fmla="*/ 2479656 w 4980917"/>
                <a:gd name="connsiteY58" fmla="*/ 8947341 h 10754714"/>
                <a:gd name="connsiteX59" fmla="*/ 2549994 w 4980917"/>
                <a:gd name="connsiteY59" fmla="*/ 8964926 h 10754714"/>
                <a:gd name="connsiteX60" fmla="*/ 2532410 w 4980917"/>
                <a:gd name="connsiteY60" fmla="*/ 9175941 h 10754714"/>
                <a:gd name="connsiteX61" fmla="*/ 2497240 w 4980917"/>
                <a:gd name="connsiteY61" fmla="*/ 9685895 h 10754714"/>
                <a:gd name="connsiteX62" fmla="*/ 2514825 w 4980917"/>
                <a:gd name="connsiteY62" fmla="*/ 10740972 h 10754714"/>
                <a:gd name="connsiteX63" fmla="*/ 2757590 w 4980917"/>
                <a:gd name="connsiteY63" fmla="*/ 10742438 h 10754714"/>
                <a:gd name="connsiteX64" fmla="*/ 3499563 w 4980917"/>
                <a:gd name="connsiteY64" fmla="*/ 10740972 h 10754714"/>
                <a:gd name="connsiteX65" fmla="*/ 3820483 w 4980917"/>
                <a:gd name="connsiteY65" fmla="*/ 10724853 h 10754714"/>
                <a:gd name="connsiteX66" fmla="*/ 3863467 w 4980917"/>
                <a:gd name="connsiteY66" fmla="*/ 10651095 h 10754714"/>
                <a:gd name="connsiteX67" fmla="*/ 3914756 w 4980917"/>
                <a:gd name="connsiteY67" fmla="*/ 10276934 h 10754714"/>
                <a:gd name="connsiteX68" fmla="*/ 4117956 w 4980917"/>
                <a:gd name="connsiteY68" fmla="*/ 9082645 h 10754714"/>
                <a:gd name="connsiteX69" fmla="*/ 4170011 w 4980917"/>
                <a:gd name="connsiteY69" fmla="*/ 8647566 h 10754714"/>
                <a:gd name="connsiteX70" fmla="*/ 4161486 w 4980917"/>
                <a:gd name="connsiteY70" fmla="*/ 7988815 h 10754714"/>
                <a:gd name="connsiteX71" fmla="*/ 4048340 w 4980917"/>
                <a:gd name="connsiteY71" fmla="*/ 7278630 h 10754714"/>
                <a:gd name="connsiteX72" fmla="*/ 3752447 w 4980917"/>
                <a:gd name="connsiteY72" fmla="*/ 6620032 h 10754714"/>
                <a:gd name="connsiteX73" fmla="*/ 3576297 w 4980917"/>
                <a:gd name="connsiteY73" fmla="*/ 6197379 h 10754714"/>
                <a:gd name="connsiteX74" fmla="*/ 3622656 w 4980917"/>
                <a:gd name="connsiteY74" fmla="*/ 5799695 h 10754714"/>
                <a:gd name="connsiteX75" fmla="*/ 3692994 w 4980917"/>
                <a:gd name="connsiteY75" fmla="*/ 5307326 h 10754714"/>
                <a:gd name="connsiteX76" fmla="*/ 3710579 w 4980917"/>
                <a:gd name="connsiteY76" fmla="*/ 5025972 h 10754714"/>
                <a:gd name="connsiteX77" fmla="*/ 3734304 w 4980917"/>
                <a:gd name="connsiteY77" fmla="*/ 5274111 h 10754714"/>
                <a:gd name="connsiteX78" fmla="*/ 3766752 w 4980917"/>
                <a:gd name="connsiteY78" fmla="*/ 5969680 h 10754714"/>
                <a:gd name="connsiteX79" fmla="*/ 3779452 w 4980917"/>
                <a:gd name="connsiteY79" fmla="*/ 6297438 h 10754714"/>
                <a:gd name="connsiteX80" fmla="*/ 3921594 w 4980917"/>
                <a:gd name="connsiteY80" fmla="*/ 6889941 h 10754714"/>
                <a:gd name="connsiteX81" fmla="*/ 4079856 w 4980917"/>
                <a:gd name="connsiteY81" fmla="*/ 7452649 h 10754714"/>
                <a:gd name="connsiteX82" fmla="*/ 4417591 w 4980917"/>
                <a:gd name="connsiteY82" fmla="*/ 8224698 h 10754714"/>
                <a:gd name="connsiteX83" fmla="*/ 4337935 w 4980917"/>
                <a:gd name="connsiteY83" fmla="*/ 8527032 h 10754714"/>
                <a:gd name="connsiteX84" fmla="*/ 4270177 w 4980917"/>
                <a:gd name="connsiteY84" fmla="*/ 8711945 h 10754714"/>
                <a:gd name="connsiteX85" fmla="*/ 4262676 w 4980917"/>
                <a:gd name="connsiteY85" fmla="*/ 8835424 h 10754714"/>
                <a:gd name="connsiteX86" fmla="*/ 4285709 w 4980917"/>
                <a:gd name="connsiteY86" fmla="*/ 8999839 h 10754714"/>
                <a:gd name="connsiteX87" fmla="*/ 4275630 w 4980917"/>
                <a:gd name="connsiteY87" fmla="*/ 9161008 h 10754714"/>
                <a:gd name="connsiteX88" fmla="*/ 4260150 w 4980917"/>
                <a:gd name="connsiteY88" fmla="*/ 9258595 h 10754714"/>
                <a:gd name="connsiteX89" fmla="*/ 4315050 w 4980917"/>
                <a:gd name="connsiteY89" fmla="*/ 9296877 h 10754714"/>
                <a:gd name="connsiteX90" fmla="*/ 4370955 w 4980917"/>
                <a:gd name="connsiteY90" fmla="*/ 9254814 h 10754714"/>
                <a:gd name="connsiteX91" fmla="*/ 4421731 w 4980917"/>
                <a:gd name="connsiteY91" fmla="*/ 9156124 h 10754714"/>
                <a:gd name="connsiteX92" fmla="*/ 4432268 w 4980917"/>
                <a:gd name="connsiteY92" fmla="*/ 9009063 h 10754714"/>
                <a:gd name="connsiteX93" fmla="*/ 4472430 w 4980917"/>
                <a:gd name="connsiteY93" fmla="*/ 8881777 h 10754714"/>
                <a:gd name="connsiteX94" fmla="*/ 4568712 w 4980917"/>
                <a:gd name="connsiteY94" fmla="*/ 8803648 h 10754714"/>
                <a:gd name="connsiteX95" fmla="*/ 4721812 w 4980917"/>
                <a:gd name="connsiteY95" fmla="*/ 8944534 h 10754714"/>
                <a:gd name="connsiteX96" fmla="*/ 4729049 w 4980917"/>
                <a:gd name="connsiteY96" fmla="*/ 9142266 h 10754714"/>
                <a:gd name="connsiteX97" fmla="*/ 4649027 w 4980917"/>
                <a:gd name="connsiteY97" fmla="*/ 9309649 h 10754714"/>
                <a:gd name="connsiteX98" fmla="*/ 4560793 w 4980917"/>
                <a:gd name="connsiteY98" fmla="*/ 9458822 h 10754714"/>
                <a:gd name="connsiteX99" fmla="*/ 4489038 w 4980917"/>
                <a:gd name="connsiteY99" fmla="*/ 9577347 h 10754714"/>
                <a:gd name="connsiteX100" fmla="*/ 4603329 w 4980917"/>
                <a:gd name="connsiteY100" fmla="*/ 9586989 h 10754714"/>
                <a:gd name="connsiteX101" fmla="*/ 4699122 w 4980917"/>
                <a:gd name="connsiteY101" fmla="*/ 9510952 h 10754714"/>
                <a:gd name="connsiteX102" fmla="*/ 4826771 w 4980917"/>
                <a:gd name="connsiteY102" fmla="*/ 9384704 h 10754714"/>
                <a:gd name="connsiteX103" fmla="*/ 4959561 w 4980917"/>
                <a:gd name="connsiteY103" fmla="*/ 9172350 h 10754714"/>
                <a:gd name="connsiteX104" fmla="*/ 4980071 w 4980917"/>
                <a:gd name="connsiteY104" fmla="*/ 8971549 h 10754714"/>
                <a:gd name="connsiteX105" fmla="*/ 4953488 w 4980917"/>
                <a:gd name="connsiteY105" fmla="*/ 8787763 h 10754714"/>
                <a:gd name="connsiteX106" fmla="*/ 4824201 w 4980917"/>
                <a:gd name="connsiteY106" fmla="*/ 8405010 h 10754714"/>
                <a:gd name="connsiteX107" fmla="*/ 4720438 w 4980917"/>
                <a:gd name="connsiteY107" fmla="*/ 7442321 h 10754714"/>
                <a:gd name="connsiteX108" fmla="*/ 4705086 w 4980917"/>
                <a:gd name="connsiteY108" fmla="*/ 6839978 h 10754714"/>
                <a:gd name="connsiteX109" fmla="*/ 4633144 w 4980917"/>
                <a:gd name="connsiteY109" fmla="*/ 6291786 h 10754714"/>
                <a:gd name="connsiteX110" fmla="*/ 4509423 w 4980917"/>
                <a:gd name="connsiteY110" fmla="*/ 5707864 h 10754714"/>
                <a:gd name="connsiteX111" fmla="*/ 4468950 w 4980917"/>
                <a:gd name="connsiteY111" fmla="*/ 4447075 h 10754714"/>
                <a:gd name="connsiteX112" fmla="*/ 4486334 w 4980917"/>
                <a:gd name="connsiteY112" fmla="*/ 3700756 h 10754714"/>
                <a:gd name="connsiteX113" fmla="*/ 4249079 w 4980917"/>
                <a:gd name="connsiteY113" fmla="*/ 3250383 h 10754714"/>
                <a:gd name="connsiteX114" fmla="*/ 3999320 w 4980917"/>
                <a:gd name="connsiteY114" fmla="*/ 3044455 h 10754714"/>
                <a:gd name="connsiteX115" fmla="*/ 3678324 w 4980917"/>
                <a:gd name="connsiteY115" fmla="*/ 2912933 h 10754714"/>
                <a:gd name="connsiteX116" fmla="*/ 3402429 w 4980917"/>
                <a:gd name="connsiteY116" fmla="*/ 2746113 h 10754714"/>
                <a:gd name="connsiteX117" fmla="*/ 3024779 w 4980917"/>
                <a:gd name="connsiteY117" fmla="*/ 2528957 h 10754714"/>
                <a:gd name="connsiteX118" fmla="*/ 2932566 w 4980917"/>
                <a:gd name="connsiteY118" fmla="*/ 2231809 h 10754714"/>
                <a:gd name="connsiteX119" fmla="*/ 2940426 w 4980917"/>
                <a:gd name="connsiteY119" fmla="*/ 1958709 h 10754714"/>
                <a:gd name="connsiteX120" fmla="*/ 3087631 w 4980917"/>
                <a:gd name="connsiteY120" fmla="*/ 1962420 h 10754714"/>
                <a:gd name="connsiteX121" fmla="*/ 3308412 w 4980917"/>
                <a:gd name="connsiteY121" fmla="*/ 2007437 h 10754714"/>
                <a:gd name="connsiteX122" fmla="*/ 3380634 w 4980917"/>
                <a:gd name="connsiteY122" fmla="*/ 1815438 h 10754714"/>
                <a:gd name="connsiteX123" fmla="*/ 3432360 w 4980917"/>
                <a:gd name="connsiteY123" fmla="*/ 1750548 h 10754714"/>
                <a:gd name="connsiteX124" fmla="*/ 3485784 w 4980917"/>
                <a:gd name="connsiteY124" fmla="*/ 1690329 h 10754714"/>
                <a:gd name="connsiteX125" fmla="*/ 3439004 w 4980917"/>
                <a:gd name="connsiteY125" fmla="*/ 1631133 h 10754714"/>
                <a:gd name="connsiteX126" fmla="*/ 3365938 w 4980917"/>
                <a:gd name="connsiteY126" fmla="*/ 1619405 h 10754714"/>
                <a:gd name="connsiteX127" fmla="*/ 3477932 w 4980917"/>
                <a:gd name="connsiteY127" fmla="*/ 1610647 h 10754714"/>
                <a:gd name="connsiteX128" fmla="*/ 3518349 w 4980917"/>
                <a:gd name="connsiteY128" fmla="*/ 1565149 h 10754714"/>
                <a:gd name="connsiteX129" fmla="*/ 3503574 w 4980917"/>
                <a:gd name="connsiteY129" fmla="*/ 1494543 h 10754714"/>
                <a:gd name="connsiteX130" fmla="*/ 3500145 w 4980917"/>
                <a:gd name="connsiteY130" fmla="*/ 1378545 h 10754714"/>
                <a:gd name="connsiteX131" fmla="*/ 3603161 w 4980917"/>
                <a:gd name="connsiteY131" fmla="*/ 1363631 h 10754714"/>
                <a:gd name="connsiteX132" fmla="*/ 3675904 w 4980917"/>
                <a:gd name="connsiteY132" fmla="*/ 1325671 h 10754714"/>
                <a:gd name="connsiteX133" fmla="*/ 3712134 w 4980917"/>
                <a:gd name="connsiteY133" fmla="*/ 1250378 h 10754714"/>
                <a:gd name="connsiteX134" fmla="*/ 3641346 w 4980917"/>
                <a:gd name="connsiteY134" fmla="*/ 1169402 h 10754714"/>
                <a:gd name="connsiteX135" fmla="*/ 3571294 w 4980917"/>
                <a:gd name="connsiteY135" fmla="*/ 1072201 h 10754714"/>
                <a:gd name="connsiteX136" fmla="*/ 3497984 w 4980917"/>
                <a:gd name="connsiteY136" fmla="*/ 916919 h 10754714"/>
                <a:gd name="connsiteX137" fmla="*/ 3535692 w 4980917"/>
                <a:gd name="connsiteY137" fmla="*/ 753285 h 10754714"/>
                <a:gd name="connsiteX138" fmla="*/ 3540116 w 4980917"/>
                <a:gd name="connsiteY138" fmla="*/ 414462 h 10754714"/>
                <a:gd name="connsiteX139" fmla="*/ 3230480 w 4980917"/>
                <a:gd name="connsiteY139" fmla="*/ 125796 h 10754714"/>
                <a:gd name="connsiteX140" fmla="*/ 2731150 w 4980917"/>
                <a:gd name="connsiteY140" fmla="*/ 9659 h 10754714"/>
                <a:gd name="connsiteX141" fmla="*/ 2127852 w 4980917"/>
                <a:gd name="connsiteY141" fmla="*/ 37014 h 10754714"/>
                <a:gd name="connsiteX142" fmla="*/ 1776271 w 4980917"/>
                <a:gd name="connsiteY142" fmla="*/ 278126 h 10754714"/>
                <a:gd name="connsiteX143" fmla="*/ 1639257 w 4980917"/>
                <a:gd name="connsiteY143" fmla="*/ 602343 h 10754714"/>
                <a:gd name="connsiteX144" fmla="*/ 1628634 w 4980917"/>
                <a:gd name="connsiteY144" fmla="*/ 1121429 h 10754714"/>
                <a:gd name="connsiteX145" fmla="*/ 1852730 w 4980917"/>
                <a:gd name="connsiteY145" fmla="*/ 1530531 h 10754714"/>
                <a:gd name="connsiteX146" fmla="*/ 2061231 w 4980917"/>
                <a:gd name="connsiteY146" fmla="*/ 1763495 h 10754714"/>
                <a:gd name="connsiteX147" fmla="*/ 2082540 w 4980917"/>
                <a:gd name="connsiteY147" fmla="*/ 2078352 h 10754714"/>
                <a:gd name="connsiteX148" fmla="*/ 2004871 w 4980917"/>
                <a:gd name="connsiteY148" fmla="*/ 2423449 h 10754714"/>
                <a:gd name="connsiteX149" fmla="*/ 1562185 w 4980917"/>
                <a:gd name="connsiteY149" fmla="*/ 2723226 h 10754714"/>
                <a:gd name="connsiteX150" fmla="*/ 1139317 w 4980917"/>
                <a:gd name="connsiteY150" fmla="*/ 2931170 h 10754714"/>
                <a:gd name="connsiteX0" fmla="*/ 1139317 w 4980917"/>
                <a:gd name="connsiteY0" fmla="*/ 2931170 h 10754714"/>
                <a:gd name="connsiteX1" fmla="*/ 521192 w 4980917"/>
                <a:gd name="connsiteY1" fmla="*/ 3258731 h 10754714"/>
                <a:gd name="connsiteX2" fmla="*/ 332099 w 4980917"/>
                <a:gd name="connsiteY2" fmla="*/ 4073332 h 10754714"/>
                <a:gd name="connsiteX3" fmla="*/ 354011 w 4980917"/>
                <a:gd name="connsiteY3" fmla="*/ 5051233 h 10754714"/>
                <a:gd name="connsiteX4" fmla="*/ 305583 w 4980917"/>
                <a:gd name="connsiteY4" fmla="*/ 5637805 h 10754714"/>
                <a:gd name="connsiteX5" fmla="*/ 145298 w 4980917"/>
                <a:gd name="connsiteY5" fmla="*/ 6479982 h 10754714"/>
                <a:gd name="connsiteX6" fmla="*/ 95824 w 4980917"/>
                <a:gd name="connsiteY6" fmla="*/ 7343234 h 10754714"/>
                <a:gd name="connsiteX7" fmla="*/ 83682 w 4980917"/>
                <a:gd name="connsiteY7" fmla="*/ 7974605 h 10754714"/>
                <a:gd name="connsiteX8" fmla="*/ 51583 w 4980917"/>
                <a:gd name="connsiteY8" fmla="*/ 8241724 h 10754714"/>
                <a:gd name="connsiteX9" fmla="*/ 51583 w 4980917"/>
                <a:gd name="connsiteY9" fmla="*/ 8511634 h 10754714"/>
                <a:gd name="connsiteX10" fmla="*/ 158486 w 4980917"/>
                <a:gd name="connsiteY10" fmla="*/ 8665988 h 10754714"/>
                <a:gd name="connsiteX11" fmla="*/ 105733 w 4980917"/>
                <a:gd name="connsiteY11" fmla="*/ 8718741 h 10754714"/>
                <a:gd name="connsiteX12" fmla="*/ 211240 w 4980917"/>
                <a:gd name="connsiteY12" fmla="*/ 8859418 h 10754714"/>
                <a:gd name="connsiteX13" fmla="*/ 193350 w 4980917"/>
                <a:gd name="connsiteY13" fmla="*/ 8929975 h 10754714"/>
                <a:gd name="connsiteX14" fmla="*/ 158486 w 4980917"/>
                <a:gd name="connsiteY14" fmla="*/ 8982511 h 10754714"/>
                <a:gd name="connsiteX15" fmla="*/ 105733 w 4980917"/>
                <a:gd name="connsiteY15" fmla="*/ 9088018 h 10754714"/>
                <a:gd name="connsiteX16" fmla="*/ 52979 w 4980917"/>
                <a:gd name="connsiteY16" fmla="*/ 9422126 h 10754714"/>
                <a:gd name="connsiteX17" fmla="*/ 225 w 4980917"/>
                <a:gd name="connsiteY17" fmla="*/ 9685895 h 10754714"/>
                <a:gd name="connsiteX18" fmla="*/ 35394 w 4980917"/>
                <a:gd name="connsiteY18" fmla="*/ 9808988 h 10754714"/>
                <a:gd name="connsiteX19" fmla="*/ 70563 w 4980917"/>
                <a:gd name="connsiteY19" fmla="*/ 9967249 h 10754714"/>
                <a:gd name="connsiteX20" fmla="*/ 228825 w 4980917"/>
                <a:gd name="connsiteY20" fmla="*/ 10213434 h 10754714"/>
                <a:gd name="connsiteX21" fmla="*/ 422256 w 4980917"/>
                <a:gd name="connsiteY21" fmla="*/ 10389280 h 10754714"/>
                <a:gd name="connsiteX22" fmla="*/ 527763 w 4980917"/>
                <a:gd name="connsiteY22" fmla="*/ 10406864 h 10754714"/>
                <a:gd name="connsiteX23" fmla="*/ 562933 w 4980917"/>
                <a:gd name="connsiteY23" fmla="*/ 10389280 h 10754714"/>
                <a:gd name="connsiteX24" fmla="*/ 510179 w 4980917"/>
                <a:gd name="connsiteY24" fmla="*/ 10266188 h 10754714"/>
                <a:gd name="connsiteX25" fmla="*/ 457425 w 4980917"/>
                <a:gd name="connsiteY25" fmla="*/ 10195849 h 10754714"/>
                <a:gd name="connsiteX26" fmla="*/ 369502 w 4980917"/>
                <a:gd name="connsiteY26" fmla="*/ 10072757 h 10754714"/>
                <a:gd name="connsiteX27" fmla="*/ 351917 w 4980917"/>
                <a:gd name="connsiteY27" fmla="*/ 9756234 h 10754714"/>
                <a:gd name="connsiteX28" fmla="*/ 422256 w 4980917"/>
                <a:gd name="connsiteY28" fmla="*/ 9562803 h 10754714"/>
                <a:gd name="connsiteX29" fmla="*/ 422256 w 4980917"/>
                <a:gd name="connsiteY29" fmla="*/ 9527634 h 10754714"/>
                <a:gd name="connsiteX30" fmla="*/ 527763 w 4980917"/>
                <a:gd name="connsiteY30" fmla="*/ 9685895 h 10754714"/>
                <a:gd name="connsiteX31" fmla="*/ 510179 w 4980917"/>
                <a:gd name="connsiteY31" fmla="*/ 9844157 h 10754714"/>
                <a:gd name="connsiteX32" fmla="*/ 492594 w 4980917"/>
                <a:gd name="connsiteY32" fmla="*/ 10002418 h 10754714"/>
                <a:gd name="connsiteX33" fmla="*/ 492594 w 4980917"/>
                <a:gd name="connsiteY33" fmla="*/ 10072757 h 10754714"/>
                <a:gd name="connsiteX34" fmla="*/ 562933 w 4980917"/>
                <a:gd name="connsiteY34" fmla="*/ 10090341 h 10754714"/>
                <a:gd name="connsiteX35" fmla="*/ 615686 w 4980917"/>
                <a:gd name="connsiteY35" fmla="*/ 9844157 h 10754714"/>
                <a:gd name="connsiteX36" fmla="*/ 615686 w 4980917"/>
                <a:gd name="connsiteY36" fmla="*/ 9580388 h 10754714"/>
                <a:gd name="connsiteX37" fmla="*/ 562933 w 4980917"/>
                <a:gd name="connsiteY37" fmla="*/ 9228695 h 10754714"/>
                <a:gd name="connsiteX38" fmla="*/ 527763 w 4980917"/>
                <a:gd name="connsiteY38" fmla="*/ 9000095 h 10754714"/>
                <a:gd name="connsiteX39" fmla="*/ 562933 w 4980917"/>
                <a:gd name="connsiteY39" fmla="*/ 8490141 h 10754714"/>
                <a:gd name="connsiteX40" fmla="*/ 502642 w 4980917"/>
                <a:gd name="connsiteY40" fmla="*/ 8128400 h 10754714"/>
                <a:gd name="connsiteX41" fmla="*/ 974382 w 4980917"/>
                <a:gd name="connsiteY41" fmla="*/ 6406581 h 10754714"/>
                <a:gd name="connsiteX42" fmla="*/ 1067405 w 4980917"/>
                <a:gd name="connsiteY42" fmla="*/ 5523365 h 10754714"/>
                <a:gd name="connsiteX43" fmla="*/ 1093998 w 4980917"/>
                <a:gd name="connsiteY43" fmla="*/ 5025719 h 10754714"/>
                <a:gd name="connsiteX44" fmla="*/ 1130115 w 4980917"/>
                <a:gd name="connsiteY44" fmla="*/ 5097781 h 10754714"/>
                <a:gd name="connsiteX45" fmla="*/ 1207423 w 4980917"/>
                <a:gd name="connsiteY45" fmla="*/ 5550695 h 10754714"/>
                <a:gd name="connsiteX46" fmla="*/ 1325236 w 4980917"/>
                <a:gd name="connsiteY46" fmla="*/ 6216246 h 10754714"/>
                <a:gd name="connsiteX47" fmla="*/ 1193086 w 4980917"/>
                <a:gd name="connsiteY47" fmla="*/ 6648629 h 10754714"/>
                <a:gd name="connsiteX48" fmla="*/ 822515 w 4980917"/>
                <a:gd name="connsiteY48" fmla="*/ 7682873 h 10754714"/>
                <a:gd name="connsiteX49" fmla="*/ 698306 w 4980917"/>
                <a:gd name="connsiteY49" fmla="*/ 8704786 h 10754714"/>
                <a:gd name="connsiteX50" fmla="*/ 861871 w 4980917"/>
                <a:gd name="connsiteY50" fmla="*/ 9773818 h 10754714"/>
                <a:gd name="connsiteX51" fmla="*/ 1020133 w 4980917"/>
                <a:gd name="connsiteY51" fmla="*/ 10512372 h 10754714"/>
                <a:gd name="connsiteX52" fmla="*/ 1090471 w 4980917"/>
                <a:gd name="connsiteY52" fmla="*/ 10723388 h 10754714"/>
                <a:gd name="connsiteX53" fmla="*/ 1178394 w 4980917"/>
                <a:gd name="connsiteY53" fmla="*/ 10723388 h 10754714"/>
                <a:gd name="connsiteX54" fmla="*/ 1948698 w 4980917"/>
                <a:gd name="connsiteY54" fmla="*/ 10748788 h 10754714"/>
                <a:gd name="connsiteX55" fmla="*/ 2338979 w 4980917"/>
                <a:gd name="connsiteY55" fmla="*/ 10731203 h 10754714"/>
                <a:gd name="connsiteX56" fmla="*/ 2356563 w 4980917"/>
                <a:gd name="connsiteY56" fmla="*/ 9914495 h 10754714"/>
                <a:gd name="connsiteX57" fmla="*/ 2338979 w 4980917"/>
                <a:gd name="connsiteY57" fmla="*/ 9351788 h 10754714"/>
                <a:gd name="connsiteX58" fmla="*/ 2310160 w 4980917"/>
                <a:gd name="connsiteY58" fmla="*/ 8936107 h 10754714"/>
                <a:gd name="connsiteX59" fmla="*/ 2479656 w 4980917"/>
                <a:gd name="connsiteY59" fmla="*/ 8947341 h 10754714"/>
                <a:gd name="connsiteX60" fmla="*/ 2549994 w 4980917"/>
                <a:gd name="connsiteY60" fmla="*/ 8964926 h 10754714"/>
                <a:gd name="connsiteX61" fmla="*/ 2532410 w 4980917"/>
                <a:gd name="connsiteY61" fmla="*/ 9175941 h 10754714"/>
                <a:gd name="connsiteX62" fmla="*/ 2497240 w 4980917"/>
                <a:gd name="connsiteY62" fmla="*/ 9685895 h 10754714"/>
                <a:gd name="connsiteX63" fmla="*/ 2514825 w 4980917"/>
                <a:gd name="connsiteY63" fmla="*/ 10740972 h 10754714"/>
                <a:gd name="connsiteX64" fmla="*/ 2757590 w 4980917"/>
                <a:gd name="connsiteY64" fmla="*/ 10742438 h 10754714"/>
                <a:gd name="connsiteX65" fmla="*/ 3499563 w 4980917"/>
                <a:gd name="connsiteY65" fmla="*/ 10740972 h 10754714"/>
                <a:gd name="connsiteX66" fmla="*/ 3820483 w 4980917"/>
                <a:gd name="connsiteY66" fmla="*/ 10724853 h 10754714"/>
                <a:gd name="connsiteX67" fmla="*/ 3863467 w 4980917"/>
                <a:gd name="connsiteY67" fmla="*/ 10651095 h 10754714"/>
                <a:gd name="connsiteX68" fmla="*/ 3914756 w 4980917"/>
                <a:gd name="connsiteY68" fmla="*/ 10276934 h 10754714"/>
                <a:gd name="connsiteX69" fmla="*/ 4117956 w 4980917"/>
                <a:gd name="connsiteY69" fmla="*/ 9082645 h 10754714"/>
                <a:gd name="connsiteX70" fmla="*/ 4170011 w 4980917"/>
                <a:gd name="connsiteY70" fmla="*/ 8647566 h 10754714"/>
                <a:gd name="connsiteX71" fmla="*/ 4161486 w 4980917"/>
                <a:gd name="connsiteY71" fmla="*/ 7988815 h 10754714"/>
                <a:gd name="connsiteX72" fmla="*/ 4048340 w 4980917"/>
                <a:gd name="connsiteY72" fmla="*/ 7278630 h 10754714"/>
                <a:gd name="connsiteX73" fmla="*/ 3752447 w 4980917"/>
                <a:gd name="connsiteY73" fmla="*/ 6620032 h 10754714"/>
                <a:gd name="connsiteX74" fmla="*/ 3576297 w 4980917"/>
                <a:gd name="connsiteY74" fmla="*/ 6197379 h 10754714"/>
                <a:gd name="connsiteX75" fmla="*/ 3622656 w 4980917"/>
                <a:gd name="connsiteY75" fmla="*/ 5799695 h 10754714"/>
                <a:gd name="connsiteX76" fmla="*/ 3692994 w 4980917"/>
                <a:gd name="connsiteY76" fmla="*/ 5307326 h 10754714"/>
                <a:gd name="connsiteX77" fmla="*/ 3710579 w 4980917"/>
                <a:gd name="connsiteY77" fmla="*/ 5025972 h 10754714"/>
                <a:gd name="connsiteX78" fmla="*/ 3734304 w 4980917"/>
                <a:gd name="connsiteY78" fmla="*/ 5274111 h 10754714"/>
                <a:gd name="connsiteX79" fmla="*/ 3766752 w 4980917"/>
                <a:gd name="connsiteY79" fmla="*/ 5969680 h 10754714"/>
                <a:gd name="connsiteX80" fmla="*/ 3779452 w 4980917"/>
                <a:gd name="connsiteY80" fmla="*/ 6297438 h 10754714"/>
                <a:gd name="connsiteX81" fmla="*/ 3921594 w 4980917"/>
                <a:gd name="connsiteY81" fmla="*/ 6889941 h 10754714"/>
                <a:gd name="connsiteX82" fmla="*/ 4079856 w 4980917"/>
                <a:gd name="connsiteY82" fmla="*/ 7452649 h 10754714"/>
                <a:gd name="connsiteX83" fmla="*/ 4417591 w 4980917"/>
                <a:gd name="connsiteY83" fmla="*/ 8224698 h 10754714"/>
                <a:gd name="connsiteX84" fmla="*/ 4337935 w 4980917"/>
                <a:gd name="connsiteY84" fmla="*/ 8527032 h 10754714"/>
                <a:gd name="connsiteX85" fmla="*/ 4270177 w 4980917"/>
                <a:gd name="connsiteY85" fmla="*/ 8711945 h 10754714"/>
                <a:gd name="connsiteX86" fmla="*/ 4262676 w 4980917"/>
                <a:gd name="connsiteY86" fmla="*/ 8835424 h 10754714"/>
                <a:gd name="connsiteX87" fmla="*/ 4285709 w 4980917"/>
                <a:gd name="connsiteY87" fmla="*/ 8999839 h 10754714"/>
                <a:gd name="connsiteX88" fmla="*/ 4275630 w 4980917"/>
                <a:gd name="connsiteY88" fmla="*/ 9161008 h 10754714"/>
                <a:gd name="connsiteX89" fmla="*/ 4260150 w 4980917"/>
                <a:gd name="connsiteY89" fmla="*/ 9258595 h 10754714"/>
                <a:gd name="connsiteX90" fmla="*/ 4315050 w 4980917"/>
                <a:gd name="connsiteY90" fmla="*/ 9296877 h 10754714"/>
                <a:gd name="connsiteX91" fmla="*/ 4370955 w 4980917"/>
                <a:gd name="connsiteY91" fmla="*/ 9254814 h 10754714"/>
                <a:gd name="connsiteX92" fmla="*/ 4421731 w 4980917"/>
                <a:gd name="connsiteY92" fmla="*/ 9156124 h 10754714"/>
                <a:gd name="connsiteX93" fmla="*/ 4432268 w 4980917"/>
                <a:gd name="connsiteY93" fmla="*/ 9009063 h 10754714"/>
                <a:gd name="connsiteX94" fmla="*/ 4472430 w 4980917"/>
                <a:gd name="connsiteY94" fmla="*/ 8881777 h 10754714"/>
                <a:gd name="connsiteX95" fmla="*/ 4568712 w 4980917"/>
                <a:gd name="connsiteY95" fmla="*/ 8803648 h 10754714"/>
                <a:gd name="connsiteX96" fmla="*/ 4721812 w 4980917"/>
                <a:gd name="connsiteY96" fmla="*/ 8944534 h 10754714"/>
                <a:gd name="connsiteX97" fmla="*/ 4729049 w 4980917"/>
                <a:gd name="connsiteY97" fmla="*/ 9142266 h 10754714"/>
                <a:gd name="connsiteX98" fmla="*/ 4649027 w 4980917"/>
                <a:gd name="connsiteY98" fmla="*/ 9309649 h 10754714"/>
                <a:gd name="connsiteX99" fmla="*/ 4560793 w 4980917"/>
                <a:gd name="connsiteY99" fmla="*/ 9458822 h 10754714"/>
                <a:gd name="connsiteX100" fmla="*/ 4489038 w 4980917"/>
                <a:gd name="connsiteY100" fmla="*/ 9577347 h 10754714"/>
                <a:gd name="connsiteX101" fmla="*/ 4603329 w 4980917"/>
                <a:gd name="connsiteY101" fmla="*/ 9586989 h 10754714"/>
                <a:gd name="connsiteX102" fmla="*/ 4699122 w 4980917"/>
                <a:gd name="connsiteY102" fmla="*/ 9510952 h 10754714"/>
                <a:gd name="connsiteX103" fmla="*/ 4826771 w 4980917"/>
                <a:gd name="connsiteY103" fmla="*/ 9384704 h 10754714"/>
                <a:gd name="connsiteX104" fmla="*/ 4959561 w 4980917"/>
                <a:gd name="connsiteY104" fmla="*/ 9172350 h 10754714"/>
                <a:gd name="connsiteX105" fmla="*/ 4980071 w 4980917"/>
                <a:gd name="connsiteY105" fmla="*/ 8971549 h 10754714"/>
                <a:gd name="connsiteX106" fmla="*/ 4953488 w 4980917"/>
                <a:gd name="connsiteY106" fmla="*/ 8787763 h 10754714"/>
                <a:gd name="connsiteX107" fmla="*/ 4824201 w 4980917"/>
                <a:gd name="connsiteY107" fmla="*/ 8405010 h 10754714"/>
                <a:gd name="connsiteX108" fmla="*/ 4720438 w 4980917"/>
                <a:gd name="connsiteY108" fmla="*/ 7442321 h 10754714"/>
                <a:gd name="connsiteX109" fmla="*/ 4705086 w 4980917"/>
                <a:gd name="connsiteY109" fmla="*/ 6839978 h 10754714"/>
                <a:gd name="connsiteX110" fmla="*/ 4633144 w 4980917"/>
                <a:gd name="connsiteY110" fmla="*/ 6291786 h 10754714"/>
                <a:gd name="connsiteX111" fmla="*/ 4509423 w 4980917"/>
                <a:gd name="connsiteY111" fmla="*/ 5707864 h 10754714"/>
                <a:gd name="connsiteX112" fmla="*/ 4468950 w 4980917"/>
                <a:gd name="connsiteY112" fmla="*/ 4447075 h 10754714"/>
                <a:gd name="connsiteX113" fmla="*/ 4486334 w 4980917"/>
                <a:gd name="connsiteY113" fmla="*/ 3700756 h 10754714"/>
                <a:gd name="connsiteX114" fmla="*/ 4249079 w 4980917"/>
                <a:gd name="connsiteY114" fmla="*/ 3250383 h 10754714"/>
                <a:gd name="connsiteX115" fmla="*/ 3999320 w 4980917"/>
                <a:gd name="connsiteY115" fmla="*/ 3044455 h 10754714"/>
                <a:gd name="connsiteX116" fmla="*/ 3678324 w 4980917"/>
                <a:gd name="connsiteY116" fmla="*/ 2912933 h 10754714"/>
                <a:gd name="connsiteX117" fmla="*/ 3402429 w 4980917"/>
                <a:gd name="connsiteY117" fmla="*/ 2746113 h 10754714"/>
                <a:gd name="connsiteX118" fmla="*/ 3024779 w 4980917"/>
                <a:gd name="connsiteY118" fmla="*/ 2528957 h 10754714"/>
                <a:gd name="connsiteX119" fmla="*/ 2932566 w 4980917"/>
                <a:gd name="connsiteY119" fmla="*/ 2231809 h 10754714"/>
                <a:gd name="connsiteX120" fmla="*/ 2940426 w 4980917"/>
                <a:gd name="connsiteY120" fmla="*/ 1958709 h 10754714"/>
                <a:gd name="connsiteX121" fmla="*/ 3087631 w 4980917"/>
                <a:gd name="connsiteY121" fmla="*/ 1962420 h 10754714"/>
                <a:gd name="connsiteX122" fmla="*/ 3308412 w 4980917"/>
                <a:gd name="connsiteY122" fmla="*/ 2007437 h 10754714"/>
                <a:gd name="connsiteX123" fmla="*/ 3380634 w 4980917"/>
                <a:gd name="connsiteY123" fmla="*/ 1815438 h 10754714"/>
                <a:gd name="connsiteX124" fmla="*/ 3432360 w 4980917"/>
                <a:gd name="connsiteY124" fmla="*/ 1750548 h 10754714"/>
                <a:gd name="connsiteX125" fmla="*/ 3485784 w 4980917"/>
                <a:gd name="connsiteY125" fmla="*/ 1690329 h 10754714"/>
                <a:gd name="connsiteX126" fmla="*/ 3439004 w 4980917"/>
                <a:gd name="connsiteY126" fmla="*/ 1631133 h 10754714"/>
                <a:gd name="connsiteX127" fmla="*/ 3365938 w 4980917"/>
                <a:gd name="connsiteY127" fmla="*/ 1619405 h 10754714"/>
                <a:gd name="connsiteX128" fmla="*/ 3477932 w 4980917"/>
                <a:gd name="connsiteY128" fmla="*/ 1610647 h 10754714"/>
                <a:gd name="connsiteX129" fmla="*/ 3518349 w 4980917"/>
                <a:gd name="connsiteY129" fmla="*/ 1565149 h 10754714"/>
                <a:gd name="connsiteX130" fmla="*/ 3503574 w 4980917"/>
                <a:gd name="connsiteY130" fmla="*/ 1494543 h 10754714"/>
                <a:gd name="connsiteX131" fmla="*/ 3500145 w 4980917"/>
                <a:gd name="connsiteY131" fmla="*/ 1378545 h 10754714"/>
                <a:gd name="connsiteX132" fmla="*/ 3603161 w 4980917"/>
                <a:gd name="connsiteY132" fmla="*/ 1363631 h 10754714"/>
                <a:gd name="connsiteX133" fmla="*/ 3675904 w 4980917"/>
                <a:gd name="connsiteY133" fmla="*/ 1325671 h 10754714"/>
                <a:gd name="connsiteX134" fmla="*/ 3712134 w 4980917"/>
                <a:gd name="connsiteY134" fmla="*/ 1250378 h 10754714"/>
                <a:gd name="connsiteX135" fmla="*/ 3641346 w 4980917"/>
                <a:gd name="connsiteY135" fmla="*/ 1169402 h 10754714"/>
                <a:gd name="connsiteX136" fmla="*/ 3571294 w 4980917"/>
                <a:gd name="connsiteY136" fmla="*/ 1072201 h 10754714"/>
                <a:gd name="connsiteX137" fmla="*/ 3497984 w 4980917"/>
                <a:gd name="connsiteY137" fmla="*/ 916919 h 10754714"/>
                <a:gd name="connsiteX138" fmla="*/ 3535692 w 4980917"/>
                <a:gd name="connsiteY138" fmla="*/ 753285 h 10754714"/>
                <a:gd name="connsiteX139" fmla="*/ 3540116 w 4980917"/>
                <a:gd name="connsiteY139" fmla="*/ 414462 h 10754714"/>
                <a:gd name="connsiteX140" fmla="*/ 3230480 w 4980917"/>
                <a:gd name="connsiteY140" fmla="*/ 125796 h 10754714"/>
                <a:gd name="connsiteX141" fmla="*/ 2731150 w 4980917"/>
                <a:gd name="connsiteY141" fmla="*/ 9659 h 10754714"/>
                <a:gd name="connsiteX142" fmla="*/ 2127852 w 4980917"/>
                <a:gd name="connsiteY142" fmla="*/ 37014 h 10754714"/>
                <a:gd name="connsiteX143" fmla="*/ 1776271 w 4980917"/>
                <a:gd name="connsiteY143" fmla="*/ 278126 h 10754714"/>
                <a:gd name="connsiteX144" fmla="*/ 1639257 w 4980917"/>
                <a:gd name="connsiteY144" fmla="*/ 602343 h 10754714"/>
                <a:gd name="connsiteX145" fmla="*/ 1628634 w 4980917"/>
                <a:gd name="connsiteY145" fmla="*/ 1121429 h 10754714"/>
                <a:gd name="connsiteX146" fmla="*/ 1852730 w 4980917"/>
                <a:gd name="connsiteY146" fmla="*/ 1530531 h 10754714"/>
                <a:gd name="connsiteX147" fmla="*/ 2061231 w 4980917"/>
                <a:gd name="connsiteY147" fmla="*/ 1763495 h 10754714"/>
                <a:gd name="connsiteX148" fmla="*/ 2082540 w 4980917"/>
                <a:gd name="connsiteY148" fmla="*/ 2078352 h 10754714"/>
                <a:gd name="connsiteX149" fmla="*/ 2004871 w 4980917"/>
                <a:gd name="connsiteY149" fmla="*/ 2423449 h 10754714"/>
                <a:gd name="connsiteX150" fmla="*/ 1562185 w 4980917"/>
                <a:gd name="connsiteY150" fmla="*/ 2723226 h 10754714"/>
                <a:gd name="connsiteX151" fmla="*/ 1139317 w 4980917"/>
                <a:gd name="connsiteY151" fmla="*/ 2931170 h 10754714"/>
                <a:gd name="connsiteX0" fmla="*/ 1139317 w 4980917"/>
                <a:gd name="connsiteY0" fmla="*/ 2931170 h 10754714"/>
                <a:gd name="connsiteX1" fmla="*/ 521192 w 4980917"/>
                <a:gd name="connsiteY1" fmla="*/ 3258731 h 10754714"/>
                <a:gd name="connsiteX2" fmla="*/ 332099 w 4980917"/>
                <a:gd name="connsiteY2" fmla="*/ 4073332 h 10754714"/>
                <a:gd name="connsiteX3" fmla="*/ 354011 w 4980917"/>
                <a:gd name="connsiteY3" fmla="*/ 5051233 h 10754714"/>
                <a:gd name="connsiteX4" fmla="*/ 305583 w 4980917"/>
                <a:gd name="connsiteY4" fmla="*/ 5637805 h 10754714"/>
                <a:gd name="connsiteX5" fmla="*/ 145298 w 4980917"/>
                <a:gd name="connsiteY5" fmla="*/ 6479982 h 10754714"/>
                <a:gd name="connsiteX6" fmla="*/ 95824 w 4980917"/>
                <a:gd name="connsiteY6" fmla="*/ 7343234 h 10754714"/>
                <a:gd name="connsiteX7" fmla="*/ 83682 w 4980917"/>
                <a:gd name="connsiteY7" fmla="*/ 7974605 h 10754714"/>
                <a:gd name="connsiteX8" fmla="*/ 51583 w 4980917"/>
                <a:gd name="connsiteY8" fmla="*/ 8241724 h 10754714"/>
                <a:gd name="connsiteX9" fmla="*/ 51583 w 4980917"/>
                <a:gd name="connsiteY9" fmla="*/ 8511634 h 10754714"/>
                <a:gd name="connsiteX10" fmla="*/ 158486 w 4980917"/>
                <a:gd name="connsiteY10" fmla="*/ 8665988 h 10754714"/>
                <a:gd name="connsiteX11" fmla="*/ 105733 w 4980917"/>
                <a:gd name="connsiteY11" fmla="*/ 8718741 h 10754714"/>
                <a:gd name="connsiteX12" fmla="*/ 193350 w 4980917"/>
                <a:gd name="connsiteY12" fmla="*/ 8929975 h 10754714"/>
                <a:gd name="connsiteX13" fmla="*/ 158486 w 4980917"/>
                <a:gd name="connsiteY13" fmla="*/ 8982511 h 10754714"/>
                <a:gd name="connsiteX14" fmla="*/ 105733 w 4980917"/>
                <a:gd name="connsiteY14" fmla="*/ 9088018 h 10754714"/>
                <a:gd name="connsiteX15" fmla="*/ 52979 w 4980917"/>
                <a:gd name="connsiteY15" fmla="*/ 9422126 h 10754714"/>
                <a:gd name="connsiteX16" fmla="*/ 225 w 4980917"/>
                <a:gd name="connsiteY16" fmla="*/ 9685895 h 10754714"/>
                <a:gd name="connsiteX17" fmla="*/ 35394 w 4980917"/>
                <a:gd name="connsiteY17" fmla="*/ 9808988 h 10754714"/>
                <a:gd name="connsiteX18" fmla="*/ 70563 w 4980917"/>
                <a:gd name="connsiteY18" fmla="*/ 9967249 h 10754714"/>
                <a:gd name="connsiteX19" fmla="*/ 228825 w 4980917"/>
                <a:gd name="connsiteY19" fmla="*/ 10213434 h 10754714"/>
                <a:gd name="connsiteX20" fmla="*/ 422256 w 4980917"/>
                <a:gd name="connsiteY20" fmla="*/ 10389280 h 10754714"/>
                <a:gd name="connsiteX21" fmla="*/ 527763 w 4980917"/>
                <a:gd name="connsiteY21" fmla="*/ 10406864 h 10754714"/>
                <a:gd name="connsiteX22" fmla="*/ 562933 w 4980917"/>
                <a:gd name="connsiteY22" fmla="*/ 10389280 h 10754714"/>
                <a:gd name="connsiteX23" fmla="*/ 510179 w 4980917"/>
                <a:gd name="connsiteY23" fmla="*/ 10266188 h 10754714"/>
                <a:gd name="connsiteX24" fmla="*/ 457425 w 4980917"/>
                <a:gd name="connsiteY24" fmla="*/ 10195849 h 10754714"/>
                <a:gd name="connsiteX25" fmla="*/ 369502 w 4980917"/>
                <a:gd name="connsiteY25" fmla="*/ 10072757 h 10754714"/>
                <a:gd name="connsiteX26" fmla="*/ 351917 w 4980917"/>
                <a:gd name="connsiteY26" fmla="*/ 9756234 h 10754714"/>
                <a:gd name="connsiteX27" fmla="*/ 422256 w 4980917"/>
                <a:gd name="connsiteY27" fmla="*/ 9562803 h 10754714"/>
                <a:gd name="connsiteX28" fmla="*/ 422256 w 4980917"/>
                <a:gd name="connsiteY28" fmla="*/ 9527634 h 10754714"/>
                <a:gd name="connsiteX29" fmla="*/ 527763 w 4980917"/>
                <a:gd name="connsiteY29" fmla="*/ 9685895 h 10754714"/>
                <a:gd name="connsiteX30" fmla="*/ 510179 w 4980917"/>
                <a:gd name="connsiteY30" fmla="*/ 9844157 h 10754714"/>
                <a:gd name="connsiteX31" fmla="*/ 492594 w 4980917"/>
                <a:gd name="connsiteY31" fmla="*/ 10002418 h 10754714"/>
                <a:gd name="connsiteX32" fmla="*/ 492594 w 4980917"/>
                <a:gd name="connsiteY32" fmla="*/ 10072757 h 10754714"/>
                <a:gd name="connsiteX33" fmla="*/ 562933 w 4980917"/>
                <a:gd name="connsiteY33" fmla="*/ 10090341 h 10754714"/>
                <a:gd name="connsiteX34" fmla="*/ 615686 w 4980917"/>
                <a:gd name="connsiteY34" fmla="*/ 9844157 h 10754714"/>
                <a:gd name="connsiteX35" fmla="*/ 615686 w 4980917"/>
                <a:gd name="connsiteY35" fmla="*/ 9580388 h 10754714"/>
                <a:gd name="connsiteX36" fmla="*/ 562933 w 4980917"/>
                <a:gd name="connsiteY36" fmla="*/ 9228695 h 10754714"/>
                <a:gd name="connsiteX37" fmla="*/ 527763 w 4980917"/>
                <a:gd name="connsiteY37" fmla="*/ 9000095 h 10754714"/>
                <a:gd name="connsiteX38" fmla="*/ 562933 w 4980917"/>
                <a:gd name="connsiteY38" fmla="*/ 8490141 h 10754714"/>
                <a:gd name="connsiteX39" fmla="*/ 502642 w 4980917"/>
                <a:gd name="connsiteY39" fmla="*/ 8128400 h 10754714"/>
                <a:gd name="connsiteX40" fmla="*/ 974382 w 4980917"/>
                <a:gd name="connsiteY40" fmla="*/ 6406581 h 10754714"/>
                <a:gd name="connsiteX41" fmla="*/ 1067405 w 4980917"/>
                <a:gd name="connsiteY41" fmla="*/ 5523365 h 10754714"/>
                <a:gd name="connsiteX42" fmla="*/ 1093998 w 4980917"/>
                <a:gd name="connsiteY42" fmla="*/ 5025719 h 10754714"/>
                <a:gd name="connsiteX43" fmla="*/ 1130115 w 4980917"/>
                <a:gd name="connsiteY43" fmla="*/ 5097781 h 10754714"/>
                <a:gd name="connsiteX44" fmla="*/ 1207423 w 4980917"/>
                <a:gd name="connsiteY44" fmla="*/ 5550695 h 10754714"/>
                <a:gd name="connsiteX45" fmla="*/ 1325236 w 4980917"/>
                <a:gd name="connsiteY45" fmla="*/ 6216246 h 10754714"/>
                <a:gd name="connsiteX46" fmla="*/ 1193086 w 4980917"/>
                <a:gd name="connsiteY46" fmla="*/ 6648629 h 10754714"/>
                <a:gd name="connsiteX47" fmla="*/ 822515 w 4980917"/>
                <a:gd name="connsiteY47" fmla="*/ 7682873 h 10754714"/>
                <a:gd name="connsiteX48" fmla="*/ 698306 w 4980917"/>
                <a:gd name="connsiteY48" fmla="*/ 8704786 h 10754714"/>
                <a:gd name="connsiteX49" fmla="*/ 861871 w 4980917"/>
                <a:gd name="connsiteY49" fmla="*/ 9773818 h 10754714"/>
                <a:gd name="connsiteX50" fmla="*/ 1020133 w 4980917"/>
                <a:gd name="connsiteY50" fmla="*/ 10512372 h 10754714"/>
                <a:gd name="connsiteX51" fmla="*/ 1090471 w 4980917"/>
                <a:gd name="connsiteY51" fmla="*/ 10723388 h 10754714"/>
                <a:gd name="connsiteX52" fmla="*/ 1178394 w 4980917"/>
                <a:gd name="connsiteY52" fmla="*/ 10723388 h 10754714"/>
                <a:gd name="connsiteX53" fmla="*/ 1948698 w 4980917"/>
                <a:gd name="connsiteY53" fmla="*/ 10748788 h 10754714"/>
                <a:gd name="connsiteX54" fmla="*/ 2338979 w 4980917"/>
                <a:gd name="connsiteY54" fmla="*/ 10731203 h 10754714"/>
                <a:gd name="connsiteX55" fmla="*/ 2356563 w 4980917"/>
                <a:gd name="connsiteY55" fmla="*/ 9914495 h 10754714"/>
                <a:gd name="connsiteX56" fmla="*/ 2338979 w 4980917"/>
                <a:gd name="connsiteY56" fmla="*/ 9351788 h 10754714"/>
                <a:gd name="connsiteX57" fmla="*/ 2310160 w 4980917"/>
                <a:gd name="connsiteY57" fmla="*/ 8936107 h 10754714"/>
                <a:gd name="connsiteX58" fmla="*/ 2479656 w 4980917"/>
                <a:gd name="connsiteY58" fmla="*/ 8947341 h 10754714"/>
                <a:gd name="connsiteX59" fmla="*/ 2549994 w 4980917"/>
                <a:gd name="connsiteY59" fmla="*/ 8964926 h 10754714"/>
                <a:gd name="connsiteX60" fmla="*/ 2532410 w 4980917"/>
                <a:gd name="connsiteY60" fmla="*/ 9175941 h 10754714"/>
                <a:gd name="connsiteX61" fmla="*/ 2497240 w 4980917"/>
                <a:gd name="connsiteY61" fmla="*/ 9685895 h 10754714"/>
                <a:gd name="connsiteX62" fmla="*/ 2514825 w 4980917"/>
                <a:gd name="connsiteY62" fmla="*/ 10740972 h 10754714"/>
                <a:gd name="connsiteX63" fmla="*/ 2757590 w 4980917"/>
                <a:gd name="connsiteY63" fmla="*/ 10742438 h 10754714"/>
                <a:gd name="connsiteX64" fmla="*/ 3499563 w 4980917"/>
                <a:gd name="connsiteY64" fmla="*/ 10740972 h 10754714"/>
                <a:gd name="connsiteX65" fmla="*/ 3820483 w 4980917"/>
                <a:gd name="connsiteY65" fmla="*/ 10724853 h 10754714"/>
                <a:gd name="connsiteX66" fmla="*/ 3863467 w 4980917"/>
                <a:gd name="connsiteY66" fmla="*/ 10651095 h 10754714"/>
                <a:gd name="connsiteX67" fmla="*/ 3914756 w 4980917"/>
                <a:gd name="connsiteY67" fmla="*/ 10276934 h 10754714"/>
                <a:gd name="connsiteX68" fmla="*/ 4117956 w 4980917"/>
                <a:gd name="connsiteY68" fmla="*/ 9082645 h 10754714"/>
                <a:gd name="connsiteX69" fmla="*/ 4170011 w 4980917"/>
                <a:gd name="connsiteY69" fmla="*/ 8647566 h 10754714"/>
                <a:gd name="connsiteX70" fmla="*/ 4161486 w 4980917"/>
                <a:gd name="connsiteY70" fmla="*/ 7988815 h 10754714"/>
                <a:gd name="connsiteX71" fmla="*/ 4048340 w 4980917"/>
                <a:gd name="connsiteY71" fmla="*/ 7278630 h 10754714"/>
                <a:gd name="connsiteX72" fmla="*/ 3752447 w 4980917"/>
                <a:gd name="connsiteY72" fmla="*/ 6620032 h 10754714"/>
                <a:gd name="connsiteX73" fmla="*/ 3576297 w 4980917"/>
                <a:gd name="connsiteY73" fmla="*/ 6197379 h 10754714"/>
                <a:gd name="connsiteX74" fmla="*/ 3622656 w 4980917"/>
                <a:gd name="connsiteY74" fmla="*/ 5799695 h 10754714"/>
                <a:gd name="connsiteX75" fmla="*/ 3692994 w 4980917"/>
                <a:gd name="connsiteY75" fmla="*/ 5307326 h 10754714"/>
                <a:gd name="connsiteX76" fmla="*/ 3710579 w 4980917"/>
                <a:gd name="connsiteY76" fmla="*/ 5025972 h 10754714"/>
                <a:gd name="connsiteX77" fmla="*/ 3734304 w 4980917"/>
                <a:gd name="connsiteY77" fmla="*/ 5274111 h 10754714"/>
                <a:gd name="connsiteX78" fmla="*/ 3766752 w 4980917"/>
                <a:gd name="connsiteY78" fmla="*/ 5969680 h 10754714"/>
                <a:gd name="connsiteX79" fmla="*/ 3779452 w 4980917"/>
                <a:gd name="connsiteY79" fmla="*/ 6297438 h 10754714"/>
                <a:gd name="connsiteX80" fmla="*/ 3921594 w 4980917"/>
                <a:gd name="connsiteY80" fmla="*/ 6889941 h 10754714"/>
                <a:gd name="connsiteX81" fmla="*/ 4079856 w 4980917"/>
                <a:gd name="connsiteY81" fmla="*/ 7452649 h 10754714"/>
                <a:gd name="connsiteX82" fmla="*/ 4417591 w 4980917"/>
                <a:gd name="connsiteY82" fmla="*/ 8224698 h 10754714"/>
                <a:gd name="connsiteX83" fmla="*/ 4337935 w 4980917"/>
                <a:gd name="connsiteY83" fmla="*/ 8527032 h 10754714"/>
                <a:gd name="connsiteX84" fmla="*/ 4270177 w 4980917"/>
                <a:gd name="connsiteY84" fmla="*/ 8711945 h 10754714"/>
                <a:gd name="connsiteX85" fmla="*/ 4262676 w 4980917"/>
                <a:gd name="connsiteY85" fmla="*/ 8835424 h 10754714"/>
                <a:gd name="connsiteX86" fmla="*/ 4285709 w 4980917"/>
                <a:gd name="connsiteY86" fmla="*/ 8999839 h 10754714"/>
                <a:gd name="connsiteX87" fmla="*/ 4275630 w 4980917"/>
                <a:gd name="connsiteY87" fmla="*/ 9161008 h 10754714"/>
                <a:gd name="connsiteX88" fmla="*/ 4260150 w 4980917"/>
                <a:gd name="connsiteY88" fmla="*/ 9258595 h 10754714"/>
                <a:gd name="connsiteX89" fmla="*/ 4315050 w 4980917"/>
                <a:gd name="connsiteY89" fmla="*/ 9296877 h 10754714"/>
                <a:gd name="connsiteX90" fmla="*/ 4370955 w 4980917"/>
                <a:gd name="connsiteY90" fmla="*/ 9254814 h 10754714"/>
                <a:gd name="connsiteX91" fmla="*/ 4421731 w 4980917"/>
                <a:gd name="connsiteY91" fmla="*/ 9156124 h 10754714"/>
                <a:gd name="connsiteX92" fmla="*/ 4432268 w 4980917"/>
                <a:gd name="connsiteY92" fmla="*/ 9009063 h 10754714"/>
                <a:gd name="connsiteX93" fmla="*/ 4472430 w 4980917"/>
                <a:gd name="connsiteY93" fmla="*/ 8881777 h 10754714"/>
                <a:gd name="connsiteX94" fmla="*/ 4568712 w 4980917"/>
                <a:gd name="connsiteY94" fmla="*/ 8803648 h 10754714"/>
                <a:gd name="connsiteX95" fmla="*/ 4721812 w 4980917"/>
                <a:gd name="connsiteY95" fmla="*/ 8944534 h 10754714"/>
                <a:gd name="connsiteX96" fmla="*/ 4729049 w 4980917"/>
                <a:gd name="connsiteY96" fmla="*/ 9142266 h 10754714"/>
                <a:gd name="connsiteX97" fmla="*/ 4649027 w 4980917"/>
                <a:gd name="connsiteY97" fmla="*/ 9309649 h 10754714"/>
                <a:gd name="connsiteX98" fmla="*/ 4560793 w 4980917"/>
                <a:gd name="connsiteY98" fmla="*/ 9458822 h 10754714"/>
                <a:gd name="connsiteX99" fmla="*/ 4489038 w 4980917"/>
                <a:gd name="connsiteY99" fmla="*/ 9577347 h 10754714"/>
                <a:gd name="connsiteX100" fmla="*/ 4603329 w 4980917"/>
                <a:gd name="connsiteY100" fmla="*/ 9586989 h 10754714"/>
                <a:gd name="connsiteX101" fmla="*/ 4699122 w 4980917"/>
                <a:gd name="connsiteY101" fmla="*/ 9510952 h 10754714"/>
                <a:gd name="connsiteX102" fmla="*/ 4826771 w 4980917"/>
                <a:gd name="connsiteY102" fmla="*/ 9384704 h 10754714"/>
                <a:gd name="connsiteX103" fmla="*/ 4959561 w 4980917"/>
                <a:gd name="connsiteY103" fmla="*/ 9172350 h 10754714"/>
                <a:gd name="connsiteX104" fmla="*/ 4980071 w 4980917"/>
                <a:gd name="connsiteY104" fmla="*/ 8971549 h 10754714"/>
                <a:gd name="connsiteX105" fmla="*/ 4953488 w 4980917"/>
                <a:gd name="connsiteY105" fmla="*/ 8787763 h 10754714"/>
                <a:gd name="connsiteX106" fmla="*/ 4824201 w 4980917"/>
                <a:gd name="connsiteY106" fmla="*/ 8405010 h 10754714"/>
                <a:gd name="connsiteX107" fmla="*/ 4720438 w 4980917"/>
                <a:gd name="connsiteY107" fmla="*/ 7442321 h 10754714"/>
                <a:gd name="connsiteX108" fmla="*/ 4705086 w 4980917"/>
                <a:gd name="connsiteY108" fmla="*/ 6839978 h 10754714"/>
                <a:gd name="connsiteX109" fmla="*/ 4633144 w 4980917"/>
                <a:gd name="connsiteY109" fmla="*/ 6291786 h 10754714"/>
                <a:gd name="connsiteX110" fmla="*/ 4509423 w 4980917"/>
                <a:gd name="connsiteY110" fmla="*/ 5707864 h 10754714"/>
                <a:gd name="connsiteX111" fmla="*/ 4468950 w 4980917"/>
                <a:gd name="connsiteY111" fmla="*/ 4447075 h 10754714"/>
                <a:gd name="connsiteX112" fmla="*/ 4486334 w 4980917"/>
                <a:gd name="connsiteY112" fmla="*/ 3700756 h 10754714"/>
                <a:gd name="connsiteX113" fmla="*/ 4249079 w 4980917"/>
                <a:gd name="connsiteY113" fmla="*/ 3250383 h 10754714"/>
                <a:gd name="connsiteX114" fmla="*/ 3999320 w 4980917"/>
                <a:gd name="connsiteY114" fmla="*/ 3044455 h 10754714"/>
                <a:gd name="connsiteX115" fmla="*/ 3678324 w 4980917"/>
                <a:gd name="connsiteY115" fmla="*/ 2912933 h 10754714"/>
                <a:gd name="connsiteX116" fmla="*/ 3402429 w 4980917"/>
                <a:gd name="connsiteY116" fmla="*/ 2746113 h 10754714"/>
                <a:gd name="connsiteX117" fmla="*/ 3024779 w 4980917"/>
                <a:gd name="connsiteY117" fmla="*/ 2528957 h 10754714"/>
                <a:gd name="connsiteX118" fmla="*/ 2932566 w 4980917"/>
                <a:gd name="connsiteY118" fmla="*/ 2231809 h 10754714"/>
                <a:gd name="connsiteX119" fmla="*/ 2940426 w 4980917"/>
                <a:gd name="connsiteY119" fmla="*/ 1958709 h 10754714"/>
                <a:gd name="connsiteX120" fmla="*/ 3087631 w 4980917"/>
                <a:gd name="connsiteY120" fmla="*/ 1962420 h 10754714"/>
                <a:gd name="connsiteX121" fmla="*/ 3308412 w 4980917"/>
                <a:gd name="connsiteY121" fmla="*/ 2007437 h 10754714"/>
                <a:gd name="connsiteX122" fmla="*/ 3380634 w 4980917"/>
                <a:gd name="connsiteY122" fmla="*/ 1815438 h 10754714"/>
                <a:gd name="connsiteX123" fmla="*/ 3432360 w 4980917"/>
                <a:gd name="connsiteY123" fmla="*/ 1750548 h 10754714"/>
                <a:gd name="connsiteX124" fmla="*/ 3485784 w 4980917"/>
                <a:gd name="connsiteY124" fmla="*/ 1690329 h 10754714"/>
                <a:gd name="connsiteX125" fmla="*/ 3439004 w 4980917"/>
                <a:gd name="connsiteY125" fmla="*/ 1631133 h 10754714"/>
                <a:gd name="connsiteX126" fmla="*/ 3365938 w 4980917"/>
                <a:gd name="connsiteY126" fmla="*/ 1619405 h 10754714"/>
                <a:gd name="connsiteX127" fmla="*/ 3477932 w 4980917"/>
                <a:gd name="connsiteY127" fmla="*/ 1610647 h 10754714"/>
                <a:gd name="connsiteX128" fmla="*/ 3518349 w 4980917"/>
                <a:gd name="connsiteY128" fmla="*/ 1565149 h 10754714"/>
                <a:gd name="connsiteX129" fmla="*/ 3503574 w 4980917"/>
                <a:gd name="connsiteY129" fmla="*/ 1494543 h 10754714"/>
                <a:gd name="connsiteX130" fmla="*/ 3500145 w 4980917"/>
                <a:gd name="connsiteY130" fmla="*/ 1378545 h 10754714"/>
                <a:gd name="connsiteX131" fmla="*/ 3603161 w 4980917"/>
                <a:gd name="connsiteY131" fmla="*/ 1363631 h 10754714"/>
                <a:gd name="connsiteX132" fmla="*/ 3675904 w 4980917"/>
                <a:gd name="connsiteY132" fmla="*/ 1325671 h 10754714"/>
                <a:gd name="connsiteX133" fmla="*/ 3712134 w 4980917"/>
                <a:gd name="connsiteY133" fmla="*/ 1250378 h 10754714"/>
                <a:gd name="connsiteX134" fmla="*/ 3641346 w 4980917"/>
                <a:gd name="connsiteY134" fmla="*/ 1169402 h 10754714"/>
                <a:gd name="connsiteX135" fmla="*/ 3571294 w 4980917"/>
                <a:gd name="connsiteY135" fmla="*/ 1072201 h 10754714"/>
                <a:gd name="connsiteX136" fmla="*/ 3497984 w 4980917"/>
                <a:gd name="connsiteY136" fmla="*/ 916919 h 10754714"/>
                <a:gd name="connsiteX137" fmla="*/ 3535692 w 4980917"/>
                <a:gd name="connsiteY137" fmla="*/ 753285 h 10754714"/>
                <a:gd name="connsiteX138" fmla="*/ 3540116 w 4980917"/>
                <a:gd name="connsiteY138" fmla="*/ 414462 h 10754714"/>
                <a:gd name="connsiteX139" fmla="*/ 3230480 w 4980917"/>
                <a:gd name="connsiteY139" fmla="*/ 125796 h 10754714"/>
                <a:gd name="connsiteX140" fmla="*/ 2731150 w 4980917"/>
                <a:gd name="connsiteY140" fmla="*/ 9659 h 10754714"/>
                <a:gd name="connsiteX141" fmla="*/ 2127852 w 4980917"/>
                <a:gd name="connsiteY141" fmla="*/ 37014 h 10754714"/>
                <a:gd name="connsiteX142" fmla="*/ 1776271 w 4980917"/>
                <a:gd name="connsiteY142" fmla="*/ 278126 h 10754714"/>
                <a:gd name="connsiteX143" fmla="*/ 1639257 w 4980917"/>
                <a:gd name="connsiteY143" fmla="*/ 602343 h 10754714"/>
                <a:gd name="connsiteX144" fmla="*/ 1628634 w 4980917"/>
                <a:gd name="connsiteY144" fmla="*/ 1121429 h 10754714"/>
                <a:gd name="connsiteX145" fmla="*/ 1852730 w 4980917"/>
                <a:gd name="connsiteY145" fmla="*/ 1530531 h 10754714"/>
                <a:gd name="connsiteX146" fmla="*/ 2061231 w 4980917"/>
                <a:gd name="connsiteY146" fmla="*/ 1763495 h 10754714"/>
                <a:gd name="connsiteX147" fmla="*/ 2082540 w 4980917"/>
                <a:gd name="connsiteY147" fmla="*/ 2078352 h 10754714"/>
                <a:gd name="connsiteX148" fmla="*/ 2004871 w 4980917"/>
                <a:gd name="connsiteY148" fmla="*/ 2423449 h 10754714"/>
                <a:gd name="connsiteX149" fmla="*/ 1562185 w 4980917"/>
                <a:gd name="connsiteY149" fmla="*/ 2723226 h 10754714"/>
                <a:gd name="connsiteX150" fmla="*/ 1139317 w 4980917"/>
                <a:gd name="connsiteY150" fmla="*/ 2931170 h 10754714"/>
                <a:gd name="connsiteX0" fmla="*/ 1139317 w 4980917"/>
                <a:gd name="connsiteY0" fmla="*/ 2931170 h 10754714"/>
                <a:gd name="connsiteX1" fmla="*/ 521192 w 4980917"/>
                <a:gd name="connsiteY1" fmla="*/ 3258731 h 10754714"/>
                <a:gd name="connsiteX2" fmla="*/ 332099 w 4980917"/>
                <a:gd name="connsiteY2" fmla="*/ 4073332 h 10754714"/>
                <a:gd name="connsiteX3" fmla="*/ 354011 w 4980917"/>
                <a:gd name="connsiteY3" fmla="*/ 5051233 h 10754714"/>
                <a:gd name="connsiteX4" fmla="*/ 305583 w 4980917"/>
                <a:gd name="connsiteY4" fmla="*/ 5637805 h 10754714"/>
                <a:gd name="connsiteX5" fmla="*/ 145298 w 4980917"/>
                <a:gd name="connsiteY5" fmla="*/ 6479982 h 10754714"/>
                <a:gd name="connsiteX6" fmla="*/ 95824 w 4980917"/>
                <a:gd name="connsiteY6" fmla="*/ 7343234 h 10754714"/>
                <a:gd name="connsiteX7" fmla="*/ 83682 w 4980917"/>
                <a:gd name="connsiteY7" fmla="*/ 7974605 h 10754714"/>
                <a:gd name="connsiteX8" fmla="*/ 51583 w 4980917"/>
                <a:gd name="connsiteY8" fmla="*/ 8241724 h 10754714"/>
                <a:gd name="connsiteX9" fmla="*/ 51583 w 4980917"/>
                <a:gd name="connsiteY9" fmla="*/ 8511634 h 10754714"/>
                <a:gd name="connsiteX10" fmla="*/ 158486 w 4980917"/>
                <a:gd name="connsiteY10" fmla="*/ 8665988 h 10754714"/>
                <a:gd name="connsiteX11" fmla="*/ 105733 w 4980917"/>
                <a:gd name="connsiteY11" fmla="*/ 8718741 h 10754714"/>
                <a:gd name="connsiteX12" fmla="*/ 193350 w 4980917"/>
                <a:gd name="connsiteY12" fmla="*/ 8929975 h 10754714"/>
                <a:gd name="connsiteX13" fmla="*/ 105733 w 4980917"/>
                <a:gd name="connsiteY13" fmla="*/ 9088018 h 10754714"/>
                <a:gd name="connsiteX14" fmla="*/ 52979 w 4980917"/>
                <a:gd name="connsiteY14" fmla="*/ 9422126 h 10754714"/>
                <a:gd name="connsiteX15" fmla="*/ 225 w 4980917"/>
                <a:gd name="connsiteY15" fmla="*/ 9685895 h 10754714"/>
                <a:gd name="connsiteX16" fmla="*/ 35394 w 4980917"/>
                <a:gd name="connsiteY16" fmla="*/ 9808988 h 10754714"/>
                <a:gd name="connsiteX17" fmla="*/ 70563 w 4980917"/>
                <a:gd name="connsiteY17" fmla="*/ 9967249 h 10754714"/>
                <a:gd name="connsiteX18" fmla="*/ 228825 w 4980917"/>
                <a:gd name="connsiteY18" fmla="*/ 10213434 h 10754714"/>
                <a:gd name="connsiteX19" fmla="*/ 422256 w 4980917"/>
                <a:gd name="connsiteY19" fmla="*/ 10389280 h 10754714"/>
                <a:gd name="connsiteX20" fmla="*/ 527763 w 4980917"/>
                <a:gd name="connsiteY20" fmla="*/ 10406864 h 10754714"/>
                <a:gd name="connsiteX21" fmla="*/ 562933 w 4980917"/>
                <a:gd name="connsiteY21" fmla="*/ 10389280 h 10754714"/>
                <a:gd name="connsiteX22" fmla="*/ 510179 w 4980917"/>
                <a:gd name="connsiteY22" fmla="*/ 10266188 h 10754714"/>
                <a:gd name="connsiteX23" fmla="*/ 457425 w 4980917"/>
                <a:gd name="connsiteY23" fmla="*/ 10195849 h 10754714"/>
                <a:gd name="connsiteX24" fmla="*/ 369502 w 4980917"/>
                <a:gd name="connsiteY24" fmla="*/ 10072757 h 10754714"/>
                <a:gd name="connsiteX25" fmla="*/ 351917 w 4980917"/>
                <a:gd name="connsiteY25" fmla="*/ 9756234 h 10754714"/>
                <a:gd name="connsiteX26" fmla="*/ 422256 w 4980917"/>
                <a:gd name="connsiteY26" fmla="*/ 9562803 h 10754714"/>
                <a:gd name="connsiteX27" fmla="*/ 422256 w 4980917"/>
                <a:gd name="connsiteY27" fmla="*/ 9527634 h 10754714"/>
                <a:gd name="connsiteX28" fmla="*/ 527763 w 4980917"/>
                <a:gd name="connsiteY28" fmla="*/ 9685895 h 10754714"/>
                <a:gd name="connsiteX29" fmla="*/ 510179 w 4980917"/>
                <a:gd name="connsiteY29" fmla="*/ 9844157 h 10754714"/>
                <a:gd name="connsiteX30" fmla="*/ 492594 w 4980917"/>
                <a:gd name="connsiteY30" fmla="*/ 10002418 h 10754714"/>
                <a:gd name="connsiteX31" fmla="*/ 492594 w 4980917"/>
                <a:gd name="connsiteY31" fmla="*/ 10072757 h 10754714"/>
                <a:gd name="connsiteX32" fmla="*/ 562933 w 4980917"/>
                <a:gd name="connsiteY32" fmla="*/ 10090341 h 10754714"/>
                <a:gd name="connsiteX33" fmla="*/ 615686 w 4980917"/>
                <a:gd name="connsiteY33" fmla="*/ 9844157 h 10754714"/>
                <a:gd name="connsiteX34" fmla="*/ 615686 w 4980917"/>
                <a:gd name="connsiteY34" fmla="*/ 9580388 h 10754714"/>
                <a:gd name="connsiteX35" fmla="*/ 562933 w 4980917"/>
                <a:gd name="connsiteY35" fmla="*/ 9228695 h 10754714"/>
                <a:gd name="connsiteX36" fmla="*/ 527763 w 4980917"/>
                <a:gd name="connsiteY36" fmla="*/ 9000095 h 10754714"/>
                <a:gd name="connsiteX37" fmla="*/ 562933 w 4980917"/>
                <a:gd name="connsiteY37" fmla="*/ 8490141 h 10754714"/>
                <a:gd name="connsiteX38" fmla="*/ 502642 w 4980917"/>
                <a:gd name="connsiteY38" fmla="*/ 8128400 h 10754714"/>
                <a:gd name="connsiteX39" fmla="*/ 974382 w 4980917"/>
                <a:gd name="connsiteY39" fmla="*/ 6406581 h 10754714"/>
                <a:gd name="connsiteX40" fmla="*/ 1067405 w 4980917"/>
                <a:gd name="connsiteY40" fmla="*/ 5523365 h 10754714"/>
                <a:gd name="connsiteX41" fmla="*/ 1093998 w 4980917"/>
                <a:gd name="connsiteY41" fmla="*/ 5025719 h 10754714"/>
                <a:gd name="connsiteX42" fmla="*/ 1130115 w 4980917"/>
                <a:gd name="connsiteY42" fmla="*/ 5097781 h 10754714"/>
                <a:gd name="connsiteX43" fmla="*/ 1207423 w 4980917"/>
                <a:gd name="connsiteY43" fmla="*/ 5550695 h 10754714"/>
                <a:gd name="connsiteX44" fmla="*/ 1325236 w 4980917"/>
                <a:gd name="connsiteY44" fmla="*/ 6216246 h 10754714"/>
                <a:gd name="connsiteX45" fmla="*/ 1193086 w 4980917"/>
                <a:gd name="connsiteY45" fmla="*/ 6648629 h 10754714"/>
                <a:gd name="connsiteX46" fmla="*/ 822515 w 4980917"/>
                <a:gd name="connsiteY46" fmla="*/ 7682873 h 10754714"/>
                <a:gd name="connsiteX47" fmla="*/ 698306 w 4980917"/>
                <a:gd name="connsiteY47" fmla="*/ 8704786 h 10754714"/>
                <a:gd name="connsiteX48" fmla="*/ 861871 w 4980917"/>
                <a:gd name="connsiteY48" fmla="*/ 9773818 h 10754714"/>
                <a:gd name="connsiteX49" fmla="*/ 1020133 w 4980917"/>
                <a:gd name="connsiteY49" fmla="*/ 10512372 h 10754714"/>
                <a:gd name="connsiteX50" fmla="*/ 1090471 w 4980917"/>
                <a:gd name="connsiteY50" fmla="*/ 10723388 h 10754714"/>
                <a:gd name="connsiteX51" fmla="*/ 1178394 w 4980917"/>
                <a:gd name="connsiteY51" fmla="*/ 10723388 h 10754714"/>
                <a:gd name="connsiteX52" fmla="*/ 1948698 w 4980917"/>
                <a:gd name="connsiteY52" fmla="*/ 10748788 h 10754714"/>
                <a:gd name="connsiteX53" fmla="*/ 2338979 w 4980917"/>
                <a:gd name="connsiteY53" fmla="*/ 10731203 h 10754714"/>
                <a:gd name="connsiteX54" fmla="*/ 2356563 w 4980917"/>
                <a:gd name="connsiteY54" fmla="*/ 9914495 h 10754714"/>
                <a:gd name="connsiteX55" fmla="*/ 2338979 w 4980917"/>
                <a:gd name="connsiteY55" fmla="*/ 9351788 h 10754714"/>
                <a:gd name="connsiteX56" fmla="*/ 2310160 w 4980917"/>
                <a:gd name="connsiteY56" fmla="*/ 8936107 h 10754714"/>
                <a:gd name="connsiteX57" fmla="*/ 2479656 w 4980917"/>
                <a:gd name="connsiteY57" fmla="*/ 8947341 h 10754714"/>
                <a:gd name="connsiteX58" fmla="*/ 2549994 w 4980917"/>
                <a:gd name="connsiteY58" fmla="*/ 8964926 h 10754714"/>
                <a:gd name="connsiteX59" fmla="*/ 2532410 w 4980917"/>
                <a:gd name="connsiteY59" fmla="*/ 9175941 h 10754714"/>
                <a:gd name="connsiteX60" fmla="*/ 2497240 w 4980917"/>
                <a:gd name="connsiteY60" fmla="*/ 9685895 h 10754714"/>
                <a:gd name="connsiteX61" fmla="*/ 2514825 w 4980917"/>
                <a:gd name="connsiteY61" fmla="*/ 10740972 h 10754714"/>
                <a:gd name="connsiteX62" fmla="*/ 2757590 w 4980917"/>
                <a:gd name="connsiteY62" fmla="*/ 10742438 h 10754714"/>
                <a:gd name="connsiteX63" fmla="*/ 3499563 w 4980917"/>
                <a:gd name="connsiteY63" fmla="*/ 10740972 h 10754714"/>
                <a:gd name="connsiteX64" fmla="*/ 3820483 w 4980917"/>
                <a:gd name="connsiteY64" fmla="*/ 10724853 h 10754714"/>
                <a:gd name="connsiteX65" fmla="*/ 3863467 w 4980917"/>
                <a:gd name="connsiteY65" fmla="*/ 10651095 h 10754714"/>
                <a:gd name="connsiteX66" fmla="*/ 3914756 w 4980917"/>
                <a:gd name="connsiteY66" fmla="*/ 10276934 h 10754714"/>
                <a:gd name="connsiteX67" fmla="*/ 4117956 w 4980917"/>
                <a:gd name="connsiteY67" fmla="*/ 9082645 h 10754714"/>
                <a:gd name="connsiteX68" fmla="*/ 4170011 w 4980917"/>
                <a:gd name="connsiteY68" fmla="*/ 8647566 h 10754714"/>
                <a:gd name="connsiteX69" fmla="*/ 4161486 w 4980917"/>
                <a:gd name="connsiteY69" fmla="*/ 7988815 h 10754714"/>
                <a:gd name="connsiteX70" fmla="*/ 4048340 w 4980917"/>
                <a:gd name="connsiteY70" fmla="*/ 7278630 h 10754714"/>
                <a:gd name="connsiteX71" fmla="*/ 3752447 w 4980917"/>
                <a:gd name="connsiteY71" fmla="*/ 6620032 h 10754714"/>
                <a:gd name="connsiteX72" fmla="*/ 3576297 w 4980917"/>
                <a:gd name="connsiteY72" fmla="*/ 6197379 h 10754714"/>
                <a:gd name="connsiteX73" fmla="*/ 3622656 w 4980917"/>
                <a:gd name="connsiteY73" fmla="*/ 5799695 h 10754714"/>
                <a:gd name="connsiteX74" fmla="*/ 3692994 w 4980917"/>
                <a:gd name="connsiteY74" fmla="*/ 5307326 h 10754714"/>
                <a:gd name="connsiteX75" fmla="*/ 3710579 w 4980917"/>
                <a:gd name="connsiteY75" fmla="*/ 5025972 h 10754714"/>
                <a:gd name="connsiteX76" fmla="*/ 3734304 w 4980917"/>
                <a:gd name="connsiteY76" fmla="*/ 5274111 h 10754714"/>
                <a:gd name="connsiteX77" fmla="*/ 3766752 w 4980917"/>
                <a:gd name="connsiteY77" fmla="*/ 5969680 h 10754714"/>
                <a:gd name="connsiteX78" fmla="*/ 3779452 w 4980917"/>
                <a:gd name="connsiteY78" fmla="*/ 6297438 h 10754714"/>
                <a:gd name="connsiteX79" fmla="*/ 3921594 w 4980917"/>
                <a:gd name="connsiteY79" fmla="*/ 6889941 h 10754714"/>
                <a:gd name="connsiteX80" fmla="*/ 4079856 w 4980917"/>
                <a:gd name="connsiteY80" fmla="*/ 7452649 h 10754714"/>
                <a:gd name="connsiteX81" fmla="*/ 4417591 w 4980917"/>
                <a:gd name="connsiteY81" fmla="*/ 8224698 h 10754714"/>
                <a:gd name="connsiteX82" fmla="*/ 4337935 w 4980917"/>
                <a:gd name="connsiteY82" fmla="*/ 8527032 h 10754714"/>
                <a:gd name="connsiteX83" fmla="*/ 4270177 w 4980917"/>
                <a:gd name="connsiteY83" fmla="*/ 8711945 h 10754714"/>
                <a:gd name="connsiteX84" fmla="*/ 4262676 w 4980917"/>
                <a:gd name="connsiteY84" fmla="*/ 8835424 h 10754714"/>
                <a:gd name="connsiteX85" fmla="*/ 4285709 w 4980917"/>
                <a:gd name="connsiteY85" fmla="*/ 8999839 h 10754714"/>
                <a:gd name="connsiteX86" fmla="*/ 4275630 w 4980917"/>
                <a:gd name="connsiteY86" fmla="*/ 9161008 h 10754714"/>
                <a:gd name="connsiteX87" fmla="*/ 4260150 w 4980917"/>
                <a:gd name="connsiteY87" fmla="*/ 9258595 h 10754714"/>
                <a:gd name="connsiteX88" fmla="*/ 4315050 w 4980917"/>
                <a:gd name="connsiteY88" fmla="*/ 9296877 h 10754714"/>
                <a:gd name="connsiteX89" fmla="*/ 4370955 w 4980917"/>
                <a:gd name="connsiteY89" fmla="*/ 9254814 h 10754714"/>
                <a:gd name="connsiteX90" fmla="*/ 4421731 w 4980917"/>
                <a:gd name="connsiteY90" fmla="*/ 9156124 h 10754714"/>
                <a:gd name="connsiteX91" fmla="*/ 4432268 w 4980917"/>
                <a:gd name="connsiteY91" fmla="*/ 9009063 h 10754714"/>
                <a:gd name="connsiteX92" fmla="*/ 4472430 w 4980917"/>
                <a:gd name="connsiteY92" fmla="*/ 8881777 h 10754714"/>
                <a:gd name="connsiteX93" fmla="*/ 4568712 w 4980917"/>
                <a:gd name="connsiteY93" fmla="*/ 8803648 h 10754714"/>
                <a:gd name="connsiteX94" fmla="*/ 4721812 w 4980917"/>
                <a:gd name="connsiteY94" fmla="*/ 8944534 h 10754714"/>
                <a:gd name="connsiteX95" fmla="*/ 4729049 w 4980917"/>
                <a:gd name="connsiteY95" fmla="*/ 9142266 h 10754714"/>
                <a:gd name="connsiteX96" fmla="*/ 4649027 w 4980917"/>
                <a:gd name="connsiteY96" fmla="*/ 9309649 h 10754714"/>
                <a:gd name="connsiteX97" fmla="*/ 4560793 w 4980917"/>
                <a:gd name="connsiteY97" fmla="*/ 9458822 h 10754714"/>
                <a:gd name="connsiteX98" fmla="*/ 4489038 w 4980917"/>
                <a:gd name="connsiteY98" fmla="*/ 9577347 h 10754714"/>
                <a:gd name="connsiteX99" fmla="*/ 4603329 w 4980917"/>
                <a:gd name="connsiteY99" fmla="*/ 9586989 h 10754714"/>
                <a:gd name="connsiteX100" fmla="*/ 4699122 w 4980917"/>
                <a:gd name="connsiteY100" fmla="*/ 9510952 h 10754714"/>
                <a:gd name="connsiteX101" fmla="*/ 4826771 w 4980917"/>
                <a:gd name="connsiteY101" fmla="*/ 9384704 h 10754714"/>
                <a:gd name="connsiteX102" fmla="*/ 4959561 w 4980917"/>
                <a:gd name="connsiteY102" fmla="*/ 9172350 h 10754714"/>
                <a:gd name="connsiteX103" fmla="*/ 4980071 w 4980917"/>
                <a:gd name="connsiteY103" fmla="*/ 8971549 h 10754714"/>
                <a:gd name="connsiteX104" fmla="*/ 4953488 w 4980917"/>
                <a:gd name="connsiteY104" fmla="*/ 8787763 h 10754714"/>
                <a:gd name="connsiteX105" fmla="*/ 4824201 w 4980917"/>
                <a:gd name="connsiteY105" fmla="*/ 8405010 h 10754714"/>
                <a:gd name="connsiteX106" fmla="*/ 4720438 w 4980917"/>
                <a:gd name="connsiteY106" fmla="*/ 7442321 h 10754714"/>
                <a:gd name="connsiteX107" fmla="*/ 4705086 w 4980917"/>
                <a:gd name="connsiteY107" fmla="*/ 6839978 h 10754714"/>
                <a:gd name="connsiteX108" fmla="*/ 4633144 w 4980917"/>
                <a:gd name="connsiteY108" fmla="*/ 6291786 h 10754714"/>
                <a:gd name="connsiteX109" fmla="*/ 4509423 w 4980917"/>
                <a:gd name="connsiteY109" fmla="*/ 5707864 h 10754714"/>
                <a:gd name="connsiteX110" fmla="*/ 4468950 w 4980917"/>
                <a:gd name="connsiteY110" fmla="*/ 4447075 h 10754714"/>
                <a:gd name="connsiteX111" fmla="*/ 4486334 w 4980917"/>
                <a:gd name="connsiteY111" fmla="*/ 3700756 h 10754714"/>
                <a:gd name="connsiteX112" fmla="*/ 4249079 w 4980917"/>
                <a:gd name="connsiteY112" fmla="*/ 3250383 h 10754714"/>
                <a:gd name="connsiteX113" fmla="*/ 3999320 w 4980917"/>
                <a:gd name="connsiteY113" fmla="*/ 3044455 h 10754714"/>
                <a:gd name="connsiteX114" fmla="*/ 3678324 w 4980917"/>
                <a:gd name="connsiteY114" fmla="*/ 2912933 h 10754714"/>
                <a:gd name="connsiteX115" fmla="*/ 3402429 w 4980917"/>
                <a:gd name="connsiteY115" fmla="*/ 2746113 h 10754714"/>
                <a:gd name="connsiteX116" fmla="*/ 3024779 w 4980917"/>
                <a:gd name="connsiteY116" fmla="*/ 2528957 h 10754714"/>
                <a:gd name="connsiteX117" fmla="*/ 2932566 w 4980917"/>
                <a:gd name="connsiteY117" fmla="*/ 2231809 h 10754714"/>
                <a:gd name="connsiteX118" fmla="*/ 2940426 w 4980917"/>
                <a:gd name="connsiteY118" fmla="*/ 1958709 h 10754714"/>
                <a:gd name="connsiteX119" fmla="*/ 3087631 w 4980917"/>
                <a:gd name="connsiteY119" fmla="*/ 1962420 h 10754714"/>
                <a:gd name="connsiteX120" fmla="*/ 3308412 w 4980917"/>
                <a:gd name="connsiteY120" fmla="*/ 2007437 h 10754714"/>
                <a:gd name="connsiteX121" fmla="*/ 3380634 w 4980917"/>
                <a:gd name="connsiteY121" fmla="*/ 1815438 h 10754714"/>
                <a:gd name="connsiteX122" fmla="*/ 3432360 w 4980917"/>
                <a:gd name="connsiteY122" fmla="*/ 1750548 h 10754714"/>
                <a:gd name="connsiteX123" fmla="*/ 3485784 w 4980917"/>
                <a:gd name="connsiteY123" fmla="*/ 1690329 h 10754714"/>
                <a:gd name="connsiteX124" fmla="*/ 3439004 w 4980917"/>
                <a:gd name="connsiteY124" fmla="*/ 1631133 h 10754714"/>
                <a:gd name="connsiteX125" fmla="*/ 3365938 w 4980917"/>
                <a:gd name="connsiteY125" fmla="*/ 1619405 h 10754714"/>
                <a:gd name="connsiteX126" fmla="*/ 3477932 w 4980917"/>
                <a:gd name="connsiteY126" fmla="*/ 1610647 h 10754714"/>
                <a:gd name="connsiteX127" fmla="*/ 3518349 w 4980917"/>
                <a:gd name="connsiteY127" fmla="*/ 1565149 h 10754714"/>
                <a:gd name="connsiteX128" fmla="*/ 3503574 w 4980917"/>
                <a:gd name="connsiteY128" fmla="*/ 1494543 h 10754714"/>
                <a:gd name="connsiteX129" fmla="*/ 3500145 w 4980917"/>
                <a:gd name="connsiteY129" fmla="*/ 1378545 h 10754714"/>
                <a:gd name="connsiteX130" fmla="*/ 3603161 w 4980917"/>
                <a:gd name="connsiteY130" fmla="*/ 1363631 h 10754714"/>
                <a:gd name="connsiteX131" fmla="*/ 3675904 w 4980917"/>
                <a:gd name="connsiteY131" fmla="*/ 1325671 h 10754714"/>
                <a:gd name="connsiteX132" fmla="*/ 3712134 w 4980917"/>
                <a:gd name="connsiteY132" fmla="*/ 1250378 h 10754714"/>
                <a:gd name="connsiteX133" fmla="*/ 3641346 w 4980917"/>
                <a:gd name="connsiteY133" fmla="*/ 1169402 h 10754714"/>
                <a:gd name="connsiteX134" fmla="*/ 3571294 w 4980917"/>
                <a:gd name="connsiteY134" fmla="*/ 1072201 h 10754714"/>
                <a:gd name="connsiteX135" fmla="*/ 3497984 w 4980917"/>
                <a:gd name="connsiteY135" fmla="*/ 916919 h 10754714"/>
                <a:gd name="connsiteX136" fmla="*/ 3535692 w 4980917"/>
                <a:gd name="connsiteY136" fmla="*/ 753285 h 10754714"/>
                <a:gd name="connsiteX137" fmla="*/ 3540116 w 4980917"/>
                <a:gd name="connsiteY137" fmla="*/ 414462 h 10754714"/>
                <a:gd name="connsiteX138" fmla="*/ 3230480 w 4980917"/>
                <a:gd name="connsiteY138" fmla="*/ 125796 h 10754714"/>
                <a:gd name="connsiteX139" fmla="*/ 2731150 w 4980917"/>
                <a:gd name="connsiteY139" fmla="*/ 9659 h 10754714"/>
                <a:gd name="connsiteX140" fmla="*/ 2127852 w 4980917"/>
                <a:gd name="connsiteY140" fmla="*/ 37014 h 10754714"/>
                <a:gd name="connsiteX141" fmla="*/ 1776271 w 4980917"/>
                <a:gd name="connsiteY141" fmla="*/ 278126 h 10754714"/>
                <a:gd name="connsiteX142" fmla="*/ 1639257 w 4980917"/>
                <a:gd name="connsiteY142" fmla="*/ 602343 h 10754714"/>
                <a:gd name="connsiteX143" fmla="*/ 1628634 w 4980917"/>
                <a:gd name="connsiteY143" fmla="*/ 1121429 h 10754714"/>
                <a:gd name="connsiteX144" fmla="*/ 1852730 w 4980917"/>
                <a:gd name="connsiteY144" fmla="*/ 1530531 h 10754714"/>
                <a:gd name="connsiteX145" fmla="*/ 2061231 w 4980917"/>
                <a:gd name="connsiteY145" fmla="*/ 1763495 h 10754714"/>
                <a:gd name="connsiteX146" fmla="*/ 2082540 w 4980917"/>
                <a:gd name="connsiteY146" fmla="*/ 2078352 h 10754714"/>
                <a:gd name="connsiteX147" fmla="*/ 2004871 w 4980917"/>
                <a:gd name="connsiteY147" fmla="*/ 2423449 h 10754714"/>
                <a:gd name="connsiteX148" fmla="*/ 1562185 w 4980917"/>
                <a:gd name="connsiteY148" fmla="*/ 2723226 h 10754714"/>
                <a:gd name="connsiteX149" fmla="*/ 1139317 w 4980917"/>
                <a:gd name="connsiteY149" fmla="*/ 2931170 h 10754714"/>
                <a:gd name="connsiteX0" fmla="*/ 1139317 w 4980917"/>
                <a:gd name="connsiteY0" fmla="*/ 2931170 h 10754714"/>
                <a:gd name="connsiteX1" fmla="*/ 521192 w 4980917"/>
                <a:gd name="connsiteY1" fmla="*/ 3258731 h 10754714"/>
                <a:gd name="connsiteX2" fmla="*/ 332099 w 4980917"/>
                <a:gd name="connsiteY2" fmla="*/ 4073332 h 10754714"/>
                <a:gd name="connsiteX3" fmla="*/ 354011 w 4980917"/>
                <a:gd name="connsiteY3" fmla="*/ 5051233 h 10754714"/>
                <a:gd name="connsiteX4" fmla="*/ 305583 w 4980917"/>
                <a:gd name="connsiteY4" fmla="*/ 5637805 h 10754714"/>
                <a:gd name="connsiteX5" fmla="*/ 145298 w 4980917"/>
                <a:gd name="connsiteY5" fmla="*/ 6479982 h 10754714"/>
                <a:gd name="connsiteX6" fmla="*/ 95824 w 4980917"/>
                <a:gd name="connsiteY6" fmla="*/ 7343234 h 10754714"/>
                <a:gd name="connsiteX7" fmla="*/ 83682 w 4980917"/>
                <a:gd name="connsiteY7" fmla="*/ 7974605 h 10754714"/>
                <a:gd name="connsiteX8" fmla="*/ 51583 w 4980917"/>
                <a:gd name="connsiteY8" fmla="*/ 8241724 h 10754714"/>
                <a:gd name="connsiteX9" fmla="*/ 51583 w 4980917"/>
                <a:gd name="connsiteY9" fmla="*/ 8511634 h 10754714"/>
                <a:gd name="connsiteX10" fmla="*/ 105733 w 4980917"/>
                <a:gd name="connsiteY10" fmla="*/ 8718741 h 10754714"/>
                <a:gd name="connsiteX11" fmla="*/ 193350 w 4980917"/>
                <a:gd name="connsiteY11" fmla="*/ 8929975 h 10754714"/>
                <a:gd name="connsiteX12" fmla="*/ 105733 w 4980917"/>
                <a:gd name="connsiteY12" fmla="*/ 9088018 h 10754714"/>
                <a:gd name="connsiteX13" fmla="*/ 52979 w 4980917"/>
                <a:gd name="connsiteY13" fmla="*/ 9422126 h 10754714"/>
                <a:gd name="connsiteX14" fmla="*/ 225 w 4980917"/>
                <a:gd name="connsiteY14" fmla="*/ 9685895 h 10754714"/>
                <a:gd name="connsiteX15" fmla="*/ 35394 w 4980917"/>
                <a:gd name="connsiteY15" fmla="*/ 9808988 h 10754714"/>
                <a:gd name="connsiteX16" fmla="*/ 70563 w 4980917"/>
                <a:gd name="connsiteY16" fmla="*/ 9967249 h 10754714"/>
                <a:gd name="connsiteX17" fmla="*/ 228825 w 4980917"/>
                <a:gd name="connsiteY17" fmla="*/ 10213434 h 10754714"/>
                <a:gd name="connsiteX18" fmla="*/ 422256 w 4980917"/>
                <a:gd name="connsiteY18" fmla="*/ 10389280 h 10754714"/>
                <a:gd name="connsiteX19" fmla="*/ 527763 w 4980917"/>
                <a:gd name="connsiteY19" fmla="*/ 10406864 h 10754714"/>
                <a:gd name="connsiteX20" fmla="*/ 562933 w 4980917"/>
                <a:gd name="connsiteY20" fmla="*/ 10389280 h 10754714"/>
                <a:gd name="connsiteX21" fmla="*/ 510179 w 4980917"/>
                <a:gd name="connsiteY21" fmla="*/ 10266188 h 10754714"/>
                <a:gd name="connsiteX22" fmla="*/ 457425 w 4980917"/>
                <a:gd name="connsiteY22" fmla="*/ 10195849 h 10754714"/>
                <a:gd name="connsiteX23" fmla="*/ 369502 w 4980917"/>
                <a:gd name="connsiteY23" fmla="*/ 10072757 h 10754714"/>
                <a:gd name="connsiteX24" fmla="*/ 351917 w 4980917"/>
                <a:gd name="connsiteY24" fmla="*/ 9756234 h 10754714"/>
                <a:gd name="connsiteX25" fmla="*/ 422256 w 4980917"/>
                <a:gd name="connsiteY25" fmla="*/ 9562803 h 10754714"/>
                <a:gd name="connsiteX26" fmla="*/ 422256 w 4980917"/>
                <a:gd name="connsiteY26" fmla="*/ 9527634 h 10754714"/>
                <a:gd name="connsiteX27" fmla="*/ 527763 w 4980917"/>
                <a:gd name="connsiteY27" fmla="*/ 9685895 h 10754714"/>
                <a:gd name="connsiteX28" fmla="*/ 510179 w 4980917"/>
                <a:gd name="connsiteY28" fmla="*/ 9844157 h 10754714"/>
                <a:gd name="connsiteX29" fmla="*/ 492594 w 4980917"/>
                <a:gd name="connsiteY29" fmla="*/ 10002418 h 10754714"/>
                <a:gd name="connsiteX30" fmla="*/ 492594 w 4980917"/>
                <a:gd name="connsiteY30" fmla="*/ 10072757 h 10754714"/>
                <a:gd name="connsiteX31" fmla="*/ 562933 w 4980917"/>
                <a:gd name="connsiteY31" fmla="*/ 10090341 h 10754714"/>
                <a:gd name="connsiteX32" fmla="*/ 615686 w 4980917"/>
                <a:gd name="connsiteY32" fmla="*/ 9844157 h 10754714"/>
                <a:gd name="connsiteX33" fmla="*/ 615686 w 4980917"/>
                <a:gd name="connsiteY33" fmla="*/ 9580388 h 10754714"/>
                <a:gd name="connsiteX34" fmla="*/ 562933 w 4980917"/>
                <a:gd name="connsiteY34" fmla="*/ 9228695 h 10754714"/>
                <a:gd name="connsiteX35" fmla="*/ 527763 w 4980917"/>
                <a:gd name="connsiteY35" fmla="*/ 9000095 h 10754714"/>
                <a:gd name="connsiteX36" fmla="*/ 562933 w 4980917"/>
                <a:gd name="connsiteY36" fmla="*/ 8490141 h 10754714"/>
                <a:gd name="connsiteX37" fmla="*/ 502642 w 4980917"/>
                <a:gd name="connsiteY37" fmla="*/ 8128400 h 10754714"/>
                <a:gd name="connsiteX38" fmla="*/ 974382 w 4980917"/>
                <a:gd name="connsiteY38" fmla="*/ 6406581 h 10754714"/>
                <a:gd name="connsiteX39" fmla="*/ 1067405 w 4980917"/>
                <a:gd name="connsiteY39" fmla="*/ 5523365 h 10754714"/>
                <a:gd name="connsiteX40" fmla="*/ 1093998 w 4980917"/>
                <a:gd name="connsiteY40" fmla="*/ 5025719 h 10754714"/>
                <a:gd name="connsiteX41" fmla="*/ 1130115 w 4980917"/>
                <a:gd name="connsiteY41" fmla="*/ 5097781 h 10754714"/>
                <a:gd name="connsiteX42" fmla="*/ 1207423 w 4980917"/>
                <a:gd name="connsiteY42" fmla="*/ 5550695 h 10754714"/>
                <a:gd name="connsiteX43" fmla="*/ 1325236 w 4980917"/>
                <a:gd name="connsiteY43" fmla="*/ 6216246 h 10754714"/>
                <a:gd name="connsiteX44" fmla="*/ 1193086 w 4980917"/>
                <a:gd name="connsiteY44" fmla="*/ 6648629 h 10754714"/>
                <a:gd name="connsiteX45" fmla="*/ 822515 w 4980917"/>
                <a:gd name="connsiteY45" fmla="*/ 7682873 h 10754714"/>
                <a:gd name="connsiteX46" fmla="*/ 698306 w 4980917"/>
                <a:gd name="connsiteY46" fmla="*/ 8704786 h 10754714"/>
                <a:gd name="connsiteX47" fmla="*/ 861871 w 4980917"/>
                <a:gd name="connsiteY47" fmla="*/ 9773818 h 10754714"/>
                <a:gd name="connsiteX48" fmla="*/ 1020133 w 4980917"/>
                <a:gd name="connsiteY48" fmla="*/ 10512372 h 10754714"/>
                <a:gd name="connsiteX49" fmla="*/ 1090471 w 4980917"/>
                <a:gd name="connsiteY49" fmla="*/ 10723388 h 10754714"/>
                <a:gd name="connsiteX50" fmla="*/ 1178394 w 4980917"/>
                <a:gd name="connsiteY50" fmla="*/ 10723388 h 10754714"/>
                <a:gd name="connsiteX51" fmla="*/ 1948698 w 4980917"/>
                <a:gd name="connsiteY51" fmla="*/ 10748788 h 10754714"/>
                <a:gd name="connsiteX52" fmla="*/ 2338979 w 4980917"/>
                <a:gd name="connsiteY52" fmla="*/ 10731203 h 10754714"/>
                <a:gd name="connsiteX53" fmla="*/ 2356563 w 4980917"/>
                <a:gd name="connsiteY53" fmla="*/ 9914495 h 10754714"/>
                <a:gd name="connsiteX54" fmla="*/ 2338979 w 4980917"/>
                <a:gd name="connsiteY54" fmla="*/ 9351788 h 10754714"/>
                <a:gd name="connsiteX55" fmla="*/ 2310160 w 4980917"/>
                <a:gd name="connsiteY55" fmla="*/ 8936107 h 10754714"/>
                <a:gd name="connsiteX56" fmla="*/ 2479656 w 4980917"/>
                <a:gd name="connsiteY56" fmla="*/ 8947341 h 10754714"/>
                <a:gd name="connsiteX57" fmla="*/ 2549994 w 4980917"/>
                <a:gd name="connsiteY57" fmla="*/ 8964926 h 10754714"/>
                <a:gd name="connsiteX58" fmla="*/ 2532410 w 4980917"/>
                <a:gd name="connsiteY58" fmla="*/ 9175941 h 10754714"/>
                <a:gd name="connsiteX59" fmla="*/ 2497240 w 4980917"/>
                <a:gd name="connsiteY59" fmla="*/ 9685895 h 10754714"/>
                <a:gd name="connsiteX60" fmla="*/ 2514825 w 4980917"/>
                <a:gd name="connsiteY60" fmla="*/ 10740972 h 10754714"/>
                <a:gd name="connsiteX61" fmla="*/ 2757590 w 4980917"/>
                <a:gd name="connsiteY61" fmla="*/ 10742438 h 10754714"/>
                <a:gd name="connsiteX62" fmla="*/ 3499563 w 4980917"/>
                <a:gd name="connsiteY62" fmla="*/ 10740972 h 10754714"/>
                <a:gd name="connsiteX63" fmla="*/ 3820483 w 4980917"/>
                <a:gd name="connsiteY63" fmla="*/ 10724853 h 10754714"/>
                <a:gd name="connsiteX64" fmla="*/ 3863467 w 4980917"/>
                <a:gd name="connsiteY64" fmla="*/ 10651095 h 10754714"/>
                <a:gd name="connsiteX65" fmla="*/ 3914756 w 4980917"/>
                <a:gd name="connsiteY65" fmla="*/ 10276934 h 10754714"/>
                <a:gd name="connsiteX66" fmla="*/ 4117956 w 4980917"/>
                <a:gd name="connsiteY66" fmla="*/ 9082645 h 10754714"/>
                <a:gd name="connsiteX67" fmla="*/ 4170011 w 4980917"/>
                <a:gd name="connsiteY67" fmla="*/ 8647566 h 10754714"/>
                <a:gd name="connsiteX68" fmla="*/ 4161486 w 4980917"/>
                <a:gd name="connsiteY68" fmla="*/ 7988815 h 10754714"/>
                <a:gd name="connsiteX69" fmla="*/ 4048340 w 4980917"/>
                <a:gd name="connsiteY69" fmla="*/ 7278630 h 10754714"/>
                <a:gd name="connsiteX70" fmla="*/ 3752447 w 4980917"/>
                <a:gd name="connsiteY70" fmla="*/ 6620032 h 10754714"/>
                <a:gd name="connsiteX71" fmla="*/ 3576297 w 4980917"/>
                <a:gd name="connsiteY71" fmla="*/ 6197379 h 10754714"/>
                <a:gd name="connsiteX72" fmla="*/ 3622656 w 4980917"/>
                <a:gd name="connsiteY72" fmla="*/ 5799695 h 10754714"/>
                <a:gd name="connsiteX73" fmla="*/ 3692994 w 4980917"/>
                <a:gd name="connsiteY73" fmla="*/ 5307326 h 10754714"/>
                <a:gd name="connsiteX74" fmla="*/ 3710579 w 4980917"/>
                <a:gd name="connsiteY74" fmla="*/ 5025972 h 10754714"/>
                <a:gd name="connsiteX75" fmla="*/ 3734304 w 4980917"/>
                <a:gd name="connsiteY75" fmla="*/ 5274111 h 10754714"/>
                <a:gd name="connsiteX76" fmla="*/ 3766752 w 4980917"/>
                <a:gd name="connsiteY76" fmla="*/ 5969680 h 10754714"/>
                <a:gd name="connsiteX77" fmla="*/ 3779452 w 4980917"/>
                <a:gd name="connsiteY77" fmla="*/ 6297438 h 10754714"/>
                <a:gd name="connsiteX78" fmla="*/ 3921594 w 4980917"/>
                <a:gd name="connsiteY78" fmla="*/ 6889941 h 10754714"/>
                <a:gd name="connsiteX79" fmla="*/ 4079856 w 4980917"/>
                <a:gd name="connsiteY79" fmla="*/ 7452649 h 10754714"/>
                <a:gd name="connsiteX80" fmla="*/ 4417591 w 4980917"/>
                <a:gd name="connsiteY80" fmla="*/ 8224698 h 10754714"/>
                <a:gd name="connsiteX81" fmla="*/ 4337935 w 4980917"/>
                <a:gd name="connsiteY81" fmla="*/ 8527032 h 10754714"/>
                <a:gd name="connsiteX82" fmla="*/ 4270177 w 4980917"/>
                <a:gd name="connsiteY82" fmla="*/ 8711945 h 10754714"/>
                <a:gd name="connsiteX83" fmla="*/ 4262676 w 4980917"/>
                <a:gd name="connsiteY83" fmla="*/ 8835424 h 10754714"/>
                <a:gd name="connsiteX84" fmla="*/ 4285709 w 4980917"/>
                <a:gd name="connsiteY84" fmla="*/ 8999839 h 10754714"/>
                <a:gd name="connsiteX85" fmla="*/ 4275630 w 4980917"/>
                <a:gd name="connsiteY85" fmla="*/ 9161008 h 10754714"/>
                <a:gd name="connsiteX86" fmla="*/ 4260150 w 4980917"/>
                <a:gd name="connsiteY86" fmla="*/ 9258595 h 10754714"/>
                <a:gd name="connsiteX87" fmla="*/ 4315050 w 4980917"/>
                <a:gd name="connsiteY87" fmla="*/ 9296877 h 10754714"/>
                <a:gd name="connsiteX88" fmla="*/ 4370955 w 4980917"/>
                <a:gd name="connsiteY88" fmla="*/ 9254814 h 10754714"/>
                <a:gd name="connsiteX89" fmla="*/ 4421731 w 4980917"/>
                <a:gd name="connsiteY89" fmla="*/ 9156124 h 10754714"/>
                <a:gd name="connsiteX90" fmla="*/ 4432268 w 4980917"/>
                <a:gd name="connsiteY90" fmla="*/ 9009063 h 10754714"/>
                <a:gd name="connsiteX91" fmla="*/ 4472430 w 4980917"/>
                <a:gd name="connsiteY91" fmla="*/ 8881777 h 10754714"/>
                <a:gd name="connsiteX92" fmla="*/ 4568712 w 4980917"/>
                <a:gd name="connsiteY92" fmla="*/ 8803648 h 10754714"/>
                <a:gd name="connsiteX93" fmla="*/ 4721812 w 4980917"/>
                <a:gd name="connsiteY93" fmla="*/ 8944534 h 10754714"/>
                <a:gd name="connsiteX94" fmla="*/ 4729049 w 4980917"/>
                <a:gd name="connsiteY94" fmla="*/ 9142266 h 10754714"/>
                <a:gd name="connsiteX95" fmla="*/ 4649027 w 4980917"/>
                <a:gd name="connsiteY95" fmla="*/ 9309649 h 10754714"/>
                <a:gd name="connsiteX96" fmla="*/ 4560793 w 4980917"/>
                <a:gd name="connsiteY96" fmla="*/ 9458822 h 10754714"/>
                <a:gd name="connsiteX97" fmla="*/ 4489038 w 4980917"/>
                <a:gd name="connsiteY97" fmla="*/ 9577347 h 10754714"/>
                <a:gd name="connsiteX98" fmla="*/ 4603329 w 4980917"/>
                <a:gd name="connsiteY98" fmla="*/ 9586989 h 10754714"/>
                <a:gd name="connsiteX99" fmla="*/ 4699122 w 4980917"/>
                <a:gd name="connsiteY99" fmla="*/ 9510952 h 10754714"/>
                <a:gd name="connsiteX100" fmla="*/ 4826771 w 4980917"/>
                <a:gd name="connsiteY100" fmla="*/ 9384704 h 10754714"/>
                <a:gd name="connsiteX101" fmla="*/ 4959561 w 4980917"/>
                <a:gd name="connsiteY101" fmla="*/ 9172350 h 10754714"/>
                <a:gd name="connsiteX102" fmla="*/ 4980071 w 4980917"/>
                <a:gd name="connsiteY102" fmla="*/ 8971549 h 10754714"/>
                <a:gd name="connsiteX103" fmla="*/ 4953488 w 4980917"/>
                <a:gd name="connsiteY103" fmla="*/ 8787763 h 10754714"/>
                <a:gd name="connsiteX104" fmla="*/ 4824201 w 4980917"/>
                <a:gd name="connsiteY104" fmla="*/ 8405010 h 10754714"/>
                <a:gd name="connsiteX105" fmla="*/ 4720438 w 4980917"/>
                <a:gd name="connsiteY105" fmla="*/ 7442321 h 10754714"/>
                <a:gd name="connsiteX106" fmla="*/ 4705086 w 4980917"/>
                <a:gd name="connsiteY106" fmla="*/ 6839978 h 10754714"/>
                <a:gd name="connsiteX107" fmla="*/ 4633144 w 4980917"/>
                <a:gd name="connsiteY107" fmla="*/ 6291786 h 10754714"/>
                <a:gd name="connsiteX108" fmla="*/ 4509423 w 4980917"/>
                <a:gd name="connsiteY108" fmla="*/ 5707864 h 10754714"/>
                <a:gd name="connsiteX109" fmla="*/ 4468950 w 4980917"/>
                <a:gd name="connsiteY109" fmla="*/ 4447075 h 10754714"/>
                <a:gd name="connsiteX110" fmla="*/ 4486334 w 4980917"/>
                <a:gd name="connsiteY110" fmla="*/ 3700756 h 10754714"/>
                <a:gd name="connsiteX111" fmla="*/ 4249079 w 4980917"/>
                <a:gd name="connsiteY111" fmla="*/ 3250383 h 10754714"/>
                <a:gd name="connsiteX112" fmla="*/ 3999320 w 4980917"/>
                <a:gd name="connsiteY112" fmla="*/ 3044455 h 10754714"/>
                <a:gd name="connsiteX113" fmla="*/ 3678324 w 4980917"/>
                <a:gd name="connsiteY113" fmla="*/ 2912933 h 10754714"/>
                <a:gd name="connsiteX114" fmla="*/ 3402429 w 4980917"/>
                <a:gd name="connsiteY114" fmla="*/ 2746113 h 10754714"/>
                <a:gd name="connsiteX115" fmla="*/ 3024779 w 4980917"/>
                <a:gd name="connsiteY115" fmla="*/ 2528957 h 10754714"/>
                <a:gd name="connsiteX116" fmla="*/ 2932566 w 4980917"/>
                <a:gd name="connsiteY116" fmla="*/ 2231809 h 10754714"/>
                <a:gd name="connsiteX117" fmla="*/ 2940426 w 4980917"/>
                <a:gd name="connsiteY117" fmla="*/ 1958709 h 10754714"/>
                <a:gd name="connsiteX118" fmla="*/ 3087631 w 4980917"/>
                <a:gd name="connsiteY118" fmla="*/ 1962420 h 10754714"/>
                <a:gd name="connsiteX119" fmla="*/ 3308412 w 4980917"/>
                <a:gd name="connsiteY119" fmla="*/ 2007437 h 10754714"/>
                <a:gd name="connsiteX120" fmla="*/ 3380634 w 4980917"/>
                <a:gd name="connsiteY120" fmla="*/ 1815438 h 10754714"/>
                <a:gd name="connsiteX121" fmla="*/ 3432360 w 4980917"/>
                <a:gd name="connsiteY121" fmla="*/ 1750548 h 10754714"/>
                <a:gd name="connsiteX122" fmla="*/ 3485784 w 4980917"/>
                <a:gd name="connsiteY122" fmla="*/ 1690329 h 10754714"/>
                <a:gd name="connsiteX123" fmla="*/ 3439004 w 4980917"/>
                <a:gd name="connsiteY123" fmla="*/ 1631133 h 10754714"/>
                <a:gd name="connsiteX124" fmla="*/ 3365938 w 4980917"/>
                <a:gd name="connsiteY124" fmla="*/ 1619405 h 10754714"/>
                <a:gd name="connsiteX125" fmla="*/ 3477932 w 4980917"/>
                <a:gd name="connsiteY125" fmla="*/ 1610647 h 10754714"/>
                <a:gd name="connsiteX126" fmla="*/ 3518349 w 4980917"/>
                <a:gd name="connsiteY126" fmla="*/ 1565149 h 10754714"/>
                <a:gd name="connsiteX127" fmla="*/ 3503574 w 4980917"/>
                <a:gd name="connsiteY127" fmla="*/ 1494543 h 10754714"/>
                <a:gd name="connsiteX128" fmla="*/ 3500145 w 4980917"/>
                <a:gd name="connsiteY128" fmla="*/ 1378545 h 10754714"/>
                <a:gd name="connsiteX129" fmla="*/ 3603161 w 4980917"/>
                <a:gd name="connsiteY129" fmla="*/ 1363631 h 10754714"/>
                <a:gd name="connsiteX130" fmla="*/ 3675904 w 4980917"/>
                <a:gd name="connsiteY130" fmla="*/ 1325671 h 10754714"/>
                <a:gd name="connsiteX131" fmla="*/ 3712134 w 4980917"/>
                <a:gd name="connsiteY131" fmla="*/ 1250378 h 10754714"/>
                <a:gd name="connsiteX132" fmla="*/ 3641346 w 4980917"/>
                <a:gd name="connsiteY132" fmla="*/ 1169402 h 10754714"/>
                <a:gd name="connsiteX133" fmla="*/ 3571294 w 4980917"/>
                <a:gd name="connsiteY133" fmla="*/ 1072201 h 10754714"/>
                <a:gd name="connsiteX134" fmla="*/ 3497984 w 4980917"/>
                <a:gd name="connsiteY134" fmla="*/ 916919 h 10754714"/>
                <a:gd name="connsiteX135" fmla="*/ 3535692 w 4980917"/>
                <a:gd name="connsiteY135" fmla="*/ 753285 h 10754714"/>
                <a:gd name="connsiteX136" fmla="*/ 3540116 w 4980917"/>
                <a:gd name="connsiteY136" fmla="*/ 414462 h 10754714"/>
                <a:gd name="connsiteX137" fmla="*/ 3230480 w 4980917"/>
                <a:gd name="connsiteY137" fmla="*/ 125796 h 10754714"/>
                <a:gd name="connsiteX138" fmla="*/ 2731150 w 4980917"/>
                <a:gd name="connsiteY138" fmla="*/ 9659 h 10754714"/>
                <a:gd name="connsiteX139" fmla="*/ 2127852 w 4980917"/>
                <a:gd name="connsiteY139" fmla="*/ 37014 h 10754714"/>
                <a:gd name="connsiteX140" fmla="*/ 1776271 w 4980917"/>
                <a:gd name="connsiteY140" fmla="*/ 278126 h 10754714"/>
                <a:gd name="connsiteX141" fmla="*/ 1639257 w 4980917"/>
                <a:gd name="connsiteY141" fmla="*/ 602343 h 10754714"/>
                <a:gd name="connsiteX142" fmla="*/ 1628634 w 4980917"/>
                <a:gd name="connsiteY142" fmla="*/ 1121429 h 10754714"/>
                <a:gd name="connsiteX143" fmla="*/ 1852730 w 4980917"/>
                <a:gd name="connsiteY143" fmla="*/ 1530531 h 10754714"/>
                <a:gd name="connsiteX144" fmla="*/ 2061231 w 4980917"/>
                <a:gd name="connsiteY144" fmla="*/ 1763495 h 10754714"/>
                <a:gd name="connsiteX145" fmla="*/ 2082540 w 4980917"/>
                <a:gd name="connsiteY145" fmla="*/ 2078352 h 10754714"/>
                <a:gd name="connsiteX146" fmla="*/ 2004871 w 4980917"/>
                <a:gd name="connsiteY146" fmla="*/ 2423449 h 10754714"/>
                <a:gd name="connsiteX147" fmla="*/ 1562185 w 4980917"/>
                <a:gd name="connsiteY147" fmla="*/ 2723226 h 10754714"/>
                <a:gd name="connsiteX148" fmla="*/ 1139317 w 4980917"/>
                <a:gd name="connsiteY148" fmla="*/ 2931170 h 10754714"/>
                <a:gd name="connsiteX0" fmla="*/ 1173955 w 5015555"/>
                <a:gd name="connsiteY0" fmla="*/ 2931170 h 10754714"/>
                <a:gd name="connsiteX1" fmla="*/ 555830 w 5015555"/>
                <a:gd name="connsiteY1" fmla="*/ 3258731 h 10754714"/>
                <a:gd name="connsiteX2" fmla="*/ 366737 w 5015555"/>
                <a:gd name="connsiteY2" fmla="*/ 4073332 h 10754714"/>
                <a:gd name="connsiteX3" fmla="*/ 388649 w 5015555"/>
                <a:gd name="connsiteY3" fmla="*/ 5051233 h 10754714"/>
                <a:gd name="connsiteX4" fmla="*/ 340221 w 5015555"/>
                <a:gd name="connsiteY4" fmla="*/ 5637805 h 10754714"/>
                <a:gd name="connsiteX5" fmla="*/ 179936 w 5015555"/>
                <a:gd name="connsiteY5" fmla="*/ 6479982 h 10754714"/>
                <a:gd name="connsiteX6" fmla="*/ 130462 w 5015555"/>
                <a:gd name="connsiteY6" fmla="*/ 7343234 h 10754714"/>
                <a:gd name="connsiteX7" fmla="*/ 118320 w 5015555"/>
                <a:gd name="connsiteY7" fmla="*/ 7974605 h 10754714"/>
                <a:gd name="connsiteX8" fmla="*/ 86221 w 5015555"/>
                <a:gd name="connsiteY8" fmla="*/ 8241724 h 10754714"/>
                <a:gd name="connsiteX9" fmla="*/ 751 w 5015555"/>
                <a:gd name="connsiteY9" fmla="*/ 8458066 h 10754714"/>
                <a:gd name="connsiteX10" fmla="*/ 140371 w 5015555"/>
                <a:gd name="connsiteY10" fmla="*/ 8718741 h 10754714"/>
                <a:gd name="connsiteX11" fmla="*/ 227988 w 5015555"/>
                <a:gd name="connsiteY11" fmla="*/ 8929975 h 10754714"/>
                <a:gd name="connsiteX12" fmla="*/ 140371 w 5015555"/>
                <a:gd name="connsiteY12" fmla="*/ 9088018 h 10754714"/>
                <a:gd name="connsiteX13" fmla="*/ 87617 w 5015555"/>
                <a:gd name="connsiteY13" fmla="*/ 9422126 h 10754714"/>
                <a:gd name="connsiteX14" fmla="*/ 34863 w 5015555"/>
                <a:gd name="connsiteY14" fmla="*/ 9685895 h 10754714"/>
                <a:gd name="connsiteX15" fmla="*/ 70032 w 5015555"/>
                <a:gd name="connsiteY15" fmla="*/ 9808988 h 10754714"/>
                <a:gd name="connsiteX16" fmla="*/ 105201 w 5015555"/>
                <a:gd name="connsiteY16" fmla="*/ 9967249 h 10754714"/>
                <a:gd name="connsiteX17" fmla="*/ 263463 w 5015555"/>
                <a:gd name="connsiteY17" fmla="*/ 10213434 h 10754714"/>
                <a:gd name="connsiteX18" fmla="*/ 456894 w 5015555"/>
                <a:gd name="connsiteY18" fmla="*/ 10389280 h 10754714"/>
                <a:gd name="connsiteX19" fmla="*/ 562401 w 5015555"/>
                <a:gd name="connsiteY19" fmla="*/ 10406864 h 10754714"/>
                <a:gd name="connsiteX20" fmla="*/ 597571 w 5015555"/>
                <a:gd name="connsiteY20" fmla="*/ 10389280 h 10754714"/>
                <a:gd name="connsiteX21" fmla="*/ 544817 w 5015555"/>
                <a:gd name="connsiteY21" fmla="*/ 10266188 h 10754714"/>
                <a:gd name="connsiteX22" fmla="*/ 492063 w 5015555"/>
                <a:gd name="connsiteY22" fmla="*/ 10195849 h 10754714"/>
                <a:gd name="connsiteX23" fmla="*/ 404140 w 5015555"/>
                <a:gd name="connsiteY23" fmla="*/ 10072757 h 10754714"/>
                <a:gd name="connsiteX24" fmla="*/ 386555 w 5015555"/>
                <a:gd name="connsiteY24" fmla="*/ 9756234 h 10754714"/>
                <a:gd name="connsiteX25" fmla="*/ 456894 w 5015555"/>
                <a:gd name="connsiteY25" fmla="*/ 9562803 h 10754714"/>
                <a:gd name="connsiteX26" fmla="*/ 456894 w 5015555"/>
                <a:gd name="connsiteY26" fmla="*/ 9527634 h 10754714"/>
                <a:gd name="connsiteX27" fmla="*/ 562401 w 5015555"/>
                <a:gd name="connsiteY27" fmla="*/ 9685895 h 10754714"/>
                <a:gd name="connsiteX28" fmla="*/ 544817 w 5015555"/>
                <a:gd name="connsiteY28" fmla="*/ 9844157 h 10754714"/>
                <a:gd name="connsiteX29" fmla="*/ 527232 w 5015555"/>
                <a:gd name="connsiteY29" fmla="*/ 10002418 h 10754714"/>
                <a:gd name="connsiteX30" fmla="*/ 527232 w 5015555"/>
                <a:gd name="connsiteY30" fmla="*/ 10072757 h 10754714"/>
                <a:gd name="connsiteX31" fmla="*/ 597571 w 5015555"/>
                <a:gd name="connsiteY31" fmla="*/ 10090341 h 10754714"/>
                <a:gd name="connsiteX32" fmla="*/ 650324 w 5015555"/>
                <a:gd name="connsiteY32" fmla="*/ 9844157 h 10754714"/>
                <a:gd name="connsiteX33" fmla="*/ 650324 w 5015555"/>
                <a:gd name="connsiteY33" fmla="*/ 9580388 h 10754714"/>
                <a:gd name="connsiteX34" fmla="*/ 597571 w 5015555"/>
                <a:gd name="connsiteY34" fmla="*/ 9228695 h 10754714"/>
                <a:gd name="connsiteX35" fmla="*/ 562401 w 5015555"/>
                <a:gd name="connsiteY35" fmla="*/ 9000095 h 10754714"/>
                <a:gd name="connsiteX36" fmla="*/ 597571 w 5015555"/>
                <a:gd name="connsiteY36" fmla="*/ 8490141 h 10754714"/>
                <a:gd name="connsiteX37" fmla="*/ 537280 w 5015555"/>
                <a:gd name="connsiteY37" fmla="*/ 8128400 h 10754714"/>
                <a:gd name="connsiteX38" fmla="*/ 1009020 w 5015555"/>
                <a:gd name="connsiteY38" fmla="*/ 6406581 h 10754714"/>
                <a:gd name="connsiteX39" fmla="*/ 1102043 w 5015555"/>
                <a:gd name="connsiteY39" fmla="*/ 5523365 h 10754714"/>
                <a:gd name="connsiteX40" fmla="*/ 1128636 w 5015555"/>
                <a:gd name="connsiteY40" fmla="*/ 5025719 h 10754714"/>
                <a:gd name="connsiteX41" fmla="*/ 1164753 w 5015555"/>
                <a:gd name="connsiteY41" fmla="*/ 5097781 h 10754714"/>
                <a:gd name="connsiteX42" fmla="*/ 1242061 w 5015555"/>
                <a:gd name="connsiteY42" fmla="*/ 5550695 h 10754714"/>
                <a:gd name="connsiteX43" fmla="*/ 1359874 w 5015555"/>
                <a:gd name="connsiteY43" fmla="*/ 6216246 h 10754714"/>
                <a:gd name="connsiteX44" fmla="*/ 1227724 w 5015555"/>
                <a:gd name="connsiteY44" fmla="*/ 6648629 h 10754714"/>
                <a:gd name="connsiteX45" fmla="*/ 857153 w 5015555"/>
                <a:gd name="connsiteY45" fmla="*/ 7682873 h 10754714"/>
                <a:gd name="connsiteX46" fmla="*/ 732944 w 5015555"/>
                <a:gd name="connsiteY46" fmla="*/ 8704786 h 10754714"/>
                <a:gd name="connsiteX47" fmla="*/ 896509 w 5015555"/>
                <a:gd name="connsiteY47" fmla="*/ 9773818 h 10754714"/>
                <a:gd name="connsiteX48" fmla="*/ 1054771 w 5015555"/>
                <a:gd name="connsiteY48" fmla="*/ 10512372 h 10754714"/>
                <a:gd name="connsiteX49" fmla="*/ 1125109 w 5015555"/>
                <a:gd name="connsiteY49" fmla="*/ 10723388 h 10754714"/>
                <a:gd name="connsiteX50" fmla="*/ 1213032 w 5015555"/>
                <a:gd name="connsiteY50" fmla="*/ 10723388 h 10754714"/>
                <a:gd name="connsiteX51" fmla="*/ 1983336 w 5015555"/>
                <a:gd name="connsiteY51" fmla="*/ 10748788 h 10754714"/>
                <a:gd name="connsiteX52" fmla="*/ 2373617 w 5015555"/>
                <a:gd name="connsiteY52" fmla="*/ 10731203 h 10754714"/>
                <a:gd name="connsiteX53" fmla="*/ 2391201 w 5015555"/>
                <a:gd name="connsiteY53" fmla="*/ 9914495 h 10754714"/>
                <a:gd name="connsiteX54" fmla="*/ 2373617 w 5015555"/>
                <a:gd name="connsiteY54" fmla="*/ 9351788 h 10754714"/>
                <a:gd name="connsiteX55" fmla="*/ 2344798 w 5015555"/>
                <a:gd name="connsiteY55" fmla="*/ 8936107 h 10754714"/>
                <a:gd name="connsiteX56" fmla="*/ 2514294 w 5015555"/>
                <a:gd name="connsiteY56" fmla="*/ 8947341 h 10754714"/>
                <a:gd name="connsiteX57" fmla="*/ 2584632 w 5015555"/>
                <a:gd name="connsiteY57" fmla="*/ 8964926 h 10754714"/>
                <a:gd name="connsiteX58" fmla="*/ 2567048 w 5015555"/>
                <a:gd name="connsiteY58" fmla="*/ 9175941 h 10754714"/>
                <a:gd name="connsiteX59" fmla="*/ 2531878 w 5015555"/>
                <a:gd name="connsiteY59" fmla="*/ 9685895 h 10754714"/>
                <a:gd name="connsiteX60" fmla="*/ 2549463 w 5015555"/>
                <a:gd name="connsiteY60" fmla="*/ 10740972 h 10754714"/>
                <a:gd name="connsiteX61" fmla="*/ 2792228 w 5015555"/>
                <a:gd name="connsiteY61" fmla="*/ 10742438 h 10754714"/>
                <a:gd name="connsiteX62" fmla="*/ 3534201 w 5015555"/>
                <a:gd name="connsiteY62" fmla="*/ 10740972 h 10754714"/>
                <a:gd name="connsiteX63" fmla="*/ 3855121 w 5015555"/>
                <a:gd name="connsiteY63" fmla="*/ 10724853 h 10754714"/>
                <a:gd name="connsiteX64" fmla="*/ 3898105 w 5015555"/>
                <a:gd name="connsiteY64" fmla="*/ 10651095 h 10754714"/>
                <a:gd name="connsiteX65" fmla="*/ 3949394 w 5015555"/>
                <a:gd name="connsiteY65" fmla="*/ 10276934 h 10754714"/>
                <a:gd name="connsiteX66" fmla="*/ 4152594 w 5015555"/>
                <a:gd name="connsiteY66" fmla="*/ 9082645 h 10754714"/>
                <a:gd name="connsiteX67" fmla="*/ 4204649 w 5015555"/>
                <a:gd name="connsiteY67" fmla="*/ 8647566 h 10754714"/>
                <a:gd name="connsiteX68" fmla="*/ 4196124 w 5015555"/>
                <a:gd name="connsiteY68" fmla="*/ 7988815 h 10754714"/>
                <a:gd name="connsiteX69" fmla="*/ 4082978 w 5015555"/>
                <a:gd name="connsiteY69" fmla="*/ 7278630 h 10754714"/>
                <a:gd name="connsiteX70" fmla="*/ 3787085 w 5015555"/>
                <a:gd name="connsiteY70" fmla="*/ 6620032 h 10754714"/>
                <a:gd name="connsiteX71" fmla="*/ 3610935 w 5015555"/>
                <a:gd name="connsiteY71" fmla="*/ 6197379 h 10754714"/>
                <a:gd name="connsiteX72" fmla="*/ 3657294 w 5015555"/>
                <a:gd name="connsiteY72" fmla="*/ 5799695 h 10754714"/>
                <a:gd name="connsiteX73" fmla="*/ 3727632 w 5015555"/>
                <a:gd name="connsiteY73" fmla="*/ 5307326 h 10754714"/>
                <a:gd name="connsiteX74" fmla="*/ 3745217 w 5015555"/>
                <a:gd name="connsiteY74" fmla="*/ 5025972 h 10754714"/>
                <a:gd name="connsiteX75" fmla="*/ 3768942 w 5015555"/>
                <a:gd name="connsiteY75" fmla="*/ 5274111 h 10754714"/>
                <a:gd name="connsiteX76" fmla="*/ 3801390 w 5015555"/>
                <a:gd name="connsiteY76" fmla="*/ 5969680 h 10754714"/>
                <a:gd name="connsiteX77" fmla="*/ 3814090 w 5015555"/>
                <a:gd name="connsiteY77" fmla="*/ 6297438 h 10754714"/>
                <a:gd name="connsiteX78" fmla="*/ 3956232 w 5015555"/>
                <a:gd name="connsiteY78" fmla="*/ 6889941 h 10754714"/>
                <a:gd name="connsiteX79" fmla="*/ 4114494 w 5015555"/>
                <a:gd name="connsiteY79" fmla="*/ 7452649 h 10754714"/>
                <a:gd name="connsiteX80" fmla="*/ 4452229 w 5015555"/>
                <a:gd name="connsiteY80" fmla="*/ 8224698 h 10754714"/>
                <a:gd name="connsiteX81" fmla="*/ 4372573 w 5015555"/>
                <a:gd name="connsiteY81" fmla="*/ 8527032 h 10754714"/>
                <a:gd name="connsiteX82" fmla="*/ 4304815 w 5015555"/>
                <a:gd name="connsiteY82" fmla="*/ 8711945 h 10754714"/>
                <a:gd name="connsiteX83" fmla="*/ 4297314 w 5015555"/>
                <a:gd name="connsiteY83" fmla="*/ 8835424 h 10754714"/>
                <a:gd name="connsiteX84" fmla="*/ 4320347 w 5015555"/>
                <a:gd name="connsiteY84" fmla="*/ 8999839 h 10754714"/>
                <a:gd name="connsiteX85" fmla="*/ 4310268 w 5015555"/>
                <a:gd name="connsiteY85" fmla="*/ 9161008 h 10754714"/>
                <a:gd name="connsiteX86" fmla="*/ 4294788 w 5015555"/>
                <a:gd name="connsiteY86" fmla="*/ 9258595 h 10754714"/>
                <a:gd name="connsiteX87" fmla="*/ 4349688 w 5015555"/>
                <a:gd name="connsiteY87" fmla="*/ 9296877 h 10754714"/>
                <a:gd name="connsiteX88" fmla="*/ 4405593 w 5015555"/>
                <a:gd name="connsiteY88" fmla="*/ 9254814 h 10754714"/>
                <a:gd name="connsiteX89" fmla="*/ 4456369 w 5015555"/>
                <a:gd name="connsiteY89" fmla="*/ 9156124 h 10754714"/>
                <a:gd name="connsiteX90" fmla="*/ 4466906 w 5015555"/>
                <a:gd name="connsiteY90" fmla="*/ 9009063 h 10754714"/>
                <a:gd name="connsiteX91" fmla="*/ 4507068 w 5015555"/>
                <a:gd name="connsiteY91" fmla="*/ 8881777 h 10754714"/>
                <a:gd name="connsiteX92" fmla="*/ 4603350 w 5015555"/>
                <a:gd name="connsiteY92" fmla="*/ 8803648 h 10754714"/>
                <a:gd name="connsiteX93" fmla="*/ 4756450 w 5015555"/>
                <a:gd name="connsiteY93" fmla="*/ 8944534 h 10754714"/>
                <a:gd name="connsiteX94" fmla="*/ 4763687 w 5015555"/>
                <a:gd name="connsiteY94" fmla="*/ 9142266 h 10754714"/>
                <a:gd name="connsiteX95" fmla="*/ 4683665 w 5015555"/>
                <a:gd name="connsiteY95" fmla="*/ 9309649 h 10754714"/>
                <a:gd name="connsiteX96" fmla="*/ 4595431 w 5015555"/>
                <a:gd name="connsiteY96" fmla="*/ 9458822 h 10754714"/>
                <a:gd name="connsiteX97" fmla="*/ 4523676 w 5015555"/>
                <a:gd name="connsiteY97" fmla="*/ 9577347 h 10754714"/>
                <a:gd name="connsiteX98" fmla="*/ 4637967 w 5015555"/>
                <a:gd name="connsiteY98" fmla="*/ 9586989 h 10754714"/>
                <a:gd name="connsiteX99" fmla="*/ 4733760 w 5015555"/>
                <a:gd name="connsiteY99" fmla="*/ 9510952 h 10754714"/>
                <a:gd name="connsiteX100" fmla="*/ 4861409 w 5015555"/>
                <a:gd name="connsiteY100" fmla="*/ 9384704 h 10754714"/>
                <a:gd name="connsiteX101" fmla="*/ 4994199 w 5015555"/>
                <a:gd name="connsiteY101" fmla="*/ 9172350 h 10754714"/>
                <a:gd name="connsiteX102" fmla="*/ 5014709 w 5015555"/>
                <a:gd name="connsiteY102" fmla="*/ 8971549 h 10754714"/>
                <a:gd name="connsiteX103" fmla="*/ 4988126 w 5015555"/>
                <a:gd name="connsiteY103" fmla="*/ 8787763 h 10754714"/>
                <a:gd name="connsiteX104" fmla="*/ 4858839 w 5015555"/>
                <a:gd name="connsiteY104" fmla="*/ 8405010 h 10754714"/>
                <a:gd name="connsiteX105" fmla="*/ 4755076 w 5015555"/>
                <a:gd name="connsiteY105" fmla="*/ 7442321 h 10754714"/>
                <a:gd name="connsiteX106" fmla="*/ 4739724 w 5015555"/>
                <a:gd name="connsiteY106" fmla="*/ 6839978 h 10754714"/>
                <a:gd name="connsiteX107" fmla="*/ 4667782 w 5015555"/>
                <a:gd name="connsiteY107" fmla="*/ 6291786 h 10754714"/>
                <a:gd name="connsiteX108" fmla="*/ 4544061 w 5015555"/>
                <a:gd name="connsiteY108" fmla="*/ 5707864 h 10754714"/>
                <a:gd name="connsiteX109" fmla="*/ 4503588 w 5015555"/>
                <a:gd name="connsiteY109" fmla="*/ 4447075 h 10754714"/>
                <a:gd name="connsiteX110" fmla="*/ 4520972 w 5015555"/>
                <a:gd name="connsiteY110" fmla="*/ 3700756 h 10754714"/>
                <a:gd name="connsiteX111" fmla="*/ 4283717 w 5015555"/>
                <a:gd name="connsiteY111" fmla="*/ 3250383 h 10754714"/>
                <a:gd name="connsiteX112" fmla="*/ 4033958 w 5015555"/>
                <a:gd name="connsiteY112" fmla="*/ 3044455 h 10754714"/>
                <a:gd name="connsiteX113" fmla="*/ 3712962 w 5015555"/>
                <a:gd name="connsiteY113" fmla="*/ 2912933 h 10754714"/>
                <a:gd name="connsiteX114" fmla="*/ 3437067 w 5015555"/>
                <a:gd name="connsiteY114" fmla="*/ 2746113 h 10754714"/>
                <a:gd name="connsiteX115" fmla="*/ 3059417 w 5015555"/>
                <a:gd name="connsiteY115" fmla="*/ 2528957 h 10754714"/>
                <a:gd name="connsiteX116" fmla="*/ 2967204 w 5015555"/>
                <a:gd name="connsiteY116" fmla="*/ 2231809 h 10754714"/>
                <a:gd name="connsiteX117" fmla="*/ 2975064 w 5015555"/>
                <a:gd name="connsiteY117" fmla="*/ 1958709 h 10754714"/>
                <a:gd name="connsiteX118" fmla="*/ 3122269 w 5015555"/>
                <a:gd name="connsiteY118" fmla="*/ 1962420 h 10754714"/>
                <a:gd name="connsiteX119" fmla="*/ 3343050 w 5015555"/>
                <a:gd name="connsiteY119" fmla="*/ 2007437 h 10754714"/>
                <a:gd name="connsiteX120" fmla="*/ 3415272 w 5015555"/>
                <a:gd name="connsiteY120" fmla="*/ 1815438 h 10754714"/>
                <a:gd name="connsiteX121" fmla="*/ 3466998 w 5015555"/>
                <a:gd name="connsiteY121" fmla="*/ 1750548 h 10754714"/>
                <a:gd name="connsiteX122" fmla="*/ 3520422 w 5015555"/>
                <a:gd name="connsiteY122" fmla="*/ 1690329 h 10754714"/>
                <a:gd name="connsiteX123" fmla="*/ 3473642 w 5015555"/>
                <a:gd name="connsiteY123" fmla="*/ 1631133 h 10754714"/>
                <a:gd name="connsiteX124" fmla="*/ 3400576 w 5015555"/>
                <a:gd name="connsiteY124" fmla="*/ 1619405 h 10754714"/>
                <a:gd name="connsiteX125" fmla="*/ 3512570 w 5015555"/>
                <a:gd name="connsiteY125" fmla="*/ 1610647 h 10754714"/>
                <a:gd name="connsiteX126" fmla="*/ 3552987 w 5015555"/>
                <a:gd name="connsiteY126" fmla="*/ 1565149 h 10754714"/>
                <a:gd name="connsiteX127" fmla="*/ 3538212 w 5015555"/>
                <a:gd name="connsiteY127" fmla="*/ 1494543 h 10754714"/>
                <a:gd name="connsiteX128" fmla="*/ 3534783 w 5015555"/>
                <a:gd name="connsiteY128" fmla="*/ 1378545 h 10754714"/>
                <a:gd name="connsiteX129" fmla="*/ 3637799 w 5015555"/>
                <a:gd name="connsiteY129" fmla="*/ 1363631 h 10754714"/>
                <a:gd name="connsiteX130" fmla="*/ 3710542 w 5015555"/>
                <a:gd name="connsiteY130" fmla="*/ 1325671 h 10754714"/>
                <a:gd name="connsiteX131" fmla="*/ 3746772 w 5015555"/>
                <a:gd name="connsiteY131" fmla="*/ 1250378 h 10754714"/>
                <a:gd name="connsiteX132" fmla="*/ 3675984 w 5015555"/>
                <a:gd name="connsiteY132" fmla="*/ 1169402 h 10754714"/>
                <a:gd name="connsiteX133" fmla="*/ 3605932 w 5015555"/>
                <a:gd name="connsiteY133" fmla="*/ 1072201 h 10754714"/>
                <a:gd name="connsiteX134" fmla="*/ 3532622 w 5015555"/>
                <a:gd name="connsiteY134" fmla="*/ 916919 h 10754714"/>
                <a:gd name="connsiteX135" fmla="*/ 3570330 w 5015555"/>
                <a:gd name="connsiteY135" fmla="*/ 753285 h 10754714"/>
                <a:gd name="connsiteX136" fmla="*/ 3574754 w 5015555"/>
                <a:gd name="connsiteY136" fmla="*/ 414462 h 10754714"/>
                <a:gd name="connsiteX137" fmla="*/ 3265118 w 5015555"/>
                <a:gd name="connsiteY137" fmla="*/ 125796 h 10754714"/>
                <a:gd name="connsiteX138" fmla="*/ 2765788 w 5015555"/>
                <a:gd name="connsiteY138" fmla="*/ 9659 h 10754714"/>
                <a:gd name="connsiteX139" fmla="*/ 2162490 w 5015555"/>
                <a:gd name="connsiteY139" fmla="*/ 37014 h 10754714"/>
                <a:gd name="connsiteX140" fmla="*/ 1810909 w 5015555"/>
                <a:gd name="connsiteY140" fmla="*/ 278126 h 10754714"/>
                <a:gd name="connsiteX141" fmla="*/ 1673895 w 5015555"/>
                <a:gd name="connsiteY141" fmla="*/ 602343 h 10754714"/>
                <a:gd name="connsiteX142" fmla="*/ 1663272 w 5015555"/>
                <a:gd name="connsiteY142" fmla="*/ 1121429 h 10754714"/>
                <a:gd name="connsiteX143" fmla="*/ 1887368 w 5015555"/>
                <a:gd name="connsiteY143" fmla="*/ 1530531 h 10754714"/>
                <a:gd name="connsiteX144" fmla="*/ 2095869 w 5015555"/>
                <a:gd name="connsiteY144" fmla="*/ 1763495 h 10754714"/>
                <a:gd name="connsiteX145" fmla="*/ 2117178 w 5015555"/>
                <a:gd name="connsiteY145" fmla="*/ 2078352 h 10754714"/>
                <a:gd name="connsiteX146" fmla="*/ 2039509 w 5015555"/>
                <a:gd name="connsiteY146" fmla="*/ 2423449 h 10754714"/>
                <a:gd name="connsiteX147" fmla="*/ 1596823 w 5015555"/>
                <a:gd name="connsiteY147" fmla="*/ 2723226 h 10754714"/>
                <a:gd name="connsiteX148" fmla="*/ 1173955 w 5015555"/>
                <a:gd name="connsiteY148" fmla="*/ 2931170 h 10754714"/>
                <a:gd name="connsiteX0" fmla="*/ 1183168 w 5024768"/>
                <a:gd name="connsiteY0" fmla="*/ 2931170 h 10754714"/>
                <a:gd name="connsiteX1" fmla="*/ 565043 w 5024768"/>
                <a:gd name="connsiteY1" fmla="*/ 3258731 h 10754714"/>
                <a:gd name="connsiteX2" fmla="*/ 375950 w 5024768"/>
                <a:gd name="connsiteY2" fmla="*/ 4073332 h 10754714"/>
                <a:gd name="connsiteX3" fmla="*/ 397862 w 5024768"/>
                <a:gd name="connsiteY3" fmla="*/ 5051233 h 10754714"/>
                <a:gd name="connsiteX4" fmla="*/ 349434 w 5024768"/>
                <a:gd name="connsiteY4" fmla="*/ 5637805 h 10754714"/>
                <a:gd name="connsiteX5" fmla="*/ 189149 w 5024768"/>
                <a:gd name="connsiteY5" fmla="*/ 6479982 h 10754714"/>
                <a:gd name="connsiteX6" fmla="*/ 139675 w 5024768"/>
                <a:gd name="connsiteY6" fmla="*/ 7343234 h 10754714"/>
                <a:gd name="connsiteX7" fmla="*/ 127533 w 5024768"/>
                <a:gd name="connsiteY7" fmla="*/ 7974605 h 10754714"/>
                <a:gd name="connsiteX8" fmla="*/ 95434 w 5024768"/>
                <a:gd name="connsiteY8" fmla="*/ 8241724 h 10754714"/>
                <a:gd name="connsiteX9" fmla="*/ 9964 w 5024768"/>
                <a:gd name="connsiteY9" fmla="*/ 8458066 h 10754714"/>
                <a:gd name="connsiteX10" fmla="*/ 149584 w 5024768"/>
                <a:gd name="connsiteY10" fmla="*/ 8718741 h 10754714"/>
                <a:gd name="connsiteX11" fmla="*/ 237201 w 5024768"/>
                <a:gd name="connsiteY11" fmla="*/ 8929975 h 10754714"/>
                <a:gd name="connsiteX12" fmla="*/ 149584 w 5024768"/>
                <a:gd name="connsiteY12" fmla="*/ 9088018 h 10754714"/>
                <a:gd name="connsiteX13" fmla="*/ 96830 w 5024768"/>
                <a:gd name="connsiteY13" fmla="*/ 9422126 h 10754714"/>
                <a:gd name="connsiteX14" fmla="*/ 44076 w 5024768"/>
                <a:gd name="connsiteY14" fmla="*/ 9685895 h 10754714"/>
                <a:gd name="connsiteX15" fmla="*/ 79245 w 5024768"/>
                <a:gd name="connsiteY15" fmla="*/ 9808988 h 10754714"/>
                <a:gd name="connsiteX16" fmla="*/ 114414 w 5024768"/>
                <a:gd name="connsiteY16" fmla="*/ 9967249 h 10754714"/>
                <a:gd name="connsiteX17" fmla="*/ 272676 w 5024768"/>
                <a:gd name="connsiteY17" fmla="*/ 10213434 h 10754714"/>
                <a:gd name="connsiteX18" fmla="*/ 466107 w 5024768"/>
                <a:gd name="connsiteY18" fmla="*/ 10389280 h 10754714"/>
                <a:gd name="connsiteX19" fmla="*/ 571614 w 5024768"/>
                <a:gd name="connsiteY19" fmla="*/ 10406864 h 10754714"/>
                <a:gd name="connsiteX20" fmla="*/ 606784 w 5024768"/>
                <a:gd name="connsiteY20" fmla="*/ 10389280 h 10754714"/>
                <a:gd name="connsiteX21" fmla="*/ 554030 w 5024768"/>
                <a:gd name="connsiteY21" fmla="*/ 10266188 h 10754714"/>
                <a:gd name="connsiteX22" fmla="*/ 501276 w 5024768"/>
                <a:gd name="connsiteY22" fmla="*/ 10195849 h 10754714"/>
                <a:gd name="connsiteX23" fmla="*/ 413353 w 5024768"/>
                <a:gd name="connsiteY23" fmla="*/ 10072757 h 10754714"/>
                <a:gd name="connsiteX24" fmla="*/ 395768 w 5024768"/>
                <a:gd name="connsiteY24" fmla="*/ 9756234 h 10754714"/>
                <a:gd name="connsiteX25" fmla="*/ 466107 w 5024768"/>
                <a:gd name="connsiteY25" fmla="*/ 9562803 h 10754714"/>
                <a:gd name="connsiteX26" fmla="*/ 466107 w 5024768"/>
                <a:gd name="connsiteY26" fmla="*/ 9527634 h 10754714"/>
                <a:gd name="connsiteX27" fmla="*/ 571614 w 5024768"/>
                <a:gd name="connsiteY27" fmla="*/ 9685895 h 10754714"/>
                <a:gd name="connsiteX28" fmla="*/ 554030 w 5024768"/>
                <a:gd name="connsiteY28" fmla="*/ 9844157 h 10754714"/>
                <a:gd name="connsiteX29" fmla="*/ 536445 w 5024768"/>
                <a:gd name="connsiteY29" fmla="*/ 10002418 h 10754714"/>
                <a:gd name="connsiteX30" fmla="*/ 536445 w 5024768"/>
                <a:gd name="connsiteY30" fmla="*/ 10072757 h 10754714"/>
                <a:gd name="connsiteX31" fmla="*/ 606784 w 5024768"/>
                <a:gd name="connsiteY31" fmla="*/ 10090341 h 10754714"/>
                <a:gd name="connsiteX32" fmla="*/ 659537 w 5024768"/>
                <a:gd name="connsiteY32" fmla="*/ 9844157 h 10754714"/>
                <a:gd name="connsiteX33" fmla="*/ 659537 w 5024768"/>
                <a:gd name="connsiteY33" fmla="*/ 9580388 h 10754714"/>
                <a:gd name="connsiteX34" fmla="*/ 606784 w 5024768"/>
                <a:gd name="connsiteY34" fmla="*/ 9228695 h 10754714"/>
                <a:gd name="connsiteX35" fmla="*/ 571614 w 5024768"/>
                <a:gd name="connsiteY35" fmla="*/ 9000095 h 10754714"/>
                <a:gd name="connsiteX36" fmla="*/ 606784 w 5024768"/>
                <a:gd name="connsiteY36" fmla="*/ 8490141 h 10754714"/>
                <a:gd name="connsiteX37" fmla="*/ 546493 w 5024768"/>
                <a:gd name="connsiteY37" fmla="*/ 8128400 h 10754714"/>
                <a:gd name="connsiteX38" fmla="*/ 1018233 w 5024768"/>
                <a:gd name="connsiteY38" fmla="*/ 6406581 h 10754714"/>
                <a:gd name="connsiteX39" fmla="*/ 1111256 w 5024768"/>
                <a:gd name="connsiteY39" fmla="*/ 5523365 h 10754714"/>
                <a:gd name="connsiteX40" fmla="*/ 1137849 w 5024768"/>
                <a:gd name="connsiteY40" fmla="*/ 5025719 h 10754714"/>
                <a:gd name="connsiteX41" fmla="*/ 1173966 w 5024768"/>
                <a:gd name="connsiteY41" fmla="*/ 5097781 h 10754714"/>
                <a:gd name="connsiteX42" fmla="*/ 1251274 w 5024768"/>
                <a:gd name="connsiteY42" fmla="*/ 5550695 h 10754714"/>
                <a:gd name="connsiteX43" fmla="*/ 1369087 w 5024768"/>
                <a:gd name="connsiteY43" fmla="*/ 6216246 h 10754714"/>
                <a:gd name="connsiteX44" fmla="*/ 1236937 w 5024768"/>
                <a:gd name="connsiteY44" fmla="*/ 6648629 h 10754714"/>
                <a:gd name="connsiteX45" fmla="*/ 866366 w 5024768"/>
                <a:gd name="connsiteY45" fmla="*/ 7682873 h 10754714"/>
                <a:gd name="connsiteX46" fmla="*/ 742157 w 5024768"/>
                <a:gd name="connsiteY46" fmla="*/ 8704786 h 10754714"/>
                <a:gd name="connsiteX47" fmla="*/ 905722 w 5024768"/>
                <a:gd name="connsiteY47" fmla="*/ 9773818 h 10754714"/>
                <a:gd name="connsiteX48" fmla="*/ 1063984 w 5024768"/>
                <a:gd name="connsiteY48" fmla="*/ 10512372 h 10754714"/>
                <a:gd name="connsiteX49" fmla="*/ 1134322 w 5024768"/>
                <a:gd name="connsiteY49" fmla="*/ 10723388 h 10754714"/>
                <a:gd name="connsiteX50" fmla="*/ 1222245 w 5024768"/>
                <a:gd name="connsiteY50" fmla="*/ 10723388 h 10754714"/>
                <a:gd name="connsiteX51" fmla="*/ 1992549 w 5024768"/>
                <a:gd name="connsiteY51" fmla="*/ 10748788 h 10754714"/>
                <a:gd name="connsiteX52" fmla="*/ 2382830 w 5024768"/>
                <a:gd name="connsiteY52" fmla="*/ 10731203 h 10754714"/>
                <a:gd name="connsiteX53" fmla="*/ 2400414 w 5024768"/>
                <a:gd name="connsiteY53" fmla="*/ 9914495 h 10754714"/>
                <a:gd name="connsiteX54" fmla="*/ 2382830 w 5024768"/>
                <a:gd name="connsiteY54" fmla="*/ 9351788 h 10754714"/>
                <a:gd name="connsiteX55" fmla="*/ 2354011 w 5024768"/>
                <a:gd name="connsiteY55" fmla="*/ 8936107 h 10754714"/>
                <a:gd name="connsiteX56" fmla="*/ 2523507 w 5024768"/>
                <a:gd name="connsiteY56" fmla="*/ 8947341 h 10754714"/>
                <a:gd name="connsiteX57" fmla="*/ 2593845 w 5024768"/>
                <a:gd name="connsiteY57" fmla="*/ 8964926 h 10754714"/>
                <a:gd name="connsiteX58" fmla="*/ 2576261 w 5024768"/>
                <a:gd name="connsiteY58" fmla="*/ 9175941 h 10754714"/>
                <a:gd name="connsiteX59" fmla="*/ 2541091 w 5024768"/>
                <a:gd name="connsiteY59" fmla="*/ 9685895 h 10754714"/>
                <a:gd name="connsiteX60" fmla="*/ 2558676 w 5024768"/>
                <a:gd name="connsiteY60" fmla="*/ 10740972 h 10754714"/>
                <a:gd name="connsiteX61" fmla="*/ 2801441 w 5024768"/>
                <a:gd name="connsiteY61" fmla="*/ 10742438 h 10754714"/>
                <a:gd name="connsiteX62" fmla="*/ 3543414 w 5024768"/>
                <a:gd name="connsiteY62" fmla="*/ 10740972 h 10754714"/>
                <a:gd name="connsiteX63" fmla="*/ 3864334 w 5024768"/>
                <a:gd name="connsiteY63" fmla="*/ 10724853 h 10754714"/>
                <a:gd name="connsiteX64" fmla="*/ 3907318 w 5024768"/>
                <a:gd name="connsiteY64" fmla="*/ 10651095 h 10754714"/>
                <a:gd name="connsiteX65" fmla="*/ 3958607 w 5024768"/>
                <a:gd name="connsiteY65" fmla="*/ 10276934 h 10754714"/>
                <a:gd name="connsiteX66" fmla="*/ 4161807 w 5024768"/>
                <a:gd name="connsiteY66" fmla="*/ 9082645 h 10754714"/>
                <a:gd name="connsiteX67" fmla="*/ 4213862 w 5024768"/>
                <a:gd name="connsiteY67" fmla="*/ 8647566 h 10754714"/>
                <a:gd name="connsiteX68" fmla="*/ 4205337 w 5024768"/>
                <a:gd name="connsiteY68" fmla="*/ 7988815 h 10754714"/>
                <a:gd name="connsiteX69" fmla="*/ 4092191 w 5024768"/>
                <a:gd name="connsiteY69" fmla="*/ 7278630 h 10754714"/>
                <a:gd name="connsiteX70" fmla="*/ 3796298 w 5024768"/>
                <a:gd name="connsiteY70" fmla="*/ 6620032 h 10754714"/>
                <a:gd name="connsiteX71" fmla="*/ 3620148 w 5024768"/>
                <a:gd name="connsiteY71" fmla="*/ 6197379 h 10754714"/>
                <a:gd name="connsiteX72" fmla="*/ 3666507 w 5024768"/>
                <a:gd name="connsiteY72" fmla="*/ 5799695 h 10754714"/>
                <a:gd name="connsiteX73" fmla="*/ 3736845 w 5024768"/>
                <a:gd name="connsiteY73" fmla="*/ 5307326 h 10754714"/>
                <a:gd name="connsiteX74" fmla="*/ 3754430 w 5024768"/>
                <a:gd name="connsiteY74" fmla="*/ 5025972 h 10754714"/>
                <a:gd name="connsiteX75" fmla="*/ 3778155 w 5024768"/>
                <a:gd name="connsiteY75" fmla="*/ 5274111 h 10754714"/>
                <a:gd name="connsiteX76" fmla="*/ 3810603 w 5024768"/>
                <a:gd name="connsiteY76" fmla="*/ 5969680 h 10754714"/>
                <a:gd name="connsiteX77" fmla="*/ 3823303 w 5024768"/>
                <a:gd name="connsiteY77" fmla="*/ 6297438 h 10754714"/>
                <a:gd name="connsiteX78" fmla="*/ 3965445 w 5024768"/>
                <a:gd name="connsiteY78" fmla="*/ 6889941 h 10754714"/>
                <a:gd name="connsiteX79" fmla="*/ 4123707 w 5024768"/>
                <a:gd name="connsiteY79" fmla="*/ 7452649 h 10754714"/>
                <a:gd name="connsiteX80" fmla="*/ 4461442 w 5024768"/>
                <a:gd name="connsiteY80" fmla="*/ 8224698 h 10754714"/>
                <a:gd name="connsiteX81" fmla="*/ 4381786 w 5024768"/>
                <a:gd name="connsiteY81" fmla="*/ 8527032 h 10754714"/>
                <a:gd name="connsiteX82" fmla="*/ 4314028 w 5024768"/>
                <a:gd name="connsiteY82" fmla="*/ 8711945 h 10754714"/>
                <a:gd name="connsiteX83" fmla="*/ 4306527 w 5024768"/>
                <a:gd name="connsiteY83" fmla="*/ 8835424 h 10754714"/>
                <a:gd name="connsiteX84" fmla="*/ 4329560 w 5024768"/>
                <a:gd name="connsiteY84" fmla="*/ 8999839 h 10754714"/>
                <a:gd name="connsiteX85" fmla="*/ 4319481 w 5024768"/>
                <a:gd name="connsiteY85" fmla="*/ 9161008 h 10754714"/>
                <a:gd name="connsiteX86" fmla="*/ 4304001 w 5024768"/>
                <a:gd name="connsiteY86" fmla="*/ 9258595 h 10754714"/>
                <a:gd name="connsiteX87" fmla="*/ 4358901 w 5024768"/>
                <a:gd name="connsiteY87" fmla="*/ 9296877 h 10754714"/>
                <a:gd name="connsiteX88" fmla="*/ 4414806 w 5024768"/>
                <a:gd name="connsiteY88" fmla="*/ 9254814 h 10754714"/>
                <a:gd name="connsiteX89" fmla="*/ 4465582 w 5024768"/>
                <a:gd name="connsiteY89" fmla="*/ 9156124 h 10754714"/>
                <a:gd name="connsiteX90" fmla="*/ 4476119 w 5024768"/>
                <a:gd name="connsiteY90" fmla="*/ 9009063 h 10754714"/>
                <a:gd name="connsiteX91" fmla="*/ 4516281 w 5024768"/>
                <a:gd name="connsiteY91" fmla="*/ 8881777 h 10754714"/>
                <a:gd name="connsiteX92" fmla="*/ 4612563 w 5024768"/>
                <a:gd name="connsiteY92" fmla="*/ 8803648 h 10754714"/>
                <a:gd name="connsiteX93" fmla="*/ 4765663 w 5024768"/>
                <a:gd name="connsiteY93" fmla="*/ 8944534 h 10754714"/>
                <a:gd name="connsiteX94" fmla="*/ 4772900 w 5024768"/>
                <a:gd name="connsiteY94" fmla="*/ 9142266 h 10754714"/>
                <a:gd name="connsiteX95" fmla="*/ 4692878 w 5024768"/>
                <a:gd name="connsiteY95" fmla="*/ 9309649 h 10754714"/>
                <a:gd name="connsiteX96" fmla="*/ 4604644 w 5024768"/>
                <a:gd name="connsiteY96" fmla="*/ 9458822 h 10754714"/>
                <a:gd name="connsiteX97" fmla="*/ 4532889 w 5024768"/>
                <a:gd name="connsiteY97" fmla="*/ 9577347 h 10754714"/>
                <a:gd name="connsiteX98" fmla="*/ 4647180 w 5024768"/>
                <a:gd name="connsiteY98" fmla="*/ 9586989 h 10754714"/>
                <a:gd name="connsiteX99" fmla="*/ 4742973 w 5024768"/>
                <a:gd name="connsiteY99" fmla="*/ 9510952 h 10754714"/>
                <a:gd name="connsiteX100" fmla="*/ 4870622 w 5024768"/>
                <a:gd name="connsiteY100" fmla="*/ 9384704 h 10754714"/>
                <a:gd name="connsiteX101" fmla="*/ 5003412 w 5024768"/>
                <a:gd name="connsiteY101" fmla="*/ 9172350 h 10754714"/>
                <a:gd name="connsiteX102" fmla="*/ 5023922 w 5024768"/>
                <a:gd name="connsiteY102" fmla="*/ 8971549 h 10754714"/>
                <a:gd name="connsiteX103" fmla="*/ 4997339 w 5024768"/>
                <a:gd name="connsiteY103" fmla="*/ 8787763 h 10754714"/>
                <a:gd name="connsiteX104" fmla="*/ 4868052 w 5024768"/>
                <a:gd name="connsiteY104" fmla="*/ 8405010 h 10754714"/>
                <a:gd name="connsiteX105" fmla="*/ 4764289 w 5024768"/>
                <a:gd name="connsiteY105" fmla="*/ 7442321 h 10754714"/>
                <a:gd name="connsiteX106" fmla="*/ 4748937 w 5024768"/>
                <a:gd name="connsiteY106" fmla="*/ 6839978 h 10754714"/>
                <a:gd name="connsiteX107" fmla="*/ 4676995 w 5024768"/>
                <a:gd name="connsiteY107" fmla="*/ 6291786 h 10754714"/>
                <a:gd name="connsiteX108" fmla="*/ 4553274 w 5024768"/>
                <a:gd name="connsiteY108" fmla="*/ 5707864 h 10754714"/>
                <a:gd name="connsiteX109" fmla="*/ 4512801 w 5024768"/>
                <a:gd name="connsiteY109" fmla="*/ 4447075 h 10754714"/>
                <a:gd name="connsiteX110" fmla="*/ 4530185 w 5024768"/>
                <a:gd name="connsiteY110" fmla="*/ 3700756 h 10754714"/>
                <a:gd name="connsiteX111" fmla="*/ 4292930 w 5024768"/>
                <a:gd name="connsiteY111" fmla="*/ 3250383 h 10754714"/>
                <a:gd name="connsiteX112" fmla="*/ 4043171 w 5024768"/>
                <a:gd name="connsiteY112" fmla="*/ 3044455 h 10754714"/>
                <a:gd name="connsiteX113" fmla="*/ 3722175 w 5024768"/>
                <a:gd name="connsiteY113" fmla="*/ 2912933 h 10754714"/>
                <a:gd name="connsiteX114" fmla="*/ 3446280 w 5024768"/>
                <a:gd name="connsiteY114" fmla="*/ 2746113 h 10754714"/>
                <a:gd name="connsiteX115" fmla="*/ 3068630 w 5024768"/>
                <a:gd name="connsiteY115" fmla="*/ 2528957 h 10754714"/>
                <a:gd name="connsiteX116" fmla="*/ 2976417 w 5024768"/>
                <a:gd name="connsiteY116" fmla="*/ 2231809 h 10754714"/>
                <a:gd name="connsiteX117" fmla="*/ 2984277 w 5024768"/>
                <a:gd name="connsiteY117" fmla="*/ 1958709 h 10754714"/>
                <a:gd name="connsiteX118" fmla="*/ 3131482 w 5024768"/>
                <a:gd name="connsiteY118" fmla="*/ 1962420 h 10754714"/>
                <a:gd name="connsiteX119" fmla="*/ 3352263 w 5024768"/>
                <a:gd name="connsiteY119" fmla="*/ 2007437 h 10754714"/>
                <a:gd name="connsiteX120" fmla="*/ 3424485 w 5024768"/>
                <a:gd name="connsiteY120" fmla="*/ 1815438 h 10754714"/>
                <a:gd name="connsiteX121" fmla="*/ 3476211 w 5024768"/>
                <a:gd name="connsiteY121" fmla="*/ 1750548 h 10754714"/>
                <a:gd name="connsiteX122" fmla="*/ 3529635 w 5024768"/>
                <a:gd name="connsiteY122" fmla="*/ 1690329 h 10754714"/>
                <a:gd name="connsiteX123" fmla="*/ 3482855 w 5024768"/>
                <a:gd name="connsiteY123" fmla="*/ 1631133 h 10754714"/>
                <a:gd name="connsiteX124" fmla="*/ 3409789 w 5024768"/>
                <a:gd name="connsiteY124" fmla="*/ 1619405 h 10754714"/>
                <a:gd name="connsiteX125" fmla="*/ 3521783 w 5024768"/>
                <a:gd name="connsiteY125" fmla="*/ 1610647 h 10754714"/>
                <a:gd name="connsiteX126" fmla="*/ 3562200 w 5024768"/>
                <a:gd name="connsiteY126" fmla="*/ 1565149 h 10754714"/>
                <a:gd name="connsiteX127" fmla="*/ 3547425 w 5024768"/>
                <a:gd name="connsiteY127" fmla="*/ 1494543 h 10754714"/>
                <a:gd name="connsiteX128" fmla="*/ 3543996 w 5024768"/>
                <a:gd name="connsiteY128" fmla="*/ 1378545 h 10754714"/>
                <a:gd name="connsiteX129" fmla="*/ 3647012 w 5024768"/>
                <a:gd name="connsiteY129" fmla="*/ 1363631 h 10754714"/>
                <a:gd name="connsiteX130" fmla="*/ 3719755 w 5024768"/>
                <a:gd name="connsiteY130" fmla="*/ 1325671 h 10754714"/>
                <a:gd name="connsiteX131" fmla="*/ 3755985 w 5024768"/>
                <a:gd name="connsiteY131" fmla="*/ 1250378 h 10754714"/>
                <a:gd name="connsiteX132" fmla="*/ 3685197 w 5024768"/>
                <a:gd name="connsiteY132" fmla="*/ 1169402 h 10754714"/>
                <a:gd name="connsiteX133" fmla="*/ 3615145 w 5024768"/>
                <a:gd name="connsiteY133" fmla="*/ 1072201 h 10754714"/>
                <a:gd name="connsiteX134" fmla="*/ 3541835 w 5024768"/>
                <a:gd name="connsiteY134" fmla="*/ 916919 h 10754714"/>
                <a:gd name="connsiteX135" fmla="*/ 3579543 w 5024768"/>
                <a:gd name="connsiteY135" fmla="*/ 753285 h 10754714"/>
                <a:gd name="connsiteX136" fmla="*/ 3583967 w 5024768"/>
                <a:gd name="connsiteY136" fmla="*/ 414462 h 10754714"/>
                <a:gd name="connsiteX137" fmla="*/ 3274331 w 5024768"/>
                <a:gd name="connsiteY137" fmla="*/ 125796 h 10754714"/>
                <a:gd name="connsiteX138" fmla="*/ 2775001 w 5024768"/>
                <a:gd name="connsiteY138" fmla="*/ 9659 h 10754714"/>
                <a:gd name="connsiteX139" fmla="*/ 2171703 w 5024768"/>
                <a:gd name="connsiteY139" fmla="*/ 37014 h 10754714"/>
                <a:gd name="connsiteX140" fmla="*/ 1820122 w 5024768"/>
                <a:gd name="connsiteY140" fmla="*/ 278126 h 10754714"/>
                <a:gd name="connsiteX141" fmla="*/ 1683108 w 5024768"/>
                <a:gd name="connsiteY141" fmla="*/ 602343 h 10754714"/>
                <a:gd name="connsiteX142" fmla="*/ 1672485 w 5024768"/>
                <a:gd name="connsiteY142" fmla="*/ 1121429 h 10754714"/>
                <a:gd name="connsiteX143" fmla="*/ 1896581 w 5024768"/>
                <a:gd name="connsiteY143" fmla="*/ 1530531 h 10754714"/>
                <a:gd name="connsiteX144" fmla="*/ 2105082 w 5024768"/>
                <a:gd name="connsiteY144" fmla="*/ 1763495 h 10754714"/>
                <a:gd name="connsiteX145" fmla="*/ 2126391 w 5024768"/>
                <a:gd name="connsiteY145" fmla="*/ 2078352 h 10754714"/>
                <a:gd name="connsiteX146" fmla="*/ 2048722 w 5024768"/>
                <a:gd name="connsiteY146" fmla="*/ 2423449 h 10754714"/>
                <a:gd name="connsiteX147" fmla="*/ 1606036 w 5024768"/>
                <a:gd name="connsiteY147" fmla="*/ 2723226 h 10754714"/>
                <a:gd name="connsiteX148" fmla="*/ 1183168 w 5024768"/>
                <a:gd name="connsiteY148" fmla="*/ 2931170 h 10754714"/>
                <a:gd name="connsiteX0" fmla="*/ 1380034 w 5221634"/>
                <a:gd name="connsiteY0" fmla="*/ 2931170 h 10754714"/>
                <a:gd name="connsiteX1" fmla="*/ 761909 w 5221634"/>
                <a:gd name="connsiteY1" fmla="*/ 3258731 h 10754714"/>
                <a:gd name="connsiteX2" fmla="*/ 572816 w 5221634"/>
                <a:gd name="connsiteY2" fmla="*/ 4073332 h 10754714"/>
                <a:gd name="connsiteX3" fmla="*/ 594728 w 5221634"/>
                <a:gd name="connsiteY3" fmla="*/ 5051233 h 10754714"/>
                <a:gd name="connsiteX4" fmla="*/ 546300 w 5221634"/>
                <a:gd name="connsiteY4" fmla="*/ 5637805 h 10754714"/>
                <a:gd name="connsiteX5" fmla="*/ 386015 w 5221634"/>
                <a:gd name="connsiteY5" fmla="*/ 6479982 h 10754714"/>
                <a:gd name="connsiteX6" fmla="*/ 336541 w 5221634"/>
                <a:gd name="connsiteY6" fmla="*/ 7343234 h 10754714"/>
                <a:gd name="connsiteX7" fmla="*/ 324399 w 5221634"/>
                <a:gd name="connsiteY7" fmla="*/ 7974605 h 10754714"/>
                <a:gd name="connsiteX8" fmla="*/ 292300 w 5221634"/>
                <a:gd name="connsiteY8" fmla="*/ 8241724 h 10754714"/>
                <a:gd name="connsiteX9" fmla="*/ 206830 w 5221634"/>
                <a:gd name="connsiteY9" fmla="*/ 8458066 h 10754714"/>
                <a:gd name="connsiteX10" fmla="*/ 2127 w 5221634"/>
                <a:gd name="connsiteY10" fmla="*/ 8609274 h 10754714"/>
                <a:gd name="connsiteX11" fmla="*/ 434067 w 5221634"/>
                <a:gd name="connsiteY11" fmla="*/ 8929975 h 10754714"/>
                <a:gd name="connsiteX12" fmla="*/ 346450 w 5221634"/>
                <a:gd name="connsiteY12" fmla="*/ 9088018 h 10754714"/>
                <a:gd name="connsiteX13" fmla="*/ 293696 w 5221634"/>
                <a:gd name="connsiteY13" fmla="*/ 9422126 h 10754714"/>
                <a:gd name="connsiteX14" fmla="*/ 240942 w 5221634"/>
                <a:gd name="connsiteY14" fmla="*/ 9685895 h 10754714"/>
                <a:gd name="connsiteX15" fmla="*/ 276111 w 5221634"/>
                <a:gd name="connsiteY15" fmla="*/ 9808988 h 10754714"/>
                <a:gd name="connsiteX16" fmla="*/ 311280 w 5221634"/>
                <a:gd name="connsiteY16" fmla="*/ 9967249 h 10754714"/>
                <a:gd name="connsiteX17" fmla="*/ 469542 w 5221634"/>
                <a:gd name="connsiteY17" fmla="*/ 10213434 h 10754714"/>
                <a:gd name="connsiteX18" fmla="*/ 662973 w 5221634"/>
                <a:gd name="connsiteY18" fmla="*/ 10389280 h 10754714"/>
                <a:gd name="connsiteX19" fmla="*/ 768480 w 5221634"/>
                <a:gd name="connsiteY19" fmla="*/ 10406864 h 10754714"/>
                <a:gd name="connsiteX20" fmla="*/ 803650 w 5221634"/>
                <a:gd name="connsiteY20" fmla="*/ 10389280 h 10754714"/>
                <a:gd name="connsiteX21" fmla="*/ 750896 w 5221634"/>
                <a:gd name="connsiteY21" fmla="*/ 10266188 h 10754714"/>
                <a:gd name="connsiteX22" fmla="*/ 698142 w 5221634"/>
                <a:gd name="connsiteY22" fmla="*/ 10195849 h 10754714"/>
                <a:gd name="connsiteX23" fmla="*/ 610219 w 5221634"/>
                <a:gd name="connsiteY23" fmla="*/ 10072757 h 10754714"/>
                <a:gd name="connsiteX24" fmla="*/ 592634 w 5221634"/>
                <a:gd name="connsiteY24" fmla="*/ 9756234 h 10754714"/>
                <a:gd name="connsiteX25" fmla="*/ 662973 w 5221634"/>
                <a:gd name="connsiteY25" fmla="*/ 9562803 h 10754714"/>
                <a:gd name="connsiteX26" fmla="*/ 662973 w 5221634"/>
                <a:gd name="connsiteY26" fmla="*/ 9527634 h 10754714"/>
                <a:gd name="connsiteX27" fmla="*/ 768480 w 5221634"/>
                <a:gd name="connsiteY27" fmla="*/ 9685895 h 10754714"/>
                <a:gd name="connsiteX28" fmla="*/ 750896 w 5221634"/>
                <a:gd name="connsiteY28" fmla="*/ 9844157 h 10754714"/>
                <a:gd name="connsiteX29" fmla="*/ 733311 w 5221634"/>
                <a:gd name="connsiteY29" fmla="*/ 10002418 h 10754714"/>
                <a:gd name="connsiteX30" fmla="*/ 733311 w 5221634"/>
                <a:gd name="connsiteY30" fmla="*/ 10072757 h 10754714"/>
                <a:gd name="connsiteX31" fmla="*/ 803650 w 5221634"/>
                <a:gd name="connsiteY31" fmla="*/ 10090341 h 10754714"/>
                <a:gd name="connsiteX32" fmla="*/ 856403 w 5221634"/>
                <a:gd name="connsiteY32" fmla="*/ 9844157 h 10754714"/>
                <a:gd name="connsiteX33" fmla="*/ 856403 w 5221634"/>
                <a:gd name="connsiteY33" fmla="*/ 9580388 h 10754714"/>
                <a:gd name="connsiteX34" fmla="*/ 803650 w 5221634"/>
                <a:gd name="connsiteY34" fmla="*/ 9228695 h 10754714"/>
                <a:gd name="connsiteX35" fmla="*/ 768480 w 5221634"/>
                <a:gd name="connsiteY35" fmla="*/ 9000095 h 10754714"/>
                <a:gd name="connsiteX36" fmla="*/ 803650 w 5221634"/>
                <a:gd name="connsiteY36" fmla="*/ 8490141 h 10754714"/>
                <a:gd name="connsiteX37" fmla="*/ 743359 w 5221634"/>
                <a:gd name="connsiteY37" fmla="*/ 8128400 h 10754714"/>
                <a:gd name="connsiteX38" fmla="*/ 1215099 w 5221634"/>
                <a:gd name="connsiteY38" fmla="*/ 6406581 h 10754714"/>
                <a:gd name="connsiteX39" fmla="*/ 1308122 w 5221634"/>
                <a:gd name="connsiteY39" fmla="*/ 5523365 h 10754714"/>
                <a:gd name="connsiteX40" fmla="*/ 1334715 w 5221634"/>
                <a:gd name="connsiteY40" fmla="*/ 5025719 h 10754714"/>
                <a:gd name="connsiteX41" fmla="*/ 1370832 w 5221634"/>
                <a:gd name="connsiteY41" fmla="*/ 5097781 h 10754714"/>
                <a:gd name="connsiteX42" fmla="*/ 1448140 w 5221634"/>
                <a:gd name="connsiteY42" fmla="*/ 5550695 h 10754714"/>
                <a:gd name="connsiteX43" fmla="*/ 1565953 w 5221634"/>
                <a:gd name="connsiteY43" fmla="*/ 6216246 h 10754714"/>
                <a:gd name="connsiteX44" fmla="*/ 1433803 w 5221634"/>
                <a:gd name="connsiteY44" fmla="*/ 6648629 h 10754714"/>
                <a:gd name="connsiteX45" fmla="*/ 1063232 w 5221634"/>
                <a:gd name="connsiteY45" fmla="*/ 7682873 h 10754714"/>
                <a:gd name="connsiteX46" fmla="*/ 939023 w 5221634"/>
                <a:gd name="connsiteY46" fmla="*/ 8704786 h 10754714"/>
                <a:gd name="connsiteX47" fmla="*/ 1102588 w 5221634"/>
                <a:gd name="connsiteY47" fmla="*/ 9773818 h 10754714"/>
                <a:gd name="connsiteX48" fmla="*/ 1260850 w 5221634"/>
                <a:gd name="connsiteY48" fmla="*/ 10512372 h 10754714"/>
                <a:gd name="connsiteX49" fmla="*/ 1331188 w 5221634"/>
                <a:gd name="connsiteY49" fmla="*/ 10723388 h 10754714"/>
                <a:gd name="connsiteX50" fmla="*/ 1419111 w 5221634"/>
                <a:gd name="connsiteY50" fmla="*/ 10723388 h 10754714"/>
                <a:gd name="connsiteX51" fmla="*/ 2189415 w 5221634"/>
                <a:gd name="connsiteY51" fmla="*/ 10748788 h 10754714"/>
                <a:gd name="connsiteX52" fmla="*/ 2579696 w 5221634"/>
                <a:gd name="connsiteY52" fmla="*/ 10731203 h 10754714"/>
                <a:gd name="connsiteX53" fmla="*/ 2597280 w 5221634"/>
                <a:gd name="connsiteY53" fmla="*/ 9914495 h 10754714"/>
                <a:gd name="connsiteX54" fmla="*/ 2579696 w 5221634"/>
                <a:gd name="connsiteY54" fmla="*/ 9351788 h 10754714"/>
                <a:gd name="connsiteX55" fmla="*/ 2550877 w 5221634"/>
                <a:gd name="connsiteY55" fmla="*/ 8936107 h 10754714"/>
                <a:gd name="connsiteX56" fmla="*/ 2720373 w 5221634"/>
                <a:gd name="connsiteY56" fmla="*/ 8947341 h 10754714"/>
                <a:gd name="connsiteX57" fmla="*/ 2790711 w 5221634"/>
                <a:gd name="connsiteY57" fmla="*/ 8964926 h 10754714"/>
                <a:gd name="connsiteX58" fmla="*/ 2773127 w 5221634"/>
                <a:gd name="connsiteY58" fmla="*/ 9175941 h 10754714"/>
                <a:gd name="connsiteX59" fmla="*/ 2737957 w 5221634"/>
                <a:gd name="connsiteY59" fmla="*/ 9685895 h 10754714"/>
                <a:gd name="connsiteX60" fmla="*/ 2755542 w 5221634"/>
                <a:gd name="connsiteY60" fmla="*/ 10740972 h 10754714"/>
                <a:gd name="connsiteX61" fmla="*/ 2998307 w 5221634"/>
                <a:gd name="connsiteY61" fmla="*/ 10742438 h 10754714"/>
                <a:gd name="connsiteX62" fmla="*/ 3740280 w 5221634"/>
                <a:gd name="connsiteY62" fmla="*/ 10740972 h 10754714"/>
                <a:gd name="connsiteX63" fmla="*/ 4061200 w 5221634"/>
                <a:gd name="connsiteY63" fmla="*/ 10724853 h 10754714"/>
                <a:gd name="connsiteX64" fmla="*/ 4104184 w 5221634"/>
                <a:gd name="connsiteY64" fmla="*/ 10651095 h 10754714"/>
                <a:gd name="connsiteX65" fmla="*/ 4155473 w 5221634"/>
                <a:gd name="connsiteY65" fmla="*/ 10276934 h 10754714"/>
                <a:gd name="connsiteX66" fmla="*/ 4358673 w 5221634"/>
                <a:gd name="connsiteY66" fmla="*/ 9082645 h 10754714"/>
                <a:gd name="connsiteX67" fmla="*/ 4410728 w 5221634"/>
                <a:gd name="connsiteY67" fmla="*/ 8647566 h 10754714"/>
                <a:gd name="connsiteX68" fmla="*/ 4402203 w 5221634"/>
                <a:gd name="connsiteY68" fmla="*/ 7988815 h 10754714"/>
                <a:gd name="connsiteX69" fmla="*/ 4289057 w 5221634"/>
                <a:gd name="connsiteY69" fmla="*/ 7278630 h 10754714"/>
                <a:gd name="connsiteX70" fmla="*/ 3993164 w 5221634"/>
                <a:gd name="connsiteY70" fmla="*/ 6620032 h 10754714"/>
                <a:gd name="connsiteX71" fmla="*/ 3817014 w 5221634"/>
                <a:gd name="connsiteY71" fmla="*/ 6197379 h 10754714"/>
                <a:gd name="connsiteX72" fmla="*/ 3863373 w 5221634"/>
                <a:gd name="connsiteY72" fmla="*/ 5799695 h 10754714"/>
                <a:gd name="connsiteX73" fmla="*/ 3933711 w 5221634"/>
                <a:gd name="connsiteY73" fmla="*/ 5307326 h 10754714"/>
                <a:gd name="connsiteX74" fmla="*/ 3951296 w 5221634"/>
                <a:gd name="connsiteY74" fmla="*/ 5025972 h 10754714"/>
                <a:gd name="connsiteX75" fmla="*/ 3975021 w 5221634"/>
                <a:gd name="connsiteY75" fmla="*/ 5274111 h 10754714"/>
                <a:gd name="connsiteX76" fmla="*/ 4007469 w 5221634"/>
                <a:gd name="connsiteY76" fmla="*/ 5969680 h 10754714"/>
                <a:gd name="connsiteX77" fmla="*/ 4020169 w 5221634"/>
                <a:gd name="connsiteY77" fmla="*/ 6297438 h 10754714"/>
                <a:gd name="connsiteX78" fmla="*/ 4162311 w 5221634"/>
                <a:gd name="connsiteY78" fmla="*/ 6889941 h 10754714"/>
                <a:gd name="connsiteX79" fmla="*/ 4320573 w 5221634"/>
                <a:gd name="connsiteY79" fmla="*/ 7452649 h 10754714"/>
                <a:gd name="connsiteX80" fmla="*/ 4658308 w 5221634"/>
                <a:gd name="connsiteY80" fmla="*/ 8224698 h 10754714"/>
                <a:gd name="connsiteX81" fmla="*/ 4578652 w 5221634"/>
                <a:gd name="connsiteY81" fmla="*/ 8527032 h 10754714"/>
                <a:gd name="connsiteX82" fmla="*/ 4510894 w 5221634"/>
                <a:gd name="connsiteY82" fmla="*/ 8711945 h 10754714"/>
                <a:gd name="connsiteX83" fmla="*/ 4503393 w 5221634"/>
                <a:gd name="connsiteY83" fmla="*/ 8835424 h 10754714"/>
                <a:gd name="connsiteX84" fmla="*/ 4526426 w 5221634"/>
                <a:gd name="connsiteY84" fmla="*/ 8999839 h 10754714"/>
                <a:gd name="connsiteX85" fmla="*/ 4516347 w 5221634"/>
                <a:gd name="connsiteY85" fmla="*/ 9161008 h 10754714"/>
                <a:gd name="connsiteX86" fmla="*/ 4500867 w 5221634"/>
                <a:gd name="connsiteY86" fmla="*/ 9258595 h 10754714"/>
                <a:gd name="connsiteX87" fmla="*/ 4555767 w 5221634"/>
                <a:gd name="connsiteY87" fmla="*/ 9296877 h 10754714"/>
                <a:gd name="connsiteX88" fmla="*/ 4611672 w 5221634"/>
                <a:gd name="connsiteY88" fmla="*/ 9254814 h 10754714"/>
                <a:gd name="connsiteX89" fmla="*/ 4662448 w 5221634"/>
                <a:gd name="connsiteY89" fmla="*/ 9156124 h 10754714"/>
                <a:gd name="connsiteX90" fmla="*/ 4672985 w 5221634"/>
                <a:gd name="connsiteY90" fmla="*/ 9009063 h 10754714"/>
                <a:gd name="connsiteX91" fmla="*/ 4713147 w 5221634"/>
                <a:gd name="connsiteY91" fmla="*/ 8881777 h 10754714"/>
                <a:gd name="connsiteX92" fmla="*/ 4809429 w 5221634"/>
                <a:gd name="connsiteY92" fmla="*/ 8803648 h 10754714"/>
                <a:gd name="connsiteX93" fmla="*/ 4962529 w 5221634"/>
                <a:gd name="connsiteY93" fmla="*/ 8944534 h 10754714"/>
                <a:gd name="connsiteX94" fmla="*/ 4969766 w 5221634"/>
                <a:gd name="connsiteY94" fmla="*/ 9142266 h 10754714"/>
                <a:gd name="connsiteX95" fmla="*/ 4889744 w 5221634"/>
                <a:gd name="connsiteY95" fmla="*/ 9309649 h 10754714"/>
                <a:gd name="connsiteX96" fmla="*/ 4801510 w 5221634"/>
                <a:gd name="connsiteY96" fmla="*/ 9458822 h 10754714"/>
                <a:gd name="connsiteX97" fmla="*/ 4729755 w 5221634"/>
                <a:gd name="connsiteY97" fmla="*/ 9577347 h 10754714"/>
                <a:gd name="connsiteX98" fmla="*/ 4844046 w 5221634"/>
                <a:gd name="connsiteY98" fmla="*/ 9586989 h 10754714"/>
                <a:gd name="connsiteX99" fmla="*/ 4939839 w 5221634"/>
                <a:gd name="connsiteY99" fmla="*/ 9510952 h 10754714"/>
                <a:gd name="connsiteX100" fmla="*/ 5067488 w 5221634"/>
                <a:gd name="connsiteY100" fmla="*/ 9384704 h 10754714"/>
                <a:gd name="connsiteX101" fmla="*/ 5200278 w 5221634"/>
                <a:gd name="connsiteY101" fmla="*/ 9172350 h 10754714"/>
                <a:gd name="connsiteX102" fmla="*/ 5220788 w 5221634"/>
                <a:gd name="connsiteY102" fmla="*/ 8971549 h 10754714"/>
                <a:gd name="connsiteX103" fmla="*/ 5194205 w 5221634"/>
                <a:gd name="connsiteY103" fmla="*/ 8787763 h 10754714"/>
                <a:gd name="connsiteX104" fmla="*/ 5064918 w 5221634"/>
                <a:gd name="connsiteY104" fmla="*/ 8405010 h 10754714"/>
                <a:gd name="connsiteX105" fmla="*/ 4961155 w 5221634"/>
                <a:gd name="connsiteY105" fmla="*/ 7442321 h 10754714"/>
                <a:gd name="connsiteX106" fmla="*/ 4945803 w 5221634"/>
                <a:gd name="connsiteY106" fmla="*/ 6839978 h 10754714"/>
                <a:gd name="connsiteX107" fmla="*/ 4873861 w 5221634"/>
                <a:gd name="connsiteY107" fmla="*/ 6291786 h 10754714"/>
                <a:gd name="connsiteX108" fmla="*/ 4750140 w 5221634"/>
                <a:gd name="connsiteY108" fmla="*/ 5707864 h 10754714"/>
                <a:gd name="connsiteX109" fmla="*/ 4709667 w 5221634"/>
                <a:gd name="connsiteY109" fmla="*/ 4447075 h 10754714"/>
                <a:gd name="connsiteX110" fmla="*/ 4727051 w 5221634"/>
                <a:gd name="connsiteY110" fmla="*/ 3700756 h 10754714"/>
                <a:gd name="connsiteX111" fmla="*/ 4489796 w 5221634"/>
                <a:gd name="connsiteY111" fmla="*/ 3250383 h 10754714"/>
                <a:gd name="connsiteX112" fmla="*/ 4240037 w 5221634"/>
                <a:gd name="connsiteY112" fmla="*/ 3044455 h 10754714"/>
                <a:gd name="connsiteX113" fmla="*/ 3919041 w 5221634"/>
                <a:gd name="connsiteY113" fmla="*/ 2912933 h 10754714"/>
                <a:gd name="connsiteX114" fmla="*/ 3643146 w 5221634"/>
                <a:gd name="connsiteY114" fmla="*/ 2746113 h 10754714"/>
                <a:gd name="connsiteX115" fmla="*/ 3265496 w 5221634"/>
                <a:gd name="connsiteY115" fmla="*/ 2528957 h 10754714"/>
                <a:gd name="connsiteX116" fmla="*/ 3173283 w 5221634"/>
                <a:gd name="connsiteY116" fmla="*/ 2231809 h 10754714"/>
                <a:gd name="connsiteX117" fmla="*/ 3181143 w 5221634"/>
                <a:gd name="connsiteY117" fmla="*/ 1958709 h 10754714"/>
                <a:gd name="connsiteX118" fmla="*/ 3328348 w 5221634"/>
                <a:gd name="connsiteY118" fmla="*/ 1962420 h 10754714"/>
                <a:gd name="connsiteX119" fmla="*/ 3549129 w 5221634"/>
                <a:gd name="connsiteY119" fmla="*/ 2007437 h 10754714"/>
                <a:gd name="connsiteX120" fmla="*/ 3621351 w 5221634"/>
                <a:gd name="connsiteY120" fmla="*/ 1815438 h 10754714"/>
                <a:gd name="connsiteX121" fmla="*/ 3673077 w 5221634"/>
                <a:gd name="connsiteY121" fmla="*/ 1750548 h 10754714"/>
                <a:gd name="connsiteX122" fmla="*/ 3726501 w 5221634"/>
                <a:gd name="connsiteY122" fmla="*/ 1690329 h 10754714"/>
                <a:gd name="connsiteX123" fmla="*/ 3679721 w 5221634"/>
                <a:gd name="connsiteY123" fmla="*/ 1631133 h 10754714"/>
                <a:gd name="connsiteX124" fmla="*/ 3606655 w 5221634"/>
                <a:gd name="connsiteY124" fmla="*/ 1619405 h 10754714"/>
                <a:gd name="connsiteX125" fmla="*/ 3718649 w 5221634"/>
                <a:gd name="connsiteY125" fmla="*/ 1610647 h 10754714"/>
                <a:gd name="connsiteX126" fmla="*/ 3759066 w 5221634"/>
                <a:gd name="connsiteY126" fmla="*/ 1565149 h 10754714"/>
                <a:gd name="connsiteX127" fmla="*/ 3744291 w 5221634"/>
                <a:gd name="connsiteY127" fmla="*/ 1494543 h 10754714"/>
                <a:gd name="connsiteX128" fmla="*/ 3740862 w 5221634"/>
                <a:gd name="connsiteY128" fmla="*/ 1378545 h 10754714"/>
                <a:gd name="connsiteX129" fmla="*/ 3843878 w 5221634"/>
                <a:gd name="connsiteY129" fmla="*/ 1363631 h 10754714"/>
                <a:gd name="connsiteX130" fmla="*/ 3916621 w 5221634"/>
                <a:gd name="connsiteY130" fmla="*/ 1325671 h 10754714"/>
                <a:gd name="connsiteX131" fmla="*/ 3952851 w 5221634"/>
                <a:gd name="connsiteY131" fmla="*/ 1250378 h 10754714"/>
                <a:gd name="connsiteX132" fmla="*/ 3882063 w 5221634"/>
                <a:gd name="connsiteY132" fmla="*/ 1169402 h 10754714"/>
                <a:gd name="connsiteX133" fmla="*/ 3812011 w 5221634"/>
                <a:gd name="connsiteY133" fmla="*/ 1072201 h 10754714"/>
                <a:gd name="connsiteX134" fmla="*/ 3738701 w 5221634"/>
                <a:gd name="connsiteY134" fmla="*/ 916919 h 10754714"/>
                <a:gd name="connsiteX135" fmla="*/ 3776409 w 5221634"/>
                <a:gd name="connsiteY135" fmla="*/ 753285 h 10754714"/>
                <a:gd name="connsiteX136" fmla="*/ 3780833 w 5221634"/>
                <a:gd name="connsiteY136" fmla="*/ 414462 h 10754714"/>
                <a:gd name="connsiteX137" fmla="*/ 3471197 w 5221634"/>
                <a:gd name="connsiteY137" fmla="*/ 125796 h 10754714"/>
                <a:gd name="connsiteX138" fmla="*/ 2971867 w 5221634"/>
                <a:gd name="connsiteY138" fmla="*/ 9659 h 10754714"/>
                <a:gd name="connsiteX139" fmla="*/ 2368569 w 5221634"/>
                <a:gd name="connsiteY139" fmla="*/ 37014 h 10754714"/>
                <a:gd name="connsiteX140" fmla="*/ 2016988 w 5221634"/>
                <a:gd name="connsiteY140" fmla="*/ 278126 h 10754714"/>
                <a:gd name="connsiteX141" fmla="*/ 1879974 w 5221634"/>
                <a:gd name="connsiteY141" fmla="*/ 602343 h 10754714"/>
                <a:gd name="connsiteX142" fmla="*/ 1869351 w 5221634"/>
                <a:gd name="connsiteY142" fmla="*/ 1121429 h 10754714"/>
                <a:gd name="connsiteX143" fmla="*/ 2093447 w 5221634"/>
                <a:gd name="connsiteY143" fmla="*/ 1530531 h 10754714"/>
                <a:gd name="connsiteX144" fmla="*/ 2301948 w 5221634"/>
                <a:gd name="connsiteY144" fmla="*/ 1763495 h 10754714"/>
                <a:gd name="connsiteX145" fmla="*/ 2323257 w 5221634"/>
                <a:gd name="connsiteY145" fmla="*/ 2078352 h 10754714"/>
                <a:gd name="connsiteX146" fmla="*/ 2245588 w 5221634"/>
                <a:gd name="connsiteY146" fmla="*/ 2423449 h 10754714"/>
                <a:gd name="connsiteX147" fmla="*/ 1802902 w 5221634"/>
                <a:gd name="connsiteY147" fmla="*/ 2723226 h 10754714"/>
                <a:gd name="connsiteX148" fmla="*/ 1380034 w 5221634"/>
                <a:gd name="connsiteY148" fmla="*/ 2931170 h 10754714"/>
                <a:gd name="connsiteX0" fmla="*/ 1377907 w 5219507"/>
                <a:gd name="connsiteY0" fmla="*/ 2931170 h 10754714"/>
                <a:gd name="connsiteX1" fmla="*/ 759782 w 5219507"/>
                <a:gd name="connsiteY1" fmla="*/ 3258731 h 10754714"/>
                <a:gd name="connsiteX2" fmla="*/ 570689 w 5219507"/>
                <a:gd name="connsiteY2" fmla="*/ 4073332 h 10754714"/>
                <a:gd name="connsiteX3" fmla="*/ 592601 w 5219507"/>
                <a:gd name="connsiteY3" fmla="*/ 5051233 h 10754714"/>
                <a:gd name="connsiteX4" fmla="*/ 544173 w 5219507"/>
                <a:gd name="connsiteY4" fmla="*/ 5637805 h 10754714"/>
                <a:gd name="connsiteX5" fmla="*/ 383888 w 5219507"/>
                <a:gd name="connsiteY5" fmla="*/ 6479982 h 10754714"/>
                <a:gd name="connsiteX6" fmla="*/ 334414 w 5219507"/>
                <a:gd name="connsiteY6" fmla="*/ 7343234 h 10754714"/>
                <a:gd name="connsiteX7" fmla="*/ 322272 w 5219507"/>
                <a:gd name="connsiteY7" fmla="*/ 7974605 h 10754714"/>
                <a:gd name="connsiteX8" fmla="*/ 290173 w 5219507"/>
                <a:gd name="connsiteY8" fmla="*/ 8241724 h 10754714"/>
                <a:gd name="connsiteX9" fmla="*/ 204703 w 5219507"/>
                <a:gd name="connsiteY9" fmla="*/ 8458066 h 10754714"/>
                <a:gd name="connsiteX10" fmla="*/ 0 w 5219507"/>
                <a:gd name="connsiteY10" fmla="*/ 8609274 h 10754714"/>
                <a:gd name="connsiteX11" fmla="*/ 431940 w 5219507"/>
                <a:gd name="connsiteY11" fmla="*/ 8929975 h 10754714"/>
                <a:gd name="connsiteX12" fmla="*/ 344323 w 5219507"/>
                <a:gd name="connsiteY12" fmla="*/ 9088018 h 10754714"/>
                <a:gd name="connsiteX13" fmla="*/ 291569 w 5219507"/>
                <a:gd name="connsiteY13" fmla="*/ 9422126 h 10754714"/>
                <a:gd name="connsiteX14" fmla="*/ 238815 w 5219507"/>
                <a:gd name="connsiteY14" fmla="*/ 9685895 h 10754714"/>
                <a:gd name="connsiteX15" fmla="*/ 273984 w 5219507"/>
                <a:gd name="connsiteY15" fmla="*/ 9808988 h 10754714"/>
                <a:gd name="connsiteX16" fmla="*/ 309153 w 5219507"/>
                <a:gd name="connsiteY16" fmla="*/ 9967249 h 10754714"/>
                <a:gd name="connsiteX17" fmla="*/ 467415 w 5219507"/>
                <a:gd name="connsiteY17" fmla="*/ 10213434 h 10754714"/>
                <a:gd name="connsiteX18" fmla="*/ 660846 w 5219507"/>
                <a:gd name="connsiteY18" fmla="*/ 10389280 h 10754714"/>
                <a:gd name="connsiteX19" fmla="*/ 766353 w 5219507"/>
                <a:gd name="connsiteY19" fmla="*/ 10406864 h 10754714"/>
                <a:gd name="connsiteX20" fmla="*/ 801523 w 5219507"/>
                <a:gd name="connsiteY20" fmla="*/ 10389280 h 10754714"/>
                <a:gd name="connsiteX21" fmla="*/ 748769 w 5219507"/>
                <a:gd name="connsiteY21" fmla="*/ 10266188 h 10754714"/>
                <a:gd name="connsiteX22" fmla="*/ 696015 w 5219507"/>
                <a:gd name="connsiteY22" fmla="*/ 10195849 h 10754714"/>
                <a:gd name="connsiteX23" fmla="*/ 608092 w 5219507"/>
                <a:gd name="connsiteY23" fmla="*/ 10072757 h 10754714"/>
                <a:gd name="connsiteX24" fmla="*/ 590507 w 5219507"/>
                <a:gd name="connsiteY24" fmla="*/ 9756234 h 10754714"/>
                <a:gd name="connsiteX25" fmla="*/ 660846 w 5219507"/>
                <a:gd name="connsiteY25" fmla="*/ 9562803 h 10754714"/>
                <a:gd name="connsiteX26" fmla="*/ 660846 w 5219507"/>
                <a:gd name="connsiteY26" fmla="*/ 9527634 h 10754714"/>
                <a:gd name="connsiteX27" fmla="*/ 766353 w 5219507"/>
                <a:gd name="connsiteY27" fmla="*/ 9685895 h 10754714"/>
                <a:gd name="connsiteX28" fmla="*/ 748769 w 5219507"/>
                <a:gd name="connsiteY28" fmla="*/ 9844157 h 10754714"/>
                <a:gd name="connsiteX29" fmla="*/ 731184 w 5219507"/>
                <a:gd name="connsiteY29" fmla="*/ 10002418 h 10754714"/>
                <a:gd name="connsiteX30" fmla="*/ 731184 w 5219507"/>
                <a:gd name="connsiteY30" fmla="*/ 10072757 h 10754714"/>
                <a:gd name="connsiteX31" fmla="*/ 801523 w 5219507"/>
                <a:gd name="connsiteY31" fmla="*/ 10090341 h 10754714"/>
                <a:gd name="connsiteX32" fmla="*/ 854276 w 5219507"/>
                <a:gd name="connsiteY32" fmla="*/ 9844157 h 10754714"/>
                <a:gd name="connsiteX33" fmla="*/ 854276 w 5219507"/>
                <a:gd name="connsiteY33" fmla="*/ 9580388 h 10754714"/>
                <a:gd name="connsiteX34" fmla="*/ 801523 w 5219507"/>
                <a:gd name="connsiteY34" fmla="*/ 9228695 h 10754714"/>
                <a:gd name="connsiteX35" fmla="*/ 766353 w 5219507"/>
                <a:gd name="connsiteY35" fmla="*/ 9000095 h 10754714"/>
                <a:gd name="connsiteX36" fmla="*/ 801523 w 5219507"/>
                <a:gd name="connsiteY36" fmla="*/ 8490141 h 10754714"/>
                <a:gd name="connsiteX37" fmla="*/ 741232 w 5219507"/>
                <a:gd name="connsiteY37" fmla="*/ 8128400 h 10754714"/>
                <a:gd name="connsiteX38" fmla="*/ 1212972 w 5219507"/>
                <a:gd name="connsiteY38" fmla="*/ 6406581 h 10754714"/>
                <a:gd name="connsiteX39" fmla="*/ 1305995 w 5219507"/>
                <a:gd name="connsiteY39" fmla="*/ 5523365 h 10754714"/>
                <a:gd name="connsiteX40" fmla="*/ 1332588 w 5219507"/>
                <a:gd name="connsiteY40" fmla="*/ 5025719 h 10754714"/>
                <a:gd name="connsiteX41" fmla="*/ 1368705 w 5219507"/>
                <a:gd name="connsiteY41" fmla="*/ 5097781 h 10754714"/>
                <a:gd name="connsiteX42" fmla="*/ 1446013 w 5219507"/>
                <a:gd name="connsiteY42" fmla="*/ 5550695 h 10754714"/>
                <a:gd name="connsiteX43" fmla="*/ 1563826 w 5219507"/>
                <a:gd name="connsiteY43" fmla="*/ 6216246 h 10754714"/>
                <a:gd name="connsiteX44" fmla="*/ 1431676 w 5219507"/>
                <a:gd name="connsiteY44" fmla="*/ 6648629 h 10754714"/>
                <a:gd name="connsiteX45" fmla="*/ 1061105 w 5219507"/>
                <a:gd name="connsiteY45" fmla="*/ 7682873 h 10754714"/>
                <a:gd name="connsiteX46" fmla="*/ 936896 w 5219507"/>
                <a:gd name="connsiteY46" fmla="*/ 8704786 h 10754714"/>
                <a:gd name="connsiteX47" fmla="*/ 1100461 w 5219507"/>
                <a:gd name="connsiteY47" fmla="*/ 9773818 h 10754714"/>
                <a:gd name="connsiteX48" fmla="*/ 1258723 w 5219507"/>
                <a:gd name="connsiteY48" fmla="*/ 10512372 h 10754714"/>
                <a:gd name="connsiteX49" fmla="*/ 1329061 w 5219507"/>
                <a:gd name="connsiteY49" fmla="*/ 10723388 h 10754714"/>
                <a:gd name="connsiteX50" fmla="*/ 1416984 w 5219507"/>
                <a:gd name="connsiteY50" fmla="*/ 10723388 h 10754714"/>
                <a:gd name="connsiteX51" fmla="*/ 2187288 w 5219507"/>
                <a:gd name="connsiteY51" fmla="*/ 10748788 h 10754714"/>
                <a:gd name="connsiteX52" fmla="*/ 2577569 w 5219507"/>
                <a:gd name="connsiteY52" fmla="*/ 10731203 h 10754714"/>
                <a:gd name="connsiteX53" fmla="*/ 2595153 w 5219507"/>
                <a:gd name="connsiteY53" fmla="*/ 9914495 h 10754714"/>
                <a:gd name="connsiteX54" fmla="*/ 2577569 w 5219507"/>
                <a:gd name="connsiteY54" fmla="*/ 9351788 h 10754714"/>
                <a:gd name="connsiteX55" fmla="*/ 2548750 w 5219507"/>
                <a:gd name="connsiteY55" fmla="*/ 8936107 h 10754714"/>
                <a:gd name="connsiteX56" fmla="*/ 2718246 w 5219507"/>
                <a:gd name="connsiteY56" fmla="*/ 8947341 h 10754714"/>
                <a:gd name="connsiteX57" fmla="*/ 2788584 w 5219507"/>
                <a:gd name="connsiteY57" fmla="*/ 8964926 h 10754714"/>
                <a:gd name="connsiteX58" fmla="*/ 2771000 w 5219507"/>
                <a:gd name="connsiteY58" fmla="*/ 9175941 h 10754714"/>
                <a:gd name="connsiteX59" fmla="*/ 2735830 w 5219507"/>
                <a:gd name="connsiteY59" fmla="*/ 9685895 h 10754714"/>
                <a:gd name="connsiteX60" fmla="*/ 2753415 w 5219507"/>
                <a:gd name="connsiteY60" fmla="*/ 10740972 h 10754714"/>
                <a:gd name="connsiteX61" fmla="*/ 2996180 w 5219507"/>
                <a:gd name="connsiteY61" fmla="*/ 10742438 h 10754714"/>
                <a:gd name="connsiteX62" fmla="*/ 3738153 w 5219507"/>
                <a:gd name="connsiteY62" fmla="*/ 10740972 h 10754714"/>
                <a:gd name="connsiteX63" fmla="*/ 4059073 w 5219507"/>
                <a:gd name="connsiteY63" fmla="*/ 10724853 h 10754714"/>
                <a:gd name="connsiteX64" fmla="*/ 4102057 w 5219507"/>
                <a:gd name="connsiteY64" fmla="*/ 10651095 h 10754714"/>
                <a:gd name="connsiteX65" fmla="*/ 4153346 w 5219507"/>
                <a:gd name="connsiteY65" fmla="*/ 10276934 h 10754714"/>
                <a:gd name="connsiteX66" fmla="*/ 4356546 w 5219507"/>
                <a:gd name="connsiteY66" fmla="*/ 9082645 h 10754714"/>
                <a:gd name="connsiteX67" fmla="*/ 4408601 w 5219507"/>
                <a:gd name="connsiteY67" fmla="*/ 8647566 h 10754714"/>
                <a:gd name="connsiteX68" fmla="*/ 4400076 w 5219507"/>
                <a:gd name="connsiteY68" fmla="*/ 7988815 h 10754714"/>
                <a:gd name="connsiteX69" fmla="*/ 4286930 w 5219507"/>
                <a:gd name="connsiteY69" fmla="*/ 7278630 h 10754714"/>
                <a:gd name="connsiteX70" fmla="*/ 3991037 w 5219507"/>
                <a:gd name="connsiteY70" fmla="*/ 6620032 h 10754714"/>
                <a:gd name="connsiteX71" fmla="*/ 3814887 w 5219507"/>
                <a:gd name="connsiteY71" fmla="*/ 6197379 h 10754714"/>
                <a:gd name="connsiteX72" fmla="*/ 3861246 w 5219507"/>
                <a:gd name="connsiteY72" fmla="*/ 5799695 h 10754714"/>
                <a:gd name="connsiteX73" fmla="*/ 3931584 w 5219507"/>
                <a:gd name="connsiteY73" fmla="*/ 5307326 h 10754714"/>
                <a:gd name="connsiteX74" fmla="*/ 3949169 w 5219507"/>
                <a:gd name="connsiteY74" fmla="*/ 5025972 h 10754714"/>
                <a:gd name="connsiteX75" fmla="*/ 3972894 w 5219507"/>
                <a:gd name="connsiteY75" fmla="*/ 5274111 h 10754714"/>
                <a:gd name="connsiteX76" fmla="*/ 4005342 w 5219507"/>
                <a:gd name="connsiteY76" fmla="*/ 5969680 h 10754714"/>
                <a:gd name="connsiteX77" fmla="*/ 4018042 w 5219507"/>
                <a:gd name="connsiteY77" fmla="*/ 6297438 h 10754714"/>
                <a:gd name="connsiteX78" fmla="*/ 4160184 w 5219507"/>
                <a:gd name="connsiteY78" fmla="*/ 6889941 h 10754714"/>
                <a:gd name="connsiteX79" fmla="*/ 4318446 w 5219507"/>
                <a:gd name="connsiteY79" fmla="*/ 7452649 h 10754714"/>
                <a:gd name="connsiteX80" fmla="*/ 4656181 w 5219507"/>
                <a:gd name="connsiteY80" fmla="*/ 8224698 h 10754714"/>
                <a:gd name="connsiteX81" fmla="*/ 4576525 w 5219507"/>
                <a:gd name="connsiteY81" fmla="*/ 8527032 h 10754714"/>
                <a:gd name="connsiteX82" fmla="*/ 4508767 w 5219507"/>
                <a:gd name="connsiteY82" fmla="*/ 8711945 h 10754714"/>
                <a:gd name="connsiteX83" fmla="*/ 4501266 w 5219507"/>
                <a:gd name="connsiteY83" fmla="*/ 8835424 h 10754714"/>
                <a:gd name="connsiteX84" fmla="*/ 4524299 w 5219507"/>
                <a:gd name="connsiteY84" fmla="*/ 8999839 h 10754714"/>
                <a:gd name="connsiteX85" fmla="*/ 4514220 w 5219507"/>
                <a:gd name="connsiteY85" fmla="*/ 9161008 h 10754714"/>
                <a:gd name="connsiteX86" fmla="*/ 4498740 w 5219507"/>
                <a:gd name="connsiteY86" fmla="*/ 9258595 h 10754714"/>
                <a:gd name="connsiteX87" fmla="*/ 4553640 w 5219507"/>
                <a:gd name="connsiteY87" fmla="*/ 9296877 h 10754714"/>
                <a:gd name="connsiteX88" fmla="*/ 4609545 w 5219507"/>
                <a:gd name="connsiteY88" fmla="*/ 9254814 h 10754714"/>
                <a:gd name="connsiteX89" fmla="*/ 4660321 w 5219507"/>
                <a:gd name="connsiteY89" fmla="*/ 9156124 h 10754714"/>
                <a:gd name="connsiteX90" fmla="*/ 4670858 w 5219507"/>
                <a:gd name="connsiteY90" fmla="*/ 9009063 h 10754714"/>
                <a:gd name="connsiteX91" fmla="*/ 4711020 w 5219507"/>
                <a:gd name="connsiteY91" fmla="*/ 8881777 h 10754714"/>
                <a:gd name="connsiteX92" fmla="*/ 4807302 w 5219507"/>
                <a:gd name="connsiteY92" fmla="*/ 8803648 h 10754714"/>
                <a:gd name="connsiteX93" fmla="*/ 4960402 w 5219507"/>
                <a:gd name="connsiteY93" fmla="*/ 8944534 h 10754714"/>
                <a:gd name="connsiteX94" fmla="*/ 4967639 w 5219507"/>
                <a:gd name="connsiteY94" fmla="*/ 9142266 h 10754714"/>
                <a:gd name="connsiteX95" fmla="*/ 4887617 w 5219507"/>
                <a:gd name="connsiteY95" fmla="*/ 9309649 h 10754714"/>
                <a:gd name="connsiteX96" fmla="*/ 4799383 w 5219507"/>
                <a:gd name="connsiteY96" fmla="*/ 9458822 h 10754714"/>
                <a:gd name="connsiteX97" fmla="*/ 4727628 w 5219507"/>
                <a:gd name="connsiteY97" fmla="*/ 9577347 h 10754714"/>
                <a:gd name="connsiteX98" fmla="*/ 4841919 w 5219507"/>
                <a:gd name="connsiteY98" fmla="*/ 9586989 h 10754714"/>
                <a:gd name="connsiteX99" fmla="*/ 4937712 w 5219507"/>
                <a:gd name="connsiteY99" fmla="*/ 9510952 h 10754714"/>
                <a:gd name="connsiteX100" fmla="*/ 5065361 w 5219507"/>
                <a:gd name="connsiteY100" fmla="*/ 9384704 h 10754714"/>
                <a:gd name="connsiteX101" fmla="*/ 5198151 w 5219507"/>
                <a:gd name="connsiteY101" fmla="*/ 9172350 h 10754714"/>
                <a:gd name="connsiteX102" fmla="*/ 5218661 w 5219507"/>
                <a:gd name="connsiteY102" fmla="*/ 8971549 h 10754714"/>
                <a:gd name="connsiteX103" fmla="*/ 5192078 w 5219507"/>
                <a:gd name="connsiteY103" fmla="*/ 8787763 h 10754714"/>
                <a:gd name="connsiteX104" fmla="*/ 5062791 w 5219507"/>
                <a:gd name="connsiteY104" fmla="*/ 8405010 h 10754714"/>
                <a:gd name="connsiteX105" fmla="*/ 4959028 w 5219507"/>
                <a:gd name="connsiteY105" fmla="*/ 7442321 h 10754714"/>
                <a:gd name="connsiteX106" fmla="*/ 4943676 w 5219507"/>
                <a:gd name="connsiteY106" fmla="*/ 6839978 h 10754714"/>
                <a:gd name="connsiteX107" fmla="*/ 4871734 w 5219507"/>
                <a:gd name="connsiteY107" fmla="*/ 6291786 h 10754714"/>
                <a:gd name="connsiteX108" fmla="*/ 4748013 w 5219507"/>
                <a:gd name="connsiteY108" fmla="*/ 5707864 h 10754714"/>
                <a:gd name="connsiteX109" fmla="*/ 4707540 w 5219507"/>
                <a:gd name="connsiteY109" fmla="*/ 4447075 h 10754714"/>
                <a:gd name="connsiteX110" fmla="*/ 4724924 w 5219507"/>
                <a:gd name="connsiteY110" fmla="*/ 3700756 h 10754714"/>
                <a:gd name="connsiteX111" fmla="*/ 4487669 w 5219507"/>
                <a:gd name="connsiteY111" fmla="*/ 3250383 h 10754714"/>
                <a:gd name="connsiteX112" fmla="*/ 4237910 w 5219507"/>
                <a:gd name="connsiteY112" fmla="*/ 3044455 h 10754714"/>
                <a:gd name="connsiteX113" fmla="*/ 3916914 w 5219507"/>
                <a:gd name="connsiteY113" fmla="*/ 2912933 h 10754714"/>
                <a:gd name="connsiteX114" fmla="*/ 3641019 w 5219507"/>
                <a:gd name="connsiteY114" fmla="*/ 2746113 h 10754714"/>
                <a:gd name="connsiteX115" fmla="*/ 3263369 w 5219507"/>
                <a:gd name="connsiteY115" fmla="*/ 2528957 h 10754714"/>
                <a:gd name="connsiteX116" fmla="*/ 3171156 w 5219507"/>
                <a:gd name="connsiteY116" fmla="*/ 2231809 h 10754714"/>
                <a:gd name="connsiteX117" fmla="*/ 3179016 w 5219507"/>
                <a:gd name="connsiteY117" fmla="*/ 1958709 h 10754714"/>
                <a:gd name="connsiteX118" fmla="*/ 3326221 w 5219507"/>
                <a:gd name="connsiteY118" fmla="*/ 1962420 h 10754714"/>
                <a:gd name="connsiteX119" fmla="*/ 3547002 w 5219507"/>
                <a:gd name="connsiteY119" fmla="*/ 2007437 h 10754714"/>
                <a:gd name="connsiteX120" fmla="*/ 3619224 w 5219507"/>
                <a:gd name="connsiteY120" fmla="*/ 1815438 h 10754714"/>
                <a:gd name="connsiteX121" fmla="*/ 3670950 w 5219507"/>
                <a:gd name="connsiteY121" fmla="*/ 1750548 h 10754714"/>
                <a:gd name="connsiteX122" fmla="*/ 3724374 w 5219507"/>
                <a:gd name="connsiteY122" fmla="*/ 1690329 h 10754714"/>
                <a:gd name="connsiteX123" fmla="*/ 3677594 w 5219507"/>
                <a:gd name="connsiteY123" fmla="*/ 1631133 h 10754714"/>
                <a:gd name="connsiteX124" fmla="*/ 3604528 w 5219507"/>
                <a:gd name="connsiteY124" fmla="*/ 1619405 h 10754714"/>
                <a:gd name="connsiteX125" fmla="*/ 3716522 w 5219507"/>
                <a:gd name="connsiteY125" fmla="*/ 1610647 h 10754714"/>
                <a:gd name="connsiteX126" fmla="*/ 3756939 w 5219507"/>
                <a:gd name="connsiteY126" fmla="*/ 1565149 h 10754714"/>
                <a:gd name="connsiteX127" fmla="*/ 3742164 w 5219507"/>
                <a:gd name="connsiteY127" fmla="*/ 1494543 h 10754714"/>
                <a:gd name="connsiteX128" fmla="*/ 3738735 w 5219507"/>
                <a:gd name="connsiteY128" fmla="*/ 1378545 h 10754714"/>
                <a:gd name="connsiteX129" fmla="*/ 3841751 w 5219507"/>
                <a:gd name="connsiteY129" fmla="*/ 1363631 h 10754714"/>
                <a:gd name="connsiteX130" fmla="*/ 3914494 w 5219507"/>
                <a:gd name="connsiteY130" fmla="*/ 1325671 h 10754714"/>
                <a:gd name="connsiteX131" fmla="*/ 3950724 w 5219507"/>
                <a:gd name="connsiteY131" fmla="*/ 1250378 h 10754714"/>
                <a:gd name="connsiteX132" fmla="*/ 3879936 w 5219507"/>
                <a:gd name="connsiteY132" fmla="*/ 1169402 h 10754714"/>
                <a:gd name="connsiteX133" fmla="*/ 3809884 w 5219507"/>
                <a:gd name="connsiteY133" fmla="*/ 1072201 h 10754714"/>
                <a:gd name="connsiteX134" fmla="*/ 3736574 w 5219507"/>
                <a:gd name="connsiteY134" fmla="*/ 916919 h 10754714"/>
                <a:gd name="connsiteX135" fmla="*/ 3774282 w 5219507"/>
                <a:gd name="connsiteY135" fmla="*/ 753285 h 10754714"/>
                <a:gd name="connsiteX136" fmla="*/ 3778706 w 5219507"/>
                <a:gd name="connsiteY136" fmla="*/ 414462 h 10754714"/>
                <a:gd name="connsiteX137" fmla="*/ 3469070 w 5219507"/>
                <a:gd name="connsiteY137" fmla="*/ 125796 h 10754714"/>
                <a:gd name="connsiteX138" fmla="*/ 2969740 w 5219507"/>
                <a:gd name="connsiteY138" fmla="*/ 9659 h 10754714"/>
                <a:gd name="connsiteX139" fmla="*/ 2366442 w 5219507"/>
                <a:gd name="connsiteY139" fmla="*/ 37014 h 10754714"/>
                <a:gd name="connsiteX140" fmla="*/ 2014861 w 5219507"/>
                <a:gd name="connsiteY140" fmla="*/ 278126 h 10754714"/>
                <a:gd name="connsiteX141" fmla="*/ 1877847 w 5219507"/>
                <a:gd name="connsiteY141" fmla="*/ 602343 h 10754714"/>
                <a:gd name="connsiteX142" fmla="*/ 1867224 w 5219507"/>
                <a:gd name="connsiteY142" fmla="*/ 1121429 h 10754714"/>
                <a:gd name="connsiteX143" fmla="*/ 2091320 w 5219507"/>
                <a:gd name="connsiteY143" fmla="*/ 1530531 h 10754714"/>
                <a:gd name="connsiteX144" fmla="*/ 2299821 w 5219507"/>
                <a:gd name="connsiteY144" fmla="*/ 1763495 h 10754714"/>
                <a:gd name="connsiteX145" fmla="*/ 2321130 w 5219507"/>
                <a:gd name="connsiteY145" fmla="*/ 2078352 h 10754714"/>
                <a:gd name="connsiteX146" fmla="*/ 2243461 w 5219507"/>
                <a:gd name="connsiteY146" fmla="*/ 2423449 h 10754714"/>
                <a:gd name="connsiteX147" fmla="*/ 1800775 w 5219507"/>
                <a:gd name="connsiteY147" fmla="*/ 2723226 h 10754714"/>
                <a:gd name="connsiteX148" fmla="*/ 1377907 w 5219507"/>
                <a:gd name="connsiteY148" fmla="*/ 2931170 h 10754714"/>
                <a:gd name="connsiteX0" fmla="*/ 1379778 w 5221378"/>
                <a:gd name="connsiteY0" fmla="*/ 2931170 h 10754714"/>
                <a:gd name="connsiteX1" fmla="*/ 761653 w 5221378"/>
                <a:gd name="connsiteY1" fmla="*/ 3258731 h 10754714"/>
                <a:gd name="connsiteX2" fmla="*/ 572560 w 5221378"/>
                <a:gd name="connsiteY2" fmla="*/ 4073332 h 10754714"/>
                <a:gd name="connsiteX3" fmla="*/ 594472 w 5221378"/>
                <a:gd name="connsiteY3" fmla="*/ 5051233 h 10754714"/>
                <a:gd name="connsiteX4" fmla="*/ 546044 w 5221378"/>
                <a:gd name="connsiteY4" fmla="*/ 5637805 h 10754714"/>
                <a:gd name="connsiteX5" fmla="*/ 385759 w 5221378"/>
                <a:gd name="connsiteY5" fmla="*/ 6479982 h 10754714"/>
                <a:gd name="connsiteX6" fmla="*/ 336285 w 5221378"/>
                <a:gd name="connsiteY6" fmla="*/ 7343234 h 10754714"/>
                <a:gd name="connsiteX7" fmla="*/ 324143 w 5221378"/>
                <a:gd name="connsiteY7" fmla="*/ 7974605 h 10754714"/>
                <a:gd name="connsiteX8" fmla="*/ 292044 w 5221378"/>
                <a:gd name="connsiteY8" fmla="*/ 8241724 h 10754714"/>
                <a:gd name="connsiteX9" fmla="*/ 206574 w 5221378"/>
                <a:gd name="connsiteY9" fmla="*/ 8458066 h 10754714"/>
                <a:gd name="connsiteX10" fmla="*/ 1871 w 5221378"/>
                <a:gd name="connsiteY10" fmla="*/ 8609274 h 10754714"/>
                <a:gd name="connsiteX11" fmla="*/ 433811 w 5221378"/>
                <a:gd name="connsiteY11" fmla="*/ 8929975 h 10754714"/>
                <a:gd name="connsiteX12" fmla="*/ 346194 w 5221378"/>
                <a:gd name="connsiteY12" fmla="*/ 9088018 h 10754714"/>
                <a:gd name="connsiteX13" fmla="*/ 293440 w 5221378"/>
                <a:gd name="connsiteY13" fmla="*/ 9422126 h 10754714"/>
                <a:gd name="connsiteX14" fmla="*/ 240686 w 5221378"/>
                <a:gd name="connsiteY14" fmla="*/ 9685895 h 10754714"/>
                <a:gd name="connsiteX15" fmla="*/ 275855 w 5221378"/>
                <a:gd name="connsiteY15" fmla="*/ 9808988 h 10754714"/>
                <a:gd name="connsiteX16" fmla="*/ 311024 w 5221378"/>
                <a:gd name="connsiteY16" fmla="*/ 9967249 h 10754714"/>
                <a:gd name="connsiteX17" fmla="*/ 469286 w 5221378"/>
                <a:gd name="connsiteY17" fmla="*/ 10213434 h 10754714"/>
                <a:gd name="connsiteX18" fmla="*/ 662717 w 5221378"/>
                <a:gd name="connsiteY18" fmla="*/ 10389280 h 10754714"/>
                <a:gd name="connsiteX19" fmla="*/ 768224 w 5221378"/>
                <a:gd name="connsiteY19" fmla="*/ 10406864 h 10754714"/>
                <a:gd name="connsiteX20" fmla="*/ 803394 w 5221378"/>
                <a:gd name="connsiteY20" fmla="*/ 10389280 h 10754714"/>
                <a:gd name="connsiteX21" fmla="*/ 750640 w 5221378"/>
                <a:gd name="connsiteY21" fmla="*/ 10266188 h 10754714"/>
                <a:gd name="connsiteX22" fmla="*/ 697886 w 5221378"/>
                <a:gd name="connsiteY22" fmla="*/ 10195849 h 10754714"/>
                <a:gd name="connsiteX23" fmla="*/ 609963 w 5221378"/>
                <a:gd name="connsiteY23" fmla="*/ 10072757 h 10754714"/>
                <a:gd name="connsiteX24" fmla="*/ 592378 w 5221378"/>
                <a:gd name="connsiteY24" fmla="*/ 9756234 h 10754714"/>
                <a:gd name="connsiteX25" fmla="*/ 662717 w 5221378"/>
                <a:gd name="connsiteY25" fmla="*/ 9562803 h 10754714"/>
                <a:gd name="connsiteX26" fmla="*/ 662717 w 5221378"/>
                <a:gd name="connsiteY26" fmla="*/ 9527634 h 10754714"/>
                <a:gd name="connsiteX27" fmla="*/ 768224 w 5221378"/>
                <a:gd name="connsiteY27" fmla="*/ 9685895 h 10754714"/>
                <a:gd name="connsiteX28" fmla="*/ 750640 w 5221378"/>
                <a:gd name="connsiteY28" fmla="*/ 9844157 h 10754714"/>
                <a:gd name="connsiteX29" fmla="*/ 733055 w 5221378"/>
                <a:gd name="connsiteY29" fmla="*/ 10002418 h 10754714"/>
                <a:gd name="connsiteX30" fmla="*/ 733055 w 5221378"/>
                <a:gd name="connsiteY30" fmla="*/ 10072757 h 10754714"/>
                <a:gd name="connsiteX31" fmla="*/ 803394 w 5221378"/>
                <a:gd name="connsiteY31" fmla="*/ 10090341 h 10754714"/>
                <a:gd name="connsiteX32" fmla="*/ 856147 w 5221378"/>
                <a:gd name="connsiteY32" fmla="*/ 9844157 h 10754714"/>
                <a:gd name="connsiteX33" fmla="*/ 856147 w 5221378"/>
                <a:gd name="connsiteY33" fmla="*/ 9580388 h 10754714"/>
                <a:gd name="connsiteX34" fmla="*/ 803394 w 5221378"/>
                <a:gd name="connsiteY34" fmla="*/ 9228695 h 10754714"/>
                <a:gd name="connsiteX35" fmla="*/ 768224 w 5221378"/>
                <a:gd name="connsiteY35" fmla="*/ 9000095 h 10754714"/>
                <a:gd name="connsiteX36" fmla="*/ 803394 w 5221378"/>
                <a:gd name="connsiteY36" fmla="*/ 8490141 h 10754714"/>
                <a:gd name="connsiteX37" fmla="*/ 743103 w 5221378"/>
                <a:gd name="connsiteY37" fmla="*/ 8128400 h 10754714"/>
                <a:gd name="connsiteX38" fmla="*/ 1214843 w 5221378"/>
                <a:gd name="connsiteY38" fmla="*/ 6406581 h 10754714"/>
                <a:gd name="connsiteX39" fmla="*/ 1307866 w 5221378"/>
                <a:gd name="connsiteY39" fmla="*/ 5523365 h 10754714"/>
                <a:gd name="connsiteX40" fmla="*/ 1334459 w 5221378"/>
                <a:gd name="connsiteY40" fmla="*/ 5025719 h 10754714"/>
                <a:gd name="connsiteX41" fmla="*/ 1370576 w 5221378"/>
                <a:gd name="connsiteY41" fmla="*/ 5097781 h 10754714"/>
                <a:gd name="connsiteX42" fmla="*/ 1447884 w 5221378"/>
                <a:gd name="connsiteY42" fmla="*/ 5550695 h 10754714"/>
                <a:gd name="connsiteX43" fmla="*/ 1565697 w 5221378"/>
                <a:gd name="connsiteY43" fmla="*/ 6216246 h 10754714"/>
                <a:gd name="connsiteX44" fmla="*/ 1433547 w 5221378"/>
                <a:gd name="connsiteY44" fmla="*/ 6648629 h 10754714"/>
                <a:gd name="connsiteX45" fmla="*/ 1062976 w 5221378"/>
                <a:gd name="connsiteY45" fmla="*/ 7682873 h 10754714"/>
                <a:gd name="connsiteX46" fmla="*/ 938767 w 5221378"/>
                <a:gd name="connsiteY46" fmla="*/ 8704786 h 10754714"/>
                <a:gd name="connsiteX47" fmla="*/ 1102332 w 5221378"/>
                <a:gd name="connsiteY47" fmla="*/ 9773818 h 10754714"/>
                <a:gd name="connsiteX48" fmla="*/ 1260594 w 5221378"/>
                <a:gd name="connsiteY48" fmla="*/ 10512372 h 10754714"/>
                <a:gd name="connsiteX49" fmla="*/ 1330932 w 5221378"/>
                <a:gd name="connsiteY49" fmla="*/ 10723388 h 10754714"/>
                <a:gd name="connsiteX50" fmla="*/ 1418855 w 5221378"/>
                <a:gd name="connsiteY50" fmla="*/ 10723388 h 10754714"/>
                <a:gd name="connsiteX51" fmla="*/ 2189159 w 5221378"/>
                <a:gd name="connsiteY51" fmla="*/ 10748788 h 10754714"/>
                <a:gd name="connsiteX52" fmla="*/ 2579440 w 5221378"/>
                <a:gd name="connsiteY52" fmla="*/ 10731203 h 10754714"/>
                <a:gd name="connsiteX53" fmla="*/ 2597024 w 5221378"/>
                <a:gd name="connsiteY53" fmla="*/ 9914495 h 10754714"/>
                <a:gd name="connsiteX54" fmla="*/ 2579440 w 5221378"/>
                <a:gd name="connsiteY54" fmla="*/ 9351788 h 10754714"/>
                <a:gd name="connsiteX55" fmla="*/ 2550621 w 5221378"/>
                <a:gd name="connsiteY55" fmla="*/ 8936107 h 10754714"/>
                <a:gd name="connsiteX56" fmla="*/ 2720117 w 5221378"/>
                <a:gd name="connsiteY56" fmla="*/ 8947341 h 10754714"/>
                <a:gd name="connsiteX57" fmla="*/ 2790455 w 5221378"/>
                <a:gd name="connsiteY57" fmla="*/ 8964926 h 10754714"/>
                <a:gd name="connsiteX58" fmla="*/ 2772871 w 5221378"/>
                <a:gd name="connsiteY58" fmla="*/ 9175941 h 10754714"/>
                <a:gd name="connsiteX59" fmla="*/ 2737701 w 5221378"/>
                <a:gd name="connsiteY59" fmla="*/ 9685895 h 10754714"/>
                <a:gd name="connsiteX60" fmla="*/ 2755286 w 5221378"/>
                <a:gd name="connsiteY60" fmla="*/ 10740972 h 10754714"/>
                <a:gd name="connsiteX61" fmla="*/ 2998051 w 5221378"/>
                <a:gd name="connsiteY61" fmla="*/ 10742438 h 10754714"/>
                <a:gd name="connsiteX62" fmla="*/ 3740024 w 5221378"/>
                <a:gd name="connsiteY62" fmla="*/ 10740972 h 10754714"/>
                <a:gd name="connsiteX63" fmla="*/ 4060944 w 5221378"/>
                <a:gd name="connsiteY63" fmla="*/ 10724853 h 10754714"/>
                <a:gd name="connsiteX64" fmla="*/ 4103928 w 5221378"/>
                <a:gd name="connsiteY64" fmla="*/ 10651095 h 10754714"/>
                <a:gd name="connsiteX65" fmla="*/ 4155217 w 5221378"/>
                <a:gd name="connsiteY65" fmla="*/ 10276934 h 10754714"/>
                <a:gd name="connsiteX66" fmla="*/ 4358417 w 5221378"/>
                <a:gd name="connsiteY66" fmla="*/ 9082645 h 10754714"/>
                <a:gd name="connsiteX67" fmla="*/ 4410472 w 5221378"/>
                <a:gd name="connsiteY67" fmla="*/ 8647566 h 10754714"/>
                <a:gd name="connsiteX68" fmla="*/ 4401947 w 5221378"/>
                <a:gd name="connsiteY68" fmla="*/ 7988815 h 10754714"/>
                <a:gd name="connsiteX69" fmla="*/ 4288801 w 5221378"/>
                <a:gd name="connsiteY69" fmla="*/ 7278630 h 10754714"/>
                <a:gd name="connsiteX70" fmla="*/ 3992908 w 5221378"/>
                <a:gd name="connsiteY70" fmla="*/ 6620032 h 10754714"/>
                <a:gd name="connsiteX71" fmla="*/ 3816758 w 5221378"/>
                <a:gd name="connsiteY71" fmla="*/ 6197379 h 10754714"/>
                <a:gd name="connsiteX72" fmla="*/ 3863117 w 5221378"/>
                <a:gd name="connsiteY72" fmla="*/ 5799695 h 10754714"/>
                <a:gd name="connsiteX73" fmla="*/ 3933455 w 5221378"/>
                <a:gd name="connsiteY73" fmla="*/ 5307326 h 10754714"/>
                <a:gd name="connsiteX74" fmla="*/ 3951040 w 5221378"/>
                <a:gd name="connsiteY74" fmla="*/ 5025972 h 10754714"/>
                <a:gd name="connsiteX75" fmla="*/ 3974765 w 5221378"/>
                <a:gd name="connsiteY75" fmla="*/ 5274111 h 10754714"/>
                <a:gd name="connsiteX76" fmla="*/ 4007213 w 5221378"/>
                <a:gd name="connsiteY76" fmla="*/ 5969680 h 10754714"/>
                <a:gd name="connsiteX77" fmla="*/ 4019913 w 5221378"/>
                <a:gd name="connsiteY77" fmla="*/ 6297438 h 10754714"/>
                <a:gd name="connsiteX78" fmla="*/ 4162055 w 5221378"/>
                <a:gd name="connsiteY78" fmla="*/ 6889941 h 10754714"/>
                <a:gd name="connsiteX79" fmla="*/ 4320317 w 5221378"/>
                <a:gd name="connsiteY79" fmla="*/ 7452649 h 10754714"/>
                <a:gd name="connsiteX80" fmla="*/ 4658052 w 5221378"/>
                <a:gd name="connsiteY80" fmla="*/ 8224698 h 10754714"/>
                <a:gd name="connsiteX81" fmla="*/ 4578396 w 5221378"/>
                <a:gd name="connsiteY81" fmla="*/ 8527032 h 10754714"/>
                <a:gd name="connsiteX82" fmla="*/ 4510638 w 5221378"/>
                <a:gd name="connsiteY82" fmla="*/ 8711945 h 10754714"/>
                <a:gd name="connsiteX83" fmla="*/ 4503137 w 5221378"/>
                <a:gd name="connsiteY83" fmla="*/ 8835424 h 10754714"/>
                <a:gd name="connsiteX84" fmla="*/ 4526170 w 5221378"/>
                <a:gd name="connsiteY84" fmla="*/ 8999839 h 10754714"/>
                <a:gd name="connsiteX85" fmla="*/ 4516091 w 5221378"/>
                <a:gd name="connsiteY85" fmla="*/ 9161008 h 10754714"/>
                <a:gd name="connsiteX86" fmla="*/ 4500611 w 5221378"/>
                <a:gd name="connsiteY86" fmla="*/ 9258595 h 10754714"/>
                <a:gd name="connsiteX87" fmla="*/ 4555511 w 5221378"/>
                <a:gd name="connsiteY87" fmla="*/ 9296877 h 10754714"/>
                <a:gd name="connsiteX88" fmla="*/ 4611416 w 5221378"/>
                <a:gd name="connsiteY88" fmla="*/ 9254814 h 10754714"/>
                <a:gd name="connsiteX89" fmla="*/ 4662192 w 5221378"/>
                <a:gd name="connsiteY89" fmla="*/ 9156124 h 10754714"/>
                <a:gd name="connsiteX90" fmla="*/ 4672729 w 5221378"/>
                <a:gd name="connsiteY90" fmla="*/ 9009063 h 10754714"/>
                <a:gd name="connsiteX91" fmla="*/ 4712891 w 5221378"/>
                <a:gd name="connsiteY91" fmla="*/ 8881777 h 10754714"/>
                <a:gd name="connsiteX92" fmla="*/ 4809173 w 5221378"/>
                <a:gd name="connsiteY92" fmla="*/ 8803648 h 10754714"/>
                <a:gd name="connsiteX93" fmla="*/ 4962273 w 5221378"/>
                <a:gd name="connsiteY93" fmla="*/ 8944534 h 10754714"/>
                <a:gd name="connsiteX94" fmla="*/ 4969510 w 5221378"/>
                <a:gd name="connsiteY94" fmla="*/ 9142266 h 10754714"/>
                <a:gd name="connsiteX95" fmla="*/ 4889488 w 5221378"/>
                <a:gd name="connsiteY95" fmla="*/ 9309649 h 10754714"/>
                <a:gd name="connsiteX96" fmla="*/ 4801254 w 5221378"/>
                <a:gd name="connsiteY96" fmla="*/ 9458822 h 10754714"/>
                <a:gd name="connsiteX97" fmla="*/ 4729499 w 5221378"/>
                <a:gd name="connsiteY97" fmla="*/ 9577347 h 10754714"/>
                <a:gd name="connsiteX98" fmla="*/ 4843790 w 5221378"/>
                <a:gd name="connsiteY98" fmla="*/ 9586989 h 10754714"/>
                <a:gd name="connsiteX99" fmla="*/ 4939583 w 5221378"/>
                <a:gd name="connsiteY99" fmla="*/ 9510952 h 10754714"/>
                <a:gd name="connsiteX100" fmla="*/ 5067232 w 5221378"/>
                <a:gd name="connsiteY100" fmla="*/ 9384704 h 10754714"/>
                <a:gd name="connsiteX101" fmla="*/ 5200022 w 5221378"/>
                <a:gd name="connsiteY101" fmla="*/ 9172350 h 10754714"/>
                <a:gd name="connsiteX102" fmla="*/ 5220532 w 5221378"/>
                <a:gd name="connsiteY102" fmla="*/ 8971549 h 10754714"/>
                <a:gd name="connsiteX103" fmla="*/ 5193949 w 5221378"/>
                <a:gd name="connsiteY103" fmla="*/ 8787763 h 10754714"/>
                <a:gd name="connsiteX104" fmla="*/ 5064662 w 5221378"/>
                <a:gd name="connsiteY104" fmla="*/ 8405010 h 10754714"/>
                <a:gd name="connsiteX105" fmla="*/ 4960899 w 5221378"/>
                <a:gd name="connsiteY105" fmla="*/ 7442321 h 10754714"/>
                <a:gd name="connsiteX106" fmla="*/ 4945547 w 5221378"/>
                <a:gd name="connsiteY106" fmla="*/ 6839978 h 10754714"/>
                <a:gd name="connsiteX107" fmla="*/ 4873605 w 5221378"/>
                <a:gd name="connsiteY107" fmla="*/ 6291786 h 10754714"/>
                <a:gd name="connsiteX108" fmla="*/ 4749884 w 5221378"/>
                <a:gd name="connsiteY108" fmla="*/ 5707864 h 10754714"/>
                <a:gd name="connsiteX109" fmla="*/ 4709411 w 5221378"/>
                <a:gd name="connsiteY109" fmla="*/ 4447075 h 10754714"/>
                <a:gd name="connsiteX110" fmla="*/ 4726795 w 5221378"/>
                <a:gd name="connsiteY110" fmla="*/ 3700756 h 10754714"/>
                <a:gd name="connsiteX111" fmla="*/ 4489540 w 5221378"/>
                <a:gd name="connsiteY111" fmla="*/ 3250383 h 10754714"/>
                <a:gd name="connsiteX112" fmla="*/ 4239781 w 5221378"/>
                <a:gd name="connsiteY112" fmla="*/ 3044455 h 10754714"/>
                <a:gd name="connsiteX113" fmla="*/ 3918785 w 5221378"/>
                <a:gd name="connsiteY113" fmla="*/ 2912933 h 10754714"/>
                <a:gd name="connsiteX114" fmla="*/ 3642890 w 5221378"/>
                <a:gd name="connsiteY114" fmla="*/ 2746113 h 10754714"/>
                <a:gd name="connsiteX115" fmla="*/ 3265240 w 5221378"/>
                <a:gd name="connsiteY115" fmla="*/ 2528957 h 10754714"/>
                <a:gd name="connsiteX116" fmla="*/ 3173027 w 5221378"/>
                <a:gd name="connsiteY116" fmla="*/ 2231809 h 10754714"/>
                <a:gd name="connsiteX117" fmla="*/ 3180887 w 5221378"/>
                <a:gd name="connsiteY117" fmla="*/ 1958709 h 10754714"/>
                <a:gd name="connsiteX118" fmla="*/ 3328092 w 5221378"/>
                <a:gd name="connsiteY118" fmla="*/ 1962420 h 10754714"/>
                <a:gd name="connsiteX119" fmla="*/ 3548873 w 5221378"/>
                <a:gd name="connsiteY119" fmla="*/ 2007437 h 10754714"/>
                <a:gd name="connsiteX120" fmla="*/ 3621095 w 5221378"/>
                <a:gd name="connsiteY120" fmla="*/ 1815438 h 10754714"/>
                <a:gd name="connsiteX121" fmla="*/ 3672821 w 5221378"/>
                <a:gd name="connsiteY121" fmla="*/ 1750548 h 10754714"/>
                <a:gd name="connsiteX122" fmla="*/ 3726245 w 5221378"/>
                <a:gd name="connsiteY122" fmla="*/ 1690329 h 10754714"/>
                <a:gd name="connsiteX123" fmla="*/ 3679465 w 5221378"/>
                <a:gd name="connsiteY123" fmla="*/ 1631133 h 10754714"/>
                <a:gd name="connsiteX124" fmla="*/ 3606399 w 5221378"/>
                <a:gd name="connsiteY124" fmla="*/ 1619405 h 10754714"/>
                <a:gd name="connsiteX125" fmla="*/ 3718393 w 5221378"/>
                <a:gd name="connsiteY125" fmla="*/ 1610647 h 10754714"/>
                <a:gd name="connsiteX126" fmla="*/ 3758810 w 5221378"/>
                <a:gd name="connsiteY126" fmla="*/ 1565149 h 10754714"/>
                <a:gd name="connsiteX127" fmla="*/ 3744035 w 5221378"/>
                <a:gd name="connsiteY127" fmla="*/ 1494543 h 10754714"/>
                <a:gd name="connsiteX128" fmla="*/ 3740606 w 5221378"/>
                <a:gd name="connsiteY128" fmla="*/ 1378545 h 10754714"/>
                <a:gd name="connsiteX129" fmla="*/ 3843622 w 5221378"/>
                <a:gd name="connsiteY129" fmla="*/ 1363631 h 10754714"/>
                <a:gd name="connsiteX130" fmla="*/ 3916365 w 5221378"/>
                <a:gd name="connsiteY130" fmla="*/ 1325671 h 10754714"/>
                <a:gd name="connsiteX131" fmla="*/ 3952595 w 5221378"/>
                <a:gd name="connsiteY131" fmla="*/ 1250378 h 10754714"/>
                <a:gd name="connsiteX132" fmla="*/ 3881807 w 5221378"/>
                <a:gd name="connsiteY132" fmla="*/ 1169402 h 10754714"/>
                <a:gd name="connsiteX133" fmla="*/ 3811755 w 5221378"/>
                <a:gd name="connsiteY133" fmla="*/ 1072201 h 10754714"/>
                <a:gd name="connsiteX134" fmla="*/ 3738445 w 5221378"/>
                <a:gd name="connsiteY134" fmla="*/ 916919 h 10754714"/>
                <a:gd name="connsiteX135" fmla="*/ 3776153 w 5221378"/>
                <a:gd name="connsiteY135" fmla="*/ 753285 h 10754714"/>
                <a:gd name="connsiteX136" fmla="*/ 3780577 w 5221378"/>
                <a:gd name="connsiteY136" fmla="*/ 414462 h 10754714"/>
                <a:gd name="connsiteX137" fmla="*/ 3470941 w 5221378"/>
                <a:gd name="connsiteY137" fmla="*/ 125796 h 10754714"/>
                <a:gd name="connsiteX138" fmla="*/ 2971611 w 5221378"/>
                <a:gd name="connsiteY138" fmla="*/ 9659 h 10754714"/>
                <a:gd name="connsiteX139" fmla="*/ 2368313 w 5221378"/>
                <a:gd name="connsiteY139" fmla="*/ 37014 h 10754714"/>
                <a:gd name="connsiteX140" fmla="*/ 2016732 w 5221378"/>
                <a:gd name="connsiteY140" fmla="*/ 278126 h 10754714"/>
                <a:gd name="connsiteX141" fmla="*/ 1879718 w 5221378"/>
                <a:gd name="connsiteY141" fmla="*/ 602343 h 10754714"/>
                <a:gd name="connsiteX142" fmla="*/ 1869095 w 5221378"/>
                <a:gd name="connsiteY142" fmla="*/ 1121429 h 10754714"/>
                <a:gd name="connsiteX143" fmla="*/ 2093191 w 5221378"/>
                <a:gd name="connsiteY143" fmla="*/ 1530531 h 10754714"/>
                <a:gd name="connsiteX144" fmla="*/ 2301692 w 5221378"/>
                <a:gd name="connsiteY144" fmla="*/ 1763495 h 10754714"/>
                <a:gd name="connsiteX145" fmla="*/ 2323001 w 5221378"/>
                <a:gd name="connsiteY145" fmla="*/ 2078352 h 10754714"/>
                <a:gd name="connsiteX146" fmla="*/ 2245332 w 5221378"/>
                <a:gd name="connsiteY146" fmla="*/ 2423449 h 10754714"/>
                <a:gd name="connsiteX147" fmla="*/ 1802646 w 5221378"/>
                <a:gd name="connsiteY147" fmla="*/ 2723226 h 10754714"/>
                <a:gd name="connsiteX148" fmla="*/ 1379778 w 5221378"/>
                <a:gd name="connsiteY148" fmla="*/ 2931170 h 10754714"/>
                <a:gd name="connsiteX0" fmla="*/ 1441696 w 5283296"/>
                <a:gd name="connsiteY0" fmla="*/ 2931170 h 10754714"/>
                <a:gd name="connsiteX1" fmla="*/ 823571 w 5283296"/>
                <a:gd name="connsiteY1" fmla="*/ 3258731 h 10754714"/>
                <a:gd name="connsiteX2" fmla="*/ 634478 w 5283296"/>
                <a:gd name="connsiteY2" fmla="*/ 4073332 h 10754714"/>
                <a:gd name="connsiteX3" fmla="*/ 656390 w 5283296"/>
                <a:gd name="connsiteY3" fmla="*/ 5051233 h 10754714"/>
                <a:gd name="connsiteX4" fmla="*/ 607962 w 5283296"/>
                <a:gd name="connsiteY4" fmla="*/ 5637805 h 10754714"/>
                <a:gd name="connsiteX5" fmla="*/ 447677 w 5283296"/>
                <a:gd name="connsiteY5" fmla="*/ 6479982 h 10754714"/>
                <a:gd name="connsiteX6" fmla="*/ 398203 w 5283296"/>
                <a:gd name="connsiteY6" fmla="*/ 7343234 h 10754714"/>
                <a:gd name="connsiteX7" fmla="*/ 386061 w 5283296"/>
                <a:gd name="connsiteY7" fmla="*/ 7974605 h 10754714"/>
                <a:gd name="connsiteX8" fmla="*/ 353962 w 5283296"/>
                <a:gd name="connsiteY8" fmla="*/ 8241724 h 10754714"/>
                <a:gd name="connsiteX9" fmla="*/ 268492 w 5283296"/>
                <a:gd name="connsiteY9" fmla="*/ 8458066 h 10754714"/>
                <a:gd name="connsiteX10" fmla="*/ 63789 w 5283296"/>
                <a:gd name="connsiteY10" fmla="*/ 8609274 h 10754714"/>
                <a:gd name="connsiteX11" fmla="*/ 0 w 5283296"/>
                <a:gd name="connsiteY11" fmla="*/ 8713372 h 10754714"/>
                <a:gd name="connsiteX12" fmla="*/ 408112 w 5283296"/>
                <a:gd name="connsiteY12" fmla="*/ 9088018 h 10754714"/>
                <a:gd name="connsiteX13" fmla="*/ 355358 w 5283296"/>
                <a:gd name="connsiteY13" fmla="*/ 9422126 h 10754714"/>
                <a:gd name="connsiteX14" fmla="*/ 302604 w 5283296"/>
                <a:gd name="connsiteY14" fmla="*/ 9685895 h 10754714"/>
                <a:gd name="connsiteX15" fmla="*/ 337773 w 5283296"/>
                <a:gd name="connsiteY15" fmla="*/ 9808988 h 10754714"/>
                <a:gd name="connsiteX16" fmla="*/ 372942 w 5283296"/>
                <a:gd name="connsiteY16" fmla="*/ 9967249 h 10754714"/>
                <a:gd name="connsiteX17" fmla="*/ 531204 w 5283296"/>
                <a:gd name="connsiteY17" fmla="*/ 10213434 h 10754714"/>
                <a:gd name="connsiteX18" fmla="*/ 724635 w 5283296"/>
                <a:gd name="connsiteY18" fmla="*/ 10389280 h 10754714"/>
                <a:gd name="connsiteX19" fmla="*/ 830142 w 5283296"/>
                <a:gd name="connsiteY19" fmla="*/ 10406864 h 10754714"/>
                <a:gd name="connsiteX20" fmla="*/ 865312 w 5283296"/>
                <a:gd name="connsiteY20" fmla="*/ 10389280 h 10754714"/>
                <a:gd name="connsiteX21" fmla="*/ 812558 w 5283296"/>
                <a:gd name="connsiteY21" fmla="*/ 10266188 h 10754714"/>
                <a:gd name="connsiteX22" fmla="*/ 759804 w 5283296"/>
                <a:gd name="connsiteY22" fmla="*/ 10195849 h 10754714"/>
                <a:gd name="connsiteX23" fmla="*/ 671881 w 5283296"/>
                <a:gd name="connsiteY23" fmla="*/ 10072757 h 10754714"/>
                <a:gd name="connsiteX24" fmla="*/ 654296 w 5283296"/>
                <a:gd name="connsiteY24" fmla="*/ 9756234 h 10754714"/>
                <a:gd name="connsiteX25" fmla="*/ 724635 w 5283296"/>
                <a:gd name="connsiteY25" fmla="*/ 9562803 h 10754714"/>
                <a:gd name="connsiteX26" fmla="*/ 724635 w 5283296"/>
                <a:gd name="connsiteY26" fmla="*/ 9527634 h 10754714"/>
                <a:gd name="connsiteX27" fmla="*/ 830142 w 5283296"/>
                <a:gd name="connsiteY27" fmla="*/ 9685895 h 10754714"/>
                <a:gd name="connsiteX28" fmla="*/ 812558 w 5283296"/>
                <a:gd name="connsiteY28" fmla="*/ 9844157 h 10754714"/>
                <a:gd name="connsiteX29" fmla="*/ 794973 w 5283296"/>
                <a:gd name="connsiteY29" fmla="*/ 10002418 h 10754714"/>
                <a:gd name="connsiteX30" fmla="*/ 794973 w 5283296"/>
                <a:gd name="connsiteY30" fmla="*/ 10072757 h 10754714"/>
                <a:gd name="connsiteX31" fmla="*/ 865312 w 5283296"/>
                <a:gd name="connsiteY31" fmla="*/ 10090341 h 10754714"/>
                <a:gd name="connsiteX32" fmla="*/ 918065 w 5283296"/>
                <a:gd name="connsiteY32" fmla="*/ 9844157 h 10754714"/>
                <a:gd name="connsiteX33" fmla="*/ 918065 w 5283296"/>
                <a:gd name="connsiteY33" fmla="*/ 9580388 h 10754714"/>
                <a:gd name="connsiteX34" fmla="*/ 865312 w 5283296"/>
                <a:gd name="connsiteY34" fmla="*/ 9228695 h 10754714"/>
                <a:gd name="connsiteX35" fmla="*/ 830142 w 5283296"/>
                <a:gd name="connsiteY35" fmla="*/ 9000095 h 10754714"/>
                <a:gd name="connsiteX36" fmla="*/ 865312 w 5283296"/>
                <a:gd name="connsiteY36" fmla="*/ 8490141 h 10754714"/>
                <a:gd name="connsiteX37" fmla="*/ 805021 w 5283296"/>
                <a:gd name="connsiteY37" fmla="*/ 8128400 h 10754714"/>
                <a:gd name="connsiteX38" fmla="*/ 1276761 w 5283296"/>
                <a:gd name="connsiteY38" fmla="*/ 6406581 h 10754714"/>
                <a:gd name="connsiteX39" fmla="*/ 1369784 w 5283296"/>
                <a:gd name="connsiteY39" fmla="*/ 5523365 h 10754714"/>
                <a:gd name="connsiteX40" fmla="*/ 1396377 w 5283296"/>
                <a:gd name="connsiteY40" fmla="*/ 5025719 h 10754714"/>
                <a:gd name="connsiteX41" fmla="*/ 1432494 w 5283296"/>
                <a:gd name="connsiteY41" fmla="*/ 5097781 h 10754714"/>
                <a:gd name="connsiteX42" fmla="*/ 1509802 w 5283296"/>
                <a:gd name="connsiteY42" fmla="*/ 5550695 h 10754714"/>
                <a:gd name="connsiteX43" fmla="*/ 1627615 w 5283296"/>
                <a:gd name="connsiteY43" fmla="*/ 6216246 h 10754714"/>
                <a:gd name="connsiteX44" fmla="*/ 1495465 w 5283296"/>
                <a:gd name="connsiteY44" fmla="*/ 6648629 h 10754714"/>
                <a:gd name="connsiteX45" fmla="*/ 1124894 w 5283296"/>
                <a:gd name="connsiteY45" fmla="*/ 7682873 h 10754714"/>
                <a:gd name="connsiteX46" fmla="*/ 1000685 w 5283296"/>
                <a:gd name="connsiteY46" fmla="*/ 8704786 h 10754714"/>
                <a:gd name="connsiteX47" fmla="*/ 1164250 w 5283296"/>
                <a:gd name="connsiteY47" fmla="*/ 9773818 h 10754714"/>
                <a:gd name="connsiteX48" fmla="*/ 1322512 w 5283296"/>
                <a:gd name="connsiteY48" fmla="*/ 10512372 h 10754714"/>
                <a:gd name="connsiteX49" fmla="*/ 1392850 w 5283296"/>
                <a:gd name="connsiteY49" fmla="*/ 10723388 h 10754714"/>
                <a:gd name="connsiteX50" fmla="*/ 1480773 w 5283296"/>
                <a:gd name="connsiteY50" fmla="*/ 10723388 h 10754714"/>
                <a:gd name="connsiteX51" fmla="*/ 2251077 w 5283296"/>
                <a:gd name="connsiteY51" fmla="*/ 10748788 h 10754714"/>
                <a:gd name="connsiteX52" fmla="*/ 2641358 w 5283296"/>
                <a:gd name="connsiteY52" fmla="*/ 10731203 h 10754714"/>
                <a:gd name="connsiteX53" fmla="*/ 2658942 w 5283296"/>
                <a:gd name="connsiteY53" fmla="*/ 9914495 h 10754714"/>
                <a:gd name="connsiteX54" fmla="*/ 2641358 w 5283296"/>
                <a:gd name="connsiteY54" fmla="*/ 9351788 h 10754714"/>
                <a:gd name="connsiteX55" fmla="*/ 2612539 w 5283296"/>
                <a:gd name="connsiteY55" fmla="*/ 8936107 h 10754714"/>
                <a:gd name="connsiteX56" fmla="*/ 2782035 w 5283296"/>
                <a:gd name="connsiteY56" fmla="*/ 8947341 h 10754714"/>
                <a:gd name="connsiteX57" fmla="*/ 2852373 w 5283296"/>
                <a:gd name="connsiteY57" fmla="*/ 8964926 h 10754714"/>
                <a:gd name="connsiteX58" fmla="*/ 2834789 w 5283296"/>
                <a:gd name="connsiteY58" fmla="*/ 9175941 h 10754714"/>
                <a:gd name="connsiteX59" fmla="*/ 2799619 w 5283296"/>
                <a:gd name="connsiteY59" fmla="*/ 9685895 h 10754714"/>
                <a:gd name="connsiteX60" fmla="*/ 2817204 w 5283296"/>
                <a:gd name="connsiteY60" fmla="*/ 10740972 h 10754714"/>
                <a:gd name="connsiteX61" fmla="*/ 3059969 w 5283296"/>
                <a:gd name="connsiteY61" fmla="*/ 10742438 h 10754714"/>
                <a:gd name="connsiteX62" fmla="*/ 3801942 w 5283296"/>
                <a:gd name="connsiteY62" fmla="*/ 10740972 h 10754714"/>
                <a:gd name="connsiteX63" fmla="*/ 4122862 w 5283296"/>
                <a:gd name="connsiteY63" fmla="*/ 10724853 h 10754714"/>
                <a:gd name="connsiteX64" fmla="*/ 4165846 w 5283296"/>
                <a:gd name="connsiteY64" fmla="*/ 10651095 h 10754714"/>
                <a:gd name="connsiteX65" fmla="*/ 4217135 w 5283296"/>
                <a:gd name="connsiteY65" fmla="*/ 10276934 h 10754714"/>
                <a:gd name="connsiteX66" fmla="*/ 4420335 w 5283296"/>
                <a:gd name="connsiteY66" fmla="*/ 9082645 h 10754714"/>
                <a:gd name="connsiteX67" fmla="*/ 4472390 w 5283296"/>
                <a:gd name="connsiteY67" fmla="*/ 8647566 h 10754714"/>
                <a:gd name="connsiteX68" fmla="*/ 4463865 w 5283296"/>
                <a:gd name="connsiteY68" fmla="*/ 7988815 h 10754714"/>
                <a:gd name="connsiteX69" fmla="*/ 4350719 w 5283296"/>
                <a:gd name="connsiteY69" fmla="*/ 7278630 h 10754714"/>
                <a:gd name="connsiteX70" fmla="*/ 4054826 w 5283296"/>
                <a:gd name="connsiteY70" fmla="*/ 6620032 h 10754714"/>
                <a:gd name="connsiteX71" fmla="*/ 3878676 w 5283296"/>
                <a:gd name="connsiteY71" fmla="*/ 6197379 h 10754714"/>
                <a:gd name="connsiteX72" fmla="*/ 3925035 w 5283296"/>
                <a:gd name="connsiteY72" fmla="*/ 5799695 h 10754714"/>
                <a:gd name="connsiteX73" fmla="*/ 3995373 w 5283296"/>
                <a:gd name="connsiteY73" fmla="*/ 5307326 h 10754714"/>
                <a:gd name="connsiteX74" fmla="*/ 4012958 w 5283296"/>
                <a:gd name="connsiteY74" fmla="*/ 5025972 h 10754714"/>
                <a:gd name="connsiteX75" fmla="*/ 4036683 w 5283296"/>
                <a:gd name="connsiteY75" fmla="*/ 5274111 h 10754714"/>
                <a:gd name="connsiteX76" fmla="*/ 4069131 w 5283296"/>
                <a:gd name="connsiteY76" fmla="*/ 5969680 h 10754714"/>
                <a:gd name="connsiteX77" fmla="*/ 4081831 w 5283296"/>
                <a:gd name="connsiteY77" fmla="*/ 6297438 h 10754714"/>
                <a:gd name="connsiteX78" fmla="*/ 4223973 w 5283296"/>
                <a:gd name="connsiteY78" fmla="*/ 6889941 h 10754714"/>
                <a:gd name="connsiteX79" fmla="*/ 4382235 w 5283296"/>
                <a:gd name="connsiteY79" fmla="*/ 7452649 h 10754714"/>
                <a:gd name="connsiteX80" fmla="*/ 4719970 w 5283296"/>
                <a:gd name="connsiteY80" fmla="*/ 8224698 h 10754714"/>
                <a:gd name="connsiteX81" fmla="*/ 4640314 w 5283296"/>
                <a:gd name="connsiteY81" fmla="*/ 8527032 h 10754714"/>
                <a:gd name="connsiteX82" fmla="*/ 4572556 w 5283296"/>
                <a:gd name="connsiteY82" fmla="*/ 8711945 h 10754714"/>
                <a:gd name="connsiteX83" fmla="*/ 4565055 w 5283296"/>
                <a:gd name="connsiteY83" fmla="*/ 8835424 h 10754714"/>
                <a:gd name="connsiteX84" fmla="*/ 4588088 w 5283296"/>
                <a:gd name="connsiteY84" fmla="*/ 8999839 h 10754714"/>
                <a:gd name="connsiteX85" fmla="*/ 4578009 w 5283296"/>
                <a:gd name="connsiteY85" fmla="*/ 9161008 h 10754714"/>
                <a:gd name="connsiteX86" fmla="*/ 4562529 w 5283296"/>
                <a:gd name="connsiteY86" fmla="*/ 9258595 h 10754714"/>
                <a:gd name="connsiteX87" fmla="*/ 4617429 w 5283296"/>
                <a:gd name="connsiteY87" fmla="*/ 9296877 h 10754714"/>
                <a:gd name="connsiteX88" fmla="*/ 4673334 w 5283296"/>
                <a:gd name="connsiteY88" fmla="*/ 9254814 h 10754714"/>
                <a:gd name="connsiteX89" fmla="*/ 4724110 w 5283296"/>
                <a:gd name="connsiteY89" fmla="*/ 9156124 h 10754714"/>
                <a:gd name="connsiteX90" fmla="*/ 4734647 w 5283296"/>
                <a:gd name="connsiteY90" fmla="*/ 9009063 h 10754714"/>
                <a:gd name="connsiteX91" fmla="*/ 4774809 w 5283296"/>
                <a:gd name="connsiteY91" fmla="*/ 8881777 h 10754714"/>
                <a:gd name="connsiteX92" fmla="*/ 4871091 w 5283296"/>
                <a:gd name="connsiteY92" fmla="*/ 8803648 h 10754714"/>
                <a:gd name="connsiteX93" fmla="*/ 5024191 w 5283296"/>
                <a:gd name="connsiteY93" fmla="*/ 8944534 h 10754714"/>
                <a:gd name="connsiteX94" fmla="*/ 5031428 w 5283296"/>
                <a:gd name="connsiteY94" fmla="*/ 9142266 h 10754714"/>
                <a:gd name="connsiteX95" fmla="*/ 4951406 w 5283296"/>
                <a:gd name="connsiteY95" fmla="*/ 9309649 h 10754714"/>
                <a:gd name="connsiteX96" fmla="*/ 4863172 w 5283296"/>
                <a:gd name="connsiteY96" fmla="*/ 9458822 h 10754714"/>
                <a:gd name="connsiteX97" fmla="*/ 4791417 w 5283296"/>
                <a:gd name="connsiteY97" fmla="*/ 9577347 h 10754714"/>
                <a:gd name="connsiteX98" fmla="*/ 4905708 w 5283296"/>
                <a:gd name="connsiteY98" fmla="*/ 9586989 h 10754714"/>
                <a:gd name="connsiteX99" fmla="*/ 5001501 w 5283296"/>
                <a:gd name="connsiteY99" fmla="*/ 9510952 h 10754714"/>
                <a:gd name="connsiteX100" fmla="*/ 5129150 w 5283296"/>
                <a:gd name="connsiteY100" fmla="*/ 9384704 h 10754714"/>
                <a:gd name="connsiteX101" fmla="*/ 5261940 w 5283296"/>
                <a:gd name="connsiteY101" fmla="*/ 9172350 h 10754714"/>
                <a:gd name="connsiteX102" fmla="*/ 5282450 w 5283296"/>
                <a:gd name="connsiteY102" fmla="*/ 8971549 h 10754714"/>
                <a:gd name="connsiteX103" fmla="*/ 5255867 w 5283296"/>
                <a:gd name="connsiteY103" fmla="*/ 8787763 h 10754714"/>
                <a:gd name="connsiteX104" fmla="*/ 5126580 w 5283296"/>
                <a:gd name="connsiteY104" fmla="*/ 8405010 h 10754714"/>
                <a:gd name="connsiteX105" fmla="*/ 5022817 w 5283296"/>
                <a:gd name="connsiteY105" fmla="*/ 7442321 h 10754714"/>
                <a:gd name="connsiteX106" fmla="*/ 5007465 w 5283296"/>
                <a:gd name="connsiteY106" fmla="*/ 6839978 h 10754714"/>
                <a:gd name="connsiteX107" fmla="*/ 4935523 w 5283296"/>
                <a:gd name="connsiteY107" fmla="*/ 6291786 h 10754714"/>
                <a:gd name="connsiteX108" fmla="*/ 4811802 w 5283296"/>
                <a:gd name="connsiteY108" fmla="*/ 5707864 h 10754714"/>
                <a:gd name="connsiteX109" fmla="*/ 4771329 w 5283296"/>
                <a:gd name="connsiteY109" fmla="*/ 4447075 h 10754714"/>
                <a:gd name="connsiteX110" fmla="*/ 4788713 w 5283296"/>
                <a:gd name="connsiteY110" fmla="*/ 3700756 h 10754714"/>
                <a:gd name="connsiteX111" fmla="*/ 4551458 w 5283296"/>
                <a:gd name="connsiteY111" fmla="*/ 3250383 h 10754714"/>
                <a:gd name="connsiteX112" fmla="*/ 4301699 w 5283296"/>
                <a:gd name="connsiteY112" fmla="*/ 3044455 h 10754714"/>
                <a:gd name="connsiteX113" fmla="*/ 3980703 w 5283296"/>
                <a:gd name="connsiteY113" fmla="*/ 2912933 h 10754714"/>
                <a:gd name="connsiteX114" fmla="*/ 3704808 w 5283296"/>
                <a:gd name="connsiteY114" fmla="*/ 2746113 h 10754714"/>
                <a:gd name="connsiteX115" fmla="*/ 3327158 w 5283296"/>
                <a:gd name="connsiteY115" fmla="*/ 2528957 h 10754714"/>
                <a:gd name="connsiteX116" fmla="*/ 3234945 w 5283296"/>
                <a:gd name="connsiteY116" fmla="*/ 2231809 h 10754714"/>
                <a:gd name="connsiteX117" fmla="*/ 3242805 w 5283296"/>
                <a:gd name="connsiteY117" fmla="*/ 1958709 h 10754714"/>
                <a:gd name="connsiteX118" fmla="*/ 3390010 w 5283296"/>
                <a:gd name="connsiteY118" fmla="*/ 1962420 h 10754714"/>
                <a:gd name="connsiteX119" fmla="*/ 3610791 w 5283296"/>
                <a:gd name="connsiteY119" fmla="*/ 2007437 h 10754714"/>
                <a:gd name="connsiteX120" fmla="*/ 3683013 w 5283296"/>
                <a:gd name="connsiteY120" fmla="*/ 1815438 h 10754714"/>
                <a:gd name="connsiteX121" fmla="*/ 3734739 w 5283296"/>
                <a:gd name="connsiteY121" fmla="*/ 1750548 h 10754714"/>
                <a:gd name="connsiteX122" fmla="*/ 3788163 w 5283296"/>
                <a:gd name="connsiteY122" fmla="*/ 1690329 h 10754714"/>
                <a:gd name="connsiteX123" fmla="*/ 3741383 w 5283296"/>
                <a:gd name="connsiteY123" fmla="*/ 1631133 h 10754714"/>
                <a:gd name="connsiteX124" fmla="*/ 3668317 w 5283296"/>
                <a:gd name="connsiteY124" fmla="*/ 1619405 h 10754714"/>
                <a:gd name="connsiteX125" fmla="*/ 3780311 w 5283296"/>
                <a:gd name="connsiteY125" fmla="*/ 1610647 h 10754714"/>
                <a:gd name="connsiteX126" fmla="*/ 3820728 w 5283296"/>
                <a:gd name="connsiteY126" fmla="*/ 1565149 h 10754714"/>
                <a:gd name="connsiteX127" fmla="*/ 3805953 w 5283296"/>
                <a:gd name="connsiteY127" fmla="*/ 1494543 h 10754714"/>
                <a:gd name="connsiteX128" fmla="*/ 3802524 w 5283296"/>
                <a:gd name="connsiteY128" fmla="*/ 1378545 h 10754714"/>
                <a:gd name="connsiteX129" fmla="*/ 3905540 w 5283296"/>
                <a:gd name="connsiteY129" fmla="*/ 1363631 h 10754714"/>
                <a:gd name="connsiteX130" fmla="*/ 3978283 w 5283296"/>
                <a:gd name="connsiteY130" fmla="*/ 1325671 h 10754714"/>
                <a:gd name="connsiteX131" fmla="*/ 4014513 w 5283296"/>
                <a:gd name="connsiteY131" fmla="*/ 1250378 h 10754714"/>
                <a:gd name="connsiteX132" fmla="*/ 3943725 w 5283296"/>
                <a:gd name="connsiteY132" fmla="*/ 1169402 h 10754714"/>
                <a:gd name="connsiteX133" fmla="*/ 3873673 w 5283296"/>
                <a:gd name="connsiteY133" fmla="*/ 1072201 h 10754714"/>
                <a:gd name="connsiteX134" fmla="*/ 3800363 w 5283296"/>
                <a:gd name="connsiteY134" fmla="*/ 916919 h 10754714"/>
                <a:gd name="connsiteX135" fmla="*/ 3838071 w 5283296"/>
                <a:gd name="connsiteY135" fmla="*/ 753285 h 10754714"/>
                <a:gd name="connsiteX136" fmla="*/ 3842495 w 5283296"/>
                <a:gd name="connsiteY136" fmla="*/ 414462 h 10754714"/>
                <a:gd name="connsiteX137" fmla="*/ 3532859 w 5283296"/>
                <a:gd name="connsiteY137" fmla="*/ 125796 h 10754714"/>
                <a:gd name="connsiteX138" fmla="*/ 3033529 w 5283296"/>
                <a:gd name="connsiteY138" fmla="*/ 9659 h 10754714"/>
                <a:gd name="connsiteX139" fmla="*/ 2430231 w 5283296"/>
                <a:gd name="connsiteY139" fmla="*/ 37014 h 10754714"/>
                <a:gd name="connsiteX140" fmla="*/ 2078650 w 5283296"/>
                <a:gd name="connsiteY140" fmla="*/ 278126 h 10754714"/>
                <a:gd name="connsiteX141" fmla="*/ 1941636 w 5283296"/>
                <a:gd name="connsiteY141" fmla="*/ 602343 h 10754714"/>
                <a:gd name="connsiteX142" fmla="*/ 1931013 w 5283296"/>
                <a:gd name="connsiteY142" fmla="*/ 1121429 h 10754714"/>
                <a:gd name="connsiteX143" fmla="*/ 2155109 w 5283296"/>
                <a:gd name="connsiteY143" fmla="*/ 1530531 h 10754714"/>
                <a:gd name="connsiteX144" fmla="*/ 2363610 w 5283296"/>
                <a:gd name="connsiteY144" fmla="*/ 1763495 h 10754714"/>
                <a:gd name="connsiteX145" fmla="*/ 2384919 w 5283296"/>
                <a:gd name="connsiteY145" fmla="*/ 2078352 h 10754714"/>
                <a:gd name="connsiteX146" fmla="*/ 2307250 w 5283296"/>
                <a:gd name="connsiteY146" fmla="*/ 2423449 h 10754714"/>
                <a:gd name="connsiteX147" fmla="*/ 1864564 w 5283296"/>
                <a:gd name="connsiteY147" fmla="*/ 2723226 h 10754714"/>
                <a:gd name="connsiteX148" fmla="*/ 1441696 w 5283296"/>
                <a:gd name="connsiteY148" fmla="*/ 2931170 h 10754714"/>
                <a:gd name="connsiteX0" fmla="*/ 1442445 w 5284045"/>
                <a:gd name="connsiteY0" fmla="*/ 2931170 h 10754714"/>
                <a:gd name="connsiteX1" fmla="*/ 824320 w 5284045"/>
                <a:gd name="connsiteY1" fmla="*/ 3258731 h 10754714"/>
                <a:gd name="connsiteX2" fmla="*/ 635227 w 5284045"/>
                <a:gd name="connsiteY2" fmla="*/ 4073332 h 10754714"/>
                <a:gd name="connsiteX3" fmla="*/ 657139 w 5284045"/>
                <a:gd name="connsiteY3" fmla="*/ 5051233 h 10754714"/>
                <a:gd name="connsiteX4" fmla="*/ 608711 w 5284045"/>
                <a:gd name="connsiteY4" fmla="*/ 5637805 h 10754714"/>
                <a:gd name="connsiteX5" fmla="*/ 448426 w 5284045"/>
                <a:gd name="connsiteY5" fmla="*/ 6479982 h 10754714"/>
                <a:gd name="connsiteX6" fmla="*/ 398952 w 5284045"/>
                <a:gd name="connsiteY6" fmla="*/ 7343234 h 10754714"/>
                <a:gd name="connsiteX7" fmla="*/ 386810 w 5284045"/>
                <a:gd name="connsiteY7" fmla="*/ 7974605 h 10754714"/>
                <a:gd name="connsiteX8" fmla="*/ 354711 w 5284045"/>
                <a:gd name="connsiteY8" fmla="*/ 8241724 h 10754714"/>
                <a:gd name="connsiteX9" fmla="*/ 269241 w 5284045"/>
                <a:gd name="connsiteY9" fmla="*/ 8458066 h 10754714"/>
                <a:gd name="connsiteX10" fmla="*/ 64538 w 5284045"/>
                <a:gd name="connsiteY10" fmla="*/ 8609274 h 10754714"/>
                <a:gd name="connsiteX11" fmla="*/ 749 w 5284045"/>
                <a:gd name="connsiteY11" fmla="*/ 8713372 h 10754714"/>
                <a:gd name="connsiteX12" fmla="*/ 408861 w 5284045"/>
                <a:gd name="connsiteY12" fmla="*/ 9088018 h 10754714"/>
                <a:gd name="connsiteX13" fmla="*/ 356107 w 5284045"/>
                <a:gd name="connsiteY13" fmla="*/ 9422126 h 10754714"/>
                <a:gd name="connsiteX14" fmla="*/ 303353 w 5284045"/>
                <a:gd name="connsiteY14" fmla="*/ 9685895 h 10754714"/>
                <a:gd name="connsiteX15" fmla="*/ 338522 w 5284045"/>
                <a:gd name="connsiteY15" fmla="*/ 9808988 h 10754714"/>
                <a:gd name="connsiteX16" fmla="*/ 373691 w 5284045"/>
                <a:gd name="connsiteY16" fmla="*/ 9967249 h 10754714"/>
                <a:gd name="connsiteX17" fmla="*/ 531953 w 5284045"/>
                <a:gd name="connsiteY17" fmla="*/ 10213434 h 10754714"/>
                <a:gd name="connsiteX18" fmla="*/ 725384 w 5284045"/>
                <a:gd name="connsiteY18" fmla="*/ 10389280 h 10754714"/>
                <a:gd name="connsiteX19" fmla="*/ 830891 w 5284045"/>
                <a:gd name="connsiteY19" fmla="*/ 10406864 h 10754714"/>
                <a:gd name="connsiteX20" fmla="*/ 866061 w 5284045"/>
                <a:gd name="connsiteY20" fmla="*/ 10389280 h 10754714"/>
                <a:gd name="connsiteX21" fmla="*/ 813307 w 5284045"/>
                <a:gd name="connsiteY21" fmla="*/ 10266188 h 10754714"/>
                <a:gd name="connsiteX22" fmla="*/ 760553 w 5284045"/>
                <a:gd name="connsiteY22" fmla="*/ 10195849 h 10754714"/>
                <a:gd name="connsiteX23" fmla="*/ 672630 w 5284045"/>
                <a:gd name="connsiteY23" fmla="*/ 10072757 h 10754714"/>
                <a:gd name="connsiteX24" fmla="*/ 655045 w 5284045"/>
                <a:gd name="connsiteY24" fmla="*/ 9756234 h 10754714"/>
                <a:gd name="connsiteX25" fmla="*/ 725384 w 5284045"/>
                <a:gd name="connsiteY25" fmla="*/ 9562803 h 10754714"/>
                <a:gd name="connsiteX26" fmla="*/ 725384 w 5284045"/>
                <a:gd name="connsiteY26" fmla="*/ 9527634 h 10754714"/>
                <a:gd name="connsiteX27" fmla="*/ 830891 w 5284045"/>
                <a:gd name="connsiteY27" fmla="*/ 9685895 h 10754714"/>
                <a:gd name="connsiteX28" fmla="*/ 813307 w 5284045"/>
                <a:gd name="connsiteY28" fmla="*/ 9844157 h 10754714"/>
                <a:gd name="connsiteX29" fmla="*/ 795722 w 5284045"/>
                <a:gd name="connsiteY29" fmla="*/ 10002418 h 10754714"/>
                <a:gd name="connsiteX30" fmla="*/ 795722 w 5284045"/>
                <a:gd name="connsiteY30" fmla="*/ 10072757 h 10754714"/>
                <a:gd name="connsiteX31" fmla="*/ 866061 w 5284045"/>
                <a:gd name="connsiteY31" fmla="*/ 10090341 h 10754714"/>
                <a:gd name="connsiteX32" fmla="*/ 918814 w 5284045"/>
                <a:gd name="connsiteY32" fmla="*/ 9844157 h 10754714"/>
                <a:gd name="connsiteX33" fmla="*/ 918814 w 5284045"/>
                <a:gd name="connsiteY33" fmla="*/ 9580388 h 10754714"/>
                <a:gd name="connsiteX34" fmla="*/ 866061 w 5284045"/>
                <a:gd name="connsiteY34" fmla="*/ 9228695 h 10754714"/>
                <a:gd name="connsiteX35" fmla="*/ 830891 w 5284045"/>
                <a:gd name="connsiteY35" fmla="*/ 9000095 h 10754714"/>
                <a:gd name="connsiteX36" fmla="*/ 866061 w 5284045"/>
                <a:gd name="connsiteY36" fmla="*/ 8490141 h 10754714"/>
                <a:gd name="connsiteX37" fmla="*/ 805770 w 5284045"/>
                <a:gd name="connsiteY37" fmla="*/ 8128400 h 10754714"/>
                <a:gd name="connsiteX38" fmla="*/ 1277510 w 5284045"/>
                <a:gd name="connsiteY38" fmla="*/ 6406581 h 10754714"/>
                <a:gd name="connsiteX39" fmla="*/ 1370533 w 5284045"/>
                <a:gd name="connsiteY39" fmla="*/ 5523365 h 10754714"/>
                <a:gd name="connsiteX40" fmla="*/ 1397126 w 5284045"/>
                <a:gd name="connsiteY40" fmla="*/ 5025719 h 10754714"/>
                <a:gd name="connsiteX41" fmla="*/ 1433243 w 5284045"/>
                <a:gd name="connsiteY41" fmla="*/ 5097781 h 10754714"/>
                <a:gd name="connsiteX42" fmla="*/ 1510551 w 5284045"/>
                <a:gd name="connsiteY42" fmla="*/ 5550695 h 10754714"/>
                <a:gd name="connsiteX43" fmla="*/ 1628364 w 5284045"/>
                <a:gd name="connsiteY43" fmla="*/ 6216246 h 10754714"/>
                <a:gd name="connsiteX44" fmla="*/ 1496214 w 5284045"/>
                <a:gd name="connsiteY44" fmla="*/ 6648629 h 10754714"/>
                <a:gd name="connsiteX45" fmla="*/ 1125643 w 5284045"/>
                <a:gd name="connsiteY45" fmla="*/ 7682873 h 10754714"/>
                <a:gd name="connsiteX46" fmla="*/ 1001434 w 5284045"/>
                <a:gd name="connsiteY46" fmla="*/ 8704786 h 10754714"/>
                <a:gd name="connsiteX47" fmla="*/ 1164999 w 5284045"/>
                <a:gd name="connsiteY47" fmla="*/ 9773818 h 10754714"/>
                <a:gd name="connsiteX48" fmla="*/ 1323261 w 5284045"/>
                <a:gd name="connsiteY48" fmla="*/ 10512372 h 10754714"/>
                <a:gd name="connsiteX49" fmla="*/ 1393599 w 5284045"/>
                <a:gd name="connsiteY49" fmla="*/ 10723388 h 10754714"/>
                <a:gd name="connsiteX50" fmla="*/ 1481522 w 5284045"/>
                <a:gd name="connsiteY50" fmla="*/ 10723388 h 10754714"/>
                <a:gd name="connsiteX51" fmla="*/ 2251826 w 5284045"/>
                <a:gd name="connsiteY51" fmla="*/ 10748788 h 10754714"/>
                <a:gd name="connsiteX52" fmla="*/ 2642107 w 5284045"/>
                <a:gd name="connsiteY52" fmla="*/ 10731203 h 10754714"/>
                <a:gd name="connsiteX53" fmla="*/ 2659691 w 5284045"/>
                <a:gd name="connsiteY53" fmla="*/ 9914495 h 10754714"/>
                <a:gd name="connsiteX54" fmla="*/ 2642107 w 5284045"/>
                <a:gd name="connsiteY54" fmla="*/ 9351788 h 10754714"/>
                <a:gd name="connsiteX55" fmla="*/ 2613288 w 5284045"/>
                <a:gd name="connsiteY55" fmla="*/ 8936107 h 10754714"/>
                <a:gd name="connsiteX56" fmla="*/ 2782784 w 5284045"/>
                <a:gd name="connsiteY56" fmla="*/ 8947341 h 10754714"/>
                <a:gd name="connsiteX57" fmla="*/ 2853122 w 5284045"/>
                <a:gd name="connsiteY57" fmla="*/ 8964926 h 10754714"/>
                <a:gd name="connsiteX58" fmla="*/ 2835538 w 5284045"/>
                <a:gd name="connsiteY58" fmla="*/ 9175941 h 10754714"/>
                <a:gd name="connsiteX59" fmla="*/ 2800368 w 5284045"/>
                <a:gd name="connsiteY59" fmla="*/ 9685895 h 10754714"/>
                <a:gd name="connsiteX60" fmla="*/ 2817953 w 5284045"/>
                <a:gd name="connsiteY60" fmla="*/ 10740972 h 10754714"/>
                <a:gd name="connsiteX61" fmla="*/ 3060718 w 5284045"/>
                <a:gd name="connsiteY61" fmla="*/ 10742438 h 10754714"/>
                <a:gd name="connsiteX62" fmla="*/ 3802691 w 5284045"/>
                <a:gd name="connsiteY62" fmla="*/ 10740972 h 10754714"/>
                <a:gd name="connsiteX63" fmla="*/ 4123611 w 5284045"/>
                <a:gd name="connsiteY63" fmla="*/ 10724853 h 10754714"/>
                <a:gd name="connsiteX64" fmla="*/ 4166595 w 5284045"/>
                <a:gd name="connsiteY64" fmla="*/ 10651095 h 10754714"/>
                <a:gd name="connsiteX65" fmla="*/ 4217884 w 5284045"/>
                <a:gd name="connsiteY65" fmla="*/ 10276934 h 10754714"/>
                <a:gd name="connsiteX66" fmla="*/ 4421084 w 5284045"/>
                <a:gd name="connsiteY66" fmla="*/ 9082645 h 10754714"/>
                <a:gd name="connsiteX67" fmla="*/ 4473139 w 5284045"/>
                <a:gd name="connsiteY67" fmla="*/ 8647566 h 10754714"/>
                <a:gd name="connsiteX68" fmla="*/ 4464614 w 5284045"/>
                <a:gd name="connsiteY68" fmla="*/ 7988815 h 10754714"/>
                <a:gd name="connsiteX69" fmla="*/ 4351468 w 5284045"/>
                <a:gd name="connsiteY69" fmla="*/ 7278630 h 10754714"/>
                <a:gd name="connsiteX70" fmla="*/ 4055575 w 5284045"/>
                <a:gd name="connsiteY70" fmla="*/ 6620032 h 10754714"/>
                <a:gd name="connsiteX71" fmla="*/ 3879425 w 5284045"/>
                <a:gd name="connsiteY71" fmla="*/ 6197379 h 10754714"/>
                <a:gd name="connsiteX72" fmla="*/ 3925784 w 5284045"/>
                <a:gd name="connsiteY72" fmla="*/ 5799695 h 10754714"/>
                <a:gd name="connsiteX73" fmla="*/ 3996122 w 5284045"/>
                <a:gd name="connsiteY73" fmla="*/ 5307326 h 10754714"/>
                <a:gd name="connsiteX74" fmla="*/ 4013707 w 5284045"/>
                <a:gd name="connsiteY74" fmla="*/ 5025972 h 10754714"/>
                <a:gd name="connsiteX75" fmla="*/ 4037432 w 5284045"/>
                <a:gd name="connsiteY75" fmla="*/ 5274111 h 10754714"/>
                <a:gd name="connsiteX76" fmla="*/ 4069880 w 5284045"/>
                <a:gd name="connsiteY76" fmla="*/ 5969680 h 10754714"/>
                <a:gd name="connsiteX77" fmla="*/ 4082580 w 5284045"/>
                <a:gd name="connsiteY77" fmla="*/ 6297438 h 10754714"/>
                <a:gd name="connsiteX78" fmla="*/ 4224722 w 5284045"/>
                <a:gd name="connsiteY78" fmla="*/ 6889941 h 10754714"/>
                <a:gd name="connsiteX79" fmla="*/ 4382984 w 5284045"/>
                <a:gd name="connsiteY79" fmla="*/ 7452649 h 10754714"/>
                <a:gd name="connsiteX80" fmla="*/ 4720719 w 5284045"/>
                <a:gd name="connsiteY80" fmla="*/ 8224698 h 10754714"/>
                <a:gd name="connsiteX81" fmla="*/ 4641063 w 5284045"/>
                <a:gd name="connsiteY81" fmla="*/ 8527032 h 10754714"/>
                <a:gd name="connsiteX82" fmla="*/ 4573305 w 5284045"/>
                <a:gd name="connsiteY82" fmla="*/ 8711945 h 10754714"/>
                <a:gd name="connsiteX83" fmla="*/ 4565804 w 5284045"/>
                <a:gd name="connsiteY83" fmla="*/ 8835424 h 10754714"/>
                <a:gd name="connsiteX84" fmla="*/ 4588837 w 5284045"/>
                <a:gd name="connsiteY84" fmla="*/ 8999839 h 10754714"/>
                <a:gd name="connsiteX85" fmla="*/ 4578758 w 5284045"/>
                <a:gd name="connsiteY85" fmla="*/ 9161008 h 10754714"/>
                <a:gd name="connsiteX86" fmla="*/ 4563278 w 5284045"/>
                <a:gd name="connsiteY86" fmla="*/ 9258595 h 10754714"/>
                <a:gd name="connsiteX87" fmla="*/ 4618178 w 5284045"/>
                <a:gd name="connsiteY87" fmla="*/ 9296877 h 10754714"/>
                <a:gd name="connsiteX88" fmla="*/ 4674083 w 5284045"/>
                <a:gd name="connsiteY88" fmla="*/ 9254814 h 10754714"/>
                <a:gd name="connsiteX89" fmla="*/ 4724859 w 5284045"/>
                <a:gd name="connsiteY89" fmla="*/ 9156124 h 10754714"/>
                <a:gd name="connsiteX90" fmla="*/ 4735396 w 5284045"/>
                <a:gd name="connsiteY90" fmla="*/ 9009063 h 10754714"/>
                <a:gd name="connsiteX91" fmla="*/ 4775558 w 5284045"/>
                <a:gd name="connsiteY91" fmla="*/ 8881777 h 10754714"/>
                <a:gd name="connsiteX92" fmla="*/ 4871840 w 5284045"/>
                <a:gd name="connsiteY92" fmla="*/ 8803648 h 10754714"/>
                <a:gd name="connsiteX93" fmla="*/ 5024940 w 5284045"/>
                <a:gd name="connsiteY93" fmla="*/ 8944534 h 10754714"/>
                <a:gd name="connsiteX94" fmla="*/ 5032177 w 5284045"/>
                <a:gd name="connsiteY94" fmla="*/ 9142266 h 10754714"/>
                <a:gd name="connsiteX95" fmla="*/ 4952155 w 5284045"/>
                <a:gd name="connsiteY95" fmla="*/ 9309649 h 10754714"/>
                <a:gd name="connsiteX96" fmla="*/ 4863921 w 5284045"/>
                <a:gd name="connsiteY96" fmla="*/ 9458822 h 10754714"/>
                <a:gd name="connsiteX97" fmla="*/ 4792166 w 5284045"/>
                <a:gd name="connsiteY97" fmla="*/ 9577347 h 10754714"/>
                <a:gd name="connsiteX98" fmla="*/ 4906457 w 5284045"/>
                <a:gd name="connsiteY98" fmla="*/ 9586989 h 10754714"/>
                <a:gd name="connsiteX99" fmla="*/ 5002250 w 5284045"/>
                <a:gd name="connsiteY99" fmla="*/ 9510952 h 10754714"/>
                <a:gd name="connsiteX100" fmla="*/ 5129899 w 5284045"/>
                <a:gd name="connsiteY100" fmla="*/ 9384704 h 10754714"/>
                <a:gd name="connsiteX101" fmla="*/ 5262689 w 5284045"/>
                <a:gd name="connsiteY101" fmla="*/ 9172350 h 10754714"/>
                <a:gd name="connsiteX102" fmla="*/ 5283199 w 5284045"/>
                <a:gd name="connsiteY102" fmla="*/ 8971549 h 10754714"/>
                <a:gd name="connsiteX103" fmla="*/ 5256616 w 5284045"/>
                <a:gd name="connsiteY103" fmla="*/ 8787763 h 10754714"/>
                <a:gd name="connsiteX104" fmla="*/ 5127329 w 5284045"/>
                <a:gd name="connsiteY104" fmla="*/ 8405010 h 10754714"/>
                <a:gd name="connsiteX105" fmla="*/ 5023566 w 5284045"/>
                <a:gd name="connsiteY105" fmla="*/ 7442321 h 10754714"/>
                <a:gd name="connsiteX106" fmla="*/ 5008214 w 5284045"/>
                <a:gd name="connsiteY106" fmla="*/ 6839978 h 10754714"/>
                <a:gd name="connsiteX107" fmla="*/ 4936272 w 5284045"/>
                <a:gd name="connsiteY107" fmla="*/ 6291786 h 10754714"/>
                <a:gd name="connsiteX108" fmla="*/ 4812551 w 5284045"/>
                <a:gd name="connsiteY108" fmla="*/ 5707864 h 10754714"/>
                <a:gd name="connsiteX109" fmla="*/ 4772078 w 5284045"/>
                <a:gd name="connsiteY109" fmla="*/ 4447075 h 10754714"/>
                <a:gd name="connsiteX110" fmla="*/ 4789462 w 5284045"/>
                <a:gd name="connsiteY110" fmla="*/ 3700756 h 10754714"/>
                <a:gd name="connsiteX111" fmla="*/ 4552207 w 5284045"/>
                <a:gd name="connsiteY111" fmla="*/ 3250383 h 10754714"/>
                <a:gd name="connsiteX112" fmla="*/ 4302448 w 5284045"/>
                <a:gd name="connsiteY112" fmla="*/ 3044455 h 10754714"/>
                <a:gd name="connsiteX113" fmla="*/ 3981452 w 5284045"/>
                <a:gd name="connsiteY113" fmla="*/ 2912933 h 10754714"/>
                <a:gd name="connsiteX114" fmla="*/ 3705557 w 5284045"/>
                <a:gd name="connsiteY114" fmla="*/ 2746113 h 10754714"/>
                <a:gd name="connsiteX115" fmla="*/ 3327907 w 5284045"/>
                <a:gd name="connsiteY115" fmla="*/ 2528957 h 10754714"/>
                <a:gd name="connsiteX116" fmla="*/ 3235694 w 5284045"/>
                <a:gd name="connsiteY116" fmla="*/ 2231809 h 10754714"/>
                <a:gd name="connsiteX117" fmla="*/ 3243554 w 5284045"/>
                <a:gd name="connsiteY117" fmla="*/ 1958709 h 10754714"/>
                <a:gd name="connsiteX118" fmla="*/ 3390759 w 5284045"/>
                <a:gd name="connsiteY118" fmla="*/ 1962420 h 10754714"/>
                <a:gd name="connsiteX119" fmla="*/ 3611540 w 5284045"/>
                <a:gd name="connsiteY119" fmla="*/ 2007437 h 10754714"/>
                <a:gd name="connsiteX120" fmla="*/ 3683762 w 5284045"/>
                <a:gd name="connsiteY120" fmla="*/ 1815438 h 10754714"/>
                <a:gd name="connsiteX121" fmla="*/ 3735488 w 5284045"/>
                <a:gd name="connsiteY121" fmla="*/ 1750548 h 10754714"/>
                <a:gd name="connsiteX122" fmla="*/ 3788912 w 5284045"/>
                <a:gd name="connsiteY122" fmla="*/ 1690329 h 10754714"/>
                <a:gd name="connsiteX123" fmla="*/ 3742132 w 5284045"/>
                <a:gd name="connsiteY123" fmla="*/ 1631133 h 10754714"/>
                <a:gd name="connsiteX124" fmla="*/ 3669066 w 5284045"/>
                <a:gd name="connsiteY124" fmla="*/ 1619405 h 10754714"/>
                <a:gd name="connsiteX125" fmla="*/ 3781060 w 5284045"/>
                <a:gd name="connsiteY125" fmla="*/ 1610647 h 10754714"/>
                <a:gd name="connsiteX126" fmla="*/ 3821477 w 5284045"/>
                <a:gd name="connsiteY126" fmla="*/ 1565149 h 10754714"/>
                <a:gd name="connsiteX127" fmla="*/ 3806702 w 5284045"/>
                <a:gd name="connsiteY127" fmla="*/ 1494543 h 10754714"/>
                <a:gd name="connsiteX128" fmla="*/ 3803273 w 5284045"/>
                <a:gd name="connsiteY128" fmla="*/ 1378545 h 10754714"/>
                <a:gd name="connsiteX129" fmla="*/ 3906289 w 5284045"/>
                <a:gd name="connsiteY129" fmla="*/ 1363631 h 10754714"/>
                <a:gd name="connsiteX130" fmla="*/ 3979032 w 5284045"/>
                <a:gd name="connsiteY130" fmla="*/ 1325671 h 10754714"/>
                <a:gd name="connsiteX131" fmla="*/ 4015262 w 5284045"/>
                <a:gd name="connsiteY131" fmla="*/ 1250378 h 10754714"/>
                <a:gd name="connsiteX132" fmla="*/ 3944474 w 5284045"/>
                <a:gd name="connsiteY132" fmla="*/ 1169402 h 10754714"/>
                <a:gd name="connsiteX133" fmla="*/ 3874422 w 5284045"/>
                <a:gd name="connsiteY133" fmla="*/ 1072201 h 10754714"/>
                <a:gd name="connsiteX134" fmla="*/ 3801112 w 5284045"/>
                <a:gd name="connsiteY134" fmla="*/ 916919 h 10754714"/>
                <a:gd name="connsiteX135" fmla="*/ 3838820 w 5284045"/>
                <a:gd name="connsiteY135" fmla="*/ 753285 h 10754714"/>
                <a:gd name="connsiteX136" fmla="*/ 3843244 w 5284045"/>
                <a:gd name="connsiteY136" fmla="*/ 414462 h 10754714"/>
                <a:gd name="connsiteX137" fmla="*/ 3533608 w 5284045"/>
                <a:gd name="connsiteY137" fmla="*/ 125796 h 10754714"/>
                <a:gd name="connsiteX138" fmla="*/ 3034278 w 5284045"/>
                <a:gd name="connsiteY138" fmla="*/ 9659 h 10754714"/>
                <a:gd name="connsiteX139" fmla="*/ 2430980 w 5284045"/>
                <a:gd name="connsiteY139" fmla="*/ 37014 h 10754714"/>
                <a:gd name="connsiteX140" fmla="*/ 2079399 w 5284045"/>
                <a:gd name="connsiteY140" fmla="*/ 278126 h 10754714"/>
                <a:gd name="connsiteX141" fmla="*/ 1942385 w 5284045"/>
                <a:gd name="connsiteY141" fmla="*/ 602343 h 10754714"/>
                <a:gd name="connsiteX142" fmla="*/ 1931762 w 5284045"/>
                <a:gd name="connsiteY142" fmla="*/ 1121429 h 10754714"/>
                <a:gd name="connsiteX143" fmla="*/ 2155858 w 5284045"/>
                <a:gd name="connsiteY143" fmla="*/ 1530531 h 10754714"/>
                <a:gd name="connsiteX144" fmla="*/ 2364359 w 5284045"/>
                <a:gd name="connsiteY144" fmla="*/ 1763495 h 10754714"/>
                <a:gd name="connsiteX145" fmla="*/ 2385668 w 5284045"/>
                <a:gd name="connsiteY145" fmla="*/ 2078352 h 10754714"/>
                <a:gd name="connsiteX146" fmla="*/ 2307999 w 5284045"/>
                <a:gd name="connsiteY146" fmla="*/ 2423449 h 10754714"/>
                <a:gd name="connsiteX147" fmla="*/ 1865313 w 5284045"/>
                <a:gd name="connsiteY147" fmla="*/ 2723226 h 10754714"/>
                <a:gd name="connsiteX148" fmla="*/ 1442445 w 5284045"/>
                <a:gd name="connsiteY148" fmla="*/ 2931170 h 10754714"/>
                <a:gd name="connsiteX0" fmla="*/ 1442445 w 5284045"/>
                <a:gd name="connsiteY0" fmla="*/ 2931170 h 10754714"/>
                <a:gd name="connsiteX1" fmla="*/ 824320 w 5284045"/>
                <a:gd name="connsiteY1" fmla="*/ 3258731 h 10754714"/>
                <a:gd name="connsiteX2" fmla="*/ 635227 w 5284045"/>
                <a:gd name="connsiteY2" fmla="*/ 4073332 h 10754714"/>
                <a:gd name="connsiteX3" fmla="*/ 657139 w 5284045"/>
                <a:gd name="connsiteY3" fmla="*/ 5051233 h 10754714"/>
                <a:gd name="connsiteX4" fmla="*/ 608711 w 5284045"/>
                <a:gd name="connsiteY4" fmla="*/ 5637805 h 10754714"/>
                <a:gd name="connsiteX5" fmla="*/ 448426 w 5284045"/>
                <a:gd name="connsiteY5" fmla="*/ 6479982 h 10754714"/>
                <a:gd name="connsiteX6" fmla="*/ 398952 w 5284045"/>
                <a:gd name="connsiteY6" fmla="*/ 7343234 h 10754714"/>
                <a:gd name="connsiteX7" fmla="*/ 386810 w 5284045"/>
                <a:gd name="connsiteY7" fmla="*/ 7974605 h 10754714"/>
                <a:gd name="connsiteX8" fmla="*/ 354711 w 5284045"/>
                <a:gd name="connsiteY8" fmla="*/ 8241724 h 10754714"/>
                <a:gd name="connsiteX9" fmla="*/ 269241 w 5284045"/>
                <a:gd name="connsiteY9" fmla="*/ 8458066 h 10754714"/>
                <a:gd name="connsiteX10" fmla="*/ 64538 w 5284045"/>
                <a:gd name="connsiteY10" fmla="*/ 8609274 h 10754714"/>
                <a:gd name="connsiteX11" fmla="*/ 749 w 5284045"/>
                <a:gd name="connsiteY11" fmla="*/ 8713372 h 10754714"/>
                <a:gd name="connsiteX12" fmla="*/ 408861 w 5284045"/>
                <a:gd name="connsiteY12" fmla="*/ 9088018 h 10754714"/>
                <a:gd name="connsiteX13" fmla="*/ 356107 w 5284045"/>
                <a:gd name="connsiteY13" fmla="*/ 9422126 h 10754714"/>
                <a:gd name="connsiteX14" fmla="*/ 303353 w 5284045"/>
                <a:gd name="connsiteY14" fmla="*/ 9685895 h 10754714"/>
                <a:gd name="connsiteX15" fmla="*/ 338522 w 5284045"/>
                <a:gd name="connsiteY15" fmla="*/ 9808988 h 10754714"/>
                <a:gd name="connsiteX16" fmla="*/ 373691 w 5284045"/>
                <a:gd name="connsiteY16" fmla="*/ 9967249 h 10754714"/>
                <a:gd name="connsiteX17" fmla="*/ 531953 w 5284045"/>
                <a:gd name="connsiteY17" fmla="*/ 10213434 h 10754714"/>
                <a:gd name="connsiteX18" fmla="*/ 725384 w 5284045"/>
                <a:gd name="connsiteY18" fmla="*/ 10389280 h 10754714"/>
                <a:gd name="connsiteX19" fmla="*/ 830891 w 5284045"/>
                <a:gd name="connsiteY19" fmla="*/ 10406864 h 10754714"/>
                <a:gd name="connsiteX20" fmla="*/ 866061 w 5284045"/>
                <a:gd name="connsiteY20" fmla="*/ 10389280 h 10754714"/>
                <a:gd name="connsiteX21" fmla="*/ 813307 w 5284045"/>
                <a:gd name="connsiteY21" fmla="*/ 10266188 h 10754714"/>
                <a:gd name="connsiteX22" fmla="*/ 760553 w 5284045"/>
                <a:gd name="connsiteY22" fmla="*/ 10195849 h 10754714"/>
                <a:gd name="connsiteX23" fmla="*/ 672630 w 5284045"/>
                <a:gd name="connsiteY23" fmla="*/ 10072757 h 10754714"/>
                <a:gd name="connsiteX24" fmla="*/ 655045 w 5284045"/>
                <a:gd name="connsiteY24" fmla="*/ 9756234 h 10754714"/>
                <a:gd name="connsiteX25" fmla="*/ 725384 w 5284045"/>
                <a:gd name="connsiteY25" fmla="*/ 9562803 h 10754714"/>
                <a:gd name="connsiteX26" fmla="*/ 725384 w 5284045"/>
                <a:gd name="connsiteY26" fmla="*/ 9527634 h 10754714"/>
                <a:gd name="connsiteX27" fmla="*/ 830891 w 5284045"/>
                <a:gd name="connsiteY27" fmla="*/ 9685895 h 10754714"/>
                <a:gd name="connsiteX28" fmla="*/ 813307 w 5284045"/>
                <a:gd name="connsiteY28" fmla="*/ 9844157 h 10754714"/>
                <a:gd name="connsiteX29" fmla="*/ 795722 w 5284045"/>
                <a:gd name="connsiteY29" fmla="*/ 10002418 h 10754714"/>
                <a:gd name="connsiteX30" fmla="*/ 795722 w 5284045"/>
                <a:gd name="connsiteY30" fmla="*/ 10072757 h 10754714"/>
                <a:gd name="connsiteX31" fmla="*/ 866061 w 5284045"/>
                <a:gd name="connsiteY31" fmla="*/ 10090341 h 10754714"/>
                <a:gd name="connsiteX32" fmla="*/ 918814 w 5284045"/>
                <a:gd name="connsiteY32" fmla="*/ 9844157 h 10754714"/>
                <a:gd name="connsiteX33" fmla="*/ 918814 w 5284045"/>
                <a:gd name="connsiteY33" fmla="*/ 9580388 h 10754714"/>
                <a:gd name="connsiteX34" fmla="*/ 866061 w 5284045"/>
                <a:gd name="connsiteY34" fmla="*/ 9228695 h 10754714"/>
                <a:gd name="connsiteX35" fmla="*/ 830891 w 5284045"/>
                <a:gd name="connsiteY35" fmla="*/ 9000095 h 10754714"/>
                <a:gd name="connsiteX36" fmla="*/ 866061 w 5284045"/>
                <a:gd name="connsiteY36" fmla="*/ 8490141 h 10754714"/>
                <a:gd name="connsiteX37" fmla="*/ 805770 w 5284045"/>
                <a:gd name="connsiteY37" fmla="*/ 8128400 h 10754714"/>
                <a:gd name="connsiteX38" fmla="*/ 1277510 w 5284045"/>
                <a:gd name="connsiteY38" fmla="*/ 6406581 h 10754714"/>
                <a:gd name="connsiteX39" fmla="*/ 1370533 w 5284045"/>
                <a:gd name="connsiteY39" fmla="*/ 5523365 h 10754714"/>
                <a:gd name="connsiteX40" fmla="*/ 1397126 w 5284045"/>
                <a:gd name="connsiteY40" fmla="*/ 5025719 h 10754714"/>
                <a:gd name="connsiteX41" fmla="*/ 1433243 w 5284045"/>
                <a:gd name="connsiteY41" fmla="*/ 5097781 h 10754714"/>
                <a:gd name="connsiteX42" fmla="*/ 1510551 w 5284045"/>
                <a:gd name="connsiteY42" fmla="*/ 5550695 h 10754714"/>
                <a:gd name="connsiteX43" fmla="*/ 1628364 w 5284045"/>
                <a:gd name="connsiteY43" fmla="*/ 6216246 h 10754714"/>
                <a:gd name="connsiteX44" fmla="*/ 1496214 w 5284045"/>
                <a:gd name="connsiteY44" fmla="*/ 6648629 h 10754714"/>
                <a:gd name="connsiteX45" fmla="*/ 1125643 w 5284045"/>
                <a:gd name="connsiteY45" fmla="*/ 7682873 h 10754714"/>
                <a:gd name="connsiteX46" fmla="*/ 1001434 w 5284045"/>
                <a:gd name="connsiteY46" fmla="*/ 8704786 h 10754714"/>
                <a:gd name="connsiteX47" fmla="*/ 1164999 w 5284045"/>
                <a:gd name="connsiteY47" fmla="*/ 9773818 h 10754714"/>
                <a:gd name="connsiteX48" fmla="*/ 1323261 w 5284045"/>
                <a:gd name="connsiteY48" fmla="*/ 10512372 h 10754714"/>
                <a:gd name="connsiteX49" fmla="*/ 1393599 w 5284045"/>
                <a:gd name="connsiteY49" fmla="*/ 10723388 h 10754714"/>
                <a:gd name="connsiteX50" fmla="*/ 1481522 w 5284045"/>
                <a:gd name="connsiteY50" fmla="*/ 10723388 h 10754714"/>
                <a:gd name="connsiteX51" fmla="*/ 2251826 w 5284045"/>
                <a:gd name="connsiteY51" fmla="*/ 10748788 h 10754714"/>
                <a:gd name="connsiteX52" fmla="*/ 2642107 w 5284045"/>
                <a:gd name="connsiteY52" fmla="*/ 10731203 h 10754714"/>
                <a:gd name="connsiteX53" fmla="*/ 2659691 w 5284045"/>
                <a:gd name="connsiteY53" fmla="*/ 9914495 h 10754714"/>
                <a:gd name="connsiteX54" fmla="*/ 2642107 w 5284045"/>
                <a:gd name="connsiteY54" fmla="*/ 9351788 h 10754714"/>
                <a:gd name="connsiteX55" fmla="*/ 2613288 w 5284045"/>
                <a:gd name="connsiteY55" fmla="*/ 8936107 h 10754714"/>
                <a:gd name="connsiteX56" fmla="*/ 2782784 w 5284045"/>
                <a:gd name="connsiteY56" fmla="*/ 8947341 h 10754714"/>
                <a:gd name="connsiteX57" fmla="*/ 2853122 w 5284045"/>
                <a:gd name="connsiteY57" fmla="*/ 8964926 h 10754714"/>
                <a:gd name="connsiteX58" fmla="*/ 2835538 w 5284045"/>
                <a:gd name="connsiteY58" fmla="*/ 9175941 h 10754714"/>
                <a:gd name="connsiteX59" fmla="*/ 2800368 w 5284045"/>
                <a:gd name="connsiteY59" fmla="*/ 9685895 h 10754714"/>
                <a:gd name="connsiteX60" fmla="*/ 2817953 w 5284045"/>
                <a:gd name="connsiteY60" fmla="*/ 10740972 h 10754714"/>
                <a:gd name="connsiteX61" fmla="*/ 3060718 w 5284045"/>
                <a:gd name="connsiteY61" fmla="*/ 10742438 h 10754714"/>
                <a:gd name="connsiteX62" fmla="*/ 3802691 w 5284045"/>
                <a:gd name="connsiteY62" fmla="*/ 10740972 h 10754714"/>
                <a:gd name="connsiteX63" fmla="*/ 4123611 w 5284045"/>
                <a:gd name="connsiteY63" fmla="*/ 10724853 h 10754714"/>
                <a:gd name="connsiteX64" fmla="*/ 4166595 w 5284045"/>
                <a:gd name="connsiteY64" fmla="*/ 10651095 h 10754714"/>
                <a:gd name="connsiteX65" fmla="*/ 4217884 w 5284045"/>
                <a:gd name="connsiteY65" fmla="*/ 10276934 h 10754714"/>
                <a:gd name="connsiteX66" fmla="*/ 4421084 w 5284045"/>
                <a:gd name="connsiteY66" fmla="*/ 9082645 h 10754714"/>
                <a:gd name="connsiteX67" fmla="*/ 4473139 w 5284045"/>
                <a:gd name="connsiteY67" fmla="*/ 8647566 h 10754714"/>
                <a:gd name="connsiteX68" fmla="*/ 4464614 w 5284045"/>
                <a:gd name="connsiteY68" fmla="*/ 7988815 h 10754714"/>
                <a:gd name="connsiteX69" fmla="*/ 4351468 w 5284045"/>
                <a:gd name="connsiteY69" fmla="*/ 7278630 h 10754714"/>
                <a:gd name="connsiteX70" fmla="*/ 4055575 w 5284045"/>
                <a:gd name="connsiteY70" fmla="*/ 6620032 h 10754714"/>
                <a:gd name="connsiteX71" fmla="*/ 3879425 w 5284045"/>
                <a:gd name="connsiteY71" fmla="*/ 6197379 h 10754714"/>
                <a:gd name="connsiteX72" fmla="*/ 3925784 w 5284045"/>
                <a:gd name="connsiteY72" fmla="*/ 5799695 h 10754714"/>
                <a:gd name="connsiteX73" fmla="*/ 3996122 w 5284045"/>
                <a:gd name="connsiteY73" fmla="*/ 5307326 h 10754714"/>
                <a:gd name="connsiteX74" fmla="*/ 4013707 w 5284045"/>
                <a:gd name="connsiteY74" fmla="*/ 5025972 h 10754714"/>
                <a:gd name="connsiteX75" fmla="*/ 4037432 w 5284045"/>
                <a:gd name="connsiteY75" fmla="*/ 5274111 h 10754714"/>
                <a:gd name="connsiteX76" fmla="*/ 4069880 w 5284045"/>
                <a:gd name="connsiteY76" fmla="*/ 5969680 h 10754714"/>
                <a:gd name="connsiteX77" fmla="*/ 4082580 w 5284045"/>
                <a:gd name="connsiteY77" fmla="*/ 6297438 h 10754714"/>
                <a:gd name="connsiteX78" fmla="*/ 4224722 w 5284045"/>
                <a:gd name="connsiteY78" fmla="*/ 6889941 h 10754714"/>
                <a:gd name="connsiteX79" fmla="*/ 4382984 w 5284045"/>
                <a:gd name="connsiteY79" fmla="*/ 7452649 h 10754714"/>
                <a:gd name="connsiteX80" fmla="*/ 4720719 w 5284045"/>
                <a:gd name="connsiteY80" fmla="*/ 8224698 h 10754714"/>
                <a:gd name="connsiteX81" fmla="*/ 4641063 w 5284045"/>
                <a:gd name="connsiteY81" fmla="*/ 8527032 h 10754714"/>
                <a:gd name="connsiteX82" fmla="*/ 4573305 w 5284045"/>
                <a:gd name="connsiteY82" fmla="*/ 8711945 h 10754714"/>
                <a:gd name="connsiteX83" fmla="*/ 4565804 w 5284045"/>
                <a:gd name="connsiteY83" fmla="*/ 8835424 h 10754714"/>
                <a:gd name="connsiteX84" fmla="*/ 4588837 w 5284045"/>
                <a:gd name="connsiteY84" fmla="*/ 8999839 h 10754714"/>
                <a:gd name="connsiteX85" fmla="*/ 4578758 w 5284045"/>
                <a:gd name="connsiteY85" fmla="*/ 9161008 h 10754714"/>
                <a:gd name="connsiteX86" fmla="*/ 4563278 w 5284045"/>
                <a:gd name="connsiteY86" fmla="*/ 9258595 h 10754714"/>
                <a:gd name="connsiteX87" fmla="*/ 4618178 w 5284045"/>
                <a:gd name="connsiteY87" fmla="*/ 9296877 h 10754714"/>
                <a:gd name="connsiteX88" fmla="*/ 4674083 w 5284045"/>
                <a:gd name="connsiteY88" fmla="*/ 9254814 h 10754714"/>
                <a:gd name="connsiteX89" fmla="*/ 4724859 w 5284045"/>
                <a:gd name="connsiteY89" fmla="*/ 9156124 h 10754714"/>
                <a:gd name="connsiteX90" fmla="*/ 4735396 w 5284045"/>
                <a:gd name="connsiteY90" fmla="*/ 9009063 h 10754714"/>
                <a:gd name="connsiteX91" fmla="*/ 4775558 w 5284045"/>
                <a:gd name="connsiteY91" fmla="*/ 8881777 h 10754714"/>
                <a:gd name="connsiteX92" fmla="*/ 4871840 w 5284045"/>
                <a:gd name="connsiteY92" fmla="*/ 8803648 h 10754714"/>
                <a:gd name="connsiteX93" fmla="*/ 5024940 w 5284045"/>
                <a:gd name="connsiteY93" fmla="*/ 8944534 h 10754714"/>
                <a:gd name="connsiteX94" fmla="*/ 5032177 w 5284045"/>
                <a:gd name="connsiteY94" fmla="*/ 9142266 h 10754714"/>
                <a:gd name="connsiteX95" fmla="*/ 4952155 w 5284045"/>
                <a:gd name="connsiteY95" fmla="*/ 9309649 h 10754714"/>
                <a:gd name="connsiteX96" fmla="*/ 4863921 w 5284045"/>
                <a:gd name="connsiteY96" fmla="*/ 9458822 h 10754714"/>
                <a:gd name="connsiteX97" fmla="*/ 4792166 w 5284045"/>
                <a:gd name="connsiteY97" fmla="*/ 9577347 h 10754714"/>
                <a:gd name="connsiteX98" fmla="*/ 4906457 w 5284045"/>
                <a:gd name="connsiteY98" fmla="*/ 9586989 h 10754714"/>
                <a:gd name="connsiteX99" fmla="*/ 5002250 w 5284045"/>
                <a:gd name="connsiteY99" fmla="*/ 9510952 h 10754714"/>
                <a:gd name="connsiteX100" fmla="*/ 5129899 w 5284045"/>
                <a:gd name="connsiteY100" fmla="*/ 9384704 h 10754714"/>
                <a:gd name="connsiteX101" fmla="*/ 5262689 w 5284045"/>
                <a:gd name="connsiteY101" fmla="*/ 9172350 h 10754714"/>
                <a:gd name="connsiteX102" fmla="*/ 5283199 w 5284045"/>
                <a:gd name="connsiteY102" fmla="*/ 8971549 h 10754714"/>
                <a:gd name="connsiteX103" fmla="*/ 5256616 w 5284045"/>
                <a:gd name="connsiteY103" fmla="*/ 8787763 h 10754714"/>
                <a:gd name="connsiteX104" fmla="*/ 5127329 w 5284045"/>
                <a:gd name="connsiteY104" fmla="*/ 8405010 h 10754714"/>
                <a:gd name="connsiteX105" fmla="*/ 5023566 w 5284045"/>
                <a:gd name="connsiteY105" fmla="*/ 7442321 h 10754714"/>
                <a:gd name="connsiteX106" fmla="*/ 5008214 w 5284045"/>
                <a:gd name="connsiteY106" fmla="*/ 6839978 h 10754714"/>
                <a:gd name="connsiteX107" fmla="*/ 4936272 w 5284045"/>
                <a:gd name="connsiteY107" fmla="*/ 6291786 h 10754714"/>
                <a:gd name="connsiteX108" fmla="*/ 4812551 w 5284045"/>
                <a:gd name="connsiteY108" fmla="*/ 5707864 h 10754714"/>
                <a:gd name="connsiteX109" fmla="*/ 4772078 w 5284045"/>
                <a:gd name="connsiteY109" fmla="*/ 4447075 h 10754714"/>
                <a:gd name="connsiteX110" fmla="*/ 4789462 w 5284045"/>
                <a:gd name="connsiteY110" fmla="*/ 3700756 h 10754714"/>
                <a:gd name="connsiteX111" fmla="*/ 4552207 w 5284045"/>
                <a:gd name="connsiteY111" fmla="*/ 3250383 h 10754714"/>
                <a:gd name="connsiteX112" fmla="*/ 4302448 w 5284045"/>
                <a:gd name="connsiteY112" fmla="*/ 3044455 h 10754714"/>
                <a:gd name="connsiteX113" fmla="*/ 3981452 w 5284045"/>
                <a:gd name="connsiteY113" fmla="*/ 2912933 h 10754714"/>
                <a:gd name="connsiteX114" fmla="*/ 3705557 w 5284045"/>
                <a:gd name="connsiteY114" fmla="*/ 2746113 h 10754714"/>
                <a:gd name="connsiteX115" fmla="*/ 3327907 w 5284045"/>
                <a:gd name="connsiteY115" fmla="*/ 2528957 h 10754714"/>
                <a:gd name="connsiteX116" fmla="*/ 3235694 w 5284045"/>
                <a:gd name="connsiteY116" fmla="*/ 2231809 h 10754714"/>
                <a:gd name="connsiteX117" fmla="*/ 3243554 w 5284045"/>
                <a:gd name="connsiteY117" fmla="*/ 1958709 h 10754714"/>
                <a:gd name="connsiteX118" fmla="*/ 3390759 w 5284045"/>
                <a:gd name="connsiteY118" fmla="*/ 1962420 h 10754714"/>
                <a:gd name="connsiteX119" fmla="*/ 3611540 w 5284045"/>
                <a:gd name="connsiteY119" fmla="*/ 2007437 h 10754714"/>
                <a:gd name="connsiteX120" fmla="*/ 3683762 w 5284045"/>
                <a:gd name="connsiteY120" fmla="*/ 1815438 h 10754714"/>
                <a:gd name="connsiteX121" fmla="*/ 3735488 w 5284045"/>
                <a:gd name="connsiteY121" fmla="*/ 1750548 h 10754714"/>
                <a:gd name="connsiteX122" fmla="*/ 3788912 w 5284045"/>
                <a:gd name="connsiteY122" fmla="*/ 1690329 h 10754714"/>
                <a:gd name="connsiteX123" fmla="*/ 3742132 w 5284045"/>
                <a:gd name="connsiteY123" fmla="*/ 1631133 h 10754714"/>
                <a:gd name="connsiteX124" fmla="*/ 3669066 w 5284045"/>
                <a:gd name="connsiteY124" fmla="*/ 1619405 h 10754714"/>
                <a:gd name="connsiteX125" fmla="*/ 3781060 w 5284045"/>
                <a:gd name="connsiteY125" fmla="*/ 1610647 h 10754714"/>
                <a:gd name="connsiteX126" fmla="*/ 3821477 w 5284045"/>
                <a:gd name="connsiteY126" fmla="*/ 1565149 h 10754714"/>
                <a:gd name="connsiteX127" fmla="*/ 3806702 w 5284045"/>
                <a:gd name="connsiteY127" fmla="*/ 1494543 h 10754714"/>
                <a:gd name="connsiteX128" fmla="*/ 3803273 w 5284045"/>
                <a:gd name="connsiteY128" fmla="*/ 1378545 h 10754714"/>
                <a:gd name="connsiteX129" fmla="*/ 3906289 w 5284045"/>
                <a:gd name="connsiteY129" fmla="*/ 1363631 h 10754714"/>
                <a:gd name="connsiteX130" fmla="*/ 3979032 w 5284045"/>
                <a:gd name="connsiteY130" fmla="*/ 1325671 h 10754714"/>
                <a:gd name="connsiteX131" fmla="*/ 4015262 w 5284045"/>
                <a:gd name="connsiteY131" fmla="*/ 1250378 h 10754714"/>
                <a:gd name="connsiteX132" fmla="*/ 3944474 w 5284045"/>
                <a:gd name="connsiteY132" fmla="*/ 1169402 h 10754714"/>
                <a:gd name="connsiteX133" fmla="*/ 3874422 w 5284045"/>
                <a:gd name="connsiteY133" fmla="*/ 1072201 h 10754714"/>
                <a:gd name="connsiteX134" fmla="*/ 3801112 w 5284045"/>
                <a:gd name="connsiteY134" fmla="*/ 916919 h 10754714"/>
                <a:gd name="connsiteX135" fmla="*/ 3838820 w 5284045"/>
                <a:gd name="connsiteY135" fmla="*/ 753285 h 10754714"/>
                <a:gd name="connsiteX136" fmla="*/ 3843244 w 5284045"/>
                <a:gd name="connsiteY136" fmla="*/ 414462 h 10754714"/>
                <a:gd name="connsiteX137" fmla="*/ 3533608 w 5284045"/>
                <a:gd name="connsiteY137" fmla="*/ 125796 h 10754714"/>
                <a:gd name="connsiteX138" fmla="*/ 3034278 w 5284045"/>
                <a:gd name="connsiteY138" fmla="*/ 9659 h 10754714"/>
                <a:gd name="connsiteX139" fmla="*/ 2430980 w 5284045"/>
                <a:gd name="connsiteY139" fmla="*/ 37014 h 10754714"/>
                <a:gd name="connsiteX140" fmla="*/ 2079399 w 5284045"/>
                <a:gd name="connsiteY140" fmla="*/ 278126 h 10754714"/>
                <a:gd name="connsiteX141" fmla="*/ 1942385 w 5284045"/>
                <a:gd name="connsiteY141" fmla="*/ 602343 h 10754714"/>
                <a:gd name="connsiteX142" fmla="*/ 1931762 w 5284045"/>
                <a:gd name="connsiteY142" fmla="*/ 1121429 h 10754714"/>
                <a:gd name="connsiteX143" fmla="*/ 2155858 w 5284045"/>
                <a:gd name="connsiteY143" fmla="*/ 1530531 h 10754714"/>
                <a:gd name="connsiteX144" fmla="*/ 2364359 w 5284045"/>
                <a:gd name="connsiteY144" fmla="*/ 1763495 h 10754714"/>
                <a:gd name="connsiteX145" fmla="*/ 2385668 w 5284045"/>
                <a:gd name="connsiteY145" fmla="*/ 2078352 h 10754714"/>
                <a:gd name="connsiteX146" fmla="*/ 2307999 w 5284045"/>
                <a:gd name="connsiteY146" fmla="*/ 2423449 h 10754714"/>
                <a:gd name="connsiteX147" fmla="*/ 1865313 w 5284045"/>
                <a:gd name="connsiteY147" fmla="*/ 2723226 h 10754714"/>
                <a:gd name="connsiteX148" fmla="*/ 1442445 w 5284045"/>
                <a:gd name="connsiteY148" fmla="*/ 2931170 h 10754714"/>
                <a:gd name="connsiteX0" fmla="*/ 1447322 w 5288922"/>
                <a:gd name="connsiteY0" fmla="*/ 2931170 h 10754714"/>
                <a:gd name="connsiteX1" fmla="*/ 829197 w 5288922"/>
                <a:gd name="connsiteY1" fmla="*/ 3258731 h 10754714"/>
                <a:gd name="connsiteX2" fmla="*/ 640104 w 5288922"/>
                <a:gd name="connsiteY2" fmla="*/ 4073332 h 10754714"/>
                <a:gd name="connsiteX3" fmla="*/ 662016 w 5288922"/>
                <a:gd name="connsiteY3" fmla="*/ 5051233 h 10754714"/>
                <a:gd name="connsiteX4" fmla="*/ 613588 w 5288922"/>
                <a:gd name="connsiteY4" fmla="*/ 5637805 h 10754714"/>
                <a:gd name="connsiteX5" fmla="*/ 453303 w 5288922"/>
                <a:gd name="connsiteY5" fmla="*/ 6479982 h 10754714"/>
                <a:gd name="connsiteX6" fmla="*/ 403829 w 5288922"/>
                <a:gd name="connsiteY6" fmla="*/ 7343234 h 10754714"/>
                <a:gd name="connsiteX7" fmla="*/ 391687 w 5288922"/>
                <a:gd name="connsiteY7" fmla="*/ 7974605 h 10754714"/>
                <a:gd name="connsiteX8" fmla="*/ 359588 w 5288922"/>
                <a:gd name="connsiteY8" fmla="*/ 8241724 h 10754714"/>
                <a:gd name="connsiteX9" fmla="*/ 274118 w 5288922"/>
                <a:gd name="connsiteY9" fmla="*/ 8458066 h 10754714"/>
                <a:gd name="connsiteX10" fmla="*/ 69415 w 5288922"/>
                <a:gd name="connsiteY10" fmla="*/ 8609274 h 10754714"/>
                <a:gd name="connsiteX11" fmla="*/ 741 w 5288922"/>
                <a:gd name="connsiteY11" fmla="*/ 8706385 h 10754714"/>
                <a:gd name="connsiteX12" fmla="*/ 413738 w 5288922"/>
                <a:gd name="connsiteY12" fmla="*/ 9088018 h 10754714"/>
                <a:gd name="connsiteX13" fmla="*/ 360984 w 5288922"/>
                <a:gd name="connsiteY13" fmla="*/ 9422126 h 10754714"/>
                <a:gd name="connsiteX14" fmla="*/ 308230 w 5288922"/>
                <a:gd name="connsiteY14" fmla="*/ 9685895 h 10754714"/>
                <a:gd name="connsiteX15" fmla="*/ 343399 w 5288922"/>
                <a:gd name="connsiteY15" fmla="*/ 9808988 h 10754714"/>
                <a:gd name="connsiteX16" fmla="*/ 378568 w 5288922"/>
                <a:gd name="connsiteY16" fmla="*/ 9967249 h 10754714"/>
                <a:gd name="connsiteX17" fmla="*/ 536830 w 5288922"/>
                <a:gd name="connsiteY17" fmla="*/ 10213434 h 10754714"/>
                <a:gd name="connsiteX18" fmla="*/ 730261 w 5288922"/>
                <a:gd name="connsiteY18" fmla="*/ 10389280 h 10754714"/>
                <a:gd name="connsiteX19" fmla="*/ 835768 w 5288922"/>
                <a:gd name="connsiteY19" fmla="*/ 10406864 h 10754714"/>
                <a:gd name="connsiteX20" fmla="*/ 870938 w 5288922"/>
                <a:gd name="connsiteY20" fmla="*/ 10389280 h 10754714"/>
                <a:gd name="connsiteX21" fmla="*/ 818184 w 5288922"/>
                <a:gd name="connsiteY21" fmla="*/ 10266188 h 10754714"/>
                <a:gd name="connsiteX22" fmla="*/ 765430 w 5288922"/>
                <a:gd name="connsiteY22" fmla="*/ 10195849 h 10754714"/>
                <a:gd name="connsiteX23" fmla="*/ 677507 w 5288922"/>
                <a:gd name="connsiteY23" fmla="*/ 10072757 h 10754714"/>
                <a:gd name="connsiteX24" fmla="*/ 659922 w 5288922"/>
                <a:gd name="connsiteY24" fmla="*/ 9756234 h 10754714"/>
                <a:gd name="connsiteX25" fmla="*/ 730261 w 5288922"/>
                <a:gd name="connsiteY25" fmla="*/ 9562803 h 10754714"/>
                <a:gd name="connsiteX26" fmla="*/ 730261 w 5288922"/>
                <a:gd name="connsiteY26" fmla="*/ 9527634 h 10754714"/>
                <a:gd name="connsiteX27" fmla="*/ 835768 w 5288922"/>
                <a:gd name="connsiteY27" fmla="*/ 9685895 h 10754714"/>
                <a:gd name="connsiteX28" fmla="*/ 818184 w 5288922"/>
                <a:gd name="connsiteY28" fmla="*/ 9844157 h 10754714"/>
                <a:gd name="connsiteX29" fmla="*/ 800599 w 5288922"/>
                <a:gd name="connsiteY29" fmla="*/ 10002418 h 10754714"/>
                <a:gd name="connsiteX30" fmla="*/ 800599 w 5288922"/>
                <a:gd name="connsiteY30" fmla="*/ 10072757 h 10754714"/>
                <a:gd name="connsiteX31" fmla="*/ 870938 w 5288922"/>
                <a:gd name="connsiteY31" fmla="*/ 10090341 h 10754714"/>
                <a:gd name="connsiteX32" fmla="*/ 923691 w 5288922"/>
                <a:gd name="connsiteY32" fmla="*/ 9844157 h 10754714"/>
                <a:gd name="connsiteX33" fmla="*/ 923691 w 5288922"/>
                <a:gd name="connsiteY33" fmla="*/ 9580388 h 10754714"/>
                <a:gd name="connsiteX34" fmla="*/ 870938 w 5288922"/>
                <a:gd name="connsiteY34" fmla="*/ 9228695 h 10754714"/>
                <a:gd name="connsiteX35" fmla="*/ 835768 w 5288922"/>
                <a:gd name="connsiteY35" fmla="*/ 9000095 h 10754714"/>
                <a:gd name="connsiteX36" fmla="*/ 870938 w 5288922"/>
                <a:gd name="connsiteY36" fmla="*/ 8490141 h 10754714"/>
                <a:gd name="connsiteX37" fmla="*/ 810647 w 5288922"/>
                <a:gd name="connsiteY37" fmla="*/ 8128400 h 10754714"/>
                <a:gd name="connsiteX38" fmla="*/ 1282387 w 5288922"/>
                <a:gd name="connsiteY38" fmla="*/ 6406581 h 10754714"/>
                <a:gd name="connsiteX39" fmla="*/ 1375410 w 5288922"/>
                <a:gd name="connsiteY39" fmla="*/ 5523365 h 10754714"/>
                <a:gd name="connsiteX40" fmla="*/ 1402003 w 5288922"/>
                <a:gd name="connsiteY40" fmla="*/ 5025719 h 10754714"/>
                <a:gd name="connsiteX41" fmla="*/ 1438120 w 5288922"/>
                <a:gd name="connsiteY41" fmla="*/ 5097781 h 10754714"/>
                <a:gd name="connsiteX42" fmla="*/ 1515428 w 5288922"/>
                <a:gd name="connsiteY42" fmla="*/ 5550695 h 10754714"/>
                <a:gd name="connsiteX43" fmla="*/ 1633241 w 5288922"/>
                <a:gd name="connsiteY43" fmla="*/ 6216246 h 10754714"/>
                <a:gd name="connsiteX44" fmla="*/ 1501091 w 5288922"/>
                <a:gd name="connsiteY44" fmla="*/ 6648629 h 10754714"/>
                <a:gd name="connsiteX45" fmla="*/ 1130520 w 5288922"/>
                <a:gd name="connsiteY45" fmla="*/ 7682873 h 10754714"/>
                <a:gd name="connsiteX46" fmla="*/ 1006311 w 5288922"/>
                <a:gd name="connsiteY46" fmla="*/ 8704786 h 10754714"/>
                <a:gd name="connsiteX47" fmla="*/ 1169876 w 5288922"/>
                <a:gd name="connsiteY47" fmla="*/ 9773818 h 10754714"/>
                <a:gd name="connsiteX48" fmla="*/ 1328138 w 5288922"/>
                <a:gd name="connsiteY48" fmla="*/ 10512372 h 10754714"/>
                <a:gd name="connsiteX49" fmla="*/ 1398476 w 5288922"/>
                <a:gd name="connsiteY49" fmla="*/ 10723388 h 10754714"/>
                <a:gd name="connsiteX50" fmla="*/ 1486399 w 5288922"/>
                <a:gd name="connsiteY50" fmla="*/ 10723388 h 10754714"/>
                <a:gd name="connsiteX51" fmla="*/ 2256703 w 5288922"/>
                <a:gd name="connsiteY51" fmla="*/ 10748788 h 10754714"/>
                <a:gd name="connsiteX52" fmla="*/ 2646984 w 5288922"/>
                <a:gd name="connsiteY52" fmla="*/ 10731203 h 10754714"/>
                <a:gd name="connsiteX53" fmla="*/ 2664568 w 5288922"/>
                <a:gd name="connsiteY53" fmla="*/ 9914495 h 10754714"/>
                <a:gd name="connsiteX54" fmla="*/ 2646984 w 5288922"/>
                <a:gd name="connsiteY54" fmla="*/ 9351788 h 10754714"/>
                <a:gd name="connsiteX55" fmla="*/ 2618165 w 5288922"/>
                <a:gd name="connsiteY55" fmla="*/ 8936107 h 10754714"/>
                <a:gd name="connsiteX56" fmla="*/ 2787661 w 5288922"/>
                <a:gd name="connsiteY56" fmla="*/ 8947341 h 10754714"/>
                <a:gd name="connsiteX57" fmla="*/ 2857999 w 5288922"/>
                <a:gd name="connsiteY57" fmla="*/ 8964926 h 10754714"/>
                <a:gd name="connsiteX58" fmla="*/ 2840415 w 5288922"/>
                <a:gd name="connsiteY58" fmla="*/ 9175941 h 10754714"/>
                <a:gd name="connsiteX59" fmla="*/ 2805245 w 5288922"/>
                <a:gd name="connsiteY59" fmla="*/ 9685895 h 10754714"/>
                <a:gd name="connsiteX60" fmla="*/ 2822830 w 5288922"/>
                <a:gd name="connsiteY60" fmla="*/ 10740972 h 10754714"/>
                <a:gd name="connsiteX61" fmla="*/ 3065595 w 5288922"/>
                <a:gd name="connsiteY61" fmla="*/ 10742438 h 10754714"/>
                <a:gd name="connsiteX62" fmla="*/ 3807568 w 5288922"/>
                <a:gd name="connsiteY62" fmla="*/ 10740972 h 10754714"/>
                <a:gd name="connsiteX63" fmla="*/ 4128488 w 5288922"/>
                <a:gd name="connsiteY63" fmla="*/ 10724853 h 10754714"/>
                <a:gd name="connsiteX64" fmla="*/ 4171472 w 5288922"/>
                <a:gd name="connsiteY64" fmla="*/ 10651095 h 10754714"/>
                <a:gd name="connsiteX65" fmla="*/ 4222761 w 5288922"/>
                <a:gd name="connsiteY65" fmla="*/ 10276934 h 10754714"/>
                <a:gd name="connsiteX66" fmla="*/ 4425961 w 5288922"/>
                <a:gd name="connsiteY66" fmla="*/ 9082645 h 10754714"/>
                <a:gd name="connsiteX67" fmla="*/ 4478016 w 5288922"/>
                <a:gd name="connsiteY67" fmla="*/ 8647566 h 10754714"/>
                <a:gd name="connsiteX68" fmla="*/ 4469491 w 5288922"/>
                <a:gd name="connsiteY68" fmla="*/ 7988815 h 10754714"/>
                <a:gd name="connsiteX69" fmla="*/ 4356345 w 5288922"/>
                <a:gd name="connsiteY69" fmla="*/ 7278630 h 10754714"/>
                <a:gd name="connsiteX70" fmla="*/ 4060452 w 5288922"/>
                <a:gd name="connsiteY70" fmla="*/ 6620032 h 10754714"/>
                <a:gd name="connsiteX71" fmla="*/ 3884302 w 5288922"/>
                <a:gd name="connsiteY71" fmla="*/ 6197379 h 10754714"/>
                <a:gd name="connsiteX72" fmla="*/ 3930661 w 5288922"/>
                <a:gd name="connsiteY72" fmla="*/ 5799695 h 10754714"/>
                <a:gd name="connsiteX73" fmla="*/ 4000999 w 5288922"/>
                <a:gd name="connsiteY73" fmla="*/ 5307326 h 10754714"/>
                <a:gd name="connsiteX74" fmla="*/ 4018584 w 5288922"/>
                <a:gd name="connsiteY74" fmla="*/ 5025972 h 10754714"/>
                <a:gd name="connsiteX75" fmla="*/ 4042309 w 5288922"/>
                <a:gd name="connsiteY75" fmla="*/ 5274111 h 10754714"/>
                <a:gd name="connsiteX76" fmla="*/ 4074757 w 5288922"/>
                <a:gd name="connsiteY76" fmla="*/ 5969680 h 10754714"/>
                <a:gd name="connsiteX77" fmla="*/ 4087457 w 5288922"/>
                <a:gd name="connsiteY77" fmla="*/ 6297438 h 10754714"/>
                <a:gd name="connsiteX78" fmla="*/ 4229599 w 5288922"/>
                <a:gd name="connsiteY78" fmla="*/ 6889941 h 10754714"/>
                <a:gd name="connsiteX79" fmla="*/ 4387861 w 5288922"/>
                <a:gd name="connsiteY79" fmla="*/ 7452649 h 10754714"/>
                <a:gd name="connsiteX80" fmla="*/ 4725596 w 5288922"/>
                <a:gd name="connsiteY80" fmla="*/ 8224698 h 10754714"/>
                <a:gd name="connsiteX81" fmla="*/ 4645940 w 5288922"/>
                <a:gd name="connsiteY81" fmla="*/ 8527032 h 10754714"/>
                <a:gd name="connsiteX82" fmla="*/ 4578182 w 5288922"/>
                <a:gd name="connsiteY82" fmla="*/ 8711945 h 10754714"/>
                <a:gd name="connsiteX83" fmla="*/ 4570681 w 5288922"/>
                <a:gd name="connsiteY83" fmla="*/ 8835424 h 10754714"/>
                <a:gd name="connsiteX84" fmla="*/ 4593714 w 5288922"/>
                <a:gd name="connsiteY84" fmla="*/ 8999839 h 10754714"/>
                <a:gd name="connsiteX85" fmla="*/ 4583635 w 5288922"/>
                <a:gd name="connsiteY85" fmla="*/ 9161008 h 10754714"/>
                <a:gd name="connsiteX86" fmla="*/ 4568155 w 5288922"/>
                <a:gd name="connsiteY86" fmla="*/ 9258595 h 10754714"/>
                <a:gd name="connsiteX87" fmla="*/ 4623055 w 5288922"/>
                <a:gd name="connsiteY87" fmla="*/ 9296877 h 10754714"/>
                <a:gd name="connsiteX88" fmla="*/ 4678960 w 5288922"/>
                <a:gd name="connsiteY88" fmla="*/ 9254814 h 10754714"/>
                <a:gd name="connsiteX89" fmla="*/ 4729736 w 5288922"/>
                <a:gd name="connsiteY89" fmla="*/ 9156124 h 10754714"/>
                <a:gd name="connsiteX90" fmla="*/ 4740273 w 5288922"/>
                <a:gd name="connsiteY90" fmla="*/ 9009063 h 10754714"/>
                <a:gd name="connsiteX91" fmla="*/ 4780435 w 5288922"/>
                <a:gd name="connsiteY91" fmla="*/ 8881777 h 10754714"/>
                <a:gd name="connsiteX92" fmla="*/ 4876717 w 5288922"/>
                <a:gd name="connsiteY92" fmla="*/ 8803648 h 10754714"/>
                <a:gd name="connsiteX93" fmla="*/ 5029817 w 5288922"/>
                <a:gd name="connsiteY93" fmla="*/ 8944534 h 10754714"/>
                <a:gd name="connsiteX94" fmla="*/ 5037054 w 5288922"/>
                <a:gd name="connsiteY94" fmla="*/ 9142266 h 10754714"/>
                <a:gd name="connsiteX95" fmla="*/ 4957032 w 5288922"/>
                <a:gd name="connsiteY95" fmla="*/ 9309649 h 10754714"/>
                <a:gd name="connsiteX96" fmla="*/ 4868798 w 5288922"/>
                <a:gd name="connsiteY96" fmla="*/ 9458822 h 10754714"/>
                <a:gd name="connsiteX97" fmla="*/ 4797043 w 5288922"/>
                <a:gd name="connsiteY97" fmla="*/ 9577347 h 10754714"/>
                <a:gd name="connsiteX98" fmla="*/ 4911334 w 5288922"/>
                <a:gd name="connsiteY98" fmla="*/ 9586989 h 10754714"/>
                <a:gd name="connsiteX99" fmla="*/ 5007127 w 5288922"/>
                <a:gd name="connsiteY99" fmla="*/ 9510952 h 10754714"/>
                <a:gd name="connsiteX100" fmla="*/ 5134776 w 5288922"/>
                <a:gd name="connsiteY100" fmla="*/ 9384704 h 10754714"/>
                <a:gd name="connsiteX101" fmla="*/ 5267566 w 5288922"/>
                <a:gd name="connsiteY101" fmla="*/ 9172350 h 10754714"/>
                <a:gd name="connsiteX102" fmla="*/ 5288076 w 5288922"/>
                <a:gd name="connsiteY102" fmla="*/ 8971549 h 10754714"/>
                <a:gd name="connsiteX103" fmla="*/ 5261493 w 5288922"/>
                <a:gd name="connsiteY103" fmla="*/ 8787763 h 10754714"/>
                <a:gd name="connsiteX104" fmla="*/ 5132206 w 5288922"/>
                <a:gd name="connsiteY104" fmla="*/ 8405010 h 10754714"/>
                <a:gd name="connsiteX105" fmla="*/ 5028443 w 5288922"/>
                <a:gd name="connsiteY105" fmla="*/ 7442321 h 10754714"/>
                <a:gd name="connsiteX106" fmla="*/ 5013091 w 5288922"/>
                <a:gd name="connsiteY106" fmla="*/ 6839978 h 10754714"/>
                <a:gd name="connsiteX107" fmla="*/ 4941149 w 5288922"/>
                <a:gd name="connsiteY107" fmla="*/ 6291786 h 10754714"/>
                <a:gd name="connsiteX108" fmla="*/ 4817428 w 5288922"/>
                <a:gd name="connsiteY108" fmla="*/ 5707864 h 10754714"/>
                <a:gd name="connsiteX109" fmla="*/ 4776955 w 5288922"/>
                <a:gd name="connsiteY109" fmla="*/ 4447075 h 10754714"/>
                <a:gd name="connsiteX110" fmla="*/ 4794339 w 5288922"/>
                <a:gd name="connsiteY110" fmla="*/ 3700756 h 10754714"/>
                <a:gd name="connsiteX111" fmla="*/ 4557084 w 5288922"/>
                <a:gd name="connsiteY111" fmla="*/ 3250383 h 10754714"/>
                <a:gd name="connsiteX112" fmla="*/ 4307325 w 5288922"/>
                <a:gd name="connsiteY112" fmla="*/ 3044455 h 10754714"/>
                <a:gd name="connsiteX113" fmla="*/ 3986329 w 5288922"/>
                <a:gd name="connsiteY113" fmla="*/ 2912933 h 10754714"/>
                <a:gd name="connsiteX114" fmla="*/ 3710434 w 5288922"/>
                <a:gd name="connsiteY114" fmla="*/ 2746113 h 10754714"/>
                <a:gd name="connsiteX115" fmla="*/ 3332784 w 5288922"/>
                <a:gd name="connsiteY115" fmla="*/ 2528957 h 10754714"/>
                <a:gd name="connsiteX116" fmla="*/ 3240571 w 5288922"/>
                <a:gd name="connsiteY116" fmla="*/ 2231809 h 10754714"/>
                <a:gd name="connsiteX117" fmla="*/ 3248431 w 5288922"/>
                <a:gd name="connsiteY117" fmla="*/ 1958709 h 10754714"/>
                <a:gd name="connsiteX118" fmla="*/ 3395636 w 5288922"/>
                <a:gd name="connsiteY118" fmla="*/ 1962420 h 10754714"/>
                <a:gd name="connsiteX119" fmla="*/ 3616417 w 5288922"/>
                <a:gd name="connsiteY119" fmla="*/ 2007437 h 10754714"/>
                <a:gd name="connsiteX120" fmla="*/ 3688639 w 5288922"/>
                <a:gd name="connsiteY120" fmla="*/ 1815438 h 10754714"/>
                <a:gd name="connsiteX121" fmla="*/ 3740365 w 5288922"/>
                <a:gd name="connsiteY121" fmla="*/ 1750548 h 10754714"/>
                <a:gd name="connsiteX122" fmla="*/ 3793789 w 5288922"/>
                <a:gd name="connsiteY122" fmla="*/ 1690329 h 10754714"/>
                <a:gd name="connsiteX123" fmla="*/ 3747009 w 5288922"/>
                <a:gd name="connsiteY123" fmla="*/ 1631133 h 10754714"/>
                <a:gd name="connsiteX124" fmla="*/ 3673943 w 5288922"/>
                <a:gd name="connsiteY124" fmla="*/ 1619405 h 10754714"/>
                <a:gd name="connsiteX125" fmla="*/ 3785937 w 5288922"/>
                <a:gd name="connsiteY125" fmla="*/ 1610647 h 10754714"/>
                <a:gd name="connsiteX126" fmla="*/ 3826354 w 5288922"/>
                <a:gd name="connsiteY126" fmla="*/ 1565149 h 10754714"/>
                <a:gd name="connsiteX127" fmla="*/ 3811579 w 5288922"/>
                <a:gd name="connsiteY127" fmla="*/ 1494543 h 10754714"/>
                <a:gd name="connsiteX128" fmla="*/ 3808150 w 5288922"/>
                <a:gd name="connsiteY128" fmla="*/ 1378545 h 10754714"/>
                <a:gd name="connsiteX129" fmla="*/ 3911166 w 5288922"/>
                <a:gd name="connsiteY129" fmla="*/ 1363631 h 10754714"/>
                <a:gd name="connsiteX130" fmla="*/ 3983909 w 5288922"/>
                <a:gd name="connsiteY130" fmla="*/ 1325671 h 10754714"/>
                <a:gd name="connsiteX131" fmla="*/ 4020139 w 5288922"/>
                <a:gd name="connsiteY131" fmla="*/ 1250378 h 10754714"/>
                <a:gd name="connsiteX132" fmla="*/ 3949351 w 5288922"/>
                <a:gd name="connsiteY132" fmla="*/ 1169402 h 10754714"/>
                <a:gd name="connsiteX133" fmla="*/ 3879299 w 5288922"/>
                <a:gd name="connsiteY133" fmla="*/ 1072201 h 10754714"/>
                <a:gd name="connsiteX134" fmla="*/ 3805989 w 5288922"/>
                <a:gd name="connsiteY134" fmla="*/ 916919 h 10754714"/>
                <a:gd name="connsiteX135" fmla="*/ 3843697 w 5288922"/>
                <a:gd name="connsiteY135" fmla="*/ 753285 h 10754714"/>
                <a:gd name="connsiteX136" fmla="*/ 3848121 w 5288922"/>
                <a:gd name="connsiteY136" fmla="*/ 414462 h 10754714"/>
                <a:gd name="connsiteX137" fmla="*/ 3538485 w 5288922"/>
                <a:gd name="connsiteY137" fmla="*/ 125796 h 10754714"/>
                <a:gd name="connsiteX138" fmla="*/ 3039155 w 5288922"/>
                <a:gd name="connsiteY138" fmla="*/ 9659 h 10754714"/>
                <a:gd name="connsiteX139" fmla="*/ 2435857 w 5288922"/>
                <a:gd name="connsiteY139" fmla="*/ 37014 h 10754714"/>
                <a:gd name="connsiteX140" fmla="*/ 2084276 w 5288922"/>
                <a:gd name="connsiteY140" fmla="*/ 278126 h 10754714"/>
                <a:gd name="connsiteX141" fmla="*/ 1947262 w 5288922"/>
                <a:gd name="connsiteY141" fmla="*/ 602343 h 10754714"/>
                <a:gd name="connsiteX142" fmla="*/ 1936639 w 5288922"/>
                <a:gd name="connsiteY142" fmla="*/ 1121429 h 10754714"/>
                <a:gd name="connsiteX143" fmla="*/ 2160735 w 5288922"/>
                <a:gd name="connsiteY143" fmla="*/ 1530531 h 10754714"/>
                <a:gd name="connsiteX144" fmla="*/ 2369236 w 5288922"/>
                <a:gd name="connsiteY144" fmla="*/ 1763495 h 10754714"/>
                <a:gd name="connsiteX145" fmla="*/ 2390545 w 5288922"/>
                <a:gd name="connsiteY145" fmla="*/ 2078352 h 10754714"/>
                <a:gd name="connsiteX146" fmla="*/ 2312876 w 5288922"/>
                <a:gd name="connsiteY146" fmla="*/ 2423449 h 10754714"/>
                <a:gd name="connsiteX147" fmla="*/ 1870190 w 5288922"/>
                <a:gd name="connsiteY147" fmla="*/ 2723226 h 10754714"/>
                <a:gd name="connsiteX148" fmla="*/ 1447322 w 5288922"/>
                <a:gd name="connsiteY148" fmla="*/ 2931170 h 10754714"/>
                <a:gd name="connsiteX0" fmla="*/ 1572528 w 5414128"/>
                <a:gd name="connsiteY0" fmla="*/ 2931170 h 10754714"/>
                <a:gd name="connsiteX1" fmla="*/ 954403 w 5414128"/>
                <a:gd name="connsiteY1" fmla="*/ 3258731 h 10754714"/>
                <a:gd name="connsiteX2" fmla="*/ 765310 w 5414128"/>
                <a:gd name="connsiteY2" fmla="*/ 4073332 h 10754714"/>
                <a:gd name="connsiteX3" fmla="*/ 787222 w 5414128"/>
                <a:gd name="connsiteY3" fmla="*/ 5051233 h 10754714"/>
                <a:gd name="connsiteX4" fmla="*/ 738794 w 5414128"/>
                <a:gd name="connsiteY4" fmla="*/ 5637805 h 10754714"/>
                <a:gd name="connsiteX5" fmla="*/ 578509 w 5414128"/>
                <a:gd name="connsiteY5" fmla="*/ 6479982 h 10754714"/>
                <a:gd name="connsiteX6" fmla="*/ 529035 w 5414128"/>
                <a:gd name="connsiteY6" fmla="*/ 7343234 h 10754714"/>
                <a:gd name="connsiteX7" fmla="*/ 516893 w 5414128"/>
                <a:gd name="connsiteY7" fmla="*/ 7974605 h 10754714"/>
                <a:gd name="connsiteX8" fmla="*/ 484794 w 5414128"/>
                <a:gd name="connsiteY8" fmla="*/ 8241724 h 10754714"/>
                <a:gd name="connsiteX9" fmla="*/ 399324 w 5414128"/>
                <a:gd name="connsiteY9" fmla="*/ 8458066 h 10754714"/>
                <a:gd name="connsiteX10" fmla="*/ 194621 w 5414128"/>
                <a:gd name="connsiteY10" fmla="*/ 8609274 h 10754714"/>
                <a:gd name="connsiteX11" fmla="*/ 125947 w 5414128"/>
                <a:gd name="connsiteY11" fmla="*/ 8706385 h 10754714"/>
                <a:gd name="connsiteX12" fmla="*/ 13912 w 5414128"/>
                <a:gd name="connsiteY12" fmla="*/ 8948275 h 10754714"/>
                <a:gd name="connsiteX13" fmla="*/ 486190 w 5414128"/>
                <a:gd name="connsiteY13" fmla="*/ 9422126 h 10754714"/>
                <a:gd name="connsiteX14" fmla="*/ 433436 w 5414128"/>
                <a:gd name="connsiteY14" fmla="*/ 9685895 h 10754714"/>
                <a:gd name="connsiteX15" fmla="*/ 468605 w 5414128"/>
                <a:gd name="connsiteY15" fmla="*/ 9808988 h 10754714"/>
                <a:gd name="connsiteX16" fmla="*/ 503774 w 5414128"/>
                <a:gd name="connsiteY16" fmla="*/ 9967249 h 10754714"/>
                <a:gd name="connsiteX17" fmla="*/ 662036 w 5414128"/>
                <a:gd name="connsiteY17" fmla="*/ 10213434 h 10754714"/>
                <a:gd name="connsiteX18" fmla="*/ 855467 w 5414128"/>
                <a:gd name="connsiteY18" fmla="*/ 10389280 h 10754714"/>
                <a:gd name="connsiteX19" fmla="*/ 960974 w 5414128"/>
                <a:gd name="connsiteY19" fmla="*/ 10406864 h 10754714"/>
                <a:gd name="connsiteX20" fmla="*/ 996144 w 5414128"/>
                <a:gd name="connsiteY20" fmla="*/ 10389280 h 10754714"/>
                <a:gd name="connsiteX21" fmla="*/ 943390 w 5414128"/>
                <a:gd name="connsiteY21" fmla="*/ 10266188 h 10754714"/>
                <a:gd name="connsiteX22" fmla="*/ 890636 w 5414128"/>
                <a:gd name="connsiteY22" fmla="*/ 10195849 h 10754714"/>
                <a:gd name="connsiteX23" fmla="*/ 802713 w 5414128"/>
                <a:gd name="connsiteY23" fmla="*/ 10072757 h 10754714"/>
                <a:gd name="connsiteX24" fmla="*/ 785128 w 5414128"/>
                <a:gd name="connsiteY24" fmla="*/ 9756234 h 10754714"/>
                <a:gd name="connsiteX25" fmla="*/ 855467 w 5414128"/>
                <a:gd name="connsiteY25" fmla="*/ 9562803 h 10754714"/>
                <a:gd name="connsiteX26" fmla="*/ 855467 w 5414128"/>
                <a:gd name="connsiteY26" fmla="*/ 9527634 h 10754714"/>
                <a:gd name="connsiteX27" fmla="*/ 960974 w 5414128"/>
                <a:gd name="connsiteY27" fmla="*/ 9685895 h 10754714"/>
                <a:gd name="connsiteX28" fmla="*/ 943390 w 5414128"/>
                <a:gd name="connsiteY28" fmla="*/ 9844157 h 10754714"/>
                <a:gd name="connsiteX29" fmla="*/ 925805 w 5414128"/>
                <a:gd name="connsiteY29" fmla="*/ 10002418 h 10754714"/>
                <a:gd name="connsiteX30" fmla="*/ 925805 w 5414128"/>
                <a:gd name="connsiteY30" fmla="*/ 10072757 h 10754714"/>
                <a:gd name="connsiteX31" fmla="*/ 996144 w 5414128"/>
                <a:gd name="connsiteY31" fmla="*/ 10090341 h 10754714"/>
                <a:gd name="connsiteX32" fmla="*/ 1048897 w 5414128"/>
                <a:gd name="connsiteY32" fmla="*/ 9844157 h 10754714"/>
                <a:gd name="connsiteX33" fmla="*/ 1048897 w 5414128"/>
                <a:gd name="connsiteY33" fmla="*/ 9580388 h 10754714"/>
                <a:gd name="connsiteX34" fmla="*/ 996144 w 5414128"/>
                <a:gd name="connsiteY34" fmla="*/ 9228695 h 10754714"/>
                <a:gd name="connsiteX35" fmla="*/ 960974 w 5414128"/>
                <a:gd name="connsiteY35" fmla="*/ 9000095 h 10754714"/>
                <a:gd name="connsiteX36" fmla="*/ 996144 w 5414128"/>
                <a:gd name="connsiteY36" fmla="*/ 8490141 h 10754714"/>
                <a:gd name="connsiteX37" fmla="*/ 935853 w 5414128"/>
                <a:gd name="connsiteY37" fmla="*/ 8128400 h 10754714"/>
                <a:gd name="connsiteX38" fmla="*/ 1407593 w 5414128"/>
                <a:gd name="connsiteY38" fmla="*/ 6406581 h 10754714"/>
                <a:gd name="connsiteX39" fmla="*/ 1500616 w 5414128"/>
                <a:gd name="connsiteY39" fmla="*/ 5523365 h 10754714"/>
                <a:gd name="connsiteX40" fmla="*/ 1527209 w 5414128"/>
                <a:gd name="connsiteY40" fmla="*/ 5025719 h 10754714"/>
                <a:gd name="connsiteX41" fmla="*/ 1563326 w 5414128"/>
                <a:gd name="connsiteY41" fmla="*/ 5097781 h 10754714"/>
                <a:gd name="connsiteX42" fmla="*/ 1640634 w 5414128"/>
                <a:gd name="connsiteY42" fmla="*/ 5550695 h 10754714"/>
                <a:gd name="connsiteX43" fmla="*/ 1758447 w 5414128"/>
                <a:gd name="connsiteY43" fmla="*/ 6216246 h 10754714"/>
                <a:gd name="connsiteX44" fmla="*/ 1626297 w 5414128"/>
                <a:gd name="connsiteY44" fmla="*/ 6648629 h 10754714"/>
                <a:gd name="connsiteX45" fmla="*/ 1255726 w 5414128"/>
                <a:gd name="connsiteY45" fmla="*/ 7682873 h 10754714"/>
                <a:gd name="connsiteX46" fmla="*/ 1131517 w 5414128"/>
                <a:gd name="connsiteY46" fmla="*/ 8704786 h 10754714"/>
                <a:gd name="connsiteX47" fmla="*/ 1295082 w 5414128"/>
                <a:gd name="connsiteY47" fmla="*/ 9773818 h 10754714"/>
                <a:gd name="connsiteX48" fmla="*/ 1453344 w 5414128"/>
                <a:gd name="connsiteY48" fmla="*/ 10512372 h 10754714"/>
                <a:gd name="connsiteX49" fmla="*/ 1523682 w 5414128"/>
                <a:gd name="connsiteY49" fmla="*/ 10723388 h 10754714"/>
                <a:gd name="connsiteX50" fmla="*/ 1611605 w 5414128"/>
                <a:gd name="connsiteY50" fmla="*/ 10723388 h 10754714"/>
                <a:gd name="connsiteX51" fmla="*/ 2381909 w 5414128"/>
                <a:gd name="connsiteY51" fmla="*/ 10748788 h 10754714"/>
                <a:gd name="connsiteX52" fmla="*/ 2772190 w 5414128"/>
                <a:gd name="connsiteY52" fmla="*/ 10731203 h 10754714"/>
                <a:gd name="connsiteX53" fmla="*/ 2789774 w 5414128"/>
                <a:gd name="connsiteY53" fmla="*/ 9914495 h 10754714"/>
                <a:gd name="connsiteX54" fmla="*/ 2772190 w 5414128"/>
                <a:gd name="connsiteY54" fmla="*/ 9351788 h 10754714"/>
                <a:gd name="connsiteX55" fmla="*/ 2743371 w 5414128"/>
                <a:gd name="connsiteY55" fmla="*/ 8936107 h 10754714"/>
                <a:gd name="connsiteX56" fmla="*/ 2912867 w 5414128"/>
                <a:gd name="connsiteY56" fmla="*/ 8947341 h 10754714"/>
                <a:gd name="connsiteX57" fmla="*/ 2983205 w 5414128"/>
                <a:gd name="connsiteY57" fmla="*/ 8964926 h 10754714"/>
                <a:gd name="connsiteX58" fmla="*/ 2965621 w 5414128"/>
                <a:gd name="connsiteY58" fmla="*/ 9175941 h 10754714"/>
                <a:gd name="connsiteX59" fmla="*/ 2930451 w 5414128"/>
                <a:gd name="connsiteY59" fmla="*/ 9685895 h 10754714"/>
                <a:gd name="connsiteX60" fmla="*/ 2948036 w 5414128"/>
                <a:gd name="connsiteY60" fmla="*/ 10740972 h 10754714"/>
                <a:gd name="connsiteX61" fmla="*/ 3190801 w 5414128"/>
                <a:gd name="connsiteY61" fmla="*/ 10742438 h 10754714"/>
                <a:gd name="connsiteX62" fmla="*/ 3932774 w 5414128"/>
                <a:gd name="connsiteY62" fmla="*/ 10740972 h 10754714"/>
                <a:gd name="connsiteX63" fmla="*/ 4253694 w 5414128"/>
                <a:gd name="connsiteY63" fmla="*/ 10724853 h 10754714"/>
                <a:gd name="connsiteX64" fmla="*/ 4296678 w 5414128"/>
                <a:gd name="connsiteY64" fmla="*/ 10651095 h 10754714"/>
                <a:gd name="connsiteX65" fmla="*/ 4347967 w 5414128"/>
                <a:gd name="connsiteY65" fmla="*/ 10276934 h 10754714"/>
                <a:gd name="connsiteX66" fmla="*/ 4551167 w 5414128"/>
                <a:gd name="connsiteY66" fmla="*/ 9082645 h 10754714"/>
                <a:gd name="connsiteX67" fmla="*/ 4603222 w 5414128"/>
                <a:gd name="connsiteY67" fmla="*/ 8647566 h 10754714"/>
                <a:gd name="connsiteX68" fmla="*/ 4594697 w 5414128"/>
                <a:gd name="connsiteY68" fmla="*/ 7988815 h 10754714"/>
                <a:gd name="connsiteX69" fmla="*/ 4481551 w 5414128"/>
                <a:gd name="connsiteY69" fmla="*/ 7278630 h 10754714"/>
                <a:gd name="connsiteX70" fmla="*/ 4185658 w 5414128"/>
                <a:gd name="connsiteY70" fmla="*/ 6620032 h 10754714"/>
                <a:gd name="connsiteX71" fmla="*/ 4009508 w 5414128"/>
                <a:gd name="connsiteY71" fmla="*/ 6197379 h 10754714"/>
                <a:gd name="connsiteX72" fmla="*/ 4055867 w 5414128"/>
                <a:gd name="connsiteY72" fmla="*/ 5799695 h 10754714"/>
                <a:gd name="connsiteX73" fmla="*/ 4126205 w 5414128"/>
                <a:gd name="connsiteY73" fmla="*/ 5307326 h 10754714"/>
                <a:gd name="connsiteX74" fmla="*/ 4143790 w 5414128"/>
                <a:gd name="connsiteY74" fmla="*/ 5025972 h 10754714"/>
                <a:gd name="connsiteX75" fmla="*/ 4167515 w 5414128"/>
                <a:gd name="connsiteY75" fmla="*/ 5274111 h 10754714"/>
                <a:gd name="connsiteX76" fmla="*/ 4199963 w 5414128"/>
                <a:gd name="connsiteY76" fmla="*/ 5969680 h 10754714"/>
                <a:gd name="connsiteX77" fmla="*/ 4212663 w 5414128"/>
                <a:gd name="connsiteY77" fmla="*/ 6297438 h 10754714"/>
                <a:gd name="connsiteX78" fmla="*/ 4354805 w 5414128"/>
                <a:gd name="connsiteY78" fmla="*/ 6889941 h 10754714"/>
                <a:gd name="connsiteX79" fmla="*/ 4513067 w 5414128"/>
                <a:gd name="connsiteY79" fmla="*/ 7452649 h 10754714"/>
                <a:gd name="connsiteX80" fmla="*/ 4850802 w 5414128"/>
                <a:gd name="connsiteY80" fmla="*/ 8224698 h 10754714"/>
                <a:gd name="connsiteX81" fmla="*/ 4771146 w 5414128"/>
                <a:gd name="connsiteY81" fmla="*/ 8527032 h 10754714"/>
                <a:gd name="connsiteX82" fmla="*/ 4703388 w 5414128"/>
                <a:gd name="connsiteY82" fmla="*/ 8711945 h 10754714"/>
                <a:gd name="connsiteX83" fmla="*/ 4695887 w 5414128"/>
                <a:gd name="connsiteY83" fmla="*/ 8835424 h 10754714"/>
                <a:gd name="connsiteX84" fmla="*/ 4718920 w 5414128"/>
                <a:gd name="connsiteY84" fmla="*/ 8999839 h 10754714"/>
                <a:gd name="connsiteX85" fmla="*/ 4708841 w 5414128"/>
                <a:gd name="connsiteY85" fmla="*/ 9161008 h 10754714"/>
                <a:gd name="connsiteX86" fmla="*/ 4693361 w 5414128"/>
                <a:gd name="connsiteY86" fmla="*/ 9258595 h 10754714"/>
                <a:gd name="connsiteX87" fmla="*/ 4748261 w 5414128"/>
                <a:gd name="connsiteY87" fmla="*/ 9296877 h 10754714"/>
                <a:gd name="connsiteX88" fmla="*/ 4804166 w 5414128"/>
                <a:gd name="connsiteY88" fmla="*/ 9254814 h 10754714"/>
                <a:gd name="connsiteX89" fmla="*/ 4854942 w 5414128"/>
                <a:gd name="connsiteY89" fmla="*/ 9156124 h 10754714"/>
                <a:gd name="connsiteX90" fmla="*/ 4865479 w 5414128"/>
                <a:gd name="connsiteY90" fmla="*/ 9009063 h 10754714"/>
                <a:gd name="connsiteX91" fmla="*/ 4905641 w 5414128"/>
                <a:gd name="connsiteY91" fmla="*/ 8881777 h 10754714"/>
                <a:gd name="connsiteX92" fmla="*/ 5001923 w 5414128"/>
                <a:gd name="connsiteY92" fmla="*/ 8803648 h 10754714"/>
                <a:gd name="connsiteX93" fmla="*/ 5155023 w 5414128"/>
                <a:gd name="connsiteY93" fmla="*/ 8944534 h 10754714"/>
                <a:gd name="connsiteX94" fmla="*/ 5162260 w 5414128"/>
                <a:gd name="connsiteY94" fmla="*/ 9142266 h 10754714"/>
                <a:gd name="connsiteX95" fmla="*/ 5082238 w 5414128"/>
                <a:gd name="connsiteY95" fmla="*/ 9309649 h 10754714"/>
                <a:gd name="connsiteX96" fmla="*/ 4994004 w 5414128"/>
                <a:gd name="connsiteY96" fmla="*/ 9458822 h 10754714"/>
                <a:gd name="connsiteX97" fmla="*/ 4922249 w 5414128"/>
                <a:gd name="connsiteY97" fmla="*/ 9577347 h 10754714"/>
                <a:gd name="connsiteX98" fmla="*/ 5036540 w 5414128"/>
                <a:gd name="connsiteY98" fmla="*/ 9586989 h 10754714"/>
                <a:gd name="connsiteX99" fmla="*/ 5132333 w 5414128"/>
                <a:gd name="connsiteY99" fmla="*/ 9510952 h 10754714"/>
                <a:gd name="connsiteX100" fmla="*/ 5259982 w 5414128"/>
                <a:gd name="connsiteY100" fmla="*/ 9384704 h 10754714"/>
                <a:gd name="connsiteX101" fmla="*/ 5392772 w 5414128"/>
                <a:gd name="connsiteY101" fmla="*/ 9172350 h 10754714"/>
                <a:gd name="connsiteX102" fmla="*/ 5413282 w 5414128"/>
                <a:gd name="connsiteY102" fmla="*/ 8971549 h 10754714"/>
                <a:gd name="connsiteX103" fmla="*/ 5386699 w 5414128"/>
                <a:gd name="connsiteY103" fmla="*/ 8787763 h 10754714"/>
                <a:gd name="connsiteX104" fmla="*/ 5257412 w 5414128"/>
                <a:gd name="connsiteY104" fmla="*/ 8405010 h 10754714"/>
                <a:gd name="connsiteX105" fmla="*/ 5153649 w 5414128"/>
                <a:gd name="connsiteY105" fmla="*/ 7442321 h 10754714"/>
                <a:gd name="connsiteX106" fmla="*/ 5138297 w 5414128"/>
                <a:gd name="connsiteY106" fmla="*/ 6839978 h 10754714"/>
                <a:gd name="connsiteX107" fmla="*/ 5066355 w 5414128"/>
                <a:gd name="connsiteY107" fmla="*/ 6291786 h 10754714"/>
                <a:gd name="connsiteX108" fmla="*/ 4942634 w 5414128"/>
                <a:gd name="connsiteY108" fmla="*/ 5707864 h 10754714"/>
                <a:gd name="connsiteX109" fmla="*/ 4902161 w 5414128"/>
                <a:gd name="connsiteY109" fmla="*/ 4447075 h 10754714"/>
                <a:gd name="connsiteX110" fmla="*/ 4919545 w 5414128"/>
                <a:gd name="connsiteY110" fmla="*/ 3700756 h 10754714"/>
                <a:gd name="connsiteX111" fmla="*/ 4682290 w 5414128"/>
                <a:gd name="connsiteY111" fmla="*/ 3250383 h 10754714"/>
                <a:gd name="connsiteX112" fmla="*/ 4432531 w 5414128"/>
                <a:gd name="connsiteY112" fmla="*/ 3044455 h 10754714"/>
                <a:gd name="connsiteX113" fmla="*/ 4111535 w 5414128"/>
                <a:gd name="connsiteY113" fmla="*/ 2912933 h 10754714"/>
                <a:gd name="connsiteX114" fmla="*/ 3835640 w 5414128"/>
                <a:gd name="connsiteY114" fmla="*/ 2746113 h 10754714"/>
                <a:gd name="connsiteX115" fmla="*/ 3457990 w 5414128"/>
                <a:gd name="connsiteY115" fmla="*/ 2528957 h 10754714"/>
                <a:gd name="connsiteX116" fmla="*/ 3365777 w 5414128"/>
                <a:gd name="connsiteY116" fmla="*/ 2231809 h 10754714"/>
                <a:gd name="connsiteX117" fmla="*/ 3373637 w 5414128"/>
                <a:gd name="connsiteY117" fmla="*/ 1958709 h 10754714"/>
                <a:gd name="connsiteX118" fmla="*/ 3520842 w 5414128"/>
                <a:gd name="connsiteY118" fmla="*/ 1962420 h 10754714"/>
                <a:gd name="connsiteX119" fmla="*/ 3741623 w 5414128"/>
                <a:gd name="connsiteY119" fmla="*/ 2007437 h 10754714"/>
                <a:gd name="connsiteX120" fmla="*/ 3813845 w 5414128"/>
                <a:gd name="connsiteY120" fmla="*/ 1815438 h 10754714"/>
                <a:gd name="connsiteX121" fmla="*/ 3865571 w 5414128"/>
                <a:gd name="connsiteY121" fmla="*/ 1750548 h 10754714"/>
                <a:gd name="connsiteX122" fmla="*/ 3918995 w 5414128"/>
                <a:gd name="connsiteY122" fmla="*/ 1690329 h 10754714"/>
                <a:gd name="connsiteX123" fmla="*/ 3872215 w 5414128"/>
                <a:gd name="connsiteY123" fmla="*/ 1631133 h 10754714"/>
                <a:gd name="connsiteX124" fmla="*/ 3799149 w 5414128"/>
                <a:gd name="connsiteY124" fmla="*/ 1619405 h 10754714"/>
                <a:gd name="connsiteX125" fmla="*/ 3911143 w 5414128"/>
                <a:gd name="connsiteY125" fmla="*/ 1610647 h 10754714"/>
                <a:gd name="connsiteX126" fmla="*/ 3951560 w 5414128"/>
                <a:gd name="connsiteY126" fmla="*/ 1565149 h 10754714"/>
                <a:gd name="connsiteX127" fmla="*/ 3936785 w 5414128"/>
                <a:gd name="connsiteY127" fmla="*/ 1494543 h 10754714"/>
                <a:gd name="connsiteX128" fmla="*/ 3933356 w 5414128"/>
                <a:gd name="connsiteY128" fmla="*/ 1378545 h 10754714"/>
                <a:gd name="connsiteX129" fmla="*/ 4036372 w 5414128"/>
                <a:gd name="connsiteY129" fmla="*/ 1363631 h 10754714"/>
                <a:gd name="connsiteX130" fmla="*/ 4109115 w 5414128"/>
                <a:gd name="connsiteY130" fmla="*/ 1325671 h 10754714"/>
                <a:gd name="connsiteX131" fmla="*/ 4145345 w 5414128"/>
                <a:gd name="connsiteY131" fmla="*/ 1250378 h 10754714"/>
                <a:gd name="connsiteX132" fmla="*/ 4074557 w 5414128"/>
                <a:gd name="connsiteY132" fmla="*/ 1169402 h 10754714"/>
                <a:gd name="connsiteX133" fmla="*/ 4004505 w 5414128"/>
                <a:gd name="connsiteY133" fmla="*/ 1072201 h 10754714"/>
                <a:gd name="connsiteX134" fmla="*/ 3931195 w 5414128"/>
                <a:gd name="connsiteY134" fmla="*/ 916919 h 10754714"/>
                <a:gd name="connsiteX135" fmla="*/ 3968903 w 5414128"/>
                <a:gd name="connsiteY135" fmla="*/ 753285 h 10754714"/>
                <a:gd name="connsiteX136" fmla="*/ 3973327 w 5414128"/>
                <a:gd name="connsiteY136" fmla="*/ 414462 h 10754714"/>
                <a:gd name="connsiteX137" fmla="*/ 3663691 w 5414128"/>
                <a:gd name="connsiteY137" fmla="*/ 125796 h 10754714"/>
                <a:gd name="connsiteX138" fmla="*/ 3164361 w 5414128"/>
                <a:gd name="connsiteY138" fmla="*/ 9659 h 10754714"/>
                <a:gd name="connsiteX139" fmla="*/ 2561063 w 5414128"/>
                <a:gd name="connsiteY139" fmla="*/ 37014 h 10754714"/>
                <a:gd name="connsiteX140" fmla="*/ 2209482 w 5414128"/>
                <a:gd name="connsiteY140" fmla="*/ 278126 h 10754714"/>
                <a:gd name="connsiteX141" fmla="*/ 2072468 w 5414128"/>
                <a:gd name="connsiteY141" fmla="*/ 602343 h 10754714"/>
                <a:gd name="connsiteX142" fmla="*/ 2061845 w 5414128"/>
                <a:gd name="connsiteY142" fmla="*/ 1121429 h 10754714"/>
                <a:gd name="connsiteX143" fmla="*/ 2285941 w 5414128"/>
                <a:gd name="connsiteY143" fmla="*/ 1530531 h 10754714"/>
                <a:gd name="connsiteX144" fmla="*/ 2494442 w 5414128"/>
                <a:gd name="connsiteY144" fmla="*/ 1763495 h 10754714"/>
                <a:gd name="connsiteX145" fmla="*/ 2515751 w 5414128"/>
                <a:gd name="connsiteY145" fmla="*/ 2078352 h 10754714"/>
                <a:gd name="connsiteX146" fmla="*/ 2438082 w 5414128"/>
                <a:gd name="connsiteY146" fmla="*/ 2423449 h 10754714"/>
                <a:gd name="connsiteX147" fmla="*/ 1995396 w 5414128"/>
                <a:gd name="connsiteY147" fmla="*/ 2723226 h 10754714"/>
                <a:gd name="connsiteX148" fmla="*/ 1572528 w 5414128"/>
                <a:gd name="connsiteY148" fmla="*/ 2931170 h 10754714"/>
                <a:gd name="connsiteX0" fmla="*/ 1600766 w 5442366"/>
                <a:gd name="connsiteY0" fmla="*/ 2931170 h 10754714"/>
                <a:gd name="connsiteX1" fmla="*/ 982641 w 5442366"/>
                <a:gd name="connsiteY1" fmla="*/ 3258731 h 10754714"/>
                <a:gd name="connsiteX2" fmla="*/ 793548 w 5442366"/>
                <a:gd name="connsiteY2" fmla="*/ 4073332 h 10754714"/>
                <a:gd name="connsiteX3" fmla="*/ 815460 w 5442366"/>
                <a:gd name="connsiteY3" fmla="*/ 5051233 h 10754714"/>
                <a:gd name="connsiteX4" fmla="*/ 767032 w 5442366"/>
                <a:gd name="connsiteY4" fmla="*/ 5637805 h 10754714"/>
                <a:gd name="connsiteX5" fmla="*/ 606747 w 5442366"/>
                <a:gd name="connsiteY5" fmla="*/ 6479982 h 10754714"/>
                <a:gd name="connsiteX6" fmla="*/ 557273 w 5442366"/>
                <a:gd name="connsiteY6" fmla="*/ 7343234 h 10754714"/>
                <a:gd name="connsiteX7" fmla="*/ 545131 w 5442366"/>
                <a:gd name="connsiteY7" fmla="*/ 7974605 h 10754714"/>
                <a:gd name="connsiteX8" fmla="*/ 513032 w 5442366"/>
                <a:gd name="connsiteY8" fmla="*/ 8241724 h 10754714"/>
                <a:gd name="connsiteX9" fmla="*/ 427562 w 5442366"/>
                <a:gd name="connsiteY9" fmla="*/ 8458066 h 10754714"/>
                <a:gd name="connsiteX10" fmla="*/ 222859 w 5442366"/>
                <a:gd name="connsiteY10" fmla="*/ 8609274 h 10754714"/>
                <a:gd name="connsiteX11" fmla="*/ 154185 w 5442366"/>
                <a:gd name="connsiteY11" fmla="*/ 8706385 h 10754714"/>
                <a:gd name="connsiteX12" fmla="*/ 42150 w 5442366"/>
                <a:gd name="connsiteY12" fmla="*/ 8948275 h 10754714"/>
                <a:gd name="connsiteX13" fmla="*/ 33352 w 5442366"/>
                <a:gd name="connsiteY13" fmla="*/ 9040160 h 10754714"/>
                <a:gd name="connsiteX14" fmla="*/ 461674 w 5442366"/>
                <a:gd name="connsiteY14" fmla="*/ 9685895 h 10754714"/>
                <a:gd name="connsiteX15" fmla="*/ 496843 w 5442366"/>
                <a:gd name="connsiteY15" fmla="*/ 9808988 h 10754714"/>
                <a:gd name="connsiteX16" fmla="*/ 532012 w 5442366"/>
                <a:gd name="connsiteY16" fmla="*/ 9967249 h 10754714"/>
                <a:gd name="connsiteX17" fmla="*/ 690274 w 5442366"/>
                <a:gd name="connsiteY17" fmla="*/ 10213434 h 10754714"/>
                <a:gd name="connsiteX18" fmla="*/ 883705 w 5442366"/>
                <a:gd name="connsiteY18" fmla="*/ 10389280 h 10754714"/>
                <a:gd name="connsiteX19" fmla="*/ 989212 w 5442366"/>
                <a:gd name="connsiteY19" fmla="*/ 10406864 h 10754714"/>
                <a:gd name="connsiteX20" fmla="*/ 1024382 w 5442366"/>
                <a:gd name="connsiteY20" fmla="*/ 10389280 h 10754714"/>
                <a:gd name="connsiteX21" fmla="*/ 971628 w 5442366"/>
                <a:gd name="connsiteY21" fmla="*/ 10266188 h 10754714"/>
                <a:gd name="connsiteX22" fmla="*/ 918874 w 5442366"/>
                <a:gd name="connsiteY22" fmla="*/ 10195849 h 10754714"/>
                <a:gd name="connsiteX23" fmla="*/ 830951 w 5442366"/>
                <a:gd name="connsiteY23" fmla="*/ 10072757 h 10754714"/>
                <a:gd name="connsiteX24" fmla="*/ 813366 w 5442366"/>
                <a:gd name="connsiteY24" fmla="*/ 9756234 h 10754714"/>
                <a:gd name="connsiteX25" fmla="*/ 883705 w 5442366"/>
                <a:gd name="connsiteY25" fmla="*/ 9562803 h 10754714"/>
                <a:gd name="connsiteX26" fmla="*/ 883705 w 5442366"/>
                <a:gd name="connsiteY26" fmla="*/ 9527634 h 10754714"/>
                <a:gd name="connsiteX27" fmla="*/ 989212 w 5442366"/>
                <a:gd name="connsiteY27" fmla="*/ 9685895 h 10754714"/>
                <a:gd name="connsiteX28" fmla="*/ 971628 w 5442366"/>
                <a:gd name="connsiteY28" fmla="*/ 9844157 h 10754714"/>
                <a:gd name="connsiteX29" fmla="*/ 954043 w 5442366"/>
                <a:gd name="connsiteY29" fmla="*/ 10002418 h 10754714"/>
                <a:gd name="connsiteX30" fmla="*/ 954043 w 5442366"/>
                <a:gd name="connsiteY30" fmla="*/ 10072757 h 10754714"/>
                <a:gd name="connsiteX31" fmla="*/ 1024382 w 5442366"/>
                <a:gd name="connsiteY31" fmla="*/ 10090341 h 10754714"/>
                <a:gd name="connsiteX32" fmla="*/ 1077135 w 5442366"/>
                <a:gd name="connsiteY32" fmla="*/ 9844157 h 10754714"/>
                <a:gd name="connsiteX33" fmla="*/ 1077135 w 5442366"/>
                <a:gd name="connsiteY33" fmla="*/ 9580388 h 10754714"/>
                <a:gd name="connsiteX34" fmla="*/ 1024382 w 5442366"/>
                <a:gd name="connsiteY34" fmla="*/ 9228695 h 10754714"/>
                <a:gd name="connsiteX35" fmla="*/ 989212 w 5442366"/>
                <a:gd name="connsiteY35" fmla="*/ 9000095 h 10754714"/>
                <a:gd name="connsiteX36" fmla="*/ 1024382 w 5442366"/>
                <a:gd name="connsiteY36" fmla="*/ 8490141 h 10754714"/>
                <a:gd name="connsiteX37" fmla="*/ 964091 w 5442366"/>
                <a:gd name="connsiteY37" fmla="*/ 8128400 h 10754714"/>
                <a:gd name="connsiteX38" fmla="*/ 1435831 w 5442366"/>
                <a:gd name="connsiteY38" fmla="*/ 6406581 h 10754714"/>
                <a:gd name="connsiteX39" fmla="*/ 1528854 w 5442366"/>
                <a:gd name="connsiteY39" fmla="*/ 5523365 h 10754714"/>
                <a:gd name="connsiteX40" fmla="*/ 1555447 w 5442366"/>
                <a:gd name="connsiteY40" fmla="*/ 5025719 h 10754714"/>
                <a:gd name="connsiteX41" fmla="*/ 1591564 w 5442366"/>
                <a:gd name="connsiteY41" fmla="*/ 5097781 h 10754714"/>
                <a:gd name="connsiteX42" fmla="*/ 1668872 w 5442366"/>
                <a:gd name="connsiteY42" fmla="*/ 5550695 h 10754714"/>
                <a:gd name="connsiteX43" fmla="*/ 1786685 w 5442366"/>
                <a:gd name="connsiteY43" fmla="*/ 6216246 h 10754714"/>
                <a:gd name="connsiteX44" fmla="*/ 1654535 w 5442366"/>
                <a:gd name="connsiteY44" fmla="*/ 6648629 h 10754714"/>
                <a:gd name="connsiteX45" fmla="*/ 1283964 w 5442366"/>
                <a:gd name="connsiteY45" fmla="*/ 7682873 h 10754714"/>
                <a:gd name="connsiteX46" fmla="*/ 1159755 w 5442366"/>
                <a:gd name="connsiteY46" fmla="*/ 8704786 h 10754714"/>
                <a:gd name="connsiteX47" fmla="*/ 1323320 w 5442366"/>
                <a:gd name="connsiteY47" fmla="*/ 9773818 h 10754714"/>
                <a:gd name="connsiteX48" fmla="*/ 1481582 w 5442366"/>
                <a:gd name="connsiteY48" fmla="*/ 10512372 h 10754714"/>
                <a:gd name="connsiteX49" fmla="*/ 1551920 w 5442366"/>
                <a:gd name="connsiteY49" fmla="*/ 10723388 h 10754714"/>
                <a:gd name="connsiteX50" fmla="*/ 1639843 w 5442366"/>
                <a:gd name="connsiteY50" fmla="*/ 10723388 h 10754714"/>
                <a:gd name="connsiteX51" fmla="*/ 2410147 w 5442366"/>
                <a:gd name="connsiteY51" fmla="*/ 10748788 h 10754714"/>
                <a:gd name="connsiteX52" fmla="*/ 2800428 w 5442366"/>
                <a:gd name="connsiteY52" fmla="*/ 10731203 h 10754714"/>
                <a:gd name="connsiteX53" fmla="*/ 2818012 w 5442366"/>
                <a:gd name="connsiteY53" fmla="*/ 9914495 h 10754714"/>
                <a:gd name="connsiteX54" fmla="*/ 2800428 w 5442366"/>
                <a:gd name="connsiteY54" fmla="*/ 9351788 h 10754714"/>
                <a:gd name="connsiteX55" fmla="*/ 2771609 w 5442366"/>
                <a:gd name="connsiteY55" fmla="*/ 8936107 h 10754714"/>
                <a:gd name="connsiteX56" fmla="*/ 2941105 w 5442366"/>
                <a:gd name="connsiteY56" fmla="*/ 8947341 h 10754714"/>
                <a:gd name="connsiteX57" fmla="*/ 3011443 w 5442366"/>
                <a:gd name="connsiteY57" fmla="*/ 8964926 h 10754714"/>
                <a:gd name="connsiteX58" fmla="*/ 2993859 w 5442366"/>
                <a:gd name="connsiteY58" fmla="*/ 9175941 h 10754714"/>
                <a:gd name="connsiteX59" fmla="*/ 2958689 w 5442366"/>
                <a:gd name="connsiteY59" fmla="*/ 9685895 h 10754714"/>
                <a:gd name="connsiteX60" fmla="*/ 2976274 w 5442366"/>
                <a:gd name="connsiteY60" fmla="*/ 10740972 h 10754714"/>
                <a:gd name="connsiteX61" fmla="*/ 3219039 w 5442366"/>
                <a:gd name="connsiteY61" fmla="*/ 10742438 h 10754714"/>
                <a:gd name="connsiteX62" fmla="*/ 3961012 w 5442366"/>
                <a:gd name="connsiteY62" fmla="*/ 10740972 h 10754714"/>
                <a:gd name="connsiteX63" fmla="*/ 4281932 w 5442366"/>
                <a:gd name="connsiteY63" fmla="*/ 10724853 h 10754714"/>
                <a:gd name="connsiteX64" fmla="*/ 4324916 w 5442366"/>
                <a:gd name="connsiteY64" fmla="*/ 10651095 h 10754714"/>
                <a:gd name="connsiteX65" fmla="*/ 4376205 w 5442366"/>
                <a:gd name="connsiteY65" fmla="*/ 10276934 h 10754714"/>
                <a:gd name="connsiteX66" fmla="*/ 4579405 w 5442366"/>
                <a:gd name="connsiteY66" fmla="*/ 9082645 h 10754714"/>
                <a:gd name="connsiteX67" fmla="*/ 4631460 w 5442366"/>
                <a:gd name="connsiteY67" fmla="*/ 8647566 h 10754714"/>
                <a:gd name="connsiteX68" fmla="*/ 4622935 w 5442366"/>
                <a:gd name="connsiteY68" fmla="*/ 7988815 h 10754714"/>
                <a:gd name="connsiteX69" fmla="*/ 4509789 w 5442366"/>
                <a:gd name="connsiteY69" fmla="*/ 7278630 h 10754714"/>
                <a:gd name="connsiteX70" fmla="*/ 4213896 w 5442366"/>
                <a:gd name="connsiteY70" fmla="*/ 6620032 h 10754714"/>
                <a:gd name="connsiteX71" fmla="*/ 4037746 w 5442366"/>
                <a:gd name="connsiteY71" fmla="*/ 6197379 h 10754714"/>
                <a:gd name="connsiteX72" fmla="*/ 4084105 w 5442366"/>
                <a:gd name="connsiteY72" fmla="*/ 5799695 h 10754714"/>
                <a:gd name="connsiteX73" fmla="*/ 4154443 w 5442366"/>
                <a:gd name="connsiteY73" fmla="*/ 5307326 h 10754714"/>
                <a:gd name="connsiteX74" fmla="*/ 4172028 w 5442366"/>
                <a:gd name="connsiteY74" fmla="*/ 5025972 h 10754714"/>
                <a:gd name="connsiteX75" fmla="*/ 4195753 w 5442366"/>
                <a:gd name="connsiteY75" fmla="*/ 5274111 h 10754714"/>
                <a:gd name="connsiteX76" fmla="*/ 4228201 w 5442366"/>
                <a:gd name="connsiteY76" fmla="*/ 5969680 h 10754714"/>
                <a:gd name="connsiteX77" fmla="*/ 4240901 w 5442366"/>
                <a:gd name="connsiteY77" fmla="*/ 6297438 h 10754714"/>
                <a:gd name="connsiteX78" fmla="*/ 4383043 w 5442366"/>
                <a:gd name="connsiteY78" fmla="*/ 6889941 h 10754714"/>
                <a:gd name="connsiteX79" fmla="*/ 4541305 w 5442366"/>
                <a:gd name="connsiteY79" fmla="*/ 7452649 h 10754714"/>
                <a:gd name="connsiteX80" fmla="*/ 4879040 w 5442366"/>
                <a:gd name="connsiteY80" fmla="*/ 8224698 h 10754714"/>
                <a:gd name="connsiteX81" fmla="*/ 4799384 w 5442366"/>
                <a:gd name="connsiteY81" fmla="*/ 8527032 h 10754714"/>
                <a:gd name="connsiteX82" fmla="*/ 4731626 w 5442366"/>
                <a:gd name="connsiteY82" fmla="*/ 8711945 h 10754714"/>
                <a:gd name="connsiteX83" fmla="*/ 4724125 w 5442366"/>
                <a:gd name="connsiteY83" fmla="*/ 8835424 h 10754714"/>
                <a:gd name="connsiteX84" fmla="*/ 4747158 w 5442366"/>
                <a:gd name="connsiteY84" fmla="*/ 8999839 h 10754714"/>
                <a:gd name="connsiteX85" fmla="*/ 4737079 w 5442366"/>
                <a:gd name="connsiteY85" fmla="*/ 9161008 h 10754714"/>
                <a:gd name="connsiteX86" fmla="*/ 4721599 w 5442366"/>
                <a:gd name="connsiteY86" fmla="*/ 9258595 h 10754714"/>
                <a:gd name="connsiteX87" fmla="*/ 4776499 w 5442366"/>
                <a:gd name="connsiteY87" fmla="*/ 9296877 h 10754714"/>
                <a:gd name="connsiteX88" fmla="*/ 4832404 w 5442366"/>
                <a:gd name="connsiteY88" fmla="*/ 9254814 h 10754714"/>
                <a:gd name="connsiteX89" fmla="*/ 4883180 w 5442366"/>
                <a:gd name="connsiteY89" fmla="*/ 9156124 h 10754714"/>
                <a:gd name="connsiteX90" fmla="*/ 4893717 w 5442366"/>
                <a:gd name="connsiteY90" fmla="*/ 9009063 h 10754714"/>
                <a:gd name="connsiteX91" fmla="*/ 4933879 w 5442366"/>
                <a:gd name="connsiteY91" fmla="*/ 8881777 h 10754714"/>
                <a:gd name="connsiteX92" fmla="*/ 5030161 w 5442366"/>
                <a:gd name="connsiteY92" fmla="*/ 8803648 h 10754714"/>
                <a:gd name="connsiteX93" fmla="*/ 5183261 w 5442366"/>
                <a:gd name="connsiteY93" fmla="*/ 8944534 h 10754714"/>
                <a:gd name="connsiteX94" fmla="*/ 5190498 w 5442366"/>
                <a:gd name="connsiteY94" fmla="*/ 9142266 h 10754714"/>
                <a:gd name="connsiteX95" fmla="*/ 5110476 w 5442366"/>
                <a:gd name="connsiteY95" fmla="*/ 9309649 h 10754714"/>
                <a:gd name="connsiteX96" fmla="*/ 5022242 w 5442366"/>
                <a:gd name="connsiteY96" fmla="*/ 9458822 h 10754714"/>
                <a:gd name="connsiteX97" fmla="*/ 4950487 w 5442366"/>
                <a:gd name="connsiteY97" fmla="*/ 9577347 h 10754714"/>
                <a:gd name="connsiteX98" fmla="*/ 5064778 w 5442366"/>
                <a:gd name="connsiteY98" fmla="*/ 9586989 h 10754714"/>
                <a:gd name="connsiteX99" fmla="*/ 5160571 w 5442366"/>
                <a:gd name="connsiteY99" fmla="*/ 9510952 h 10754714"/>
                <a:gd name="connsiteX100" fmla="*/ 5288220 w 5442366"/>
                <a:gd name="connsiteY100" fmla="*/ 9384704 h 10754714"/>
                <a:gd name="connsiteX101" fmla="*/ 5421010 w 5442366"/>
                <a:gd name="connsiteY101" fmla="*/ 9172350 h 10754714"/>
                <a:gd name="connsiteX102" fmla="*/ 5441520 w 5442366"/>
                <a:gd name="connsiteY102" fmla="*/ 8971549 h 10754714"/>
                <a:gd name="connsiteX103" fmla="*/ 5414937 w 5442366"/>
                <a:gd name="connsiteY103" fmla="*/ 8787763 h 10754714"/>
                <a:gd name="connsiteX104" fmla="*/ 5285650 w 5442366"/>
                <a:gd name="connsiteY104" fmla="*/ 8405010 h 10754714"/>
                <a:gd name="connsiteX105" fmla="*/ 5181887 w 5442366"/>
                <a:gd name="connsiteY105" fmla="*/ 7442321 h 10754714"/>
                <a:gd name="connsiteX106" fmla="*/ 5166535 w 5442366"/>
                <a:gd name="connsiteY106" fmla="*/ 6839978 h 10754714"/>
                <a:gd name="connsiteX107" fmla="*/ 5094593 w 5442366"/>
                <a:gd name="connsiteY107" fmla="*/ 6291786 h 10754714"/>
                <a:gd name="connsiteX108" fmla="*/ 4970872 w 5442366"/>
                <a:gd name="connsiteY108" fmla="*/ 5707864 h 10754714"/>
                <a:gd name="connsiteX109" fmla="*/ 4930399 w 5442366"/>
                <a:gd name="connsiteY109" fmla="*/ 4447075 h 10754714"/>
                <a:gd name="connsiteX110" fmla="*/ 4947783 w 5442366"/>
                <a:gd name="connsiteY110" fmla="*/ 3700756 h 10754714"/>
                <a:gd name="connsiteX111" fmla="*/ 4710528 w 5442366"/>
                <a:gd name="connsiteY111" fmla="*/ 3250383 h 10754714"/>
                <a:gd name="connsiteX112" fmla="*/ 4460769 w 5442366"/>
                <a:gd name="connsiteY112" fmla="*/ 3044455 h 10754714"/>
                <a:gd name="connsiteX113" fmla="*/ 4139773 w 5442366"/>
                <a:gd name="connsiteY113" fmla="*/ 2912933 h 10754714"/>
                <a:gd name="connsiteX114" fmla="*/ 3863878 w 5442366"/>
                <a:gd name="connsiteY114" fmla="*/ 2746113 h 10754714"/>
                <a:gd name="connsiteX115" fmla="*/ 3486228 w 5442366"/>
                <a:gd name="connsiteY115" fmla="*/ 2528957 h 10754714"/>
                <a:gd name="connsiteX116" fmla="*/ 3394015 w 5442366"/>
                <a:gd name="connsiteY116" fmla="*/ 2231809 h 10754714"/>
                <a:gd name="connsiteX117" fmla="*/ 3401875 w 5442366"/>
                <a:gd name="connsiteY117" fmla="*/ 1958709 h 10754714"/>
                <a:gd name="connsiteX118" fmla="*/ 3549080 w 5442366"/>
                <a:gd name="connsiteY118" fmla="*/ 1962420 h 10754714"/>
                <a:gd name="connsiteX119" fmla="*/ 3769861 w 5442366"/>
                <a:gd name="connsiteY119" fmla="*/ 2007437 h 10754714"/>
                <a:gd name="connsiteX120" fmla="*/ 3842083 w 5442366"/>
                <a:gd name="connsiteY120" fmla="*/ 1815438 h 10754714"/>
                <a:gd name="connsiteX121" fmla="*/ 3893809 w 5442366"/>
                <a:gd name="connsiteY121" fmla="*/ 1750548 h 10754714"/>
                <a:gd name="connsiteX122" fmla="*/ 3947233 w 5442366"/>
                <a:gd name="connsiteY122" fmla="*/ 1690329 h 10754714"/>
                <a:gd name="connsiteX123" fmla="*/ 3900453 w 5442366"/>
                <a:gd name="connsiteY123" fmla="*/ 1631133 h 10754714"/>
                <a:gd name="connsiteX124" fmla="*/ 3827387 w 5442366"/>
                <a:gd name="connsiteY124" fmla="*/ 1619405 h 10754714"/>
                <a:gd name="connsiteX125" fmla="*/ 3939381 w 5442366"/>
                <a:gd name="connsiteY125" fmla="*/ 1610647 h 10754714"/>
                <a:gd name="connsiteX126" fmla="*/ 3979798 w 5442366"/>
                <a:gd name="connsiteY126" fmla="*/ 1565149 h 10754714"/>
                <a:gd name="connsiteX127" fmla="*/ 3965023 w 5442366"/>
                <a:gd name="connsiteY127" fmla="*/ 1494543 h 10754714"/>
                <a:gd name="connsiteX128" fmla="*/ 3961594 w 5442366"/>
                <a:gd name="connsiteY128" fmla="*/ 1378545 h 10754714"/>
                <a:gd name="connsiteX129" fmla="*/ 4064610 w 5442366"/>
                <a:gd name="connsiteY129" fmla="*/ 1363631 h 10754714"/>
                <a:gd name="connsiteX130" fmla="*/ 4137353 w 5442366"/>
                <a:gd name="connsiteY130" fmla="*/ 1325671 h 10754714"/>
                <a:gd name="connsiteX131" fmla="*/ 4173583 w 5442366"/>
                <a:gd name="connsiteY131" fmla="*/ 1250378 h 10754714"/>
                <a:gd name="connsiteX132" fmla="*/ 4102795 w 5442366"/>
                <a:gd name="connsiteY132" fmla="*/ 1169402 h 10754714"/>
                <a:gd name="connsiteX133" fmla="*/ 4032743 w 5442366"/>
                <a:gd name="connsiteY133" fmla="*/ 1072201 h 10754714"/>
                <a:gd name="connsiteX134" fmla="*/ 3959433 w 5442366"/>
                <a:gd name="connsiteY134" fmla="*/ 916919 h 10754714"/>
                <a:gd name="connsiteX135" fmla="*/ 3997141 w 5442366"/>
                <a:gd name="connsiteY135" fmla="*/ 753285 h 10754714"/>
                <a:gd name="connsiteX136" fmla="*/ 4001565 w 5442366"/>
                <a:gd name="connsiteY136" fmla="*/ 414462 h 10754714"/>
                <a:gd name="connsiteX137" fmla="*/ 3691929 w 5442366"/>
                <a:gd name="connsiteY137" fmla="*/ 125796 h 10754714"/>
                <a:gd name="connsiteX138" fmla="*/ 3192599 w 5442366"/>
                <a:gd name="connsiteY138" fmla="*/ 9659 h 10754714"/>
                <a:gd name="connsiteX139" fmla="*/ 2589301 w 5442366"/>
                <a:gd name="connsiteY139" fmla="*/ 37014 h 10754714"/>
                <a:gd name="connsiteX140" fmla="*/ 2237720 w 5442366"/>
                <a:gd name="connsiteY140" fmla="*/ 278126 h 10754714"/>
                <a:gd name="connsiteX141" fmla="*/ 2100706 w 5442366"/>
                <a:gd name="connsiteY141" fmla="*/ 602343 h 10754714"/>
                <a:gd name="connsiteX142" fmla="*/ 2090083 w 5442366"/>
                <a:gd name="connsiteY142" fmla="*/ 1121429 h 10754714"/>
                <a:gd name="connsiteX143" fmla="*/ 2314179 w 5442366"/>
                <a:gd name="connsiteY143" fmla="*/ 1530531 h 10754714"/>
                <a:gd name="connsiteX144" fmla="*/ 2522680 w 5442366"/>
                <a:gd name="connsiteY144" fmla="*/ 1763495 h 10754714"/>
                <a:gd name="connsiteX145" fmla="*/ 2543989 w 5442366"/>
                <a:gd name="connsiteY145" fmla="*/ 2078352 h 10754714"/>
                <a:gd name="connsiteX146" fmla="*/ 2466320 w 5442366"/>
                <a:gd name="connsiteY146" fmla="*/ 2423449 h 10754714"/>
                <a:gd name="connsiteX147" fmla="*/ 2023634 w 5442366"/>
                <a:gd name="connsiteY147" fmla="*/ 2723226 h 10754714"/>
                <a:gd name="connsiteX148" fmla="*/ 1600766 w 5442366"/>
                <a:gd name="connsiteY148" fmla="*/ 2931170 h 10754714"/>
                <a:gd name="connsiteX0" fmla="*/ 1614905 w 5456505"/>
                <a:gd name="connsiteY0" fmla="*/ 2931170 h 10754714"/>
                <a:gd name="connsiteX1" fmla="*/ 996780 w 5456505"/>
                <a:gd name="connsiteY1" fmla="*/ 3258731 h 10754714"/>
                <a:gd name="connsiteX2" fmla="*/ 807687 w 5456505"/>
                <a:gd name="connsiteY2" fmla="*/ 4073332 h 10754714"/>
                <a:gd name="connsiteX3" fmla="*/ 829599 w 5456505"/>
                <a:gd name="connsiteY3" fmla="*/ 5051233 h 10754714"/>
                <a:gd name="connsiteX4" fmla="*/ 781171 w 5456505"/>
                <a:gd name="connsiteY4" fmla="*/ 5637805 h 10754714"/>
                <a:gd name="connsiteX5" fmla="*/ 620886 w 5456505"/>
                <a:gd name="connsiteY5" fmla="*/ 6479982 h 10754714"/>
                <a:gd name="connsiteX6" fmla="*/ 571412 w 5456505"/>
                <a:gd name="connsiteY6" fmla="*/ 7343234 h 10754714"/>
                <a:gd name="connsiteX7" fmla="*/ 559270 w 5456505"/>
                <a:gd name="connsiteY7" fmla="*/ 7974605 h 10754714"/>
                <a:gd name="connsiteX8" fmla="*/ 527171 w 5456505"/>
                <a:gd name="connsiteY8" fmla="*/ 8241724 h 10754714"/>
                <a:gd name="connsiteX9" fmla="*/ 441701 w 5456505"/>
                <a:gd name="connsiteY9" fmla="*/ 8458066 h 10754714"/>
                <a:gd name="connsiteX10" fmla="*/ 236998 w 5456505"/>
                <a:gd name="connsiteY10" fmla="*/ 8609274 h 10754714"/>
                <a:gd name="connsiteX11" fmla="*/ 168324 w 5456505"/>
                <a:gd name="connsiteY11" fmla="*/ 8706385 h 10754714"/>
                <a:gd name="connsiteX12" fmla="*/ 56289 w 5456505"/>
                <a:gd name="connsiteY12" fmla="*/ 8948275 h 10754714"/>
                <a:gd name="connsiteX13" fmla="*/ 47491 w 5456505"/>
                <a:gd name="connsiteY13" fmla="*/ 9040160 h 10754714"/>
                <a:gd name="connsiteX14" fmla="*/ 31368 w 5456505"/>
                <a:gd name="connsiteY14" fmla="*/ 9150211 h 10754714"/>
                <a:gd name="connsiteX15" fmla="*/ 510982 w 5456505"/>
                <a:gd name="connsiteY15" fmla="*/ 9808988 h 10754714"/>
                <a:gd name="connsiteX16" fmla="*/ 546151 w 5456505"/>
                <a:gd name="connsiteY16" fmla="*/ 9967249 h 10754714"/>
                <a:gd name="connsiteX17" fmla="*/ 704413 w 5456505"/>
                <a:gd name="connsiteY17" fmla="*/ 10213434 h 10754714"/>
                <a:gd name="connsiteX18" fmla="*/ 897844 w 5456505"/>
                <a:gd name="connsiteY18" fmla="*/ 10389280 h 10754714"/>
                <a:gd name="connsiteX19" fmla="*/ 1003351 w 5456505"/>
                <a:gd name="connsiteY19" fmla="*/ 10406864 h 10754714"/>
                <a:gd name="connsiteX20" fmla="*/ 1038521 w 5456505"/>
                <a:gd name="connsiteY20" fmla="*/ 10389280 h 10754714"/>
                <a:gd name="connsiteX21" fmla="*/ 985767 w 5456505"/>
                <a:gd name="connsiteY21" fmla="*/ 10266188 h 10754714"/>
                <a:gd name="connsiteX22" fmla="*/ 933013 w 5456505"/>
                <a:gd name="connsiteY22" fmla="*/ 10195849 h 10754714"/>
                <a:gd name="connsiteX23" fmla="*/ 845090 w 5456505"/>
                <a:gd name="connsiteY23" fmla="*/ 10072757 h 10754714"/>
                <a:gd name="connsiteX24" fmla="*/ 827505 w 5456505"/>
                <a:gd name="connsiteY24" fmla="*/ 9756234 h 10754714"/>
                <a:gd name="connsiteX25" fmla="*/ 897844 w 5456505"/>
                <a:gd name="connsiteY25" fmla="*/ 9562803 h 10754714"/>
                <a:gd name="connsiteX26" fmla="*/ 897844 w 5456505"/>
                <a:gd name="connsiteY26" fmla="*/ 9527634 h 10754714"/>
                <a:gd name="connsiteX27" fmla="*/ 1003351 w 5456505"/>
                <a:gd name="connsiteY27" fmla="*/ 9685895 h 10754714"/>
                <a:gd name="connsiteX28" fmla="*/ 985767 w 5456505"/>
                <a:gd name="connsiteY28" fmla="*/ 9844157 h 10754714"/>
                <a:gd name="connsiteX29" fmla="*/ 968182 w 5456505"/>
                <a:gd name="connsiteY29" fmla="*/ 10002418 h 10754714"/>
                <a:gd name="connsiteX30" fmla="*/ 968182 w 5456505"/>
                <a:gd name="connsiteY30" fmla="*/ 10072757 h 10754714"/>
                <a:gd name="connsiteX31" fmla="*/ 1038521 w 5456505"/>
                <a:gd name="connsiteY31" fmla="*/ 10090341 h 10754714"/>
                <a:gd name="connsiteX32" fmla="*/ 1091274 w 5456505"/>
                <a:gd name="connsiteY32" fmla="*/ 9844157 h 10754714"/>
                <a:gd name="connsiteX33" fmla="*/ 1091274 w 5456505"/>
                <a:gd name="connsiteY33" fmla="*/ 9580388 h 10754714"/>
                <a:gd name="connsiteX34" fmla="*/ 1038521 w 5456505"/>
                <a:gd name="connsiteY34" fmla="*/ 9228695 h 10754714"/>
                <a:gd name="connsiteX35" fmla="*/ 1003351 w 5456505"/>
                <a:gd name="connsiteY35" fmla="*/ 9000095 h 10754714"/>
                <a:gd name="connsiteX36" fmla="*/ 1038521 w 5456505"/>
                <a:gd name="connsiteY36" fmla="*/ 8490141 h 10754714"/>
                <a:gd name="connsiteX37" fmla="*/ 978230 w 5456505"/>
                <a:gd name="connsiteY37" fmla="*/ 8128400 h 10754714"/>
                <a:gd name="connsiteX38" fmla="*/ 1449970 w 5456505"/>
                <a:gd name="connsiteY38" fmla="*/ 6406581 h 10754714"/>
                <a:gd name="connsiteX39" fmla="*/ 1542993 w 5456505"/>
                <a:gd name="connsiteY39" fmla="*/ 5523365 h 10754714"/>
                <a:gd name="connsiteX40" fmla="*/ 1569586 w 5456505"/>
                <a:gd name="connsiteY40" fmla="*/ 5025719 h 10754714"/>
                <a:gd name="connsiteX41" fmla="*/ 1605703 w 5456505"/>
                <a:gd name="connsiteY41" fmla="*/ 5097781 h 10754714"/>
                <a:gd name="connsiteX42" fmla="*/ 1683011 w 5456505"/>
                <a:gd name="connsiteY42" fmla="*/ 5550695 h 10754714"/>
                <a:gd name="connsiteX43" fmla="*/ 1800824 w 5456505"/>
                <a:gd name="connsiteY43" fmla="*/ 6216246 h 10754714"/>
                <a:gd name="connsiteX44" fmla="*/ 1668674 w 5456505"/>
                <a:gd name="connsiteY44" fmla="*/ 6648629 h 10754714"/>
                <a:gd name="connsiteX45" fmla="*/ 1298103 w 5456505"/>
                <a:gd name="connsiteY45" fmla="*/ 7682873 h 10754714"/>
                <a:gd name="connsiteX46" fmla="*/ 1173894 w 5456505"/>
                <a:gd name="connsiteY46" fmla="*/ 8704786 h 10754714"/>
                <a:gd name="connsiteX47" fmla="*/ 1337459 w 5456505"/>
                <a:gd name="connsiteY47" fmla="*/ 9773818 h 10754714"/>
                <a:gd name="connsiteX48" fmla="*/ 1495721 w 5456505"/>
                <a:gd name="connsiteY48" fmla="*/ 10512372 h 10754714"/>
                <a:gd name="connsiteX49" fmla="*/ 1566059 w 5456505"/>
                <a:gd name="connsiteY49" fmla="*/ 10723388 h 10754714"/>
                <a:gd name="connsiteX50" fmla="*/ 1653982 w 5456505"/>
                <a:gd name="connsiteY50" fmla="*/ 10723388 h 10754714"/>
                <a:gd name="connsiteX51" fmla="*/ 2424286 w 5456505"/>
                <a:gd name="connsiteY51" fmla="*/ 10748788 h 10754714"/>
                <a:gd name="connsiteX52" fmla="*/ 2814567 w 5456505"/>
                <a:gd name="connsiteY52" fmla="*/ 10731203 h 10754714"/>
                <a:gd name="connsiteX53" fmla="*/ 2832151 w 5456505"/>
                <a:gd name="connsiteY53" fmla="*/ 9914495 h 10754714"/>
                <a:gd name="connsiteX54" fmla="*/ 2814567 w 5456505"/>
                <a:gd name="connsiteY54" fmla="*/ 9351788 h 10754714"/>
                <a:gd name="connsiteX55" fmla="*/ 2785748 w 5456505"/>
                <a:gd name="connsiteY55" fmla="*/ 8936107 h 10754714"/>
                <a:gd name="connsiteX56" fmla="*/ 2955244 w 5456505"/>
                <a:gd name="connsiteY56" fmla="*/ 8947341 h 10754714"/>
                <a:gd name="connsiteX57" fmla="*/ 3025582 w 5456505"/>
                <a:gd name="connsiteY57" fmla="*/ 8964926 h 10754714"/>
                <a:gd name="connsiteX58" fmla="*/ 3007998 w 5456505"/>
                <a:gd name="connsiteY58" fmla="*/ 9175941 h 10754714"/>
                <a:gd name="connsiteX59" fmla="*/ 2972828 w 5456505"/>
                <a:gd name="connsiteY59" fmla="*/ 9685895 h 10754714"/>
                <a:gd name="connsiteX60" fmla="*/ 2990413 w 5456505"/>
                <a:gd name="connsiteY60" fmla="*/ 10740972 h 10754714"/>
                <a:gd name="connsiteX61" fmla="*/ 3233178 w 5456505"/>
                <a:gd name="connsiteY61" fmla="*/ 10742438 h 10754714"/>
                <a:gd name="connsiteX62" fmla="*/ 3975151 w 5456505"/>
                <a:gd name="connsiteY62" fmla="*/ 10740972 h 10754714"/>
                <a:gd name="connsiteX63" fmla="*/ 4296071 w 5456505"/>
                <a:gd name="connsiteY63" fmla="*/ 10724853 h 10754714"/>
                <a:gd name="connsiteX64" fmla="*/ 4339055 w 5456505"/>
                <a:gd name="connsiteY64" fmla="*/ 10651095 h 10754714"/>
                <a:gd name="connsiteX65" fmla="*/ 4390344 w 5456505"/>
                <a:gd name="connsiteY65" fmla="*/ 10276934 h 10754714"/>
                <a:gd name="connsiteX66" fmla="*/ 4593544 w 5456505"/>
                <a:gd name="connsiteY66" fmla="*/ 9082645 h 10754714"/>
                <a:gd name="connsiteX67" fmla="*/ 4645599 w 5456505"/>
                <a:gd name="connsiteY67" fmla="*/ 8647566 h 10754714"/>
                <a:gd name="connsiteX68" fmla="*/ 4637074 w 5456505"/>
                <a:gd name="connsiteY68" fmla="*/ 7988815 h 10754714"/>
                <a:gd name="connsiteX69" fmla="*/ 4523928 w 5456505"/>
                <a:gd name="connsiteY69" fmla="*/ 7278630 h 10754714"/>
                <a:gd name="connsiteX70" fmla="*/ 4228035 w 5456505"/>
                <a:gd name="connsiteY70" fmla="*/ 6620032 h 10754714"/>
                <a:gd name="connsiteX71" fmla="*/ 4051885 w 5456505"/>
                <a:gd name="connsiteY71" fmla="*/ 6197379 h 10754714"/>
                <a:gd name="connsiteX72" fmla="*/ 4098244 w 5456505"/>
                <a:gd name="connsiteY72" fmla="*/ 5799695 h 10754714"/>
                <a:gd name="connsiteX73" fmla="*/ 4168582 w 5456505"/>
                <a:gd name="connsiteY73" fmla="*/ 5307326 h 10754714"/>
                <a:gd name="connsiteX74" fmla="*/ 4186167 w 5456505"/>
                <a:gd name="connsiteY74" fmla="*/ 5025972 h 10754714"/>
                <a:gd name="connsiteX75" fmla="*/ 4209892 w 5456505"/>
                <a:gd name="connsiteY75" fmla="*/ 5274111 h 10754714"/>
                <a:gd name="connsiteX76" fmla="*/ 4242340 w 5456505"/>
                <a:gd name="connsiteY76" fmla="*/ 5969680 h 10754714"/>
                <a:gd name="connsiteX77" fmla="*/ 4255040 w 5456505"/>
                <a:gd name="connsiteY77" fmla="*/ 6297438 h 10754714"/>
                <a:gd name="connsiteX78" fmla="*/ 4397182 w 5456505"/>
                <a:gd name="connsiteY78" fmla="*/ 6889941 h 10754714"/>
                <a:gd name="connsiteX79" fmla="*/ 4555444 w 5456505"/>
                <a:gd name="connsiteY79" fmla="*/ 7452649 h 10754714"/>
                <a:gd name="connsiteX80" fmla="*/ 4893179 w 5456505"/>
                <a:gd name="connsiteY80" fmla="*/ 8224698 h 10754714"/>
                <a:gd name="connsiteX81" fmla="*/ 4813523 w 5456505"/>
                <a:gd name="connsiteY81" fmla="*/ 8527032 h 10754714"/>
                <a:gd name="connsiteX82" fmla="*/ 4745765 w 5456505"/>
                <a:gd name="connsiteY82" fmla="*/ 8711945 h 10754714"/>
                <a:gd name="connsiteX83" fmla="*/ 4738264 w 5456505"/>
                <a:gd name="connsiteY83" fmla="*/ 8835424 h 10754714"/>
                <a:gd name="connsiteX84" fmla="*/ 4761297 w 5456505"/>
                <a:gd name="connsiteY84" fmla="*/ 8999839 h 10754714"/>
                <a:gd name="connsiteX85" fmla="*/ 4751218 w 5456505"/>
                <a:gd name="connsiteY85" fmla="*/ 9161008 h 10754714"/>
                <a:gd name="connsiteX86" fmla="*/ 4735738 w 5456505"/>
                <a:gd name="connsiteY86" fmla="*/ 9258595 h 10754714"/>
                <a:gd name="connsiteX87" fmla="*/ 4790638 w 5456505"/>
                <a:gd name="connsiteY87" fmla="*/ 9296877 h 10754714"/>
                <a:gd name="connsiteX88" fmla="*/ 4846543 w 5456505"/>
                <a:gd name="connsiteY88" fmla="*/ 9254814 h 10754714"/>
                <a:gd name="connsiteX89" fmla="*/ 4897319 w 5456505"/>
                <a:gd name="connsiteY89" fmla="*/ 9156124 h 10754714"/>
                <a:gd name="connsiteX90" fmla="*/ 4907856 w 5456505"/>
                <a:gd name="connsiteY90" fmla="*/ 9009063 h 10754714"/>
                <a:gd name="connsiteX91" fmla="*/ 4948018 w 5456505"/>
                <a:gd name="connsiteY91" fmla="*/ 8881777 h 10754714"/>
                <a:gd name="connsiteX92" fmla="*/ 5044300 w 5456505"/>
                <a:gd name="connsiteY92" fmla="*/ 8803648 h 10754714"/>
                <a:gd name="connsiteX93" fmla="*/ 5197400 w 5456505"/>
                <a:gd name="connsiteY93" fmla="*/ 8944534 h 10754714"/>
                <a:gd name="connsiteX94" fmla="*/ 5204637 w 5456505"/>
                <a:gd name="connsiteY94" fmla="*/ 9142266 h 10754714"/>
                <a:gd name="connsiteX95" fmla="*/ 5124615 w 5456505"/>
                <a:gd name="connsiteY95" fmla="*/ 9309649 h 10754714"/>
                <a:gd name="connsiteX96" fmla="*/ 5036381 w 5456505"/>
                <a:gd name="connsiteY96" fmla="*/ 9458822 h 10754714"/>
                <a:gd name="connsiteX97" fmla="*/ 4964626 w 5456505"/>
                <a:gd name="connsiteY97" fmla="*/ 9577347 h 10754714"/>
                <a:gd name="connsiteX98" fmla="*/ 5078917 w 5456505"/>
                <a:gd name="connsiteY98" fmla="*/ 9586989 h 10754714"/>
                <a:gd name="connsiteX99" fmla="*/ 5174710 w 5456505"/>
                <a:gd name="connsiteY99" fmla="*/ 9510952 h 10754714"/>
                <a:gd name="connsiteX100" fmla="*/ 5302359 w 5456505"/>
                <a:gd name="connsiteY100" fmla="*/ 9384704 h 10754714"/>
                <a:gd name="connsiteX101" fmla="*/ 5435149 w 5456505"/>
                <a:gd name="connsiteY101" fmla="*/ 9172350 h 10754714"/>
                <a:gd name="connsiteX102" fmla="*/ 5455659 w 5456505"/>
                <a:gd name="connsiteY102" fmla="*/ 8971549 h 10754714"/>
                <a:gd name="connsiteX103" fmla="*/ 5429076 w 5456505"/>
                <a:gd name="connsiteY103" fmla="*/ 8787763 h 10754714"/>
                <a:gd name="connsiteX104" fmla="*/ 5299789 w 5456505"/>
                <a:gd name="connsiteY104" fmla="*/ 8405010 h 10754714"/>
                <a:gd name="connsiteX105" fmla="*/ 5196026 w 5456505"/>
                <a:gd name="connsiteY105" fmla="*/ 7442321 h 10754714"/>
                <a:gd name="connsiteX106" fmla="*/ 5180674 w 5456505"/>
                <a:gd name="connsiteY106" fmla="*/ 6839978 h 10754714"/>
                <a:gd name="connsiteX107" fmla="*/ 5108732 w 5456505"/>
                <a:gd name="connsiteY107" fmla="*/ 6291786 h 10754714"/>
                <a:gd name="connsiteX108" fmla="*/ 4985011 w 5456505"/>
                <a:gd name="connsiteY108" fmla="*/ 5707864 h 10754714"/>
                <a:gd name="connsiteX109" fmla="*/ 4944538 w 5456505"/>
                <a:gd name="connsiteY109" fmla="*/ 4447075 h 10754714"/>
                <a:gd name="connsiteX110" fmla="*/ 4961922 w 5456505"/>
                <a:gd name="connsiteY110" fmla="*/ 3700756 h 10754714"/>
                <a:gd name="connsiteX111" fmla="*/ 4724667 w 5456505"/>
                <a:gd name="connsiteY111" fmla="*/ 3250383 h 10754714"/>
                <a:gd name="connsiteX112" fmla="*/ 4474908 w 5456505"/>
                <a:gd name="connsiteY112" fmla="*/ 3044455 h 10754714"/>
                <a:gd name="connsiteX113" fmla="*/ 4153912 w 5456505"/>
                <a:gd name="connsiteY113" fmla="*/ 2912933 h 10754714"/>
                <a:gd name="connsiteX114" fmla="*/ 3878017 w 5456505"/>
                <a:gd name="connsiteY114" fmla="*/ 2746113 h 10754714"/>
                <a:gd name="connsiteX115" fmla="*/ 3500367 w 5456505"/>
                <a:gd name="connsiteY115" fmla="*/ 2528957 h 10754714"/>
                <a:gd name="connsiteX116" fmla="*/ 3408154 w 5456505"/>
                <a:gd name="connsiteY116" fmla="*/ 2231809 h 10754714"/>
                <a:gd name="connsiteX117" fmla="*/ 3416014 w 5456505"/>
                <a:gd name="connsiteY117" fmla="*/ 1958709 h 10754714"/>
                <a:gd name="connsiteX118" fmla="*/ 3563219 w 5456505"/>
                <a:gd name="connsiteY118" fmla="*/ 1962420 h 10754714"/>
                <a:gd name="connsiteX119" fmla="*/ 3784000 w 5456505"/>
                <a:gd name="connsiteY119" fmla="*/ 2007437 h 10754714"/>
                <a:gd name="connsiteX120" fmla="*/ 3856222 w 5456505"/>
                <a:gd name="connsiteY120" fmla="*/ 1815438 h 10754714"/>
                <a:gd name="connsiteX121" fmla="*/ 3907948 w 5456505"/>
                <a:gd name="connsiteY121" fmla="*/ 1750548 h 10754714"/>
                <a:gd name="connsiteX122" fmla="*/ 3961372 w 5456505"/>
                <a:gd name="connsiteY122" fmla="*/ 1690329 h 10754714"/>
                <a:gd name="connsiteX123" fmla="*/ 3914592 w 5456505"/>
                <a:gd name="connsiteY123" fmla="*/ 1631133 h 10754714"/>
                <a:gd name="connsiteX124" fmla="*/ 3841526 w 5456505"/>
                <a:gd name="connsiteY124" fmla="*/ 1619405 h 10754714"/>
                <a:gd name="connsiteX125" fmla="*/ 3953520 w 5456505"/>
                <a:gd name="connsiteY125" fmla="*/ 1610647 h 10754714"/>
                <a:gd name="connsiteX126" fmla="*/ 3993937 w 5456505"/>
                <a:gd name="connsiteY126" fmla="*/ 1565149 h 10754714"/>
                <a:gd name="connsiteX127" fmla="*/ 3979162 w 5456505"/>
                <a:gd name="connsiteY127" fmla="*/ 1494543 h 10754714"/>
                <a:gd name="connsiteX128" fmla="*/ 3975733 w 5456505"/>
                <a:gd name="connsiteY128" fmla="*/ 1378545 h 10754714"/>
                <a:gd name="connsiteX129" fmla="*/ 4078749 w 5456505"/>
                <a:gd name="connsiteY129" fmla="*/ 1363631 h 10754714"/>
                <a:gd name="connsiteX130" fmla="*/ 4151492 w 5456505"/>
                <a:gd name="connsiteY130" fmla="*/ 1325671 h 10754714"/>
                <a:gd name="connsiteX131" fmla="*/ 4187722 w 5456505"/>
                <a:gd name="connsiteY131" fmla="*/ 1250378 h 10754714"/>
                <a:gd name="connsiteX132" fmla="*/ 4116934 w 5456505"/>
                <a:gd name="connsiteY132" fmla="*/ 1169402 h 10754714"/>
                <a:gd name="connsiteX133" fmla="*/ 4046882 w 5456505"/>
                <a:gd name="connsiteY133" fmla="*/ 1072201 h 10754714"/>
                <a:gd name="connsiteX134" fmla="*/ 3973572 w 5456505"/>
                <a:gd name="connsiteY134" fmla="*/ 916919 h 10754714"/>
                <a:gd name="connsiteX135" fmla="*/ 4011280 w 5456505"/>
                <a:gd name="connsiteY135" fmla="*/ 753285 h 10754714"/>
                <a:gd name="connsiteX136" fmla="*/ 4015704 w 5456505"/>
                <a:gd name="connsiteY136" fmla="*/ 414462 h 10754714"/>
                <a:gd name="connsiteX137" fmla="*/ 3706068 w 5456505"/>
                <a:gd name="connsiteY137" fmla="*/ 125796 h 10754714"/>
                <a:gd name="connsiteX138" fmla="*/ 3206738 w 5456505"/>
                <a:gd name="connsiteY138" fmla="*/ 9659 h 10754714"/>
                <a:gd name="connsiteX139" fmla="*/ 2603440 w 5456505"/>
                <a:gd name="connsiteY139" fmla="*/ 37014 h 10754714"/>
                <a:gd name="connsiteX140" fmla="*/ 2251859 w 5456505"/>
                <a:gd name="connsiteY140" fmla="*/ 278126 h 10754714"/>
                <a:gd name="connsiteX141" fmla="*/ 2114845 w 5456505"/>
                <a:gd name="connsiteY141" fmla="*/ 602343 h 10754714"/>
                <a:gd name="connsiteX142" fmla="*/ 2104222 w 5456505"/>
                <a:gd name="connsiteY142" fmla="*/ 1121429 h 10754714"/>
                <a:gd name="connsiteX143" fmla="*/ 2328318 w 5456505"/>
                <a:gd name="connsiteY143" fmla="*/ 1530531 h 10754714"/>
                <a:gd name="connsiteX144" fmla="*/ 2536819 w 5456505"/>
                <a:gd name="connsiteY144" fmla="*/ 1763495 h 10754714"/>
                <a:gd name="connsiteX145" fmla="*/ 2558128 w 5456505"/>
                <a:gd name="connsiteY145" fmla="*/ 2078352 h 10754714"/>
                <a:gd name="connsiteX146" fmla="*/ 2480459 w 5456505"/>
                <a:gd name="connsiteY146" fmla="*/ 2423449 h 10754714"/>
                <a:gd name="connsiteX147" fmla="*/ 2037773 w 5456505"/>
                <a:gd name="connsiteY147" fmla="*/ 2723226 h 10754714"/>
                <a:gd name="connsiteX148" fmla="*/ 1614905 w 5456505"/>
                <a:gd name="connsiteY148" fmla="*/ 2931170 h 10754714"/>
                <a:gd name="connsiteX0" fmla="*/ 1584172 w 5425772"/>
                <a:gd name="connsiteY0" fmla="*/ 2931170 h 10754714"/>
                <a:gd name="connsiteX1" fmla="*/ 966047 w 5425772"/>
                <a:gd name="connsiteY1" fmla="*/ 3258731 h 10754714"/>
                <a:gd name="connsiteX2" fmla="*/ 776954 w 5425772"/>
                <a:gd name="connsiteY2" fmla="*/ 4073332 h 10754714"/>
                <a:gd name="connsiteX3" fmla="*/ 798866 w 5425772"/>
                <a:gd name="connsiteY3" fmla="*/ 5051233 h 10754714"/>
                <a:gd name="connsiteX4" fmla="*/ 750438 w 5425772"/>
                <a:gd name="connsiteY4" fmla="*/ 5637805 h 10754714"/>
                <a:gd name="connsiteX5" fmla="*/ 590153 w 5425772"/>
                <a:gd name="connsiteY5" fmla="*/ 6479982 h 10754714"/>
                <a:gd name="connsiteX6" fmla="*/ 540679 w 5425772"/>
                <a:gd name="connsiteY6" fmla="*/ 7343234 h 10754714"/>
                <a:gd name="connsiteX7" fmla="*/ 528537 w 5425772"/>
                <a:gd name="connsiteY7" fmla="*/ 7974605 h 10754714"/>
                <a:gd name="connsiteX8" fmla="*/ 496438 w 5425772"/>
                <a:gd name="connsiteY8" fmla="*/ 8241724 h 10754714"/>
                <a:gd name="connsiteX9" fmla="*/ 410968 w 5425772"/>
                <a:gd name="connsiteY9" fmla="*/ 8458066 h 10754714"/>
                <a:gd name="connsiteX10" fmla="*/ 206265 w 5425772"/>
                <a:gd name="connsiteY10" fmla="*/ 8609274 h 10754714"/>
                <a:gd name="connsiteX11" fmla="*/ 137591 w 5425772"/>
                <a:gd name="connsiteY11" fmla="*/ 8706385 h 10754714"/>
                <a:gd name="connsiteX12" fmla="*/ 25556 w 5425772"/>
                <a:gd name="connsiteY12" fmla="*/ 8948275 h 10754714"/>
                <a:gd name="connsiteX13" fmla="*/ 16758 w 5425772"/>
                <a:gd name="connsiteY13" fmla="*/ 9040160 h 10754714"/>
                <a:gd name="connsiteX14" fmla="*/ 635 w 5425772"/>
                <a:gd name="connsiteY14" fmla="*/ 9150211 h 10754714"/>
                <a:gd name="connsiteX15" fmla="*/ 480249 w 5425772"/>
                <a:gd name="connsiteY15" fmla="*/ 9808988 h 10754714"/>
                <a:gd name="connsiteX16" fmla="*/ 515418 w 5425772"/>
                <a:gd name="connsiteY16" fmla="*/ 9967249 h 10754714"/>
                <a:gd name="connsiteX17" fmla="*/ 673680 w 5425772"/>
                <a:gd name="connsiteY17" fmla="*/ 10213434 h 10754714"/>
                <a:gd name="connsiteX18" fmla="*/ 867111 w 5425772"/>
                <a:gd name="connsiteY18" fmla="*/ 10389280 h 10754714"/>
                <a:gd name="connsiteX19" fmla="*/ 972618 w 5425772"/>
                <a:gd name="connsiteY19" fmla="*/ 10406864 h 10754714"/>
                <a:gd name="connsiteX20" fmla="*/ 1007788 w 5425772"/>
                <a:gd name="connsiteY20" fmla="*/ 10389280 h 10754714"/>
                <a:gd name="connsiteX21" fmla="*/ 955034 w 5425772"/>
                <a:gd name="connsiteY21" fmla="*/ 10266188 h 10754714"/>
                <a:gd name="connsiteX22" fmla="*/ 902280 w 5425772"/>
                <a:gd name="connsiteY22" fmla="*/ 10195849 h 10754714"/>
                <a:gd name="connsiteX23" fmla="*/ 814357 w 5425772"/>
                <a:gd name="connsiteY23" fmla="*/ 10072757 h 10754714"/>
                <a:gd name="connsiteX24" fmla="*/ 796772 w 5425772"/>
                <a:gd name="connsiteY24" fmla="*/ 9756234 h 10754714"/>
                <a:gd name="connsiteX25" fmla="*/ 867111 w 5425772"/>
                <a:gd name="connsiteY25" fmla="*/ 9562803 h 10754714"/>
                <a:gd name="connsiteX26" fmla="*/ 867111 w 5425772"/>
                <a:gd name="connsiteY26" fmla="*/ 9527634 h 10754714"/>
                <a:gd name="connsiteX27" fmla="*/ 972618 w 5425772"/>
                <a:gd name="connsiteY27" fmla="*/ 9685895 h 10754714"/>
                <a:gd name="connsiteX28" fmla="*/ 955034 w 5425772"/>
                <a:gd name="connsiteY28" fmla="*/ 9844157 h 10754714"/>
                <a:gd name="connsiteX29" fmla="*/ 937449 w 5425772"/>
                <a:gd name="connsiteY29" fmla="*/ 10002418 h 10754714"/>
                <a:gd name="connsiteX30" fmla="*/ 937449 w 5425772"/>
                <a:gd name="connsiteY30" fmla="*/ 10072757 h 10754714"/>
                <a:gd name="connsiteX31" fmla="*/ 1007788 w 5425772"/>
                <a:gd name="connsiteY31" fmla="*/ 10090341 h 10754714"/>
                <a:gd name="connsiteX32" fmla="*/ 1060541 w 5425772"/>
                <a:gd name="connsiteY32" fmla="*/ 9844157 h 10754714"/>
                <a:gd name="connsiteX33" fmla="*/ 1060541 w 5425772"/>
                <a:gd name="connsiteY33" fmla="*/ 9580388 h 10754714"/>
                <a:gd name="connsiteX34" fmla="*/ 1007788 w 5425772"/>
                <a:gd name="connsiteY34" fmla="*/ 9228695 h 10754714"/>
                <a:gd name="connsiteX35" fmla="*/ 972618 w 5425772"/>
                <a:gd name="connsiteY35" fmla="*/ 9000095 h 10754714"/>
                <a:gd name="connsiteX36" fmla="*/ 1007788 w 5425772"/>
                <a:gd name="connsiteY36" fmla="*/ 8490141 h 10754714"/>
                <a:gd name="connsiteX37" fmla="*/ 947497 w 5425772"/>
                <a:gd name="connsiteY37" fmla="*/ 8128400 h 10754714"/>
                <a:gd name="connsiteX38" fmla="*/ 1419237 w 5425772"/>
                <a:gd name="connsiteY38" fmla="*/ 6406581 h 10754714"/>
                <a:gd name="connsiteX39" fmla="*/ 1512260 w 5425772"/>
                <a:gd name="connsiteY39" fmla="*/ 5523365 h 10754714"/>
                <a:gd name="connsiteX40" fmla="*/ 1538853 w 5425772"/>
                <a:gd name="connsiteY40" fmla="*/ 5025719 h 10754714"/>
                <a:gd name="connsiteX41" fmla="*/ 1574970 w 5425772"/>
                <a:gd name="connsiteY41" fmla="*/ 5097781 h 10754714"/>
                <a:gd name="connsiteX42" fmla="*/ 1652278 w 5425772"/>
                <a:gd name="connsiteY42" fmla="*/ 5550695 h 10754714"/>
                <a:gd name="connsiteX43" fmla="*/ 1770091 w 5425772"/>
                <a:gd name="connsiteY43" fmla="*/ 6216246 h 10754714"/>
                <a:gd name="connsiteX44" fmla="*/ 1637941 w 5425772"/>
                <a:gd name="connsiteY44" fmla="*/ 6648629 h 10754714"/>
                <a:gd name="connsiteX45" fmla="*/ 1267370 w 5425772"/>
                <a:gd name="connsiteY45" fmla="*/ 7682873 h 10754714"/>
                <a:gd name="connsiteX46" fmla="*/ 1143161 w 5425772"/>
                <a:gd name="connsiteY46" fmla="*/ 8704786 h 10754714"/>
                <a:gd name="connsiteX47" fmla="*/ 1306726 w 5425772"/>
                <a:gd name="connsiteY47" fmla="*/ 9773818 h 10754714"/>
                <a:gd name="connsiteX48" fmla="*/ 1464988 w 5425772"/>
                <a:gd name="connsiteY48" fmla="*/ 10512372 h 10754714"/>
                <a:gd name="connsiteX49" fmla="*/ 1535326 w 5425772"/>
                <a:gd name="connsiteY49" fmla="*/ 10723388 h 10754714"/>
                <a:gd name="connsiteX50" fmla="*/ 1623249 w 5425772"/>
                <a:gd name="connsiteY50" fmla="*/ 10723388 h 10754714"/>
                <a:gd name="connsiteX51" fmla="*/ 2393553 w 5425772"/>
                <a:gd name="connsiteY51" fmla="*/ 10748788 h 10754714"/>
                <a:gd name="connsiteX52" fmla="*/ 2783834 w 5425772"/>
                <a:gd name="connsiteY52" fmla="*/ 10731203 h 10754714"/>
                <a:gd name="connsiteX53" fmla="*/ 2801418 w 5425772"/>
                <a:gd name="connsiteY53" fmla="*/ 9914495 h 10754714"/>
                <a:gd name="connsiteX54" fmla="*/ 2783834 w 5425772"/>
                <a:gd name="connsiteY54" fmla="*/ 9351788 h 10754714"/>
                <a:gd name="connsiteX55" fmla="*/ 2755015 w 5425772"/>
                <a:gd name="connsiteY55" fmla="*/ 8936107 h 10754714"/>
                <a:gd name="connsiteX56" fmla="*/ 2924511 w 5425772"/>
                <a:gd name="connsiteY56" fmla="*/ 8947341 h 10754714"/>
                <a:gd name="connsiteX57" fmla="*/ 2994849 w 5425772"/>
                <a:gd name="connsiteY57" fmla="*/ 8964926 h 10754714"/>
                <a:gd name="connsiteX58" fmla="*/ 2977265 w 5425772"/>
                <a:gd name="connsiteY58" fmla="*/ 9175941 h 10754714"/>
                <a:gd name="connsiteX59" fmla="*/ 2942095 w 5425772"/>
                <a:gd name="connsiteY59" fmla="*/ 9685895 h 10754714"/>
                <a:gd name="connsiteX60" fmla="*/ 2959680 w 5425772"/>
                <a:gd name="connsiteY60" fmla="*/ 10740972 h 10754714"/>
                <a:gd name="connsiteX61" fmla="*/ 3202445 w 5425772"/>
                <a:gd name="connsiteY61" fmla="*/ 10742438 h 10754714"/>
                <a:gd name="connsiteX62" fmla="*/ 3944418 w 5425772"/>
                <a:gd name="connsiteY62" fmla="*/ 10740972 h 10754714"/>
                <a:gd name="connsiteX63" fmla="*/ 4265338 w 5425772"/>
                <a:gd name="connsiteY63" fmla="*/ 10724853 h 10754714"/>
                <a:gd name="connsiteX64" fmla="*/ 4308322 w 5425772"/>
                <a:gd name="connsiteY64" fmla="*/ 10651095 h 10754714"/>
                <a:gd name="connsiteX65" fmla="*/ 4359611 w 5425772"/>
                <a:gd name="connsiteY65" fmla="*/ 10276934 h 10754714"/>
                <a:gd name="connsiteX66" fmla="*/ 4562811 w 5425772"/>
                <a:gd name="connsiteY66" fmla="*/ 9082645 h 10754714"/>
                <a:gd name="connsiteX67" fmla="*/ 4614866 w 5425772"/>
                <a:gd name="connsiteY67" fmla="*/ 8647566 h 10754714"/>
                <a:gd name="connsiteX68" fmla="*/ 4606341 w 5425772"/>
                <a:gd name="connsiteY68" fmla="*/ 7988815 h 10754714"/>
                <a:gd name="connsiteX69" fmla="*/ 4493195 w 5425772"/>
                <a:gd name="connsiteY69" fmla="*/ 7278630 h 10754714"/>
                <a:gd name="connsiteX70" fmla="*/ 4197302 w 5425772"/>
                <a:gd name="connsiteY70" fmla="*/ 6620032 h 10754714"/>
                <a:gd name="connsiteX71" fmla="*/ 4021152 w 5425772"/>
                <a:gd name="connsiteY71" fmla="*/ 6197379 h 10754714"/>
                <a:gd name="connsiteX72" fmla="*/ 4067511 w 5425772"/>
                <a:gd name="connsiteY72" fmla="*/ 5799695 h 10754714"/>
                <a:gd name="connsiteX73" fmla="*/ 4137849 w 5425772"/>
                <a:gd name="connsiteY73" fmla="*/ 5307326 h 10754714"/>
                <a:gd name="connsiteX74" fmla="*/ 4155434 w 5425772"/>
                <a:gd name="connsiteY74" fmla="*/ 5025972 h 10754714"/>
                <a:gd name="connsiteX75" fmla="*/ 4179159 w 5425772"/>
                <a:gd name="connsiteY75" fmla="*/ 5274111 h 10754714"/>
                <a:gd name="connsiteX76" fmla="*/ 4211607 w 5425772"/>
                <a:gd name="connsiteY76" fmla="*/ 5969680 h 10754714"/>
                <a:gd name="connsiteX77" fmla="*/ 4224307 w 5425772"/>
                <a:gd name="connsiteY77" fmla="*/ 6297438 h 10754714"/>
                <a:gd name="connsiteX78" fmla="*/ 4366449 w 5425772"/>
                <a:gd name="connsiteY78" fmla="*/ 6889941 h 10754714"/>
                <a:gd name="connsiteX79" fmla="*/ 4524711 w 5425772"/>
                <a:gd name="connsiteY79" fmla="*/ 7452649 h 10754714"/>
                <a:gd name="connsiteX80" fmla="*/ 4862446 w 5425772"/>
                <a:gd name="connsiteY80" fmla="*/ 8224698 h 10754714"/>
                <a:gd name="connsiteX81" fmla="*/ 4782790 w 5425772"/>
                <a:gd name="connsiteY81" fmla="*/ 8527032 h 10754714"/>
                <a:gd name="connsiteX82" fmla="*/ 4715032 w 5425772"/>
                <a:gd name="connsiteY82" fmla="*/ 8711945 h 10754714"/>
                <a:gd name="connsiteX83" fmla="*/ 4707531 w 5425772"/>
                <a:gd name="connsiteY83" fmla="*/ 8835424 h 10754714"/>
                <a:gd name="connsiteX84" fmla="*/ 4730564 w 5425772"/>
                <a:gd name="connsiteY84" fmla="*/ 8999839 h 10754714"/>
                <a:gd name="connsiteX85" fmla="*/ 4720485 w 5425772"/>
                <a:gd name="connsiteY85" fmla="*/ 9161008 h 10754714"/>
                <a:gd name="connsiteX86" fmla="*/ 4705005 w 5425772"/>
                <a:gd name="connsiteY86" fmla="*/ 9258595 h 10754714"/>
                <a:gd name="connsiteX87" fmla="*/ 4759905 w 5425772"/>
                <a:gd name="connsiteY87" fmla="*/ 9296877 h 10754714"/>
                <a:gd name="connsiteX88" fmla="*/ 4815810 w 5425772"/>
                <a:gd name="connsiteY88" fmla="*/ 9254814 h 10754714"/>
                <a:gd name="connsiteX89" fmla="*/ 4866586 w 5425772"/>
                <a:gd name="connsiteY89" fmla="*/ 9156124 h 10754714"/>
                <a:gd name="connsiteX90" fmla="*/ 4877123 w 5425772"/>
                <a:gd name="connsiteY90" fmla="*/ 9009063 h 10754714"/>
                <a:gd name="connsiteX91" fmla="*/ 4917285 w 5425772"/>
                <a:gd name="connsiteY91" fmla="*/ 8881777 h 10754714"/>
                <a:gd name="connsiteX92" fmla="*/ 5013567 w 5425772"/>
                <a:gd name="connsiteY92" fmla="*/ 8803648 h 10754714"/>
                <a:gd name="connsiteX93" fmla="*/ 5166667 w 5425772"/>
                <a:gd name="connsiteY93" fmla="*/ 8944534 h 10754714"/>
                <a:gd name="connsiteX94" fmla="*/ 5173904 w 5425772"/>
                <a:gd name="connsiteY94" fmla="*/ 9142266 h 10754714"/>
                <a:gd name="connsiteX95" fmla="*/ 5093882 w 5425772"/>
                <a:gd name="connsiteY95" fmla="*/ 9309649 h 10754714"/>
                <a:gd name="connsiteX96" fmla="*/ 5005648 w 5425772"/>
                <a:gd name="connsiteY96" fmla="*/ 9458822 h 10754714"/>
                <a:gd name="connsiteX97" fmla="*/ 4933893 w 5425772"/>
                <a:gd name="connsiteY97" fmla="*/ 9577347 h 10754714"/>
                <a:gd name="connsiteX98" fmla="*/ 5048184 w 5425772"/>
                <a:gd name="connsiteY98" fmla="*/ 9586989 h 10754714"/>
                <a:gd name="connsiteX99" fmla="*/ 5143977 w 5425772"/>
                <a:gd name="connsiteY99" fmla="*/ 9510952 h 10754714"/>
                <a:gd name="connsiteX100" fmla="*/ 5271626 w 5425772"/>
                <a:gd name="connsiteY100" fmla="*/ 9384704 h 10754714"/>
                <a:gd name="connsiteX101" fmla="*/ 5404416 w 5425772"/>
                <a:gd name="connsiteY101" fmla="*/ 9172350 h 10754714"/>
                <a:gd name="connsiteX102" fmla="*/ 5424926 w 5425772"/>
                <a:gd name="connsiteY102" fmla="*/ 8971549 h 10754714"/>
                <a:gd name="connsiteX103" fmla="*/ 5398343 w 5425772"/>
                <a:gd name="connsiteY103" fmla="*/ 8787763 h 10754714"/>
                <a:gd name="connsiteX104" fmla="*/ 5269056 w 5425772"/>
                <a:gd name="connsiteY104" fmla="*/ 8405010 h 10754714"/>
                <a:gd name="connsiteX105" fmla="*/ 5165293 w 5425772"/>
                <a:gd name="connsiteY105" fmla="*/ 7442321 h 10754714"/>
                <a:gd name="connsiteX106" fmla="*/ 5149941 w 5425772"/>
                <a:gd name="connsiteY106" fmla="*/ 6839978 h 10754714"/>
                <a:gd name="connsiteX107" fmla="*/ 5077999 w 5425772"/>
                <a:gd name="connsiteY107" fmla="*/ 6291786 h 10754714"/>
                <a:gd name="connsiteX108" fmla="*/ 4954278 w 5425772"/>
                <a:gd name="connsiteY108" fmla="*/ 5707864 h 10754714"/>
                <a:gd name="connsiteX109" fmla="*/ 4913805 w 5425772"/>
                <a:gd name="connsiteY109" fmla="*/ 4447075 h 10754714"/>
                <a:gd name="connsiteX110" fmla="*/ 4931189 w 5425772"/>
                <a:gd name="connsiteY110" fmla="*/ 3700756 h 10754714"/>
                <a:gd name="connsiteX111" fmla="*/ 4693934 w 5425772"/>
                <a:gd name="connsiteY111" fmla="*/ 3250383 h 10754714"/>
                <a:gd name="connsiteX112" fmla="*/ 4444175 w 5425772"/>
                <a:gd name="connsiteY112" fmla="*/ 3044455 h 10754714"/>
                <a:gd name="connsiteX113" fmla="*/ 4123179 w 5425772"/>
                <a:gd name="connsiteY113" fmla="*/ 2912933 h 10754714"/>
                <a:gd name="connsiteX114" fmla="*/ 3847284 w 5425772"/>
                <a:gd name="connsiteY114" fmla="*/ 2746113 h 10754714"/>
                <a:gd name="connsiteX115" fmla="*/ 3469634 w 5425772"/>
                <a:gd name="connsiteY115" fmla="*/ 2528957 h 10754714"/>
                <a:gd name="connsiteX116" fmla="*/ 3377421 w 5425772"/>
                <a:gd name="connsiteY116" fmla="*/ 2231809 h 10754714"/>
                <a:gd name="connsiteX117" fmla="*/ 3385281 w 5425772"/>
                <a:gd name="connsiteY117" fmla="*/ 1958709 h 10754714"/>
                <a:gd name="connsiteX118" fmla="*/ 3532486 w 5425772"/>
                <a:gd name="connsiteY118" fmla="*/ 1962420 h 10754714"/>
                <a:gd name="connsiteX119" fmla="*/ 3753267 w 5425772"/>
                <a:gd name="connsiteY119" fmla="*/ 2007437 h 10754714"/>
                <a:gd name="connsiteX120" fmla="*/ 3825489 w 5425772"/>
                <a:gd name="connsiteY120" fmla="*/ 1815438 h 10754714"/>
                <a:gd name="connsiteX121" fmla="*/ 3877215 w 5425772"/>
                <a:gd name="connsiteY121" fmla="*/ 1750548 h 10754714"/>
                <a:gd name="connsiteX122" fmla="*/ 3930639 w 5425772"/>
                <a:gd name="connsiteY122" fmla="*/ 1690329 h 10754714"/>
                <a:gd name="connsiteX123" fmla="*/ 3883859 w 5425772"/>
                <a:gd name="connsiteY123" fmla="*/ 1631133 h 10754714"/>
                <a:gd name="connsiteX124" fmla="*/ 3810793 w 5425772"/>
                <a:gd name="connsiteY124" fmla="*/ 1619405 h 10754714"/>
                <a:gd name="connsiteX125" fmla="*/ 3922787 w 5425772"/>
                <a:gd name="connsiteY125" fmla="*/ 1610647 h 10754714"/>
                <a:gd name="connsiteX126" fmla="*/ 3963204 w 5425772"/>
                <a:gd name="connsiteY126" fmla="*/ 1565149 h 10754714"/>
                <a:gd name="connsiteX127" fmla="*/ 3948429 w 5425772"/>
                <a:gd name="connsiteY127" fmla="*/ 1494543 h 10754714"/>
                <a:gd name="connsiteX128" fmla="*/ 3945000 w 5425772"/>
                <a:gd name="connsiteY128" fmla="*/ 1378545 h 10754714"/>
                <a:gd name="connsiteX129" fmla="*/ 4048016 w 5425772"/>
                <a:gd name="connsiteY129" fmla="*/ 1363631 h 10754714"/>
                <a:gd name="connsiteX130" fmla="*/ 4120759 w 5425772"/>
                <a:gd name="connsiteY130" fmla="*/ 1325671 h 10754714"/>
                <a:gd name="connsiteX131" fmla="*/ 4156989 w 5425772"/>
                <a:gd name="connsiteY131" fmla="*/ 1250378 h 10754714"/>
                <a:gd name="connsiteX132" fmla="*/ 4086201 w 5425772"/>
                <a:gd name="connsiteY132" fmla="*/ 1169402 h 10754714"/>
                <a:gd name="connsiteX133" fmla="*/ 4016149 w 5425772"/>
                <a:gd name="connsiteY133" fmla="*/ 1072201 h 10754714"/>
                <a:gd name="connsiteX134" fmla="*/ 3942839 w 5425772"/>
                <a:gd name="connsiteY134" fmla="*/ 916919 h 10754714"/>
                <a:gd name="connsiteX135" fmla="*/ 3980547 w 5425772"/>
                <a:gd name="connsiteY135" fmla="*/ 753285 h 10754714"/>
                <a:gd name="connsiteX136" fmla="*/ 3984971 w 5425772"/>
                <a:gd name="connsiteY136" fmla="*/ 414462 h 10754714"/>
                <a:gd name="connsiteX137" fmla="*/ 3675335 w 5425772"/>
                <a:gd name="connsiteY137" fmla="*/ 125796 h 10754714"/>
                <a:gd name="connsiteX138" fmla="*/ 3176005 w 5425772"/>
                <a:gd name="connsiteY138" fmla="*/ 9659 h 10754714"/>
                <a:gd name="connsiteX139" fmla="*/ 2572707 w 5425772"/>
                <a:gd name="connsiteY139" fmla="*/ 37014 h 10754714"/>
                <a:gd name="connsiteX140" fmla="*/ 2221126 w 5425772"/>
                <a:gd name="connsiteY140" fmla="*/ 278126 h 10754714"/>
                <a:gd name="connsiteX141" fmla="*/ 2084112 w 5425772"/>
                <a:gd name="connsiteY141" fmla="*/ 602343 h 10754714"/>
                <a:gd name="connsiteX142" fmla="*/ 2073489 w 5425772"/>
                <a:gd name="connsiteY142" fmla="*/ 1121429 h 10754714"/>
                <a:gd name="connsiteX143" fmla="*/ 2297585 w 5425772"/>
                <a:gd name="connsiteY143" fmla="*/ 1530531 h 10754714"/>
                <a:gd name="connsiteX144" fmla="*/ 2506086 w 5425772"/>
                <a:gd name="connsiteY144" fmla="*/ 1763495 h 10754714"/>
                <a:gd name="connsiteX145" fmla="*/ 2527395 w 5425772"/>
                <a:gd name="connsiteY145" fmla="*/ 2078352 h 10754714"/>
                <a:gd name="connsiteX146" fmla="*/ 2449726 w 5425772"/>
                <a:gd name="connsiteY146" fmla="*/ 2423449 h 10754714"/>
                <a:gd name="connsiteX147" fmla="*/ 2007040 w 5425772"/>
                <a:gd name="connsiteY147" fmla="*/ 2723226 h 10754714"/>
                <a:gd name="connsiteX148" fmla="*/ 1584172 w 5425772"/>
                <a:gd name="connsiteY148" fmla="*/ 2931170 h 10754714"/>
                <a:gd name="connsiteX0" fmla="*/ 1599906 w 5441506"/>
                <a:gd name="connsiteY0" fmla="*/ 2931170 h 10754714"/>
                <a:gd name="connsiteX1" fmla="*/ 981781 w 5441506"/>
                <a:gd name="connsiteY1" fmla="*/ 3258731 h 10754714"/>
                <a:gd name="connsiteX2" fmla="*/ 792688 w 5441506"/>
                <a:gd name="connsiteY2" fmla="*/ 4073332 h 10754714"/>
                <a:gd name="connsiteX3" fmla="*/ 814600 w 5441506"/>
                <a:gd name="connsiteY3" fmla="*/ 5051233 h 10754714"/>
                <a:gd name="connsiteX4" fmla="*/ 766172 w 5441506"/>
                <a:gd name="connsiteY4" fmla="*/ 5637805 h 10754714"/>
                <a:gd name="connsiteX5" fmla="*/ 605887 w 5441506"/>
                <a:gd name="connsiteY5" fmla="*/ 6479982 h 10754714"/>
                <a:gd name="connsiteX6" fmla="*/ 556413 w 5441506"/>
                <a:gd name="connsiteY6" fmla="*/ 7343234 h 10754714"/>
                <a:gd name="connsiteX7" fmla="*/ 544271 w 5441506"/>
                <a:gd name="connsiteY7" fmla="*/ 7974605 h 10754714"/>
                <a:gd name="connsiteX8" fmla="*/ 512172 w 5441506"/>
                <a:gd name="connsiteY8" fmla="*/ 8241724 h 10754714"/>
                <a:gd name="connsiteX9" fmla="*/ 426702 w 5441506"/>
                <a:gd name="connsiteY9" fmla="*/ 8458066 h 10754714"/>
                <a:gd name="connsiteX10" fmla="*/ 221999 w 5441506"/>
                <a:gd name="connsiteY10" fmla="*/ 8609274 h 10754714"/>
                <a:gd name="connsiteX11" fmla="*/ 153325 w 5441506"/>
                <a:gd name="connsiteY11" fmla="*/ 8706385 h 10754714"/>
                <a:gd name="connsiteX12" fmla="*/ 41290 w 5441506"/>
                <a:gd name="connsiteY12" fmla="*/ 8948275 h 10754714"/>
                <a:gd name="connsiteX13" fmla="*/ 32492 w 5441506"/>
                <a:gd name="connsiteY13" fmla="*/ 9040160 h 10754714"/>
                <a:gd name="connsiteX14" fmla="*/ 16369 w 5441506"/>
                <a:gd name="connsiteY14" fmla="*/ 9150211 h 10754714"/>
                <a:gd name="connsiteX15" fmla="*/ 495983 w 5441506"/>
                <a:gd name="connsiteY15" fmla="*/ 9808988 h 10754714"/>
                <a:gd name="connsiteX16" fmla="*/ 531152 w 5441506"/>
                <a:gd name="connsiteY16" fmla="*/ 9967249 h 10754714"/>
                <a:gd name="connsiteX17" fmla="*/ 689414 w 5441506"/>
                <a:gd name="connsiteY17" fmla="*/ 10213434 h 10754714"/>
                <a:gd name="connsiteX18" fmla="*/ 882845 w 5441506"/>
                <a:gd name="connsiteY18" fmla="*/ 10389280 h 10754714"/>
                <a:gd name="connsiteX19" fmla="*/ 988352 w 5441506"/>
                <a:gd name="connsiteY19" fmla="*/ 10406864 h 10754714"/>
                <a:gd name="connsiteX20" fmla="*/ 1023522 w 5441506"/>
                <a:gd name="connsiteY20" fmla="*/ 10389280 h 10754714"/>
                <a:gd name="connsiteX21" fmla="*/ 970768 w 5441506"/>
                <a:gd name="connsiteY21" fmla="*/ 10266188 h 10754714"/>
                <a:gd name="connsiteX22" fmla="*/ 918014 w 5441506"/>
                <a:gd name="connsiteY22" fmla="*/ 10195849 h 10754714"/>
                <a:gd name="connsiteX23" fmla="*/ 830091 w 5441506"/>
                <a:gd name="connsiteY23" fmla="*/ 10072757 h 10754714"/>
                <a:gd name="connsiteX24" fmla="*/ 812506 w 5441506"/>
                <a:gd name="connsiteY24" fmla="*/ 9756234 h 10754714"/>
                <a:gd name="connsiteX25" fmla="*/ 882845 w 5441506"/>
                <a:gd name="connsiteY25" fmla="*/ 9562803 h 10754714"/>
                <a:gd name="connsiteX26" fmla="*/ 882845 w 5441506"/>
                <a:gd name="connsiteY26" fmla="*/ 9527634 h 10754714"/>
                <a:gd name="connsiteX27" fmla="*/ 988352 w 5441506"/>
                <a:gd name="connsiteY27" fmla="*/ 9685895 h 10754714"/>
                <a:gd name="connsiteX28" fmla="*/ 970768 w 5441506"/>
                <a:gd name="connsiteY28" fmla="*/ 9844157 h 10754714"/>
                <a:gd name="connsiteX29" fmla="*/ 953183 w 5441506"/>
                <a:gd name="connsiteY29" fmla="*/ 10002418 h 10754714"/>
                <a:gd name="connsiteX30" fmla="*/ 953183 w 5441506"/>
                <a:gd name="connsiteY30" fmla="*/ 10072757 h 10754714"/>
                <a:gd name="connsiteX31" fmla="*/ 1023522 w 5441506"/>
                <a:gd name="connsiteY31" fmla="*/ 10090341 h 10754714"/>
                <a:gd name="connsiteX32" fmla="*/ 1076275 w 5441506"/>
                <a:gd name="connsiteY32" fmla="*/ 9844157 h 10754714"/>
                <a:gd name="connsiteX33" fmla="*/ 1076275 w 5441506"/>
                <a:gd name="connsiteY33" fmla="*/ 9580388 h 10754714"/>
                <a:gd name="connsiteX34" fmla="*/ 1023522 w 5441506"/>
                <a:gd name="connsiteY34" fmla="*/ 9228695 h 10754714"/>
                <a:gd name="connsiteX35" fmla="*/ 988352 w 5441506"/>
                <a:gd name="connsiteY35" fmla="*/ 9000095 h 10754714"/>
                <a:gd name="connsiteX36" fmla="*/ 1023522 w 5441506"/>
                <a:gd name="connsiteY36" fmla="*/ 8490141 h 10754714"/>
                <a:gd name="connsiteX37" fmla="*/ 963231 w 5441506"/>
                <a:gd name="connsiteY37" fmla="*/ 8128400 h 10754714"/>
                <a:gd name="connsiteX38" fmla="*/ 1434971 w 5441506"/>
                <a:gd name="connsiteY38" fmla="*/ 6406581 h 10754714"/>
                <a:gd name="connsiteX39" fmla="*/ 1527994 w 5441506"/>
                <a:gd name="connsiteY39" fmla="*/ 5523365 h 10754714"/>
                <a:gd name="connsiteX40" fmla="*/ 1554587 w 5441506"/>
                <a:gd name="connsiteY40" fmla="*/ 5025719 h 10754714"/>
                <a:gd name="connsiteX41" fmla="*/ 1590704 w 5441506"/>
                <a:gd name="connsiteY41" fmla="*/ 5097781 h 10754714"/>
                <a:gd name="connsiteX42" fmla="*/ 1668012 w 5441506"/>
                <a:gd name="connsiteY42" fmla="*/ 5550695 h 10754714"/>
                <a:gd name="connsiteX43" fmla="*/ 1785825 w 5441506"/>
                <a:gd name="connsiteY43" fmla="*/ 6216246 h 10754714"/>
                <a:gd name="connsiteX44" fmla="*/ 1653675 w 5441506"/>
                <a:gd name="connsiteY44" fmla="*/ 6648629 h 10754714"/>
                <a:gd name="connsiteX45" fmla="*/ 1283104 w 5441506"/>
                <a:gd name="connsiteY45" fmla="*/ 7682873 h 10754714"/>
                <a:gd name="connsiteX46" fmla="*/ 1158895 w 5441506"/>
                <a:gd name="connsiteY46" fmla="*/ 8704786 h 10754714"/>
                <a:gd name="connsiteX47" fmla="*/ 1322460 w 5441506"/>
                <a:gd name="connsiteY47" fmla="*/ 9773818 h 10754714"/>
                <a:gd name="connsiteX48" fmla="*/ 1480722 w 5441506"/>
                <a:gd name="connsiteY48" fmla="*/ 10512372 h 10754714"/>
                <a:gd name="connsiteX49" fmla="*/ 1551060 w 5441506"/>
                <a:gd name="connsiteY49" fmla="*/ 10723388 h 10754714"/>
                <a:gd name="connsiteX50" fmla="*/ 1638983 w 5441506"/>
                <a:gd name="connsiteY50" fmla="*/ 10723388 h 10754714"/>
                <a:gd name="connsiteX51" fmla="*/ 2409287 w 5441506"/>
                <a:gd name="connsiteY51" fmla="*/ 10748788 h 10754714"/>
                <a:gd name="connsiteX52" fmla="*/ 2799568 w 5441506"/>
                <a:gd name="connsiteY52" fmla="*/ 10731203 h 10754714"/>
                <a:gd name="connsiteX53" fmla="*/ 2817152 w 5441506"/>
                <a:gd name="connsiteY53" fmla="*/ 9914495 h 10754714"/>
                <a:gd name="connsiteX54" fmla="*/ 2799568 w 5441506"/>
                <a:gd name="connsiteY54" fmla="*/ 9351788 h 10754714"/>
                <a:gd name="connsiteX55" fmla="*/ 2770749 w 5441506"/>
                <a:gd name="connsiteY55" fmla="*/ 8936107 h 10754714"/>
                <a:gd name="connsiteX56" fmla="*/ 2940245 w 5441506"/>
                <a:gd name="connsiteY56" fmla="*/ 8947341 h 10754714"/>
                <a:gd name="connsiteX57" fmla="*/ 3010583 w 5441506"/>
                <a:gd name="connsiteY57" fmla="*/ 8964926 h 10754714"/>
                <a:gd name="connsiteX58" fmla="*/ 2992999 w 5441506"/>
                <a:gd name="connsiteY58" fmla="*/ 9175941 h 10754714"/>
                <a:gd name="connsiteX59" fmla="*/ 2957829 w 5441506"/>
                <a:gd name="connsiteY59" fmla="*/ 9685895 h 10754714"/>
                <a:gd name="connsiteX60" fmla="*/ 2975414 w 5441506"/>
                <a:gd name="connsiteY60" fmla="*/ 10740972 h 10754714"/>
                <a:gd name="connsiteX61" fmla="*/ 3218179 w 5441506"/>
                <a:gd name="connsiteY61" fmla="*/ 10742438 h 10754714"/>
                <a:gd name="connsiteX62" fmla="*/ 3960152 w 5441506"/>
                <a:gd name="connsiteY62" fmla="*/ 10740972 h 10754714"/>
                <a:gd name="connsiteX63" fmla="*/ 4281072 w 5441506"/>
                <a:gd name="connsiteY63" fmla="*/ 10724853 h 10754714"/>
                <a:gd name="connsiteX64" fmla="*/ 4324056 w 5441506"/>
                <a:gd name="connsiteY64" fmla="*/ 10651095 h 10754714"/>
                <a:gd name="connsiteX65" fmla="*/ 4375345 w 5441506"/>
                <a:gd name="connsiteY65" fmla="*/ 10276934 h 10754714"/>
                <a:gd name="connsiteX66" fmla="*/ 4578545 w 5441506"/>
                <a:gd name="connsiteY66" fmla="*/ 9082645 h 10754714"/>
                <a:gd name="connsiteX67" fmla="*/ 4630600 w 5441506"/>
                <a:gd name="connsiteY67" fmla="*/ 8647566 h 10754714"/>
                <a:gd name="connsiteX68" fmla="*/ 4622075 w 5441506"/>
                <a:gd name="connsiteY68" fmla="*/ 7988815 h 10754714"/>
                <a:gd name="connsiteX69" fmla="*/ 4508929 w 5441506"/>
                <a:gd name="connsiteY69" fmla="*/ 7278630 h 10754714"/>
                <a:gd name="connsiteX70" fmla="*/ 4213036 w 5441506"/>
                <a:gd name="connsiteY70" fmla="*/ 6620032 h 10754714"/>
                <a:gd name="connsiteX71" fmla="*/ 4036886 w 5441506"/>
                <a:gd name="connsiteY71" fmla="*/ 6197379 h 10754714"/>
                <a:gd name="connsiteX72" fmla="*/ 4083245 w 5441506"/>
                <a:gd name="connsiteY72" fmla="*/ 5799695 h 10754714"/>
                <a:gd name="connsiteX73" fmla="*/ 4153583 w 5441506"/>
                <a:gd name="connsiteY73" fmla="*/ 5307326 h 10754714"/>
                <a:gd name="connsiteX74" fmla="*/ 4171168 w 5441506"/>
                <a:gd name="connsiteY74" fmla="*/ 5025972 h 10754714"/>
                <a:gd name="connsiteX75" fmla="*/ 4194893 w 5441506"/>
                <a:gd name="connsiteY75" fmla="*/ 5274111 h 10754714"/>
                <a:gd name="connsiteX76" fmla="*/ 4227341 w 5441506"/>
                <a:gd name="connsiteY76" fmla="*/ 5969680 h 10754714"/>
                <a:gd name="connsiteX77" fmla="*/ 4240041 w 5441506"/>
                <a:gd name="connsiteY77" fmla="*/ 6297438 h 10754714"/>
                <a:gd name="connsiteX78" fmla="*/ 4382183 w 5441506"/>
                <a:gd name="connsiteY78" fmla="*/ 6889941 h 10754714"/>
                <a:gd name="connsiteX79" fmla="*/ 4540445 w 5441506"/>
                <a:gd name="connsiteY79" fmla="*/ 7452649 h 10754714"/>
                <a:gd name="connsiteX80" fmla="*/ 4878180 w 5441506"/>
                <a:gd name="connsiteY80" fmla="*/ 8224698 h 10754714"/>
                <a:gd name="connsiteX81" fmla="*/ 4798524 w 5441506"/>
                <a:gd name="connsiteY81" fmla="*/ 8527032 h 10754714"/>
                <a:gd name="connsiteX82" fmla="*/ 4730766 w 5441506"/>
                <a:gd name="connsiteY82" fmla="*/ 8711945 h 10754714"/>
                <a:gd name="connsiteX83" fmla="*/ 4723265 w 5441506"/>
                <a:gd name="connsiteY83" fmla="*/ 8835424 h 10754714"/>
                <a:gd name="connsiteX84" fmla="*/ 4746298 w 5441506"/>
                <a:gd name="connsiteY84" fmla="*/ 8999839 h 10754714"/>
                <a:gd name="connsiteX85" fmla="*/ 4736219 w 5441506"/>
                <a:gd name="connsiteY85" fmla="*/ 9161008 h 10754714"/>
                <a:gd name="connsiteX86" fmla="*/ 4720739 w 5441506"/>
                <a:gd name="connsiteY86" fmla="*/ 9258595 h 10754714"/>
                <a:gd name="connsiteX87" fmla="*/ 4775639 w 5441506"/>
                <a:gd name="connsiteY87" fmla="*/ 9296877 h 10754714"/>
                <a:gd name="connsiteX88" fmla="*/ 4831544 w 5441506"/>
                <a:gd name="connsiteY88" fmla="*/ 9254814 h 10754714"/>
                <a:gd name="connsiteX89" fmla="*/ 4882320 w 5441506"/>
                <a:gd name="connsiteY89" fmla="*/ 9156124 h 10754714"/>
                <a:gd name="connsiteX90" fmla="*/ 4892857 w 5441506"/>
                <a:gd name="connsiteY90" fmla="*/ 9009063 h 10754714"/>
                <a:gd name="connsiteX91" fmla="*/ 4933019 w 5441506"/>
                <a:gd name="connsiteY91" fmla="*/ 8881777 h 10754714"/>
                <a:gd name="connsiteX92" fmla="*/ 5029301 w 5441506"/>
                <a:gd name="connsiteY92" fmla="*/ 8803648 h 10754714"/>
                <a:gd name="connsiteX93" fmla="*/ 5182401 w 5441506"/>
                <a:gd name="connsiteY93" fmla="*/ 8944534 h 10754714"/>
                <a:gd name="connsiteX94" fmla="*/ 5189638 w 5441506"/>
                <a:gd name="connsiteY94" fmla="*/ 9142266 h 10754714"/>
                <a:gd name="connsiteX95" fmla="*/ 5109616 w 5441506"/>
                <a:gd name="connsiteY95" fmla="*/ 9309649 h 10754714"/>
                <a:gd name="connsiteX96" fmla="*/ 5021382 w 5441506"/>
                <a:gd name="connsiteY96" fmla="*/ 9458822 h 10754714"/>
                <a:gd name="connsiteX97" fmla="*/ 4949627 w 5441506"/>
                <a:gd name="connsiteY97" fmla="*/ 9577347 h 10754714"/>
                <a:gd name="connsiteX98" fmla="*/ 5063918 w 5441506"/>
                <a:gd name="connsiteY98" fmla="*/ 9586989 h 10754714"/>
                <a:gd name="connsiteX99" fmla="*/ 5159711 w 5441506"/>
                <a:gd name="connsiteY99" fmla="*/ 9510952 h 10754714"/>
                <a:gd name="connsiteX100" fmla="*/ 5287360 w 5441506"/>
                <a:gd name="connsiteY100" fmla="*/ 9384704 h 10754714"/>
                <a:gd name="connsiteX101" fmla="*/ 5420150 w 5441506"/>
                <a:gd name="connsiteY101" fmla="*/ 9172350 h 10754714"/>
                <a:gd name="connsiteX102" fmla="*/ 5440660 w 5441506"/>
                <a:gd name="connsiteY102" fmla="*/ 8971549 h 10754714"/>
                <a:gd name="connsiteX103" fmla="*/ 5414077 w 5441506"/>
                <a:gd name="connsiteY103" fmla="*/ 8787763 h 10754714"/>
                <a:gd name="connsiteX104" fmla="*/ 5284790 w 5441506"/>
                <a:gd name="connsiteY104" fmla="*/ 8405010 h 10754714"/>
                <a:gd name="connsiteX105" fmla="*/ 5181027 w 5441506"/>
                <a:gd name="connsiteY105" fmla="*/ 7442321 h 10754714"/>
                <a:gd name="connsiteX106" fmla="*/ 5165675 w 5441506"/>
                <a:gd name="connsiteY106" fmla="*/ 6839978 h 10754714"/>
                <a:gd name="connsiteX107" fmla="*/ 5093733 w 5441506"/>
                <a:gd name="connsiteY107" fmla="*/ 6291786 h 10754714"/>
                <a:gd name="connsiteX108" fmla="*/ 4970012 w 5441506"/>
                <a:gd name="connsiteY108" fmla="*/ 5707864 h 10754714"/>
                <a:gd name="connsiteX109" fmla="*/ 4929539 w 5441506"/>
                <a:gd name="connsiteY109" fmla="*/ 4447075 h 10754714"/>
                <a:gd name="connsiteX110" fmla="*/ 4946923 w 5441506"/>
                <a:gd name="connsiteY110" fmla="*/ 3700756 h 10754714"/>
                <a:gd name="connsiteX111" fmla="*/ 4709668 w 5441506"/>
                <a:gd name="connsiteY111" fmla="*/ 3250383 h 10754714"/>
                <a:gd name="connsiteX112" fmla="*/ 4459909 w 5441506"/>
                <a:gd name="connsiteY112" fmla="*/ 3044455 h 10754714"/>
                <a:gd name="connsiteX113" fmla="*/ 4138913 w 5441506"/>
                <a:gd name="connsiteY113" fmla="*/ 2912933 h 10754714"/>
                <a:gd name="connsiteX114" fmla="*/ 3863018 w 5441506"/>
                <a:gd name="connsiteY114" fmla="*/ 2746113 h 10754714"/>
                <a:gd name="connsiteX115" fmla="*/ 3485368 w 5441506"/>
                <a:gd name="connsiteY115" fmla="*/ 2528957 h 10754714"/>
                <a:gd name="connsiteX116" fmla="*/ 3393155 w 5441506"/>
                <a:gd name="connsiteY116" fmla="*/ 2231809 h 10754714"/>
                <a:gd name="connsiteX117" fmla="*/ 3401015 w 5441506"/>
                <a:gd name="connsiteY117" fmla="*/ 1958709 h 10754714"/>
                <a:gd name="connsiteX118" fmla="*/ 3548220 w 5441506"/>
                <a:gd name="connsiteY118" fmla="*/ 1962420 h 10754714"/>
                <a:gd name="connsiteX119" fmla="*/ 3769001 w 5441506"/>
                <a:gd name="connsiteY119" fmla="*/ 2007437 h 10754714"/>
                <a:gd name="connsiteX120" fmla="*/ 3841223 w 5441506"/>
                <a:gd name="connsiteY120" fmla="*/ 1815438 h 10754714"/>
                <a:gd name="connsiteX121" fmla="*/ 3892949 w 5441506"/>
                <a:gd name="connsiteY121" fmla="*/ 1750548 h 10754714"/>
                <a:gd name="connsiteX122" fmla="*/ 3946373 w 5441506"/>
                <a:gd name="connsiteY122" fmla="*/ 1690329 h 10754714"/>
                <a:gd name="connsiteX123" fmla="*/ 3899593 w 5441506"/>
                <a:gd name="connsiteY123" fmla="*/ 1631133 h 10754714"/>
                <a:gd name="connsiteX124" fmla="*/ 3826527 w 5441506"/>
                <a:gd name="connsiteY124" fmla="*/ 1619405 h 10754714"/>
                <a:gd name="connsiteX125" fmla="*/ 3938521 w 5441506"/>
                <a:gd name="connsiteY125" fmla="*/ 1610647 h 10754714"/>
                <a:gd name="connsiteX126" fmla="*/ 3978938 w 5441506"/>
                <a:gd name="connsiteY126" fmla="*/ 1565149 h 10754714"/>
                <a:gd name="connsiteX127" fmla="*/ 3964163 w 5441506"/>
                <a:gd name="connsiteY127" fmla="*/ 1494543 h 10754714"/>
                <a:gd name="connsiteX128" fmla="*/ 3960734 w 5441506"/>
                <a:gd name="connsiteY128" fmla="*/ 1378545 h 10754714"/>
                <a:gd name="connsiteX129" fmla="*/ 4063750 w 5441506"/>
                <a:gd name="connsiteY129" fmla="*/ 1363631 h 10754714"/>
                <a:gd name="connsiteX130" fmla="*/ 4136493 w 5441506"/>
                <a:gd name="connsiteY130" fmla="*/ 1325671 h 10754714"/>
                <a:gd name="connsiteX131" fmla="*/ 4172723 w 5441506"/>
                <a:gd name="connsiteY131" fmla="*/ 1250378 h 10754714"/>
                <a:gd name="connsiteX132" fmla="*/ 4101935 w 5441506"/>
                <a:gd name="connsiteY132" fmla="*/ 1169402 h 10754714"/>
                <a:gd name="connsiteX133" fmla="*/ 4031883 w 5441506"/>
                <a:gd name="connsiteY133" fmla="*/ 1072201 h 10754714"/>
                <a:gd name="connsiteX134" fmla="*/ 3958573 w 5441506"/>
                <a:gd name="connsiteY134" fmla="*/ 916919 h 10754714"/>
                <a:gd name="connsiteX135" fmla="*/ 3996281 w 5441506"/>
                <a:gd name="connsiteY135" fmla="*/ 753285 h 10754714"/>
                <a:gd name="connsiteX136" fmla="*/ 4000705 w 5441506"/>
                <a:gd name="connsiteY136" fmla="*/ 414462 h 10754714"/>
                <a:gd name="connsiteX137" fmla="*/ 3691069 w 5441506"/>
                <a:gd name="connsiteY137" fmla="*/ 125796 h 10754714"/>
                <a:gd name="connsiteX138" fmla="*/ 3191739 w 5441506"/>
                <a:gd name="connsiteY138" fmla="*/ 9659 h 10754714"/>
                <a:gd name="connsiteX139" fmla="*/ 2588441 w 5441506"/>
                <a:gd name="connsiteY139" fmla="*/ 37014 h 10754714"/>
                <a:gd name="connsiteX140" fmla="*/ 2236860 w 5441506"/>
                <a:gd name="connsiteY140" fmla="*/ 278126 h 10754714"/>
                <a:gd name="connsiteX141" fmla="*/ 2099846 w 5441506"/>
                <a:gd name="connsiteY141" fmla="*/ 602343 h 10754714"/>
                <a:gd name="connsiteX142" fmla="*/ 2089223 w 5441506"/>
                <a:gd name="connsiteY142" fmla="*/ 1121429 h 10754714"/>
                <a:gd name="connsiteX143" fmla="*/ 2313319 w 5441506"/>
                <a:gd name="connsiteY143" fmla="*/ 1530531 h 10754714"/>
                <a:gd name="connsiteX144" fmla="*/ 2521820 w 5441506"/>
                <a:gd name="connsiteY144" fmla="*/ 1763495 h 10754714"/>
                <a:gd name="connsiteX145" fmla="*/ 2543129 w 5441506"/>
                <a:gd name="connsiteY145" fmla="*/ 2078352 h 10754714"/>
                <a:gd name="connsiteX146" fmla="*/ 2465460 w 5441506"/>
                <a:gd name="connsiteY146" fmla="*/ 2423449 h 10754714"/>
                <a:gd name="connsiteX147" fmla="*/ 2022774 w 5441506"/>
                <a:gd name="connsiteY147" fmla="*/ 2723226 h 10754714"/>
                <a:gd name="connsiteX148" fmla="*/ 1599906 w 5441506"/>
                <a:gd name="connsiteY148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518319 w 5428673"/>
                <a:gd name="connsiteY16" fmla="*/ 9967249 h 10754714"/>
                <a:gd name="connsiteX17" fmla="*/ 676581 w 5428673"/>
                <a:gd name="connsiteY17" fmla="*/ 10213434 h 10754714"/>
                <a:gd name="connsiteX18" fmla="*/ 870012 w 5428673"/>
                <a:gd name="connsiteY18" fmla="*/ 10389280 h 10754714"/>
                <a:gd name="connsiteX19" fmla="*/ 975519 w 5428673"/>
                <a:gd name="connsiteY19" fmla="*/ 10406864 h 10754714"/>
                <a:gd name="connsiteX20" fmla="*/ 1010689 w 5428673"/>
                <a:gd name="connsiteY20" fmla="*/ 10389280 h 10754714"/>
                <a:gd name="connsiteX21" fmla="*/ 957935 w 5428673"/>
                <a:gd name="connsiteY21" fmla="*/ 10266188 h 10754714"/>
                <a:gd name="connsiteX22" fmla="*/ 905181 w 5428673"/>
                <a:gd name="connsiteY22" fmla="*/ 10195849 h 10754714"/>
                <a:gd name="connsiteX23" fmla="*/ 817258 w 5428673"/>
                <a:gd name="connsiteY23" fmla="*/ 10072757 h 10754714"/>
                <a:gd name="connsiteX24" fmla="*/ 799673 w 5428673"/>
                <a:gd name="connsiteY24" fmla="*/ 9756234 h 10754714"/>
                <a:gd name="connsiteX25" fmla="*/ 870012 w 5428673"/>
                <a:gd name="connsiteY25" fmla="*/ 9562803 h 10754714"/>
                <a:gd name="connsiteX26" fmla="*/ 870012 w 5428673"/>
                <a:gd name="connsiteY26" fmla="*/ 9527634 h 10754714"/>
                <a:gd name="connsiteX27" fmla="*/ 975519 w 5428673"/>
                <a:gd name="connsiteY27" fmla="*/ 9685895 h 10754714"/>
                <a:gd name="connsiteX28" fmla="*/ 957935 w 5428673"/>
                <a:gd name="connsiteY28" fmla="*/ 9844157 h 10754714"/>
                <a:gd name="connsiteX29" fmla="*/ 940350 w 5428673"/>
                <a:gd name="connsiteY29" fmla="*/ 10002418 h 10754714"/>
                <a:gd name="connsiteX30" fmla="*/ 940350 w 5428673"/>
                <a:gd name="connsiteY30" fmla="*/ 10072757 h 10754714"/>
                <a:gd name="connsiteX31" fmla="*/ 1010689 w 5428673"/>
                <a:gd name="connsiteY31" fmla="*/ 10090341 h 10754714"/>
                <a:gd name="connsiteX32" fmla="*/ 1063442 w 5428673"/>
                <a:gd name="connsiteY32" fmla="*/ 9844157 h 10754714"/>
                <a:gd name="connsiteX33" fmla="*/ 1063442 w 5428673"/>
                <a:gd name="connsiteY33" fmla="*/ 9580388 h 10754714"/>
                <a:gd name="connsiteX34" fmla="*/ 1010689 w 5428673"/>
                <a:gd name="connsiteY34" fmla="*/ 9228695 h 10754714"/>
                <a:gd name="connsiteX35" fmla="*/ 975519 w 5428673"/>
                <a:gd name="connsiteY35" fmla="*/ 9000095 h 10754714"/>
                <a:gd name="connsiteX36" fmla="*/ 1010689 w 5428673"/>
                <a:gd name="connsiteY36" fmla="*/ 8490141 h 10754714"/>
                <a:gd name="connsiteX37" fmla="*/ 950398 w 5428673"/>
                <a:gd name="connsiteY37" fmla="*/ 8128400 h 10754714"/>
                <a:gd name="connsiteX38" fmla="*/ 1422138 w 5428673"/>
                <a:gd name="connsiteY38" fmla="*/ 6406581 h 10754714"/>
                <a:gd name="connsiteX39" fmla="*/ 1515161 w 5428673"/>
                <a:gd name="connsiteY39" fmla="*/ 5523365 h 10754714"/>
                <a:gd name="connsiteX40" fmla="*/ 1541754 w 5428673"/>
                <a:gd name="connsiteY40" fmla="*/ 5025719 h 10754714"/>
                <a:gd name="connsiteX41" fmla="*/ 1577871 w 5428673"/>
                <a:gd name="connsiteY41" fmla="*/ 5097781 h 10754714"/>
                <a:gd name="connsiteX42" fmla="*/ 1655179 w 5428673"/>
                <a:gd name="connsiteY42" fmla="*/ 5550695 h 10754714"/>
                <a:gd name="connsiteX43" fmla="*/ 1772992 w 5428673"/>
                <a:gd name="connsiteY43" fmla="*/ 6216246 h 10754714"/>
                <a:gd name="connsiteX44" fmla="*/ 1640842 w 5428673"/>
                <a:gd name="connsiteY44" fmla="*/ 6648629 h 10754714"/>
                <a:gd name="connsiteX45" fmla="*/ 1270271 w 5428673"/>
                <a:gd name="connsiteY45" fmla="*/ 7682873 h 10754714"/>
                <a:gd name="connsiteX46" fmla="*/ 1146062 w 5428673"/>
                <a:gd name="connsiteY46" fmla="*/ 8704786 h 10754714"/>
                <a:gd name="connsiteX47" fmla="*/ 1309627 w 5428673"/>
                <a:gd name="connsiteY47" fmla="*/ 9773818 h 10754714"/>
                <a:gd name="connsiteX48" fmla="*/ 1467889 w 5428673"/>
                <a:gd name="connsiteY48" fmla="*/ 10512372 h 10754714"/>
                <a:gd name="connsiteX49" fmla="*/ 1538227 w 5428673"/>
                <a:gd name="connsiteY49" fmla="*/ 10723388 h 10754714"/>
                <a:gd name="connsiteX50" fmla="*/ 1626150 w 5428673"/>
                <a:gd name="connsiteY50" fmla="*/ 10723388 h 10754714"/>
                <a:gd name="connsiteX51" fmla="*/ 2396454 w 5428673"/>
                <a:gd name="connsiteY51" fmla="*/ 10748788 h 10754714"/>
                <a:gd name="connsiteX52" fmla="*/ 2786735 w 5428673"/>
                <a:gd name="connsiteY52" fmla="*/ 10731203 h 10754714"/>
                <a:gd name="connsiteX53" fmla="*/ 2804319 w 5428673"/>
                <a:gd name="connsiteY53" fmla="*/ 9914495 h 10754714"/>
                <a:gd name="connsiteX54" fmla="*/ 2786735 w 5428673"/>
                <a:gd name="connsiteY54" fmla="*/ 9351788 h 10754714"/>
                <a:gd name="connsiteX55" fmla="*/ 2757916 w 5428673"/>
                <a:gd name="connsiteY55" fmla="*/ 8936107 h 10754714"/>
                <a:gd name="connsiteX56" fmla="*/ 2927412 w 5428673"/>
                <a:gd name="connsiteY56" fmla="*/ 8947341 h 10754714"/>
                <a:gd name="connsiteX57" fmla="*/ 2997750 w 5428673"/>
                <a:gd name="connsiteY57" fmla="*/ 8964926 h 10754714"/>
                <a:gd name="connsiteX58" fmla="*/ 2980166 w 5428673"/>
                <a:gd name="connsiteY58" fmla="*/ 9175941 h 10754714"/>
                <a:gd name="connsiteX59" fmla="*/ 2944996 w 5428673"/>
                <a:gd name="connsiteY59" fmla="*/ 9685895 h 10754714"/>
                <a:gd name="connsiteX60" fmla="*/ 2962581 w 5428673"/>
                <a:gd name="connsiteY60" fmla="*/ 10740972 h 10754714"/>
                <a:gd name="connsiteX61" fmla="*/ 3205346 w 5428673"/>
                <a:gd name="connsiteY61" fmla="*/ 10742438 h 10754714"/>
                <a:gd name="connsiteX62" fmla="*/ 3947319 w 5428673"/>
                <a:gd name="connsiteY62" fmla="*/ 10740972 h 10754714"/>
                <a:gd name="connsiteX63" fmla="*/ 4268239 w 5428673"/>
                <a:gd name="connsiteY63" fmla="*/ 10724853 h 10754714"/>
                <a:gd name="connsiteX64" fmla="*/ 4311223 w 5428673"/>
                <a:gd name="connsiteY64" fmla="*/ 10651095 h 10754714"/>
                <a:gd name="connsiteX65" fmla="*/ 4362512 w 5428673"/>
                <a:gd name="connsiteY65" fmla="*/ 10276934 h 10754714"/>
                <a:gd name="connsiteX66" fmla="*/ 4565712 w 5428673"/>
                <a:gd name="connsiteY66" fmla="*/ 9082645 h 10754714"/>
                <a:gd name="connsiteX67" fmla="*/ 4617767 w 5428673"/>
                <a:gd name="connsiteY67" fmla="*/ 8647566 h 10754714"/>
                <a:gd name="connsiteX68" fmla="*/ 4609242 w 5428673"/>
                <a:gd name="connsiteY68" fmla="*/ 7988815 h 10754714"/>
                <a:gd name="connsiteX69" fmla="*/ 4496096 w 5428673"/>
                <a:gd name="connsiteY69" fmla="*/ 7278630 h 10754714"/>
                <a:gd name="connsiteX70" fmla="*/ 4200203 w 5428673"/>
                <a:gd name="connsiteY70" fmla="*/ 6620032 h 10754714"/>
                <a:gd name="connsiteX71" fmla="*/ 4024053 w 5428673"/>
                <a:gd name="connsiteY71" fmla="*/ 6197379 h 10754714"/>
                <a:gd name="connsiteX72" fmla="*/ 4070412 w 5428673"/>
                <a:gd name="connsiteY72" fmla="*/ 5799695 h 10754714"/>
                <a:gd name="connsiteX73" fmla="*/ 4140750 w 5428673"/>
                <a:gd name="connsiteY73" fmla="*/ 5307326 h 10754714"/>
                <a:gd name="connsiteX74" fmla="*/ 4158335 w 5428673"/>
                <a:gd name="connsiteY74" fmla="*/ 5025972 h 10754714"/>
                <a:gd name="connsiteX75" fmla="*/ 4182060 w 5428673"/>
                <a:gd name="connsiteY75" fmla="*/ 5274111 h 10754714"/>
                <a:gd name="connsiteX76" fmla="*/ 4214508 w 5428673"/>
                <a:gd name="connsiteY76" fmla="*/ 5969680 h 10754714"/>
                <a:gd name="connsiteX77" fmla="*/ 4227208 w 5428673"/>
                <a:gd name="connsiteY77" fmla="*/ 6297438 h 10754714"/>
                <a:gd name="connsiteX78" fmla="*/ 4369350 w 5428673"/>
                <a:gd name="connsiteY78" fmla="*/ 6889941 h 10754714"/>
                <a:gd name="connsiteX79" fmla="*/ 4527612 w 5428673"/>
                <a:gd name="connsiteY79" fmla="*/ 7452649 h 10754714"/>
                <a:gd name="connsiteX80" fmla="*/ 4865347 w 5428673"/>
                <a:gd name="connsiteY80" fmla="*/ 8224698 h 10754714"/>
                <a:gd name="connsiteX81" fmla="*/ 4785691 w 5428673"/>
                <a:gd name="connsiteY81" fmla="*/ 8527032 h 10754714"/>
                <a:gd name="connsiteX82" fmla="*/ 4717933 w 5428673"/>
                <a:gd name="connsiteY82" fmla="*/ 8711945 h 10754714"/>
                <a:gd name="connsiteX83" fmla="*/ 4710432 w 5428673"/>
                <a:gd name="connsiteY83" fmla="*/ 8835424 h 10754714"/>
                <a:gd name="connsiteX84" fmla="*/ 4733465 w 5428673"/>
                <a:gd name="connsiteY84" fmla="*/ 8999839 h 10754714"/>
                <a:gd name="connsiteX85" fmla="*/ 4723386 w 5428673"/>
                <a:gd name="connsiteY85" fmla="*/ 9161008 h 10754714"/>
                <a:gd name="connsiteX86" fmla="*/ 4707906 w 5428673"/>
                <a:gd name="connsiteY86" fmla="*/ 9258595 h 10754714"/>
                <a:gd name="connsiteX87" fmla="*/ 4762806 w 5428673"/>
                <a:gd name="connsiteY87" fmla="*/ 9296877 h 10754714"/>
                <a:gd name="connsiteX88" fmla="*/ 4818711 w 5428673"/>
                <a:gd name="connsiteY88" fmla="*/ 9254814 h 10754714"/>
                <a:gd name="connsiteX89" fmla="*/ 4869487 w 5428673"/>
                <a:gd name="connsiteY89" fmla="*/ 9156124 h 10754714"/>
                <a:gd name="connsiteX90" fmla="*/ 4880024 w 5428673"/>
                <a:gd name="connsiteY90" fmla="*/ 9009063 h 10754714"/>
                <a:gd name="connsiteX91" fmla="*/ 4920186 w 5428673"/>
                <a:gd name="connsiteY91" fmla="*/ 8881777 h 10754714"/>
                <a:gd name="connsiteX92" fmla="*/ 5016468 w 5428673"/>
                <a:gd name="connsiteY92" fmla="*/ 8803648 h 10754714"/>
                <a:gd name="connsiteX93" fmla="*/ 5169568 w 5428673"/>
                <a:gd name="connsiteY93" fmla="*/ 8944534 h 10754714"/>
                <a:gd name="connsiteX94" fmla="*/ 5176805 w 5428673"/>
                <a:gd name="connsiteY94" fmla="*/ 9142266 h 10754714"/>
                <a:gd name="connsiteX95" fmla="*/ 5096783 w 5428673"/>
                <a:gd name="connsiteY95" fmla="*/ 9309649 h 10754714"/>
                <a:gd name="connsiteX96" fmla="*/ 5008549 w 5428673"/>
                <a:gd name="connsiteY96" fmla="*/ 9458822 h 10754714"/>
                <a:gd name="connsiteX97" fmla="*/ 4936794 w 5428673"/>
                <a:gd name="connsiteY97" fmla="*/ 9577347 h 10754714"/>
                <a:gd name="connsiteX98" fmla="*/ 5051085 w 5428673"/>
                <a:gd name="connsiteY98" fmla="*/ 9586989 h 10754714"/>
                <a:gd name="connsiteX99" fmla="*/ 5146878 w 5428673"/>
                <a:gd name="connsiteY99" fmla="*/ 9510952 h 10754714"/>
                <a:gd name="connsiteX100" fmla="*/ 5274527 w 5428673"/>
                <a:gd name="connsiteY100" fmla="*/ 9384704 h 10754714"/>
                <a:gd name="connsiteX101" fmla="*/ 5407317 w 5428673"/>
                <a:gd name="connsiteY101" fmla="*/ 9172350 h 10754714"/>
                <a:gd name="connsiteX102" fmla="*/ 5427827 w 5428673"/>
                <a:gd name="connsiteY102" fmla="*/ 8971549 h 10754714"/>
                <a:gd name="connsiteX103" fmla="*/ 5401244 w 5428673"/>
                <a:gd name="connsiteY103" fmla="*/ 8787763 h 10754714"/>
                <a:gd name="connsiteX104" fmla="*/ 5271957 w 5428673"/>
                <a:gd name="connsiteY104" fmla="*/ 8405010 h 10754714"/>
                <a:gd name="connsiteX105" fmla="*/ 5168194 w 5428673"/>
                <a:gd name="connsiteY105" fmla="*/ 7442321 h 10754714"/>
                <a:gd name="connsiteX106" fmla="*/ 5152842 w 5428673"/>
                <a:gd name="connsiteY106" fmla="*/ 6839978 h 10754714"/>
                <a:gd name="connsiteX107" fmla="*/ 5080900 w 5428673"/>
                <a:gd name="connsiteY107" fmla="*/ 6291786 h 10754714"/>
                <a:gd name="connsiteX108" fmla="*/ 4957179 w 5428673"/>
                <a:gd name="connsiteY108" fmla="*/ 5707864 h 10754714"/>
                <a:gd name="connsiteX109" fmla="*/ 4916706 w 5428673"/>
                <a:gd name="connsiteY109" fmla="*/ 4447075 h 10754714"/>
                <a:gd name="connsiteX110" fmla="*/ 4934090 w 5428673"/>
                <a:gd name="connsiteY110" fmla="*/ 3700756 h 10754714"/>
                <a:gd name="connsiteX111" fmla="*/ 4696835 w 5428673"/>
                <a:gd name="connsiteY111" fmla="*/ 3250383 h 10754714"/>
                <a:gd name="connsiteX112" fmla="*/ 4447076 w 5428673"/>
                <a:gd name="connsiteY112" fmla="*/ 3044455 h 10754714"/>
                <a:gd name="connsiteX113" fmla="*/ 4126080 w 5428673"/>
                <a:gd name="connsiteY113" fmla="*/ 2912933 h 10754714"/>
                <a:gd name="connsiteX114" fmla="*/ 3850185 w 5428673"/>
                <a:gd name="connsiteY114" fmla="*/ 2746113 h 10754714"/>
                <a:gd name="connsiteX115" fmla="*/ 3472535 w 5428673"/>
                <a:gd name="connsiteY115" fmla="*/ 2528957 h 10754714"/>
                <a:gd name="connsiteX116" fmla="*/ 3380322 w 5428673"/>
                <a:gd name="connsiteY116" fmla="*/ 2231809 h 10754714"/>
                <a:gd name="connsiteX117" fmla="*/ 3388182 w 5428673"/>
                <a:gd name="connsiteY117" fmla="*/ 1958709 h 10754714"/>
                <a:gd name="connsiteX118" fmla="*/ 3535387 w 5428673"/>
                <a:gd name="connsiteY118" fmla="*/ 1962420 h 10754714"/>
                <a:gd name="connsiteX119" fmla="*/ 3756168 w 5428673"/>
                <a:gd name="connsiteY119" fmla="*/ 2007437 h 10754714"/>
                <a:gd name="connsiteX120" fmla="*/ 3828390 w 5428673"/>
                <a:gd name="connsiteY120" fmla="*/ 1815438 h 10754714"/>
                <a:gd name="connsiteX121" fmla="*/ 3880116 w 5428673"/>
                <a:gd name="connsiteY121" fmla="*/ 1750548 h 10754714"/>
                <a:gd name="connsiteX122" fmla="*/ 3933540 w 5428673"/>
                <a:gd name="connsiteY122" fmla="*/ 1690329 h 10754714"/>
                <a:gd name="connsiteX123" fmla="*/ 3886760 w 5428673"/>
                <a:gd name="connsiteY123" fmla="*/ 1631133 h 10754714"/>
                <a:gd name="connsiteX124" fmla="*/ 3813694 w 5428673"/>
                <a:gd name="connsiteY124" fmla="*/ 1619405 h 10754714"/>
                <a:gd name="connsiteX125" fmla="*/ 3925688 w 5428673"/>
                <a:gd name="connsiteY125" fmla="*/ 1610647 h 10754714"/>
                <a:gd name="connsiteX126" fmla="*/ 3966105 w 5428673"/>
                <a:gd name="connsiteY126" fmla="*/ 1565149 h 10754714"/>
                <a:gd name="connsiteX127" fmla="*/ 3951330 w 5428673"/>
                <a:gd name="connsiteY127" fmla="*/ 1494543 h 10754714"/>
                <a:gd name="connsiteX128" fmla="*/ 3947901 w 5428673"/>
                <a:gd name="connsiteY128" fmla="*/ 1378545 h 10754714"/>
                <a:gd name="connsiteX129" fmla="*/ 4050917 w 5428673"/>
                <a:gd name="connsiteY129" fmla="*/ 1363631 h 10754714"/>
                <a:gd name="connsiteX130" fmla="*/ 4123660 w 5428673"/>
                <a:gd name="connsiteY130" fmla="*/ 1325671 h 10754714"/>
                <a:gd name="connsiteX131" fmla="*/ 4159890 w 5428673"/>
                <a:gd name="connsiteY131" fmla="*/ 1250378 h 10754714"/>
                <a:gd name="connsiteX132" fmla="*/ 4089102 w 5428673"/>
                <a:gd name="connsiteY132" fmla="*/ 1169402 h 10754714"/>
                <a:gd name="connsiteX133" fmla="*/ 4019050 w 5428673"/>
                <a:gd name="connsiteY133" fmla="*/ 1072201 h 10754714"/>
                <a:gd name="connsiteX134" fmla="*/ 3945740 w 5428673"/>
                <a:gd name="connsiteY134" fmla="*/ 916919 h 10754714"/>
                <a:gd name="connsiteX135" fmla="*/ 3983448 w 5428673"/>
                <a:gd name="connsiteY135" fmla="*/ 753285 h 10754714"/>
                <a:gd name="connsiteX136" fmla="*/ 3987872 w 5428673"/>
                <a:gd name="connsiteY136" fmla="*/ 414462 h 10754714"/>
                <a:gd name="connsiteX137" fmla="*/ 3678236 w 5428673"/>
                <a:gd name="connsiteY137" fmla="*/ 125796 h 10754714"/>
                <a:gd name="connsiteX138" fmla="*/ 3178906 w 5428673"/>
                <a:gd name="connsiteY138" fmla="*/ 9659 h 10754714"/>
                <a:gd name="connsiteX139" fmla="*/ 2575608 w 5428673"/>
                <a:gd name="connsiteY139" fmla="*/ 37014 h 10754714"/>
                <a:gd name="connsiteX140" fmla="*/ 2224027 w 5428673"/>
                <a:gd name="connsiteY140" fmla="*/ 278126 h 10754714"/>
                <a:gd name="connsiteX141" fmla="*/ 2087013 w 5428673"/>
                <a:gd name="connsiteY141" fmla="*/ 602343 h 10754714"/>
                <a:gd name="connsiteX142" fmla="*/ 2076390 w 5428673"/>
                <a:gd name="connsiteY142" fmla="*/ 1121429 h 10754714"/>
                <a:gd name="connsiteX143" fmla="*/ 2300486 w 5428673"/>
                <a:gd name="connsiteY143" fmla="*/ 1530531 h 10754714"/>
                <a:gd name="connsiteX144" fmla="*/ 2508987 w 5428673"/>
                <a:gd name="connsiteY144" fmla="*/ 1763495 h 10754714"/>
                <a:gd name="connsiteX145" fmla="*/ 2530296 w 5428673"/>
                <a:gd name="connsiteY145" fmla="*/ 2078352 h 10754714"/>
                <a:gd name="connsiteX146" fmla="*/ 2452627 w 5428673"/>
                <a:gd name="connsiteY146" fmla="*/ 2423449 h 10754714"/>
                <a:gd name="connsiteX147" fmla="*/ 2009941 w 5428673"/>
                <a:gd name="connsiteY147" fmla="*/ 2723226 h 10754714"/>
                <a:gd name="connsiteX148" fmla="*/ 1587073 w 5428673"/>
                <a:gd name="connsiteY148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518319 w 5428673"/>
                <a:gd name="connsiteY16" fmla="*/ 9967249 h 10754714"/>
                <a:gd name="connsiteX17" fmla="*/ 676581 w 5428673"/>
                <a:gd name="connsiteY17" fmla="*/ 10213434 h 10754714"/>
                <a:gd name="connsiteX18" fmla="*/ 870012 w 5428673"/>
                <a:gd name="connsiteY18" fmla="*/ 10389280 h 10754714"/>
                <a:gd name="connsiteX19" fmla="*/ 975519 w 5428673"/>
                <a:gd name="connsiteY19" fmla="*/ 10406864 h 10754714"/>
                <a:gd name="connsiteX20" fmla="*/ 1010689 w 5428673"/>
                <a:gd name="connsiteY20" fmla="*/ 10389280 h 10754714"/>
                <a:gd name="connsiteX21" fmla="*/ 957935 w 5428673"/>
                <a:gd name="connsiteY21" fmla="*/ 10266188 h 10754714"/>
                <a:gd name="connsiteX22" fmla="*/ 905181 w 5428673"/>
                <a:gd name="connsiteY22" fmla="*/ 10195849 h 10754714"/>
                <a:gd name="connsiteX23" fmla="*/ 817258 w 5428673"/>
                <a:gd name="connsiteY23" fmla="*/ 10072757 h 10754714"/>
                <a:gd name="connsiteX24" fmla="*/ 799673 w 5428673"/>
                <a:gd name="connsiteY24" fmla="*/ 9756234 h 10754714"/>
                <a:gd name="connsiteX25" fmla="*/ 870012 w 5428673"/>
                <a:gd name="connsiteY25" fmla="*/ 9562803 h 10754714"/>
                <a:gd name="connsiteX26" fmla="*/ 870012 w 5428673"/>
                <a:gd name="connsiteY26" fmla="*/ 9527634 h 10754714"/>
                <a:gd name="connsiteX27" fmla="*/ 975519 w 5428673"/>
                <a:gd name="connsiteY27" fmla="*/ 9685895 h 10754714"/>
                <a:gd name="connsiteX28" fmla="*/ 957935 w 5428673"/>
                <a:gd name="connsiteY28" fmla="*/ 9844157 h 10754714"/>
                <a:gd name="connsiteX29" fmla="*/ 940350 w 5428673"/>
                <a:gd name="connsiteY29" fmla="*/ 10002418 h 10754714"/>
                <a:gd name="connsiteX30" fmla="*/ 940350 w 5428673"/>
                <a:gd name="connsiteY30" fmla="*/ 10072757 h 10754714"/>
                <a:gd name="connsiteX31" fmla="*/ 1010689 w 5428673"/>
                <a:gd name="connsiteY31" fmla="*/ 10090341 h 10754714"/>
                <a:gd name="connsiteX32" fmla="*/ 1063442 w 5428673"/>
                <a:gd name="connsiteY32" fmla="*/ 9844157 h 10754714"/>
                <a:gd name="connsiteX33" fmla="*/ 1063442 w 5428673"/>
                <a:gd name="connsiteY33" fmla="*/ 9580388 h 10754714"/>
                <a:gd name="connsiteX34" fmla="*/ 1010689 w 5428673"/>
                <a:gd name="connsiteY34" fmla="*/ 9228695 h 10754714"/>
                <a:gd name="connsiteX35" fmla="*/ 975519 w 5428673"/>
                <a:gd name="connsiteY35" fmla="*/ 9000095 h 10754714"/>
                <a:gd name="connsiteX36" fmla="*/ 1010689 w 5428673"/>
                <a:gd name="connsiteY36" fmla="*/ 8490141 h 10754714"/>
                <a:gd name="connsiteX37" fmla="*/ 950398 w 5428673"/>
                <a:gd name="connsiteY37" fmla="*/ 8128400 h 10754714"/>
                <a:gd name="connsiteX38" fmla="*/ 1422138 w 5428673"/>
                <a:gd name="connsiteY38" fmla="*/ 6406581 h 10754714"/>
                <a:gd name="connsiteX39" fmla="*/ 1515161 w 5428673"/>
                <a:gd name="connsiteY39" fmla="*/ 5523365 h 10754714"/>
                <a:gd name="connsiteX40" fmla="*/ 1541754 w 5428673"/>
                <a:gd name="connsiteY40" fmla="*/ 5025719 h 10754714"/>
                <a:gd name="connsiteX41" fmla="*/ 1577871 w 5428673"/>
                <a:gd name="connsiteY41" fmla="*/ 5097781 h 10754714"/>
                <a:gd name="connsiteX42" fmla="*/ 1655179 w 5428673"/>
                <a:gd name="connsiteY42" fmla="*/ 5550695 h 10754714"/>
                <a:gd name="connsiteX43" fmla="*/ 1772992 w 5428673"/>
                <a:gd name="connsiteY43" fmla="*/ 6216246 h 10754714"/>
                <a:gd name="connsiteX44" fmla="*/ 1640842 w 5428673"/>
                <a:gd name="connsiteY44" fmla="*/ 6648629 h 10754714"/>
                <a:gd name="connsiteX45" fmla="*/ 1270271 w 5428673"/>
                <a:gd name="connsiteY45" fmla="*/ 7682873 h 10754714"/>
                <a:gd name="connsiteX46" fmla="*/ 1146062 w 5428673"/>
                <a:gd name="connsiteY46" fmla="*/ 8704786 h 10754714"/>
                <a:gd name="connsiteX47" fmla="*/ 1309627 w 5428673"/>
                <a:gd name="connsiteY47" fmla="*/ 9773818 h 10754714"/>
                <a:gd name="connsiteX48" fmla="*/ 1467889 w 5428673"/>
                <a:gd name="connsiteY48" fmla="*/ 10512372 h 10754714"/>
                <a:gd name="connsiteX49" fmla="*/ 1538227 w 5428673"/>
                <a:gd name="connsiteY49" fmla="*/ 10723388 h 10754714"/>
                <a:gd name="connsiteX50" fmla="*/ 1626150 w 5428673"/>
                <a:gd name="connsiteY50" fmla="*/ 10723388 h 10754714"/>
                <a:gd name="connsiteX51" fmla="*/ 2396454 w 5428673"/>
                <a:gd name="connsiteY51" fmla="*/ 10748788 h 10754714"/>
                <a:gd name="connsiteX52" fmla="*/ 2786735 w 5428673"/>
                <a:gd name="connsiteY52" fmla="*/ 10731203 h 10754714"/>
                <a:gd name="connsiteX53" fmla="*/ 2804319 w 5428673"/>
                <a:gd name="connsiteY53" fmla="*/ 9914495 h 10754714"/>
                <a:gd name="connsiteX54" fmla="*/ 2786735 w 5428673"/>
                <a:gd name="connsiteY54" fmla="*/ 9351788 h 10754714"/>
                <a:gd name="connsiteX55" fmla="*/ 2757916 w 5428673"/>
                <a:gd name="connsiteY55" fmla="*/ 8936107 h 10754714"/>
                <a:gd name="connsiteX56" fmla="*/ 2927412 w 5428673"/>
                <a:gd name="connsiteY56" fmla="*/ 8947341 h 10754714"/>
                <a:gd name="connsiteX57" fmla="*/ 2997750 w 5428673"/>
                <a:gd name="connsiteY57" fmla="*/ 8964926 h 10754714"/>
                <a:gd name="connsiteX58" fmla="*/ 2980166 w 5428673"/>
                <a:gd name="connsiteY58" fmla="*/ 9175941 h 10754714"/>
                <a:gd name="connsiteX59" fmla="*/ 2944996 w 5428673"/>
                <a:gd name="connsiteY59" fmla="*/ 9685895 h 10754714"/>
                <a:gd name="connsiteX60" fmla="*/ 2962581 w 5428673"/>
                <a:gd name="connsiteY60" fmla="*/ 10740972 h 10754714"/>
                <a:gd name="connsiteX61" fmla="*/ 3205346 w 5428673"/>
                <a:gd name="connsiteY61" fmla="*/ 10742438 h 10754714"/>
                <a:gd name="connsiteX62" fmla="*/ 3947319 w 5428673"/>
                <a:gd name="connsiteY62" fmla="*/ 10740972 h 10754714"/>
                <a:gd name="connsiteX63" fmla="*/ 4268239 w 5428673"/>
                <a:gd name="connsiteY63" fmla="*/ 10724853 h 10754714"/>
                <a:gd name="connsiteX64" fmla="*/ 4311223 w 5428673"/>
                <a:gd name="connsiteY64" fmla="*/ 10651095 h 10754714"/>
                <a:gd name="connsiteX65" fmla="*/ 4362512 w 5428673"/>
                <a:gd name="connsiteY65" fmla="*/ 10276934 h 10754714"/>
                <a:gd name="connsiteX66" fmla="*/ 4565712 w 5428673"/>
                <a:gd name="connsiteY66" fmla="*/ 9082645 h 10754714"/>
                <a:gd name="connsiteX67" fmla="*/ 4617767 w 5428673"/>
                <a:gd name="connsiteY67" fmla="*/ 8647566 h 10754714"/>
                <a:gd name="connsiteX68" fmla="*/ 4609242 w 5428673"/>
                <a:gd name="connsiteY68" fmla="*/ 7988815 h 10754714"/>
                <a:gd name="connsiteX69" fmla="*/ 4496096 w 5428673"/>
                <a:gd name="connsiteY69" fmla="*/ 7278630 h 10754714"/>
                <a:gd name="connsiteX70" fmla="*/ 4200203 w 5428673"/>
                <a:gd name="connsiteY70" fmla="*/ 6620032 h 10754714"/>
                <a:gd name="connsiteX71" fmla="*/ 4024053 w 5428673"/>
                <a:gd name="connsiteY71" fmla="*/ 6197379 h 10754714"/>
                <a:gd name="connsiteX72" fmla="*/ 4070412 w 5428673"/>
                <a:gd name="connsiteY72" fmla="*/ 5799695 h 10754714"/>
                <a:gd name="connsiteX73" fmla="*/ 4140750 w 5428673"/>
                <a:gd name="connsiteY73" fmla="*/ 5307326 h 10754714"/>
                <a:gd name="connsiteX74" fmla="*/ 4158335 w 5428673"/>
                <a:gd name="connsiteY74" fmla="*/ 5025972 h 10754714"/>
                <a:gd name="connsiteX75" fmla="*/ 4182060 w 5428673"/>
                <a:gd name="connsiteY75" fmla="*/ 5274111 h 10754714"/>
                <a:gd name="connsiteX76" fmla="*/ 4214508 w 5428673"/>
                <a:gd name="connsiteY76" fmla="*/ 5969680 h 10754714"/>
                <a:gd name="connsiteX77" fmla="*/ 4227208 w 5428673"/>
                <a:gd name="connsiteY77" fmla="*/ 6297438 h 10754714"/>
                <a:gd name="connsiteX78" fmla="*/ 4369350 w 5428673"/>
                <a:gd name="connsiteY78" fmla="*/ 6889941 h 10754714"/>
                <a:gd name="connsiteX79" fmla="*/ 4527612 w 5428673"/>
                <a:gd name="connsiteY79" fmla="*/ 7452649 h 10754714"/>
                <a:gd name="connsiteX80" fmla="*/ 4865347 w 5428673"/>
                <a:gd name="connsiteY80" fmla="*/ 8224698 h 10754714"/>
                <a:gd name="connsiteX81" fmla="*/ 4785691 w 5428673"/>
                <a:gd name="connsiteY81" fmla="*/ 8527032 h 10754714"/>
                <a:gd name="connsiteX82" fmla="*/ 4717933 w 5428673"/>
                <a:gd name="connsiteY82" fmla="*/ 8711945 h 10754714"/>
                <a:gd name="connsiteX83" fmla="*/ 4710432 w 5428673"/>
                <a:gd name="connsiteY83" fmla="*/ 8835424 h 10754714"/>
                <a:gd name="connsiteX84" fmla="*/ 4733465 w 5428673"/>
                <a:gd name="connsiteY84" fmla="*/ 8999839 h 10754714"/>
                <a:gd name="connsiteX85" fmla="*/ 4723386 w 5428673"/>
                <a:gd name="connsiteY85" fmla="*/ 9161008 h 10754714"/>
                <a:gd name="connsiteX86" fmla="*/ 4707906 w 5428673"/>
                <a:gd name="connsiteY86" fmla="*/ 9258595 h 10754714"/>
                <a:gd name="connsiteX87" fmla="*/ 4762806 w 5428673"/>
                <a:gd name="connsiteY87" fmla="*/ 9296877 h 10754714"/>
                <a:gd name="connsiteX88" fmla="*/ 4818711 w 5428673"/>
                <a:gd name="connsiteY88" fmla="*/ 9254814 h 10754714"/>
                <a:gd name="connsiteX89" fmla="*/ 4869487 w 5428673"/>
                <a:gd name="connsiteY89" fmla="*/ 9156124 h 10754714"/>
                <a:gd name="connsiteX90" fmla="*/ 4880024 w 5428673"/>
                <a:gd name="connsiteY90" fmla="*/ 9009063 h 10754714"/>
                <a:gd name="connsiteX91" fmla="*/ 4920186 w 5428673"/>
                <a:gd name="connsiteY91" fmla="*/ 8881777 h 10754714"/>
                <a:gd name="connsiteX92" fmla="*/ 5016468 w 5428673"/>
                <a:gd name="connsiteY92" fmla="*/ 8803648 h 10754714"/>
                <a:gd name="connsiteX93" fmla="*/ 5169568 w 5428673"/>
                <a:gd name="connsiteY93" fmla="*/ 8944534 h 10754714"/>
                <a:gd name="connsiteX94" fmla="*/ 5176805 w 5428673"/>
                <a:gd name="connsiteY94" fmla="*/ 9142266 h 10754714"/>
                <a:gd name="connsiteX95" fmla="*/ 5096783 w 5428673"/>
                <a:gd name="connsiteY95" fmla="*/ 9309649 h 10754714"/>
                <a:gd name="connsiteX96" fmla="*/ 5008549 w 5428673"/>
                <a:gd name="connsiteY96" fmla="*/ 9458822 h 10754714"/>
                <a:gd name="connsiteX97" fmla="*/ 4936794 w 5428673"/>
                <a:gd name="connsiteY97" fmla="*/ 9577347 h 10754714"/>
                <a:gd name="connsiteX98" fmla="*/ 5051085 w 5428673"/>
                <a:gd name="connsiteY98" fmla="*/ 9586989 h 10754714"/>
                <a:gd name="connsiteX99" fmla="*/ 5146878 w 5428673"/>
                <a:gd name="connsiteY99" fmla="*/ 9510952 h 10754714"/>
                <a:gd name="connsiteX100" fmla="*/ 5274527 w 5428673"/>
                <a:gd name="connsiteY100" fmla="*/ 9384704 h 10754714"/>
                <a:gd name="connsiteX101" fmla="*/ 5407317 w 5428673"/>
                <a:gd name="connsiteY101" fmla="*/ 9172350 h 10754714"/>
                <a:gd name="connsiteX102" fmla="*/ 5427827 w 5428673"/>
                <a:gd name="connsiteY102" fmla="*/ 8971549 h 10754714"/>
                <a:gd name="connsiteX103" fmla="*/ 5401244 w 5428673"/>
                <a:gd name="connsiteY103" fmla="*/ 8787763 h 10754714"/>
                <a:gd name="connsiteX104" fmla="*/ 5271957 w 5428673"/>
                <a:gd name="connsiteY104" fmla="*/ 8405010 h 10754714"/>
                <a:gd name="connsiteX105" fmla="*/ 5168194 w 5428673"/>
                <a:gd name="connsiteY105" fmla="*/ 7442321 h 10754714"/>
                <a:gd name="connsiteX106" fmla="*/ 5152842 w 5428673"/>
                <a:gd name="connsiteY106" fmla="*/ 6839978 h 10754714"/>
                <a:gd name="connsiteX107" fmla="*/ 5080900 w 5428673"/>
                <a:gd name="connsiteY107" fmla="*/ 6291786 h 10754714"/>
                <a:gd name="connsiteX108" fmla="*/ 4957179 w 5428673"/>
                <a:gd name="connsiteY108" fmla="*/ 5707864 h 10754714"/>
                <a:gd name="connsiteX109" fmla="*/ 4916706 w 5428673"/>
                <a:gd name="connsiteY109" fmla="*/ 4447075 h 10754714"/>
                <a:gd name="connsiteX110" fmla="*/ 4934090 w 5428673"/>
                <a:gd name="connsiteY110" fmla="*/ 3700756 h 10754714"/>
                <a:gd name="connsiteX111" fmla="*/ 4696835 w 5428673"/>
                <a:gd name="connsiteY111" fmla="*/ 3250383 h 10754714"/>
                <a:gd name="connsiteX112" fmla="*/ 4447076 w 5428673"/>
                <a:gd name="connsiteY112" fmla="*/ 3044455 h 10754714"/>
                <a:gd name="connsiteX113" fmla="*/ 4126080 w 5428673"/>
                <a:gd name="connsiteY113" fmla="*/ 2912933 h 10754714"/>
                <a:gd name="connsiteX114" fmla="*/ 3850185 w 5428673"/>
                <a:gd name="connsiteY114" fmla="*/ 2746113 h 10754714"/>
                <a:gd name="connsiteX115" fmla="*/ 3472535 w 5428673"/>
                <a:gd name="connsiteY115" fmla="*/ 2528957 h 10754714"/>
                <a:gd name="connsiteX116" fmla="*/ 3380322 w 5428673"/>
                <a:gd name="connsiteY116" fmla="*/ 2231809 h 10754714"/>
                <a:gd name="connsiteX117" fmla="*/ 3388182 w 5428673"/>
                <a:gd name="connsiteY117" fmla="*/ 1958709 h 10754714"/>
                <a:gd name="connsiteX118" fmla="*/ 3535387 w 5428673"/>
                <a:gd name="connsiteY118" fmla="*/ 1962420 h 10754714"/>
                <a:gd name="connsiteX119" fmla="*/ 3756168 w 5428673"/>
                <a:gd name="connsiteY119" fmla="*/ 2007437 h 10754714"/>
                <a:gd name="connsiteX120" fmla="*/ 3828390 w 5428673"/>
                <a:gd name="connsiteY120" fmla="*/ 1815438 h 10754714"/>
                <a:gd name="connsiteX121" fmla="*/ 3880116 w 5428673"/>
                <a:gd name="connsiteY121" fmla="*/ 1750548 h 10754714"/>
                <a:gd name="connsiteX122" fmla="*/ 3933540 w 5428673"/>
                <a:gd name="connsiteY122" fmla="*/ 1690329 h 10754714"/>
                <a:gd name="connsiteX123" fmla="*/ 3886760 w 5428673"/>
                <a:gd name="connsiteY123" fmla="*/ 1631133 h 10754714"/>
                <a:gd name="connsiteX124" fmla="*/ 3813694 w 5428673"/>
                <a:gd name="connsiteY124" fmla="*/ 1619405 h 10754714"/>
                <a:gd name="connsiteX125" fmla="*/ 3925688 w 5428673"/>
                <a:gd name="connsiteY125" fmla="*/ 1610647 h 10754714"/>
                <a:gd name="connsiteX126" fmla="*/ 3966105 w 5428673"/>
                <a:gd name="connsiteY126" fmla="*/ 1565149 h 10754714"/>
                <a:gd name="connsiteX127" fmla="*/ 3951330 w 5428673"/>
                <a:gd name="connsiteY127" fmla="*/ 1494543 h 10754714"/>
                <a:gd name="connsiteX128" fmla="*/ 3947901 w 5428673"/>
                <a:gd name="connsiteY128" fmla="*/ 1378545 h 10754714"/>
                <a:gd name="connsiteX129" fmla="*/ 4050917 w 5428673"/>
                <a:gd name="connsiteY129" fmla="*/ 1363631 h 10754714"/>
                <a:gd name="connsiteX130" fmla="*/ 4123660 w 5428673"/>
                <a:gd name="connsiteY130" fmla="*/ 1325671 h 10754714"/>
                <a:gd name="connsiteX131" fmla="*/ 4159890 w 5428673"/>
                <a:gd name="connsiteY131" fmla="*/ 1250378 h 10754714"/>
                <a:gd name="connsiteX132" fmla="*/ 4089102 w 5428673"/>
                <a:gd name="connsiteY132" fmla="*/ 1169402 h 10754714"/>
                <a:gd name="connsiteX133" fmla="*/ 4019050 w 5428673"/>
                <a:gd name="connsiteY133" fmla="*/ 1072201 h 10754714"/>
                <a:gd name="connsiteX134" fmla="*/ 3945740 w 5428673"/>
                <a:gd name="connsiteY134" fmla="*/ 916919 h 10754714"/>
                <a:gd name="connsiteX135" fmla="*/ 3983448 w 5428673"/>
                <a:gd name="connsiteY135" fmla="*/ 753285 h 10754714"/>
                <a:gd name="connsiteX136" fmla="*/ 3987872 w 5428673"/>
                <a:gd name="connsiteY136" fmla="*/ 414462 h 10754714"/>
                <a:gd name="connsiteX137" fmla="*/ 3678236 w 5428673"/>
                <a:gd name="connsiteY137" fmla="*/ 125796 h 10754714"/>
                <a:gd name="connsiteX138" fmla="*/ 3178906 w 5428673"/>
                <a:gd name="connsiteY138" fmla="*/ 9659 h 10754714"/>
                <a:gd name="connsiteX139" fmla="*/ 2575608 w 5428673"/>
                <a:gd name="connsiteY139" fmla="*/ 37014 h 10754714"/>
                <a:gd name="connsiteX140" fmla="*/ 2224027 w 5428673"/>
                <a:gd name="connsiteY140" fmla="*/ 278126 h 10754714"/>
                <a:gd name="connsiteX141" fmla="*/ 2087013 w 5428673"/>
                <a:gd name="connsiteY141" fmla="*/ 602343 h 10754714"/>
                <a:gd name="connsiteX142" fmla="*/ 2076390 w 5428673"/>
                <a:gd name="connsiteY142" fmla="*/ 1121429 h 10754714"/>
                <a:gd name="connsiteX143" fmla="*/ 2300486 w 5428673"/>
                <a:gd name="connsiteY143" fmla="*/ 1530531 h 10754714"/>
                <a:gd name="connsiteX144" fmla="*/ 2508987 w 5428673"/>
                <a:gd name="connsiteY144" fmla="*/ 1763495 h 10754714"/>
                <a:gd name="connsiteX145" fmla="*/ 2530296 w 5428673"/>
                <a:gd name="connsiteY145" fmla="*/ 2078352 h 10754714"/>
                <a:gd name="connsiteX146" fmla="*/ 2452627 w 5428673"/>
                <a:gd name="connsiteY146" fmla="*/ 2423449 h 10754714"/>
                <a:gd name="connsiteX147" fmla="*/ 2009941 w 5428673"/>
                <a:gd name="connsiteY147" fmla="*/ 2723226 h 10754714"/>
                <a:gd name="connsiteX148" fmla="*/ 1587073 w 5428673"/>
                <a:gd name="connsiteY148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227719 w 5428673"/>
                <a:gd name="connsiteY16" fmla="*/ 9117140 h 10754714"/>
                <a:gd name="connsiteX17" fmla="*/ 676581 w 5428673"/>
                <a:gd name="connsiteY17" fmla="*/ 10213434 h 10754714"/>
                <a:gd name="connsiteX18" fmla="*/ 870012 w 5428673"/>
                <a:gd name="connsiteY18" fmla="*/ 10389280 h 10754714"/>
                <a:gd name="connsiteX19" fmla="*/ 975519 w 5428673"/>
                <a:gd name="connsiteY19" fmla="*/ 10406864 h 10754714"/>
                <a:gd name="connsiteX20" fmla="*/ 1010689 w 5428673"/>
                <a:gd name="connsiteY20" fmla="*/ 10389280 h 10754714"/>
                <a:gd name="connsiteX21" fmla="*/ 957935 w 5428673"/>
                <a:gd name="connsiteY21" fmla="*/ 10266188 h 10754714"/>
                <a:gd name="connsiteX22" fmla="*/ 905181 w 5428673"/>
                <a:gd name="connsiteY22" fmla="*/ 10195849 h 10754714"/>
                <a:gd name="connsiteX23" fmla="*/ 817258 w 5428673"/>
                <a:gd name="connsiteY23" fmla="*/ 10072757 h 10754714"/>
                <a:gd name="connsiteX24" fmla="*/ 799673 w 5428673"/>
                <a:gd name="connsiteY24" fmla="*/ 9756234 h 10754714"/>
                <a:gd name="connsiteX25" fmla="*/ 870012 w 5428673"/>
                <a:gd name="connsiteY25" fmla="*/ 9562803 h 10754714"/>
                <a:gd name="connsiteX26" fmla="*/ 870012 w 5428673"/>
                <a:gd name="connsiteY26" fmla="*/ 9527634 h 10754714"/>
                <a:gd name="connsiteX27" fmla="*/ 975519 w 5428673"/>
                <a:gd name="connsiteY27" fmla="*/ 9685895 h 10754714"/>
                <a:gd name="connsiteX28" fmla="*/ 957935 w 5428673"/>
                <a:gd name="connsiteY28" fmla="*/ 9844157 h 10754714"/>
                <a:gd name="connsiteX29" fmla="*/ 940350 w 5428673"/>
                <a:gd name="connsiteY29" fmla="*/ 10002418 h 10754714"/>
                <a:gd name="connsiteX30" fmla="*/ 940350 w 5428673"/>
                <a:gd name="connsiteY30" fmla="*/ 10072757 h 10754714"/>
                <a:gd name="connsiteX31" fmla="*/ 1010689 w 5428673"/>
                <a:gd name="connsiteY31" fmla="*/ 10090341 h 10754714"/>
                <a:gd name="connsiteX32" fmla="*/ 1063442 w 5428673"/>
                <a:gd name="connsiteY32" fmla="*/ 9844157 h 10754714"/>
                <a:gd name="connsiteX33" fmla="*/ 1063442 w 5428673"/>
                <a:gd name="connsiteY33" fmla="*/ 9580388 h 10754714"/>
                <a:gd name="connsiteX34" fmla="*/ 1010689 w 5428673"/>
                <a:gd name="connsiteY34" fmla="*/ 9228695 h 10754714"/>
                <a:gd name="connsiteX35" fmla="*/ 975519 w 5428673"/>
                <a:gd name="connsiteY35" fmla="*/ 9000095 h 10754714"/>
                <a:gd name="connsiteX36" fmla="*/ 1010689 w 5428673"/>
                <a:gd name="connsiteY36" fmla="*/ 8490141 h 10754714"/>
                <a:gd name="connsiteX37" fmla="*/ 950398 w 5428673"/>
                <a:gd name="connsiteY37" fmla="*/ 8128400 h 10754714"/>
                <a:gd name="connsiteX38" fmla="*/ 1422138 w 5428673"/>
                <a:gd name="connsiteY38" fmla="*/ 6406581 h 10754714"/>
                <a:gd name="connsiteX39" fmla="*/ 1515161 w 5428673"/>
                <a:gd name="connsiteY39" fmla="*/ 5523365 h 10754714"/>
                <a:gd name="connsiteX40" fmla="*/ 1541754 w 5428673"/>
                <a:gd name="connsiteY40" fmla="*/ 5025719 h 10754714"/>
                <a:gd name="connsiteX41" fmla="*/ 1577871 w 5428673"/>
                <a:gd name="connsiteY41" fmla="*/ 5097781 h 10754714"/>
                <a:gd name="connsiteX42" fmla="*/ 1655179 w 5428673"/>
                <a:gd name="connsiteY42" fmla="*/ 5550695 h 10754714"/>
                <a:gd name="connsiteX43" fmla="*/ 1772992 w 5428673"/>
                <a:gd name="connsiteY43" fmla="*/ 6216246 h 10754714"/>
                <a:gd name="connsiteX44" fmla="*/ 1640842 w 5428673"/>
                <a:gd name="connsiteY44" fmla="*/ 6648629 h 10754714"/>
                <a:gd name="connsiteX45" fmla="*/ 1270271 w 5428673"/>
                <a:gd name="connsiteY45" fmla="*/ 7682873 h 10754714"/>
                <a:gd name="connsiteX46" fmla="*/ 1146062 w 5428673"/>
                <a:gd name="connsiteY46" fmla="*/ 8704786 h 10754714"/>
                <a:gd name="connsiteX47" fmla="*/ 1309627 w 5428673"/>
                <a:gd name="connsiteY47" fmla="*/ 9773818 h 10754714"/>
                <a:gd name="connsiteX48" fmla="*/ 1467889 w 5428673"/>
                <a:gd name="connsiteY48" fmla="*/ 10512372 h 10754714"/>
                <a:gd name="connsiteX49" fmla="*/ 1538227 w 5428673"/>
                <a:gd name="connsiteY49" fmla="*/ 10723388 h 10754714"/>
                <a:gd name="connsiteX50" fmla="*/ 1626150 w 5428673"/>
                <a:gd name="connsiteY50" fmla="*/ 10723388 h 10754714"/>
                <a:gd name="connsiteX51" fmla="*/ 2396454 w 5428673"/>
                <a:gd name="connsiteY51" fmla="*/ 10748788 h 10754714"/>
                <a:gd name="connsiteX52" fmla="*/ 2786735 w 5428673"/>
                <a:gd name="connsiteY52" fmla="*/ 10731203 h 10754714"/>
                <a:gd name="connsiteX53" fmla="*/ 2804319 w 5428673"/>
                <a:gd name="connsiteY53" fmla="*/ 9914495 h 10754714"/>
                <a:gd name="connsiteX54" fmla="*/ 2786735 w 5428673"/>
                <a:gd name="connsiteY54" fmla="*/ 9351788 h 10754714"/>
                <a:gd name="connsiteX55" fmla="*/ 2757916 w 5428673"/>
                <a:gd name="connsiteY55" fmla="*/ 8936107 h 10754714"/>
                <a:gd name="connsiteX56" fmla="*/ 2927412 w 5428673"/>
                <a:gd name="connsiteY56" fmla="*/ 8947341 h 10754714"/>
                <a:gd name="connsiteX57" fmla="*/ 2997750 w 5428673"/>
                <a:gd name="connsiteY57" fmla="*/ 8964926 h 10754714"/>
                <a:gd name="connsiteX58" fmla="*/ 2980166 w 5428673"/>
                <a:gd name="connsiteY58" fmla="*/ 9175941 h 10754714"/>
                <a:gd name="connsiteX59" fmla="*/ 2944996 w 5428673"/>
                <a:gd name="connsiteY59" fmla="*/ 9685895 h 10754714"/>
                <a:gd name="connsiteX60" fmla="*/ 2962581 w 5428673"/>
                <a:gd name="connsiteY60" fmla="*/ 10740972 h 10754714"/>
                <a:gd name="connsiteX61" fmla="*/ 3205346 w 5428673"/>
                <a:gd name="connsiteY61" fmla="*/ 10742438 h 10754714"/>
                <a:gd name="connsiteX62" fmla="*/ 3947319 w 5428673"/>
                <a:gd name="connsiteY62" fmla="*/ 10740972 h 10754714"/>
                <a:gd name="connsiteX63" fmla="*/ 4268239 w 5428673"/>
                <a:gd name="connsiteY63" fmla="*/ 10724853 h 10754714"/>
                <a:gd name="connsiteX64" fmla="*/ 4311223 w 5428673"/>
                <a:gd name="connsiteY64" fmla="*/ 10651095 h 10754714"/>
                <a:gd name="connsiteX65" fmla="*/ 4362512 w 5428673"/>
                <a:gd name="connsiteY65" fmla="*/ 10276934 h 10754714"/>
                <a:gd name="connsiteX66" fmla="*/ 4565712 w 5428673"/>
                <a:gd name="connsiteY66" fmla="*/ 9082645 h 10754714"/>
                <a:gd name="connsiteX67" fmla="*/ 4617767 w 5428673"/>
                <a:gd name="connsiteY67" fmla="*/ 8647566 h 10754714"/>
                <a:gd name="connsiteX68" fmla="*/ 4609242 w 5428673"/>
                <a:gd name="connsiteY68" fmla="*/ 7988815 h 10754714"/>
                <a:gd name="connsiteX69" fmla="*/ 4496096 w 5428673"/>
                <a:gd name="connsiteY69" fmla="*/ 7278630 h 10754714"/>
                <a:gd name="connsiteX70" fmla="*/ 4200203 w 5428673"/>
                <a:gd name="connsiteY70" fmla="*/ 6620032 h 10754714"/>
                <a:gd name="connsiteX71" fmla="*/ 4024053 w 5428673"/>
                <a:gd name="connsiteY71" fmla="*/ 6197379 h 10754714"/>
                <a:gd name="connsiteX72" fmla="*/ 4070412 w 5428673"/>
                <a:gd name="connsiteY72" fmla="*/ 5799695 h 10754714"/>
                <a:gd name="connsiteX73" fmla="*/ 4140750 w 5428673"/>
                <a:gd name="connsiteY73" fmla="*/ 5307326 h 10754714"/>
                <a:gd name="connsiteX74" fmla="*/ 4158335 w 5428673"/>
                <a:gd name="connsiteY74" fmla="*/ 5025972 h 10754714"/>
                <a:gd name="connsiteX75" fmla="*/ 4182060 w 5428673"/>
                <a:gd name="connsiteY75" fmla="*/ 5274111 h 10754714"/>
                <a:gd name="connsiteX76" fmla="*/ 4214508 w 5428673"/>
                <a:gd name="connsiteY76" fmla="*/ 5969680 h 10754714"/>
                <a:gd name="connsiteX77" fmla="*/ 4227208 w 5428673"/>
                <a:gd name="connsiteY77" fmla="*/ 6297438 h 10754714"/>
                <a:gd name="connsiteX78" fmla="*/ 4369350 w 5428673"/>
                <a:gd name="connsiteY78" fmla="*/ 6889941 h 10754714"/>
                <a:gd name="connsiteX79" fmla="*/ 4527612 w 5428673"/>
                <a:gd name="connsiteY79" fmla="*/ 7452649 h 10754714"/>
                <a:gd name="connsiteX80" fmla="*/ 4865347 w 5428673"/>
                <a:gd name="connsiteY80" fmla="*/ 8224698 h 10754714"/>
                <a:gd name="connsiteX81" fmla="*/ 4785691 w 5428673"/>
                <a:gd name="connsiteY81" fmla="*/ 8527032 h 10754714"/>
                <a:gd name="connsiteX82" fmla="*/ 4717933 w 5428673"/>
                <a:gd name="connsiteY82" fmla="*/ 8711945 h 10754714"/>
                <a:gd name="connsiteX83" fmla="*/ 4710432 w 5428673"/>
                <a:gd name="connsiteY83" fmla="*/ 8835424 h 10754714"/>
                <a:gd name="connsiteX84" fmla="*/ 4733465 w 5428673"/>
                <a:gd name="connsiteY84" fmla="*/ 8999839 h 10754714"/>
                <a:gd name="connsiteX85" fmla="*/ 4723386 w 5428673"/>
                <a:gd name="connsiteY85" fmla="*/ 9161008 h 10754714"/>
                <a:gd name="connsiteX86" fmla="*/ 4707906 w 5428673"/>
                <a:gd name="connsiteY86" fmla="*/ 9258595 h 10754714"/>
                <a:gd name="connsiteX87" fmla="*/ 4762806 w 5428673"/>
                <a:gd name="connsiteY87" fmla="*/ 9296877 h 10754714"/>
                <a:gd name="connsiteX88" fmla="*/ 4818711 w 5428673"/>
                <a:gd name="connsiteY88" fmla="*/ 9254814 h 10754714"/>
                <a:gd name="connsiteX89" fmla="*/ 4869487 w 5428673"/>
                <a:gd name="connsiteY89" fmla="*/ 9156124 h 10754714"/>
                <a:gd name="connsiteX90" fmla="*/ 4880024 w 5428673"/>
                <a:gd name="connsiteY90" fmla="*/ 9009063 h 10754714"/>
                <a:gd name="connsiteX91" fmla="*/ 4920186 w 5428673"/>
                <a:gd name="connsiteY91" fmla="*/ 8881777 h 10754714"/>
                <a:gd name="connsiteX92" fmla="*/ 5016468 w 5428673"/>
                <a:gd name="connsiteY92" fmla="*/ 8803648 h 10754714"/>
                <a:gd name="connsiteX93" fmla="*/ 5169568 w 5428673"/>
                <a:gd name="connsiteY93" fmla="*/ 8944534 h 10754714"/>
                <a:gd name="connsiteX94" fmla="*/ 5176805 w 5428673"/>
                <a:gd name="connsiteY94" fmla="*/ 9142266 h 10754714"/>
                <a:gd name="connsiteX95" fmla="*/ 5096783 w 5428673"/>
                <a:gd name="connsiteY95" fmla="*/ 9309649 h 10754714"/>
                <a:gd name="connsiteX96" fmla="*/ 5008549 w 5428673"/>
                <a:gd name="connsiteY96" fmla="*/ 9458822 h 10754714"/>
                <a:gd name="connsiteX97" fmla="*/ 4936794 w 5428673"/>
                <a:gd name="connsiteY97" fmla="*/ 9577347 h 10754714"/>
                <a:gd name="connsiteX98" fmla="*/ 5051085 w 5428673"/>
                <a:gd name="connsiteY98" fmla="*/ 9586989 h 10754714"/>
                <a:gd name="connsiteX99" fmla="*/ 5146878 w 5428673"/>
                <a:gd name="connsiteY99" fmla="*/ 9510952 h 10754714"/>
                <a:gd name="connsiteX100" fmla="*/ 5274527 w 5428673"/>
                <a:gd name="connsiteY100" fmla="*/ 9384704 h 10754714"/>
                <a:gd name="connsiteX101" fmla="*/ 5407317 w 5428673"/>
                <a:gd name="connsiteY101" fmla="*/ 9172350 h 10754714"/>
                <a:gd name="connsiteX102" fmla="*/ 5427827 w 5428673"/>
                <a:gd name="connsiteY102" fmla="*/ 8971549 h 10754714"/>
                <a:gd name="connsiteX103" fmla="*/ 5401244 w 5428673"/>
                <a:gd name="connsiteY103" fmla="*/ 8787763 h 10754714"/>
                <a:gd name="connsiteX104" fmla="*/ 5271957 w 5428673"/>
                <a:gd name="connsiteY104" fmla="*/ 8405010 h 10754714"/>
                <a:gd name="connsiteX105" fmla="*/ 5168194 w 5428673"/>
                <a:gd name="connsiteY105" fmla="*/ 7442321 h 10754714"/>
                <a:gd name="connsiteX106" fmla="*/ 5152842 w 5428673"/>
                <a:gd name="connsiteY106" fmla="*/ 6839978 h 10754714"/>
                <a:gd name="connsiteX107" fmla="*/ 5080900 w 5428673"/>
                <a:gd name="connsiteY107" fmla="*/ 6291786 h 10754714"/>
                <a:gd name="connsiteX108" fmla="*/ 4957179 w 5428673"/>
                <a:gd name="connsiteY108" fmla="*/ 5707864 h 10754714"/>
                <a:gd name="connsiteX109" fmla="*/ 4916706 w 5428673"/>
                <a:gd name="connsiteY109" fmla="*/ 4447075 h 10754714"/>
                <a:gd name="connsiteX110" fmla="*/ 4934090 w 5428673"/>
                <a:gd name="connsiteY110" fmla="*/ 3700756 h 10754714"/>
                <a:gd name="connsiteX111" fmla="*/ 4696835 w 5428673"/>
                <a:gd name="connsiteY111" fmla="*/ 3250383 h 10754714"/>
                <a:gd name="connsiteX112" fmla="*/ 4447076 w 5428673"/>
                <a:gd name="connsiteY112" fmla="*/ 3044455 h 10754714"/>
                <a:gd name="connsiteX113" fmla="*/ 4126080 w 5428673"/>
                <a:gd name="connsiteY113" fmla="*/ 2912933 h 10754714"/>
                <a:gd name="connsiteX114" fmla="*/ 3850185 w 5428673"/>
                <a:gd name="connsiteY114" fmla="*/ 2746113 h 10754714"/>
                <a:gd name="connsiteX115" fmla="*/ 3472535 w 5428673"/>
                <a:gd name="connsiteY115" fmla="*/ 2528957 h 10754714"/>
                <a:gd name="connsiteX116" fmla="*/ 3380322 w 5428673"/>
                <a:gd name="connsiteY116" fmla="*/ 2231809 h 10754714"/>
                <a:gd name="connsiteX117" fmla="*/ 3388182 w 5428673"/>
                <a:gd name="connsiteY117" fmla="*/ 1958709 h 10754714"/>
                <a:gd name="connsiteX118" fmla="*/ 3535387 w 5428673"/>
                <a:gd name="connsiteY118" fmla="*/ 1962420 h 10754714"/>
                <a:gd name="connsiteX119" fmla="*/ 3756168 w 5428673"/>
                <a:gd name="connsiteY119" fmla="*/ 2007437 h 10754714"/>
                <a:gd name="connsiteX120" fmla="*/ 3828390 w 5428673"/>
                <a:gd name="connsiteY120" fmla="*/ 1815438 h 10754714"/>
                <a:gd name="connsiteX121" fmla="*/ 3880116 w 5428673"/>
                <a:gd name="connsiteY121" fmla="*/ 1750548 h 10754714"/>
                <a:gd name="connsiteX122" fmla="*/ 3933540 w 5428673"/>
                <a:gd name="connsiteY122" fmla="*/ 1690329 h 10754714"/>
                <a:gd name="connsiteX123" fmla="*/ 3886760 w 5428673"/>
                <a:gd name="connsiteY123" fmla="*/ 1631133 h 10754714"/>
                <a:gd name="connsiteX124" fmla="*/ 3813694 w 5428673"/>
                <a:gd name="connsiteY124" fmla="*/ 1619405 h 10754714"/>
                <a:gd name="connsiteX125" fmla="*/ 3925688 w 5428673"/>
                <a:gd name="connsiteY125" fmla="*/ 1610647 h 10754714"/>
                <a:gd name="connsiteX126" fmla="*/ 3966105 w 5428673"/>
                <a:gd name="connsiteY126" fmla="*/ 1565149 h 10754714"/>
                <a:gd name="connsiteX127" fmla="*/ 3951330 w 5428673"/>
                <a:gd name="connsiteY127" fmla="*/ 1494543 h 10754714"/>
                <a:gd name="connsiteX128" fmla="*/ 3947901 w 5428673"/>
                <a:gd name="connsiteY128" fmla="*/ 1378545 h 10754714"/>
                <a:gd name="connsiteX129" fmla="*/ 4050917 w 5428673"/>
                <a:gd name="connsiteY129" fmla="*/ 1363631 h 10754714"/>
                <a:gd name="connsiteX130" fmla="*/ 4123660 w 5428673"/>
                <a:gd name="connsiteY130" fmla="*/ 1325671 h 10754714"/>
                <a:gd name="connsiteX131" fmla="*/ 4159890 w 5428673"/>
                <a:gd name="connsiteY131" fmla="*/ 1250378 h 10754714"/>
                <a:gd name="connsiteX132" fmla="*/ 4089102 w 5428673"/>
                <a:gd name="connsiteY132" fmla="*/ 1169402 h 10754714"/>
                <a:gd name="connsiteX133" fmla="*/ 4019050 w 5428673"/>
                <a:gd name="connsiteY133" fmla="*/ 1072201 h 10754714"/>
                <a:gd name="connsiteX134" fmla="*/ 3945740 w 5428673"/>
                <a:gd name="connsiteY134" fmla="*/ 916919 h 10754714"/>
                <a:gd name="connsiteX135" fmla="*/ 3983448 w 5428673"/>
                <a:gd name="connsiteY135" fmla="*/ 753285 h 10754714"/>
                <a:gd name="connsiteX136" fmla="*/ 3987872 w 5428673"/>
                <a:gd name="connsiteY136" fmla="*/ 414462 h 10754714"/>
                <a:gd name="connsiteX137" fmla="*/ 3678236 w 5428673"/>
                <a:gd name="connsiteY137" fmla="*/ 125796 h 10754714"/>
                <a:gd name="connsiteX138" fmla="*/ 3178906 w 5428673"/>
                <a:gd name="connsiteY138" fmla="*/ 9659 h 10754714"/>
                <a:gd name="connsiteX139" fmla="*/ 2575608 w 5428673"/>
                <a:gd name="connsiteY139" fmla="*/ 37014 h 10754714"/>
                <a:gd name="connsiteX140" fmla="*/ 2224027 w 5428673"/>
                <a:gd name="connsiteY140" fmla="*/ 278126 h 10754714"/>
                <a:gd name="connsiteX141" fmla="*/ 2087013 w 5428673"/>
                <a:gd name="connsiteY141" fmla="*/ 602343 h 10754714"/>
                <a:gd name="connsiteX142" fmla="*/ 2076390 w 5428673"/>
                <a:gd name="connsiteY142" fmla="*/ 1121429 h 10754714"/>
                <a:gd name="connsiteX143" fmla="*/ 2300486 w 5428673"/>
                <a:gd name="connsiteY143" fmla="*/ 1530531 h 10754714"/>
                <a:gd name="connsiteX144" fmla="*/ 2508987 w 5428673"/>
                <a:gd name="connsiteY144" fmla="*/ 1763495 h 10754714"/>
                <a:gd name="connsiteX145" fmla="*/ 2530296 w 5428673"/>
                <a:gd name="connsiteY145" fmla="*/ 2078352 h 10754714"/>
                <a:gd name="connsiteX146" fmla="*/ 2452627 w 5428673"/>
                <a:gd name="connsiteY146" fmla="*/ 2423449 h 10754714"/>
                <a:gd name="connsiteX147" fmla="*/ 2009941 w 5428673"/>
                <a:gd name="connsiteY147" fmla="*/ 2723226 h 10754714"/>
                <a:gd name="connsiteX148" fmla="*/ 1587073 w 5428673"/>
                <a:gd name="connsiteY148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227719 w 5428673"/>
                <a:gd name="connsiteY16" fmla="*/ 9117140 h 10754714"/>
                <a:gd name="connsiteX17" fmla="*/ 676581 w 5428673"/>
                <a:gd name="connsiteY17" fmla="*/ 10213434 h 10754714"/>
                <a:gd name="connsiteX18" fmla="*/ 870012 w 5428673"/>
                <a:gd name="connsiteY18" fmla="*/ 10389280 h 10754714"/>
                <a:gd name="connsiteX19" fmla="*/ 975519 w 5428673"/>
                <a:gd name="connsiteY19" fmla="*/ 10406864 h 10754714"/>
                <a:gd name="connsiteX20" fmla="*/ 1010689 w 5428673"/>
                <a:gd name="connsiteY20" fmla="*/ 10389280 h 10754714"/>
                <a:gd name="connsiteX21" fmla="*/ 957935 w 5428673"/>
                <a:gd name="connsiteY21" fmla="*/ 10266188 h 10754714"/>
                <a:gd name="connsiteX22" fmla="*/ 905181 w 5428673"/>
                <a:gd name="connsiteY22" fmla="*/ 10195849 h 10754714"/>
                <a:gd name="connsiteX23" fmla="*/ 817258 w 5428673"/>
                <a:gd name="connsiteY23" fmla="*/ 10072757 h 10754714"/>
                <a:gd name="connsiteX24" fmla="*/ 799673 w 5428673"/>
                <a:gd name="connsiteY24" fmla="*/ 9756234 h 10754714"/>
                <a:gd name="connsiteX25" fmla="*/ 870012 w 5428673"/>
                <a:gd name="connsiteY25" fmla="*/ 9562803 h 10754714"/>
                <a:gd name="connsiteX26" fmla="*/ 870012 w 5428673"/>
                <a:gd name="connsiteY26" fmla="*/ 9527634 h 10754714"/>
                <a:gd name="connsiteX27" fmla="*/ 975519 w 5428673"/>
                <a:gd name="connsiteY27" fmla="*/ 9685895 h 10754714"/>
                <a:gd name="connsiteX28" fmla="*/ 957935 w 5428673"/>
                <a:gd name="connsiteY28" fmla="*/ 9844157 h 10754714"/>
                <a:gd name="connsiteX29" fmla="*/ 940350 w 5428673"/>
                <a:gd name="connsiteY29" fmla="*/ 10002418 h 10754714"/>
                <a:gd name="connsiteX30" fmla="*/ 940350 w 5428673"/>
                <a:gd name="connsiteY30" fmla="*/ 10072757 h 10754714"/>
                <a:gd name="connsiteX31" fmla="*/ 1010689 w 5428673"/>
                <a:gd name="connsiteY31" fmla="*/ 10090341 h 10754714"/>
                <a:gd name="connsiteX32" fmla="*/ 1063442 w 5428673"/>
                <a:gd name="connsiteY32" fmla="*/ 9844157 h 10754714"/>
                <a:gd name="connsiteX33" fmla="*/ 1063442 w 5428673"/>
                <a:gd name="connsiteY33" fmla="*/ 9580388 h 10754714"/>
                <a:gd name="connsiteX34" fmla="*/ 1010689 w 5428673"/>
                <a:gd name="connsiteY34" fmla="*/ 9228695 h 10754714"/>
                <a:gd name="connsiteX35" fmla="*/ 975519 w 5428673"/>
                <a:gd name="connsiteY35" fmla="*/ 9000095 h 10754714"/>
                <a:gd name="connsiteX36" fmla="*/ 1010689 w 5428673"/>
                <a:gd name="connsiteY36" fmla="*/ 8490141 h 10754714"/>
                <a:gd name="connsiteX37" fmla="*/ 950398 w 5428673"/>
                <a:gd name="connsiteY37" fmla="*/ 8128400 h 10754714"/>
                <a:gd name="connsiteX38" fmla="*/ 1422138 w 5428673"/>
                <a:gd name="connsiteY38" fmla="*/ 6406581 h 10754714"/>
                <a:gd name="connsiteX39" fmla="*/ 1515161 w 5428673"/>
                <a:gd name="connsiteY39" fmla="*/ 5523365 h 10754714"/>
                <a:gd name="connsiteX40" fmla="*/ 1541754 w 5428673"/>
                <a:gd name="connsiteY40" fmla="*/ 5025719 h 10754714"/>
                <a:gd name="connsiteX41" fmla="*/ 1577871 w 5428673"/>
                <a:gd name="connsiteY41" fmla="*/ 5097781 h 10754714"/>
                <a:gd name="connsiteX42" fmla="*/ 1655179 w 5428673"/>
                <a:gd name="connsiteY42" fmla="*/ 5550695 h 10754714"/>
                <a:gd name="connsiteX43" fmla="*/ 1772992 w 5428673"/>
                <a:gd name="connsiteY43" fmla="*/ 6216246 h 10754714"/>
                <a:gd name="connsiteX44" fmla="*/ 1640842 w 5428673"/>
                <a:gd name="connsiteY44" fmla="*/ 6648629 h 10754714"/>
                <a:gd name="connsiteX45" fmla="*/ 1270271 w 5428673"/>
                <a:gd name="connsiteY45" fmla="*/ 7682873 h 10754714"/>
                <a:gd name="connsiteX46" fmla="*/ 1146062 w 5428673"/>
                <a:gd name="connsiteY46" fmla="*/ 8704786 h 10754714"/>
                <a:gd name="connsiteX47" fmla="*/ 1309627 w 5428673"/>
                <a:gd name="connsiteY47" fmla="*/ 9773818 h 10754714"/>
                <a:gd name="connsiteX48" fmla="*/ 1467889 w 5428673"/>
                <a:gd name="connsiteY48" fmla="*/ 10512372 h 10754714"/>
                <a:gd name="connsiteX49" fmla="*/ 1538227 w 5428673"/>
                <a:gd name="connsiteY49" fmla="*/ 10723388 h 10754714"/>
                <a:gd name="connsiteX50" fmla="*/ 1626150 w 5428673"/>
                <a:gd name="connsiteY50" fmla="*/ 10723388 h 10754714"/>
                <a:gd name="connsiteX51" fmla="*/ 2396454 w 5428673"/>
                <a:gd name="connsiteY51" fmla="*/ 10748788 h 10754714"/>
                <a:gd name="connsiteX52" fmla="*/ 2786735 w 5428673"/>
                <a:gd name="connsiteY52" fmla="*/ 10731203 h 10754714"/>
                <a:gd name="connsiteX53" fmla="*/ 2804319 w 5428673"/>
                <a:gd name="connsiteY53" fmla="*/ 9914495 h 10754714"/>
                <a:gd name="connsiteX54" fmla="*/ 2786735 w 5428673"/>
                <a:gd name="connsiteY54" fmla="*/ 9351788 h 10754714"/>
                <a:gd name="connsiteX55" fmla="*/ 2757916 w 5428673"/>
                <a:gd name="connsiteY55" fmla="*/ 8936107 h 10754714"/>
                <a:gd name="connsiteX56" fmla="*/ 2927412 w 5428673"/>
                <a:gd name="connsiteY56" fmla="*/ 8947341 h 10754714"/>
                <a:gd name="connsiteX57" fmla="*/ 2997750 w 5428673"/>
                <a:gd name="connsiteY57" fmla="*/ 8964926 h 10754714"/>
                <a:gd name="connsiteX58" fmla="*/ 2980166 w 5428673"/>
                <a:gd name="connsiteY58" fmla="*/ 9175941 h 10754714"/>
                <a:gd name="connsiteX59" fmla="*/ 2944996 w 5428673"/>
                <a:gd name="connsiteY59" fmla="*/ 9685895 h 10754714"/>
                <a:gd name="connsiteX60" fmla="*/ 2962581 w 5428673"/>
                <a:gd name="connsiteY60" fmla="*/ 10740972 h 10754714"/>
                <a:gd name="connsiteX61" fmla="*/ 3205346 w 5428673"/>
                <a:gd name="connsiteY61" fmla="*/ 10742438 h 10754714"/>
                <a:gd name="connsiteX62" fmla="*/ 3947319 w 5428673"/>
                <a:gd name="connsiteY62" fmla="*/ 10740972 h 10754714"/>
                <a:gd name="connsiteX63" fmla="*/ 4268239 w 5428673"/>
                <a:gd name="connsiteY63" fmla="*/ 10724853 h 10754714"/>
                <a:gd name="connsiteX64" fmla="*/ 4311223 w 5428673"/>
                <a:gd name="connsiteY64" fmla="*/ 10651095 h 10754714"/>
                <a:gd name="connsiteX65" fmla="*/ 4362512 w 5428673"/>
                <a:gd name="connsiteY65" fmla="*/ 10276934 h 10754714"/>
                <a:gd name="connsiteX66" fmla="*/ 4565712 w 5428673"/>
                <a:gd name="connsiteY66" fmla="*/ 9082645 h 10754714"/>
                <a:gd name="connsiteX67" fmla="*/ 4617767 w 5428673"/>
                <a:gd name="connsiteY67" fmla="*/ 8647566 h 10754714"/>
                <a:gd name="connsiteX68" fmla="*/ 4609242 w 5428673"/>
                <a:gd name="connsiteY68" fmla="*/ 7988815 h 10754714"/>
                <a:gd name="connsiteX69" fmla="*/ 4496096 w 5428673"/>
                <a:gd name="connsiteY69" fmla="*/ 7278630 h 10754714"/>
                <a:gd name="connsiteX70" fmla="*/ 4200203 w 5428673"/>
                <a:gd name="connsiteY70" fmla="*/ 6620032 h 10754714"/>
                <a:gd name="connsiteX71" fmla="*/ 4024053 w 5428673"/>
                <a:gd name="connsiteY71" fmla="*/ 6197379 h 10754714"/>
                <a:gd name="connsiteX72" fmla="*/ 4070412 w 5428673"/>
                <a:gd name="connsiteY72" fmla="*/ 5799695 h 10754714"/>
                <a:gd name="connsiteX73" fmla="*/ 4140750 w 5428673"/>
                <a:gd name="connsiteY73" fmla="*/ 5307326 h 10754714"/>
                <a:gd name="connsiteX74" fmla="*/ 4158335 w 5428673"/>
                <a:gd name="connsiteY74" fmla="*/ 5025972 h 10754714"/>
                <a:gd name="connsiteX75" fmla="*/ 4182060 w 5428673"/>
                <a:gd name="connsiteY75" fmla="*/ 5274111 h 10754714"/>
                <a:gd name="connsiteX76" fmla="*/ 4214508 w 5428673"/>
                <a:gd name="connsiteY76" fmla="*/ 5969680 h 10754714"/>
                <a:gd name="connsiteX77" fmla="*/ 4227208 w 5428673"/>
                <a:gd name="connsiteY77" fmla="*/ 6297438 h 10754714"/>
                <a:gd name="connsiteX78" fmla="*/ 4369350 w 5428673"/>
                <a:gd name="connsiteY78" fmla="*/ 6889941 h 10754714"/>
                <a:gd name="connsiteX79" fmla="*/ 4527612 w 5428673"/>
                <a:gd name="connsiteY79" fmla="*/ 7452649 h 10754714"/>
                <a:gd name="connsiteX80" fmla="*/ 4865347 w 5428673"/>
                <a:gd name="connsiteY80" fmla="*/ 8224698 h 10754714"/>
                <a:gd name="connsiteX81" fmla="*/ 4785691 w 5428673"/>
                <a:gd name="connsiteY81" fmla="*/ 8527032 h 10754714"/>
                <a:gd name="connsiteX82" fmla="*/ 4717933 w 5428673"/>
                <a:gd name="connsiteY82" fmla="*/ 8711945 h 10754714"/>
                <a:gd name="connsiteX83" fmla="*/ 4710432 w 5428673"/>
                <a:gd name="connsiteY83" fmla="*/ 8835424 h 10754714"/>
                <a:gd name="connsiteX84" fmla="*/ 4733465 w 5428673"/>
                <a:gd name="connsiteY84" fmla="*/ 8999839 h 10754714"/>
                <a:gd name="connsiteX85" fmla="*/ 4723386 w 5428673"/>
                <a:gd name="connsiteY85" fmla="*/ 9161008 h 10754714"/>
                <a:gd name="connsiteX86" fmla="*/ 4707906 w 5428673"/>
                <a:gd name="connsiteY86" fmla="*/ 9258595 h 10754714"/>
                <a:gd name="connsiteX87" fmla="*/ 4762806 w 5428673"/>
                <a:gd name="connsiteY87" fmla="*/ 9296877 h 10754714"/>
                <a:gd name="connsiteX88" fmla="*/ 4818711 w 5428673"/>
                <a:gd name="connsiteY88" fmla="*/ 9254814 h 10754714"/>
                <a:gd name="connsiteX89" fmla="*/ 4869487 w 5428673"/>
                <a:gd name="connsiteY89" fmla="*/ 9156124 h 10754714"/>
                <a:gd name="connsiteX90" fmla="*/ 4880024 w 5428673"/>
                <a:gd name="connsiteY90" fmla="*/ 9009063 h 10754714"/>
                <a:gd name="connsiteX91" fmla="*/ 4920186 w 5428673"/>
                <a:gd name="connsiteY91" fmla="*/ 8881777 h 10754714"/>
                <a:gd name="connsiteX92" fmla="*/ 5016468 w 5428673"/>
                <a:gd name="connsiteY92" fmla="*/ 8803648 h 10754714"/>
                <a:gd name="connsiteX93" fmla="*/ 5169568 w 5428673"/>
                <a:gd name="connsiteY93" fmla="*/ 8944534 h 10754714"/>
                <a:gd name="connsiteX94" fmla="*/ 5176805 w 5428673"/>
                <a:gd name="connsiteY94" fmla="*/ 9142266 h 10754714"/>
                <a:gd name="connsiteX95" fmla="*/ 5096783 w 5428673"/>
                <a:gd name="connsiteY95" fmla="*/ 9309649 h 10754714"/>
                <a:gd name="connsiteX96" fmla="*/ 5008549 w 5428673"/>
                <a:gd name="connsiteY96" fmla="*/ 9458822 h 10754714"/>
                <a:gd name="connsiteX97" fmla="*/ 4936794 w 5428673"/>
                <a:gd name="connsiteY97" fmla="*/ 9577347 h 10754714"/>
                <a:gd name="connsiteX98" fmla="*/ 5051085 w 5428673"/>
                <a:gd name="connsiteY98" fmla="*/ 9586989 h 10754714"/>
                <a:gd name="connsiteX99" fmla="*/ 5146878 w 5428673"/>
                <a:gd name="connsiteY99" fmla="*/ 9510952 h 10754714"/>
                <a:gd name="connsiteX100" fmla="*/ 5274527 w 5428673"/>
                <a:gd name="connsiteY100" fmla="*/ 9384704 h 10754714"/>
                <a:gd name="connsiteX101" fmla="*/ 5407317 w 5428673"/>
                <a:gd name="connsiteY101" fmla="*/ 9172350 h 10754714"/>
                <a:gd name="connsiteX102" fmla="*/ 5427827 w 5428673"/>
                <a:gd name="connsiteY102" fmla="*/ 8971549 h 10754714"/>
                <a:gd name="connsiteX103" fmla="*/ 5401244 w 5428673"/>
                <a:gd name="connsiteY103" fmla="*/ 8787763 h 10754714"/>
                <a:gd name="connsiteX104" fmla="*/ 5271957 w 5428673"/>
                <a:gd name="connsiteY104" fmla="*/ 8405010 h 10754714"/>
                <a:gd name="connsiteX105" fmla="*/ 5168194 w 5428673"/>
                <a:gd name="connsiteY105" fmla="*/ 7442321 h 10754714"/>
                <a:gd name="connsiteX106" fmla="*/ 5152842 w 5428673"/>
                <a:gd name="connsiteY106" fmla="*/ 6839978 h 10754714"/>
                <a:gd name="connsiteX107" fmla="*/ 5080900 w 5428673"/>
                <a:gd name="connsiteY107" fmla="*/ 6291786 h 10754714"/>
                <a:gd name="connsiteX108" fmla="*/ 4957179 w 5428673"/>
                <a:gd name="connsiteY108" fmla="*/ 5707864 h 10754714"/>
                <a:gd name="connsiteX109" fmla="*/ 4916706 w 5428673"/>
                <a:gd name="connsiteY109" fmla="*/ 4447075 h 10754714"/>
                <a:gd name="connsiteX110" fmla="*/ 4934090 w 5428673"/>
                <a:gd name="connsiteY110" fmla="*/ 3700756 h 10754714"/>
                <a:gd name="connsiteX111" fmla="*/ 4696835 w 5428673"/>
                <a:gd name="connsiteY111" fmla="*/ 3250383 h 10754714"/>
                <a:gd name="connsiteX112" fmla="*/ 4447076 w 5428673"/>
                <a:gd name="connsiteY112" fmla="*/ 3044455 h 10754714"/>
                <a:gd name="connsiteX113" fmla="*/ 4126080 w 5428673"/>
                <a:gd name="connsiteY113" fmla="*/ 2912933 h 10754714"/>
                <a:gd name="connsiteX114" fmla="*/ 3850185 w 5428673"/>
                <a:gd name="connsiteY114" fmla="*/ 2746113 h 10754714"/>
                <a:gd name="connsiteX115" fmla="*/ 3472535 w 5428673"/>
                <a:gd name="connsiteY115" fmla="*/ 2528957 h 10754714"/>
                <a:gd name="connsiteX116" fmla="*/ 3380322 w 5428673"/>
                <a:gd name="connsiteY116" fmla="*/ 2231809 h 10754714"/>
                <a:gd name="connsiteX117" fmla="*/ 3388182 w 5428673"/>
                <a:gd name="connsiteY117" fmla="*/ 1958709 h 10754714"/>
                <a:gd name="connsiteX118" fmla="*/ 3535387 w 5428673"/>
                <a:gd name="connsiteY118" fmla="*/ 1962420 h 10754714"/>
                <a:gd name="connsiteX119" fmla="*/ 3756168 w 5428673"/>
                <a:gd name="connsiteY119" fmla="*/ 2007437 h 10754714"/>
                <a:gd name="connsiteX120" fmla="*/ 3828390 w 5428673"/>
                <a:gd name="connsiteY120" fmla="*/ 1815438 h 10754714"/>
                <a:gd name="connsiteX121" fmla="*/ 3880116 w 5428673"/>
                <a:gd name="connsiteY121" fmla="*/ 1750548 h 10754714"/>
                <a:gd name="connsiteX122" fmla="*/ 3933540 w 5428673"/>
                <a:gd name="connsiteY122" fmla="*/ 1690329 h 10754714"/>
                <a:gd name="connsiteX123" fmla="*/ 3886760 w 5428673"/>
                <a:gd name="connsiteY123" fmla="*/ 1631133 h 10754714"/>
                <a:gd name="connsiteX124" fmla="*/ 3813694 w 5428673"/>
                <a:gd name="connsiteY124" fmla="*/ 1619405 h 10754714"/>
                <a:gd name="connsiteX125" fmla="*/ 3925688 w 5428673"/>
                <a:gd name="connsiteY125" fmla="*/ 1610647 h 10754714"/>
                <a:gd name="connsiteX126" fmla="*/ 3966105 w 5428673"/>
                <a:gd name="connsiteY126" fmla="*/ 1565149 h 10754714"/>
                <a:gd name="connsiteX127" fmla="*/ 3951330 w 5428673"/>
                <a:gd name="connsiteY127" fmla="*/ 1494543 h 10754714"/>
                <a:gd name="connsiteX128" fmla="*/ 3947901 w 5428673"/>
                <a:gd name="connsiteY128" fmla="*/ 1378545 h 10754714"/>
                <a:gd name="connsiteX129" fmla="*/ 4050917 w 5428673"/>
                <a:gd name="connsiteY129" fmla="*/ 1363631 h 10754714"/>
                <a:gd name="connsiteX130" fmla="*/ 4123660 w 5428673"/>
                <a:gd name="connsiteY130" fmla="*/ 1325671 h 10754714"/>
                <a:gd name="connsiteX131" fmla="*/ 4159890 w 5428673"/>
                <a:gd name="connsiteY131" fmla="*/ 1250378 h 10754714"/>
                <a:gd name="connsiteX132" fmla="*/ 4089102 w 5428673"/>
                <a:gd name="connsiteY132" fmla="*/ 1169402 h 10754714"/>
                <a:gd name="connsiteX133" fmla="*/ 4019050 w 5428673"/>
                <a:gd name="connsiteY133" fmla="*/ 1072201 h 10754714"/>
                <a:gd name="connsiteX134" fmla="*/ 3945740 w 5428673"/>
                <a:gd name="connsiteY134" fmla="*/ 916919 h 10754714"/>
                <a:gd name="connsiteX135" fmla="*/ 3983448 w 5428673"/>
                <a:gd name="connsiteY135" fmla="*/ 753285 h 10754714"/>
                <a:gd name="connsiteX136" fmla="*/ 3987872 w 5428673"/>
                <a:gd name="connsiteY136" fmla="*/ 414462 h 10754714"/>
                <a:gd name="connsiteX137" fmla="*/ 3678236 w 5428673"/>
                <a:gd name="connsiteY137" fmla="*/ 125796 h 10754714"/>
                <a:gd name="connsiteX138" fmla="*/ 3178906 w 5428673"/>
                <a:gd name="connsiteY138" fmla="*/ 9659 h 10754714"/>
                <a:gd name="connsiteX139" fmla="*/ 2575608 w 5428673"/>
                <a:gd name="connsiteY139" fmla="*/ 37014 h 10754714"/>
                <a:gd name="connsiteX140" fmla="*/ 2224027 w 5428673"/>
                <a:gd name="connsiteY140" fmla="*/ 278126 h 10754714"/>
                <a:gd name="connsiteX141" fmla="*/ 2087013 w 5428673"/>
                <a:gd name="connsiteY141" fmla="*/ 602343 h 10754714"/>
                <a:gd name="connsiteX142" fmla="*/ 2076390 w 5428673"/>
                <a:gd name="connsiteY142" fmla="*/ 1121429 h 10754714"/>
                <a:gd name="connsiteX143" fmla="*/ 2300486 w 5428673"/>
                <a:gd name="connsiteY143" fmla="*/ 1530531 h 10754714"/>
                <a:gd name="connsiteX144" fmla="*/ 2508987 w 5428673"/>
                <a:gd name="connsiteY144" fmla="*/ 1763495 h 10754714"/>
                <a:gd name="connsiteX145" fmla="*/ 2530296 w 5428673"/>
                <a:gd name="connsiteY145" fmla="*/ 2078352 h 10754714"/>
                <a:gd name="connsiteX146" fmla="*/ 2452627 w 5428673"/>
                <a:gd name="connsiteY146" fmla="*/ 2423449 h 10754714"/>
                <a:gd name="connsiteX147" fmla="*/ 2009941 w 5428673"/>
                <a:gd name="connsiteY147" fmla="*/ 2723226 h 10754714"/>
                <a:gd name="connsiteX148" fmla="*/ 1587073 w 5428673"/>
                <a:gd name="connsiteY148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676581 w 5428673"/>
                <a:gd name="connsiteY17" fmla="*/ 10213434 h 10754714"/>
                <a:gd name="connsiteX18" fmla="*/ 870012 w 5428673"/>
                <a:gd name="connsiteY18" fmla="*/ 10389280 h 10754714"/>
                <a:gd name="connsiteX19" fmla="*/ 975519 w 5428673"/>
                <a:gd name="connsiteY19" fmla="*/ 10406864 h 10754714"/>
                <a:gd name="connsiteX20" fmla="*/ 1010689 w 5428673"/>
                <a:gd name="connsiteY20" fmla="*/ 10389280 h 10754714"/>
                <a:gd name="connsiteX21" fmla="*/ 957935 w 5428673"/>
                <a:gd name="connsiteY21" fmla="*/ 10266188 h 10754714"/>
                <a:gd name="connsiteX22" fmla="*/ 905181 w 5428673"/>
                <a:gd name="connsiteY22" fmla="*/ 10195849 h 10754714"/>
                <a:gd name="connsiteX23" fmla="*/ 817258 w 5428673"/>
                <a:gd name="connsiteY23" fmla="*/ 10072757 h 10754714"/>
                <a:gd name="connsiteX24" fmla="*/ 799673 w 5428673"/>
                <a:gd name="connsiteY24" fmla="*/ 9756234 h 10754714"/>
                <a:gd name="connsiteX25" fmla="*/ 870012 w 5428673"/>
                <a:gd name="connsiteY25" fmla="*/ 9562803 h 10754714"/>
                <a:gd name="connsiteX26" fmla="*/ 870012 w 5428673"/>
                <a:gd name="connsiteY26" fmla="*/ 9527634 h 10754714"/>
                <a:gd name="connsiteX27" fmla="*/ 975519 w 5428673"/>
                <a:gd name="connsiteY27" fmla="*/ 9685895 h 10754714"/>
                <a:gd name="connsiteX28" fmla="*/ 957935 w 5428673"/>
                <a:gd name="connsiteY28" fmla="*/ 9844157 h 10754714"/>
                <a:gd name="connsiteX29" fmla="*/ 940350 w 5428673"/>
                <a:gd name="connsiteY29" fmla="*/ 10002418 h 10754714"/>
                <a:gd name="connsiteX30" fmla="*/ 940350 w 5428673"/>
                <a:gd name="connsiteY30" fmla="*/ 10072757 h 10754714"/>
                <a:gd name="connsiteX31" fmla="*/ 1010689 w 5428673"/>
                <a:gd name="connsiteY31" fmla="*/ 10090341 h 10754714"/>
                <a:gd name="connsiteX32" fmla="*/ 1063442 w 5428673"/>
                <a:gd name="connsiteY32" fmla="*/ 9844157 h 10754714"/>
                <a:gd name="connsiteX33" fmla="*/ 1063442 w 5428673"/>
                <a:gd name="connsiteY33" fmla="*/ 9580388 h 10754714"/>
                <a:gd name="connsiteX34" fmla="*/ 1010689 w 5428673"/>
                <a:gd name="connsiteY34" fmla="*/ 9228695 h 10754714"/>
                <a:gd name="connsiteX35" fmla="*/ 975519 w 5428673"/>
                <a:gd name="connsiteY35" fmla="*/ 9000095 h 10754714"/>
                <a:gd name="connsiteX36" fmla="*/ 1010689 w 5428673"/>
                <a:gd name="connsiteY36" fmla="*/ 8490141 h 10754714"/>
                <a:gd name="connsiteX37" fmla="*/ 950398 w 5428673"/>
                <a:gd name="connsiteY37" fmla="*/ 8128400 h 10754714"/>
                <a:gd name="connsiteX38" fmla="*/ 1422138 w 5428673"/>
                <a:gd name="connsiteY38" fmla="*/ 6406581 h 10754714"/>
                <a:gd name="connsiteX39" fmla="*/ 1515161 w 5428673"/>
                <a:gd name="connsiteY39" fmla="*/ 5523365 h 10754714"/>
                <a:gd name="connsiteX40" fmla="*/ 1541754 w 5428673"/>
                <a:gd name="connsiteY40" fmla="*/ 5025719 h 10754714"/>
                <a:gd name="connsiteX41" fmla="*/ 1577871 w 5428673"/>
                <a:gd name="connsiteY41" fmla="*/ 5097781 h 10754714"/>
                <a:gd name="connsiteX42" fmla="*/ 1655179 w 5428673"/>
                <a:gd name="connsiteY42" fmla="*/ 5550695 h 10754714"/>
                <a:gd name="connsiteX43" fmla="*/ 1772992 w 5428673"/>
                <a:gd name="connsiteY43" fmla="*/ 6216246 h 10754714"/>
                <a:gd name="connsiteX44" fmla="*/ 1640842 w 5428673"/>
                <a:gd name="connsiteY44" fmla="*/ 6648629 h 10754714"/>
                <a:gd name="connsiteX45" fmla="*/ 1270271 w 5428673"/>
                <a:gd name="connsiteY45" fmla="*/ 7682873 h 10754714"/>
                <a:gd name="connsiteX46" fmla="*/ 1146062 w 5428673"/>
                <a:gd name="connsiteY46" fmla="*/ 8704786 h 10754714"/>
                <a:gd name="connsiteX47" fmla="*/ 1309627 w 5428673"/>
                <a:gd name="connsiteY47" fmla="*/ 9773818 h 10754714"/>
                <a:gd name="connsiteX48" fmla="*/ 1467889 w 5428673"/>
                <a:gd name="connsiteY48" fmla="*/ 10512372 h 10754714"/>
                <a:gd name="connsiteX49" fmla="*/ 1538227 w 5428673"/>
                <a:gd name="connsiteY49" fmla="*/ 10723388 h 10754714"/>
                <a:gd name="connsiteX50" fmla="*/ 1626150 w 5428673"/>
                <a:gd name="connsiteY50" fmla="*/ 10723388 h 10754714"/>
                <a:gd name="connsiteX51" fmla="*/ 2396454 w 5428673"/>
                <a:gd name="connsiteY51" fmla="*/ 10748788 h 10754714"/>
                <a:gd name="connsiteX52" fmla="*/ 2786735 w 5428673"/>
                <a:gd name="connsiteY52" fmla="*/ 10731203 h 10754714"/>
                <a:gd name="connsiteX53" fmla="*/ 2804319 w 5428673"/>
                <a:gd name="connsiteY53" fmla="*/ 9914495 h 10754714"/>
                <a:gd name="connsiteX54" fmla="*/ 2786735 w 5428673"/>
                <a:gd name="connsiteY54" fmla="*/ 9351788 h 10754714"/>
                <a:gd name="connsiteX55" fmla="*/ 2757916 w 5428673"/>
                <a:gd name="connsiteY55" fmla="*/ 8936107 h 10754714"/>
                <a:gd name="connsiteX56" fmla="*/ 2927412 w 5428673"/>
                <a:gd name="connsiteY56" fmla="*/ 8947341 h 10754714"/>
                <a:gd name="connsiteX57" fmla="*/ 2997750 w 5428673"/>
                <a:gd name="connsiteY57" fmla="*/ 8964926 h 10754714"/>
                <a:gd name="connsiteX58" fmla="*/ 2980166 w 5428673"/>
                <a:gd name="connsiteY58" fmla="*/ 9175941 h 10754714"/>
                <a:gd name="connsiteX59" fmla="*/ 2944996 w 5428673"/>
                <a:gd name="connsiteY59" fmla="*/ 9685895 h 10754714"/>
                <a:gd name="connsiteX60" fmla="*/ 2962581 w 5428673"/>
                <a:gd name="connsiteY60" fmla="*/ 10740972 h 10754714"/>
                <a:gd name="connsiteX61" fmla="*/ 3205346 w 5428673"/>
                <a:gd name="connsiteY61" fmla="*/ 10742438 h 10754714"/>
                <a:gd name="connsiteX62" fmla="*/ 3947319 w 5428673"/>
                <a:gd name="connsiteY62" fmla="*/ 10740972 h 10754714"/>
                <a:gd name="connsiteX63" fmla="*/ 4268239 w 5428673"/>
                <a:gd name="connsiteY63" fmla="*/ 10724853 h 10754714"/>
                <a:gd name="connsiteX64" fmla="*/ 4311223 w 5428673"/>
                <a:gd name="connsiteY64" fmla="*/ 10651095 h 10754714"/>
                <a:gd name="connsiteX65" fmla="*/ 4362512 w 5428673"/>
                <a:gd name="connsiteY65" fmla="*/ 10276934 h 10754714"/>
                <a:gd name="connsiteX66" fmla="*/ 4565712 w 5428673"/>
                <a:gd name="connsiteY66" fmla="*/ 9082645 h 10754714"/>
                <a:gd name="connsiteX67" fmla="*/ 4617767 w 5428673"/>
                <a:gd name="connsiteY67" fmla="*/ 8647566 h 10754714"/>
                <a:gd name="connsiteX68" fmla="*/ 4609242 w 5428673"/>
                <a:gd name="connsiteY68" fmla="*/ 7988815 h 10754714"/>
                <a:gd name="connsiteX69" fmla="*/ 4496096 w 5428673"/>
                <a:gd name="connsiteY69" fmla="*/ 7278630 h 10754714"/>
                <a:gd name="connsiteX70" fmla="*/ 4200203 w 5428673"/>
                <a:gd name="connsiteY70" fmla="*/ 6620032 h 10754714"/>
                <a:gd name="connsiteX71" fmla="*/ 4024053 w 5428673"/>
                <a:gd name="connsiteY71" fmla="*/ 6197379 h 10754714"/>
                <a:gd name="connsiteX72" fmla="*/ 4070412 w 5428673"/>
                <a:gd name="connsiteY72" fmla="*/ 5799695 h 10754714"/>
                <a:gd name="connsiteX73" fmla="*/ 4140750 w 5428673"/>
                <a:gd name="connsiteY73" fmla="*/ 5307326 h 10754714"/>
                <a:gd name="connsiteX74" fmla="*/ 4158335 w 5428673"/>
                <a:gd name="connsiteY74" fmla="*/ 5025972 h 10754714"/>
                <a:gd name="connsiteX75" fmla="*/ 4182060 w 5428673"/>
                <a:gd name="connsiteY75" fmla="*/ 5274111 h 10754714"/>
                <a:gd name="connsiteX76" fmla="*/ 4214508 w 5428673"/>
                <a:gd name="connsiteY76" fmla="*/ 5969680 h 10754714"/>
                <a:gd name="connsiteX77" fmla="*/ 4227208 w 5428673"/>
                <a:gd name="connsiteY77" fmla="*/ 6297438 h 10754714"/>
                <a:gd name="connsiteX78" fmla="*/ 4369350 w 5428673"/>
                <a:gd name="connsiteY78" fmla="*/ 6889941 h 10754714"/>
                <a:gd name="connsiteX79" fmla="*/ 4527612 w 5428673"/>
                <a:gd name="connsiteY79" fmla="*/ 7452649 h 10754714"/>
                <a:gd name="connsiteX80" fmla="*/ 4865347 w 5428673"/>
                <a:gd name="connsiteY80" fmla="*/ 8224698 h 10754714"/>
                <a:gd name="connsiteX81" fmla="*/ 4785691 w 5428673"/>
                <a:gd name="connsiteY81" fmla="*/ 8527032 h 10754714"/>
                <a:gd name="connsiteX82" fmla="*/ 4717933 w 5428673"/>
                <a:gd name="connsiteY82" fmla="*/ 8711945 h 10754714"/>
                <a:gd name="connsiteX83" fmla="*/ 4710432 w 5428673"/>
                <a:gd name="connsiteY83" fmla="*/ 8835424 h 10754714"/>
                <a:gd name="connsiteX84" fmla="*/ 4733465 w 5428673"/>
                <a:gd name="connsiteY84" fmla="*/ 8999839 h 10754714"/>
                <a:gd name="connsiteX85" fmla="*/ 4723386 w 5428673"/>
                <a:gd name="connsiteY85" fmla="*/ 9161008 h 10754714"/>
                <a:gd name="connsiteX86" fmla="*/ 4707906 w 5428673"/>
                <a:gd name="connsiteY86" fmla="*/ 9258595 h 10754714"/>
                <a:gd name="connsiteX87" fmla="*/ 4762806 w 5428673"/>
                <a:gd name="connsiteY87" fmla="*/ 9296877 h 10754714"/>
                <a:gd name="connsiteX88" fmla="*/ 4818711 w 5428673"/>
                <a:gd name="connsiteY88" fmla="*/ 9254814 h 10754714"/>
                <a:gd name="connsiteX89" fmla="*/ 4869487 w 5428673"/>
                <a:gd name="connsiteY89" fmla="*/ 9156124 h 10754714"/>
                <a:gd name="connsiteX90" fmla="*/ 4880024 w 5428673"/>
                <a:gd name="connsiteY90" fmla="*/ 9009063 h 10754714"/>
                <a:gd name="connsiteX91" fmla="*/ 4920186 w 5428673"/>
                <a:gd name="connsiteY91" fmla="*/ 8881777 h 10754714"/>
                <a:gd name="connsiteX92" fmla="*/ 5016468 w 5428673"/>
                <a:gd name="connsiteY92" fmla="*/ 8803648 h 10754714"/>
                <a:gd name="connsiteX93" fmla="*/ 5169568 w 5428673"/>
                <a:gd name="connsiteY93" fmla="*/ 8944534 h 10754714"/>
                <a:gd name="connsiteX94" fmla="*/ 5176805 w 5428673"/>
                <a:gd name="connsiteY94" fmla="*/ 9142266 h 10754714"/>
                <a:gd name="connsiteX95" fmla="*/ 5096783 w 5428673"/>
                <a:gd name="connsiteY95" fmla="*/ 9309649 h 10754714"/>
                <a:gd name="connsiteX96" fmla="*/ 5008549 w 5428673"/>
                <a:gd name="connsiteY96" fmla="*/ 9458822 h 10754714"/>
                <a:gd name="connsiteX97" fmla="*/ 4936794 w 5428673"/>
                <a:gd name="connsiteY97" fmla="*/ 9577347 h 10754714"/>
                <a:gd name="connsiteX98" fmla="*/ 5051085 w 5428673"/>
                <a:gd name="connsiteY98" fmla="*/ 9586989 h 10754714"/>
                <a:gd name="connsiteX99" fmla="*/ 5146878 w 5428673"/>
                <a:gd name="connsiteY99" fmla="*/ 9510952 h 10754714"/>
                <a:gd name="connsiteX100" fmla="*/ 5274527 w 5428673"/>
                <a:gd name="connsiteY100" fmla="*/ 9384704 h 10754714"/>
                <a:gd name="connsiteX101" fmla="*/ 5407317 w 5428673"/>
                <a:gd name="connsiteY101" fmla="*/ 9172350 h 10754714"/>
                <a:gd name="connsiteX102" fmla="*/ 5427827 w 5428673"/>
                <a:gd name="connsiteY102" fmla="*/ 8971549 h 10754714"/>
                <a:gd name="connsiteX103" fmla="*/ 5401244 w 5428673"/>
                <a:gd name="connsiteY103" fmla="*/ 8787763 h 10754714"/>
                <a:gd name="connsiteX104" fmla="*/ 5271957 w 5428673"/>
                <a:gd name="connsiteY104" fmla="*/ 8405010 h 10754714"/>
                <a:gd name="connsiteX105" fmla="*/ 5168194 w 5428673"/>
                <a:gd name="connsiteY105" fmla="*/ 7442321 h 10754714"/>
                <a:gd name="connsiteX106" fmla="*/ 5152842 w 5428673"/>
                <a:gd name="connsiteY106" fmla="*/ 6839978 h 10754714"/>
                <a:gd name="connsiteX107" fmla="*/ 5080900 w 5428673"/>
                <a:gd name="connsiteY107" fmla="*/ 6291786 h 10754714"/>
                <a:gd name="connsiteX108" fmla="*/ 4957179 w 5428673"/>
                <a:gd name="connsiteY108" fmla="*/ 5707864 h 10754714"/>
                <a:gd name="connsiteX109" fmla="*/ 4916706 w 5428673"/>
                <a:gd name="connsiteY109" fmla="*/ 4447075 h 10754714"/>
                <a:gd name="connsiteX110" fmla="*/ 4934090 w 5428673"/>
                <a:gd name="connsiteY110" fmla="*/ 3700756 h 10754714"/>
                <a:gd name="connsiteX111" fmla="*/ 4696835 w 5428673"/>
                <a:gd name="connsiteY111" fmla="*/ 3250383 h 10754714"/>
                <a:gd name="connsiteX112" fmla="*/ 4447076 w 5428673"/>
                <a:gd name="connsiteY112" fmla="*/ 3044455 h 10754714"/>
                <a:gd name="connsiteX113" fmla="*/ 4126080 w 5428673"/>
                <a:gd name="connsiteY113" fmla="*/ 2912933 h 10754714"/>
                <a:gd name="connsiteX114" fmla="*/ 3850185 w 5428673"/>
                <a:gd name="connsiteY114" fmla="*/ 2746113 h 10754714"/>
                <a:gd name="connsiteX115" fmla="*/ 3472535 w 5428673"/>
                <a:gd name="connsiteY115" fmla="*/ 2528957 h 10754714"/>
                <a:gd name="connsiteX116" fmla="*/ 3380322 w 5428673"/>
                <a:gd name="connsiteY116" fmla="*/ 2231809 h 10754714"/>
                <a:gd name="connsiteX117" fmla="*/ 3388182 w 5428673"/>
                <a:gd name="connsiteY117" fmla="*/ 1958709 h 10754714"/>
                <a:gd name="connsiteX118" fmla="*/ 3535387 w 5428673"/>
                <a:gd name="connsiteY118" fmla="*/ 1962420 h 10754714"/>
                <a:gd name="connsiteX119" fmla="*/ 3756168 w 5428673"/>
                <a:gd name="connsiteY119" fmla="*/ 2007437 h 10754714"/>
                <a:gd name="connsiteX120" fmla="*/ 3828390 w 5428673"/>
                <a:gd name="connsiteY120" fmla="*/ 1815438 h 10754714"/>
                <a:gd name="connsiteX121" fmla="*/ 3880116 w 5428673"/>
                <a:gd name="connsiteY121" fmla="*/ 1750548 h 10754714"/>
                <a:gd name="connsiteX122" fmla="*/ 3933540 w 5428673"/>
                <a:gd name="connsiteY122" fmla="*/ 1690329 h 10754714"/>
                <a:gd name="connsiteX123" fmla="*/ 3886760 w 5428673"/>
                <a:gd name="connsiteY123" fmla="*/ 1631133 h 10754714"/>
                <a:gd name="connsiteX124" fmla="*/ 3813694 w 5428673"/>
                <a:gd name="connsiteY124" fmla="*/ 1619405 h 10754714"/>
                <a:gd name="connsiteX125" fmla="*/ 3925688 w 5428673"/>
                <a:gd name="connsiteY125" fmla="*/ 1610647 h 10754714"/>
                <a:gd name="connsiteX126" fmla="*/ 3966105 w 5428673"/>
                <a:gd name="connsiteY126" fmla="*/ 1565149 h 10754714"/>
                <a:gd name="connsiteX127" fmla="*/ 3951330 w 5428673"/>
                <a:gd name="connsiteY127" fmla="*/ 1494543 h 10754714"/>
                <a:gd name="connsiteX128" fmla="*/ 3947901 w 5428673"/>
                <a:gd name="connsiteY128" fmla="*/ 1378545 h 10754714"/>
                <a:gd name="connsiteX129" fmla="*/ 4050917 w 5428673"/>
                <a:gd name="connsiteY129" fmla="*/ 1363631 h 10754714"/>
                <a:gd name="connsiteX130" fmla="*/ 4123660 w 5428673"/>
                <a:gd name="connsiteY130" fmla="*/ 1325671 h 10754714"/>
                <a:gd name="connsiteX131" fmla="*/ 4159890 w 5428673"/>
                <a:gd name="connsiteY131" fmla="*/ 1250378 h 10754714"/>
                <a:gd name="connsiteX132" fmla="*/ 4089102 w 5428673"/>
                <a:gd name="connsiteY132" fmla="*/ 1169402 h 10754714"/>
                <a:gd name="connsiteX133" fmla="*/ 4019050 w 5428673"/>
                <a:gd name="connsiteY133" fmla="*/ 1072201 h 10754714"/>
                <a:gd name="connsiteX134" fmla="*/ 3945740 w 5428673"/>
                <a:gd name="connsiteY134" fmla="*/ 916919 h 10754714"/>
                <a:gd name="connsiteX135" fmla="*/ 3983448 w 5428673"/>
                <a:gd name="connsiteY135" fmla="*/ 753285 h 10754714"/>
                <a:gd name="connsiteX136" fmla="*/ 3987872 w 5428673"/>
                <a:gd name="connsiteY136" fmla="*/ 414462 h 10754714"/>
                <a:gd name="connsiteX137" fmla="*/ 3678236 w 5428673"/>
                <a:gd name="connsiteY137" fmla="*/ 125796 h 10754714"/>
                <a:gd name="connsiteX138" fmla="*/ 3178906 w 5428673"/>
                <a:gd name="connsiteY138" fmla="*/ 9659 h 10754714"/>
                <a:gd name="connsiteX139" fmla="*/ 2575608 w 5428673"/>
                <a:gd name="connsiteY139" fmla="*/ 37014 h 10754714"/>
                <a:gd name="connsiteX140" fmla="*/ 2224027 w 5428673"/>
                <a:gd name="connsiteY140" fmla="*/ 278126 h 10754714"/>
                <a:gd name="connsiteX141" fmla="*/ 2087013 w 5428673"/>
                <a:gd name="connsiteY141" fmla="*/ 602343 h 10754714"/>
                <a:gd name="connsiteX142" fmla="*/ 2076390 w 5428673"/>
                <a:gd name="connsiteY142" fmla="*/ 1121429 h 10754714"/>
                <a:gd name="connsiteX143" fmla="*/ 2300486 w 5428673"/>
                <a:gd name="connsiteY143" fmla="*/ 1530531 h 10754714"/>
                <a:gd name="connsiteX144" fmla="*/ 2508987 w 5428673"/>
                <a:gd name="connsiteY144" fmla="*/ 1763495 h 10754714"/>
                <a:gd name="connsiteX145" fmla="*/ 2530296 w 5428673"/>
                <a:gd name="connsiteY145" fmla="*/ 2078352 h 10754714"/>
                <a:gd name="connsiteX146" fmla="*/ 2452627 w 5428673"/>
                <a:gd name="connsiteY146" fmla="*/ 2423449 h 10754714"/>
                <a:gd name="connsiteX147" fmla="*/ 2009941 w 5428673"/>
                <a:gd name="connsiteY147" fmla="*/ 2723226 h 10754714"/>
                <a:gd name="connsiteX148" fmla="*/ 1587073 w 5428673"/>
                <a:gd name="connsiteY148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870012 w 5428673"/>
                <a:gd name="connsiteY18" fmla="*/ 10389280 h 10754714"/>
                <a:gd name="connsiteX19" fmla="*/ 975519 w 5428673"/>
                <a:gd name="connsiteY19" fmla="*/ 10406864 h 10754714"/>
                <a:gd name="connsiteX20" fmla="*/ 1010689 w 5428673"/>
                <a:gd name="connsiteY20" fmla="*/ 10389280 h 10754714"/>
                <a:gd name="connsiteX21" fmla="*/ 957935 w 5428673"/>
                <a:gd name="connsiteY21" fmla="*/ 10266188 h 10754714"/>
                <a:gd name="connsiteX22" fmla="*/ 905181 w 5428673"/>
                <a:gd name="connsiteY22" fmla="*/ 10195849 h 10754714"/>
                <a:gd name="connsiteX23" fmla="*/ 817258 w 5428673"/>
                <a:gd name="connsiteY23" fmla="*/ 10072757 h 10754714"/>
                <a:gd name="connsiteX24" fmla="*/ 799673 w 5428673"/>
                <a:gd name="connsiteY24" fmla="*/ 9756234 h 10754714"/>
                <a:gd name="connsiteX25" fmla="*/ 870012 w 5428673"/>
                <a:gd name="connsiteY25" fmla="*/ 9562803 h 10754714"/>
                <a:gd name="connsiteX26" fmla="*/ 870012 w 5428673"/>
                <a:gd name="connsiteY26" fmla="*/ 9527634 h 10754714"/>
                <a:gd name="connsiteX27" fmla="*/ 975519 w 5428673"/>
                <a:gd name="connsiteY27" fmla="*/ 9685895 h 10754714"/>
                <a:gd name="connsiteX28" fmla="*/ 957935 w 5428673"/>
                <a:gd name="connsiteY28" fmla="*/ 9844157 h 10754714"/>
                <a:gd name="connsiteX29" fmla="*/ 940350 w 5428673"/>
                <a:gd name="connsiteY29" fmla="*/ 10002418 h 10754714"/>
                <a:gd name="connsiteX30" fmla="*/ 940350 w 5428673"/>
                <a:gd name="connsiteY30" fmla="*/ 10072757 h 10754714"/>
                <a:gd name="connsiteX31" fmla="*/ 1010689 w 5428673"/>
                <a:gd name="connsiteY31" fmla="*/ 10090341 h 10754714"/>
                <a:gd name="connsiteX32" fmla="*/ 1063442 w 5428673"/>
                <a:gd name="connsiteY32" fmla="*/ 9844157 h 10754714"/>
                <a:gd name="connsiteX33" fmla="*/ 1063442 w 5428673"/>
                <a:gd name="connsiteY33" fmla="*/ 9580388 h 10754714"/>
                <a:gd name="connsiteX34" fmla="*/ 1010689 w 5428673"/>
                <a:gd name="connsiteY34" fmla="*/ 9228695 h 10754714"/>
                <a:gd name="connsiteX35" fmla="*/ 975519 w 5428673"/>
                <a:gd name="connsiteY35" fmla="*/ 9000095 h 10754714"/>
                <a:gd name="connsiteX36" fmla="*/ 1010689 w 5428673"/>
                <a:gd name="connsiteY36" fmla="*/ 8490141 h 10754714"/>
                <a:gd name="connsiteX37" fmla="*/ 950398 w 5428673"/>
                <a:gd name="connsiteY37" fmla="*/ 8128400 h 10754714"/>
                <a:gd name="connsiteX38" fmla="*/ 1422138 w 5428673"/>
                <a:gd name="connsiteY38" fmla="*/ 6406581 h 10754714"/>
                <a:gd name="connsiteX39" fmla="*/ 1515161 w 5428673"/>
                <a:gd name="connsiteY39" fmla="*/ 5523365 h 10754714"/>
                <a:gd name="connsiteX40" fmla="*/ 1541754 w 5428673"/>
                <a:gd name="connsiteY40" fmla="*/ 5025719 h 10754714"/>
                <a:gd name="connsiteX41" fmla="*/ 1577871 w 5428673"/>
                <a:gd name="connsiteY41" fmla="*/ 5097781 h 10754714"/>
                <a:gd name="connsiteX42" fmla="*/ 1655179 w 5428673"/>
                <a:gd name="connsiteY42" fmla="*/ 5550695 h 10754714"/>
                <a:gd name="connsiteX43" fmla="*/ 1772992 w 5428673"/>
                <a:gd name="connsiteY43" fmla="*/ 6216246 h 10754714"/>
                <a:gd name="connsiteX44" fmla="*/ 1640842 w 5428673"/>
                <a:gd name="connsiteY44" fmla="*/ 6648629 h 10754714"/>
                <a:gd name="connsiteX45" fmla="*/ 1270271 w 5428673"/>
                <a:gd name="connsiteY45" fmla="*/ 7682873 h 10754714"/>
                <a:gd name="connsiteX46" fmla="*/ 1146062 w 5428673"/>
                <a:gd name="connsiteY46" fmla="*/ 8704786 h 10754714"/>
                <a:gd name="connsiteX47" fmla="*/ 1309627 w 5428673"/>
                <a:gd name="connsiteY47" fmla="*/ 9773818 h 10754714"/>
                <a:gd name="connsiteX48" fmla="*/ 1467889 w 5428673"/>
                <a:gd name="connsiteY48" fmla="*/ 10512372 h 10754714"/>
                <a:gd name="connsiteX49" fmla="*/ 1538227 w 5428673"/>
                <a:gd name="connsiteY49" fmla="*/ 10723388 h 10754714"/>
                <a:gd name="connsiteX50" fmla="*/ 1626150 w 5428673"/>
                <a:gd name="connsiteY50" fmla="*/ 10723388 h 10754714"/>
                <a:gd name="connsiteX51" fmla="*/ 2396454 w 5428673"/>
                <a:gd name="connsiteY51" fmla="*/ 10748788 h 10754714"/>
                <a:gd name="connsiteX52" fmla="*/ 2786735 w 5428673"/>
                <a:gd name="connsiteY52" fmla="*/ 10731203 h 10754714"/>
                <a:gd name="connsiteX53" fmla="*/ 2804319 w 5428673"/>
                <a:gd name="connsiteY53" fmla="*/ 9914495 h 10754714"/>
                <a:gd name="connsiteX54" fmla="*/ 2786735 w 5428673"/>
                <a:gd name="connsiteY54" fmla="*/ 9351788 h 10754714"/>
                <a:gd name="connsiteX55" fmla="*/ 2757916 w 5428673"/>
                <a:gd name="connsiteY55" fmla="*/ 8936107 h 10754714"/>
                <a:gd name="connsiteX56" fmla="*/ 2927412 w 5428673"/>
                <a:gd name="connsiteY56" fmla="*/ 8947341 h 10754714"/>
                <a:gd name="connsiteX57" fmla="*/ 2997750 w 5428673"/>
                <a:gd name="connsiteY57" fmla="*/ 8964926 h 10754714"/>
                <a:gd name="connsiteX58" fmla="*/ 2980166 w 5428673"/>
                <a:gd name="connsiteY58" fmla="*/ 9175941 h 10754714"/>
                <a:gd name="connsiteX59" fmla="*/ 2944996 w 5428673"/>
                <a:gd name="connsiteY59" fmla="*/ 9685895 h 10754714"/>
                <a:gd name="connsiteX60" fmla="*/ 2962581 w 5428673"/>
                <a:gd name="connsiteY60" fmla="*/ 10740972 h 10754714"/>
                <a:gd name="connsiteX61" fmla="*/ 3205346 w 5428673"/>
                <a:gd name="connsiteY61" fmla="*/ 10742438 h 10754714"/>
                <a:gd name="connsiteX62" fmla="*/ 3947319 w 5428673"/>
                <a:gd name="connsiteY62" fmla="*/ 10740972 h 10754714"/>
                <a:gd name="connsiteX63" fmla="*/ 4268239 w 5428673"/>
                <a:gd name="connsiteY63" fmla="*/ 10724853 h 10754714"/>
                <a:gd name="connsiteX64" fmla="*/ 4311223 w 5428673"/>
                <a:gd name="connsiteY64" fmla="*/ 10651095 h 10754714"/>
                <a:gd name="connsiteX65" fmla="*/ 4362512 w 5428673"/>
                <a:gd name="connsiteY65" fmla="*/ 10276934 h 10754714"/>
                <a:gd name="connsiteX66" fmla="*/ 4565712 w 5428673"/>
                <a:gd name="connsiteY66" fmla="*/ 9082645 h 10754714"/>
                <a:gd name="connsiteX67" fmla="*/ 4617767 w 5428673"/>
                <a:gd name="connsiteY67" fmla="*/ 8647566 h 10754714"/>
                <a:gd name="connsiteX68" fmla="*/ 4609242 w 5428673"/>
                <a:gd name="connsiteY68" fmla="*/ 7988815 h 10754714"/>
                <a:gd name="connsiteX69" fmla="*/ 4496096 w 5428673"/>
                <a:gd name="connsiteY69" fmla="*/ 7278630 h 10754714"/>
                <a:gd name="connsiteX70" fmla="*/ 4200203 w 5428673"/>
                <a:gd name="connsiteY70" fmla="*/ 6620032 h 10754714"/>
                <a:gd name="connsiteX71" fmla="*/ 4024053 w 5428673"/>
                <a:gd name="connsiteY71" fmla="*/ 6197379 h 10754714"/>
                <a:gd name="connsiteX72" fmla="*/ 4070412 w 5428673"/>
                <a:gd name="connsiteY72" fmla="*/ 5799695 h 10754714"/>
                <a:gd name="connsiteX73" fmla="*/ 4140750 w 5428673"/>
                <a:gd name="connsiteY73" fmla="*/ 5307326 h 10754714"/>
                <a:gd name="connsiteX74" fmla="*/ 4158335 w 5428673"/>
                <a:gd name="connsiteY74" fmla="*/ 5025972 h 10754714"/>
                <a:gd name="connsiteX75" fmla="*/ 4182060 w 5428673"/>
                <a:gd name="connsiteY75" fmla="*/ 5274111 h 10754714"/>
                <a:gd name="connsiteX76" fmla="*/ 4214508 w 5428673"/>
                <a:gd name="connsiteY76" fmla="*/ 5969680 h 10754714"/>
                <a:gd name="connsiteX77" fmla="*/ 4227208 w 5428673"/>
                <a:gd name="connsiteY77" fmla="*/ 6297438 h 10754714"/>
                <a:gd name="connsiteX78" fmla="*/ 4369350 w 5428673"/>
                <a:gd name="connsiteY78" fmla="*/ 6889941 h 10754714"/>
                <a:gd name="connsiteX79" fmla="*/ 4527612 w 5428673"/>
                <a:gd name="connsiteY79" fmla="*/ 7452649 h 10754714"/>
                <a:gd name="connsiteX80" fmla="*/ 4865347 w 5428673"/>
                <a:gd name="connsiteY80" fmla="*/ 8224698 h 10754714"/>
                <a:gd name="connsiteX81" fmla="*/ 4785691 w 5428673"/>
                <a:gd name="connsiteY81" fmla="*/ 8527032 h 10754714"/>
                <a:gd name="connsiteX82" fmla="*/ 4717933 w 5428673"/>
                <a:gd name="connsiteY82" fmla="*/ 8711945 h 10754714"/>
                <a:gd name="connsiteX83" fmla="*/ 4710432 w 5428673"/>
                <a:gd name="connsiteY83" fmla="*/ 8835424 h 10754714"/>
                <a:gd name="connsiteX84" fmla="*/ 4733465 w 5428673"/>
                <a:gd name="connsiteY84" fmla="*/ 8999839 h 10754714"/>
                <a:gd name="connsiteX85" fmla="*/ 4723386 w 5428673"/>
                <a:gd name="connsiteY85" fmla="*/ 9161008 h 10754714"/>
                <a:gd name="connsiteX86" fmla="*/ 4707906 w 5428673"/>
                <a:gd name="connsiteY86" fmla="*/ 9258595 h 10754714"/>
                <a:gd name="connsiteX87" fmla="*/ 4762806 w 5428673"/>
                <a:gd name="connsiteY87" fmla="*/ 9296877 h 10754714"/>
                <a:gd name="connsiteX88" fmla="*/ 4818711 w 5428673"/>
                <a:gd name="connsiteY88" fmla="*/ 9254814 h 10754714"/>
                <a:gd name="connsiteX89" fmla="*/ 4869487 w 5428673"/>
                <a:gd name="connsiteY89" fmla="*/ 9156124 h 10754714"/>
                <a:gd name="connsiteX90" fmla="*/ 4880024 w 5428673"/>
                <a:gd name="connsiteY90" fmla="*/ 9009063 h 10754714"/>
                <a:gd name="connsiteX91" fmla="*/ 4920186 w 5428673"/>
                <a:gd name="connsiteY91" fmla="*/ 8881777 h 10754714"/>
                <a:gd name="connsiteX92" fmla="*/ 5016468 w 5428673"/>
                <a:gd name="connsiteY92" fmla="*/ 8803648 h 10754714"/>
                <a:gd name="connsiteX93" fmla="*/ 5169568 w 5428673"/>
                <a:gd name="connsiteY93" fmla="*/ 8944534 h 10754714"/>
                <a:gd name="connsiteX94" fmla="*/ 5176805 w 5428673"/>
                <a:gd name="connsiteY94" fmla="*/ 9142266 h 10754714"/>
                <a:gd name="connsiteX95" fmla="*/ 5096783 w 5428673"/>
                <a:gd name="connsiteY95" fmla="*/ 9309649 h 10754714"/>
                <a:gd name="connsiteX96" fmla="*/ 5008549 w 5428673"/>
                <a:gd name="connsiteY96" fmla="*/ 9458822 h 10754714"/>
                <a:gd name="connsiteX97" fmla="*/ 4936794 w 5428673"/>
                <a:gd name="connsiteY97" fmla="*/ 9577347 h 10754714"/>
                <a:gd name="connsiteX98" fmla="*/ 5051085 w 5428673"/>
                <a:gd name="connsiteY98" fmla="*/ 9586989 h 10754714"/>
                <a:gd name="connsiteX99" fmla="*/ 5146878 w 5428673"/>
                <a:gd name="connsiteY99" fmla="*/ 9510952 h 10754714"/>
                <a:gd name="connsiteX100" fmla="*/ 5274527 w 5428673"/>
                <a:gd name="connsiteY100" fmla="*/ 9384704 h 10754714"/>
                <a:gd name="connsiteX101" fmla="*/ 5407317 w 5428673"/>
                <a:gd name="connsiteY101" fmla="*/ 9172350 h 10754714"/>
                <a:gd name="connsiteX102" fmla="*/ 5427827 w 5428673"/>
                <a:gd name="connsiteY102" fmla="*/ 8971549 h 10754714"/>
                <a:gd name="connsiteX103" fmla="*/ 5401244 w 5428673"/>
                <a:gd name="connsiteY103" fmla="*/ 8787763 h 10754714"/>
                <a:gd name="connsiteX104" fmla="*/ 5271957 w 5428673"/>
                <a:gd name="connsiteY104" fmla="*/ 8405010 h 10754714"/>
                <a:gd name="connsiteX105" fmla="*/ 5168194 w 5428673"/>
                <a:gd name="connsiteY105" fmla="*/ 7442321 h 10754714"/>
                <a:gd name="connsiteX106" fmla="*/ 5152842 w 5428673"/>
                <a:gd name="connsiteY106" fmla="*/ 6839978 h 10754714"/>
                <a:gd name="connsiteX107" fmla="*/ 5080900 w 5428673"/>
                <a:gd name="connsiteY107" fmla="*/ 6291786 h 10754714"/>
                <a:gd name="connsiteX108" fmla="*/ 4957179 w 5428673"/>
                <a:gd name="connsiteY108" fmla="*/ 5707864 h 10754714"/>
                <a:gd name="connsiteX109" fmla="*/ 4916706 w 5428673"/>
                <a:gd name="connsiteY109" fmla="*/ 4447075 h 10754714"/>
                <a:gd name="connsiteX110" fmla="*/ 4934090 w 5428673"/>
                <a:gd name="connsiteY110" fmla="*/ 3700756 h 10754714"/>
                <a:gd name="connsiteX111" fmla="*/ 4696835 w 5428673"/>
                <a:gd name="connsiteY111" fmla="*/ 3250383 h 10754714"/>
                <a:gd name="connsiteX112" fmla="*/ 4447076 w 5428673"/>
                <a:gd name="connsiteY112" fmla="*/ 3044455 h 10754714"/>
                <a:gd name="connsiteX113" fmla="*/ 4126080 w 5428673"/>
                <a:gd name="connsiteY113" fmla="*/ 2912933 h 10754714"/>
                <a:gd name="connsiteX114" fmla="*/ 3850185 w 5428673"/>
                <a:gd name="connsiteY114" fmla="*/ 2746113 h 10754714"/>
                <a:gd name="connsiteX115" fmla="*/ 3472535 w 5428673"/>
                <a:gd name="connsiteY115" fmla="*/ 2528957 h 10754714"/>
                <a:gd name="connsiteX116" fmla="*/ 3380322 w 5428673"/>
                <a:gd name="connsiteY116" fmla="*/ 2231809 h 10754714"/>
                <a:gd name="connsiteX117" fmla="*/ 3388182 w 5428673"/>
                <a:gd name="connsiteY117" fmla="*/ 1958709 h 10754714"/>
                <a:gd name="connsiteX118" fmla="*/ 3535387 w 5428673"/>
                <a:gd name="connsiteY118" fmla="*/ 1962420 h 10754714"/>
                <a:gd name="connsiteX119" fmla="*/ 3756168 w 5428673"/>
                <a:gd name="connsiteY119" fmla="*/ 2007437 h 10754714"/>
                <a:gd name="connsiteX120" fmla="*/ 3828390 w 5428673"/>
                <a:gd name="connsiteY120" fmla="*/ 1815438 h 10754714"/>
                <a:gd name="connsiteX121" fmla="*/ 3880116 w 5428673"/>
                <a:gd name="connsiteY121" fmla="*/ 1750548 h 10754714"/>
                <a:gd name="connsiteX122" fmla="*/ 3933540 w 5428673"/>
                <a:gd name="connsiteY122" fmla="*/ 1690329 h 10754714"/>
                <a:gd name="connsiteX123" fmla="*/ 3886760 w 5428673"/>
                <a:gd name="connsiteY123" fmla="*/ 1631133 h 10754714"/>
                <a:gd name="connsiteX124" fmla="*/ 3813694 w 5428673"/>
                <a:gd name="connsiteY124" fmla="*/ 1619405 h 10754714"/>
                <a:gd name="connsiteX125" fmla="*/ 3925688 w 5428673"/>
                <a:gd name="connsiteY125" fmla="*/ 1610647 h 10754714"/>
                <a:gd name="connsiteX126" fmla="*/ 3966105 w 5428673"/>
                <a:gd name="connsiteY126" fmla="*/ 1565149 h 10754714"/>
                <a:gd name="connsiteX127" fmla="*/ 3951330 w 5428673"/>
                <a:gd name="connsiteY127" fmla="*/ 1494543 h 10754714"/>
                <a:gd name="connsiteX128" fmla="*/ 3947901 w 5428673"/>
                <a:gd name="connsiteY128" fmla="*/ 1378545 h 10754714"/>
                <a:gd name="connsiteX129" fmla="*/ 4050917 w 5428673"/>
                <a:gd name="connsiteY129" fmla="*/ 1363631 h 10754714"/>
                <a:gd name="connsiteX130" fmla="*/ 4123660 w 5428673"/>
                <a:gd name="connsiteY130" fmla="*/ 1325671 h 10754714"/>
                <a:gd name="connsiteX131" fmla="*/ 4159890 w 5428673"/>
                <a:gd name="connsiteY131" fmla="*/ 1250378 h 10754714"/>
                <a:gd name="connsiteX132" fmla="*/ 4089102 w 5428673"/>
                <a:gd name="connsiteY132" fmla="*/ 1169402 h 10754714"/>
                <a:gd name="connsiteX133" fmla="*/ 4019050 w 5428673"/>
                <a:gd name="connsiteY133" fmla="*/ 1072201 h 10754714"/>
                <a:gd name="connsiteX134" fmla="*/ 3945740 w 5428673"/>
                <a:gd name="connsiteY134" fmla="*/ 916919 h 10754714"/>
                <a:gd name="connsiteX135" fmla="*/ 3983448 w 5428673"/>
                <a:gd name="connsiteY135" fmla="*/ 753285 h 10754714"/>
                <a:gd name="connsiteX136" fmla="*/ 3987872 w 5428673"/>
                <a:gd name="connsiteY136" fmla="*/ 414462 h 10754714"/>
                <a:gd name="connsiteX137" fmla="*/ 3678236 w 5428673"/>
                <a:gd name="connsiteY137" fmla="*/ 125796 h 10754714"/>
                <a:gd name="connsiteX138" fmla="*/ 3178906 w 5428673"/>
                <a:gd name="connsiteY138" fmla="*/ 9659 h 10754714"/>
                <a:gd name="connsiteX139" fmla="*/ 2575608 w 5428673"/>
                <a:gd name="connsiteY139" fmla="*/ 37014 h 10754714"/>
                <a:gd name="connsiteX140" fmla="*/ 2224027 w 5428673"/>
                <a:gd name="connsiteY140" fmla="*/ 278126 h 10754714"/>
                <a:gd name="connsiteX141" fmla="*/ 2087013 w 5428673"/>
                <a:gd name="connsiteY141" fmla="*/ 602343 h 10754714"/>
                <a:gd name="connsiteX142" fmla="*/ 2076390 w 5428673"/>
                <a:gd name="connsiteY142" fmla="*/ 1121429 h 10754714"/>
                <a:gd name="connsiteX143" fmla="*/ 2300486 w 5428673"/>
                <a:gd name="connsiteY143" fmla="*/ 1530531 h 10754714"/>
                <a:gd name="connsiteX144" fmla="*/ 2508987 w 5428673"/>
                <a:gd name="connsiteY144" fmla="*/ 1763495 h 10754714"/>
                <a:gd name="connsiteX145" fmla="*/ 2530296 w 5428673"/>
                <a:gd name="connsiteY145" fmla="*/ 2078352 h 10754714"/>
                <a:gd name="connsiteX146" fmla="*/ 2452627 w 5428673"/>
                <a:gd name="connsiteY146" fmla="*/ 2423449 h 10754714"/>
                <a:gd name="connsiteX147" fmla="*/ 2009941 w 5428673"/>
                <a:gd name="connsiteY147" fmla="*/ 2723226 h 10754714"/>
                <a:gd name="connsiteX148" fmla="*/ 1587073 w 5428673"/>
                <a:gd name="connsiteY148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870012 w 5428673"/>
                <a:gd name="connsiteY18" fmla="*/ 10389280 h 10754714"/>
                <a:gd name="connsiteX19" fmla="*/ 975519 w 5428673"/>
                <a:gd name="connsiteY19" fmla="*/ 10406864 h 10754714"/>
                <a:gd name="connsiteX20" fmla="*/ 1010689 w 5428673"/>
                <a:gd name="connsiteY20" fmla="*/ 10389280 h 10754714"/>
                <a:gd name="connsiteX21" fmla="*/ 957935 w 5428673"/>
                <a:gd name="connsiteY21" fmla="*/ 10266188 h 10754714"/>
                <a:gd name="connsiteX22" fmla="*/ 905181 w 5428673"/>
                <a:gd name="connsiteY22" fmla="*/ 10195849 h 10754714"/>
                <a:gd name="connsiteX23" fmla="*/ 817258 w 5428673"/>
                <a:gd name="connsiteY23" fmla="*/ 10072757 h 10754714"/>
                <a:gd name="connsiteX24" fmla="*/ 799673 w 5428673"/>
                <a:gd name="connsiteY24" fmla="*/ 9756234 h 10754714"/>
                <a:gd name="connsiteX25" fmla="*/ 870012 w 5428673"/>
                <a:gd name="connsiteY25" fmla="*/ 9562803 h 10754714"/>
                <a:gd name="connsiteX26" fmla="*/ 870012 w 5428673"/>
                <a:gd name="connsiteY26" fmla="*/ 9527634 h 10754714"/>
                <a:gd name="connsiteX27" fmla="*/ 975519 w 5428673"/>
                <a:gd name="connsiteY27" fmla="*/ 9685895 h 10754714"/>
                <a:gd name="connsiteX28" fmla="*/ 957935 w 5428673"/>
                <a:gd name="connsiteY28" fmla="*/ 9844157 h 10754714"/>
                <a:gd name="connsiteX29" fmla="*/ 940350 w 5428673"/>
                <a:gd name="connsiteY29" fmla="*/ 10002418 h 10754714"/>
                <a:gd name="connsiteX30" fmla="*/ 940350 w 5428673"/>
                <a:gd name="connsiteY30" fmla="*/ 10072757 h 10754714"/>
                <a:gd name="connsiteX31" fmla="*/ 1010689 w 5428673"/>
                <a:gd name="connsiteY31" fmla="*/ 10090341 h 10754714"/>
                <a:gd name="connsiteX32" fmla="*/ 1063442 w 5428673"/>
                <a:gd name="connsiteY32" fmla="*/ 9844157 h 10754714"/>
                <a:gd name="connsiteX33" fmla="*/ 1063442 w 5428673"/>
                <a:gd name="connsiteY33" fmla="*/ 9580388 h 10754714"/>
                <a:gd name="connsiteX34" fmla="*/ 1010689 w 5428673"/>
                <a:gd name="connsiteY34" fmla="*/ 9228695 h 10754714"/>
                <a:gd name="connsiteX35" fmla="*/ 975519 w 5428673"/>
                <a:gd name="connsiteY35" fmla="*/ 9000095 h 10754714"/>
                <a:gd name="connsiteX36" fmla="*/ 1010689 w 5428673"/>
                <a:gd name="connsiteY36" fmla="*/ 8490141 h 10754714"/>
                <a:gd name="connsiteX37" fmla="*/ 950398 w 5428673"/>
                <a:gd name="connsiteY37" fmla="*/ 8128400 h 10754714"/>
                <a:gd name="connsiteX38" fmla="*/ 1422138 w 5428673"/>
                <a:gd name="connsiteY38" fmla="*/ 6406581 h 10754714"/>
                <a:gd name="connsiteX39" fmla="*/ 1515161 w 5428673"/>
                <a:gd name="connsiteY39" fmla="*/ 5523365 h 10754714"/>
                <a:gd name="connsiteX40" fmla="*/ 1541754 w 5428673"/>
                <a:gd name="connsiteY40" fmla="*/ 5025719 h 10754714"/>
                <a:gd name="connsiteX41" fmla="*/ 1577871 w 5428673"/>
                <a:gd name="connsiteY41" fmla="*/ 5097781 h 10754714"/>
                <a:gd name="connsiteX42" fmla="*/ 1655179 w 5428673"/>
                <a:gd name="connsiteY42" fmla="*/ 5550695 h 10754714"/>
                <a:gd name="connsiteX43" fmla="*/ 1772992 w 5428673"/>
                <a:gd name="connsiteY43" fmla="*/ 6216246 h 10754714"/>
                <a:gd name="connsiteX44" fmla="*/ 1640842 w 5428673"/>
                <a:gd name="connsiteY44" fmla="*/ 6648629 h 10754714"/>
                <a:gd name="connsiteX45" fmla="*/ 1270271 w 5428673"/>
                <a:gd name="connsiteY45" fmla="*/ 7682873 h 10754714"/>
                <a:gd name="connsiteX46" fmla="*/ 1146062 w 5428673"/>
                <a:gd name="connsiteY46" fmla="*/ 8704786 h 10754714"/>
                <a:gd name="connsiteX47" fmla="*/ 1309627 w 5428673"/>
                <a:gd name="connsiteY47" fmla="*/ 9773818 h 10754714"/>
                <a:gd name="connsiteX48" fmla="*/ 1467889 w 5428673"/>
                <a:gd name="connsiteY48" fmla="*/ 10512372 h 10754714"/>
                <a:gd name="connsiteX49" fmla="*/ 1538227 w 5428673"/>
                <a:gd name="connsiteY49" fmla="*/ 10723388 h 10754714"/>
                <a:gd name="connsiteX50" fmla="*/ 1626150 w 5428673"/>
                <a:gd name="connsiteY50" fmla="*/ 10723388 h 10754714"/>
                <a:gd name="connsiteX51" fmla="*/ 2396454 w 5428673"/>
                <a:gd name="connsiteY51" fmla="*/ 10748788 h 10754714"/>
                <a:gd name="connsiteX52" fmla="*/ 2786735 w 5428673"/>
                <a:gd name="connsiteY52" fmla="*/ 10731203 h 10754714"/>
                <a:gd name="connsiteX53" fmla="*/ 2804319 w 5428673"/>
                <a:gd name="connsiteY53" fmla="*/ 9914495 h 10754714"/>
                <a:gd name="connsiteX54" fmla="*/ 2786735 w 5428673"/>
                <a:gd name="connsiteY54" fmla="*/ 9351788 h 10754714"/>
                <a:gd name="connsiteX55" fmla="*/ 2757916 w 5428673"/>
                <a:gd name="connsiteY55" fmla="*/ 8936107 h 10754714"/>
                <a:gd name="connsiteX56" fmla="*/ 2927412 w 5428673"/>
                <a:gd name="connsiteY56" fmla="*/ 8947341 h 10754714"/>
                <a:gd name="connsiteX57" fmla="*/ 2997750 w 5428673"/>
                <a:gd name="connsiteY57" fmla="*/ 8964926 h 10754714"/>
                <a:gd name="connsiteX58" fmla="*/ 2980166 w 5428673"/>
                <a:gd name="connsiteY58" fmla="*/ 9175941 h 10754714"/>
                <a:gd name="connsiteX59" fmla="*/ 2944996 w 5428673"/>
                <a:gd name="connsiteY59" fmla="*/ 9685895 h 10754714"/>
                <a:gd name="connsiteX60" fmla="*/ 2962581 w 5428673"/>
                <a:gd name="connsiteY60" fmla="*/ 10740972 h 10754714"/>
                <a:gd name="connsiteX61" fmla="*/ 3205346 w 5428673"/>
                <a:gd name="connsiteY61" fmla="*/ 10742438 h 10754714"/>
                <a:gd name="connsiteX62" fmla="*/ 3947319 w 5428673"/>
                <a:gd name="connsiteY62" fmla="*/ 10740972 h 10754714"/>
                <a:gd name="connsiteX63" fmla="*/ 4268239 w 5428673"/>
                <a:gd name="connsiteY63" fmla="*/ 10724853 h 10754714"/>
                <a:gd name="connsiteX64" fmla="*/ 4311223 w 5428673"/>
                <a:gd name="connsiteY64" fmla="*/ 10651095 h 10754714"/>
                <a:gd name="connsiteX65" fmla="*/ 4362512 w 5428673"/>
                <a:gd name="connsiteY65" fmla="*/ 10276934 h 10754714"/>
                <a:gd name="connsiteX66" fmla="*/ 4565712 w 5428673"/>
                <a:gd name="connsiteY66" fmla="*/ 9082645 h 10754714"/>
                <a:gd name="connsiteX67" fmla="*/ 4617767 w 5428673"/>
                <a:gd name="connsiteY67" fmla="*/ 8647566 h 10754714"/>
                <a:gd name="connsiteX68" fmla="*/ 4609242 w 5428673"/>
                <a:gd name="connsiteY68" fmla="*/ 7988815 h 10754714"/>
                <a:gd name="connsiteX69" fmla="*/ 4496096 w 5428673"/>
                <a:gd name="connsiteY69" fmla="*/ 7278630 h 10754714"/>
                <a:gd name="connsiteX70" fmla="*/ 4200203 w 5428673"/>
                <a:gd name="connsiteY70" fmla="*/ 6620032 h 10754714"/>
                <a:gd name="connsiteX71" fmla="*/ 4024053 w 5428673"/>
                <a:gd name="connsiteY71" fmla="*/ 6197379 h 10754714"/>
                <a:gd name="connsiteX72" fmla="*/ 4070412 w 5428673"/>
                <a:gd name="connsiteY72" fmla="*/ 5799695 h 10754714"/>
                <a:gd name="connsiteX73" fmla="*/ 4140750 w 5428673"/>
                <a:gd name="connsiteY73" fmla="*/ 5307326 h 10754714"/>
                <a:gd name="connsiteX74" fmla="*/ 4158335 w 5428673"/>
                <a:gd name="connsiteY74" fmla="*/ 5025972 h 10754714"/>
                <a:gd name="connsiteX75" fmla="*/ 4182060 w 5428673"/>
                <a:gd name="connsiteY75" fmla="*/ 5274111 h 10754714"/>
                <a:gd name="connsiteX76" fmla="*/ 4214508 w 5428673"/>
                <a:gd name="connsiteY76" fmla="*/ 5969680 h 10754714"/>
                <a:gd name="connsiteX77" fmla="*/ 4227208 w 5428673"/>
                <a:gd name="connsiteY77" fmla="*/ 6297438 h 10754714"/>
                <a:gd name="connsiteX78" fmla="*/ 4369350 w 5428673"/>
                <a:gd name="connsiteY78" fmla="*/ 6889941 h 10754714"/>
                <a:gd name="connsiteX79" fmla="*/ 4527612 w 5428673"/>
                <a:gd name="connsiteY79" fmla="*/ 7452649 h 10754714"/>
                <a:gd name="connsiteX80" fmla="*/ 4865347 w 5428673"/>
                <a:gd name="connsiteY80" fmla="*/ 8224698 h 10754714"/>
                <a:gd name="connsiteX81" fmla="*/ 4785691 w 5428673"/>
                <a:gd name="connsiteY81" fmla="*/ 8527032 h 10754714"/>
                <a:gd name="connsiteX82" fmla="*/ 4717933 w 5428673"/>
                <a:gd name="connsiteY82" fmla="*/ 8711945 h 10754714"/>
                <a:gd name="connsiteX83" fmla="*/ 4710432 w 5428673"/>
                <a:gd name="connsiteY83" fmla="*/ 8835424 h 10754714"/>
                <a:gd name="connsiteX84" fmla="*/ 4733465 w 5428673"/>
                <a:gd name="connsiteY84" fmla="*/ 8999839 h 10754714"/>
                <a:gd name="connsiteX85" fmla="*/ 4723386 w 5428673"/>
                <a:gd name="connsiteY85" fmla="*/ 9161008 h 10754714"/>
                <a:gd name="connsiteX86" fmla="*/ 4707906 w 5428673"/>
                <a:gd name="connsiteY86" fmla="*/ 9258595 h 10754714"/>
                <a:gd name="connsiteX87" fmla="*/ 4762806 w 5428673"/>
                <a:gd name="connsiteY87" fmla="*/ 9296877 h 10754714"/>
                <a:gd name="connsiteX88" fmla="*/ 4818711 w 5428673"/>
                <a:gd name="connsiteY88" fmla="*/ 9254814 h 10754714"/>
                <a:gd name="connsiteX89" fmla="*/ 4869487 w 5428673"/>
                <a:gd name="connsiteY89" fmla="*/ 9156124 h 10754714"/>
                <a:gd name="connsiteX90" fmla="*/ 4880024 w 5428673"/>
                <a:gd name="connsiteY90" fmla="*/ 9009063 h 10754714"/>
                <a:gd name="connsiteX91" fmla="*/ 4920186 w 5428673"/>
                <a:gd name="connsiteY91" fmla="*/ 8881777 h 10754714"/>
                <a:gd name="connsiteX92" fmla="*/ 5016468 w 5428673"/>
                <a:gd name="connsiteY92" fmla="*/ 8803648 h 10754714"/>
                <a:gd name="connsiteX93" fmla="*/ 5169568 w 5428673"/>
                <a:gd name="connsiteY93" fmla="*/ 8944534 h 10754714"/>
                <a:gd name="connsiteX94" fmla="*/ 5176805 w 5428673"/>
                <a:gd name="connsiteY94" fmla="*/ 9142266 h 10754714"/>
                <a:gd name="connsiteX95" fmla="*/ 5096783 w 5428673"/>
                <a:gd name="connsiteY95" fmla="*/ 9309649 h 10754714"/>
                <a:gd name="connsiteX96" fmla="*/ 5008549 w 5428673"/>
                <a:gd name="connsiteY96" fmla="*/ 9458822 h 10754714"/>
                <a:gd name="connsiteX97" fmla="*/ 4936794 w 5428673"/>
                <a:gd name="connsiteY97" fmla="*/ 9577347 h 10754714"/>
                <a:gd name="connsiteX98" fmla="*/ 5051085 w 5428673"/>
                <a:gd name="connsiteY98" fmla="*/ 9586989 h 10754714"/>
                <a:gd name="connsiteX99" fmla="*/ 5146878 w 5428673"/>
                <a:gd name="connsiteY99" fmla="*/ 9510952 h 10754714"/>
                <a:gd name="connsiteX100" fmla="*/ 5274527 w 5428673"/>
                <a:gd name="connsiteY100" fmla="*/ 9384704 h 10754714"/>
                <a:gd name="connsiteX101" fmla="*/ 5407317 w 5428673"/>
                <a:gd name="connsiteY101" fmla="*/ 9172350 h 10754714"/>
                <a:gd name="connsiteX102" fmla="*/ 5427827 w 5428673"/>
                <a:gd name="connsiteY102" fmla="*/ 8971549 h 10754714"/>
                <a:gd name="connsiteX103" fmla="*/ 5401244 w 5428673"/>
                <a:gd name="connsiteY103" fmla="*/ 8787763 h 10754714"/>
                <a:gd name="connsiteX104" fmla="*/ 5271957 w 5428673"/>
                <a:gd name="connsiteY104" fmla="*/ 8405010 h 10754714"/>
                <a:gd name="connsiteX105" fmla="*/ 5168194 w 5428673"/>
                <a:gd name="connsiteY105" fmla="*/ 7442321 h 10754714"/>
                <a:gd name="connsiteX106" fmla="*/ 5152842 w 5428673"/>
                <a:gd name="connsiteY106" fmla="*/ 6839978 h 10754714"/>
                <a:gd name="connsiteX107" fmla="*/ 5080900 w 5428673"/>
                <a:gd name="connsiteY107" fmla="*/ 6291786 h 10754714"/>
                <a:gd name="connsiteX108" fmla="*/ 4957179 w 5428673"/>
                <a:gd name="connsiteY108" fmla="*/ 5707864 h 10754714"/>
                <a:gd name="connsiteX109" fmla="*/ 4916706 w 5428673"/>
                <a:gd name="connsiteY109" fmla="*/ 4447075 h 10754714"/>
                <a:gd name="connsiteX110" fmla="*/ 4934090 w 5428673"/>
                <a:gd name="connsiteY110" fmla="*/ 3700756 h 10754714"/>
                <a:gd name="connsiteX111" fmla="*/ 4696835 w 5428673"/>
                <a:gd name="connsiteY111" fmla="*/ 3250383 h 10754714"/>
                <a:gd name="connsiteX112" fmla="*/ 4447076 w 5428673"/>
                <a:gd name="connsiteY112" fmla="*/ 3044455 h 10754714"/>
                <a:gd name="connsiteX113" fmla="*/ 4126080 w 5428673"/>
                <a:gd name="connsiteY113" fmla="*/ 2912933 h 10754714"/>
                <a:gd name="connsiteX114" fmla="*/ 3850185 w 5428673"/>
                <a:gd name="connsiteY114" fmla="*/ 2746113 h 10754714"/>
                <a:gd name="connsiteX115" fmla="*/ 3472535 w 5428673"/>
                <a:gd name="connsiteY115" fmla="*/ 2528957 h 10754714"/>
                <a:gd name="connsiteX116" fmla="*/ 3380322 w 5428673"/>
                <a:gd name="connsiteY116" fmla="*/ 2231809 h 10754714"/>
                <a:gd name="connsiteX117" fmla="*/ 3388182 w 5428673"/>
                <a:gd name="connsiteY117" fmla="*/ 1958709 h 10754714"/>
                <a:gd name="connsiteX118" fmla="*/ 3535387 w 5428673"/>
                <a:gd name="connsiteY118" fmla="*/ 1962420 h 10754714"/>
                <a:gd name="connsiteX119" fmla="*/ 3756168 w 5428673"/>
                <a:gd name="connsiteY119" fmla="*/ 2007437 h 10754714"/>
                <a:gd name="connsiteX120" fmla="*/ 3828390 w 5428673"/>
                <a:gd name="connsiteY120" fmla="*/ 1815438 h 10754714"/>
                <a:gd name="connsiteX121" fmla="*/ 3880116 w 5428673"/>
                <a:gd name="connsiteY121" fmla="*/ 1750548 h 10754714"/>
                <a:gd name="connsiteX122" fmla="*/ 3933540 w 5428673"/>
                <a:gd name="connsiteY122" fmla="*/ 1690329 h 10754714"/>
                <a:gd name="connsiteX123" fmla="*/ 3886760 w 5428673"/>
                <a:gd name="connsiteY123" fmla="*/ 1631133 h 10754714"/>
                <a:gd name="connsiteX124" fmla="*/ 3813694 w 5428673"/>
                <a:gd name="connsiteY124" fmla="*/ 1619405 h 10754714"/>
                <a:gd name="connsiteX125" fmla="*/ 3925688 w 5428673"/>
                <a:gd name="connsiteY125" fmla="*/ 1610647 h 10754714"/>
                <a:gd name="connsiteX126" fmla="*/ 3966105 w 5428673"/>
                <a:gd name="connsiteY126" fmla="*/ 1565149 h 10754714"/>
                <a:gd name="connsiteX127" fmla="*/ 3951330 w 5428673"/>
                <a:gd name="connsiteY127" fmla="*/ 1494543 h 10754714"/>
                <a:gd name="connsiteX128" fmla="*/ 3947901 w 5428673"/>
                <a:gd name="connsiteY128" fmla="*/ 1378545 h 10754714"/>
                <a:gd name="connsiteX129" fmla="*/ 4050917 w 5428673"/>
                <a:gd name="connsiteY129" fmla="*/ 1363631 h 10754714"/>
                <a:gd name="connsiteX130" fmla="*/ 4123660 w 5428673"/>
                <a:gd name="connsiteY130" fmla="*/ 1325671 h 10754714"/>
                <a:gd name="connsiteX131" fmla="*/ 4159890 w 5428673"/>
                <a:gd name="connsiteY131" fmla="*/ 1250378 h 10754714"/>
                <a:gd name="connsiteX132" fmla="*/ 4089102 w 5428673"/>
                <a:gd name="connsiteY132" fmla="*/ 1169402 h 10754714"/>
                <a:gd name="connsiteX133" fmla="*/ 4019050 w 5428673"/>
                <a:gd name="connsiteY133" fmla="*/ 1072201 h 10754714"/>
                <a:gd name="connsiteX134" fmla="*/ 3945740 w 5428673"/>
                <a:gd name="connsiteY134" fmla="*/ 916919 h 10754714"/>
                <a:gd name="connsiteX135" fmla="*/ 3983448 w 5428673"/>
                <a:gd name="connsiteY135" fmla="*/ 753285 h 10754714"/>
                <a:gd name="connsiteX136" fmla="*/ 3987872 w 5428673"/>
                <a:gd name="connsiteY136" fmla="*/ 414462 h 10754714"/>
                <a:gd name="connsiteX137" fmla="*/ 3678236 w 5428673"/>
                <a:gd name="connsiteY137" fmla="*/ 125796 h 10754714"/>
                <a:gd name="connsiteX138" fmla="*/ 3178906 w 5428673"/>
                <a:gd name="connsiteY138" fmla="*/ 9659 h 10754714"/>
                <a:gd name="connsiteX139" fmla="*/ 2575608 w 5428673"/>
                <a:gd name="connsiteY139" fmla="*/ 37014 h 10754714"/>
                <a:gd name="connsiteX140" fmla="*/ 2224027 w 5428673"/>
                <a:gd name="connsiteY140" fmla="*/ 278126 h 10754714"/>
                <a:gd name="connsiteX141" fmla="*/ 2087013 w 5428673"/>
                <a:gd name="connsiteY141" fmla="*/ 602343 h 10754714"/>
                <a:gd name="connsiteX142" fmla="*/ 2076390 w 5428673"/>
                <a:gd name="connsiteY142" fmla="*/ 1121429 h 10754714"/>
                <a:gd name="connsiteX143" fmla="*/ 2300486 w 5428673"/>
                <a:gd name="connsiteY143" fmla="*/ 1530531 h 10754714"/>
                <a:gd name="connsiteX144" fmla="*/ 2508987 w 5428673"/>
                <a:gd name="connsiteY144" fmla="*/ 1763495 h 10754714"/>
                <a:gd name="connsiteX145" fmla="*/ 2530296 w 5428673"/>
                <a:gd name="connsiteY145" fmla="*/ 2078352 h 10754714"/>
                <a:gd name="connsiteX146" fmla="*/ 2452627 w 5428673"/>
                <a:gd name="connsiteY146" fmla="*/ 2423449 h 10754714"/>
                <a:gd name="connsiteX147" fmla="*/ 2009941 w 5428673"/>
                <a:gd name="connsiteY147" fmla="*/ 2723226 h 10754714"/>
                <a:gd name="connsiteX148" fmla="*/ 1587073 w 5428673"/>
                <a:gd name="connsiteY148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975519 w 5428673"/>
                <a:gd name="connsiteY19" fmla="*/ 10406864 h 10754714"/>
                <a:gd name="connsiteX20" fmla="*/ 1010689 w 5428673"/>
                <a:gd name="connsiteY20" fmla="*/ 10389280 h 10754714"/>
                <a:gd name="connsiteX21" fmla="*/ 957935 w 5428673"/>
                <a:gd name="connsiteY21" fmla="*/ 10266188 h 10754714"/>
                <a:gd name="connsiteX22" fmla="*/ 905181 w 5428673"/>
                <a:gd name="connsiteY22" fmla="*/ 10195849 h 10754714"/>
                <a:gd name="connsiteX23" fmla="*/ 817258 w 5428673"/>
                <a:gd name="connsiteY23" fmla="*/ 10072757 h 10754714"/>
                <a:gd name="connsiteX24" fmla="*/ 799673 w 5428673"/>
                <a:gd name="connsiteY24" fmla="*/ 9756234 h 10754714"/>
                <a:gd name="connsiteX25" fmla="*/ 870012 w 5428673"/>
                <a:gd name="connsiteY25" fmla="*/ 9562803 h 10754714"/>
                <a:gd name="connsiteX26" fmla="*/ 870012 w 5428673"/>
                <a:gd name="connsiteY26" fmla="*/ 9527634 h 10754714"/>
                <a:gd name="connsiteX27" fmla="*/ 975519 w 5428673"/>
                <a:gd name="connsiteY27" fmla="*/ 9685895 h 10754714"/>
                <a:gd name="connsiteX28" fmla="*/ 957935 w 5428673"/>
                <a:gd name="connsiteY28" fmla="*/ 9844157 h 10754714"/>
                <a:gd name="connsiteX29" fmla="*/ 940350 w 5428673"/>
                <a:gd name="connsiteY29" fmla="*/ 10002418 h 10754714"/>
                <a:gd name="connsiteX30" fmla="*/ 940350 w 5428673"/>
                <a:gd name="connsiteY30" fmla="*/ 10072757 h 10754714"/>
                <a:gd name="connsiteX31" fmla="*/ 1010689 w 5428673"/>
                <a:gd name="connsiteY31" fmla="*/ 10090341 h 10754714"/>
                <a:gd name="connsiteX32" fmla="*/ 1063442 w 5428673"/>
                <a:gd name="connsiteY32" fmla="*/ 9844157 h 10754714"/>
                <a:gd name="connsiteX33" fmla="*/ 1063442 w 5428673"/>
                <a:gd name="connsiteY33" fmla="*/ 9580388 h 10754714"/>
                <a:gd name="connsiteX34" fmla="*/ 1010689 w 5428673"/>
                <a:gd name="connsiteY34" fmla="*/ 9228695 h 10754714"/>
                <a:gd name="connsiteX35" fmla="*/ 975519 w 5428673"/>
                <a:gd name="connsiteY35" fmla="*/ 9000095 h 10754714"/>
                <a:gd name="connsiteX36" fmla="*/ 1010689 w 5428673"/>
                <a:gd name="connsiteY36" fmla="*/ 8490141 h 10754714"/>
                <a:gd name="connsiteX37" fmla="*/ 950398 w 5428673"/>
                <a:gd name="connsiteY37" fmla="*/ 8128400 h 10754714"/>
                <a:gd name="connsiteX38" fmla="*/ 1422138 w 5428673"/>
                <a:gd name="connsiteY38" fmla="*/ 6406581 h 10754714"/>
                <a:gd name="connsiteX39" fmla="*/ 1515161 w 5428673"/>
                <a:gd name="connsiteY39" fmla="*/ 5523365 h 10754714"/>
                <a:gd name="connsiteX40" fmla="*/ 1541754 w 5428673"/>
                <a:gd name="connsiteY40" fmla="*/ 5025719 h 10754714"/>
                <a:gd name="connsiteX41" fmla="*/ 1577871 w 5428673"/>
                <a:gd name="connsiteY41" fmla="*/ 5097781 h 10754714"/>
                <a:gd name="connsiteX42" fmla="*/ 1655179 w 5428673"/>
                <a:gd name="connsiteY42" fmla="*/ 5550695 h 10754714"/>
                <a:gd name="connsiteX43" fmla="*/ 1772992 w 5428673"/>
                <a:gd name="connsiteY43" fmla="*/ 6216246 h 10754714"/>
                <a:gd name="connsiteX44" fmla="*/ 1640842 w 5428673"/>
                <a:gd name="connsiteY44" fmla="*/ 6648629 h 10754714"/>
                <a:gd name="connsiteX45" fmla="*/ 1270271 w 5428673"/>
                <a:gd name="connsiteY45" fmla="*/ 7682873 h 10754714"/>
                <a:gd name="connsiteX46" fmla="*/ 1146062 w 5428673"/>
                <a:gd name="connsiteY46" fmla="*/ 8704786 h 10754714"/>
                <a:gd name="connsiteX47" fmla="*/ 1309627 w 5428673"/>
                <a:gd name="connsiteY47" fmla="*/ 9773818 h 10754714"/>
                <a:gd name="connsiteX48" fmla="*/ 1467889 w 5428673"/>
                <a:gd name="connsiteY48" fmla="*/ 10512372 h 10754714"/>
                <a:gd name="connsiteX49" fmla="*/ 1538227 w 5428673"/>
                <a:gd name="connsiteY49" fmla="*/ 10723388 h 10754714"/>
                <a:gd name="connsiteX50" fmla="*/ 1626150 w 5428673"/>
                <a:gd name="connsiteY50" fmla="*/ 10723388 h 10754714"/>
                <a:gd name="connsiteX51" fmla="*/ 2396454 w 5428673"/>
                <a:gd name="connsiteY51" fmla="*/ 10748788 h 10754714"/>
                <a:gd name="connsiteX52" fmla="*/ 2786735 w 5428673"/>
                <a:gd name="connsiteY52" fmla="*/ 10731203 h 10754714"/>
                <a:gd name="connsiteX53" fmla="*/ 2804319 w 5428673"/>
                <a:gd name="connsiteY53" fmla="*/ 9914495 h 10754714"/>
                <a:gd name="connsiteX54" fmla="*/ 2786735 w 5428673"/>
                <a:gd name="connsiteY54" fmla="*/ 9351788 h 10754714"/>
                <a:gd name="connsiteX55" fmla="*/ 2757916 w 5428673"/>
                <a:gd name="connsiteY55" fmla="*/ 8936107 h 10754714"/>
                <a:gd name="connsiteX56" fmla="*/ 2927412 w 5428673"/>
                <a:gd name="connsiteY56" fmla="*/ 8947341 h 10754714"/>
                <a:gd name="connsiteX57" fmla="*/ 2997750 w 5428673"/>
                <a:gd name="connsiteY57" fmla="*/ 8964926 h 10754714"/>
                <a:gd name="connsiteX58" fmla="*/ 2980166 w 5428673"/>
                <a:gd name="connsiteY58" fmla="*/ 9175941 h 10754714"/>
                <a:gd name="connsiteX59" fmla="*/ 2944996 w 5428673"/>
                <a:gd name="connsiteY59" fmla="*/ 9685895 h 10754714"/>
                <a:gd name="connsiteX60" fmla="*/ 2962581 w 5428673"/>
                <a:gd name="connsiteY60" fmla="*/ 10740972 h 10754714"/>
                <a:gd name="connsiteX61" fmla="*/ 3205346 w 5428673"/>
                <a:gd name="connsiteY61" fmla="*/ 10742438 h 10754714"/>
                <a:gd name="connsiteX62" fmla="*/ 3947319 w 5428673"/>
                <a:gd name="connsiteY62" fmla="*/ 10740972 h 10754714"/>
                <a:gd name="connsiteX63" fmla="*/ 4268239 w 5428673"/>
                <a:gd name="connsiteY63" fmla="*/ 10724853 h 10754714"/>
                <a:gd name="connsiteX64" fmla="*/ 4311223 w 5428673"/>
                <a:gd name="connsiteY64" fmla="*/ 10651095 h 10754714"/>
                <a:gd name="connsiteX65" fmla="*/ 4362512 w 5428673"/>
                <a:gd name="connsiteY65" fmla="*/ 10276934 h 10754714"/>
                <a:gd name="connsiteX66" fmla="*/ 4565712 w 5428673"/>
                <a:gd name="connsiteY66" fmla="*/ 9082645 h 10754714"/>
                <a:gd name="connsiteX67" fmla="*/ 4617767 w 5428673"/>
                <a:gd name="connsiteY67" fmla="*/ 8647566 h 10754714"/>
                <a:gd name="connsiteX68" fmla="*/ 4609242 w 5428673"/>
                <a:gd name="connsiteY68" fmla="*/ 7988815 h 10754714"/>
                <a:gd name="connsiteX69" fmla="*/ 4496096 w 5428673"/>
                <a:gd name="connsiteY69" fmla="*/ 7278630 h 10754714"/>
                <a:gd name="connsiteX70" fmla="*/ 4200203 w 5428673"/>
                <a:gd name="connsiteY70" fmla="*/ 6620032 h 10754714"/>
                <a:gd name="connsiteX71" fmla="*/ 4024053 w 5428673"/>
                <a:gd name="connsiteY71" fmla="*/ 6197379 h 10754714"/>
                <a:gd name="connsiteX72" fmla="*/ 4070412 w 5428673"/>
                <a:gd name="connsiteY72" fmla="*/ 5799695 h 10754714"/>
                <a:gd name="connsiteX73" fmla="*/ 4140750 w 5428673"/>
                <a:gd name="connsiteY73" fmla="*/ 5307326 h 10754714"/>
                <a:gd name="connsiteX74" fmla="*/ 4158335 w 5428673"/>
                <a:gd name="connsiteY74" fmla="*/ 5025972 h 10754714"/>
                <a:gd name="connsiteX75" fmla="*/ 4182060 w 5428673"/>
                <a:gd name="connsiteY75" fmla="*/ 5274111 h 10754714"/>
                <a:gd name="connsiteX76" fmla="*/ 4214508 w 5428673"/>
                <a:gd name="connsiteY76" fmla="*/ 5969680 h 10754714"/>
                <a:gd name="connsiteX77" fmla="*/ 4227208 w 5428673"/>
                <a:gd name="connsiteY77" fmla="*/ 6297438 h 10754714"/>
                <a:gd name="connsiteX78" fmla="*/ 4369350 w 5428673"/>
                <a:gd name="connsiteY78" fmla="*/ 6889941 h 10754714"/>
                <a:gd name="connsiteX79" fmla="*/ 4527612 w 5428673"/>
                <a:gd name="connsiteY79" fmla="*/ 7452649 h 10754714"/>
                <a:gd name="connsiteX80" fmla="*/ 4865347 w 5428673"/>
                <a:gd name="connsiteY80" fmla="*/ 8224698 h 10754714"/>
                <a:gd name="connsiteX81" fmla="*/ 4785691 w 5428673"/>
                <a:gd name="connsiteY81" fmla="*/ 8527032 h 10754714"/>
                <a:gd name="connsiteX82" fmla="*/ 4717933 w 5428673"/>
                <a:gd name="connsiteY82" fmla="*/ 8711945 h 10754714"/>
                <a:gd name="connsiteX83" fmla="*/ 4710432 w 5428673"/>
                <a:gd name="connsiteY83" fmla="*/ 8835424 h 10754714"/>
                <a:gd name="connsiteX84" fmla="*/ 4733465 w 5428673"/>
                <a:gd name="connsiteY84" fmla="*/ 8999839 h 10754714"/>
                <a:gd name="connsiteX85" fmla="*/ 4723386 w 5428673"/>
                <a:gd name="connsiteY85" fmla="*/ 9161008 h 10754714"/>
                <a:gd name="connsiteX86" fmla="*/ 4707906 w 5428673"/>
                <a:gd name="connsiteY86" fmla="*/ 9258595 h 10754714"/>
                <a:gd name="connsiteX87" fmla="*/ 4762806 w 5428673"/>
                <a:gd name="connsiteY87" fmla="*/ 9296877 h 10754714"/>
                <a:gd name="connsiteX88" fmla="*/ 4818711 w 5428673"/>
                <a:gd name="connsiteY88" fmla="*/ 9254814 h 10754714"/>
                <a:gd name="connsiteX89" fmla="*/ 4869487 w 5428673"/>
                <a:gd name="connsiteY89" fmla="*/ 9156124 h 10754714"/>
                <a:gd name="connsiteX90" fmla="*/ 4880024 w 5428673"/>
                <a:gd name="connsiteY90" fmla="*/ 9009063 h 10754714"/>
                <a:gd name="connsiteX91" fmla="*/ 4920186 w 5428673"/>
                <a:gd name="connsiteY91" fmla="*/ 8881777 h 10754714"/>
                <a:gd name="connsiteX92" fmla="*/ 5016468 w 5428673"/>
                <a:gd name="connsiteY92" fmla="*/ 8803648 h 10754714"/>
                <a:gd name="connsiteX93" fmla="*/ 5169568 w 5428673"/>
                <a:gd name="connsiteY93" fmla="*/ 8944534 h 10754714"/>
                <a:gd name="connsiteX94" fmla="*/ 5176805 w 5428673"/>
                <a:gd name="connsiteY94" fmla="*/ 9142266 h 10754714"/>
                <a:gd name="connsiteX95" fmla="*/ 5096783 w 5428673"/>
                <a:gd name="connsiteY95" fmla="*/ 9309649 h 10754714"/>
                <a:gd name="connsiteX96" fmla="*/ 5008549 w 5428673"/>
                <a:gd name="connsiteY96" fmla="*/ 9458822 h 10754714"/>
                <a:gd name="connsiteX97" fmla="*/ 4936794 w 5428673"/>
                <a:gd name="connsiteY97" fmla="*/ 9577347 h 10754714"/>
                <a:gd name="connsiteX98" fmla="*/ 5051085 w 5428673"/>
                <a:gd name="connsiteY98" fmla="*/ 9586989 h 10754714"/>
                <a:gd name="connsiteX99" fmla="*/ 5146878 w 5428673"/>
                <a:gd name="connsiteY99" fmla="*/ 9510952 h 10754714"/>
                <a:gd name="connsiteX100" fmla="*/ 5274527 w 5428673"/>
                <a:gd name="connsiteY100" fmla="*/ 9384704 h 10754714"/>
                <a:gd name="connsiteX101" fmla="*/ 5407317 w 5428673"/>
                <a:gd name="connsiteY101" fmla="*/ 9172350 h 10754714"/>
                <a:gd name="connsiteX102" fmla="*/ 5427827 w 5428673"/>
                <a:gd name="connsiteY102" fmla="*/ 8971549 h 10754714"/>
                <a:gd name="connsiteX103" fmla="*/ 5401244 w 5428673"/>
                <a:gd name="connsiteY103" fmla="*/ 8787763 h 10754714"/>
                <a:gd name="connsiteX104" fmla="*/ 5271957 w 5428673"/>
                <a:gd name="connsiteY104" fmla="*/ 8405010 h 10754714"/>
                <a:gd name="connsiteX105" fmla="*/ 5168194 w 5428673"/>
                <a:gd name="connsiteY105" fmla="*/ 7442321 h 10754714"/>
                <a:gd name="connsiteX106" fmla="*/ 5152842 w 5428673"/>
                <a:gd name="connsiteY106" fmla="*/ 6839978 h 10754714"/>
                <a:gd name="connsiteX107" fmla="*/ 5080900 w 5428673"/>
                <a:gd name="connsiteY107" fmla="*/ 6291786 h 10754714"/>
                <a:gd name="connsiteX108" fmla="*/ 4957179 w 5428673"/>
                <a:gd name="connsiteY108" fmla="*/ 5707864 h 10754714"/>
                <a:gd name="connsiteX109" fmla="*/ 4916706 w 5428673"/>
                <a:gd name="connsiteY109" fmla="*/ 4447075 h 10754714"/>
                <a:gd name="connsiteX110" fmla="*/ 4934090 w 5428673"/>
                <a:gd name="connsiteY110" fmla="*/ 3700756 h 10754714"/>
                <a:gd name="connsiteX111" fmla="*/ 4696835 w 5428673"/>
                <a:gd name="connsiteY111" fmla="*/ 3250383 h 10754714"/>
                <a:gd name="connsiteX112" fmla="*/ 4447076 w 5428673"/>
                <a:gd name="connsiteY112" fmla="*/ 3044455 h 10754714"/>
                <a:gd name="connsiteX113" fmla="*/ 4126080 w 5428673"/>
                <a:gd name="connsiteY113" fmla="*/ 2912933 h 10754714"/>
                <a:gd name="connsiteX114" fmla="*/ 3850185 w 5428673"/>
                <a:gd name="connsiteY114" fmla="*/ 2746113 h 10754714"/>
                <a:gd name="connsiteX115" fmla="*/ 3472535 w 5428673"/>
                <a:gd name="connsiteY115" fmla="*/ 2528957 h 10754714"/>
                <a:gd name="connsiteX116" fmla="*/ 3380322 w 5428673"/>
                <a:gd name="connsiteY116" fmla="*/ 2231809 h 10754714"/>
                <a:gd name="connsiteX117" fmla="*/ 3388182 w 5428673"/>
                <a:gd name="connsiteY117" fmla="*/ 1958709 h 10754714"/>
                <a:gd name="connsiteX118" fmla="*/ 3535387 w 5428673"/>
                <a:gd name="connsiteY118" fmla="*/ 1962420 h 10754714"/>
                <a:gd name="connsiteX119" fmla="*/ 3756168 w 5428673"/>
                <a:gd name="connsiteY119" fmla="*/ 2007437 h 10754714"/>
                <a:gd name="connsiteX120" fmla="*/ 3828390 w 5428673"/>
                <a:gd name="connsiteY120" fmla="*/ 1815438 h 10754714"/>
                <a:gd name="connsiteX121" fmla="*/ 3880116 w 5428673"/>
                <a:gd name="connsiteY121" fmla="*/ 1750548 h 10754714"/>
                <a:gd name="connsiteX122" fmla="*/ 3933540 w 5428673"/>
                <a:gd name="connsiteY122" fmla="*/ 1690329 h 10754714"/>
                <a:gd name="connsiteX123" fmla="*/ 3886760 w 5428673"/>
                <a:gd name="connsiteY123" fmla="*/ 1631133 h 10754714"/>
                <a:gd name="connsiteX124" fmla="*/ 3813694 w 5428673"/>
                <a:gd name="connsiteY124" fmla="*/ 1619405 h 10754714"/>
                <a:gd name="connsiteX125" fmla="*/ 3925688 w 5428673"/>
                <a:gd name="connsiteY125" fmla="*/ 1610647 h 10754714"/>
                <a:gd name="connsiteX126" fmla="*/ 3966105 w 5428673"/>
                <a:gd name="connsiteY126" fmla="*/ 1565149 h 10754714"/>
                <a:gd name="connsiteX127" fmla="*/ 3951330 w 5428673"/>
                <a:gd name="connsiteY127" fmla="*/ 1494543 h 10754714"/>
                <a:gd name="connsiteX128" fmla="*/ 3947901 w 5428673"/>
                <a:gd name="connsiteY128" fmla="*/ 1378545 h 10754714"/>
                <a:gd name="connsiteX129" fmla="*/ 4050917 w 5428673"/>
                <a:gd name="connsiteY129" fmla="*/ 1363631 h 10754714"/>
                <a:gd name="connsiteX130" fmla="*/ 4123660 w 5428673"/>
                <a:gd name="connsiteY130" fmla="*/ 1325671 h 10754714"/>
                <a:gd name="connsiteX131" fmla="*/ 4159890 w 5428673"/>
                <a:gd name="connsiteY131" fmla="*/ 1250378 h 10754714"/>
                <a:gd name="connsiteX132" fmla="*/ 4089102 w 5428673"/>
                <a:gd name="connsiteY132" fmla="*/ 1169402 h 10754714"/>
                <a:gd name="connsiteX133" fmla="*/ 4019050 w 5428673"/>
                <a:gd name="connsiteY133" fmla="*/ 1072201 h 10754714"/>
                <a:gd name="connsiteX134" fmla="*/ 3945740 w 5428673"/>
                <a:gd name="connsiteY134" fmla="*/ 916919 h 10754714"/>
                <a:gd name="connsiteX135" fmla="*/ 3983448 w 5428673"/>
                <a:gd name="connsiteY135" fmla="*/ 753285 h 10754714"/>
                <a:gd name="connsiteX136" fmla="*/ 3987872 w 5428673"/>
                <a:gd name="connsiteY136" fmla="*/ 414462 h 10754714"/>
                <a:gd name="connsiteX137" fmla="*/ 3678236 w 5428673"/>
                <a:gd name="connsiteY137" fmla="*/ 125796 h 10754714"/>
                <a:gd name="connsiteX138" fmla="*/ 3178906 w 5428673"/>
                <a:gd name="connsiteY138" fmla="*/ 9659 h 10754714"/>
                <a:gd name="connsiteX139" fmla="*/ 2575608 w 5428673"/>
                <a:gd name="connsiteY139" fmla="*/ 37014 h 10754714"/>
                <a:gd name="connsiteX140" fmla="*/ 2224027 w 5428673"/>
                <a:gd name="connsiteY140" fmla="*/ 278126 h 10754714"/>
                <a:gd name="connsiteX141" fmla="*/ 2087013 w 5428673"/>
                <a:gd name="connsiteY141" fmla="*/ 602343 h 10754714"/>
                <a:gd name="connsiteX142" fmla="*/ 2076390 w 5428673"/>
                <a:gd name="connsiteY142" fmla="*/ 1121429 h 10754714"/>
                <a:gd name="connsiteX143" fmla="*/ 2300486 w 5428673"/>
                <a:gd name="connsiteY143" fmla="*/ 1530531 h 10754714"/>
                <a:gd name="connsiteX144" fmla="*/ 2508987 w 5428673"/>
                <a:gd name="connsiteY144" fmla="*/ 1763495 h 10754714"/>
                <a:gd name="connsiteX145" fmla="*/ 2530296 w 5428673"/>
                <a:gd name="connsiteY145" fmla="*/ 2078352 h 10754714"/>
                <a:gd name="connsiteX146" fmla="*/ 2452627 w 5428673"/>
                <a:gd name="connsiteY146" fmla="*/ 2423449 h 10754714"/>
                <a:gd name="connsiteX147" fmla="*/ 2009941 w 5428673"/>
                <a:gd name="connsiteY147" fmla="*/ 2723226 h 10754714"/>
                <a:gd name="connsiteX148" fmla="*/ 1587073 w 5428673"/>
                <a:gd name="connsiteY148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975519 w 5428673"/>
                <a:gd name="connsiteY19" fmla="*/ 10406864 h 10754714"/>
                <a:gd name="connsiteX20" fmla="*/ 1010689 w 5428673"/>
                <a:gd name="connsiteY20" fmla="*/ 10389280 h 10754714"/>
                <a:gd name="connsiteX21" fmla="*/ 957935 w 5428673"/>
                <a:gd name="connsiteY21" fmla="*/ 10266188 h 10754714"/>
                <a:gd name="connsiteX22" fmla="*/ 905181 w 5428673"/>
                <a:gd name="connsiteY22" fmla="*/ 10195849 h 10754714"/>
                <a:gd name="connsiteX23" fmla="*/ 817258 w 5428673"/>
                <a:gd name="connsiteY23" fmla="*/ 10072757 h 10754714"/>
                <a:gd name="connsiteX24" fmla="*/ 799673 w 5428673"/>
                <a:gd name="connsiteY24" fmla="*/ 9756234 h 10754714"/>
                <a:gd name="connsiteX25" fmla="*/ 870012 w 5428673"/>
                <a:gd name="connsiteY25" fmla="*/ 9562803 h 10754714"/>
                <a:gd name="connsiteX26" fmla="*/ 870012 w 5428673"/>
                <a:gd name="connsiteY26" fmla="*/ 9527634 h 10754714"/>
                <a:gd name="connsiteX27" fmla="*/ 975519 w 5428673"/>
                <a:gd name="connsiteY27" fmla="*/ 9685895 h 10754714"/>
                <a:gd name="connsiteX28" fmla="*/ 957935 w 5428673"/>
                <a:gd name="connsiteY28" fmla="*/ 9844157 h 10754714"/>
                <a:gd name="connsiteX29" fmla="*/ 940350 w 5428673"/>
                <a:gd name="connsiteY29" fmla="*/ 10002418 h 10754714"/>
                <a:gd name="connsiteX30" fmla="*/ 940350 w 5428673"/>
                <a:gd name="connsiteY30" fmla="*/ 10072757 h 10754714"/>
                <a:gd name="connsiteX31" fmla="*/ 1010689 w 5428673"/>
                <a:gd name="connsiteY31" fmla="*/ 10090341 h 10754714"/>
                <a:gd name="connsiteX32" fmla="*/ 1063442 w 5428673"/>
                <a:gd name="connsiteY32" fmla="*/ 9844157 h 10754714"/>
                <a:gd name="connsiteX33" fmla="*/ 1063442 w 5428673"/>
                <a:gd name="connsiteY33" fmla="*/ 9580388 h 10754714"/>
                <a:gd name="connsiteX34" fmla="*/ 1010689 w 5428673"/>
                <a:gd name="connsiteY34" fmla="*/ 9228695 h 10754714"/>
                <a:gd name="connsiteX35" fmla="*/ 975519 w 5428673"/>
                <a:gd name="connsiteY35" fmla="*/ 9000095 h 10754714"/>
                <a:gd name="connsiteX36" fmla="*/ 1010689 w 5428673"/>
                <a:gd name="connsiteY36" fmla="*/ 8490141 h 10754714"/>
                <a:gd name="connsiteX37" fmla="*/ 950398 w 5428673"/>
                <a:gd name="connsiteY37" fmla="*/ 8128400 h 10754714"/>
                <a:gd name="connsiteX38" fmla="*/ 1422138 w 5428673"/>
                <a:gd name="connsiteY38" fmla="*/ 6406581 h 10754714"/>
                <a:gd name="connsiteX39" fmla="*/ 1515161 w 5428673"/>
                <a:gd name="connsiteY39" fmla="*/ 5523365 h 10754714"/>
                <a:gd name="connsiteX40" fmla="*/ 1541754 w 5428673"/>
                <a:gd name="connsiteY40" fmla="*/ 5025719 h 10754714"/>
                <a:gd name="connsiteX41" fmla="*/ 1577871 w 5428673"/>
                <a:gd name="connsiteY41" fmla="*/ 5097781 h 10754714"/>
                <a:gd name="connsiteX42" fmla="*/ 1655179 w 5428673"/>
                <a:gd name="connsiteY42" fmla="*/ 5550695 h 10754714"/>
                <a:gd name="connsiteX43" fmla="*/ 1772992 w 5428673"/>
                <a:gd name="connsiteY43" fmla="*/ 6216246 h 10754714"/>
                <a:gd name="connsiteX44" fmla="*/ 1640842 w 5428673"/>
                <a:gd name="connsiteY44" fmla="*/ 6648629 h 10754714"/>
                <a:gd name="connsiteX45" fmla="*/ 1270271 w 5428673"/>
                <a:gd name="connsiteY45" fmla="*/ 7682873 h 10754714"/>
                <a:gd name="connsiteX46" fmla="*/ 1146062 w 5428673"/>
                <a:gd name="connsiteY46" fmla="*/ 8704786 h 10754714"/>
                <a:gd name="connsiteX47" fmla="*/ 1309627 w 5428673"/>
                <a:gd name="connsiteY47" fmla="*/ 9773818 h 10754714"/>
                <a:gd name="connsiteX48" fmla="*/ 1467889 w 5428673"/>
                <a:gd name="connsiteY48" fmla="*/ 10512372 h 10754714"/>
                <a:gd name="connsiteX49" fmla="*/ 1538227 w 5428673"/>
                <a:gd name="connsiteY49" fmla="*/ 10723388 h 10754714"/>
                <a:gd name="connsiteX50" fmla="*/ 1626150 w 5428673"/>
                <a:gd name="connsiteY50" fmla="*/ 10723388 h 10754714"/>
                <a:gd name="connsiteX51" fmla="*/ 2396454 w 5428673"/>
                <a:gd name="connsiteY51" fmla="*/ 10748788 h 10754714"/>
                <a:gd name="connsiteX52" fmla="*/ 2786735 w 5428673"/>
                <a:gd name="connsiteY52" fmla="*/ 10731203 h 10754714"/>
                <a:gd name="connsiteX53" fmla="*/ 2804319 w 5428673"/>
                <a:gd name="connsiteY53" fmla="*/ 9914495 h 10754714"/>
                <a:gd name="connsiteX54" fmla="*/ 2786735 w 5428673"/>
                <a:gd name="connsiteY54" fmla="*/ 9351788 h 10754714"/>
                <a:gd name="connsiteX55" fmla="*/ 2757916 w 5428673"/>
                <a:gd name="connsiteY55" fmla="*/ 8936107 h 10754714"/>
                <a:gd name="connsiteX56" fmla="*/ 2927412 w 5428673"/>
                <a:gd name="connsiteY56" fmla="*/ 8947341 h 10754714"/>
                <a:gd name="connsiteX57" fmla="*/ 2997750 w 5428673"/>
                <a:gd name="connsiteY57" fmla="*/ 8964926 h 10754714"/>
                <a:gd name="connsiteX58" fmla="*/ 2980166 w 5428673"/>
                <a:gd name="connsiteY58" fmla="*/ 9175941 h 10754714"/>
                <a:gd name="connsiteX59" fmla="*/ 2944996 w 5428673"/>
                <a:gd name="connsiteY59" fmla="*/ 9685895 h 10754714"/>
                <a:gd name="connsiteX60" fmla="*/ 2962581 w 5428673"/>
                <a:gd name="connsiteY60" fmla="*/ 10740972 h 10754714"/>
                <a:gd name="connsiteX61" fmla="*/ 3205346 w 5428673"/>
                <a:gd name="connsiteY61" fmla="*/ 10742438 h 10754714"/>
                <a:gd name="connsiteX62" fmla="*/ 3947319 w 5428673"/>
                <a:gd name="connsiteY62" fmla="*/ 10740972 h 10754714"/>
                <a:gd name="connsiteX63" fmla="*/ 4268239 w 5428673"/>
                <a:gd name="connsiteY63" fmla="*/ 10724853 h 10754714"/>
                <a:gd name="connsiteX64" fmla="*/ 4311223 w 5428673"/>
                <a:gd name="connsiteY64" fmla="*/ 10651095 h 10754714"/>
                <a:gd name="connsiteX65" fmla="*/ 4362512 w 5428673"/>
                <a:gd name="connsiteY65" fmla="*/ 10276934 h 10754714"/>
                <a:gd name="connsiteX66" fmla="*/ 4565712 w 5428673"/>
                <a:gd name="connsiteY66" fmla="*/ 9082645 h 10754714"/>
                <a:gd name="connsiteX67" fmla="*/ 4617767 w 5428673"/>
                <a:gd name="connsiteY67" fmla="*/ 8647566 h 10754714"/>
                <a:gd name="connsiteX68" fmla="*/ 4609242 w 5428673"/>
                <a:gd name="connsiteY68" fmla="*/ 7988815 h 10754714"/>
                <a:gd name="connsiteX69" fmla="*/ 4496096 w 5428673"/>
                <a:gd name="connsiteY69" fmla="*/ 7278630 h 10754714"/>
                <a:gd name="connsiteX70" fmla="*/ 4200203 w 5428673"/>
                <a:gd name="connsiteY70" fmla="*/ 6620032 h 10754714"/>
                <a:gd name="connsiteX71" fmla="*/ 4024053 w 5428673"/>
                <a:gd name="connsiteY71" fmla="*/ 6197379 h 10754714"/>
                <a:gd name="connsiteX72" fmla="*/ 4070412 w 5428673"/>
                <a:gd name="connsiteY72" fmla="*/ 5799695 h 10754714"/>
                <a:gd name="connsiteX73" fmla="*/ 4140750 w 5428673"/>
                <a:gd name="connsiteY73" fmla="*/ 5307326 h 10754714"/>
                <a:gd name="connsiteX74" fmla="*/ 4158335 w 5428673"/>
                <a:gd name="connsiteY74" fmla="*/ 5025972 h 10754714"/>
                <a:gd name="connsiteX75" fmla="*/ 4182060 w 5428673"/>
                <a:gd name="connsiteY75" fmla="*/ 5274111 h 10754714"/>
                <a:gd name="connsiteX76" fmla="*/ 4214508 w 5428673"/>
                <a:gd name="connsiteY76" fmla="*/ 5969680 h 10754714"/>
                <a:gd name="connsiteX77" fmla="*/ 4227208 w 5428673"/>
                <a:gd name="connsiteY77" fmla="*/ 6297438 h 10754714"/>
                <a:gd name="connsiteX78" fmla="*/ 4369350 w 5428673"/>
                <a:gd name="connsiteY78" fmla="*/ 6889941 h 10754714"/>
                <a:gd name="connsiteX79" fmla="*/ 4527612 w 5428673"/>
                <a:gd name="connsiteY79" fmla="*/ 7452649 h 10754714"/>
                <a:gd name="connsiteX80" fmla="*/ 4865347 w 5428673"/>
                <a:gd name="connsiteY80" fmla="*/ 8224698 h 10754714"/>
                <a:gd name="connsiteX81" fmla="*/ 4785691 w 5428673"/>
                <a:gd name="connsiteY81" fmla="*/ 8527032 h 10754714"/>
                <a:gd name="connsiteX82" fmla="*/ 4717933 w 5428673"/>
                <a:gd name="connsiteY82" fmla="*/ 8711945 h 10754714"/>
                <a:gd name="connsiteX83" fmla="*/ 4710432 w 5428673"/>
                <a:gd name="connsiteY83" fmla="*/ 8835424 h 10754714"/>
                <a:gd name="connsiteX84" fmla="*/ 4733465 w 5428673"/>
                <a:gd name="connsiteY84" fmla="*/ 8999839 h 10754714"/>
                <a:gd name="connsiteX85" fmla="*/ 4723386 w 5428673"/>
                <a:gd name="connsiteY85" fmla="*/ 9161008 h 10754714"/>
                <a:gd name="connsiteX86" fmla="*/ 4707906 w 5428673"/>
                <a:gd name="connsiteY86" fmla="*/ 9258595 h 10754714"/>
                <a:gd name="connsiteX87" fmla="*/ 4762806 w 5428673"/>
                <a:gd name="connsiteY87" fmla="*/ 9296877 h 10754714"/>
                <a:gd name="connsiteX88" fmla="*/ 4818711 w 5428673"/>
                <a:gd name="connsiteY88" fmla="*/ 9254814 h 10754714"/>
                <a:gd name="connsiteX89" fmla="*/ 4869487 w 5428673"/>
                <a:gd name="connsiteY89" fmla="*/ 9156124 h 10754714"/>
                <a:gd name="connsiteX90" fmla="*/ 4880024 w 5428673"/>
                <a:gd name="connsiteY90" fmla="*/ 9009063 h 10754714"/>
                <a:gd name="connsiteX91" fmla="*/ 4920186 w 5428673"/>
                <a:gd name="connsiteY91" fmla="*/ 8881777 h 10754714"/>
                <a:gd name="connsiteX92" fmla="*/ 5016468 w 5428673"/>
                <a:gd name="connsiteY92" fmla="*/ 8803648 h 10754714"/>
                <a:gd name="connsiteX93" fmla="*/ 5169568 w 5428673"/>
                <a:gd name="connsiteY93" fmla="*/ 8944534 h 10754714"/>
                <a:gd name="connsiteX94" fmla="*/ 5176805 w 5428673"/>
                <a:gd name="connsiteY94" fmla="*/ 9142266 h 10754714"/>
                <a:gd name="connsiteX95" fmla="*/ 5096783 w 5428673"/>
                <a:gd name="connsiteY95" fmla="*/ 9309649 h 10754714"/>
                <a:gd name="connsiteX96" fmla="*/ 5008549 w 5428673"/>
                <a:gd name="connsiteY96" fmla="*/ 9458822 h 10754714"/>
                <a:gd name="connsiteX97" fmla="*/ 4936794 w 5428673"/>
                <a:gd name="connsiteY97" fmla="*/ 9577347 h 10754714"/>
                <a:gd name="connsiteX98" fmla="*/ 5051085 w 5428673"/>
                <a:gd name="connsiteY98" fmla="*/ 9586989 h 10754714"/>
                <a:gd name="connsiteX99" fmla="*/ 5146878 w 5428673"/>
                <a:gd name="connsiteY99" fmla="*/ 9510952 h 10754714"/>
                <a:gd name="connsiteX100" fmla="*/ 5274527 w 5428673"/>
                <a:gd name="connsiteY100" fmla="*/ 9384704 h 10754714"/>
                <a:gd name="connsiteX101" fmla="*/ 5407317 w 5428673"/>
                <a:gd name="connsiteY101" fmla="*/ 9172350 h 10754714"/>
                <a:gd name="connsiteX102" fmla="*/ 5427827 w 5428673"/>
                <a:gd name="connsiteY102" fmla="*/ 8971549 h 10754714"/>
                <a:gd name="connsiteX103" fmla="*/ 5401244 w 5428673"/>
                <a:gd name="connsiteY103" fmla="*/ 8787763 h 10754714"/>
                <a:gd name="connsiteX104" fmla="*/ 5271957 w 5428673"/>
                <a:gd name="connsiteY104" fmla="*/ 8405010 h 10754714"/>
                <a:gd name="connsiteX105" fmla="*/ 5168194 w 5428673"/>
                <a:gd name="connsiteY105" fmla="*/ 7442321 h 10754714"/>
                <a:gd name="connsiteX106" fmla="*/ 5152842 w 5428673"/>
                <a:gd name="connsiteY106" fmla="*/ 6839978 h 10754714"/>
                <a:gd name="connsiteX107" fmla="*/ 5080900 w 5428673"/>
                <a:gd name="connsiteY107" fmla="*/ 6291786 h 10754714"/>
                <a:gd name="connsiteX108" fmla="*/ 4957179 w 5428673"/>
                <a:gd name="connsiteY108" fmla="*/ 5707864 h 10754714"/>
                <a:gd name="connsiteX109" fmla="*/ 4916706 w 5428673"/>
                <a:gd name="connsiteY109" fmla="*/ 4447075 h 10754714"/>
                <a:gd name="connsiteX110" fmla="*/ 4934090 w 5428673"/>
                <a:gd name="connsiteY110" fmla="*/ 3700756 h 10754714"/>
                <a:gd name="connsiteX111" fmla="*/ 4696835 w 5428673"/>
                <a:gd name="connsiteY111" fmla="*/ 3250383 h 10754714"/>
                <a:gd name="connsiteX112" fmla="*/ 4447076 w 5428673"/>
                <a:gd name="connsiteY112" fmla="*/ 3044455 h 10754714"/>
                <a:gd name="connsiteX113" fmla="*/ 4126080 w 5428673"/>
                <a:gd name="connsiteY113" fmla="*/ 2912933 h 10754714"/>
                <a:gd name="connsiteX114" fmla="*/ 3850185 w 5428673"/>
                <a:gd name="connsiteY114" fmla="*/ 2746113 h 10754714"/>
                <a:gd name="connsiteX115" fmla="*/ 3472535 w 5428673"/>
                <a:gd name="connsiteY115" fmla="*/ 2528957 h 10754714"/>
                <a:gd name="connsiteX116" fmla="*/ 3380322 w 5428673"/>
                <a:gd name="connsiteY116" fmla="*/ 2231809 h 10754714"/>
                <a:gd name="connsiteX117" fmla="*/ 3388182 w 5428673"/>
                <a:gd name="connsiteY117" fmla="*/ 1958709 h 10754714"/>
                <a:gd name="connsiteX118" fmla="*/ 3535387 w 5428673"/>
                <a:gd name="connsiteY118" fmla="*/ 1962420 h 10754714"/>
                <a:gd name="connsiteX119" fmla="*/ 3756168 w 5428673"/>
                <a:gd name="connsiteY119" fmla="*/ 2007437 h 10754714"/>
                <a:gd name="connsiteX120" fmla="*/ 3828390 w 5428673"/>
                <a:gd name="connsiteY120" fmla="*/ 1815438 h 10754714"/>
                <a:gd name="connsiteX121" fmla="*/ 3880116 w 5428673"/>
                <a:gd name="connsiteY121" fmla="*/ 1750548 h 10754714"/>
                <a:gd name="connsiteX122" fmla="*/ 3933540 w 5428673"/>
                <a:gd name="connsiteY122" fmla="*/ 1690329 h 10754714"/>
                <a:gd name="connsiteX123" fmla="*/ 3886760 w 5428673"/>
                <a:gd name="connsiteY123" fmla="*/ 1631133 h 10754714"/>
                <a:gd name="connsiteX124" fmla="*/ 3813694 w 5428673"/>
                <a:gd name="connsiteY124" fmla="*/ 1619405 h 10754714"/>
                <a:gd name="connsiteX125" fmla="*/ 3925688 w 5428673"/>
                <a:gd name="connsiteY125" fmla="*/ 1610647 h 10754714"/>
                <a:gd name="connsiteX126" fmla="*/ 3966105 w 5428673"/>
                <a:gd name="connsiteY126" fmla="*/ 1565149 h 10754714"/>
                <a:gd name="connsiteX127" fmla="*/ 3951330 w 5428673"/>
                <a:gd name="connsiteY127" fmla="*/ 1494543 h 10754714"/>
                <a:gd name="connsiteX128" fmla="*/ 3947901 w 5428673"/>
                <a:gd name="connsiteY128" fmla="*/ 1378545 h 10754714"/>
                <a:gd name="connsiteX129" fmla="*/ 4050917 w 5428673"/>
                <a:gd name="connsiteY129" fmla="*/ 1363631 h 10754714"/>
                <a:gd name="connsiteX130" fmla="*/ 4123660 w 5428673"/>
                <a:gd name="connsiteY130" fmla="*/ 1325671 h 10754714"/>
                <a:gd name="connsiteX131" fmla="*/ 4159890 w 5428673"/>
                <a:gd name="connsiteY131" fmla="*/ 1250378 h 10754714"/>
                <a:gd name="connsiteX132" fmla="*/ 4089102 w 5428673"/>
                <a:gd name="connsiteY132" fmla="*/ 1169402 h 10754714"/>
                <a:gd name="connsiteX133" fmla="*/ 4019050 w 5428673"/>
                <a:gd name="connsiteY133" fmla="*/ 1072201 h 10754714"/>
                <a:gd name="connsiteX134" fmla="*/ 3945740 w 5428673"/>
                <a:gd name="connsiteY134" fmla="*/ 916919 h 10754714"/>
                <a:gd name="connsiteX135" fmla="*/ 3983448 w 5428673"/>
                <a:gd name="connsiteY135" fmla="*/ 753285 h 10754714"/>
                <a:gd name="connsiteX136" fmla="*/ 3987872 w 5428673"/>
                <a:gd name="connsiteY136" fmla="*/ 414462 h 10754714"/>
                <a:gd name="connsiteX137" fmla="*/ 3678236 w 5428673"/>
                <a:gd name="connsiteY137" fmla="*/ 125796 h 10754714"/>
                <a:gd name="connsiteX138" fmla="*/ 3178906 w 5428673"/>
                <a:gd name="connsiteY138" fmla="*/ 9659 h 10754714"/>
                <a:gd name="connsiteX139" fmla="*/ 2575608 w 5428673"/>
                <a:gd name="connsiteY139" fmla="*/ 37014 h 10754714"/>
                <a:gd name="connsiteX140" fmla="*/ 2224027 w 5428673"/>
                <a:gd name="connsiteY140" fmla="*/ 278126 h 10754714"/>
                <a:gd name="connsiteX141" fmla="*/ 2087013 w 5428673"/>
                <a:gd name="connsiteY141" fmla="*/ 602343 h 10754714"/>
                <a:gd name="connsiteX142" fmla="*/ 2076390 w 5428673"/>
                <a:gd name="connsiteY142" fmla="*/ 1121429 h 10754714"/>
                <a:gd name="connsiteX143" fmla="*/ 2300486 w 5428673"/>
                <a:gd name="connsiteY143" fmla="*/ 1530531 h 10754714"/>
                <a:gd name="connsiteX144" fmla="*/ 2508987 w 5428673"/>
                <a:gd name="connsiteY144" fmla="*/ 1763495 h 10754714"/>
                <a:gd name="connsiteX145" fmla="*/ 2530296 w 5428673"/>
                <a:gd name="connsiteY145" fmla="*/ 2078352 h 10754714"/>
                <a:gd name="connsiteX146" fmla="*/ 2452627 w 5428673"/>
                <a:gd name="connsiteY146" fmla="*/ 2423449 h 10754714"/>
                <a:gd name="connsiteX147" fmla="*/ 2009941 w 5428673"/>
                <a:gd name="connsiteY147" fmla="*/ 2723226 h 10754714"/>
                <a:gd name="connsiteX148" fmla="*/ 1587073 w 5428673"/>
                <a:gd name="connsiteY148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479791 w 5428673"/>
                <a:gd name="connsiteY19" fmla="*/ 9677867 h 10754714"/>
                <a:gd name="connsiteX20" fmla="*/ 1010689 w 5428673"/>
                <a:gd name="connsiteY20" fmla="*/ 10389280 h 10754714"/>
                <a:gd name="connsiteX21" fmla="*/ 957935 w 5428673"/>
                <a:gd name="connsiteY21" fmla="*/ 10266188 h 10754714"/>
                <a:gd name="connsiteX22" fmla="*/ 905181 w 5428673"/>
                <a:gd name="connsiteY22" fmla="*/ 10195849 h 10754714"/>
                <a:gd name="connsiteX23" fmla="*/ 817258 w 5428673"/>
                <a:gd name="connsiteY23" fmla="*/ 10072757 h 10754714"/>
                <a:gd name="connsiteX24" fmla="*/ 799673 w 5428673"/>
                <a:gd name="connsiteY24" fmla="*/ 9756234 h 10754714"/>
                <a:gd name="connsiteX25" fmla="*/ 870012 w 5428673"/>
                <a:gd name="connsiteY25" fmla="*/ 9562803 h 10754714"/>
                <a:gd name="connsiteX26" fmla="*/ 870012 w 5428673"/>
                <a:gd name="connsiteY26" fmla="*/ 9527634 h 10754714"/>
                <a:gd name="connsiteX27" fmla="*/ 975519 w 5428673"/>
                <a:gd name="connsiteY27" fmla="*/ 9685895 h 10754714"/>
                <a:gd name="connsiteX28" fmla="*/ 957935 w 5428673"/>
                <a:gd name="connsiteY28" fmla="*/ 9844157 h 10754714"/>
                <a:gd name="connsiteX29" fmla="*/ 940350 w 5428673"/>
                <a:gd name="connsiteY29" fmla="*/ 10002418 h 10754714"/>
                <a:gd name="connsiteX30" fmla="*/ 940350 w 5428673"/>
                <a:gd name="connsiteY30" fmla="*/ 10072757 h 10754714"/>
                <a:gd name="connsiteX31" fmla="*/ 1010689 w 5428673"/>
                <a:gd name="connsiteY31" fmla="*/ 10090341 h 10754714"/>
                <a:gd name="connsiteX32" fmla="*/ 1063442 w 5428673"/>
                <a:gd name="connsiteY32" fmla="*/ 9844157 h 10754714"/>
                <a:gd name="connsiteX33" fmla="*/ 1063442 w 5428673"/>
                <a:gd name="connsiteY33" fmla="*/ 9580388 h 10754714"/>
                <a:gd name="connsiteX34" fmla="*/ 1010689 w 5428673"/>
                <a:gd name="connsiteY34" fmla="*/ 9228695 h 10754714"/>
                <a:gd name="connsiteX35" fmla="*/ 975519 w 5428673"/>
                <a:gd name="connsiteY35" fmla="*/ 9000095 h 10754714"/>
                <a:gd name="connsiteX36" fmla="*/ 1010689 w 5428673"/>
                <a:gd name="connsiteY36" fmla="*/ 8490141 h 10754714"/>
                <a:gd name="connsiteX37" fmla="*/ 950398 w 5428673"/>
                <a:gd name="connsiteY37" fmla="*/ 8128400 h 10754714"/>
                <a:gd name="connsiteX38" fmla="*/ 1422138 w 5428673"/>
                <a:gd name="connsiteY38" fmla="*/ 6406581 h 10754714"/>
                <a:gd name="connsiteX39" fmla="*/ 1515161 w 5428673"/>
                <a:gd name="connsiteY39" fmla="*/ 5523365 h 10754714"/>
                <a:gd name="connsiteX40" fmla="*/ 1541754 w 5428673"/>
                <a:gd name="connsiteY40" fmla="*/ 5025719 h 10754714"/>
                <a:gd name="connsiteX41" fmla="*/ 1577871 w 5428673"/>
                <a:gd name="connsiteY41" fmla="*/ 5097781 h 10754714"/>
                <a:gd name="connsiteX42" fmla="*/ 1655179 w 5428673"/>
                <a:gd name="connsiteY42" fmla="*/ 5550695 h 10754714"/>
                <a:gd name="connsiteX43" fmla="*/ 1772992 w 5428673"/>
                <a:gd name="connsiteY43" fmla="*/ 6216246 h 10754714"/>
                <a:gd name="connsiteX44" fmla="*/ 1640842 w 5428673"/>
                <a:gd name="connsiteY44" fmla="*/ 6648629 h 10754714"/>
                <a:gd name="connsiteX45" fmla="*/ 1270271 w 5428673"/>
                <a:gd name="connsiteY45" fmla="*/ 7682873 h 10754714"/>
                <a:gd name="connsiteX46" fmla="*/ 1146062 w 5428673"/>
                <a:gd name="connsiteY46" fmla="*/ 8704786 h 10754714"/>
                <a:gd name="connsiteX47" fmla="*/ 1309627 w 5428673"/>
                <a:gd name="connsiteY47" fmla="*/ 9773818 h 10754714"/>
                <a:gd name="connsiteX48" fmla="*/ 1467889 w 5428673"/>
                <a:gd name="connsiteY48" fmla="*/ 10512372 h 10754714"/>
                <a:gd name="connsiteX49" fmla="*/ 1538227 w 5428673"/>
                <a:gd name="connsiteY49" fmla="*/ 10723388 h 10754714"/>
                <a:gd name="connsiteX50" fmla="*/ 1626150 w 5428673"/>
                <a:gd name="connsiteY50" fmla="*/ 10723388 h 10754714"/>
                <a:gd name="connsiteX51" fmla="*/ 2396454 w 5428673"/>
                <a:gd name="connsiteY51" fmla="*/ 10748788 h 10754714"/>
                <a:gd name="connsiteX52" fmla="*/ 2786735 w 5428673"/>
                <a:gd name="connsiteY52" fmla="*/ 10731203 h 10754714"/>
                <a:gd name="connsiteX53" fmla="*/ 2804319 w 5428673"/>
                <a:gd name="connsiteY53" fmla="*/ 9914495 h 10754714"/>
                <a:gd name="connsiteX54" fmla="*/ 2786735 w 5428673"/>
                <a:gd name="connsiteY54" fmla="*/ 9351788 h 10754714"/>
                <a:gd name="connsiteX55" fmla="*/ 2757916 w 5428673"/>
                <a:gd name="connsiteY55" fmla="*/ 8936107 h 10754714"/>
                <a:gd name="connsiteX56" fmla="*/ 2927412 w 5428673"/>
                <a:gd name="connsiteY56" fmla="*/ 8947341 h 10754714"/>
                <a:gd name="connsiteX57" fmla="*/ 2997750 w 5428673"/>
                <a:gd name="connsiteY57" fmla="*/ 8964926 h 10754714"/>
                <a:gd name="connsiteX58" fmla="*/ 2980166 w 5428673"/>
                <a:gd name="connsiteY58" fmla="*/ 9175941 h 10754714"/>
                <a:gd name="connsiteX59" fmla="*/ 2944996 w 5428673"/>
                <a:gd name="connsiteY59" fmla="*/ 9685895 h 10754714"/>
                <a:gd name="connsiteX60" fmla="*/ 2962581 w 5428673"/>
                <a:gd name="connsiteY60" fmla="*/ 10740972 h 10754714"/>
                <a:gd name="connsiteX61" fmla="*/ 3205346 w 5428673"/>
                <a:gd name="connsiteY61" fmla="*/ 10742438 h 10754714"/>
                <a:gd name="connsiteX62" fmla="*/ 3947319 w 5428673"/>
                <a:gd name="connsiteY62" fmla="*/ 10740972 h 10754714"/>
                <a:gd name="connsiteX63" fmla="*/ 4268239 w 5428673"/>
                <a:gd name="connsiteY63" fmla="*/ 10724853 h 10754714"/>
                <a:gd name="connsiteX64" fmla="*/ 4311223 w 5428673"/>
                <a:gd name="connsiteY64" fmla="*/ 10651095 h 10754714"/>
                <a:gd name="connsiteX65" fmla="*/ 4362512 w 5428673"/>
                <a:gd name="connsiteY65" fmla="*/ 10276934 h 10754714"/>
                <a:gd name="connsiteX66" fmla="*/ 4565712 w 5428673"/>
                <a:gd name="connsiteY66" fmla="*/ 9082645 h 10754714"/>
                <a:gd name="connsiteX67" fmla="*/ 4617767 w 5428673"/>
                <a:gd name="connsiteY67" fmla="*/ 8647566 h 10754714"/>
                <a:gd name="connsiteX68" fmla="*/ 4609242 w 5428673"/>
                <a:gd name="connsiteY68" fmla="*/ 7988815 h 10754714"/>
                <a:gd name="connsiteX69" fmla="*/ 4496096 w 5428673"/>
                <a:gd name="connsiteY69" fmla="*/ 7278630 h 10754714"/>
                <a:gd name="connsiteX70" fmla="*/ 4200203 w 5428673"/>
                <a:gd name="connsiteY70" fmla="*/ 6620032 h 10754714"/>
                <a:gd name="connsiteX71" fmla="*/ 4024053 w 5428673"/>
                <a:gd name="connsiteY71" fmla="*/ 6197379 h 10754714"/>
                <a:gd name="connsiteX72" fmla="*/ 4070412 w 5428673"/>
                <a:gd name="connsiteY72" fmla="*/ 5799695 h 10754714"/>
                <a:gd name="connsiteX73" fmla="*/ 4140750 w 5428673"/>
                <a:gd name="connsiteY73" fmla="*/ 5307326 h 10754714"/>
                <a:gd name="connsiteX74" fmla="*/ 4158335 w 5428673"/>
                <a:gd name="connsiteY74" fmla="*/ 5025972 h 10754714"/>
                <a:gd name="connsiteX75" fmla="*/ 4182060 w 5428673"/>
                <a:gd name="connsiteY75" fmla="*/ 5274111 h 10754714"/>
                <a:gd name="connsiteX76" fmla="*/ 4214508 w 5428673"/>
                <a:gd name="connsiteY76" fmla="*/ 5969680 h 10754714"/>
                <a:gd name="connsiteX77" fmla="*/ 4227208 w 5428673"/>
                <a:gd name="connsiteY77" fmla="*/ 6297438 h 10754714"/>
                <a:gd name="connsiteX78" fmla="*/ 4369350 w 5428673"/>
                <a:gd name="connsiteY78" fmla="*/ 6889941 h 10754714"/>
                <a:gd name="connsiteX79" fmla="*/ 4527612 w 5428673"/>
                <a:gd name="connsiteY79" fmla="*/ 7452649 h 10754714"/>
                <a:gd name="connsiteX80" fmla="*/ 4865347 w 5428673"/>
                <a:gd name="connsiteY80" fmla="*/ 8224698 h 10754714"/>
                <a:gd name="connsiteX81" fmla="*/ 4785691 w 5428673"/>
                <a:gd name="connsiteY81" fmla="*/ 8527032 h 10754714"/>
                <a:gd name="connsiteX82" fmla="*/ 4717933 w 5428673"/>
                <a:gd name="connsiteY82" fmla="*/ 8711945 h 10754714"/>
                <a:gd name="connsiteX83" fmla="*/ 4710432 w 5428673"/>
                <a:gd name="connsiteY83" fmla="*/ 8835424 h 10754714"/>
                <a:gd name="connsiteX84" fmla="*/ 4733465 w 5428673"/>
                <a:gd name="connsiteY84" fmla="*/ 8999839 h 10754714"/>
                <a:gd name="connsiteX85" fmla="*/ 4723386 w 5428673"/>
                <a:gd name="connsiteY85" fmla="*/ 9161008 h 10754714"/>
                <a:gd name="connsiteX86" fmla="*/ 4707906 w 5428673"/>
                <a:gd name="connsiteY86" fmla="*/ 9258595 h 10754714"/>
                <a:gd name="connsiteX87" fmla="*/ 4762806 w 5428673"/>
                <a:gd name="connsiteY87" fmla="*/ 9296877 h 10754714"/>
                <a:gd name="connsiteX88" fmla="*/ 4818711 w 5428673"/>
                <a:gd name="connsiteY88" fmla="*/ 9254814 h 10754714"/>
                <a:gd name="connsiteX89" fmla="*/ 4869487 w 5428673"/>
                <a:gd name="connsiteY89" fmla="*/ 9156124 h 10754714"/>
                <a:gd name="connsiteX90" fmla="*/ 4880024 w 5428673"/>
                <a:gd name="connsiteY90" fmla="*/ 9009063 h 10754714"/>
                <a:gd name="connsiteX91" fmla="*/ 4920186 w 5428673"/>
                <a:gd name="connsiteY91" fmla="*/ 8881777 h 10754714"/>
                <a:gd name="connsiteX92" fmla="*/ 5016468 w 5428673"/>
                <a:gd name="connsiteY92" fmla="*/ 8803648 h 10754714"/>
                <a:gd name="connsiteX93" fmla="*/ 5169568 w 5428673"/>
                <a:gd name="connsiteY93" fmla="*/ 8944534 h 10754714"/>
                <a:gd name="connsiteX94" fmla="*/ 5176805 w 5428673"/>
                <a:gd name="connsiteY94" fmla="*/ 9142266 h 10754714"/>
                <a:gd name="connsiteX95" fmla="*/ 5096783 w 5428673"/>
                <a:gd name="connsiteY95" fmla="*/ 9309649 h 10754714"/>
                <a:gd name="connsiteX96" fmla="*/ 5008549 w 5428673"/>
                <a:gd name="connsiteY96" fmla="*/ 9458822 h 10754714"/>
                <a:gd name="connsiteX97" fmla="*/ 4936794 w 5428673"/>
                <a:gd name="connsiteY97" fmla="*/ 9577347 h 10754714"/>
                <a:gd name="connsiteX98" fmla="*/ 5051085 w 5428673"/>
                <a:gd name="connsiteY98" fmla="*/ 9586989 h 10754714"/>
                <a:gd name="connsiteX99" fmla="*/ 5146878 w 5428673"/>
                <a:gd name="connsiteY99" fmla="*/ 9510952 h 10754714"/>
                <a:gd name="connsiteX100" fmla="*/ 5274527 w 5428673"/>
                <a:gd name="connsiteY100" fmla="*/ 9384704 h 10754714"/>
                <a:gd name="connsiteX101" fmla="*/ 5407317 w 5428673"/>
                <a:gd name="connsiteY101" fmla="*/ 9172350 h 10754714"/>
                <a:gd name="connsiteX102" fmla="*/ 5427827 w 5428673"/>
                <a:gd name="connsiteY102" fmla="*/ 8971549 h 10754714"/>
                <a:gd name="connsiteX103" fmla="*/ 5401244 w 5428673"/>
                <a:gd name="connsiteY103" fmla="*/ 8787763 h 10754714"/>
                <a:gd name="connsiteX104" fmla="*/ 5271957 w 5428673"/>
                <a:gd name="connsiteY104" fmla="*/ 8405010 h 10754714"/>
                <a:gd name="connsiteX105" fmla="*/ 5168194 w 5428673"/>
                <a:gd name="connsiteY105" fmla="*/ 7442321 h 10754714"/>
                <a:gd name="connsiteX106" fmla="*/ 5152842 w 5428673"/>
                <a:gd name="connsiteY106" fmla="*/ 6839978 h 10754714"/>
                <a:gd name="connsiteX107" fmla="*/ 5080900 w 5428673"/>
                <a:gd name="connsiteY107" fmla="*/ 6291786 h 10754714"/>
                <a:gd name="connsiteX108" fmla="*/ 4957179 w 5428673"/>
                <a:gd name="connsiteY108" fmla="*/ 5707864 h 10754714"/>
                <a:gd name="connsiteX109" fmla="*/ 4916706 w 5428673"/>
                <a:gd name="connsiteY109" fmla="*/ 4447075 h 10754714"/>
                <a:gd name="connsiteX110" fmla="*/ 4934090 w 5428673"/>
                <a:gd name="connsiteY110" fmla="*/ 3700756 h 10754714"/>
                <a:gd name="connsiteX111" fmla="*/ 4696835 w 5428673"/>
                <a:gd name="connsiteY111" fmla="*/ 3250383 h 10754714"/>
                <a:gd name="connsiteX112" fmla="*/ 4447076 w 5428673"/>
                <a:gd name="connsiteY112" fmla="*/ 3044455 h 10754714"/>
                <a:gd name="connsiteX113" fmla="*/ 4126080 w 5428673"/>
                <a:gd name="connsiteY113" fmla="*/ 2912933 h 10754714"/>
                <a:gd name="connsiteX114" fmla="*/ 3850185 w 5428673"/>
                <a:gd name="connsiteY114" fmla="*/ 2746113 h 10754714"/>
                <a:gd name="connsiteX115" fmla="*/ 3472535 w 5428673"/>
                <a:gd name="connsiteY115" fmla="*/ 2528957 h 10754714"/>
                <a:gd name="connsiteX116" fmla="*/ 3380322 w 5428673"/>
                <a:gd name="connsiteY116" fmla="*/ 2231809 h 10754714"/>
                <a:gd name="connsiteX117" fmla="*/ 3388182 w 5428673"/>
                <a:gd name="connsiteY117" fmla="*/ 1958709 h 10754714"/>
                <a:gd name="connsiteX118" fmla="*/ 3535387 w 5428673"/>
                <a:gd name="connsiteY118" fmla="*/ 1962420 h 10754714"/>
                <a:gd name="connsiteX119" fmla="*/ 3756168 w 5428673"/>
                <a:gd name="connsiteY119" fmla="*/ 2007437 h 10754714"/>
                <a:gd name="connsiteX120" fmla="*/ 3828390 w 5428673"/>
                <a:gd name="connsiteY120" fmla="*/ 1815438 h 10754714"/>
                <a:gd name="connsiteX121" fmla="*/ 3880116 w 5428673"/>
                <a:gd name="connsiteY121" fmla="*/ 1750548 h 10754714"/>
                <a:gd name="connsiteX122" fmla="*/ 3933540 w 5428673"/>
                <a:gd name="connsiteY122" fmla="*/ 1690329 h 10754714"/>
                <a:gd name="connsiteX123" fmla="*/ 3886760 w 5428673"/>
                <a:gd name="connsiteY123" fmla="*/ 1631133 h 10754714"/>
                <a:gd name="connsiteX124" fmla="*/ 3813694 w 5428673"/>
                <a:gd name="connsiteY124" fmla="*/ 1619405 h 10754714"/>
                <a:gd name="connsiteX125" fmla="*/ 3925688 w 5428673"/>
                <a:gd name="connsiteY125" fmla="*/ 1610647 h 10754714"/>
                <a:gd name="connsiteX126" fmla="*/ 3966105 w 5428673"/>
                <a:gd name="connsiteY126" fmla="*/ 1565149 h 10754714"/>
                <a:gd name="connsiteX127" fmla="*/ 3951330 w 5428673"/>
                <a:gd name="connsiteY127" fmla="*/ 1494543 h 10754714"/>
                <a:gd name="connsiteX128" fmla="*/ 3947901 w 5428673"/>
                <a:gd name="connsiteY128" fmla="*/ 1378545 h 10754714"/>
                <a:gd name="connsiteX129" fmla="*/ 4050917 w 5428673"/>
                <a:gd name="connsiteY129" fmla="*/ 1363631 h 10754714"/>
                <a:gd name="connsiteX130" fmla="*/ 4123660 w 5428673"/>
                <a:gd name="connsiteY130" fmla="*/ 1325671 h 10754714"/>
                <a:gd name="connsiteX131" fmla="*/ 4159890 w 5428673"/>
                <a:gd name="connsiteY131" fmla="*/ 1250378 h 10754714"/>
                <a:gd name="connsiteX132" fmla="*/ 4089102 w 5428673"/>
                <a:gd name="connsiteY132" fmla="*/ 1169402 h 10754714"/>
                <a:gd name="connsiteX133" fmla="*/ 4019050 w 5428673"/>
                <a:gd name="connsiteY133" fmla="*/ 1072201 h 10754714"/>
                <a:gd name="connsiteX134" fmla="*/ 3945740 w 5428673"/>
                <a:gd name="connsiteY134" fmla="*/ 916919 h 10754714"/>
                <a:gd name="connsiteX135" fmla="*/ 3983448 w 5428673"/>
                <a:gd name="connsiteY135" fmla="*/ 753285 h 10754714"/>
                <a:gd name="connsiteX136" fmla="*/ 3987872 w 5428673"/>
                <a:gd name="connsiteY136" fmla="*/ 414462 h 10754714"/>
                <a:gd name="connsiteX137" fmla="*/ 3678236 w 5428673"/>
                <a:gd name="connsiteY137" fmla="*/ 125796 h 10754714"/>
                <a:gd name="connsiteX138" fmla="*/ 3178906 w 5428673"/>
                <a:gd name="connsiteY138" fmla="*/ 9659 h 10754714"/>
                <a:gd name="connsiteX139" fmla="*/ 2575608 w 5428673"/>
                <a:gd name="connsiteY139" fmla="*/ 37014 h 10754714"/>
                <a:gd name="connsiteX140" fmla="*/ 2224027 w 5428673"/>
                <a:gd name="connsiteY140" fmla="*/ 278126 h 10754714"/>
                <a:gd name="connsiteX141" fmla="*/ 2087013 w 5428673"/>
                <a:gd name="connsiteY141" fmla="*/ 602343 h 10754714"/>
                <a:gd name="connsiteX142" fmla="*/ 2076390 w 5428673"/>
                <a:gd name="connsiteY142" fmla="*/ 1121429 h 10754714"/>
                <a:gd name="connsiteX143" fmla="*/ 2300486 w 5428673"/>
                <a:gd name="connsiteY143" fmla="*/ 1530531 h 10754714"/>
                <a:gd name="connsiteX144" fmla="*/ 2508987 w 5428673"/>
                <a:gd name="connsiteY144" fmla="*/ 1763495 h 10754714"/>
                <a:gd name="connsiteX145" fmla="*/ 2530296 w 5428673"/>
                <a:gd name="connsiteY145" fmla="*/ 2078352 h 10754714"/>
                <a:gd name="connsiteX146" fmla="*/ 2452627 w 5428673"/>
                <a:gd name="connsiteY146" fmla="*/ 2423449 h 10754714"/>
                <a:gd name="connsiteX147" fmla="*/ 2009941 w 5428673"/>
                <a:gd name="connsiteY147" fmla="*/ 2723226 h 10754714"/>
                <a:gd name="connsiteX148" fmla="*/ 1587073 w 5428673"/>
                <a:gd name="connsiteY148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479791 w 5428673"/>
                <a:gd name="connsiteY19" fmla="*/ 9677867 h 10754714"/>
                <a:gd name="connsiteX20" fmla="*/ 1010689 w 5428673"/>
                <a:gd name="connsiteY20" fmla="*/ 10389280 h 10754714"/>
                <a:gd name="connsiteX21" fmla="*/ 957935 w 5428673"/>
                <a:gd name="connsiteY21" fmla="*/ 10266188 h 10754714"/>
                <a:gd name="connsiteX22" fmla="*/ 905181 w 5428673"/>
                <a:gd name="connsiteY22" fmla="*/ 10195849 h 10754714"/>
                <a:gd name="connsiteX23" fmla="*/ 597476 w 5428673"/>
                <a:gd name="connsiteY23" fmla="*/ 9211003 h 10754714"/>
                <a:gd name="connsiteX24" fmla="*/ 799673 w 5428673"/>
                <a:gd name="connsiteY24" fmla="*/ 9756234 h 10754714"/>
                <a:gd name="connsiteX25" fmla="*/ 870012 w 5428673"/>
                <a:gd name="connsiteY25" fmla="*/ 9562803 h 10754714"/>
                <a:gd name="connsiteX26" fmla="*/ 870012 w 5428673"/>
                <a:gd name="connsiteY26" fmla="*/ 9527634 h 10754714"/>
                <a:gd name="connsiteX27" fmla="*/ 975519 w 5428673"/>
                <a:gd name="connsiteY27" fmla="*/ 9685895 h 10754714"/>
                <a:gd name="connsiteX28" fmla="*/ 957935 w 5428673"/>
                <a:gd name="connsiteY28" fmla="*/ 9844157 h 10754714"/>
                <a:gd name="connsiteX29" fmla="*/ 940350 w 5428673"/>
                <a:gd name="connsiteY29" fmla="*/ 10002418 h 10754714"/>
                <a:gd name="connsiteX30" fmla="*/ 940350 w 5428673"/>
                <a:gd name="connsiteY30" fmla="*/ 10072757 h 10754714"/>
                <a:gd name="connsiteX31" fmla="*/ 1010689 w 5428673"/>
                <a:gd name="connsiteY31" fmla="*/ 10090341 h 10754714"/>
                <a:gd name="connsiteX32" fmla="*/ 1063442 w 5428673"/>
                <a:gd name="connsiteY32" fmla="*/ 9844157 h 10754714"/>
                <a:gd name="connsiteX33" fmla="*/ 1063442 w 5428673"/>
                <a:gd name="connsiteY33" fmla="*/ 9580388 h 10754714"/>
                <a:gd name="connsiteX34" fmla="*/ 1010689 w 5428673"/>
                <a:gd name="connsiteY34" fmla="*/ 9228695 h 10754714"/>
                <a:gd name="connsiteX35" fmla="*/ 975519 w 5428673"/>
                <a:gd name="connsiteY35" fmla="*/ 9000095 h 10754714"/>
                <a:gd name="connsiteX36" fmla="*/ 1010689 w 5428673"/>
                <a:gd name="connsiteY36" fmla="*/ 8490141 h 10754714"/>
                <a:gd name="connsiteX37" fmla="*/ 950398 w 5428673"/>
                <a:gd name="connsiteY37" fmla="*/ 8128400 h 10754714"/>
                <a:gd name="connsiteX38" fmla="*/ 1422138 w 5428673"/>
                <a:gd name="connsiteY38" fmla="*/ 6406581 h 10754714"/>
                <a:gd name="connsiteX39" fmla="*/ 1515161 w 5428673"/>
                <a:gd name="connsiteY39" fmla="*/ 5523365 h 10754714"/>
                <a:gd name="connsiteX40" fmla="*/ 1541754 w 5428673"/>
                <a:gd name="connsiteY40" fmla="*/ 5025719 h 10754714"/>
                <a:gd name="connsiteX41" fmla="*/ 1577871 w 5428673"/>
                <a:gd name="connsiteY41" fmla="*/ 5097781 h 10754714"/>
                <a:gd name="connsiteX42" fmla="*/ 1655179 w 5428673"/>
                <a:gd name="connsiteY42" fmla="*/ 5550695 h 10754714"/>
                <a:gd name="connsiteX43" fmla="*/ 1772992 w 5428673"/>
                <a:gd name="connsiteY43" fmla="*/ 6216246 h 10754714"/>
                <a:gd name="connsiteX44" fmla="*/ 1640842 w 5428673"/>
                <a:gd name="connsiteY44" fmla="*/ 6648629 h 10754714"/>
                <a:gd name="connsiteX45" fmla="*/ 1270271 w 5428673"/>
                <a:gd name="connsiteY45" fmla="*/ 7682873 h 10754714"/>
                <a:gd name="connsiteX46" fmla="*/ 1146062 w 5428673"/>
                <a:gd name="connsiteY46" fmla="*/ 8704786 h 10754714"/>
                <a:gd name="connsiteX47" fmla="*/ 1309627 w 5428673"/>
                <a:gd name="connsiteY47" fmla="*/ 9773818 h 10754714"/>
                <a:gd name="connsiteX48" fmla="*/ 1467889 w 5428673"/>
                <a:gd name="connsiteY48" fmla="*/ 10512372 h 10754714"/>
                <a:gd name="connsiteX49" fmla="*/ 1538227 w 5428673"/>
                <a:gd name="connsiteY49" fmla="*/ 10723388 h 10754714"/>
                <a:gd name="connsiteX50" fmla="*/ 1626150 w 5428673"/>
                <a:gd name="connsiteY50" fmla="*/ 10723388 h 10754714"/>
                <a:gd name="connsiteX51" fmla="*/ 2396454 w 5428673"/>
                <a:gd name="connsiteY51" fmla="*/ 10748788 h 10754714"/>
                <a:gd name="connsiteX52" fmla="*/ 2786735 w 5428673"/>
                <a:gd name="connsiteY52" fmla="*/ 10731203 h 10754714"/>
                <a:gd name="connsiteX53" fmla="*/ 2804319 w 5428673"/>
                <a:gd name="connsiteY53" fmla="*/ 9914495 h 10754714"/>
                <a:gd name="connsiteX54" fmla="*/ 2786735 w 5428673"/>
                <a:gd name="connsiteY54" fmla="*/ 9351788 h 10754714"/>
                <a:gd name="connsiteX55" fmla="*/ 2757916 w 5428673"/>
                <a:gd name="connsiteY55" fmla="*/ 8936107 h 10754714"/>
                <a:gd name="connsiteX56" fmla="*/ 2927412 w 5428673"/>
                <a:gd name="connsiteY56" fmla="*/ 8947341 h 10754714"/>
                <a:gd name="connsiteX57" fmla="*/ 2997750 w 5428673"/>
                <a:gd name="connsiteY57" fmla="*/ 8964926 h 10754714"/>
                <a:gd name="connsiteX58" fmla="*/ 2980166 w 5428673"/>
                <a:gd name="connsiteY58" fmla="*/ 9175941 h 10754714"/>
                <a:gd name="connsiteX59" fmla="*/ 2944996 w 5428673"/>
                <a:gd name="connsiteY59" fmla="*/ 9685895 h 10754714"/>
                <a:gd name="connsiteX60" fmla="*/ 2962581 w 5428673"/>
                <a:gd name="connsiteY60" fmla="*/ 10740972 h 10754714"/>
                <a:gd name="connsiteX61" fmla="*/ 3205346 w 5428673"/>
                <a:gd name="connsiteY61" fmla="*/ 10742438 h 10754714"/>
                <a:gd name="connsiteX62" fmla="*/ 3947319 w 5428673"/>
                <a:gd name="connsiteY62" fmla="*/ 10740972 h 10754714"/>
                <a:gd name="connsiteX63" fmla="*/ 4268239 w 5428673"/>
                <a:gd name="connsiteY63" fmla="*/ 10724853 h 10754714"/>
                <a:gd name="connsiteX64" fmla="*/ 4311223 w 5428673"/>
                <a:gd name="connsiteY64" fmla="*/ 10651095 h 10754714"/>
                <a:gd name="connsiteX65" fmla="*/ 4362512 w 5428673"/>
                <a:gd name="connsiteY65" fmla="*/ 10276934 h 10754714"/>
                <a:gd name="connsiteX66" fmla="*/ 4565712 w 5428673"/>
                <a:gd name="connsiteY66" fmla="*/ 9082645 h 10754714"/>
                <a:gd name="connsiteX67" fmla="*/ 4617767 w 5428673"/>
                <a:gd name="connsiteY67" fmla="*/ 8647566 h 10754714"/>
                <a:gd name="connsiteX68" fmla="*/ 4609242 w 5428673"/>
                <a:gd name="connsiteY68" fmla="*/ 7988815 h 10754714"/>
                <a:gd name="connsiteX69" fmla="*/ 4496096 w 5428673"/>
                <a:gd name="connsiteY69" fmla="*/ 7278630 h 10754714"/>
                <a:gd name="connsiteX70" fmla="*/ 4200203 w 5428673"/>
                <a:gd name="connsiteY70" fmla="*/ 6620032 h 10754714"/>
                <a:gd name="connsiteX71" fmla="*/ 4024053 w 5428673"/>
                <a:gd name="connsiteY71" fmla="*/ 6197379 h 10754714"/>
                <a:gd name="connsiteX72" fmla="*/ 4070412 w 5428673"/>
                <a:gd name="connsiteY72" fmla="*/ 5799695 h 10754714"/>
                <a:gd name="connsiteX73" fmla="*/ 4140750 w 5428673"/>
                <a:gd name="connsiteY73" fmla="*/ 5307326 h 10754714"/>
                <a:gd name="connsiteX74" fmla="*/ 4158335 w 5428673"/>
                <a:gd name="connsiteY74" fmla="*/ 5025972 h 10754714"/>
                <a:gd name="connsiteX75" fmla="*/ 4182060 w 5428673"/>
                <a:gd name="connsiteY75" fmla="*/ 5274111 h 10754714"/>
                <a:gd name="connsiteX76" fmla="*/ 4214508 w 5428673"/>
                <a:gd name="connsiteY76" fmla="*/ 5969680 h 10754714"/>
                <a:gd name="connsiteX77" fmla="*/ 4227208 w 5428673"/>
                <a:gd name="connsiteY77" fmla="*/ 6297438 h 10754714"/>
                <a:gd name="connsiteX78" fmla="*/ 4369350 w 5428673"/>
                <a:gd name="connsiteY78" fmla="*/ 6889941 h 10754714"/>
                <a:gd name="connsiteX79" fmla="*/ 4527612 w 5428673"/>
                <a:gd name="connsiteY79" fmla="*/ 7452649 h 10754714"/>
                <a:gd name="connsiteX80" fmla="*/ 4865347 w 5428673"/>
                <a:gd name="connsiteY80" fmla="*/ 8224698 h 10754714"/>
                <a:gd name="connsiteX81" fmla="*/ 4785691 w 5428673"/>
                <a:gd name="connsiteY81" fmla="*/ 8527032 h 10754714"/>
                <a:gd name="connsiteX82" fmla="*/ 4717933 w 5428673"/>
                <a:gd name="connsiteY82" fmla="*/ 8711945 h 10754714"/>
                <a:gd name="connsiteX83" fmla="*/ 4710432 w 5428673"/>
                <a:gd name="connsiteY83" fmla="*/ 8835424 h 10754714"/>
                <a:gd name="connsiteX84" fmla="*/ 4733465 w 5428673"/>
                <a:gd name="connsiteY84" fmla="*/ 8999839 h 10754714"/>
                <a:gd name="connsiteX85" fmla="*/ 4723386 w 5428673"/>
                <a:gd name="connsiteY85" fmla="*/ 9161008 h 10754714"/>
                <a:gd name="connsiteX86" fmla="*/ 4707906 w 5428673"/>
                <a:gd name="connsiteY86" fmla="*/ 9258595 h 10754714"/>
                <a:gd name="connsiteX87" fmla="*/ 4762806 w 5428673"/>
                <a:gd name="connsiteY87" fmla="*/ 9296877 h 10754714"/>
                <a:gd name="connsiteX88" fmla="*/ 4818711 w 5428673"/>
                <a:gd name="connsiteY88" fmla="*/ 9254814 h 10754714"/>
                <a:gd name="connsiteX89" fmla="*/ 4869487 w 5428673"/>
                <a:gd name="connsiteY89" fmla="*/ 9156124 h 10754714"/>
                <a:gd name="connsiteX90" fmla="*/ 4880024 w 5428673"/>
                <a:gd name="connsiteY90" fmla="*/ 9009063 h 10754714"/>
                <a:gd name="connsiteX91" fmla="*/ 4920186 w 5428673"/>
                <a:gd name="connsiteY91" fmla="*/ 8881777 h 10754714"/>
                <a:gd name="connsiteX92" fmla="*/ 5016468 w 5428673"/>
                <a:gd name="connsiteY92" fmla="*/ 8803648 h 10754714"/>
                <a:gd name="connsiteX93" fmla="*/ 5169568 w 5428673"/>
                <a:gd name="connsiteY93" fmla="*/ 8944534 h 10754714"/>
                <a:gd name="connsiteX94" fmla="*/ 5176805 w 5428673"/>
                <a:gd name="connsiteY94" fmla="*/ 9142266 h 10754714"/>
                <a:gd name="connsiteX95" fmla="*/ 5096783 w 5428673"/>
                <a:gd name="connsiteY95" fmla="*/ 9309649 h 10754714"/>
                <a:gd name="connsiteX96" fmla="*/ 5008549 w 5428673"/>
                <a:gd name="connsiteY96" fmla="*/ 9458822 h 10754714"/>
                <a:gd name="connsiteX97" fmla="*/ 4936794 w 5428673"/>
                <a:gd name="connsiteY97" fmla="*/ 9577347 h 10754714"/>
                <a:gd name="connsiteX98" fmla="*/ 5051085 w 5428673"/>
                <a:gd name="connsiteY98" fmla="*/ 9586989 h 10754714"/>
                <a:gd name="connsiteX99" fmla="*/ 5146878 w 5428673"/>
                <a:gd name="connsiteY99" fmla="*/ 9510952 h 10754714"/>
                <a:gd name="connsiteX100" fmla="*/ 5274527 w 5428673"/>
                <a:gd name="connsiteY100" fmla="*/ 9384704 h 10754714"/>
                <a:gd name="connsiteX101" fmla="*/ 5407317 w 5428673"/>
                <a:gd name="connsiteY101" fmla="*/ 9172350 h 10754714"/>
                <a:gd name="connsiteX102" fmla="*/ 5427827 w 5428673"/>
                <a:gd name="connsiteY102" fmla="*/ 8971549 h 10754714"/>
                <a:gd name="connsiteX103" fmla="*/ 5401244 w 5428673"/>
                <a:gd name="connsiteY103" fmla="*/ 8787763 h 10754714"/>
                <a:gd name="connsiteX104" fmla="*/ 5271957 w 5428673"/>
                <a:gd name="connsiteY104" fmla="*/ 8405010 h 10754714"/>
                <a:gd name="connsiteX105" fmla="*/ 5168194 w 5428673"/>
                <a:gd name="connsiteY105" fmla="*/ 7442321 h 10754714"/>
                <a:gd name="connsiteX106" fmla="*/ 5152842 w 5428673"/>
                <a:gd name="connsiteY106" fmla="*/ 6839978 h 10754714"/>
                <a:gd name="connsiteX107" fmla="*/ 5080900 w 5428673"/>
                <a:gd name="connsiteY107" fmla="*/ 6291786 h 10754714"/>
                <a:gd name="connsiteX108" fmla="*/ 4957179 w 5428673"/>
                <a:gd name="connsiteY108" fmla="*/ 5707864 h 10754714"/>
                <a:gd name="connsiteX109" fmla="*/ 4916706 w 5428673"/>
                <a:gd name="connsiteY109" fmla="*/ 4447075 h 10754714"/>
                <a:gd name="connsiteX110" fmla="*/ 4934090 w 5428673"/>
                <a:gd name="connsiteY110" fmla="*/ 3700756 h 10754714"/>
                <a:gd name="connsiteX111" fmla="*/ 4696835 w 5428673"/>
                <a:gd name="connsiteY111" fmla="*/ 3250383 h 10754714"/>
                <a:gd name="connsiteX112" fmla="*/ 4447076 w 5428673"/>
                <a:gd name="connsiteY112" fmla="*/ 3044455 h 10754714"/>
                <a:gd name="connsiteX113" fmla="*/ 4126080 w 5428673"/>
                <a:gd name="connsiteY113" fmla="*/ 2912933 h 10754714"/>
                <a:gd name="connsiteX114" fmla="*/ 3850185 w 5428673"/>
                <a:gd name="connsiteY114" fmla="*/ 2746113 h 10754714"/>
                <a:gd name="connsiteX115" fmla="*/ 3472535 w 5428673"/>
                <a:gd name="connsiteY115" fmla="*/ 2528957 h 10754714"/>
                <a:gd name="connsiteX116" fmla="*/ 3380322 w 5428673"/>
                <a:gd name="connsiteY116" fmla="*/ 2231809 h 10754714"/>
                <a:gd name="connsiteX117" fmla="*/ 3388182 w 5428673"/>
                <a:gd name="connsiteY117" fmla="*/ 1958709 h 10754714"/>
                <a:gd name="connsiteX118" fmla="*/ 3535387 w 5428673"/>
                <a:gd name="connsiteY118" fmla="*/ 1962420 h 10754714"/>
                <a:gd name="connsiteX119" fmla="*/ 3756168 w 5428673"/>
                <a:gd name="connsiteY119" fmla="*/ 2007437 h 10754714"/>
                <a:gd name="connsiteX120" fmla="*/ 3828390 w 5428673"/>
                <a:gd name="connsiteY120" fmla="*/ 1815438 h 10754714"/>
                <a:gd name="connsiteX121" fmla="*/ 3880116 w 5428673"/>
                <a:gd name="connsiteY121" fmla="*/ 1750548 h 10754714"/>
                <a:gd name="connsiteX122" fmla="*/ 3933540 w 5428673"/>
                <a:gd name="connsiteY122" fmla="*/ 1690329 h 10754714"/>
                <a:gd name="connsiteX123" fmla="*/ 3886760 w 5428673"/>
                <a:gd name="connsiteY123" fmla="*/ 1631133 h 10754714"/>
                <a:gd name="connsiteX124" fmla="*/ 3813694 w 5428673"/>
                <a:gd name="connsiteY124" fmla="*/ 1619405 h 10754714"/>
                <a:gd name="connsiteX125" fmla="*/ 3925688 w 5428673"/>
                <a:gd name="connsiteY125" fmla="*/ 1610647 h 10754714"/>
                <a:gd name="connsiteX126" fmla="*/ 3966105 w 5428673"/>
                <a:gd name="connsiteY126" fmla="*/ 1565149 h 10754714"/>
                <a:gd name="connsiteX127" fmla="*/ 3951330 w 5428673"/>
                <a:gd name="connsiteY127" fmla="*/ 1494543 h 10754714"/>
                <a:gd name="connsiteX128" fmla="*/ 3947901 w 5428673"/>
                <a:gd name="connsiteY128" fmla="*/ 1378545 h 10754714"/>
                <a:gd name="connsiteX129" fmla="*/ 4050917 w 5428673"/>
                <a:gd name="connsiteY129" fmla="*/ 1363631 h 10754714"/>
                <a:gd name="connsiteX130" fmla="*/ 4123660 w 5428673"/>
                <a:gd name="connsiteY130" fmla="*/ 1325671 h 10754714"/>
                <a:gd name="connsiteX131" fmla="*/ 4159890 w 5428673"/>
                <a:gd name="connsiteY131" fmla="*/ 1250378 h 10754714"/>
                <a:gd name="connsiteX132" fmla="*/ 4089102 w 5428673"/>
                <a:gd name="connsiteY132" fmla="*/ 1169402 h 10754714"/>
                <a:gd name="connsiteX133" fmla="*/ 4019050 w 5428673"/>
                <a:gd name="connsiteY133" fmla="*/ 1072201 h 10754714"/>
                <a:gd name="connsiteX134" fmla="*/ 3945740 w 5428673"/>
                <a:gd name="connsiteY134" fmla="*/ 916919 h 10754714"/>
                <a:gd name="connsiteX135" fmla="*/ 3983448 w 5428673"/>
                <a:gd name="connsiteY135" fmla="*/ 753285 h 10754714"/>
                <a:gd name="connsiteX136" fmla="*/ 3987872 w 5428673"/>
                <a:gd name="connsiteY136" fmla="*/ 414462 h 10754714"/>
                <a:gd name="connsiteX137" fmla="*/ 3678236 w 5428673"/>
                <a:gd name="connsiteY137" fmla="*/ 125796 h 10754714"/>
                <a:gd name="connsiteX138" fmla="*/ 3178906 w 5428673"/>
                <a:gd name="connsiteY138" fmla="*/ 9659 h 10754714"/>
                <a:gd name="connsiteX139" fmla="*/ 2575608 w 5428673"/>
                <a:gd name="connsiteY139" fmla="*/ 37014 h 10754714"/>
                <a:gd name="connsiteX140" fmla="*/ 2224027 w 5428673"/>
                <a:gd name="connsiteY140" fmla="*/ 278126 h 10754714"/>
                <a:gd name="connsiteX141" fmla="*/ 2087013 w 5428673"/>
                <a:gd name="connsiteY141" fmla="*/ 602343 h 10754714"/>
                <a:gd name="connsiteX142" fmla="*/ 2076390 w 5428673"/>
                <a:gd name="connsiteY142" fmla="*/ 1121429 h 10754714"/>
                <a:gd name="connsiteX143" fmla="*/ 2300486 w 5428673"/>
                <a:gd name="connsiteY143" fmla="*/ 1530531 h 10754714"/>
                <a:gd name="connsiteX144" fmla="*/ 2508987 w 5428673"/>
                <a:gd name="connsiteY144" fmla="*/ 1763495 h 10754714"/>
                <a:gd name="connsiteX145" fmla="*/ 2530296 w 5428673"/>
                <a:gd name="connsiteY145" fmla="*/ 2078352 h 10754714"/>
                <a:gd name="connsiteX146" fmla="*/ 2452627 w 5428673"/>
                <a:gd name="connsiteY146" fmla="*/ 2423449 h 10754714"/>
                <a:gd name="connsiteX147" fmla="*/ 2009941 w 5428673"/>
                <a:gd name="connsiteY147" fmla="*/ 2723226 h 10754714"/>
                <a:gd name="connsiteX148" fmla="*/ 1587073 w 5428673"/>
                <a:gd name="connsiteY148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479791 w 5428673"/>
                <a:gd name="connsiteY20" fmla="*/ 9677867 h 10754714"/>
                <a:gd name="connsiteX21" fmla="*/ 1010689 w 5428673"/>
                <a:gd name="connsiteY21" fmla="*/ 10389280 h 10754714"/>
                <a:gd name="connsiteX22" fmla="*/ 957935 w 5428673"/>
                <a:gd name="connsiteY22" fmla="*/ 10266188 h 10754714"/>
                <a:gd name="connsiteX23" fmla="*/ 905181 w 5428673"/>
                <a:gd name="connsiteY23" fmla="*/ 10195849 h 10754714"/>
                <a:gd name="connsiteX24" fmla="*/ 597476 w 5428673"/>
                <a:gd name="connsiteY24" fmla="*/ 9211003 h 10754714"/>
                <a:gd name="connsiteX25" fmla="*/ 799673 w 5428673"/>
                <a:gd name="connsiteY25" fmla="*/ 9756234 h 10754714"/>
                <a:gd name="connsiteX26" fmla="*/ 870012 w 5428673"/>
                <a:gd name="connsiteY26" fmla="*/ 9562803 h 10754714"/>
                <a:gd name="connsiteX27" fmla="*/ 870012 w 5428673"/>
                <a:gd name="connsiteY27" fmla="*/ 9527634 h 10754714"/>
                <a:gd name="connsiteX28" fmla="*/ 975519 w 5428673"/>
                <a:gd name="connsiteY28" fmla="*/ 9685895 h 10754714"/>
                <a:gd name="connsiteX29" fmla="*/ 957935 w 5428673"/>
                <a:gd name="connsiteY29" fmla="*/ 9844157 h 10754714"/>
                <a:gd name="connsiteX30" fmla="*/ 940350 w 5428673"/>
                <a:gd name="connsiteY30" fmla="*/ 10002418 h 10754714"/>
                <a:gd name="connsiteX31" fmla="*/ 940350 w 5428673"/>
                <a:gd name="connsiteY31" fmla="*/ 10072757 h 10754714"/>
                <a:gd name="connsiteX32" fmla="*/ 1010689 w 5428673"/>
                <a:gd name="connsiteY32" fmla="*/ 10090341 h 10754714"/>
                <a:gd name="connsiteX33" fmla="*/ 1063442 w 5428673"/>
                <a:gd name="connsiteY33" fmla="*/ 9844157 h 10754714"/>
                <a:gd name="connsiteX34" fmla="*/ 1063442 w 5428673"/>
                <a:gd name="connsiteY34" fmla="*/ 9580388 h 10754714"/>
                <a:gd name="connsiteX35" fmla="*/ 1010689 w 5428673"/>
                <a:gd name="connsiteY35" fmla="*/ 9228695 h 10754714"/>
                <a:gd name="connsiteX36" fmla="*/ 975519 w 5428673"/>
                <a:gd name="connsiteY36" fmla="*/ 9000095 h 10754714"/>
                <a:gd name="connsiteX37" fmla="*/ 1010689 w 5428673"/>
                <a:gd name="connsiteY37" fmla="*/ 8490141 h 10754714"/>
                <a:gd name="connsiteX38" fmla="*/ 950398 w 5428673"/>
                <a:gd name="connsiteY38" fmla="*/ 8128400 h 10754714"/>
                <a:gd name="connsiteX39" fmla="*/ 1422138 w 5428673"/>
                <a:gd name="connsiteY39" fmla="*/ 6406581 h 10754714"/>
                <a:gd name="connsiteX40" fmla="*/ 1515161 w 5428673"/>
                <a:gd name="connsiteY40" fmla="*/ 5523365 h 10754714"/>
                <a:gd name="connsiteX41" fmla="*/ 1541754 w 5428673"/>
                <a:gd name="connsiteY41" fmla="*/ 5025719 h 10754714"/>
                <a:gd name="connsiteX42" fmla="*/ 1577871 w 5428673"/>
                <a:gd name="connsiteY42" fmla="*/ 5097781 h 10754714"/>
                <a:gd name="connsiteX43" fmla="*/ 1655179 w 5428673"/>
                <a:gd name="connsiteY43" fmla="*/ 5550695 h 10754714"/>
                <a:gd name="connsiteX44" fmla="*/ 1772992 w 5428673"/>
                <a:gd name="connsiteY44" fmla="*/ 6216246 h 10754714"/>
                <a:gd name="connsiteX45" fmla="*/ 1640842 w 5428673"/>
                <a:gd name="connsiteY45" fmla="*/ 6648629 h 10754714"/>
                <a:gd name="connsiteX46" fmla="*/ 1270271 w 5428673"/>
                <a:gd name="connsiteY46" fmla="*/ 7682873 h 10754714"/>
                <a:gd name="connsiteX47" fmla="*/ 1146062 w 5428673"/>
                <a:gd name="connsiteY47" fmla="*/ 8704786 h 10754714"/>
                <a:gd name="connsiteX48" fmla="*/ 1309627 w 5428673"/>
                <a:gd name="connsiteY48" fmla="*/ 9773818 h 10754714"/>
                <a:gd name="connsiteX49" fmla="*/ 1467889 w 5428673"/>
                <a:gd name="connsiteY49" fmla="*/ 10512372 h 10754714"/>
                <a:gd name="connsiteX50" fmla="*/ 1538227 w 5428673"/>
                <a:gd name="connsiteY50" fmla="*/ 10723388 h 10754714"/>
                <a:gd name="connsiteX51" fmla="*/ 1626150 w 5428673"/>
                <a:gd name="connsiteY51" fmla="*/ 10723388 h 10754714"/>
                <a:gd name="connsiteX52" fmla="*/ 2396454 w 5428673"/>
                <a:gd name="connsiteY52" fmla="*/ 10748788 h 10754714"/>
                <a:gd name="connsiteX53" fmla="*/ 2786735 w 5428673"/>
                <a:gd name="connsiteY53" fmla="*/ 10731203 h 10754714"/>
                <a:gd name="connsiteX54" fmla="*/ 2804319 w 5428673"/>
                <a:gd name="connsiteY54" fmla="*/ 9914495 h 10754714"/>
                <a:gd name="connsiteX55" fmla="*/ 2786735 w 5428673"/>
                <a:gd name="connsiteY55" fmla="*/ 9351788 h 10754714"/>
                <a:gd name="connsiteX56" fmla="*/ 2757916 w 5428673"/>
                <a:gd name="connsiteY56" fmla="*/ 8936107 h 10754714"/>
                <a:gd name="connsiteX57" fmla="*/ 2927412 w 5428673"/>
                <a:gd name="connsiteY57" fmla="*/ 8947341 h 10754714"/>
                <a:gd name="connsiteX58" fmla="*/ 2997750 w 5428673"/>
                <a:gd name="connsiteY58" fmla="*/ 8964926 h 10754714"/>
                <a:gd name="connsiteX59" fmla="*/ 2980166 w 5428673"/>
                <a:gd name="connsiteY59" fmla="*/ 9175941 h 10754714"/>
                <a:gd name="connsiteX60" fmla="*/ 2944996 w 5428673"/>
                <a:gd name="connsiteY60" fmla="*/ 9685895 h 10754714"/>
                <a:gd name="connsiteX61" fmla="*/ 2962581 w 5428673"/>
                <a:gd name="connsiteY61" fmla="*/ 10740972 h 10754714"/>
                <a:gd name="connsiteX62" fmla="*/ 3205346 w 5428673"/>
                <a:gd name="connsiteY62" fmla="*/ 10742438 h 10754714"/>
                <a:gd name="connsiteX63" fmla="*/ 3947319 w 5428673"/>
                <a:gd name="connsiteY63" fmla="*/ 10740972 h 10754714"/>
                <a:gd name="connsiteX64" fmla="*/ 4268239 w 5428673"/>
                <a:gd name="connsiteY64" fmla="*/ 10724853 h 10754714"/>
                <a:gd name="connsiteX65" fmla="*/ 4311223 w 5428673"/>
                <a:gd name="connsiteY65" fmla="*/ 10651095 h 10754714"/>
                <a:gd name="connsiteX66" fmla="*/ 4362512 w 5428673"/>
                <a:gd name="connsiteY66" fmla="*/ 10276934 h 10754714"/>
                <a:gd name="connsiteX67" fmla="*/ 4565712 w 5428673"/>
                <a:gd name="connsiteY67" fmla="*/ 9082645 h 10754714"/>
                <a:gd name="connsiteX68" fmla="*/ 4617767 w 5428673"/>
                <a:gd name="connsiteY68" fmla="*/ 8647566 h 10754714"/>
                <a:gd name="connsiteX69" fmla="*/ 4609242 w 5428673"/>
                <a:gd name="connsiteY69" fmla="*/ 7988815 h 10754714"/>
                <a:gd name="connsiteX70" fmla="*/ 4496096 w 5428673"/>
                <a:gd name="connsiteY70" fmla="*/ 7278630 h 10754714"/>
                <a:gd name="connsiteX71" fmla="*/ 4200203 w 5428673"/>
                <a:gd name="connsiteY71" fmla="*/ 6620032 h 10754714"/>
                <a:gd name="connsiteX72" fmla="*/ 4024053 w 5428673"/>
                <a:gd name="connsiteY72" fmla="*/ 6197379 h 10754714"/>
                <a:gd name="connsiteX73" fmla="*/ 4070412 w 5428673"/>
                <a:gd name="connsiteY73" fmla="*/ 5799695 h 10754714"/>
                <a:gd name="connsiteX74" fmla="*/ 4140750 w 5428673"/>
                <a:gd name="connsiteY74" fmla="*/ 5307326 h 10754714"/>
                <a:gd name="connsiteX75" fmla="*/ 4158335 w 5428673"/>
                <a:gd name="connsiteY75" fmla="*/ 5025972 h 10754714"/>
                <a:gd name="connsiteX76" fmla="*/ 4182060 w 5428673"/>
                <a:gd name="connsiteY76" fmla="*/ 5274111 h 10754714"/>
                <a:gd name="connsiteX77" fmla="*/ 4214508 w 5428673"/>
                <a:gd name="connsiteY77" fmla="*/ 5969680 h 10754714"/>
                <a:gd name="connsiteX78" fmla="*/ 4227208 w 5428673"/>
                <a:gd name="connsiteY78" fmla="*/ 6297438 h 10754714"/>
                <a:gd name="connsiteX79" fmla="*/ 4369350 w 5428673"/>
                <a:gd name="connsiteY79" fmla="*/ 6889941 h 10754714"/>
                <a:gd name="connsiteX80" fmla="*/ 4527612 w 5428673"/>
                <a:gd name="connsiteY80" fmla="*/ 7452649 h 10754714"/>
                <a:gd name="connsiteX81" fmla="*/ 4865347 w 5428673"/>
                <a:gd name="connsiteY81" fmla="*/ 8224698 h 10754714"/>
                <a:gd name="connsiteX82" fmla="*/ 4785691 w 5428673"/>
                <a:gd name="connsiteY82" fmla="*/ 8527032 h 10754714"/>
                <a:gd name="connsiteX83" fmla="*/ 4717933 w 5428673"/>
                <a:gd name="connsiteY83" fmla="*/ 8711945 h 10754714"/>
                <a:gd name="connsiteX84" fmla="*/ 4710432 w 5428673"/>
                <a:gd name="connsiteY84" fmla="*/ 8835424 h 10754714"/>
                <a:gd name="connsiteX85" fmla="*/ 4733465 w 5428673"/>
                <a:gd name="connsiteY85" fmla="*/ 8999839 h 10754714"/>
                <a:gd name="connsiteX86" fmla="*/ 4723386 w 5428673"/>
                <a:gd name="connsiteY86" fmla="*/ 9161008 h 10754714"/>
                <a:gd name="connsiteX87" fmla="*/ 4707906 w 5428673"/>
                <a:gd name="connsiteY87" fmla="*/ 9258595 h 10754714"/>
                <a:gd name="connsiteX88" fmla="*/ 4762806 w 5428673"/>
                <a:gd name="connsiteY88" fmla="*/ 9296877 h 10754714"/>
                <a:gd name="connsiteX89" fmla="*/ 4818711 w 5428673"/>
                <a:gd name="connsiteY89" fmla="*/ 9254814 h 10754714"/>
                <a:gd name="connsiteX90" fmla="*/ 4869487 w 5428673"/>
                <a:gd name="connsiteY90" fmla="*/ 9156124 h 10754714"/>
                <a:gd name="connsiteX91" fmla="*/ 4880024 w 5428673"/>
                <a:gd name="connsiteY91" fmla="*/ 9009063 h 10754714"/>
                <a:gd name="connsiteX92" fmla="*/ 4920186 w 5428673"/>
                <a:gd name="connsiteY92" fmla="*/ 8881777 h 10754714"/>
                <a:gd name="connsiteX93" fmla="*/ 5016468 w 5428673"/>
                <a:gd name="connsiteY93" fmla="*/ 8803648 h 10754714"/>
                <a:gd name="connsiteX94" fmla="*/ 5169568 w 5428673"/>
                <a:gd name="connsiteY94" fmla="*/ 8944534 h 10754714"/>
                <a:gd name="connsiteX95" fmla="*/ 5176805 w 5428673"/>
                <a:gd name="connsiteY95" fmla="*/ 9142266 h 10754714"/>
                <a:gd name="connsiteX96" fmla="*/ 5096783 w 5428673"/>
                <a:gd name="connsiteY96" fmla="*/ 9309649 h 10754714"/>
                <a:gd name="connsiteX97" fmla="*/ 5008549 w 5428673"/>
                <a:gd name="connsiteY97" fmla="*/ 9458822 h 10754714"/>
                <a:gd name="connsiteX98" fmla="*/ 4936794 w 5428673"/>
                <a:gd name="connsiteY98" fmla="*/ 9577347 h 10754714"/>
                <a:gd name="connsiteX99" fmla="*/ 5051085 w 5428673"/>
                <a:gd name="connsiteY99" fmla="*/ 9586989 h 10754714"/>
                <a:gd name="connsiteX100" fmla="*/ 5146878 w 5428673"/>
                <a:gd name="connsiteY100" fmla="*/ 9510952 h 10754714"/>
                <a:gd name="connsiteX101" fmla="*/ 5274527 w 5428673"/>
                <a:gd name="connsiteY101" fmla="*/ 9384704 h 10754714"/>
                <a:gd name="connsiteX102" fmla="*/ 5407317 w 5428673"/>
                <a:gd name="connsiteY102" fmla="*/ 9172350 h 10754714"/>
                <a:gd name="connsiteX103" fmla="*/ 5427827 w 5428673"/>
                <a:gd name="connsiteY103" fmla="*/ 8971549 h 10754714"/>
                <a:gd name="connsiteX104" fmla="*/ 5401244 w 5428673"/>
                <a:gd name="connsiteY104" fmla="*/ 8787763 h 10754714"/>
                <a:gd name="connsiteX105" fmla="*/ 5271957 w 5428673"/>
                <a:gd name="connsiteY105" fmla="*/ 8405010 h 10754714"/>
                <a:gd name="connsiteX106" fmla="*/ 5168194 w 5428673"/>
                <a:gd name="connsiteY106" fmla="*/ 7442321 h 10754714"/>
                <a:gd name="connsiteX107" fmla="*/ 5152842 w 5428673"/>
                <a:gd name="connsiteY107" fmla="*/ 6839978 h 10754714"/>
                <a:gd name="connsiteX108" fmla="*/ 5080900 w 5428673"/>
                <a:gd name="connsiteY108" fmla="*/ 6291786 h 10754714"/>
                <a:gd name="connsiteX109" fmla="*/ 4957179 w 5428673"/>
                <a:gd name="connsiteY109" fmla="*/ 5707864 h 10754714"/>
                <a:gd name="connsiteX110" fmla="*/ 4916706 w 5428673"/>
                <a:gd name="connsiteY110" fmla="*/ 4447075 h 10754714"/>
                <a:gd name="connsiteX111" fmla="*/ 4934090 w 5428673"/>
                <a:gd name="connsiteY111" fmla="*/ 3700756 h 10754714"/>
                <a:gd name="connsiteX112" fmla="*/ 4696835 w 5428673"/>
                <a:gd name="connsiteY112" fmla="*/ 3250383 h 10754714"/>
                <a:gd name="connsiteX113" fmla="*/ 4447076 w 5428673"/>
                <a:gd name="connsiteY113" fmla="*/ 3044455 h 10754714"/>
                <a:gd name="connsiteX114" fmla="*/ 4126080 w 5428673"/>
                <a:gd name="connsiteY114" fmla="*/ 2912933 h 10754714"/>
                <a:gd name="connsiteX115" fmla="*/ 3850185 w 5428673"/>
                <a:gd name="connsiteY115" fmla="*/ 2746113 h 10754714"/>
                <a:gd name="connsiteX116" fmla="*/ 3472535 w 5428673"/>
                <a:gd name="connsiteY116" fmla="*/ 2528957 h 10754714"/>
                <a:gd name="connsiteX117" fmla="*/ 3380322 w 5428673"/>
                <a:gd name="connsiteY117" fmla="*/ 2231809 h 10754714"/>
                <a:gd name="connsiteX118" fmla="*/ 3388182 w 5428673"/>
                <a:gd name="connsiteY118" fmla="*/ 1958709 h 10754714"/>
                <a:gd name="connsiteX119" fmla="*/ 3535387 w 5428673"/>
                <a:gd name="connsiteY119" fmla="*/ 1962420 h 10754714"/>
                <a:gd name="connsiteX120" fmla="*/ 3756168 w 5428673"/>
                <a:gd name="connsiteY120" fmla="*/ 2007437 h 10754714"/>
                <a:gd name="connsiteX121" fmla="*/ 3828390 w 5428673"/>
                <a:gd name="connsiteY121" fmla="*/ 1815438 h 10754714"/>
                <a:gd name="connsiteX122" fmla="*/ 3880116 w 5428673"/>
                <a:gd name="connsiteY122" fmla="*/ 1750548 h 10754714"/>
                <a:gd name="connsiteX123" fmla="*/ 3933540 w 5428673"/>
                <a:gd name="connsiteY123" fmla="*/ 1690329 h 10754714"/>
                <a:gd name="connsiteX124" fmla="*/ 3886760 w 5428673"/>
                <a:gd name="connsiteY124" fmla="*/ 1631133 h 10754714"/>
                <a:gd name="connsiteX125" fmla="*/ 3813694 w 5428673"/>
                <a:gd name="connsiteY125" fmla="*/ 1619405 h 10754714"/>
                <a:gd name="connsiteX126" fmla="*/ 3925688 w 5428673"/>
                <a:gd name="connsiteY126" fmla="*/ 1610647 h 10754714"/>
                <a:gd name="connsiteX127" fmla="*/ 3966105 w 5428673"/>
                <a:gd name="connsiteY127" fmla="*/ 1565149 h 10754714"/>
                <a:gd name="connsiteX128" fmla="*/ 3951330 w 5428673"/>
                <a:gd name="connsiteY128" fmla="*/ 1494543 h 10754714"/>
                <a:gd name="connsiteX129" fmla="*/ 3947901 w 5428673"/>
                <a:gd name="connsiteY129" fmla="*/ 1378545 h 10754714"/>
                <a:gd name="connsiteX130" fmla="*/ 4050917 w 5428673"/>
                <a:gd name="connsiteY130" fmla="*/ 1363631 h 10754714"/>
                <a:gd name="connsiteX131" fmla="*/ 4123660 w 5428673"/>
                <a:gd name="connsiteY131" fmla="*/ 1325671 h 10754714"/>
                <a:gd name="connsiteX132" fmla="*/ 4159890 w 5428673"/>
                <a:gd name="connsiteY132" fmla="*/ 1250378 h 10754714"/>
                <a:gd name="connsiteX133" fmla="*/ 4089102 w 5428673"/>
                <a:gd name="connsiteY133" fmla="*/ 1169402 h 10754714"/>
                <a:gd name="connsiteX134" fmla="*/ 4019050 w 5428673"/>
                <a:gd name="connsiteY134" fmla="*/ 1072201 h 10754714"/>
                <a:gd name="connsiteX135" fmla="*/ 3945740 w 5428673"/>
                <a:gd name="connsiteY135" fmla="*/ 916919 h 10754714"/>
                <a:gd name="connsiteX136" fmla="*/ 3983448 w 5428673"/>
                <a:gd name="connsiteY136" fmla="*/ 753285 h 10754714"/>
                <a:gd name="connsiteX137" fmla="*/ 3987872 w 5428673"/>
                <a:gd name="connsiteY137" fmla="*/ 414462 h 10754714"/>
                <a:gd name="connsiteX138" fmla="*/ 3678236 w 5428673"/>
                <a:gd name="connsiteY138" fmla="*/ 125796 h 10754714"/>
                <a:gd name="connsiteX139" fmla="*/ 3178906 w 5428673"/>
                <a:gd name="connsiteY139" fmla="*/ 9659 h 10754714"/>
                <a:gd name="connsiteX140" fmla="*/ 2575608 w 5428673"/>
                <a:gd name="connsiteY140" fmla="*/ 37014 h 10754714"/>
                <a:gd name="connsiteX141" fmla="*/ 2224027 w 5428673"/>
                <a:gd name="connsiteY141" fmla="*/ 278126 h 10754714"/>
                <a:gd name="connsiteX142" fmla="*/ 2087013 w 5428673"/>
                <a:gd name="connsiteY142" fmla="*/ 602343 h 10754714"/>
                <a:gd name="connsiteX143" fmla="*/ 2076390 w 5428673"/>
                <a:gd name="connsiteY143" fmla="*/ 1121429 h 10754714"/>
                <a:gd name="connsiteX144" fmla="*/ 2300486 w 5428673"/>
                <a:gd name="connsiteY144" fmla="*/ 1530531 h 10754714"/>
                <a:gd name="connsiteX145" fmla="*/ 2508987 w 5428673"/>
                <a:gd name="connsiteY145" fmla="*/ 1763495 h 10754714"/>
                <a:gd name="connsiteX146" fmla="*/ 2530296 w 5428673"/>
                <a:gd name="connsiteY146" fmla="*/ 2078352 h 10754714"/>
                <a:gd name="connsiteX147" fmla="*/ 2452627 w 5428673"/>
                <a:gd name="connsiteY147" fmla="*/ 2423449 h 10754714"/>
                <a:gd name="connsiteX148" fmla="*/ 2009941 w 5428673"/>
                <a:gd name="connsiteY148" fmla="*/ 2723226 h 10754714"/>
                <a:gd name="connsiteX149" fmla="*/ 1587073 w 5428673"/>
                <a:gd name="connsiteY149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479791 w 5428673"/>
                <a:gd name="connsiteY20" fmla="*/ 9677867 h 10754714"/>
                <a:gd name="connsiteX21" fmla="*/ 1010689 w 5428673"/>
                <a:gd name="connsiteY21" fmla="*/ 10389280 h 10754714"/>
                <a:gd name="connsiteX22" fmla="*/ 957935 w 5428673"/>
                <a:gd name="connsiteY22" fmla="*/ 10266188 h 10754714"/>
                <a:gd name="connsiteX23" fmla="*/ 905181 w 5428673"/>
                <a:gd name="connsiteY23" fmla="*/ 10195849 h 10754714"/>
                <a:gd name="connsiteX24" fmla="*/ 597476 w 5428673"/>
                <a:gd name="connsiteY24" fmla="*/ 9211003 h 10754714"/>
                <a:gd name="connsiteX25" fmla="*/ 799673 w 5428673"/>
                <a:gd name="connsiteY25" fmla="*/ 9756234 h 10754714"/>
                <a:gd name="connsiteX26" fmla="*/ 870012 w 5428673"/>
                <a:gd name="connsiteY26" fmla="*/ 9562803 h 10754714"/>
                <a:gd name="connsiteX27" fmla="*/ 870012 w 5428673"/>
                <a:gd name="connsiteY27" fmla="*/ 9527634 h 10754714"/>
                <a:gd name="connsiteX28" fmla="*/ 975519 w 5428673"/>
                <a:gd name="connsiteY28" fmla="*/ 9685895 h 10754714"/>
                <a:gd name="connsiteX29" fmla="*/ 957935 w 5428673"/>
                <a:gd name="connsiteY29" fmla="*/ 9844157 h 10754714"/>
                <a:gd name="connsiteX30" fmla="*/ 940350 w 5428673"/>
                <a:gd name="connsiteY30" fmla="*/ 10002418 h 10754714"/>
                <a:gd name="connsiteX31" fmla="*/ 940350 w 5428673"/>
                <a:gd name="connsiteY31" fmla="*/ 10072757 h 10754714"/>
                <a:gd name="connsiteX32" fmla="*/ 1010689 w 5428673"/>
                <a:gd name="connsiteY32" fmla="*/ 10090341 h 10754714"/>
                <a:gd name="connsiteX33" fmla="*/ 1063442 w 5428673"/>
                <a:gd name="connsiteY33" fmla="*/ 9844157 h 10754714"/>
                <a:gd name="connsiteX34" fmla="*/ 1063442 w 5428673"/>
                <a:gd name="connsiteY34" fmla="*/ 9580388 h 10754714"/>
                <a:gd name="connsiteX35" fmla="*/ 1010689 w 5428673"/>
                <a:gd name="connsiteY35" fmla="*/ 9228695 h 10754714"/>
                <a:gd name="connsiteX36" fmla="*/ 975519 w 5428673"/>
                <a:gd name="connsiteY36" fmla="*/ 9000095 h 10754714"/>
                <a:gd name="connsiteX37" fmla="*/ 1010689 w 5428673"/>
                <a:gd name="connsiteY37" fmla="*/ 8490141 h 10754714"/>
                <a:gd name="connsiteX38" fmla="*/ 950398 w 5428673"/>
                <a:gd name="connsiteY38" fmla="*/ 8128400 h 10754714"/>
                <a:gd name="connsiteX39" fmla="*/ 1422138 w 5428673"/>
                <a:gd name="connsiteY39" fmla="*/ 6406581 h 10754714"/>
                <a:gd name="connsiteX40" fmla="*/ 1515161 w 5428673"/>
                <a:gd name="connsiteY40" fmla="*/ 5523365 h 10754714"/>
                <a:gd name="connsiteX41" fmla="*/ 1541754 w 5428673"/>
                <a:gd name="connsiteY41" fmla="*/ 5025719 h 10754714"/>
                <a:gd name="connsiteX42" fmla="*/ 1577871 w 5428673"/>
                <a:gd name="connsiteY42" fmla="*/ 5097781 h 10754714"/>
                <a:gd name="connsiteX43" fmla="*/ 1655179 w 5428673"/>
                <a:gd name="connsiteY43" fmla="*/ 5550695 h 10754714"/>
                <a:gd name="connsiteX44" fmla="*/ 1772992 w 5428673"/>
                <a:gd name="connsiteY44" fmla="*/ 6216246 h 10754714"/>
                <a:gd name="connsiteX45" fmla="*/ 1640842 w 5428673"/>
                <a:gd name="connsiteY45" fmla="*/ 6648629 h 10754714"/>
                <a:gd name="connsiteX46" fmla="*/ 1270271 w 5428673"/>
                <a:gd name="connsiteY46" fmla="*/ 7682873 h 10754714"/>
                <a:gd name="connsiteX47" fmla="*/ 1146062 w 5428673"/>
                <a:gd name="connsiteY47" fmla="*/ 8704786 h 10754714"/>
                <a:gd name="connsiteX48" fmla="*/ 1309627 w 5428673"/>
                <a:gd name="connsiteY48" fmla="*/ 9773818 h 10754714"/>
                <a:gd name="connsiteX49" fmla="*/ 1467889 w 5428673"/>
                <a:gd name="connsiteY49" fmla="*/ 10512372 h 10754714"/>
                <a:gd name="connsiteX50" fmla="*/ 1538227 w 5428673"/>
                <a:gd name="connsiteY50" fmla="*/ 10723388 h 10754714"/>
                <a:gd name="connsiteX51" fmla="*/ 1626150 w 5428673"/>
                <a:gd name="connsiteY51" fmla="*/ 10723388 h 10754714"/>
                <a:gd name="connsiteX52" fmla="*/ 2396454 w 5428673"/>
                <a:gd name="connsiteY52" fmla="*/ 10748788 h 10754714"/>
                <a:gd name="connsiteX53" fmla="*/ 2786735 w 5428673"/>
                <a:gd name="connsiteY53" fmla="*/ 10731203 h 10754714"/>
                <a:gd name="connsiteX54" fmla="*/ 2804319 w 5428673"/>
                <a:gd name="connsiteY54" fmla="*/ 9914495 h 10754714"/>
                <a:gd name="connsiteX55" fmla="*/ 2786735 w 5428673"/>
                <a:gd name="connsiteY55" fmla="*/ 9351788 h 10754714"/>
                <a:gd name="connsiteX56" fmla="*/ 2757916 w 5428673"/>
                <a:gd name="connsiteY56" fmla="*/ 8936107 h 10754714"/>
                <a:gd name="connsiteX57" fmla="*/ 2927412 w 5428673"/>
                <a:gd name="connsiteY57" fmla="*/ 8947341 h 10754714"/>
                <a:gd name="connsiteX58" fmla="*/ 2997750 w 5428673"/>
                <a:gd name="connsiteY58" fmla="*/ 8964926 h 10754714"/>
                <a:gd name="connsiteX59" fmla="*/ 2980166 w 5428673"/>
                <a:gd name="connsiteY59" fmla="*/ 9175941 h 10754714"/>
                <a:gd name="connsiteX60" fmla="*/ 2944996 w 5428673"/>
                <a:gd name="connsiteY60" fmla="*/ 9685895 h 10754714"/>
                <a:gd name="connsiteX61" fmla="*/ 2962581 w 5428673"/>
                <a:gd name="connsiteY61" fmla="*/ 10740972 h 10754714"/>
                <a:gd name="connsiteX62" fmla="*/ 3205346 w 5428673"/>
                <a:gd name="connsiteY62" fmla="*/ 10742438 h 10754714"/>
                <a:gd name="connsiteX63" fmla="*/ 3947319 w 5428673"/>
                <a:gd name="connsiteY63" fmla="*/ 10740972 h 10754714"/>
                <a:gd name="connsiteX64" fmla="*/ 4268239 w 5428673"/>
                <a:gd name="connsiteY64" fmla="*/ 10724853 h 10754714"/>
                <a:gd name="connsiteX65" fmla="*/ 4311223 w 5428673"/>
                <a:gd name="connsiteY65" fmla="*/ 10651095 h 10754714"/>
                <a:gd name="connsiteX66" fmla="*/ 4362512 w 5428673"/>
                <a:gd name="connsiteY66" fmla="*/ 10276934 h 10754714"/>
                <a:gd name="connsiteX67" fmla="*/ 4565712 w 5428673"/>
                <a:gd name="connsiteY67" fmla="*/ 9082645 h 10754714"/>
                <a:gd name="connsiteX68" fmla="*/ 4617767 w 5428673"/>
                <a:gd name="connsiteY68" fmla="*/ 8647566 h 10754714"/>
                <a:gd name="connsiteX69" fmla="*/ 4609242 w 5428673"/>
                <a:gd name="connsiteY69" fmla="*/ 7988815 h 10754714"/>
                <a:gd name="connsiteX70" fmla="*/ 4496096 w 5428673"/>
                <a:gd name="connsiteY70" fmla="*/ 7278630 h 10754714"/>
                <a:gd name="connsiteX71" fmla="*/ 4200203 w 5428673"/>
                <a:gd name="connsiteY71" fmla="*/ 6620032 h 10754714"/>
                <a:gd name="connsiteX72" fmla="*/ 4024053 w 5428673"/>
                <a:gd name="connsiteY72" fmla="*/ 6197379 h 10754714"/>
                <a:gd name="connsiteX73" fmla="*/ 4070412 w 5428673"/>
                <a:gd name="connsiteY73" fmla="*/ 5799695 h 10754714"/>
                <a:gd name="connsiteX74" fmla="*/ 4140750 w 5428673"/>
                <a:gd name="connsiteY74" fmla="*/ 5307326 h 10754714"/>
                <a:gd name="connsiteX75" fmla="*/ 4158335 w 5428673"/>
                <a:gd name="connsiteY75" fmla="*/ 5025972 h 10754714"/>
                <a:gd name="connsiteX76" fmla="*/ 4182060 w 5428673"/>
                <a:gd name="connsiteY76" fmla="*/ 5274111 h 10754714"/>
                <a:gd name="connsiteX77" fmla="*/ 4214508 w 5428673"/>
                <a:gd name="connsiteY77" fmla="*/ 5969680 h 10754714"/>
                <a:gd name="connsiteX78" fmla="*/ 4227208 w 5428673"/>
                <a:gd name="connsiteY78" fmla="*/ 6297438 h 10754714"/>
                <a:gd name="connsiteX79" fmla="*/ 4369350 w 5428673"/>
                <a:gd name="connsiteY79" fmla="*/ 6889941 h 10754714"/>
                <a:gd name="connsiteX80" fmla="*/ 4527612 w 5428673"/>
                <a:gd name="connsiteY80" fmla="*/ 7452649 h 10754714"/>
                <a:gd name="connsiteX81" fmla="*/ 4865347 w 5428673"/>
                <a:gd name="connsiteY81" fmla="*/ 8224698 h 10754714"/>
                <a:gd name="connsiteX82" fmla="*/ 4785691 w 5428673"/>
                <a:gd name="connsiteY82" fmla="*/ 8527032 h 10754714"/>
                <a:gd name="connsiteX83" fmla="*/ 4717933 w 5428673"/>
                <a:gd name="connsiteY83" fmla="*/ 8711945 h 10754714"/>
                <a:gd name="connsiteX84" fmla="*/ 4710432 w 5428673"/>
                <a:gd name="connsiteY84" fmla="*/ 8835424 h 10754714"/>
                <a:gd name="connsiteX85" fmla="*/ 4733465 w 5428673"/>
                <a:gd name="connsiteY85" fmla="*/ 8999839 h 10754714"/>
                <a:gd name="connsiteX86" fmla="*/ 4723386 w 5428673"/>
                <a:gd name="connsiteY86" fmla="*/ 9161008 h 10754714"/>
                <a:gd name="connsiteX87" fmla="*/ 4707906 w 5428673"/>
                <a:gd name="connsiteY87" fmla="*/ 9258595 h 10754714"/>
                <a:gd name="connsiteX88" fmla="*/ 4762806 w 5428673"/>
                <a:gd name="connsiteY88" fmla="*/ 9296877 h 10754714"/>
                <a:gd name="connsiteX89" fmla="*/ 4818711 w 5428673"/>
                <a:gd name="connsiteY89" fmla="*/ 9254814 h 10754714"/>
                <a:gd name="connsiteX90" fmla="*/ 4869487 w 5428673"/>
                <a:gd name="connsiteY90" fmla="*/ 9156124 h 10754714"/>
                <a:gd name="connsiteX91" fmla="*/ 4880024 w 5428673"/>
                <a:gd name="connsiteY91" fmla="*/ 9009063 h 10754714"/>
                <a:gd name="connsiteX92" fmla="*/ 4920186 w 5428673"/>
                <a:gd name="connsiteY92" fmla="*/ 8881777 h 10754714"/>
                <a:gd name="connsiteX93" fmla="*/ 5016468 w 5428673"/>
                <a:gd name="connsiteY93" fmla="*/ 8803648 h 10754714"/>
                <a:gd name="connsiteX94" fmla="*/ 5169568 w 5428673"/>
                <a:gd name="connsiteY94" fmla="*/ 8944534 h 10754714"/>
                <a:gd name="connsiteX95" fmla="*/ 5176805 w 5428673"/>
                <a:gd name="connsiteY95" fmla="*/ 9142266 h 10754714"/>
                <a:gd name="connsiteX96" fmla="*/ 5096783 w 5428673"/>
                <a:gd name="connsiteY96" fmla="*/ 9309649 h 10754714"/>
                <a:gd name="connsiteX97" fmla="*/ 5008549 w 5428673"/>
                <a:gd name="connsiteY97" fmla="*/ 9458822 h 10754714"/>
                <a:gd name="connsiteX98" fmla="*/ 4936794 w 5428673"/>
                <a:gd name="connsiteY98" fmla="*/ 9577347 h 10754714"/>
                <a:gd name="connsiteX99" fmla="*/ 5051085 w 5428673"/>
                <a:gd name="connsiteY99" fmla="*/ 9586989 h 10754714"/>
                <a:gd name="connsiteX100" fmla="*/ 5146878 w 5428673"/>
                <a:gd name="connsiteY100" fmla="*/ 9510952 h 10754714"/>
                <a:gd name="connsiteX101" fmla="*/ 5274527 w 5428673"/>
                <a:gd name="connsiteY101" fmla="*/ 9384704 h 10754714"/>
                <a:gd name="connsiteX102" fmla="*/ 5407317 w 5428673"/>
                <a:gd name="connsiteY102" fmla="*/ 9172350 h 10754714"/>
                <a:gd name="connsiteX103" fmla="*/ 5427827 w 5428673"/>
                <a:gd name="connsiteY103" fmla="*/ 8971549 h 10754714"/>
                <a:gd name="connsiteX104" fmla="*/ 5401244 w 5428673"/>
                <a:gd name="connsiteY104" fmla="*/ 8787763 h 10754714"/>
                <a:gd name="connsiteX105" fmla="*/ 5271957 w 5428673"/>
                <a:gd name="connsiteY105" fmla="*/ 8405010 h 10754714"/>
                <a:gd name="connsiteX106" fmla="*/ 5168194 w 5428673"/>
                <a:gd name="connsiteY106" fmla="*/ 7442321 h 10754714"/>
                <a:gd name="connsiteX107" fmla="*/ 5152842 w 5428673"/>
                <a:gd name="connsiteY107" fmla="*/ 6839978 h 10754714"/>
                <a:gd name="connsiteX108" fmla="*/ 5080900 w 5428673"/>
                <a:gd name="connsiteY108" fmla="*/ 6291786 h 10754714"/>
                <a:gd name="connsiteX109" fmla="*/ 4957179 w 5428673"/>
                <a:gd name="connsiteY109" fmla="*/ 5707864 h 10754714"/>
                <a:gd name="connsiteX110" fmla="*/ 4916706 w 5428673"/>
                <a:gd name="connsiteY110" fmla="*/ 4447075 h 10754714"/>
                <a:gd name="connsiteX111" fmla="*/ 4934090 w 5428673"/>
                <a:gd name="connsiteY111" fmla="*/ 3700756 h 10754714"/>
                <a:gd name="connsiteX112" fmla="*/ 4696835 w 5428673"/>
                <a:gd name="connsiteY112" fmla="*/ 3250383 h 10754714"/>
                <a:gd name="connsiteX113" fmla="*/ 4447076 w 5428673"/>
                <a:gd name="connsiteY113" fmla="*/ 3044455 h 10754714"/>
                <a:gd name="connsiteX114" fmla="*/ 4126080 w 5428673"/>
                <a:gd name="connsiteY114" fmla="*/ 2912933 h 10754714"/>
                <a:gd name="connsiteX115" fmla="*/ 3850185 w 5428673"/>
                <a:gd name="connsiteY115" fmla="*/ 2746113 h 10754714"/>
                <a:gd name="connsiteX116" fmla="*/ 3472535 w 5428673"/>
                <a:gd name="connsiteY116" fmla="*/ 2528957 h 10754714"/>
                <a:gd name="connsiteX117" fmla="*/ 3380322 w 5428673"/>
                <a:gd name="connsiteY117" fmla="*/ 2231809 h 10754714"/>
                <a:gd name="connsiteX118" fmla="*/ 3388182 w 5428673"/>
                <a:gd name="connsiteY118" fmla="*/ 1958709 h 10754714"/>
                <a:gd name="connsiteX119" fmla="*/ 3535387 w 5428673"/>
                <a:gd name="connsiteY119" fmla="*/ 1962420 h 10754714"/>
                <a:gd name="connsiteX120" fmla="*/ 3756168 w 5428673"/>
                <a:gd name="connsiteY120" fmla="*/ 2007437 h 10754714"/>
                <a:gd name="connsiteX121" fmla="*/ 3828390 w 5428673"/>
                <a:gd name="connsiteY121" fmla="*/ 1815438 h 10754714"/>
                <a:gd name="connsiteX122" fmla="*/ 3880116 w 5428673"/>
                <a:gd name="connsiteY122" fmla="*/ 1750548 h 10754714"/>
                <a:gd name="connsiteX123" fmla="*/ 3933540 w 5428673"/>
                <a:gd name="connsiteY123" fmla="*/ 1690329 h 10754714"/>
                <a:gd name="connsiteX124" fmla="*/ 3886760 w 5428673"/>
                <a:gd name="connsiteY124" fmla="*/ 1631133 h 10754714"/>
                <a:gd name="connsiteX125" fmla="*/ 3813694 w 5428673"/>
                <a:gd name="connsiteY125" fmla="*/ 1619405 h 10754714"/>
                <a:gd name="connsiteX126" fmla="*/ 3925688 w 5428673"/>
                <a:gd name="connsiteY126" fmla="*/ 1610647 h 10754714"/>
                <a:gd name="connsiteX127" fmla="*/ 3966105 w 5428673"/>
                <a:gd name="connsiteY127" fmla="*/ 1565149 h 10754714"/>
                <a:gd name="connsiteX128" fmla="*/ 3951330 w 5428673"/>
                <a:gd name="connsiteY128" fmla="*/ 1494543 h 10754714"/>
                <a:gd name="connsiteX129" fmla="*/ 3947901 w 5428673"/>
                <a:gd name="connsiteY129" fmla="*/ 1378545 h 10754714"/>
                <a:gd name="connsiteX130" fmla="*/ 4050917 w 5428673"/>
                <a:gd name="connsiteY130" fmla="*/ 1363631 h 10754714"/>
                <a:gd name="connsiteX131" fmla="*/ 4123660 w 5428673"/>
                <a:gd name="connsiteY131" fmla="*/ 1325671 h 10754714"/>
                <a:gd name="connsiteX132" fmla="*/ 4159890 w 5428673"/>
                <a:gd name="connsiteY132" fmla="*/ 1250378 h 10754714"/>
                <a:gd name="connsiteX133" fmla="*/ 4089102 w 5428673"/>
                <a:gd name="connsiteY133" fmla="*/ 1169402 h 10754714"/>
                <a:gd name="connsiteX134" fmla="*/ 4019050 w 5428673"/>
                <a:gd name="connsiteY134" fmla="*/ 1072201 h 10754714"/>
                <a:gd name="connsiteX135" fmla="*/ 3945740 w 5428673"/>
                <a:gd name="connsiteY135" fmla="*/ 916919 h 10754714"/>
                <a:gd name="connsiteX136" fmla="*/ 3983448 w 5428673"/>
                <a:gd name="connsiteY136" fmla="*/ 753285 h 10754714"/>
                <a:gd name="connsiteX137" fmla="*/ 3987872 w 5428673"/>
                <a:gd name="connsiteY137" fmla="*/ 414462 h 10754714"/>
                <a:gd name="connsiteX138" fmla="*/ 3678236 w 5428673"/>
                <a:gd name="connsiteY138" fmla="*/ 125796 h 10754714"/>
                <a:gd name="connsiteX139" fmla="*/ 3178906 w 5428673"/>
                <a:gd name="connsiteY139" fmla="*/ 9659 h 10754714"/>
                <a:gd name="connsiteX140" fmla="*/ 2575608 w 5428673"/>
                <a:gd name="connsiteY140" fmla="*/ 37014 h 10754714"/>
                <a:gd name="connsiteX141" fmla="*/ 2224027 w 5428673"/>
                <a:gd name="connsiteY141" fmla="*/ 278126 h 10754714"/>
                <a:gd name="connsiteX142" fmla="*/ 2087013 w 5428673"/>
                <a:gd name="connsiteY142" fmla="*/ 602343 h 10754714"/>
                <a:gd name="connsiteX143" fmla="*/ 2076390 w 5428673"/>
                <a:gd name="connsiteY143" fmla="*/ 1121429 h 10754714"/>
                <a:gd name="connsiteX144" fmla="*/ 2300486 w 5428673"/>
                <a:gd name="connsiteY144" fmla="*/ 1530531 h 10754714"/>
                <a:gd name="connsiteX145" fmla="*/ 2508987 w 5428673"/>
                <a:gd name="connsiteY145" fmla="*/ 1763495 h 10754714"/>
                <a:gd name="connsiteX146" fmla="*/ 2530296 w 5428673"/>
                <a:gd name="connsiteY146" fmla="*/ 2078352 h 10754714"/>
                <a:gd name="connsiteX147" fmla="*/ 2452627 w 5428673"/>
                <a:gd name="connsiteY147" fmla="*/ 2423449 h 10754714"/>
                <a:gd name="connsiteX148" fmla="*/ 2009941 w 5428673"/>
                <a:gd name="connsiteY148" fmla="*/ 2723226 h 10754714"/>
                <a:gd name="connsiteX149" fmla="*/ 1587073 w 5428673"/>
                <a:gd name="connsiteY149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479791 w 5428673"/>
                <a:gd name="connsiteY20" fmla="*/ 9677867 h 10754714"/>
                <a:gd name="connsiteX21" fmla="*/ 1010689 w 5428673"/>
                <a:gd name="connsiteY21" fmla="*/ 10389280 h 10754714"/>
                <a:gd name="connsiteX22" fmla="*/ 957935 w 5428673"/>
                <a:gd name="connsiteY22" fmla="*/ 10266188 h 10754714"/>
                <a:gd name="connsiteX23" fmla="*/ 905181 w 5428673"/>
                <a:gd name="connsiteY23" fmla="*/ 10195849 h 10754714"/>
                <a:gd name="connsiteX24" fmla="*/ 597476 w 5428673"/>
                <a:gd name="connsiteY24" fmla="*/ 9211003 h 10754714"/>
                <a:gd name="connsiteX25" fmla="*/ 799673 w 5428673"/>
                <a:gd name="connsiteY25" fmla="*/ 9756234 h 10754714"/>
                <a:gd name="connsiteX26" fmla="*/ 870012 w 5428673"/>
                <a:gd name="connsiteY26" fmla="*/ 9562803 h 10754714"/>
                <a:gd name="connsiteX27" fmla="*/ 870012 w 5428673"/>
                <a:gd name="connsiteY27" fmla="*/ 9527634 h 10754714"/>
                <a:gd name="connsiteX28" fmla="*/ 975519 w 5428673"/>
                <a:gd name="connsiteY28" fmla="*/ 9685895 h 10754714"/>
                <a:gd name="connsiteX29" fmla="*/ 957935 w 5428673"/>
                <a:gd name="connsiteY29" fmla="*/ 9844157 h 10754714"/>
                <a:gd name="connsiteX30" fmla="*/ 940350 w 5428673"/>
                <a:gd name="connsiteY30" fmla="*/ 10002418 h 10754714"/>
                <a:gd name="connsiteX31" fmla="*/ 940350 w 5428673"/>
                <a:gd name="connsiteY31" fmla="*/ 10072757 h 10754714"/>
                <a:gd name="connsiteX32" fmla="*/ 1010689 w 5428673"/>
                <a:gd name="connsiteY32" fmla="*/ 10090341 h 10754714"/>
                <a:gd name="connsiteX33" fmla="*/ 1063442 w 5428673"/>
                <a:gd name="connsiteY33" fmla="*/ 9844157 h 10754714"/>
                <a:gd name="connsiteX34" fmla="*/ 1063442 w 5428673"/>
                <a:gd name="connsiteY34" fmla="*/ 9580388 h 10754714"/>
                <a:gd name="connsiteX35" fmla="*/ 1010689 w 5428673"/>
                <a:gd name="connsiteY35" fmla="*/ 9228695 h 10754714"/>
                <a:gd name="connsiteX36" fmla="*/ 975519 w 5428673"/>
                <a:gd name="connsiteY36" fmla="*/ 9000095 h 10754714"/>
                <a:gd name="connsiteX37" fmla="*/ 1010689 w 5428673"/>
                <a:gd name="connsiteY37" fmla="*/ 8490141 h 10754714"/>
                <a:gd name="connsiteX38" fmla="*/ 950398 w 5428673"/>
                <a:gd name="connsiteY38" fmla="*/ 8128400 h 10754714"/>
                <a:gd name="connsiteX39" fmla="*/ 1422138 w 5428673"/>
                <a:gd name="connsiteY39" fmla="*/ 6406581 h 10754714"/>
                <a:gd name="connsiteX40" fmla="*/ 1515161 w 5428673"/>
                <a:gd name="connsiteY40" fmla="*/ 5523365 h 10754714"/>
                <a:gd name="connsiteX41" fmla="*/ 1541754 w 5428673"/>
                <a:gd name="connsiteY41" fmla="*/ 5025719 h 10754714"/>
                <a:gd name="connsiteX42" fmla="*/ 1577871 w 5428673"/>
                <a:gd name="connsiteY42" fmla="*/ 5097781 h 10754714"/>
                <a:gd name="connsiteX43" fmla="*/ 1655179 w 5428673"/>
                <a:gd name="connsiteY43" fmla="*/ 5550695 h 10754714"/>
                <a:gd name="connsiteX44" fmla="*/ 1772992 w 5428673"/>
                <a:gd name="connsiteY44" fmla="*/ 6216246 h 10754714"/>
                <a:gd name="connsiteX45" fmla="*/ 1640842 w 5428673"/>
                <a:gd name="connsiteY45" fmla="*/ 6648629 h 10754714"/>
                <a:gd name="connsiteX46" fmla="*/ 1270271 w 5428673"/>
                <a:gd name="connsiteY46" fmla="*/ 7682873 h 10754714"/>
                <a:gd name="connsiteX47" fmla="*/ 1146062 w 5428673"/>
                <a:gd name="connsiteY47" fmla="*/ 8704786 h 10754714"/>
                <a:gd name="connsiteX48" fmla="*/ 1309627 w 5428673"/>
                <a:gd name="connsiteY48" fmla="*/ 9773818 h 10754714"/>
                <a:gd name="connsiteX49" fmla="*/ 1467889 w 5428673"/>
                <a:gd name="connsiteY49" fmla="*/ 10512372 h 10754714"/>
                <a:gd name="connsiteX50" fmla="*/ 1538227 w 5428673"/>
                <a:gd name="connsiteY50" fmla="*/ 10723388 h 10754714"/>
                <a:gd name="connsiteX51" fmla="*/ 1626150 w 5428673"/>
                <a:gd name="connsiteY51" fmla="*/ 10723388 h 10754714"/>
                <a:gd name="connsiteX52" fmla="*/ 2396454 w 5428673"/>
                <a:gd name="connsiteY52" fmla="*/ 10748788 h 10754714"/>
                <a:gd name="connsiteX53" fmla="*/ 2786735 w 5428673"/>
                <a:gd name="connsiteY53" fmla="*/ 10731203 h 10754714"/>
                <a:gd name="connsiteX54" fmla="*/ 2804319 w 5428673"/>
                <a:gd name="connsiteY54" fmla="*/ 9914495 h 10754714"/>
                <a:gd name="connsiteX55" fmla="*/ 2786735 w 5428673"/>
                <a:gd name="connsiteY55" fmla="*/ 9351788 h 10754714"/>
                <a:gd name="connsiteX56" fmla="*/ 2757916 w 5428673"/>
                <a:gd name="connsiteY56" fmla="*/ 8936107 h 10754714"/>
                <a:gd name="connsiteX57" fmla="*/ 2927412 w 5428673"/>
                <a:gd name="connsiteY57" fmla="*/ 8947341 h 10754714"/>
                <a:gd name="connsiteX58" fmla="*/ 2997750 w 5428673"/>
                <a:gd name="connsiteY58" fmla="*/ 8964926 h 10754714"/>
                <a:gd name="connsiteX59" fmla="*/ 2980166 w 5428673"/>
                <a:gd name="connsiteY59" fmla="*/ 9175941 h 10754714"/>
                <a:gd name="connsiteX60" fmla="*/ 2944996 w 5428673"/>
                <a:gd name="connsiteY60" fmla="*/ 9685895 h 10754714"/>
                <a:gd name="connsiteX61" fmla="*/ 2962581 w 5428673"/>
                <a:gd name="connsiteY61" fmla="*/ 10740972 h 10754714"/>
                <a:gd name="connsiteX62" fmla="*/ 3205346 w 5428673"/>
                <a:gd name="connsiteY62" fmla="*/ 10742438 h 10754714"/>
                <a:gd name="connsiteX63" fmla="*/ 3947319 w 5428673"/>
                <a:gd name="connsiteY63" fmla="*/ 10740972 h 10754714"/>
                <a:gd name="connsiteX64" fmla="*/ 4268239 w 5428673"/>
                <a:gd name="connsiteY64" fmla="*/ 10724853 h 10754714"/>
                <a:gd name="connsiteX65" fmla="*/ 4311223 w 5428673"/>
                <a:gd name="connsiteY65" fmla="*/ 10651095 h 10754714"/>
                <a:gd name="connsiteX66" fmla="*/ 4362512 w 5428673"/>
                <a:gd name="connsiteY66" fmla="*/ 10276934 h 10754714"/>
                <a:gd name="connsiteX67" fmla="*/ 4565712 w 5428673"/>
                <a:gd name="connsiteY67" fmla="*/ 9082645 h 10754714"/>
                <a:gd name="connsiteX68" fmla="*/ 4617767 w 5428673"/>
                <a:gd name="connsiteY68" fmla="*/ 8647566 h 10754714"/>
                <a:gd name="connsiteX69" fmla="*/ 4609242 w 5428673"/>
                <a:gd name="connsiteY69" fmla="*/ 7988815 h 10754714"/>
                <a:gd name="connsiteX70" fmla="*/ 4496096 w 5428673"/>
                <a:gd name="connsiteY70" fmla="*/ 7278630 h 10754714"/>
                <a:gd name="connsiteX71" fmla="*/ 4200203 w 5428673"/>
                <a:gd name="connsiteY71" fmla="*/ 6620032 h 10754714"/>
                <a:gd name="connsiteX72" fmla="*/ 4024053 w 5428673"/>
                <a:gd name="connsiteY72" fmla="*/ 6197379 h 10754714"/>
                <a:gd name="connsiteX73" fmla="*/ 4070412 w 5428673"/>
                <a:gd name="connsiteY73" fmla="*/ 5799695 h 10754714"/>
                <a:gd name="connsiteX74" fmla="*/ 4140750 w 5428673"/>
                <a:gd name="connsiteY74" fmla="*/ 5307326 h 10754714"/>
                <a:gd name="connsiteX75" fmla="*/ 4158335 w 5428673"/>
                <a:gd name="connsiteY75" fmla="*/ 5025972 h 10754714"/>
                <a:gd name="connsiteX76" fmla="*/ 4182060 w 5428673"/>
                <a:gd name="connsiteY76" fmla="*/ 5274111 h 10754714"/>
                <a:gd name="connsiteX77" fmla="*/ 4214508 w 5428673"/>
                <a:gd name="connsiteY77" fmla="*/ 5969680 h 10754714"/>
                <a:gd name="connsiteX78" fmla="*/ 4227208 w 5428673"/>
                <a:gd name="connsiteY78" fmla="*/ 6297438 h 10754714"/>
                <a:gd name="connsiteX79" fmla="*/ 4369350 w 5428673"/>
                <a:gd name="connsiteY79" fmla="*/ 6889941 h 10754714"/>
                <a:gd name="connsiteX80" fmla="*/ 4527612 w 5428673"/>
                <a:gd name="connsiteY80" fmla="*/ 7452649 h 10754714"/>
                <a:gd name="connsiteX81" fmla="*/ 4865347 w 5428673"/>
                <a:gd name="connsiteY81" fmla="*/ 8224698 h 10754714"/>
                <a:gd name="connsiteX82" fmla="*/ 4785691 w 5428673"/>
                <a:gd name="connsiteY82" fmla="*/ 8527032 h 10754714"/>
                <a:gd name="connsiteX83" fmla="*/ 4717933 w 5428673"/>
                <a:gd name="connsiteY83" fmla="*/ 8711945 h 10754714"/>
                <a:gd name="connsiteX84" fmla="*/ 4710432 w 5428673"/>
                <a:gd name="connsiteY84" fmla="*/ 8835424 h 10754714"/>
                <a:gd name="connsiteX85" fmla="*/ 4733465 w 5428673"/>
                <a:gd name="connsiteY85" fmla="*/ 8999839 h 10754714"/>
                <a:gd name="connsiteX86" fmla="*/ 4723386 w 5428673"/>
                <a:gd name="connsiteY86" fmla="*/ 9161008 h 10754714"/>
                <a:gd name="connsiteX87" fmla="*/ 4707906 w 5428673"/>
                <a:gd name="connsiteY87" fmla="*/ 9258595 h 10754714"/>
                <a:gd name="connsiteX88" fmla="*/ 4762806 w 5428673"/>
                <a:gd name="connsiteY88" fmla="*/ 9296877 h 10754714"/>
                <a:gd name="connsiteX89" fmla="*/ 4818711 w 5428673"/>
                <a:gd name="connsiteY89" fmla="*/ 9254814 h 10754714"/>
                <a:gd name="connsiteX90" fmla="*/ 4869487 w 5428673"/>
                <a:gd name="connsiteY90" fmla="*/ 9156124 h 10754714"/>
                <a:gd name="connsiteX91" fmla="*/ 4880024 w 5428673"/>
                <a:gd name="connsiteY91" fmla="*/ 9009063 h 10754714"/>
                <a:gd name="connsiteX92" fmla="*/ 4920186 w 5428673"/>
                <a:gd name="connsiteY92" fmla="*/ 8881777 h 10754714"/>
                <a:gd name="connsiteX93" fmla="*/ 5016468 w 5428673"/>
                <a:gd name="connsiteY93" fmla="*/ 8803648 h 10754714"/>
                <a:gd name="connsiteX94" fmla="*/ 5169568 w 5428673"/>
                <a:gd name="connsiteY94" fmla="*/ 8944534 h 10754714"/>
                <a:gd name="connsiteX95" fmla="*/ 5176805 w 5428673"/>
                <a:gd name="connsiteY95" fmla="*/ 9142266 h 10754714"/>
                <a:gd name="connsiteX96" fmla="*/ 5096783 w 5428673"/>
                <a:gd name="connsiteY96" fmla="*/ 9309649 h 10754714"/>
                <a:gd name="connsiteX97" fmla="*/ 5008549 w 5428673"/>
                <a:gd name="connsiteY97" fmla="*/ 9458822 h 10754714"/>
                <a:gd name="connsiteX98" fmla="*/ 4936794 w 5428673"/>
                <a:gd name="connsiteY98" fmla="*/ 9577347 h 10754714"/>
                <a:gd name="connsiteX99" fmla="*/ 5051085 w 5428673"/>
                <a:gd name="connsiteY99" fmla="*/ 9586989 h 10754714"/>
                <a:gd name="connsiteX100" fmla="*/ 5146878 w 5428673"/>
                <a:gd name="connsiteY100" fmla="*/ 9510952 h 10754714"/>
                <a:gd name="connsiteX101" fmla="*/ 5274527 w 5428673"/>
                <a:gd name="connsiteY101" fmla="*/ 9384704 h 10754714"/>
                <a:gd name="connsiteX102" fmla="*/ 5407317 w 5428673"/>
                <a:gd name="connsiteY102" fmla="*/ 9172350 h 10754714"/>
                <a:gd name="connsiteX103" fmla="*/ 5427827 w 5428673"/>
                <a:gd name="connsiteY103" fmla="*/ 8971549 h 10754714"/>
                <a:gd name="connsiteX104" fmla="*/ 5401244 w 5428673"/>
                <a:gd name="connsiteY104" fmla="*/ 8787763 h 10754714"/>
                <a:gd name="connsiteX105" fmla="*/ 5271957 w 5428673"/>
                <a:gd name="connsiteY105" fmla="*/ 8405010 h 10754714"/>
                <a:gd name="connsiteX106" fmla="*/ 5168194 w 5428673"/>
                <a:gd name="connsiteY106" fmla="*/ 7442321 h 10754714"/>
                <a:gd name="connsiteX107" fmla="*/ 5152842 w 5428673"/>
                <a:gd name="connsiteY107" fmla="*/ 6839978 h 10754714"/>
                <a:gd name="connsiteX108" fmla="*/ 5080900 w 5428673"/>
                <a:gd name="connsiteY108" fmla="*/ 6291786 h 10754714"/>
                <a:gd name="connsiteX109" fmla="*/ 4957179 w 5428673"/>
                <a:gd name="connsiteY109" fmla="*/ 5707864 h 10754714"/>
                <a:gd name="connsiteX110" fmla="*/ 4916706 w 5428673"/>
                <a:gd name="connsiteY110" fmla="*/ 4447075 h 10754714"/>
                <a:gd name="connsiteX111" fmla="*/ 4934090 w 5428673"/>
                <a:gd name="connsiteY111" fmla="*/ 3700756 h 10754714"/>
                <a:gd name="connsiteX112" fmla="*/ 4696835 w 5428673"/>
                <a:gd name="connsiteY112" fmla="*/ 3250383 h 10754714"/>
                <a:gd name="connsiteX113" fmla="*/ 4447076 w 5428673"/>
                <a:gd name="connsiteY113" fmla="*/ 3044455 h 10754714"/>
                <a:gd name="connsiteX114" fmla="*/ 4126080 w 5428673"/>
                <a:gd name="connsiteY114" fmla="*/ 2912933 h 10754714"/>
                <a:gd name="connsiteX115" fmla="*/ 3850185 w 5428673"/>
                <a:gd name="connsiteY115" fmla="*/ 2746113 h 10754714"/>
                <a:gd name="connsiteX116" fmla="*/ 3472535 w 5428673"/>
                <a:gd name="connsiteY116" fmla="*/ 2528957 h 10754714"/>
                <a:gd name="connsiteX117" fmla="*/ 3380322 w 5428673"/>
                <a:gd name="connsiteY117" fmla="*/ 2231809 h 10754714"/>
                <a:gd name="connsiteX118" fmla="*/ 3388182 w 5428673"/>
                <a:gd name="connsiteY118" fmla="*/ 1958709 h 10754714"/>
                <a:gd name="connsiteX119" fmla="*/ 3535387 w 5428673"/>
                <a:gd name="connsiteY119" fmla="*/ 1962420 h 10754714"/>
                <a:gd name="connsiteX120" fmla="*/ 3756168 w 5428673"/>
                <a:gd name="connsiteY120" fmla="*/ 2007437 h 10754714"/>
                <a:gd name="connsiteX121" fmla="*/ 3828390 w 5428673"/>
                <a:gd name="connsiteY121" fmla="*/ 1815438 h 10754714"/>
                <a:gd name="connsiteX122" fmla="*/ 3880116 w 5428673"/>
                <a:gd name="connsiteY122" fmla="*/ 1750548 h 10754714"/>
                <a:gd name="connsiteX123" fmla="*/ 3933540 w 5428673"/>
                <a:gd name="connsiteY123" fmla="*/ 1690329 h 10754714"/>
                <a:gd name="connsiteX124" fmla="*/ 3886760 w 5428673"/>
                <a:gd name="connsiteY124" fmla="*/ 1631133 h 10754714"/>
                <a:gd name="connsiteX125" fmla="*/ 3813694 w 5428673"/>
                <a:gd name="connsiteY125" fmla="*/ 1619405 h 10754714"/>
                <a:gd name="connsiteX126" fmla="*/ 3925688 w 5428673"/>
                <a:gd name="connsiteY126" fmla="*/ 1610647 h 10754714"/>
                <a:gd name="connsiteX127" fmla="*/ 3966105 w 5428673"/>
                <a:gd name="connsiteY127" fmla="*/ 1565149 h 10754714"/>
                <a:gd name="connsiteX128" fmla="*/ 3951330 w 5428673"/>
                <a:gd name="connsiteY128" fmla="*/ 1494543 h 10754714"/>
                <a:gd name="connsiteX129" fmla="*/ 3947901 w 5428673"/>
                <a:gd name="connsiteY129" fmla="*/ 1378545 h 10754714"/>
                <a:gd name="connsiteX130" fmla="*/ 4050917 w 5428673"/>
                <a:gd name="connsiteY130" fmla="*/ 1363631 h 10754714"/>
                <a:gd name="connsiteX131" fmla="*/ 4123660 w 5428673"/>
                <a:gd name="connsiteY131" fmla="*/ 1325671 h 10754714"/>
                <a:gd name="connsiteX132" fmla="*/ 4159890 w 5428673"/>
                <a:gd name="connsiteY132" fmla="*/ 1250378 h 10754714"/>
                <a:gd name="connsiteX133" fmla="*/ 4089102 w 5428673"/>
                <a:gd name="connsiteY133" fmla="*/ 1169402 h 10754714"/>
                <a:gd name="connsiteX134" fmla="*/ 4019050 w 5428673"/>
                <a:gd name="connsiteY134" fmla="*/ 1072201 h 10754714"/>
                <a:gd name="connsiteX135" fmla="*/ 3945740 w 5428673"/>
                <a:gd name="connsiteY135" fmla="*/ 916919 h 10754714"/>
                <a:gd name="connsiteX136" fmla="*/ 3983448 w 5428673"/>
                <a:gd name="connsiteY136" fmla="*/ 753285 h 10754714"/>
                <a:gd name="connsiteX137" fmla="*/ 3987872 w 5428673"/>
                <a:gd name="connsiteY137" fmla="*/ 414462 h 10754714"/>
                <a:gd name="connsiteX138" fmla="*/ 3678236 w 5428673"/>
                <a:gd name="connsiteY138" fmla="*/ 125796 h 10754714"/>
                <a:gd name="connsiteX139" fmla="*/ 3178906 w 5428673"/>
                <a:gd name="connsiteY139" fmla="*/ 9659 h 10754714"/>
                <a:gd name="connsiteX140" fmla="*/ 2575608 w 5428673"/>
                <a:gd name="connsiteY140" fmla="*/ 37014 h 10754714"/>
                <a:gd name="connsiteX141" fmla="*/ 2224027 w 5428673"/>
                <a:gd name="connsiteY141" fmla="*/ 278126 h 10754714"/>
                <a:gd name="connsiteX142" fmla="*/ 2087013 w 5428673"/>
                <a:gd name="connsiteY142" fmla="*/ 602343 h 10754714"/>
                <a:gd name="connsiteX143" fmla="*/ 2076390 w 5428673"/>
                <a:gd name="connsiteY143" fmla="*/ 1121429 h 10754714"/>
                <a:gd name="connsiteX144" fmla="*/ 2300486 w 5428673"/>
                <a:gd name="connsiteY144" fmla="*/ 1530531 h 10754714"/>
                <a:gd name="connsiteX145" fmla="*/ 2508987 w 5428673"/>
                <a:gd name="connsiteY145" fmla="*/ 1763495 h 10754714"/>
                <a:gd name="connsiteX146" fmla="*/ 2530296 w 5428673"/>
                <a:gd name="connsiteY146" fmla="*/ 2078352 h 10754714"/>
                <a:gd name="connsiteX147" fmla="*/ 2452627 w 5428673"/>
                <a:gd name="connsiteY147" fmla="*/ 2423449 h 10754714"/>
                <a:gd name="connsiteX148" fmla="*/ 2009941 w 5428673"/>
                <a:gd name="connsiteY148" fmla="*/ 2723226 h 10754714"/>
                <a:gd name="connsiteX149" fmla="*/ 1587073 w 5428673"/>
                <a:gd name="connsiteY149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479791 w 5428673"/>
                <a:gd name="connsiteY21" fmla="*/ 9677867 h 10754714"/>
                <a:gd name="connsiteX22" fmla="*/ 1010689 w 5428673"/>
                <a:gd name="connsiteY22" fmla="*/ 10389280 h 10754714"/>
                <a:gd name="connsiteX23" fmla="*/ 957935 w 5428673"/>
                <a:gd name="connsiteY23" fmla="*/ 10266188 h 10754714"/>
                <a:gd name="connsiteX24" fmla="*/ 905181 w 5428673"/>
                <a:gd name="connsiteY24" fmla="*/ 10195849 h 10754714"/>
                <a:gd name="connsiteX25" fmla="*/ 597476 w 5428673"/>
                <a:gd name="connsiteY25" fmla="*/ 9211003 h 10754714"/>
                <a:gd name="connsiteX26" fmla="*/ 799673 w 5428673"/>
                <a:gd name="connsiteY26" fmla="*/ 9756234 h 10754714"/>
                <a:gd name="connsiteX27" fmla="*/ 870012 w 5428673"/>
                <a:gd name="connsiteY27" fmla="*/ 9562803 h 10754714"/>
                <a:gd name="connsiteX28" fmla="*/ 870012 w 5428673"/>
                <a:gd name="connsiteY28" fmla="*/ 9527634 h 10754714"/>
                <a:gd name="connsiteX29" fmla="*/ 975519 w 5428673"/>
                <a:gd name="connsiteY29" fmla="*/ 9685895 h 10754714"/>
                <a:gd name="connsiteX30" fmla="*/ 957935 w 5428673"/>
                <a:gd name="connsiteY30" fmla="*/ 9844157 h 10754714"/>
                <a:gd name="connsiteX31" fmla="*/ 940350 w 5428673"/>
                <a:gd name="connsiteY31" fmla="*/ 10002418 h 10754714"/>
                <a:gd name="connsiteX32" fmla="*/ 940350 w 5428673"/>
                <a:gd name="connsiteY32" fmla="*/ 10072757 h 10754714"/>
                <a:gd name="connsiteX33" fmla="*/ 1010689 w 5428673"/>
                <a:gd name="connsiteY33" fmla="*/ 10090341 h 10754714"/>
                <a:gd name="connsiteX34" fmla="*/ 1063442 w 5428673"/>
                <a:gd name="connsiteY34" fmla="*/ 9844157 h 10754714"/>
                <a:gd name="connsiteX35" fmla="*/ 1063442 w 5428673"/>
                <a:gd name="connsiteY35" fmla="*/ 9580388 h 10754714"/>
                <a:gd name="connsiteX36" fmla="*/ 1010689 w 5428673"/>
                <a:gd name="connsiteY36" fmla="*/ 9228695 h 10754714"/>
                <a:gd name="connsiteX37" fmla="*/ 975519 w 5428673"/>
                <a:gd name="connsiteY37" fmla="*/ 9000095 h 10754714"/>
                <a:gd name="connsiteX38" fmla="*/ 1010689 w 5428673"/>
                <a:gd name="connsiteY38" fmla="*/ 8490141 h 10754714"/>
                <a:gd name="connsiteX39" fmla="*/ 950398 w 5428673"/>
                <a:gd name="connsiteY39" fmla="*/ 8128400 h 10754714"/>
                <a:gd name="connsiteX40" fmla="*/ 1422138 w 5428673"/>
                <a:gd name="connsiteY40" fmla="*/ 6406581 h 10754714"/>
                <a:gd name="connsiteX41" fmla="*/ 1515161 w 5428673"/>
                <a:gd name="connsiteY41" fmla="*/ 5523365 h 10754714"/>
                <a:gd name="connsiteX42" fmla="*/ 1541754 w 5428673"/>
                <a:gd name="connsiteY42" fmla="*/ 5025719 h 10754714"/>
                <a:gd name="connsiteX43" fmla="*/ 1577871 w 5428673"/>
                <a:gd name="connsiteY43" fmla="*/ 5097781 h 10754714"/>
                <a:gd name="connsiteX44" fmla="*/ 1655179 w 5428673"/>
                <a:gd name="connsiteY44" fmla="*/ 5550695 h 10754714"/>
                <a:gd name="connsiteX45" fmla="*/ 1772992 w 5428673"/>
                <a:gd name="connsiteY45" fmla="*/ 6216246 h 10754714"/>
                <a:gd name="connsiteX46" fmla="*/ 1640842 w 5428673"/>
                <a:gd name="connsiteY46" fmla="*/ 6648629 h 10754714"/>
                <a:gd name="connsiteX47" fmla="*/ 1270271 w 5428673"/>
                <a:gd name="connsiteY47" fmla="*/ 7682873 h 10754714"/>
                <a:gd name="connsiteX48" fmla="*/ 1146062 w 5428673"/>
                <a:gd name="connsiteY48" fmla="*/ 8704786 h 10754714"/>
                <a:gd name="connsiteX49" fmla="*/ 1309627 w 5428673"/>
                <a:gd name="connsiteY49" fmla="*/ 9773818 h 10754714"/>
                <a:gd name="connsiteX50" fmla="*/ 1467889 w 5428673"/>
                <a:gd name="connsiteY50" fmla="*/ 10512372 h 10754714"/>
                <a:gd name="connsiteX51" fmla="*/ 1538227 w 5428673"/>
                <a:gd name="connsiteY51" fmla="*/ 10723388 h 10754714"/>
                <a:gd name="connsiteX52" fmla="*/ 1626150 w 5428673"/>
                <a:gd name="connsiteY52" fmla="*/ 10723388 h 10754714"/>
                <a:gd name="connsiteX53" fmla="*/ 2396454 w 5428673"/>
                <a:gd name="connsiteY53" fmla="*/ 10748788 h 10754714"/>
                <a:gd name="connsiteX54" fmla="*/ 2786735 w 5428673"/>
                <a:gd name="connsiteY54" fmla="*/ 10731203 h 10754714"/>
                <a:gd name="connsiteX55" fmla="*/ 2804319 w 5428673"/>
                <a:gd name="connsiteY55" fmla="*/ 9914495 h 10754714"/>
                <a:gd name="connsiteX56" fmla="*/ 2786735 w 5428673"/>
                <a:gd name="connsiteY56" fmla="*/ 9351788 h 10754714"/>
                <a:gd name="connsiteX57" fmla="*/ 2757916 w 5428673"/>
                <a:gd name="connsiteY57" fmla="*/ 8936107 h 10754714"/>
                <a:gd name="connsiteX58" fmla="*/ 2927412 w 5428673"/>
                <a:gd name="connsiteY58" fmla="*/ 8947341 h 10754714"/>
                <a:gd name="connsiteX59" fmla="*/ 2997750 w 5428673"/>
                <a:gd name="connsiteY59" fmla="*/ 8964926 h 10754714"/>
                <a:gd name="connsiteX60" fmla="*/ 2980166 w 5428673"/>
                <a:gd name="connsiteY60" fmla="*/ 9175941 h 10754714"/>
                <a:gd name="connsiteX61" fmla="*/ 2944996 w 5428673"/>
                <a:gd name="connsiteY61" fmla="*/ 9685895 h 10754714"/>
                <a:gd name="connsiteX62" fmla="*/ 2962581 w 5428673"/>
                <a:gd name="connsiteY62" fmla="*/ 10740972 h 10754714"/>
                <a:gd name="connsiteX63" fmla="*/ 3205346 w 5428673"/>
                <a:gd name="connsiteY63" fmla="*/ 10742438 h 10754714"/>
                <a:gd name="connsiteX64" fmla="*/ 3947319 w 5428673"/>
                <a:gd name="connsiteY64" fmla="*/ 10740972 h 10754714"/>
                <a:gd name="connsiteX65" fmla="*/ 4268239 w 5428673"/>
                <a:gd name="connsiteY65" fmla="*/ 10724853 h 10754714"/>
                <a:gd name="connsiteX66" fmla="*/ 4311223 w 5428673"/>
                <a:gd name="connsiteY66" fmla="*/ 10651095 h 10754714"/>
                <a:gd name="connsiteX67" fmla="*/ 4362512 w 5428673"/>
                <a:gd name="connsiteY67" fmla="*/ 10276934 h 10754714"/>
                <a:gd name="connsiteX68" fmla="*/ 4565712 w 5428673"/>
                <a:gd name="connsiteY68" fmla="*/ 9082645 h 10754714"/>
                <a:gd name="connsiteX69" fmla="*/ 4617767 w 5428673"/>
                <a:gd name="connsiteY69" fmla="*/ 8647566 h 10754714"/>
                <a:gd name="connsiteX70" fmla="*/ 4609242 w 5428673"/>
                <a:gd name="connsiteY70" fmla="*/ 7988815 h 10754714"/>
                <a:gd name="connsiteX71" fmla="*/ 4496096 w 5428673"/>
                <a:gd name="connsiteY71" fmla="*/ 7278630 h 10754714"/>
                <a:gd name="connsiteX72" fmla="*/ 4200203 w 5428673"/>
                <a:gd name="connsiteY72" fmla="*/ 6620032 h 10754714"/>
                <a:gd name="connsiteX73" fmla="*/ 4024053 w 5428673"/>
                <a:gd name="connsiteY73" fmla="*/ 6197379 h 10754714"/>
                <a:gd name="connsiteX74" fmla="*/ 4070412 w 5428673"/>
                <a:gd name="connsiteY74" fmla="*/ 5799695 h 10754714"/>
                <a:gd name="connsiteX75" fmla="*/ 4140750 w 5428673"/>
                <a:gd name="connsiteY75" fmla="*/ 5307326 h 10754714"/>
                <a:gd name="connsiteX76" fmla="*/ 4158335 w 5428673"/>
                <a:gd name="connsiteY76" fmla="*/ 5025972 h 10754714"/>
                <a:gd name="connsiteX77" fmla="*/ 4182060 w 5428673"/>
                <a:gd name="connsiteY77" fmla="*/ 5274111 h 10754714"/>
                <a:gd name="connsiteX78" fmla="*/ 4214508 w 5428673"/>
                <a:gd name="connsiteY78" fmla="*/ 5969680 h 10754714"/>
                <a:gd name="connsiteX79" fmla="*/ 4227208 w 5428673"/>
                <a:gd name="connsiteY79" fmla="*/ 6297438 h 10754714"/>
                <a:gd name="connsiteX80" fmla="*/ 4369350 w 5428673"/>
                <a:gd name="connsiteY80" fmla="*/ 6889941 h 10754714"/>
                <a:gd name="connsiteX81" fmla="*/ 4527612 w 5428673"/>
                <a:gd name="connsiteY81" fmla="*/ 7452649 h 10754714"/>
                <a:gd name="connsiteX82" fmla="*/ 4865347 w 5428673"/>
                <a:gd name="connsiteY82" fmla="*/ 8224698 h 10754714"/>
                <a:gd name="connsiteX83" fmla="*/ 4785691 w 5428673"/>
                <a:gd name="connsiteY83" fmla="*/ 8527032 h 10754714"/>
                <a:gd name="connsiteX84" fmla="*/ 4717933 w 5428673"/>
                <a:gd name="connsiteY84" fmla="*/ 8711945 h 10754714"/>
                <a:gd name="connsiteX85" fmla="*/ 4710432 w 5428673"/>
                <a:gd name="connsiteY85" fmla="*/ 8835424 h 10754714"/>
                <a:gd name="connsiteX86" fmla="*/ 4733465 w 5428673"/>
                <a:gd name="connsiteY86" fmla="*/ 8999839 h 10754714"/>
                <a:gd name="connsiteX87" fmla="*/ 4723386 w 5428673"/>
                <a:gd name="connsiteY87" fmla="*/ 9161008 h 10754714"/>
                <a:gd name="connsiteX88" fmla="*/ 4707906 w 5428673"/>
                <a:gd name="connsiteY88" fmla="*/ 9258595 h 10754714"/>
                <a:gd name="connsiteX89" fmla="*/ 4762806 w 5428673"/>
                <a:gd name="connsiteY89" fmla="*/ 9296877 h 10754714"/>
                <a:gd name="connsiteX90" fmla="*/ 4818711 w 5428673"/>
                <a:gd name="connsiteY90" fmla="*/ 9254814 h 10754714"/>
                <a:gd name="connsiteX91" fmla="*/ 4869487 w 5428673"/>
                <a:gd name="connsiteY91" fmla="*/ 9156124 h 10754714"/>
                <a:gd name="connsiteX92" fmla="*/ 4880024 w 5428673"/>
                <a:gd name="connsiteY92" fmla="*/ 9009063 h 10754714"/>
                <a:gd name="connsiteX93" fmla="*/ 4920186 w 5428673"/>
                <a:gd name="connsiteY93" fmla="*/ 8881777 h 10754714"/>
                <a:gd name="connsiteX94" fmla="*/ 5016468 w 5428673"/>
                <a:gd name="connsiteY94" fmla="*/ 8803648 h 10754714"/>
                <a:gd name="connsiteX95" fmla="*/ 5169568 w 5428673"/>
                <a:gd name="connsiteY95" fmla="*/ 8944534 h 10754714"/>
                <a:gd name="connsiteX96" fmla="*/ 5176805 w 5428673"/>
                <a:gd name="connsiteY96" fmla="*/ 9142266 h 10754714"/>
                <a:gd name="connsiteX97" fmla="*/ 5096783 w 5428673"/>
                <a:gd name="connsiteY97" fmla="*/ 9309649 h 10754714"/>
                <a:gd name="connsiteX98" fmla="*/ 5008549 w 5428673"/>
                <a:gd name="connsiteY98" fmla="*/ 9458822 h 10754714"/>
                <a:gd name="connsiteX99" fmla="*/ 4936794 w 5428673"/>
                <a:gd name="connsiteY99" fmla="*/ 9577347 h 10754714"/>
                <a:gd name="connsiteX100" fmla="*/ 5051085 w 5428673"/>
                <a:gd name="connsiteY100" fmla="*/ 9586989 h 10754714"/>
                <a:gd name="connsiteX101" fmla="*/ 5146878 w 5428673"/>
                <a:gd name="connsiteY101" fmla="*/ 9510952 h 10754714"/>
                <a:gd name="connsiteX102" fmla="*/ 5274527 w 5428673"/>
                <a:gd name="connsiteY102" fmla="*/ 9384704 h 10754714"/>
                <a:gd name="connsiteX103" fmla="*/ 5407317 w 5428673"/>
                <a:gd name="connsiteY103" fmla="*/ 9172350 h 10754714"/>
                <a:gd name="connsiteX104" fmla="*/ 5427827 w 5428673"/>
                <a:gd name="connsiteY104" fmla="*/ 8971549 h 10754714"/>
                <a:gd name="connsiteX105" fmla="*/ 5401244 w 5428673"/>
                <a:gd name="connsiteY105" fmla="*/ 8787763 h 10754714"/>
                <a:gd name="connsiteX106" fmla="*/ 5271957 w 5428673"/>
                <a:gd name="connsiteY106" fmla="*/ 8405010 h 10754714"/>
                <a:gd name="connsiteX107" fmla="*/ 5168194 w 5428673"/>
                <a:gd name="connsiteY107" fmla="*/ 7442321 h 10754714"/>
                <a:gd name="connsiteX108" fmla="*/ 5152842 w 5428673"/>
                <a:gd name="connsiteY108" fmla="*/ 6839978 h 10754714"/>
                <a:gd name="connsiteX109" fmla="*/ 5080900 w 5428673"/>
                <a:gd name="connsiteY109" fmla="*/ 6291786 h 10754714"/>
                <a:gd name="connsiteX110" fmla="*/ 4957179 w 5428673"/>
                <a:gd name="connsiteY110" fmla="*/ 5707864 h 10754714"/>
                <a:gd name="connsiteX111" fmla="*/ 4916706 w 5428673"/>
                <a:gd name="connsiteY111" fmla="*/ 4447075 h 10754714"/>
                <a:gd name="connsiteX112" fmla="*/ 4934090 w 5428673"/>
                <a:gd name="connsiteY112" fmla="*/ 3700756 h 10754714"/>
                <a:gd name="connsiteX113" fmla="*/ 4696835 w 5428673"/>
                <a:gd name="connsiteY113" fmla="*/ 3250383 h 10754714"/>
                <a:gd name="connsiteX114" fmla="*/ 4447076 w 5428673"/>
                <a:gd name="connsiteY114" fmla="*/ 3044455 h 10754714"/>
                <a:gd name="connsiteX115" fmla="*/ 4126080 w 5428673"/>
                <a:gd name="connsiteY115" fmla="*/ 2912933 h 10754714"/>
                <a:gd name="connsiteX116" fmla="*/ 3850185 w 5428673"/>
                <a:gd name="connsiteY116" fmla="*/ 2746113 h 10754714"/>
                <a:gd name="connsiteX117" fmla="*/ 3472535 w 5428673"/>
                <a:gd name="connsiteY117" fmla="*/ 2528957 h 10754714"/>
                <a:gd name="connsiteX118" fmla="*/ 3380322 w 5428673"/>
                <a:gd name="connsiteY118" fmla="*/ 2231809 h 10754714"/>
                <a:gd name="connsiteX119" fmla="*/ 3388182 w 5428673"/>
                <a:gd name="connsiteY119" fmla="*/ 1958709 h 10754714"/>
                <a:gd name="connsiteX120" fmla="*/ 3535387 w 5428673"/>
                <a:gd name="connsiteY120" fmla="*/ 1962420 h 10754714"/>
                <a:gd name="connsiteX121" fmla="*/ 3756168 w 5428673"/>
                <a:gd name="connsiteY121" fmla="*/ 2007437 h 10754714"/>
                <a:gd name="connsiteX122" fmla="*/ 3828390 w 5428673"/>
                <a:gd name="connsiteY122" fmla="*/ 1815438 h 10754714"/>
                <a:gd name="connsiteX123" fmla="*/ 3880116 w 5428673"/>
                <a:gd name="connsiteY123" fmla="*/ 1750548 h 10754714"/>
                <a:gd name="connsiteX124" fmla="*/ 3933540 w 5428673"/>
                <a:gd name="connsiteY124" fmla="*/ 1690329 h 10754714"/>
                <a:gd name="connsiteX125" fmla="*/ 3886760 w 5428673"/>
                <a:gd name="connsiteY125" fmla="*/ 1631133 h 10754714"/>
                <a:gd name="connsiteX126" fmla="*/ 3813694 w 5428673"/>
                <a:gd name="connsiteY126" fmla="*/ 1619405 h 10754714"/>
                <a:gd name="connsiteX127" fmla="*/ 3925688 w 5428673"/>
                <a:gd name="connsiteY127" fmla="*/ 1610647 h 10754714"/>
                <a:gd name="connsiteX128" fmla="*/ 3966105 w 5428673"/>
                <a:gd name="connsiteY128" fmla="*/ 1565149 h 10754714"/>
                <a:gd name="connsiteX129" fmla="*/ 3951330 w 5428673"/>
                <a:gd name="connsiteY129" fmla="*/ 1494543 h 10754714"/>
                <a:gd name="connsiteX130" fmla="*/ 3947901 w 5428673"/>
                <a:gd name="connsiteY130" fmla="*/ 1378545 h 10754714"/>
                <a:gd name="connsiteX131" fmla="*/ 4050917 w 5428673"/>
                <a:gd name="connsiteY131" fmla="*/ 1363631 h 10754714"/>
                <a:gd name="connsiteX132" fmla="*/ 4123660 w 5428673"/>
                <a:gd name="connsiteY132" fmla="*/ 1325671 h 10754714"/>
                <a:gd name="connsiteX133" fmla="*/ 4159890 w 5428673"/>
                <a:gd name="connsiteY133" fmla="*/ 1250378 h 10754714"/>
                <a:gd name="connsiteX134" fmla="*/ 4089102 w 5428673"/>
                <a:gd name="connsiteY134" fmla="*/ 1169402 h 10754714"/>
                <a:gd name="connsiteX135" fmla="*/ 4019050 w 5428673"/>
                <a:gd name="connsiteY135" fmla="*/ 1072201 h 10754714"/>
                <a:gd name="connsiteX136" fmla="*/ 3945740 w 5428673"/>
                <a:gd name="connsiteY136" fmla="*/ 916919 h 10754714"/>
                <a:gd name="connsiteX137" fmla="*/ 3983448 w 5428673"/>
                <a:gd name="connsiteY137" fmla="*/ 753285 h 10754714"/>
                <a:gd name="connsiteX138" fmla="*/ 3987872 w 5428673"/>
                <a:gd name="connsiteY138" fmla="*/ 414462 h 10754714"/>
                <a:gd name="connsiteX139" fmla="*/ 3678236 w 5428673"/>
                <a:gd name="connsiteY139" fmla="*/ 125796 h 10754714"/>
                <a:gd name="connsiteX140" fmla="*/ 3178906 w 5428673"/>
                <a:gd name="connsiteY140" fmla="*/ 9659 h 10754714"/>
                <a:gd name="connsiteX141" fmla="*/ 2575608 w 5428673"/>
                <a:gd name="connsiteY141" fmla="*/ 37014 h 10754714"/>
                <a:gd name="connsiteX142" fmla="*/ 2224027 w 5428673"/>
                <a:gd name="connsiteY142" fmla="*/ 278126 h 10754714"/>
                <a:gd name="connsiteX143" fmla="*/ 2087013 w 5428673"/>
                <a:gd name="connsiteY143" fmla="*/ 602343 h 10754714"/>
                <a:gd name="connsiteX144" fmla="*/ 2076390 w 5428673"/>
                <a:gd name="connsiteY144" fmla="*/ 1121429 h 10754714"/>
                <a:gd name="connsiteX145" fmla="*/ 2300486 w 5428673"/>
                <a:gd name="connsiteY145" fmla="*/ 1530531 h 10754714"/>
                <a:gd name="connsiteX146" fmla="*/ 2508987 w 5428673"/>
                <a:gd name="connsiteY146" fmla="*/ 1763495 h 10754714"/>
                <a:gd name="connsiteX147" fmla="*/ 2530296 w 5428673"/>
                <a:gd name="connsiteY147" fmla="*/ 2078352 h 10754714"/>
                <a:gd name="connsiteX148" fmla="*/ 2452627 w 5428673"/>
                <a:gd name="connsiteY148" fmla="*/ 2423449 h 10754714"/>
                <a:gd name="connsiteX149" fmla="*/ 2009941 w 5428673"/>
                <a:gd name="connsiteY149" fmla="*/ 2723226 h 10754714"/>
                <a:gd name="connsiteX150" fmla="*/ 1587073 w 5428673"/>
                <a:gd name="connsiteY150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479791 w 5428673"/>
                <a:gd name="connsiteY21" fmla="*/ 9677867 h 10754714"/>
                <a:gd name="connsiteX22" fmla="*/ 1010689 w 5428673"/>
                <a:gd name="connsiteY22" fmla="*/ 10389280 h 10754714"/>
                <a:gd name="connsiteX23" fmla="*/ 957935 w 5428673"/>
                <a:gd name="connsiteY23" fmla="*/ 10266188 h 10754714"/>
                <a:gd name="connsiteX24" fmla="*/ 905181 w 5428673"/>
                <a:gd name="connsiteY24" fmla="*/ 10195849 h 10754714"/>
                <a:gd name="connsiteX25" fmla="*/ 597476 w 5428673"/>
                <a:gd name="connsiteY25" fmla="*/ 9211003 h 10754714"/>
                <a:gd name="connsiteX26" fmla="*/ 799673 w 5428673"/>
                <a:gd name="connsiteY26" fmla="*/ 9756234 h 10754714"/>
                <a:gd name="connsiteX27" fmla="*/ 870012 w 5428673"/>
                <a:gd name="connsiteY27" fmla="*/ 9562803 h 10754714"/>
                <a:gd name="connsiteX28" fmla="*/ 870012 w 5428673"/>
                <a:gd name="connsiteY28" fmla="*/ 9527634 h 10754714"/>
                <a:gd name="connsiteX29" fmla="*/ 975519 w 5428673"/>
                <a:gd name="connsiteY29" fmla="*/ 9685895 h 10754714"/>
                <a:gd name="connsiteX30" fmla="*/ 957935 w 5428673"/>
                <a:gd name="connsiteY30" fmla="*/ 9844157 h 10754714"/>
                <a:gd name="connsiteX31" fmla="*/ 940350 w 5428673"/>
                <a:gd name="connsiteY31" fmla="*/ 10002418 h 10754714"/>
                <a:gd name="connsiteX32" fmla="*/ 940350 w 5428673"/>
                <a:gd name="connsiteY32" fmla="*/ 10072757 h 10754714"/>
                <a:gd name="connsiteX33" fmla="*/ 1010689 w 5428673"/>
                <a:gd name="connsiteY33" fmla="*/ 10090341 h 10754714"/>
                <a:gd name="connsiteX34" fmla="*/ 1063442 w 5428673"/>
                <a:gd name="connsiteY34" fmla="*/ 9844157 h 10754714"/>
                <a:gd name="connsiteX35" fmla="*/ 1063442 w 5428673"/>
                <a:gd name="connsiteY35" fmla="*/ 9580388 h 10754714"/>
                <a:gd name="connsiteX36" fmla="*/ 1010689 w 5428673"/>
                <a:gd name="connsiteY36" fmla="*/ 9228695 h 10754714"/>
                <a:gd name="connsiteX37" fmla="*/ 975519 w 5428673"/>
                <a:gd name="connsiteY37" fmla="*/ 9000095 h 10754714"/>
                <a:gd name="connsiteX38" fmla="*/ 1010689 w 5428673"/>
                <a:gd name="connsiteY38" fmla="*/ 8490141 h 10754714"/>
                <a:gd name="connsiteX39" fmla="*/ 950398 w 5428673"/>
                <a:gd name="connsiteY39" fmla="*/ 8128400 h 10754714"/>
                <a:gd name="connsiteX40" fmla="*/ 1422138 w 5428673"/>
                <a:gd name="connsiteY40" fmla="*/ 6406581 h 10754714"/>
                <a:gd name="connsiteX41" fmla="*/ 1515161 w 5428673"/>
                <a:gd name="connsiteY41" fmla="*/ 5523365 h 10754714"/>
                <a:gd name="connsiteX42" fmla="*/ 1541754 w 5428673"/>
                <a:gd name="connsiteY42" fmla="*/ 5025719 h 10754714"/>
                <a:gd name="connsiteX43" fmla="*/ 1577871 w 5428673"/>
                <a:gd name="connsiteY43" fmla="*/ 5097781 h 10754714"/>
                <a:gd name="connsiteX44" fmla="*/ 1655179 w 5428673"/>
                <a:gd name="connsiteY44" fmla="*/ 5550695 h 10754714"/>
                <a:gd name="connsiteX45" fmla="*/ 1772992 w 5428673"/>
                <a:gd name="connsiteY45" fmla="*/ 6216246 h 10754714"/>
                <a:gd name="connsiteX46" fmla="*/ 1640842 w 5428673"/>
                <a:gd name="connsiteY46" fmla="*/ 6648629 h 10754714"/>
                <a:gd name="connsiteX47" fmla="*/ 1270271 w 5428673"/>
                <a:gd name="connsiteY47" fmla="*/ 7682873 h 10754714"/>
                <a:gd name="connsiteX48" fmla="*/ 1146062 w 5428673"/>
                <a:gd name="connsiteY48" fmla="*/ 8704786 h 10754714"/>
                <a:gd name="connsiteX49" fmla="*/ 1309627 w 5428673"/>
                <a:gd name="connsiteY49" fmla="*/ 9773818 h 10754714"/>
                <a:gd name="connsiteX50" fmla="*/ 1467889 w 5428673"/>
                <a:gd name="connsiteY50" fmla="*/ 10512372 h 10754714"/>
                <a:gd name="connsiteX51" fmla="*/ 1538227 w 5428673"/>
                <a:gd name="connsiteY51" fmla="*/ 10723388 h 10754714"/>
                <a:gd name="connsiteX52" fmla="*/ 1626150 w 5428673"/>
                <a:gd name="connsiteY52" fmla="*/ 10723388 h 10754714"/>
                <a:gd name="connsiteX53" fmla="*/ 2396454 w 5428673"/>
                <a:gd name="connsiteY53" fmla="*/ 10748788 h 10754714"/>
                <a:gd name="connsiteX54" fmla="*/ 2786735 w 5428673"/>
                <a:gd name="connsiteY54" fmla="*/ 10731203 h 10754714"/>
                <a:gd name="connsiteX55" fmla="*/ 2804319 w 5428673"/>
                <a:gd name="connsiteY55" fmla="*/ 9914495 h 10754714"/>
                <a:gd name="connsiteX56" fmla="*/ 2786735 w 5428673"/>
                <a:gd name="connsiteY56" fmla="*/ 9351788 h 10754714"/>
                <a:gd name="connsiteX57" fmla="*/ 2757916 w 5428673"/>
                <a:gd name="connsiteY57" fmla="*/ 8936107 h 10754714"/>
                <a:gd name="connsiteX58" fmla="*/ 2927412 w 5428673"/>
                <a:gd name="connsiteY58" fmla="*/ 8947341 h 10754714"/>
                <a:gd name="connsiteX59" fmla="*/ 2997750 w 5428673"/>
                <a:gd name="connsiteY59" fmla="*/ 8964926 h 10754714"/>
                <a:gd name="connsiteX60" fmla="*/ 2980166 w 5428673"/>
                <a:gd name="connsiteY60" fmla="*/ 9175941 h 10754714"/>
                <a:gd name="connsiteX61" fmla="*/ 2944996 w 5428673"/>
                <a:gd name="connsiteY61" fmla="*/ 9685895 h 10754714"/>
                <a:gd name="connsiteX62" fmla="*/ 2962581 w 5428673"/>
                <a:gd name="connsiteY62" fmla="*/ 10740972 h 10754714"/>
                <a:gd name="connsiteX63" fmla="*/ 3205346 w 5428673"/>
                <a:gd name="connsiteY63" fmla="*/ 10742438 h 10754714"/>
                <a:gd name="connsiteX64" fmla="*/ 3947319 w 5428673"/>
                <a:gd name="connsiteY64" fmla="*/ 10740972 h 10754714"/>
                <a:gd name="connsiteX65" fmla="*/ 4268239 w 5428673"/>
                <a:gd name="connsiteY65" fmla="*/ 10724853 h 10754714"/>
                <a:gd name="connsiteX66" fmla="*/ 4311223 w 5428673"/>
                <a:gd name="connsiteY66" fmla="*/ 10651095 h 10754714"/>
                <a:gd name="connsiteX67" fmla="*/ 4362512 w 5428673"/>
                <a:gd name="connsiteY67" fmla="*/ 10276934 h 10754714"/>
                <a:gd name="connsiteX68" fmla="*/ 4565712 w 5428673"/>
                <a:gd name="connsiteY68" fmla="*/ 9082645 h 10754714"/>
                <a:gd name="connsiteX69" fmla="*/ 4617767 w 5428673"/>
                <a:gd name="connsiteY69" fmla="*/ 8647566 h 10754714"/>
                <a:gd name="connsiteX70" fmla="*/ 4609242 w 5428673"/>
                <a:gd name="connsiteY70" fmla="*/ 7988815 h 10754714"/>
                <a:gd name="connsiteX71" fmla="*/ 4496096 w 5428673"/>
                <a:gd name="connsiteY71" fmla="*/ 7278630 h 10754714"/>
                <a:gd name="connsiteX72" fmla="*/ 4200203 w 5428673"/>
                <a:gd name="connsiteY72" fmla="*/ 6620032 h 10754714"/>
                <a:gd name="connsiteX73" fmla="*/ 4024053 w 5428673"/>
                <a:gd name="connsiteY73" fmla="*/ 6197379 h 10754714"/>
                <a:gd name="connsiteX74" fmla="*/ 4070412 w 5428673"/>
                <a:gd name="connsiteY74" fmla="*/ 5799695 h 10754714"/>
                <a:gd name="connsiteX75" fmla="*/ 4140750 w 5428673"/>
                <a:gd name="connsiteY75" fmla="*/ 5307326 h 10754714"/>
                <a:gd name="connsiteX76" fmla="*/ 4158335 w 5428673"/>
                <a:gd name="connsiteY76" fmla="*/ 5025972 h 10754714"/>
                <a:gd name="connsiteX77" fmla="*/ 4182060 w 5428673"/>
                <a:gd name="connsiteY77" fmla="*/ 5274111 h 10754714"/>
                <a:gd name="connsiteX78" fmla="*/ 4214508 w 5428673"/>
                <a:gd name="connsiteY78" fmla="*/ 5969680 h 10754714"/>
                <a:gd name="connsiteX79" fmla="*/ 4227208 w 5428673"/>
                <a:gd name="connsiteY79" fmla="*/ 6297438 h 10754714"/>
                <a:gd name="connsiteX80" fmla="*/ 4369350 w 5428673"/>
                <a:gd name="connsiteY80" fmla="*/ 6889941 h 10754714"/>
                <a:gd name="connsiteX81" fmla="*/ 4527612 w 5428673"/>
                <a:gd name="connsiteY81" fmla="*/ 7452649 h 10754714"/>
                <a:gd name="connsiteX82" fmla="*/ 4865347 w 5428673"/>
                <a:gd name="connsiteY82" fmla="*/ 8224698 h 10754714"/>
                <a:gd name="connsiteX83" fmla="*/ 4785691 w 5428673"/>
                <a:gd name="connsiteY83" fmla="*/ 8527032 h 10754714"/>
                <a:gd name="connsiteX84" fmla="*/ 4717933 w 5428673"/>
                <a:gd name="connsiteY84" fmla="*/ 8711945 h 10754714"/>
                <a:gd name="connsiteX85" fmla="*/ 4710432 w 5428673"/>
                <a:gd name="connsiteY85" fmla="*/ 8835424 h 10754714"/>
                <a:gd name="connsiteX86" fmla="*/ 4733465 w 5428673"/>
                <a:gd name="connsiteY86" fmla="*/ 8999839 h 10754714"/>
                <a:gd name="connsiteX87" fmla="*/ 4723386 w 5428673"/>
                <a:gd name="connsiteY87" fmla="*/ 9161008 h 10754714"/>
                <a:gd name="connsiteX88" fmla="*/ 4707906 w 5428673"/>
                <a:gd name="connsiteY88" fmla="*/ 9258595 h 10754714"/>
                <a:gd name="connsiteX89" fmla="*/ 4762806 w 5428673"/>
                <a:gd name="connsiteY89" fmla="*/ 9296877 h 10754714"/>
                <a:gd name="connsiteX90" fmla="*/ 4818711 w 5428673"/>
                <a:gd name="connsiteY90" fmla="*/ 9254814 h 10754714"/>
                <a:gd name="connsiteX91" fmla="*/ 4869487 w 5428673"/>
                <a:gd name="connsiteY91" fmla="*/ 9156124 h 10754714"/>
                <a:gd name="connsiteX92" fmla="*/ 4880024 w 5428673"/>
                <a:gd name="connsiteY92" fmla="*/ 9009063 h 10754714"/>
                <a:gd name="connsiteX93" fmla="*/ 4920186 w 5428673"/>
                <a:gd name="connsiteY93" fmla="*/ 8881777 h 10754714"/>
                <a:gd name="connsiteX94" fmla="*/ 5016468 w 5428673"/>
                <a:gd name="connsiteY94" fmla="*/ 8803648 h 10754714"/>
                <a:gd name="connsiteX95" fmla="*/ 5169568 w 5428673"/>
                <a:gd name="connsiteY95" fmla="*/ 8944534 h 10754714"/>
                <a:gd name="connsiteX96" fmla="*/ 5176805 w 5428673"/>
                <a:gd name="connsiteY96" fmla="*/ 9142266 h 10754714"/>
                <a:gd name="connsiteX97" fmla="*/ 5096783 w 5428673"/>
                <a:gd name="connsiteY97" fmla="*/ 9309649 h 10754714"/>
                <a:gd name="connsiteX98" fmla="*/ 5008549 w 5428673"/>
                <a:gd name="connsiteY98" fmla="*/ 9458822 h 10754714"/>
                <a:gd name="connsiteX99" fmla="*/ 4936794 w 5428673"/>
                <a:gd name="connsiteY99" fmla="*/ 9577347 h 10754714"/>
                <a:gd name="connsiteX100" fmla="*/ 5051085 w 5428673"/>
                <a:gd name="connsiteY100" fmla="*/ 9586989 h 10754714"/>
                <a:gd name="connsiteX101" fmla="*/ 5146878 w 5428673"/>
                <a:gd name="connsiteY101" fmla="*/ 9510952 h 10754714"/>
                <a:gd name="connsiteX102" fmla="*/ 5274527 w 5428673"/>
                <a:gd name="connsiteY102" fmla="*/ 9384704 h 10754714"/>
                <a:gd name="connsiteX103" fmla="*/ 5407317 w 5428673"/>
                <a:gd name="connsiteY103" fmla="*/ 9172350 h 10754714"/>
                <a:gd name="connsiteX104" fmla="*/ 5427827 w 5428673"/>
                <a:gd name="connsiteY104" fmla="*/ 8971549 h 10754714"/>
                <a:gd name="connsiteX105" fmla="*/ 5401244 w 5428673"/>
                <a:gd name="connsiteY105" fmla="*/ 8787763 h 10754714"/>
                <a:gd name="connsiteX106" fmla="*/ 5271957 w 5428673"/>
                <a:gd name="connsiteY106" fmla="*/ 8405010 h 10754714"/>
                <a:gd name="connsiteX107" fmla="*/ 5168194 w 5428673"/>
                <a:gd name="connsiteY107" fmla="*/ 7442321 h 10754714"/>
                <a:gd name="connsiteX108" fmla="*/ 5152842 w 5428673"/>
                <a:gd name="connsiteY108" fmla="*/ 6839978 h 10754714"/>
                <a:gd name="connsiteX109" fmla="*/ 5080900 w 5428673"/>
                <a:gd name="connsiteY109" fmla="*/ 6291786 h 10754714"/>
                <a:gd name="connsiteX110" fmla="*/ 4957179 w 5428673"/>
                <a:gd name="connsiteY110" fmla="*/ 5707864 h 10754714"/>
                <a:gd name="connsiteX111" fmla="*/ 4916706 w 5428673"/>
                <a:gd name="connsiteY111" fmla="*/ 4447075 h 10754714"/>
                <a:gd name="connsiteX112" fmla="*/ 4934090 w 5428673"/>
                <a:gd name="connsiteY112" fmla="*/ 3700756 h 10754714"/>
                <a:gd name="connsiteX113" fmla="*/ 4696835 w 5428673"/>
                <a:gd name="connsiteY113" fmla="*/ 3250383 h 10754714"/>
                <a:gd name="connsiteX114" fmla="*/ 4447076 w 5428673"/>
                <a:gd name="connsiteY114" fmla="*/ 3044455 h 10754714"/>
                <a:gd name="connsiteX115" fmla="*/ 4126080 w 5428673"/>
                <a:gd name="connsiteY115" fmla="*/ 2912933 h 10754714"/>
                <a:gd name="connsiteX116" fmla="*/ 3850185 w 5428673"/>
                <a:gd name="connsiteY116" fmla="*/ 2746113 h 10754714"/>
                <a:gd name="connsiteX117" fmla="*/ 3472535 w 5428673"/>
                <a:gd name="connsiteY117" fmla="*/ 2528957 h 10754714"/>
                <a:gd name="connsiteX118" fmla="*/ 3380322 w 5428673"/>
                <a:gd name="connsiteY118" fmla="*/ 2231809 h 10754714"/>
                <a:gd name="connsiteX119" fmla="*/ 3388182 w 5428673"/>
                <a:gd name="connsiteY119" fmla="*/ 1958709 h 10754714"/>
                <a:gd name="connsiteX120" fmla="*/ 3535387 w 5428673"/>
                <a:gd name="connsiteY120" fmla="*/ 1962420 h 10754714"/>
                <a:gd name="connsiteX121" fmla="*/ 3756168 w 5428673"/>
                <a:gd name="connsiteY121" fmla="*/ 2007437 h 10754714"/>
                <a:gd name="connsiteX122" fmla="*/ 3828390 w 5428673"/>
                <a:gd name="connsiteY122" fmla="*/ 1815438 h 10754714"/>
                <a:gd name="connsiteX123" fmla="*/ 3880116 w 5428673"/>
                <a:gd name="connsiteY123" fmla="*/ 1750548 h 10754714"/>
                <a:gd name="connsiteX124" fmla="*/ 3933540 w 5428673"/>
                <a:gd name="connsiteY124" fmla="*/ 1690329 h 10754714"/>
                <a:gd name="connsiteX125" fmla="*/ 3886760 w 5428673"/>
                <a:gd name="connsiteY125" fmla="*/ 1631133 h 10754714"/>
                <a:gd name="connsiteX126" fmla="*/ 3813694 w 5428673"/>
                <a:gd name="connsiteY126" fmla="*/ 1619405 h 10754714"/>
                <a:gd name="connsiteX127" fmla="*/ 3925688 w 5428673"/>
                <a:gd name="connsiteY127" fmla="*/ 1610647 h 10754714"/>
                <a:gd name="connsiteX128" fmla="*/ 3966105 w 5428673"/>
                <a:gd name="connsiteY128" fmla="*/ 1565149 h 10754714"/>
                <a:gd name="connsiteX129" fmla="*/ 3951330 w 5428673"/>
                <a:gd name="connsiteY129" fmla="*/ 1494543 h 10754714"/>
                <a:gd name="connsiteX130" fmla="*/ 3947901 w 5428673"/>
                <a:gd name="connsiteY130" fmla="*/ 1378545 h 10754714"/>
                <a:gd name="connsiteX131" fmla="*/ 4050917 w 5428673"/>
                <a:gd name="connsiteY131" fmla="*/ 1363631 h 10754714"/>
                <a:gd name="connsiteX132" fmla="*/ 4123660 w 5428673"/>
                <a:gd name="connsiteY132" fmla="*/ 1325671 h 10754714"/>
                <a:gd name="connsiteX133" fmla="*/ 4159890 w 5428673"/>
                <a:gd name="connsiteY133" fmla="*/ 1250378 h 10754714"/>
                <a:gd name="connsiteX134" fmla="*/ 4089102 w 5428673"/>
                <a:gd name="connsiteY134" fmla="*/ 1169402 h 10754714"/>
                <a:gd name="connsiteX135" fmla="*/ 4019050 w 5428673"/>
                <a:gd name="connsiteY135" fmla="*/ 1072201 h 10754714"/>
                <a:gd name="connsiteX136" fmla="*/ 3945740 w 5428673"/>
                <a:gd name="connsiteY136" fmla="*/ 916919 h 10754714"/>
                <a:gd name="connsiteX137" fmla="*/ 3983448 w 5428673"/>
                <a:gd name="connsiteY137" fmla="*/ 753285 h 10754714"/>
                <a:gd name="connsiteX138" fmla="*/ 3987872 w 5428673"/>
                <a:gd name="connsiteY138" fmla="*/ 414462 h 10754714"/>
                <a:gd name="connsiteX139" fmla="*/ 3678236 w 5428673"/>
                <a:gd name="connsiteY139" fmla="*/ 125796 h 10754714"/>
                <a:gd name="connsiteX140" fmla="*/ 3178906 w 5428673"/>
                <a:gd name="connsiteY140" fmla="*/ 9659 h 10754714"/>
                <a:gd name="connsiteX141" fmla="*/ 2575608 w 5428673"/>
                <a:gd name="connsiteY141" fmla="*/ 37014 h 10754714"/>
                <a:gd name="connsiteX142" fmla="*/ 2224027 w 5428673"/>
                <a:gd name="connsiteY142" fmla="*/ 278126 h 10754714"/>
                <a:gd name="connsiteX143" fmla="*/ 2087013 w 5428673"/>
                <a:gd name="connsiteY143" fmla="*/ 602343 h 10754714"/>
                <a:gd name="connsiteX144" fmla="*/ 2076390 w 5428673"/>
                <a:gd name="connsiteY144" fmla="*/ 1121429 h 10754714"/>
                <a:gd name="connsiteX145" fmla="*/ 2300486 w 5428673"/>
                <a:gd name="connsiteY145" fmla="*/ 1530531 h 10754714"/>
                <a:gd name="connsiteX146" fmla="*/ 2508987 w 5428673"/>
                <a:gd name="connsiteY146" fmla="*/ 1763495 h 10754714"/>
                <a:gd name="connsiteX147" fmla="*/ 2530296 w 5428673"/>
                <a:gd name="connsiteY147" fmla="*/ 2078352 h 10754714"/>
                <a:gd name="connsiteX148" fmla="*/ 2452627 w 5428673"/>
                <a:gd name="connsiteY148" fmla="*/ 2423449 h 10754714"/>
                <a:gd name="connsiteX149" fmla="*/ 2009941 w 5428673"/>
                <a:gd name="connsiteY149" fmla="*/ 2723226 h 10754714"/>
                <a:gd name="connsiteX150" fmla="*/ 1587073 w 5428673"/>
                <a:gd name="connsiteY150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479791 w 5428673"/>
                <a:gd name="connsiteY21" fmla="*/ 9677867 h 10754714"/>
                <a:gd name="connsiteX22" fmla="*/ 1010689 w 5428673"/>
                <a:gd name="connsiteY22" fmla="*/ 10389280 h 10754714"/>
                <a:gd name="connsiteX23" fmla="*/ 957935 w 5428673"/>
                <a:gd name="connsiteY23" fmla="*/ 10266188 h 10754714"/>
                <a:gd name="connsiteX24" fmla="*/ 905181 w 5428673"/>
                <a:gd name="connsiteY24" fmla="*/ 10195849 h 10754714"/>
                <a:gd name="connsiteX25" fmla="*/ 597476 w 5428673"/>
                <a:gd name="connsiteY25" fmla="*/ 9211003 h 10754714"/>
                <a:gd name="connsiteX26" fmla="*/ 799673 w 5428673"/>
                <a:gd name="connsiteY26" fmla="*/ 9756234 h 10754714"/>
                <a:gd name="connsiteX27" fmla="*/ 870012 w 5428673"/>
                <a:gd name="connsiteY27" fmla="*/ 9562803 h 10754714"/>
                <a:gd name="connsiteX28" fmla="*/ 870012 w 5428673"/>
                <a:gd name="connsiteY28" fmla="*/ 9527634 h 10754714"/>
                <a:gd name="connsiteX29" fmla="*/ 975519 w 5428673"/>
                <a:gd name="connsiteY29" fmla="*/ 9685895 h 10754714"/>
                <a:gd name="connsiteX30" fmla="*/ 957935 w 5428673"/>
                <a:gd name="connsiteY30" fmla="*/ 9844157 h 10754714"/>
                <a:gd name="connsiteX31" fmla="*/ 940350 w 5428673"/>
                <a:gd name="connsiteY31" fmla="*/ 10002418 h 10754714"/>
                <a:gd name="connsiteX32" fmla="*/ 940350 w 5428673"/>
                <a:gd name="connsiteY32" fmla="*/ 10072757 h 10754714"/>
                <a:gd name="connsiteX33" fmla="*/ 1010689 w 5428673"/>
                <a:gd name="connsiteY33" fmla="*/ 10090341 h 10754714"/>
                <a:gd name="connsiteX34" fmla="*/ 1063442 w 5428673"/>
                <a:gd name="connsiteY34" fmla="*/ 9844157 h 10754714"/>
                <a:gd name="connsiteX35" fmla="*/ 1063442 w 5428673"/>
                <a:gd name="connsiteY35" fmla="*/ 9580388 h 10754714"/>
                <a:gd name="connsiteX36" fmla="*/ 1010689 w 5428673"/>
                <a:gd name="connsiteY36" fmla="*/ 9228695 h 10754714"/>
                <a:gd name="connsiteX37" fmla="*/ 975519 w 5428673"/>
                <a:gd name="connsiteY37" fmla="*/ 9000095 h 10754714"/>
                <a:gd name="connsiteX38" fmla="*/ 1010689 w 5428673"/>
                <a:gd name="connsiteY38" fmla="*/ 8490141 h 10754714"/>
                <a:gd name="connsiteX39" fmla="*/ 950398 w 5428673"/>
                <a:gd name="connsiteY39" fmla="*/ 8128400 h 10754714"/>
                <a:gd name="connsiteX40" fmla="*/ 1422138 w 5428673"/>
                <a:gd name="connsiteY40" fmla="*/ 6406581 h 10754714"/>
                <a:gd name="connsiteX41" fmla="*/ 1515161 w 5428673"/>
                <a:gd name="connsiteY41" fmla="*/ 5523365 h 10754714"/>
                <a:gd name="connsiteX42" fmla="*/ 1541754 w 5428673"/>
                <a:gd name="connsiteY42" fmla="*/ 5025719 h 10754714"/>
                <a:gd name="connsiteX43" fmla="*/ 1577871 w 5428673"/>
                <a:gd name="connsiteY43" fmla="*/ 5097781 h 10754714"/>
                <a:gd name="connsiteX44" fmla="*/ 1655179 w 5428673"/>
                <a:gd name="connsiteY44" fmla="*/ 5550695 h 10754714"/>
                <a:gd name="connsiteX45" fmla="*/ 1772992 w 5428673"/>
                <a:gd name="connsiteY45" fmla="*/ 6216246 h 10754714"/>
                <a:gd name="connsiteX46" fmla="*/ 1640842 w 5428673"/>
                <a:gd name="connsiteY46" fmla="*/ 6648629 h 10754714"/>
                <a:gd name="connsiteX47" fmla="*/ 1270271 w 5428673"/>
                <a:gd name="connsiteY47" fmla="*/ 7682873 h 10754714"/>
                <a:gd name="connsiteX48" fmla="*/ 1146062 w 5428673"/>
                <a:gd name="connsiteY48" fmla="*/ 8704786 h 10754714"/>
                <a:gd name="connsiteX49" fmla="*/ 1309627 w 5428673"/>
                <a:gd name="connsiteY49" fmla="*/ 9773818 h 10754714"/>
                <a:gd name="connsiteX50" fmla="*/ 1467889 w 5428673"/>
                <a:gd name="connsiteY50" fmla="*/ 10512372 h 10754714"/>
                <a:gd name="connsiteX51" fmla="*/ 1538227 w 5428673"/>
                <a:gd name="connsiteY51" fmla="*/ 10723388 h 10754714"/>
                <a:gd name="connsiteX52" fmla="*/ 1626150 w 5428673"/>
                <a:gd name="connsiteY52" fmla="*/ 10723388 h 10754714"/>
                <a:gd name="connsiteX53" fmla="*/ 2396454 w 5428673"/>
                <a:gd name="connsiteY53" fmla="*/ 10748788 h 10754714"/>
                <a:gd name="connsiteX54" fmla="*/ 2786735 w 5428673"/>
                <a:gd name="connsiteY54" fmla="*/ 10731203 h 10754714"/>
                <a:gd name="connsiteX55" fmla="*/ 2804319 w 5428673"/>
                <a:gd name="connsiteY55" fmla="*/ 9914495 h 10754714"/>
                <a:gd name="connsiteX56" fmla="*/ 2786735 w 5428673"/>
                <a:gd name="connsiteY56" fmla="*/ 9351788 h 10754714"/>
                <a:gd name="connsiteX57" fmla="*/ 2757916 w 5428673"/>
                <a:gd name="connsiteY57" fmla="*/ 8936107 h 10754714"/>
                <a:gd name="connsiteX58" fmla="*/ 2927412 w 5428673"/>
                <a:gd name="connsiteY58" fmla="*/ 8947341 h 10754714"/>
                <a:gd name="connsiteX59" fmla="*/ 2997750 w 5428673"/>
                <a:gd name="connsiteY59" fmla="*/ 8964926 h 10754714"/>
                <a:gd name="connsiteX60" fmla="*/ 2980166 w 5428673"/>
                <a:gd name="connsiteY60" fmla="*/ 9175941 h 10754714"/>
                <a:gd name="connsiteX61" fmla="*/ 2944996 w 5428673"/>
                <a:gd name="connsiteY61" fmla="*/ 9685895 h 10754714"/>
                <a:gd name="connsiteX62" fmla="*/ 2962581 w 5428673"/>
                <a:gd name="connsiteY62" fmla="*/ 10740972 h 10754714"/>
                <a:gd name="connsiteX63" fmla="*/ 3205346 w 5428673"/>
                <a:gd name="connsiteY63" fmla="*/ 10742438 h 10754714"/>
                <a:gd name="connsiteX64" fmla="*/ 3947319 w 5428673"/>
                <a:gd name="connsiteY64" fmla="*/ 10740972 h 10754714"/>
                <a:gd name="connsiteX65" fmla="*/ 4268239 w 5428673"/>
                <a:gd name="connsiteY65" fmla="*/ 10724853 h 10754714"/>
                <a:gd name="connsiteX66" fmla="*/ 4311223 w 5428673"/>
                <a:gd name="connsiteY66" fmla="*/ 10651095 h 10754714"/>
                <a:gd name="connsiteX67" fmla="*/ 4362512 w 5428673"/>
                <a:gd name="connsiteY67" fmla="*/ 10276934 h 10754714"/>
                <a:gd name="connsiteX68" fmla="*/ 4565712 w 5428673"/>
                <a:gd name="connsiteY68" fmla="*/ 9082645 h 10754714"/>
                <a:gd name="connsiteX69" fmla="*/ 4617767 w 5428673"/>
                <a:gd name="connsiteY69" fmla="*/ 8647566 h 10754714"/>
                <a:gd name="connsiteX70" fmla="*/ 4609242 w 5428673"/>
                <a:gd name="connsiteY70" fmla="*/ 7988815 h 10754714"/>
                <a:gd name="connsiteX71" fmla="*/ 4496096 w 5428673"/>
                <a:gd name="connsiteY71" fmla="*/ 7278630 h 10754714"/>
                <a:gd name="connsiteX72" fmla="*/ 4200203 w 5428673"/>
                <a:gd name="connsiteY72" fmla="*/ 6620032 h 10754714"/>
                <a:gd name="connsiteX73" fmla="*/ 4024053 w 5428673"/>
                <a:gd name="connsiteY73" fmla="*/ 6197379 h 10754714"/>
                <a:gd name="connsiteX74" fmla="*/ 4070412 w 5428673"/>
                <a:gd name="connsiteY74" fmla="*/ 5799695 h 10754714"/>
                <a:gd name="connsiteX75" fmla="*/ 4140750 w 5428673"/>
                <a:gd name="connsiteY75" fmla="*/ 5307326 h 10754714"/>
                <a:gd name="connsiteX76" fmla="*/ 4158335 w 5428673"/>
                <a:gd name="connsiteY76" fmla="*/ 5025972 h 10754714"/>
                <a:gd name="connsiteX77" fmla="*/ 4182060 w 5428673"/>
                <a:gd name="connsiteY77" fmla="*/ 5274111 h 10754714"/>
                <a:gd name="connsiteX78" fmla="*/ 4214508 w 5428673"/>
                <a:gd name="connsiteY78" fmla="*/ 5969680 h 10754714"/>
                <a:gd name="connsiteX79" fmla="*/ 4227208 w 5428673"/>
                <a:gd name="connsiteY79" fmla="*/ 6297438 h 10754714"/>
                <a:gd name="connsiteX80" fmla="*/ 4369350 w 5428673"/>
                <a:gd name="connsiteY80" fmla="*/ 6889941 h 10754714"/>
                <a:gd name="connsiteX81" fmla="*/ 4527612 w 5428673"/>
                <a:gd name="connsiteY81" fmla="*/ 7452649 h 10754714"/>
                <a:gd name="connsiteX82" fmla="*/ 4865347 w 5428673"/>
                <a:gd name="connsiteY82" fmla="*/ 8224698 h 10754714"/>
                <a:gd name="connsiteX83" fmla="*/ 4785691 w 5428673"/>
                <a:gd name="connsiteY83" fmla="*/ 8527032 h 10754714"/>
                <a:gd name="connsiteX84" fmla="*/ 4717933 w 5428673"/>
                <a:gd name="connsiteY84" fmla="*/ 8711945 h 10754714"/>
                <a:gd name="connsiteX85" fmla="*/ 4710432 w 5428673"/>
                <a:gd name="connsiteY85" fmla="*/ 8835424 h 10754714"/>
                <a:gd name="connsiteX86" fmla="*/ 4733465 w 5428673"/>
                <a:gd name="connsiteY86" fmla="*/ 8999839 h 10754714"/>
                <a:gd name="connsiteX87" fmla="*/ 4723386 w 5428673"/>
                <a:gd name="connsiteY87" fmla="*/ 9161008 h 10754714"/>
                <a:gd name="connsiteX88" fmla="*/ 4707906 w 5428673"/>
                <a:gd name="connsiteY88" fmla="*/ 9258595 h 10754714"/>
                <a:gd name="connsiteX89" fmla="*/ 4762806 w 5428673"/>
                <a:gd name="connsiteY89" fmla="*/ 9296877 h 10754714"/>
                <a:gd name="connsiteX90" fmla="*/ 4818711 w 5428673"/>
                <a:gd name="connsiteY90" fmla="*/ 9254814 h 10754714"/>
                <a:gd name="connsiteX91" fmla="*/ 4869487 w 5428673"/>
                <a:gd name="connsiteY91" fmla="*/ 9156124 h 10754714"/>
                <a:gd name="connsiteX92" fmla="*/ 4880024 w 5428673"/>
                <a:gd name="connsiteY92" fmla="*/ 9009063 h 10754714"/>
                <a:gd name="connsiteX93" fmla="*/ 4920186 w 5428673"/>
                <a:gd name="connsiteY93" fmla="*/ 8881777 h 10754714"/>
                <a:gd name="connsiteX94" fmla="*/ 5016468 w 5428673"/>
                <a:gd name="connsiteY94" fmla="*/ 8803648 h 10754714"/>
                <a:gd name="connsiteX95" fmla="*/ 5169568 w 5428673"/>
                <a:gd name="connsiteY95" fmla="*/ 8944534 h 10754714"/>
                <a:gd name="connsiteX96" fmla="*/ 5176805 w 5428673"/>
                <a:gd name="connsiteY96" fmla="*/ 9142266 h 10754714"/>
                <a:gd name="connsiteX97" fmla="*/ 5096783 w 5428673"/>
                <a:gd name="connsiteY97" fmla="*/ 9309649 h 10754714"/>
                <a:gd name="connsiteX98" fmla="*/ 5008549 w 5428673"/>
                <a:gd name="connsiteY98" fmla="*/ 9458822 h 10754714"/>
                <a:gd name="connsiteX99" fmla="*/ 4936794 w 5428673"/>
                <a:gd name="connsiteY99" fmla="*/ 9577347 h 10754714"/>
                <a:gd name="connsiteX100" fmla="*/ 5051085 w 5428673"/>
                <a:gd name="connsiteY100" fmla="*/ 9586989 h 10754714"/>
                <a:gd name="connsiteX101" fmla="*/ 5146878 w 5428673"/>
                <a:gd name="connsiteY101" fmla="*/ 9510952 h 10754714"/>
                <a:gd name="connsiteX102" fmla="*/ 5274527 w 5428673"/>
                <a:gd name="connsiteY102" fmla="*/ 9384704 h 10754714"/>
                <a:gd name="connsiteX103" fmla="*/ 5407317 w 5428673"/>
                <a:gd name="connsiteY103" fmla="*/ 9172350 h 10754714"/>
                <a:gd name="connsiteX104" fmla="*/ 5427827 w 5428673"/>
                <a:gd name="connsiteY104" fmla="*/ 8971549 h 10754714"/>
                <a:gd name="connsiteX105" fmla="*/ 5401244 w 5428673"/>
                <a:gd name="connsiteY105" fmla="*/ 8787763 h 10754714"/>
                <a:gd name="connsiteX106" fmla="*/ 5271957 w 5428673"/>
                <a:gd name="connsiteY106" fmla="*/ 8405010 h 10754714"/>
                <a:gd name="connsiteX107" fmla="*/ 5168194 w 5428673"/>
                <a:gd name="connsiteY107" fmla="*/ 7442321 h 10754714"/>
                <a:gd name="connsiteX108" fmla="*/ 5152842 w 5428673"/>
                <a:gd name="connsiteY108" fmla="*/ 6839978 h 10754714"/>
                <a:gd name="connsiteX109" fmla="*/ 5080900 w 5428673"/>
                <a:gd name="connsiteY109" fmla="*/ 6291786 h 10754714"/>
                <a:gd name="connsiteX110" fmla="*/ 4957179 w 5428673"/>
                <a:gd name="connsiteY110" fmla="*/ 5707864 h 10754714"/>
                <a:gd name="connsiteX111" fmla="*/ 4916706 w 5428673"/>
                <a:gd name="connsiteY111" fmla="*/ 4447075 h 10754714"/>
                <a:gd name="connsiteX112" fmla="*/ 4934090 w 5428673"/>
                <a:gd name="connsiteY112" fmla="*/ 3700756 h 10754714"/>
                <a:gd name="connsiteX113" fmla="*/ 4696835 w 5428673"/>
                <a:gd name="connsiteY113" fmla="*/ 3250383 h 10754714"/>
                <a:gd name="connsiteX114" fmla="*/ 4447076 w 5428673"/>
                <a:gd name="connsiteY114" fmla="*/ 3044455 h 10754714"/>
                <a:gd name="connsiteX115" fmla="*/ 4126080 w 5428673"/>
                <a:gd name="connsiteY115" fmla="*/ 2912933 h 10754714"/>
                <a:gd name="connsiteX116" fmla="*/ 3850185 w 5428673"/>
                <a:gd name="connsiteY116" fmla="*/ 2746113 h 10754714"/>
                <a:gd name="connsiteX117" fmla="*/ 3472535 w 5428673"/>
                <a:gd name="connsiteY117" fmla="*/ 2528957 h 10754714"/>
                <a:gd name="connsiteX118" fmla="*/ 3380322 w 5428673"/>
                <a:gd name="connsiteY118" fmla="*/ 2231809 h 10754714"/>
                <a:gd name="connsiteX119" fmla="*/ 3388182 w 5428673"/>
                <a:gd name="connsiteY119" fmla="*/ 1958709 h 10754714"/>
                <a:gd name="connsiteX120" fmla="*/ 3535387 w 5428673"/>
                <a:gd name="connsiteY120" fmla="*/ 1962420 h 10754714"/>
                <a:gd name="connsiteX121" fmla="*/ 3756168 w 5428673"/>
                <a:gd name="connsiteY121" fmla="*/ 2007437 h 10754714"/>
                <a:gd name="connsiteX122" fmla="*/ 3828390 w 5428673"/>
                <a:gd name="connsiteY122" fmla="*/ 1815438 h 10754714"/>
                <a:gd name="connsiteX123" fmla="*/ 3880116 w 5428673"/>
                <a:gd name="connsiteY123" fmla="*/ 1750548 h 10754714"/>
                <a:gd name="connsiteX124" fmla="*/ 3933540 w 5428673"/>
                <a:gd name="connsiteY124" fmla="*/ 1690329 h 10754714"/>
                <a:gd name="connsiteX125" fmla="*/ 3886760 w 5428673"/>
                <a:gd name="connsiteY125" fmla="*/ 1631133 h 10754714"/>
                <a:gd name="connsiteX126" fmla="*/ 3813694 w 5428673"/>
                <a:gd name="connsiteY126" fmla="*/ 1619405 h 10754714"/>
                <a:gd name="connsiteX127" fmla="*/ 3925688 w 5428673"/>
                <a:gd name="connsiteY127" fmla="*/ 1610647 h 10754714"/>
                <a:gd name="connsiteX128" fmla="*/ 3966105 w 5428673"/>
                <a:gd name="connsiteY128" fmla="*/ 1565149 h 10754714"/>
                <a:gd name="connsiteX129" fmla="*/ 3951330 w 5428673"/>
                <a:gd name="connsiteY129" fmla="*/ 1494543 h 10754714"/>
                <a:gd name="connsiteX130" fmla="*/ 3947901 w 5428673"/>
                <a:gd name="connsiteY130" fmla="*/ 1378545 h 10754714"/>
                <a:gd name="connsiteX131" fmla="*/ 4050917 w 5428673"/>
                <a:gd name="connsiteY131" fmla="*/ 1363631 h 10754714"/>
                <a:gd name="connsiteX132" fmla="*/ 4123660 w 5428673"/>
                <a:gd name="connsiteY132" fmla="*/ 1325671 h 10754714"/>
                <a:gd name="connsiteX133" fmla="*/ 4159890 w 5428673"/>
                <a:gd name="connsiteY133" fmla="*/ 1250378 h 10754714"/>
                <a:gd name="connsiteX134" fmla="*/ 4089102 w 5428673"/>
                <a:gd name="connsiteY134" fmla="*/ 1169402 h 10754714"/>
                <a:gd name="connsiteX135" fmla="*/ 4019050 w 5428673"/>
                <a:gd name="connsiteY135" fmla="*/ 1072201 h 10754714"/>
                <a:gd name="connsiteX136" fmla="*/ 3945740 w 5428673"/>
                <a:gd name="connsiteY136" fmla="*/ 916919 h 10754714"/>
                <a:gd name="connsiteX137" fmla="*/ 3983448 w 5428673"/>
                <a:gd name="connsiteY137" fmla="*/ 753285 h 10754714"/>
                <a:gd name="connsiteX138" fmla="*/ 3987872 w 5428673"/>
                <a:gd name="connsiteY138" fmla="*/ 414462 h 10754714"/>
                <a:gd name="connsiteX139" fmla="*/ 3678236 w 5428673"/>
                <a:gd name="connsiteY139" fmla="*/ 125796 h 10754714"/>
                <a:gd name="connsiteX140" fmla="*/ 3178906 w 5428673"/>
                <a:gd name="connsiteY140" fmla="*/ 9659 h 10754714"/>
                <a:gd name="connsiteX141" fmla="*/ 2575608 w 5428673"/>
                <a:gd name="connsiteY141" fmla="*/ 37014 h 10754714"/>
                <a:gd name="connsiteX142" fmla="*/ 2224027 w 5428673"/>
                <a:gd name="connsiteY142" fmla="*/ 278126 h 10754714"/>
                <a:gd name="connsiteX143" fmla="*/ 2087013 w 5428673"/>
                <a:gd name="connsiteY143" fmla="*/ 602343 h 10754714"/>
                <a:gd name="connsiteX144" fmla="*/ 2076390 w 5428673"/>
                <a:gd name="connsiteY144" fmla="*/ 1121429 h 10754714"/>
                <a:gd name="connsiteX145" fmla="*/ 2300486 w 5428673"/>
                <a:gd name="connsiteY145" fmla="*/ 1530531 h 10754714"/>
                <a:gd name="connsiteX146" fmla="*/ 2508987 w 5428673"/>
                <a:gd name="connsiteY146" fmla="*/ 1763495 h 10754714"/>
                <a:gd name="connsiteX147" fmla="*/ 2530296 w 5428673"/>
                <a:gd name="connsiteY147" fmla="*/ 2078352 h 10754714"/>
                <a:gd name="connsiteX148" fmla="*/ 2452627 w 5428673"/>
                <a:gd name="connsiteY148" fmla="*/ 2423449 h 10754714"/>
                <a:gd name="connsiteX149" fmla="*/ 2009941 w 5428673"/>
                <a:gd name="connsiteY149" fmla="*/ 2723226 h 10754714"/>
                <a:gd name="connsiteX150" fmla="*/ 1587073 w 5428673"/>
                <a:gd name="connsiteY150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1010689 w 5428673"/>
                <a:gd name="connsiteY22" fmla="*/ 10389280 h 10754714"/>
                <a:gd name="connsiteX23" fmla="*/ 957935 w 5428673"/>
                <a:gd name="connsiteY23" fmla="*/ 10266188 h 10754714"/>
                <a:gd name="connsiteX24" fmla="*/ 905181 w 5428673"/>
                <a:gd name="connsiteY24" fmla="*/ 10195849 h 10754714"/>
                <a:gd name="connsiteX25" fmla="*/ 597476 w 5428673"/>
                <a:gd name="connsiteY25" fmla="*/ 9211003 h 10754714"/>
                <a:gd name="connsiteX26" fmla="*/ 799673 w 5428673"/>
                <a:gd name="connsiteY26" fmla="*/ 9756234 h 10754714"/>
                <a:gd name="connsiteX27" fmla="*/ 870012 w 5428673"/>
                <a:gd name="connsiteY27" fmla="*/ 9562803 h 10754714"/>
                <a:gd name="connsiteX28" fmla="*/ 870012 w 5428673"/>
                <a:gd name="connsiteY28" fmla="*/ 9527634 h 10754714"/>
                <a:gd name="connsiteX29" fmla="*/ 975519 w 5428673"/>
                <a:gd name="connsiteY29" fmla="*/ 9685895 h 10754714"/>
                <a:gd name="connsiteX30" fmla="*/ 957935 w 5428673"/>
                <a:gd name="connsiteY30" fmla="*/ 9844157 h 10754714"/>
                <a:gd name="connsiteX31" fmla="*/ 940350 w 5428673"/>
                <a:gd name="connsiteY31" fmla="*/ 10002418 h 10754714"/>
                <a:gd name="connsiteX32" fmla="*/ 940350 w 5428673"/>
                <a:gd name="connsiteY32" fmla="*/ 10072757 h 10754714"/>
                <a:gd name="connsiteX33" fmla="*/ 1010689 w 5428673"/>
                <a:gd name="connsiteY33" fmla="*/ 10090341 h 10754714"/>
                <a:gd name="connsiteX34" fmla="*/ 1063442 w 5428673"/>
                <a:gd name="connsiteY34" fmla="*/ 9844157 h 10754714"/>
                <a:gd name="connsiteX35" fmla="*/ 1063442 w 5428673"/>
                <a:gd name="connsiteY35" fmla="*/ 9580388 h 10754714"/>
                <a:gd name="connsiteX36" fmla="*/ 1010689 w 5428673"/>
                <a:gd name="connsiteY36" fmla="*/ 9228695 h 10754714"/>
                <a:gd name="connsiteX37" fmla="*/ 975519 w 5428673"/>
                <a:gd name="connsiteY37" fmla="*/ 9000095 h 10754714"/>
                <a:gd name="connsiteX38" fmla="*/ 1010689 w 5428673"/>
                <a:gd name="connsiteY38" fmla="*/ 8490141 h 10754714"/>
                <a:gd name="connsiteX39" fmla="*/ 950398 w 5428673"/>
                <a:gd name="connsiteY39" fmla="*/ 8128400 h 10754714"/>
                <a:gd name="connsiteX40" fmla="*/ 1422138 w 5428673"/>
                <a:gd name="connsiteY40" fmla="*/ 6406581 h 10754714"/>
                <a:gd name="connsiteX41" fmla="*/ 1515161 w 5428673"/>
                <a:gd name="connsiteY41" fmla="*/ 5523365 h 10754714"/>
                <a:gd name="connsiteX42" fmla="*/ 1541754 w 5428673"/>
                <a:gd name="connsiteY42" fmla="*/ 5025719 h 10754714"/>
                <a:gd name="connsiteX43" fmla="*/ 1577871 w 5428673"/>
                <a:gd name="connsiteY43" fmla="*/ 5097781 h 10754714"/>
                <a:gd name="connsiteX44" fmla="*/ 1655179 w 5428673"/>
                <a:gd name="connsiteY44" fmla="*/ 5550695 h 10754714"/>
                <a:gd name="connsiteX45" fmla="*/ 1772992 w 5428673"/>
                <a:gd name="connsiteY45" fmla="*/ 6216246 h 10754714"/>
                <a:gd name="connsiteX46" fmla="*/ 1640842 w 5428673"/>
                <a:gd name="connsiteY46" fmla="*/ 6648629 h 10754714"/>
                <a:gd name="connsiteX47" fmla="*/ 1270271 w 5428673"/>
                <a:gd name="connsiteY47" fmla="*/ 7682873 h 10754714"/>
                <a:gd name="connsiteX48" fmla="*/ 1146062 w 5428673"/>
                <a:gd name="connsiteY48" fmla="*/ 8704786 h 10754714"/>
                <a:gd name="connsiteX49" fmla="*/ 1309627 w 5428673"/>
                <a:gd name="connsiteY49" fmla="*/ 9773818 h 10754714"/>
                <a:gd name="connsiteX50" fmla="*/ 1467889 w 5428673"/>
                <a:gd name="connsiteY50" fmla="*/ 10512372 h 10754714"/>
                <a:gd name="connsiteX51" fmla="*/ 1538227 w 5428673"/>
                <a:gd name="connsiteY51" fmla="*/ 10723388 h 10754714"/>
                <a:gd name="connsiteX52" fmla="*/ 1626150 w 5428673"/>
                <a:gd name="connsiteY52" fmla="*/ 10723388 h 10754714"/>
                <a:gd name="connsiteX53" fmla="*/ 2396454 w 5428673"/>
                <a:gd name="connsiteY53" fmla="*/ 10748788 h 10754714"/>
                <a:gd name="connsiteX54" fmla="*/ 2786735 w 5428673"/>
                <a:gd name="connsiteY54" fmla="*/ 10731203 h 10754714"/>
                <a:gd name="connsiteX55" fmla="*/ 2804319 w 5428673"/>
                <a:gd name="connsiteY55" fmla="*/ 9914495 h 10754714"/>
                <a:gd name="connsiteX56" fmla="*/ 2786735 w 5428673"/>
                <a:gd name="connsiteY56" fmla="*/ 9351788 h 10754714"/>
                <a:gd name="connsiteX57" fmla="*/ 2757916 w 5428673"/>
                <a:gd name="connsiteY57" fmla="*/ 8936107 h 10754714"/>
                <a:gd name="connsiteX58" fmla="*/ 2927412 w 5428673"/>
                <a:gd name="connsiteY58" fmla="*/ 8947341 h 10754714"/>
                <a:gd name="connsiteX59" fmla="*/ 2997750 w 5428673"/>
                <a:gd name="connsiteY59" fmla="*/ 8964926 h 10754714"/>
                <a:gd name="connsiteX60" fmla="*/ 2980166 w 5428673"/>
                <a:gd name="connsiteY60" fmla="*/ 9175941 h 10754714"/>
                <a:gd name="connsiteX61" fmla="*/ 2944996 w 5428673"/>
                <a:gd name="connsiteY61" fmla="*/ 9685895 h 10754714"/>
                <a:gd name="connsiteX62" fmla="*/ 2962581 w 5428673"/>
                <a:gd name="connsiteY62" fmla="*/ 10740972 h 10754714"/>
                <a:gd name="connsiteX63" fmla="*/ 3205346 w 5428673"/>
                <a:gd name="connsiteY63" fmla="*/ 10742438 h 10754714"/>
                <a:gd name="connsiteX64" fmla="*/ 3947319 w 5428673"/>
                <a:gd name="connsiteY64" fmla="*/ 10740972 h 10754714"/>
                <a:gd name="connsiteX65" fmla="*/ 4268239 w 5428673"/>
                <a:gd name="connsiteY65" fmla="*/ 10724853 h 10754714"/>
                <a:gd name="connsiteX66" fmla="*/ 4311223 w 5428673"/>
                <a:gd name="connsiteY66" fmla="*/ 10651095 h 10754714"/>
                <a:gd name="connsiteX67" fmla="*/ 4362512 w 5428673"/>
                <a:gd name="connsiteY67" fmla="*/ 10276934 h 10754714"/>
                <a:gd name="connsiteX68" fmla="*/ 4565712 w 5428673"/>
                <a:gd name="connsiteY68" fmla="*/ 9082645 h 10754714"/>
                <a:gd name="connsiteX69" fmla="*/ 4617767 w 5428673"/>
                <a:gd name="connsiteY69" fmla="*/ 8647566 h 10754714"/>
                <a:gd name="connsiteX70" fmla="*/ 4609242 w 5428673"/>
                <a:gd name="connsiteY70" fmla="*/ 7988815 h 10754714"/>
                <a:gd name="connsiteX71" fmla="*/ 4496096 w 5428673"/>
                <a:gd name="connsiteY71" fmla="*/ 7278630 h 10754714"/>
                <a:gd name="connsiteX72" fmla="*/ 4200203 w 5428673"/>
                <a:gd name="connsiteY72" fmla="*/ 6620032 h 10754714"/>
                <a:gd name="connsiteX73" fmla="*/ 4024053 w 5428673"/>
                <a:gd name="connsiteY73" fmla="*/ 6197379 h 10754714"/>
                <a:gd name="connsiteX74" fmla="*/ 4070412 w 5428673"/>
                <a:gd name="connsiteY74" fmla="*/ 5799695 h 10754714"/>
                <a:gd name="connsiteX75" fmla="*/ 4140750 w 5428673"/>
                <a:gd name="connsiteY75" fmla="*/ 5307326 h 10754714"/>
                <a:gd name="connsiteX76" fmla="*/ 4158335 w 5428673"/>
                <a:gd name="connsiteY76" fmla="*/ 5025972 h 10754714"/>
                <a:gd name="connsiteX77" fmla="*/ 4182060 w 5428673"/>
                <a:gd name="connsiteY77" fmla="*/ 5274111 h 10754714"/>
                <a:gd name="connsiteX78" fmla="*/ 4214508 w 5428673"/>
                <a:gd name="connsiteY78" fmla="*/ 5969680 h 10754714"/>
                <a:gd name="connsiteX79" fmla="*/ 4227208 w 5428673"/>
                <a:gd name="connsiteY79" fmla="*/ 6297438 h 10754714"/>
                <a:gd name="connsiteX80" fmla="*/ 4369350 w 5428673"/>
                <a:gd name="connsiteY80" fmla="*/ 6889941 h 10754714"/>
                <a:gd name="connsiteX81" fmla="*/ 4527612 w 5428673"/>
                <a:gd name="connsiteY81" fmla="*/ 7452649 h 10754714"/>
                <a:gd name="connsiteX82" fmla="*/ 4865347 w 5428673"/>
                <a:gd name="connsiteY82" fmla="*/ 8224698 h 10754714"/>
                <a:gd name="connsiteX83" fmla="*/ 4785691 w 5428673"/>
                <a:gd name="connsiteY83" fmla="*/ 8527032 h 10754714"/>
                <a:gd name="connsiteX84" fmla="*/ 4717933 w 5428673"/>
                <a:gd name="connsiteY84" fmla="*/ 8711945 h 10754714"/>
                <a:gd name="connsiteX85" fmla="*/ 4710432 w 5428673"/>
                <a:gd name="connsiteY85" fmla="*/ 8835424 h 10754714"/>
                <a:gd name="connsiteX86" fmla="*/ 4733465 w 5428673"/>
                <a:gd name="connsiteY86" fmla="*/ 8999839 h 10754714"/>
                <a:gd name="connsiteX87" fmla="*/ 4723386 w 5428673"/>
                <a:gd name="connsiteY87" fmla="*/ 9161008 h 10754714"/>
                <a:gd name="connsiteX88" fmla="*/ 4707906 w 5428673"/>
                <a:gd name="connsiteY88" fmla="*/ 9258595 h 10754714"/>
                <a:gd name="connsiteX89" fmla="*/ 4762806 w 5428673"/>
                <a:gd name="connsiteY89" fmla="*/ 9296877 h 10754714"/>
                <a:gd name="connsiteX90" fmla="*/ 4818711 w 5428673"/>
                <a:gd name="connsiteY90" fmla="*/ 9254814 h 10754714"/>
                <a:gd name="connsiteX91" fmla="*/ 4869487 w 5428673"/>
                <a:gd name="connsiteY91" fmla="*/ 9156124 h 10754714"/>
                <a:gd name="connsiteX92" fmla="*/ 4880024 w 5428673"/>
                <a:gd name="connsiteY92" fmla="*/ 9009063 h 10754714"/>
                <a:gd name="connsiteX93" fmla="*/ 4920186 w 5428673"/>
                <a:gd name="connsiteY93" fmla="*/ 8881777 h 10754714"/>
                <a:gd name="connsiteX94" fmla="*/ 5016468 w 5428673"/>
                <a:gd name="connsiteY94" fmla="*/ 8803648 h 10754714"/>
                <a:gd name="connsiteX95" fmla="*/ 5169568 w 5428673"/>
                <a:gd name="connsiteY95" fmla="*/ 8944534 h 10754714"/>
                <a:gd name="connsiteX96" fmla="*/ 5176805 w 5428673"/>
                <a:gd name="connsiteY96" fmla="*/ 9142266 h 10754714"/>
                <a:gd name="connsiteX97" fmla="*/ 5096783 w 5428673"/>
                <a:gd name="connsiteY97" fmla="*/ 9309649 h 10754714"/>
                <a:gd name="connsiteX98" fmla="*/ 5008549 w 5428673"/>
                <a:gd name="connsiteY98" fmla="*/ 9458822 h 10754714"/>
                <a:gd name="connsiteX99" fmla="*/ 4936794 w 5428673"/>
                <a:gd name="connsiteY99" fmla="*/ 9577347 h 10754714"/>
                <a:gd name="connsiteX100" fmla="*/ 5051085 w 5428673"/>
                <a:gd name="connsiteY100" fmla="*/ 9586989 h 10754714"/>
                <a:gd name="connsiteX101" fmla="*/ 5146878 w 5428673"/>
                <a:gd name="connsiteY101" fmla="*/ 9510952 h 10754714"/>
                <a:gd name="connsiteX102" fmla="*/ 5274527 w 5428673"/>
                <a:gd name="connsiteY102" fmla="*/ 9384704 h 10754714"/>
                <a:gd name="connsiteX103" fmla="*/ 5407317 w 5428673"/>
                <a:gd name="connsiteY103" fmla="*/ 9172350 h 10754714"/>
                <a:gd name="connsiteX104" fmla="*/ 5427827 w 5428673"/>
                <a:gd name="connsiteY104" fmla="*/ 8971549 h 10754714"/>
                <a:gd name="connsiteX105" fmla="*/ 5401244 w 5428673"/>
                <a:gd name="connsiteY105" fmla="*/ 8787763 h 10754714"/>
                <a:gd name="connsiteX106" fmla="*/ 5271957 w 5428673"/>
                <a:gd name="connsiteY106" fmla="*/ 8405010 h 10754714"/>
                <a:gd name="connsiteX107" fmla="*/ 5168194 w 5428673"/>
                <a:gd name="connsiteY107" fmla="*/ 7442321 h 10754714"/>
                <a:gd name="connsiteX108" fmla="*/ 5152842 w 5428673"/>
                <a:gd name="connsiteY108" fmla="*/ 6839978 h 10754714"/>
                <a:gd name="connsiteX109" fmla="*/ 5080900 w 5428673"/>
                <a:gd name="connsiteY109" fmla="*/ 6291786 h 10754714"/>
                <a:gd name="connsiteX110" fmla="*/ 4957179 w 5428673"/>
                <a:gd name="connsiteY110" fmla="*/ 5707864 h 10754714"/>
                <a:gd name="connsiteX111" fmla="*/ 4916706 w 5428673"/>
                <a:gd name="connsiteY111" fmla="*/ 4447075 h 10754714"/>
                <a:gd name="connsiteX112" fmla="*/ 4934090 w 5428673"/>
                <a:gd name="connsiteY112" fmla="*/ 3700756 h 10754714"/>
                <a:gd name="connsiteX113" fmla="*/ 4696835 w 5428673"/>
                <a:gd name="connsiteY113" fmla="*/ 3250383 h 10754714"/>
                <a:gd name="connsiteX114" fmla="*/ 4447076 w 5428673"/>
                <a:gd name="connsiteY114" fmla="*/ 3044455 h 10754714"/>
                <a:gd name="connsiteX115" fmla="*/ 4126080 w 5428673"/>
                <a:gd name="connsiteY115" fmla="*/ 2912933 h 10754714"/>
                <a:gd name="connsiteX116" fmla="*/ 3850185 w 5428673"/>
                <a:gd name="connsiteY116" fmla="*/ 2746113 h 10754714"/>
                <a:gd name="connsiteX117" fmla="*/ 3472535 w 5428673"/>
                <a:gd name="connsiteY117" fmla="*/ 2528957 h 10754714"/>
                <a:gd name="connsiteX118" fmla="*/ 3380322 w 5428673"/>
                <a:gd name="connsiteY118" fmla="*/ 2231809 h 10754714"/>
                <a:gd name="connsiteX119" fmla="*/ 3388182 w 5428673"/>
                <a:gd name="connsiteY119" fmla="*/ 1958709 h 10754714"/>
                <a:gd name="connsiteX120" fmla="*/ 3535387 w 5428673"/>
                <a:gd name="connsiteY120" fmla="*/ 1962420 h 10754714"/>
                <a:gd name="connsiteX121" fmla="*/ 3756168 w 5428673"/>
                <a:gd name="connsiteY121" fmla="*/ 2007437 h 10754714"/>
                <a:gd name="connsiteX122" fmla="*/ 3828390 w 5428673"/>
                <a:gd name="connsiteY122" fmla="*/ 1815438 h 10754714"/>
                <a:gd name="connsiteX123" fmla="*/ 3880116 w 5428673"/>
                <a:gd name="connsiteY123" fmla="*/ 1750548 h 10754714"/>
                <a:gd name="connsiteX124" fmla="*/ 3933540 w 5428673"/>
                <a:gd name="connsiteY124" fmla="*/ 1690329 h 10754714"/>
                <a:gd name="connsiteX125" fmla="*/ 3886760 w 5428673"/>
                <a:gd name="connsiteY125" fmla="*/ 1631133 h 10754714"/>
                <a:gd name="connsiteX126" fmla="*/ 3813694 w 5428673"/>
                <a:gd name="connsiteY126" fmla="*/ 1619405 h 10754714"/>
                <a:gd name="connsiteX127" fmla="*/ 3925688 w 5428673"/>
                <a:gd name="connsiteY127" fmla="*/ 1610647 h 10754714"/>
                <a:gd name="connsiteX128" fmla="*/ 3966105 w 5428673"/>
                <a:gd name="connsiteY128" fmla="*/ 1565149 h 10754714"/>
                <a:gd name="connsiteX129" fmla="*/ 3951330 w 5428673"/>
                <a:gd name="connsiteY129" fmla="*/ 1494543 h 10754714"/>
                <a:gd name="connsiteX130" fmla="*/ 3947901 w 5428673"/>
                <a:gd name="connsiteY130" fmla="*/ 1378545 h 10754714"/>
                <a:gd name="connsiteX131" fmla="*/ 4050917 w 5428673"/>
                <a:gd name="connsiteY131" fmla="*/ 1363631 h 10754714"/>
                <a:gd name="connsiteX132" fmla="*/ 4123660 w 5428673"/>
                <a:gd name="connsiteY132" fmla="*/ 1325671 h 10754714"/>
                <a:gd name="connsiteX133" fmla="*/ 4159890 w 5428673"/>
                <a:gd name="connsiteY133" fmla="*/ 1250378 h 10754714"/>
                <a:gd name="connsiteX134" fmla="*/ 4089102 w 5428673"/>
                <a:gd name="connsiteY134" fmla="*/ 1169402 h 10754714"/>
                <a:gd name="connsiteX135" fmla="*/ 4019050 w 5428673"/>
                <a:gd name="connsiteY135" fmla="*/ 1072201 h 10754714"/>
                <a:gd name="connsiteX136" fmla="*/ 3945740 w 5428673"/>
                <a:gd name="connsiteY136" fmla="*/ 916919 h 10754714"/>
                <a:gd name="connsiteX137" fmla="*/ 3983448 w 5428673"/>
                <a:gd name="connsiteY137" fmla="*/ 753285 h 10754714"/>
                <a:gd name="connsiteX138" fmla="*/ 3987872 w 5428673"/>
                <a:gd name="connsiteY138" fmla="*/ 414462 h 10754714"/>
                <a:gd name="connsiteX139" fmla="*/ 3678236 w 5428673"/>
                <a:gd name="connsiteY139" fmla="*/ 125796 h 10754714"/>
                <a:gd name="connsiteX140" fmla="*/ 3178906 w 5428673"/>
                <a:gd name="connsiteY140" fmla="*/ 9659 h 10754714"/>
                <a:gd name="connsiteX141" fmla="*/ 2575608 w 5428673"/>
                <a:gd name="connsiteY141" fmla="*/ 37014 h 10754714"/>
                <a:gd name="connsiteX142" fmla="*/ 2224027 w 5428673"/>
                <a:gd name="connsiteY142" fmla="*/ 278126 h 10754714"/>
                <a:gd name="connsiteX143" fmla="*/ 2087013 w 5428673"/>
                <a:gd name="connsiteY143" fmla="*/ 602343 h 10754714"/>
                <a:gd name="connsiteX144" fmla="*/ 2076390 w 5428673"/>
                <a:gd name="connsiteY144" fmla="*/ 1121429 h 10754714"/>
                <a:gd name="connsiteX145" fmla="*/ 2300486 w 5428673"/>
                <a:gd name="connsiteY145" fmla="*/ 1530531 h 10754714"/>
                <a:gd name="connsiteX146" fmla="*/ 2508987 w 5428673"/>
                <a:gd name="connsiteY146" fmla="*/ 1763495 h 10754714"/>
                <a:gd name="connsiteX147" fmla="*/ 2530296 w 5428673"/>
                <a:gd name="connsiteY147" fmla="*/ 2078352 h 10754714"/>
                <a:gd name="connsiteX148" fmla="*/ 2452627 w 5428673"/>
                <a:gd name="connsiteY148" fmla="*/ 2423449 h 10754714"/>
                <a:gd name="connsiteX149" fmla="*/ 2009941 w 5428673"/>
                <a:gd name="connsiteY149" fmla="*/ 2723226 h 10754714"/>
                <a:gd name="connsiteX150" fmla="*/ 1587073 w 5428673"/>
                <a:gd name="connsiteY150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1010689 w 5428673"/>
                <a:gd name="connsiteY22" fmla="*/ 10389280 h 10754714"/>
                <a:gd name="connsiteX23" fmla="*/ 957935 w 5428673"/>
                <a:gd name="connsiteY23" fmla="*/ 10266188 h 10754714"/>
                <a:gd name="connsiteX24" fmla="*/ 905181 w 5428673"/>
                <a:gd name="connsiteY24" fmla="*/ 10195849 h 10754714"/>
                <a:gd name="connsiteX25" fmla="*/ 597476 w 5428673"/>
                <a:gd name="connsiteY25" fmla="*/ 9211003 h 10754714"/>
                <a:gd name="connsiteX26" fmla="*/ 799673 w 5428673"/>
                <a:gd name="connsiteY26" fmla="*/ 9756234 h 10754714"/>
                <a:gd name="connsiteX27" fmla="*/ 870012 w 5428673"/>
                <a:gd name="connsiteY27" fmla="*/ 9562803 h 10754714"/>
                <a:gd name="connsiteX28" fmla="*/ 870012 w 5428673"/>
                <a:gd name="connsiteY28" fmla="*/ 9527634 h 10754714"/>
                <a:gd name="connsiteX29" fmla="*/ 975519 w 5428673"/>
                <a:gd name="connsiteY29" fmla="*/ 9685895 h 10754714"/>
                <a:gd name="connsiteX30" fmla="*/ 957935 w 5428673"/>
                <a:gd name="connsiteY30" fmla="*/ 9844157 h 10754714"/>
                <a:gd name="connsiteX31" fmla="*/ 940350 w 5428673"/>
                <a:gd name="connsiteY31" fmla="*/ 10002418 h 10754714"/>
                <a:gd name="connsiteX32" fmla="*/ 940350 w 5428673"/>
                <a:gd name="connsiteY32" fmla="*/ 10072757 h 10754714"/>
                <a:gd name="connsiteX33" fmla="*/ 1010689 w 5428673"/>
                <a:gd name="connsiteY33" fmla="*/ 10090341 h 10754714"/>
                <a:gd name="connsiteX34" fmla="*/ 1063442 w 5428673"/>
                <a:gd name="connsiteY34" fmla="*/ 9844157 h 10754714"/>
                <a:gd name="connsiteX35" fmla="*/ 1063442 w 5428673"/>
                <a:gd name="connsiteY35" fmla="*/ 9580388 h 10754714"/>
                <a:gd name="connsiteX36" fmla="*/ 1010689 w 5428673"/>
                <a:gd name="connsiteY36" fmla="*/ 9228695 h 10754714"/>
                <a:gd name="connsiteX37" fmla="*/ 975519 w 5428673"/>
                <a:gd name="connsiteY37" fmla="*/ 9000095 h 10754714"/>
                <a:gd name="connsiteX38" fmla="*/ 1010689 w 5428673"/>
                <a:gd name="connsiteY38" fmla="*/ 8490141 h 10754714"/>
                <a:gd name="connsiteX39" fmla="*/ 950398 w 5428673"/>
                <a:gd name="connsiteY39" fmla="*/ 8128400 h 10754714"/>
                <a:gd name="connsiteX40" fmla="*/ 1422138 w 5428673"/>
                <a:gd name="connsiteY40" fmla="*/ 6406581 h 10754714"/>
                <a:gd name="connsiteX41" fmla="*/ 1515161 w 5428673"/>
                <a:gd name="connsiteY41" fmla="*/ 5523365 h 10754714"/>
                <a:gd name="connsiteX42" fmla="*/ 1541754 w 5428673"/>
                <a:gd name="connsiteY42" fmla="*/ 5025719 h 10754714"/>
                <a:gd name="connsiteX43" fmla="*/ 1577871 w 5428673"/>
                <a:gd name="connsiteY43" fmla="*/ 5097781 h 10754714"/>
                <a:gd name="connsiteX44" fmla="*/ 1655179 w 5428673"/>
                <a:gd name="connsiteY44" fmla="*/ 5550695 h 10754714"/>
                <a:gd name="connsiteX45" fmla="*/ 1772992 w 5428673"/>
                <a:gd name="connsiteY45" fmla="*/ 6216246 h 10754714"/>
                <a:gd name="connsiteX46" fmla="*/ 1640842 w 5428673"/>
                <a:gd name="connsiteY46" fmla="*/ 6648629 h 10754714"/>
                <a:gd name="connsiteX47" fmla="*/ 1270271 w 5428673"/>
                <a:gd name="connsiteY47" fmla="*/ 7682873 h 10754714"/>
                <a:gd name="connsiteX48" fmla="*/ 1146062 w 5428673"/>
                <a:gd name="connsiteY48" fmla="*/ 8704786 h 10754714"/>
                <a:gd name="connsiteX49" fmla="*/ 1309627 w 5428673"/>
                <a:gd name="connsiteY49" fmla="*/ 9773818 h 10754714"/>
                <a:gd name="connsiteX50" fmla="*/ 1467889 w 5428673"/>
                <a:gd name="connsiteY50" fmla="*/ 10512372 h 10754714"/>
                <a:gd name="connsiteX51" fmla="*/ 1538227 w 5428673"/>
                <a:gd name="connsiteY51" fmla="*/ 10723388 h 10754714"/>
                <a:gd name="connsiteX52" fmla="*/ 1626150 w 5428673"/>
                <a:gd name="connsiteY52" fmla="*/ 10723388 h 10754714"/>
                <a:gd name="connsiteX53" fmla="*/ 2396454 w 5428673"/>
                <a:gd name="connsiteY53" fmla="*/ 10748788 h 10754714"/>
                <a:gd name="connsiteX54" fmla="*/ 2786735 w 5428673"/>
                <a:gd name="connsiteY54" fmla="*/ 10731203 h 10754714"/>
                <a:gd name="connsiteX55" fmla="*/ 2804319 w 5428673"/>
                <a:gd name="connsiteY55" fmla="*/ 9914495 h 10754714"/>
                <a:gd name="connsiteX56" fmla="*/ 2786735 w 5428673"/>
                <a:gd name="connsiteY56" fmla="*/ 9351788 h 10754714"/>
                <a:gd name="connsiteX57" fmla="*/ 2757916 w 5428673"/>
                <a:gd name="connsiteY57" fmla="*/ 8936107 h 10754714"/>
                <a:gd name="connsiteX58" fmla="*/ 2927412 w 5428673"/>
                <a:gd name="connsiteY58" fmla="*/ 8947341 h 10754714"/>
                <a:gd name="connsiteX59" fmla="*/ 2997750 w 5428673"/>
                <a:gd name="connsiteY59" fmla="*/ 8964926 h 10754714"/>
                <a:gd name="connsiteX60" fmla="*/ 2980166 w 5428673"/>
                <a:gd name="connsiteY60" fmla="*/ 9175941 h 10754714"/>
                <a:gd name="connsiteX61" fmla="*/ 2944996 w 5428673"/>
                <a:gd name="connsiteY61" fmla="*/ 9685895 h 10754714"/>
                <a:gd name="connsiteX62" fmla="*/ 2962581 w 5428673"/>
                <a:gd name="connsiteY62" fmla="*/ 10740972 h 10754714"/>
                <a:gd name="connsiteX63" fmla="*/ 3205346 w 5428673"/>
                <a:gd name="connsiteY63" fmla="*/ 10742438 h 10754714"/>
                <a:gd name="connsiteX64" fmla="*/ 3947319 w 5428673"/>
                <a:gd name="connsiteY64" fmla="*/ 10740972 h 10754714"/>
                <a:gd name="connsiteX65" fmla="*/ 4268239 w 5428673"/>
                <a:gd name="connsiteY65" fmla="*/ 10724853 h 10754714"/>
                <a:gd name="connsiteX66" fmla="*/ 4311223 w 5428673"/>
                <a:gd name="connsiteY66" fmla="*/ 10651095 h 10754714"/>
                <a:gd name="connsiteX67" fmla="*/ 4362512 w 5428673"/>
                <a:gd name="connsiteY67" fmla="*/ 10276934 h 10754714"/>
                <a:gd name="connsiteX68" fmla="*/ 4565712 w 5428673"/>
                <a:gd name="connsiteY68" fmla="*/ 9082645 h 10754714"/>
                <a:gd name="connsiteX69" fmla="*/ 4617767 w 5428673"/>
                <a:gd name="connsiteY69" fmla="*/ 8647566 h 10754714"/>
                <a:gd name="connsiteX70" fmla="*/ 4609242 w 5428673"/>
                <a:gd name="connsiteY70" fmla="*/ 7988815 h 10754714"/>
                <a:gd name="connsiteX71" fmla="*/ 4496096 w 5428673"/>
                <a:gd name="connsiteY71" fmla="*/ 7278630 h 10754714"/>
                <a:gd name="connsiteX72" fmla="*/ 4200203 w 5428673"/>
                <a:gd name="connsiteY72" fmla="*/ 6620032 h 10754714"/>
                <a:gd name="connsiteX73" fmla="*/ 4024053 w 5428673"/>
                <a:gd name="connsiteY73" fmla="*/ 6197379 h 10754714"/>
                <a:gd name="connsiteX74" fmla="*/ 4070412 w 5428673"/>
                <a:gd name="connsiteY74" fmla="*/ 5799695 h 10754714"/>
                <a:gd name="connsiteX75" fmla="*/ 4140750 w 5428673"/>
                <a:gd name="connsiteY75" fmla="*/ 5307326 h 10754714"/>
                <a:gd name="connsiteX76" fmla="*/ 4158335 w 5428673"/>
                <a:gd name="connsiteY76" fmla="*/ 5025972 h 10754714"/>
                <a:gd name="connsiteX77" fmla="*/ 4182060 w 5428673"/>
                <a:gd name="connsiteY77" fmla="*/ 5274111 h 10754714"/>
                <a:gd name="connsiteX78" fmla="*/ 4214508 w 5428673"/>
                <a:gd name="connsiteY78" fmla="*/ 5969680 h 10754714"/>
                <a:gd name="connsiteX79" fmla="*/ 4227208 w 5428673"/>
                <a:gd name="connsiteY79" fmla="*/ 6297438 h 10754714"/>
                <a:gd name="connsiteX80" fmla="*/ 4369350 w 5428673"/>
                <a:gd name="connsiteY80" fmla="*/ 6889941 h 10754714"/>
                <a:gd name="connsiteX81" fmla="*/ 4527612 w 5428673"/>
                <a:gd name="connsiteY81" fmla="*/ 7452649 h 10754714"/>
                <a:gd name="connsiteX82" fmla="*/ 4865347 w 5428673"/>
                <a:gd name="connsiteY82" fmla="*/ 8224698 h 10754714"/>
                <a:gd name="connsiteX83" fmla="*/ 4785691 w 5428673"/>
                <a:gd name="connsiteY83" fmla="*/ 8527032 h 10754714"/>
                <a:gd name="connsiteX84" fmla="*/ 4717933 w 5428673"/>
                <a:gd name="connsiteY84" fmla="*/ 8711945 h 10754714"/>
                <a:gd name="connsiteX85" fmla="*/ 4710432 w 5428673"/>
                <a:gd name="connsiteY85" fmla="*/ 8835424 h 10754714"/>
                <a:gd name="connsiteX86" fmla="*/ 4733465 w 5428673"/>
                <a:gd name="connsiteY86" fmla="*/ 8999839 h 10754714"/>
                <a:gd name="connsiteX87" fmla="*/ 4723386 w 5428673"/>
                <a:gd name="connsiteY87" fmla="*/ 9161008 h 10754714"/>
                <a:gd name="connsiteX88" fmla="*/ 4707906 w 5428673"/>
                <a:gd name="connsiteY88" fmla="*/ 9258595 h 10754714"/>
                <a:gd name="connsiteX89" fmla="*/ 4762806 w 5428673"/>
                <a:gd name="connsiteY89" fmla="*/ 9296877 h 10754714"/>
                <a:gd name="connsiteX90" fmla="*/ 4818711 w 5428673"/>
                <a:gd name="connsiteY90" fmla="*/ 9254814 h 10754714"/>
                <a:gd name="connsiteX91" fmla="*/ 4869487 w 5428673"/>
                <a:gd name="connsiteY91" fmla="*/ 9156124 h 10754714"/>
                <a:gd name="connsiteX92" fmla="*/ 4880024 w 5428673"/>
                <a:gd name="connsiteY92" fmla="*/ 9009063 h 10754714"/>
                <a:gd name="connsiteX93" fmla="*/ 4920186 w 5428673"/>
                <a:gd name="connsiteY93" fmla="*/ 8881777 h 10754714"/>
                <a:gd name="connsiteX94" fmla="*/ 5016468 w 5428673"/>
                <a:gd name="connsiteY94" fmla="*/ 8803648 h 10754714"/>
                <a:gd name="connsiteX95" fmla="*/ 5169568 w 5428673"/>
                <a:gd name="connsiteY95" fmla="*/ 8944534 h 10754714"/>
                <a:gd name="connsiteX96" fmla="*/ 5176805 w 5428673"/>
                <a:gd name="connsiteY96" fmla="*/ 9142266 h 10754714"/>
                <a:gd name="connsiteX97" fmla="*/ 5096783 w 5428673"/>
                <a:gd name="connsiteY97" fmla="*/ 9309649 h 10754714"/>
                <a:gd name="connsiteX98" fmla="*/ 5008549 w 5428673"/>
                <a:gd name="connsiteY98" fmla="*/ 9458822 h 10754714"/>
                <a:gd name="connsiteX99" fmla="*/ 4936794 w 5428673"/>
                <a:gd name="connsiteY99" fmla="*/ 9577347 h 10754714"/>
                <a:gd name="connsiteX100" fmla="*/ 5051085 w 5428673"/>
                <a:gd name="connsiteY100" fmla="*/ 9586989 h 10754714"/>
                <a:gd name="connsiteX101" fmla="*/ 5146878 w 5428673"/>
                <a:gd name="connsiteY101" fmla="*/ 9510952 h 10754714"/>
                <a:gd name="connsiteX102" fmla="*/ 5274527 w 5428673"/>
                <a:gd name="connsiteY102" fmla="*/ 9384704 h 10754714"/>
                <a:gd name="connsiteX103" fmla="*/ 5407317 w 5428673"/>
                <a:gd name="connsiteY103" fmla="*/ 9172350 h 10754714"/>
                <a:gd name="connsiteX104" fmla="*/ 5427827 w 5428673"/>
                <a:gd name="connsiteY104" fmla="*/ 8971549 h 10754714"/>
                <a:gd name="connsiteX105" fmla="*/ 5401244 w 5428673"/>
                <a:gd name="connsiteY105" fmla="*/ 8787763 h 10754714"/>
                <a:gd name="connsiteX106" fmla="*/ 5271957 w 5428673"/>
                <a:gd name="connsiteY106" fmla="*/ 8405010 h 10754714"/>
                <a:gd name="connsiteX107" fmla="*/ 5168194 w 5428673"/>
                <a:gd name="connsiteY107" fmla="*/ 7442321 h 10754714"/>
                <a:gd name="connsiteX108" fmla="*/ 5152842 w 5428673"/>
                <a:gd name="connsiteY108" fmla="*/ 6839978 h 10754714"/>
                <a:gd name="connsiteX109" fmla="*/ 5080900 w 5428673"/>
                <a:gd name="connsiteY109" fmla="*/ 6291786 h 10754714"/>
                <a:gd name="connsiteX110" fmla="*/ 4957179 w 5428673"/>
                <a:gd name="connsiteY110" fmla="*/ 5707864 h 10754714"/>
                <a:gd name="connsiteX111" fmla="*/ 4916706 w 5428673"/>
                <a:gd name="connsiteY111" fmla="*/ 4447075 h 10754714"/>
                <a:gd name="connsiteX112" fmla="*/ 4934090 w 5428673"/>
                <a:gd name="connsiteY112" fmla="*/ 3700756 h 10754714"/>
                <a:gd name="connsiteX113" fmla="*/ 4696835 w 5428673"/>
                <a:gd name="connsiteY113" fmla="*/ 3250383 h 10754714"/>
                <a:gd name="connsiteX114" fmla="*/ 4447076 w 5428673"/>
                <a:gd name="connsiteY114" fmla="*/ 3044455 h 10754714"/>
                <a:gd name="connsiteX115" fmla="*/ 4126080 w 5428673"/>
                <a:gd name="connsiteY115" fmla="*/ 2912933 h 10754714"/>
                <a:gd name="connsiteX116" fmla="*/ 3850185 w 5428673"/>
                <a:gd name="connsiteY116" fmla="*/ 2746113 h 10754714"/>
                <a:gd name="connsiteX117" fmla="*/ 3472535 w 5428673"/>
                <a:gd name="connsiteY117" fmla="*/ 2528957 h 10754714"/>
                <a:gd name="connsiteX118" fmla="*/ 3380322 w 5428673"/>
                <a:gd name="connsiteY118" fmla="*/ 2231809 h 10754714"/>
                <a:gd name="connsiteX119" fmla="*/ 3388182 w 5428673"/>
                <a:gd name="connsiteY119" fmla="*/ 1958709 h 10754714"/>
                <a:gd name="connsiteX120" fmla="*/ 3535387 w 5428673"/>
                <a:gd name="connsiteY120" fmla="*/ 1962420 h 10754714"/>
                <a:gd name="connsiteX121" fmla="*/ 3756168 w 5428673"/>
                <a:gd name="connsiteY121" fmla="*/ 2007437 h 10754714"/>
                <a:gd name="connsiteX122" fmla="*/ 3828390 w 5428673"/>
                <a:gd name="connsiteY122" fmla="*/ 1815438 h 10754714"/>
                <a:gd name="connsiteX123" fmla="*/ 3880116 w 5428673"/>
                <a:gd name="connsiteY123" fmla="*/ 1750548 h 10754714"/>
                <a:gd name="connsiteX124" fmla="*/ 3933540 w 5428673"/>
                <a:gd name="connsiteY124" fmla="*/ 1690329 h 10754714"/>
                <a:gd name="connsiteX125" fmla="*/ 3886760 w 5428673"/>
                <a:gd name="connsiteY125" fmla="*/ 1631133 h 10754714"/>
                <a:gd name="connsiteX126" fmla="*/ 3813694 w 5428673"/>
                <a:gd name="connsiteY126" fmla="*/ 1619405 h 10754714"/>
                <a:gd name="connsiteX127" fmla="*/ 3925688 w 5428673"/>
                <a:gd name="connsiteY127" fmla="*/ 1610647 h 10754714"/>
                <a:gd name="connsiteX128" fmla="*/ 3966105 w 5428673"/>
                <a:gd name="connsiteY128" fmla="*/ 1565149 h 10754714"/>
                <a:gd name="connsiteX129" fmla="*/ 3951330 w 5428673"/>
                <a:gd name="connsiteY129" fmla="*/ 1494543 h 10754714"/>
                <a:gd name="connsiteX130" fmla="*/ 3947901 w 5428673"/>
                <a:gd name="connsiteY130" fmla="*/ 1378545 h 10754714"/>
                <a:gd name="connsiteX131" fmla="*/ 4050917 w 5428673"/>
                <a:gd name="connsiteY131" fmla="*/ 1363631 h 10754714"/>
                <a:gd name="connsiteX132" fmla="*/ 4123660 w 5428673"/>
                <a:gd name="connsiteY132" fmla="*/ 1325671 h 10754714"/>
                <a:gd name="connsiteX133" fmla="*/ 4159890 w 5428673"/>
                <a:gd name="connsiteY133" fmla="*/ 1250378 h 10754714"/>
                <a:gd name="connsiteX134" fmla="*/ 4089102 w 5428673"/>
                <a:gd name="connsiteY134" fmla="*/ 1169402 h 10754714"/>
                <a:gd name="connsiteX135" fmla="*/ 4019050 w 5428673"/>
                <a:gd name="connsiteY135" fmla="*/ 1072201 h 10754714"/>
                <a:gd name="connsiteX136" fmla="*/ 3945740 w 5428673"/>
                <a:gd name="connsiteY136" fmla="*/ 916919 h 10754714"/>
                <a:gd name="connsiteX137" fmla="*/ 3983448 w 5428673"/>
                <a:gd name="connsiteY137" fmla="*/ 753285 h 10754714"/>
                <a:gd name="connsiteX138" fmla="*/ 3987872 w 5428673"/>
                <a:gd name="connsiteY138" fmla="*/ 414462 h 10754714"/>
                <a:gd name="connsiteX139" fmla="*/ 3678236 w 5428673"/>
                <a:gd name="connsiteY139" fmla="*/ 125796 h 10754714"/>
                <a:gd name="connsiteX140" fmla="*/ 3178906 w 5428673"/>
                <a:gd name="connsiteY140" fmla="*/ 9659 h 10754714"/>
                <a:gd name="connsiteX141" fmla="*/ 2575608 w 5428673"/>
                <a:gd name="connsiteY141" fmla="*/ 37014 h 10754714"/>
                <a:gd name="connsiteX142" fmla="*/ 2224027 w 5428673"/>
                <a:gd name="connsiteY142" fmla="*/ 278126 h 10754714"/>
                <a:gd name="connsiteX143" fmla="*/ 2087013 w 5428673"/>
                <a:gd name="connsiteY143" fmla="*/ 602343 h 10754714"/>
                <a:gd name="connsiteX144" fmla="*/ 2076390 w 5428673"/>
                <a:gd name="connsiteY144" fmla="*/ 1121429 h 10754714"/>
                <a:gd name="connsiteX145" fmla="*/ 2300486 w 5428673"/>
                <a:gd name="connsiteY145" fmla="*/ 1530531 h 10754714"/>
                <a:gd name="connsiteX146" fmla="*/ 2508987 w 5428673"/>
                <a:gd name="connsiteY146" fmla="*/ 1763495 h 10754714"/>
                <a:gd name="connsiteX147" fmla="*/ 2530296 w 5428673"/>
                <a:gd name="connsiteY147" fmla="*/ 2078352 h 10754714"/>
                <a:gd name="connsiteX148" fmla="*/ 2452627 w 5428673"/>
                <a:gd name="connsiteY148" fmla="*/ 2423449 h 10754714"/>
                <a:gd name="connsiteX149" fmla="*/ 2009941 w 5428673"/>
                <a:gd name="connsiteY149" fmla="*/ 2723226 h 10754714"/>
                <a:gd name="connsiteX150" fmla="*/ 1587073 w 5428673"/>
                <a:gd name="connsiteY150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5 w 5428673"/>
                <a:gd name="connsiteY22" fmla="*/ 9711524 h 10754714"/>
                <a:gd name="connsiteX23" fmla="*/ 957935 w 5428673"/>
                <a:gd name="connsiteY23" fmla="*/ 10266188 h 10754714"/>
                <a:gd name="connsiteX24" fmla="*/ 905181 w 5428673"/>
                <a:gd name="connsiteY24" fmla="*/ 10195849 h 10754714"/>
                <a:gd name="connsiteX25" fmla="*/ 597476 w 5428673"/>
                <a:gd name="connsiteY25" fmla="*/ 9211003 h 10754714"/>
                <a:gd name="connsiteX26" fmla="*/ 799673 w 5428673"/>
                <a:gd name="connsiteY26" fmla="*/ 9756234 h 10754714"/>
                <a:gd name="connsiteX27" fmla="*/ 870012 w 5428673"/>
                <a:gd name="connsiteY27" fmla="*/ 9562803 h 10754714"/>
                <a:gd name="connsiteX28" fmla="*/ 870012 w 5428673"/>
                <a:gd name="connsiteY28" fmla="*/ 9527634 h 10754714"/>
                <a:gd name="connsiteX29" fmla="*/ 975519 w 5428673"/>
                <a:gd name="connsiteY29" fmla="*/ 9685895 h 10754714"/>
                <a:gd name="connsiteX30" fmla="*/ 957935 w 5428673"/>
                <a:gd name="connsiteY30" fmla="*/ 9844157 h 10754714"/>
                <a:gd name="connsiteX31" fmla="*/ 940350 w 5428673"/>
                <a:gd name="connsiteY31" fmla="*/ 10002418 h 10754714"/>
                <a:gd name="connsiteX32" fmla="*/ 940350 w 5428673"/>
                <a:gd name="connsiteY32" fmla="*/ 10072757 h 10754714"/>
                <a:gd name="connsiteX33" fmla="*/ 1010689 w 5428673"/>
                <a:gd name="connsiteY33" fmla="*/ 10090341 h 10754714"/>
                <a:gd name="connsiteX34" fmla="*/ 1063442 w 5428673"/>
                <a:gd name="connsiteY34" fmla="*/ 9844157 h 10754714"/>
                <a:gd name="connsiteX35" fmla="*/ 1063442 w 5428673"/>
                <a:gd name="connsiteY35" fmla="*/ 9580388 h 10754714"/>
                <a:gd name="connsiteX36" fmla="*/ 1010689 w 5428673"/>
                <a:gd name="connsiteY36" fmla="*/ 9228695 h 10754714"/>
                <a:gd name="connsiteX37" fmla="*/ 975519 w 5428673"/>
                <a:gd name="connsiteY37" fmla="*/ 9000095 h 10754714"/>
                <a:gd name="connsiteX38" fmla="*/ 1010689 w 5428673"/>
                <a:gd name="connsiteY38" fmla="*/ 8490141 h 10754714"/>
                <a:gd name="connsiteX39" fmla="*/ 950398 w 5428673"/>
                <a:gd name="connsiteY39" fmla="*/ 8128400 h 10754714"/>
                <a:gd name="connsiteX40" fmla="*/ 1422138 w 5428673"/>
                <a:gd name="connsiteY40" fmla="*/ 6406581 h 10754714"/>
                <a:gd name="connsiteX41" fmla="*/ 1515161 w 5428673"/>
                <a:gd name="connsiteY41" fmla="*/ 5523365 h 10754714"/>
                <a:gd name="connsiteX42" fmla="*/ 1541754 w 5428673"/>
                <a:gd name="connsiteY42" fmla="*/ 5025719 h 10754714"/>
                <a:gd name="connsiteX43" fmla="*/ 1577871 w 5428673"/>
                <a:gd name="connsiteY43" fmla="*/ 5097781 h 10754714"/>
                <a:gd name="connsiteX44" fmla="*/ 1655179 w 5428673"/>
                <a:gd name="connsiteY44" fmla="*/ 5550695 h 10754714"/>
                <a:gd name="connsiteX45" fmla="*/ 1772992 w 5428673"/>
                <a:gd name="connsiteY45" fmla="*/ 6216246 h 10754714"/>
                <a:gd name="connsiteX46" fmla="*/ 1640842 w 5428673"/>
                <a:gd name="connsiteY46" fmla="*/ 6648629 h 10754714"/>
                <a:gd name="connsiteX47" fmla="*/ 1270271 w 5428673"/>
                <a:gd name="connsiteY47" fmla="*/ 7682873 h 10754714"/>
                <a:gd name="connsiteX48" fmla="*/ 1146062 w 5428673"/>
                <a:gd name="connsiteY48" fmla="*/ 8704786 h 10754714"/>
                <a:gd name="connsiteX49" fmla="*/ 1309627 w 5428673"/>
                <a:gd name="connsiteY49" fmla="*/ 9773818 h 10754714"/>
                <a:gd name="connsiteX50" fmla="*/ 1467889 w 5428673"/>
                <a:gd name="connsiteY50" fmla="*/ 10512372 h 10754714"/>
                <a:gd name="connsiteX51" fmla="*/ 1538227 w 5428673"/>
                <a:gd name="connsiteY51" fmla="*/ 10723388 h 10754714"/>
                <a:gd name="connsiteX52" fmla="*/ 1626150 w 5428673"/>
                <a:gd name="connsiteY52" fmla="*/ 10723388 h 10754714"/>
                <a:gd name="connsiteX53" fmla="*/ 2396454 w 5428673"/>
                <a:gd name="connsiteY53" fmla="*/ 10748788 h 10754714"/>
                <a:gd name="connsiteX54" fmla="*/ 2786735 w 5428673"/>
                <a:gd name="connsiteY54" fmla="*/ 10731203 h 10754714"/>
                <a:gd name="connsiteX55" fmla="*/ 2804319 w 5428673"/>
                <a:gd name="connsiteY55" fmla="*/ 9914495 h 10754714"/>
                <a:gd name="connsiteX56" fmla="*/ 2786735 w 5428673"/>
                <a:gd name="connsiteY56" fmla="*/ 9351788 h 10754714"/>
                <a:gd name="connsiteX57" fmla="*/ 2757916 w 5428673"/>
                <a:gd name="connsiteY57" fmla="*/ 8936107 h 10754714"/>
                <a:gd name="connsiteX58" fmla="*/ 2927412 w 5428673"/>
                <a:gd name="connsiteY58" fmla="*/ 8947341 h 10754714"/>
                <a:gd name="connsiteX59" fmla="*/ 2997750 w 5428673"/>
                <a:gd name="connsiteY59" fmla="*/ 8964926 h 10754714"/>
                <a:gd name="connsiteX60" fmla="*/ 2980166 w 5428673"/>
                <a:gd name="connsiteY60" fmla="*/ 9175941 h 10754714"/>
                <a:gd name="connsiteX61" fmla="*/ 2944996 w 5428673"/>
                <a:gd name="connsiteY61" fmla="*/ 9685895 h 10754714"/>
                <a:gd name="connsiteX62" fmla="*/ 2962581 w 5428673"/>
                <a:gd name="connsiteY62" fmla="*/ 10740972 h 10754714"/>
                <a:gd name="connsiteX63" fmla="*/ 3205346 w 5428673"/>
                <a:gd name="connsiteY63" fmla="*/ 10742438 h 10754714"/>
                <a:gd name="connsiteX64" fmla="*/ 3947319 w 5428673"/>
                <a:gd name="connsiteY64" fmla="*/ 10740972 h 10754714"/>
                <a:gd name="connsiteX65" fmla="*/ 4268239 w 5428673"/>
                <a:gd name="connsiteY65" fmla="*/ 10724853 h 10754714"/>
                <a:gd name="connsiteX66" fmla="*/ 4311223 w 5428673"/>
                <a:gd name="connsiteY66" fmla="*/ 10651095 h 10754714"/>
                <a:gd name="connsiteX67" fmla="*/ 4362512 w 5428673"/>
                <a:gd name="connsiteY67" fmla="*/ 10276934 h 10754714"/>
                <a:gd name="connsiteX68" fmla="*/ 4565712 w 5428673"/>
                <a:gd name="connsiteY68" fmla="*/ 9082645 h 10754714"/>
                <a:gd name="connsiteX69" fmla="*/ 4617767 w 5428673"/>
                <a:gd name="connsiteY69" fmla="*/ 8647566 h 10754714"/>
                <a:gd name="connsiteX70" fmla="*/ 4609242 w 5428673"/>
                <a:gd name="connsiteY70" fmla="*/ 7988815 h 10754714"/>
                <a:gd name="connsiteX71" fmla="*/ 4496096 w 5428673"/>
                <a:gd name="connsiteY71" fmla="*/ 7278630 h 10754714"/>
                <a:gd name="connsiteX72" fmla="*/ 4200203 w 5428673"/>
                <a:gd name="connsiteY72" fmla="*/ 6620032 h 10754714"/>
                <a:gd name="connsiteX73" fmla="*/ 4024053 w 5428673"/>
                <a:gd name="connsiteY73" fmla="*/ 6197379 h 10754714"/>
                <a:gd name="connsiteX74" fmla="*/ 4070412 w 5428673"/>
                <a:gd name="connsiteY74" fmla="*/ 5799695 h 10754714"/>
                <a:gd name="connsiteX75" fmla="*/ 4140750 w 5428673"/>
                <a:gd name="connsiteY75" fmla="*/ 5307326 h 10754714"/>
                <a:gd name="connsiteX76" fmla="*/ 4158335 w 5428673"/>
                <a:gd name="connsiteY76" fmla="*/ 5025972 h 10754714"/>
                <a:gd name="connsiteX77" fmla="*/ 4182060 w 5428673"/>
                <a:gd name="connsiteY77" fmla="*/ 5274111 h 10754714"/>
                <a:gd name="connsiteX78" fmla="*/ 4214508 w 5428673"/>
                <a:gd name="connsiteY78" fmla="*/ 5969680 h 10754714"/>
                <a:gd name="connsiteX79" fmla="*/ 4227208 w 5428673"/>
                <a:gd name="connsiteY79" fmla="*/ 6297438 h 10754714"/>
                <a:gd name="connsiteX80" fmla="*/ 4369350 w 5428673"/>
                <a:gd name="connsiteY80" fmla="*/ 6889941 h 10754714"/>
                <a:gd name="connsiteX81" fmla="*/ 4527612 w 5428673"/>
                <a:gd name="connsiteY81" fmla="*/ 7452649 h 10754714"/>
                <a:gd name="connsiteX82" fmla="*/ 4865347 w 5428673"/>
                <a:gd name="connsiteY82" fmla="*/ 8224698 h 10754714"/>
                <a:gd name="connsiteX83" fmla="*/ 4785691 w 5428673"/>
                <a:gd name="connsiteY83" fmla="*/ 8527032 h 10754714"/>
                <a:gd name="connsiteX84" fmla="*/ 4717933 w 5428673"/>
                <a:gd name="connsiteY84" fmla="*/ 8711945 h 10754714"/>
                <a:gd name="connsiteX85" fmla="*/ 4710432 w 5428673"/>
                <a:gd name="connsiteY85" fmla="*/ 8835424 h 10754714"/>
                <a:gd name="connsiteX86" fmla="*/ 4733465 w 5428673"/>
                <a:gd name="connsiteY86" fmla="*/ 8999839 h 10754714"/>
                <a:gd name="connsiteX87" fmla="*/ 4723386 w 5428673"/>
                <a:gd name="connsiteY87" fmla="*/ 9161008 h 10754714"/>
                <a:gd name="connsiteX88" fmla="*/ 4707906 w 5428673"/>
                <a:gd name="connsiteY88" fmla="*/ 9258595 h 10754714"/>
                <a:gd name="connsiteX89" fmla="*/ 4762806 w 5428673"/>
                <a:gd name="connsiteY89" fmla="*/ 9296877 h 10754714"/>
                <a:gd name="connsiteX90" fmla="*/ 4818711 w 5428673"/>
                <a:gd name="connsiteY90" fmla="*/ 9254814 h 10754714"/>
                <a:gd name="connsiteX91" fmla="*/ 4869487 w 5428673"/>
                <a:gd name="connsiteY91" fmla="*/ 9156124 h 10754714"/>
                <a:gd name="connsiteX92" fmla="*/ 4880024 w 5428673"/>
                <a:gd name="connsiteY92" fmla="*/ 9009063 h 10754714"/>
                <a:gd name="connsiteX93" fmla="*/ 4920186 w 5428673"/>
                <a:gd name="connsiteY93" fmla="*/ 8881777 h 10754714"/>
                <a:gd name="connsiteX94" fmla="*/ 5016468 w 5428673"/>
                <a:gd name="connsiteY94" fmla="*/ 8803648 h 10754714"/>
                <a:gd name="connsiteX95" fmla="*/ 5169568 w 5428673"/>
                <a:gd name="connsiteY95" fmla="*/ 8944534 h 10754714"/>
                <a:gd name="connsiteX96" fmla="*/ 5176805 w 5428673"/>
                <a:gd name="connsiteY96" fmla="*/ 9142266 h 10754714"/>
                <a:gd name="connsiteX97" fmla="*/ 5096783 w 5428673"/>
                <a:gd name="connsiteY97" fmla="*/ 9309649 h 10754714"/>
                <a:gd name="connsiteX98" fmla="*/ 5008549 w 5428673"/>
                <a:gd name="connsiteY98" fmla="*/ 9458822 h 10754714"/>
                <a:gd name="connsiteX99" fmla="*/ 4936794 w 5428673"/>
                <a:gd name="connsiteY99" fmla="*/ 9577347 h 10754714"/>
                <a:gd name="connsiteX100" fmla="*/ 5051085 w 5428673"/>
                <a:gd name="connsiteY100" fmla="*/ 9586989 h 10754714"/>
                <a:gd name="connsiteX101" fmla="*/ 5146878 w 5428673"/>
                <a:gd name="connsiteY101" fmla="*/ 9510952 h 10754714"/>
                <a:gd name="connsiteX102" fmla="*/ 5274527 w 5428673"/>
                <a:gd name="connsiteY102" fmla="*/ 9384704 h 10754714"/>
                <a:gd name="connsiteX103" fmla="*/ 5407317 w 5428673"/>
                <a:gd name="connsiteY103" fmla="*/ 9172350 h 10754714"/>
                <a:gd name="connsiteX104" fmla="*/ 5427827 w 5428673"/>
                <a:gd name="connsiteY104" fmla="*/ 8971549 h 10754714"/>
                <a:gd name="connsiteX105" fmla="*/ 5401244 w 5428673"/>
                <a:gd name="connsiteY105" fmla="*/ 8787763 h 10754714"/>
                <a:gd name="connsiteX106" fmla="*/ 5271957 w 5428673"/>
                <a:gd name="connsiteY106" fmla="*/ 8405010 h 10754714"/>
                <a:gd name="connsiteX107" fmla="*/ 5168194 w 5428673"/>
                <a:gd name="connsiteY107" fmla="*/ 7442321 h 10754714"/>
                <a:gd name="connsiteX108" fmla="*/ 5152842 w 5428673"/>
                <a:gd name="connsiteY108" fmla="*/ 6839978 h 10754714"/>
                <a:gd name="connsiteX109" fmla="*/ 5080900 w 5428673"/>
                <a:gd name="connsiteY109" fmla="*/ 6291786 h 10754714"/>
                <a:gd name="connsiteX110" fmla="*/ 4957179 w 5428673"/>
                <a:gd name="connsiteY110" fmla="*/ 5707864 h 10754714"/>
                <a:gd name="connsiteX111" fmla="*/ 4916706 w 5428673"/>
                <a:gd name="connsiteY111" fmla="*/ 4447075 h 10754714"/>
                <a:gd name="connsiteX112" fmla="*/ 4934090 w 5428673"/>
                <a:gd name="connsiteY112" fmla="*/ 3700756 h 10754714"/>
                <a:gd name="connsiteX113" fmla="*/ 4696835 w 5428673"/>
                <a:gd name="connsiteY113" fmla="*/ 3250383 h 10754714"/>
                <a:gd name="connsiteX114" fmla="*/ 4447076 w 5428673"/>
                <a:gd name="connsiteY114" fmla="*/ 3044455 h 10754714"/>
                <a:gd name="connsiteX115" fmla="*/ 4126080 w 5428673"/>
                <a:gd name="connsiteY115" fmla="*/ 2912933 h 10754714"/>
                <a:gd name="connsiteX116" fmla="*/ 3850185 w 5428673"/>
                <a:gd name="connsiteY116" fmla="*/ 2746113 h 10754714"/>
                <a:gd name="connsiteX117" fmla="*/ 3472535 w 5428673"/>
                <a:gd name="connsiteY117" fmla="*/ 2528957 h 10754714"/>
                <a:gd name="connsiteX118" fmla="*/ 3380322 w 5428673"/>
                <a:gd name="connsiteY118" fmla="*/ 2231809 h 10754714"/>
                <a:gd name="connsiteX119" fmla="*/ 3388182 w 5428673"/>
                <a:gd name="connsiteY119" fmla="*/ 1958709 h 10754714"/>
                <a:gd name="connsiteX120" fmla="*/ 3535387 w 5428673"/>
                <a:gd name="connsiteY120" fmla="*/ 1962420 h 10754714"/>
                <a:gd name="connsiteX121" fmla="*/ 3756168 w 5428673"/>
                <a:gd name="connsiteY121" fmla="*/ 2007437 h 10754714"/>
                <a:gd name="connsiteX122" fmla="*/ 3828390 w 5428673"/>
                <a:gd name="connsiteY122" fmla="*/ 1815438 h 10754714"/>
                <a:gd name="connsiteX123" fmla="*/ 3880116 w 5428673"/>
                <a:gd name="connsiteY123" fmla="*/ 1750548 h 10754714"/>
                <a:gd name="connsiteX124" fmla="*/ 3933540 w 5428673"/>
                <a:gd name="connsiteY124" fmla="*/ 1690329 h 10754714"/>
                <a:gd name="connsiteX125" fmla="*/ 3886760 w 5428673"/>
                <a:gd name="connsiteY125" fmla="*/ 1631133 h 10754714"/>
                <a:gd name="connsiteX126" fmla="*/ 3813694 w 5428673"/>
                <a:gd name="connsiteY126" fmla="*/ 1619405 h 10754714"/>
                <a:gd name="connsiteX127" fmla="*/ 3925688 w 5428673"/>
                <a:gd name="connsiteY127" fmla="*/ 1610647 h 10754714"/>
                <a:gd name="connsiteX128" fmla="*/ 3966105 w 5428673"/>
                <a:gd name="connsiteY128" fmla="*/ 1565149 h 10754714"/>
                <a:gd name="connsiteX129" fmla="*/ 3951330 w 5428673"/>
                <a:gd name="connsiteY129" fmla="*/ 1494543 h 10754714"/>
                <a:gd name="connsiteX130" fmla="*/ 3947901 w 5428673"/>
                <a:gd name="connsiteY130" fmla="*/ 1378545 h 10754714"/>
                <a:gd name="connsiteX131" fmla="*/ 4050917 w 5428673"/>
                <a:gd name="connsiteY131" fmla="*/ 1363631 h 10754714"/>
                <a:gd name="connsiteX132" fmla="*/ 4123660 w 5428673"/>
                <a:gd name="connsiteY132" fmla="*/ 1325671 h 10754714"/>
                <a:gd name="connsiteX133" fmla="*/ 4159890 w 5428673"/>
                <a:gd name="connsiteY133" fmla="*/ 1250378 h 10754714"/>
                <a:gd name="connsiteX134" fmla="*/ 4089102 w 5428673"/>
                <a:gd name="connsiteY134" fmla="*/ 1169402 h 10754714"/>
                <a:gd name="connsiteX135" fmla="*/ 4019050 w 5428673"/>
                <a:gd name="connsiteY135" fmla="*/ 1072201 h 10754714"/>
                <a:gd name="connsiteX136" fmla="*/ 3945740 w 5428673"/>
                <a:gd name="connsiteY136" fmla="*/ 916919 h 10754714"/>
                <a:gd name="connsiteX137" fmla="*/ 3983448 w 5428673"/>
                <a:gd name="connsiteY137" fmla="*/ 753285 h 10754714"/>
                <a:gd name="connsiteX138" fmla="*/ 3987872 w 5428673"/>
                <a:gd name="connsiteY138" fmla="*/ 414462 h 10754714"/>
                <a:gd name="connsiteX139" fmla="*/ 3678236 w 5428673"/>
                <a:gd name="connsiteY139" fmla="*/ 125796 h 10754714"/>
                <a:gd name="connsiteX140" fmla="*/ 3178906 w 5428673"/>
                <a:gd name="connsiteY140" fmla="*/ 9659 h 10754714"/>
                <a:gd name="connsiteX141" fmla="*/ 2575608 w 5428673"/>
                <a:gd name="connsiteY141" fmla="*/ 37014 h 10754714"/>
                <a:gd name="connsiteX142" fmla="*/ 2224027 w 5428673"/>
                <a:gd name="connsiteY142" fmla="*/ 278126 h 10754714"/>
                <a:gd name="connsiteX143" fmla="*/ 2087013 w 5428673"/>
                <a:gd name="connsiteY143" fmla="*/ 602343 h 10754714"/>
                <a:gd name="connsiteX144" fmla="*/ 2076390 w 5428673"/>
                <a:gd name="connsiteY144" fmla="*/ 1121429 h 10754714"/>
                <a:gd name="connsiteX145" fmla="*/ 2300486 w 5428673"/>
                <a:gd name="connsiteY145" fmla="*/ 1530531 h 10754714"/>
                <a:gd name="connsiteX146" fmla="*/ 2508987 w 5428673"/>
                <a:gd name="connsiteY146" fmla="*/ 1763495 h 10754714"/>
                <a:gd name="connsiteX147" fmla="*/ 2530296 w 5428673"/>
                <a:gd name="connsiteY147" fmla="*/ 2078352 h 10754714"/>
                <a:gd name="connsiteX148" fmla="*/ 2452627 w 5428673"/>
                <a:gd name="connsiteY148" fmla="*/ 2423449 h 10754714"/>
                <a:gd name="connsiteX149" fmla="*/ 2009941 w 5428673"/>
                <a:gd name="connsiteY149" fmla="*/ 2723226 h 10754714"/>
                <a:gd name="connsiteX150" fmla="*/ 1587073 w 5428673"/>
                <a:gd name="connsiteY150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5 w 5428673"/>
                <a:gd name="connsiteY22" fmla="*/ 9711524 h 10754714"/>
                <a:gd name="connsiteX23" fmla="*/ 957935 w 5428673"/>
                <a:gd name="connsiteY23" fmla="*/ 10266188 h 10754714"/>
                <a:gd name="connsiteX24" fmla="*/ 905181 w 5428673"/>
                <a:gd name="connsiteY24" fmla="*/ 10195849 h 10754714"/>
                <a:gd name="connsiteX25" fmla="*/ 597476 w 5428673"/>
                <a:gd name="connsiteY25" fmla="*/ 9211003 h 10754714"/>
                <a:gd name="connsiteX26" fmla="*/ 799673 w 5428673"/>
                <a:gd name="connsiteY26" fmla="*/ 9756234 h 10754714"/>
                <a:gd name="connsiteX27" fmla="*/ 870012 w 5428673"/>
                <a:gd name="connsiteY27" fmla="*/ 9562803 h 10754714"/>
                <a:gd name="connsiteX28" fmla="*/ 870012 w 5428673"/>
                <a:gd name="connsiteY28" fmla="*/ 9527634 h 10754714"/>
                <a:gd name="connsiteX29" fmla="*/ 975519 w 5428673"/>
                <a:gd name="connsiteY29" fmla="*/ 9685895 h 10754714"/>
                <a:gd name="connsiteX30" fmla="*/ 957935 w 5428673"/>
                <a:gd name="connsiteY30" fmla="*/ 9844157 h 10754714"/>
                <a:gd name="connsiteX31" fmla="*/ 940350 w 5428673"/>
                <a:gd name="connsiteY31" fmla="*/ 10002418 h 10754714"/>
                <a:gd name="connsiteX32" fmla="*/ 940350 w 5428673"/>
                <a:gd name="connsiteY32" fmla="*/ 10072757 h 10754714"/>
                <a:gd name="connsiteX33" fmla="*/ 1010689 w 5428673"/>
                <a:gd name="connsiteY33" fmla="*/ 10090341 h 10754714"/>
                <a:gd name="connsiteX34" fmla="*/ 1063442 w 5428673"/>
                <a:gd name="connsiteY34" fmla="*/ 9844157 h 10754714"/>
                <a:gd name="connsiteX35" fmla="*/ 1063442 w 5428673"/>
                <a:gd name="connsiteY35" fmla="*/ 9580388 h 10754714"/>
                <a:gd name="connsiteX36" fmla="*/ 1010689 w 5428673"/>
                <a:gd name="connsiteY36" fmla="*/ 9228695 h 10754714"/>
                <a:gd name="connsiteX37" fmla="*/ 975519 w 5428673"/>
                <a:gd name="connsiteY37" fmla="*/ 9000095 h 10754714"/>
                <a:gd name="connsiteX38" fmla="*/ 1010689 w 5428673"/>
                <a:gd name="connsiteY38" fmla="*/ 8490141 h 10754714"/>
                <a:gd name="connsiteX39" fmla="*/ 950398 w 5428673"/>
                <a:gd name="connsiteY39" fmla="*/ 8128400 h 10754714"/>
                <a:gd name="connsiteX40" fmla="*/ 1422138 w 5428673"/>
                <a:gd name="connsiteY40" fmla="*/ 6406581 h 10754714"/>
                <a:gd name="connsiteX41" fmla="*/ 1515161 w 5428673"/>
                <a:gd name="connsiteY41" fmla="*/ 5523365 h 10754714"/>
                <a:gd name="connsiteX42" fmla="*/ 1541754 w 5428673"/>
                <a:gd name="connsiteY42" fmla="*/ 5025719 h 10754714"/>
                <a:gd name="connsiteX43" fmla="*/ 1577871 w 5428673"/>
                <a:gd name="connsiteY43" fmla="*/ 5097781 h 10754714"/>
                <a:gd name="connsiteX44" fmla="*/ 1655179 w 5428673"/>
                <a:gd name="connsiteY44" fmla="*/ 5550695 h 10754714"/>
                <a:gd name="connsiteX45" fmla="*/ 1772992 w 5428673"/>
                <a:gd name="connsiteY45" fmla="*/ 6216246 h 10754714"/>
                <a:gd name="connsiteX46" fmla="*/ 1640842 w 5428673"/>
                <a:gd name="connsiteY46" fmla="*/ 6648629 h 10754714"/>
                <a:gd name="connsiteX47" fmla="*/ 1270271 w 5428673"/>
                <a:gd name="connsiteY47" fmla="*/ 7682873 h 10754714"/>
                <a:gd name="connsiteX48" fmla="*/ 1146062 w 5428673"/>
                <a:gd name="connsiteY48" fmla="*/ 8704786 h 10754714"/>
                <a:gd name="connsiteX49" fmla="*/ 1309627 w 5428673"/>
                <a:gd name="connsiteY49" fmla="*/ 9773818 h 10754714"/>
                <a:gd name="connsiteX50" fmla="*/ 1467889 w 5428673"/>
                <a:gd name="connsiteY50" fmla="*/ 10512372 h 10754714"/>
                <a:gd name="connsiteX51" fmla="*/ 1538227 w 5428673"/>
                <a:gd name="connsiteY51" fmla="*/ 10723388 h 10754714"/>
                <a:gd name="connsiteX52" fmla="*/ 1626150 w 5428673"/>
                <a:gd name="connsiteY52" fmla="*/ 10723388 h 10754714"/>
                <a:gd name="connsiteX53" fmla="*/ 2396454 w 5428673"/>
                <a:gd name="connsiteY53" fmla="*/ 10748788 h 10754714"/>
                <a:gd name="connsiteX54" fmla="*/ 2786735 w 5428673"/>
                <a:gd name="connsiteY54" fmla="*/ 10731203 h 10754714"/>
                <a:gd name="connsiteX55" fmla="*/ 2804319 w 5428673"/>
                <a:gd name="connsiteY55" fmla="*/ 9914495 h 10754714"/>
                <a:gd name="connsiteX56" fmla="*/ 2786735 w 5428673"/>
                <a:gd name="connsiteY56" fmla="*/ 9351788 h 10754714"/>
                <a:gd name="connsiteX57" fmla="*/ 2757916 w 5428673"/>
                <a:gd name="connsiteY57" fmla="*/ 8936107 h 10754714"/>
                <a:gd name="connsiteX58" fmla="*/ 2927412 w 5428673"/>
                <a:gd name="connsiteY58" fmla="*/ 8947341 h 10754714"/>
                <a:gd name="connsiteX59" fmla="*/ 2997750 w 5428673"/>
                <a:gd name="connsiteY59" fmla="*/ 8964926 h 10754714"/>
                <a:gd name="connsiteX60" fmla="*/ 2980166 w 5428673"/>
                <a:gd name="connsiteY60" fmla="*/ 9175941 h 10754714"/>
                <a:gd name="connsiteX61" fmla="*/ 2944996 w 5428673"/>
                <a:gd name="connsiteY61" fmla="*/ 9685895 h 10754714"/>
                <a:gd name="connsiteX62" fmla="*/ 2962581 w 5428673"/>
                <a:gd name="connsiteY62" fmla="*/ 10740972 h 10754714"/>
                <a:gd name="connsiteX63" fmla="*/ 3205346 w 5428673"/>
                <a:gd name="connsiteY63" fmla="*/ 10742438 h 10754714"/>
                <a:gd name="connsiteX64" fmla="*/ 3947319 w 5428673"/>
                <a:gd name="connsiteY64" fmla="*/ 10740972 h 10754714"/>
                <a:gd name="connsiteX65" fmla="*/ 4268239 w 5428673"/>
                <a:gd name="connsiteY65" fmla="*/ 10724853 h 10754714"/>
                <a:gd name="connsiteX66" fmla="*/ 4311223 w 5428673"/>
                <a:gd name="connsiteY66" fmla="*/ 10651095 h 10754714"/>
                <a:gd name="connsiteX67" fmla="*/ 4362512 w 5428673"/>
                <a:gd name="connsiteY67" fmla="*/ 10276934 h 10754714"/>
                <a:gd name="connsiteX68" fmla="*/ 4565712 w 5428673"/>
                <a:gd name="connsiteY68" fmla="*/ 9082645 h 10754714"/>
                <a:gd name="connsiteX69" fmla="*/ 4617767 w 5428673"/>
                <a:gd name="connsiteY69" fmla="*/ 8647566 h 10754714"/>
                <a:gd name="connsiteX70" fmla="*/ 4609242 w 5428673"/>
                <a:gd name="connsiteY70" fmla="*/ 7988815 h 10754714"/>
                <a:gd name="connsiteX71" fmla="*/ 4496096 w 5428673"/>
                <a:gd name="connsiteY71" fmla="*/ 7278630 h 10754714"/>
                <a:gd name="connsiteX72" fmla="*/ 4200203 w 5428673"/>
                <a:gd name="connsiteY72" fmla="*/ 6620032 h 10754714"/>
                <a:gd name="connsiteX73" fmla="*/ 4024053 w 5428673"/>
                <a:gd name="connsiteY73" fmla="*/ 6197379 h 10754714"/>
                <a:gd name="connsiteX74" fmla="*/ 4070412 w 5428673"/>
                <a:gd name="connsiteY74" fmla="*/ 5799695 h 10754714"/>
                <a:gd name="connsiteX75" fmla="*/ 4140750 w 5428673"/>
                <a:gd name="connsiteY75" fmla="*/ 5307326 h 10754714"/>
                <a:gd name="connsiteX76" fmla="*/ 4158335 w 5428673"/>
                <a:gd name="connsiteY76" fmla="*/ 5025972 h 10754714"/>
                <a:gd name="connsiteX77" fmla="*/ 4182060 w 5428673"/>
                <a:gd name="connsiteY77" fmla="*/ 5274111 h 10754714"/>
                <a:gd name="connsiteX78" fmla="*/ 4214508 w 5428673"/>
                <a:gd name="connsiteY78" fmla="*/ 5969680 h 10754714"/>
                <a:gd name="connsiteX79" fmla="*/ 4227208 w 5428673"/>
                <a:gd name="connsiteY79" fmla="*/ 6297438 h 10754714"/>
                <a:gd name="connsiteX80" fmla="*/ 4369350 w 5428673"/>
                <a:gd name="connsiteY80" fmla="*/ 6889941 h 10754714"/>
                <a:gd name="connsiteX81" fmla="*/ 4527612 w 5428673"/>
                <a:gd name="connsiteY81" fmla="*/ 7452649 h 10754714"/>
                <a:gd name="connsiteX82" fmla="*/ 4865347 w 5428673"/>
                <a:gd name="connsiteY82" fmla="*/ 8224698 h 10754714"/>
                <a:gd name="connsiteX83" fmla="*/ 4785691 w 5428673"/>
                <a:gd name="connsiteY83" fmla="*/ 8527032 h 10754714"/>
                <a:gd name="connsiteX84" fmla="*/ 4717933 w 5428673"/>
                <a:gd name="connsiteY84" fmla="*/ 8711945 h 10754714"/>
                <a:gd name="connsiteX85" fmla="*/ 4710432 w 5428673"/>
                <a:gd name="connsiteY85" fmla="*/ 8835424 h 10754714"/>
                <a:gd name="connsiteX86" fmla="*/ 4733465 w 5428673"/>
                <a:gd name="connsiteY86" fmla="*/ 8999839 h 10754714"/>
                <a:gd name="connsiteX87" fmla="*/ 4723386 w 5428673"/>
                <a:gd name="connsiteY87" fmla="*/ 9161008 h 10754714"/>
                <a:gd name="connsiteX88" fmla="*/ 4707906 w 5428673"/>
                <a:gd name="connsiteY88" fmla="*/ 9258595 h 10754714"/>
                <a:gd name="connsiteX89" fmla="*/ 4762806 w 5428673"/>
                <a:gd name="connsiteY89" fmla="*/ 9296877 h 10754714"/>
                <a:gd name="connsiteX90" fmla="*/ 4818711 w 5428673"/>
                <a:gd name="connsiteY90" fmla="*/ 9254814 h 10754714"/>
                <a:gd name="connsiteX91" fmla="*/ 4869487 w 5428673"/>
                <a:gd name="connsiteY91" fmla="*/ 9156124 h 10754714"/>
                <a:gd name="connsiteX92" fmla="*/ 4880024 w 5428673"/>
                <a:gd name="connsiteY92" fmla="*/ 9009063 h 10754714"/>
                <a:gd name="connsiteX93" fmla="*/ 4920186 w 5428673"/>
                <a:gd name="connsiteY93" fmla="*/ 8881777 h 10754714"/>
                <a:gd name="connsiteX94" fmla="*/ 5016468 w 5428673"/>
                <a:gd name="connsiteY94" fmla="*/ 8803648 h 10754714"/>
                <a:gd name="connsiteX95" fmla="*/ 5169568 w 5428673"/>
                <a:gd name="connsiteY95" fmla="*/ 8944534 h 10754714"/>
                <a:gd name="connsiteX96" fmla="*/ 5176805 w 5428673"/>
                <a:gd name="connsiteY96" fmla="*/ 9142266 h 10754714"/>
                <a:gd name="connsiteX97" fmla="*/ 5096783 w 5428673"/>
                <a:gd name="connsiteY97" fmla="*/ 9309649 h 10754714"/>
                <a:gd name="connsiteX98" fmla="*/ 5008549 w 5428673"/>
                <a:gd name="connsiteY98" fmla="*/ 9458822 h 10754714"/>
                <a:gd name="connsiteX99" fmla="*/ 4936794 w 5428673"/>
                <a:gd name="connsiteY99" fmla="*/ 9577347 h 10754714"/>
                <a:gd name="connsiteX100" fmla="*/ 5051085 w 5428673"/>
                <a:gd name="connsiteY100" fmla="*/ 9586989 h 10754714"/>
                <a:gd name="connsiteX101" fmla="*/ 5146878 w 5428673"/>
                <a:gd name="connsiteY101" fmla="*/ 9510952 h 10754714"/>
                <a:gd name="connsiteX102" fmla="*/ 5274527 w 5428673"/>
                <a:gd name="connsiteY102" fmla="*/ 9384704 h 10754714"/>
                <a:gd name="connsiteX103" fmla="*/ 5407317 w 5428673"/>
                <a:gd name="connsiteY103" fmla="*/ 9172350 h 10754714"/>
                <a:gd name="connsiteX104" fmla="*/ 5427827 w 5428673"/>
                <a:gd name="connsiteY104" fmla="*/ 8971549 h 10754714"/>
                <a:gd name="connsiteX105" fmla="*/ 5401244 w 5428673"/>
                <a:gd name="connsiteY105" fmla="*/ 8787763 h 10754714"/>
                <a:gd name="connsiteX106" fmla="*/ 5271957 w 5428673"/>
                <a:gd name="connsiteY106" fmla="*/ 8405010 h 10754714"/>
                <a:gd name="connsiteX107" fmla="*/ 5168194 w 5428673"/>
                <a:gd name="connsiteY107" fmla="*/ 7442321 h 10754714"/>
                <a:gd name="connsiteX108" fmla="*/ 5152842 w 5428673"/>
                <a:gd name="connsiteY108" fmla="*/ 6839978 h 10754714"/>
                <a:gd name="connsiteX109" fmla="*/ 5080900 w 5428673"/>
                <a:gd name="connsiteY109" fmla="*/ 6291786 h 10754714"/>
                <a:gd name="connsiteX110" fmla="*/ 4957179 w 5428673"/>
                <a:gd name="connsiteY110" fmla="*/ 5707864 h 10754714"/>
                <a:gd name="connsiteX111" fmla="*/ 4916706 w 5428673"/>
                <a:gd name="connsiteY111" fmla="*/ 4447075 h 10754714"/>
                <a:gd name="connsiteX112" fmla="*/ 4934090 w 5428673"/>
                <a:gd name="connsiteY112" fmla="*/ 3700756 h 10754714"/>
                <a:gd name="connsiteX113" fmla="*/ 4696835 w 5428673"/>
                <a:gd name="connsiteY113" fmla="*/ 3250383 h 10754714"/>
                <a:gd name="connsiteX114" fmla="*/ 4447076 w 5428673"/>
                <a:gd name="connsiteY114" fmla="*/ 3044455 h 10754714"/>
                <a:gd name="connsiteX115" fmla="*/ 4126080 w 5428673"/>
                <a:gd name="connsiteY115" fmla="*/ 2912933 h 10754714"/>
                <a:gd name="connsiteX116" fmla="*/ 3850185 w 5428673"/>
                <a:gd name="connsiteY116" fmla="*/ 2746113 h 10754714"/>
                <a:gd name="connsiteX117" fmla="*/ 3472535 w 5428673"/>
                <a:gd name="connsiteY117" fmla="*/ 2528957 h 10754714"/>
                <a:gd name="connsiteX118" fmla="*/ 3380322 w 5428673"/>
                <a:gd name="connsiteY118" fmla="*/ 2231809 h 10754714"/>
                <a:gd name="connsiteX119" fmla="*/ 3388182 w 5428673"/>
                <a:gd name="connsiteY119" fmla="*/ 1958709 h 10754714"/>
                <a:gd name="connsiteX120" fmla="*/ 3535387 w 5428673"/>
                <a:gd name="connsiteY120" fmla="*/ 1962420 h 10754714"/>
                <a:gd name="connsiteX121" fmla="*/ 3756168 w 5428673"/>
                <a:gd name="connsiteY121" fmla="*/ 2007437 h 10754714"/>
                <a:gd name="connsiteX122" fmla="*/ 3828390 w 5428673"/>
                <a:gd name="connsiteY122" fmla="*/ 1815438 h 10754714"/>
                <a:gd name="connsiteX123" fmla="*/ 3880116 w 5428673"/>
                <a:gd name="connsiteY123" fmla="*/ 1750548 h 10754714"/>
                <a:gd name="connsiteX124" fmla="*/ 3933540 w 5428673"/>
                <a:gd name="connsiteY124" fmla="*/ 1690329 h 10754714"/>
                <a:gd name="connsiteX125" fmla="*/ 3886760 w 5428673"/>
                <a:gd name="connsiteY125" fmla="*/ 1631133 h 10754714"/>
                <a:gd name="connsiteX126" fmla="*/ 3813694 w 5428673"/>
                <a:gd name="connsiteY126" fmla="*/ 1619405 h 10754714"/>
                <a:gd name="connsiteX127" fmla="*/ 3925688 w 5428673"/>
                <a:gd name="connsiteY127" fmla="*/ 1610647 h 10754714"/>
                <a:gd name="connsiteX128" fmla="*/ 3966105 w 5428673"/>
                <a:gd name="connsiteY128" fmla="*/ 1565149 h 10754714"/>
                <a:gd name="connsiteX129" fmla="*/ 3951330 w 5428673"/>
                <a:gd name="connsiteY129" fmla="*/ 1494543 h 10754714"/>
                <a:gd name="connsiteX130" fmla="*/ 3947901 w 5428673"/>
                <a:gd name="connsiteY130" fmla="*/ 1378545 h 10754714"/>
                <a:gd name="connsiteX131" fmla="*/ 4050917 w 5428673"/>
                <a:gd name="connsiteY131" fmla="*/ 1363631 h 10754714"/>
                <a:gd name="connsiteX132" fmla="*/ 4123660 w 5428673"/>
                <a:gd name="connsiteY132" fmla="*/ 1325671 h 10754714"/>
                <a:gd name="connsiteX133" fmla="*/ 4159890 w 5428673"/>
                <a:gd name="connsiteY133" fmla="*/ 1250378 h 10754714"/>
                <a:gd name="connsiteX134" fmla="*/ 4089102 w 5428673"/>
                <a:gd name="connsiteY134" fmla="*/ 1169402 h 10754714"/>
                <a:gd name="connsiteX135" fmla="*/ 4019050 w 5428673"/>
                <a:gd name="connsiteY135" fmla="*/ 1072201 h 10754714"/>
                <a:gd name="connsiteX136" fmla="*/ 3945740 w 5428673"/>
                <a:gd name="connsiteY136" fmla="*/ 916919 h 10754714"/>
                <a:gd name="connsiteX137" fmla="*/ 3983448 w 5428673"/>
                <a:gd name="connsiteY137" fmla="*/ 753285 h 10754714"/>
                <a:gd name="connsiteX138" fmla="*/ 3987872 w 5428673"/>
                <a:gd name="connsiteY138" fmla="*/ 414462 h 10754714"/>
                <a:gd name="connsiteX139" fmla="*/ 3678236 w 5428673"/>
                <a:gd name="connsiteY139" fmla="*/ 125796 h 10754714"/>
                <a:gd name="connsiteX140" fmla="*/ 3178906 w 5428673"/>
                <a:gd name="connsiteY140" fmla="*/ 9659 h 10754714"/>
                <a:gd name="connsiteX141" fmla="*/ 2575608 w 5428673"/>
                <a:gd name="connsiteY141" fmla="*/ 37014 h 10754714"/>
                <a:gd name="connsiteX142" fmla="*/ 2224027 w 5428673"/>
                <a:gd name="connsiteY142" fmla="*/ 278126 h 10754714"/>
                <a:gd name="connsiteX143" fmla="*/ 2087013 w 5428673"/>
                <a:gd name="connsiteY143" fmla="*/ 602343 h 10754714"/>
                <a:gd name="connsiteX144" fmla="*/ 2076390 w 5428673"/>
                <a:gd name="connsiteY144" fmla="*/ 1121429 h 10754714"/>
                <a:gd name="connsiteX145" fmla="*/ 2300486 w 5428673"/>
                <a:gd name="connsiteY145" fmla="*/ 1530531 h 10754714"/>
                <a:gd name="connsiteX146" fmla="*/ 2508987 w 5428673"/>
                <a:gd name="connsiteY146" fmla="*/ 1763495 h 10754714"/>
                <a:gd name="connsiteX147" fmla="*/ 2530296 w 5428673"/>
                <a:gd name="connsiteY147" fmla="*/ 2078352 h 10754714"/>
                <a:gd name="connsiteX148" fmla="*/ 2452627 w 5428673"/>
                <a:gd name="connsiteY148" fmla="*/ 2423449 h 10754714"/>
                <a:gd name="connsiteX149" fmla="*/ 2009941 w 5428673"/>
                <a:gd name="connsiteY149" fmla="*/ 2723226 h 10754714"/>
                <a:gd name="connsiteX150" fmla="*/ 1587073 w 5428673"/>
                <a:gd name="connsiteY150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5 w 5428673"/>
                <a:gd name="connsiteY22" fmla="*/ 9711524 h 10754714"/>
                <a:gd name="connsiteX23" fmla="*/ 403598 w 5428673"/>
                <a:gd name="connsiteY23" fmla="*/ 9707213 h 10754714"/>
                <a:gd name="connsiteX24" fmla="*/ 905181 w 5428673"/>
                <a:gd name="connsiteY24" fmla="*/ 10195849 h 10754714"/>
                <a:gd name="connsiteX25" fmla="*/ 597476 w 5428673"/>
                <a:gd name="connsiteY25" fmla="*/ 9211003 h 10754714"/>
                <a:gd name="connsiteX26" fmla="*/ 799673 w 5428673"/>
                <a:gd name="connsiteY26" fmla="*/ 9756234 h 10754714"/>
                <a:gd name="connsiteX27" fmla="*/ 870012 w 5428673"/>
                <a:gd name="connsiteY27" fmla="*/ 9562803 h 10754714"/>
                <a:gd name="connsiteX28" fmla="*/ 870012 w 5428673"/>
                <a:gd name="connsiteY28" fmla="*/ 9527634 h 10754714"/>
                <a:gd name="connsiteX29" fmla="*/ 975519 w 5428673"/>
                <a:gd name="connsiteY29" fmla="*/ 9685895 h 10754714"/>
                <a:gd name="connsiteX30" fmla="*/ 957935 w 5428673"/>
                <a:gd name="connsiteY30" fmla="*/ 9844157 h 10754714"/>
                <a:gd name="connsiteX31" fmla="*/ 940350 w 5428673"/>
                <a:gd name="connsiteY31" fmla="*/ 10002418 h 10754714"/>
                <a:gd name="connsiteX32" fmla="*/ 940350 w 5428673"/>
                <a:gd name="connsiteY32" fmla="*/ 10072757 h 10754714"/>
                <a:gd name="connsiteX33" fmla="*/ 1010689 w 5428673"/>
                <a:gd name="connsiteY33" fmla="*/ 10090341 h 10754714"/>
                <a:gd name="connsiteX34" fmla="*/ 1063442 w 5428673"/>
                <a:gd name="connsiteY34" fmla="*/ 9844157 h 10754714"/>
                <a:gd name="connsiteX35" fmla="*/ 1063442 w 5428673"/>
                <a:gd name="connsiteY35" fmla="*/ 9580388 h 10754714"/>
                <a:gd name="connsiteX36" fmla="*/ 1010689 w 5428673"/>
                <a:gd name="connsiteY36" fmla="*/ 9228695 h 10754714"/>
                <a:gd name="connsiteX37" fmla="*/ 975519 w 5428673"/>
                <a:gd name="connsiteY37" fmla="*/ 9000095 h 10754714"/>
                <a:gd name="connsiteX38" fmla="*/ 1010689 w 5428673"/>
                <a:gd name="connsiteY38" fmla="*/ 8490141 h 10754714"/>
                <a:gd name="connsiteX39" fmla="*/ 950398 w 5428673"/>
                <a:gd name="connsiteY39" fmla="*/ 8128400 h 10754714"/>
                <a:gd name="connsiteX40" fmla="*/ 1422138 w 5428673"/>
                <a:gd name="connsiteY40" fmla="*/ 6406581 h 10754714"/>
                <a:gd name="connsiteX41" fmla="*/ 1515161 w 5428673"/>
                <a:gd name="connsiteY41" fmla="*/ 5523365 h 10754714"/>
                <a:gd name="connsiteX42" fmla="*/ 1541754 w 5428673"/>
                <a:gd name="connsiteY42" fmla="*/ 5025719 h 10754714"/>
                <a:gd name="connsiteX43" fmla="*/ 1577871 w 5428673"/>
                <a:gd name="connsiteY43" fmla="*/ 5097781 h 10754714"/>
                <a:gd name="connsiteX44" fmla="*/ 1655179 w 5428673"/>
                <a:gd name="connsiteY44" fmla="*/ 5550695 h 10754714"/>
                <a:gd name="connsiteX45" fmla="*/ 1772992 w 5428673"/>
                <a:gd name="connsiteY45" fmla="*/ 6216246 h 10754714"/>
                <a:gd name="connsiteX46" fmla="*/ 1640842 w 5428673"/>
                <a:gd name="connsiteY46" fmla="*/ 6648629 h 10754714"/>
                <a:gd name="connsiteX47" fmla="*/ 1270271 w 5428673"/>
                <a:gd name="connsiteY47" fmla="*/ 7682873 h 10754714"/>
                <a:gd name="connsiteX48" fmla="*/ 1146062 w 5428673"/>
                <a:gd name="connsiteY48" fmla="*/ 8704786 h 10754714"/>
                <a:gd name="connsiteX49" fmla="*/ 1309627 w 5428673"/>
                <a:gd name="connsiteY49" fmla="*/ 9773818 h 10754714"/>
                <a:gd name="connsiteX50" fmla="*/ 1467889 w 5428673"/>
                <a:gd name="connsiteY50" fmla="*/ 10512372 h 10754714"/>
                <a:gd name="connsiteX51" fmla="*/ 1538227 w 5428673"/>
                <a:gd name="connsiteY51" fmla="*/ 10723388 h 10754714"/>
                <a:gd name="connsiteX52" fmla="*/ 1626150 w 5428673"/>
                <a:gd name="connsiteY52" fmla="*/ 10723388 h 10754714"/>
                <a:gd name="connsiteX53" fmla="*/ 2396454 w 5428673"/>
                <a:gd name="connsiteY53" fmla="*/ 10748788 h 10754714"/>
                <a:gd name="connsiteX54" fmla="*/ 2786735 w 5428673"/>
                <a:gd name="connsiteY54" fmla="*/ 10731203 h 10754714"/>
                <a:gd name="connsiteX55" fmla="*/ 2804319 w 5428673"/>
                <a:gd name="connsiteY55" fmla="*/ 9914495 h 10754714"/>
                <a:gd name="connsiteX56" fmla="*/ 2786735 w 5428673"/>
                <a:gd name="connsiteY56" fmla="*/ 9351788 h 10754714"/>
                <a:gd name="connsiteX57" fmla="*/ 2757916 w 5428673"/>
                <a:gd name="connsiteY57" fmla="*/ 8936107 h 10754714"/>
                <a:gd name="connsiteX58" fmla="*/ 2927412 w 5428673"/>
                <a:gd name="connsiteY58" fmla="*/ 8947341 h 10754714"/>
                <a:gd name="connsiteX59" fmla="*/ 2997750 w 5428673"/>
                <a:gd name="connsiteY59" fmla="*/ 8964926 h 10754714"/>
                <a:gd name="connsiteX60" fmla="*/ 2980166 w 5428673"/>
                <a:gd name="connsiteY60" fmla="*/ 9175941 h 10754714"/>
                <a:gd name="connsiteX61" fmla="*/ 2944996 w 5428673"/>
                <a:gd name="connsiteY61" fmla="*/ 9685895 h 10754714"/>
                <a:gd name="connsiteX62" fmla="*/ 2962581 w 5428673"/>
                <a:gd name="connsiteY62" fmla="*/ 10740972 h 10754714"/>
                <a:gd name="connsiteX63" fmla="*/ 3205346 w 5428673"/>
                <a:gd name="connsiteY63" fmla="*/ 10742438 h 10754714"/>
                <a:gd name="connsiteX64" fmla="*/ 3947319 w 5428673"/>
                <a:gd name="connsiteY64" fmla="*/ 10740972 h 10754714"/>
                <a:gd name="connsiteX65" fmla="*/ 4268239 w 5428673"/>
                <a:gd name="connsiteY65" fmla="*/ 10724853 h 10754714"/>
                <a:gd name="connsiteX66" fmla="*/ 4311223 w 5428673"/>
                <a:gd name="connsiteY66" fmla="*/ 10651095 h 10754714"/>
                <a:gd name="connsiteX67" fmla="*/ 4362512 w 5428673"/>
                <a:gd name="connsiteY67" fmla="*/ 10276934 h 10754714"/>
                <a:gd name="connsiteX68" fmla="*/ 4565712 w 5428673"/>
                <a:gd name="connsiteY68" fmla="*/ 9082645 h 10754714"/>
                <a:gd name="connsiteX69" fmla="*/ 4617767 w 5428673"/>
                <a:gd name="connsiteY69" fmla="*/ 8647566 h 10754714"/>
                <a:gd name="connsiteX70" fmla="*/ 4609242 w 5428673"/>
                <a:gd name="connsiteY70" fmla="*/ 7988815 h 10754714"/>
                <a:gd name="connsiteX71" fmla="*/ 4496096 w 5428673"/>
                <a:gd name="connsiteY71" fmla="*/ 7278630 h 10754714"/>
                <a:gd name="connsiteX72" fmla="*/ 4200203 w 5428673"/>
                <a:gd name="connsiteY72" fmla="*/ 6620032 h 10754714"/>
                <a:gd name="connsiteX73" fmla="*/ 4024053 w 5428673"/>
                <a:gd name="connsiteY73" fmla="*/ 6197379 h 10754714"/>
                <a:gd name="connsiteX74" fmla="*/ 4070412 w 5428673"/>
                <a:gd name="connsiteY74" fmla="*/ 5799695 h 10754714"/>
                <a:gd name="connsiteX75" fmla="*/ 4140750 w 5428673"/>
                <a:gd name="connsiteY75" fmla="*/ 5307326 h 10754714"/>
                <a:gd name="connsiteX76" fmla="*/ 4158335 w 5428673"/>
                <a:gd name="connsiteY76" fmla="*/ 5025972 h 10754714"/>
                <a:gd name="connsiteX77" fmla="*/ 4182060 w 5428673"/>
                <a:gd name="connsiteY77" fmla="*/ 5274111 h 10754714"/>
                <a:gd name="connsiteX78" fmla="*/ 4214508 w 5428673"/>
                <a:gd name="connsiteY78" fmla="*/ 5969680 h 10754714"/>
                <a:gd name="connsiteX79" fmla="*/ 4227208 w 5428673"/>
                <a:gd name="connsiteY79" fmla="*/ 6297438 h 10754714"/>
                <a:gd name="connsiteX80" fmla="*/ 4369350 w 5428673"/>
                <a:gd name="connsiteY80" fmla="*/ 6889941 h 10754714"/>
                <a:gd name="connsiteX81" fmla="*/ 4527612 w 5428673"/>
                <a:gd name="connsiteY81" fmla="*/ 7452649 h 10754714"/>
                <a:gd name="connsiteX82" fmla="*/ 4865347 w 5428673"/>
                <a:gd name="connsiteY82" fmla="*/ 8224698 h 10754714"/>
                <a:gd name="connsiteX83" fmla="*/ 4785691 w 5428673"/>
                <a:gd name="connsiteY83" fmla="*/ 8527032 h 10754714"/>
                <a:gd name="connsiteX84" fmla="*/ 4717933 w 5428673"/>
                <a:gd name="connsiteY84" fmla="*/ 8711945 h 10754714"/>
                <a:gd name="connsiteX85" fmla="*/ 4710432 w 5428673"/>
                <a:gd name="connsiteY85" fmla="*/ 8835424 h 10754714"/>
                <a:gd name="connsiteX86" fmla="*/ 4733465 w 5428673"/>
                <a:gd name="connsiteY86" fmla="*/ 8999839 h 10754714"/>
                <a:gd name="connsiteX87" fmla="*/ 4723386 w 5428673"/>
                <a:gd name="connsiteY87" fmla="*/ 9161008 h 10754714"/>
                <a:gd name="connsiteX88" fmla="*/ 4707906 w 5428673"/>
                <a:gd name="connsiteY88" fmla="*/ 9258595 h 10754714"/>
                <a:gd name="connsiteX89" fmla="*/ 4762806 w 5428673"/>
                <a:gd name="connsiteY89" fmla="*/ 9296877 h 10754714"/>
                <a:gd name="connsiteX90" fmla="*/ 4818711 w 5428673"/>
                <a:gd name="connsiteY90" fmla="*/ 9254814 h 10754714"/>
                <a:gd name="connsiteX91" fmla="*/ 4869487 w 5428673"/>
                <a:gd name="connsiteY91" fmla="*/ 9156124 h 10754714"/>
                <a:gd name="connsiteX92" fmla="*/ 4880024 w 5428673"/>
                <a:gd name="connsiteY92" fmla="*/ 9009063 h 10754714"/>
                <a:gd name="connsiteX93" fmla="*/ 4920186 w 5428673"/>
                <a:gd name="connsiteY93" fmla="*/ 8881777 h 10754714"/>
                <a:gd name="connsiteX94" fmla="*/ 5016468 w 5428673"/>
                <a:gd name="connsiteY94" fmla="*/ 8803648 h 10754714"/>
                <a:gd name="connsiteX95" fmla="*/ 5169568 w 5428673"/>
                <a:gd name="connsiteY95" fmla="*/ 8944534 h 10754714"/>
                <a:gd name="connsiteX96" fmla="*/ 5176805 w 5428673"/>
                <a:gd name="connsiteY96" fmla="*/ 9142266 h 10754714"/>
                <a:gd name="connsiteX97" fmla="*/ 5096783 w 5428673"/>
                <a:gd name="connsiteY97" fmla="*/ 9309649 h 10754714"/>
                <a:gd name="connsiteX98" fmla="*/ 5008549 w 5428673"/>
                <a:gd name="connsiteY98" fmla="*/ 9458822 h 10754714"/>
                <a:gd name="connsiteX99" fmla="*/ 4936794 w 5428673"/>
                <a:gd name="connsiteY99" fmla="*/ 9577347 h 10754714"/>
                <a:gd name="connsiteX100" fmla="*/ 5051085 w 5428673"/>
                <a:gd name="connsiteY100" fmla="*/ 9586989 h 10754714"/>
                <a:gd name="connsiteX101" fmla="*/ 5146878 w 5428673"/>
                <a:gd name="connsiteY101" fmla="*/ 9510952 h 10754714"/>
                <a:gd name="connsiteX102" fmla="*/ 5274527 w 5428673"/>
                <a:gd name="connsiteY102" fmla="*/ 9384704 h 10754714"/>
                <a:gd name="connsiteX103" fmla="*/ 5407317 w 5428673"/>
                <a:gd name="connsiteY103" fmla="*/ 9172350 h 10754714"/>
                <a:gd name="connsiteX104" fmla="*/ 5427827 w 5428673"/>
                <a:gd name="connsiteY104" fmla="*/ 8971549 h 10754714"/>
                <a:gd name="connsiteX105" fmla="*/ 5401244 w 5428673"/>
                <a:gd name="connsiteY105" fmla="*/ 8787763 h 10754714"/>
                <a:gd name="connsiteX106" fmla="*/ 5271957 w 5428673"/>
                <a:gd name="connsiteY106" fmla="*/ 8405010 h 10754714"/>
                <a:gd name="connsiteX107" fmla="*/ 5168194 w 5428673"/>
                <a:gd name="connsiteY107" fmla="*/ 7442321 h 10754714"/>
                <a:gd name="connsiteX108" fmla="*/ 5152842 w 5428673"/>
                <a:gd name="connsiteY108" fmla="*/ 6839978 h 10754714"/>
                <a:gd name="connsiteX109" fmla="*/ 5080900 w 5428673"/>
                <a:gd name="connsiteY109" fmla="*/ 6291786 h 10754714"/>
                <a:gd name="connsiteX110" fmla="*/ 4957179 w 5428673"/>
                <a:gd name="connsiteY110" fmla="*/ 5707864 h 10754714"/>
                <a:gd name="connsiteX111" fmla="*/ 4916706 w 5428673"/>
                <a:gd name="connsiteY111" fmla="*/ 4447075 h 10754714"/>
                <a:gd name="connsiteX112" fmla="*/ 4934090 w 5428673"/>
                <a:gd name="connsiteY112" fmla="*/ 3700756 h 10754714"/>
                <a:gd name="connsiteX113" fmla="*/ 4696835 w 5428673"/>
                <a:gd name="connsiteY113" fmla="*/ 3250383 h 10754714"/>
                <a:gd name="connsiteX114" fmla="*/ 4447076 w 5428673"/>
                <a:gd name="connsiteY114" fmla="*/ 3044455 h 10754714"/>
                <a:gd name="connsiteX115" fmla="*/ 4126080 w 5428673"/>
                <a:gd name="connsiteY115" fmla="*/ 2912933 h 10754714"/>
                <a:gd name="connsiteX116" fmla="*/ 3850185 w 5428673"/>
                <a:gd name="connsiteY116" fmla="*/ 2746113 h 10754714"/>
                <a:gd name="connsiteX117" fmla="*/ 3472535 w 5428673"/>
                <a:gd name="connsiteY117" fmla="*/ 2528957 h 10754714"/>
                <a:gd name="connsiteX118" fmla="*/ 3380322 w 5428673"/>
                <a:gd name="connsiteY118" fmla="*/ 2231809 h 10754714"/>
                <a:gd name="connsiteX119" fmla="*/ 3388182 w 5428673"/>
                <a:gd name="connsiteY119" fmla="*/ 1958709 h 10754714"/>
                <a:gd name="connsiteX120" fmla="*/ 3535387 w 5428673"/>
                <a:gd name="connsiteY120" fmla="*/ 1962420 h 10754714"/>
                <a:gd name="connsiteX121" fmla="*/ 3756168 w 5428673"/>
                <a:gd name="connsiteY121" fmla="*/ 2007437 h 10754714"/>
                <a:gd name="connsiteX122" fmla="*/ 3828390 w 5428673"/>
                <a:gd name="connsiteY122" fmla="*/ 1815438 h 10754714"/>
                <a:gd name="connsiteX123" fmla="*/ 3880116 w 5428673"/>
                <a:gd name="connsiteY123" fmla="*/ 1750548 h 10754714"/>
                <a:gd name="connsiteX124" fmla="*/ 3933540 w 5428673"/>
                <a:gd name="connsiteY124" fmla="*/ 1690329 h 10754714"/>
                <a:gd name="connsiteX125" fmla="*/ 3886760 w 5428673"/>
                <a:gd name="connsiteY125" fmla="*/ 1631133 h 10754714"/>
                <a:gd name="connsiteX126" fmla="*/ 3813694 w 5428673"/>
                <a:gd name="connsiteY126" fmla="*/ 1619405 h 10754714"/>
                <a:gd name="connsiteX127" fmla="*/ 3925688 w 5428673"/>
                <a:gd name="connsiteY127" fmla="*/ 1610647 h 10754714"/>
                <a:gd name="connsiteX128" fmla="*/ 3966105 w 5428673"/>
                <a:gd name="connsiteY128" fmla="*/ 1565149 h 10754714"/>
                <a:gd name="connsiteX129" fmla="*/ 3951330 w 5428673"/>
                <a:gd name="connsiteY129" fmla="*/ 1494543 h 10754714"/>
                <a:gd name="connsiteX130" fmla="*/ 3947901 w 5428673"/>
                <a:gd name="connsiteY130" fmla="*/ 1378545 h 10754714"/>
                <a:gd name="connsiteX131" fmla="*/ 4050917 w 5428673"/>
                <a:gd name="connsiteY131" fmla="*/ 1363631 h 10754714"/>
                <a:gd name="connsiteX132" fmla="*/ 4123660 w 5428673"/>
                <a:gd name="connsiteY132" fmla="*/ 1325671 h 10754714"/>
                <a:gd name="connsiteX133" fmla="*/ 4159890 w 5428673"/>
                <a:gd name="connsiteY133" fmla="*/ 1250378 h 10754714"/>
                <a:gd name="connsiteX134" fmla="*/ 4089102 w 5428673"/>
                <a:gd name="connsiteY134" fmla="*/ 1169402 h 10754714"/>
                <a:gd name="connsiteX135" fmla="*/ 4019050 w 5428673"/>
                <a:gd name="connsiteY135" fmla="*/ 1072201 h 10754714"/>
                <a:gd name="connsiteX136" fmla="*/ 3945740 w 5428673"/>
                <a:gd name="connsiteY136" fmla="*/ 916919 h 10754714"/>
                <a:gd name="connsiteX137" fmla="*/ 3983448 w 5428673"/>
                <a:gd name="connsiteY137" fmla="*/ 753285 h 10754714"/>
                <a:gd name="connsiteX138" fmla="*/ 3987872 w 5428673"/>
                <a:gd name="connsiteY138" fmla="*/ 414462 h 10754714"/>
                <a:gd name="connsiteX139" fmla="*/ 3678236 w 5428673"/>
                <a:gd name="connsiteY139" fmla="*/ 125796 h 10754714"/>
                <a:gd name="connsiteX140" fmla="*/ 3178906 w 5428673"/>
                <a:gd name="connsiteY140" fmla="*/ 9659 h 10754714"/>
                <a:gd name="connsiteX141" fmla="*/ 2575608 w 5428673"/>
                <a:gd name="connsiteY141" fmla="*/ 37014 h 10754714"/>
                <a:gd name="connsiteX142" fmla="*/ 2224027 w 5428673"/>
                <a:gd name="connsiteY142" fmla="*/ 278126 h 10754714"/>
                <a:gd name="connsiteX143" fmla="*/ 2087013 w 5428673"/>
                <a:gd name="connsiteY143" fmla="*/ 602343 h 10754714"/>
                <a:gd name="connsiteX144" fmla="*/ 2076390 w 5428673"/>
                <a:gd name="connsiteY144" fmla="*/ 1121429 h 10754714"/>
                <a:gd name="connsiteX145" fmla="*/ 2300486 w 5428673"/>
                <a:gd name="connsiteY145" fmla="*/ 1530531 h 10754714"/>
                <a:gd name="connsiteX146" fmla="*/ 2508987 w 5428673"/>
                <a:gd name="connsiteY146" fmla="*/ 1763495 h 10754714"/>
                <a:gd name="connsiteX147" fmla="*/ 2530296 w 5428673"/>
                <a:gd name="connsiteY147" fmla="*/ 2078352 h 10754714"/>
                <a:gd name="connsiteX148" fmla="*/ 2452627 w 5428673"/>
                <a:gd name="connsiteY148" fmla="*/ 2423449 h 10754714"/>
                <a:gd name="connsiteX149" fmla="*/ 2009941 w 5428673"/>
                <a:gd name="connsiteY149" fmla="*/ 2723226 h 10754714"/>
                <a:gd name="connsiteX150" fmla="*/ 1587073 w 5428673"/>
                <a:gd name="connsiteY150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5 w 5428673"/>
                <a:gd name="connsiteY22" fmla="*/ 9711524 h 10754714"/>
                <a:gd name="connsiteX23" fmla="*/ 403598 w 5428673"/>
                <a:gd name="connsiteY23" fmla="*/ 9707213 h 10754714"/>
                <a:gd name="connsiteX24" fmla="*/ 905181 w 5428673"/>
                <a:gd name="connsiteY24" fmla="*/ 10195849 h 10754714"/>
                <a:gd name="connsiteX25" fmla="*/ 597476 w 5428673"/>
                <a:gd name="connsiteY25" fmla="*/ 9211003 h 10754714"/>
                <a:gd name="connsiteX26" fmla="*/ 799673 w 5428673"/>
                <a:gd name="connsiteY26" fmla="*/ 9756234 h 10754714"/>
                <a:gd name="connsiteX27" fmla="*/ 870012 w 5428673"/>
                <a:gd name="connsiteY27" fmla="*/ 9562803 h 10754714"/>
                <a:gd name="connsiteX28" fmla="*/ 870012 w 5428673"/>
                <a:gd name="connsiteY28" fmla="*/ 9527634 h 10754714"/>
                <a:gd name="connsiteX29" fmla="*/ 975519 w 5428673"/>
                <a:gd name="connsiteY29" fmla="*/ 9685895 h 10754714"/>
                <a:gd name="connsiteX30" fmla="*/ 957935 w 5428673"/>
                <a:gd name="connsiteY30" fmla="*/ 9844157 h 10754714"/>
                <a:gd name="connsiteX31" fmla="*/ 940350 w 5428673"/>
                <a:gd name="connsiteY31" fmla="*/ 10002418 h 10754714"/>
                <a:gd name="connsiteX32" fmla="*/ 940350 w 5428673"/>
                <a:gd name="connsiteY32" fmla="*/ 10072757 h 10754714"/>
                <a:gd name="connsiteX33" fmla="*/ 1010689 w 5428673"/>
                <a:gd name="connsiteY33" fmla="*/ 10090341 h 10754714"/>
                <a:gd name="connsiteX34" fmla="*/ 1063442 w 5428673"/>
                <a:gd name="connsiteY34" fmla="*/ 9844157 h 10754714"/>
                <a:gd name="connsiteX35" fmla="*/ 1063442 w 5428673"/>
                <a:gd name="connsiteY35" fmla="*/ 9580388 h 10754714"/>
                <a:gd name="connsiteX36" fmla="*/ 1010689 w 5428673"/>
                <a:gd name="connsiteY36" fmla="*/ 9228695 h 10754714"/>
                <a:gd name="connsiteX37" fmla="*/ 975519 w 5428673"/>
                <a:gd name="connsiteY37" fmla="*/ 9000095 h 10754714"/>
                <a:gd name="connsiteX38" fmla="*/ 1010689 w 5428673"/>
                <a:gd name="connsiteY38" fmla="*/ 8490141 h 10754714"/>
                <a:gd name="connsiteX39" fmla="*/ 950398 w 5428673"/>
                <a:gd name="connsiteY39" fmla="*/ 8128400 h 10754714"/>
                <a:gd name="connsiteX40" fmla="*/ 1422138 w 5428673"/>
                <a:gd name="connsiteY40" fmla="*/ 6406581 h 10754714"/>
                <a:gd name="connsiteX41" fmla="*/ 1515161 w 5428673"/>
                <a:gd name="connsiteY41" fmla="*/ 5523365 h 10754714"/>
                <a:gd name="connsiteX42" fmla="*/ 1541754 w 5428673"/>
                <a:gd name="connsiteY42" fmla="*/ 5025719 h 10754714"/>
                <a:gd name="connsiteX43" fmla="*/ 1577871 w 5428673"/>
                <a:gd name="connsiteY43" fmla="*/ 5097781 h 10754714"/>
                <a:gd name="connsiteX44" fmla="*/ 1655179 w 5428673"/>
                <a:gd name="connsiteY44" fmla="*/ 5550695 h 10754714"/>
                <a:gd name="connsiteX45" fmla="*/ 1772992 w 5428673"/>
                <a:gd name="connsiteY45" fmla="*/ 6216246 h 10754714"/>
                <a:gd name="connsiteX46" fmla="*/ 1640842 w 5428673"/>
                <a:gd name="connsiteY46" fmla="*/ 6648629 h 10754714"/>
                <a:gd name="connsiteX47" fmla="*/ 1270271 w 5428673"/>
                <a:gd name="connsiteY47" fmla="*/ 7682873 h 10754714"/>
                <a:gd name="connsiteX48" fmla="*/ 1146062 w 5428673"/>
                <a:gd name="connsiteY48" fmla="*/ 8704786 h 10754714"/>
                <a:gd name="connsiteX49" fmla="*/ 1309627 w 5428673"/>
                <a:gd name="connsiteY49" fmla="*/ 9773818 h 10754714"/>
                <a:gd name="connsiteX50" fmla="*/ 1467889 w 5428673"/>
                <a:gd name="connsiteY50" fmla="*/ 10512372 h 10754714"/>
                <a:gd name="connsiteX51" fmla="*/ 1538227 w 5428673"/>
                <a:gd name="connsiteY51" fmla="*/ 10723388 h 10754714"/>
                <a:gd name="connsiteX52" fmla="*/ 1626150 w 5428673"/>
                <a:gd name="connsiteY52" fmla="*/ 10723388 h 10754714"/>
                <a:gd name="connsiteX53" fmla="*/ 2396454 w 5428673"/>
                <a:gd name="connsiteY53" fmla="*/ 10748788 h 10754714"/>
                <a:gd name="connsiteX54" fmla="*/ 2786735 w 5428673"/>
                <a:gd name="connsiteY54" fmla="*/ 10731203 h 10754714"/>
                <a:gd name="connsiteX55" fmla="*/ 2804319 w 5428673"/>
                <a:gd name="connsiteY55" fmla="*/ 9914495 h 10754714"/>
                <a:gd name="connsiteX56" fmla="*/ 2786735 w 5428673"/>
                <a:gd name="connsiteY56" fmla="*/ 9351788 h 10754714"/>
                <a:gd name="connsiteX57" fmla="*/ 2757916 w 5428673"/>
                <a:gd name="connsiteY57" fmla="*/ 8936107 h 10754714"/>
                <a:gd name="connsiteX58" fmla="*/ 2927412 w 5428673"/>
                <a:gd name="connsiteY58" fmla="*/ 8947341 h 10754714"/>
                <a:gd name="connsiteX59" fmla="*/ 2997750 w 5428673"/>
                <a:gd name="connsiteY59" fmla="*/ 8964926 h 10754714"/>
                <a:gd name="connsiteX60" fmla="*/ 2980166 w 5428673"/>
                <a:gd name="connsiteY60" fmla="*/ 9175941 h 10754714"/>
                <a:gd name="connsiteX61" fmla="*/ 2944996 w 5428673"/>
                <a:gd name="connsiteY61" fmla="*/ 9685895 h 10754714"/>
                <a:gd name="connsiteX62" fmla="*/ 2962581 w 5428673"/>
                <a:gd name="connsiteY62" fmla="*/ 10740972 h 10754714"/>
                <a:gd name="connsiteX63" fmla="*/ 3205346 w 5428673"/>
                <a:gd name="connsiteY63" fmla="*/ 10742438 h 10754714"/>
                <a:gd name="connsiteX64" fmla="*/ 3947319 w 5428673"/>
                <a:gd name="connsiteY64" fmla="*/ 10740972 h 10754714"/>
                <a:gd name="connsiteX65" fmla="*/ 4268239 w 5428673"/>
                <a:gd name="connsiteY65" fmla="*/ 10724853 h 10754714"/>
                <a:gd name="connsiteX66" fmla="*/ 4311223 w 5428673"/>
                <a:gd name="connsiteY66" fmla="*/ 10651095 h 10754714"/>
                <a:gd name="connsiteX67" fmla="*/ 4362512 w 5428673"/>
                <a:gd name="connsiteY67" fmla="*/ 10276934 h 10754714"/>
                <a:gd name="connsiteX68" fmla="*/ 4565712 w 5428673"/>
                <a:gd name="connsiteY68" fmla="*/ 9082645 h 10754714"/>
                <a:gd name="connsiteX69" fmla="*/ 4617767 w 5428673"/>
                <a:gd name="connsiteY69" fmla="*/ 8647566 h 10754714"/>
                <a:gd name="connsiteX70" fmla="*/ 4609242 w 5428673"/>
                <a:gd name="connsiteY70" fmla="*/ 7988815 h 10754714"/>
                <a:gd name="connsiteX71" fmla="*/ 4496096 w 5428673"/>
                <a:gd name="connsiteY71" fmla="*/ 7278630 h 10754714"/>
                <a:gd name="connsiteX72" fmla="*/ 4200203 w 5428673"/>
                <a:gd name="connsiteY72" fmla="*/ 6620032 h 10754714"/>
                <a:gd name="connsiteX73" fmla="*/ 4024053 w 5428673"/>
                <a:gd name="connsiteY73" fmla="*/ 6197379 h 10754714"/>
                <a:gd name="connsiteX74" fmla="*/ 4070412 w 5428673"/>
                <a:gd name="connsiteY74" fmla="*/ 5799695 h 10754714"/>
                <a:gd name="connsiteX75" fmla="*/ 4140750 w 5428673"/>
                <a:gd name="connsiteY75" fmla="*/ 5307326 h 10754714"/>
                <a:gd name="connsiteX76" fmla="*/ 4158335 w 5428673"/>
                <a:gd name="connsiteY76" fmla="*/ 5025972 h 10754714"/>
                <a:gd name="connsiteX77" fmla="*/ 4182060 w 5428673"/>
                <a:gd name="connsiteY77" fmla="*/ 5274111 h 10754714"/>
                <a:gd name="connsiteX78" fmla="*/ 4214508 w 5428673"/>
                <a:gd name="connsiteY78" fmla="*/ 5969680 h 10754714"/>
                <a:gd name="connsiteX79" fmla="*/ 4227208 w 5428673"/>
                <a:gd name="connsiteY79" fmla="*/ 6297438 h 10754714"/>
                <a:gd name="connsiteX80" fmla="*/ 4369350 w 5428673"/>
                <a:gd name="connsiteY80" fmla="*/ 6889941 h 10754714"/>
                <a:gd name="connsiteX81" fmla="*/ 4527612 w 5428673"/>
                <a:gd name="connsiteY81" fmla="*/ 7452649 h 10754714"/>
                <a:gd name="connsiteX82" fmla="*/ 4865347 w 5428673"/>
                <a:gd name="connsiteY82" fmla="*/ 8224698 h 10754714"/>
                <a:gd name="connsiteX83" fmla="*/ 4785691 w 5428673"/>
                <a:gd name="connsiteY83" fmla="*/ 8527032 h 10754714"/>
                <a:gd name="connsiteX84" fmla="*/ 4717933 w 5428673"/>
                <a:gd name="connsiteY84" fmla="*/ 8711945 h 10754714"/>
                <a:gd name="connsiteX85" fmla="*/ 4710432 w 5428673"/>
                <a:gd name="connsiteY85" fmla="*/ 8835424 h 10754714"/>
                <a:gd name="connsiteX86" fmla="*/ 4733465 w 5428673"/>
                <a:gd name="connsiteY86" fmla="*/ 8999839 h 10754714"/>
                <a:gd name="connsiteX87" fmla="*/ 4723386 w 5428673"/>
                <a:gd name="connsiteY87" fmla="*/ 9161008 h 10754714"/>
                <a:gd name="connsiteX88" fmla="*/ 4707906 w 5428673"/>
                <a:gd name="connsiteY88" fmla="*/ 9258595 h 10754714"/>
                <a:gd name="connsiteX89" fmla="*/ 4762806 w 5428673"/>
                <a:gd name="connsiteY89" fmla="*/ 9296877 h 10754714"/>
                <a:gd name="connsiteX90" fmla="*/ 4818711 w 5428673"/>
                <a:gd name="connsiteY90" fmla="*/ 9254814 h 10754714"/>
                <a:gd name="connsiteX91" fmla="*/ 4869487 w 5428673"/>
                <a:gd name="connsiteY91" fmla="*/ 9156124 h 10754714"/>
                <a:gd name="connsiteX92" fmla="*/ 4880024 w 5428673"/>
                <a:gd name="connsiteY92" fmla="*/ 9009063 h 10754714"/>
                <a:gd name="connsiteX93" fmla="*/ 4920186 w 5428673"/>
                <a:gd name="connsiteY93" fmla="*/ 8881777 h 10754714"/>
                <a:gd name="connsiteX94" fmla="*/ 5016468 w 5428673"/>
                <a:gd name="connsiteY94" fmla="*/ 8803648 h 10754714"/>
                <a:gd name="connsiteX95" fmla="*/ 5169568 w 5428673"/>
                <a:gd name="connsiteY95" fmla="*/ 8944534 h 10754714"/>
                <a:gd name="connsiteX96" fmla="*/ 5176805 w 5428673"/>
                <a:gd name="connsiteY96" fmla="*/ 9142266 h 10754714"/>
                <a:gd name="connsiteX97" fmla="*/ 5096783 w 5428673"/>
                <a:gd name="connsiteY97" fmla="*/ 9309649 h 10754714"/>
                <a:gd name="connsiteX98" fmla="*/ 5008549 w 5428673"/>
                <a:gd name="connsiteY98" fmla="*/ 9458822 h 10754714"/>
                <a:gd name="connsiteX99" fmla="*/ 4936794 w 5428673"/>
                <a:gd name="connsiteY99" fmla="*/ 9577347 h 10754714"/>
                <a:gd name="connsiteX100" fmla="*/ 5051085 w 5428673"/>
                <a:gd name="connsiteY100" fmla="*/ 9586989 h 10754714"/>
                <a:gd name="connsiteX101" fmla="*/ 5146878 w 5428673"/>
                <a:gd name="connsiteY101" fmla="*/ 9510952 h 10754714"/>
                <a:gd name="connsiteX102" fmla="*/ 5274527 w 5428673"/>
                <a:gd name="connsiteY102" fmla="*/ 9384704 h 10754714"/>
                <a:gd name="connsiteX103" fmla="*/ 5407317 w 5428673"/>
                <a:gd name="connsiteY103" fmla="*/ 9172350 h 10754714"/>
                <a:gd name="connsiteX104" fmla="*/ 5427827 w 5428673"/>
                <a:gd name="connsiteY104" fmla="*/ 8971549 h 10754714"/>
                <a:gd name="connsiteX105" fmla="*/ 5401244 w 5428673"/>
                <a:gd name="connsiteY105" fmla="*/ 8787763 h 10754714"/>
                <a:gd name="connsiteX106" fmla="*/ 5271957 w 5428673"/>
                <a:gd name="connsiteY106" fmla="*/ 8405010 h 10754714"/>
                <a:gd name="connsiteX107" fmla="*/ 5168194 w 5428673"/>
                <a:gd name="connsiteY107" fmla="*/ 7442321 h 10754714"/>
                <a:gd name="connsiteX108" fmla="*/ 5152842 w 5428673"/>
                <a:gd name="connsiteY108" fmla="*/ 6839978 h 10754714"/>
                <a:gd name="connsiteX109" fmla="*/ 5080900 w 5428673"/>
                <a:gd name="connsiteY109" fmla="*/ 6291786 h 10754714"/>
                <a:gd name="connsiteX110" fmla="*/ 4957179 w 5428673"/>
                <a:gd name="connsiteY110" fmla="*/ 5707864 h 10754714"/>
                <a:gd name="connsiteX111" fmla="*/ 4916706 w 5428673"/>
                <a:gd name="connsiteY111" fmla="*/ 4447075 h 10754714"/>
                <a:gd name="connsiteX112" fmla="*/ 4934090 w 5428673"/>
                <a:gd name="connsiteY112" fmla="*/ 3700756 h 10754714"/>
                <a:gd name="connsiteX113" fmla="*/ 4696835 w 5428673"/>
                <a:gd name="connsiteY113" fmla="*/ 3250383 h 10754714"/>
                <a:gd name="connsiteX114" fmla="*/ 4447076 w 5428673"/>
                <a:gd name="connsiteY114" fmla="*/ 3044455 h 10754714"/>
                <a:gd name="connsiteX115" fmla="*/ 4126080 w 5428673"/>
                <a:gd name="connsiteY115" fmla="*/ 2912933 h 10754714"/>
                <a:gd name="connsiteX116" fmla="*/ 3850185 w 5428673"/>
                <a:gd name="connsiteY116" fmla="*/ 2746113 h 10754714"/>
                <a:gd name="connsiteX117" fmla="*/ 3472535 w 5428673"/>
                <a:gd name="connsiteY117" fmla="*/ 2528957 h 10754714"/>
                <a:gd name="connsiteX118" fmla="*/ 3380322 w 5428673"/>
                <a:gd name="connsiteY118" fmla="*/ 2231809 h 10754714"/>
                <a:gd name="connsiteX119" fmla="*/ 3388182 w 5428673"/>
                <a:gd name="connsiteY119" fmla="*/ 1958709 h 10754714"/>
                <a:gd name="connsiteX120" fmla="*/ 3535387 w 5428673"/>
                <a:gd name="connsiteY120" fmla="*/ 1962420 h 10754714"/>
                <a:gd name="connsiteX121" fmla="*/ 3756168 w 5428673"/>
                <a:gd name="connsiteY121" fmla="*/ 2007437 h 10754714"/>
                <a:gd name="connsiteX122" fmla="*/ 3828390 w 5428673"/>
                <a:gd name="connsiteY122" fmla="*/ 1815438 h 10754714"/>
                <a:gd name="connsiteX123" fmla="*/ 3880116 w 5428673"/>
                <a:gd name="connsiteY123" fmla="*/ 1750548 h 10754714"/>
                <a:gd name="connsiteX124" fmla="*/ 3933540 w 5428673"/>
                <a:gd name="connsiteY124" fmla="*/ 1690329 h 10754714"/>
                <a:gd name="connsiteX125" fmla="*/ 3886760 w 5428673"/>
                <a:gd name="connsiteY125" fmla="*/ 1631133 h 10754714"/>
                <a:gd name="connsiteX126" fmla="*/ 3813694 w 5428673"/>
                <a:gd name="connsiteY126" fmla="*/ 1619405 h 10754714"/>
                <a:gd name="connsiteX127" fmla="*/ 3925688 w 5428673"/>
                <a:gd name="connsiteY127" fmla="*/ 1610647 h 10754714"/>
                <a:gd name="connsiteX128" fmla="*/ 3966105 w 5428673"/>
                <a:gd name="connsiteY128" fmla="*/ 1565149 h 10754714"/>
                <a:gd name="connsiteX129" fmla="*/ 3951330 w 5428673"/>
                <a:gd name="connsiteY129" fmla="*/ 1494543 h 10754714"/>
                <a:gd name="connsiteX130" fmla="*/ 3947901 w 5428673"/>
                <a:gd name="connsiteY130" fmla="*/ 1378545 h 10754714"/>
                <a:gd name="connsiteX131" fmla="*/ 4050917 w 5428673"/>
                <a:gd name="connsiteY131" fmla="*/ 1363631 h 10754714"/>
                <a:gd name="connsiteX132" fmla="*/ 4123660 w 5428673"/>
                <a:gd name="connsiteY132" fmla="*/ 1325671 h 10754714"/>
                <a:gd name="connsiteX133" fmla="*/ 4159890 w 5428673"/>
                <a:gd name="connsiteY133" fmla="*/ 1250378 h 10754714"/>
                <a:gd name="connsiteX134" fmla="*/ 4089102 w 5428673"/>
                <a:gd name="connsiteY134" fmla="*/ 1169402 h 10754714"/>
                <a:gd name="connsiteX135" fmla="*/ 4019050 w 5428673"/>
                <a:gd name="connsiteY135" fmla="*/ 1072201 h 10754714"/>
                <a:gd name="connsiteX136" fmla="*/ 3945740 w 5428673"/>
                <a:gd name="connsiteY136" fmla="*/ 916919 h 10754714"/>
                <a:gd name="connsiteX137" fmla="*/ 3983448 w 5428673"/>
                <a:gd name="connsiteY137" fmla="*/ 753285 h 10754714"/>
                <a:gd name="connsiteX138" fmla="*/ 3987872 w 5428673"/>
                <a:gd name="connsiteY138" fmla="*/ 414462 h 10754714"/>
                <a:gd name="connsiteX139" fmla="*/ 3678236 w 5428673"/>
                <a:gd name="connsiteY139" fmla="*/ 125796 h 10754714"/>
                <a:gd name="connsiteX140" fmla="*/ 3178906 w 5428673"/>
                <a:gd name="connsiteY140" fmla="*/ 9659 h 10754714"/>
                <a:gd name="connsiteX141" fmla="*/ 2575608 w 5428673"/>
                <a:gd name="connsiteY141" fmla="*/ 37014 h 10754714"/>
                <a:gd name="connsiteX142" fmla="*/ 2224027 w 5428673"/>
                <a:gd name="connsiteY142" fmla="*/ 278126 h 10754714"/>
                <a:gd name="connsiteX143" fmla="*/ 2087013 w 5428673"/>
                <a:gd name="connsiteY143" fmla="*/ 602343 h 10754714"/>
                <a:gd name="connsiteX144" fmla="*/ 2076390 w 5428673"/>
                <a:gd name="connsiteY144" fmla="*/ 1121429 h 10754714"/>
                <a:gd name="connsiteX145" fmla="*/ 2300486 w 5428673"/>
                <a:gd name="connsiteY145" fmla="*/ 1530531 h 10754714"/>
                <a:gd name="connsiteX146" fmla="*/ 2508987 w 5428673"/>
                <a:gd name="connsiteY146" fmla="*/ 1763495 h 10754714"/>
                <a:gd name="connsiteX147" fmla="*/ 2530296 w 5428673"/>
                <a:gd name="connsiteY147" fmla="*/ 2078352 h 10754714"/>
                <a:gd name="connsiteX148" fmla="*/ 2452627 w 5428673"/>
                <a:gd name="connsiteY148" fmla="*/ 2423449 h 10754714"/>
                <a:gd name="connsiteX149" fmla="*/ 2009941 w 5428673"/>
                <a:gd name="connsiteY149" fmla="*/ 2723226 h 10754714"/>
                <a:gd name="connsiteX150" fmla="*/ 1587073 w 5428673"/>
                <a:gd name="connsiteY150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5 w 5428673"/>
                <a:gd name="connsiteY22" fmla="*/ 9711524 h 10754714"/>
                <a:gd name="connsiteX23" fmla="*/ 403598 w 5428673"/>
                <a:gd name="connsiteY23" fmla="*/ 9707213 h 10754714"/>
                <a:gd name="connsiteX24" fmla="*/ 905181 w 5428673"/>
                <a:gd name="connsiteY24" fmla="*/ 10195849 h 10754714"/>
                <a:gd name="connsiteX25" fmla="*/ 597476 w 5428673"/>
                <a:gd name="connsiteY25" fmla="*/ 9211003 h 10754714"/>
                <a:gd name="connsiteX26" fmla="*/ 799673 w 5428673"/>
                <a:gd name="connsiteY26" fmla="*/ 9756234 h 10754714"/>
                <a:gd name="connsiteX27" fmla="*/ 870012 w 5428673"/>
                <a:gd name="connsiteY27" fmla="*/ 9562803 h 10754714"/>
                <a:gd name="connsiteX28" fmla="*/ 870012 w 5428673"/>
                <a:gd name="connsiteY28" fmla="*/ 9527634 h 10754714"/>
                <a:gd name="connsiteX29" fmla="*/ 975519 w 5428673"/>
                <a:gd name="connsiteY29" fmla="*/ 9685895 h 10754714"/>
                <a:gd name="connsiteX30" fmla="*/ 957935 w 5428673"/>
                <a:gd name="connsiteY30" fmla="*/ 9844157 h 10754714"/>
                <a:gd name="connsiteX31" fmla="*/ 940350 w 5428673"/>
                <a:gd name="connsiteY31" fmla="*/ 10002418 h 10754714"/>
                <a:gd name="connsiteX32" fmla="*/ 940350 w 5428673"/>
                <a:gd name="connsiteY32" fmla="*/ 10072757 h 10754714"/>
                <a:gd name="connsiteX33" fmla="*/ 1010689 w 5428673"/>
                <a:gd name="connsiteY33" fmla="*/ 10090341 h 10754714"/>
                <a:gd name="connsiteX34" fmla="*/ 1063442 w 5428673"/>
                <a:gd name="connsiteY34" fmla="*/ 9844157 h 10754714"/>
                <a:gd name="connsiteX35" fmla="*/ 1063442 w 5428673"/>
                <a:gd name="connsiteY35" fmla="*/ 9580388 h 10754714"/>
                <a:gd name="connsiteX36" fmla="*/ 1010689 w 5428673"/>
                <a:gd name="connsiteY36" fmla="*/ 9228695 h 10754714"/>
                <a:gd name="connsiteX37" fmla="*/ 975519 w 5428673"/>
                <a:gd name="connsiteY37" fmla="*/ 9000095 h 10754714"/>
                <a:gd name="connsiteX38" fmla="*/ 1010689 w 5428673"/>
                <a:gd name="connsiteY38" fmla="*/ 8490141 h 10754714"/>
                <a:gd name="connsiteX39" fmla="*/ 950398 w 5428673"/>
                <a:gd name="connsiteY39" fmla="*/ 8128400 h 10754714"/>
                <a:gd name="connsiteX40" fmla="*/ 1422138 w 5428673"/>
                <a:gd name="connsiteY40" fmla="*/ 6406581 h 10754714"/>
                <a:gd name="connsiteX41" fmla="*/ 1515161 w 5428673"/>
                <a:gd name="connsiteY41" fmla="*/ 5523365 h 10754714"/>
                <a:gd name="connsiteX42" fmla="*/ 1541754 w 5428673"/>
                <a:gd name="connsiteY42" fmla="*/ 5025719 h 10754714"/>
                <a:gd name="connsiteX43" fmla="*/ 1577871 w 5428673"/>
                <a:gd name="connsiteY43" fmla="*/ 5097781 h 10754714"/>
                <a:gd name="connsiteX44" fmla="*/ 1655179 w 5428673"/>
                <a:gd name="connsiteY44" fmla="*/ 5550695 h 10754714"/>
                <a:gd name="connsiteX45" fmla="*/ 1772992 w 5428673"/>
                <a:gd name="connsiteY45" fmla="*/ 6216246 h 10754714"/>
                <a:gd name="connsiteX46" fmla="*/ 1640842 w 5428673"/>
                <a:gd name="connsiteY46" fmla="*/ 6648629 h 10754714"/>
                <a:gd name="connsiteX47" fmla="*/ 1270271 w 5428673"/>
                <a:gd name="connsiteY47" fmla="*/ 7682873 h 10754714"/>
                <a:gd name="connsiteX48" fmla="*/ 1146062 w 5428673"/>
                <a:gd name="connsiteY48" fmla="*/ 8704786 h 10754714"/>
                <a:gd name="connsiteX49" fmla="*/ 1309627 w 5428673"/>
                <a:gd name="connsiteY49" fmla="*/ 9773818 h 10754714"/>
                <a:gd name="connsiteX50" fmla="*/ 1467889 w 5428673"/>
                <a:gd name="connsiteY50" fmla="*/ 10512372 h 10754714"/>
                <a:gd name="connsiteX51" fmla="*/ 1538227 w 5428673"/>
                <a:gd name="connsiteY51" fmla="*/ 10723388 h 10754714"/>
                <a:gd name="connsiteX52" fmla="*/ 1626150 w 5428673"/>
                <a:gd name="connsiteY52" fmla="*/ 10723388 h 10754714"/>
                <a:gd name="connsiteX53" fmla="*/ 2396454 w 5428673"/>
                <a:gd name="connsiteY53" fmla="*/ 10748788 h 10754714"/>
                <a:gd name="connsiteX54" fmla="*/ 2786735 w 5428673"/>
                <a:gd name="connsiteY54" fmla="*/ 10731203 h 10754714"/>
                <a:gd name="connsiteX55" fmla="*/ 2804319 w 5428673"/>
                <a:gd name="connsiteY55" fmla="*/ 9914495 h 10754714"/>
                <a:gd name="connsiteX56" fmla="*/ 2786735 w 5428673"/>
                <a:gd name="connsiteY56" fmla="*/ 9351788 h 10754714"/>
                <a:gd name="connsiteX57" fmla="*/ 2757916 w 5428673"/>
                <a:gd name="connsiteY57" fmla="*/ 8936107 h 10754714"/>
                <a:gd name="connsiteX58" fmla="*/ 2927412 w 5428673"/>
                <a:gd name="connsiteY58" fmla="*/ 8947341 h 10754714"/>
                <a:gd name="connsiteX59" fmla="*/ 2997750 w 5428673"/>
                <a:gd name="connsiteY59" fmla="*/ 8964926 h 10754714"/>
                <a:gd name="connsiteX60" fmla="*/ 2980166 w 5428673"/>
                <a:gd name="connsiteY60" fmla="*/ 9175941 h 10754714"/>
                <a:gd name="connsiteX61" fmla="*/ 2944996 w 5428673"/>
                <a:gd name="connsiteY61" fmla="*/ 9685895 h 10754714"/>
                <a:gd name="connsiteX62" fmla="*/ 2962581 w 5428673"/>
                <a:gd name="connsiteY62" fmla="*/ 10740972 h 10754714"/>
                <a:gd name="connsiteX63" fmla="*/ 3205346 w 5428673"/>
                <a:gd name="connsiteY63" fmla="*/ 10742438 h 10754714"/>
                <a:gd name="connsiteX64" fmla="*/ 3947319 w 5428673"/>
                <a:gd name="connsiteY64" fmla="*/ 10740972 h 10754714"/>
                <a:gd name="connsiteX65" fmla="*/ 4268239 w 5428673"/>
                <a:gd name="connsiteY65" fmla="*/ 10724853 h 10754714"/>
                <a:gd name="connsiteX66" fmla="*/ 4311223 w 5428673"/>
                <a:gd name="connsiteY66" fmla="*/ 10651095 h 10754714"/>
                <a:gd name="connsiteX67" fmla="*/ 4362512 w 5428673"/>
                <a:gd name="connsiteY67" fmla="*/ 10276934 h 10754714"/>
                <a:gd name="connsiteX68" fmla="*/ 4565712 w 5428673"/>
                <a:gd name="connsiteY68" fmla="*/ 9082645 h 10754714"/>
                <a:gd name="connsiteX69" fmla="*/ 4617767 w 5428673"/>
                <a:gd name="connsiteY69" fmla="*/ 8647566 h 10754714"/>
                <a:gd name="connsiteX70" fmla="*/ 4609242 w 5428673"/>
                <a:gd name="connsiteY70" fmla="*/ 7988815 h 10754714"/>
                <a:gd name="connsiteX71" fmla="*/ 4496096 w 5428673"/>
                <a:gd name="connsiteY71" fmla="*/ 7278630 h 10754714"/>
                <a:gd name="connsiteX72" fmla="*/ 4200203 w 5428673"/>
                <a:gd name="connsiteY72" fmla="*/ 6620032 h 10754714"/>
                <a:gd name="connsiteX73" fmla="*/ 4024053 w 5428673"/>
                <a:gd name="connsiteY73" fmla="*/ 6197379 h 10754714"/>
                <a:gd name="connsiteX74" fmla="*/ 4070412 w 5428673"/>
                <a:gd name="connsiteY74" fmla="*/ 5799695 h 10754714"/>
                <a:gd name="connsiteX75" fmla="*/ 4140750 w 5428673"/>
                <a:gd name="connsiteY75" fmla="*/ 5307326 h 10754714"/>
                <a:gd name="connsiteX76" fmla="*/ 4158335 w 5428673"/>
                <a:gd name="connsiteY76" fmla="*/ 5025972 h 10754714"/>
                <a:gd name="connsiteX77" fmla="*/ 4182060 w 5428673"/>
                <a:gd name="connsiteY77" fmla="*/ 5274111 h 10754714"/>
                <a:gd name="connsiteX78" fmla="*/ 4214508 w 5428673"/>
                <a:gd name="connsiteY78" fmla="*/ 5969680 h 10754714"/>
                <a:gd name="connsiteX79" fmla="*/ 4227208 w 5428673"/>
                <a:gd name="connsiteY79" fmla="*/ 6297438 h 10754714"/>
                <a:gd name="connsiteX80" fmla="*/ 4369350 w 5428673"/>
                <a:gd name="connsiteY80" fmla="*/ 6889941 h 10754714"/>
                <a:gd name="connsiteX81" fmla="*/ 4527612 w 5428673"/>
                <a:gd name="connsiteY81" fmla="*/ 7452649 h 10754714"/>
                <a:gd name="connsiteX82" fmla="*/ 4865347 w 5428673"/>
                <a:gd name="connsiteY82" fmla="*/ 8224698 h 10754714"/>
                <a:gd name="connsiteX83" fmla="*/ 4785691 w 5428673"/>
                <a:gd name="connsiteY83" fmla="*/ 8527032 h 10754714"/>
                <a:gd name="connsiteX84" fmla="*/ 4717933 w 5428673"/>
                <a:gd name="connsiteY84" fmla="*/ 8711945 h 10754714"/>
                <a:gd name="connsiteX85" fmla="*/ 4710432 w 5428673"/>
                <a:gd name="connsiteY85" fmla="*/ 8835424 h 10754714"/>
                <a:gd name="connsiteX86" fmla="*/ 4733465 w 5428673"/>
                <a:gd name="connsiteY86" fmla="*/ 8999839 h 10754714"/>
                <a:gd name="connsiteX87" fmla="*/ 4723386 w 5428673"/>
                <a:gd name="connsiteY87" fmla="*/ 9161008 h 10754714"/>
                <a:gd name="connsiteX88" fmla="*/ 4707906 w 5428673"/>
                <a:gd name="connsiteY88" fmla="*/ 9258595 h 10754714"/>
                <a:gd name="connsiteX89" fmla="*/ 4762806 w 5428673"/>
                <a:gd name="connsiteY89" fmla="*/ 9296877 h 10754714"/>
                <a:gd name="connsiteX90" fmla="*/ 4818711 w 5428673"/>
                <a:gd name="connsiteY90" fmla="*/ 9254814 h 10754714"/>
                <a:gd name="connsiteX91" fmla="*/ 4869487 w 5428673"/>
                <a:gd name="connsiteY91" fmla="*/ 9156124 h 10754714"/>
                <a:gd name="connsiteX92" fmla="*/ 4880024 w 5428673"/>
                <a:gd name="connsiteY92" fmla="*/ 9009063 h 10754714"/>
                <a:gd name="connsiteX93" fmla="*/ 4920186 w 5428673"/>
                <a:gd name="connsiteY93" fmla="*/ 8881777 h 10754714"/>
                <a:gd name="connsiteX94" fmla="*/ 5016468 w 5428673"/>
                <a:gd name="connsiteY94" fmla="*/ 8803648 h 10754714"/>
                <a:gd name="connsiteX95" fmla="*/ 5169568 w 5428673"/>
                <a:gd name="connsiteY95" fmla="*/ 8944534 h 10754714"/>
                <a:gd name="connsiteX96" fmla="*/ 5176805 w 5428673"/>
                <a:gd name="connsiteY96" fmla="*/ 9142266 h 10754714"/>
                <a:gd name="connsiteX97" fmla="*/ 5096783 w 5428673"/>
                <a:gd name="connsiteY97" fmla="*/ 9309649 h 10754714"/>
                <a:gd name="connsiteX98" fmla="*/ 5008549 w 5428673"/>
                <a:gd name="connsiteY98" fmla="*/ 9458822 h 10754714"/>
                <a:gd name="connsiteX99" fmla="*/ 4936794 w 5428673"/>
                <a:gd name="connsiteY99" fmla="*/ 9577347 h 10754714"/>
                <a:gd name="connsiteX100" fmla="*/ 5051085 w 5428673"/>
                <a:gd name="connsiteY100" fmla="*/ 9586989 h 10754714"/>
                <a:gd name="connsiteX101" fmla="*/ 5146878 w 5428673"/>
                <a:gd name="connsiteY101" fmla="*/ 9510952 h 10754714"/>
                <a:gd name="connsiteX102" fmla="*/ 5274527 w 5428673"/>
                <a:gd name="connsiteY102" fmla="*/ 9384704 h 10754714"/>
                <a:gd name="connsiteX103" fmla="*/ 5407317 w 5428673"/>
                <a:gd name="connsiteY103" fmla="*/ 9172350 h 10754714"/>
                <a:gd name="connsiteX104" fmla="*/ 5427827 w 5428673"/>
                <a:gd name="connsiteY104" fmla="*/ 8971549 h 10754714"/>
                <a:gd name="connsiteX105" fmla="*/ 5401244 w 5428673"/>
                <a:gd name="connsiteY105" fmla="*/ 8787763 h 10754714"/>
                <a:gd name="connsiteX106" fmla="*/ 5271957 w 5428673"/>
                <a:gd name="connsiteY106" fmla="*/ 8405010 h 10754714"/>
                <a:gd name="connsiteX107" fmla="*/ 5168194 w 5428673"/>
                <a:gd name="connsiteY107" fmla="*/ 7442321 h 10754714"/>
                <a:gd name="connsiteX108" fmla="*/ 5152842 w 5428673"/>
                <a:gd name="connsiteY108" fmla="*/ 6839978 h 10754714"/>
                <a:gd name="connsiteX109" fmla="*/ 5080900 w 5428673"/>
                <a:gd name="connsiteY109" fmla="*/ 6291786 h 10754714"/>
                <a:gd name="connsiteX110" fmla="*/ 4957179 w 5428673"/>
                <a:gd name="connsiteY110" fmla="*/ 5707864 h 10754714"/>
                <a:gd name="connsiteX111" fmla="*/ 4916706 w 5428673"/>
                <a:gd name="connsiteY111" fmla="*/ 4447075 h 10754714"/>
                <a:gd name="connsiteX112" fmla="*/ 4934090 w 5428673"/>
                <a:gd name="connsiteY112" fmla="*/ 3700756 h 10754714"/>
                <a:gd name="connsiteX113" fmla="*/ 4696835 w 5428673"/>
                <a:gd name="connsiteY113" fmla="*/ 3250383 h 10754714"/>
                <a:gd name="connsiteX114" fmla="*/ 4447076 w 5428673"/>
                <a:gd name="connsiteY114" fmla="*/ 3044455 h 10754714"/>
                <a:gd name="connsiteX115" fmla="*/ 4126080 w 5428673"/>
                <a:gd name="connsiteY115" fmla="*/ 2912933 h 10754714"/>
                <a:gd name="connsiteX116" fmla="*/ 3850185 w 5428673"/>
                <a:gd name="connsiteY116" fmla="*/ 2746113 h 10754714"/>
                <a:gd name="connsiteX117" fmla="*/ 3472535 w 5428673"/>
                <a:gd name="connsiteY117" fmla="*/ 2528957 h 10754714"/>
                <a:gd name="connsiteX118" fmla="*/ 3380322 w 5428673"/>
                <a:gd name="connsiteY118" fmla="*/ 2231809 h 10754714"/>
                <a:gd name="connsiteX119" fmla="*/ 3388182 w 5428673"/>
                <a:gd name="connsiteY119" fmla="*/ 1958709 h 10754714"/>
                <a:gd name="connsiteX120" fmla="*/ 3535387 w 5428673"/>
                <a:gd name="connsiteY120" fmla="*/ 1962420 h 10754714"/>
                <a:gd name="connsiteX121" fmla="*/ 3756168 w 5428673"/>
                <a:gd name="connsiteY121" fmla="*/ 2007437 h 10754714"/>
                <a:gd name="connsiteX122" fmla="*/ 3828390 w 5428673"/>
                <a:gd name="connsiteY122" fmla="*/ 1815438 h 10754714"/>
                <a:gd name="connsiteX123" fmla="*/ 3880116 w 5428673"/>
                <a:gd name="connsiteY123" fmla="*/ 1750548 h 10754714"/>
                <a:gd name="connsiteX124" fmla="*/ 3933540 w 5428673"/>
                <a:gd name="connsiteY124" fmla="*/ 1690329 h 10754714"/>
                <a:gd name="connsiteX125" fmla="*/ 3886760 w 5428673"/>
                <a:gd name="connsiteY125" fmla="*/ 1631133 h 10754714"/>
                <a:gd name="connsiteX126" fmla="*/ 3813694 w 5428673"/>
                <a:gd name="connsiteY126" fmla="*/ 1619405 h 10754714"/>
                <a:gd name="connsiteX127" fmla="*/ 3925688 w 5428673"/>
                <a:gd name="connsiteY127" fmla="*/ 1610647 h 10754714"/>
                <a:gd name="connsiteX128" fmla="*/ 3966105 w 5428673"/>
                <a:gd name="connsiteY128" fmla="*/ 1565149 h 10754714"/>
                <a:gd name="connsiteX129" fmla="*/ 3951330 w 5428673"/>
                <a:gd name="connsiteY129" fmla="*/ 1494543 h 10754714"/>
                <a:gd name="connsiteX130" fmla="*/ 3947901 w 5428673"/>
                <a:gd name="connsiteY130" fmla="*/ 1378545 h 10754714"/>
                <a:gd name="connsiteX131" fmla="*/ 4050917 w 5428673"/>
                <a:gd name="connsiteY131" fmla="*/ 1363631 h 10754714"/>
                <a:gd name="connsiteX132" fmla="*/ 4123660 w 5428673"/>
                <a:gd name="connsiteY132" fmla="*/ 1325671 h 10754714"/>
                <a:gd name="connsiteX133" fmla="*/ 4159890 w 5428673"/>
                <a:gd name="connsiteY133" fmla="*/ 1250378 h 10754714"/>
                <a:gd name="connsiteX134" fmla="*/ 4089102 w 5428673"/>
                <a:gd name="connsiteY134" fmla="*/ 1169402 h 10754714"/>
                <a:gd name="connsiteX135" fmla="*/ 4019050 w 5428673"/>
                <a:gd name="connsiteY135" fmla="*/ 1072201 h 10754714"/>
                <a:gd name="connsiteX136" fmla="*/ 3945740 w 5428673"/>
                <a:gd name="connsiteY136" fmla="*/ 916919 h 10754714"/>
                <a:gd name="connsiteX137" fmla="*/ 3983448 w 5428673"/>
                <a:gd name="connsiteY137" fmla="*/ 753285 h 10754714"/>
                <a:gd name="connsiteX138" fmla="*/ 3987872 w 5428673"/>
                <a:gd name="connsiteY138" fmla="*/ 414462 h 10754714"/>
                <a:gd name="connsiteX139" fmla="*/ 3678236 w 5428673"/>
                <a:gd name="connsiteY139" fmla="*/ 125796 h 10754714"/>
                <a:gd name="connsiteX140" fmla="*/ 3178906 w 5428673"/>
                <a:gd name="connsiteY140" fmla="*/ 9659 h 10754714"/>
                <a:gd name="connsiteX141" fmla="*/ 2575608 w 5428673"/>
                <a:gd name="connsiteY141" fmla="*/ 37014 h 10754714"/>
                <a:gd name="connsiteX142" fmla="*/ 2224027 w 5428673"/>
                <a:gd name="connsiteY142" fmla="*/ 278126 h 10754714"/>
                <a:gd name="connsiteX143" fmla="*/ 2087013 w 5428673"/>
                <a:gd name="connsiteY143" fmla="*/ 602343 h 10754714"/>
                <a:gd name="connsiteX144" fmla="*/ 2076390 w 5428673"/>
                <a:gd name="connsiteY144" fmla="*/ 1121429 h 10754714"/>
                <a:gd name="connsiteX145" fmla="*/ 2300486 w 5428673"/>
                <a:gd name="connsiteY145" fmla="*/ 1530531 h 10754714"/>
                <a:gd name="connsiteX146" fmla="*/ 2508987 w 5428673"/>
                <a:gd name="connsiteY146" fmla="*/ 1763495 h 10754714"/>
                <a:gd name="connsiteX147" fmla="*/ 2530296 w 5428673"/>
                <a:gd name="connsiteY147" fmla="*/ 2078352 h 10754714"/>
                <a:gd name="connsiteX148" fmla="*/ 2452627 w 5428673"/>
                <a:gd name="connsiteY148" fmla="*/ 2423449 h 10754714"/>
                <a:gd name="connsiteX149" fmla="*/ 2009941 w 5428673"/>
                <a:gd name="connsiteY149" fmla="*/ 2723226 h 10754714"/>
                <a:gd name="connsiteX150" fmla="*/ 1587073 w 5428673"/>
                <a:gd name="connsiteY150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04948 w 5428673"/>
                <a:gd name="connsiteY22" fmla="*/ 9699879 h 10754714"/>
                <a:gd name="connsiteX23" fmla="*/ 403598 w 5428673"/>
                <a:gd name="connsiteY23" fmla="*/ 9707213 h 10754714"/>
                <a:gd name="connsiteX24" fmla="*/ 905181 w 5428673"/>
                <a:gd name="connsiteY24" fmla="*/ 10195849 h 10754714"/>
                <a:gd name="connsiteX25" fmla="*/ 597476 w 5428673"/>
                <a:gd name="connsiteY25" fmla="*/ 9211003 h 10754714"/>
                <a:gd name="connsiteX26" fmla="*/ 799673 w 5428673"/>
                <a:gd name="connsiteY26" fmla="*/ 9756234 h 10754714"/>
                <a:gd name="connsiteX27" fmla="*/ 870012 w 5428673"/>
                <a:gd name="connsiteY27" fmla="*/ 9562803 h 10754714"/>
                <a:gd name="connsiteX28" fmla="*/ 870012 w 5428673"/>
                <a:gd name="connsiteY28" fmla="*/ 9527634 h 10754714"/>
                <a:gd name="connsiteX29" fmla="*/ 975519 w 5428673"/>
                <a:gd name="connsiteY29" fmla="*/ 9685895 h 10754714"/>
                <a:gd name="connsiteX30" fmla="*/ 957935 w 5428673"/>
                <a:gd name="connsiteY30" fmla="*/ 9844157 h 10754714"/>
                <a:gd name="connsiteX31" fmla="*/ 940350 w 5428673"/>
                <a:gd name="connsiteY31" fmla="*/ 10002418 h 10754714"/>
                <a:gd name="connsiteX32" fmla="*/ 940350 w 5428673"/>
                <a:gd name="connsiteY32" fmla="*/ 10072757 h 10754714"/>
                <a:gd name="connsiteX33" fmla="*/ 1010689 w 5428673"/>
                <a:gd name="connsiteY33" fmla="*/ 10090341 h 10754714"/>
                <a:gd name="connsiteX34" fmla="*/ 1063442 w 5428673"/>
                <a:gd name="connsiteY34" fmla="*/ 9844157 h 10754714"/>
                <a:gd name="connsiteX35" fmla="*/ 1063442 w 5428673"/>
                <a:gd name="connsiteY35" fmla="*/ 9580388 h 10754714"/>
                <a:gd name="connsiteX36" fmla="*/ 1010689 w 5428673"/>
                <a:gd name="connsiteY36" fmla="*/ 9228695 h 10754714"/>
                <a:gd name="connsiteX37" fmla="*/ 975519 w 5428673"/>
                <a:gd name="connsiteY37" fmla="*/ 9000095 h 10754714"/>
                <a:gd name="connsiteX38" fmla="*/ 1010689 w 5428673"/>
                <a:gd name="connsiteY38" fmla="*/ 8490141 h 10754714"/>
                <a:gd name="connsiteX39" fmla="*/ 950398 w 5428673"/>
                <a:gd name="connsiteY39" fmla="*/ 8128400 h 10754714"/>
                <a:gd name="connsiteX40" fmla="*/ 1422138 w 5428673"/>
                <a:gd name="connsiteY40" fmla="*/ 6406581 h 10754714"/>
                <a:gd name="connsiteX41" fmla="*/ 1515161 w 5428673"/>
                <a:gd name="connsiteY41" fmla="*/ 5523365 h 10754714"/>
                <a:gd name="connsiteX42" fmla="*/ 1541754 w 5428673"/>
                <a:gd name="connsiteY42" fmla="*/ 5025719 h 10754714"/>
                <a:gd name="connsiteX43" fmla="*/ 1577871 w 5428673"/>
                <a:gd name="connsiteY43" fmla="*/ 5097781 h 10754714"/>
                <a:gd name="connsiteX44" fmla="*/ 1655179 w 5428673"/>
                <a:gd name="connsiteY44" fmla="*/ 5550695 h 10754714"/>
                <a:gd name="connsiteX45" fmla="*/ 1772992 w 5428673"/>
                <a:gd name="connsiteY45" fmla="*/ 6216246 h 10754714"/>
                <a:gd name="connsiteX46" fmla="*/ 1640842 w 5428673"/>
                <a:gd name="connsiteY46" fmla="*/ 6648629 h 10754714"/>
                <a:gd name="connsiteX47" fmla="*/ 1270271 w 5428673"/>
                <a:gd name="connsiteY47" fmla="*/ 7682873 h 10754714"/>
                <a:gd name="connsiteX48" fmla="*/ 1146062 w 5428673"/>
                <a:gd name="connsiteY48" fmla="*/ 8704786 h 10754714"/>
                <a:gd name="connsiteX49" fmla="*/ 1309627 w 5428673"/>
                <a:gd name="connsiteY49" fmla="*/ 9773818 h 10754714"/>
                <a:gd name="connsiteX50" fmla="*/ 1467889 w 5428673"/>
                <a:gd name="connsiteY50" fmla="*/ 10512372 h 10754714"/>
                <a:gd name="connsiteX51" fmla="*/ 1538227 w 5428673"/>
                <a:gd name="connsiteY51" fmla="*/ 10723388 h 10754714"/>
                <a:gd name="connsiteX52" fmla="*/ 1626150 w 5428673"/>
                <a:gd name="connsiteY52" fmla="*/ 10723388 h 10754714"/>
                <a:gd name="connsiteX53" fmla="*/ 2396454 w 5428673"/>
                <a:gd name="connsiteY53" fmla="*/ 10748788 h 10754714"/>
                <a:gd name="connsiteX54" fmla="*/ 2786735 w 5428673"/>
                <a:gd name="connsiteY54" fmla="*/ 10731203 h 10754714"/>
                <a:gd name="connsiteX55" fmla="*/ 2804319 w 5428673"/>
                <a:gd name="connsiteY55" fmla="*/ 9914495 h 10754714"/>
                <a:gd name="connsiteX56" fmla="*/ 2786735 w 5428673"/>
                <a:gd name="connsiteY56" fmla="*/ 9351788 h 10754714"/>
                <a:gd name="connsiteX57" fmla="*/ 2757916 w 5428673"/>
                <a:gd name="connsiteY57" fmla="*/ 8936107 h 10754714"/>
                <a:gd name="connsiteX58" fmla="*/ 2927412 w 5428673"/>
                <a:gd name="connsiteY58" fmla="*/ 8947341 h 10754714"/>
                <a:gd name="connsiteX59" fmla="*/ 2997750 w 5428673"/>
                <a:gd name="connsiteY59" fmla="*/ 8964926 h 10754714"/>
                <a:gd name="connsiteX60" fmla="*/ 2980166 w 5428673"/>
                <a:gd name="connsiteY60" fmla="*/ 9175941 h 10754714"/>
                <a:gd name="connsiteX61" fmla="*/ 2944996 w 5428673"/>
                <a:gd name="connsiteY61" fmla="*/ 9685895 h 10754714"/>
                <a:gd name="connsiteX62" fmla="*/ 2962581 w 5428673"/>
                <a:gd name="connsiteY62" fmla="*/ 10740972 h 10754714"/>
                <a:gd name="connsiteX63" fmla="*/ 3205346 w 5428673"/>
                <a:gd name="connsiteY63" fmla="*/ 10742438 h 10754714"/>
                <a:gd name="connsiteX64" fmla="*/ 3947319 w 5428673"/>
                <a:gd name="connsiteY64" fmla="*/ 10740972 h 10754714"/>
                <a:gd name="connsiteX65" fmla="*/ 4268239 w 5428673"/>
                <a:gd name="connsiteY65" fmla="*/ 10724853 h 10754714"/>
                <a:gd name="connsiteX66" fmla="*/ 4311223 w 5428673"/>
                <a:gd name="connsiteY66" fmla="*/ 10651095 h 10754714"/>
                <a:gd name="connsiteX67" fmla="*/ 4362512 w 5428673"/>
                <a:gd name="connsiteY67" fmla="*/ 10276934 h 10754714"/>
                <a:gd name="connsiteX68" fmla="*/ 4565712 w 5428673"/>
                <a:gd name="connsiteY68" fmla="*/ 9082645 h 10754714"/>
                <a:gd name="connsiteX69" fmla="*/ 4617767 w 5428673"/>
                <a:gd name="connsiteY69" fmla="*/ 8647566 h 10754714"/>
                <a:gd name="connsiteX70" fmla="*/ 4609242 w 5428673"/>
                <a:gd name="connsiteY70" fmla="*/ 7988815 h 10754714"/>
                <a:gd name="connsiteX71" fmla="*/ 4496096 w 5428673"/>
                <a:gd name="connsiteY71" fmla="*/ 7278630 h 10754714"/>
                <a:gd name="connsiteX72" fmla="*/ 4200203 w 5428673"/>
                <a:gd name="connsiteY72" fmla="*/ 6620032 h 10754714"/>
                <a:gd name="connsiteX73" fmla="*/ 4024053 w 5428673"/>
                <a:gd name="connsiteY73" fmla="*/ 6197379 h 10754714"/>
                <a:gd name="connsiteX74" fmla="*/ 4070412 w 5428673"/>
                <a:gd name="connsiteY74" fmla="*/ 5799695 h 10754714"/>
                <a:gd name="connsiteX75" fmla="*/ 4140750 w 5428673"/>
                <a:gd name="connsiteY75" fmla="*/ 5307326 h 10754714"/>
                <a:gd name="connsiteX76" fmla="*/ 4158335 w 5428673"/>
                <a:gd name="connsiteY76" fmla="*/ 5025972 h 10754714"/>
                <a:gd name="connsiteX77" fmla="*/ 4182060 w 5428673"/>
                <a:gd name="connsiteY77" fmla="*/ 5274111 h 10754714"/>
                <a:gd name="connsiteX78" fmla="*/ 4214508 w 5428673"/>
                <a:gd name="connsiteY78" fmla="*/ 5969680 h 10754714"/>
                <a:gd name="connsiteX79" fmla="*/ 4227208 w 5428673"/>
                <a:gd name="connsiteY79" fmla="*/ 6297438 h 10754714"/>
                <a:gd name="connsiteX80" fmla="*/ 4369350 w 5428673"/>
                <a:gd name="connsiteY80" fmla="*/ 6889941 h 10754714"/>
                <a:gd name="connsiteX81" fmla="*/ 4527612 w 5428673"/>
                <a:gd name="connsiteY81" fmla="*/ 7452649 h 10754714"/>
                <a:gd name="connsiteX82" fmla="*/ 4865347 w 5428673"/>
                <a:gd name="connsiteY82" fmla="*/ 8224698 h 10754714"/>
                <a:gd name="connsiteX83" fmla="*/ 4785691 w 5428673"/>
                <a:gd name="connsiteY83" fmla="*/ 8527032 h 10754714"/>
                <a:gd name="connsiteX84" fmla="*/ 4717933 w 5428673"/>
                <a:gd name="connsiteY84" fmla="*/ 8711945 h 10754714"/>
                <a:gd name="connsiteX85" fmla="*/ 4710432 w 5428673"/>
                <a:gd name="connsiteY85" fmla="*/ 8835424 h 10754714"/>
                <a:gd name="connsiteX86" fmla="*/ 4733465 w 5428673"/>
                <a:gd name="connsiteY86" fmla="*/ 8999839 h 10754714"/>
                <a:gd name="connsiteX87" fmla="*/ 4723386 w 5428673"/>
                <a:gd name="connsiteY87" fmla="*/ 9161008 h 10754714"/>
                <a:gd name="connsiteX88" fmla="*/ 4707906 w 5428673"/>
                <a:gd name="connsiteY88" fmla="*/ 9258595 h 10754714"/>
                <a:gd name="connsiteX89" fmla="*/ 4762806 w 5428673"/>
                <a:gd name="connsiteY89" fmla="*/ 9296877 h 10754714"/>
                <a:gd name="connsiteX90" fmla="*/ 4818711 w 5428673"/>
                <a:gd name="connsiteY90" fmla="*/ 9254814 h 10754714"/>
                <a:gd name="connsiteX91" fmla="*/ 4869487 w 5428673"/>
                <a:gd name="connsiteY91" fmla="*/ 9156124 h 10754714"/>
                <a:gd name="connsiteX92" fmla="*/ 4880024 w 5428673"/>
                <a:gd name="connsiteY92" fmla="*/ 9009063 h 10754714"/>
                <a:gd name="connsiteX93" fmla="*/ 4920186 w 5428673"/>
                <a:gd name="connsiteY93" fmla="*/ 8881777 h 10754714"/>
                <a:gd name="connsiteX94" fmla="*/ 5016468 w 5428673"/>
                <a:gd name="connsiteY94" fmla="*/ 8803648 h 10754714"/>
                <a:gd name="connsiteX95" fmla="*/ 5169568 w 5428673"/>
                <a:gd name="connsiteY95" fmla="*/ 8944534 h 10754714"/>
                <a:gd name="connsiteX96" fmla="*/ 5176805 w 5428673"/>
                <a:gd name="connsiteY96" fmla="*/ 9142266 h 10754714"/>
                <a:gd name="connsiteX97" fmla="*/ 5096783 w 5428673"/>
                <a:gd name="connsiteY97" fmla="*/ 9309649 h 10754714"/>
                <a:gd name="connsiteX98" fmla="*/ 5008549 w 5428673"/>
                <a:gd name="connsiteY98" fmla="*/ 9458822 h 10754714"/>
                <a:gd name="connsiteX99" fmla="*/ 4936794 w 5428673"/>
                <a:gd name="connsiteY99" fmla="*/ 9577347 h 10754714"/>
                <a:gd name="connsiteX100" fmla="*/ 5051085 w 5428673"/>
                <a:gd name="connsiteY100" fmla="*/ 9586989 h 10754714"/>
                <a:gd name="connsiteX101" fmla="*/ 5146878 w 5428673"/>
                <a:gd name="connsiteY101" fmla="*/ 9510952 h 10754714"/>
                <a:gd name="connsiteX102" fmla="*/ 5274527 w 5428673"/>
                <a:gd name="connsiteY102" fmla="*/ 9384704 h 10754714"/>
                <a:gd name="connsiteX103" fmla="*/ 5407317 w 5428673"/>
                <a:gd name="connsiteY103" fmla="*/ 9172350 h 10754714"/>
                <a:gd name="connsiteX104" fmla="*/ 5427827 w 5428673"/>
                <a:gd name="connsiteY104" fmla="*/ 8971549 h 10754714"/>
                <a:gd name="connsiteX105" fmla="*/ 5401244 w 5428673"/>
                <a:gd name="connsiteY105" fmla="*/ 8787763 h 10754714"/>
                <a:gd name="connsiteX106" fmla="*/ 5271957 w 5428673"/>
                <a:gd name="connsiteY106" fmla="*/ 8405010 h 10754714"/>
                <a:gd name="connsiteX107" fmla="*/ 5168194 w 5428673"/>
                <a:gd name="connsiteY107" fmla="*/ 7442321 h 10754714"/>
                <a:gd name="connsiteX108" fmla="*/ 5152842 w 5428673"/>
                <a:gd name="connsiteY108" fmla="*/ 6839978 h 10754714"/>
                <a:gd name="connsiteX109" fmla="*/ 5080900 w 5428673"/>
                <a:gd name="connsiteY109" fmla="*/ 6291786 h 10754714"/>
                <a:gd name="connsiteX110" fmla="*/ 4957179 w 5428673"/>
                <a:gd name="connsiteY110" fmla="*/ 5707864 h 10754714"/>
                <a:gd name="connsiteX111" fmla="*/ 4916706 w 5428673"/>
                <a:gd name="connsiteY111" fmla="*/ 4447075 h 10754714"/>
                <a:gd name="connsiteX112" fmla="*/ 4934090 w 5428673"/>
                <a:gd name="connsiteY112" fmla="*/ 3700756 h 10754714"/>
                <a:gd name="connsiteX113" fmla="*/ 4696835 w 5428673"/>
                <a:gd name="connsiteY113" fmla="*/ 3250383 h 10754714"/>
                <a:gd name="connsiteX114" fmla="*/ 4447076 w 5428673"/>
                <a:gd name="connsiteY114" fmla="*/ 3044455 h 10754714"/>
                <a:gd name="connsiteX115" fmla="*/ 4126080 w 5428673"/>
                <a:gd name="connsiteY115" fmla="*/ 2912933 h 10754714"/>
                <a:gd name="connsiteX116" fmla="*/ 3850185 w 5428673"/>
                <a:gd name="connsiteY116" fmla="*/ 2746113 h 10754714"/>
                <a:gd name="connsiteX117" fmla="*/ 3472535 w 5428673"/>
                <a:gd name="connsiteY117" fmla="*/ 2528957 h 10754714"/>
                <a:gd name="connsiteX118" fmla="*/ 3380322 w 5428673"/>
                <a:gd name="connsiteY118" fmla="*/ 2231809 h 10754714"/>
                <a:gd name="connsiteX119" fmla="*/ 3388182 w 5428673"/>
                <a:gd name="connsiteY119" fmla="*/ 1958709 h 10754714"/>
                <a:gd name="connsiteX120" fmla="*/ 3535387 w 5428673"/>
                <a:gd name="connsiteY120" fmla="*/ 1962420 h 10754714"/>
                <a:gd name="connsiteX121" fmla="*/ 3756168 w 5428673"/>
                <a:gd name="connsiteY121" fmla="*/ 2007437 h 10754714"/>
                <a:gd name="connsiteX122" fmla="*/ 3828390 w 5428673"/>
                <a:gd name="connsiteY122" fmla="*/ 1815438 h 10754714"/>
                <a:gd name="connsiteX123" fmla="*/ 3880116 w 5428673"/>
                <a:gd name="connsiteY123" fmla="*/ 1750548 h 10754714"/>
                <a:gd name="connsiteX124" fmla="*/ 3933540 w 5428673"/>
                <a:gd name="connsiteY124" fmla="*/ 1690329 h 10754714"/>
                <a:gd name="connsiteX125" fmla="*/ 3886760 w 5428673"/>
                <a:gd name="connsiteY125" fmla="*/ 1631133 h 10754714"/>
                <a:gd name="connsiteX126" fmla="*/ 3813694 w 5428673"/>
                <a:gd name="connsiteY126" fmla="*/ 1619405 h 10754714"/>
                <a:gd name="connsiteX127" fmla="*/ 3925688 w 5428673"/>
                <a:gd name="connsiteY127" fmla="*/ 1610647 h 10754714"/>
                <a:gd name="connsiteX128" fmla="*/ 3966105 w 5428673"/>
                <a:gd name="connsiteY128" fmla="*/ 1565149 h 10754714"/>
                <a:gd name="connsiteX129" fmla="*/ 3951330 w 5428673"/>
                <a:gd name="connsiteY129" fmla="*/ 1494543 h 10754714"/>
                <a:gd name="connsiteX130" fmla="*/ 3947901 w 5428673"/>
                <a:gd name="connsiteY130" fmla="*/ 1378545 h 10754714"/>
                <a:gd name="connsiteX131" fmla="*/ 4050917 w 5428673"/>
                <a:gd name="connsiteY131" fmla="*/ 1363631 h 10754714"/>
                <a:gd name="connsiteX132" fmla="*/ 4123660 w 5428673"/>
                <a:gd name="connsiteY132" fmla="*/ 1325671 h 10754714"/>
                <a:gd name="connsiteX133" fmla="*/ 4159890 w 5428673"/>
                <a:gd name="connsiteY133" fmla="*/ 1250378 h 10754714"/>
                <a:gd name="connsiteX134" fmla="*/ 4089102 w 5428673"/>
                <a:gd name="connsiteY134" fmla="*/ 1169402 h 10754714"/>
                <a:gd name="connsiteX135" fmla="*/ 4019050 w 5428673"/>
                <a:gd name="connsiteY135" fmla="*/ 1072201 h 10754714"/>
                <a:gd name="connsiteX136" fmla="*/ 3945740 w 5428673"/>
                <a:gd name="connsiteY136" fmla="*/ 916919 h 10754714"/>
                <a:gd name="connsiteX137" fmla="*/ 3983448 w 5428673"/>
                <a:gd name="connsiteY137" fmla="*/ 753285 h 10754714"/>
                <a:gd name="connsiteX138" fmla="*/ 3987872 w 5428673"/>
                <a:gd name="connsiteY138" fmla="*/ 414462 h 10754714"/>
                <a:gd name="connsiteX139" fmla="*/ 3678236 w 5428673"/>
                <a:gd name="connsiteY139" fmla="*/ 125796 h 10754714"/>
                <a:gd name="connsiteX140" fmla="*/ 3178906 w 5428673"/>
                <a:gd name="connsiteY140" fmla="*/ 9659 h 10754714"/>
                <a:gd name="connsiteX141" fmla="*/ 2575608 w 5428673"/>
                <a:gd name="connsiteY141" fmla="*/ 37014 h 10754714"/>
                <a:gd name="connsiteX142" fmla="*/ 2224027 w 5428673"/>
                <a:gd name="connsiteY142" fmla="*/ 278126 h 10754714"/>
                <a:gd name="connsiteX143" fmla="*/ 2087013 w 5428673"/>
                <a:gd name="connsiteY143" fmla="*/ 602343 h 10754714"/>
                <a:gd name="connsiteX144" fmla="*/ 2076390 w 5428673"/>
                <a:gd name="connsiteY144" fmla="*/ 1121429 h 10754714"/>
                <a:gd name="connsiteX145" fmla="*/ 2300486 w 5428673"/>
                <a:gd name="connsiteY145" fmla="*/ 1530531 h 10754714"/>
                <a:gd name="connsiteX146" fmla="*/ 2508987 w 5428673"/>
                <a:gd name="connsiteY146" fmla="*/ 1763495 h 10754714"/>
                <a:gd name="connsiteX147" fmla="*/ 2530296 w 5428673"/>
                <a:gd name="connsiteY147" fmla="*/ 2078352 h 10754714"/>
                <a:gd name="connsiteX148" fmla="*/ 2452627 w 5428673"/>
                <a:gd name="connsiteY148" fmla="*/ 2423449 h 10754714"/>
                <a:gd name="connsiteX149" fmla="*/ 2009941 w 5428673"/>
                <a:gd name="connsiteY149" fmla="*/ 2723226 h 10754714"/>
                <a:gd name="connsiteX150" fmla="*/ 1587073 w 5428673"/>
                <a:gd name="connsiteY150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04948 w 5428673"/>
                <a:gd name="connsiteY22" fmla="*/ 9699879 h 10754714"/>
                <a:gd name="connsiteX23" fmla="*/ 403598 w 5428673"/>
                <a:gd name="connsiteY23" fmla="*/ 9707213 h 10754714"/>
                <a:gd name="connsiteX24" fmla="*/ 905181 w 5428673"/>
                <a:gd name="connsiteY24" fmla="*/ 10195849 h 10754714"/>
                <a:gd name="connsiteX25" fmla="*/ 597476 w 5428673"/>
                <a:gd name="connsiteY25" fmla="*/ 9211003 h 10754714"/>
                <a:gd name="connsiteX26" fmla="*/ 799673 w 5428673"/>
                <a:gd name="connsiteY26" fmla="*/ 9756234 h 10754714"/>
                <a:gd name="connsiteX27" fmla="*/ 870012 w 5428673"/>
                <a:gd name="connsiteY27" fmla="*/ 9562803 h 10754714"/>
                <a:gd name="connsiteX28" fmla="*/ 870012 w 5428673"/>
                <a:gd name="connsiteY28" fmla="*/ 9527634 h 10754714"/>
                <a:gd name="connsiteX29" fmla="*/ 975519 w 5428673"/>
                <a:gd name="connsiteY29" fmla="*/ 9685895 h 10754714"/>
                <a:gd name="connsiteX30" fmla="*/ 957935 w 5428673"/>
                <a:gd name="connsiteY30" fmla="*/ 9844157 h 10754714"/>
                <a:gd name="connsiteX31" fmla="*/ 940350 w 5428673"/>
                <a:gd name="connsiteY31" fmla="*/ 10002418 h 10754714"/>
                <a:gd name="connsiteX32" fmla="*/ 940350 w 5428673"/>
                <a:gd name="connsiteY32" fmla="*/ 10072757 h 10754714"/>
                <a:gd name="connsiteX33" fmla="*/ 1010689 w 5428673"/>
                <a:gd name="connsiteY33" fmla="*/ 10090341 h 10754714"/>
                <a:gd name="connsiteX34" fmla="*/ 1063442 w 5428673"/>
                <a:gd name="connsiteY34" fmla="*/ 9844157 h 10754714"/>
                <a:gd name="connsiteX35" fmla="*/ 1063442 w 5428673"/>
                <a:gd name="connsiteY35" fmla="*/ 9580388 h 10754714"/>
                <a:gd name="connsiteX36" fmla="*/ 1010689 w 5428673"/>
                <a:gd name="connsiteY36" fmla="*/ 9228695 h 10754714"/>
                <a:gd name="connsiteX37" fmla="*/ 975519 w 5428673"/>
                <a:gd name="connsiteY37" fmla="*/ 9000095 h 10754714"/>
                <a:gd name="connsiteX38" fmla="*/ 1010689 w 5428673"/>
                <a:gd name="connsiteY38" fmla="*/ 8490141 h 10754714"/>
                <a:gd name="connsiteX39" fmla="*/ 950398 w 5428673"/>
                <a:gd name="connsiteY39" fmla="*/ 8128400 h 10754714"/>
                <a:gd name="connsiteX40" fmla="*/ 1422138 w 5428673"/>
                <a:gd name="connsiteY40" fmla="*/ 6406581 h 10754714"/>
                <a:gd name="connsiteX41" fmla="*/ 1515161 w 5428673"/>
                <a:gd name="connsiteY41" fmla="*/ 5523365 h 10754714"/>
                <a:gd name="connsiteX42" fmla="*/ 1541754 w 5428673"/>
                <a:gd name="connsiteY42" fmla="*/ 5025719 h 10754714"/>
                <a:gd name="connsiteX43" fmla="*/ 1577871 w 5428673"/>
                <a:gd name="connsiteY43" fmla="*/ 5097781 h 10754714"/>
                <a:gd name="connsiteX44" fmla="*/ 1655179 w 5428673"/>
                <a:gd name="connsiteY44" fmla="*/ 5550695 h 10754714"/>
                <a:gd name="connsiteX45" fmla="*/ 1772992 w 5428673"/>
                <a:gd name="connsiteY45" fmla="*/ 6216246 h 10754714"/>
                <a:gd name="connsiteX46" fmla="*/ 1640842 w 5428673"/>
                <a:gd name="connsiteY46" fmla="*/ 6648629 h 10754714"/>
                <a:gd name="connsiteX47" fmla="*/ 1270271 w 5428673"/>
                <a:gd name="connsiteY47" fmla="*/ 7682873 h 10754714"/>
                <a:gd name="connsiteX48" fmla="*/ 1146062 w 5428673"/>
                <a:gd name="connsiteY48" fmla="*/ 8704786 h 10754714"/>
                <a:gd name="connsiteX49" fmla="*/ 1309627 w 5428673"/>
                <a:gd name="connsiteY49" fmla="*/ 9773818 h 10754714"/>
                <a:gd name="connsiteX50" fmla="*/ 1467889 w 5428673"/>
                <a:gd name="connsiteY50" fmla="*/ 10512372 h 10754714"/>
                <a:gd name="connsiteX51" fmla="*/ 1538227 w 5428673"/>
                <a:gd name="connsiteY51" fmla="*/ 10723388 h 10754714"/>
                <a:gd name="connsiteX52" fmla="*/ 1626150 w 5428673"/>
                <a:gd name="connsiteY52" fmla="*/ 10723388 h 10754714"/>
                <a:gd name="connsiteX53" fmla="*/ 2396454 w 5428673"/>
                <a:gd name="connsiteY53" fmla="*/ 10748788 h 10754714"/>
                <a:gd name="connsiteX54" fmla="*/ 2786735 w 5428673"/>
                <a:gd name="connsiteY54" fmla="*/ 10731203 h 10754714"/>
                <a:gd name="connsiteX55" fmla="*/ 2804319 w 5428673"/>
                <a:gd name="connsiteY55" fmla="*/ 9914495 h 10754714"/>
                <a:gd name="connsiteX56" fmla="*/ 2786735 w 5428673"/>
                <a:gd name="connsiteY56" fmla="*/ 9351788 h 10754714"/>
                <a:gd name="connsiteX57" fmla="*/ 2757916 w 5428673"/>
                <a:gd name="connsiteY57" fmla="*/ 8936107 h 10754714"/>
                <a:gd name="connsiteX58" fmla="*/ 2927412 w 5428673"/>
                <a:gd name="connsiteY58" fmla="*/ 8947341 h 10754714"/>
                <a:gd name="connsiteX59" fmla="*/ 2997750 w 5428673"/>
                <a:gd name="connsiteY59" fmla="*/ 8964926 h 10754714"/>
                <a:gd name="connsiteX60" fmla="*/ 2980166 w 5428673"/>
                <a:gd name="connsiteY60" fmla="*/ 9175941 h 10754714"/>
                <a:gd name="connsiteX61" fmla="*/ 2944996 w 5428673"/>
                <a:gd name="connsiteY61" fmla="*/ 9685895 h 10754714"/>
                <a:gd name="connsiteX62" fmla="*/ 2962581 w 5428673"/>
                <a:gd name="connsiteY62" fmla="*/ 10740972 h 10754714"/>
                <a:gd name="connsiteX63" fmla="*/ 3205346 w 5428673"/>
                <a:gd name="connsiteY63" fmla="*/ 10742438 h 10754714"/>
                <a:gd name="connsiteX64" fmla="*/ 3947319 w 5428673"/>
                <a:gd name="connsiteY64" fmla="*/ 10740972 h 10754714"/>
                <a:gd name="connsiteX65" fmla="*/ 4268239 w 5428673"/>
                <a:gd name="connsiteY65" fmla="*/ 10724853 h 10754714"/>
                <a:gd name="connsiteX66" fmla="*/ 4311223 w 5428673"/>
                <a:gd name="connsiteY66" fmla="*/ 10651095 h 10754714"/>
                <a:gd name="connsiteX67" fmla="*/ 4362512 w 5428673"/>
                <a:gd name="connsiteY67" fmla="*/ 10276934 h 10754714"/>
                <a:gd name="connsiteX68" fmla="*/ 4565712 w 5428673"/>
                <a:gd name="connsiteY68" fmla="*/ 9082645 h 10754714"/>
                <a:gd name="connsiteX69" fmla="*/ 4617767 w 5428673"/>
                <a:gd name="connsiteY69" fmla="*/ 8647566 h 10754714"/>
                <a:gd name="connsiteX70" fmla="*/ 4609242 w 5428673"/>
                <a:gd name="connsiteY70" fmla="*/ 7988815 h 10754714"/>
                <a:gd name="connsiteX71" fmla="*/ 4496096 w 5428673"/>
                <a:gd name="connsiteY71" fmla="*/ 7278630 h 10754714"/>
                <a:gd name="connsiteX72" fmla="*/ 4200203 w 5428673"/>
                <a:gd name="connsiteY72" fmla="*/ 6620032 h 10754714"/>
                <a:gd name="connsiteX73" fmla="*/ 4024053 w 5428673"/>
                <a:gd name="connsiteY73" fmla="*/ 6197379 h 10754714"/>
                <a:gd name="connsiteX74" fmla="*/ 4070412 w 5428673"/>
                <a:gd name="connsiteY74" fmla="*/ 5799695 h 10754714"/>
                <a:gd name="connsiteX75" fmla="*/ 4140750 w 5428673"/>
                <a:gd name="connsiteY75" fmla="*/ 5307326 h 10754714"/>
                <a:gd name="connsiteX76" fmla="*/ 4158335 w 5428673"/>
                <a:gd name="connsiteY76" fmla="*/ 5025972 h 10754714"/>
                <a:gd name="connsiteX77" fmla="*/ 4182060 w 5428673"/>
                <a:gd name="connsiteY77" fmla="*/ 5274111 h 10754714"/>
                <a:gd name="connsiteX78" fmla="*/ 4214508 w 5428673"/>
                <a:gd name="connsiteY78" fmla="*/ 5969680 h 10754714"/>
                <a:gd name="connsiteX79" fmla="*/ 4227208 w 5428673"/>
                <a:gd name="connsiteY79" fmla="*/ 6297438 h 10754714"/>
                <a:gd name="connsiteX80" fmla="*/ 4369350 w 5428673"/>
                <a:gd name="connsiteY80" fmla="*/ 6889941 h 10754714"/>
                <a:gd name="connsiteX81" fmla="*/ 4527612 w 5428673"/>
                <a:gd name="connsiteY81" fmla="*/ 7452649 h 10754714"/>
                <a:gd name="connsiteX82" fmla="*/ 4865347 w 5428673"/>
                <a:gd name="connsiteY82" fmla="*/ 8224698 h 10754714"/>
                <a:gd name="connsiteX83" fmla="*/ 4785691 w 5428673"/>
                <a:gd name="connsiteY83" fmla="*/ 8527032 h 10754714"/>
                <a:gd name="connsiteX84" fmla="*/ 4717933 w 5428673"/>
                <a:gd name="connsiteY84" fmla="*/ 8711945 h 10754714"/>
                <a:gd name="connsiteX85" fmla="*/ 4710432 w 5428673"/>
                <a:gd name="connsiteY85" fmla="*/ 8835424 h 10754714"/>
                <a:gd name="connsiteX86" fmla="*/ 4733465 w 5428673"/>
                <a:gd name="connsiteY86" fmla="*/ 8999839 h 10754714"/>
                <a:gd name="connsiteX87" fmla="*/ 4723386 w 5428673"/>
                <a:gd name="connsiteY87" fmla="*/ 9161008 h 10754714"/>
                <a:gd name="connsiteX88" fmla="*/ 4707906 w 5428673"/>
                <a:gd name="connsiteY88" fmla="*/ 9258595 h 10754714"/>
                <a:gd name="connsiteX89" fmla="*/ 4762806 w 5428673"/>
                <a:gd name="connsiteY89" fmla="*/ 9296877 h 10754714"/>
                <a:gd name="connsiteX90" fmla="*/ 4818711 w 5428673"/>
                <a:gd name="connsiteY90" fmla="*/ 9254814 h 10754714"/>
                <a:gd name="connsiteX91" fmla="*/ 4869487 w 5428673"/>
                <a:gd name="connsiteY91" fmla="*/ 9156124 h 10754714"/>
                <a:gd name="connsiteX92" fmla="*/ 4880024 w 5428673"/>
                <a:gd name="connsiteY92" fmla="*/ 9009063 h 10754714"/>
                <a:gd name="connsiteX93" fmla="*/ 4920186 w 5428673"/>
                <a:gd name="connsiteY93" fmla="*/ 8881777 h 10754714"/>
                <a:gd name="connsiteX94" fmla="*/ 5016468 w 5428673"/>
                <a:gd name="connsiteY94" fmla="*/ 8803648 h 10754714"/>
                <a:gd name="connsiteX95" fmla="*/ 5169568 w 5428673"/>
                <a:gd name="connsiteY95" fmla="*/ 8944534 h 10754714"/>
                <a:gd name="connsiteX96" fmla="*/ 5176805 w 5428673"/>
                <a:gd name="connsiteY96" fmla="*/ 9142266 h 10754714"/>
                <a:gd name="connsiteX97" fmla="*/ 5096783 w 5428673"/>
                <a:gd name="connsiteY97" fmla="*/ 9309649 h 10754714"/>
                <a:gd name="connsiteX98" fmla="*/ 5008549 w 5428673"/>
                <a:gd name="connsiteY98" fmla="*/ 9458822 h 10754714"/>
                <a:gd name="connsiteX99" fmla="*/ 4936794 w 5428673"/>
                <a:gd name="connsiteY99" fmla="*/ 9577347 h 10754714"/>
                <a:gd name="connsiteX100" fmla="*/ 5051085 w 5428673"/>
                <a:gd name="connsiteY100" fmla="*/ 9586989 h 10754714"/>
                <a:gd name="connsiteX101" fmla="*/ 5146878 w 5428673"/>
                <a:gd name="connsiteY101" fmla="*/ 9510952 h 10754714"/>
                <a:gd name="connsiteX102" fmla="*/ 5274527 w 5428673"/>
                <a:gd name="connsiteY102" fmla="*/ 9384704 h 10754714"/>
                <a:gd name="connsiteX103" fmla="*/ 5407317 w 5428673"/>
                <a:gd name="connsiteY103" fmla="*/ 9172350 h 10754714"/>
                <a:gd name="connsiteX104" fmla="*/ 5427827 w 5428673"/>
                <a:gd name="connsiteY104" fmla="*/ 8971549 h 10754714"/>
                <a:gd name="connsiteX105" fmla="*/ 5401244 w 5428673"/>
                <a:gd name="connsiteY105" fmla="*/ 8787763 h 10754714"/>
                <a:gd name="connsiteX106" fmla="*/ 5271957 w 5428673"/>
                <a:gd name="connsiteY106" fmla="*/ 8405010 h 10754714"/>
                <a:gd name="connsiteX107" fmla="*/ 5168194 w 5428673"/>
                <a:gd name="connsiteY107" fmla="*/ 7442321 h 10754714"/>
                <a:gd name="connsiteX108" fmla="*/ 5152842 w 5428673"/>
                <a:gd name="connsiteY108" fmla="*/ 6839978 h 10754714"/>
                <a:gd name="connsiteX109" fmla="*/ 5080900 w 5428673"/>
                <a:gd name="connsiteY109" fmla="*/ 6291786 h 10754714"/>
                <a:gd name="connsiteX110" fmla="*/ 4957179 w 5428673"/>
                <a:gd name="connsiteY110" fmla="*/ 5707864 h 10754714"/>
                <a:gd name="connsiteX111" fmla="*/ 4916706 w 5428673"/>
                <a:gd name="connsiteY111" fmla="*/ 4447075 h 10754714"/>
                <a:gd name="connsiteX112" fmla="*/ 4934090 w 5428673"/>
                <a:gd name="connsiteY112" fmla="*/ 3700756 h 10754714"/>
                <a:gd name="connsiteX113" fmla="*/ 4696835 w 5428673"/>
                <a:gd name="connsiteY113" fmla="*/ 3250383 h 10754714"/>
                <a:gd name="connsiteX114" fmla="*/ 4447076 w 5428673"/>
                <a:gd name="connsiteY114" fmla="*/ 3044455 h 10754714"/>
                <a:gd name="connsiteX115" fmla="*/ 4126080 w 5428673"/>
                <a:gd name="connsiteY115" fmla="*/ 2912933 h 10754714"/>
                <a:gd name="connsiteX116" fmla="*/ 3850185 w 5428673"/>
                <a:gd name="connsiteY116" fmla="*/ 2746113 h 10754714"/>
                <a:gd name="connsiteX117" fmla="*/ 3472535 w 5428673"/>
                <a:gd name="connsiteY117" fmla="*/ 2528957 h 10754714"/>
                <a:gd name="connsiteX118" fmla="*/ 3380322 w 5428673"/>
                <a:gd name="connsiteY118" fmla="*/ 2231809 h 10754714"/>
                <a:gd name="connsiteX119" fmla="*/ 3388182 w 5428673"/>
                <a:gd name="connsiteY119" fmla="*/ 1958709 h 10754714"/>
                <a:gd name="connsiteX120" fmla="*/ 3535387 w 5428673"/>
                <a:gd name="connsiteY120" fmla="*/ 1962420 h 10754714"/>
                <a:gd name="connsiteX121" fmla="*/ 3756168 w 5428673"/>
                <a:gd name="connsiteY121" fmla="*/ 2007437 h 10754714"/>
                <a:gd name="connsiteX122" fmla="*/ 3828390 w 5428673"/>
                <a:gd name="connsiteY122" fmla="*/ 1815438 h 10754714"/>
                <a:gd name="connsiteX123" fmla="*/ 3880116 w 5428673"/>
                <a:gd name="connsiteY123" fmla="*/ 1750548 h 10754714"/>
                <a:gd name="connsiteX124" fmla="*/ 3933540 w 5428673"/>
                <a:gd name="connsiteY124" fmla="*/ 1690329 h 10754714"/>
                <a:gd name="connsiteX125" fmla="*/ 3886760 w 5428673"/>
                <a:gd name="connsiteY125" fmla="*/ 1631133 h 10754714"/>
                <a:gd name="connsiteX126" fmla="*/ 3813694 w 5428673"/>
                <a:gd name="connsiteY126" fmla="*/ 1619405 h 10754714"/>
                <a:gd name="connsiteX127" fmla="*/ 3925688 w 5428673"/>
                <a:gd name="connsiteY127" fmla="*/ 1610647 h 10754714"/>
                <a:gd name="connsiteX128" fmla="*/ 3966105 w 5428673"/>
                <a:gd name="connsiteY128" fmla="*/ 1565149 h 10754714"/>
                <a:gd name="connsiteX129" fmla="*/ 3951330 w 5428673"/>
                <a:gd name="connsiteY129" fmla="*/ 1494543 h 10754714"/>
                <a:gd name="connsiteX130" fmla="*/ 3947901 w 5428673"/>
                <a:gd name="connsiteY130" fmla="*/ 1378545 h 10754714"/>
                <a:gd name="connsiteX131" fmla="*/ 4050917 w 5428673"/>
                <a:gd name="connsiteY131" fmla="*/ 1363631 h 10754714"/>
                <a:gd name="connsiteX132" fmla="*/ 4123660 w 5428673"/>
                <a:gd name="connsiteY132" fmla="*/ 1325671 h 10754714"/>
                <a:gd name="connsiteX133" fmla="*/ 4159890 w 5428673"/>
                <a:gd name="connsiteY133" fmla="*/ 1250378 h 10754714"/>
                <a:gd name="connsiteX134" fmla="*/ 4089102 w 5428673"/>
                <a:gd name="connsiteY134" fmla="*/ 1169402 h 10754714"/>
                <a:gd name="connsiteX135" fmla="*/ 4019050 w 5428673"/>
                <a:gd name="connsiteY135" fmla="*/ 1072201 h 10754714"/>
                <a:gd name="connsiteX136" fmla="*/ 3945740 w 5428673"/>
                <a:gd name="connsiteY136" fmla="*/ 916919 h 10754714"/>
                <a:gd name="connsiteX137" fmla="*/ 3983448 w 5428673"/>
                <a:gd name="connsiteY137" fmla="*/ 753285 h 10754714"/>
                <a:gd name="connsiteX138" fmla="*/ 3987872 w 5428673"/>
                <a:gd name="connsiteY138" fmla="*/ 414462 h 10754714"/>
                <a:gd name="connsiteX139" fmla="*/ 3678236 w 5428673"/>
                <a:gd name="connsiteY139" fmla="*/ 125796 h 10754714"/>
                <a:gd name="connsiteX140" fmla="*/ 3178906 w 5428673"/>
                <a:gd name="connsiteY140" fmla="*/ 9659 h 10754714"/>
                <a:gd name="connsiteX141" fmla="*/ 2575608 w 5428673"/>
                <a:gd name="connsiteY141" fmla="*/ 37014 h 10754714"/>
                <a:gd name="connsiteX142" fmla="*/ 2224027 w 5428673"/>
                <a:gd name="connsiteY142" fmla="*/ 278126 h 10754714"/>
                <a:gd name="connsiteX143" fmla="*/ 2087013 w 5428673"/>
                <a:gd name="connsiteY143" fmla="*/ 602343 h 10754714"/>
                <a:gd name="connsiteX144" fmla="*/ 2076390 w 5428673"/>
                <a:gd name="connsiteY144" fmla="*/ 1121429 h 10754714"/>
                <a:gd name="connsiteX145" fmla="*/ 2300486 w 5428673"/>
                <a:gd name="connsiteY145" fmla="*/ 1530531 h 10754714"/>
                <a:gd name="connsiteX146" fmla="*/ 2508987 w 5428673"/>
                <a:gd name="connsiteY146" fmla="*/ 1763495 h 10754714"/>
                <a:gd name="connsiteX147" fmla="*/ 2530296 w 5428673"/>
                <a:gd name="connsiteY147" fmla="*/ 2078352 h 10754714"/>
                <a:gd name="connsiteX148" fmla="*/ 2452627 w 5428673"/>
                <a:gd name="connsiteY148" fmla="*/ 2423449 h 10754714"/>
                <a:gd name="connsiteX149" fmla="*/ 2009941 w 5428673"/>
                <a:gd name="connsiteY149" fmla="*/ 2723226 h 10754714"/>
                <a:gd name="connsiteX150" fmla="*/ 1587073 w 5428673"/>
                <a:gd name="connsiteY150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04948 w 5428673"/>
                <a:gd name="connsiteY22" fmla="*/ 9699879 h 10754714"/>
                <a:gd name="connsiteX23" fmla="*/ 403598 w 5428673"/>
                <a:gd name="connsiteY23" fmla="*/ 9707213 h 10754714"/>
                <a:gd name="connsiteX24" fmla="*/ 905181 w 5428673"/>
                <a:gd name="connsiteY24" fmla="*/ 10195849 h 10754714"/>
                <a:gd name="connsiteX25" fmla="*/ 597476 w 5428673"/>
                <a:gd name="connsiteY25" fmla="*/ 9211003 h 10754714"/>
                <a:gd name="connsiteX26" fmla="*/ 799673 w 5428673"/>
                <a:gd name="connsiteY26" fmla="*/ 9756234 h 10754714"/>
                <a:gd name="connsiteX27" fmla="*/ 870012 w 5428673"/>
                <a:gd name="connsiteY27" fmla="*/ 9562803 h 10754714"/>
                <a:gd name="connsiteX28" fmla="*/ 870012 w 5428673"/>
                <a:gd name="connsiteY28" fmla="*/ 9527634 h 10754714"/>
                <a:gd name="connsiteX29" fmla="*/ 975519 w 5428673"/>
                <a:gd name="connsiteY29" fmla="*/ 9685895 h 10754714"/>
                <a:gd name="connsiteX30" fmla="*/ 957935 w 5428673"/>
                <a:gd name="connsiteY30" fmla="*/ 9844157 h 10754714"/>
                <a:gd name="connsiteX31" fmla="*/ 940350 w 5428673"/>
                <a:gd name="connsiteY31" fmla="*/ 10002418 h 10754714"/>
                <a:gd name="connsiteX32" fmla="*/ 940350 w 5428673"/>
                <a:gd name="connsiteY32" fmla="*/ 10072757 h 10754714"/>
                <a:gd name="connsiteX33" fmla="*/ 1010689 w 5428673"/>
                <a:gd name="connsiteY33" fmla="*/ 10090341 h 10754714"/>
                <a:gd name="connsiteX34" fmla="*/ 1063442 w 5428673"/>
                <a:gd name="connsiteY34" fmla="*/ 9844157 h 10754714"/>
                <a:gd name="connsiteX35" fmla="*/ 1063442 w 5428673"/>
                <a:gd name="connsiteY35" fmla="*/ 9580388 h 10754714"/>
                <a:gd name="connsiteX36" fmla="*/ 1010689 w 5428673"/>
                <a:gd name="connsiteY36" fmla="*/ 9228695 h 10754714"/>
                <a:gd name="connsiteX37" fmla="*/ 975519 w 5428673"/>
                <a:gd name="connsiteY37" fmla="*/ 9000095 h 10754714"/>
                <a:gd name="connsiteX38" fmla="*/ 1010689 w 5428673"/>
                <a:gd name="connsiteY38" fmla="*/ 8490141 h 10754714"/>
                <a:gd name="connsiteX39" fmla="*/ 950398 w 5428673"/>
                <a:gd name="connsiteY39" fmla="*/ 8128400 h 10754714"/>
                <a:gd name="connsiteX40" fmla="*/ 1422138 w 5428673"/>
                <a:gd name="connsiteY40" fmla="*/ 6406581 h 10754714"/>
                <a:gd name="connsiteX41" fmla="*/ 1515161 w 5428673"/>
                <a:gd name="connsiteY41" fmla="*/ 5523365 h 10754714"/>
                <a:gd name="connsiteX42" fmla="*/ 1541754 w 5428673"/>
                <a:gd name="connsiteY42" fmla="*/ 5025719 h 10754714"/>
                <a:gd name="connsiteX43" fmla="*/ 1577871 w 5428673"/>
                <a:gd name="connsiteY43" fmla="*/ 5097781 h 10754714"/>
                <a:gd name="connsiteX44" fmla="*/ 1655179 w 5428673"/>
                <a:gd name="connsiteY44" fmla="*/ 5550695 h 10754714"/>
                <a:gd name="connsiteX45" fmla="*/ 1772992 w 5428673"/>
                <a:gd name="connsiteY45" fmla="*/ 6216246 h 10754714"/>
                <a:gd name="connsiteX46" fmla="*/ 1640842 w 5428673"/>
                <a:gd name="connsiteY46" fmla="*/ 6648629 h 10754714"/>
                <a:gd name="connsiteX47" fmla="*/ 1270271 w 5428673"/>
                <a:gd name="connsiteY47" fmla="*/ 7682873 h 10754714"/>
                <a:gd name="connsiteX48" fmla="*/ 1146062 w 5428673"/>
                <a:gd name="connsiteY48" fmla="*/ 8704786 h 10754714"/>
                <a:gd name="connsiteX49" fmla="*/ 1309627 w 5428673"/>
                <a:gd name="connsiteY49" fmla="*/ 9773818 h 10754714"/>
                <a:gd name="connsiteX50" fmla="*/ 1467889 w 5428673"/>
                <a:gd name="connsiteY50" fmla="*/ 10512372 h 10754714"/>
                <a:gd name="connsiteX51" fmla="*/ 1538227 w 5428673"/>
                <a:gd name="connsiteY51" fmla="*/ 10723388 h 10754714"/>
                <a:gd name="connsiteX52" fmla="*/ 1626150 w 5428673"/>
                <a:gd name="connsiteY52" fmla="*/ 10723388 h 10754714"/>
                <a:gd name="connsiteX53" fmla="*/ 2396454 w 5428673"/>
                <a:gd name="connsiteY53" fmla="*/ 10748788 h 10754714"/>
                <a:gd name="connsiteX54" fmla="*/ 2786735 w 5428673"/>
                <a:gd name="connsiteY54" fmla="*/ 10731203 h 10754714"/>
                <a:gd name="connsiteX55" fmla="*/ 2804319 w 5428673"/>
                <a:gd name="connsiteY55" fmla="*/ 9914495 h 10754714"/>
                <a:gd name="connsiteX56" fmla="*/ 2786735 w 5428673"/>
                <a:gd name="connsiteY56" fmla="*/ 9351788 h 10754714"/>
                <a:gd name="connsiteX57" fmla="*/ 2757916 w 5428673"/>
                <a:gd name="connsiteY57" fmla="*/ 8936107 h 10754714"/>
                <a:gd name="connsiteX58" fmla="*/ 2927412 w 5428673"/>
                <a:gd name="connsiteY58" fmla="*/ 8947341 h 10754714"/>
                <a:gd name="connsiteX59" fmla="*/ 2997750 w 5428673"/>
                <a:gd name="connsiteY59" fmla="*/ 8964926 h 10754714"/>
                <a:gd name="connsiteX60" fmla="*/ 2980166 w 5428673"/>
                <a:gd name="connsiteY60" fmla="*/ 9175941 h 10754714"/>
                <a:gd name="connsiteX61" fmla="*/ 2944996 w 5428673"/>
                <a:gd name="connsiteY61" fmla="*/ 9685895 h 10754714"/>
                <a:gd name="connsiteX62" fmla="*/ 2962581 w 5428673"/>
                <a:gd name="connsiteY62" fmla="*/ 10740972 h 10754714"/>
                <a:gd name="connsiteX63" fmla="*/ 3205346 w 5428673"/>
                <a:gd name="connsiteY63" fmla="*/ 10742438 h 10754714"/>
                <a:gd name="connsiteX64" fmla="*/ 3947319 w 5428673"/>
                <a:gd name="connsiteY64" fmla="*/ 10740972 h 10754714"/>
                <a:gd name="connsiteX65" fmla="*/ 4268239 w 5428673"/>
                <a:gd name="connsiteY65" fmla="*/ 10724853 h 10754714"/>
                <a:gd name="connsiteX66" fmla="*/ 4311223 w 5428673"/>
                <a:gd name="connsiteY66" fmla="*/ 10651095 h 10754714"/>
                <a:gd name="connsiteX67" fmla="*/ 4362512 w 5428673"/>
                <a:gd name="connsiteY67" fmla="*/ 10276934 h 10754714"/>
                <a:gd name="connsiteX68" fmla="*/ 4565712 w 5428673"/>
                <a:gd name="connsiteY68" fmla="*/ 9082645 h 10754714"/>
                <a:gd name="connsiteX69" fmla="*/ 4617767 w 5428673"/>
                <a:gd name="connsiteY69" fmla="*/ 8647566 h 10754714"/>
                <a:gd name="connsiteX70" fmla="*/ 4609242 w 5428673"/>
                <a:gd name="connsiteY70" fmla="*/ 7988815 h 10754714"/>
                <a:gd name="connsiteX71" fmla="*/ 4496096 w 5428673"/>
                <a:gd name="connsiteY71" fmla="*/ 7278630 h 10754714"/>
                <a:gd name="connsiteX72" fmla="*/ 4200203 w 5428673"/>
                <a:gd name="connsiteY72" fmla="*/ 6620032 h 10754714"/>
                <a:gd name="connsiteX73" fmla="*/ 4024053 w 5428673"/>
                <a:gd name="connsiteY73" fmla="*/ 6197379 h 10754714"/>
                <a:gd name="connsiteX74" fmla="*/ 4070412 w 5428673"/>
                <a:gd name="connsiteY74" fmla="*/ 5799695 h 10754714"/>
                <a:gd name="connsiteX75" fmla="*/ 4140750 w 5428673"/>
                <a:gd name="connsiteY75" fmla="*/ 5307326 h 10754714"/>
                <a:gd name="connsiteX76" fmla="*/ 4158335 w 5428673"/>
                <a:gd name="connsiteY76" fmla="*/ 5025972 h 10754714"/>
                <a:gd name="connsiteX77" fmla="*/ 4182060 w 5428673"/>
                <a:gd name="connsiteY77" fmla="*/ 5274111 h 10754714"/>
                <a:gd name="connsiteX78" fmla="*/ 4214508 w 5428673"/>
                <a:gd name="connsiteY78" fmla="*/ 5969680 h 10754714"/>
                <a:gd name="connsiteX79" fmla="*/ 4227208 w 5428673"/>
                <a:gd name="connsiteY79" fmla="*/ 6297438 h 10754714"/>
                <a:gd name="connsiteX80" fmla="*/ 4369350 w 5428673"/>
                <a:gd name="connsiteY80" fmla="*/ 6889941 h 10754714"/>
                <a:gd name="connsiteX81" fmla="*/ 4527612 w 5428673"/>
                <a:gd name="connsiteY81" fmla="*/ 7452649 h 10754714"/>
                <a:gd name="connsiteX82" fmla="*/ 4865347 w 5428673"/>
                <a:gd name="connsiteY82" fmla="*/ 8224698 h 10754714"/>
                <a:gd name="connsiteX83" fmla="*/ 4785691 w 5428673"/>
                <a:gd name="connsiteY83" fmla="*/ 8527032 h 10754714"/>
                <a:gd name="connsiteX84" fmla="*/ 4717933 w 5428673"/>
                <a:gd name="connsiteY84" fmla="*/ 8711945 h 10754714"/>
                <a:gd name="connsiteX85" fmla="*/ 4710432 w 5428673"/>
                <a:gd name="connsiteY85" fmla="*/ 8835424 h 10754714"/>
                <a:gd name="connsiteX86" fmla="*/ 4733465 w 5428673"/>
                <a:gd name="connsiteY86" fmla="*/ 8999839 h 10754714"/>
                <a:gd name="connsiteX87" fmla="*/ 4723386 w 5428673"/>
                <a:gd name="connsiteY87" fmla="*/ 9161008 h 10754714"/>
                <a:gd name="connsiteX88" fmla="*/ 4707906 w 5428673"/>
                <a:gd name="connsiteY88" fmla="*/ 9258595 h 10754714"/>
                <a:gd name="connsiteX89" fmla="*/ 4762806 w 5428673"/>
                <a:gd name="connsiteY89" fmla="*/ 9296877 h 10754714"/>
                <a:gd name="connsiteX90" fmla="*/ 4818711 w 5428673"/>
                <a:gd name="connsiteY90" fmla="*/ 9254814 h 10754714"/>
                <a:gd name="connsiteX91" fmla="*/ 4869487 w 5428673"/>
                <a:gd name="connsiteY91" fmla="*/ 9156124 h 10754714"/>
                <a:gd name="connsiteX92" fmla="*/ 4880024 w 5428673"/>
                <a:gd name="connsiteY92" fmla="*/ 9009063 h 10754714"/>
                <a:gd name="connsiteX93" fmla="*/ 4920186 w 5428673"/>
                <a:gd name="connsiteY93" fmla="*/ 8881777 h 10754714"/>
                <a:gd name="connsiteX94" fmla="*/ 5016468 w 5428673"/>
                <a:gd name="connsiteY94" fmla="*/ 8803648 h 10754714"/>
                <a:gd name="connsiteX95" fmla="*/ 5169568 w 5428673"/>
                <a:gd name="connsiteY95" fmla="*/ 8944534 h 10754714"/>
                <a:gd name="connsiteX96" fmla="*/ 5176805 w 5428673"/>
                <a:gd name="connsiteY96" fmla="*/ 9142266 h 10754714"/>
                <a:gd name="connsiteX97" fmla="*/ 5096783 w 5428673"/>
                <a:gd name="connsiteY97" fmla="*/ 9309649 h 10754714"/>
                <a:gd name="connsiteX98" fmla="*/ 5008549 w 5428673"/>
                <a:gd name="connsiteY98" fmla="*/ 9458822 h 10754714"/>
                <a:gd name="connsiteX99" fmla="*/ 4936794 w 5428673"/>
                <a:gd name="connsiteY99" fmla="*/ 9577347 h 10754714"/>
                <a:gd name="connsiteX100" fmla="*/ 5051085 w 5428673"/>
                <a:gd name="connsiteY100" fmla="*/ 9586989 h 10754714"/>
                <a:gd name="connsiteX101" fmla="*/ 5146878 w 5428673"/>
                <a:gd name="connsiteY101" fmla="*/ 9510952 h 10754714"/>
                <a:gd name="connsiteX102" fmla="*/ 5274527 w 5428673"/>
                <a:gd name="connsiteY102" fmla="*/ 9384704 h 10754714"/>
                <a:gd name="connsiteX103" fmla="*/ 5407317 w 5428673"/>
                <a:gd name="connsiteY103" fmla="*/ 9172350 h 10754714"/>
                <a:gd name="connsiteX104" fmla="*/ 5427827 w 5428673"/>
                <a:gd name="connsiteY104" fmla="*/ 8971549 h 10754714"/>
                <a:gd name="connsiteX105" fmla="*/ 5401244 w 5428673"/>
                <a:gd name="connsiteY105" fmla="*/ 8787763 h 10754714"/>
                <a:gd name="connsiteX106" fmla="*/ 5271957 w 5428673"/>
                <a:gd name="connsiteY106" fmla="*/ 8405010 h 10754714"/>
                <a:gd name="connsiteX107" fmla="*/ 5168194 w 5428673"/>
                <a:gd name="connsiteY107" fmla="*/ 7442321 h 10754714"/>
                <a:gd name="connsiteX108" fmla="*/ 5152842 w 5428673"/>
                <a:gd name="connsiteY108" fmla="*/ 6839978 h 10754714"/>
                <a:gd name="connsiteX109" fmla="*/ 5080900 w 5428673"/>
                <a:gd name="connsiteY109" fmla="*/ 6291786 h 10754714"/>
                <a:gd name="connsiteX110" fmla="*/ 4957179 w 5428673"/>
                <a:gd name="connsiteY110" fmla="*/ 5707864 h 10754714"/>
                <a:gd name="connsiteX111" fmla="*/ 4916706 w 5428673"/>
                <a:gd name="connsiteY111" fmla="*/ 4447075 h 10754714"/>
                <a:gd name="connsiteX112" fmla="*/ 4934090 w 5428673"/>
                <a:gd name="connsiteY112" fmla="*/ 3700756 h 10754714"/>
                <a:gd name="connsiteX113" fmla="*/ 4696835 w 5428673"/>
                <a:gd name="connsiteY113" fmla="*/ 3250383 h 10754714"/>
                <a:gd name="connsiteX114" fmla="*/ 4447076 w 5428673"/>
                <a:gd name="connsiteY114" fmla="*/ 3044455 h 10754714"/>
                <a:gd name="connsiteX115" fmla="*/ 4126080 w 5428673"/>
                <a:gd name="connsiteY115" fmla="*/ 2912933 h 10754714"/>
                <a:gd name="connsiteX116" fmla="*/ 3850185 w 5428673"/>
                <a:gd name="connsiteY116" fmla="*/ 2746113 h 10754714"/>
                <a:gd name="connsiteX117" fmla="*/ 3472535 w 5428673"/>
                <a:gd name="connsiteY117" fmla="*/ 2528957 h 10754714"/>
                <a:gd name="connsiteX118" fmla="*/ 3380322 w 5428673"/>
                <a:gd name="connsiteY118" fmla="*/ 2231809 h 10754714"/>
                <a:gd name="connsiteX119" fmla="*/ 3388182 w 5428673"/>
                <a:gd name="connsiteY119" fmla="*/ 1958709 h 10754714"/>
                <a:gd name="connsiteX120" fmla="*/ 3535387 w 5428673"/>
                <a:gd name="connsiteY120" fmla="*/ 1962420 h 10754714"/>
                <a:gd name="connsiteX121" fmla="*/ 3756168 w 5428673"/>
                <a:gd name="connsiteY121" fmla="*/ 2007437 h 10754714"/>
                <a:gd name="connsiteX122" fmla="*/ 3828390 w 5428673"/>
                <a:gd name="connsiteY122" fmla="*/ 1815438 h 10754714"/>
                <a:gd name="connsiteX123" fmla="*/ 3880116 w 5428673"/>
                <a:gd name="connsiteY123" fmla="*/ 1750548 h 10754714"/>
                <a:gd name="connsiteX124" fmla="*/ 3933540 w 5428673"/>
                <a:gd name="connsiteY124" fmla="*/ 1690329 h 10754714"/>
                <a:gd name="connsiteX125" fmla="*/ 3886760 w 5428673"/>
                <a:gd name="connsiteY125" fmla="*/ 1631133 h 10754714"/>
                <a:gd name="connsiteX126" fmla="*/ 3813694 w 5428673"/>
                <a:gd name="connsiteY126" fmla="*/ 1619405 h 10754714"/>
                <a:gd name="connsiteX127" fmla="*/ 3925688 w 5428673"/>
                <a:gd name="connsiteY127" fmla="*/ 1610647 h 10754714"/>
                <a:gd name="connsiteX128" fmla="*/ 3966105 w 5428673"/>
                <a:gd name="connsiteY128" fmla="*/ 1565149 h 10754714"/>
                <a:gd name="connsiteX129" fmla="*/ 3951330 w 5428673"/>
                <a:gd name="connsiteY129" fmla="*/ 1494543 h 10754714"/>
                <a:gd name="connsiteX130" fmla="*/ 3947901 w 5428673"/>
                <a:gd name="connsiteY130" fmla="*/ 1378545 h 10754714"/>
                <a:gd name="connsiteX131" fmla="*/ 4050917 w 5428673"/>
                <a:gd name="connsiteY131" fmla="*/ 1363631 h 10754714"/>
                <a:gd name="connsiteX132" fmla="*/ 4123660 w 5428673"/>
                <a:gd name="connsiteY132" fmla="*/ 1325671 h 10754714"/>
                <a:gd name="connsiteX133" fmla="*/ 4159890 w 5428673"/>
                <a:gd name="connsiteY133" fmla="*/ 1250378 h 10754714"/>
                <a:gd name="connsiteX134" fmla="*/ 4089102 w 5428673"/>
                <a:gd name="connsiteY134" fmla="*/ 1169402 h 10754714"/>
                <a:gd name="connsiteX135" fmla="*/ 4019050 w 5428673"/>
                <a:gd name="connsiteY135" fmla="*/ 1072201 h 10754714"/>
                <a:gd name="connsiteX136" fmla="*/ 3945740 w 5428673"/>
                <a:gd name="connsiteY136" fmla="*/ 916919 h 10754714"/>
                <a:gd name="connsiteX137" fmla="*/ 3983448 w 5428673"/>
                <a:gd name="connsiteY137" fmla="*/ 753285 h 10754714"/>
                <a:gd name="connsiteX138" fmla="*/ 3987872 w 5428673"/>
                <a:gd name="connsiteY138" fmla="*/ 414462 h 10754714"/>
                <a:gd name="connsiteX139" fmla="*/ 3678236 w 5428673"/>
                <a:gd name="connsiteY139" fmla="*/ 125796 h 10754714"/>
                <a:gd name="connsiteX140" fmla="*/ 3178906 w 5428673"/>
                <a:gd name="connsiteY140" fmla="*/ 9659 h 10754714"/>
                <a:gd name="connsiteX141" fmla="*/ 2575608 w 5428673"/>
                <a:gd name="connsiteY141" fmla="*/ 37014 h 10754714"/>
                <a:gd name="connsiteX142" fmla="*/ 2224027 w 5428673"/>
                <a:gd name="connsiteY142" fmla="*/ 278126 h 10754714"/>
                <a:gd name="connsiteX143" fmla="*/ 2087013 w 5428673"/>
                <a:gd name="connsiteY143" fmla="*/ 602343 h 10754714"/>
                <a:gd name="connsiteX144" fmla="*/ 2076390 w 5428673"/>
                <a:gd name="connsiteY144" fmla="*/ 1121429 h 10754714"/>
                <a:gd name="connsiteX145" fmla="*/ 2300486 w 5428673"/>
                <a:gd name="connsiteY145" fmla="*/ 1530531 h 10754714"/>
                <a:gd name="connsiteX146" fmla="*/ 2508987 w 5428673"/>
                <a:gd name="connsiteY146" fmla="*/ 1763495 h 10754714"/>
                <a:gd name="connsiteX147" fmla="*/ 2530296 w 5428673"/>
                <a:gd name="connsiteY147" fmla="*/ 2078352 h 10754714"/>
                <a:gd name="connsiteX148" fmla="*/ 2452627 w 5428673"/>
                <a:gd name="connsiteY148" fmla="*/ 2423449 h 10754714"/>
                <a:gd name="connsiteX149" fmla="*/ 2009941 w 5428673"/>
                <a:gd name="connsiteY149" fmla="*/ 2723226 h 10754714"/>
                <a:gd name="connsiteX150" fmla="*/ 1587073 w 5428673"/>
                <a:gd name="connsiteY150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905181 w 5428673"/>
                <a:gd name="connsiteY24" fmla="*/ 10195849 h 10754714"/>
                <a:gd name="connsiteX25" fmla="*/ 597476 w 5428673"/>
                <a:gd name="connsiteY25" fmla="*/ 9211003 h 10754714"/>
                <a:gd name="connsiteX26" fmla="*/ 799673 w 5428673"/>
                <a:gd name="connsiteY26" fmla="*/ 9756234 h 10754714"/>
                <a:gd name="connsiteX27" fmla="*/ 870012 w 5428673"/>
                <a:gd name="connsiteY27" fmla="*/ 9562803 h 10754714"/>
                <a:gd name="connsiteX28" fmla="*/ 870012 w 5428673"/>
                <a:gd name="connsiteY28" fmla="*/ 9527634 h 10754714"/>
                <a:gd name="connsiteX29" fmla="*/ 975519 w 5428673"/>
                <a:gd name="connsiteY29" fmla="*/ 9685895 h 10754714"/>
                <a:gd name="connsiteX30" fmla="*/ 957935 w 5428673"/>
                <a:gd name="connsiteY30" fmla="*/ 9844157 h 10754714"/>
                <a:gd name="connsiteX31" fmla="*/ 940350 w 5428673"/>
                <a:gd name="connsiteY31" fmla="*/ 10002418 h 10754714"/>
                <a:gd name="connsiteX32" fmla="*/ 940350 w 5428673"/>
                <a:gd name="connsiteY32" fmla="*/ 10072757 h 10754714"/>
                <a:gd name="connsiteX33" fmla="*/ 1010689 w 5428673"/>
                <a:gd name="connsiteY33" fmla="*/ 10090341 h 10754714"/>
                <a:gd name="connsiteX34" fmla="*/ 1063442 w 5428673"/>
                <a:gd name="connsiteY34" fmla="*/ 9844157 h 10754714"/>
                <a:gd name="connsiteX35" fmla="*/ 1063442 w 5428673"/>
                <a:gd name="connsiteY35" fmla="*/ 9580388 h 10754714"/>
                <a:gd name="connsiteX36" fmla="*/ 1010689 w 5428673"/>
                <a:gd name="connsiteY36" fmla="*/ 9228695 h 10754714"/>
                <a:gd name="connsiteX37" fmla="*/ 975519 w 5428673"/>
                <a:gd name="connsiteY37" fmla="*/ 9000095 h 10754714"/>
                <a:gd name="connsiteX38" fmla="*/ 1010689 w 5428673"/>
                <a:gd name="connsiteY38" fmla="*/ 8490141 h 10754714"/>
                <a:gd name="connsiteX39" fmla="*/ 950398 w 5428673"/>
                <a:gd name="connsiteY39" fmla="*/ 8128400 h 10754714"/>
                <a:gd name="connsiteX40" fmla="*/ 1422138 w 5428673"/>
                <a:gd name="connsiteY40" fmla="*/ 6406581 h 10754714"/>
                <a:gd name="connsiteX41" fmla="*/ 1515161 w 5428673"/>
                <a:gd name="connsiteY41" fmla="*/ 5523365 h 10754714"/>
                <a:gd name="connsiteX42" fmla="*/ 1541754 w 5428673"/>
                <a:gd name="connsiteY42" fmla="*/ 5025719 h 10754714"/>
                <a:gd name="connsiteX43" fmla="*/ 1577871 w 5428673"/>
                <a:gd name="connsiteY43" fmla="*/ 5097781 h 10754714"/>
                <a:gd name="connsiteX44" fmla="*/ 1655179 w 5428673"/>
                <a:gd name="connsiteY44" fmla="*/ 5550695 h 10754714"/>
                <a:gd name="connsiteX45" fmla="*/ 1772992 w 5428673"/>
                <a:gd name="connsiteY45" fmla="*/ 6216246 h 10754714"/>
                <a:gd name="connsiteX46" fmla="*/ 1640842 w 5428673"/>
                <a:gd name="connsiteY46" fmla="*/ 6648629 h 10754714"/>
                <a:gd name="connsiteX47" fmla="*/ 1270271 w 5428673"/>
                <a:gd name="connsiteY47" fmla="*/ 7682873 h 10754714"/>
                <a:gd name="connsiteX48" fmla="*/ 1146062 w 5428673"/>
                <a:gd name="connsiteY48" fmla="*/ 8704786 h 10754714"/>
                <a:gd name="connsiteX49" fmla="*/ 1309627 w 5428673"/>
                <a:gd name="connsiteY49" fmla="*/ 9773818 h 10754714"/>
                <a:gd name="connsiteX50" fmla="*/ 1467889 w 5428673"/>
                <a:gd name="connsiteY50" fmla="*/ 10512372 h 10754714"/>
                <a:gd name="connsiteX51" fmla="*/ 1538227 w 5428673"/>
                <a:gd name="connsiteY51" fmla="*/ 10723388 h 10754714"/>
                <a:gd name="connsiteX52" fmla="*/ 1626150 w 5428673"/>
                <a:gd name="connsiteY52" fmla="*/ 10723388 h 10754714"/>
                <a:gd name="connsiteX53" fmla="*/ 2396454 w 5428673"/>
                <a:gd name="connsiteY53" fmla="*/ 10748788 h 10754714"/>
                <a:gd name="connsiteX54" fmla="*/ 2786735 w 5428673"/>
                <a:gd name="connsiteY54" fmla="*/ 10731203 h 10754714"/>
                <a:gd name="connsiteX55" fmla="*/ 2804319 w 5428673"/>
                <a:gd name="connsiteY55" fmla="*/ 9914495 h 10754714"/>
                <a:gd name="connsiteX56" fmla="*/ 2786735 w 5428673"/>
                <a:gd name="connsiteY56" fmla="*/ 9351788 h 10754714"/>
                <a:gd name="connsiteX57" fmla="*/ 2757916 w 5428673"/>
                <a:gd name="connsiteY57" fmla="*/ 8936107 h 10754714"/>
                <a:gd name="connsiteX58" fmla="*/ 2927412 w 5428673"/>
                <a:gd name="connsiteY58" fmla="*/ 8947341 h 10754714"/>
                <a:gd name="connsiteX59" fmla="*/ 2997750 w 5428673"/>
                <a:gd name="connsiteY59" fmla="*/ 8964926 h 10754714"/>
                <a:gd name="connsiteX60" fmla="*/ 2980166 w 5428673"/>
                <a:gd name="connsiteY60" fmla="*/ 9175941 h 10754714"/>
                <a:gd name="connsiteX61" fmla="*/ 2944996 w 5428673"/>
                <a:gd name="connsiteY61" fmla="*/ 9685895 h 10754714"/>
                <a:gd name="connsiteX62" fmla="*/ 2962581 w 5428673"/>
                <a:gd name="connsiteY62" fmla="*/ 10740972 h 10754714"/>
                <a:gd name="connsiteX63" fmla="*/ 3205346 w 5428673"/>
                <a:gd name="connsiteY63" fmla="*/ 10742438 h 10754714"/>
                <a:gd name="connsiteX64" fmla="*/ 3947319 w 5428673"/>
                <a:gd name="connsiteY64" fmla="*/ 10740972 h 10754714"/>
                <a:gd name="connsiteX65" fmla="*/ 4268239 w 5428673"/>
                <a:gd name="connsiteY65" fmla="*/ 10724853 h 10754714"/>
                <a:gd name="connsiteX66" fmla="*/ 4311223 w 5428673"/>
                <a:gd name="connsiteY66" fmla="*/ 10651095 h 10754714"/>
                <a:gd name="connsiteX67" fmla="*/ 4362512 w 5428673"/>
                <a:gd name="connsiteY67" fmla="*/ 10276934 h 10754714"/>
                <a:gd name="connsiteX68" fmla="*/ 4565712 w 5428673"/>
                <a:gd name="connsiteY68" fmla="*/ 9082645 h 10754714"/>
                <a:gd name="connsiteX69" fmla="*/ 4617767 w 5428673"/>
                <a:gd name="connsiteY69" fmla="*/ 8647566 h 10754714"/>
                <a:gd name="connsiteX70" fmla="*/ 4609242 w 5428673"/>
                <a:gd name="connsiteY70" fmla="*/ 7988815 h 10754714"/>
                <a:gd name="connsiteX71" fmla="*/ 4496096 w 5428673"/>
                <a:gd name="connsiteY71" fmla="*/ 7278630 h 10754714"/>
                <a:gd name="connsiteX72" fmla="*/ 4200203 w 5428673"/>
                <a:gd name="connsiteY72" fmla="*/ 6620032 h 10754714"/>
                <a:gd name="connsiteX73" fmla="*/ 4024053 w 5428673"/>
                <a:gd name="connsiteY73" fmla="*/ 6197379 h 10754714"/>
                <a:gd name="connsiteX74" fmla="*/ 4070412 w 5428673"/>
                <a:gd name="connsiteY74" fmla="*/ 5799695 h 10754714"/>
                <a:gd name="connsiteX75" fmla="*/ 4140750 w 5428673"/>
                <a:gd name="connsiteY75" fmla="*/ 5307326 h 10754714"/>
                <a:gd name="connsiteX76" fmla="*/ 4158335 w 5428673"/>
                <a:gd name="connsiteY76" fmla="*/ 5025972 h 10754714"/>
                <a:gd name="connsiteX77" fmla="*/ 4182060 w 5428673"/>
                <a:gd name="connsiteY77" fmla="*/ 5274111 h 10754714"/>
                <a:gd name="connsiteX78" fmla="*/ 4214508 w 5428673"/>
                <a:gd name="connsiteY78" fmla="*/ 5969680 h 10754714"/>
                <a:gd name="connsiteX79" fmla="*/ 4227208 w 5428673"/>
                <a:gd name="connsiteY79" fmla="*/ 6297438 h 10754714"/>
                <a:gd name="connsiteX80" fmla="*/ 4369350 w 5428673"/>
                <a:gd name="connsiteY80" fmla="*/ 6889941 h 10754714"/>
                <a:gd name="connsiteX81" fmla="*/ 4527612 w 5428673"/>
                <a:gd name="connsiteY81" fmla="*/ 7452649 h 10754714"/>
                <a:gd name="connsiteX82" fmla="*/ 4865347 w 5428673"/>
                <a:gd name="connsiteY82" fmla="*/ 8224698 h 10754714"/>
                <a:gd name="connsiteX83" fmla="*/ 4785691 w 5428673"/>
                <a:gd name="connsiteY83" fmla="*/ 8527032 h 10754714"/>
                <a:gd name="connsiteX84" fmla="*/ 4717933 w 5428673"/>
                <a:gd name="connsiteY84" fmla="*/ 8711945 h 10754714"/>
                <a:gd name="connsiteX85" fmla="*/ 4710432 w 5428673"/>
                <a:gd name="connsiteY85" fmla="*/ 8835424 h 10754714"/>
                <a:gd name="connsiteX86" fmla="*/ 4733465 w 5428673"/>
                <a:gd name="connsiteY86" fmla="*/ 8999839 h 10754714"/>
                <a:gd name="connsiteX87" fmla="*/ 4723386 w 5428673"/>
                <a:gd name="connsiteY87" fmla="*/ 9161008 h 10754714"/>
                <a:gd name="connsiteX88" fmla="*/ 4707906 w 5428673"/>
                <a:gd name="connsiteY88" fmla="*/ 9258595 h 10754714"/>
                <a:gd name="connsiteX89" fmla="*/ 4762806 w 5428673"/>
                <a:gd name="connsiteY89" fmla="*/ 9296877 h 10754714"/>
                <a:gd name="connsiteX90" fmla="*/ 4818711 w 5428673"/>
                <a:gd name="connsiteY90" fmla="*/ 9254814 h 10754714"/>
                <a:gd name="connsiteX91" fmla="*/ 4869487 w 5428673"/>
                <a:gd name="connsiteY91" fmla="*/ 9156124 h 10754714"/>
                <a:gd name="connsiteX92" fmla="*/ 4880024 w 5428673"/>
                <a:gd name="connsiteY92" fmla="*/ 9009063 h 10754714"/>
                <a:gd name="connsiteX93" fmla="*/ 4920186 w 5428673"/>
                <a:gd name="connsiteY93" fmla="*/ 8881777 h 10754714"/>
                <a:gd name="connsiteX94" fmla="*/ 5016468 w 5428673"/>
                <a:gd name="connsiteY94" fmla="*/ 8803648 h 10754714"/>
                <a:gd name="connsiteX95" fmla="*/ 5169568 w 5428673"/>
                <a:gd name="connsiteY95" fmla="*/ 8944534 h 10754714"/>
                <a:gd name="connsiteX96" fmla="*/ 5176805 w 5428673"/>
                <a:gd name="connsiteY96" fmla="*/ 9142266 h 10754714"/>
                <a:gd name="connsiteX97" fmla="*/ 5096783 w 5428673"/>
                <a:gd name="connsiteY97" fmla="*/ 9309649 h 10754714"/>
                <a:gd name="connsiteX98" fmla="*/ 5008549 w 5428673"/>
                <a:gd name="connsiteY98" fmla="*/ 9458822 h 10754714"/>
                <a:gd name="connsiteX99" fmla="*/ 4936794 w 5428673"/>
                <a:gd name="connsiteY99" fmla="*/ 9577347 h 10754714"/>
                <a:gd name="connsiteX100" fmla="*/ 5051085 w 5428673"/>
                <a:gd name="connsiteY100" fmla="*/ 9586989 h 10754714"/>
                <a:gd name="connsiteX101" fmla="*/ 5146878 w 5428673"/>
                <a:gd name="connsiteY101" fmla="*/ 9510952 h 10754714"/>
                <a:gd name="connsiteX102" fmla="*/ 5274527 w 5428673"/>
                <a:gd name="connsiteY102" fmla="*/ 9384704 h 10754714"/>
                <a:gd name="connsiteX103" fmla="*/ 5407317 w 5428673"/>
                <a:gd name="connsiteY103" fmla="*/ 9172350 h 10754714"/>
                <a:gd name="connsiteX104" fmla="*/ 5427827 w 5428673"/>
                <a:gd name="connsiteY104" fmla="*/ 8971549 h 10754714"/>
                <a:gd name="connsiteX105" fmla="*/ 5401244 w 5428673"/>
                <a:gd name="connsiteY105" fmla="*/ 8787763 h 10754714"/>
                <a:gd name="connsiteX106" fmla="*/ 5271957 w 5428673"/>
                <a:gd name="connsiteY106" fmla="*/ 8405010 h 10754714"/>
                <a:gd name="connsiteX107" fmla="*/ 5168194 w 5428673"/>
                <a:gd name="connsiteY107" fmla="*/ 7442321 h 10754714"/>
                <a:gd name="connsiteX108" fmla="*/ 5152842 w 5428673"/>
                <a:gd name="connsiteY108" fmla="*/ 6839978 h 10754714"/>
                <a:gd name="connsiteX109" fmla="*/ 5080900 w 5428673"/>
                <a:gd name="connsiteY109" fmla="*/ 6291786 h 10754714"/>
                <a:gd name="connsiteX110" fmla="*/ 4957179 w 5428673"/>
                <a:gd name="connsiteY110" fmla="*/ 5707864 h 10754714"/>
                <a:gd name="connsiteX111" fmla="*/ 4916706 w 5428673"/>
                <a:gd name="connsiteY111" fmla="*/ 4447075 h 10754714"/>
                <a:gd name="connsiteX112" fmla="*/ 4934090 w 5428673"/>
                <a:gd name="connsiteY112" fmla="*/ 3700756 h 10754714"/>
                <a:gd name="connsiteX113" fmla="*/ 4696835 w 5428673"/>
                <a:gd name="connsiteY113" fmla="*/ 3250383 h 10754714"/>
                <a:gd name="connsiteX114" fmla="*/ 4447076 w 5428673"/>
                <a:gd name="connsiteY114" fmla="*/ 3044455 h 10754714"/>
                <a:gd name="connsiteX115" fmla="*/ 4126080 w 5428673"/>
                <a:gd name="connsiteY115" fmla="*/ 2912933 h 10754714"/>
                <a:gd name="connsiteX116" fmla="*/ 3850185 w 5428673"/>
                <a:gd name="connsiteY116" fmla="*/ 2746113 h 10754714"/>
                <a:gd name="connsiteX117" fmla="*/ 3472535 w 5428673"/>
                <a:gd name="connsiteY117" fmla="*/ 2528957 h 10754714"/>
                <a:gd name="connsiteX118" fmla="*/ 3380322 w 5428673"/>
                <a:gd name="connsiteY118" fmla="*/ 2231809 h 10754714"/>
                <a:gd name="connsiteX119" fmla="*/ 3388182 w 5428673"/>
                <a:gd name="connsiteY119" fmla="*/ 1958709 h 10754714"/>
                <a:gd name="connsiteX120" fmla="*/ 3535387 w 5428673"/>
                <a:gd name="connsiteY120" fmla="*/ 1962420 h 10754714"/>
                <a:gd name="connsiteX121" fmla="*/ 3756168 w 5428673"/>
                <a:gd name="connsiteY121" fmla="*/ 2007437 h 10754714"/>
                <a:gd name="connsiteX122" fmla="*/ 3828390 w 5428673"/>
                <a:gd name="connsiteY122" fmla="*/ 1815438 h 10754714"/>
                <a:gd name="connsiteX123" fmla="*/ 3880116 w 5428673"/>
                <a:gd name="connsiteY123" fmla="*/ 1750548 h 10754714"/>
                <a:gd name="connsiteX124" fmla="*/ 3933540 w 5428673"/>
                <a:gd name="connsiteY124" fmla="*/ 1690329 h 10754714"/>
                <a:gd name="connsiteX125" fmla="*/ 3886760 w 5428673"/>
                <a:gd name="connsiteY125" fmla="*/ 1631133 h 10754714"/>
                <a:gd name="connsiteX126" fmla="*/ 3813694 w 5428673"/>
                <a:gd name="connsiteY126" fmla="*/ 1619405 h 10754714"/>
                <a:gd name="connsiteX127" fmla="*/ 3925688 w 5428673"/>
                <a:gd name="connsiteY127" fmla="*/ 1610647 h 10754714"/>
                <a:gd name="connsiteX128" fmla="*/ 3966105 w 5428673"/>
                <a:gd name="connsiteY128" fmla="*/ 1565149 h 10754714"/>
                <a:gd name="connsiteX129" fmla="*/ 3951330 w 5428673"/>
                <a:gd name="connsiteY129" fmla="*/ 1494543 h 10754714"/>
                <a:gd name="connsiteX130" fmla="*/ 3947901 w 5428673"/>
                <a:gd name="connsiteY130" fmla="*/ 1378545 h 10754714"/>
                <a:gd name="connsiteX131" fmla="*/ 4050917 w 5428673"/>
                <a:gd name="connsiteY131" fmla="*/ 1363631 h 10754714"/>
                <a:gd name="connsiteX132" fmla="*/ 4123660 w 5428673"/>
                <a:gd name="connsiteY132" fmla="*/ 1325671 h 10754714"/>
                <a:gd name="connsiteX133" fmla="*/ 4159890 w 5428673"/>
                <a:gd name="connsiteY133" fmla="*/ 1250378 h 10754714"/>
                <a:gd name="connsiteX134" fmla="*/ 4089102 w 5428673"/>
                <a:gd name="connsiteY134" fmla="*/ 1169402 h 10754714"/>
                <a:gd name="connsiteX135" fmla="*/ 4019050 w 5428673"/>
                <a:gd name="connsiteY135" fmla="*/ 1072201 h 10754714"/>
                <a:gd name="connsiteX136" fmla="*/ 3945740 w 5428673"/>
                <a:gd name="connsiteY136" fmla="*/ 916919 h 10754714"/>
                <a:gd name="connsiteX137" fmla="*/ 3983448 w 5428673"/>
                <a:gd name="connsiteY137" fmla="*/ 753285 h 10754714"/>
                <a:gd name="connsiteX138" fmla="*/ 3987872 w 5428673"/>
                <a:gd name="connsiteY138" fmla="*/ 414462 h 10754714"/>
                <a:gd name="connsiteX139" fmla="*/ 3678236 w 5428673"/>
                <a:gd name="connsiteY139" fmla="*/ 125796 h 10754714"/>
                <a:gd name="connsiteX140" fmla="*/ 3178906 w 5428673"/>
                <a:gd name="connsiteY140" fmla="*/ 9659 h 10754714"/>
                <a:gd name="connsiteX141" fmla="*/ 2575608 w 5428673"/>
                <a:gd name="connsiteY141" fmla="*/ 37014 h 10754714"/>
                <a:gd name="connsiteX142" fmla="*/ 2224027 w 5428673"/>
                <a:gd name="connsiteY142" fmla="*/ 278126 h 10754714"/>
                <a:gd name="connsiteX143" fmla="*/ 2087013 w 5428673"/>
                <a:gd name="connsiteY143" fmla="*/ 602343 h 10754714"/>
                <a:gd name="connsiteX144" fmla="*/ 2076390 w 5428673"/>
                <a:gd name="connsiteY144" fmla="*/ 1121429 h 10754714"/>
                <a:gd name="connsiteX145" fmla="*/ 2300486 w 5428673"/>
                <a:gd name="connsiteY145" fmla="*/ 1530531 h 10754714"/>
                <a:gd name="connsiteX146" fmla="*/ 2508987 w 5428673"/>
                <a:gd name="connsiteY146" fmla="*/ 1763495 h 10754714"/>
                <a:gd name="connsiteX147" fmla="*/ 2530296 w 5428673"/>
                <a:gd name="connsiteY147" fmla="*/ 2078352 h 10754714"/>
                <a:gd name="connsiteX148" fmla="*/ 2452627 w 5428673"/>
                <a:gd name="connsiteY148" fmla="*/ 2423449 h 10754714"/>
                <a:gd name="connsiteX149" fmla="*/ 2009941 w 5428673"/>
                <a:gd name="connsiteY149" fmla="*/ 2723226 h 10754714"/>
                <a:gd name="connsiteX150" fmla="*/ 1587073 w 5428673"/>
                <a:gd name="connsiteY150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905181 w 5428673"/>
                <a:gd name="connsiteY24" fmla="*/ 10195849 h 10754714"/>
                <a:gd name="connsiteX25" fmla="*/ 597476 w 5428673"/>
                <a:gd name="connsiteY25" fmla="*/ 9211003 h 10754714"/>
                <a:gd name="connsiteX26" fmla="*/ 799673 w 5428673"/>
                <a:gd name="connsiteY26" fmla="*/ 9756234 h 10754714"/>
                <a:gd name="connsiteX27" fmla="*/ 870012 w 5428673"/>
                <a:gd name="connsiteY27" fmla="*/ 9562803 h 10754714"/>
                <a:gd name="connsiteX28" fmla="*/ 870012 w 5428673"/>
                <a:gd name="connsiteY28" fmla="*/ 9527634 h 10754714"/>
                <a:gd name="connsiteX29" fmla="*/ 975519 w 5428673"/>
                <a:gd name="connsiteY29" fmla="*/ 9685895 h 10754714"/>
                <a:gd name="connsiteX30" fmla="*/ 957935 w 5428673"/>
                <a:gd name="connsiteY30" fmla="*/ 9844157 h 10754714"/>
                <a:gd name="connsiteX31" fmla="*/ 940350 w 5428673"/>
                <a:gd name="connsiteY31" fmla="*/ 10002418 h 10754714"/>
                <a:gd name="connsiteX32" fmla="*/ 940350 w 5428673"/>
                <a:gd name="connsiteY32" fmla="*/ 10072757 h 10754714"/>
                <a:gd name="connsiteX33" fmla="*/ 1010689 w 5428673"/>
                <a:gd name="connsiteY33" fmla="*/ 10090341 h 10754714"/>
                <a:gd name="connsiteX34" fmla="*/ 1063442 w 5428673"/>
                <a:gd name="connsiteY34" fmla="*/ 9844157 h 10754714"/>
                <a:gd name="connsiteX35" fmla="*/ 1063442 w 5428673"/>
                <a:gd name="connsiteY35" fmla="*/ 9580388 h 10754714"/>
                <a:gd name="connsiteX36" fmla="*/ 1010689 w 5428673"/>
                <a:gd name="connsiteY36" fmla="*/ 9228695 h 10754714"/>
                <a:gd name="connsiteX37" fmla="*/ 975519 w 5428673"/>
                <a:gd name="connsiteY37" fmla="*/ 9000095 h 10754714"/>
                <a:gd name="connsiteX38" fmla="*/ 1010689 w 5428673"/>
                <a:gd name="connsiteY38" fmla="*/ 8490141 h 10754714"/>
                <a:gd name="connsiteX39" fmla="*/ 950398 w 5428673"/>
                <a:gd name="connsiteY39" fmla="*/ 8128400 h 10754714"/>
                <a:gd name="connsiteX40" fmla="*/ 1422138 w 5428673"/>
                <a:gd name="connsiteY40" fmla="*/ 6406581 h 10754714"/>
                <a:gd name="connsiteX41" fmla="*/ 1515161 w 5428673"/>
                <a:gd name="connsiteY41" fmla="*/ 5523365 h 10754714"/>
                <a:gd name="connsiteX42" fmla="*/ 1541754 w 5428673"/>
                <a:gd name="connsiteY42" fmla="*/ 5025719 h 10754714"/>
                <a:gd name="connsiteX43" fmla="*/ 1577871 w 5428673"/>
                <a:gd name="connsiteY43" fmla="*/ 5097781 h 10754714"/>
                <a:gd name="connsiteX44" fmla="*/ 1655179 w 5428673"/>
                <a:gd name="connsiteY44" fmla="*/ 5550695 h 10754714"/>
                <a:gd name="connsiteX45" fmla="*/ 1772992 w 5428673"/>
                <a:gd name="connsiteY45" fmla="*/ 6216246 h 10754714"/>
                <a:gd name="connsiteX46" fmla="*/ 1640842 w 5428673"/>
                <a:gd name="connsiteY46" fmla="*/ 6648629 h 10754714"/>
                <a:gd name="connsiteX47" fmla="*/ 1270271 w 5428673"/>
                <a:gd name="connsiteY47" fmla="*/ 7682873 h 10754714"/>
                <a:gd name="connsiteX48" fmla="*/ 1146062 w 5428673"/>
                <a:gd name="connsiteY48" fmla="*/ 8704786 h 10754714"/>
                <a:gd name="connsiteX49" fmla="*/ 1309627 w 5428673"/>
                <a:gd name="connsiteY49" fmla="*/ 9773818 h 10754714"/>
                <a:gd name="connsiteX50" fmla="*/ 1467889 w 5428673"/>
                <a:gd name="connsiteY50" fmla="*/ 10512372 h 10754714"/>
                <a:gd name="connsiteX51" fmla="*/ 1538227 w 5428673"/>
                <a:gd name="connsiteY51" fmla="*/ 10723388 h 10754714"/>
                <a:gd name="connsiteX52" fmla="*/ 1626150 w 5428673"/>
                <a:gd name="connsiteY52" fmla="*/ 10723388 h 10754714"/>
                <a:gd name="connsiteX53" fmla="*/ 2396454 w 5428673"/>
                <a:gd name="connsiteY53" fmla="*/ 10748788 h 10754714"/>
                <a:gd name="connsiteX54" fmla="*/ 2786735 w 5428673"/>
                <a:gd name="connsiteY54" fmla="*/ 10731203 h 10754714"/>
                <a:gd name="connsiteX55" fmla="*/ 2804319 w 5428673"/>
                <a:gd name="connsiteY55" fmla="*/ 9914495 h 10754714"/>
                <a:gd name="connsiteX56" fmla="*/ 2786735 w 5428673"/>
                <a:gd name="connsiteY56" fmla="*/ 9351788 h 10754714"/>
                <a:gd name="connsiteX57" fmla="*/ 2757916 w 5428673"/>
                <a:gd name="connsiteY57" fmla="*/ 8936107 h 10754714"/>
                <a:gd name="connsiteX58" fmla="*/ 2927412 w 5428673"/>
                <a:gd name="connsiteY58" fmla="*/ 8947341 h 10754714"/>
                <a:gd name="connsiteX59" fmla="*/ 2997750 w 5428673"/>
                <a:gd name="connsiteY59" fmla="*/ 8964926 h 10754714"/>
                <a:gd name="connsiteX60" fmla="*/ 2980166 w 5428673"/>
                <a:gd name="connsiteY60" fmla="*/ 9175941 h 10754714"/>
                <a:gd name="connsiteX61" fmla="*/ 2944996 w 5428673"/>
                <a:gd name="connsiteY61" fmla="*/ 9685895 h 10754714"/>
                <a:gd name="connsiteX62" fmla="*/ 2962581 w 5428673"/>
                <a:gd name="connsiteY62" fmla="*/ 10740972 h 10754714"/>
                <a:gd name="connsiteX63" fmla="*/ 3205346 w 5428673"/>
                <a:gd name="connsiteY63" fmla="*/ 10742438 h 10754714"/>
                <a:gd name="connsiteX64" fmla="*/ 3947319 w 5428673"/>
                <a:gd name="connsiteY64" fmla="*/ 10740972 h 10754714"/>
                <a:gd name="connsiteX65" fmla="*/ 4268239 w 5428673"/>
                <a:gd name="connsiteY65" fmla="*/ 10724853 h 10754714"/>
                <a:gd name="connsiteX66" fmla="*/ 4311223 w 5428673"/>
                <a:gd name="connsiteY66" fmla="*/ 10651095 h 10754714"/>
                <a:gd name="connsiteX67" fmla="*/ 4362512 w 5428673"/>
                <a:gd name="connsiteY67" fmla="*/ 10276934 h 10754714"/>
                <a:gd name="connsiteX68" fmla="*/ 4565712 w 5428673"/>
                <a:gd name="connsiteY68" fmla="*/ 9082645 h 10754714"/>
                <a:gd name="connsiteX69" fmla="*/ 4617767 w 5428673"/>
                <a:gd name="connsiteY69" fmla="*/ 8647566 h 10754714"/>
                <a:gd name="connsiteX70" fmla="*/ 4609242 w 5428673"/>
                <a:gd name="connsiteY70" fmla="*/ 7988815 h 10754714"/>
                <a:gd name="connsiteX71" fmla="*/ 4496096 w 5428673"/>
                <a:gd name="connsiteY71" fmla="*/ 7278630 h 10754714"/>
                <a:gd name="connsiteX72" fmla="*/ 4200203 w 5428673"/>
                <a:gd name="connsiteY72" fmla="*/ 6620032 h 10754714"/>
                <a:gd name="connsiteX73" fmla="*/ 4024053 w 5428673"/>
                <a:gd name="connsiteY73" fmla="*/ 6197379 h 10754714"/>
                <a:gd name="connsiteX74" fmla="*/ 4070412 w 5428673"/>
                <a:gd name="connsiteY74" fmla="*/ 5799695 h 10754714"/>
                <a:gd name="connsiteX75" fmla="*/ 4140750 w 5428673"/>
                <a:gd name="connsiteY75" fmla="*/ 5307326 h 10754714"/>
                <a:gd name="connsiteX76" fmla="*/ 4158335 w 5428673"/>
                <a:gd name="connsiteY76" fmla="*/ 5025972 h 10754714"/>
                <a:gd name="connsiteX77" fmla="*/ 4182060 w 5428673"/>
                <a:gd name="connsiteY77" fmla="*/ 5274111 h 10754714"/>
                <a:gd name="connsiteX78" fmla="*/ 4214508 w 5428673"/>
                <a:gd name="connsiteY78" fmla="*/ 5969680 h 10754714"/>
                <a:gd name="connsiteX79" fmla="*/ 4227208 w 5428673"/>
                <a:gd name="connsiteY79" fmla="*/ 6297438 h 10754714"/>
                <a:gd name="connsiteX80" fmla="*/ 4369350 w 5428673"/>
                <a:gd name="connsiteY80" fmla="*/ 6889941 h 10754714"/>
                <a:gd name="connsiteX81" fmla="*/ 4527612 w 5428673"/>
                <a:gd name="connsiteY81" fmla="*/ 7452649 h 10754714"/>
                <a:gd name="connsiteX82" fmla="*/ 4865347 w 5428673"/>
                <a:gd name="connsiteY82" fmla="*/ 8224698 h 10754714"/>
                <a:gd name="connsiteX83" fmla="*/ 4785691 w 5428673"/>
                <a:gd name="connsiteY83" fmla="*/ 8527032 h 10754714"/>
                <a:gd name="connsiteX84" fmla="*/ 4717933 w 5428673"/>
                <a:gd name="connsiteY84" fmla="*/ 8711945 h 10754714"/>
                <a:gd name="connsiteX85" fmla="*/ 4710432 w 5428673"/>
                <a:gd name="connsiteY85" fmla="*/ 8835424 h 10754714"/>
                <a:gd name="connsiteX86" fmla="*/ 4733465 w 5428673"/>
                <a:gd name="connsiteY86" fmla="*/ 8999839 h 10754714"/>
                <a:gd name="connsiteX87" fmla="*/ 4723386 w 5428673"/>
                <a:gd name="connsiteY87" fmla="*/ 9161008 h 10754714"/>
                <a:gd name="connsiteX88" fmla="*/ 4707906 w 5428673"/>
                <a:gd name="connsiteY88" fmla="*/ 9258595 h 10754714"/>
                <a:gd name="connsiteX89" fmla="*/ 4762806 w 5428673"/>
                <a:gd name="connsiteY89" fmla="*/ 9296877 h 10754714"/>
                <a:gd name="connsiteX90" fmla="*/ 4818711 w 5428673"/>
                <a:gd name="connsiteY90" fmla="*/ 9254814 h 10754714"/>
                <a:gd name="connsiteX91" fmla="*/ 4869487 w 5428673"/>
                <a:gd name="connsiteY91" fmla="*/ 9156124 h 10754714"/>
                <a:gd name="connsiteX92" fmla="*/ 4880024 w 5428673"/>
                <a:gd name="connsiteY92" fmla="*/ 9009063 h 10754714"/>
                <a:gd name="connsiteX93" fmla="*/ 4920186 w 5428673"/>
                <a:gd name="connsiteY93" fmla="*/ 8881777 h 10754714"/>
                <a:gd name="connsiteX94" fmla="*/ 5016468 w 5428673"/>
                <a:gd name="connsiteY94" fmla="*/ 8803648 h 10754714"/>
                <a:gd name="connsiteX95" fmla="*/ 5169568 w 5428673"/>
                <a:gd name="connsiteY95" fmla="*/ 8944534 h 10754714"/>
                <a:gd name="connsiteX96" fmla="*/ 5176805 w 5428673"/>
                <a:gd name="connsiteY96" fmla="*/ 9142266 h 10754714"/>
                <a:gd name="connsiteX97" fmla="*/ 5096783 w 5428673"/>
                <a:gd name="connsiteY97" fmla="*/ 9309649 h 10754714"/>
                <a:gd name="connsiteX98" fmla="*/ 5008549 w 5428673"/>
                <a:gd name="connsiteY98" fmla="*/ 9458822 h 10754714"/>
                <a:gd name="connsiteX99" fmla="*/ 4936794 w 5428673"/>
                <a:gd name="connsiteY99" fmla="*/ 9577347 h 10754714"/>
                <a:gd name="connsiteX100" fmla="*/ 5051085 w 5428673"/>
                <a:gd name="connsiteY100" fmla="*/ 9586989 h 10754714"/>
                <a:gd name="connsiteX101" fmla="*/ 5146878 w 5428673"/>
                <a:gd name="connsiteY101" fmla="*/ 9510952 h 10754714"/>
                <a:gd name="connsiteX102" fmla="*/ 5274527 w 5428673"/>
                <a:gd name="connsiteY102" fmla="*/ 9384704 h 10754714"/>
                <a:gd name="connsiteX103" fmla="*/ 5407317 w 5428673"/>
                <a:gd name="connsiteY103" fmla="*/ 9172350 h 10754714"/>
                <a:gd name="connsiteX104" fmla="*/ 5427827 w 5428673"/>
                <a:gd name="connsiteY104" fmla="*/ 8971549 h 10754714"/>
                <a:gd name="connsiteX105" fmla="*/ 5401244 w 5428673"/>
                <a:gd name="connsiteY105" fmla="*/ 8787763 h 10754714"/>
                <a:gd name="connsiteX106" fmla="*/ 5271957 w 5428673"/>
                <a:gd name="connsiteY106" fmla="*/ 8405010 h 10754714"/>
                <a:gd name="connsiteX107" fmla="*/ 5168194 w 5428673"/>
                <a:gd name="connsiteY107" fmla="*/ 7442321 h 10754714"/>
                <a:gd name="connsiteX108" fmla="*/ 5152842 w 5428673"/>
                <a:gd name="connsiteY108" fmla="*/ 6839978 h 10754714"/>
                <a:gd name="connsiteX109" fmla="*/ 5080900 w 5428673"/>
                <a:gd name="connsiteY109" fmla="*/ 6291786 h 10754714"/>
                <a:gd name="connsiteX110" fmla="*/ 4957179 w 5428673"/>
                <a:gd name="connsiteY110" fmla="*/ 5707864 h 10754714"/>
                <a:gd name="connsiteX111" fmla="*/ 4916706 w 5428673"/>
                <a:gd name="connsiteY111" fmla="*/ 4447075 h 10754714"/>
                <a:gd name="connsiteX112" fmla="*/ 4934090 w 5428673"/>
                <a:gd name="connsiteY112" fmla="*/ 3700756 h 10754714"/>
                <a:gd name="connsiteX113" fmla="*/ 4696835 w 5428673"/>
                <a:gd name="connsiteY113" fmla="*/ 3250383 h 10754714"/>
                <a:gd name="connsiteX114" fmla="*/ 4447076 w 5428673"/>
                <a:gd name="connsiteY114" fmla="*/ 3044455 h 10754714"/>
                <a:gd name="connsiteX115" fmla="*/ 4126080 w 5428673"/>
                <a:gd name="connsiteY115" fmla="*/ 2912933 h 10754714"/>
                <a:gd name="connsiteX116" fmla="*/ 3850185 w 5428673"/>
                <a:gd name="connsiteY116" fmla="*/ 2746113 h 10754714"/>
                <a:gd name="connsiteX117" fmla="*/ 3472535 w 5428673"/>
                <a:gd name="connsiteY117" fmla="*/ 2528957 h 10754714"/>
                <a:gd name="connsiteX118" fmla="*/ 3380322 w 5428673"/>
                <a:gd name="connsiteY118" fmla="*/ 2231809 h 10754714"/>
                <a:gd name="connsiteX119" fmla="*/ 3388182 w 5428673"/>
                <a:gd name="connsiteY119" fmla="*/ 1958709 h 10754714"/>
                <a:gd name="connsiteX120" fmla="*/ 3535387 w 5428673"/>
                <a:gd name="connsiteY120" fmla="*/ 1962420 h 10754714"/>
                <a:gd name="connsiteX121" fmla="*/ 3756168 w 5428673"/>
                <a:gd name="connsiteY121" fmla="*/ 2007437 h 10754714"/>
                <a:gd name="connsiteX122" fmla="*/ 3828390 w 5428673"/>
                <a:gd name="connsiteY122" fmla="*/ 1815438 h 10754714"/>
                <a:gd name="connsiteX123" fmla="*/ 3880116 w 5428673"/>
                <a:gd name="connsiteY123" fmla="*/ 1750548 h 10754714"/>
                <a:gd name="connsiteX124" fmla="*/ 3933540 w 5428673"/>
                <a:gd name="connsiteY124" fmla="*/ 1690329 h 10754714"/>
                <a:gd name="connsiteX125" fmla="*/ 3886760 w 5428673"/>
                <a:gd name="connsiteY125" fmla="*/ 1631133 h 10754714"/>
                <a:gd name="connsiteX126" fmla="*/ 3813694 w 5428673"/>
                <a:gd name="connsiteY126" fmla="*/ 1619405 h 10754714"/>
                <a:gd name="connsiteX127" fmla="*/ 3925688 w 5428673"/>
                <a:gd name="connsiteY127" fmla="*/ 1610647 h 10754714"/>
                <a:gd name="connsiteX128" fmla="*/ 3966105 w 5428673"/>
                <a:gd name="connsiteY128" fmla="*/ 1565149 h 10754714"/>
                <a:gd name="connsiteX129" fmla="*/ 3951330 w 5428673"/>
                <a:gd name="connsiteY129" fmla="*/ 1494543 h 10754714"/>
                <a:gd name="connsiteX130" fmla="*/ 3947901 w 5428673"/>
                <a:gd name="connsiteY130" fmla="*/ 1378545 h 10754714"/>
                <a:gd name="connsiteX131" fmla="*/ 4050917 w 5428673"/>
                <a:gd name="connsiteY131" fmla="*/ 1363631 h 10754714"/>
                <a:gd name="connsiteX132" fmla="*/ 4123660 w 5428673"/>
                <a:gd name="connsiteY132" fmla="*/ 1325671 h 10754714"/>
                <a:gd name="connsiteX133" fmla="*/ 4159890 w 5428673"/>
                <a:gd name="connsiteY133" fmla="*/ 1250378 h 10754714"/>
                <a:gd name="connsiteX134" fmla="*/ 4089102 w 5428673"/>
                <a:gd name="connsiteY134" fmla="*/ 1169402 h 10754714"/>
                <a:gd name="connsiteX135" fmla="*/ 4019050 w 5428673"/>
                <a:gd name="connsiteY135" fmla="*/ 1072201 h 10754714"/>
                <a:gd name="connsiteX136" fmla="*/ 3945740 w 5428673"/>
                <a:gd name="connsiteY136" fmla="*/ 916919 h 10754714"/>
                <a:gd name="connsiteX137" fmla="*/ 3983448 w 5428673"/>
                <a:gd name="connsiteY137" fmla="*/ 753285 h 10754714"/>
                <a:gd name="connsiteX138" fmla="*/ 3987872 w 5428673"/>
                <a:gd name="connsiteY138" fmla="*/ 414462 h 10754714"/>
                <a:gd name="connsiteX139" fmla="*/ 3678236 w 5428673"/>
                <a:gd name="connsiteY139" fmla="*/ 125796 h 10754714"/>
                <a:gd name="connsiteX140" fmla="*/ 3178906 w 5428673"/>
                <a:gd name="connsiteY140" fmla="*/ 9659 h 10754714"/>
                <a:gd name="connsiteX141" fmla="*/ 2575608 w 5428673"/>
                <a:gd name="connsiteY141" fmla="*/ 37014 h 10754714"/>
                <a:gd name="connsiteX142" fmla="*/ 2224027 w 5428673"/>
                <a:gd name="connsiteY142" fmla="*/ 278126 h 10754714"/>
                <a:gd name="connsiteX143" fmla="*/ 2087013 w 5428673"/>
                <a:gd name="connsiteY143" fmla="*/ 602343 h 10754714"/>
                <a:gd name="connsiteX144" fmla="*/ 2076390 w 5428673"/>
                <a:gd name="connsiteY144" fmla="*/ 1121429 h 10754714"/>
                <a:gd name="connsiteX145" fmla="*/ 2300486 w 5428673"/>
                <a:gd name="connsiteY145" fmla="*/ 1530531 h 10754714"/>
                <a:gd name="connsiteX146" fmla="*/ 2508987 w 5428673"/>
                <a:gd name="connsiteY146" fmla="*/ 1763495 h 10754714"/>
                <a:gd name="connsiteX147" fmla="*/ 2530296 w 5428673"/>
                <a:gd name="connsiteY147" fmla="*/ 2078352 h 10754714"/>
                <a:gd name="connsiteX148" fmla="*/ 2452627 w 5428673"/>
                <a:gd name="connsiteY148" fmla="*/ 2423449 h 10754714"/>
                <a:gd name="connsiteX149" fmla="*/ 2009941 w 5428673"/>
                <a:gd name="connsiteY149" fmla="*/ 2723226 h 10754714"/>
                <a:gd name="connsiteX150" fmla="*/ 1587073 w 5428673"/>
                <a:gd name="connsiteY150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97476 w 5428673"/>
                <a:gd name="connsiteY25" fmla="*/ 9211003 h 10754714"/>
                <a:gd name="connsiteX26" fmla="*/ 799673 w 5428673"/>
                <a:gd name="connsiteY26" fmla="*/ 9756234 h 10754714"/>
                <a:gd name="connsiteX27" fmla="*/ 870012 w 5428673"/>
                <a:gd name="connsiteY27" fmla="*/ 9562803 h 10754714"/>
                <a:gd name="connsiteX28" fmla="*/ 870012 w 5428673"/>
                <a:gd name="connsiteY28" fmla="*/ 9527634 h 10754714"/>
                <a:gd name="connsiteX29" fmla="*/ 975519 w 5428673"/>
                <a:gd name="connsiteY29" fmla="*/ 9685895 h 10754714"/>
                <a:gd name="connsiteX30" fmla="*/ 957935 w 5428673"/>
                <a:gd name="connsiteY30" fmla="*/ 9844157 h 10754714"/>
                <a:gd name="connsiteX31" fmla="*/ 940350 w 5428673"/>
                <a:gd name="connsiteY31" fmla="*/ 10002418 h 10754714"/>
                <a:gd name="connsiteX32" fmla="*/ 940350 w 5428673"/>
                <a:gd name="connsiteY32" fmla="*/ 10072757 h 10754714"/>
                <a:gd name="connsiteX33" fmla="*/ 1010689 w 5428673"/>
                <a:gd name="connsiteY33" fmla="*/ 10090341 h 10754714"/>
                <a:gd name="connsiteX34" fmla="*/ 1063442 w 5428673"/>
                <a:gd name="connsiteY34" fmla="*/ 9844157 h 10754714"/>
                <a:gd name="connsiteX35" fmla="*/ 1063442 w 5428673"/>
                <a:gd name="connsiteY35" fmla="*/ 9580388 h 10754714"/>
                <a:gd name="connsiteX36" fmla="*/ 1010689 w 5428673"/>
                <a:gd name="connsiteY36" fmla="*/ 9228695 h 10754714"/>
                <a:gd name="connsiteX37" fmla="*/ 975519 w 5428673"/>
                <a:gd name="connsiteY37" fmla="*/ 9000095 h 10754714"/>
                <a:gd name="connsiteX38" fmla="*/ 1010689 w 5428673"/>
                <a:gd name="connsiteY38" fmla="*/ 8490141 h 10754714"/>
                <a:gd name="connsiteX39" fmla="*/ 950398 w 5428673"/>
                <a:gd name="connsiteY39" fmla="*/ 8128400 h 10754714"/>
                <a:gd name="connsiteX40" fmla="*/ 1422138 w 5428673"/>
                <a:gd name="connsiteY40" fmla="*/ 6406581 h 10754714"/>
                <a:gd name="connsiteX41" fmla="*/ 1515161 w 5428673"/>
                <a:gd name="connsiteY41" fmla="*/ 5523365 h 10754714"/>
                <a:gd name="connsiteX42" fmla="*/ 1541754 w 5428673"/>
                <a:gd name="connsiteY42" fmla="*/ 5025719 h 10754714"/>
                <a:gd name="connsiteX43" fmla="*/ 1577871 w 5428673"/>
                <a:gd name="connsiteY43" fmla="*/ 5097781 h 10754714"/>
                <a:gd name="connsiteX44" fmla="*/ 1655179 w 5428673"/>
                <a:gd name="connsiteY44" fmla="*/ 5550695 h 10754714"/>
                <a:gd name="connsiteX45" fmla="*/ 1772992 w 5428673"/>
                <a:gd name="connsiteY45" fmla="*/ 6216246 h 10754714"/>
                <a:gd name="connsiteX46" fmla="*/ 1640842 w 5428673"/>
                <a:gd name="connsiteY46" fmla="*/ 6648629 h 10754714"/>
                <a:gd name="connsiteX47" fmla="*/ 1270271 w 5428673"/>
                <a:gd name="connsiteY47" fmla="*/ 7682873 h 10754714"/>
                <a:gd name="connsiteX48" fmla="*/ 1146062 w 5428673"/>
                <a:gd name="connsiteY48" fmla="*/ 8704786 h 10754714"/>
                <a:gd name="connsiteX49" fmla="*/ 1309627 w 5428673"/>
                <a:gd name="connsiteY49" fmla="*/ 9773818 h 10754714"/>
                <a:gd name="connsiteX50" fmla="*/ 1467889 w 5428673"/>
                <a:gd name="connsiteY50" fmla="*/ 10512372 h 10754714"/>
                <a:gd name="connsiteX51" fmla="*/ 1538227 w 5428673"/>
                <a:gd name="connsiteY51" fmla="*/ 10723388 h 10754714"/>
                <a:gd name="connsiteX52" fmla="*/ 1626150 w 5428673"/>
                <a:gd name="connsiteY52" fmla="*/ 10723388 h 10754714"/>
                <a:gd name="connsiteX53" fmla="*/ 2396454 w 5428673"/>
                <a:gd name="connsiteY53" fmla="*/ 10748788 h 10754714"/>
                <a:gd name="connsiteX54" fmla="*/ 2786735 w 5428673"/>
                <a:gd name="connsiteY54" fmla="*/ 10731203 h 10754714"/>
                <a:gd name="connsiteX55" fmla="*/ 2804319 w 5428673"/>
                <a:gd name="connsiteY55" fmla="*/ 9914495 h 10754714"/>
                <a:gd name="connsiteX56" fmla="*/ 2786735 w 5428673"/>
                <a:gd name="connsiteY56" fmla="*/ 9351788 h 10754714"/>
                <a:gd name="connsiteX57" fmla="*/ 2757916 w 5428673"/>
                <a:gd name="connsiteY57" fmla="*/ 8936107 h 10754714"/>
                <a:gd name="connsiteX58" fmla="*/ 2927412 w 5428673"/>
                <a:gd name="connsiteY58" fmla="*/ 8947341 h 10754714"/>
                <a:gd name="connsiteX59" fmla="*/ 2997750 w 5428673"/>
                <a:gd name="connsiteY59" fmla="*/ 8964926 h 10754714"/>
                <a:gd name="connsiteX60" fmla="*/ 2980166 w 5428673"/>
                <a:gd name="connsiteY60" fmla="*/ 9175941 h 10754714"/>
                <a:gd name="connsiteX61" fmla="*/ 2944996 w 5428673"/>
                <a:gd name="connsiteY61" fmla="*/ 9685895 h 10754714"/>
                <a:gd name="connsiteX62" fmla="*/ 2962581 w 5428673"/>
                <a:gd name="connsiteY62" fmla="*/ 10740972 h 10754714"/>
                <a:gd name="connsiteX63" fmla="*/ 3205346 w 5428673"/>
                <a:gd name="connsiteY63" fmla="*/ 10742438 h 10754714"/>
                <a:gd name="connsiteX64" fmla="*/ 3947319 w 5428673"/>
                <a:gd name="connsiteY64" fmla="*/ 10740972 h 10754714"/>
                <a:gd name="connsiteX65" fmla="*/ 4268239 w 5428673"/>
                <a:gd name="connsiteY65" fmla="*/ 10724853 h 10754714"/>
                <a:gd name="connsiteX66" fmla="*/ 4311223 w 5428673"/>
                <a:gd name="connsiteY66" fmla="*/ 10651095 h 10754714"/>
                <a:gd name="connsiteX67" fmla="*/ 4362512 w 5428673"/>
                <a:gd name="connsiteY67" fmla="*/ 10276934 h 10754714"/>
                <a:gd name="connsiteX68" fmla="*/ 4565712 w 5428673"/>
                <a:gd name="connsiteY68" fmla="*/ 9082645 h 10754714"/>
                <a:gd name="connsiteX69" fmla="*/ 4617767 w 5428673"/>
                <a:gd name="connsiteY69" fmla="*/ 8647566 h 10754714"/>
                <a:gd name="connsiteX70" fmla="*/ 4609242 w 5428673"/>
                <a:gd name="connsiteY70" fmla="*/ 7988815 h 10754714"/>
                <a:gd name="connsiteX71" fmla="*/ 4496096 w 5428673"/>
                <a:gd name="connsiteY71" fmla="*/ 7278630 h 10754714"/>
                <a:gd name="connsiteX72" fmla="*/ 4200203 w 5428673"/>
                <a:gd name="connsiteY72" fmla="*/ 6620032 h 10754714"/>
                <a:gd name="connsiteX73" fmla="*/ 4024053 w 5428673"/>
                <a:gd name="connsiteY73" fmla="*/ 6197379 h 10754714"/>
                <a:gd name="connsiteX74" fmla="*/ 4070412 w 5428673"/>
                <a:gd name="connsiteY74" fmla="*/ 5799695 h 10754714"/>
                <a:gd name="connsiteX75" fmla="*/ 4140750 w 5428673"/>
                <a:gd name="connsiteY75" fmla="*/ 5307326 h 10754714"/>
                <a:gd name="connsiteX76" fmla="*/ 4158335 w 5428673"/>
                <a:gd name="connsiteY76" fmla="*/ 5025972 h 10754714"/>
                <a:gd name="connsiteX77" fmla="*/ 4182060 w 5428673"/>
                <a:gd name="connsiteY77" fmla="*/ 5274111 h 10754714"/>
                <a:gd name="connsiteX78" fmla="*/ 4214508 w 5428673"/>
                <a:gd name="connsiteY78" fmla="*/ 5969680 h 10754714"/>
                <a:gd name="connsiteX79" fmla="*/ 4227208 w 5428673"/>
                <a:gd name="connsiteY79" fmla="*/ 6297438 h 10754714"/>
                <a:gd name="connsiteX80" fmla="*/ 4369350 w 5428673"/>
                <a:gd name="connsiteY80" fmla="*/ 6889941 h 10754714"/>
                <a:gd name="connsiteX81" fmla="*/ 4527612 w 5428673"/>
                <a:gd name="connsiteY81" fmla="*/ 7452649 h 10754714"/>
                <a:gd name="connsiteX82" fmla="*/ 4865347 w 5428673"/>
                <a:gd name="connsiteY82" fmla="*/ 8224698 h 10754714"/>
                <a:gd name="connsiteX83" fmla="*/ 4785691 w 5428673"/>
                <a:gd name="connsiteY83" fmla="*/ 8527032 h 10754714"/>
                <a:gd name="connsiteX84" fmla="*/ 4717933 w 5428673"/>
                <a:gd name="connsiteY84" fmla="*/ 8711945 h 10754714"/>
                <a:gd name="connsiteX85" fmla="*/ 4710432 w 5428673"/>
                <a:gd name="connsiteY85" fmla="*/ 8835424 h 10754714"/>
                <a:gd name="connsiteX86" fmla="*/ 4733465 w 5428673"/>
                <a:gd name="connsiteY86" fmla="*/ 8999839 h 10754714"/>
                <a:gd name="connsiteX87" fmla="*/ 4723386 w 5428673"/>
                <a:gd name="connsiteY87" fmla="*/ 9161008 h 10754714"/>
                <a:gd name="connsiteX88" fmla="*/ 4707906 w 5428673"/>
                <a:gd name="connsiteY88" fmla="*/ 9258595 h 10754714"/>
                <a:gd name="connsiteX89" fmla="*/ 4762806 w 5428673"/>
                <a:gd name="connsiteY89" fmla="*/ 9296877 h 10754714"/>
                <a:gd name="connsiteX90" fmla="*/ 4818711 w 5428673"/>
                <a:gd name="connsiteY90" fmla="*/ 9254814 h 10754714"/>
                <a:gd name="connsiteX91" fmla="*/ 4869487 w 5428673"/>
                <a:gd name="connsiteY91" fmla="*/ 9156124 h 10754714"/>
                <a:gd name="connsiteX92" fmla="*/ 4880024 w 5428673"/>
                <a:gd name="connsiteY92" fmla="*/ 9009063 h 10754714"/>
                <a:gd name="connsiteX93" fmla="*/ 4920186 w 5428673"/>
                <a:gd name="connsiteY93" fmla="*/ 8881777 h 10754714"/>
                <a:gd name="connsiteX94" fmla="*/ 5016468 w 5428673"/>
                <a:gd name="connsiteY94" fmla="*/ 8803648 h 10754714"/>
                <a:gd name="connsiteX95" fmla="*/ 5169568 w 5428673"/>
                <a:gd name="connsiteY95" fmla="*/ 8944534 h 10754714"/>
                <a:gd name="connsiteX96" fmla="*/ 5176805 w 5428673"/>
                <a:gd name="connsiteY96" fmla="*/ 9142266 h 10754714"/>
                <a:gd name="connsiteX97" fmla="*/ 5096783 w 5428673"/>
                <a:gd name="connsiteY97" fmla="*/ 9309649 h 10754714"/>
                <a:gd name="connsiteX98" fmla="*/ 5008549 w 5428673"/>
                <a:gd name="connsiteY98" fmla="*/ 9458822 h 10754714"/>
                <a:gd name="connsiteX99" fmla="*/ 4936794 w 5428673"/>
                <a:gd name="connsiteY99" fmla="*/ 9577347 h 10754714"/>
                <a:gd name="connsiteX100" fmla="*/ 5051085 w 5428673"/>
                <a:gd name="connsiteY100" fmla="*/ 9586989 h 10754714"/>
                <a:gd name="connsiteX101" fmla="*/ 5146878 w 5428673"/>
                <a:gd name="connsiteY101" fmla="*/ 9510952 h 10754714"/>
                <a:gd name="connsiteX102" fmla="*/ 5274527 w 5428673"/>
                <a:gd name="connsiteY102" fmla="*/ 9384704 h 10754714"/>
                <a:gd name="connsiteX103" fmla="*/ 5407317 w 5428673"/>
                <a:gd name="connsiteY103" fmla="*/ 9172350 h 10754714"/>
                <a:gd name="connsiteX104" fmla="*/ 5427827 w 5428673"/>
                <a:gd name="connsiteY104" fmla="*/ 8971549 h 10754714"/>
                <a:gd name="connsiteX105" fmla="*/ 5401244 w 5428673"/>
                <a:gd name="connsiteY105" fmla="*/ 8787763 h 10754714"/>
                <a:gd name="connsiteX106" fmla="*/ 5271957 w 5428673"/>
                <a:gd name="connsiteY106" fmla="*/ 8405010 h 10754714"/>
                <a:gd name="connsiteX107" fmla="*/ 5168194 w 5428673"/>
                <a:gd name="connsiteY107" fmla="*/ 7442321 h 10754714"/>
                <a:gd name="connsiteX108" fmla="*/ 5152842 w 5428673"/>
                <a:gd name="connsiteY108" fmla="*/ 6839978 h 10754714"/>
                <a:gd name="connsiteX109" fmla="*/ 5080900 w 5428673"/>
                <a:gd name="connsiteY109" fmla="*/ 6291786 h 10754714"/>
                <a:gd name="connsiteX110" fmla="*/ 4957179 w 5428673"/>
                <a:gd name="connsiteY110" fmla="*/ 5707864 h 10754714"/>
                <a:gd name="connsiteX111" fmla="*/ 4916706 w 5428673"/>
                <a:gd name="connsiteY111" fmla="*/ 4447075 h 10754714"/>
                <a:gd name="connsiteX112" fmla="*/ 4934090 w 5428673"/>
                <a:gd name="connsiteY112" fmla="*/ 3700756 h 10754714"/>
                <a:gd name="connsiteX113" fmla="*/ 4696835 w 5428673"/>
                <a:gd name="connsiteY113" fmla="*/ 3250383 h 10754714"/>
                <a:gd name="connsiteX114" fmla="*/ 4447076 w 5428673"/>
                <a:gd name="connsiteY114" fmla="*/ 3044455 h 10754714"/>
                <a:gd name="connsiteX115" fmla="*/ 4126080 w 5428673"/>
                <a:gd name="connsiteY115" fmla="*/ 2912933 h 10754714"/>
                <a:gd name="connsiteX116" fmla="*/ 3850185 w 5428673"/>
                <a:gd name="connsiteY116" fmla="*/ 2746113 h 10754714"/>
                <a:gd name="connsiteX117" fmla="*/ 3472535 w 5428673"/>
                <a:gd name="connsiteY117" fmla="*/ 2528957 h 10754714"/>
                <a:gd name="connsiteX118" fmla="*/ 3380322 w 5428673"/>
                <a:gd name="connsiteY118" fmla="*/ 2231809 h 10754714"/>
                <a:gd name="connsiteX119" fmla="*/ 3388182 w 5428673"/>
                <a:gd name="connsiteY119" fmla="*/ 1958709 h 10754714"/>
                <a:gd name="connsiteX120" fmla="*/ 3535387 w 5428673"/>
                <a:gd name="connsiteY120" fmla="*/ 1962420 h 10754714"/>
                <a:gd name="connsiteX121" fmla="*/ 3756168 w 5428673"/>
                <a:gd name="connsiteY121" fmla="*/ 2007437 h 10754714"/>
                <a:gd name="connsiteX122" fmla="*/ 3828390 w 5428673"/>
                <a:gd name="connsiteY122" fmla="*/ 1815438 h 10754714"/>
                <a:gd name="connsiteX123" fmla="*/ 3880116 w 5428673"/>
                <a:gd name="connsiteY123" fmla="*/ 1750548 h 10754714"/>
                <a:gd name="connsiteX124" fmla="*/ 3933540 w 5428673"/>
                <a:gd name="connsiteY124" fmla="*/ 1690329 h 10754714"/>
                <a:gd name="connsiteX125" fmla="*/ 3886760 w 5428673"/>
                <a:gd name="connsiteY125" fmla="*/ 1631133 h 10754714"/>
                <a:gd name="connsiteX126" fmla="*/ 3813694 w 5428673"/>
                <a:gd name="connsiteY126" fmla="*/ 1619405 h 10754714"/>
                <a:gd name="connsiteX127" fmla="*/ 3925688 w 5428673"/>
                <a:gd name="connsiteY127" fmla="*/ 1610647 h 10754714"/>
                <a:gd name="connsiteX128" fmla="*/ 3966105 w 5428673"/>
                <a:gd name="connsiteY128" fmla="*/ 1565149 h 10754714"/>
                <a:gd name="connsiteX129" fmla="*/ 3951330 w 5428673"/>
                <a:gd name="connsiteY129" fmla="*/ 1494543 h 10754714"/>
                <a:gd name="connsiteX130" fmla="*/ 3947901 w 5428673"/>
                <a:gd name="connsiteY130" fmla="*/ 1378545 h 10754714"/>
                <a:gd name="connsiteX131" fmla="*/ 4050917 w 5428673"/>
                <a:gd name="connsiteY131" fmla="*/ 1363631 h 10754714"/>
                <a:gd name="connsiteX132" fmla="*/ 4123660 w 5428673"/>
                <a:gd name="connsiteY132" fmla="*/ 1325671 h 10754714"/>
                <a:gd name="connsiteX133" fmla="*/ 4159890 w 5428673"/>
                <a:gd name="connsiteY133" fmla="*/ 1250378 h 10754714"/>
                <a:gd name="connsiteX134" fmla="*/ 4089102 w 5428673"/>
                <a:gd name="connsiteY134" fmla="*/ 1169402 h 10754714"/>
                <a:gd name="connsiteX135" fmla="*/ 4019050 w 5428673"/>
                <a:gd name="connsiteY135" fmla="*/ 1072201 h 10754714"/>
                <a:gd name="connsiteX136" fmla="*/ 3945740 w 5428673"/>
                <a:gd name="connsiteY136" fmla="*/ 916919 h 10754714"/>
                <a:gd name="connsiteX137" fmla="*/ 3983448 w 5428673"/>
                <a:gd name="connsiteY137" fmla="*/ 753285 h 10754714"/>
                <a:gd name="connsiteX138" fmla="*/ 3987872 w 5428673"/>
                <a:gd name="connsiteY138" fmla="*/ 414462 h 10754714"/>
                <a:gd name="connsiteX139" fmla="*/ 3678236 w 5428673"/>
                <a:gd name="connsiteY139" fmla="*/ 125796 h 10754714"/>
                <a:gd name="connsiteX140" fmla="*/ 3178906 w 5428673"/>
                <a:gd name="connsiteY140" fmla="*/ 9659 h 10754714"/>
                <a:gd name="connsiteX141" fmla="*/ 2575608 w 5428673"/>
                <a:gd name="connsiteY141" fmla="*/ 37014 h 10754714"/>
                <a:gd name="connsiteX142" fmla="*/ 2224027 w 5428673"/>
                <a:gd name="connsiteY142" fmla="*/ 278126 h 10754714"/>
                <a:gd name="connsiteX143" fmla="*/ 2087013 w 5428673"/>
                <a:gd name="connsiteY143" fmla="*/ 602343 h 10754714"/>
                <a:gd name="connsiteX144" fmla="*/ 2076390 w 5428673"/>
                <a:gd name="connsiteY144" fmla="*/ 1121429 h 10754714"/>
                <a:gd name="connsiteX145" fmla="*/ 2300486 w 5428673"/>
                <a:gd name="connsiteY145" fmla="*/ 1530531 h 10754714"/>
                <a:gd name="connsiteX146" fmla="*/ 2508987 w 5428673"/>
                <a:gd name="connsiteY146" fmla="*/ 1763495 h 10754714"/>
                <a:gd name="connsiteX147" fmla="*/ 2530296 w 5428673"/>
                <a:gd name="connsiteY147" fmla="*/ 2078352 h 10754714"/>
                <a:gd name="connsiteX148" fmla="*/ 2452627 w 5428673"/>
                <a:gd name="connsiteY148" fmla="*/ 2423449 h 10754714"/>
                <a:gd name="connsiteX149" fmla="*/ 2009941 w 5428673"/>
                <a:gd name="connsiteY149" fmla="*/ 2723226 h 10754714"/>
                <a:gd name="connsiteX150" fmla="*/ 1587073 w 5428673"/>
                <a:gd name="connsiteY150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799673 w 5428673"/>
                <a:gd name="connsiteY26" fmla="*/ 9756234 h 10754714"/>
                <a:gd name="connsiteX27" fmla="*/ 870012 w 5428673"/>
                <a:gd name="connsiteY27" fmla="*/ 9562803 h 10754714"/>
                <a:gd name="connsiteX28" fmla="*/ 870012 w 5428673"/>
                <a:gd name="connsiteY28" fmla="*/ 9527634 h 10754714"/>
                <a:gd name="connsiteX29" fmla="*/ 975519 w 5428673"/>
                <a:gd name="connsiteY29" fmla="*/ 9685895 h 10754714"/>
                <a:gd name="connsiteX30" fmla="*/ 957935 w 5428673"/>
                <a:gd name="connsiteY30" fmla="*/ 9844157 h 10754714"/>
                <a:gd name="connsiteX31" fmla="*/ 940350 w 5428673"/>
                <a:gd name="connsiteY31" fmla="*/ 10002418 h 10754714"/>
                <a:gd name="connsiteX32" fmla="*/ 940350 w 5428673"/>
                <a:gd name="connsiteY32" fmla="*/ 10072757 h 10754714"/>
                <a:gd name="connsiteX33" fmla="*/ 1010689 w 5428673"/>
                <a:gd name="connsiteY33" fmla="*/ 10090341 h 10754714"/>
                <a:gd name="connsiteX34" fmla="*/ 1063442 w 5428673"/>
                <a:gd name="connsiteY34" fmla="*/ 9844157 h 10754714"/>
                <a:gd name="connsiteX35" fmla="*/ 1063442 w 5428673"/>
                <a:gd name="connsiteY35" fmla="*/ 9580388 h 10754714"/>
                <a:gd name="connsiteX36" fmla="*/ 1010689 w 5428673"/>
                <a:gd name="connsiteY36" fmla="*/ 9228695 h 10754714"/>
                <a:gd name="connsiteX37" fmla="*/ 975519 w 5428673"/>
                <a:gd name="connsiteY37" fmla="*/ 9000095 h 10754714"/>
                <a:gd name="connsiteX38" fmla="*/ 1010689 w 5428673"/>
                <a:gd name="connsiteY38" fmla="*/ 8490141 h 10754714"/>
                <a:gd name="connsiteX39" fmla="*/ 950398 w 5428673"/>
                <a:gd name="connsiteY39" fmla="*/ 8128400 h 10754714"/>
                <a:gd name="connsiteX40" fmla="*/ 1422138 w 5428673"/>
                <a:gd name="connsiteY40" fmla="*/ 6406581 h 10754714"/>
                <a:gd name="connsiteX41" fmla="*/ 1515161 w 5428673"/>
                <a:gd name="connsiteY41" fmla="*/ 5523365 h 10754714"/>
                <a:gd name="connsiteX42" fmla="*/ 1541754 w 5428673"/>
                <a:gd name="connsiteY42" fmla="*/ 5025719 h 10754714"/>
                <a:gd name="connsiteX43" fmla="*/ 1577871 w 5428673"/>
                <a:gd name="connsiteY43" fmla="*/ 5097781 h 10754714"/>
                <a:gd name="connsiteX44" fmla="*/ 1655179 w 5428673"/>
                <a:gd name="connsiteY44" fmla="*/ 5550695 h 10754714"/>
                <a:gd name="connsiteX45" fmla="*/ 1772992 w 5428673"/>
                <a:gd name="connsiteY45" fmla="*/ 6216246 h 10754714"/>
                <a:gd name="connsiteX46" fmla="*/ 1640842 w 5428673"/>
                <a:gd name="connsiteY46" fmla="*/ 6648629 h 10754714"/>
                <a:gd name="connsiteX47" fmla="*/ 1270271 w 5428673"/>
                <a:gd name="connsiteY47" fmla="*/ 7682873 h 10754714"/>
                <a:gd name="connsiteX48" fmla="*/ 1146062 w 5428673"/>
                <a:gd name="connsiteY48" fmla="*/ 8704786 h 10754714"/>
                <a:gd name="connsiteX49" fmla="*/ 1309627 w 5428673"/>
                <a:gd name="connsiteY49" fmla="*/ 9773818 h 10754714"/>
                <a:gd name="connsiteX50" fmla="*/ 1467889 w 5428673"/>
                <a:gd name="connsiteY50" fmla="*/ 10512372 h 10754714"/>
                <a:gd name="connsiteX51" fmla="*/ 1538227 w 5428673"/>
                <a:gd name="connsiteY51" fmla="*/ 10723388 h 10754714"/>
                <a:gd name="connsiteX52" fmla="*/ 1626150 w 5428673"/>
                <a:gd name="connsiteY52" fmla="*/ 10723388 h 10754714"/>
                <a:gd name="connsiteX53" fmla="*/ 2396454 w 5428673"/>
                <a:gd name="connsiteY53" fmla="*/ 10748788 h 10754714"/>
                <a:gd name="connsiteX54" fmla="*/ 2786735 w 5428673"/>
                <a:gd name="connsiteY54" fmla="*/ 10731203 h 10754714"/>
                <a:gd name="connsiteX55" fmla="*/ 2804319 w 5428673"/>
                <a:gd name="connsiteY55" fmla="*/ 9914495 h 10754714"/>
                <a:gd name="connsiteX56" fmla="*/ 2786735 w 5428673"/>
                <a:gd name="connsiteY56" fmla="*/ 9351788 h 10754714"/>
                <a:gd name="connsiteX57" fmla="*/ 2757916 w 5428673"/>
                <a:gd name="connsiteY57" fmla="*/ 8936107 h 10754714"/>
                <a:gd name="connsiteX58" fmla="*/ 2927412 w 5428673"/>
                <a:gd name="connsiteY58" fmla="*/ 8947341 h 10754714"/>
                <a:gd name="connsiteX59" fmla="*/ 2997750 w 5428673"/>
                <a:gd name="connsiteY59" fmla="*/ 8964926 h 10754714"/>
                <a:gd name="connsiteX60" fmla="*/ 2980166 w 5428673"/>
                <a:gd name="connsiteY60" fmla="*/ 9175941 h 10754714"/>
                <a:gd name="connsiteX61" fmla="*/ 2944996 w 5428673"/>
                <a:gd name="connsiteY61" fmla="*/ 9685895 h 10754714"/>
                <a:gd name="connsiteX62" fmla="*/ 2962581 w 5428673"/>
                <a:gd name="connsiteY62" fmla="*/ 10740972 h 10754714"/>
                <a:gd name="connsiteX63" fmla="*/ 3205346 w 5428673"/>
                <a:gd name="connsiteY63" fmla="*/ 10742438 h 10754714"/>
                <a:gd name="connsiteX64" fmla="*/ 3947319 w 5428673"/>
                <a:gd name="connsiteY64" fmla="*/ 10740972 h 10754714"/>
                <a:gd name="connsiteX65" fmla="*/ 4268239 w 5428673"/>
                <a:gd name="connsiteY65" fmla="*/ 10724853 h 10754714"/>
                <a:gd name="connsiteX66" fmla="*/ 4311223 w 5428673"/>
                <a:gd name="connsiteY66" fmla="*/ 10651095 h 10754714"/>
                <a:gd name="connsiteX67" fmla="*/ 4362512 w 5428673"/>
                <a:gd name="connsiteY67" fmla="*/ 10276934 h 10754714"/>
                <a:gd name="connsiteX68" fmla="*/ 4565712 w 5428673"/>
                <a:gd name="connsiteY68" fmla="*/ 9082645 h 10754714"/>
                <a:gd name="connsiteX69" fmla="*/ 4617767 w 5428673"/>
                <a:gd name="connsiteY69" fmla="*/ 8647566 h 10754714"/>
                <a:gd name="connsiteX70" fmla="*/ 4609242 w 5428673"/>
                <a:gd name="connsiteY70" fmla="*/ 7988815 h 10754714"/>
                <a:gd name="connsiteX71" fmla="*/ 4496096 w 5428673"/>
                <a:gd name="connsiteY71" fmla="*/ 7278630 h 10754714"/>
                <a:gd name="connsiteX72" fmla="*/ 4200203 w 5428673"/>
                <a:gd name="connsiteY72" fmla="*/ 6620032 h 10754714"/>
                <a:gd name="connsiteX73" fmla="*/ 4024053 w 5428673"/>
                <a:gd name="connsiteY73" fmla="*/ 6197379 h 10754714"/>
                <a:gd name="connsiteX74" fmla="*/ 4070412 w 5428673"/>
                <a:gd name="connsiteY74" fmla="*/ 5799695 h 10754714"/>
                <a:gd name="connsiteX75" fmla="*/ 4140750 w 5428673"/>
                <a:gd name="connsiteY75" fmla="*/ 5307326 h 10754714"/>
                <a:gd name="connsiteX76" fmla="*/ 4158335 w 5428673"/>
                <a:gd name="connsiteY76" fmla="*/ 5025972 h 10754714"/>
                <a:gd name="connsiteX77" fmla="*/ 4182060 w 5428673"/>
                <a:gd name="connsiteY77" fmla="*/ 5274111 h 10754714"/>
                <a:gd name="connsiteX78" fmla="*/ 4214508 w 5428673"/>
                <a:gd name="connsiteY78" fmla="*/ 5969680 h 10754714"/>
                <a:gd name="connsiteX79" fmla="*/ 4227208 w 5428673"/>
                <a:gd name="connsiteY79" fmla="*/ 6297438 h 10754714"/>
                <a:gd name="connsiteX80" fmla="*/ 4369350 w 5428673"/>
                <a:gd name="connsiteY80" fmla="*/ 6889941 h 10754714"/>
                <a:gd name="connsiteX81" fmla="*/ 4527612 w 5428673"/>
                <a:gd name="connsiteY81" fmla="*/ 7452649 h 10754714"/>
                <a:gd name="connsiteX82" fmla="*/ 4865347 w 5428673"/>
                <a:gd name="connsiteY82" fmla="*/ 8224698 h 10754714"/>
                <a:gd name="connsiteX83" fmla="*/ 4785691 w 5428673"/>
                <a:gd name="connsiteY83" fmla="*/ 8527032 h 10754714"/>
                <a:gd name="connsiteX84" fmla="*/ 4717933 w 5428673"/>
                <a:gd name="connsiteY84" fmla="*/ 8711945 h 10754714"/>
                <a:gd name="connsiteX85" fmla="*/ 4710432 w 5428673"/>
                <a:gd name="connsiteY85" fmla="*/ 8835424 h 10754714"/>
                <a:gd name="connsiteX86" fmla="*/ 4733465 w 5428673"/>
                <a:gd name="connsiteY86" fmla="*/ 8999839 h 10754714"/>
                <a:gd name="connsiteX87" fmla="*/ 4723386 w 5428673"/>
                <a:gd name="connsiteY87" fmla="*/ 9161008 h 10754714"/>
                <a:gd name="connsiteX88" fmla="*/ 4707906 w 5428673"/>
                <a:gd name="connsiteY88" fmla="*/ 9258595 h 10754714"/>
                <a:gd name="connsiteX89" fmla="*/ 4762806 w 5428673"/>
                <a:gd name="connsiteY89" fmla="*/ 9296877 h 10754714"/>
                <a:gd name="connsiteX90" fmla="*/ 4818711 w 5428673"/>
                <a:gd name="connsiteY90" fmla="*/ 9254814 h 10754714"/>
                <a:gd name="connsiteX91" fmla="*/ 4869487 w 5428673"/>
                <a:gd name="connsiteY91" fmla="*/ 9156124 h 10754714"/>
                <a:gd name="connsiteX92" fmla="*/ 4880024 w 5428673"/>
                <a:gd name="connsiteY92" fmla="*/ 9009063 h 10754714"/>
                <a:gd name="connsiteX93" fmla="*/ 4920186 w 5428673"/>
                <a:gd name="connsiteY93" fmla="*/ 8881777 h 10754714"/>
                <a:gd name="connsiteX94" fmla="*/ 5016468 w 5428673"/>
                <a:gd name="connsiteY94" fmla="*/ 8803648 h 10754714"/>
                <a:gd name="connsiteX95" fmla="*/ 5169568 w 5428673"/>
                <a:gd name="connsiteY95" fmla="*/ 8944534 h 10754714"/>
                <a:gd name="connsiteX96" fmla="*/ 5176805 w 5428673"/>
                <a:gd name="connsiteY96" fmla="*/ 9142266 h 10754714"/>
                <a:gd name="connsiteX97" fmla="*/ 5096783 w 5428673"/>
                <a:gd name="connsiteY97" fmla="*/ 9309649 h 10754714"/>
                <a:gd name="connsiteX98" fmla="*/ 5008549 w 5428673"/>
                <a:gd name="connsiteY98" fmla="*/ 9458822 h 10754714"/>
                <a:gd name="connsiteX99" fmla="*/ 4936794 w 5428673"/>
                <a:gd name="connsiteY99" fmla="*/ 9577347 h 10754714"/>
                <a:gd name="connsiteX100" fmla="*/ 5051085 w 5428673"/>
                <a:gd name="connsiteY100" fmla="*/ 9586989 h 10754714"/>
                <a:gd name="connsiteX101" fmla="*/ 5146878 w 5428673"/>
                <a:gd name="connsiteY101" fmla="*/ 9510952 h 10754714"/>
                <a:gd name="connsiteX102" fmla="*/ 5274527 w 5428673"/>
                <a:gd name="connsiteY102" fmla="*/ 9384704 h 10754714"/>
                <a:gd name="connsiteX103" fmla="*/ 5407317 w 5428673"/>
                <a:gd name="connsiteY103" fmla="*/ 9172350 h 10754714"/>
                <a:gd name="connsiteX104" fmla="*/ 5427827 w 5428673"/>
                <a:gd name="connsiteY104" fmla="*/ 8971549 h 10754714"/>
                <a:gd name="connsiteX105" fmla="*/ 5401244 w 5428673"/>
                <a:gd name="connsiteY105" fmla="*/ 8787763 h 10754714"/>
                <a:gd name="connsiteX106" fmla="*/ 5271957 w 5428673"/>
                <a:gd name="connsiteY106" fmla="*/ 8405010 h 10754714"/>
                <a:gd name="connsiteX107" fmla="*/ 5168194 w 5428673"/>
                <a:gd name="connsiteY107" fmla="*/ 7442321 h 10754714"/>
                <a:gd name="connsiteX108" fmla="*/ 5152842 w 5428673"/>
                <a:gd name="connsiteY108" fmla="*/ 6839978 h 10754714"/>
                <a:gd name="connsiteX109" fmla="*/ 5080900 w 5428673"/>
                <a:gd name="connsiteY109" fmla="*/ 6291786 h 10754714"/>
                <a:gd name="connsiteX110" fmla="*/ 4957179 w 5428673"/>
                <a:gd name="connsiteY110" fmla="*/ 5707864 h 10754714"/>
                <a:gd name="connsiteX111" fmla="*/ 4916706 w 5428673"/>
                <a:gd name="connsiteY111" fmla="*/ 4447075 h 10754714"/>
                <a:gd name="connsiteX112" fmla="*/ 4934090 w 5428673"/>
                <a:gd name="connsiteY112" fmla="*/ 3700756 h 10754714"/>
                <a:gd name="connsiteX113" fmla="*/ 4696835 w 5428673"/>
                <a:gd name="connsiteY113" fmla="*/ 3250383 h 10754714"/>
                <a:gd name="connsiteX114" fmla="*/ 4447076 w 5428673"/>
                <a:gd name="connsiteY114" fmla="*/ 3044455 h 10754714"/>
                <a:gd name="connsiteX115" fmla="*/ 4126080 w 5428673"/>
                <a:gd name="connsiteY115" fmla="*/ 2912933 h 10754714"/>
                <a:gd name="connsiteX116" fmla="*/ 3850185 w 5428673"/>
                <a:gd name="connsiteY116" fmla="*/ 2746113 h 10754714"/>
                <a:gd name="connsiteX117" fmla="*/ 3472535 w 5428673"/>
                <a:gd name="connsiteY117" fmla="*/ 2528957 h 10754714"/>
                <a:gd name="connsiteX118" fmla="*/ 3380322 w 5428673"/>
                <a:gd name="connsiteY118" fmla="*/ 2231809 h 10754714"/>
                <a:gd name="connsiteX119" fmla="*/ 3388182 w 5428673"/>
                <a:gd name="connsiteY119" fmla="*/ 1958709 h 10754714"/>
                <a:gd name="connsiteX120" fmla="*/ 3535387 w 5428673"/>
                <a:gd name="connsiteY120" fmla="*/ 1962420 h 10754714"/>
                <a:gd name="connsiteX121" fmla="*/ 3756168 w 5428673"/>
                <a:gd name="connsiteY121" fmla="*/ 2007437 h 10754714"/>
                <a:gd name="connsiteX122" fmla="*/ 3828390 w 5428673"/>
                <a:gd name="connsiteY122" fmla="*/ 1815438 h 10754714"/>
                <a:gd name="connsiteX123" fmla="*/ 3880116 w 5428673"/>
                <a:gd name="connsiteY123" fmla="*/ 1750548 h 10754714"/>
                <a:gd name="connsiteX124" fmla="*/ 3933540 w 5428673"/>
                <a:gd name="connsiteY124" fmla="*/ 1690329 h 10754714"/>
                <a:gd name="connsiteX125" fmla="*/ 3886760 w 5428673"/>
                <a:gd name="connsiteY125" fmla="*/ 1631133 h 10754714"/>
                <a:gd name="connsiteX126" fmla="*/ 3813694 w 5428673"/>
                <a:gd name="connsiteY126" fmla="*/ 1619405 h 10754714"/>
                <a:gd name="connsiteX127" fmla="*/ 3925688 w 5428673"/>
                <a:gd name="connsiteY127" fmla="*/ 1610647 h 10754714"/>
                <a:gd name="connsiteX128" fmla="*/ 3966105 w 5428673"/>
                <a:gd name="connsiteY128" fmla="*/ 1565149 h 10754714"/>
                <a:gd name="connsiteX129" fmla="*/ 3951330 w 5428673"/>
                <a:gd name="connsiteY129" fmla="*/ 1494543 h 10754714"/>
                <a:gd name="connsiteX130" fmla="*/ 3947901 w 5428673"/>
                <a:gd name="connsiteY130" fmla="*/ 1378545 h 10754714"/>
                <a:gd name="connsiteX131" fmla="*/ 4050917 w 5428673"/>
                <a:gd name="connsiteY131" fmla="*/ 1363631 h 10754714"/>
                <a:gd name="connsiteX132" fmla="*/ 4123660 w 5428673"/>
                <a:gd name="connsiteY132" fmla="*/ 1325671 h 10754714"/>
                <a:gd name="connsiteX133" fmla="*/ 4159890 w 5428673"/>
                <a:gd name="connsiteY133" fmla="*/ 1250378 h 10754714"/>
                <a:gd name="connsiteX134" fmla="*/ 4089102 w 5428673"/>
                <a:gd name="connsiteY134" fmla="*/ 1169402 h 10754714"/>
                <a:gd name="connsiteX135" fmla="*/ 4019050 w 5428673"/>
                <a:gd name="connsiteY135" fmla="*/ 1072201 h 10754714"/>
                <a:gd name="connsiteX136" fmla="*/ 3945740 w 5428673"/>
                <a:gd name="connsiteY136" fmla="*/ 916919 h 10754714"/>
                <a:gd name="connsiteX137" fmla="*/ 3983448 w 5428673"/>
                <a:gd name="connsiteY137" fmla="*/ 753285 h 10754714"/>
                <a:gd name="connsiteX138" fmla="*/ 3987872 w 5428673"/>
                <a:gd name="connsiteY138" fmla="*/ 414462 h 10754714"/>
                <a:gd name="connsiteX139" fmla="*/ 3678236 w 5428673"/>
                <a:gd name="connsiteY139" fmla="*/ 125796 h 10754714"/>
                <a:gd name="connsiteX140" fmla="*/ 3178906 w 5428673"/>
                <a:gd name="connsiteY140" fmla="*/ 9659 h 10754714"/>
                <a:gd name="connsiteX141" fmla="*/ 2575608 w 5428673"/>
                <a:gd name="connsiteY141" fmla="*/ 37014 h 10754714"/>
                <a:gd name="connsiteX142" fmla="*/ 2224027 w 5428673"/>
                <a:gd name="connsiteY142" fmla="*/ 278126 h 10754714"/>
                <a:gd name="connsiteX143" fmla="*/ 2087013 w 5428673"/>
                <a:gd name="connsiteY143" fmla="*/ 602343 h 10754714"/>
                <a:gd name="connsiteX144" fmla="*/ 2076390 w 5428673"/>
                <a:gd name="connsiteY144" fmla="*/ 1121429 h 10754714"/>
                <a:gd name="connsiteX145" fmla="*/ 2300486 w 5428673"/>
                <a:gd name="connsiteY145" fmla="*/ 1530531 h 10754714"/>
                <a:gd name="connsiteX146" fmla="*/ 2508987 w 5428673"/>
                <a:gd name="connsiteY146" fmla="*/ 1763495 h 10754714"/>
                <a:gd name="connsiteX147" fmla="*/ 2530296 w 5428673"/>
                <a:gd name="connsiteY147" fmla="*/ 2078352 h 10754714"/>
                <a:gd name="connsiteX148" fmla="*/ 2452627 w 5428673"/>
                <a:gd name="connsiteY148" fmla="*/ 2423449 h 10754714"/>
                <a:gd name="connsiteX149" fmla="*/ 2009941 w 5428673"/>
                <a:gd name="connsiteY149" fmla="*/ 2723226 h 10754714"/>
                <a:gd name="connsiteX150" fmla="*/ 1587073 w 5428673"/>
                <a:gd name="connsiteY150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799673 w 5428673"/>
                <a:gd name="connsiteY26" fmla="*/ 9756234 h 10754714"/>
                <a:gd name="connsiteX27" fmla="*/ 870012 w 5428673"/>
                <a:gd name="connsiteY27" fmla="*/ 9562803 h 10754714"/>
                <a:gd name="connsiteX28" fmla="*/ 870012 w 5428673"/>
                <a:gd name="connsiteY28" fmla="*/ 9527634 h 10754714"/>
                <a:gd name="connsiteX29" fmla="*/ 975519 w 5428673"/>
                <a:gd name="connsiteY29" fmla="*/ 9685895 h 10754714"/>
                <a:gd name="connsiteX30" fmla="*/ 957935 w 5428673"/>
                <a:gd name="connsiteY30" fmla="*/ 9844157 h 10754714"/>
                <a:gd name="connsiteX31" fmla="*/ 940350 w 5428673"/>
                <a:gd name="connsiteY31" fmla="*/ 10002418 h 10754714"/>
                <a:gd name="connsiteX32" fmla="*/ 940350 w 5428673"/>
                <a:gd name="connsiteY32" fmla="*/ 10072757 h 10754714"/>
                <a:gd name="connsiteX33" fmla="*/ 1010689 w 5428673"/>
                <a:gd name="connsiteY33" fmla="*/ 10090341 h 10754714"/>
                <a:gd name="connsiteX34" fmla="*/ 1063442 w 5428673"/>
                <a:gd name="connsiteY34" fmla="*/ 9844157 h 10754714"/>
                <a:gd name="connsiteX35" fmla="*/ 1063442 w 5428673"/>
                <a:gd name="connsiteY35" fmla="*/ 9580388 h 10754714"/>
                <a:gd name="connsiteX36" fmla="*/ 1010689 w 5428673"/>
                <a:gd name="connsiteY36" fmla="*/ 9228695 h 10754714"/>
                <a:gd name="connsiteX37" fmla="*/ 975519 w 5428673"/>
                <a:gd name="connsiteY37" fmla="*/ 9000095 h 10754714"/>
                <a:gd name="connsiteX38" fmla="*/ 1010689 w 5428673"/>
                <a:gd name="connsiteY38" fmla="*/ 8490141 h 10754714"/>
                <a:gd name="connsiteX39" fmla="*/ 950398 w 5428673"/>
                <a:gd name="connsiteY39" fmla="*/ 8128400 h 10754714"/>
                <a:gd name="connsiteX40" fmla="*/ 1422138 w 5428673"/>
                <a:gd name="connsiteY40" fmla="*/ 6406581 h 10754714"/>
                <a:gd name="connsiteX41" fmla="*/ 1515161 w 5428673"/>
                <a:gd name="connsiteY41" fmla="*/ 5523365 h 10754714"/>
                <a:gd name="connsiteX42" fmla="*/ 1541754 w 5428673"/>
                <a:gd name="connsiteY42" fmla="*/ 5025719 h 10754714"/>
                <a:gd name="connsiteX43" fmla="*/ 1577871 w 5428673"/>
                <a:gd name="connsiteY43" fmla="*/ 5097781 h 10754714"/>
                <a:gd name="connsiteX44" fmla="*/ 1655179 w 5428673"/>
                <a:gd name="connsiteY44" fmla="*/ 5550695 h 10754714"/>
                <a:gd name="connsiteX45" fmla="*/ 1772992 w 5428673"/>
                <a:gd name="connsiteY45" fmla="*/ 6216246 h 10754714"/>
                <a:gd name="connsiteX46" fmla="*/ 1640842 w 5428673"/>
                <a:gd name="connsiteY46" fmla="*/ 6648629 h 10754714"/>
                <a:gd name="connsiteX47" fmla="*/ 1270271 w 5428673"/>
                <a:gd name="connsiteY47" fmla="*/ 7682873 h 10754714"/>
                <a:gd name="connsiteX48" fmla="*/ 1146062 w 5428673"/>
                <a:gd name="connsiteY48" fmla="*/ 8704786 h 10754714"/>
                <a:gd name="connsiteX49" fmla="*/ 1309627 w 5428673"/>
                <a:gd name="connsiteY49" fmla="*/ 9773818 h 10754714"/>
                <a:gd name="connsiteX50" fmla="*/ 1467889 w 5428673"/>
                <a:gd name="connsiteY50" fmla="*/ 10512372 h 10754714"/>
                <a:gd name="connsiteX51" fmla="*/ 1538227 w 5428673"/>
                <a:gd name="connsiteY51" fmla="*/ 10723388 h 10754714"/>
                <a:gd name="connsiteX52" fmla="*/ 1626150 w 5428673"/>
                <a:gd name="connsiteY52" fmla="*/ 10723388 h 10754714"/>
                <a:gd name="connsiteX53" fmla="*/ 2396454 w 5428673"/>
                <a:gd name="connsiteY53" fmla="*/ 10748788 h 10754714"/>
                <a:gd name="connsiteX54" fmla="*/ 2786735 w 5428673"/>
                <a:gd name="connsiteY54" fmla="*/ 10731203 h 10754714"/>
                <a:gd name="connsiteX55" fmla="*/ 2804319 w 5428673"/>
                <a:gd name="connsiteY55" fmla="*/ 9914495 h 10754714"/>
                <a:gd name="connsiteX56" fmla="*/ 2786735 w 5428673"/>
                <a:gd name="connsiteY56" fmla="*/ 9351788 h 10754714"/>
                <a:gd name="connsiteX57" fmla="*/ 2757916 w 5428673"/>
                <a:gd name="connsiteY57" fmla="*/ 8936107 h 10754714"/>
                <a:gd name="connsiteX58" fmla="*/ 2927412 w 5428673"/>
                <a:gd name="connsiteY58" fmla="*/ 8947341 h 10754714"/>
                <a:gd name="connsiteX59" fmla="*/ 2997750 w 5428673"/>
                <a:gd name="connsiteY59" fmla="*/ 8964926 h 10754714"/>
                <a:gd name="connsiteX60" fmla="*/ 2980166 w 5428673"/>
                <a:gd name="connsiteY60" fmla="*/ 9175941 h 10754714"/>
                <a:gd name="connsiteX61" fmla="*/ 2944996 w 5428673"/>
                <a:gd name="connsiteY61" fmla="*/ 9685895 h 10754714"/>
                <a:gd name="connsiteX62" fmla="*/ 2962581 w 5428673"/>
                <a:gd name="connsiteY62" fmla="*/ 10740972 h 10754714"/>
                <a:gd name="connsiteX63" fmla="*/ 3205346 w 5428673"/>
                <a:gd name="connsiteY63" fmla="*/ 10742438 h 10754714"/>
                <a:gd name="connsiteX64" fmla="*/ 3947319 w 5428673"/>
                <a:gd name="connsiteY64" fmla="*/ 10740972 h 10754714"/>
                <a:gd name="connsiteX65" fmla="*/ 4268239 w 5428673"/>
                <a:gd name="connsiteY65" fmla="*/ 10724853 h 10754714"/>
                <a:gd name="connsiteX66" fmla="*/ 4311223 w 5428673"/>
                <a:gd name="connsiteY66" fmla="*/ 10651095 h 10754714"/>
                <a:gd name="connsiteX67" fmla="*/ 4362512 w 5428673"/>
                <a:gd name="connsiteY67" fmla="*/ 10276934 h 10754714"/>
                <a:gd name="connsiteX68" fmla="*/ 4565712 w 5428673"/>
                <a:gd name="connsiteY68" fmla="*/ 9082645 h 10754714"/>
                <a:gd name="connsiteX69" fmla="*/ 4617767 w 5428673"/>
                <a:gd name="connsiteY69" fmla="*/ 8647566 h 10754714"/>
                <a:gd name="connsiteX70" fmla="*/ 4609242 w 5428673"/>
                <a:gd name="connsiteY70" fmla="*/ 7988815 h 10754714"/>
                <a:gd name="connsiteX71" fmla="*/ 4496096 w 5428673"/>
                <a:gd name="connsiteY71" fmla="*/ 7278630 h 10754714"/>
                <a:gd name="connsiteX72" fmla="*/ 4200203 w 5428673"/>
                <a:gd name="connsiteY72" fmla="*/ 6620032 h 10754714"/>
                <a:gd name="connsiteX73" fmla="*/ 4024053 w 5428673"/>
                <a:gd name="connsiteY73" fmla="*/ 6197379 h 10754714"/>
                <a:gd name="connsiteX74" fmla="*/ 4070412 w 5428673"/>
                <a:gd name="connsiteY74" fmla="*/ 5799695 h 10754714"/>
                <a:gd name="connsiteX75" fmla="*/ 4140750 w 5428673"/>
                <a:gd name="connsiteY75" fmla="*/ 5307326 h 10754714"/>
                <a:gd name="connsiteX76" fmla="*/ 4158335 w 5428673"/>
                <a:gd name="connsiteY76" fmla="*/ 5025972 h 10754714"/>
                <a:gd name="connsiteX77" fmla="*/ 4182060 w 5428673"/>
                <a:gd name="connsiteY77" fmla="*/ 5274111 h 10754714"/>
                <a:gd name="connsiteX78" fmla="*/ 4214508 w 5428673"/>
                <a:gd name="connsiteY78" fmla="*/ 5969680 h 10754714"/>
                <a:gd name="connsiteX79" fmla="*/ 4227208 w 5428673"/>
                <a:gd name="connsiteY79" fmla="*/ 6297438 h 10754714"/>
                <a:gd name="connsiteX80" fmla="*/ 4369350 w 5428673"/>
                <a:gd name="connsiteY80" fmla="*/ 6889941 h 10754714"/>
                <a:gd name="connsiteX81" fmla="*/ 4527612 w 5428673"/>
                <a:gd name="connsiteY81" fmla="*/ 7452649 h 10754714"/>
                <a:gd name="connsiteX82" fmla="*/ 4865347 w 5428673"/>
                <a:gd name="connsiteY82" fmla="*/ 8224698 h 10754714"/>
                <a:gd name="connsiteX83" fmla="*/ 4785691 w 5428673"/>
                <a:gd name="connsiteY83" fmla="*/ 8527032 h 10754714"/>
                <a:gd name="connsiteX84" fmla="*/ 4717933 w 5428673"/>
                <a:gd name="connsiteY84" fmla="*/ 8711945 h 10754714"/>
                <a:gd name="connsiteX85" fmla="*/ 4710432 w 5428673"/>
                <a:gd name="connsiteY85" fmla="*/ 8835424 h 10754714"/>
                <a:gd name="connsiteX86" fmla="*/ 4733465 w 5428673"/>
                <a:gd name="connsiteY86" fmla="*/ 8999839 h 10754714"/>
                <a:gd name="connsiteX87" fmla="*/ 4723386 w 5428673"/>
                <a:gd name="connsiteY87" fmla="*/ 9161008 h 10754714"/>
                <a:gd name="connsiteX88" fmla="*/ 4707906 w 5428673"/>
                <a:gd name="connsiteY88" fmla="*/ 9258595 h 10754714"/>
                <a:gd name="connsiteX89" fmla="*/ 4762806 w 5428673"/>
                <a:gd name="connsiteY89" fmla="*/ 9296877 h 10754714"/>
                <a:gd name="connsiteX90" fmla="*/ 4818711 w 5428673"/>
                <a:gd name="connsiteY90" fmla="*/ 9254814 h 10754714"/>
                <a:gd name="connsiteX91" fmla="*/ 4869487 w 5428673"/>
                <a:gd name="connsiteY91" fmla="*/ 9156124 h 10754714"/>
                <a:gd name="connsiteX92" fmla="*/ 4880024 w 5428673"/>
                <a:gd name="connsiteY92" fmla="*/ 9009063 h 10754714"/>
                <a:gd name="connsiteX93" fmla="*/ 4920186 w 5428673"/>
                <a:gd name="connsiteY93" fmla="*/ 8881777 h 10754714"/>
                <a:gd name="connsiteX94" fmla="*/ 5016468 w 5428673"/>
                <a:gd name="connsiteY94" fmla="*/ 8803648 h 10754714"/>
                <a:gd name="connsiteX95" fmla="*/ 5169568 w 5428673"/>
                <a:gd name="connsiteY95" fmla="*/ 8944534 h 10754714"/>
                <a:gd name="connsiteX96" fmla="*/ 5176805 w 5428673"/>
                <a:gd name="connsiteY96" fmla="*/ 9142266 h 10754714"/>
                <a:gd name="connsiteX97" fmla="*/ 5096783 w 5428673"/>
                <a:gd name="connsiteY97" fmla="*/ 9309649 h 10754714"/>
                <a:gd name="connsiteX98" fmla="*/ 5008549 w 5428673"/>
                <a:gd name="connsiteY98" fmla="*/ 9458822 h 10754714"/>
                <a:gd name="connsiteX99" fmla="*/ 4936794 w 5428673"/>
                <a:gd name="connsiteY99" fmla="*/ 9577347 h 10754714"/>
                <a:gd name="connsiteX100" fmla="*/ 5051085 w 5428673"/>
                <a:gd name="connsiteY100" fmla="*/ 9586989 h 10754714"/>
                <a:gd name="connsiteX101" fmla="*/ 5146878 w 5428673"/>
                <a:gd name="connsiteY101" fmla="*/ 9510952 h 10754714"/>
                <a:gd name="connsiteX102" fmla="*/ 5274527 w 5428673"/>
                <a:gd name="connsiteY102" fmla="*/ 9384704 h 10754714"/>
                <a:gd name="connsiteX103" fmla="*/ 5407317 w 5428673"/>
                <a:gd name="connsiteY103" fmla="*/ 9172350 h 10754714"/>
                <a:gd name="connsiteX104" fmla="*/ 5427827 w 5428673"/>
                <a:gd name="connsiteY104" fmla="*/ 8971549 h 10754714"/>
                <a:gd name="connsiteX105" fmla="*/ 5401244 w 5428673"/>
                <a:gd name="connsiteY105" fmla="*/ 8787763 h 10754714"/>
                <a:gd name="connsiteX106" fmla="*/ 5271957 w 5428673"/>
                <a:gd name="connsiteY106" fmla="*/ 8405010 h 10754714"/>
                <a:gd name="connsiteX107" fmla="*/ 5168194 w 5428673"/>
                <a:gd name="connsiteY107" fmla="*/ 7442321 h 10754714"/>
                <a:gd name="connsiteX108" fmla="*/ 5152842 w 5428673"/>
                <a:gd name="connsiteY108" fmla="*/ 6839978 h 10754714"/>
                <a:gd name="connsiteX109" fmla="*/ 5080900 w 5428673"/>
                <a:gd name="connsiteY109" fmla="*/ 6291786 h 10754714"/>
                <a:gd name="connsiteX110" fmla="*/ 4957179 w 5428673"/>
                <a:gd name="connsiteY110" fmla="*/ 5707864 h 10754714"/>
                <a:gd name="connsiteX111" fmla="*/ 4916706 w 5428673"/>
                <a:gd name="connsiteY111" fmla="*/ 4447075 h 10754714"/>
                <a:gd name="connsiteX112" fmla="*/ 4934090 w 5428673"/>
                <a:gd name="connsiteY112" fmla="*/ 3700756 h 10754714"/>
                <a:gd name="connsiteX113" fmla="*/ 4696835 w 5428673"/>
                <a:gd name="connsiteY113" fmla="*/ 3250383 h 10754714"/>
                <a:gd name="connsiteX114" fmla="*/ 4447076 w 5428673"/>
                <a:gd name="connsiteY114" fmla="*/ 3044455 h 10754714"/>
                <a:gd name="connsiteX115" fmla="*/ 4126080 w 5428673"/>
                <a:gd name="connsiteY115" fmla="*/ 2912933 h 10754714"/>
                <a:gd name="connsiteX116" fmla="*/ 3850185 w 5428673"/>
                <a:gd name="connsiteY116" fmla="*/ 2746113 h 10754714"/>
                <a:gd name="connsiteX117" fmla="*/ 3472535 w 5428673"/>
                <a:gd name="connsiteY117" fmla="*/ 2528957 h 10754714"/>
                <a:gd name="connsiteX118" fmla="*/ 3380322 w 5428673"/>
                <a:gd name="connsiteY118" fmla="*/ 2231809 h 10754714"/>
                <a:gd name="connsiteX119" fmla="*/ 3388182 w 5428673"/>
                <a:gd name="connsiteY119" fmla="*/ 1958709 h 10754714"/>
                <a:gd name="connsiteX120" fmla="*/ 3535387 w 5428673"/>
                <a:gd name="connsiteY120" fmla="*/ 1962420 h 10754714"/>
                <a:gd name="connsiteX121" fmla="*/ 3756168 w 5428673"/>
                <a:gd name="connsiteY121" fmla="*/ 2007437 h 10754714"/>
                <a:gd name="connsiteX122" fmla="*/ 3828390 w 5428673"/>
                <a:gd name="connsiteY122" fmla="*/ 1815438 h 10754714"/>
                <a:gd name="connsiteX123" fmla="*/ 3880116 w 5428673"/>
                <a:gd name="connsiteY123" fmla="*/ 1750548 h 10754714"/>
                <a:gd name="connsiteX124" fmla="*/ 3933540 w 5428673"/>
                <a:gd name="connsiteY124" fmla="*/ 1690329 h 10754714"/>
                <a:gd name="connsiteX125" fmla="*/ 3886760 w 5428673"/>
                <a:gd name="connsiteY125" fmla="*/ 1631133 h 10754714"/>
                <a:gd name="connsiteX126" fmla="*/ 3813694 w 5428673"/>
                <a:gd name="connsiteY126" fmla="*/ 1619405 h 10754714"/>
                <a:gd name="connsiteX127" fmla="*/ 3925688 w 5428673"/>
                <a:gd name="connsiteY127" fmla="*/ 1610647 h 10754714"/>
                <a:gd name="connsiteX128" fmla="*/ 3966105 w 5428673"/>
                <a:gd name="connsiteY128" fmla="*/ 1565149 h 10754714"/>
                <a:gd name="connsiteX129" fmla="*/ 3951330 w 5428673"/>
                <a:gd name="connsiteY129" fmla="*/ 1494543 h 10754714"/>
                <a:gd name="connsiteX130" fmla="*/ 3947901 w 5428673"/>
                <a:gd name="connsiteY130" fmla="*/ 1378545 h 10754714"/>
                <a:gd name="connsiteX131" fmla="*/ 4050917 w 5428673"/>
                <a:gd name="connsiteY131" fmla="*/ 1363631 h 10754714"/>
                <a:gd name="connsiteX132" fmla="*/ 4123660 w 5428673"/>
                <a:gd name="connsiteY132" fmla="*/ 1325671 h 10754714"/>
                <a:gd name="connsiteX133" fmla="*/ 4159890 w 5428673"/>
                <a:gd name="connsiteY133" fmla="*/ 1250378 h 10754714"/>
                <a:gd name="connsiteX134" fmla="*/ 4089102 w 5428673"/>
                <a:gd name="connsiteY134" fmla="*/ 1169402 h 10754714"/>
                <a:gd name="connsiteX135" fmla="*/ 4019050 w 5428673"/>
                <a:gd name="connsiteY135" fmla="*/ 1072201 h 10754714"/>
                <a:gd name="connsiteX136" fmla="*/ 3945740 w 5428673"/>
                <a:gd name="connsiteY136" fmla="*/ 916919 h 10754714"/>
                <a:gd name="connsiteX137" fmla="*/ 3983448 w 5428673"/>
                <a:gd name="connsiteY137" fmla="*/ 753285 h 10754714"/>
                <a:gd name="connsiteX138" fmla="*/ 3987872 w 5428673"/>
                <a:gd name="connsiteY138" fmla="*/ 414462 h 10754714"/>
                <a:gd name="connsiteX139" fmla="*/ 3678236 w 5428673"/>
                <a:gd name="connsiteY139" fmla="*/ 125796 h 10754714"/>
                <a:gd name="connsiteX140" fmla="*/ 3178906 w 5428673"/>
                <a:gd name="connsiteY140" fmla="*/ 9659 h 10754714"/>
                <a:gd name="connsiteX141" fmla="*/ 2575608 w 5428673"/>
                <a:gd name="connsiteY141" fmla="*/ 37014 h 10754714"/>
                <a:gd name="connsiteX142" fmla="*/ 2224027 w 5428673"/>
                <a:gd name="connsiteY142" fmla="*/ 278126 h 10754714"/>
                <a:gd name="connsiteX143" fmla="*/ 2087013 w 5428673"/>
                <a:gd name="connsiteY143" fmla="*/ 602343 h 10754714"/>
                <a:gd name="connsiteX144" fmla="*/ 2076390 w 5428673"/>
                <a:gd name="connsiteY144" fmla="*/ 1121429 h 10754714"/>
                <a:gd name="connsiteX145" fmla="*/ 2300486 w 5428673"/>
                <a:gd name="connsiteY145" fmla="*/ 1530531 h 10754714"/>
                <a:gd name="connsiteX146" fmla="*/ 2508987 w 5428673"/>
                <a:gd name="connsiteY146" fmla="*/ 1763495 h 10754714"/>
                <a:gd name="connsiteX147" fmla="*/ 2530296 w 5428673"/>
                <a:gd name="connsiteY147" fmla="*/ 2078352 h 10754714"/>
                <a:gd name="connsiteX148" fmla="*/ 2452627 w 5428673"/>
                <a:gd name="connsiteY148" fmla="*/ 2423449 h 10754714"/>
                <a:gd name="connsiteX149" fmla="*/ 2009941 w 5428673"/>
                <a:gd name="connsiteY149" fmla="*/ 2723226 h 10754714"/>
                <a:gd name="connsiteX150" fmla="*/ 1587073 w 5428673"/>
                <a:gd name="connsiteY150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799673 w 5428673"/>
                <a:gd name="connsiteY27" fmla="*/ 9756234 h 10754714"/>
                <a:gd name="connsiteX28" fmla="*/ 870012 w 5428673"/>
                <a:gd name="connsiteY28" fmla="*/ 9562803 h 10754714"/>
                <a:gd name="connsiteX29" fmla="*/ 870012 w 5428673"/>
                <a:gd name="connsiteY29" fmla="*/ 9527634 h 10754714"/>
                <a:gd name="connsiteX30" fmla="*/ 975519 w 5428673"/>
                <a:gd name="connsiteY30" fmla="*/ 9685895 h 10754714"/>
                <a:gd name="connsiteX31" fmla="*/ 957935 w 5428673"/>
                <a:gd name="connsiteY31" fmla="*/ 9844157 h 10754714"/>
                <a:gd name="connsiteX32" fmla="*/ 940350 w 5428673"/>
                <a:gd name="connsiteY32" fmla="*/ 10002418 h 10754714"/>
                <a:gd name="connsiteX33" fmla="*/ 940350 w 5428673"/>
                <a:gd name="connsiteY33" fmla="*/ 10072757 h 10754714"/>
                <a:gd name="connsiteX34" fmla="*/ 1010689 w 5428673"/>
                <a:gd name="connsiteY34" fmla="*/ 10090341 h 10754714"/>
                <a:gd name="connsiteX35" fmla="*/ 1063442 w 5428673"/>
                <a:gd name="connsiteY35" fmla="*/ 9844157 h 10754714"/>
                <a:gd name="connsiteX36" fmla="*/ 1063442 w 5428673"/>
                <a:gd name="connsiteY36" fmla="*/ 9580388 h 10754714"/>
                <a:gd name="connsiteX37" fmla="*/ 1010689 w 5428673"/>
                <a:gd name="connsiteY37" fmla="*/ 9228695 h 10754714"/>
                <a:gd name="connsiteX38" fmla="*/ 975519 w 5428673"/>
                <a:gd name="connsiteY38" fmla="*/ 9000095 h 10754714"/>
                <a:gd name="connsiteX39" fmla="*/ 1010689 w 5428673"/>
                <a:gd name="connsiteY39" fmla="*/ 8490141 h 10754714"/>
                <a:gd name="connsiteX40" fmla="*/ 950398 w 5428673"/>
                <a:gd name="connsiteY40" fmla="*/ 8128400 h 10754714"/>
                <a:gd name="connsiteX41" fmla="*/ 1422138 w 5428673"/>
                <a:gd name="connsiteY41" fmla="*/ 6406581 h 10754714"/>
                <a:gd name="connsiteX42" fmla="*/ 1515161 w 5428673"/>
                <a:gd name="connsiteY42" fmla="*/ 5523365 h 10754714"/>
                <a:gd name="connsiteX43" fmla="*/ 1541754 w 5428673"/>
                <a:gd name="connsiteY43" fmla="*/ 5025719 h 10754714"/>
                <a:gd name="connsiteX44" fmla="*/ 1577871 w 5428673"/>
                <a:gd name="connsiteY44" fmla="*/ 5097781 h 10754714"/>
                <a:gd name="connsiteX45" fmla="*/ 1655179 w 5428673"/>
                <a:gd name="connsiteY45" fmla="*/ 5550695 h 10754714"/>
                <a:gd name="connsiteX46" fmla="*/ 1772992 w 5428673"/>
                <a:gd name="connsiteY46" fmla="*/ 6216246 h 10754714"/>
                <a:gd name="connsiteX47" fmla="*/ 1640842 w 5428673"/>
                <a:gd name="connsiteY47" fmla="*/ 6648629 h 10754714"/>
                <a:gd name="connsiteX48" fmla="*/ 1270271 w 5428673"/>
                <a:gd name="connsiteY48" fmla="*/ 7682873 h 10754714"/>
                <a:gd name="connsiteX49" fmla="*/ 1146062 w 5428673"/>
                <a:gd name="connsiteY49" fmla="*/ 8704786 h 10754714"/>
                <a:gd name="connsiteX50" fmla="*/ 1309627 w 5428673"/>
                <a:gd name="connsiteY50" fmla="*/ 9773818 h 10754714"/>
                <a:gd name="connsiteX51" fmla="*/ 1467889 w 5428673"/>
                <a:gd name="connsiteY51" fmla="*/ 10512372 h 10754714"/>
                <a:gd name="connsiteX52" fmla="*/ 1538227 w 5428673"/>
                <a:gd name="connsiteY52" fmla="*/ 10723388 h 10754714"/>
                <a:gd name="connsiteX53" fmla="*/ 1626150 w 5428673"/>
                <a:gd name="connsiteY53" fmla="*/ 10723388 h 10754714"/>
                <a:gd name="connsiteX54" fmla="*/ 2396454 w 5428673"/>
                <a:gd name="connsiteY54" fmla="*/ 10748788 h 10754714"/>
                <a:gd name="connsiteX55" fmla="*/ 2786735 w 5428673"/>
                <a:gd name="connsiteY55" fmla="*/ 10731203 h 10754714"/>
                <a:gd name="connsiteX56" fmla="*/ 2804319 w 5428673"/>
                <a:gd name="connsiteY56" fmla="*/ 9914495 h 10754714"/>
                <a:gd name="connsiteX57" fmla="*/ 2786735 w 5428673"/>
                <a:gd name="connsiteY57" fmla="*/ 9351788 h 10754714"/>
                <a:gd name="connsiteX58" fmla="*/ 2757916 w 5428673"/>
                <a:gd name="connsiteY58" fmla="*/ 8936107 h 10754714"/>
                <a:gd name="connsiteX59" fmla="*/ 2927412 w 5428673"/>
                <a:gd name="connsiteY59" fmla="*/ 8947341 h 10754714"/>
                <a:gd name="connsiteX60" fmla="*/ 2997750 w 5428673"/>
                <a:gd name="connsiteY60" fmla="*/ 8964926 h 10754714"/>
                <a:gd name="connsiteX61" fmla="*/ 2980166 w 5428673"/>
                <a:gd name="connsiteY61" fmla="*/ 9175941 h 10754714"/>
                <a:gd name="connsiteX62" fmla="*/ 2944996 w 5428673"/>
                <a:gd name="connsiteY62" fmla="*/ 9685895 h 10754714"/>
                <a:gd name="connsiteX63" fmla="*/ 2962581 w 5428673"/>
                <a:gd name="connsiteY63" fmla="*/ 10740972 h 10754714"/>
                <a:gd name="connsiteX64" fmla="*/ 3205346 w 5428673"/>
                <a:gd name="connsiteY64" fmla="*/ 10742438 h 10754714"/>
                <a:gd name="connsiteX65" fmla="*/ 3947319 w 5428673"/>
                <a:gd name="connsiteY65" fmla="*/ 10740972 h 10754714"/>
                <a:gd name="connsiteX66" fmla="*/ 4268239 w 5428673"/>
                <a:gd name="connsiteY66" fmla="*/ 10724853 h 10754714"/>
                <a:gd name="connsiteX67" fmla="*/ 4311223 w 5428673"/>
                <a:gd name="connsiteY67" fmla="*/ 10651095 h 10754714"/>
                <a:gd name="connsiteX68" fmla="*/ 4362512 w 5428673"/>
                <a:gd name="connsiteY68" fmla="*/ 10276934 h 10754714"/>
                <a:gd name="connsiteX69" fmla="*/ 4565712 w 5428673"/>
                <a:gd name="connsiteY69" fmla="*/ 9082645 h 10754714"/>
                <a:gd name="connsiteX70" fmla="*/ 4617767 w 5428673"/>
                <a:gd name="connsiteY70" fmla="*/ 8647566 h 10754714"/>
                <a:gd name="connsiteX71" fmla="*/ 4609242 w 5428673"/>
                <a:gd name="connsiteY71" fmla="*/ 7988815 h 10754714"/>
                <a:gd name="connsiteX72" fmla="*/ 4496096 w 5428673"/>
                <a:gd name="connsiteY72" fmla="*/ 7278630 h 10754714"/>
                <a:gd name="connsiteX73" fmla="*/ 4200203 w 5428673"/>
                <a:gd name="connsiteY73" fmla="*/ 6620032 h 10754714"/>
                <a:gd name="connsiteX74" fmla="*/ 4024053 w 5428673"/>
                <a:gd name="connsiteY74" fmla="*/ 6197379 h 10754714"/>
                <a:gd name="connsiteX75" fmla="*/ 4070412 w 5428673"/>
                <a:gd name="connsiteY75" fmla="*/ 5799695 h 10754714"/>
                <a:gd name="connsiteX76" fmla="*/ 4140750 w 5428673"/>
                <a:gd name="connsiteY76" fmla="*/ 5307326 h 10754714"/>
                <a:gd name="connsiteX77" fmla="*/ 4158335 w 5428673"/>
                <a:gd name="connsiteY77" fmla="*/ 5025972 h 10754714"/>
                <a:gd name="connsiteX78" fmla="*/ 4182060 w 5428673"/>
                <a:gd name="connsiteY78" fmla="*/ 5274111 h 10754714"/>
                <a:gd name="connsiteX79" fmla="*/ 4214508 w 5428673"/>
                <a:gd name="connsiteY79" fmla="*/ 5969680 h 10754714"/>
                <a:gd name="connsiteX80" fmla="*/ 4227208 w 5428673"/>
                <a:gd name="connsiteY80" fmla="*/ 6297438 h 10754714"/>
                <a:gd name="connsiteX81" fmla="*/ 4369350 w 5428673"/>
                <a:gd name="connsiteY81" fmla="*/ 6889941 h 10754714"/>
                <a:gd name="connsiteX82" fmla="*/ 4527612 w 5428673"/>
                <a:gd name="connsiteY82" fmla="*/ 7452649 h 10754714"/>
                <a:gd name="connsiteX83" fmla="*/ 4865347 w 5428673"/>
                <a:gd name="connsiteY83" fmla="*/ 8224698 h 10754714"/>
                <a:gd name="connsiteX84" fmla="*/ 4785691 w 5428673"/>
                <a:gd name="connsiteY84" fmla="*/ 8527032 h 10754714"/>
                <a:gd name="connsiteX85" fmla="*/ 4717933 w 5428673"/>
                <a:gd name="connsiteY85" fmla="*/ 8711945 h 10754714"/>
                <a:gd name="connsiteX86" fmla="*/ 4710432 w 5428673"/>
                <a:gd name="connsiteY86" fmla="*/ 8835424 h 10754714"/>
                <a:gd name="connsiteX87" fmla="*/ 4733465 w 5428673"/>
                <a:gd name="connsiteY87" fmla="*/ 8999839 h 10754714"/>
                <a:gd name="connsiteX88" fmla="*/ 4723386 w 5428673"/>
                <a:gd name="connsiteY88" fmla="*/ 9161008 h 10754714"/>
                <a:gd name="connsiteX89" fmla="*/ 4707906 w 5428673"/>
                <a:gd name="connsiteY89" fmla="*/ 9258595 h 10754714"/>
                <a:gd name="connsiteX90" fmla="*/ 4762806 w 5428673"/>
                <a:gd name="connsiteY90" fmla="*/ 9296877 h 10754714"/>
                <a:gd name="connsiteX91" fmla="*/ 4818711 w 5428673"/>
                <a:gd name="connsiteY91" fmla="*/ 9254814 h 10754714"/>
                <a:gd name="connsiteX92" fmla="*/ 4869487 w 5428673"/>
                <a:gd name="connsiteY92" fmla="*/ 9156124 h 10754714"/>
                <a:gd name="connsiteX93" fmla="*/ 4880024 w 5428673"/>
                <a:gd name="connsiteY93" fmla="*/ 9009063 h 10754714"/>
                <a:gd name="connsiteX94" fmla="*/ 4920186 w 5428673"/>
                <a:gd name="connsiteY94" fmla="*/ 8881777 h 10754714"/>
                <a:gd name="connsiteX95" fmla="*/ 5016468 w 5428673"/>
                <a:gd name="connsiteY95" fmla="*/ 8803648 h 10754714"/>
                <a:gd name="connsiteX96" fmla="*/ 5169568 w 5428673"/>
                <a:gd name="connsiteY96" fmla="*/ 8944534 h 10754714"/>
                <a:gd name="connsiteX97" fmla="*/ 5176805 w 5428673"/>
                <a:gd name="connsiteY97" fmla="*/ 9142266 h 10754714"/>
                <a:gd name="connsiteX98" fmla="*/ 5096783 w 5428673"/>
                <a:gd name="connsiteY98" fmla="*/ 9309649 h 10754714"/>
                <a:gd name="connsiteX99" fmla="*/ 5008549 w 5428673"/>
                <a:gd name="connsiteY99" fmla="*/ 9458822 h 10754714"/>
                <a:gd name="connsiteX100" fmla="*/ 4936794 w 5428673"/>
                <a:gd name="connsiteY100" fmla="*/ 9577347 h 10754714"/>
                <a:gd name="connsiteX101" fmla="*/ 5051085 w 5428673"/>
                <a:gd name="connsiteY101" fmla="*/ 9586989 h 10754714"/>
                <a:gd name="connsiteX102" fmla="*/ 5146878 w 5428673"/>
                <a:gd name="connsiteY102" fmla="*/ 9510952 h 10754714"/>
                <a:gd name="connsiteX103" fmla="*/ 5274527 w 5428673"/>
                <a:gd name="connsiteY103" fmla="*/ 9384704 h 10754714"/>
                <a:gd name="connsiteX104" fmla="*/ 5407317 w 5428673"/>
                <a:gd name="connsiteY104" fmla="*/ 9172350 h 10754714"/>
                <a:gd name="connsiteX105" fmla="*/ 5427827 w 5428673"/>
                <a:gd name="connsiteY105" fmla="*/ 8971549 h 10754714"/>
                <a:gd name="connsiteX106" fmla="*/ 5401244 w 5428673"/>
                <a:gd name="connsiteY106" fmla="*/ 8787763 h 10754714"/>
                <a:gd name="connsiteX107" fmla="*/ 5271957 w 5428673"/>
                <a:gd name="connsiteY107" fmla="*/ 8405010 h 10754714"/>
                <a:gd name="connsiteX108" fmla="*/ 5168194 w 5428673"/>
                <a:gd name="connsiteY108" fmla="*/ 7442321 h 10754714"/>
                <a:gd name="connsiteX109" fmla="*/ 5152842 w 5428673"/>
                <a:gd name="connsiteY109" fmla="*/ 6839978 h 10754714"/>
                <a:gd name="connsiteX110" fmla="*/ 5080900 w 5428673"/>
                <a:gd name="connsiteY110" fmla="*/ 6291786 h 10754714"/>
                <a:gd name="connsiteX111" fmla="*/ 4957179 w 5428673"/>
                <a:gd name="connsiteY111" fmla="*/ 5707864 h 10754714"/>
                <a:gd name="connsiteX112" fmla="*/ 4916706 w 5428673"/>
                <a:gd name="connsiteY112" fmla="*/ 4447075 h 10754714"/>
                <a:gd name="connsiteX113" fmla="*/ 4934090 w 5428673"/>
                <a:gd name="connsiteY113" fmla="*/ 3700756 h 10754714"/>
                <a:gd name="connsiteX114" fmla="*/ 4696835 w 5428673"/>
                <a:gd name="connsiteY114" fmla="*/ 3250383 h 10754714"/>
                <a:gd name="connsiteX115" fmla="*/ 4447076 w 5428673"/>
                <a:gd name="connsiteY115" fmla="*/ 3044455 h 10754714"/>
                <a:gd name="connsiteX116" fmla="*/ 4126080 w 5428673"/>
                <a:gd name="connsiteY116" fmla="*/ 2912933 h 10754714"/>
                <a:gd name="connsiteX117" fmla="*/ 3850185 w 5428673"/>
                <a:gd name="connsiteY117" fmla="*/ 2746113 h 10754714"/>
                <a:gd name="connsiteX118" fmla="*/ 3472535 w 5428673"/>
                <a:gd name="connsiteY118" fmla="*/ 2528957 h 10754714"/>
                <a:gd name="connsiteX119" fmla="*/ 3380322 w 5428673"/>
                <a:gd name="connsiteY119" fmla="*/ 2231809 h 10754714"/>
                <a:gd name="connsiteX120" fmla="*/ 3388182 w 5428673"/>
                <a:gd name="connsiteY120" fmla="*/ 1958709 h 10754714"/>
                <a:gd name="connsiteX121" fmla="*/ 3535387 w 5428673"/>
                <a:gd name="connsiteY121" fmla="*/ 1962420 h 10754714"/>
                <a:gd name="connsiteX122" fmla="*/ 3756168 w 5428673"/>
                <a:gd name="connsiteY122" fmla="*/ 2007437 h 10754714"/>
                <a:gd name="connsiteX123" fmla="*/ 3828390 w 5428673"/>
                <a:gd name="connsiteY123" fmla="*/ 1815438 h 10754714"/>
                <a:gd name="connsiteX124" fmla="*/ 3880116 w 5428673"/>
                <a:gd name="connsiteY124" fmla="*/ 1750548 h 10754714"/>
                <a:gd name="connsiteX125" fmla="*/ 3933540 w 5428673"/>
                <a:gd name="connsiteY125" fmla="*/ 1690329 h 10754714"/>
                <a:gd name="connsiteX126" fmla="*/ 3886760 w 5428673"/>
                <a:gd name="connsiteY126" fmla="*/ 1631133 h 10754714"/>
                <a:gd name="connsiteX127" fmla="*/ 3813694 w 5428673"/>
                <a:gd name="connsiteY127" fmla="*/ 1619405 h 10754714"/>
                <a:gd name="connsiteX128" fmla="*/ 3925688 w 5428673"/>
                <a:gd name="connsiteY128" fmla="*/ 1610647 h 10754714"/>
                <a:gd name="connsiteX129" fmla="*/ 3966105 w 5428673"/>
                <a:gd name="connsiteY129" fmla="*/ 1565149 h 10754714"/>
                <a:gd name="connsiteX130" fmla="*/ 3951330 w 5428673"/>
                <a:gd name="connsiteY130" fmla="*/ 1494543 h 10754714"/>
                <a:gd name="connsiteX131" fmla="*/ 3947901 w 5428673"/>
                <a:gd name="connsiteY131" fmla="*/ 1378545 h 10754714"/>
                <a:gd name="connsiteX132" fmla="*/ 4050917 w 5428673"/>
                <a:gd name="connsiteY132" fmla="*/ 1363631 h 10754714"/>
                <a:gd name="connsiteX133" fmla="*/ 4123660 w 5428673"/>
                <a:gd name="connsiteY133" fmla="*/ 1325671 h 10754714"/>
                <a:gd name="connsiteX134" fmla="*/ 4159890 w 5428673"/>
                <a:gd name="connsiteY134" fmla="*/ 1250378 h 10754714"/>
                <a:gd name="connsiteX135" fmla="*/ 4089102 w 5428673"/>
                <a:gd name="connsiteY135" fmla="*/ 1169402 h 10754714"/>
                <a:gd name="connsiteX136" fmla="*/ 4019050 w 5428673"/>
                <a:gd name="connsiteY136" fmla="*/ 1072201 h 10754714"/>
                <a:gd name="connsiteX137" fmla="*/ 3945740 w 5428673"/>
                <a:gd name="connsiteY137" fmla="*/ 916919 h 10754714"/>
                <a:gd name="connsiteX138" fmla="*/ 3983448 w 5428673"/>
                <a:gd name="connsiteY138" fmla="*/ 753285 h 10754714"/>
                <a:gd name="connsiteX139" fmla="*/ 3987872 w 5428673"/>
                <a:gd name="connsiteY139" fmla="*/ 414462 h 10754714"/>
                <a:gd name="connsiteX140" fmla="*/ 3678236 w 5428673"/>
                <a:gd name="connsiteY140" fmla="*/ 125796 h 10754714"/>
                <a:gd name="connsiteX141" fmla="*/ 3178906 w 5428673"/>
                <a:gd name="connsiteY141" fmla="*/ 9659 h 10754714"/>
                <a:gd name="connsiteX142" fmla="*/ 2575608 w 5428673"/>
                <a:gd name="connsiteY142" fmla="*/ 37014 h 10754714"/>
                <a:gd name="connsiteX143" fmla="*/ 2224027 w 5428673"/>
                <a:gd name="connsiteY143" fmla="*/ 278126 h 10754714"/>
                <a:gd name="connsiteX144" fmla="*/ 2087013 w 5428673"/>
                <a:gd name="connsiteY144" fmla="*/ 602343 h 10754714"/>
                <a:gd name="connsiteX145" fmla="*/ 2076390 w 5428673"/>
                <a:gd name="connsiteY145" fmla="*/ 1121429 h 10754714"/>
                <a:gd name="connsiteX146" fmla="*/ 2300486 w 5428673"/>
                <a:gd name="connsiteY146" fmla="*/ 1530531 h 10754714"/>
                <a:gd name="connsiteX147" fmla="*/ 2508987 w 5428673"/>
                <a:gd name="connsiteY147" fmla="*/ 1763495 h 10754714"/>
                <a:gd name="connsiteX148" fmla="*/ 2530296 w 5428673"/>
                <a:gd name="connsiteY148" fmla="*/ 2078352 h 10754714"/>
                <a:gd name="connsiteX149" fmla="*/ 2452627 w 5428673"/>
                <a:gd name="connsiteY149" fmla="*/ 2423449 h 10754714"/>
                <a:gd name="connsiteX150" fmla="*/ 2009941 w 5428673"/>
                <a:gd name="connsiteY150" fmla="*/ 2723226 h 10754714"/>
                <a:gd name="connsiteX151" fmla="*/ 1587073 w 5428673"/>
                <a:gd name="connsiteY151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799673 w 5428673"/>
                <a:gd name="connsiteY28" fmla="*/ 9756234 h 10754714"/>
                <a:gd name="connsiteX29" fmla="*/ 870012 w 5428673"/>
                <a:gd name="connsiteY29" fmla="*/ 9562803 h 10754714"/>
                <a:gd name="connsiteX30" fmla="*/ 870012 w 5428673"/>
                <a:gd name="connsiteY30" fmla="*/ 9527634 h 10754714"/>
                <a:gd name="connsiteX31" fmla="*/ 975519 w 5428673"/>
                <a:gd name="connsiteY31" fmla="*/ 9685895 h 10754714"/>
                <a:gd name="connsiteX32" fmla="*/ 957935 w 5428673"/>
                <a:gd name="connsiteY32" fmla="*/ 9844157 h 10754714"/>
                <a:gd name="connsiteX33" fmla="*/ 940350 w 5428673"/>
                <a:gd name="connsiteY33" fmla="*/ 10002418 h 10754714"/>
                <a:gd name="connsiteX34" fmla="*/ 940350 w 5428673"/>
                <a:gd name="connsiteY34" fmla="*/ 10072757 h 10754714"/>
                <a:gd name="connsiteX35" fmla="*/ 1010689 w 5428673"/>
                <a:gd name="connsiteY35" fmla="*/ 10090341 h 10754714"/>
                <a:gd name="connsiteX36" fmla="*/ 1063442 w 5428673"/>
                <a:gd name="connsiteY36" fmla="*/ 9844157 h 10754714"/>
                <a:gd name="connsiteX37" fmla="*/ 1063442 w 5428673"/>
                <a:gd name="connsiteY37" fmla="*/ 9580388 h 10754714"/>
                <a:gd name="connsiteX38" fmla="*/ 1010689 w 5428673"/>
                <a:gd name="connsiteY38" fmla="*/ 9228695 h 10754714"/>
                <a:gd name="connsiteX39" fmla="*/ 975519 w 5428673"/>
                <a:gd name="connsiteY39" fmla="*/ 9000095 h 10754714"/>
                <a:gd name="connsiteX40" fmla="*/ 1010689 w 5428673"/>
                <a:gd name="connsiteY40" fmla="*/ 8490141 h 10754714"/>
                <a:gd name="connsiteX41" fmla="*/ 950398 w 5428673"/>
                <a:gd name="connsiteY41" fmla="*/ 8128400 h 10754714"/>
                <a:gd name="connsiteX42" fmla="*/ 1422138 w 5428673"/>
                <a:gd name="connsiteY42" fmla="*/ 6406581 h 10754714"/>
                <a:gd name="connsiteX43" fmla="*/ 1515161 w 5428673"/>
                <a:gd name="connsiteY43" fmla="*/ 5523365 h 10754714"/>
                <a:gd name="connsiteX44" fmla="*/ 1541754 w 5428673"/>
                <a:gd name="connsiteY44" fmla="*/ 5025719 h 10754714"/>
                <a:gd name="connsiteX45" fmla="*/ 1577871 w 5428673"/>
                <a:gd name="connsiteY45" fmla="*/ 5097781 h 10754714"/>
                <a:gd name="connsiteX46" fmla="*/ 1655179 w 5428673"/>
                <a:gd name="connsiteY46" fmla="*/ 5550695 h 10754714"/>
                <a:gd name="connsiteX47" fmla="*/ 1772992 w 5428673"/>
                <a:gd name="connsiteY47" fmla="*/ 6216246 h 10754714"/>
                <a:gd name="connsiteX48" fmla="*/ 1640842 w 5428673"/>
                <a:gd name="connsiteY48" fmla="*/ 6648629 h 10754714"/>
                <a:gd name="connsiteX49" fmla="*/ 1270271 w 5428673"/>
                <a:gd name="connsiteY49" fmla="*/ 7682873 h 10754714"/>
                <a:gd name="connsiteX50" fmla="*/ 1146062 w 5428673"/>
                <a:gd name="connsiteY50" fmla="*/ 8704786 h 10754714"/>
                <a:gd name="connsiteX51" fmla="*/ 1309627 w 5428673"/>
                <a:gd name="connsiteY51" fmla="*/ 9773818 h 10754714"/>
                <a:gd name="connsiteX52" fmla="*/ 1467889 w 5428673"/>
                <a:gd name="connsiteY52" fmla="*/ 10512372 h 10754714"/>
                <a:gd name="connsiteX53" fmla="*/ 1538227 w 5428673"/>
                <a:gd name="connsiteY53" fmla="*/ 10723388 h 10754714"/>
                <a:gd name="connsiteX54" fmla="*/ 1626150 w 5428673"/>
                <a:gd name="connsiteY54" fmla="*/ 10723388 h 10754714"/>
                <a:gd name="connsiteX55" fmla="*/ 2396454 w 5428673"/>
                <a:gd name="connsiteY55" fmla="*/ 10748788 h 10754714"/>
                <a:gd name="connsiteX56" fmla="*/ 2786735 w 5428673"/>
                <a:gd name="connsiteY56" fmla="*/ 10731203 h 10754714"/>
                <a:gd name="connsiteX57" fmla="*/ 2804319 w 5428673"/>
                <a:gd name="connsiteY57" fmla="*/ 9914495 h 10754714"/>
                <a:gd name="connsiteX58" fmla="*/ 2786735 w 5428673"/>
                <a:gd name="connsiteY58" fmla="*/ 9351788 h 10754714"/>
                <a:gd name="connsiteX59" fmla="*/ 2757916 w 5428673"/>
                <a:gd name="connsiteY59" fmla="*/ 8936107 h 10754714"/>
                <a:gd name="connsiteX60" fmla="*/ 2927412 w 5428673"/>
                <a:gd name="connsiteY60" fmla="*/ 8947341 h 10754714"/>
                <a:gd name="connsiteX61" fmla="*/ 2997750 w 5428673"/>
                <a:gd name="connsiteY61" fmla="*/ 8964926 h 10754714"/>
                <a:gd name="connsiteX62" fmla="*/ 2980166 w 5428673"/>
                <a:gd name="connsiteY62" fmla="*/ 9175941 h 10754714"/>
                <a:gd name="connsiteX63" fmla="*/ 2944996 w 5428673"/>
                <a:gd name="connsiteY63" fmla="*/ 9685895 h 10754714"/>
                <a:gd name="connsiteX64" fmla="*/ 2962581 w 5428673"/>
                <a:gd name="connsiteY64" fmla="*/ 10740972 h 10754714"/>
                <a:gd name="connsiteX65" fmla="*/ 3205346 w 5428673"/>
                <a:gd name="connsiteY65" fmla="*/ 10742438 h 10754714"/>
                <a:gd name="connsiteX66" fmla="*/ 3947319 w 5428673"/>
                <a:gd name="connsiteY66" fmla="*/ 10740972 h 10754714"/>
                <a:gd name="connsiteX67" fmla="*/ 4268239 w 5428673"/>
                <a:gd name="connsiteY67" fmla="*/ 10724853 h 10754714"/>
                <a:gd name="connsiteX68" fmla="*/ 4311223 w 5428673"/>
                <a:gd name="connsiteY68" fmla="*/ 10651095 h 10754714"/>
                <a:gd name="connsiteX69" fmla="*/ 4362512 w 5428673"/>
                <a:gd name="connsiteY69" fmla="*/ 10276934 h 10754714"/>
                <a:gd name="connsiteX70" fmla="*/ 4565712 w 5428673"/>
                <a:gd name="connsiteY70" fmla="*/ 9082645 h 10754714"/>
                <a:gd name="connsiteX71" fmla="*/ 4617767 w 5428673"/>
                <a:gd name="connsiteY71" fmla="*/ 8647566 h 10754714"/>
                <a:gd name="connsiteX72" fmla="*/ 4609242 w 5428673"/>
                <a:gd name="connsiteY72" fmla="*/ 7988815 h 10754714"/>
                <a:gd name="connsiteX73" fmla="*/ 4496096 w 5428673"/>
                <a:gd name="connsiteY73" fmla="*/ 7278630 h 10754714"/>
                <a:gd name="connsiteX74" fmla="*/ 4200203 w 5428673"/>
                <a:gd name="connsiteY74" fmla="*/ 6620032 h 10754714"/>
                <a:gd name="connsiteX75" fmla="*/ 4024053 w 5428673"/>
                <a:gd name="connsiteY75" fmla="*/ 6197379 h 10754714"/>
                <a:gd name="connsiteX76" fmla="*/ 4070412 w 5428673"/>
                <a:gd name="connsiteY76" fmla="*/ 5799695 h 10754714"/>
                <a:gd name="connsiteX77" fmla="*/ 4140750 w 5428673"/>
                <a:gd name="connsiteY77" fmla="*/ 5307326 h 10754714"/>
                <a:gd name="connsiteX78" fmla="*/ 4158335 w 5428673"/>
                <a:gd name="connsiteY78" fmla="*/ 5025972 h 10754714"/>
                <a:gd name="connsiteX79" fmla="*/ 4182060 w 5428673"/>
                <a:gd name="connsiteY79" fmla="*/ 5274111 h 10754714"/>
                <a:gd name="connsiteX80" fmla="*/ 4214508 w 5428673"/>
                <a:gd name="connsiteY80" fmla="*/ 5969680 h 10754714"/>
                <a:gd name="connsiteX81" fmla="*/ 4227208 w 5428673"/>
                <a:gd name="connsiteY81" fmla="*/ 6297438 h 10754714"/>
                <a:gd name="connsiteX82" fmla="*/ 4369350 w 5428673"/>
                <a:gd name="connsiteY82" fmla="*/ 6889941 h 10754714"/>
                <a:gd name="connsiteX83" fmla="*/ 4527612 w 5428673"/>
                <a:gd name="connsiteY83" fmla="*/ 7452649 h 10754714"/>
                <a:gd name="connsiteX84" fmla="*/ 4865347 w 5428673"/>
                <a:gd name="connsiteY84" fmla="*/ 8224698 h 10754714"/>
                <a:gd name="connsiteX85" fmla="*/ 4785691 w 5428673"/>
                <a:gd name="connsiteY85" fmla="*/ 8527032 h 10754714"/>
                <a:gd name="connsiteX86" fmla="*/ 4717933 w 5428673"/>
                <a:gd name="connsiteY86" fmla="*/ 8711945 h 10754714"/>
                <a:gd name="connsiteX87" fmla="*/ 4710432 w 5428673"/>
                <a:gd name="connsiteY87" fmla="*/ 8835424 h 10754714"/>
                <a:gd name="connsiteX88" fmla="*/ 4733465 w 5428673"/>
                <a:gd name="connsiteY88" fmla="*/ 8999839 h 10754714"/>
                <a:gd name="connsiteX89" fmla="*/ 4723386 w 5428673"/>
                <a:gd name="connsiteY89" fmla="*/ 9161008 h 10754714"/>
                <a:gd name="connsiteX90" fmla="*/ 4707906 w 5428673"/>
                <a:gd name="connsiteY90" fmla="*/ 9258595 h 10754714"/>
                <a:gd name="connsiteX91" fmla="*/ 4762806 w 5428673"/>
                <a:gd name="connsiteY91" fmla="*/ 9296877 h 10754714"/>
                <a:gd name="connsiteX92" fmla="*/ 4818711 w 5428673"/>
                <a:gd name="connsiteY92" fmla="*/ 9254814 h 10754714"/>
                <a:gd name="connsiteX93" fmla="*/ 4869487 w 5428673"/>
                <a:gd name="connsiteY93" fmla="*/ 9156124 h 10754714"/>
                <a:gd name="connsiteX94" fmla="*/ 4880024 w 5428673"/>
                <a:gd name="connsiteY94" fmla="*/ 9009063 h 10754714"/>
                <a:gd name="connsiteX95" fmla="*/ 4920186 w 5428673"/>
                <a:gd name="connsiteY95" fmla="*/ 8881777 h 10754714"/>
                <a:gd name="connsiteX96" fmla="*/ 5016468 w 5428673"/>
                <a:gd name="connsiteY96" fmla="*/ 8803648 h 10754714"/>
                <a:gd name="connsiteX97" fmla="*/ 5169568 w 5428673"/>
                <a:gd name="connsiteY97" fmla="*/ 8944534 h 10754714"/>
                <a:gd name="connsiteX98" fmla="*/ 5176805 w 5428673"/>
                <a:gd name="connsiteY98" fmla="*/ 9142266 h 10754714"/>
                <a:gd name="connsiteX99" fmla="*/ 5096783 w 5428673"/>
                <a:gd name="connsiteY99" fmla="*/ 9309649 h 10754714"/>
                <a:gd name="connsiteX100" fmla="*/ 5008549 w 5428673"/>
                <a:gd name="connsiteY100" fmla="*/ 9458822 h 10754714"/>
                <a:gd name="connsiteX101" fmla="*/ 4936794 w 5428673"/>
                <a:gd name="connsiteY101" fmla="*/ 9577347 h 10754714"/>
                <a:gd name="connsiteX102" fmla="*/ 5051085 w 5428673"/>
                <a:gd name="connsiteY102" fmla="*/ 9586989 h 10754714"/>
                <a:gd name="connsiteX103" fmla="*/ 5146878 w 5428673"/>
                <a:gd name="connsiteY103" fmla="*/ 9510952 h 10754714"/>
                <a:gd name="connsiteX104" fmla="*/ 5274527 w 5428673"/>
                <a:gd name="connsiteY104" fmla="*/ 9384704 h 10754714"/>
                <a:gd name="connsiteX105" fmla="*/ 5407317 w 5428673"/>
                <a:gd name="connsiteY105" fmla="*/ 9172350 h 10754714"/>
                <a:gd name="connsiteX106" fmla="*/ 5427827 w 5428673"/>
                <a:gd name="connsiteY106" fmla="*/ 8971549 h 10754714"/>
                <a:gd name="connsiteX107" fmla="*/ 5401244 w 5428673"/>
                <a:gd name="connsiteY107" fmla="*/ 8787763 h 10754714"/>
                <a:gd name="connsiteX108" fmla="*/ 5271957 w 5428673"/>
                <a:gd name="connsiteY108" fmla="*/ 8405010 h 10754714"/>
                <a:gd name="connsiteX109" fmla="*/ 5168194 w 5428673"/>
                <a:gd name="connsiteY109" fmla="*/ 7442321 h 10754714"/>
                <a:gd name="connsiteX110" fmla="*/ 5152842 w 5428673"/>
                <a:gd name="connsiteY110" fmla="*/ 6839978 h 10754714"/>
                <a:gd name="connsiteX111" fmla="*/ 5080900 w 5428673"/>
                <a:gd name="connsiteY111" fmla="*/ 6291786 h 10754714"/>
                <a:gd name="connsiteX112" fmla="*/ 4957179 w 5428673"/>
                <a:gd name="connsiteY112" fmla="*/ 5707864 h 10754714"/>
                <a:gd name="connsiteX113" fmla="*/ 4916706 w 5428673"/>
                <a:gd name="connsiteY113" fmla="*/ 4447075 h 10754714"/>
                <a:gd name="connsiteX114" fmla="*/ 4934090 w 5428673"/>
                <a:gd name="connsiteY114" fmla="*/ 3700756 h 10754714"/>
                <a:gd name="connsiteX115" fmla="*/ 4696835 w 5428673"/>
                <a:gd name="connsiteY115" fmla="*/ 3250383 h 10754714"/>
                <a:gd name="connsiteX116" fmla="*/ 4447076 w 5428673"/>
                <a:gd name="connsiteY116" fmla="*/ 3044455 h 10754714"/>
                <a:gd name="connsiteX117" fmla="*/ 4126080 w 5428673"/>
                <a:gd name="connsiteY117" fmla="*/ 2912933 h 10754714"/>
                <a:gd name="connsiteX118" fmla="*/ 3850185 w 5428673"/>
                <a:gd name="connsiteY118" fmla="*/ 2746113 h 10754714"/>
                <a:gd name="connsiteX119" fmla="*/ 3472535 w 5428673"/>
                <a:gd name="connsiteY119" fmla="*/ 2528957 h 10754714"/>
                <a:gd name="connsiteX120" fmla="*/ 3380322 w 5428673"/>
                <a:gd name="connsiteY120" fmla="*/ 2231809 h 10754714"/>
                <a:gd name="connsiteX121" fmla="*/ 3388182 w 5428673"/>
                <a:gd name="connsiteY121" fmla="*/ 1958709 h 10754714"/>
                <a:gd name="connsiteX122" fmla="*/ 3535387 w 5428673"/>
                <a:gd name="connsiteY122" fmla="*/ 1962420 h 10754714"/>
                <a:gd name="connsiteX123" fmla="*/ 3756168 w 5428673"/>
                <a:gd name="connsiteY123" fmla="*/ 2007437 h 10754714"/>
                <a:gd name="connsiteX124" fmla="*/ 3828390 w 5428673"/>
                <a:gd name="connsiteY124" fmla="*/ 1815438 h 10754714"/>
                <a:gd name="connsiteX125" fmla="*/ 3880116 w 5428673"/>
                <a:gd name="connsiteY125" fmla="*/ 1750548 h 10754714"/>
                <a:gd name="connsiteX126" fmla="*/ 3933540 w 5428673"/>
                <a:gd name="connsiteY126" fmla="*/ 1690329 h 10754714"/>
                <a:gd name="connsiteX127" fmla="*/ 3886760 w 5428673"/>
                <a:gd name="connsiteY127" fmla="*/ 1631133 h 10754714"/>
                <a:gd name="connsiteX128" fmla="*/ 3813694 w 5428673"/>
                <a:gd name="connsiteY128" fmla="*/ 1619405 h 10754714"/>
                <a:gd name="connsiteX129" fmla="*/ 3925688 w 5428673"/>
                <a:gd name="connsiteY129" fmla="*/ 1610647 h 10754714"/>
                <a:gd name="connsiteX130" fmla="*/ 3966105 w 5428673"/>
                <a:gd name="connsiteY130" fmla="*/ 1565149 h 10754714"/>
                <a:gd name="connsiteX131" fmla="*/ 3951330 w 5428673"/>
                <a:gd name="connsiteY131" fmla="*/ 1494543 h 10754714"/>
                <a:gd name="connsiteX132" fmla="*/ 3947901 w 5428673"/>
                <a:gd name="connsiteY132" fmla="*/ 1378545 h 10754714"/>
                <a:gd name="connsiteX133" fmla="*/ 4050917 w 5428673"/>
                <a:gd name="connsiteY133" fmla="*/ 1363631 h 10754714"/>
                <a:gd name="connsiteX134" fmla="*/ 4123660 w 5428673"/>
                <a:gd name="connsiteY134" fmla="*/ 1325671 h 10754714"/>
                <a:gd name="connsiteX135" fmla="*/ 4159890 w 5428673"/>
                <a:gd name="connsiteY135" fmla="*/ 1250378 h 10754714"/>
                <a:gd name="connsiteX136" fmla="*/ 4089102 w 5428673"/>
                <a:gd name="connsiteY136" fmla="*/ 1169402 h 10754714"/>
                <a:gd name="connsiteX137" fmla="*/ 4019050 w 5428673"/>
                <a:gd name="connsiteY137" fmla="*/ 1072201 h 10754714"/>
                <a:gd name="connsiteX138" fmla="*/ 3945740 w 5428673"/>
                <a:gd name="connsiteY138" fmla="*/ 916919 h 10754714"/>
                <a:gd name="connsiteX139" fmla="*/ 3983448 w 5428673"/>
                <a:gd name="connsiteY139" fmla="*/ 753285 h 10754714"/>
                <a:gd name="connsiteX140" fmla="*/ 3987872 w 5428673"/>
                <a:gd name="connsiteY140" fmla="*/ 414462 h 10754714"/>
                <a:gd name="connsiteX141" fmla="*/ 3678236 w 5428673"/>
                <a:gd name="connsiteY141" fmla="*/ 125796 h 10754714"/>
                <a:gd name="connsiteX142" fmla="*/ 3178906 w 5428673"/>
                <a:gd name="connsiteY142" fmla="*/ 9659 h 10754714"/>
                <a:gd name="connsiteX143" fmla="*/ 2575608 w 5428673"/>
                <a:gd name="connsiteY143" fmla="*/ 37014 h 10754714"/>
                <a:gd name="connsiteX144" fmla="*/ 2224027 w 5428673"/>
                <a:gd name="connsiteY144" fmla="*/ 278126 h 10754714"/>
                <a:gd name="connsiteX145" fmla="*/ 2087013 w 5428673"/>
                <a:gd name="connsiteY145" fmla="*/ 602343 h 10754714"/>
                <a:gd name="connsiteX146" fmla="*/ 2076390 w 5428673"/>
                <a:gd name="connsiteY146" fmla="*/ 1121429 h 10754714"/>
                <a:gd name="connsiteX147" fmla="*/ 2300486 w 5428673"/>
                <a:gd name="connsiteY147" fmla="*/ 1530531 h 10754714"/>
                <a:gd name="connsiteX148" fmla="*/ 2508987 w 5428673"/>
                <a:gd name="connsiteY148" fmla="*/ 1763495 h 10754714"/>
                <a:gd name="connsiteX149" fmla="*/ 2530296 w 5428673"/>
                <a:gd name="connsiteY149" fmla="*/ 2078352 h 10754714"/>
                <a:gd name="connsiteX150" fmla="*/ 2452627 w 5428673"/>
                <a:gd name="connsiteY150" fmla="*/ 2423449 h 10754714"/>
                <a:gd name="connsiteX151" fmla="*/ 2009941 w 5428673"/>
                <a:gd name="connsiteY151" fmla="*/ 2723226 h 10754714"/>
                <a:gd name="connsiteX152" fmla="*/ 1587073 w 5428673"/>
                <a:gd name="connsiteY152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870012 w 5428673"/>
                <a:gd name="connsiteY29" fmla="*/ 9562803 h 10754714"/>
                <a:gd name="connsiteX30" fmla="*/ 870012 w 5428673"/>
                <a:gd name="connsiteY30" fmla="*/ 9527634 h 10754714"/>
                <a:gd name="connsiteX31" fmla="*/ 975519 w 5428673"/>
                <a:gd name="connsiteY31" fmla="*/ 9685895 h 10754714"/>
                <a:gd name="connsiteX32" fmla="*/ 957935 w 5428673"/>
                <a:gd name="connsiteY32" fmla="*/ 9844157 h 10754714"/>
                <a:gd name="connsiteX33" fmla="*/ 940350 w 5428673"/>
                <a:gd name="connsiteY33" fmla="*/ 10002418 h 10754714"/>
                <a:gd name="connsiteX34" fmla="*/ 940350 w 5428673"/>
                <a:gd name="connsiteY34" fmla="*/ 10072757 h 10754714"/>
                <a:gd name="connsiteX35" fmla="*/ 1010689 w 5428673"/>
                <a:gd name="connsiteY35" fmla="*/ 10090341 h 10754714"/>
                <a:gd name="connsiteX36" fmla="*/ 1063442 w 5428673"/>
                <a:gd name="connsiteY36" fmla="*/ 9844157 h 10754714"/>
                <a:gd name="connsiteX37" fmla="*/ 1063442 w 5428673"/>
                <a:gd name="connsiteY37" fmla="*/ 9580388 h 10754714"/>
                <a:gd name="connsiteX38" fmla="*/ 1010689 w 5428673"/>
                <a:gd name="connsiteY38" fmla="*/ 9228695 h 10754714"/>
                <a:gd name="connsiteX39" fmla="*/ 975519 w 5428673"/>
                <a:gd name="connsiteY39" fmla="*/ 9000095 h 10754714"/>
                <a:gd name="connsiteX40" fmla="*/ 1010689 w 5428673"/>
                <a:gd name="connsiteY40" fmla="*/ 8490141 h 10754714"/>
                <a:gd name="connsiteX41" fmla="*/ 950398 w 5428673"/>
                <a:gd name="connsiteY41" fmla="*/ 8128400 h 10754714"/>
                <a:gd name="connsiteX42" fmla="*/ 1422138 w 5428673"/>
                <a:gd name="connsiteY42" fmla="*/ 6406581 h 10754714"/>
                <a:gd name="connsiteX43" fmla="*/ 1515161 w 5428673"/>
                <a:gd name="connsiteY43" fmla="*/ 5523365 h 10754714"/>
                <a:gd name="connsiteX44" fmla="*/ 1541754 w 5428673"/>
                <a:gd name="connsiteY44" fmla="*/ 5025719 h 10754714"/>
                <a:gd name="connsiteX45" fmla="*/ 1577871 w 5428673"/>
                <a:gd name="connsiteY45" fmla="*/ 5097781 h 10754714"/>
                <a:gd name="connsiteX46" fmla="*/ 1655179 w 5428673"/>
                <a:gd name="connsiteY46" fmla="*/ 5550695 h 10754714"/>
                <a:gd name="connsiteX47" fmla="*/ 1772992 w 5428673"/>
                <a:gd name="connsiteY47" fmla="*/ 6216246 h 10754714"/>
                <a:gd name="connsiteX48" fmla="*/ 1640842 w 5428673"/>
                <a:gd name="connsiteY48" fmla="*/ 6648629 h 10754714"/>
                <a:gd name="connsiteX49" fmla="*/ 1270271 w 5428673"/>
                <a:gd name="connsiteY49" fmla="*/ 7682873 h 10754714"/>
                <a:gd name="connsiteX50" fmla="*/ 1146062 w 5428673"/>
                <a:gd name="connsiteY50" fmla="*/ 8704786 h 10754714"/>
                <a:gd name="connsiteX51" fmla="*/ 1309627 w 5428673"/>
                <a:gd name="connsiteY51" fmla="*/ 9773818 h 10754714"/>
                <a:gd name="connsiteX52" fmla="*/ 1467889 w 5428673"/>
                <a:gd name="connsiteY52" fmla="*/ 10512372 h 10754714"/>
                <a:gd name="connsiteX53" fmla="*/ 1538227 w 5428673"/>
                <a:gd name="connsiteY53" fmla="*/ 10723388 h 10754714"/>
                <a:gd name="connsiteX54" fmla="*/ 1626150 w 5428673"/>
                <a:gd name="connsiteY54" fmla="*/ 10723388 h 10754714"/>
                <a:gd name="connsiteX55" fmla="*/ 2396454 w 5428673"/>
                <a:gd name="connsiteY55" fmla="*/ 10748788 h 10754714"/>
                <a:gd name="connsiteX56" fmla="*/ 2786735 w 5428673"/>
                <a:gd name="connsiteY56" fmla="*/ 10731203 h 10754714"/>
                <a:gd name="connsiteX57" fmla="*/ 2804319 w 5428673"/>
                <a:gd name="connsiteY57" fmla="*/ 9914495 h 10754714"/>
                <a:gd name="connsiteX58" fmla="*/ 2786735 w 5428673"/>
                <a:gd name="connsiteY58" fmla="*/ 9351788 h 10754714"/>
                <a:gd name="connsiteX59" fmla="*/ 2757916 w 5428673"/>
                <a:gd name="connsiteY59" fmla="*/ 8936107 h 10754714"/>
                <a:gd name="connsiteX60" fmla="*/ 2927412 w 5428673"/>
                <a:gd name="connsiteY60" fmla="*/ 8947341 h 10754714"/>
                <a:gd name="connsiteX61" fmla="*/ 2997750 w 5428673"/>
                <a:gd name="connsiteY61" fmla="*/ 8964926 h 10754714"/>
                <a:gd name="connsiteX62" fmla="*/ 2980166 w 5428673"/>
                <a:gd name="connsiteY62" fmla="*/ 9175941 h 10754714"/>
                <a:gd name="connsiteX63" fmla="*/ 2944996 w 5428673"/>
                <a:gd name="connsiteY63" fmla="*/ 9685895 h 10754714"/>
                <a:gd name="connsiteX64" fmla="*/ 2962581 w 5428673"/>
                <a:gd name="connsiteY64" fmla="*/ 10740972 h 10754714"/>
                <a:gd name="connsiteX65" fmla="*/ 3205346 w 5428673"/>
                <a:gd name="connsiteY65" fmla="*/ 10742438 h 10754714"/>
                <a:gd name="connsiteX66" fmla="*/ 3947319 w 5428673"/>
                <a:gd name="connsiteY66" fmla="*/ 10740972 h 10754714"/>
                <a:gd name="connsiteX67" fmla="*/ 4268239 w 5428673"/>
                <a:gd name="connsiteY67" fmla="*/ 10724853 h 10754714"/>
                <a:gd name="connsiteX68" fmla="*/ 4311223 w 5428673"/>
                <a:gd name="connsiteY68" fmla="*/ 10651095 h 10754714"/>
                <a:gd name="connsiteX69" fmla="*/ 4362512 w 5428673"/>
                <a:gd name="connsiteY69" fmla="*/ 10276934 h 10754714"/>
                <a:gd name="connsiteX70" fmla="*/ 4565712 w 5428673"/>
                <a:gd name="connsiteY70" fmla="*/ 9082645 h 10754714"/>
                <a:gd name="connsiteX71" fmla="*/ 4617767 w 5428673"/>
                <a:gd name="connsiteY71" fmla="*/ 8647566 h 10754714"/>
                <a:gd name="connsiteX72" fmla="*/ 4609242 w 5428673"/>
                <a:gd name="connsiteY72" fmla="*/ 7988815 h 10754714"/>
                <a:gd name="connsiteX73" fmla="*/ 4496096 w 5428673"/>
                <a:gd name="connsiteY73" fmla="*/ 7278630 h 10754714"/>
                <a:gd name="connsiteX74" fmla="*/ 4200203 w 5428673"/>
                <a:gd name="connsiteY74" fmla="*/ 6620032 h 10754714"/>
                <a:gd name="connsiteX75" fmla="*/ 4024053 w 5428673"/>
                <a:gd name="connsiteY75" fmla="*/ 6197379 h 10754714"/>
                <a:gd name="connsiteX76" fmla="*/ 4070412 w 5428673"/>
                <a:gd name="connsiteY76" fmla="*/ 5799695 h 10754714"/>
                <a:gd name="connsiteX77" fmla="*/ 4140750 w 5428673"/>
                <a:gd name="connsiteY77" fmla="*/ 5307326 h 10754714"/>
                <a:gd name="connsiteX78" fmla="*/ 4158335 w 5428673"/>
                <a:gd name="connsiteY78" fmla="*/ 5025972 h 10754714"/>
                <a:gd name="connsiteX79" fmla="*/ 4182060 w 5428673"/>
                <a:gd name="connsiteY79" fmla="*/ 5274111 h 10754714"/>
                <a:gd name="connsiteX80" fmla="*/ 4214508 w 5428673"/>
                <a:gd name="connsiteY80" fmla="*/ 5969680 h 10754714"/>
                <a:gd name="connsiteX81" fmla="*/ 4227208 w 5428673"/>
                <a:gd name="connsiteY81" fmla="*/ 6297438 h 10754714"/>
                <a:gd name="connsiteX82" fmla="*/ 4369350 w 5428673"/>
                <a:gd name="connsiteY82" fmla="*/ 6889941 h 10754714"/>
                <a:gd name="connsiteX83" fmla="*/ 4527612 w 5428673"/>
                <a:gd name="connsiteY83" fmla="*/ 7452649 h 10754714"/>
                <a:gd name="connsiteX84" fmla="*/ 4865347 w 5428673"/>
                <a:gd name="connsiteY84" fmla="*/ 8224698 h 10754714"/>
                <a:gd name="connsiteX85" fmla="*/ 4785691 w 5428673"/>
                <a:gd name="connsiteY85" fmla="*/ 8527032 h 10754714"/>
                <a:gd name="connsiteX86" fmla="*/ 4717933 w 5428673"/>
                <a:gd name="connsiteY86" fmla="*/ 8711945 h 10754714"/>
                <a:gd name="connsiteX87" fmla="*/ 4710432 w 5428673"/>
                <a:gd name="connsiteY87" fmla="*/ 8835424 h 10754714"/>
                <a:gd name="connsiteX88" fmla="*/ 4733465 w 5428673"/>
                <a:gd name="connsiteY88" fmla="*/ 8999839 h 10754714"/>
                <a:gd name="connsiteX89" fmla="*/ 4723386 w 5428673"/>
                <a:gd name="connsiteY89" fmla="*/ 9161008 h 10754714"/>
                <a:gd name="connsiteX90" fmla="*/ 4707906 w 5428673"/>
                <a:gd name="connsiteY90" fmla="*/ 9258595 h 10754714"/>
                <a:gd name="connsiteX91" fmla="*/ 4762806 w 5428673"/>
                <a:gd name="connsiteY91" fmla="*/ 9296877 h 10754714"/>
                <a:gd name="connsiteX92" fmla="*/ 4818711 w 5428673"/>
                <a:gd name="connsiteY92" fmla="*/ 9254814 h 10754714"/>
                <a:gd name="connsiteX93" fmla="*/ 4869487 w 5428673"/>
                <a:gd name="connsiteY93" fmla="*/ 9156124 h 10754714"/>
                <a:gd name="connsiteX94" fmla="*/ 4880024 w 5428673"/>
                <a:gd name="connsiteY94" fmla="*/ 9009063 h 10754714"/>
                <a:gd name="connsiteX95" fmla="*/ 4920186 w 5428673"/>
                <a:gd name="connsiteY95" fmla="*/ 8881777 h 10754714"/>
                <a:gd name="connsiteX96" fmla="*/ 5016468 w 5428673"/>
                <a:gd name="connsiteY96" fmla="*/ 8803648 h 10754714"/>
                <a:gd name="connsiteX97" fmla="*/ 5169568 w 5428673"/>
                <a:gd name="connsiteY97" fmla="*/ 8944534 h 10754714"/>
                <a:gd name="connsiteX98" fmla="*/ 5176805 w 5428673"/>
                <a:gd name="connsiteY98" fmla="*/ 9142266 h 10754714"/>
                <a:gd name="connsiteX99" fmla="*/ 5096783 w 5428673"/>
                <a:gd name="connsiteY99" fmla="*/ 9309649 h 10754714"/>
                <a:gd name="connsiteX100" fmla="*/ 5008549 w 5428673"/>
                <a:gd name="connsiteY100" fmla="*/ 9458822 h 10754714"/>
                <a:gd name="connsiteX101" fmla="*/ 4936794 w 5428673"/>
                <a:gd name="connsiteY101" fmla="*/ 9577347 h 10754714"/>
                <a:gd name="connsiteX102" fmla="*/ 5051085 w 5428673"/>
                <a:gd name="connsiteY102" fmla="*/ 9586989 h 10754714"/>
                <a:gd name="connsiteX103" fmla="*/ 5146878 w 5428673"/>
                <a:gd name="connsiteY103" fmla="*/ 9510952 h 10754714"/>
                <a:gd name="connsiteX104" fmla="*/ 5274527 w 5428673"/>
                <a:gd name="connsiteY104" fmla="*/ 9384704 h 10754714"/>
                <a:gd name="connsiteX105" fmla="*/ 5407317 w 5428673"/>
                <a:gd name="connsiteY105" fmla="*/ 9172350 h 10754714"/>
                <a:gd name="connsiteX106" fmla="*/ 5427827 w 5428673"/>
                <a:gd name="connsiteY106" fmla="*/ 8971549 h 10754714"/>
                <a:gd name="connsiteX107" fmla="*/ 5401244 w 5428673"/>
                <a:gd name="connsiteY107" fmla="*/ 8787763 h 10754714"/>
                <a:gd name="connsiteX108" fmla="*/ 5271957 w 5428673"/>
                <a:gd name="connsiteY108" fmla="*/ 8405010 h 10754714"/>
                <a:gd name="connsiteX109" fmla="*/ 5168194 w 5428673"/>
                <a:gd name="connsiteY109" fmla="*/ 7442321 h 10754714"/>
                <a:gd name="connsiteX110" fmla="*/ 5152842 w 5428673"/>
                <a:gd name="connsiteY110" fmla="*/ 6839978 h 10754714"/>
                <a:gd name="connsiteX111" fmla="*/ 5080900 w 5428673"/>
                <a:gd name="connsiteY111" fmla="*/ 6291786 h 10754714"/>
                <a:gd name="connsiteX112" fmla="*/ 4957179 w 5428673"/>
                <a:gd name="connsiteY112" fmla="*/ 5707864 h 10754714"/>
                <a:gd name="connsiteX113" fmla="*/ 4916706 w 5428673"/>
                <a:gd name="connsiteY113" fmla="*/ 4447075 h 10754714"/>
                <a:gd name="connsiteX114" fmla="*/ 4934090 w 5428673"/>
                <a:gd name="connsiteY114" fmla="*/ 3700756 h 10754714"/>
                <a:gd name="connsiteX115" fmla="*/ 4696835 w 5428673"/>
                <a:gd name="connsiteY115" fmla="*/ 3250383 h 10754714"/>
                <a:gd name="connsiteX116" fmla="*/ 4447076 w 5428673"/>
                <a:gd name="connsiteY116" fmla="*/ 3044455 h 10754714"/>
                <a:gd name="connsiteX117" fmla="*/ 4126080 w 5428673"/>
                <a:gd name="connsiteY117" fmla="*/ 2912933 h 10754714"/>
                <a:gd name="connsiteX118" fmla="*/ 3850185 w 5428673"/>
                <a:gd name="connsiteY118" fmla="*/ 2746113 h 10754714"/>
                <a:gd name="connsiteX119" fmla="*/ 3472535 w 5428673"/>
                <a:gd name="connsiteY119" fmla="*/ 2528957 h 10754714"/>
                <a:gd name="connsiteX120" fmla="*/ 3380322 w 5428673"/>
                <a:gd name="connsiteY120" fmla="*/ 2231809 h 10754714"/>
                <a:gd name="connsiteX121" fmla="*/ 3388182 w 5428673"/>
                <a:gd name="connsiteY121" fmla="*/ 1958709 h 10754714"/>
                <a:gd name="connsiteX122" fmla="*/ 3535387 w 5428673"/>
                <a:gd name="connsiteY122" fmla="*/ 1962420 h 10754714"/>
                <a:gd name="connsiteX123" fmla="*/ 3756168 w 5428673"/>
                <a:gd name="connsiteY123" fmla="*/ 2007437 h 10754714"/>
                <a:gd name="connsiteX124" fmla="*/ 3828390 w 5428673"/>
                <a:gd name="connsiteY124" fmla="*/ 1815438 h 10754714"/>
                <a:gd name="connsiteX125" fmla="*/ 3880116 w 5428673"/>
                <a:gd name="connsiteY125" fmla="*/ 1750548 h 10754714"/>
                <a:gd name="connsiteX126" fmla="*/ 3933540 w 5428673"/>
                <a:gd name="connsiteY126" fmla="*/ 1690329 h 10754714"/>
                <a:gd name="connsiteX127" fmla="*/ 3886760 w 5428673"/>
                <a:gd name="connsiteY127" fmla="*/ 1631133 h 10754714"/>
                <a:gd name="connsiteX128" fmla="*/ 3813694 w 5428673"/>
                <a:gd name="connsiteY128" fmla="*/ 1619405 h 10754714"/>
                <a:gd name="connsiteX129" fmla="*/ 3925688 w 5428673"/>
                <a:gd name="connsiteY129" fmla="*/ 1610647 h 10754714"/>
                <a:gd name="connsiteX130" fmla="*/ 3966105 w 5428673"/>
                <a:gd name="connsiteY130" fmla="*/ 1565149 h 10754714"/>
                <a:gd name="connsiteX131" fmla="*/ 3951330 w 5428673"/>
                <a:gd name="connsiteY131" fmla="*/ 1494543 h 10754714"/>
                <a:gd name="connsiteX132" fmla="*/ 3947901 w 5428673"/>
                <a:gd name="connsiteY132" fmla="*/ 1378545 h 10754714"/>
                <a:gd name="connsiteX133" fmla="*/ 4050917 w 5428673"/>
                <a:gd name="connsiteY133" fmla="*/ 1363631 h 10754714"/>
                <a:gd name="connsiteX134" fmla="*/ 4123660 w 5428673"/>
                <a:gd name="connsiteY134" fmla="*/ 1325671 h 10754714"/>
                <a:gd name="connsiteX135" fmla="*/ 4159890 w 5428673"/>
                <a:gd name="connsiteY135" fmla="*/ 1250378 h 10754714"/>
                <a:gd name="connsiteX136" fmla="*/ 4089102 w 5428673"/>
                <a:gd name="connsiteY136" fmla="*/ 1169402 h 10754714"/>
                <a:gd name="connsiteX137" fmla="*/ 4019050 w 5428673"/>
                <a:gd name="connsiteY137" fmla="*/ 1072201 h 10754714"/>
                <a:gd name="connsiteX138" fmla="*/ 3945740 w 5428673"/>
                <a:gd name="connsiteY138" fmla="*/ 916919 h 10754714"/>
                <a:gd name="connsiteX139" fmla="*/ 3983448 w 5428673"/>
                <a:gd name="connsiteY139" fmla="*/ 753285 h 10754714"/>
                <a:gd name="connsiteX140" fmla="*/ 3987872 w 5428673"/>
                <a:gd name="connsiteY140" fmla="*/ 414462 h 10754714"/>
                <a:gd name="connsiteX141" fmla="*/ 3678236 w 5428673"/>
                <a:gd name="connsiteY141" fmla="*/ 125796 h 10754714"/>
                <a:gd name="connsiteX142" fmla="*/ 3178906 w 5428673"/>
                <a:gd name="connsiteY142" fmla="*/ 9659 h 10754714"/>
                <a:gd name="connsiteX143" fmla="*/ 2575608 w 5428673"/>
                <a:gd name="connsiteY143" fmla="*/ 37014 h 10754714"/>
                <a:gd name="connsiteX144" fmla="*/ 2224027 w 5428673"/>
                <a:gd name="connsiteY144" fmla="*/ 278126 h 10754714"/>
                <a:gd name="connsiteX145" fmla="*/ 2087013 w 5428673"/>
                <a:gd name="connsiteY145" fmla="*/ 602343 h 10754714"/>
                <a:gd name="connsiteX146" fmla="*/ 2076390 w 5428673"/>
                <a:gd name="connsiteY146" fmla="*/ 1121429 h 10754714"/>
                <a:gd name="connsiteX147" fmla="*/ 2300486 w 5428673"/>
                <a:gd name="connsiteY147" fmla="*/ 1530531 h 10754714"/>
                <a:gd name="connsiteX148" fmla="*/ 2508987 w 5428673"/>
                <a:gd name="connsiteY148" fmla="*/ 1763495 h 10754714"/>
                <a:gd name="connsiteX149" fmla="*/ 2530296 w 5428673"/>
                <a:gd name="connsiteY149" fmla="*/ 2078352 h 10754714"/>
                <a:gd name="connsiteX150" fmla="*/ 2452627 w 5428673"/>
                <a:gd name="connsiteY150" fmla="*/ 2423449 h 10754714"/>
                <a:gd name="connsiteX151" fmla="*/ 2009941 w 5428673"/>
                <a:gd name="connsiteY151" fmla="*/ 2723226 h 10754714"/>
                <a:gd name="connsiteX152" fmla="*/ 1587073 w 5428673"/>
                <a:gd name="connsiteY152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870012 w 5428673"/>
                <a:gd name="connsiteY30" fmla="*/ 9562803 h 10754714"/>
                <a:gd name="connsiteX31" fmla="*/ 870012 w 5428673"/>
                <a:gd name="connsiteY31" fmla="*/ 9527634 h 10754714"/>
                <a:gd name="connsiteX32" fmla="*/ 975519 w 5428673"/>
                <a:gd name="connsiteY32" fmla="*/ 9685895 h 10754714"/>
                <a:gd name="connsiteX33" fmla="*/ 957935 w 5428673"/>
                <a:gd name="connsiteY33" fmla="*/ 9844157 h 10754714"/>
                <a:gd name="connsiteX34" fmla="*/ 940350 w 5428673"/>
                <a:gd name="connsiteY34" fmla="*/ 10002418 h 10754714"/>
                <a:gd name="connsiteX35" fmla="*/ 940350 w 5428673"/>
                <a:gd name="connsiteY35" fmla="*/ 10072757 h 10754714"/>
                <a:gd name="connsiteX36" fmla="*/ 1010689 w 5428673"/>
                <a:gd name="connsiteY36" fmla="*/ 10090341 h 10754714"/>
                <a:gd name="connsiteX37" fmla="*/ 1063442 w 5428673"/>
                <a:gd name="connsiteY37" fmla="*/ 9844157 h 10754714"/>
                <a:gd name="connsiteX38" fmla="*/ 1063442 w 5428673"/>
                <a:gd name="connsiteY38" fmla="*/ 9580388 h 10754714"/>
                <a:gd name="connsiteX39" fmla="*/ 1010689 w 5428673"/>
                <a:gd name="connsiteY39" fmla="*/ 9228695 h 10754714"/>
                <a:gd name="connsiteX40" fmla="*/ 975519 w 5428673"/>
                <a:gd name="connsiteY40" fmla="*/ 9000095 h 10754714"/>
                <a:gd name="connsiteX41" fmla="*/ 1010689 w 5428673"/>
                <a:gd name="connsiteY41" fmla="*/ 8490141 h 10754714"/>
                <a:gd name="connsiteX42" fmla="*/ 950398 w 5428673"/>
                <a:gd name="connsiteY42" fmla="*/ 8128400 h 10754714"/>
                <a:gd name="connsiteX43" fmla="*/ 1422138 w 5428673"/>
                <a:gd name="connsiteY43" fmla="*/ 6406581 h 10754714"/>
                <a:gd name="connsiteX44" fmla="*/ 1515161 w 5428673"/>
                <a:gd name="connsiteY44" fmla="*/ 5523365 h 10754714"/>
                <a:gd name="connsiteX45" fmla="*/ 1541754 w 5428673"/>
                <a:gd name="connsiteY45" fmla="*/ 5025719 h 10754714"/>
                <a:gd name="connsiteX46" fmla="*/ 1577871 w 5428673"/>
                <a:gd name="connsiteY46" fmla="*/ 5097781 h 10754714"/>
                <a:gd name="connsiteX47" fmla="*/ 1655179 w 5428673"/>
                <a:gd name="connsiteY47" fmla="*/ 5550695 h 10754714"/>
                <a:gd name="connsiteX48" fmla="*/ 1772992 w 5428673"/>
                <a:gd name="connsiteY48" fmla="*/ 6216246 h 10754714"/>
                <a:gd name="connsiteX49" fmla="*/ 1640842 w 5428673"/>
                <a:gd name="connsiteY49" fmla="*/ 6648629 h 10754714"/>
                <a:gd name="connsiteX50" fmla="*/ 1270271 w 5428673"/>
                <a:gd name="connsiteY50" fmla="*/ 7682873 h 10754714"/>
                <a:gd name="connsiteX51" fmla="*/ 1146062 w 5428673"/>
                <a:gd name="connsiteY51" fmla="*/ 8704786 h 10754714"/>
                <a:gd name="connsiteX52" fmla="*/ 1309627 w 5428673"/>
                <a:gd name="connsiteY52" fmla="*/ 9773818 h 10754714"/>
                <a:gd name="connsiteX53" fmla="*/ 1467889 w 5428673"/>
                <a:gd name="connsiteY53" fmla="*/ 10512372 h 10754714"/>
                <a:gd name="connsiteX54" fmla="*/ 1538227 w 5428673"/>
                <a:gd name="connsiteY54" fmla="*/ 10723388 h 10754714"/>
                <a:gd name="connsiteX55" fmla="*/ 1626150 w 5428673"/>
                <a:gd name="connsiteY55" fmla="*/ 10723388 h 10754714"/>
                <a:gd name="connsiteX56" fmla="*/ 2396454 w 5428673"/>
                <a:gd name="connsiteY56" fmla="*/ 10748788 h 10754714"/>
                <a:gd name="connsiteX57" fmla="*/ 2786735 w 5428673"/>
                <a:gd name="connsiteY57" fmla="*/ 10731203 h 10754714"/>
                <a:gd name="connsiteX58" fmla="*/ 2804319 w 5428673"/>
                <a:gd name="connsiteY58" fmla="*/ 9914495 h 10754714"/>
                <a:gd name="connsiteX59" fmla="*/ 2786735 w 5428673"/>
                <a:gd name="connsiteY59" fmla="*/ 9351788 h 10754714"/>
                <a:gd name="connsiteX60" fmla="*/ 2757916 w 5428673"/>
                <a:gd name="connsiteY60" fmla="*/ 8936107 h 10754714"/>
                <a:gd name="connsiteX61" fmla="*/ 2927412 w 5428673"/>
                <a:gd name="connsiteY61" fmla="*/ 8947341 h 10754714"/>
                <a:gd name="connsiteX62" fmla="*/ 2997750 w 5428673"/>
                <a:gd name="connsiteY62" fmla="*/ 8964926 h 10754714"/>
                <a:gd name="connsiteX63" fmla="*/ 2980166 w 5428673"/>
                <a:gd name="connsiteY63" fmla="*/ 9175941 h 10754714"/>
                <a:gd name="connsiteX64" fmla="*/ 2944996 w 5428673"/>
                <a:gd name="connsiteY64" fmla="*/ 9685895 h 10754714"/>
                <a:gd name="connsiteX65" fmla="*/ 2962581 w 5428673"/>
                <a:gd name="connsiteY65" fmla="*/ 10740972 h 10754714"/>
                <a:gd name="connsiteX66" fmla="*/ 3205346 w 5428673"/>
                <a:gd name="connsiteY66" fmla="*/ 10742438 h 10754714"/>
                <a:gd name="connsiteX67" fmla="*/ 3947319 w 5428673"/>
                <a:gd name="connsiteY67" fmla="*/ 10740972 h 10754714"/>
                <a:gd name="connsiteX68" fmla="*/ 4268239 w 5428673"/>
                <a:gd name="connsiteY68" fmla="*/ 10724853 h 10754714"/>
                <a:gd name="connsiteX69" fmla="*/ 4311223 w 5428673"/>
                <a:gd name="connsiteY69" fmla="*/ 10651095 h 10754714"/>
                <a:gd name="connsiteX70" fmla="*/ 4362512 w 5428673"/>
                <a:gd name="connsiteY70" fmla="*/ 10276934 h 10754714"/>
                <a:gd name="connsiteX71" fmla="*/ 4565712 w 5428673"/>
                <a:gd name="connsiteY71" fmla="*/ 9082645 h 10754714"/>
                <a:gd name="connsiteX72" fmla="*/ 4617767 w 5428673"/>
                <a:gd name="connsiteY72" fmla="*/ 8647566 h 10754714"/>
                <a:gd name="connsiteX73" fmla="*/ 4609242 w 5428673"/>
                <a:gd name="connsiteY73" fmla="*/ 7988815 h 10754714"/>
                <a:gd name="connsiteX74" fmla="*/ 4496096 w 5428673"/>
                <a:gd name="connsiteY74" fmla="*/ 7278630 h 10754714"/>
                <a:gd name="connsiteX75" fmla="*/ 4200203 w 5428673"/>
                <a:gd name="connsiteY75" fmla="*/ 6620032 h 10754714"/>
                <a:gd name="connsiteX76" fmla="*/ 4024053 w 5428673"/>
                <a:gd name="connsiteY76" fmla="*/ 6197379 h 10754714"/>
                <a:gd name="connsiteX77" fmla="*/ 4070412 w 5428673"/>
                <a:gd name="connsiteY77" fmla="*/ 5799695 h 10754714"/>
                <a:gd name="connsiteX78" fmla="*/ 4140750 w 5428673"/>
                <a:gd name="connsiteY78" fmla="*/ 5307326 h 10754714"/>
                <a:gd name="connsiteX79" fmla="*/ 4158335 w 5428673"/>
                <a:gd name="connsiteY79" fmla="*/ 5025972 h 10754714"/>
                <a:gd name="connsiteX80" fmla="*/ 4182060 w 5428673"/>
                <a:gd name="connsiteY80" fmla="*/ 5274111 h 10754714"/>
                <a:gd name="connsiteX81" fmla="*/ 4214508 w 5428673"/>
                <a:gd name="connsiteY81" fmla="*/ 5969680 h 10754714"/>
                <a:gd name="connsiteX82" fmla="*/ 4227208 w 5428673"/>
                <a:gd name="connsiteY82" fmla="*/ 6297438 h 10754714"/>
                <a:gd name="connsiteX83" fmla="*/ 4369350 w 5428673"/>
                <a:gd name="connsiteY83" fmla="*/ 6889941 h 10754714"/>
                <a:gd name="connsiteX84" fmla="*/ 4527612 w 5428673"/>
                <a:gd name="connsiteY84" fmla="*/ 7452649 h 10754714"/>
                <a:gd name="connsiteX85" fmla="*/ 4865347 w 5428673"/>
                <a:gd name="connsiteY85" fmla="*/ 8224698 h 10754714"/>
                <a:gd name="connsiteX86" fmla="*/ 4785691 w 5428673"/>
                <a:gd name="connsiteY86" fmla="*/ 8527032 h 10754714"/>
                <a:gd name="connsiteX87" fmla="*/ 4717933 w 5428673"/>
                <a:gd name="connsiteY87" fmla="*/ 8711945 h 10754714"/>
                <a:gd name="connsiteX88" fmla="*/ 4710432 w 5428673"/>
                <a:gd name="connsiteY88" fmla="*/ 8835424 h 10754714"/>
                <a:gd name="connsiteX89" fmla="*/ 4733465 w 5428673"/>
                <a:gd name="connsiteY89" fmla="*/ 8999839 h 10754714"/>
                <a:gd name="connsiteX90" fmla="*/ 4723386 w 5428673"/>
                <a:gd name="connsiteY90" fmla="*/ 9161008 h 10754714"/>
                <a:gd name="connsiteX91" fmla="*/ 4707906 w 5428673"/>
                <a:gd name="connsiteY91" fmla="*/ 9258595 h 10754714"/>
                <a:gd name="connsiteX92" fmla="*/ 4762806 w 5428673"/>
                <a:gd name="connsiteY92" fmla="*/ 9296877 h 10754714"/>
                <a:gd name="connsiteX93" fmla="*/ 4818711 w 5428673"/>
                <a:gd name="connsiteY93" fmla="*/ 9254814 h 10754714"/>
                <a:gd name="connsiteX94" fmla="*/ 4869487 w 5428673"/>
                <a:gd name="connsiteY94" fmla="*/ 9156124 h 10754714"/>
                <a:gd name="connsiteX95" fmla="*/ 4880024 w 5428673"/>
                <a:gd name="connsiteY95" fmla="*/ 9009063 h 10754714"/>
                <a:gd name="connsiteX96" fmla="*/ 4920186 w 5428673"/>
                <a:gd name="connsiteY96" fmla="*/ 8881777 h 10754714"/>
                <a:gd name="connsiteX97" fmla="*/ 5016468 w 5428673"/>
                <a:gd name="connsiteY97" fmla="*/ 8803648 h 10754714"/>
                <a:gd name="connsiteX98" fmla="*/ 5169568 w 5428673"/>
                <a:gd name="connsiteY98" fmla="*/ 8944534 h 10754714"/>
                <a:gd name="connsiteX99" fmla="*/ 5176805 w 5428673"/>
                <a:gd name="connsiteY99" fmla="*/ 9142266 h 10754714"/>
                <a:gd name="connsiteX100" fmla="*/ 5096783 w 5428673"/>
                <a:gd name="connsiteY100" fmla="*/ 9309649 h 10754714"/>
                <a:gd name="connsiteX101" fmla="*/ 5008549 w 5428673"/>
                <a:gd name="connsiteY101" fmla="*/ 9458822 h 10754714"/>
                <a:gd name="connsiteX102" fmla="*/ 4936794 w 5428673"/>
                <a:gd name="connsiteY102" fmla="*/ 9577347 h 10754714"/>
                <a:gd name="connsiteX103" fmla="*/ 5051085 w 5428673"/>
                <a:gd name="connsiteY103" fmla="*/ 9586989 h 10754714"/>
                <a:gd name="connsiteX104" fmla="*/ 5146878 w 5428673"/>
                <a:gd name="connsiteY104" fmla="*/ 9510952 h 10754714"/>
                <a:gd name="connsiteX105" fmla="*/ 5274527 w 5428673"/>
                <a:gd name="connsiteY105" fmla="*/ 9384704 h 10754714"/>
                <a:gd name="connsiteX106" fmla="*/ 5407317 w 5428673"/>
                <a:gd name="connsiteY106" fmla="*/ 9172350 h 10754714"/>
                <a:gd name="connsiteX107" fmla="*/ 5427827 w 5428673"/>
                <a:gd name="connsiteY107" fmla="*/ 8971549 h 10754714"/>
                <a:gd name="connsiteX108" fmla="*/ 5401244 w 5428673"/>
                <a:gd name="connsiteY108" fmla="*/ 8787763 h 10754714"/>
                <a:gd name="connsiteX109" fmla="*/ 5271957 w 5428673"/>
                <a:gd name="connsiteY109" fmla="*/ 8405010 h 10754714"/>
                <a:gd name="connsiteX110" fmla="*/ 5168194 w 5428673"/>
                <a:gd name="connsiteY110" fmla="*/ 7442321 h 10754714"/>
                <a:gd name="connsiteX111" fmla="*/ 5152842 w 5428673"/>
                <a:gd name="connsiteY111" fmla="*/ 6839978 h 10754714"/>
                <a:gd name="connsiteX112" fmla="*/ 5080900 w 5428673"/>
                <a:gd name="connsiteY112" fmla="*/ 6291786 h 10754714"/>
                <a:gd name="connsiteX113" fmla="*/ 4957179 w 5428673"/>
                <a:gd name="connsiteY113" fmla="*/ 5707864 h 10754714"/>
                <a:gd name="connsiteX114" fmla="*/ 4916706 w 5428673"/>
                <a:gd name="connsiteY114" fmla="*/ 4447075 h 10754714"/>
                <a:gd name="connsiteX115" fmla="*/ 4934090 w 5428673"/>
                <a:gd name="connsiteY115" fmla="*/ 3700756 h 10754714"/>
                <a:gd name="connsiteX116" fmla="*/ 4696835 w 5428673"/>
                <a:gd name="connsiteY116" fmla="*/ 3250383 h 10754714"/>
                <a:gd name="connsiteX117" fmla="*/ 4447076 w 5428673"/>
                <a:gd name="connsiteY117" fmla="*/ 3044455 h 10754714"/>
                <a:gd name="connsiteX118" fmla="*/ 4126080 w 5428673"/>
                <a:gd name="connsiteY118" fmla="*/ 2912933 h 10754714"/>
                <a:gd name="connsiteX119" fmla="*/ 3850185 w 5428673"/>
                <a:gd name="connsiteY119" fmla="*/ 2746113 h 10754714"/>
                <a:gd name="connsiteX120" fmla="*/ 3472535 w 5428673"/>
                <a:gd name="connsiteY120" fmla="*/ 2528957 h 10754714"/>
                <a:gd name="connsiteX121" fmla="*/ 3380322 w 5428673"/>
                <a:gd name="connsiteY121" fmla="*/ 2231809 h 10754714"/>
                <a:gd name="connsiteX122" fmla="*/ 3388182 w 5428673"/>
                <a:gd name="connsiteY122" fmla="*/ 1958709 h 10754714"/>
                <a:gd name="connsiteX123" fmla="*/ 3535387 w 5428673"/>
                <a:gd name="connsiteY123" fmla="*/ 1962420 h 10754714"/>
                <a:gd name="connsiteX124" fmla="*/ 3756168 w 5428673"/>
                <a:gd name="connsiteY124" fmla="*/ 2007437 h 10754714"/>
                <a:gd name="connsiteX125" fmla="*/ 3828390 w 5428673"/>
                <a:gd name="connsiteY125" fmla="*/ 1815438 h 10754714"/>
                <a:gd name="connsiteX126" fmla="*/ 3880116 w 5428673"/>
                <a:gd name="connsiteY126" fmla="*/ 1750548 h 10754714"/>
                <a:gd name="connsiteX127" fmla="*/ 3933540 w 5428673"/>
                <a:gd name="connsiteY127" fmla="*/ 1690329 h 10754714"/>
                <a:gd name="connsiteX128" fmla="*/ 3886760 w 5428673"/>
                <a:gd name="connsiteY128" fmla="*/ 1631133 h 10754714"/>
                <a:gd name="connsiteX129" fmla="*/ 3813694 w 5428673"/>
                <a:gd name="connsiteY129" fmla="*/ 1619405 h 10754714"/>
                <a:gd name="connsiteX130" fmla="*/ 3925688 w 5428673"/>
                <a:gd name="connsiteY130" fmla="*/ 1610647 h 10754714"/>
                <a:gd name="connsiteX131" fmla="*/ 3966105 w 5428673"/>
                <a:gd name="connsiteY131" fmla="*/ 1565149 h 10754714"/>
                <a:gd name="connsiteX132" fmla="*/ 3951330 w 5428673"/>
                <a:gd name="connsiteY132" fmla="*/ 1494543 h 10754714"/>
                <a:gd name="connsiteX133" fmla="*/ 3947901 w 5428673"/>
                <a:gd name="connsiteY133" fmla="*/ 1378545 h 10754714"/>
                <a:gd name="connsiteX134" fmla="*/ 4050917 w 5428673"/>
                <a:gd name="connsiteY134" fmla="*/ 1363631 h 10754714"/>
                <a:gd name="connsiteX135" fmla="*/ 4123660 w 5428673"/>
                <a:gd name="connsiteY135" fmla="*/ 1325671 h 10754714"/>
                <a:gd name="connsiteX136" fmla="*/ 4159890 w 5428673"/>
                <a:gd name="connsiteY136" fmla="*/ 1250378 h 10754714"/>
                <a:gd name="connsiteX137" fmla="*/ 4089102 w 5428673"/>
                <a:gd name="connsiteY137" fmla="*/ 1169402 h 10754714"/>
                <a:gd name="connsiteX138" fmla="*/ 4019050 w 5428673"/>
                <a:gd name="connsiteY138" fmla="*/ 1072201 h 10754714"/>
                <a:gd name="connsiteX139" fmla="*/ 3945740 w 5428673"/>
                <a:gd name="connsiteY139" fmla="*/ 916919 h 10754714"/>
                <a:gd name="connsiteX140" fmla="*/ 3983448 w 5428673"/>
                <a:gd name="connsiteY140" fmla="*/ 753285 h 10754714"/>
                <a:gd name="connsiteX141" fmla="*/ 3987872 w 5428673"/>
                <a:gd name="connsiteY141" fmla="*/ 414462 h 10754714"/>
                <a:gd name="connsiteX142" fmla="*/ 3678236 w 5428673"/>
                <a:gd name="connsiteY142" fmla="*/ 125796 h 10754714"/>
                <a:gd name="connsiteX143" fmla="*/ 3178906 w 5428673"/>
                <a:gd name="connsiteY143" fmla="*/ 9659 h 10754714"/>
                <a:gd name="connsiteX144" fmla="*/ 2575608 w 5428673"/>
                <a:gd name="connsiteY144" fmla="*/ 37014 h 10754714"/>
                <a:gd name="connsiteX145" fmla="*/ 2224027 w 5428673"/>
                <a:gd name="connsiteY145" fmla="*/ 278126 h 10754714"/>
                <a:gd name="connsiteX146" fmla="*/ 2087013 w 5428673"/>
                <a:gd name="connsiteY146" fmla="*/ 602343 h 10754714"/>
                <a:gd name="connsiteX147" fmla="*/ 2076390 w 5428673"/>
                <a:gd name="connsiteY147" fmla="*/ 1121429 h 10754714"/>
                <a:gd name="connsiteX148" fmla="*/ 2300486 w 5428673"/>
                <a:gd name="connsiteY148" fmla="*/ 1530531 h 10754714"/>
                <a:gd name="connsiteX149" fmla="*/ 2508987 w 5428673"/>
                <a:gd name="connsiteY149" fmla="*/ 1763495 h 10754714"/>
                <a:gd name="connsiteX150" fmla="*/ 2530296 w 5428673"/>
                <a:gd name="connsiteY150" fmla="*/ 2078352 h 10754714"/>
                <a:gd name="connsiteX151" fmla="*/ 2452627 w 5428673"/>
                <a:gd name="connsiteY151" fmla="*/ 2423449 h 10754714"/>
                <a:gd name="connsiteX152" fmla="*/ 2009941 w 5428673"/>
                <a:gd name="connsiteY152" fmla="*/ 2723226 h 10754714"/>
                <a:gd name="connsiteX153" fmla="*/ 1587073 w 5428673"/>
                <a:gd name="connsiteY153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870012 w 5428673"/>
                <a:gd name="connsiteY31" fmla="*/ 9562803 h 10754714"/>
                <a:gd name="connsiteX32" fmla="*/ 870012 w 5428673"/>
                <a:gd name="connsiteY32" fmla="*/ 9527634 h 10754714"/>
                <a:gd name="connsiteX33" fmla="*/ 975519 w 5428673"/>
                <a:gd name="connsiteY33" fmla="*/ 9685895 h 10754714"/>
                <a:gd name="connsiteX34" fmla="*/ 957935 w 5428673"/>
                <a:gd name="connsiteY34" fmla="*/ 9844157 h 10754714"/>
                <a:gd name="connsiteX35" fmla="*/ 940350 w 5428673"/>
                <a:gd name="connsiteY35" fmla="*/ 10002418 h 10754714"/>
                <a:gd name="connsiteX36" fmla="*/ 940350 w 5428673"/>
                <a:gd name="connsiteY36" fmla="*/ 10072757 h 10754714"/>
                <a:gd name="connsiteX37" fmla="*/ 1010689 w 5428673"/>
                <a:gd name="connsiteY37" fmla="*/ 10090341 h 10754714"/>
                <a:gd name="connsiteX38" fmla="*/ 1063442 w 5428673"/>
                <a:gd name="connsiteY38" fmla="*/ 9844157 h 10754714"/>
                <a:gd name="connsiteX39" fmla="*/ 1063442 w 5428673"/>
                <a:gd name="connsiteY39" fmla="*/ 9580388 h 10754714"/>
                <a:gd name="connsiteX40" fmla="*/ 1010689 w 5428673"/>
                <a:gd name="connsiteY40" fmla="*/ 9228695 h 10754714"/>
                <a:gd name="connsiteX41" fmla="*/ 975519 w 5428673"/>
                <a:gd name="connsiteY41" fmla="*/ 9000095 h 10754714"/>
                <a:gd name="connsiteX42" fmla="*/ 1010689 w 5428673"/>
                <a:gd name="connsiteY42" fmla="*/ 8490141 h 10754714"/>
                <a:gd name="connsiteX43" fmla="*/ 950398 w 5428673"/>
                <a:gd name="connsiteY43" fmla="*/ 8128400 h 10754714"/>
                <a:gd name="connsiteX44" fmla="*/ 1422138 w 5428673"/>
                <a:gd name="connsiteY44" fmla="*/ 6406581 h 10754714"/>
                <a:gd name="connsiteX45" fmla="*/ 1515161 w 5428673"/>
                <a:gd name="connsiteY45" fmla="*/ 5523365 h 10754714"/>
                <a:gd name="connsiteX46" fmla="*/ 1541754 w 5428673"/>
                <a:gd name="connsiteY46" fmla="*/ 5025719 h 10754714"/>
                <a:gd name="connsiteX47" fmla="*/ 1577871 w 5428673"/>
                <a:gd name="connsiteY47" fmla="*/ 5097781 h 10754714"/>
                <a:gd name="connsiteX48" fmla="*/ 1655179 w 5428673"/>
                <a:gd name="connsiteY48" fmla="*/ 5550695 h 10754714"/>
                <a:gd name="connsiteX49" fmla="*/ 1772992 w 5428673"/>
                <a:gd name="connsiteY49" fmla="*/ 6216246 h 10754714"/>
                <a:gd name="connsiteX50" fmla="*/ 1640842 w 5428673"/>
                <a:gd name="connsiteY50" fmla="*/ 6648629 h 10754714"/>
                <a:gd name="connsiteX51" fmla="*/ 1270271 w 5428673"/>
                <a:gd name="connsiteY51" fmla="*/ 7682873 h 10754714"/>
                <a:gd name="connsiteX52" fmla="*/ 1146062 w 5428673"/>
                <a:gd name="connsiteY52" fmla="*/ 8704786 h 10754714"/>
                <a:gd name="connsiteX53" fmla="*/ 1309627 w 5428673"/>
                <a:gd name="connsiteY53" fmla="*/ 9773818 h 10754714"/>
                <a:gd name="connsiteX54" fmla="*/ 1467889 w 5428673"/>
                <a:gd name="connsiteY54" fmla="*/ 10512372 h 10754714"/>
                <a:gd name="connsiteX55" fmla="*/ 1538227 w 5428673"/>
                <a:gd name="connsiteY55" fmla="*/ 10723388 h 10754714"/>
                <a:gd name="connsiteX56" fmla="*/ 1626150 w 5428673"/>
                <a:gd name="connsiteY56" fmla="*/ 10723388 h 10754714"/>
                <a:gd name="connsiteX57" fmla="*/ 2396454 w 5428673"/>
                <a:gd name="connsiteY57" fmla="*/ 10748788 h 10754714"/>
                <a:gd name="connsiteX58" fmla="*/ 2786735 w 5428673"/>
                <a:gd name="connsiteY58" fmla="*/ 10731203 h 10754714"/>
                <a:gd name="connsiteX59" fmla="*/ 2804319 w 5428673"/>
                <a:gd name="connsiteY59" fmla="*/ 9914495 h 10754714"/>
                <a:gd name="connsiteX60" fmla="*/ 2786735 w 5428673"/>
                <a:gd name="connsiteY60" fmla="*/ 9351788 h 10754714"/>
                <a:gd name="connsiteX61" fmla="*/ 2757916 w 5428673"/>
                <a:gd name="connsiteY61" fmla="*/ 8936107 h 10754714"/>
                <a:gd name="connsiteX62" fmla="*/ 2927412 w 5428673"/>
                <a:gd name="connsiteY62" fmla="*/ 8947341 h 10754714"/>
                <a:gd name="connsiteX63" fmla="*/ 2997750 w 5428673"/>
                <a:gd name="connsiteY63" fmla="*/ 8964926 h 10754714"/>
                <a:gd name="connsiteX64" fmla="*/ 2980166 w 5428673"/>
                <a:gd name="connsiteY64" fmla="*/ 9175941 h 10754714"/>
                <a:gd name="connsiteX65" fmla="*/ 2944996 w 5428673"/>
                <a:gd name="connsiteY65" fmla="*/ 9685895 h 10754714"/>
                <a:gd name="connsiteX66" fmla="*/ 2962581 w 5428673"/>
                <a:gd name="connsiteY66" fmla="*/ 10740972 h 10754714"/>
                <a:gd name="connsiteX67" fmla="*/ 3205346 w 5428673"/>
                <a:gd name="connsiteY67" fmla="*/ 10742438 h 10754714"/>
                <a:gd name="connsiteX68" fmla="*/ 3947319 w 5428673"/>
                <a:gd name="connsiteY68" fmla="*/ 10740972 h 10754714"/>
                <a:gd name="connsiteX69" fmla="*/ 4268239 w 5428673"/>
                <a:gd name="connsiteY69" fmla="*/ 10724853 h 10754714"/>
                <a:gd name="connsiteX70" fmla="*/ 4311223 w 5428673"/>
                <a:gd name="connsiteY70" fmla="*/ 10651095 h 10754714"/>
                <a:gd name="connsiteX71" fmla="*/ 4362512 w 5428673"/>
                <a:gd name="connsiteY71" fmla="*/ 10276934 h 10754714"/>
                <a:gd name="connsiteX72" fmla="*/ 4565712 w 5428673"/>
                <a:gd name="connsiteY72" fmla="*/ 9082645 h 10754714"/>
                <a:gd name="connsiteX73" fmla="*/ 4617767 w 5428673"/>
                <a:gd name="connsiteY73" fmla="*/ 8647566 h 10754714"/>
                <a:gd name="connsiteX74" fmla="*/ 4609242 w 5428673"/>
                <a:gd name="connsiteY74" fmla="*/ 7988815 h 10754714"/>
                <a:gd name="connsiteX75" fmla="*/ 4496096 w 5428673"/>
                <a:gd name="connsiteY75" fmla="*/ 7278630 h 10754714"/>
                <a:gd name="connsiteX76" fmla="*/ 4200203 w 5428673"/>
                <a:gd name="connsiteY76" fmla="*/ 6620032 h 10754714"/>
                <a:gd name="connsiteX77" fmla="*/ 4024053 w 5428673"/>
                <a:gd name="connsiteY77" fmla="*/ 6197379 h 10754714"/>
                <a:gd name="connsiteX78" fmla="*/ 4070412 w 5428673"/>
                <a:gd name="connsiteY78" fmla="*/ 5799695 h 10754714"/>
                <a:gd name="connsiteX79" fmla="*/ 4140750 w 5428673"/>
                <a:gd name="connsiteY79" fmla="*/ 5307326 h 10754714"/>
                <a:gd name="connsiteX80" fmla="*/ 4158335 w 5428673"/>
                <a:gd name="connsiteY80" fmla="*/ 5025972 h 10754714"/>
                <a:gd name="connsiteX81" fmla="*/ 4182060 w 5428673"/>
                <a:gd name="connsiteY81" fmla="*/ 5274111 h 10754714"/>
                <a:gd name="connsiteX82" fmla="*/ 4214508 w 5428673"/>
                <a:gd name="connsiteY82" fmla="*/ 5969680 h 10754714"/>
                <a:gd name="connsiteX83" fmla="*/ 4227208 w 5428673"/>
                <a:gd name="connsiteY83" fmla="*/ 6297438 h 10754714"/>
                <a:gd name="connsiteX84" fmla="*/ 4369350 w 5428673"/>
                <a:gd name="connsiteY84" fmla="*/ 6889941 h 10754714"/>
                <a:gd name="connsiteX85" fmla="*/ 4527612 w 5428673"/>
                <a:gd name="connsiteY85" fmla="*/ 7452649 h 10754714"/>
                <a:gd name="connsiteX86" fmla="*/ 4865347 w 5428673"/>
                <a:gd name="connsiteY86" fmla="*/ 8224698 h 10754714"/>
                <a:gd name="connsiteX87" fmla="*/ 4785691 w 5428673"/>
                <a:gd name="connsiteY87" fmla="*/ 8527032 h 10754714"/>
                <a:gd name="connsiteX88" fmla="*/ 4717933 w 5428673"/>
                <a:gd name="connsiteY88" fmla="*/ 8711945 h 10754714"/>
                <a:gd name="connsiteX89" fmla="*/ 4710432 w 5428673"/>
                <a:gd name="connsiteY89" fmla="*/ 8835424 h 10754714"/>
                <a:gd name="connsiteX90" fmla="*/ 4733465 w 5428673"/>
                <a:gd name="connsiteY90" fmla="*/ 8999839 h 10754714"/>
                <a:gd name="connsiteX91" fmla="*/ 4723386 w 5428673"/>
                <a:gd name="connsiteY91" fmla="*/ 9161008 h 10754714"/>
                <a:gd name="connsiteX92" fmla="*/ 4707906 w 5428673"/>
                <a:gd name="connsiteY92" fmla="*/ 9258595 h 10754714"/>
                <a:gd name="connsiteX93" fmla="*/ 4762806 w 5428673"/>
                <a:gd name="connsiteY93" fmla="*/ 9296877 h 10754714"/>
                <a:gd name="connsiteX94" fmla="*/ 4818711 w 5428673"/>
                <a:gd name="connsiteY94" fmla="*/ 9254814 h 10754714"/>
                <a:gd name="connsiteX95" fmla="*/ 4869487 w 5428673"/>
                <a:gd name="connsiteY95" fmla="*/ 9156124 h 10754714"/>
                <a:gd name="connsiteX96" fmla="*/ 4880024 w 5428673"/>
                <a:gd name="connsiteY96" fmla="*/ 9009063 h 10754714"/>
                <a:gd name="connsiteX97" fmla="*/ 4920186 w 5428673"/>
                <a:gd name="connsiteY97" fmla="*/ 8881777 h 10754714"/>
                <a:gd name="connsiteX98" fmla="*/ 5016468 w 5428673"/>
                <a:gd name="connsiteY98" fmla="*/ 8803648 h 10754714"/>
                <a:gd name="connsiteX99" fmla="*/ 5169568 w 5428673"/>
                <a:gd name="connsiteY99" fmla="*/ 8944534 h 10754714"/>
                <a:gd name="connsiteX100" fmla="*/ 5176805 w 5428673"/>
                <a:gd name="connsiteY100" fmla="*/ 9142266 h 10754714"/>
                <a:gd name="connsiteX101" fmla="*/ 5096783 w 5428673"/>
                <a:gd name="connsiteY101" fmla="*/ 9309649 h 10754714"/>
                <a:gd name="connsiteX102" fmla="*/ 5008549 w 5428673"/>
                <a:gd name="connsiteY102" fmla="*/ 9458822 h 10754714"/>
                <a:gd name="connsiteX103" fmla="*/ 4936794 w 5428673"/>
                <a:gd name="connsiteY103" fmla="*/ 9577347 h 10754714"/>
                <a:gd name="connsiteX104" fmla="*/ 5051085 w 5428673"/>
                <a:gd name="connsiteY104" fmla="*/ 9586989 h 10754714"/>
                <a:gd name="connsiteX105" fmla="*/ 5146878 w 5428673"/>
                <a:gd name="connsiteY105" fmla="*/ 9510952 h 10754714"/>
                <a:gd name="connsiteX106" fmla="*/ 5274527 w 5428673"/>
                <a:gd name="connsiteY106" fmla="*/ 9384704 h 10754714"/>
                <a:gd name="connsiteX107" fmla="*/ 5407317 w 5428673"/>
                <a:gd name="connsiteY107" fmla="*/ 9172350 h 10754714"/>
                <a:gd name="connsiteX108" fmla="*/ 5427827 w 5428673"/>
                <a:gd name="connsiteY108" fmla="*/ 8971549 h 10754714"/>
                <a:gd name="connsiteX109" fmla="*/ 5401244 w 5428673"/>
                <a:gd name="connsiteY109" fmla="*/ 8787763 h 10754714"/>
                <a:gd name="connsiteX110" fmla="*/ 5271957 w 5428673"/>
                <a:gd name="connsiteY110" fmla="*/ 8405010 h 10754714"/>
                <a:gd name="connsiteX111" fmla="*/ 5168194 w 5428673"/>
                <a:gd name="connsiteY111" fmla="*/ 7442321 h 10754714"/>
                <a:gd name="connsiteX112" fmla="*/ 5152842 w 5428673"/>
                <a:gd name="connsiteY112" fmla="*/ 6839978 h 10754714"/>
                <a:gd name="connsiteX113" fmla="*/ 5080900 w 5428673"/>
                <a:gd name="connsiteY113" fmla="*/ 6291786 h 10754714"/>
                <a:gd name="connsiteX114" fmla="*/ 4957179 w 5428673"/>
                <a:gd name="connsiteY114" fmla="*/ 5707864 h 10754714"/>
                <a:gd name="connsiteX115" fmla="*/ 4916706 w 5428673"/>
                <a:gd name="connsiteY115" fmla="*/ 4447075 h 10754714"/>
                <a:gd name="connsiteX116" fmla="*/ 4934090 w 5428673"/>
                <a:gd name="connsiteY116" fmla="*/ 3700756 h 10754714"/>
                <a:gd name="connsiteX117" fmla="*/ 4696835 w 5428673"/>
                <a:gd name="connsiteY117" fmla="*/ 3250383 h 10754714"/>
                <a:gd name="connsiteX118" fmla="*/ 4447076 w 5428673"/>
                <a:gd name="connsiteY118" fmla="*/ 3044455 h 10754714"/>
                <a:gd name="connsiteX119" fmla="*/ 4126080 w 5428673"/>
                <a:gd name="connsiteY119" fmla="*/ 2912933 h 10754714"/>
                <a:gd name="connsiteX120" fmla="*/ 3850185 w 5428673"/>
                <a:gd name="connsiteY120" fmla="*/ 2746113 h 10754714"/>
                <a:gd name="connsiteX121" fmla="*/ 3472535 w 5428673"/>
                <a:gd name="connsiteY121" fmla="*/ 2528957 h 10754714"/>
                <a:gd name="connsiteX122" fmla="*/ 3380322 w 5428673"/>
                <a:gd name="connsiteY122" fmla="*/ 2231809 h 10754714"/>
                <a:gd name="connsiteX123" fmla="*/ 3388182 w 5428673"/>
                <a:gd name="connsiteY123" fmla="*/ 1958709 h 10754714"/>
                <a:gd name="connsiteX124" fmla="*/ 3535387 w 5428673"/>
                <a:gd name="connsiteY124" fmla="*/ 1962420 h 10754714"/>
                <a:gd name="connsiteX125" fmla="*/ 3756168 w 5428673"/>
                <a:gd name="connsiteY125" fmla="*/ 2007437 h 10754714"/>
                <a:gd name="connsiteX126" fmla="*/ 3828390 w 5428673"/>
                <a:gd name="connsiteY126" fmla="*/ 1815438 h 10754714"/>
                <a:gd name="connsiteX127" fmla="*/ 3880116 w 5428673"/>
                <a:gd name="connsiteY127" fmla="*/ 1750548 h 10754714"/>
                <a:gd name="connsiteX128" fmla="*/ 3933540 w 5428673"/>
                <a:gd name="connsiteY128" fmla="*/ 1690329 h 10754714"/>
                <a:gd name="connsiteX129" fmla="*/ 3886760 w 5428673"/>
                <a:gd name="connsiteY129" fmla="*/ 1631133 h 10754714"/>
                <a:gd name="connsiteX130" fmla="*/ 3813694 w 5428673"/>
                <a:gd name="connsiteY130" fmla="*/ 1619405 h 10754714"/>
                <a:gd name="connsiteX131" fmla="*/ 3925688 w 5428673"/>
                <a:gd name="connsiteY131" fmla="*/ 1610647 h 10754714"/>
                <a:gd name="connsiteX132" fmla="*/ 3966105 w 5428673"/>
                <a:gd name="connsiteY132" fmla="*/ 1565149 h 10754714"/>
                <a:gd name="connsiteX133" fmla="*/ 3951330 w 5428673"/>
                <a:gd name="connsiteY133" fmla="*/ 1494543 h 10754714"/>
                <a:gd name="connsiteX134" fmla="*/ 3947901 w 5428673"/>
                <a:gd name="connsiteY134" fmla="*/ 1378545 h 10754714"/>
                <a:gd name="connsiteX135" fmla="*/ 4050917 w 5428673"/>
                <a:gd name="connsiteY135" fmla="*/ 1363631 h 10754714"/>
                <a:gd name="connsiteX136" fmla="*/ 4123660 w 5428673"/>
                <a:gd name="connsiteY136" fmla="*/ 1325671 h 10754714"/>
                <a:gd name="connsiteX137" fmla="*/ 4159890 w 5428673"/>
                <a:gd name="connsiteY137" fmla="*/ 1250378 h 10754714"/>
                <a:gd name="connsiteX138" fmla="*/ 4089102 w 5428673"/>
                <a:gd name="connsiteY138" fmla="*/ 1169402 h 10754714"/>
                <a:gd name="connsiteX139" fmla="*/ 4019050 w 5428673"/>
                <a:gd name="connsiteY139" fmla="*/ 1072201 h 10754714"/>
                <a:gd name="connsiteX140" fmla="*/ 3945740 w 5428673"/>
                <a:gd name="connsiteY140" fmla="*/ 916919 h 10754714"/>
                <a:gd name="connsiteX141" fmla="*/ 3983448 w 5428673"/>
                <a:gd name="connsiteY141" fmla="*/ 753285 h 10754714"/>
                <a:gd name="connsiteX142" fmla="*/ 3987872 w 5428673"/>
                <a:gd name="connsiteY142" fmla="*/ 414462 h 10754714"/>
                <a:gd name="connsiteX143" fmla="*/ 3678236 w 5428673"/>
                <a:gd name="connsiteY143" fmla="*/ 125796 h 10754714"/>
                <a:gd name="connsiteX144" fmla="*/ 3178906 w 5428673"/>
                <a:gd name="connsiteY144" fmla="*/ 9659 h 10754714"/>
                <a:gd name="connsiteX145" fmla="*/ 2575608 w 5428673"/>
                <a:gd name="connsiteY145" fmla="*/ 37014 h 10754714"/>
                <a:gd name="connsiteX146" fmla="*/ 2224027 w 5428673"/>
                <a:gd name="connsiteY146" fmla="*/ 278126 h 10754714"/>
                <a:gd name="connsiteX147" fmla="*/ 2087013 w 5428673"/>
                <a:gd name="connsiteY147" fmla="*/ 602343 h 10754714"/>
                <a:gd name="connsiteX148" fmla="*/ 2076390 w 5428673"/>
                <a:gd name="connsiteY148" fmla="*/ 1121429 h 10754714"/>
                <a:gd name="connsiteX149" fmla="*/ 2300486 w 5428673"/>
                <a:gd name="connsiteY149" fmla="*/ 1530531 h 10754714"/>
                <a:gd name="connsiteX150" fmla="*/ 2508987 w 5428673"/>
                <a:gd name="connsiteY150" fmla="*/ 1763495 h 10754714"/>
                <a:gd name="connsiteX151" fmla="*/ 2530296 w 5428673"/>
                <a:gd name="connsiteY151" fmla="*/ 2078352 h 10754714"/>
                <a:gd name="connsiteX152" fmla="*/ 2452627 w 5428673"/>
                <a:gd name="connsiteY152" fmla="*/ 2423449 h 10754714"/>
                <a:gd name="connsiteX153" fmla="*/ 2009941 w 5428673"/>
                <a:gd name="connsiteY153" fmla="*/ 2723226 h 10754714"/>
                <a:gd name="connsiteX154" fmla="*/ 1587073 w 5428673"/>
                <a:gd name="connsiteY154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870012 w 5428673"/>
                <a:gd name="connsiteY32" fmla="*/ 9562803 h 10754714"/>
                <a:gd name="connsiteX33" fmla="*/ 870012 w 5428673"/>
                <a:gd name="connsiteY33" fmla="*/ 9527634 h 10754714"/>
                <a:gd name="connsiteX34" fmla="*/ 975519 w 5428673"/>
                <a:gd name="connsiteY34" fmla="*/ 9685895 h 10754714"/>
                <a:gd name="connsiteX35" fmla="*/ 957935 w 5428673"/>
                <a:gd name="connsiteY35" fmla="*/ 9844157 h 10754714"/>
                <a:gd name="connsiteX36" fmla="*/ 940350 w 5428673"/>
                <a:gd name="connsiteY36" fmla="*/ 10002418 h 10754714"/>
                <a:gd name="connsiteX37" fmla="*/ 940350 w 5428673"/>
                <a:gd name="connsiteY37" fmla="*/ 10072757 h 10754714"/>
                <a:gd name="connsiteX38" fmla="*/ 1010689 w 5428673"/>
                <a:gd name="connsiteY38" fmla="*/ 10090341 h 10754714"/>
                <a:gd name="connsiteX39" fmla="*/ 1063442 w 5428673"/>
                <a:gd name="connsiteY39" fmla="*/ 9844157 h 10754714"/>
                <a:gd name="connsiteX40" fmla="*/ 1063442 w 5428673"/>
                <a:gd name="connsiteY40" fmla="*/ 9580388 h 10754714"/>
                <a:gd name="connsiteX41" fmla="*/ 1010689 w 5428673"/>
                <a:gd name="connsiteY41" fmla="*/ 9228695 h 10754714"/>
                <a:gd name="connsiteX42" fmla="*/ 975519 w 5428673"/>
                <a:gd name="connsiteY42" fmla="*/ 9000095 h 10754714"/>
                <a:gd name="connsiteX43" fmla="*/ 1010689 w 5428673"/>
                <a:gd name="connsiteY43" fmla="*/ 8490141 h 10754714"/>
                <a:gd name="connsiteX44" fmla="*/ 950398 w 5428673"/>
                <a:gd name="connsiteY44" fmla="*/ 8128400 h 10754714"/>
                <a:gd name="connsiteX45" fmla="*/ 1422138 w 5428673"/>
                <a:gd name="connsiteY45" fmla="*/ 6406581 h 10754714"/>
                <a:gd name="connsiteX46" fmla="*/ 1515161 w 5428673"/>
                <a:gd name="connsiteY46" fmla="*/ 5523365 h 10754714"/>
                <a:gd name="connsiteX47" fmla="*/ 1541754 w 5428673"/>
                <a:gd name="connsiteY47" fmla="*/ 5025719 h 10754714"/>
                <a:gd name="connsiteX48" fmla="*/ 1577871 w 5428673"/>
                <a:gd name="connsiteY48" fmla="*/ 5097781 h 10754714"/>
                <a:gd name="connsiteX49" fmla="*/ 1655179 w 5428673"/>
                <a:gd name="connsiteY49" fmla="*/ 5550695 h 10754714"/>
                <a:gd name="connsiteX50" fmla="*/ 1772992 w 5428673"/>
                <a:gd name="connsiteY50" fmla="*/ 6216246 h 10754714"/>
                <a:gd name="connsiteX51" fmla="*/ 1640842 w 5428673"/>
                <a:gd name="connsiteY51" fmla="*/ 6648629 h 10754714"/>
                <a:gd name="connsiteX52" fmla="*/ 1270271 w 5428673"/>
                <a:gd name="connsiteY52" fmla="*/ 7682873 h 10754714"/>
                <a:gd name="connsiteX53" fmla="*/ 1146062 w 5428673"/>
                <a:gd name="connsiteY53" fmla="*/ 8704786 h 10754714"/>
                <a:gd name="connsiteX54" fmla="*/ 1309627 w 5428673"/>
                <a:gd name="connsiteY54" fmla="*/ 9773818 h 10754714"/>
                <a:gd name="connsiteX55" fmla="*/ 1467889 w 5428673"/>
                <a:gd name="connsiteY55" fmla="*/ 10512372 h 10754714"/>
                <a:gd name="connsiteX56" fmla="*/ 1538227 w 5428673"/>
                <a:gd name="connsiteY56" fmla="*/ 10723388 h 10754714"/>
                <a:gd name="connsiteX57" fmla="*/ 1626150 w 5428673"/>
                <a:gd name="connsiteY57" fmla="*/ 10723388 h 10754714"/>
                <a:gd name="connsiteX58" fmla="*/ 2396454 w 5428673"/>
                <a:gd name="connsiteY58" fmla="*/ 10748788 h 10754714"/>
                <a:gd name="connsiteX59" fmla="*/ 2786735 w 5428673"/>
                <a:gd name="connsiteY59" fmla="*/ 10731203 h 10754714"/>
                <a:gd name="connsiteX60" fmla="*/ 2804319 w 5428673"/>
                <a:gd name="connsiteY60" fmla="*/ 9914495 h 10754714"/>
                <a:gd name="connsiteX61" fmla="*/ 2786735 w 5428673"/>
                <a:gd name="connsiteY61" fmla="*/ 9351788 h 10754714"/>
                <a:gd name="connsiteX62" fmla="*/ 2757916 w 5428673"/>
                <a:gd name="connsiteY62" fmla="*/ 8936107 h 10754714"/>
                <a:gd name="connsiteX63" fmla="*/ 2927412 w 5428673"/>
                <a:gd name="connsiteY63" fmla="*/ 8947341 h 10754714"/>
                <a:gd name="connsiteX64" fmla="*/ 2997750 w 5428673"/>
                <a:gd name="connsiteY64" fmla="*/ 8964926 h 10754714"/>
                <a:gd name="connsiteX65" fmla="*/ 2980166 w 5428673"/>
                <a:gd name="connsiteY65" fmla="*/ 9175941 h 10754714"/>
                <a:gd name="connsiteX66" fmla="*/ 2944996 w 5428673"/>
                <a:gd name="connsiteY66" fmla="*/ 9685895 h 10754714"/>
                <a:gd name="connsiteX67" fmla="*/ 2962581 w 5428673"/>
                <a:gd name="connsiteY67" fmla="*/ 10740972 h 10754714"/>
                <a:gd name="connsiteX68" fmla="*/ 3205346 w 5428673"/>
                <a:gd name="connsiteY68" fmla="*/ 10742438 h 10754714"/>
                <a:gd name="connsiteX69" fmla="*/ 3947319 w 5428673"/>
                <a:gd name="connsiteY69" fmla="*/ 10740972 h 10754714"/>
                <a:gd name="connsiteX70" fmla="*/ 4268239 w 5428673"/>
                <a:gd name="connsiteY70" fmla="*/ 10724853 h 10754714"/>
                <a:gd name="connsiteX71" fmla="*/ 4311223 w 5428673"/>
                <a:gd name="connsiteY71" fmla="*/ 10651095 h 10754714"/>
                <a:gd name="connsiteX72" fmla="*/ 4362512 w 5428673"/>
                <a:gd name="connsiteY72" fmla="*/ 10276934 h 10754714"/>
                <a:gd name="connsiteX73" fmla="*/ 4565712 w 5428673"/>
                <a:gd name="connsiteY73" fmla="*/ 9082645 h 10754714"/>
                <a:gd name="connsiteX74" fmla="*/ 4617767 w 5428673"/>
                <a:gd name="connsiteY74" fmla="*/ 8647566 h 10754714"/>
                <a:gd name="connsiteX75" fmla="*/ 4609242 w 5428673"/>
                <a:gd name="connsiteY75" fmla="*/ 7988815 h 10754714"/>
                <a:gd name="connsiteX76" fmla="*/ 4496096 w 5428673"/>
                <a:gd name="connsiteY76" fmla="*/ 7278630 h 10754714"/>
                <a:gd name="connsiteX77" fmla="*/ 4200203 w 5428673"/>
                <a:gd name="connsiteY77" fmla="*/ 6620032 h 10754714"/>
                <a:gd name="connsiteX78" fmla="*/ 4024053 w 5428673"/>
                <a:gd name="connsiteY78" fmla="*/ 6197379 h 10754714"/>
                <a:gd name="connsiteX79" fmla="*/ 4070412 w 5428673"/>
                <a:gd name="connsiteY79" fmla="*/ 5799695 h 10754714"/>
                <a:gd name="connsiteX80" fmla="*/ 4140750 w 5428673"/>
                <a:gd name="connsiteY80" fmla="*/ 5307326 h 10754714"/>
                <a:gd name="connsiteX81" fmla="*/ 4158335 w 5428673"/>
                <a:gd name="connsiteY81" fmla="*/ 5025972 h 10754714"/>
                <a:gd name="connsiteX82" fmla="*/ 4182060 w 5428673"/>
                <a:gd name="connsiteY82" fmla="*/ 5274111 h 10754714"/>
                <a:gd name="connsiteX83" fmla="*/ 4214508 w 5428673"/>
                <a:gd name="connsiteY83" fmla="*/ 5969680 h 10754714"/>
                <a:gd name="connsiteX84" fmla="*/ 4227208 w 5428673"/>
                <a:gd name="connsiteY84" fmla="*/ 6297438 h 10754714"/>
                <a:gd name="connsiteX85" fmla="*/ 4369350 w 5428673"/>
                <a:gd name="connsiteY85" fmla="*/ 6889941 h 10754714"/>
                <a:gd name="connsiteX86" fmla="*/ 4527612 w 5428673"/>
                <a:gd name="connsiteY86" fmla="*/ 7452649 h 10754714"/>
                <a:gd name="connsiteX87" fmla="*/ 4865347 w 5428673"/>
                <a:gd name="connsiteY87" fmla="*/ 8224698 h 10754714"/>
                <a:gd name="connsiteX88" fmla="*/ 4785691 w 5428673"/>
                <a:gd name="connsiteY88" fmla="*/ 8527032 h 10754714"/>
                <a:gd name="connsiteX89" fmla="*/ 4717933 w 5428673"/>
                <a:gd name="connsiteY89" fmla="*/ 8711945 h 10754714"/>
                <a:gd name="connsiteX90" fmla="*/ 4710432 w 5428673"/>
                <a:gd name="connsiteY90" fmla="*/ 8835424 h 10754714"/>
                <a:gd name="connsiteX91" fmla="*/ 4733465 w 5428673"/>
                <a:gd name="connsiteY91" fmla="*/ 8999839 h 10754714"/>
                <a:gd name="connsiteX92" fmla="*/ 4723386 w 5428673"/>
                <a:gd name="connsiteY92" fmla="*/ 9161008 h 10754714"/>
                <a:gd name="connsiteX93" fmla="*/ 4707906 w 5428673"/>
                <a:gd name="connsiteY93" fmla="*/ 9258595 h 10754714"/>
                <a:gd name="connsiteX94" fmla="*/ 4762806 w 5428673"/>
                <a:gd name="connsiteY94" fmla="*/ 9296877 h 10754714"/>
                <a:gd name="connsiteX95" fmla="*/ 4818711 w 5428673"/>
                <a:gd name="connsiteY95" fmla="*/ 9254814 h 10754714"/>
                <a:gd name="connsiteX96" fmla="*/ 4869487 w 5428673"/>
                <a:gd name="connsiteY96" fmla="*/ 9156124 h 10754714"/>
                <a:gd name="connsiteX97" fmla="*/ 4880024 w 5428673"/>
                <a:gd name="connsiteY97" fmla="*/ 9009063 h 10754714"/>
                <a:gd name="connsiteX98" fmla="*/ 4920186 w 5428673"/>
                <a:gd name="connsiteY98" fmla="*/ 8881777 h 10754714"/>
                <a:gd name="connsiteX99" fmla="*/ 5016468 w 5428673"/>
                <a:gd name="connsiteY99" fmla="*/ 8803648 h 10754714"/>
                <a:gd name="connsiteX100" fmla="*/ 5169568 w 5428673"/>
                <a:gd name="connsiteY100" fmla="*/ 8944534 h 10754714"/>
                <a:gd name="connsiteX101" fmla="*/ 5176805 w 5428673"/>
                <a:gd name="connsiteY101" fmla="*/ 9142266 h 10754714"/>
                <a:gd name="connsiteX102" fmla="*/ 5096783 w 5428673"/>
                <a:gd name="connsiteY102" fmla="*/ 9309649 h 10754714"/>
                <a:gd name="connsiteX103" fmla="*/ 5008549 w 5428673"/>
                <a:gd name="connsiteY103" fmla="*/ 9458822 h 10754714"/>
                <a:gd name="connsiteX104" fmla="*/ 4936794 w 5428673"/>
                <a:gd name="connsiteY104" fmla="*/ 9577347 h 10754714"/>
                <a:gd name="connsiteX105" fmla="*/ 5051085 w 5428673"/>
                <a:gd name="connsiteY105" fmla="*/ 9586989 h 10754714"/>
                <a:gd name="connsiteX106" fmla="*/ 5146878 w 5428673"/>
                <a:gd name="connsiteY106" fmla="*/ 9510952 h 10754714"/>
                <a:gd name="connsiteX107" fmla="*/ 5274527 w 5428673"/>
                <a:gd name="connsiteY107" fmla="*/ 9384704 h 10754714"/>
                <a:gd name="connsiteX108" fmla="*/ 5407317 w 5428673"/>
                <a:gd name="connsiteY108" fmla="*/ 9172350 h 10754714"/>
                <a:gd name="connsiteX109" fmla="*/ 5427827 w 5428673"/>
                <a:gd name="connsiteY109" fmla="*/ 8971549 h 10754714"/>
                <a:gd name="connsiteX110" fmla="*/ 5401244 w 5428673"/>
                <a:gd name="connsiteY110" fmla="*/ 8787763 h 10754714"/>
                <a:gd name="connsiteX111" fmla="*/ 5271957 w 5428673"/>
                <a:gd name="connsiteY111" fmla="*/ 8405010 h 10754714"/>
                <a:gd name="connsiteX112" fmla="*/ 5168194 w 5428673"/>
                <a:gd name="connsiteY112" fmla="*/ 7442321 h 10754714"/>
                <a:gd name="connsiteX113" fmla="*/ 5152842 w 5428673"/>
                <a:gd name="connsiteY113" fmla="*/ 6839978 h 10754714"/>
                <a:gd name="connsiteX114" fmla="*/ 5080900 w 5428673"/>
                <a:gd name="connsiteY114" fmla="*/ 6291786 h 10754714"/>
                <a:gd name="connsiteX115" fmla="*/ 4957179 w 5428673"/>
                <a:gd name="connsiteY115" fmla="*/ 5707864 h 10754714"/>
                <a:gd name="connsiteX116" fmla="*/ 4916706 w 5428673"/>
                <a:gd name="connsiteY116" fmla="*/ 4447075 h 10754714"/>
                <a:gd name="connsiteX117" fmla="*/ 4934090 w 5428673"/>
                <a:gd name="connsiteY117" fmla="*/ 3700756 h 10754714"/>
                <a:gd name="connsiteX118" fmla="*/ 4696835 w 5428673"/>
                <a:gd name="connsiteY118" fmla="*/ 3250383 h 10754714"/>
                <a:gd name="connsiteX119" fmla="*/ 4447076 w 5428673"/>
                <a:gd name="connsiteY119" fmla="*/ 3044455 h 10754714"/>
                <a:gd name="connsiteX120" fmla="*/ 4126080 w 5428673"/>
                <a:gd name="connsiteY120" fmla="*/ 2912933 h 10754714"/>
                <a:gd name="connsiteX121" fmla="*/ 3850185 w 5428673"/>
                <a:gd name="connsiteY121" fmla="*/ 2746113 h 10754714"/>
                <a:gd name="connsiteX122" fmla="*/ 3472535 w 5428673"/>
                <a:gd name="connsiteY122" fmla="*/ 2528957 h 10754714"/>
                <a:gd name="connsiteX123" fmla="*/ 3380322 w 5428673"/>
                <a:gd name="connsiteY123" fmla="*/ 2231809 h 10754714"/>
                <a:gd name="connsiteX124" fmla="*/ 3388182 w 5428673"/>
                <a:gd name="connsiteY124" fmla="*/ 1958709 h 10754714"/>
                <a:gd name="connsiteX125" fmla="*/ 3535387 w 5428673"/>
                <a:gd name="connsiteY125" fmla="*/ 1962420 h 10754714"/>
                <a:gd name="connsiteX126" fmla="*/ 3756168 w 5428673"/>
                <a:gd name="connsiteY126" fmla="*/ 2007437 h 10754714"/>
                <a:gd name="connsiteX127" fmla="*/ 3828390 w 5428673"/>
                <a:gd name="connsiteY127" fmla="*/ 1815438 h 10754714"/>
                <a:gd name="connsiteX128" fmla="*/ 3880116 w 5428673"/>
                <a:gd name="connsiteY128" fmla="*/ 1750548 h 10754714"/>
                <a:gd name="connsiteX129" fmla="*/ 3933540 w 5428673"/>
                <a:gd name="connsiteY129" fmla="*/ 1690329 h 10754714"/>
                <a:gd name="connsiteX130" fmla="*/ 3886760 w 5428673"/>
                <a:gd name="connsiteY130" fmla="*/ 1631133 h 10754714"/>
                <a:gd name="connsiteX131" fmla="*/ 3813694 w 5428673"/>
                <a:gd name="connsiteY131" fmla="*/ 1619405 h 10754714"/>
                <a:gd name="connsiteX132" fmla="*/ 3925688 w 5428673"/>
                <a:gd name="connsiteY132" fmla="*/ 1610647 h 10754714"/>
                <a:gd name="connsiteX133" fmla="*/ 3966105 w 5428673"/>
                <a:gd name="connsiteY133" fmla="*/ 1565149 h 10754714"/>
                <a:gd name="connsiteX134" fmla="*/ 3951330 w 5428673"/>
                <a:gd name="connsiteY134" fmla="*/ 1494543 h 10754714"/>
                <a:gd name="connsiteX135" fmla="*/ 3947901 w 5428673"/>
                <a:gd name="connsiteY135" fmla="*/ 1378545 h 10754714"/>
                <a:gd name="connsiteX136" fmla="*/ 4050917 w 5428673"/>
                <a:gd name="connsiteY136" fmla="*/ 1363631 h 10754714"/>
                <a:gd name="connsiteX137" fmla="*/ 4123660 w 5428673"/>
                <a:gd name="connsiteY137" fmla="*/ 1325671 h 10754714"/>
                <a:gd name="connsiteX138" fmla="*/ 4159890 w 5428673"/>
                <a:gd name="connsiteY138" fmla="*/ 1250378 h 10754714"/>
                <a:gd name="connsiteX139" fmla="*/ 4089102 w 5428673"/>
                <a:gd name="connsiteY139" fmla="*/ 1169402 h 10754714"/>
                <a:gd name="connsiteX140" fmla="*/ 4019050 w 5428673"/>
                <a:gd name="connsiteY140" fmla="*/ 1072201 h 10754714"/>
                <a:gd name="connsiteX141" fmla="*/ 3945740 w 5428673"/>
                <a:gd name="connsiteY141" fmla="*/ 916919 h 10754714"/>
                <a:gd name="connsiteX142" fmla="*/ 3983448 w 5428673"/>
                <a:gd name="connsiteY142" fmla="*/ 753285 h 10754714"/>
                <a:gd name="connsiteX143" fmla="*/ 3987872 w 5428673"/>
                <a:gd name="connsiteY143" fmla="*/ 414462 h 10754714"/>
                <a:gd name="connsiteX144" fmla="*/ 3678236 w 5428673"/>
                <a:gd name="connsiteY144" fmla="*/ 125796 h 10754714"/>
                <a:gd name="connsiteX145" fmla="*/ 3178906 w 5428673"/>
                <a:gd name="connsiteY145" fmla="*/ 9659 h 10754714"/>
                <a:gd name="connsiteX146" fmla="*/ 2575608 w 5428673"/>
                <a:gd name="connsiteY146" fmla="*/ 37014 h 10754714"/>
                <a:gd name="connsiteX147" fmla="*/ 2224027 w 5428673"/>
                <a:gd name="connsiteY147" fmla="*/ 278126 h 10754714"/>
                <a:gd name="connsiteX148" fmla="*/ 2087013 w 5428673"/>
                <a:gd name="connsiteY148" fmla="*/ 602343 h 10754714"/>
                <a:gd name="connsiteX149" fmla="*/ 2076390 w 5428673"/>
                <a:gd name="connsiteY149" fmla="*/ 1121429 h 10754714"/>
                <a:gd name="connsiteX150" fmla="*/ 2300486 w 5428673"/>
                <a:gd name="connsiteY150" fmla="*/ 1530531 h 10754714"/>
                <a:gd name="connsiteX151" fmla="*/ 2508987 w 5428673"/>
                <a:gd name="connsiteY151" fmla="*/ 1763495 h 10754714"/>
                <a:gd name="connsiteX152" fmla="*/ 2530296 w 5428673"/>
                <a:gd name="connsiteY152" fmla="*/ 2078352 h 10754714"/>
                <a:gd name="connsiteX153" fmla="*/ 2452627 w 5428673"/>
                <a:gd name="connsiteY153" fmla="*/ 2423449 h 10754714"/>
                <a:gd name="connsiteX154" fmla="*/ 2009941 w 5428673"/>
                <a:gd name="connsiteY154" fmla="*/ 2723226 h 10754714"/>
                <a:gd name="connsiteX155" fmla="*/ 1587073 w 5428673"/>
                <a:gd name="connsiteY15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870012 w 5428673"/>
                <a:gd name="connsiteY33" fmla="*/ 9562803 h 10754714"/>
                <a:gd name="connsiteX34" fmla="*/ 870012 w 5428673"/>
                <a:gd name="connsiteY34" fmla="*/ 9527634 h 10754714"/>
                <a:gd name="connsiteX35" fmla="*/ 975519 w 5428673"/>
                <a:gd name="connsiteY35" fmla="*/ 9685895 h 10754714"/>
                <a:gd name="connsiteX36" fmla="*/ 957935 w 5428673"/>
                <a:gd name="connsiteY36" fmla="*/ 9844157 h 10754714"/>
                <a:gd name="connsiteX37" fmla="*/ 940350 w 5428673"/>
                <a:gd name="connsiteY37" fmla="*/ 10002418 h 10754714"/>
                <a:gd name="connsiteX38" fmla="*/ 940350 w 5428673"/>
                <a:gd name="connsiteY38" fmla="*/ 10072757 h 10754714"/>
                <a:gd name="connsiteX39" fmla="*/ 1010689 w 5428673"/>
                <a:gd name="connsiteY39" fmla="*/ 10090341 h 10754714"/>
                <a:gd name="connsiteX40" fmla="*/ 1063442 w 5428673"/>
                <a:gd name="connsiteY40" fmla="*/ 9844157 h 10754714"/>
                <a:gd name="connsiteX41" fmla="*/ 1063442 w 5428673"/>
                <a:gd name="connsiteY41" fmla="*/ 9580388 h 10754714"/>
                <a:gd name="connsiteX42" fmla="*/ 1010689 w 5428673"/>
                <a:gd name="connsiteY42" fmla="*/ 9228695 h 10754714"/>
                <a:gd name="connsiteX43" fmla="*/ 975519 w 5428673"/>
                <a:gd name="connsiteY43" fmla="*/ 9000095 h 10754714"/>
                <a:gd name="connsiteX44" fmla="*/ 1010689 w 5428673"/>
                <a:gd name="connsiteY44" fmla="*/ 8490141 h 10754714"/>
                <a:gd name="connsiteX45" fmla="*/ 950398 w 5428673"/>
                <a:gd name="connsiteY45" fmla="*/ 8128400 h 10754714"/>
                <a:gd name="connsiteX46" fmla="*/ 1422138 w 5428673"/>
                <a:gd name="connsiteY46" fmla="*/ 6406581 h 10754714"/>
                <a:gd name="connsiteX47" fmla="*/ 1515161 w 5428673"/>
                <a:gd name="connsiteY47" fmla="*/ 5523365 h 10754714"/>
                <a:gd name="connsiteX48" fmla="*/ 1541754 w 5428673"/>
                <a:gd name="connsiteY48" fmla="*/ 5025719 h 10754714"/>
                <a:gd name="connsiteX49" fmla="*/ 1577871 w 5428673"/>
                <a:gd name="connsiteY49" fmla="*/ 5097781 h 10754714"/>
                <a:gd name="connsiteX50" fmla="*/ 1655179 w 5428673"/>
                <a:gd name="connsiteY50" fmla="*/ 5550695 h 10754714"/>
                <a:gd name="connsiteX51" fmla="*/ 1772992 w 5428673"/>
                <a:gd name="connsiteY51" fmla="*/ 6216246 h 10754714"/>
                <a:gd name="connsiteX52" fmla="*/ 1640842 w 5428673"/>
                <a:gd name="connsiteY52" fmla="*/ 6648629 h 10754714"/>
                <a:gd name="connsiteX53" fmla="*/ 1270271 w 5428673"/>
                <a:gd name="connsiteY53" fmla="*/ 7682873 h 10754714"/>
                <a:gd name="connsiteX54" fmla="*/ 1146062 w 5428673"/>
                <a:gd name="connsiteY54" fmla="*/ 8704786 h 10754714"/>
                <a:gd name="connsiteX55" fmla="*/ 1309627 w 5428673"/>
                <a:gd name="connsiteY55" fmla="*/ 9773818 h 10754714"/>
                <a:gd name="connsiteX56" fmla="*/ 1467889 w 5428673"/>
                <a:gd name="connsiteY56" fmla="*/ 10512372 h 10754714"/>
                <a:gd name="connsiteX57" fmla="*/ 1538227 w 5428673"/>
                <a:gd name="connsiteY57" fmla="*/ 10723388 h 10754714"/>
                <a:gd name="connsiteX58" fmla="*/ 1626150 w 5428673"/>
                <a:gd name="connsiteY58" fmla="*/ 10723388 h 10754714"/>
                <a:gd name="connsiteX59" fmla="*/ 2396454 w 5428673"/>
                <a:gd name="connsiteY59" fmla="*/ 10748788 h 10754714"/>
                <a:gd name="connsiteX60" fmla="*/ 2786735 w 5428673"/>
                <a:gd name="connsiteY60" fmla="*/ 10731203 h 10754714"/>
                <a:gd name="connsiteX61" fmla="*/ 2804319 w 5428673"/>
                <a:gd name="connsiteY61" fmla="*/ 9914495 h 10754714"/>
                <a:gd name="connsiteX62" fmla="*/ 2786735 w 5428673"/>
                <a:gd name="connsiteY62" fmla="*/ 9351788 h 10754714"/>
                <a:gd name="connsiteX63" fmla="*/ 2757916 w 5428673"/>
                <a:gd name="connsiteY63" fmla="*/ 8936107 h 10754714"/>
                <a:gd name="connsiteX64" fmla="*/ 2927412 w 5428673"/>
                <a:gd name="connsiteY64" fmla="*/ 8947341 h 10754714"/>
                <a:gd name="connsiteX65" fmla="*/ 2997750 w 5428673"/>
                <a:gd name="connsiteY65" fmla="*/ 8964926 h 10754714"/>
                <a:gd name="connsiteX66" fmla="*/ 2980166 w 5428673"/>
                <a:gd name="connsiteY66" fmla="*/ 9175941 h 10754714"/>
                <a:gd name="connsiteX67" fmla="*/ 2944996 w 5428673"/>
                <a:gd name="connsiteY67" fmla="*/ 9685895 h 10754714"/>
                <a:gd name="connsiteX68" fmla="*/ 2962581 w 5428673"/>
                <a:gd name="connsiteY68" fmla="*/ 10740972 h 10754714"/>
                <a:gd name="connsiteX69" fmla="*/ 3205346 w 5428673"/>
                <a:gd name="connsiteY69" fmla="*/ 10742438 h 10754714"/>
                <a:gd name="connsiteX70" fmla="*/ 3947319 w 5428673"/>
                <a:gd name="connsiteY70" fmla="*/ 10740972 h 10754714"/>
                <a:gd name="connsiteX71" fmla="*/ 4268239 w 5428673"/>
                <a:gd name="connsiteY71" fmla="*/ 10724853 h 10754714"/>
                <a:gd name="connsiteX72" fmla="*/ 4311223 w 5428673"/>
                <a:gd name="connsiteY72" fmla="*/ 10651095 h 10754714"/>
                <a:gd name="connsiteX73" fmla="*/ 4362512 w 5428673"/>
                <a:gd name="connsiteY73" fmla="*/ 10276934 h 10754714"/>
                <a:gd name="connsiteX74" fmla="*/ 4565712 w 5428673"/>
                <a:gd name="connsiteY74" fmla="*/ 9082645 h 10754714"/>
                <a:gd name="connsiteX75" fmla="*/ 4617767 w 5428673"/>
                <a:gd name="connsiteY75" fmla="*/ 8647566 h 10754714"/>
                <a:gd name="connsiteX76" fmla="*/ 4609242 w 5428673"/>
                <a:gd name="connsiteY76" fmla="*/ 7988815 h 10754714"/>
                <a:gd name="connsiteX77" fmla="*/ 4496096 w 5428673"/>
                <a:gd name="connsiteY77" fmla="*/ 7278630 h 10754714"/>
                <a:gd name="connsiteX78" fmla="*/ 4200203 w 5428673"/>
                <a:gd name="connsiteY78" fmla="*/ 6620032 h 10754714"/>
                <a:gd name="connsiteX79" fmla="*/ 4024053 w 5428673"/>
                <a:gd name="connsiteY79" fmla="*/ 6197379 h 10754714"/>
                <a:gd name="connsiteX80" fmla="*/ 4070412 w 5428673"/>
                <a:gd name="connsiteY80" fmla="*/ 5799695 h 10754714"/>
                <a:gd name="connsiteX81" fmla="*/ 4140750 w 5428673"/>
                <a:gd name="connsiteY81" fmla="*/ 5307326 h 10754714"/>
                <a:gd name="connsiteX82" fmla="*/ 4158335 w 5428673"/>
                <a:gd name="connsiteY82" fmla="*/ 5025972 h 10754714"/>
                <a:gd name="connsiteX83" fmla="*/ 4182060 w 5428673"/>
                <a:gd name="connsiteY83" fmla="*/ 5274111 h 10754714"/>
                <a:gd name="connsiteX84" fmla="*/ 4214508 w 5428673"/>
                <a:gd name="connsiteY84" fmla="*/ 5969680 h 10754714"/>
                <a:gd name="connsiteX85" fmla="*/ 4227208 w 5428673"/>
                <a:gd name="connsiteY85" fmla="*/ 6297438 h 10754714"/>
                <a:gd name="connsiteX86" fmla="*/ 4369350 w 5428673"/>
                <a:gd name="connsiteY86" fmla="*/ 6889941 h 10754714"/>
                <a:gd name="connsiteX87" fmla="*/ 4527612 w 5428673"/>
                <a:gd name="connsiteY87" fmla="*/ 7452649 h 10754714"/>
                <a:gd name="connsiteX88" fmla="*/ 4865347 w 5428673"/>
                <a:gd name="connsiteY88" fmla="*/ 8224698 h 10754714"/>
                <a:gd name="connsiteX89" fmla="*/ 4785691 w 5428673"/>
                <a:gd name="connsiteY89" fmla="*/ 8527032 h 10754714"/>
                <a:gd name="connsiteX90" fmla="*/ 4717933 w 5428673"/>
                <a:gd name="connsiteY90" fmla="*/ 8711945 h 10754714"/>
                <a:gd name="connsiteX91" fmla="*/ 4710432 w 5428673"/>
                <a:gd name="connsiteY91" fmla="*/ 8835424 h 10754714"/>
                <a:gd name="connsiteX92" fmla="*/ 4733465 w 5428673"/>
                <a:gd name="connsiteY92" fmla="*/ 8999839 h 10754714"/>
                <a:gd name="connsiteX93" fmla="*/ 4723386 w 5428673"/>
                <a:gd name="connsiteY93" fmla="*/ 9161008 h 10754714"/>
                <a:gd name="connsiteX94" fmla="*/ 4707906 w 5428673"/>
                <a:gd name="connsiteY94" fmla="*/ 9258595 h 10754714"/>
                <a:gd name="connsiteX95" fmla="*/ 4762806 w 5428673"/>
                <a:gd name="connsiteY95" fmla="*/ 9296877 h 10754714"/>
                <a:gd name="connsiteX96" fmla="*/ 4818711 w 5428673"/>
                <a:gd name="connsiteY96" fmla="*/ 9254814 h 10754714"/>
                <a:gd name="connsiteX97" fmla="*/ 4869487 w 5428673"/>
                <a:gd name="connsiteY97" fmla="*/ 9156124 h 10754714"/>
                <a:gd name="connsiteX98" fmla="*/ 4880024 w 5428673"/>
                <a:gd name="connsiteY98" fmla="*/ 9009063 h 10754714"/>
                <a:gd name="connsiteX99" fmla="*/ 4920186 w 5428673"/>
                <a:gd name="connsiteY99" fmla="*/ 8881777 h 10754714"/>
                <a:gd name="connsiteX100" fmla="*/ 5016468 w 5428673"/>
                <a:gd name="connsiteY100" fmla="*/ 8803648 h 10754714"/>
                <a:gd name="connsiteX101" fmla="*/ 5169568 w 5428673"/>
                <a:gd name="connsiteY101" fmla="*/ 8944534 h 10754714"/>
                <a:gd name="connsiteX102" fmla="*/ 5176805 w 5428673"/>
                <a:gd name="connsiteY102" fmla="*/ 9142266 h 10754714"/>
                <a:gd name="connsiteX103" fmla="*/ 5096783 w 5428673"/>
                <a:gd name="connsiteY103" fmla="*/ 9309649 h 10754714"/>
                <a:gd name="connsiteX104" fmla="*/ 5008549 w 5428673"/>
                <a:gd name="connsiteY104" fmla="*/ 9458822 h 10754714"/>
                <a:gd name="connsiteX105" fmla="*/ 4936794 w 5428673"/>
                <a:gd name="connsiteY105" fmla="*/ 9577347 h 10754714"/>
                <a:gd name="connsiteX106" fmla="*/ 5051085 w 5428673"/>
                <a:gd name="connsiteY106" fmla="*/ 9586989 h 10754714"/>
                <a:gd name="connsiteX107" fmla="*/ 5146878 w 5428673"/>
                <a:gd name="connsiteY107" fmla="*/ 9510952 h 10754714"/>
                <a:gd name="connsiteX108" fmla="*/ 5274527 w 5428673"/>
                <a:gd name="connsiteY108" fmla="*/ 9384704 h 10754714"/>
                <a:gd name="connsiteX109" fmla="*/ 5407317 w 5428673"/>
                <a:gd name="connsiteY109" fmla="*/ 9172350 h 10754714"/>
                <a:gd name="connsiteX110" fmla="*/ 5427827 w 5428673"/>
                <a:gd name="connsiteY110" fmla="*/ 8971549 h 10754714"/>
                <a:gd name="connsiteX111" fmla="*/ 5401244 w 5428673"/>
                <a:gd name="connsiteY111" fmla="*/ 8787763 h 10754714"/>
                <a:gd name="connsiteX112" fmla="*/ 5271957 w 5428673"/>
                <a:gd name="connsiteY112" fmla="*/ 8405010 h 10754714"/>
                <a:gd name="connsiteX113" fmla="*/ 5168194 w 5428673"/>
                <a:gd name="connsiteY113" fmla="*/ 7442321 h 10754714"/>
                <a:gd name="connsiteX114" fmla="*/ 5152842 w 5428673"/>
                <a:gd name="connsiteY114" fmla="*/ 6839978 h 10754714"/>
                <a:gd name="connsiteX115" fmla="*/ 5080900 w 5428673"/>
                <a:gd name="connsiteY115" fmla="*/ 6291786 h 10754714"/>
                <a:gd name="connsiteX116" fmla="*/ 4957179 w 5428673"/>
                <a:gd name="connsiteY116" fmla="*/ 5707864 h 10754714"/>
                <a:gd name="connsiteX117" fmla="*/ 4916706 w 5428673"/>
                <a:gd name="connsiteY117" fmla="*/ 4447075 h 10754714"/>
                <a:gd name="connsiteX118" fmla="*/ 4934090 w 5428673"/>
                <a:gd name="connsiteY118" fmla="*/ 3700756 h 10754714"/>
                <a:gd name="connsiteX119" fmla="*/ 4696835 w 5428673"/>
                <a:gd name="connsiteY119" fmla="*/ 3250383 h 10754714"/>
                <a:gd name="connsiteX120" fmla="*/ 4447076 w 5428673"/>
                <a:gd name="connsiteY120" fmla="*/ 3044455 h 10754714"/>
                <a:gd name="connsiteX121" fmla="*/ 4126080 w 5428673"/>
                <a:gd name="connsiteY121" fmla="*/ 2912933 h 10754714"/>
                <a:gd name="connsiteX122" fmla="*/ 3850185 w 5428673"/>
                <a:gd name="connsiteY122" fmla="*/ 2746113 h 10754714"/>
                <a:gd name="connsiteX123" fmla="*/ 3472535 w 5428673"/>
                <a:gd name="connsiteY123" fmla="*/ 2528957 h 10754714"/>
                <a:gd name="connsiteX124" fmla="*/ 3380322 w 5428673"/>
                <a:gd name="connsiteY124" fmla="*/ 2231809 h 10754714"/>
                <a:gd name="connsiteX125" fmla="*/ 3388182 w 5428673"/>
                <a:gd name="connsiteY125" fmla="*/ 1958709 h 10754714"/>
                <a:gd name="connsiteX126" fmla="*/ 3535387 w 5428673"/>
                <a:gd name="connsiteY126" fmla="*/ 1962420 h 10754714"/>
                <a:gd name="connsiteX127" fmla="*/ 3756168 w 5428673"/>
                <a:gd name="connsiteY127" fmla="*/ 2007437 h 10754714"/>
                <a:gd name="connsiteX128" fmla="*/ 3828390 w 5428673"/>
                <a:gd name="connsiteY128" fmla="*/ 1815438 h 10754714"/>
                <a:gd name="connsiteX129" fmla="*/ 3880116 w 5428673"/>
                <a:gd name="connsiteY129" fmla="*/ 1750548 h 10754714"/>
                <a:gd name="connsiteX130" fmla="*/ 3933540 w 5428673"/>
                <a:gd name="connsiteY130" fmla="*/ 1690329 h 10754714"/>
                <a:gd name="connsiteX131" fmla="*/ 3886760 w 5428673"/>
                <a:gd name="connsiteY131" fmla="*/ 1631133 h 10754714"/>
                <a:gd name="connsiteX132" fmla="*/ 3813694 w 5428673"/>
                <a:gd name="connsiteY132" fmla="*/ 1619405 h 10754714"/>
                <a:gd name="connsiteX133" fmla="*/ 3925688 w 5428673"/>
                <a:gd name="connsiteY133" fmla="*/ 1610647 h 10754714"/>
                <a:gd name="connsiteX134" fmla="*/ 3966105 w 5428673"/>
                <a:gd name="connsiteY134" fmla="*/ 1565149 h 10754714"/>
                <a:gd name="connsiteX135" fmla="*/ 3951330 w 5428673"/>
                <a:gd name="connsiteY135" fmla="*/ 1494543 h 10754714"/>
                <a:gd name="connsiteX136" fmla="*/ 3947901 w 5428673"/>
                <a:gd name="connsiteY136" fmla="*/ 1378545 h 10754714"/>
                <a:gd name="connsiteX137" fmla="*/ 4050917 w 5428673"/>
                <a:gd name="connsiteY137" fmla="*/ 1363631 h 10754714"/>
                <a:gd name="connsiteX138" fmla="*/ 4123660 w 5428673"/>
                <a:gd name="connsiteY138" fmla="*/ 1325671 h 10754714"/>
                <a:gd name="connsiteX139" fmla="*/ 4159890 w 5428673"/>
                <a:gd name="connsiteY139" fmla="*/ 1250378 h 10754714"/>
                <a:gd name="connsiteX140" fmla="*/ 4089102 w 5428673"/>
                <a:gd name="connsiteY140" fmla="*/ 1169402 h 10754714"/>
                <a:gd name="connsiteX141" fmla="*/ 4019050 w 5428673"/>
                <a:gd name="connsiteY141" fmla="*/ 1072201 h 10754714"/>
                <a:gd name="connsiteX142" fmla="*/ 3945740 w 5428673"/>
                <a:gd name="connsiteY142" fmla="*/ 916919 h 10754714"/>
                <a:gd name="connsiteX143" fmla="*/ 3983448 w 5428673"/>
                <a:gd name="connsiteY143" fmla="*/ 753285 h 10754714"/>
                <a:gd name="connsiteX144" fmla="*/ 3987872 w 5428673"/>
                <a:gd name="connsiteY144" fmla="*/ 414462 h 10754714"/>
                <a:gd name="connsiteX145" fmla="*/ 3678236 w 5428673"/>
                <a:gd name="connsiteY145" fmla="*/ 125796 h 10754714"/>
                <a:gd name="connsiteX146" fmla="*/ 3178906 w 5428673"/>
                <a:gd name="connsiteY146" fmla="*/ 9659 h 10754714"/>
                <a:gd name="connsiteX147" fmla="*/ 2575608 w 5428673"/>
                <a:gd name="connsiteY147" fmla="*/ 37014 h 10754714"/>
                <a:gd name="connsiteX148" fmla="*/ 2224027 w 5428673"/>
                <a:gd name="connsiteY148" fmla="*/ 278126 h 10754714"/>
                <a:gd name="connsiteX149" fmla="*/ 2087013 w 5428673"/>
                <a:gd name="connsiteY149" fmla="*/ 602343 h 10754714"/>
                <a:gd name="connsiteX150" fmla="*/ 2076390 w 5428673"/>
                <a:gd name="connsiteY150" fmla="*/ 1121429 h 10754714"/>
                <a:gd name="connsiteX151" fmla="*/ 2300486 w 5428673"/>
                <a:gd name="connsiteY151" fmla="*/ 1530531 h 10754714"/>
                <a:gd name="connsiteX152" fmla="*/ 2508987 w 5428673"/>
                <a:gd name="connsiteY152" fmla="*/ 1763495 h 10754714"/>
                <a:gd name="connsiteX153" fmla="*/ 2530296 w 5428673"/>
                <a:gd name="connsiteY153" fmla="*/ 2078352 h 10754714"/>
                <a:gd name="connsiteX154" fmla="*/ 2452627 w 5428673"/>
                <a:gd name="connsiteY154" fmla="*/ 2423449 h 10754714"/>
                <a:gd name="connsiteX155" fmla="*/ 2009941 w 5428673"/>
                <a:gd name="connsiteY155" fmla="*/ 2723226 h 10754714"/>
                <a:gd name="connsiteX156" fmla="*/ 1587073 w 5428673"/>
                <a:gd name="connsiteY156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870012 w 5428673"/>
                <a:gd name="connsiteY34" fmla="*/ 9562803 h 10754714"/>
                <a:gd name="connsiteX35" fmla="*/ 870012 w 5428673"/>
                <a:gd name="connsiteY35" fmla="*/ 9527634 h 10754714"/>
                <a:gd name="connsiteX36" fmla="*/ 975519 w 5428673"/>
                <a:gd name="connsiteY36" fmla="*/ 9685895 h 10754714"/>
                <a:gd name="connsiteX37" fmla="*/ 957935 w 5428673"/>
                <a:gd name="connsiteY37" fmla="*/ 9844157 h 10754714"/>
                <a:gd name="connsiteX38" fmla="*/ 940350 w 5428673"/>
                <a:gd name="connsiteY38" fmla="*/ 10002418 h 10754714"/>
                <a:gd name="connsiteX39" fmla="*/ 940350 w 5428673"/>
                <a:gd name="connsiteY39" fmla="*/ 10072757 h 10754714"/>
                <a:gd name="connsiteX40" fmla="*/ 1010689 w 5428673"/>
                <a:gd name="connsiteY40" fmla="*/ 10090341 h 10754714"/>
                <a:gd name="connsiteX41" fmla="*/ 1063442 w 5428673"/>
                <a:gd name="connsiteY41" fmla="*/ 9844157 h 10754714"/>
                <a:gd name="connsiteX42" fmla="*/ 1063442 w 5428673"/>
                <a:gd name="connsiteY42" fmla="*/ 9580388 h 10754714"/>
                <a:gd name="connsiteX43" fmla="*/ 1010689 w 5428673"/>
                <a:gd name="connsiteY43" fmla="*/ 9228695 h 10754714"/>
                <a:gd name="connsiteX44" fmla="*/ 975519 w 5428673"/>
                <a:gd name="connsiteY44" fmla="*/ 9000095 h 10754714"/>
                <a:gd name="connsiteX45" fmla="*/ 1010689 w 5428673"/>
                <a:gd name="connsiteY45" fmla="*/ 8490141 h 10754714"/>
                <a:gd name="connsiteX46" fmla="*/ 950398 w 5428673"/>
                <a:gd name="connsiteY46" fmla="*/ 8128400 h 10754714"/>
                <a:gd name="connsiteX47" fmla="*/ 1422138 w 5428673"/>
                <a:gd name="connsiteY47" fmla="*/ 6406581 h 10754714"/>
                <a:gd name="connsiteX48" fmla="*/ 1515161 w 5428673"/>
                <a:gd name="connsiteY48" fmla="*/ 5523365 h 10754714"/>
                <a:gd name="connsiteX49" fmla="*/ 1541754 w 5428673"/>
                <a:gd name="connsiteY49" fmla="*/ 5025719 h 10754714"/>
                <a:gd name="connsiteX50" fmla="*/ 1577871 w 5428673"/>
                <a:gd name="connsiteY50" fmla="*/ 5097781 h 10754714"/>
                <a:gd name="connsiteX51" fmla="*/ 1655179 w 5428673"/>
                <a:gd name="connsiteY51" fmla="*/ 5550695 h 10754714"/>
                <a:gd name="connsiteX52" fmla="*/ 1772992 w 5428673"/>
                <a:gd name="connsiteY52" fmla="*/ 6216246 h 10754714"/>
                <a:gd name="connsiteX53" fmla="*/ 1640842 w 5428673"/>
                <a:gd name="connsiteY53" fmla="*/ 6648629 h 10754714"/>
                <a:gd name="connsiteX54" fmla="*/ 1270271 w 5428673"/>
                <a:gd name="connsiteY54" fmla="*/ 7682873 h 10754714"/>
                <a:gd name="connsiteX55" fmla="*/ 1146062 w 5428673"/>
                <a:gd name="connsiteY55" fmla="*/ 8704786 h 10754714"/>
                <a:gd name="connsiteX56" fmla="*/ 1309627 w 5428673"/>
                <a:gd name="connsiteY56" fmla="*/ 9773818 h 10754714"/>
                <a:gd name="connsiteX57" fmla="*/ 1467889 w 5428673"/>
                <a:gd name="connsiteY57" fmla="*/ 10512372 h 10754714"/>
                <a:gd name="connsiteX58" fmla="*/ 1538227 w 5428673"/>
                <a:gd name="connsiteY58" fmla="*/ 10723388 h 10754714"/>
                <a:gd name="connsiteX59" fmla="*/ 1626150 w 5428673"/>
                <a:gd name="connsiteY59" fmla="*/ 10723388 h 10754714"/>
                <a:gd name="connsiteX60" fmla="*/ 2396454 w 5428673"/>
                <a:gd name="connsiteY60" fmla="*/ 10748788 h 10754714"/>
                <a:gd name="connsiteX61" fmla="*/ 2786735 w 5428673"/>
                <a:gd name="connsiteY61" fmla="*/ 10731203 h 10754714"/>
                <a:gd name="connsiteX62" fmla="*/ 2804319 w 5428673"/>
                <a:gd name="connsiteY62" fmla="*/ 9914495 h 10754714"/>
                <a:gd name="connsiteX63" fmla="*/ 2786735 w 5428673"/>
                <a:gd name="connsiteY63" fmla="*/ 9351788 h 10754714"/>
                <a:gd name="connsiteX64" fmla="*/ 2757916 w 5428673"/>
                <a:gd name="connsiteY64" fmla="*/ 8936107 h 10754714"/>
                <a:gd name="connsiteX65" fmla="*/ 2927412 w 5428673"/>
                <a:gd name="connsiteY65" fmla="*/ 8947341 h 10754714"/>
                <a:gd name="connsiteX66" fmla="*/ 2997750 w 5428673"/>
                <a:gd name="connsiteY66" fmla="*/ 8964926 h 10754714"/>
                <a:gd name="connsiteX67" fmla="*/ 2980166 w 5428673"/>
                <a:gd name="connsiteY67" fmla="*/ 9175941 h 10754714"/>
                <a:gd name="connsiteX68" fmla="*/ 2944996 w 5428673"/>
                <a:gd name="connsiteY68" fmla="*/ 9685895 h 10754714"/>
                <a:gd name="connsiteX69" fmla="*/ 2962581 w 5428673"/>
                <a:gd name="connsiteY69" fmla="*/ 10740972 h 10754714"/>
                <a:gd name="connsiteX70" fmla="*/ 3205346 w 5428673"/>
                <a:gd name="connsiteY70" fmla="*/ 10742438 h 10754714"/>
                <a:gd name="connsiteX71" fmla="*/ 3947319 w 5428673"/>
                <a:gd name="connsiteY71" fmla="*/ 10740972 h 10754714"/>
                <a:gd name="connsiteX72" fmla="*/ 4268239 w 5428673"/>
                <a:gd name="connsiteY72" fmla="*/ 10724853 h 10754714"/>
                <a:gd name="connsiteX73" fmla="*/ 4311223 w 5428673"/>
                <a:gd name="connsiteY73" fmla="*/ 10651095 h 10754714"/>
                <a:gd name="connsiteX74" fmla="*/ 4362512 w 5428673"/>
                <a:gd name="connsiteY74" fmla="*/ 10276934 h 10754714"/>
                <a:gd name="connsiteX75" fmla="*/ 4565712 w 5428673"/>
                <a:gd name="connsiteY75" fmla="*/ 9082645 h 10754714"/>
                <a:gd name="connsiteX76" fmla="*/ 4617767 w 5428673"/>
                <a:gd name="connsiteY76" fmla="*/ 8647566 h 10754714"/>
                <a:gd name="connsiteX77" fmla="*/ 4609242 w 5428673"/>
                <a:gd name="connsiteY77" fmla="*/ 7988815 h 10754714"/>
                <a:gd name="connsiteX78" fmla="*/ 4496096 w 5428673"/>
                <a:gd name="connsiteY78" fmla="*/ 7278630 h 10754714"/>
                <a:gd name="connsiteX79" fmla="*/ 4200203 w 5428673"/>
                <a:gd name="connsiteY79" fmla="*/ 6620032 h 10754714"/>
                <a:gd name="connsiteX80" fmla="*/ 4024053 w 5428673"/>
                <a:gd name="connsiteY80" fmla="*/ 6197379 h 10754714"/>
                <a:gd name="connsiteX81" fmla="*/ 4070412 w 5428673"/>
                <a:gd name="connsiteY81" fmla="*/ 5799695 h 10754714"/>
                <a:gd name="connsiteX82" fmla="*/ 4140750 w 5428673"/>
                <a:gd name="connsiteY82" fmla="*/ 5307326 h 10754714"/>
                <a:gd name="connsiteX83" fmla="*/ 4158335 w 5428673"/>
                <a:gd name="connsiteY83" fmla="*/ 5025972 h 10754714"/>
                <a:gd name="connsiteX84" fmla="*/ 4182060 w 5428673"/>
                <a:gd name="connsiteY84" fmla="*/ 5274111 h 10754714"/>
                <a:gd name="connsiteX85" fmla="*/ 4214508 w 5428673"/>
                <a:gd name="connsiteY85" fmla="*/ 5969680 h 10754714"/>
                <a:gd name="connsiteX86" fmla="*/ 4227208 w 5428673"/>
                <a:gd name="connsiteY86" fmla="*/ 6297438 h 10754714"/>
                <a:gd name="connsiteX87" fmla="*/ 4369350 w 5428673"/>
                <a:gd name="connsiteY87" fmla="*/ 6889941 h 10754714"/>
                <a:gd name="connsiteX88" fmla="*/ 4527612 w 5428673"/>
                <a:gd name="connsiteY88" fmla="*/ 7452649 h 10754714"/>
                <a:gd name="connsiteX89" fmla="*/ 4865347 w 5428673"/>
                <a:gd name="connsiteY89" fmla="*/ 8224698 h 10754714"/>
                <a:gd name="connsiteX90" fmla="*/ 4785691 w 5428673"/>
                <a:gd name="connsiteY90" fmla="*/ 8527032 h 10754714"/>
                <a:gd name="connsiteX91" fmla="*/ 4717933 w 5428673"/>
                <a:gd name="connsiteY91" fmla="*/ 8711945 h 10754714"/>
                <a:gd name="connsiteX92" fmla="*/ 4710432 w 5428673"/>
                <a:gd name="connsiteY92" fmla="*/ 8835424 h 10754714"/>
                <a:gd name="connsiteX93" fmla="*/ 4733465 w 5428673"/>
                <a:gd name="connsiteY93" fmla="*/ 8999839 h 10754714"/>
                <a:gd name="connsiteX94" fmla="*/ 4723386 w 5428673"/>
                <a:gd name="connsiteY94" fmla="*/ 9161008 h 10754714"/>
                <a:gd name="connsiteX95" fmla="*/ 4707906 w 5428673"/>
                <a:gd name="connsiteY95" fmla="*/ 9258595 h 10754714"/>
                <a:gd name="connsiteX96" fmla="*/ 4762806 w 5428673"/>
                <a:gd name="connsiteY96" fmla="*/ 9296877 h 10754714"/>
                <a:gd name="connsiteX97" fmla="*/ 4818711 w 5428673"/>
                <a:gd name="connsiteY97" fmla="*/ 9254814 h 10754714"/>
                <a:gd name="connsiteX98" fmla="*/ 4869487 w 5428673"/>
                <a:gd name="connsiteY98" fmla="*/ 9156124 h 10754714"/>
                <a:gd name="connsiteX99" fmla="*/ 4880024 w 5428673"/>
                <a:gd name="connsiteY99" fmla="*/ 9009063 h 10754714"/>
                <a:gd name="connsiteX100" fmla="*/ 4920186 w 5428673"/>
                <a:gd name="connsiteY100" fmla="*/ 8881777 h 10754714"/>
                <a:gd name="connsiteX101" fmla="*/ 5016468 w 5428673"/>
                <a:gd name="connsiteY101" fmla="*/ 8803648 h 10754714"/>
                <a:gd name="connsiteX102" fmla="*/ 5169568 w 5428673"/>
                <a:gd name="connsiteY102" fmla="*/ 8944534 h 10754714"/>
                <a:gd name="connsiteX103" fmla="*/ 5176805 w 5428673"/>
                <a:gd name="connsiteY103" fmla="*/ 9142266 h 10754714"/>
                <a:gd name="connsiteX104" fmla="*/ 5096783 w 5428673"/>
                <a:gd name="connsiteY104" fmla="*/ 9309649 h 10754714"/>
                <a:gd name="connsiteX105" fmla="*/ 5008549 w 5428673"/>
                <a:gd name="connsiteY105" fmla="*/ 9458822 h 10754714"/>
                <a:gd name="connsiteX106" fmla="*/ 4936794 w 5428673"/>
                <a:gd name="connsiteY106" fmla="*/ 9577347 h 10754714"/>
                <a:gd name="connsiteX107" fmla="*/ 5051085 w 5428673"/>
                <a:gd name="connsiteY107" fmla="*/ 9586989 h 10754714"/>
                <a:gd name="connsiteX108" fmla="*/ 5146878 w 5428673"/>
                <a:gd name="connsiteY108" fmla="*/ 9510952 h 10754714"/>
                <a:gd name="connsiteX109" fmla="*/ 5274527 w 5428673"/>
                <a:gd name="connsiteY109" fmla="*/ 9384704 h 10754714"/>
                <a:gd name="connsiteX110" fmla="*/ 5407317 w 5428673"/>
                <a:gd name="connsiteY110" fmla="*/ 9172350 h 10754714"/>
                <a:gd name="connsiteX111" fmla="*/ 5427827 w 5428673"/>
                <a:gd name="connsiteY111" fmla="*/ 8971549 h 10754714"/>
                <a:gd name="connsiteX112" fmla="*/ 5401244 w 5428673"/>
                <a:gd name="connsiteY112" fmla="*/ 8787763 h 10754714"/>
                <a:gd name="connsiteX113" fmla="*/ 5271957 w 5428673"/>
                <a:gd name="connsiteY113" fmla="*/ 8405010 h 10754714"/>
                <a:gd name="connsiteX114" fmla="*/ 5168194 w 5428673"/>
                <a:gd name="connsiteY114" fmla="*/ 7442321 h 10754714"/>
                <a:gd name="connsiteX115" fmla="*/ 5152842 w 5428673"/>
                <a:gd name="connsiteY115" fmla="*/ 6839978 h 10754714"/>
                <a:gd name="connsiteX116" fmla="*/ 5080900 w 5428673"/>
                <a:gd name="connsiteY116" fmla="*/ 6291786 h 10754714"/>
                <a:gd name="connsiteX117" fmla="*/ 4957179 w 5428673"/>
                <a:gd name="connsiteY117" fmla="*/ 5707864 h 10754714"/>
                <a:gd name="connsiteX118" fmla="*/ 4916706 w 5428673"/>
                <a:gd name="connsiteY118" fmla="*/ 4447075 h 10754714"/>
                <a:gd name="connsiteX119" fmla="*/ 4934090 w 5428673"/>
                <a:gd name="connsiteY119" fmla="*/ 3700756 h 10754714"/>
                <a:gd name="connsiteX120" fmla="*/ 4696835 w 5428673"/>
                <a:gd name="connsiteY120" fmla="*/ 3250383 h 10754714"/>
                <a:gd name="connsiteX121" fmla="*/ 4447076 w 5428673"/>
                <a:gd name="connsiteY121" fmla="*/ 3044455 h 10754714"/>
                <a:gd name="connsiteX122" fmla="*/ 4126080 w 5428673"/>
                <a:gd name="connsiteY122" fmla="*/ 2912933 h 10754714"/>
                <a:gd name="connsiteX123" fmla="*/ 3850185 w 5428673"/>
                <a:gd name="connsiteY123" fmla="*/ 2746113 h 10754714"/>
                <a:gd name="connsiteX124" fmla="*/ 3472535 w 5428673"/>
                <a:gd name="connsiteY124" fmla="*/ 2528957 h 10754714"/>
                <a:gd name="connsiteX125" fmla="*/ 3380322 w 5428673"/>
                <a:gd name="connsiteY125" fmla="*/ 2231809 h 10754714"/>
                <a:gd name="connsiteX126" fmla="*/ 3388182 w 5428673"/>
                <a:gd name="connsiteY126" fmla="*/ 1958709 h 10754714"/>
                <a:gd name="connsiteX127" fmla="*/ 3535387 w 5428673"/>
                <a:gd name="connsiteY127" fmla="*/ 1962420 h 10754714"/>
                <a:gd name="connsiteX128" fmla="*/ 3756168 w 5428673"/>
                <a:gd name="connsiteY128" fmla="*/ 2007437 h 10754714"/>
                <a:gd name="connsiteX129" fmla="*/ 3828390 w 5428673"/>
                <a:gd name="connsiteY129" fmla="*/ 1815438 h 10754714"/>
                <a:gd name="connsiteX130" fmla="*/ 3880116 w 5428673"/>
                <a:gd name="connsiteY130" fmla="*/ 1750548 h 10754714"/>
                <a:gd name="connsiteX131" fmla="*/ 3933540 w 5428673"/>
                <a:gd name="connsiteY131" fmla="*/ 1690329 h 10754714"/>
                <a:gd name="connsiteX132" fmla="*/ 3886760 w 5428673"/>
                <a:gd name="connsiteY132" fmla="*/ 1631133 h 10754714"/>
                <a:gd name="connsiteX133" fmla="*/ 3813694 w 5428673"/>
                <a:gd name="connsiteY133" fmla="*/ 1619405 h 10754714"/>
                <a:gd name="connsiteX134" fmla="*/ 3925688 w 5428673"/>
                <a:gd name="connsiteY134" fmla="*/ 1610647 h 10754714"/>
                <a:gd name="connsiteX135" fmla="*/ 3966105 w 5428673"/>
                <a:gd name="connsiteY135" fmla="*/ 1565149 h 10754714"/>
                <a:gd name="connsiteX136" fmla="*/ 3951330 w 5428673"/>
                <a:gd name="connsiteY136" fmla="*/ 1494543 h 10754714"/>
                <a:gd name="connsiteX137" fmla="*/ 3947901 w 5428673"/>
                <a:gd name="connsiteY137" fmla="*/ 1378545 h 10754714"/>
                <a:gd name="connsiteX138" fmla="*/ 4050917 w 5428673"/>
                <a:gd name="connsiteY138" fmla="*/ 1363631 h 10754714"/>
                <a:gd name="connsiteX139" fmla="*/ 4123660 w 5428673"/>
                <a:gd name="connsiteY139" fmla="*/ 1325671 h 10754714"/>
                <a:gd name="connsiteX140" fmla="*/ 4159890 w 5428673"/>
                <a:gd name="connsiteY140" fmla="*/ 1250378 h 10754714"/>
                <a:gd name="connsiteX141" fmla="*/ 4089102 w 5428673"/>
                <a:gd name="connsiteY141" fmla="*/ 1169402 h 10754714"/>
                <a:gd name="connsiteX142" fmla="*/ 4019050 w 5428673"/>
                <a:gd name="connsiteY142" fmla="*/ 1072201 h 10754714"/>
                <a:gd name="connsiteX143" fmla="*/ 3945740 w 5428673"/>
                <a:gd name="connsiteY143" fmla="*/ 916919 h 10754714"/>
                <a:gd name="connsiteX144" fmla="*/ 3983448 w 5428673"/>
                <a:gd name="connsiteY144" fmla="*/ 753285 h 10754714"/>
                <a:gd name="connsiteX145" fmla="*/ 3987872 w 5428673"/>
                <a:gd name="connsiteY145" fmla="*/ 414462 h 10754714"/>
                <a:gd name="connsiteX146" fmla="*/ 3678236 w 5428673"/>
                <a:gd name="connsiteY146" fmla="*/ 125796 h 10754714"/>
                <a:gd name="connsiteX147" fmla="*/ 3178906 w 5428673"/>
                <a:gd name="connsiteY147" fmla="*/ 9659 h 10754714"/>
                <a:gd name="connsiteX148" fmla="*/ 2575608 w 5428673"/>
                <a:gd name="connsiteY148" fmla="*/ 37014 h 10754714"/>
                <a:gd name="connsiteX149" fmla="*/ 2224027 w 5428673"/>
                <a:gd name="connsiteY149" fmla="*/ 278126 h 10754714"/>
                <a:gd name="connsiteX150" fmla="*/ 2087013 w 5428673"/>
                <a:gd name="connsiteY150" fmla="*/ 602343 h 10754714"/>
                <a:gd name="connsiteX151" fmla="*/ 2076390 w 5428673"/>
                <a:gd name="connsiteY151" fmla="*/ 1121429 h 10754714"/>
                <a:gd name="connsiteX152" fmla="*/ 2300486 w 5428673"/>
                <a:gd name="connsiteY152" fmla="*/ 1530531 h 10754714"/>
                <a:gd name="connsiteX153" fmla="*/ 2508987 w 5428673"/>
                <a:gd name="connsiteY153" fmla="*/ 1763495 h 10754714"/>
                <a:gd name="connsiteX154" fmla="*/ 2530296 w 5428673"/>
                <a:gd name="connsiteY154" fmla="*/ 2078352 h 10754714"/>
                <a:gd name="connsiteX155" fmla="*/ 2452627 w 5428673"/>
                <a:gd name="connsiteY155" fmla="*/ 2423449 h 10754714"/>
                <a:gd name="connsiteX156" fmla="*/ 2009941 w 5428673"/>
                <a:gd name="connsiteY156" fmla="*/ 2723226 h 10754714"/>
                <a:gd name="connsiteX157" fmla="*/ 1587073 w 5428673"/>
                <a:gd name="connsiteY157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870012 w 5428673"/>
                <a:gd name="connsiteY35" fmla="*/ 9527634 h 10754714"/>
                <a:gd name="connsiteX36" fmla="*/ 975519 w 5428673"/>
                <a:gd name="connsiteY36" fmla="*/ 9685895 h 10754714"/>
                <a:gd name="connsiteX37" fmla="*/ 957935 w 5428673"/>
                <a:gd name="connsiteY37" fmla="*/ 9844157 h 10754714"/>
                <a:gd name="connsiteX38" fmla="*/ 940350 w 5428673"/>
                <a:gd name="connsiteY38" fmla="*/ 10002418 h 10754714"/>
                <a:gd name="connsiteX39" fmla="*/ 940350 w 5428673"/>
                <a:gd name="connsiteY39" fmla="*/ 10072757 h 10754714"/>
                <a:gd name="connsiteX40" fmla="*/ 1010689 w 5428673"/>
                <a:gd name="connsiteY40" fmla="*/ 10090341 h 10754714"/>
                <a:gd name="connsiteX41" fmla="*/ 1063442 w 5428673"/>
                <a:gd name="connsiteY41" fmla="*/ 9844157 h 10754714"/>
                <a:gd name="connsiteX42" fmla="*/ 1063442 w 5428673"/>
                <a:gd name="connsiteY42" fmla="*/ 9580388 h 10754714"/>
                <a:gd name="connsiteX43" fmla="*/ 1010689 w 5428673"/>
                <a:gd name="connsiteY43" fmla="*/ 9228695 h 10754714"/>
                <a:gd name="connsiteX44" fmla="*/ 975519 w 5428673"/>
                <a:gd name="connsiteY44" fmla="*/ 9000095 h 10754714"/>
                <a:gd name="connsiteX45" fmla="*/ 1010689 w 5428673"/>
                <a:gd name="connsiteY45" fmla="*/ 8490141 h 10754714"/>
                <a:gd name="connsiteX46" fmla="*/ 950398 w 5428673"/>
                <a:gd name="connsiteY46" fmla="*/ 8128400 h 10754714"/>
                <a:gd name="connsiteX47" fmla="*/ 1422138 w 5428673"/>
                <a:gd name="connsiteY47" fmla="*/ 6406581 h 10754714"/>
                <a:gd name="connsiteX48" fmla="*/ 1515161 w 5428673"/>
                <a:gd name="connsiteY48" fmla="*/ 5523365 h 10754714"/>
                <a:gd name="connsiteX49" fmla="*/ 1541754 w 5428673"/>
                <a:gd name="connsiteY49" fmla="*/ 5025719 h 10754714"/>
                <a:gd name="connsiteX50" fmla="*/ 1577871 w 5428673"/>
                <a:gd name="connsiteY50" fmla="*/ 5097781 h 10754714"/>
                <a:gd name="connsiteX51" fmla="*/ 1655179 w 5428673"/>
                <a:gd name="connsiteY51" fmla="*/ 5550695 h 10754714"/>
                <a:gd name="connsiteX52" fmla="*/ 1772992 w 5428673"/>
                <a:gd name="connsiteY52" fmla="*/ 6216246 h 10754714"/>
                <a:gd name="connsiteX53" fmla="*/ 1640842 w 5428673"/>
                <a:gd name="connsiteY53" fmla="*/ 6648629 h 10754714"/>
                <a:gd name="connsiteX54" fmla="*/ 1270271 w 5428673"/>
                <a:gd name="connsiteY54" fmla="*/ 7682873 h 10754714"/>
                <a:gd name="connsiteX55" fmla="*/ 1146062 w 5428673"/>
                <a:gd name="connsiteY55" fmla="*/ 8704786 h 10754714"/>
                <a:gd name="connsiteX56" fmla="*/ 1309627 w 5428673"/>
                <a:gd name="connsiteY56" fmla="*/ 9773818 h 10754714"/>
                <a:gd name="connsiteX57" fmla="*/ 1467889 w 5428673"/>
                <a:gd name="connsiteY57" fmla="*/ 10512372 h 10754714"/>
                <a:gd name="connsiteX58" fmla="*/ 1538227 w 5428673"/>
                <a:gd name="connsiteY58" fmla="*/ 10723388 h 10754714"/>
                <a:gd name="connsiteX59" fmla="*/ 1626150 w 5428673"/>
                <a:gd name="connsiteY59" fmla="*/ 10723388 h 10754714"/>
                <a:gd name="connsiteX60" fmla="*/ 2396454 w 5428673"/>
                <a:gd name="connsiteY60" fmla="*/ 10748788 h 10754714"/>
                <a:gd name="connsiteX61" fmla="*/ 2786735 w 5428673"/>
                <a:gd name="connsiteY61" fmla="*/ 10731203 h 10754714"/>
                <a:gd name="connsiteX62" fmla="*/ 2804319 w 5428673"/>
                <a:gd name="connsiteY62" fmla="*/ 9914495 h 10754714"/>
                <a:gd name="connsiteX63" fmla="*/ 2786735 w 5428673"/>
                <a:gd name="connsiteY63" fmla="*/ 9351788 h 10754714"/>
                <a:gd name="connsiteX64" fmla="*/ 2757916 w 5428673"/>
                <a:gd name="connsiteY64" fmla="*/ 8936107 h 10754714"/>
                <a:gd name="connsiteX65" fmla="*/ 2927412 w 5428673"/>
                <a:gd name="connsiteY65" fmla="*/ 8947341 h 10754714"/>
                <a:gd name="connsiteX66" fmla="*/ 2997750 w 5428673"/>
                <a:gd name="connsiteY66" fmla="*/ 8964926 h 10754714"/>
                <a:gd name="connsiteX67" fmla="*/ 2980166 w 5428673"/>
                <a:gd name="connsiteY67" fmla="*/ 9175941 h 10754714"/>
                <a:gd name="connsiteX68" fmla="*/ 2944996 w 5428673"/>
                <a:gd name="connsiteY68" fmla="*/ 9685895 h 10754714"/>
                <a:gd name="connsiteX69" fmla="*/ 2962581 w 5428673"/>
                <a:gd name="connsiteY69" fmla="*/ 10740972 h 10754714"/>
                <a:gd name="connsiteX70" fmla="*/ 3205346 w 5428673"/>
                <a:gd name="connsiteY70" fmla="*/ 10742438 h 10754714"/>
                <a:gd name="connsiteX71" fmla="*/ 3947319 w 5428673"/>
                <a:gd name="connsiteY71" fmla="*/ 10740972 h 10754714"/>
                <a:gd name="connsiteX72" fmla="*/ 4268239 w 5428673"/>
                <a:gd name="connsiteY72" fmla="*/ 10724853 h 10754714"/>
                <a:gd name="connsiteX73" fmla="*/ 4311223 w 5428673"/>
                <a:gd name="connsiteY73" fmla="*/ 10651095 h 10754714"/>
                <a:gd name="connsiteX74" fmla="*/ 4362512 w 5428673"/>
                <a:gd name="connsiteY74" fmla="*/ 10276934 h 10754714"/>
                <a:gd name="connsiteX75" fmla="*/ 4565712 w 5428673"/>
                <a:gd name="connsiteY75" fmla="*/ 9082645 h 10754714"/>
                <a:gd name="connsiteX76" fmla="*/ 4617767 w 5428673"/>
                <a:gd name="connsiteY76" fmla="*/ 8647566 h 10754714"/>
                <a:gd name="connsiteX77" fmla="*/ 4609242 w 5428673"/>
                <a:gd name="connsiteY77" fmla="*/ 7988815 h 10754714"/>
                <a:gd name="connsiteX78" fmla="*/ 4496096 w 5428673"/>
                <a:gd name="connsiteY78" fmla="*/ 7278630 h 10754714"/>
                <a:gd name="connsiteX79" fmla="*/ 4200203 w 5428673"/>
                <a:gd name="connsiteY79" fmla="*/ 6620032 h 10754714"/>
                <a:gd name="connsiteX80" fmla="*/ 4024053 w 5428673"/>
                <a:gd name="connsiteY80" fmla="*/ 6197379 h 10754714"/>
                <a:gd name="connsiteX81" fmla="*/ 4070412 w 5428673"/>
                <a:gd name="connsiteY81" fmla="*/ 5799695 h 10754714"/>
                <a:gd name="connsiteX82" fmla="*/ 4140750 w 5428673"/>
                <a:gd name="connsiteY82" fmla="*/ 5307326 h 10754714"/>
                <a:gd name="connsiteX83" fmla="*/ 4158335 w 5428673"/>
                <a:gd name="connsiteY83" fmla="*/ 5025972 h 10754714"/>
                <a:gd name="connsiteX84" fmla="*/ 4182060 w 5428673"/>
                <a:gd name="connsiteY84" fmla="*/ 5274111 h 10754714"/>
                <a:gd name="connsiteX85" fmla="*/ 4214508 w 5428673"/>
                <a:gd name="connsiteY85" fmla="*/ 5969680 h 10754714"/>
                <a:gd name="connsiteX86" fmla="*/ 4227208 w 5428673"/>
                <a:gd name="connsiteY86" fmla="*/ 6297438 h 10754714"/>
                <a:gd name="connsiteX87" fmla="*/ 4369350 w 5428673"/>
                <a:gd name="connsiteY87" fmla="*/ 6889941 h 10754714"/>
                <a:gd name="connsiteX88" fmla="*/ 4527612 w 5428673"/>
                <a:gd name="connsiteY88" fmla="*/ 7452649 h 10754714"/>
                <a:gd name="connsiteX89" fmla="*/ 4865347 w 5428673"/>
                <a:gd name="connsiteY89" fmla="*/ 8224698 h 10754714"/>
                <a:gd name="connsiteX90" fmla="*/ 4785691 w 5428673"/>
                <a:gd name="connsiteY90" fmla="*/ 8527032 h 10754714"/>
                <a:gd name="connsiteX91" fmla="*/ 4717933 w 5428673"/>
                <a:gd name="connsiteY91" fmla="*/ 8711945 h 10754714"/>
                <a:gd name="connsiteX92" fmla="*/ 4710432 w 5428673"/>
                <a:gd name="connsiteY92" fmla="*/ 8835424 h 10754714"/>
                <a:gd name="connsiteX93" fmla="*/ 4733465 w 5428673"/>
                <a:gd name="connsiteY93" fmla="*/ 8999839 h 10754714"/>
                <a:gd name="connsiteX94" fmla="*/ 4723386 w 5428673"/>
                <a:gd name="connsiteY94" fmla="*/ 9161008 h 10754714"/>
                <a:gd name="connsiteX95" fmla="*/ 4707906 w 5428673"/>
                <a:gd name="connsiteY95" fmla="*/ 9258595 h 10754714"/>
                <a:gd name="connsiteX96" fmla="*/ 4762806 w 5428673"/>
                <a:gd name="connsiteY96" fmla="*/ 9296877 h 10754714"/>
                <a:gd name="connsiteX97" fmla="*/ 4818711 w 5428673"/>
                <a:gd name="connsiteY97" fmla="*/ 9254814 h 10754714"/>
                <a:gd name="connsiteX98" fmla="*/ 4869487 w 5428673"/>
                <a:gd name="connsiteY98" fmla="*/ 9156124 h 10754714"/>
                <a:gd name="connsiteX99" fmla="*/ 4880024 w 5428673"/>
                <a:gd name="connsiteY99" fmla="*/ 9009063 h 10754714"/>
                <a:gd name="connsiteX100" fmla="*/ 4920186 w 5428673"/>
                <a:gd name="connsiteY100" fmla="*/ 8881777 h 10754714"/>
                <a:gd name="connsiteX101" fmla="*/ 5016468 w 5428673"/>
                <a:gd name="connsiteY101" fmla="*/ 8803648 h 10754714"/>
                <a:gd name="connsiteX102" fmla="*/ 5169568 w 5428673"/>
                <a:gd name="connsiteY102" fmla="*/ 8944534 h 10754714"/>
                <a:gd name="connsiteX103" fmla="*/ 5176805 w 5428673"/>
                <a:gd name="connsiteY103" fmla="*/ 9142266 h 10754714"/>
                <a:gd name="connsiteX104" fmla="*/ 5096783 w 5428673"/>
                <a:gd name="connsiteY104" fmla="*/ 9309649 h 10754714"/>
                <a:gd name="connsiteX105" fmla="*/ 5008549 w 5428673"/>
                <a:gd name="connsiteY105" fmla="*/ 9458822 h 10754714"/>
                <a:gd name="connsiteX106" fmla="*/ 4936794 w 5428673"/>
                <a:gd name="connsiteY106" fmla="*/ 9577347 h 10754714"/>
                <a:gd name="connsiteX107" fmla="*/ 5051085 w 5428673"/>
                <a:gd name="connsiteY107" fmla="*/ 9586989 h 10754714"/>
                <a:gd name="connsiteX108" fmla="*/ 5146878 w 5428673"/>
                <a:gd name="connsiteY108" fmla="*/ 9510952 h 10754714"/>
                <a:gd name="connsiteX109" fmla="*/ 5274527 w 5428673"/>
                <a:gd name="connsiteY109" fmla="*/ 9384704 h 10754714"/>
                <a:gd name="connsiteX110" fmla="*/ 5407317 w 5428673"/>
                <a:gd name="connsiteY110" fmla="*/ 9172350 h 10754714"/>
                <a:gd name="connsiteX111" fmla="*/ 5427827 w 5428673"/>
                <a:gd name="connsiteY111" fmla="*/ 8971549 h 10754714"/>
                <a:gd name="connsiteX112" fmla="*/ 5401244 w 5428673"/>
                <a:gd name="connsiteY112" fmla="*/ 8787763 h 10754714"/>
                <a:gd name="connsiteX113" fmla="*/ 5271957 w 5428673"/>
                <a:gd name="connsiteY113" fmla="*/ 8405010 h 10754714"/>
                <a:gd name="connsiteX114" fmla="*/ 5168194 w 5428673"/>
                <a:gd name="connsiteY114" fmla="*/ 7442321 h 10754714"/>
                <a:gd name="connsiteX115" fmla="*/ 5152842 w 5428673"/>
                <a:gd name="connsiteY115" fmla="*/ 6839978 h 10754714"/>
                <a:gd name="connsiteX116" fmla="*/ 5080900 w 5428673"/>
                <a:gd name="connsiteY116" fmla="*/ 6291786 h 10754714"/>
                <a:gd name="connsiteX117" fmla="*/ 4957179 w 5428673"/>
                <a:gd name="connsiteY117" fmla="*/ 5707864 h 10754714"/>
                <a:gd name="connsiteX118" fmla="*/ 4916706 w 5428673"/>
                <a:gd name="connsiteY118" fmla="*/ 4447075 h 10754714"/>
                <a:gd name="connsiteX119" fmla="*/ 4934090 w 5428673"/>
                <a:gd name="connsiteY119" fmla="*/ 3700756 h 10754714"/>
                <a:gd name="connsiteX120" fmla="*/ 4696835 w 5428673"/>
                <a:gd name="connsiteY120" fmla="*/ 3250383 h 10754714"/>
                <a:gd name="connsiteX121" fmla="*/ 4447076 w 5428673"/>
                <a:gd name="connsiteY121" fmla="*/ 3044455 h 10754714"/>
                <a:gd name="connsiteX122" fmla="*/ 4126080 w 5428673"/>
                <a:gd name="connsiteY122" fmla="*/ 2912933 h 10754714"/>
                <a:gd name="connsiteX123" fmla="*/ 3850185 w 5428673"/>
                <a:gd name="connsiteY123" fmla="*/ 2746113 h 10754714"/>
                <a:gd name="connsiteX124" fmla="*/ 3472535 w 5428673"/>
                <a:gd name="connsiteY124" fmla="*/ 2528957 h 10754714"/>
                <a:gd name="connsiteX125" fmla="*/ 3380322 w 5428673"/>
                <a:gd name="connsiteY125" fmla="*/ 2231809 h 10754714"/>
                <a:gd name="connsiteX126" fmla="*/ 3388182 w 5428673"/>
                <a:gd name="connsiteY126" fmla="*/ 1958709 h 10754714"/>
                <a:gd name="connsiteX127" fmla="*/ 3535387 w 5428673"/>
                <a:gd name="connsiteY127" fmla="*/ 1962420 h 10754714"/>
                <a:gd name="connsiteX128" fmla="*/ 3756168 w 5428673"/>
                <a:gd name="connsiteY128" fmla="*/ 2007437 h 10754714"/>
                <a:gd name="connsiteX129" fmla="*/ 3828390 w 5428673"/>
                <a:gd name="connsiteY129" fmla="*/ 1815438 h 10754714"/>
                <a:gd name="connsiteX130" fmla="*/ 3880116 w 5428673"/>
                <a:gd name="connsiteY130" fmla="*/ 1750548 h 10754714"/>
                <a:gd name="connsiteX131" fmla="*/ 3933540 w 5428673"/>
                <a:gd name="connsiteY131" fmla="*/ 1690329 h 10754714"/>
                <a:gd name="connsiteX132" fmla="*/ 3886760 w 5428673"/>
                <a:gd name="connsiteY132" fmla="*/ 1631133 h 10754714"/>
                <a:gd name="connsiteX133" fmla="*/ 3813694 w 5428673"/>
                <a:gd name="connsiteY133" fmla="*/ 1619405 h 10754714"/>
                <a:gd name="connsiteX134" fmla="*/ 3925688 w 5428673"/>
                <a:gd name="connsiteY134" fmla="*/ 1610647 h 10754714"/>
                <a:gd name="connsiteX135" fmla="*/ 3966105 w 5428673"/>
                <a:gd name="connsiteY135" fmla="*/ 1565149 h 10754714"/>
                <a:gd name="connsiteX136" fmla="*/ 3951330 w 5428673"/>
                <a:gd name="connsiteY136" fmla="*/ 1494543 h 10754714"/>
                <a:gd name="connsiteX137" fmla="*/ 3947901 w 5428673"/>
                <a:gd name="connsiteY137" fmla="*/ 1378545 h 10754714"/>
                <a:gd name="connsiteX138" fmla="*/ 4050917 w 5428673"/>
                <a:gd name="connsiteY138" fmla="*/ 1363631 h 10754714"/>
                <a:gd name="connsiteX139" fmla="*/ 4123660 w 5428673"/>
                <a:gd name="connsiteY139" fmla="*/ 1325671 h 10754714"/>
                <a:gd name="connsiteX140" fmla="*/ 4159890 w 5428673"/>
                <a:gd name="connsiteY140" fmla="*/ 1250378 h 10754714"/>
                <a:gd name="connsiteX141" fmla="*/ 4089102 w 5428673"/>
                <a:gd name="connsiteY141" fmla="*/ 1169402 h 10754714"/>
                <a:gd name="connsiteX142" fmla="*/ 4019050 w 5428673"/>
                <a:gd name="connsiteY142" fmla="*/ 1072201 h 10754714"/>
                <a:gd name="connsiteX143" fmla="*/ 3945740 w 5428673"/>
                <a:gd name="connsiteY143" fmla="*/ 916919 h 10754714"/>
                <a:gd name="connsiteX144" fmla="*/ 3983448 w 5428673"/>
                <a:gd name="connsiteY144" fmla="*/ 753285 h 10754714"/>
                <a:gd name="connsiteX145" fmla="*/ 3987872 w 5428673"/>
                <a:gd name="connsiteY145" fmla="*/ 414462 h 10754714"/>
                <a:gd name="connsiteX146" fmla="*/ 3678236 w 5428673"/>
                <a:gd name="connsiteY146" fmla="*/ 125796 h 10754714"/>
                <a:gd name="connsiteX147" fmla="*/ 3178906 w 5428673"/>
                <a:gd name="connsiteY147" fmla="*/ 9659 h 10754714"/>
                <a:gd name="connsiteX148" fmla="*/ 2575608 w 5428673"/>
                <a:gd name="connsiteY148" fmla="*/ 37014 h 10754714"/>
                <a:gd name="connsiteX149" fmla="*/ 2224027 w 5428673"/>
                <a:gd name="connsiteY149" fmla="*/ 278126 h 10754714"/>
                <a:gd name="connsiteX150" fmla="*/ 2087013 w 5428673"/>
                <a:gd name="connsiteY150" fmla="*/ 602343 h 10754714"/>
                <a:gd name="connsiteX151" fmla="*/ 2076390 w 5428673"/>
                <a:gd name="connsiteY151" fmla="*/ 1121429 h 10754714"/>
                <a:gd name="connsiteX152" fmla="*/ 2300486 w 5428673"/>
                <a:gd name="connsiteY152" fmla="*/ 1530531 h 10754714"/>
                <a:gd name="connsiteX153" fmla="*/ 2508987 w 5428673"/>
                <a:gd name="connsiteY153" fmla="*/ 1763495 h 10754714"/>
                <a:gd name="connsiteX154" fmla="*/ 2530296 w 5428673"/>
                <a:gd name="connsiteY154" fmla="*/ 2078352 h 10754714"/>
                <a:gd name="connsiteX155" fmla="*/ 2452627 w 5428673"/>
                <a:gd name="connsiteY155" fmla="*/ 2423449 h 10754714"/>
                <a:gd name="connsiteX156" fmla="*/ 2009941 w 5428673"/>
                <a:gd name="connsiteY156" fmla="*/ 2723226 h 10754714"/>
                <a:gd name="connsiteX157" fmla="*/ 1587073 w 5428673"/>
                <a:gd name="connsiteY157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975519 w 5428673"/>
                <a:gd name="connsiteY36" fmla="*/ 9685895 h 10754714"/>
                <a:gd name="connsiteX37" fmla="*/ 957935 w 5428673"/>
                <a:gd name="connsiteY37" fmla="*/ 9844157 h 10754714"/>
                <a:gd name="connsiteX38" fmla="*/ 940350 w 5428673"/>
                <a:gd name="connsiteY38" fmla="*/ 10002418 h 10754714"/>
                <a:gd name="connsiteX39" fmla="*/ 940350 w 5428673"/>
                <a:gd name="connsiteY39" fmla="*/ 10072757 h 10754714"/>
                <a:gd name="connsiteX40" fmla="*/ 1010689 w 5428673"/>
                <a:gd name="connsiteY40" fmla="*/ 10090341 h 10754714"/>
                <a:gd name="connsiteX41" fmla="*/ 1063442 w 5428673"/>
                <a:gd name="connsiteY41" fmla="*/ 9844157 h 10754714"/>
                <a:gd name="connsiteX42" fmla="*/ 1063442 w 5428673"/>
                <a:gd name="connsiteY42" fmla="*/ 9580388 h 10754714"/>
                <a:gd name="connsiteX43" fmla="*/ 1010689 w 5428673"/>
                <a:gd name="connsiteY43" fmla="*/ 9228695 h 10754714"/>
                <a:gd name="connsiteX44" fmla="*/ 975519 w 5428673"/>
                <a:gd name="connsiteY44" fmla="*/ 9000095 h 10754714"/>
                <a:gd name="connsiteX45" fmla="*/ 1010689 w 5428673"/>
                <a:gd name="connsiteY45" fmla="*/ 8490141 h 10754714"/>
                <a:gd name="connsiteX46" fmla="*/ 950398 w 5428673"/>
                <a:gd name="connsiteY46" fmla="*/ 8128400 h 10754714"/>
                <a:gd name="connsiteX47" fmla="*/ 1422138 w 5428673"/>
                <a:gd name="connsiteY47" fmla="*/ 6406581 h 10754714"/>
                <a:gd name="connsiteX48" fmla="*/ 1515161 w 5428673"/>
                <a:gd name="connsiteY48" fmla="*/ 5523365 h 10754714"/>
                <a:gd name="connsiteX49" fmla="*/ 1541754 w 5428673"/>
                <a:gd name="connsiteY49" fmla="*/ 5025719 h 10754714"/>
                <a:gd name="connsiteX50" fmla="*/ 1577871 w 5428673"/>
                <a:gd name="connsiteY50" fmla="*/ 5097781 h 10754714"/>
                <a:gd name="connsiteX51" fmla="*/ 1655179 w 5428673"/>
                <a:gd name="connsiteY51" fmla="*/ 5550695 h 10754714"/>
                <a:gd name="connsiteX52" fmla="*/ 1772992 w 5428673"/>
                <a:gd name="connsiteY52" fmla="*/ 6216246 h 10754714"/>
                <a:gd name="connsiteX53" fmla="*/ 1640842 w 5428673"/>
                <a:gd name="connsiteY53" fmla="*/ 6648629 h 10754714"/>
                <a:gd name="connsiteX54" fmla="*/ 1270271 w 5428673"/>
                <a:gd name="connsiteY54" fmla="*/ 7682873 h 10754714"/>
                <a:gd name="connsiteX55" fmla="*/ 1146062 w 5428673"/>
                <a:gd name="connsiteY55" fmla="*/ 8704786 h 10754714"/>
                <a:gd name="connsiteX56" fmla="*/ 1309627 w 5428673"/>
                <a:gd name="connsiteY56" fmla="*/ 9773818 h 10754714"/>
                <a:gd name="connsiteX57" fmla="*/ 1467889 w 5428673"/>
                <a:gd name="connsiteY57" fmla="*/ 10512372 h 10754714"/>
                <a:gd name="connsiteX58" fmla="*/ 1538227 w 5428673"/>
                <a:gd name="connsiteY58" fmla="*/ 10723388 h 10754714"/>
                <a:gd name="connsiteX59" fmla="*/ 1626150 w 5428673"/>
                <a:gd name="connsiteY59" fmla="*/ 10723388 h 10754714"/>
                <a:gd name="connsiteX60" fmla="*/ 2396454 w 5428673"/>
                <a:gd name="connsiteY60" fmla="*/ 10748788 h 10754714"/>
                <a:gd name="connsiteX61" fmla="*/ 2786735 w 5428673"/>
                <a:gd name="connsiteY61" fmla="*/ 10731203 h 10754714"/>
                <a:gd name="connsiteX62" fmla="*/ 2804319 w 5428673"/>
                <a:gd name="connsiteY62" fmla="*/ 9914495 h 10754714"/>
                <a:gd name="connsiteX63" fmla="*/ 2786735 w 5428673"/>
                <a:gd name="connsiteY63" fmla="*/ 9351788 h 10754714"/>
                <a:gd name="connsiteX64" fmla="*/ 2757916 w 5428673"/>
                <a:gd name="connsiteY64" fmla="*/ 8936107 h 10754714"/>
                <a:gd name="connsiteX65" fmla="*/ 2927412 w 5428673"/>
                <a:gd name="connsiteY65" fmla="*/ 8947341 h 10754714"/>
                <a:gd name="connsiteX66" fmla="*/ 2997750 w 5428673"/>
                <a:gd name="connsiteY66" fmla="*/ 8964926 h 10754714"/>
                <a:gd name="connsiteX67" fmla="*/ 2980166 w 5428673"/>
                <a:gd name="connsiteY67" fmla="*/ 9175941 h 10754714"/>
                <a:gd name="connsiteX68" fmla="*/ 2944996 w 5428673"/>
                <a:gd name="connsiteY68" fmla="*/ 9685895 h 10754714"/>
                <a:gd name="connsiteX69" fmla="*/ 2962581 w 5428673"/>
                <a:gd name="connsiteY69" fmla="*/ 10740972 h 10754714"/>
                <a:gd name="connsiteX70" fmla="*/ 3205346 w 5428673"/>
                <a:gd name="connsiteY70" fmla="*/ 10742438 h 10754714"/>
                <a:gd name="connsiteX71" fmla="*/ 3947319 w 5428673"/>
                <a:gd name="connsiteY71" fmla="*/ 10740972 h 10754714"/>
                <a:gd name="connsiteX72" fmla="*/ 4268239 w 5428673"/>
                <a:gd name="connsiteY72" fmla="*/ 10724853 h 10754714"/>
                <a:gd name="connsiteX73" fmla="*/ 4311223 w 5428673"/>
                <a:gd name="connsiteY73" fmla="*/ 10651095 h 10754714"/>
                <a:gd name="connsiteX74" fmla="*/ 4362512 w 5428673"/>
                <a:gd name="connsiteY74" fmla="*/ 10276934 h 10754714"/>
                <a:gd name="connsiteX75" fmla="*/ 4565712 w 5428673"/>
                <a:gd name="connsiteY75" fmla="*/ 9082645 h 10754714"/>
                <a:gd name="connsiteX76" fmla="*/ 4617767 w 5428673"/>
                <a:gd name="connsiteY76" fmla="*/ 8647566 h 10754714"/>
                <a:gd name="connsiteX77" fmla="*/ 4609242 w 5428673"/>
                <a:gd name="connsiteY77" fmla="*/ 7988815 h 10754714"/>
                <a:gd name="connsiteX78" fmla="*/ 4496096 w 5428673"/>
                <a:gd name="connsiteY78" fmla="*/ 7278630 h 10754714"/>
                <a:gd name="connsiteX79" fmla="*/ 4200203 w 5428673"/>
                <a:gd name="connsiteY79" fmla="*/ 6620032 h 10754714"/>
                <a:gd name="connsiteX80" fmla="*/ 4024053 w 5428673"/>
                <a:gd name="connsiteY80" fmla="*/ 6197379 h 10754714"/>
                <a:gd name="connsiteX81" fmla="*/ 4070412 w 5428673"/>
                <a:gd name="connsiteY81" fmla="*/ 5799695 h 10754714"/>
                <a:gd name="connsiteX82" fmla="*/ 4140750 w 5428673"/>
                <a:gd name="connsiteY82" fmla="*/ 5307326 h 10754714"/>
                <a:gd name="connsiteX83" fmla="*/ 4158335 w 5428673"/>
                <a:gd name="connsiteY83" fmla="*/ 5025972 h 10754714"/>
                <a:gd name="connsiteX84" fmla="*/ 4182060 w 5428673"/>
                <a:gd name="connsiteY84" fmla="*/ 5274111 h 10754714"/>
                <a:gd name="connsiteX85" fmla="*/ 4214508 w 5428673"/>
                <a:gd name="connsiteY85" fmla="*/ 5969680 h 10754714"/>
                <a:gd name="connsiteX86" fmla="*/ 4227208 w 5428673"/>
                <a:gd name="connsiteY86" fmla="*/ 6297438 h 10754714"/>
                <a:gd name="connsiteX87" fmla="*/ 4369350 w 5428673"/>
                <a:gd name="connsiteY87" fmla="*/ 6889941 h 10754714"/>
                <a:gd name="connsiteX88" fmla="*/ 4527612 w 5428673"/>
                <a:gd name="connsiteY88" fmla="*/ 7452649 h 10754714"/>
                <a:gd name="connsiteX89" fmla="*/ 4865347 w 5428673"/>
                <a:gd name="connsiteY89" fmla="*/ 8224698 h 10754714"/>
                <a:gd name="connsiteX90" fmla="*/ 4785691 w 5428673"/>
                <a:gd name="connsiteY90" fmla="*/ 8527032 h 10754714"/>
                <a:gd name="connsiteX91" fmla="*/ 4717933 w 5428673"/>
                <a:gd name="connsiteY91" fmla="*/ 8711945 h 10754714"/>
                <a:gd name="connsiteX92" fmla="*/ 4710432 w 5428673"/>
                <a:gd name="connsiteY92" fmla="*/ 8835424 h 10754714"/>
                <a:gd name="connsiteX93" fmla="*/ 4733465 w 5428673"/>
                <a:gd name="connsiteY93" fmla="*/ 8999839 h 10754714"/>
                <a:gd name="connsiteX94" fmla="*/ 4723386 w 5428673"/>
                <a:gd name="connsiteY94" fmla="*/ 9161008 h 10754714"/>
                <a:gd name="connsiteX95" fmla="*/ 4707906 w 5428673"/>
                <a:gd name="connsiteY95" fmla="*/ 9258595 h 10754714"/>
                <a:gd name="connsiteX96" fmla="*/ 4762806 w 5428673"/>
                <a:gd name="connsiteY96" fmla="*/ 9296877 h 10754714"/>
                <a:gd name="connsiteX97" fmla="*/ 4818711 w 5428673"/>
                <a:gd name="connsiteY97" fmla="*/ 9254814 h 10754714"/>
                <a:gd name="connsiteX98" fmla="*/ 4869487 w 5428673"/>
                <a:gd name="connsiteY98" fmla="*/ 9156124 h 10754714"/>
                <a:gd name="connsiteX99" fmla="*/ 4880024 w 5428673"/>
                <a:gd name="connsiteY99" fmla="*/ 9009063 h 10754714"/>
                <a:gd name="connsiteX100" fmla="*/ 4920186 w 5428673"/>
                <a:gd name="connsiteY100" fmla="*/ 8881777 h 10754714"/>
                <a:gd name="connsiteX101" fmla="*/ 5016468 w 5428673"/>
                <a:gd name="connsiteY101" fmla="*/ 8803648 h 10754714"/>
                <a:gd name="connsiteX102" fmla="*/ 5169568 w 5428673"/>
                <a:gd name="connsiteY102" fmla="*/ 8944534 h 10754714"/>
                <a:gd name="connsiteX103" fmla="*/ 5176805 w 5428673"/>
                <a:gd name="connsiteY103" fmla="*/ 9142266 h 10754714"/>
                <a:gd name="connsiteX104" fmla="*/ 5096783 w 5428673"/>
                <a:gd name="connsiteY104" fmla="*/ 9309649 h 10754714"/>
                <a:gd name="connsiteX105" fmla="*/ 5008549 w 5428673"/>
                <a:gd name="connsiteY105" fmla="*/ 9458822 h 10754714"/>
                <a:gd name="connsiteX106" fmla="*/ 4936794 w 5428673"/>
                <a:gd name="connsiteY106" fmla="*/ 9577347 h 10754714"/>
                <a:gd name="connsiteX107" fmla="*/ 5051085 w 5428673"/>
                <a:gd name="connsiteY107" fmla="*/ 9586989 h 10754714"/>
                <a:gd name="connsiteX108" fmla="*/ 5146878 w 5428673"/>
                <a:gd name="connsiteY108" fmla="*/ 9510952 h 10754714"/>
                <a:gd name="connsiteX109" fmla="*/ 5274527 w 5428673"/>
                <a:gd name="connsiteY109" fmla="*/ 9384704 h 10754714"/>
                <a:gd name="connsiteX110" fmla="*/ 5407317 w 5428673"/>
                <a:gd name="connsiteY110" fmla="*/ 9172350 h 10754714"/>
                <a:gd name="connsiteX111" fmla="*/ 5427827 w 5428673"/>
                <a:gd name="connsiteY111" fmla="*/ 8971549 h 10754714"/>
                <a:gd name="connsiteX112" fmla="*/ 5401244 w 5428673"/>
                <a:gd name="connsiteY112" fmla="*/ 8787763 h 10754714"/>
                <a:gd name="connsiteX113" fmla="*/ 5271957 w 5428673"/>
                <a:gd name="connsiteY113" fmla="*/ 8405010 h 10754714"/>
                <a:gd name="connsiteX114" fmla="*/ 5168194 w 5428673"/>
                <a:gd name="connsiteY114" fmla="*/ 7442321 h 10754714"/>
                <a:gd name="connsiteX115" fmla="*/ 5152842 w 5428673"/>
                <a:gd name="connsiteY115" fmla="*/ 6839978 h 10754714"/>
                <a:gd name="connsiteX116" fmla="*/ 5080900 w 5428673"/>
                <a:gd name="connsiteY116" fmla="*/ 6291786 h 10754714"/>
                <a:gd name="connsiteX117" fmla="*/ 4957179 w 5428673"/>
                <a:gd name="connsiteY117" fmla="*/ 5707864 h 10754714"/>
                <a:gd name="connsiteX118" fmla="*/ 4916706 w 5428673"/>
                <a:gd name="connsiteY118" fmla="*/ 4447075 h 10754714"/>
                <a:gd name="connsiteX119" fmla="*/ 4934090 w 5428673"/>
                <a:gd name="connsiteY119" fmla="*/ 3700756 h 10754714"/>
                <a:gd name="connsiteX120" fmla="*/ 4696835 w 5428673"/>
                <a:gd name="connsiteY120" fmla="*/ 3250383 h 10754714"/>
                <a:gd name="connsiteX121" fmla="*/ 4447076 w 5428673"/>
                <a:gd name="connsiteY121" fmla="*/ 3044455 h 10754714"/>
                <a:gd name="connsiteX122" fmla="*/ 4126080 w 5428673"/>
                <a:gd name="connsiteY122" fmla="*/ 2912933 h 10754714"/>
                <a:gd name="connsiteX123" fmla="*/ 3850185 w 5428673"/>
                <a:gd name="connsiteY123" fmla="*/ 2746113 h 10754714"/>
                <a:gd name="connsiteX124" fmla="*/ 3472535 w 5428673"/>
                <a:gd name="connsiteY124" fmla="*/ 2528957 h 10754714"/>
                <a:gd name="connsiteX125" fmla="*/ 3380322 w 5428673"/>
                <a:gd name="connsiteY125" fmla="*/ 2231809 h 10754714"/>
                <a:gd name="connsiteX126" fmla="*/ 3388182 w 5428673"/>
                <a:gd name="connsiteY126" fmla="*/ 1958709 h 10754714"/>
                <a:gd name="connsiteX127" fmla="*/ 3535387 w 5428673"/>
                <a:gd name="connsiteY127" fmla="*/ 1962420 h 10754714"/>
                <a:gd name="connsiteX128" fmla="*/ 3756168 w 5428673"/>
                <a:gd name="connsiteY128" fmla="*/ 2007437 h 10754714"/>
                <a:gd name="connsiteX129" fmla="*/ 3828390 w 5428673"/>
                <a:gd name="connsiteY129" fmla="*/ 1815438 h 10754714"/>
                <a:gd name="connsiteX130" fmla="*/ 3880116 w 5428673"/>
                <a:gd name="connsiteY130" fmla="*/ 1750548 h 10754714"/>
                <a:gd name="connsiteX131" fmla="*/ 3933540 w 5428673"/>
                <a:gd name="connsiteY131" fmla="*/ 1690329 h 10754714"/>
                <a:gd name="connsiteX132" fmla="*/ 3886760 w 5428673"/>
                <a:gd name="connsiteY132" fmla="*/ 1631133 h 10754714"/>
                <a:gd name="connsiteX133" fmla="*/ 3813694 w 5428673"/>
                <a:gd name="connsiteY133" fmla="*/ 1619405 h 10754714"/>
                <a:gd name="connsiteX134" fmla="*/ 3925688 w 5428673"/>
                <a:gd name="connsiteY134" fmla="*/ 1610647 h 10754714"/>
                <a:gd name="connsiteX135" fmla="*/ 3966105 w 5428673"/>
                <a:gd name="connsiteY135" fmla="*/ 1565149 h 10754714"/>
                <a:gd name="connsiteX136" fmla="*/ 3951330 w 5428673"/>
                <a:gd name="connsiteY136" fmla="*/ 1494543 h 10754714"/>
                <a:gd name="connsiteX137" fmla="*/ 3947901 w 5428673"/>
                <a:gd name="connsiteY137" fmla="*/ 1378545 h 10754714"/>
                <a:gd name="connsiteX138" fmla="*/ 4050917 w 5428673"/>
                <a:gd name="connsiteY138" fmla="*/ 1363631 h 10754714"/>
                <a:gd name="connsiteX139" fmla="*/ 4123660 w 5428673"/>
                <a:gd name="connsiteY139" fmla="*/ 1325671 h 10754714"/>
                <a:gd name="connsiteX140" fmla="*/ 4159890 w 5428673"/>
                <a:gd name="connsiteY140" fmla="*/ 1250378 h 10754714"/>
                <a:gd name="connsiteX141" fmla="*/ 4089102 w 5428673"/>
                <a:gd name="connsiteY141" fmla="*/ 1169402 h 10754714"/>
                <a:gd name="connsiteX142" fmla="*/ 4019050 w 5428673"/>
                <a:gd name="connsiteY142" fmla="*/ 1072201 h 10754714"/>
                <a:gd name="connsiteX143" fmla="*/ 3945740 w 5428673"/>
                <a:gd name="connsiteY143" fmla="*/ 916919 h 10754714"/>
                <a:gd name="connsiteX144" fmla="*/ 3983448 w 5428673"/>
                <a:gd name="connsiteY144" fmla="*/ 753285 h 10754714"/>
                <a:gd name="connsiteX145" fmla="*/ 3987872 w 5428673"/>
                <a:gd name="connsiteY145" fmla="*/ 414462 h 10754714"/>
                <a:gd name="connsiteX146" fmla="*/ 3678236 w 5428673"/>
                <a:gd name="connsiteY146" fmla="*/ 125796 h 10754714"/>
                <a:gd name="connsiteX147" fmla="*/ 3178906 w 5428673"/>
                <a:gd name="connsiteY147" fmla="*/ 9659 h 10754714"/>
                <a:gd name="connsiteX148" fmla="*/ 2575608 w 5428673"/>
                <a:gd name="connsiteY148" fmla="*/ 37014 h 10754714"/>
                <a:gd name="connsiteX149" fmla="*/ 2224027 w 5428673"/>
                <a:gd name="connsiteY149" fmla="*/ 278126 h 10754714"/>
                <a:gd name="connsiteX150" fmla="*/ 2087013 w 5428673"/>
                <a:gd name="connsiteY150" fmla="*/ 602343 h 10754714"/>
                <a:gd name="connsiteX151" fmla="*/ 2076390 w 5428673"/>
                <a:gd name="connsiteY151" fmla="*/ 1121429 h 10754714"/>
                <a:gd name="connsiteX152" fmla="*/ 2300486 w 5428673"/>
                <a:gd name="connsiteY152" fmla="*/ 1530531 h 10754714"/>
                <a:gd name="connsiteX153" fmla="*/ 2508987 w 5428673"/>
                <a:gd name="connsiteY153" fmla="*/ 1763495 h 10754714"/>
                <a:gd name="connsiteX154" fmla="*/ 2530296 w 5428673"/>
                <a:gd name="connsiteY154" fmla="*/ 2078352 h 10754714"/>
                <a:gd name="connsiteX155" fmla="*/ 2452627 w 5428673"/>
                <a:gd name="connsiteY155" fmla="*/ 2423449 h 10754714"/>
                <a:gd name="connsiteX156" fmla="*/ 2009941 w 5428673"/>
                <a:gd name="connsiteY156" fmla="*/ 2723226 h 10754714"/>
                <a:gd name="connsiteX157" fmla="*/ 1587073 w 5428673"/>
                <a:gd name="connsiteY157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975519 w 5428673"/>
                <a:gd name="connsiteY37" fmla="*/ 9685895 h 10754714"/>
                <a:gd name="connsiteX38" fmla="*/ 957935 w 5428673"/>
                <a:gd name="connsiteY38" fmla="*/ 9844157 h 10754714"/>
                <a:gd name="connsiteX39" fmla="*/ 940350 w 5428673"/>
                <a:gd name="connsiteY39" fmla="*/ 10002418 h 10754714"/>
                <a:gd name="connsiteX40" fmla="*/ 940350 w 5428673"/>
                <a:gd name="connsiteY40" fmla="*/ 10072757 h 10754714"/>
                <a:gd name="connsiteX41" fmla="*/ 1010689 w 5428673"/>
                <a:gd name="connsiteY41" fmla="*/ 10090341 h 10754714"/>
                <a:gd name="connsiteX42" fmla="*/ 1063442 w 5428673"/>
                <a:gd name="connsiteY42" fmla="*/ 9844157 h 10754714"/>
                <a:gd name="connsiteX43" fmla="*/ 1063442 w 5428673"/>
                <a:gd name="connsiteY43" fmla="*/ 9580388 h 10754714"/>
                <a:gd name="connsiteX44" fmla="*/ 1010689 w 5428673"/>
                <a:gd name="connsiteY44" fmla="*/ 9228695 h 10754714"/>
                <a:gd name="connsiteX45" fmla="*/ 975519 w 5428673"/>
                <a:gd name="connsiteY45" fmla="*/ 9000095 h 10754714"/>
                <a:gd name="connsiteX46" fmla="*/ 1010689 w 5428673"/>
                <a:gd name="connsiteY46" fmla="*/ 8490141 h 10754714"/>
                <a:gd name="connsiteX47" fmla="*/ 950398 w 5428673"/>
                <a:gd name="connsiteY47" fmla="*/ 8128400 h 10754714"/>
                <a:gd name="connsiteX48" fmla="*/ 1422138 w 5428673"/>
                <a:gd name="connsiteY48" fmla="*/ 6406581 h 10754714"/>
                <a:gd name="connsiteX49" fmla="*/ 1515161 w 5428673"/>
                <a:gd name="connsiteY49" fmla="*/ 5523365 h 10754714"/>
                <a:gd name="connsiteX50" fmla="*/ 1541754 w 5428673"/>
                <a:gd name="connsiteY50" fmla="*/ 5025719 h 10754714"/>
                <a:gd name="connsiteX51" fmla="*/ 1577871 w 5428673"/>
                <a:gd name="connsiteY51" fmla="*/ 5097781 h 10754714"/>
                <a:gd name="connsiteX52" fmla="*/ 1655179 w 5428673"/>
                <a:gd name="connsiteY52" fmla="*/ 5550695 h 10754714"/>
                <a:gd name="connsiteX53" fmla="*/ 1772992 w 5428673"/>
                <a:gd name="connsiteY53" fmla="*/ 6216246 h 10754714"/>
                <a:gd name="connsiteX54" fmla="*/ 1640842 w 5428673"/>
                <a:gd name="connsiteY54" fmla="*/ 6648629 h 10754714"/>
                <a:gd name="connsiteX55" fmla="*/ 1270271 w 5428673"/>
                <a:gd name="connsiteY55" fmla="*/ 7682873 h 10754714"/>
                <a:gd name="connsiteX56" fmla="*/ 1146062 w 5428673"/>
                <a:gd name="connsiteY56" fmla="*/ 8704786 h 10754714"/>
                <a:gd name="connsiteX57" fmla="*/ 1309627 w 5428673"/>
                <a:gd name="connsiteY57" fmla="*/ 9773818 h 10754714"/>
                <a:gd name="connsiteX58" fmla="*/ 1467889 w 5428673"/>
                <a:gd name="connsiteY58" fmla="*/ 10512372 h 10754714"/>
                <a:gd name="connsiteX59" fmla="*/ 1538227 w 5428673"/>
                <a:gd name="connsiteY59" fmla="*/ 10723388 h 10754714"/>
                <a:gd name="connsiteX60" fmla="*/ 1626150 w 5428673"/>
                <a:gd name="connsiteY60" fmla="*/ 10723388 h 10754714"/>
                <a:gd name="connsiteX61" fmla="*/ 2396454 w 5428673"/>
                <a:gd name="connsiteY61" fmla="*/ 10748788 h 10754714"/>
                <a:gd name="connsiteX62" fmla="*/ 2786735 w 5428673"/>
                <a:gd name="connsiteY62" fmla="*/ 10731203 h 10754714"/>
                <a:gd name="connsiteX63" fmla="*/ 2804319 w 5428673"/>
                <a:gd name="connsiteY63" fmla="*/ 9914495 h 10754714"/>
                <a:gd name="connsiteX64" fmla="*/ 2786735 w 5428673"/>
                <a:gd name="connsiteY64" fmla="*/ 9351788 h 10754714"/>
                <a:gd name="connsiteX65" fmla="*/ 2757916 w 5428673"/>
                <a:gd name="connsiteY65" fmla="*/ 8936107 h 10754714"/>
                <a:gd name="connsiteX66" fmla="*/ 2927412 w 5428673"/>
                <a:gd name="connsiteY66" fmla="*/ 8947341 h 10754714"/>
                <a:gd name="connsiteX67" fmla="*/ 2997750 w 5428673"/>
                <a:gd name="connsiteY67" fmla="*/ 8964926 h 10754714"/>
                <a:gd name="connsiteX68" fmla="*/ 2980166 w 5428673"/>
                <a:gd name="connsiteY68" fmla="*/ 9175941 h 10754714"/>
                <a:gd name="connsiteX69" fmla="*/ 2944996 w 5428673"/>
                <a:gd name="connsiteY69" fmla="*/ 9685895 h 10754714"/>
                <a:gd name="connsiteX70" fmla="*/ 2962581 w 5428673"/>
                <a:gd name="connsiteY70" fmla="*/ 10740972 h 10754714"/>
                <a:gd name="connsiteX71" fmla="*/ 3205346 w 5428673"/>
                <a:gd name="connsiteY71" fmla="*/ 10742438 h 10754714"/>
                <a:gd name="connsiteX72" fmla="*/ 3947319 w 5428673"/>
                <a:gd name="connsiteY72" fmla="*/ 10740972 h 10754714"/>
                <a:gd name="connsiteX73" fmla="*/ 4268239 w 5428673"/>
                <a:gd name="connsiteY73" fmla="*/ 10724853 h 10754714"/>
                <a:gd name="connsiteX74" fmla="*/ 4311223 w 5428673"/>
                <a:gd name="connsiteY74" fmla="*/ 10651095 h 10754714"/>
                <a:gd name="connsiteX75" fmla="*/ 4362512 w 5428673"/>
                <a:gd name="connsiteY75" fmla="*/ 10276934 h 10754714"/>
                <a:gd name="connsiteX76" fmla="*/ 4565712 w 5428673"/>
                <a:gd name="connsiteY76" fmla="*/ 9082645 h 10754714"/>
                <a:gd name="connsiteX77" fmla="*/ 4617767 w 5428673"/>
                <a:gd name="connsiteY77" fmla="*/ 8647566 h 10754714"/>
                <a:gd name="connsiteX78" fmla="*/ 4609242 w 5428673"/>
                <a:gd name="connsiteY78" fmla="*/ 7988815 h 10754714"/>
                <a:gd name="connsiteX79" fmla="*/ 4496096 w 5428673"/>
                <a:gd name="connsiteY79" fmla="*/ 7278630 h 10754714"/>
                <a:gd name="connsiteX80" fmla="*/ 4200203 w 5428673"/>
                <a:gd name="connsiteY80" fmla="*/ 6620032 h 10754714"/>
                <a:gd name="connsiteX81" fmla="*/ 4024053 w 5428673"/>
                <a:gd name="connsiteY81" fmla="*/ 6197379 h 10754714"/>
                <a:gd name="connsiteX82" fmla="*/ 4070412 w 5428673"/>
                <a:gd name="connsiteY82" fmla="*/ 5799695 h 10754714"/>
                <a:gd name="connsiteX83" fmla="*/ 4140750 w 5428673"/>
                <a:gd name="connsiteY83" fmla="*/ 5307326 h 10754714"/>
                <a:gd name="connsiteX84" fmla="*/ 4158335 w 5428673"/>
                <a:gd name="connsiteY84" fmla="*/ 5025972 h 10754714"/>
                <a:gd name="connsiteX85" fmla="*/ 4182060 w 5428673"/>
                <a:gd name="connsiteY85" fmla="*/ 5274111 h 10754714"/>
                <a:gd name="connsiteX86" fmla="*/ 4214508 w 5428673"/>
                <a:gd name="connsiteY86" fmla="*/ 5969680 h 10754714"/>
                <a:gd name="connsiteX87" fmla="*/ 4227208 w 5428673"/>
                <a:gd name="connsiteY87" fmla="*/ 6297438 h 10754714"/>
                <a:gd name="connsiteX88" fmla="*/ 4369350 w 5428673"/>
                <a:gd name="connsiteY88" fmla="*/ 6889941 h 10754714"/>
                <a:gd name="connsiteX89" fmla="*/ 4527612 w 5428673"/>
                <a:gd name="connsiteY89" fmla="*/ 7452649 h 10754714"/>
                <a:gd name="connsiteX90" fmla="*/ 4865347 w 5428673"/>
                <a:gd name="connsiteY90" fmla="*/ 8224698 h 10754714"/>
                <a:gd name="connsiteX91" fmla="*/ 4785691 w 5428673"/>
                <a:gd name="connsiteY91" fmla="*/ 8527032 h 10754714"/>
                <a:gd name="connsiteX92" fmla="*/ 4717933 w 5428673"/>
                <a:gd name="connsiteY92" fmla="*/ 8711945 h 10754714"/>
                <a:gd name="connsiteX93" fmla="*/ 4710432 w 5428673"/>
                <a:gd name="connsiteY93" fmla="*/ 8835424 h 10754714"/>
                <a:gd name="connsiteX94" fmla="*/ 4733465 w 5428673"/>
                <a:gd name="connsiteY94" fmla="*/ 8999839 h 10754714"/>
                <a:gd name="connsiteX95" fmla="*/ 4723386 w 5428673"/>
                <a:gd name="connsiteY95" fmla="*/ 9161008 h 10754714"/>
                <a:gd name="connsiteX96" fmla="*/ 4707906 w 5428673"/>
                <a:gd name="connsiteY96" fmla="*/ 9258595 h 10754714"/>
                <a:gd name="connsiteX97" fmla="*/ 4762806 w 5428673"/>
                <a:gd name="connsiteY97" fmla="*/ 9296877 h 10754714"/>
                <a:gd name="connsiteX98" fmla="*/ 4818711 w 5428673"/>
                <a:gd name="connsiteY98" fmla="*/ 9254814 h 10754714"/>
                <a:gd name="connsiteX99" fmla="*/ 4869487 w 5428673"/>
                <a:gd name="connsiteY99" fmla="*/ 9156124 h 10754714"/>
                <a:gd name="connsiteX100" fmla="*/ 4880024 w 5428673"/>
                <a:gd name="connsiteY100" fmla="*/ 9009063 h 10754714"/>
                <a:gd name="connsiteX101" fmla="*/ 4920186 w 5428673"/>
                <a:gd name="connsiteY101" fmla="*/ 8881777 h 10754714"/>
                <a:gd name="connsiteX102" fmla="*/ 5016468 w 5428673"/>
                <a:gd name="connsiteY102" fmla="*/ 8803648 h 10754714"/>
                <a:gd name="connsiteX103" fmla="*/ 5169568 w 5428673"/>
                <a:gd name="connsiteY103" fmla="*/ 8944534 h 10754714"/>
                <a:gd name="connsiteX104" fmla="*/ 5176805 w 5428673"/>
                <a:gd name="connsiteY104" fmla="*/ 9142266 h 10754714"/>
                <a:gd name="connsiteX105" fmla="*/ 5096783 w 5428673"/>
                <a:gd name="connsiteY105" fmla="*/ 9309649 h 10754714"/>
                <a:gd name="connsiteX106" fmla="*/ 5008549 w 5428673"/>
                <a:gd name="connsiteY106" fmla="*/ 9458822 h 10754714"/>
                <a:gd name="connsiteX107" fmla="*/ 4936794 w 5428673"/>
                <a:gd name="connsiteY107" fmla="*/ 9577347 h 10754714"/>
                <a:gd name="connsiteX108" fmla="*/ 5051085 w 5428673"/>
                <a:gd name="connsiteY108" fmla="*/ 9586989 h 10754714"/>
                <a:gd name="connsiteX109" fmla="*/ 5146878 w 5428673"/>
                <a:gd name="connsiteY109" fmla="*/ 9510952 h 10754714"/>
                <a:gd name="connsiteX110" fmla="*/ 5274527 w 5428673"/>
                <a:gd name="connsiteY110" fmla="*/ 9384704 h 10754714"/>
                <a:gd name="connsiteX111" fmla="*/ 5407317 w 5428673"/>
                <a:gd name="connsiteY111" fmla="*/ 9172350 h 10754714"/>
                <a:gd name="connsiteX112" fmla="*/ 5427827 w 5428673"/>
                <a:gd name="connsiteY112" fmla="*/ 8971549 h 10754714"/>
                <a:gd name="connsiteX113" fmla="*/ 5401244 w 5428673"/>
                <a:gd name="connsiteY113" fmla="*/ 8787763 h 10754714"/>
                <a:gd name="connsiteX114" fmla="*/ 5271957 w 5428673"/>
                <a:gd name="connsiteY114" fmla="*/ 8405010 h 10754714"/>
                <a:gd name="connsiteX115" fmla="*/ 5168194 w 5428673"/>
                <a:gd name="connsiteY115" fmla="*/ 7442321 h 10754714"/>
                <a:gd name="connsiteX116" fmla="*/ 5152842 w 5428673"/>
                <a:gd name="connsiteY116" fmla="*/ 6839978 h 10754714"/>
                <a:gd name="connsiteX117" fmla="*/ 5080900 w 5428673"/>
                <a:gd name="connsiteY117" fmla="*/ 6291786 h 10754714"/>
                <a:gd name="connsiteX118" fmla="*/ 4957179 w 5428673"/>
                <a:gd name="connsiteY118" fmla="*/ 5707864 h 10754714"/>
                <a:gd name="connsiteX119" fmla="*/ 4916706 w 5428673"/>
                <a:gd name="connsiteY119" fmla="*/ 4447075 h 10754714"/>
                <a:gd name="connsiteX120" fmla="*/ 4934090 w 5428673"/>
                <a:gd name="connsiteY120" fmla="*/ 3700756 h 10754714"/>
                <a:gd name="connsiteX121" fmla="*/ 4696835 w 5428673"/>
                <a:gd name="connsiteY121" fmla="*/ 3250383 h 10754714"/>
                <a:gd name="connsiteX122" fmla="*/ 4447076 w 5428673"/>
                <a:gd name="connsiteY122" fmla="*/ 3044455 h 10754714"/>
                <a:gd name="connsiteX123" fmla="*/ 4126080 w 5428673"/>
                <a:gd name="connsiteY123" fmla="*/ 2912933 h 10754714"/>
                <a:gd name="connsiteX124" fmla="*/ 3850185 w 5428673"/>
                <a:gd name="connsiteY124" fmla="*/ 2746113 h 10754714"/>
                <a:gd name="connsiteX125" fmla="*/ 3472535 w 5428673"/>
                <a:gd name="connsiteY125" fmla="*/ 2528957 h 10754714"/>
                <a:gd name="connsiteX126" fmla="*/ 3380322 w 5428673"/>
                <a:gd name="connsiteY126" fmla="*/ 2231809 h 10754714"/>
                <a:gd name="connsiteX127" fmla="*/ 3388182 w 5428673"/>
                <a:gd name="connsiteY127" fmla="*/ 1958709 h 10754714"/>
                <a:gd name="connsiteX128" fmla="*/ 3535387 w 5428673"/>
                <a:gd name="connsiteY128" fmla="*/ 1962420 h 10754714"/>
                <a:gd name="connsiteX129" fmla="*/ 3756168 w 5428673"/>
                <a:gd name="connsiteY129" fmla="*/ 2007437 h 10754714"/>
                <a:gd name="connsiteX130" fmla="*/ 3828390 w 5428673"/>
                <a:gd name="connsiteY130" fmla="*/ 1815438 h 10754714"/>
                <a:gd name="connsiteX131" fmla="*/ 3880116 w 5428673"/>
                <a:gd name="connsiteY131" fmla="*/ 1750548 h 10754714"/>
                <a:gd name="connsiteX132" fmla="*/ 3933540 w 5428673"/>
                <a:gd name="connsiteY132" fmla="*/ 1690329 h 10754714"/>
                <a:gd name="connsiteX133" fmla="*/ 3886760 w 5428673"/>
                <a:gd name="connsiteY133" fmla="*/ 1631133 h 10754714"/>
                <a:gd name="connsiteX134" fmla="*/ 3813694 w 5428673"/>
                <a:gd name="connsiteY134" fmla="*/ 1619405 h 10754714"/>
                <a:gd name="connsiteX135" fmla="*/ 3925688 w 5428673"/>
                <a:gd name="connsiteY135" fmla="*/ 1610647 h 10754714"/>
                <a:gd name="connsiteX136" fmla="*/ 3966105 w 5428673"/>
                <a:gd name="connsiteY136" fmla="*/ 1565149 h 10754714"/>
                <a:gd name="connsiteX137" fmla="*/ 3951330 w 5428673"/>
                <a:gd name="connsiteY137" fmla="*/ 1494543 h 10754714"/>
                <a:gd name="connsiteX138" fmla="*/ 3947901 w 5428673"/>
                <a:gd name="connsiteY138" fmla="*/ 1378545 h 10754714"/>
                <a:gd name="connsiteX139" fmla="*/ 4050917 w 5428673"/>
                <a:gd name="connsiteY139" fmla="*/ 1363631 h 10754714"/>
                <a:gd name="connsiteX140" fmla="*/ 4123660 w 5428673"/>
                <a:gd name="connsiteY140" fmla="*/ 1325671 h 10754714"/>
                <a:gd name="connsiteX141" fmla="*/ 4159890 w 5428673"/>
                <a:gd name="connsiteY141" fmla="*/ 1250378 h 10754714"/>
                <a:gd name="connsiteX142" fmla="*/ 4089102 w 5428673"/>
                <a:gd name="connsiteY142" fmla="*/ 1169402 h 10754714"/>
                <a:gd name="connsiteX143" fmla="*/ 4019050 w 5428673"/>
                <a:gd name="connsiteY143" fmla="*/ 1072201 h 10754714"/>
                <a:gd name="connsiteX144" fmla="*/ 3945740 w 5428673"/>
                <a:gd name="connsiteY144" fmla="*/ 916919 h 10754714"/>
                <a:gd name="connsiteX145" fmla="*/ 3983448 w 5428673"/>
                <a:gd name="connsiteY145" fmla="*/ 753285 h 10754714"/>
                <a:gd name="connsiteX146" fmla="*/ 3987872 w 5428673"/>
                <a:gd name="connsiteY146" fmla="*/ 414462 h 10754714"/>
                <a:gd name="connsiteX147" fmla="*/ 3678236 w 5428673"/>
                <a:gd name="connsiteY147" fmla="*/ 125796 h 10754714"/>
                <a:gd name="connsiteX148" fmla="*/ 3178906 w 5428673"/>
                <a:gd name="connsiteY148" fmla="*/ 9659 h 10754714"/>
                <a:gd name="connsiteX149" fmla="*/ 2575608 w 5428673"/>
                <a:gd name="connsiteY149" fmla="*/ 37014 h 10754714"/>
                <a:gd name="connsiteX150" fmla="*/ 2224027 w 5428673"/>
                <a:gd name="connsiteY150" fmla="*/ 278126 h 10754714"/>
                <a:gd name="connsiteX151" fmla="*/ 2087013 w 5428673"/>
                <a:gd name="connsiteY151" fmla="*/ 602343 h 10754714"/>
                <a:gd name="connsiteX152" fmla="*/ 2076390 w 5428673"/>
                <a:gd name="connsiteY152" fmla="*/ 1121429 h 10754714"/>
                <a:gd name="connsiteX153" fmla="*/ 2300486 w 5428673"/>
                <a:gd name="connsiteY153" fmla="*/ 1530531 h 10754714"/>
                <a:gd name="connsiteX154" fmla="*/ 2508987 w 5428673"/>
                <a:gd name="connsiteY154" fmla="*/ 1763495 h 10754714"/>
                <a:gd name="connsiteX155" fmla="*/ 2530296 w 5428673"/>
                <a:gd name="connsiteY155" fmla="*/ 2078352 h 10754714"/>
                <a:gd name="connsiteX156" fmla="*/ 2452627 w 5428673"/>
                <a:gd name="connsiteY156" fmla="*/ 2423449 h 10754714"/>
                <a:gd name="connsiteX157" fmla="*/ 2009941 w 5428673"/>
                <a:gd name="connsiteY157" fmla="*/ 2723226 h 10754714"/>
                <a:gd name="connsiteX158" fmla="*/ 1587073 w 5428673"/>
                <a:gd name="connsiteY158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975519 w 5428673"/>
                <a:gd name="connsiteY38" fmla="*/ 9685895 h 10754714"/>
                <a:gd name="connsiteX39" fmla="*/ 957935 w 5428673"/>
                <a:gd name="connsiteY39" fmla="*/ 9844157 h 10754714"/>
                <a:gd name="connsiteX40" fmla="*/ 940350 w 5428673"/>
                <a:gd name="connsiteY40" fmla="*/ 10002418 h 10754714"/>
                <a:gd name="connsiteX41" fmla="*/ 940350 w 5428673"/>
                <a:gd name="connsiteY41" fmla="*/ 10072757 h 10754714"/>
                <a:gd name="connsiteX42" fmla="*/ 1010689 w 5428673"/>
                <a:gd name="connsiteY42" fmla="*/ 10090341 h 10754714"/>
                <a:gd name="connsiteX43" fmla="*/ 1063442 w 5428673"/>
                <a:gd name="connsiteY43" fmla="*/ 9844157 h 10754714"/>
                <a:gd name="connsiteX44" fmla="*/ 1063442 w 5428673"/>
                <a:gd name="connsiteY44" fmla="*/ 9580388 h 10754714"/>
                <a:gd name="connsiteX45" fmla="*/ 1010689 w 5428673"/>
                <a:gd name="connsiteY45" fmla="*/ 9228695 h 10754714"/>
                <a:gd name="connsiteX46" fmla="*/ 975519 w 5428673"/>
                <a:gd name="connsiteY46" fmla="*/ 9000095 h 10754714"/>
                <a:gd name="connsiteX47" fmla="*/ 1010689 w 5428673"/>
                <a:gd name="connsiteY47" fmla="*/ 8490141 h 10754714"/>
                <a:gd name="connsiteX48" fmla="*/ 950398 w 5428673"/>
                <a:gd name="connsiteY48" fmla="*/ 8128400 h 10754714"/>
                <a:gd name="connsiteX49" fmla="*/ 1422138 w 5428673"/>
                <a:gd name="connsiteY49" fmla="*/ 6406581 h 10754714"/>
                <a:gd name="connsiteX50" fmla="*/ 1515161 w 5428673"/>
                <a:gd name="connsiteY50" fmla="*/ 5523365 h 10754714"/>
                <a:gd name="connsiteX51" fmla="*/ 1541754 w 5428673"/>
                <a:gd name="connsiteY51" fmla="*/ 5025719 h 10754714"/>
                <a:gd name="connsiteX52" fmla="*/ 1577871 w 5428673"/>
                <a:gd name="connsiteY52" fmla="*/ 5097781 h 10754714"/>
                <a:gd name="connsiteX53" fmla="*/ 1655179 w 5428673"/>
                <a:gd name="connsiteY53" fmla="*/ 5550695 h 10754714"/>
                <a:gd name="connsiteX54" fmla="*/ 1772992 w 5428673"/>
                <a:gd name="connsiteY54" fmla="*/ 6216246 h 10754714"/>
                <a:gd name="connsiteX55" fmla="*/ 1640842 w 5428673"/>
                <a:gd name="connsiteY55" fmla="*/ 6648629 h 10754714"/>
                <a:gd name="connsiteX56" fmla="*/ 1270271 w 5428673"/>
                <a:gd name="connsiteY56" fmla="*/ 7682873 h 10754714"/>
                <a:gd name="connsiteX57" fmla="*/ 1146062 w 5428673"/>
                <a:gd name="connsiteY57" fmla="*/ 8704786 h 10754714"/>
                <a:gd name="connsiteX58" fmla="*/ 1309627 w 5428673"/>
                <a:gd name="connsiteY58" fmla="*/ 9773818 h 10754714"/>
                <a:gd name="connsiteX59" fmla="*/ 1467889 w 5428673"/>
                <a:gd name="connsiteY59" fmla="*/ 10512372 h 10754714"/>
                <a:gd name="connsiteX60" fmla="*/ 1538227 w 5428673"/>
                <a:gd name="connsiteY60" fmla="*/ 10723388 h 10754714"/>
                <a:gd name="connsiteX61" fmla="*/ 1626150 w 5428673"/>
                <a:gd name="connsiteY61" fmla="*/ 10723388 h 10754714"/>
                <a:gd name="connsiteX62" fmla="*/ 2396454 w 5428673"/>
                <a:gd name="connsiteY62" fmla="*/ 10748788 h 10754714"/>
                <a:gd name="connsiteX63" fmla="*/ 2786735 w 5428673"/>
                <a:gd name="connsiteY63" fmla="*/ 10731203 h 10754714"/>
                <a:gd name="connsiteX64" fmla="*/ 2804319 w 5428673"/>
                <a:gd name="connsiteY64" fmla="*/ 9914495 h 10754714"/>
                <a:gd name="connsiteX65" fmla="*/ 2786735 w 5428673"/>
                <a:gd name="connsiteY65" fmla="*/ 9351788 h 10754714"/>
                <a:gd name="connsiteX66" fmla="*/ 2757916 w 5428673"/>
                <a:gd name="connsiteY66" fmla="*/ 8936107 h 10754714"/>
                <a:gd name="connsiteX67" fmla="*/ 2927412 w 5428673"/>
                <a:gd name="connsiteY67" fmla="*/ 8947341 h 10754714"/>
                <a:gd name="connsiteX68" fmla="*/ 2997750 w 5428673"/>
                <a:gd name="connsiteY68" fmla="*/ 8964926 h 10754714"/>
                <a:gd name="connsiteX69" fmla="*/ 2980166 w 5428673"/>
                <a:gd name="connsiteY69" fmla="*/ 9175941 h 10754714"/>
                <a:gd name="connsiteX70" fmla="*/ 2944996 w 5428673"/>
                <a:gd name="connsiteY70" fmla="*/ 9685895 h 10754714"/>
                <a:gd name="connsiteX71" fmla="*/ 2962581 w 5428673"/>
                <a:gd name="connsiteY71" fmla="*/ 10740972 h 10754714"/>
                <a:gd name="connsiteX72" fmla="*/ 3205346 w 5428673"/>
                <a:gd name="connsiteY72" fmla="*/ 10742438 h 10754714"/>
                <a:gd name="connsiteX73" fmla="*/ 3947319 w 5428673"/>
                <a:gd name="connsiteY73" fmla="*/ 10740972 h 10754714"/>
                <a:gd name="connsiteX74" fmla="*/ 4268239 w 5428673"/>
                <a:gd name="connsiteY74" fmla="*/ 10724853 h 10754714"/>
                <a:gd name="connsiteX75" fmla="*/ 4311223 w 5428673"/>
                <a:gd name="connsiteY75" fmla="*/ 10651095 h 10754714"/>
                <a:gd name="connsiteX76" fmla="*/ 4362512 w 5428673"/>
                <a:gd name="connsiteY76" fmla="*/ 10276934 h 10754714"/>
                <a:gd name="connsiteX77" fmla="*/ 4565712 w 5428673"/>
                <a:gd name="connsiteY77" fmla="*/ 9082645 h 10754714"/>
                <a:gd name="connsiteX78" fmla="*/ 4617767 w 5428673"/>
                <a:gd name="connsiteY78" fmla="*/ 8647566 h 10754714"/>
                <a:gd name="connsiteX79" fmla="*/ 4609242 w 5428673"/>
                <a:gd name="connsiteY79" fmla="*/ 7988815 h 10754714"/>
                <a:gd name="connsiteX80" fmla="*/ 4496096 w 5428673"/>
                <a:gd name="connsiteY80" fmla="*/ 7278630 h 10754714"/>
                <a:gd name="connsiteX81" fmla="*/ 4200203 w 5428673"/>
                <a:gd name="connsiteY81" fmla="*/ 6620032 h 10754714"/>
                <a:gd name="connsiteX82" fmla="*/ 4024053 w 5428673"/>
                <a:gd name="connsiteY82" fmla="*/ 6197379 h 10754714"/>
                <a:gd name="connsiteX83" fmla="*/ 4070412 w 5428673"/>
                <a:gd name="connsiteY83" fmla="*/ 5799695 h 10754714"/>
                <a:gd name="connsiteX84" fmla="*/ 4140750 w 5428673"/>
                <a:gd name="connsiteY84" fmla="*/ 5307326 h 10754714"/>
                <a:gd name="connsiteX85" fmla="*/ 4158335 w 5428673"/>
                <a:gd name="connsiteY85" fmla="*/ 5025972 h 10754714"/>
                <a:gd name="connsiteX86" fmla="*/ 4182060 w 5428673"/>
                <a:gd name="connsiteY86" fmla="*/ 5274111 h 10754714"/>
                <a:gd name="connsiteX87" fmla="*/ 4214508 w 5428673"/>
                <a:gd name="connsiteY87" fmla="*/ 5969680 h 10754714"/>
                <a:gd name="connsiteX88" fmla="*/ 4227208 w 5428673"/>
                <a:gd name="connsiteY88" fmla="*/ 6297438 h 10754714"/>
                <a:gd name="connsiteX89" fmla="*/ 4369350 w 5428673"/>
                <a:gd name="connsiteY89" fmla="*/ 6889941 h 10754714"/>
                <a:gd name="connsiteX90" fmla="*/ 4527612 w 5428673"/>
                <a:gd name="connsiteY90" fmla="*/ 7452649 h 10754714"/>
                <a:gd name="connsiteX91" fmla="*/ 4865347 w 5428673"/>
                <a:gd name="connsiteY91" fmla="*/ 8224698 h 10754714"/>
                <a:gd name="connsiteX92" fmla="*/ 4785691 w 5428673"/>
                <a:gd name="connsiteY92" fmla="*/ 8527032 h 10754714"/>
                <a:gd name="connsiteX93" fmla="*/ 4717933 w 5428673"/>
                <a:gd name="connsiteY93" fmla="*/ 8711945 h 10754714"/>
                <a:gd name="connsiteX94" fmla="*/ 4710432 w 5428673"/>
                <a:gd name="connsiteY94" fmla="*/ 8835424 h 10754714"/>
                <a:gd name="connsiteX95" fmla="*/ 4733465 w 5428673"/>
                <a:gd name="connsiteY95" fmla="*/ 8999839 h 10754714"/>
                <a:gd name="connsiteX96" fmla="*/ 4723386 w 5428673"/>
                <a:gd name="connsiteY96" fmla="*/ 9161008 h 10754714"/>
                <a:gd name="connsiteX97" fmla="*/ 4707906 w 5428673"/>
                <a:gd name="connsiteY97" fmla="*/ 9258595 h 10754714"/>
                <a:gd name="connsiteX98" fmla="*/ 4762806 w 5428673"/>
                <a:gd name="connsiteY98" fmla="*/ 9296877 h 10754714"/>
                <a:gd name="connsiteX99" fmla="*/ 4818711 w 5428673"/>
                <a:gd name="connsiteY99" fmla="*/ 9254814 h 10754714"/>
                <a:gd name="connsiteX100" fmla="*/ 4869487 w 5428673"/>
                <a:gd name="connsiteY100" fmla="*/ 9156124 h 10754714"/>
                <a:gd name="connsiteX101" fmla="*/ 4880024 w 5428673"/>
                <a:gd name="connsiteY101" fmla="*/ 9009063 h 10754714"/>
                <a:gd name="connsiteX102" fmla="*/ 4920186 w 5428673"/>
                <a:gd name="connsiteY102" fmla="*/ 8881777 h 10754714"/>
                <a:gd name="connsiteX103" fmla="*/ 5016468 w 5428673"/>
                <a:gd name="connsiteY103" fmla="*/ 8803648 h 10754714"/>
                <a:gd name="connsiteX104" fmla="*/ 5169568 w 5428673"/>
                <a:gd name="connsiteY104" fmla="*/ 8944534 h 10754714"/>
                <a:gd name="connsiteX105" fmla="*/ 5176805 w 5428673"/>
                <a:gd name="connsiteY105" fmla="*/ 9142266 h 10754714"/>
                <a:gd name="connsiteX106" fmla="*/ 5096783 w 5428673"/>
                <a:gd name="connsiteY106" fmla="*/ 9309649 h 10754714"/>
                <a:gd name="connsiteX107" fmla="*/ 5008549 w 5428673"/>
                <a:gd name="connsiteY107" fmla="*/ 9458822 h 10754714"/>
                <a:gd name="connsiteX108" fmla="*/ 4936794 w 5428673"/>
                <a:gd name="connsiteY108" fmla="*/ 9577347 h 10754714"/>
                <a:gd name="connsiteX109" fmla="*/ 5051085 w 5428673"/>
                <a:gd name="connsiteY109" fmla="*/ 9586989 h 10754714"/>
                <a:gd name="connsiteX110" fmla="*/ 5146878 w 5428673"/>
                <a:gd name="connsiteY110" fmla="*/ 9510952 h 10754714"/>
                <a:gd name="connsiteX111" fmla="*/ 5274527 w 5428673"/>
                <a:gd name="connsiteY111" fmla="*/ 9384704 h 10754714"/>
                <a:gd name="connsiteX112" fmla="*/ 5407317 w 5428673"/>
                <a:gd name="connsiteY112" fmla="*/ 9172350 h 10754714"/>
                <a:gd name="connsiteX113" fmla="*/ 5427827 w 5428673"/>
                <a:gd name="connsiteY113" fmla="*/ 8971549 h 10754714"/>
                <a:gd name="connsiteX114" fmla="*/ 5401244 w 5428673"/>
                <a:gd name="connsiteY114" fmla="*/ 8787763 h 10754714"/>
                <a:gd name="connsiteX115" fmla="*/ 5271957 w 5428673"/>
                <a:gd name="connsiteY115" fmla="*/ 8405010 h 10754714"/>
                <a:gd name="connsiteX116" fmla="*/ 5168194 w 5428673"/>
                <a:gd name="connsiteY116" fmla="*/ 7442321 h 10754714"/>
                <a:gd name="connsiteX117" fmla="*/ 5152842 w 5428673"/>
                <a:gd name="connsiteY117" fmla="*/ 6839978 h 10754714"/>
                <a:gd name="connsiteX118" fmla="*/ 5080900 w 5428673"/>
                <a:gd name="connsiteY118" fmla="*/ 6291786 h 10754714"/>
                <a:gd name="connsiteX119" fmla="*/ 4957179 w 5428673"/>
                <a:gd name="connsiteY119" fmla="*/ 5707864 h 10754714"/>
                <a:gd name="connsiteX120" fmla="*/ 4916706 w 5428673"/>
                <a:gd name="connsiteY120" fmla="*/ 4447075 h 10754714"/>
                <a:gd name="connsiteX121" fmla="*/ 4934090 w 5428673"/>
                <a:gd name="connsiteY121" fmla="*/ 3700756 h 10754714"/>
                <a:gd name="connsiteX122" fmla="*/ 4696835 w 5428673"/>
                <a:gd name="connsiteY122" fmla="*/ 3250383 h 10754714"/>
                <a:gd name="connsiteX123" fmla="*/ 4447076 w 5428673"/>
                <a:gd name="connsiteY123" fmla="*/ 3044455 h 10754714"/>
                <a:gd name="connsiteX124" fmla="*/ 4126080 w 5428673"/>
                <a:gd name="connsiteY124" fmla="*/ 2912933 h 10754714"/>
                <a:gd name="connsiteX125" fmla="*/ 3850185 w 5428673"/>
                <a:gd name="connsiteY125" fmla="*/ 2746113 h 10754714"/>
                <a:gd name="connsiteX126" fmla="*/ 3472535 w 5428673"/>
                <a:gd name="connsiteY126" fmla="*/ 2528957 h 10754714"/>
                <a:gd name="connsiteX127" fmla="*/ 3380322 w 5428673"/>
                <a:gd name="connsiteY127" fmla="*/ 2231809 h 10754714"/>
                <a:gd name="connsiteX128" fmla="*/ 3388182 w 5428673"/>
                <a:gd name="connsiteY128" fmla="*/ 1958709 h 10754714"/>
                <a:gd name="connsiteX129" fmla="*/ 3535387 w 5428673"/>
                <a:gd name="connsiteY129" fmla="*/ 1962420 h 10754714"/>
                <a:gd name="connsiteX130" fmla="*/ 3756168 w 5428673"/>
                <a:gd name="connsiteY130" fmla="*/ 2007437 h 10754714"/>
                <a:gd name="connsiteX131" fmla="*/ 3828390 w 5428673"/>
                <a:gd name="connsiteY131" fmla="*/ 1815438 h 10754714"/>
                <a:gd name="connsiteX132" fmla="*/ 3880116 w 5428673"/>
                <a:gd name="connsiteY132" fmla="*/ 1750548 h 10754714"/>
                <a:gd name="connsiteX133" fmla="*/ 3933540 w 5428673"/>
                <a:gd name="connsiteY133" fmla="*/ 1690329 h 10754714"/>
                <a:gd name="connsiteX134" fmla="*/ 3886760 w 5428673"/>
                <a:gd name="connsiteY134" fmla="*/ 1631133 h 10754714"/>
                <a:gd name="connsiteX135" fmla="*/ 3813694 w 5428673"/>
                <a:gd name="connsiteY135" fmla="*/ 1619405 h 10754714"/>
                <a:gd name="connsiteX136" fmla="*/ 3925688 w 5428673"/>
                <a:gd name="connsiteY136" fmla="*/ 1610647 h 10754714"/>
                <a:gd name="connsiteX137" fmla="*/ 3966105 w 5428673"/>
                <a:gd name="connsiteY137" fmla="*/ 1565149 h 10754714"/>
                <a:gd name="connsiteX138" fmla="*/ 3951330 w 5428673"/>
                <a:gd name="connsiteY138" fmla="*/ 1494543 h 10754714"/>
                <a:gd name="connsiteX139" fmla="*/ 3947901 w 5428673"/>
                <a:gd name="connsiteY139" fmla="*/ 1378545 h 10754714"/>
                <a:gd name="connsiteX140" fmla="*/ 4050917 w 5428673"/>
                <a:gd name="connsiteY140" fmla="*/ 1363631 h 10754714"/>
                <a:gd name="connsiteX141" fmla="*/ 4123660 w 5428673"/>
                <a:gd name="connsiteY141" fmla="*/ 1325671 h 10754714"/>
                <a:gd name="connsiteX142" fmla="*/ 4159890 w 5428673"/>
                <a:gd name="connsiteY142" fmla="*/ 1250378 h 10754714"/>
                <a:gd name="connsiteX143" fmla="*/ 4089102 w 5428673"/>
                <a:gd name="connsiteY143" fmla="*/ 1169402 h 10754714"/>
                <a:gd name="connsiteX144" fmla="*/ 4019050 w 5428673"/>
                <a:gd name="connsiteY144" fmla="*/ 1072201 h 10754714"/>
                <a:gd name="connsiteX145" fmla="*/ 3945740 w 5428673"/>
                <a:gd name="connsiteY145" fmla="*/ 916919 h 10754714"/>
                <a:gd name="connsiteX146" fmla="*/ 3983448 w 5428673"/>
                <a:gd name="connsiteY146" fmla="*/ 753285 h 10754714"/>
                <a:gd name="connsiteX147" fmla="*/ 3987872 w 5428673"/>
                <a:gd name="connsiteY147" fmla="*/ 414462 h 10754714"/>
                <a:gd name="connsiteX148" fmla="*/ 3678236 w 5428673"/>
                <a:gd name="connsiteY148" fmla="*/ 125796 h 10754714"/>
                <a:gd name="connsiteX149" fmla="*/ 3178906 w 5428673"/>
                <a:gd name="connsiteY149" fmla="*/ 9659 h 10754714"/>
                <a:gd name="connsiteX150" fmla="*/ 2575608 w 5428673"/>
                <a:gd name="connsiteY150" fmla="*/ 37014 h 10754714"/>
                <a:gd name="connsiteX151" fmla="*/ 2224027 w 5428673"/>
                <a:gd name="connsiteY151" fmla="*/ 278126 h 10754714"/>
                <a:gd name="connsiteX152" fmla="*/ 2087013 w 5428673"/>
                <a:gd name="connsiteY152" fmla="*/ 602343 h 10754714"/>
                <a:gd name="connsiteX153" fmla="*/ 2076390 w 5428673"/>
                <a:gd name="connsiteY153" fmla="*/ 1121429 h 10754714"/>
                <a:gd name="connsiteX154" fmla="*/ 2300486 w 5428673"/>
                <a:gd name="connsiteY154" fmla="*/ 1530531 h 10754714"/>
                <a:gd name="connsiteX155" fmla="*/ 2508987 w 5428673"/>
                <a:gd name="connsiteY155" fmla="*/ 1763495 h 10754714"/>
                <a:gd name="connsiteX156" fmla="*/ 2530296 w 5428673"/>
                <a:gd name="connsiteY156" fmla="*/ 2078352 h 10754714"/>
                <a:gd name="connsiteX157" fmla="*/ 2452627 w 5428673"/>
                <a:gd name="connsiteY157" fmla="*/ 2423449 h 10754714"/>
                <a:gd name="connsiteX158" fmla="*/ 2009941 w 5428673"/>
                <a:gd name="connsiteY158" fmla="*/ 2723226 h 10754714"/>
                <a:gd name="connsiteX159" fmla="*/ 1587073 w 5428673"/>
                <a:gd name="connsiteY159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975519 w 5428673"/>
                <a:gd name="connsiteY39" fmla="*/ 9685895 h 10754714"/>
                <a:gd name="connsiteX40" fmla="*/ 957935 w 5428673"/>
                <a:gd name="connsiteY40" fmla="*/ 9844157 h 10754714"/>
                <a:gd name="connsiteX41" fmla="*/ 940350 w 5428673"/>
                <a:gd name="connsiteY41" fmla="*/ 10002418 h 10754714"/>
                <a:gd name="connsiteX42" fmla="*/ 940350 w 5428673"/>
                <a:gd name="connsiteY42" fmla="*/ 10072757 h 10754714"/>
                <a:gd name="connsiteX43" fmla="*/ 1010689 w 5428673"/>
                <a:gd name="connsiteY43" fmla="*/ 10090341 h 10754714"/>
                <a:gd name="connsiteX44" fmla="*/ 1063442 w 5428673"/>
                <a:gd name="connsiteY44" fmla="*/ 9844157 h 10754714"/>
                <a:gd name="connsiteX45" fmla="*/ 1063442 w 5428673"/>
                <a:gd name="connsiteY45" fmla="*/ 9580388 h 10754714"/>
                <a:gd name="connsiteX46" fmla="*/ 1010689 w 5428673"/>
                <a:gd name="connsiteY46" fmla="*/ 9228695 h 10754714"/>
                <a:gd name="connsiteX47" fmla="*/ 975519 w 5428673"/>
                <a:gd name="connsiteY47" fmla="*/ 9000095 h 10754714"/>
                <a:gd name="connsiteX48" fmla="*/ 1010689 w 5428673"/>
                <a:gd name="connsiteY48" fmla="*/ 8490141 h 10754714"/>
                <a:gd name="connsiteX49" fmla="*/ 950398 w 5428673"/>
                <a:gd name="connsiteY49" fmla="*/ 8128400 h 10754714"/>
                <a:gd name="connsiteX50" fmla="*/ 1422138 w 5428673"/>
                <a:gd name="connsiteY50" fmla="*/ 6406581 h 10754714"/>
                <a:gd name="connsiteX51" fmla="*/ 1515161 w 5428673"/>
                <a:gd name="connsiteY51" fmla="*/ 5523365 h 10754714"/>
                <a:gd name="connsiteX52" fmla="*/ 1541754 w 5428673"/>
                <a:gd name="connsiteY52" fmla="*/ 5025719 h 10754714"/>
                <a:gd name="connsiteX53" fmla="*/ 1577871 w 5428673"/>
                <a:gd name="connsiteY53" fmla="*/ 5097781 h 10754714"/>
                <a:gd name="connsiteX54" fmla="*/ 1655179 w 5428673"/>
                <a:gd name="connsiteY54" fmla="*/ 5550695 h 10754714"/>
                <a:gd name="connsiteX55" fmla="*/ 1772992 w 5428673"/>
                <a:gd name="connsiteY55" fmla="*/ 6216246 h 10754714"/>
                <a:gd name="connsiteX56" fmla="*/ 1640842 w 5428673"/>
                <a:gd name="connsiteY56" fmla="*/ 6648629 h 10754714"/>
                <a:gd name="connsiteX57" fmla="*/ 1270271 w 5428673"/>
                <a:gd name="connsiteY57" fmla="*/ 7682873 h 10754714"/>
                <a:gd name="connsiteX58" fmla="*/ 1146062 w 5428673"/>
                <a:gd name="connsiteY58" fmla="*/ 8704786 h 10754714"/>
                <a:gd name="connsiteX59" fmla="*/ 1309627 w 5428673"/>
                <a:gd name="connsiteY59" fmla="*/ 9773818 h 10754714"/>
                <a:gd name="connsiteX60" fmla="*/ 1467889 w 5428673"/>
                <a:gd name="connsiteY60" fmla="*/ 10512372 h 10754714"/>
                <a:gd name="connsiteX61" fmla="*/ 1538227 w 5428673"/>
                <a:gd name="connsiteY61" fmla="*/ 10723388 h 10754714"/>
                <a:gd name="connsiteX62" fmla="*/ 1626150 w 5428673"/>
                <a:gd name="connsiteY62" fmla="*/ 10723388 h 10754714"/>
                <a:gd name="connsiteX63" fmla="*/ 2396454 w 5428673"/>
                <a:gd name="connsiteY63" fmla="*/ 10748788 h 10754714"/>
                <a:gd name="connsiteX64" fmla="*/ 2786735 w 5428673"/>
                <a:gd name="connsiteY64" fmla="*/ 10731203 h 10754714"/>
                <a:gd name="connsiteX65" fmla="*/ 2804319 w 5428673"/>
                <a:gd name="connsiteY65" fmla="*/ 9914495 h 10754714"/>
                <a:gd name="connsiteX66" fmla="*/ 2786735 w 5428673"/>
                <a:gd name="connsiteY66" fmla="*/ 9351788 h 10754714"/>
                <a:gd name="connsiteX67" fmla="*/ 2757916 w 5428673"/>
                <a:gd name="connsiteY67" fmla="*/ 8936107 h 10754714"/>
                <a:gd name="connsiteX68" fmla="*/ 2927412 w 5428673"/>
                <a:gd name="connsiteY68" fmla="*/ 8947341 h 10754714"/>
                <a:gd name="connsiteX69" fmla="*/ 2997750 w 5428673"/>
                <a:gd name="connsiteY69" fmla="*/ 8964926 h 10754714"/>
                <a:gd name="connsiteX70" fmla="*/ 2980166 w 5428673"/>
                <a:gd name="connsiteY70" fmla="*/ 9175941 h 10754714"/>
                <a:gd name="connsiteX71" fmla="*/ 2944996 w 5428673"/>
                <a:gd name="connsiteY71" fmla="*/ 9685895 h 10754714"/>
                <a:gd name="connsiteX72" fmla="*/ 2962581 w 5428673"/>
                <a:gd name="connsiteY72" fmla="*/ 10740972 h 10754714"/>
                <a:gd name="connsiteX73" fmla="*/ 3205346 w 5428673"/>
                <a:gd name="connsiteY73" fmla="*/ 10742438 h 10754714"/>
                <a:gd name="connsiteX74" fmla="*/ 3947319 w 5428673"/>
                <a:gd name="connsiteY74" fmla="*/ 10740972 h 10754714"/>
                <a:gd name="connsiteX75" fmla="*/ 4268239 w 5428673"/>
                <a:gd name="connsiteY75" fmla="*/ 10724853 h 10754714"/>
                <a:gd name="connsiteX76" fmla="*/ 4311223 w 5428673"/>
                <a:gd name="connsiteY76" fmla="*/ 10651095 h 10754714"/>
                <a:gd name="connsiteX77" fmla="*/ 4362512 w 5428673"/>
                <a:gd name="connsiteY77" fmla="*/ 10276934 h 10754714"/>
                <a:gd name="connsiteX78" fmla="*/ 4565712 w 5428673"/>
                <a:gd name="connsiteY78" fmla="*/ 9082645 h 10754714"/>
                <a:gd name="connsiteX79" fmla="*/ 4617767 w 5428673"/>
                <a:gd name="connsiteY79" fmla="*/ 8647566 h 10754714"/>
                <a:gd name="connsiteX80" fmla="*/ 4609242 w 5428673"/>
                <a:gd name="connsiteY80" fmla="*/ 7988815 h 10754714"/>
                <a:gd name="connsiteX81" fmla="*/ 4496096 w 5428673"/>
                <a:gd name="connsiteY81" fmla="*/ 7278630 h 10754714"/>
                <a:gd name="connsiteX82" fmla="*/ 4200203 w 5428673"/>
                <a:gd name="connsiteY82" fmla="*/ 6620032 h 10754714"/>
                <a:gd name="connsiteX83" fmla="*/ 4024053 w 5428673"/>
                <a:gd name="connsiteY83" fmla="*/ 6197379 h 10754714"/>
                <a:gd name="connsiteX84" fmla="*/ 4070412 w 5428673"/>
                <a:gd name="connsiteY84" fmla="*/ 5799695 h 10754714"/>
                <a:gd name="connsiteX85" fmla="*/ 4140750 w 5428673"/>
                <a:gd name="connsiteY85" fmla="*/ 5307326 h 10754714"/>
                <a:gd name="connsiteX86" fmla="*/ 4158335 w 5428673"/>
                <a:gd name="connsiteY86" fmla="*/ 5025972 h 10754714"/>
                <a:gd name="connsiteX87" fmla="*/ 4182060 w 5428673"/>
                <a:gd name="connsiteY87" fmla="*/ 5274111 h 10754714"/>
                <a:gd name="connsiteX88" fmla="*/ 4214508 w 5428673"/>
                <a:gd name="connsiteY88" fmla="*/ 5969680 h 10754714"/>
                <a:gd name="connsiteX89" fmla="*/ 4227208 w 5428673"/>
                <a:gd name="connsiteY89" fmla="*/ 6297438 h 10754714"/>
                <a:gd name="connsiteX90" fmla="*/ 4369350 w 5428673"/>
                <a:gd name="connsiteY90" fmla="*/ 6889941 h 10754714"/>
                <a:gd name="connsiteX91" fmla="*/ 4527612 w 5428673"/>
                <a:gd name="connsiteY91" fmla="*/ 7452649 h 10754714"/>
                <a:gd name="connsiteX92" fmla="*/ 4865347 w 5428673"/>
                <a:gd name="connsiteY92" fmla="*/ 8224698 h 10754714"/>
                <a:gd name="connsiteX93" fmla="*/ 4785691 w 5428673"/>
                <a:gd name="connsiteY93" fmla="*/ 8527032 h 10754714"/>
                <a:gd name="connsiteX94" fmla="*/ 4717933 w 5428673"/>
                <a:gd name="connsiteY94" fmla="*/ 8711945 h 10754714"/>
                <a:gd name="connsiteX95" fmla="*/ 4710432 w 5428673"/>
                <a:gd name="connsiteY95" fmla="*/ 8835424 h 10754714"/>
                <a:gd name="connsiteX96" fmla="*/ 4733465 w 5428673"/>
                <a:gd name="connsiteY96" fmla="*/ 8999839 h 10754714"/>
                <a:gd name="connsiteX97" fmla="*/ 4723386 w 5428673"/>
                <a:gd name="connsiteY97" fmla="*/ 9161008 h 10754714"/>
                <a:gd name="connsiteX98" fmla="*/ 4707906 w 5428673"/>
                <a:gd name="connsiteY98" fmla="*/ 9258595 h 10754714"/>
                <a:gd name="connsiteX99" fmla="*/ 4762806 w 5428673"/>
                <a:gd name="connsiteY99" fmla="*/ 9296877 h 10754714"/>
                <a:gd name="connsiteX100" fmla="*/ 4818711 w 5428673"/>
                <a:gd name="connsiteY100" fmla="*/ 9254814 h 10754714"/>
                <a:gd name="connsiteX101" fmla="*/ 4869487 w 5428673"/>
                <a:gd name="connsiteY101" fmla="*/ 9156124 h 10754714"/>
                <a:gd name="connsiteX102" fmla="*/ 4880024 w 5428673"/>
                <a:gd name="connsiteY102" fmla="*/ 9009063 h 10754714"/>
                <a:gd name="connsiteX103" fmla="*/ 4920186 w 5428673"/>
                <a:gd name="connsiteY103" fmla="*/ 8881777 h 10754714"/>
                <a:gd name="connsiteX104" fmla="*/ 5016468 w 5428673"/>
                <a:gd name="connsiteY104" fmla="*/ 8803648 h 10754714"/>
                <a:gd name="connsiteX105" fmla="*/ 5169568 w 5428673"/>
                <a:gd name="connsiteY105" fmla="*/ 8944534 h 10754714"/>
                <a:gd name="connsiteX106" fmla="*/ 5176805 w 5428673"/>
                <a:gd name="connsiteY106" fmla="*/ 9142266 h 10754714"/>
                <a:gd name="connsiteX107" fmla="*/ 5096783 w 5428673"/>
                <a:gd name="connsiteY107" fmla="*/ 9309649 h 10754714"/>
                <a:gd name="connsiteX108" fmla="*/ 5008549 w 5428673"/>
                <a:gd name="connsiteY108" fmla="*/ 9458822 h 10754714"/>
                <a:gd name="connsiteX109" fmla="*/ 4936794 w 5428673"/>
                <a:gd name="connsiteY109" fmla="*/ 9577347 h 10754714"/>
                <a:gd name="connsiteX110" fmla="*/ 5051085 w 5428673"/>
                <a:gd name="connsiteY110" fmla="*/ 9586989 h 10754714"/>
                <a:gd name="connsiteX111" fmla="*/ 5146878 w 5428673"/>
                <a:gd name="connsiteY111" fmla="*/ 9510952 h 10754714"/>
                <a:gd name="connsiteX112" fmla="*/ 5274527 w 5428673"/>
                <a:gd name="connsiteY112" fmla="*/ 9384704 h 10754714"/>
                <a:gd name="connsiteX113" fmla="*/ 5407317 w 5428673"/>
                <a:gd name="connsiteY113" fmla="*/ 9172350 h 10754714"/>
                <a:gd name="connsiteX114" fmla="*/ 5427827 w 5428673"/>
                <a:gd name="connsiteY114" fmla="*/ 8971549 h 10754714"/>
                <a:gd name="connsiteX115" fmla="*/ 5401244 w 5428673"/>
                <a:gd name="connsiteY115" fmla="*/ 8787763 h 10754714"/>
                <a:gd name="connsiteX116" fmla="*/ 5271957 w 5428673"/>
                <a:gd name="connsiteY116" fmla="*/ 8405010 h 10754714"/>
                <a:gd name="connsiteX117" fmla="*/ 5168194 w 5428673"/>
                <a:gd name="connsiteY117" fmla="*/ 7442321 h 10754714"/>
                <a:gd name="connsiteX118" fmla="*/ 5152842 w 5428673"/>
                <a:gd name="connsiteY118" fmla="*/ 6839978 h 10754714"/>
                <a:gd name="connsiteX119" fmla="*/ 5080900 w 5428673"/>
                <a:gd name="connsiteY119" fmla="*/ 6291786 h 10754714"/>
                <a:gd name="connsiteX120" fmla="*/ 4957179 w 5428673"/>
                <a:gd name="connsiteY120" fmla="*/ 5707864 h 10754714"/>
                <a:gd name="connsiteX121" fmla="*/ 4916706 w 5428673"/>
                <a:gd name="connsiteY121" fmla="*/ 4447075 h 10754714"/>
                <a:gd name="connsiteX122" fmla="*/ 4934090 w 5428673"/>
                <a:gd name="connsiteY122" fmla="*/ 3700756 h 10754714"/>
                <a:gd name="connsiteX123" fmla="*/ 4696835 w 5428673"/>
                <a:gd name="connsiteY123" fmla="*/ 3250383 h 10754714"/>
                <a:gd name="connsiteX124" fmla="*/ 4447076 w 5428673"/>
                <a:gd name="connsiteY124" fmla="*/ 3044455 h 10754714"/>
                <a:gd name="connsiteX125" fmla="*/ 4126080 w 5428673"/>
                <a:gd name="connsiteY125" fmla="*/ 2912933 h 10754714"/>
                <a:gd name="connsiteX126" fmla="*/ 3850185 w 5428673"/>
                <a:gd name="connsiteY126" fmla="*/ 2746113 h 10754714"/>
                <a:gd name="connsiteX127" fmla="*/ 3472535 w 5428673"/>
                <a:gd name="connsiteY127" fmla="*/ 2528957 h 10754714"/>
                <a:gd name="connsiteX128" fmla="*/ 3380322 w 5428673"/>
                <a:gd name="connsiteY128" fmla="*/ 2231809 h 10754714"/>
                <a:gd name="connsiteX129" fmla="*/ 3388182 w 5428673"/>
                <a:gd name="connsiteY129" fmla="*/ 1958709 h 10754714"/>
                <a:gd name="connsiteX130" fmla="*/ 3535387 w 5428673"/>
                <a:gd name="connsiteY130" fmla="*/ 1962420 h 10754714"/>
                <a:gd name="connsiteX131" fmla="*/ 3756168 w 5428673"/>
                <a:gd name="connsiteY131" fmla="*/ 2007437 h 10754714"/>
                <a:gd name="connsiteX132" fmla="*/ 3828390 w 5428673"/>
                <a:gd name="connsiteY132" fmla="*/ 1815438 h 10754714"/>
                <a:gd name="connsiteX133" fmla="*/ 3880116 w 5428673"/>
                <a:gd name="connsiteY133" fmla="*/ 1750548 h 10754714"/>
                <a:gd name="connsiteX134" fmla="*/ 3933540 w 5428673"/>
                <a:gd name="connsiteY134" fmla="*/ 1690329 h 10754714"/>
                <a:gd name="connsiteX135" fmla="*/ 3886760 w 5428673"/>
                <a:gd name="connsiteY135" fmla="*/ 1631133 h 10754714"/>
                <a:gd name="connsiteX136" fmla="*/ 3813694 w 5428673"/>
                <a:gd name="connsiteY136" fmla="*/ 1619405 h 10754714"/>
                <a:gd name="connsiteX137" fmla="*/ 3925688 w 5428673"/>
                <a:gd name="connsiteY137" fmla="*/ 1610647 h 10754714"/>
                <a:gd name="connsiteX138" fmla="*/ 3966105 w 5428673"/>
                <a:gd name="connsiteY138" fmla="*/ 1565149 h 10754714"/>
                <a:gd name="connsiteX139" fmla="*/ 3951330 w 5428673"/>
                <a:gd name="connsiteY139" fmla="*/ 1494543 h 10754714"/>
                <a:gd name="connsiteX140" fmla="*/ 3947901 w 5428673"/>
                <a:gd name="connsiteY140" fmla="*/ 1378545 h 10754714"/>
                <a:gd name="connsiteX141" fmla="*/ 4050917 w 5428673"/>
                <a:gd name="connsiteY141" fmla="*/ 1363631 h 10754714"/>
                <a:gd name="connsiteX142" fmla="*/ 4123660 w 5428673"/>
                <a:gd name="connsiteY142" fmla="*/ 1325671 h 10754714"/>
                <a:gd name="connsiteX143" fmla="*/ 4159890 w 5428673"/>
                <a:gd name="connsiteY143" fmla="*/ 1250378 h 10754714"/>
                <a:gd name="connsiteX144" fmla="*/ 4089102 w 5428673"/>
                <a:gd name="connsiteY144" fmla="*/ 1169402 h 10754714"/>
                <a:gd name="connsiteX145" fmla="*/ 4019050 w 5428673"/>
                <a:gd name="connsiteY145" fmla="*/ 1072201 h 10754714"/>
                <a:gd name="connsiteX146" fmla="*/ 3945740 w 5428673"/>
                <a:gd name="connsiteY146" fmla="*/ 916919 h 10754714"/>
                <a:gd name="connsiteX147" fmla="*/ 3983448 w 5428673"/>
                <a:gd name="connsiteY147" fmla="*/ 753285 h 10754714"/>
                <a:gd name="connsiteX148" fmla="*/ 3987872 w 5428673"/>
                <a:gd name="connsiteY148" fmla="*/ 414462 h 10754714"/>
                <a:gd name="connsiteX149" fmla="*/ 3678236 w 5428673"/>
                <a:gd name="connsiteY149" fmla="*/ 125796 h 10754714"/>
                <a:gd name="connsiteX150" fmla="*/ 3178906 w 5428673"/>
                <a:gd name="connsiteY150" fmla="*/ 9659 h 10754714"/>
                <a:gd name="connsiteX151" fmla="*/ 2575608 w 5428673"/>
                <a:gd name="connsiteY151" fmla="*/ 37014 h 10754714"/>
                <a:gd name="connsiteX152" fmla="*/ 2224027 w 5428673"/>
                <a:gd name="connsiteY152" fmla="*/ 278126 h 10754714"/>
                <a:gd name="connsiteX153" fmla="*/ 2087013 w 5428673"/>
                <a:gd name="connsiteY153" fmla="*/ 602343 h 10754714"/>
                <a:gd name="connsiteX154" fmla="*/ 2076390 w 5428673"/>
                <a:gd name="connsiteY154" fmla="*/ 1121429 h 10754714"/>
                <a:gd name="connsiteX155" fmla="*/ 2300486 w 5428673"/>
                <a:gd name="connsiteY155" fmla="*/ 1530531 h 10754714"/>
                <a:gd name="connsiteX156" fmla="*/ 2508987 w 5428673"/>
                <a:gd name="connsiteY156" fmla="*/ 1763495 h 10754714"/>
                <a:gd name="connsiteX157" fmla="*/ 2530296 w 5428673"/>
                <a:gd name="connsiteY157" fmla="*/ 2078352 h 10754714"/>
                <a:gd name="connsiteX158" fmla="*/ 2452627 w 5428673"/>
                <a:gd name="connsiteY158" fmla="*/ 2423449 h 10754714"/>
                <a:gd name="connsiteX159" fmla="*/ 2009941 w 5428673"/>
                <a:gd name="connsiteY159" fmla="*/ 2723226 h 10754714"/>
                <a:gd name="connsiteX160" fmla="*/ 1587073 w 5428673"/>
                <a:gd name="connsiteY160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957935 w 5428673"/>
                <a:gd name="connsiteY40" fmla="*/ 9844157 h 10754714"/>
                <a:gd name="connsiteX41" fmla="*/ 940350 w 5428673"/>
                <a:gd name="connsiteY41" fmla="*/ 10002418 h 10754714"/>
                <a:gd name="connsiteX42" fmla="*/ 940350 w 5428673"/>
                <a:gd name="connsiteY42" fmla="*/ 10072757 h 10754714"/>
                <a:gd name="connsiteX43" fmla="*/ 1010689 w 5428673"/>
                <a:gd name="connsiteY43" fmla="*/ 10090341 h 10754714"/>
                <a:gd name="connsiteX44" fmla="*/ 1063442 w 5428673"/>
                <a:gd name="connsiteY44" fmla="*/ 9844157 h 10754714"/>
                <a:gd name="connsiteX45" fmla="*/ 1063442 w 5428673"/>
                <a:gd name="connsiteY45" fmla="*/ 9580388 h 10754714"/>
                <a:gd name="connsiteX46" fmla="*/ 1010689 w 5428673"/>
                <a:gd name="connsiteY46" fmla="*/ 9228695 h 10754714"/>
                <a:gd name="connsiteX47" fmla="*/ 975519 w 5428673"/>
                <a:gd name="connsiteY47" fmla="*/ 9000095 h 10754714"/>
                <a:gd name="connsiteX48" fmla="*/ 1010689 w 5428673"/>
                <a:gd name="connsiteY48" fmla="*/ 8490141 h 10754714"/>
                <a:gd name="connsiteX49" fmla="*/ 950398 w 5428673"/>
                <a:gd name="connsiteY49" fmla="*/ 8128400 h 10754714"/>
                <a:gd name="connsiteX50" fmla="*/ 1422138 w 5428673"/>
                <a:gd name="connsiteY50" fmla="*/ 6406581 h 10754714"/>
                <a:gd name="connsiteX51" fmla="*/ 1515161 w 5428673"/>
                <a:gd name="connsiteY51" fmla="*/ 5523365 h 10754714"/>
                <a:gd name="connsiteX52" fmla="*/ 1541754 w 5428673"/>
                <a:gd name="connsiteY52" fmla="*/ 5025719 h 10754714"/>
                <a:gd name="connsiteX53" fmla="*/ 1577871 w 5428673"/>
                <a:gd name="connsiteY53" fmla="*/ 5097781 h 10754714"/>
                <a:gd name="connsiteX54" fmla="*/ 1655179 w 5428673"/>
                <a:gd name="connsiteY54" fmla="*/ 5550695 h 10754714"/>
                <a:gd name="connsiteX55" fmla="*/ 1772992 w 5428673"/>
                <a:gd name="connsiteY55" fmla="*/ 6216246 h 10754714"/>
                <a:gd name="connsiteX56" fmla="*/ 1640842 w 5428673"/>
                <a:gd name="connsiteY56" fmla="*/ 6648629 h 10754714"/>
                <a:gd name="connsiteX57" fmla="*/ 1270271 w 5428673"/>
                <a:gd name="connsiteY57" fmla="*/ 7682873 h 10754714"/>
                <a:gd name="connsiteX58" fmla="*/ 1146062 w 5428673"/>
                <a:gd name="connsiteY58" fmla="*/ 8704786 h 10754714"/>
                <a:gd name="connsiteX59" fmla="*/ 1309627 w 5428673"/>
                <a:gd name="connsiteY59" fmla="*/ 9773818 h 10754714"/>
                <a:gd name="connsiteX60" fmla="*/ 1467889 w 5428673"/>
                <a:gd name="connsiteY60" fmla="*/ 10512372 h 10754714"/>
                <a:gd name="connsiteX61" fmla="*/ 1538227 w 5428673"/>
                <a:gd name="connsiteY61" fmla="*/ 10723388 h 10754714"/>
                <a:gd name="connsiteX62" fmla="*/ 1626150 w 5428673"/>
                <a:gd name="connsiteY62" fmla="*/ 10723388 h 10754714"/>
                <a:gd name="connsiteX63" fmla="*/ 2396454 w 5428673"/>
                <a:gd name="connsiteY63" fmla="*/ 10748788 h 10754714"/>
                <a:gd name="connsiteX64" fmla="*/ 2786735 w 5428673"/>
                <a:gd name="connsiteY64" fmla="*/ 10731203 h 10754714"/>
                <a:gd name="connsiteX65" fmla="*/ 2804319 w 5428673"/>
                <a:gd name="connsiteY65" fmla="*/ 9914495 h 10754714"/>
                <a:gd name="connsiteX66" fmla="*/ 2786735 w 5428673"/>
                <a:gd name="connsiteY66" fmla="*/ 9351788 h 10754714"/>
                <a:gd name="connsiteX67" fmla="*/ 2757916 w 5428673"/>
                <a:gd name="connsiteY67" fmla="*/ 8936107 h 10754714"/>
                <a:gd name="connsiteX68" fmla="*/ 2927412 w 5428673"/>
                <a:gd name="connsiteY68" fmla="*/ 8947341 h 10754714"/>
                <a:gd name="connsiteX69" fmla="*/ 2997750 w 5428673"/>
                <a:gd name="connsiteY69" fmla="*/ 8964926 h 10754714"/>
                <a:gd name="connsiteX70" fmla="*/ 2980166 w 5428673"/>
                <a:gd name="connsiteY70" fmla="*/ 9175941 h 10754714"/>
                <a:gd name="connsiteX71" fmla="*/ 2944996 w 5428673"/>
                <a:gd name="connsiteY71" fmla="*/ 9685895 h 10754714"/>
                <a:gd name="connsiteX72" fmla="*/ 2962581 w 5428673"/>
                <a:gd name="connsiteY72" fmla="*/ 10740972 h 10754714"/>
                <a:gd name="connsiteX73" fmla="*/ 3205346 w 5428673"/>
                <a:gd name="connsiteY73" fmla="*/ 10742438 h 10754714"/>
                <a:gd name="connsiteX74" fmla="*/ 3947319 w 5428673"/>
                <a:gd name="connsiteY74" fmla="*/ 10740972 h 10754714"/>
                <a:gd name="connsiteX75" fmla="*/ 4268239 w 5428673"/>
                <a:gd name="connsiteY75" fmla="*/ 10724853 h 10754714"/>
                <a:gd name="connsiteX76" fmla="*/ 4311223 w 5428673"/>
                <a:gd name="connsiteY76" fmla="*/ 10651095 h 10754714"/>
                <a:gd name="connsiteX77" fmla="*/ 4362512 w 5428673"/>
                <a:gd name="connsiteY77" fmla="*/ 10276934 h 10754714"/>
                <a:gd name="connsiteX78" fmla="*/ 4565712 w 5428673"/>
                <a:gd name="connsiteY78" fmla="*/ 9082645 h 10754714"/>
                <a:gd name="connsiteX79" fmla="*/ 4617767 w 5428673"/>
                <a:gd name="connsiteY79" fmla="*/ 8647566 h 10754714"/>
                <a:gd name="connsiteX80" fmla="*/ 4609242 w 5428673"/>
                <a:gd name="connsiteY80" fmla="*/ 7988815 h 10754714"/>
                <a:gd name="connsiteX81" fmla="*/ 4496096 w 5428673"/>
                <a:gd name="connsiteY81" fmla="*/ 7278630 h 10754714"/>
                <a:gd name="connsiteX82" fmla="*/ 4200203 w 5428673"/>
                <a:gd name="connsiteY82" fmla="*/ 6620032 h 10754714"/>
                <a:gd name="connsiteX83" fmla="*/ 4024053 w 5428673"/>
                <a:gd name="connsiteY83" fmla="*/ 6197379 h 10754714"/>
                <a:gd name="connsiteX84" fmla="*/ 4070412 w 5428673"/>
                <a:gd name="connsiteY84" fmla="*/ 5799695 h 10754714"/>
                <a:gd name="connsiteX85" fmla="*/ 4140750 w 5428673"/>
                <a:gd name="connsiteY85" fmla="*/ 5307326 h 10754714"/>
                <a:gd name="connsiteX86" fmla="*/ 4158335 w 5428673"/>
                <a:gd name="connsiteY86" fmla="*/ 5025972 h 10754714"/>
                <a:gd name="connsiteX87" fmla="*/ 4182060 w 5428673"/>
                <a:gd name="connsiteY87" fmla="*/ 5274111 h 10754714"/>
                <a:gd name="connsiteX88" fmla="*/ 4214508 w 5428673"/>
                <a:gd name="connsiteY88" fmla="*/ 5969680 h 10754714"/>
                <a:gd name="connsiteX89" fmla="*/ 4227208 w 5428673"/>
                <a:gd name="connsiteY89" fmla="*/ 6297438 h 10754714"/>
                <a:gd name="connsiteX90" fmla="*/ 4369350 w 5428673"/>
                <a:gd name="connsiteY90" fmla="*/ 6889941 h 10754714"/>
                <a:gd name="connsiteX91" fmla="*/ 4527612 w 5428673"/>
                <a:gd name="connsiteY91" fmla="*/ 7452649 h 10754714"/>
                <a:gd name="connsiteX92" fmla="*/ 4865347 w 5428673"/>
                <a:gd name="connsiteY92" fmla="*/ 8224698 h 10754714"/>
                <a:gd name="connsiteX93" fmla="*/ 4785691 w 5428673"/>
                <a:gd name="connsiteY93" fmla="*/ 8527032 h 10754714"/>
                <a:gd name="connsiteX94" fmla="*/ 4717933 w 5428673"/>
                <a:gd name="connsiteY94" fmla="*/ 8711945 h 10754714"/>
                <a:gd name="connsiteX95" fmla="*/ 4710432 w 5428673"/>
                <a:gd name="connsiteY95" fmla="*/ 8835424 h 10754714"/>
                <a:gd name="connsiteX96" fmla="*/ 4733465 w 5428673"/>
                <a:gd name="connsiteY96" fmla="*/ 8999839 h 10754714"/>
                <a:gd name="connsiteX97" fmla="*/ 4723386 w 5428673"/>
                <a:gd name="connsiteY97" fmla="*/ 9161008 h 10754714"/>
                <a:gd name="connsiteX98" fmla="*/ 4707906 w 5428673"/>
                <a:gd name="connsiteY98" fmla="*/ 9258595 h 10754714"/>
                <a:gd name="connsiteX99" fmla="*/ 4762806 w 5428673"/>
                <a:gd name="connsiteY99" fmla="*/ 9296877 h 10754714"/>
                <a:gd name="connsiteX100" fmla="*/ 4818711 w 5428673"/>
                <a:gd name="connsiteY100" fmla="*/ 9254814 h 10754714"/>
                <a:gd name="connsiteX101" fmla="*/ 4869487 w 5428673"/>
                <a:gd name="connsiteY101" fmla="*/ 9156124 h 10754714"/>
                <a:gd name="connsiteX102" fmla="*/ 4880024 w 5428673"/>
                <a:gd name="connsiteY102" fmla="*/ 9009063 h 10754714"/>
                <a:gd name="connsiteX103" fmla="*/ 4920186 w 5428673"/>
                <a:gd name="connsiteY103" fmla="*/ 8881777 h 10754714"/>
                <a:gd name="connsiteX104" fmla="*/ 5016468 w 5428673"/>
                <a:gd name="connsiteY104" fmla="*/ 8803648 h 10754714"/>
                <a:gd name="connsiteX105" fmla="*/ 5169568 w 5428673"/>
                <a:gd name="connsiteY105" fmla="*/ 8944534 h 10754714"/>
                <a:gd name="connsiteX106" fmla="*/ 5176805 w 5428673"/>
                <a:gd name="connsiteY106" fmla="*/ 9142266 h 10754714"/>
                <a:gd name="connsiteX107" fmla="*/ 5096783 w 5428673"/>
                <a:gd name="connsiteY107" fmla="*/ 9309649 h 10754714"/>
                <a:gd name="connsiteX108" fmla="*/ 5008549 w 5428673"/>
                <a:gd name="connsiteY108" fmla="*/ 9458822 h 10754714"/>
                <a:gd name="connsiteX109" fmla="*/ 4936794 w 5428673"/>
                <a:gd name="connsiteY109" fmla="*/ 9577347 h 10754714"/>
                <a:gd name="connsiteX110" fmla="*/ 5051085 w 5428673"/>
                <a:gd name="connsiteY110" fmla="*/ 9586989 h 10754714"/>
                <a:gd name="connsiteX111" fmla="*/ 5146878 w 5428673"/>
                <a:gd name="connsiteY111" fmla="*/ 9510952 h 10754714"/>
                <a:gd name="connsiteX112" fmla="*/ 5274527 w 5428673"/>
                <a:gd name="connsiteY112" fmla="*/ 9384704 h 10754714"/>
                <a:gd name="connsiteX113" fmla="*/ 5407317 w 5428673"/>
                <a:gd name="connsiteY113" fmla="*/ 9172350 h 10754714"/>
                <a:gd name="connsiteX114" fmla="*/ 5427827 w 5428673"/>
                <a:gd name="connsiteY114" fmla="*/ 8971549 h 10754714"/>
                <a:gd name="connsiteX115" fmla="*/ 5401244 w 5428673"/>
                <a:gd name="connsiteY115" fmla="*/ 8787763 h 10754714"/>
                <a:gd name="connsiteX116" fmla="*/ 5271957 w 5428673"/>
                <a:gd name="connsiteY116" fmla="*/ 8405010 h 10754714"/>
                <a:gd name="connsiteX117" fmla="*/ 5168194 w 5428673"/>
                <a:gd name="connsiteY117" fmla="*/ 7442321 h 10754714"/>
                <a:gd name="connsiteX118" fmla="*/ 5152842 w 5428673"/>
                <a:gd name="connsiteY118" fmla="*/ 6839978 h 10754714"/>
                <a:gd name="connsiteX119" fmla="*/ 5080900 w 5428673"/>
                <a:gd name="connsiteY119" fmla="*/ 6291786 h 10754714"/>
                <a:gd name="connsiteX120" fmla="*/ 4957179 w 5428673"/>
                <a:gd name="connsiteY120" fmla="*/ 5707864 h 10754714"/>
                <a:gd name="connsiteX121" fmla="*/ 4916706 w 5428673"/>
                <a:gd name="connsiteY121" fmla="*/ 4447075 h 10754714"/>
                <a:gd name="connsiteX122" fmla="*/ 4934090 w 5428673"/>
                <a:gd name="connsiteY122" fmla="*/ 3700756 h 10754714"/>
                <a:gd name="connsiteX123" fmla="*/ 4696835 w 5428673"/>
                <a:gd name="connsiteY123" fmla="*/ 3250383 h 10754714"/>
                <a:gd name="connsiteX124" fmla="*/ 4447076 w 5428673"/>
                <a:gd name="connsiteY124" fmla="*/ 3044455 h 10754714"/>
                <a:gd name="connsiteX125" fmla="*/ 4126080 w 5428673"/>
                <a:gd name="connsiteY125" fmla="*/ 2912933 h 10754714"/>
                <a:gd name="connsiteX126" fmla="*/ 3850185 w 5428673"/>
                <a:gd name="connsiteY126" fmla="*/ 2746113 h 10754714"/>
                <a:gd name="connsiteX127" fmla="*/ 3472535 w 5428673"/>
                <a:gd name="connsiteY127" fmla="*/ 2528957 h 10754714"/>
                <a:gd name="connsiteX128" fmla="*/ 3380322 w 5428673"/>
                <a:gd name="connsiteY128" fmla="*/ 2231809 h 10754714"/>
                <a:gd name="connsiteX129" fmla="*/ 3388182 w 5428673"/>
                <a:gd name="connsiteY129" fmla="*/ 1958709 h 10754714"/>
                <a:gd name="connsiteX130" fmla="*/ 3535387 w 5428673"/>
                <a:gd name="connsiteY130" fmla="*/ 1962420 h 10754714"/>
                <a:gd name="connsiteX131" fmla="*/ 3756168 w 5428673"/>
                <a:gd name="connsiteY131" fmla="*/ 2007437 h 10754714"/>
                <a:gd name="connsiteX132" fmla="*/ 3828390 w 5428673"/>
                <a:gd name="connsiteY132" fmla="*/ 1815438 h 10754714"/>
                <a:gd name="connsiteX133" fmla="*/ 3880116 w 5428673"/>
                <a:gd name="connsiteY133" fmla="*/ 1750548 h 10754714"/>
                <a:gd name="connsiteX134" fmla="*/ 3933540 w 5428673"/>
                <a:gd name="connsiteY134" fmla="*/ 1690329 h 10754714"/>
                <a:gd name="connsiteX135" fmla="*/ 3886760 w 5428673"/>
                <a:gd name="connsiteY135" fmla="*/ 1631133 h 10754714"/>
                <a:gd name="connsiteX136" fmla="*/ 3813694 w 5428673"/>
                <a:gd name="connsiteY136" fmla="*/ 1619405 h 10754714"/>
                <a:gd name="connsiteX137" fmla="*/ 3925688 w 5428673"/>
                <a:gd name="connsiteY137" fmla="*/ 1610647 h 10754714"/>
                <a:gd name="connsiteX138" fmla="*/ 3966105 w 5428673"/>
                <a:gd name="connsiteY138" fmla="*/ 1565149 h 10754714"/>
                <a:gd name="connsiteX139" fmla="*/ 3951330 w 5428673"/>
                <a:gd name="connsiteY139" fmla="*/ 1494543 h 10754714"/>
                <a:gd name="connsiteX140" fmla="*/ 3947901 w 5428673"/>
                <a:gd name="connsiteY140" fmla="*/ 1378545 h 10754714"/>
                <a:gd name="connsiteX141" fmla="*/ 4050917 w 5428673"/>
                <a:gd name="connsiteY141" fmla="*/ 1363631 h 10754714"/>
                <a:gd name="connsiteX142" fmla="*/ 4123660 w 5428673"/>
                <a:gd name="connsiteY142" fmla="*/ 1325671 h 10754714"/>
                <a:gd name="connsiteX143" fmla="*/ 4159890 w 5428673"/>
                <a:gd name="connsiteY143" fmla="*/ 1250378 h 10754714"/>
                <a:gd name="connsiteX144" fmla="*/ 4089102 w 5428673"/>
                <a:gd name="connsiteY144" fmla="*/ 1169402 h 10754714"/>
                <a:gd name="connsiteX145" fmla="*/ 4019050 w 5428673"/>
                <a:gd name="connsiteY145" fmla="*/ 1072201 h 10754714"/>
                <a:gd name="connsiteX146" fmla="*/ 3945740 w 5428673"/>
                <a:gd name="connsiteY146" fmla="*/ 916919 h 10754714"/>
                <a:gd name="connsiteX147" fmla="*/ 3983448 w 5428673"/>
                <a:gd name="connsiteY147" fmla="*/ 753285 h 10754714"/>
                <a:gd name="connsiteX148" fmla="*/ 3987872 w 5428673"/>
                <a:gd name="connsiteY148" fmla="*/ 414462 h 10754714"/>
                <a:gd name="connsiteX149" fmla="*/ 3678236 w 5428673"/>
                <a:gd name="connsiteY149" fmla="*/ 125796 h 10754714"/>
                <a:gd name="connsiteX150" fmla="*/ 3178906 w 5428673"/>
                <a:gd name="connsiteY150" fmla="*/ 9659 h 10754714"/>
                <a:gd name="connsiteX151" fmla="*/ 2575608 w 5428673"/>
                <a:gd name="connsiteY151" fmla="*/ 37014 h 10754714"/>
                <a:gd name="connsiteX152" fmla="*/ 2224027 w 5428673"/>
                <a:gd name="connsiteY152" fmla="*/ 278126 h 10754714"/>
                <a:gd name="connsiteX153" fmla="*/ 2087013 w 5428673"/>
                <a:gd name="connsiteY153" fmla="*/ 602343 h 10754714"/>
                <a:gd name="connsiteX154" fmla="*/ 2076390 w 5428673"/>
                <a:gd name="connsiteY154" fmla="*/ 1121429 h 10754714"/>
                <a:gd name="connsiteX155" fmla="*/ 2300486 w 5428673"/>
                <a:gd name="connsiteY155" fmla="*/ 1530531 h 10754714"/>
                <a:gd name="connsiteX156" fmla="*/ 2508987 w 5428673"/>
                <a:gd name="connsiteY156" fmla="*/ 1763495 h 10754714"/>
                <a:gd name="connsiteX157" fmla="*/ 2530296 w 5428673"/>
                <a:gd name="connsiteY157" fmla="*/ 2078352 h 10754714"/>
                <a:gd name="connsiteX158" fmla="*/ 2452627 w 5428673"/>
                <a:gd name="connsiteY158" fmla="*/ 2423449 h 10754714"/>
                <a:gd name="connsiteX159" fmla="*/ 2009941 w 5428673"/>
                <a:gd name="connsiteY159" fmla="*/ 2723226 h 10754714"/>
                <a:gd name="connsiteX160" fmla="*/ 1587073 w 5428673"/>
                <a:gd name="connsiteY160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940350 w 5428673"/>
                <a:gd name="connsiteY41" fmla="*/ 10002418 h 10754714"/>
                <a:gd name="connsiteX42" fmla="*/ 940350 w 5428673"/>
                <a:gd name="connsiteY42" fmla="*/ 10072757 h 10754714"/>
                <a:gd name="connsiteX43" fmla="*/ 1010689 w 5428673"/>
                <a:gd name="connsiteY43" fmla="*/ 10090341 h 10754714"/>
                <a:gd name="connsiteX44" fmla="*/ 1063442 w 5428673"/>
                <a:gd name="connsiteY44" fmla="*/ 9844157 h 10754714"/>
                <a:gd name="connsiteX45" fmla="*/ 1063442 w 5428673"/>
                <a:gd name="connsiteY45" fmla="*/ 9580388 h 10754714"/>
                <a:gd name="connsiteX46" fmla="*/ 1010689 w 5428673"/>
                <a:gd name="connsiteY46" fmla="*/ 9228695 h 10754714"/>
                <a:gd name="connsiteX47" fmla="*/ 975519 w 5428673"/>
                <a:gd name="connsiteY47" fmla="*/ 9000095 h 10754714"/>
                <a:gd name="connsiteX48" fmla="*/ 1010689 w 5428673"/>
                <a:gd name="connsiteY48" fmla="*/ 8490141 h 10754714"/>
                <a:gd name="connsiteX49" fmla="*/ 950398 w 5428673"/>
                <a:gd name="connsiteY49" fmla="*/ 8128400 h 10754714"/>
                <a:gd name="connsiteX50" fmla="*/ 1422138 w 5428673"/>
                <a:gd name="connsiteY50" fmla="*/ 6406581 h 10754714"/>
                <a:gd name="connsiteX51" fmla="*/ 1515161 w 5428673"/>
                <a:gd name="connsiteY51" fmla="*/ 5523365 h 10754714"/>
                <a:gd name="connsiteX52" fmla="*/ 1541754 w 5428673"/>
                <a:gd name="connsiteY52" fmla="*/ 5025719 h 10754714"/>
                <a:gd name="connsiteX53" fmla="*/ 1577871 w 5428673"/>
                <a:gd name="connsiteY53" fmla="*/ 5097781 h 10754714"/>
                <a:gd name="connsiteX54" fmla="*/ 1655179 w 5428673"/>
                <a:gd name="connsiteY54" fmla="*/ 5550695 h 10754714"/>
                <a:gd name="connsiteX55" fmla="*/ 1772992 w 5428673"/>
                <a:gd name="connsiteY55" fmla="*/ 6216246 h 10754714"/>
                <a:gd name="connsiteX56" fmla="*/ 1640842 w 5428673"/>
                <a:gd name="connsiteY56" fmla="*/ 6648629 h 10754714"/>
                <a:gd name="connsiteX57" fmla="*/ 1270271 w 5428673"/>
                <a:gd name="connsiteY57" fmla="*/ 7682873 h 10754714"/>
                <a:gd name="connsiteX58" fmla="*/ 1146062 w 5428673"/>
                <a:gd name="connsiteY58" fmla="*/ 8704786 h 10754714"/>
                <a:gd name="connsiteX59" fmla="*/ 1309627 w 5428673"/>
                <a:gd name="connsiteY59" fmla="*/ 9773818 h 10754714"/>
                <a:gd name="connsiteX60" fmla="*/ 1467889 w 5428673"/>
                <a:gd name="connsiteY60" fmla="*/ 10512372 h 10754714"/>
                <a:gd name="connsiteX61" fmla="*/ 1538227 w 5428673"/>
                <a:gd name="connsiteY61" fmla="*/ 10723388 h 10754714"/>
                <a:gd name="connsiteX62" fmla="*/ 1626150 w 5428673"/>
                <a:gd name="connsiteY62" fmla="*/ 10723388 h 10754714"/>
                <a:gd name="connsiteX63" fmla="*/ 2396454 w 5428673"/>
                <a:gd name="connsiteY63" fmla="*/ 10748788 h 10754714"/>
                <a:gd name="connsiteX64" fmla="*/ 2786735 w 5428673"/>
                <a:gd name="connsiteY64" fmla="*/ 10731203 h 10754714"/>
                <a:gd name="connsiteX65" fmla="*/ 2804319 w 5428673"/>
                <a:gd name="connsiteY65" fmla="*/ 9914495 h 10754714"/>
                <a:gd name="connsiteX66" fmla="*/ 2786735 w 5428673"/>
                <a:gd name="connsiteY66" fmla="*/ 9351788 h 10754714"/>
                <a:gd name="connsiteX67" fmla="*/ 2757916 w 5428673"/>
                <a:gd name="connsiteY67" fmla="*/ 8936107 h 10754714"/>
                <a:gd name="connsiteX68" fmla="*/ 2927412 w 5428673"/>
                <a:gd name="connsiteY68" fmla="*/ 8947341 h 10754714"/>
                <a:gd name="connsiteX69" fmla="*/ 2997750 w 5428673"/>
                <a:gd name="connsiteY69" fmla="*/ 8964926 h 10754714"/>
                <a:gd name="connsiteX70" fmla="*/ 2980166 w 5428673"/>
                <a:gd name="connsiteY70" fmla="*/ 9175941 h 10754714"/>
                <a:gd name="connsiteX71" fmla="*/ 2944996 w 5428673"/>
                <a:gd name="connsiteY71" fmla="*/ 9685895 h 10754714"/>
                <a:gd name="connsiteX72" fmla="*/ 2962581 w 5428673"/>
                <a:gd name="connsiteY72" fmla="*/ 10740972 h 10754714"/>
                <a:gd name="connsiteX73" fmla="*/ 3205346 w 5428673"/>
                <a:gd name="connsiteY73" fmla="*/ 10742438 h 10754714"/>
                <a:gd name="connsiteX74" fmla="*/ 3947319 w 5428673"/>
                <a:gd name="connsiteY74" fmla="*/ 10740972 h 10754714"/>
                <a:gd name="connsiteX75" fmla="*/ 4268239 w 5428673"/>
                <a:gd name="connsiteY75" fmla="*/ 10724853 h 10754714"/>
                <a:gd name="connsiteX76" fmla="*/ 4311223 w 5428673"/>
                <a:gd name="connsiteY76" fmla="*/ 10651095 h 10754714"/>
                <a:gd name="connsiteX77" fmla="*/ 4362512 w 5428673"/>
                <a:gd name="connsiteY77" fmla="*/ 10276934 h 10754714"/>
                <a:gd name="connsiteX78" fmla="*/ 4565712 w 5428673"/>
                <a:gd name="connsiteY78" fmla="*/ 9082645 h 10754714"/>
                <a:gd name="connsiteX79" fmla="*/ 4617767 w 5428673"/>
                <a:gd name="connsiteY79" fmla="*/ 8647566 h 10754714"/>
                <a:gd name="connsiteX80" fmla="*/ 4609242 w 5428673"/>
                <a:gd name="connsiteY80" fmla="*/ 7988815 h 10754714"/>
                <a:gd name="connsiteX81" fmla="*/ 4496096 w 5428673"/>
                <a:gd name="connsiteY81" fmla="*/ 7278630 h 10754714"/>
                <a:gd name="connsiteX82" fmla="*/ 4200203 w 5428673"/>
                <a:gd name="connsiteY82" fmla="*/ 6620032 h 10754714"/>
                <a:gd name="connsiteX83" fmla="*/ 4024053 w 5428673"/>
                <a:gd name="connsiteY83" fmla="*/ 6197379 h 10754714"/>
                <a:gd name="connsiteX84" fmla="*/ 4070412 w 5428673"/>
                <a:gd name="connsiteY84" fmla="*/ 5799695 h 10754714"/>
                <a:gd name="connsiteX85" fmla="*/ 4140750 w 5428673"/>
                <a:gd name="connsiteY85" fmla="*/ 5307326 h 10754714"/>
                <a:gd name="connsiteX86" fmla="*/ 4158335 w 5428673"/>
                <a:gd name="connsiteY86" fmla="*/ 5025972 h 10754714"/>
                <a:gd name="connsiteX87" fmla="*/ 4182060 w 5428673"/>
                <a:gd name="connsiteY87" fmla="*/ 5274111 h 10754714"/>
                <a:gd name="connsiteX88" fmla="*/ 4214508 w 5428673"/>
                <a:gd name="connsiteY88" fmla="*/ 5969680 h 10754714"/>
                <a:gd name="connsiteX89" fmla="*/ 4227208 w 5428673"/>
                <a:gd name="connsiteY89" fmla="*/ 6297438 h 10754714"/>
                <a:gd name="connsiteX90" fmla="*/ 4369350 w 5428673"/>
                <a:gd name="connsiteY90" fmla="*/ 6889941 h 10754714"/>
                <a:gd name="connsiteX91" fmla="*/ 4527612 w 5428673"/>
                <a:gd name="connsiteY91" fmla="*/ 7452649 h 10754714"/>
                <a:gd name="connsiteX92" fmla="*/ 4865347 w 5428673"/>
                <a:gd name="connsiteY92" fmla="*/ 8224698 h 10754714"/>
                <a:gd name="connsiteX93" fmla="*/ 4785691 w 5428673"/>
                <a:gd name="connsiteY93" fmla="*/ 8527032 h 10754714"/>
                <a:gd name="connsiteX94" fmla="*/ 4717933 w 5428673"/>
                <a:gd name="connsiteY94" fmla="*/ 8711945 h 10754714"/>
                <a:gd name="connsiteX95" fmla="*/ 4710432 w 5428673"/>
                <a:gd name="connsiteY95" fmla="*/ 8835424 h 10754714"/>
                <a:gd name="connsiteX96" fmla="*/ 4733465 w 5428673"/>
                <a:gd name="connsiteY96" fmla="*/ 8999839 h 10754714"/>
                <a:gd name="connsiteX97" fmla="*/ 4723386 w 5428673"/>
                <a:gd name="connsiteY97" fmla="*/ 9161008 h 10754714"/>
                <a:gd name="connsiteX98" fmla="*/ 4707906 w 5428673"/>
                <a:gd name="connsiteY98" fmla="*/ 9258595 h 10754714"/>
                <a:gd name="connsiteX99" fmla="*/ 4762806 w 5428673"/>
                <a:gd name="connsiteY99" fmla="*/ 9296877 h 10754714"/>
                <a:gd name="connsiteX100" fmla="*/ 4818711 w 5428673"/>
                <a:gd name="connsiteY100" fmla="*/ 9254814 h 10754714"/>
                <a:gd name="connsiteX101" fmla="*/ 4869487 w 5428673"/>
                <a:gd name="connsiteY101" fmla="*/ 9156124 h 10754714"/>
                <a:gd name="connsiteX102" fmla="*/ 4880024 w 5428673"/>
                <a:gd name="connsiteY102" fmla="*/ 9009063 h 10754714"/>
                <a:gd name="connsiteX103" fmla="*/ 4920186 w 5428673"/>
                <a:gd name="connsiteY103" fmla="*/ 8881777 h 10754714"/>
                <a:gd name="connsiteX104" fmla="*/ 5016468 w 5428673"/>
                <a:gd name="connsiteY104" fmla="*/ 8803648 h 10754714"/>
                <a:gd name="connsiteX105" fmla="*/ 5169568 w 5428673"/>
                <a:gd name="connsiteY105" fmla="*/ 8944534 h 10754714"/>
                <a:gd name="connsiteX106" fmla="*/ 5176805 w 5428673"/>
                <a:gd name="connsiteY106" fmla="*/ 9142266 h 10754714"/>
                <a:gd name="connsiteX107" fmla="*/ 5096783 w 5428673"/>
                <a:gd name="connsiteY107" fmla="*/ 9309649 h 10754714"/>
                <a:gd name="connsiteX108" fmla="*/ 5008549 w 5428673"/>
                <a:gd name="connsiteY108" fmla="*/ 9458822 h 10754714"/>
                <a:gd name="connsiteX109" fmla="*/ 4936794 w 5428673"/>
                <a:gd name="connsiteY109" fmla="*/ 9577347 h 10754714"/>
                <a:gd name="connsiteX110" fmla="*/ 5051085 w 5428673"/>
                <a:gd name="connsiteY110" fmla="*/ 9586989 h 10754714"/>
                <a:gd name="connsiteX111" fmla="*/ 5146878 w 5428673"/>
                <a:gd name="connsiteY111" fmla="*/ 9510952 h 10754714"/>
                <a:gd name="connsiteX112" fmla="*/ 5274527 w 5428673"/>
                <a:gd name="connsiteY112" fmla="*/ 9384704 h 10754714"/>
                <a:gd name="connsiteX113" fmla="*/ 5407317 w 5428673"/>
                <a:gd name="connsiteY113" fmla="*/ 9172350 h 10754714"/>
                <a:gd name="connsiteX114" fmla="*/ 5427827 w 5428673"/>
                <a:gd name="connsiteY114" fmla="*/ 8971549 h 10754714"/>
                <a:gd name="connsiteX115" fmla="*/ 5401244 w 5428673"/>
                <a:gd name="connsiteY115" fmla="*/ 8787763 h 10754714"/>
                <a:gd name="connsiteX116" fmla="*/ 5271957 w 5428673"/>
                <a:gd name="connsiteY116" fmla="*/ 8405010 h 10754714"/>
                <a:gd name="connsiteX117" fmla="*/ 5168194 w 5428673"/>
                <a:gd name="connsiteY117" fmla="*/ 7442321 h 10754714"/>
                <a:gd name="connsiteX118" fmla="*/ 5152842 w 5428673"/>
                <a:gd name="connsiteY118" fmla="*/ 6839978 h 10754714"/>
                <a:gd name="connsiteX119" fmla="*/ 5080900 w 5428673"/>
                <a:gd name="connsiteY119" fmla="*/ 6291786 h 10754714"/>
                <a:gd name="connsiteX120" fmla="*/ 4957179 w 5428673"/>
                <a:gd name="connsiteY120" fmla="*/ 5707864 h 10754714"/>
                <a:gd name="connsiteX121" fmla="*/ 4916706 w 5428673"/>
                <a:gd name="connsiteY121" fmla="*/ 4447075 h 10754714"/>
                <a:gd name="connsiteX122" fmla="*/ 4934090 w 5428673"/>
                <a:gd name="connsiteY122" fmla="*/ 3700756 h 10754714"/>
                <a:gd name="connsiteX123" fmla="*/ 4696835 w 5428673"/>
                <a:gd name="connsiteY123" fmla="*/ 3250383 h 10754714"/>
                <a:gd name="connsiteX124" fmla="*/ 4447076 w 5428673"/>
                <a:gd name="connsiteY124" fmla="*/ 3044455 h 10754714"/>
                <a:gd name="connsiteX125" fmla="*/ 4126080 w 5428673"/>
                <a:gd name="connsiteY125" fmla="*/ 2912933 h 10754714"/>
                <a:gd name="connsiteX126" fmla="*/ 3850185 w 5428673"/>
                <a:gd name="connsiteY126" fmla="*/ 2746113 h 10754714"/>
                <a:gd name="connsiteX127" fmla="*/ 3472535 w 5428673"/>
                <a:gd name="connsiteY127" fmla="*/ 2528957 h 10754714"/>
                <a:gd name="connsiteX128" fmla="*/ 3380322 w 5428673"/>
                <a:gd name="connsiteY128" fmla="*/ 2231809 h 10754714"/>
                <a:gd name="connsiteX129" fmla="*/ 3388182 w 5428673"/>
                <a:gd name="connsiteY129" fmla="*/ 1958709 h 10754714"/>
                <a:gd name="connsiteX130" fmla="*/ 3535387 w 5428673"/>
                <a:gd name="connsiteY130" fmla="*/ 1962420 h 10754714"/>
                <a:gd name="connsiteX131" fmla="*/ 3756168 w 5428673"/>
                <a:gd name="connsiteY131" fmla="*/ 2007437 h 10754714"/>
                <a:gd name="connsiteX132" fmla="*/ 3828390 w 5428673"/>
                <a:gd name="connsiteY132" fmla="*/ 1815438 h 10754714"/>
                <a:gd name="connsiteX133" fmla="*/ 3880116 w 5428673"/>
                <a:gd name="connsiteY133" fmla="*/ 1750548 h 10754714"/>
                <a:gd name="connsiteX134" fmla="*/ 3933540 w 5428673"/>
                <a:gd name="connsiteY134" fmla="*/ 1690329 h 10754714"/>
                <a:gd name="connsiteX135" fmla="*/ 3886760 w 5428673"/>
                <a:gd name="connsiteY135" fmla="*/ 1631133 h 10754714"/>
                <a:gd name="connsiteX136" fmla="*/ 3813694 w 5428673"/>
                <a:gd name="connsiteY136" fmla="*/ 1619405 h 10754714"/>
                <a:gd name="connsiteX137" fmla="*/ 3925688 w 5428673"/>
                <a:gd name="connsiteY137" fmla="*/ 1610647 h 10754714"/>
                <a:gd name="connsiteX138" fmla="*/ 3966105 w 5428673"/>
                <a:gd name="connsiteY138" fmla="*/ 1565149 h 10754714"/>
                <a:gd name="connsiteX139" fmla="*/ 3951330 w 5428673"/>
                <a:gd name="connsiteY139" fmla="*/ 1494543 h 10754714"/>
                <a:gd name="connsiteX140" fmla="*/ 3947901 w 5428673"/>
                <a:gd name="connsiteY140" fmla="*/ 1378545 h 10754714"/>
                <a:gd name="connsiteX141" fmla="*/ 4050917 w 5428673"/>
                <a:gd name="connsiteY141" fmla="*/ 1363631 h 10754714"/>
                <a:gd name="connsiteX142" fmla="*/ 4123660 w 5428673"/>
                <a:gd name="connsiteY142" fmla="*/ 1325671 h 10754714"/>
                <a:gd name="connsiteX143" fmla="*/ 4159890 w 5428673"/>
                <a:gd name="connsiteY143" fmla="*/ 1250378 h 10754714"/>
                <a:gd name="connsiteX144" fmla="*/ 4089102 w 5428673"/>
                <a:gd name="connsiteY144" fmla="*/ 1169402 h 10754714"/>
                <a:gd name="connsiteX145" fmla="*/ 4019050 w 5428673"/>
                <a:gd name="connsiteY145" fmla="*/ 1072201 h 10754714"/>
                <a:gd name="connsiteX146" fmla="*/ 3945740 w 5428673"/>
                <a:gd name="connsiteY146" fmla="*/ 916919 h 10754714"/>
                <a:gd name="connsiteX147" fmla="*/ 3983448 w 5428673"/>
                <a:gd name="connsiteY147" fmla="*/ 753285 h 10754714"/>
                <a:gd name="connsiteX148" fmla="*/ 3987872 w 5428673"/>
                <a:gd name="connsiteY148" fmla="*/ 414462 h 10754714"/>
                <a:gd name="connsiteX149" fmla="*/ 3678236 w 5428673"/>
                <a:gd name="connsiteY149" fmla="*/ 125796 h 10754714"/>
                <a:gd name="connsiteX150" fmla="*/ 3178906 w 5428673"/>
                <a:gd name="connsiteY150" fmla="*/ 9659 h 10754714"/>
                <a:gd name="connsiteX151" fmla="*/ 2575608 w 5428673"/>
                <a:gd name="connsiteY151" fmla="*/ 37014 h 10754714"/>
                <a:gd name="connsiteX152" fmla="*/ 2224027 w 5428673"/>
                <a:gd name="connsiteY152" fmla="*/ 278126 h 10754714"/>
                <a:gd name="connsiteX153" fmla="*/ 2087013 w 5428673"/>
                <a:gd name="connsiteY153" fmla="*/ 602343 h 10754714"/>
                <a:gd name="connsiteX154" fmla="*/ 2076390 w 5428673"/>
                <a:gd name="connsiteY154" fmla="*/ 1121429 h 10754714"/>
                <a:gd name="connsiteX155" fmla="*/ 2300486 w 5428673"/>
                <a:gd name="connsiteY155" fmla="*/ 1530531 h 10754714"/>
                <a:gd name="connsiteX156" fmla="*/ 2508987 w 5428673"/>
                <a:gd name="connsiteY156" fmla="*/ 1763495 h 10754714"/>
                <a:gd name="connsiteX157" fmla="*/ 2530296 w 5428673"/>
                <a:gd name="connsiteY157" fmla="*/ 2078352 h 10754714"/>
                <a:gd name="connsiteX158" fmla="*/ 2452627 w 5428673"/>
                <a:gd name="connsiteY158" fmla="*/ 2423449 h 10754714"/>
                <a:gd name="connsiteX159" fmla="*/ 2009941 w 5428673"/>
                <a:gd name="connsiteY159" fmla="*/ 2723226 h 10754714"/>
                <a:gd name="connsiteX160" fmla="*/ 1587073 w 5428673"/>
                <a:gd name="connsiteY160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940350 w 5428673"/>
                <a:gd name="connsiteY41" fmla="*/ 10002418 h 10754714"/>
                <a:gd name="connsiteX42" fmla="*/ 1002526 w 5428673"/>
                <a:gd name="connsiteY42" fmla="*/ 9866258 h 10754714"/>
                <a:gd name="connsiteX43" fmla="*/ 940350 w 5428673"/>
                <a:gd name="connsiteY43" fmla="*/ 10072757 h 10754714"/>
                <a:gd name="connsiteX44" fmla="*/ 1010689 w 5428673"/>
                <a:gd name="connsiteY44" fmla="*/ 10090341 h 10754714"/>
                <a:gd name="connsiteX45" fmla="*/ 1063442 w 5428673"/>
                <a:gd name="connsiteY45" fmla="*/ 9844157 h 10754714"/>
                <a:gd name="connsiteX46" fmla="*/ 1063442 w 5428673"/>
                <a:gd name="connsiteY46" fmla="*/ 9580388 h 10754714"/>
                <a:gd name="connsiteX47" fmla="*/ 1010689 w 5428673"/>
                <a:gd name="connsiteY47" fmla="*/ 9228695 h 10754714"/>
                <a:gd name="connsiteX48" fmla="*/ 975519 w 5428673"/>
                <a:gd name="connsiteY48" fmla="*/ 9000095 h 10754714"/>
                <a:gd name="connsiteX49" fmla="*/ 1010689 w 5428673"/>
                <a:gd name="connsiteY49" fmla="*/ 8490141 h 10754714"/>
                <a:gd name="connsiteX50" fmla="*/ 950398 w 5428673"/>
                <a:gd name="connsiteY50" fmla="*/ 8128400 h 10754714"/>
                <a:gd name="connsiteX51" fmla="*/ 1422138 w 5428673"/>
                <a:gd name="connsiteY51" fmla="*/ 6406581 h 10754714"/>
                <a:gd name="connsiteX52" fmla="*/ 1515161 w 5428673"/>
                <a:gd name="connsiteY52" fmla="*/ 5523365 h 10754714"/>
                <a:gd name="connsiteX53" fmla="*/ 1541754 w 5428673"/>
                <a:gd name="connsiteY53" fmla="*/ 5025719 h 10754714"/>
                <a:gd name="connsiteX54" fmla="*/ 1577871 w 5428673"/>
                <a:gd name="connsiteY54" fmla="*/ 5097781 h 10754714"/>
                <a:gd name="connsiteX55" fmla="*/ 1655179 w 5428673"/>
                <a:gd name="connsiteY55" fmla="*/ 5550695 h 10754714"/>
                <a:gd name="connsiteX56" fmla="*/ 1772992 w 5428673"/>
                <a:gd name="connsiteY56" fmla="*/ 6216246 h 10754714"/>
                <a:gd name="connsiteX57" fmla="*/ 1640842 w 5428673"/>
                <a:gd name="connsiteY57" fmla="*/ 6648629 h 10754714"/>
                <a:gd name="connsiteX58" fmla="*/ 1270271 w 5428673"/>
                <a:gd name="connsiteY58" fmla="*/ 7682873 h 10754714"/>
                <a:gd name="connsiteX59" fmla="*/ 1146062 w 5428673"/>
                <a:gd name="connsiteY59" fmla="*/ 8704786 h 10754714"/>
                <a:gd name="connsiteX60" fmla="*/ 1309627 w 5428673"/>
                <a:gd name="connsiteY60" fmla="*/ 9773818 h 10754714"/>
                <a:gd name="connsiteX61" fmla="*/ 1467889 w 5428673"/>
                <a:gd name="connsiteY61" fmla="*/ 10512372 h 10754714"/>
                <a:gd name="connsiteX62" fmla="*/ 1538227 w 5428673"/>
                <a:gd name="connsiteY62" fmla="*/ 10723388 h 10754714"/>
                <a:gd name="connsiteX63" fmla="*/ 1626150 w 5428673"/>
                <a:gd name="connsiteY63" fmla="*/ 10723388 h 10754714"/>
                <a:gd name="connsiteX64" fmla="*/ 2396454 w 5428673"/>
                <a:gd name="connsiteY64" fmla="*/ 10748788 h 10754714"/>
                <a:gd name="connsiteX65" fmla="*/ 2786735 w 5428673"/>
                <a:gd name="connsiteY65" fmla="*/ 10731203 h 10754714"/>
                <a:gd name="connsiteX66" fmla="*/ 2804319 w 5428673"/>
                <a:gd name="connsiteY66" fmla="*/ 9914495 h 10754714"/>
                <a:gd name="connsiteX67" fmla="*/ 2786735 w 5428673"/>
                <a:gd name="connsiteY67" fmla="*/ 9351788 h 10754714"/>
                <a:gd name="connsiteX68" fmla="*/ 2757916 w 5428673"/>
                <a:gd name="connsiteY68" fmla="*/ 8936107 h 10754714"/>
                <a:gd name="connsiteX69" fmla="*/ 2927412 w 5428673"/>
                <a:gd name="connsiteY69" fmla="*/ 8947341 h 10754714"/>
                <a:gd name="connsiteX70" fmla="*/ 2997750 w 5428673"/>
                <a:gd name="connsiteY70" fmla="*/ 8964926 h 10754714"/>
                <a:gd name="connsiteX71" fmla="*/ 2980166 w 5428673"/>
                <a:gd name="connsiteY71" fmla="*/ 9175941 h 10754714"/>
                <a:gd name="connsiteX72" fmla="*/ 2944996 w 5428673"/>
                <a:gd name="connsiteY72" fmla="*/ 9685895 h 10754714"/>
                <a:gd name="connsiteX73" fmla="*/ 2962581 w 5428673"/>
                <a:gd name="connsiteY73" fmla="*/ 10740972 h 10754714"/>
                <a:gd name="connsiteX74" fmla="*/ 3205346 w 5428673"/>
                <a:gd name="connsiteY74" fmla="*/ 10742438 h 10754714"/>
                <a:gd name="connsiteX75" fmla="*/ 3947319 w 5428673"/>
                <a:gd name="connsiteY75" fmla="*/ 10740972 h 10754714"/>
                <a:gd name="connsiteX76" fmla="*/ 4268239 w 5428673"/>
                <a:gd name="connsiteY76" fmla="*/ 10724853 h 10754714"/>
                <a:gd name="connsiteX77" fmla="*/ 4311223 w 5428673"/>
                <a:gd name="connsiteY77" fmla="*/ 10651095 h 10754714"/>
                <a:gd name="connsiteX78" fmla="*/ 4362512 w 5428673"/>
                <a:gd name="connsiteY78" fmla="*/ 10276934 h 10754714"/>
                <a:gd name="connsiteX79" fmla="*/ 4565712 w 5428673"/>
                <a:gd name="connsiteY79" fmla="*/ 9082645 h 10754714"/>
                <a:gd name="connsiteX80" fmla="*/ 4617767 w 5428673"/>
                <a:gd name="connsiteY80" fmla="*/ 8647566 h 10754714"/>
                <a:gd name="connsiteX81" fmla="*/ 4609242 w 5428673"/>
                <a:gd name="connsiteY81" fmla="*/ 7988815 h 10754714"/>
                <a:gd name="connsiteX82" fmla="*/ 4496096 w 5428673"/>
                <a:gd name="connsiteY82" fmla="*/ 7278630 h 10754714"/>
                <a:gd name="connsiteX83" fmla="*/ 4200203 w 5428673"/>
                <a:gd name="connsiteY83" fmla="*/ 6620032 h 10754714"/>
                <a:gd name="connsiteX84" fmla="*/ 4024053 w 5428673"/>
                <a:gd name="connsiteY84" fmla="*/ 6197379 h 10754714"/>
                <a:gd name="connsiteX85" fmla="*/ 4070412 w 5428673"/>
                <a:gd name="connsiteY85" fmla="*/ 5799695 h 10754714"/>
                <a:gd name="connsiteX86" fmla="*/ 4140750 w 5428673"/>
                <a:gd name="connsiteY86" fmla="*/ 5307326 h 10754714"/>
                <a:gd name="connsiteX87" fmla="*/ 4158335 w 5428673"/>
                <a:gd name="connsiteY87" fmla="*/ 5025972 h 10754714"/>
                <a:gd name="connsiteX88" fmla="*/ 4182060 w 5428673"/>
                <a:gd name="connsiteY88" fmla="*/ 5274111 h 10754714"/>
                <a:gd name="connsiteX89" fmla="*/ 4214508 w 5428673"/>
                <a:gd name="connsiteY89" fmla="*/ 5969680 h 10754714"/>
                <a:gd name="connsiteX90" fmla="*/ 4227208 w 5428673"/>
                <a:gd name="connsiteY90" fmla="*/ 6297438 h 10754714"/>
                <a:gd name="connsiteX91" fmla="*/ 4369350 w 5428673"/>
                <a:gd name="connsiteY91" fmla="*/ 6889941 h 10754714"/>
                <a:gd name="connsiteX92" fmla="*/ 4527612 w 5428673"/>
                <a:gd name="connsiteY92" fmla="*/ 7452649 h 10754714"/>
                <a:gd name="connsiteX93" fmla="*/ 4865347 w 5428673"/>
                <a:gd name="connsiteY93" fmla="*/ 8224698 h 10754714"/>
                <a:gd name="connsiteX94" fmla="*/ 4785691 w 5428673"/>
                <a:gd name="connsiteY94" fmla="*/ 8527032 h 10754714"/>
                <a:gd name="connsiteX95" fmla="*/ 4717933 w 5428673"/>
                <a:gd name="connsiteY95" fmla="*/ 8711945 h 10754714"/>
                <a:gd name="connsiteX96" fmla="*/ 4710432 w 5428673"/>
                <a:gd name="connsiteY96" fmla="*/ 8835424 h 10754714"/>
                <a:gd name="connsiteX97" fmla="*/ 4733465 w 5428673"/>
                <a:gd name="connsiteY97" fmla="*/ 8999839 h 10754714"/>
                <a:gd name="connsiteX98" fmla="*/ 4723386 w 5428673"/>
                <a:gd name="connsiteY98" fmla="*/ 9161008 h 10754714"/>
                <a:gd name="connsiteX99" fmla="*/ 4707906 w 5428673"/>
                <a:gd name="connsiteY99" fmla="*/ 9258595 h 10754714"/>
                <a:gd name="connsiteX100" fmla="*/ 4762806 w 5428673"/>
                <a:gd name="connsiteY100" fmla="*/ 9296877 h 10754714"/>
                <a:gd name="connsiteX101" fmla="*/ 4818711 w 5428673"/>
                <a:gd name="connsiteY101" fmla="*/ 9254814 h 10754714"/>
                <a:gd name="connsiteX102" fmla="*/ 4869487 w 5428673"/>
                <a:gd name="connsiteY102" fmla="*/ 9156124 h 10754714"/>
                <a:gd name="connsiteX103" fmla="*/ 4880024 w 5428673"/>
                <a:gd name="connsiteY103" fmla="*/ 9009063 h 10754714"/>
                <a:gd name="connsiteX104" fmla="*/ 4920186 w 5428673"/>
                <a:gd name="connsiteY104" fmla="*/ 8881777 h 10754714"/>
                <a:gd name="connsiteX105" fmla="*/ 5016468 w 5428673"/>
                <a:gd name="connsiteY105" fmla="*/ 8803648 h 10754714"/>
                <a:gd name="connsiteX106" fmla="*/ 5169568 w 5428673"/>
                <a:gd name="connsiteY106" fmla="*/ 8944534 h 10754714"/>
                <a:gd name="connsiteX107" fmla="*/ 5176805 w 5428673"/>
                <a:gd name="connsiteY107" fmla="*/ 9142266 h 10754714"/>
                <a:gd name="connsiteX108" fmla="*/ 5096783 w 5428673"/>
                <a:gd name="connsiteY108" fmla="*/ 9309649 h 10754714"/>
                <a:gd name="connsiteX109" fmla="*/ 5008549 w 5428673"/>
                <a:gd name="connsiteY109" fmla="*/ 9458822 h 10754714"/>
                <a:gd name="connsiteX110" fmla="*/ 4936794 w 5428673"/>
                <a:gd name="connsiteY110" fmla="*/ 9577347 h 10754714"/>
                <a:gd name="connsiteX111" fmla="*/ 5051085 w 5428673"/>
                <a:gd name="connsiteY111" fmla="*/ 9586989 h 10754714"/>
                <a:gd name="connsiteX112" fmla="*/ 5146878 w 5428673"/>
                <a:gd name="connsiteY112" fmla="*/ 9510952 h 10754714"/>
                <a:gd name="connsiteX113" fmla="*/ 5274527 w 5428673"/>
                <a:gd name="connsiteY113" fmla="*/ 9384704 h 10754714"/>
                <a:gd name="connsiteX114" fmla="*/ 5407317 w 5428673"/>
                <a:gd name="connsiteY114" fmla="*/ 9172350 h 10754714"/>
                <a:gd name="connsiteX115" fmla="*/ 5427827 w 5428673"/>
                <a:gd name="connsiteY115" fmla="*/ 8971549 h 10754714"/>
                <a:gd name="connsiteX116" fmla="*/ 5401244 w 5428673"/>
                <a:gd name="connsiteY116" fmla="*/ 8787763 h 10754714"/>
                <a:gd name="connsiteX117" fmla="*/ 5271957 w 5428673"/>
                <a:gd name="connsiteY117" fmla="*/ 8405010 h 10754714"/>
                <a:gd name="connsiteX118" fmla="*/ 5168194 w 5428673"/>
                <a:gd name="connsiteY118" fmla="*/ 7442321 h 10754714"/>
                <a:gd name="connsiteX119" fmla="*/ 5152842 w 5428673"/>
                <a:gd name="connsiteY119" fmla="*/ 6839978 h 10754714"/>
                <a:gd name="connsiteX120" fmla="*/ 5080900 w 5428673"/>
                <a:gd name="connsiteY120" fmla="*/ 6291786 h 10754714"/>
                <a:gd name="connsiteX121" fmla="*/ 4957179 w 5428673"/>
                <a:gd name="connsiteY121" fmla="*/ 5707864 h 10754714"/>
                <a:gd name="connsiteX122" fmla="*/ 4916706 w 5428673"/>
                <a:gd name="connsiteY122" fmla="*/ 4447075 h 10754714"/>
                <a:gd name="connsiteX123" fmla="*/ 4934090 w 5428673"/>
                <a:gd name="connsiteY123" fmla="*/ 3700756 h 10754714"/>
                <a:gd name="connsiteX124" fmla="*/ 4696835 w 5428673"/>
                <a:gd name="connsiteY124" fmla="*/ 3250383 h 10754714"/>
                <a:gd name="connsiteX125" fmla="*/ 4447076 w 5428673"/>
                <a:gd name="connsiteY125" fmla="*/ 3044455 h 10754714"/>
                <a:gd name="connsiteX126" fmla="*/ 4126080 w 5428673"/>
                <a:gd name="connsiteY126" fmla="*/ 2912933 h 10754714"/>
                <a:gd name="connsiteX127" fmla="*/ 3850185 w 5428673"/>
                <a:gd name="connsiteY127" fmla="*/ 2746113 h 10754714"/>
                <a:gd name="connsiteX128" fmla="*/ 3472535 w 5428673"/>
                <a:gd name="connsiteY128" fmla="*/ 2528957 h 10754714"/>
                <a:gd name="connsiteX129" fmla="*/ 3380322 w 5428673"/>
                <a:gd name="connsiteY129" fmla="*/ 2231809 h 10754714"/>
                <a:gd name="connsiteX130" fmla="*/ 3388182 w 5428673"/>
                <a:gd name="connsiteY130" fmla="*/ 1958709 h 10754714"/>
                <a:gd name="connsiteX131" fmla="*/ 3535387 w 5428673"/>
                <a:gd name="connsiteY131" fmla="*/ 1962420 h 10754714"/>
                <a:gd name="connsiteX132" fmla="*/ 3756168 w 5428673"/>
                <a:gd name="connsiteY132" fmla="*/ 2007437 h 10754714"/>
                <a:gd name="connsiteX133" fmla="*/ 3828390 w 5428673"/>
                <a:gd name="connsiteY133" fmla="*/ 1815438 h 10754714"/>
                <a:gd name="connsiteX134" fmla="*/ 3880116 w 5428673"/>
                <a:gd name="connsiteY134" fmla="*/ 1750548 h 10754714"/>
                <a:gd name="connsiteX135" fmla="*/ 3933540 w 5428673"/>
                <a:gd name="connsiteY135" fmla="*/ 1690329 h 10754714"/>
                <a:gd name="connsiteX136" fmla="*/ 3886760 w 5428673"/>
                <a:gd name="connsiteY136" fmla="*/ 1631133 h 10754714"/>
                <a:gd name="connsiteX137" fmla="*/ 3813694 w 5428673"/>
                <a:gd name="connsiteY137" fmla="*/ 1619405 h 10754714"/>
                <a:gd name="connsiteX138" fmla="*/ 3925688 w 5428673"/>
                <a:gd name="connsiteY138" fmla="*/ 1610647 h 10754714"/>
                <a:gd name="connsiteX139" fmla="*/ 3966105 w 5428673"/>
                <a:gd name="connsiteY139" fmla="*/ 1565149 h 10754714"/>
                <a:gd name="connsiteX140" fmla="*/ 3951330 w 5428673"/>
                <a:gd name="connsiteY140" fmla="*/ 1494543 h 10754714"/>
                <a:gd name="connsiteX141" fmla="*/ 3947901 w 5428673"/>
                <a:gd name="connsiteY141" fmla="*/ 1378545 h 10754714"/>
                <a:gd name="connsiteX142" fmla="*/ 4050917 w 5428673"/>
                <a:gd name="connsiteY142" fmla="*/ 1363631 h 10754714"/>
                <a:gd name="connsiteX143" fmla="*/ 4123660 w 5428673"/>
                <a:gd name="connsiteY143" fmla="*/ 1325671 h 10754714"/>
                <a:gd name="connsiteX144" fmla="*/ 4159890 w 5428673"/>
                <a:gd name="connsiteY144" fmla="*/ 1250378 h 10754714"/>
                <a:gd name="connsiteX145" fmla="*/ 4089102 w 5428673"/>
                <a:gd name="connsiteY145" fmla="*/ 1169402 h 10754714"/>
                <a:gd name="connsiteX146" fmla="*/ 4019050 w 5428673"/>
                <a:gd name="connsiteY146" fmla="*/ 1072201 h 10754714"/>
                <a:gd name="connsiteX147" fmla="*/ 3945740 w 5428673"/>
                <a:gd name="connsiteY147" fmla="*/ 916919 h 10754714"/>
                <a:gd name="connsiteX148" fmla="*/ 3983448 w 5428673"/>
                <a:gd name="connsiteY148" fmla="*/ 753285 h 10754714"/>
                <a:gd name="connsiteX149" fmla="*/ 3987872 w 5428673"/>
                <a:gd name="connsiteY149" fmla="*/ 414462 h 10754714"/>
                <a:gd name="connsiteX150" fmla="*/ 3678236 w 5428673"/>
                <a:gd name="connsiteY150" fmla="*/ 125796 h 10754714"/>
                <a:gd name="connsiteX151" fmla="*/ 3178906 w 5428673"/>
                <a:gd name="connsiteY151" fmla="*/ 9659 h 10754714"/>
                <a:gd name="connsiteX152" fmla="*/ 2575608 w 5428673"/>
                <a:gd name="connsiteY152" fmla="*/ 37014 h 10754714"/>
                <a:gd name="connsiteX153" fmla="*/ 2224027 w 5428673"/>
                <a:gd name="connsiteY153" fmla="*/ 278126 h 10754714"/>
                <a:gd name="connsiteX154" fmla="*/ 2087013 w 5428673"/>
                <a:gd name="connsiteY154" fmla="*/ 602343 h 10754714"/>
                <a:gd name="connsiteX155" fmla="*/ 2076390 w 5428673"/>
                <a:gd name="connsiteY155" fmla="*/ 1121429 h 10754714"/>
                <a:gd name="connsiteX156" fmla="*/ 2300486 w 5428673"/>
                <a:gd name="connsiteY156" fmla="*/ 1530531 h 10754714"/>
                <a:gd name="connsiteX157" fmla="*/ 2508987 w 5428673"/>
                <a:gd name="connsiteY157" fmla="*/ 1763495 h 10754714"/>
                <a:gd name="connsiteX158" fmla="*/ 2530296 w 5428673"/>
                <a:gd name="connsiteY158" fmla="*/ 2078352 h 10754714"/>
                <a:gd name="connsiteX159" fmla="*/ 2452627 w 5428673"/>
                <a:gd name="connsiteY159" fmla="*/ 2423449 h 10754714"/>
                <a:gd name="connsiteX160" fmla="*/ 2009941 w 5428673"/>
                <a:gd name="connsiteY160" fmla="*/ 2723226 h 10754714"/>
                <a:gd name="connsiteX161" fmla="*/ 1587073 w 5428673"/>
                <a:gd name="connsiteY161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1002526 w 5428673"/>
                <a:gd name="connsiteY42" fmla="*/ 9866258 h 10754714"/>
                <a:gd name="connsiteX43" fmla="*/ 940350 w 5428673"/>
                <a:gd name="connsiteY43" fmla="*/ 10072757 h 10754714"/>
                <a:gd name="connsiteX44" fmla="*/ 1010689 w 5428673"/>
                <a:gd name="connsiteY44" fmla="*/ 10090341 h 10754714"/>
                <a:gd name="connsiteX45" fmla="*/ 1063442 w 5428673"/>
                <a:gd name="connsiteY45" fmla="*/ 9844157 h 10754714"/>
                <a:gd name="connsiteX46" fmla="*/ 1063442 w 5428673"/>
                <a:gd name="connsiteY46" fmla="*/ 9580388 h 10754714"/>
                <a:gd name="connsiteX47" fmla="*/ 1010689 w 5428673"/>
                <a:gd name="connsiteY47" fmla="*/ 9228695 h 10754714"/>
                <a:gd name="connsiteX48" fmla="*/ 975519 w 5428673"/>
                <a:gd name="connsiteY48" fmla="*/ 9000095 h 10754714"/>
                <a:gd name="connsiteX49" fmla="*/ 1010689 w 5428673"/>
                <a:gd name="connsiteY49" fmla="*/ 8490141 h 10754714"/>
                <a:gd name="connsiteX50" fmla="*/ 950398 w 5428673"/>
                <a:gd name="connsiteY50" fmla="*/ 8128400 h 10754714"/>
                <a:gd name="connsiteX51" fmla="*/ 1422138 w 5428673"/>
                <a:gd name="connsiteY51" fmla="*/ 6406581 h 10754714"/>
                <a:gd name="connsiteX52" fmla="*/ 1515161 w 5428673"/>
                <a:gd name="connsiteY52" fmla="*/ 5523365 h 10754714"/>
                <a:gd name="connsiteX53" fmla="*/ 1541754 w 5428673"/>
                <a:gd name="connsiteY53" fmla="*/ 5025719 h 10754714"/>
                <a:gd name="connsiteX54" fmla="*/ 1577871 w 5428673"/>
                <a:gd name="connsiteY54" fmla="*/ 5097781 h 10754714"/>
                <a:gd name="connsiteX55" fmla="*/ 1655179 w 5428673"/>
                <a:gd name="connsiteY55" fmla="*/ 5550695 h 10754714"/>
                <a:gd name="connsiteX56" fmla="*/ 1772992 w 5428673"/>
                <a:gd name="connsiteY56" fmla="*/ 6216246 h 10754714"/>
                <a:gd name="connsiteX57" fmla="*/ 1640842 w 5428673"/>
                <a:gd name="connsiteY57" fmla="*/ 6648629 h 10754714"/>
                <a:gd name="connsiteX58" fmla="*/ 1270271 w 5428673"/>
                <a:gd name="connsiteY58" fmla="*/ 7682873 h 10754714"/>
                <a:gd name="connsiteX59" fmla="*/ 1146062 w 5428673"/>
                <a:gd name="connsiteY59" fmla="*/ 8704786 h 10754714"/>
                <a:gd name="connsiteX60" fmla="*/ 1309627 w 5428673"/>
                <a:gd name="connsiteY60" fmla="*/ 9773818 h 10754714"/>
                <a:gd name="connsiteX61" fmla="*/ 1467889 w 5428673"/>
                <a:gd name="connsiteY61" fmla="*/ 10512372 h 10754714"/>
                <a:gd name="connsiteX62" fmla="*/ 1538227 w 5428673"/>
                <a:gd name="connsiteY62" fmla="*/ 10723388 h 10754714"/>
                <a:gd name="connsiteX63" fmla="*/ 1626150 w 5428673"/>
                <a:gd name="connsiteY63" fmla="*/ 10723388 h 10754714"/>
                <a:gd name="connsiteX64" fmla="*/ 2396454 w 5428673"/>
                <a:gd name="connsiteY64" fmla="*/ 10748788 h 10754714"/>
                <a:gd name="connsiteX65" fmla="*/ 2786735 w 5428673"/>
                <a:gd name="connsiteY65" fmla="*/ 10731203 h 10754714"/>
                <a:gd name="connsiteX66" fmla="*/ 2804319 w 5428673"/>
                <a:gd name="connsiteY66" fmla="*/ 9914495 h 10754714"/>
                <a:gd name="connsiteX67" fmla="*/ 2786735 w 5428673"/>
                <a:gd name="connsiteY67" fmla="*/ 9351788 h 10754714"/>
                <a:gd name="connsiteX68" fmla="*/ 2757916 w 5428673"/>
                <a:gd name="connsiteY68" fmla="*/ 8936107 h 10754714"/>
                <a:gd name="connsiteX69" fmla="*/ 2927412 w 5428673"/>
                <a:gd name="connsiteY69" fmla="*/ 8947341 h 10754714"/>
                <a:gd name="connsiteX70" fmla="*/ 2997750 w 5428673"/>
                <a:gd name="connsiteY70" fmla="*/ 8964926 h 10754714"/>
                <a:gd name="connsiteX71" fmla="*/ 2980166 w 5428673"/>
                <a:gd name="connsiteY71" fmla="*/ 9175941 h 10754714"/>
                <a:gd name="connsiteX72" fmla="*/ 2944996 w 5428673"/>
                <a:gd name="connsiteY72" fmla="*/ 9685895 h 10754714"/>
                <a:gd name="connsiteX73" fmla="*/ 2962581 w 5428673"/>
                <a:gd name="connsiteY73" fmla="*/ 10740972 h 10754714"/>
                <a:gd name="connsiteX74" fmla="*/ 3205346 w 5428673"/>
                <a:gd name="connsiteY74" fmla="*/ 10742438 h 10754714"/>
                <a:gd name="connsiteX75" fmla="*/ 3947319 w 5428673"/>
                <a:gd name="connsiteY75" fmla="*/ 10740972 h 10754714"/>
                <a:gd name="connsiteX76" fmla="*/ 4268239 w 5428673"/>
                <a:gd name="connsiteY76" fmla="*/ 10724853 h 10754714"/>
                <a:gd name="connsiteX77" fmla="*/ 4311223 w 5428673"/>
                <a:gd name="connsiteY77" fmla="*/ 10651095 h 10754714"/>
                <a:gd name="connsiteX78" fmla="*/ 4362512 w 5428673"/>
                <a:gd name="connsiteY78" fmla="*/ 10276934 h 10754714"/>
                <a:gd name="connsiteX79" fmla="*/ 4565712 w 5428673"/>
                <a:gd name="connsiteY79" fmla="*/ 9082645 h 10754714"/>
                <a:gd name="connsiteX80" fmla="*/ 4617767 w 5428673"/>
                <a:gd name="connsiteY80" fmla="*/ 8647566 h 10754714"/>
                <a:gd name="connsiteX81" fmla="*/ 4609242 w 5428673"/>
                <a:gd name="connsiteY81" fmla="*/ 7988815 h 10754714"/>
                <a:gd name="connsiteX82" fmla="*/ 4496096 w 5428673"/>
                <a:gd name="connsiteY82" fmla="*/ 7278630 h 10754714"/>
                <a:gd name="connsiteX83" fmla="*/ 4200203 w 5428673"/>
                <a:gd name="connsiteY83" fmla="*/ 6620032 h 10754714"/>
                <a:gd name="connsiteX84" fmla="*/ 4024053 w 5428673"/>
                <a:gd name="connsiteY84" fmla="*/ 6197379 h 10754714"/>
                <a:gd name="connsiteX85" fmla="*/ 4070412 w 5428673"/>
                <a:gd name="connsiteY85" fmla="*/ 5799695 h 10754714"/>
                <a:gd name="connsiteX86" fmla="*/ 4140750 w 5428673"/>
                <a:gd name="connsiteY86" fmla="*/ 5307326 h 10754714"/>
                <a:gd name="connsiteX87" fmla="*/ 4158335 w 5428673"/>
                <a:gd name="connsiteY87" fmla="*/ 5025972 h 10754714"/>
                <a:gd name="connsiteX88" fmla="*/ 4182060 w 5428673"/>
                <a:gd name="connsiteY88" fmla="*/ 5274111 h 10754714"/>
                <a:gd name="connsiteX89" fmla="*/ 4214508 w 5428673"/>
                <a:gd name="connsiteY89" fmla="*/ 5969680 h 10754714"/>
                <a:gd name="connsiteX90" fmla="*/ 4227208 w 5428673"/>
                <a:gd name="connsiteY90" fmla="*/ 6297438 h 10754714"/>
                <a:gd name="connsiteX91" fmla="*/ 4369350 w 5428673"/>
                <a:gd name="connsiteY91" fmla="*/ 6889941 h 10754714"/>
                <a:gd name="connsiteX92" fmla="*/ 4527612 w 5428673"/>
                <a:gd name="connsiteY92" fmla="*/ 7452649 h 10754714"/>
                <a:gd name="connsiteX93" fmla="*/ 4865347 w 5428673"/>
                <a:gd name="connsiteY93" fmla="*/ 8224698 h 10754714"/>
                <a:gd name="connsiteX94" fmla="*/ 4785691 w 5428673"/>
                <a:gd name="connsiteY94" fmla="*/ 8527032 h 10754714"/>
                <a:gd name="connsiteX95" fmla="*/ 4717933 w 5428673"/>
                <a:gd name="connsiteY95" fmla="*/ 8711945 h 10754714"/>
                <a:gd name="connsiteX96" fmla="*/ 4710432 w 5428673"/>
                <a:gd name="connsiteY96" fmla="*/ 8835424 h 10754714"/>
                <a:gd name="connsiteX97" fmla="*/ 4733465 w 5428673"/>
                <a:gd name="connsiteY97" fmla="*/ 8999839 h 10754714"/>
                <a:gd name="connsiteX98" fmla="*/ 4723386 w 5428673"/>
                <a:gd name="connsiteY98" fmla="*/ 9161008 h 10754714"/>
                <a:gd name="connsiteX99" fmla="*/ 4707906 w 5428673"/>
                <a:gd name="connsiteY99" fmla="*/ 9258595 h 10754714"/>
                <a:gd name="connsiteX100" fmla="*/ 4762806 w 5428673"/>
                <a:gd name="connsiteY100" fmla="*/ 9296877 h 10754714"/>
                <a:gd name="connsiteX101" fmla="*/ 4818711 w 5428673"/>
                <a:gd name="connsiteY101" fmla="*/ 9254814 h 10754714"/>
                <a:gd name="connsiteX102" fmla="*/ 4869487 w 5428673"/>
                <a:gd name="connsiteY102" fmla="*/ 9156124 h 10754714"/>
                <a:gd name="connsiteX103" fmla="*/ 4880024 w 5428673"/>
                <a:gd name="connsiteY103" fmla="*/ 9009063 h 10754714"/>
                <a:gd name="connsiteX104" fmla="*/ 4920186 w 5428673"/>
                <a:gd name="connsiteY104" fmla="*/ 8881777 h 10754714"/>
                <a:gd name="connsiteX105" fmla="*/ 5016468 w 5428673"/>
                <a:gd name="connsiteY105" fmla="*/ 8803648 h 10754714"/>
                <a:gd name="connsiteX106" fmla="*/ 5169568 w 5428673"/>
                <a:gd name="connsiteY106" fmla="*/ 8944534 h 10754714"/>
                <a:gd name="connsiteX107" fmla="*/ 5176805 w 5428673"/>
                <a:gd name="connsiteY107" fmla="*/ 9142266 h 10754714"/>
                <a:gd name="connsiteX108" fmla="*/ 5096783 w 5428673"/>
                <a:gd name="connsiteY108" fmla="*/ 9309649 h 10754714"/>
                <a:gd name="connsiteX109" fmla="*/ 5008549 w 5428673"/>
                <a:gd name="connsiteY109" fmla="*/ 9458822 h 10754714"/>
                <a:gd name="connsiteX110" fmla="*/ 4936794 w 5428673"/>
                <a:gd name="connsiteY110" fmla="*/ 9577347 h 10754714"/>
                <a:gd name="connsiteX111" fmla="*/ 5051085 w 5428673"/>
                <a:gd name="connsiteY111" fmla="*/ 9586989 h 10754714"/>
                <a:gd name="connsiteX112" fmla="*/ 5146878 w 5428673"/>
                <a:gd name="connsiteY112" fmla="*/ 9510952 h 10754714"/>
                <a:gd name="connsiteX113" fmla="*/ 5274527 w 5428673"/>
                <a:gd name="connsiteY113" fmla="*/ 9384704 h 10754714"/>
                <a:gd name="connsiteX114" fmla="*/ 5407317 w 5428673"/>
                <a:gd name="connsiteY114" fmla="*/ 9172350 h 10754714"/>
                <a:gd name="connsiteX115" fmla="*/ 5427827 w 5428673"/>
                <a:gd name="connsiteY115" fmla="*/ 8971549 h 10754714"/>
                <a:gd name="connsiteX116" fmla="*/ 5401244 w 5428673"/>
                <a:gd name="connsiteY116" fmla="*/ 8787763 h 10754714"/>
                <a:gd name="connsiteX117" fmla="*/ 5271957 w 5428673"/>
                <a:gd name="connsiteY117" fmla="*/ 8405010 h 10754714"/>
                <a:gd name="connsiteX118" fmla="*/ 5168194 w 5428673"/>
                <a:gd name="connsiteY118" fmla="*/ 7442321 h 10754714"/>
                <a:gd name="connsiteX119" fmla="*/ 5152842 w 5428673"/>
                <a:gd name="connsiteY119" fmla="*/ 6839978 h 10754714"/>
                <a:gd name="connsiteX120" fmla="*/ 5080900 w 5428673"/>
                <a:gd name="connsiteY120" fmla="*/ 6291786 h 10754714"/>
                <a:gd name="connsiteX121" fmla="*/ 4957179 w 5428673"/>
                <a:gd name="connsiteY121" fmla="*/ 5707864 h 10754714"/>
                <a:gd name="connsiteX122" fmla="*/ 4916706 w 5428673"/>
                <a:gd name="connsiteY122" fmla="*/ 4447075 h 10754714"/>
                <a:gd name="connsiteX123" fmla="*/ 4934090 w 5428673"/>
                <a:gd name="connsiteY123" fmla="*/ 3700756 h 10754714"/>
                <a:gd name="connsiteX124" fmla="*/ 4696835 w 5428673"/>
                <a:gd name="connsiteY124" fmla="*/ 3250383 h 10754714"/>
                <a:gd name="connsiteX125" fmla="*/ 4447076 w 5428673"/>
                <a:gd name="connsiteY125" fmla="*/ 3044455 h 10754714"/>
                <a:gd name="connsiteX126" fmla="*/ 4126080 w 5428673"/>
                <a:gd name="connsiteY126" fmla="*/ 2912933 h 10754714"/>
                <a:gd name="connsiteX127" fmla="*/ 3850185 w 5428673"/>
                <a:gd name="connsiteY127" fmla="*/ 2746113 h 10754714"/>
                <a:gd name="connsiteX128" fmla="*/ 3472535 w 5428673"/>
                <a:gd name="connsiteY128" fmla="*/ 2528957 h 10754714"/>
                <a:gd name="connsiteX129" fmla="*/ 3380322 w 5428673"/>
                <a:gd name="connsiteY129" fmla="*/ 2231809 h 10754714"/>
                <a:gd name="connsiteX130" fmla="*/ 3388182 w 5428673"/>
                <a:gd name="connsiteY130" fmla="*/ 1958709 h 10754714"/>
                <a:gd name="connsiteX131" fmla="*/ 3535387 w 5428673"/>
                <a:gd name="connsiteY131" fmla="*/ 1962420 h 10754714"/>
                <a:gd name="connsiteX132" fmla="*/ 3756168 w 5428673"/>
                <a:gd name="connsiteY132" fmla="*/ 2007437 h 10754714"/>
                <a:gd name="connsiteX133" fmla="*/ 3828390 w 5428673"/>
                <a:gd name="connsiteY133" fmla="*/ 1815438 h 10754714"/>
                <a:gd name="connsiteX134" fmla="*/ 3880116 w 5428673"/>
                <a:gd name="connsiteY134" fmla="*/ 1750548 h 10754714"/>
                <a:gd name="connsiteX135" fmla="*/ 3933540 w 5428673"/>
                <a:gd name="connsiteY135" fmla="*/ 1690329 h 10754714"/>
                <a:gd name="connsiteX136" fmla="*/ 3886760 w 5428673"/>
                <a:gd name="connsiteY136" fmla="*/ 1631133 h 10754714"/>
                <a:gd name="connsiteX137" fmla="*/ 3813694 w 5428673"/>
                <a:gd name="connsiteY137" fmla="*/ 1619405 h 10754714"/>
                <a:gd name="connsiteX138" fmla="*/ 3925688 w 5428673"/>
                <a:gd name="connsiteY138" fmla="*/ 1610647 h 10754714"/>
                <a:gd name="connsiteX139" fmla="*/ 3966105 w 5428673"/>
                <a:gd name="connsiteY139" fmla="*/ 1565149 h 10754714"/>
                <a:gd name="connsiteX140" fmla="*/ 3951330 w 5428673"/>
                <a:gd name="connsiteY140" fmla="*/ 1494543 h 10754714"/>
                <a:gd name="connsiteX141" fmla="*/ 3947901 w 5428673"/>
                <a:gd name="connsiteY141" fmla="*/ 1378545 h 10754714"/>
                <a:gd name="connsiteX142" fmla="*/ 4050917 w 5428673"/>
                <a:gd name="connsiteY142" fmla="*/ 1363631 h 10754714"/>
                <a:gd name="connsiteX143" fmla="*/ 4123660 w 5428673"/>
                <a:gd name="connsiteY143" fmla="*/ 1325671 h 10754714"/>
                <a:gd name="connsiteX144" fmla="*/ 4159890 w 5428673"/>
                <a:gd name="connsiteY144" fmla="*/ 1250378 h 10754714"/>
                <a:gd name="connsiteX145" fmla="*/ 4089102 w 5428673"/>
                <a:gd name="connsiteY145" fmla="*/ 1169402 h 10754714"/>
                <a:gd name="connsiteX146" fmla="*/ 4019050 w 5428673"/>
                <a:gd name="connsiteY146" fmla="*/ 1072201 h 10754714"/>
                <a:gd name="connsiteX147" fmla="*/ 3945740 w 5428673"/>
                <a:gd name="connsiteY147" fmla="*/ 916919 h 10754714"/>
                <a:gd name="connsiteX148" fmla="*/ 3983448 w 5428673"/>
                <a:gd name="connsiteY148" fmla="*/ 753285 h 10754714"/>
                <a:gd name="connsiteX149" fmla="*/ 3987872 w 5428673"/>
                <a:gd name="connsiteY149" fmla="*/ 414462 h 10754714"/>
                <a:gd name="connsiteX150" fmla="*/ 3678236 w 5428673"/>
                <a:gd name="connsiteY150" fmla="*/ 125796 h 10754714"/>
                <a:gd name="connsiteX151" fmla="*/ 3178906 w 5428673"/>
                <a:gd name="connsiteY151" fmla="*/ 9659 h 10754714"/>
                <a:gd name="connsiteX152" fmla="*/ 2575608 w 5428673"/>
                <a:gd name="connsiteY152" fmla="*/ 37014 h 10754714"/>
                <a:gd name="connsiteX153" fmla="*/ 2224027 w 5428673"/>
                <a:gd name="connsiteY153" fmla="*/ 278126 h 10754714"/>
                <a:gd name="connsiteX154" fmla="*/ 2087013 w 5428673"/>
                <a:gd name="connsiteY154" fmla="*/ 602343 h 10754714"/>
                <a:gd name="connsiteX155" fmla="*/ 2076390 w 5428673"/>
                <a:gd name="connsiteY155" fmla="*/ 1121429 h 10754714"/>
                <a:gd name="connsiteX156" fmla="*/ 2300486 w 5428673"/>
                <a:gd name="connsiteY156" fmla="*/ 1530531 h 10754714"/>
                <a:gd name="connsiteX157" fmla="*/ 2508987 w 5428673"/>
                <a:gd name="connsiteY157" fmla="*/ 1763495 h 10754714"/>
                <a:gd name="connsiteX158" fmla="*/ 2530296 w 5428673"/>
                <a:gd name="connsiteY158" fmla="*/ 2078352 h 10754714"/>
                <a:gd name="connsiteX159" fmla="*/ 2452627 w 5428673"/>
                <a:gd name="connsiteY159" fmla="*/ 2423449 h 10754714"/>
                <a:gd name="connsiteX160" fmla="*/ 2009941 w 5428673"/>
                <a:gd name="connsiteY160" fmla="*/ 2723226 h 10754714"/>
                <a:gd name="connsiteX161" fmla="*/ 1587073 w 5428673"/>
                <a:gd name="connsiteY161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40350 w 5428673"/>
                <a:gd name="connsiteY43" fmla="*/ 10072757 h 10754714"/>
                <a:gd name="connsiteX44" fmla="*/ 1010689 w 5428673"/>
                <a:gd name="connsiteY44" fmla="*/ 10090341 h 10754714"/>
                <a:gd name="connsiteX45" fmla="*/ 1063442 w 5428673"/>
                <a:gd name="connsiteY45" fmla="*/ 9844157 h 10754714"/>
                <a:gd name="connsiteX46" fmla="*/ 1063442 w 5428673"/>
                <a:gd name="connsiteY46" fmla="*/ 9580388 h 10754714"/>
                <a:gd name="connsiteX47" fmla="*/ 1010689 w 5428673"/>
                <a:gd name="connsiteY47" fmla="*/ 9228695 h 10754714"/>
                <a:gd name="connsiteX48" fmla="*/ 975519 w 5428673"/>
                <a:gd name="connsiteY48" fmla="*/ 9000095 h 10754714"/>
                <a:gd name="connsiteX49" fmla="*/ 1010689 w 5428673"/>
                <a:gd name="connsiteY49" fmla="*/ 8490141 h 10754714"/>
                <a:gd name="connsiteX50" fmla="*/ 950398 w 5428673"/>
                <a:gd name="connsiteY50" fmla="*/ 8128400 h 10754714"/>
                <a:gd name="connsiteX51" fmla="*/ 1422138 w 5428673"/>
                <a:gd name="connsiteY51" fmla="*/ 6406581 h 10754714"/>
                <a:gd name="connsiteX52" fmla="*/ 1515161 w 5428673"/>
                <a:gd name="connsiteY52" fmla="*/ 5523365 h 10754714"/>
                <a:gd name="connsiteX53" fmla="*/ 1541754 w 5428673"/>
                <a:gd name="connsiteY53" fmla="*/ 5025719 h 10754714"/>
                <a:gd name="connsiteX54" fmla="*/ 1577871 w 5428673"/>
                <a:gd name="connsiteY54" fmla="*/ 5097781 h 10754714"/>
                <a:gd name="connsiteX55" fmla="*/ 1655179 w 5428673"/>
                <a:gd name="connsiteY55" fmla="*/ 5550695 h 10754714"/>
                <a:gd name="connsiteX56" fmla="*/ 1772992 w 5428673"/>
                <a:gd name="connsiteY56" fmla="*/ 6216246 h 10754714"/>
                <a:gd name="connsiteX57" fmla="*/ 1640842 w 5428673"/>
                <a:gd name="connsiteY57" fmla="*/ 6648629 h 10754714"/>
                <a:gd name="connsiteX58" fmla="*/ 1270271 w 5428673"/>
                <a:gd name="connsiteY58" fmla="*/ 7682873 h 10754714"/>
                <a:gd name="connsiteX59" fmla="*/ 1146062 w 5428673"/>
                <a:gd name="connsiteY59" fmla="*/ 8704786 h 10754714"/>
                <a:gd name="connsiteX60" fmla="*/ 1309627 w 5428673"/>
                <a:gd name="connsiteY60" fmla="*/ 9773818 h 10754714"/>
                <a:gd name="connsiteX61" fmla="*/ 1467889 w 5428673"/>
                <a:gd name="connsiteY61" fmla="*/ 10512372 h 10754714"/>
                <a:gd name="connsiteX62" fmla="*/ 1538227 w 5428673"/>
                <a:gd name="connsiteY62" fmla="*/ 10723388 h 10754714"/>
                <a:gd name="connsiteX63" fmla="*/ 1626150 w 5428673"/>
                <a:gd name="connsiteY63" fmla="*/ 10723388 h 10754714"/>
                <a:gd name="connsiteX64" fmla="*/ 2396454 w 5428673"/>
                <a:gd name="connsiteY64" fmla="*/ 10748788 h 10754714"/>
                <a:gd name="connsiteX65" fmla="*/ 2786735 w 5428673"/>
                <a:gd name="connsiteY65" fmla="*/ 10731203 h 10754714"/>
                <a:gd name="connsiteX66" fmla="*/ 2804319 w 5428673"/>
                <a:gd name="connsiteY66" fmla="*/ 9914495 h 10754714"/>
                <a:gd name="connsiteX67" fmla="*/ 2786735 w 5428673"/>
                <a:gd name="connsiteY67" fmla="*/ 9351788 h 10754714"/>
                <a:gd name="connsiteX68" fmla="*/ 2757916 w 5428673"/>
                <a:gd name="connsiteY68" fmla="*/ 8936107 h 10754714"/>
                <a:gd name="connsiteX69" fmla="*/ 2927412 w 5428673"/>
                <a:gd name="connsiteY69" fmla="*/ 8947341 h 10754714"/>
                <a:gd name="connsiteX70" fmla="*/ 2997750 w 5428673"/>
                <a:gd name="connsiteY70" fmla="*/ 8964926 h 10754714"/>
                <a:gd name="connsiteX71" fmla="*/ 2980166 w 5428673"/>
                <a:gd name="connsiteY71" fmla="*/ 9175941 h 10754714"/>
                <a:gd name="connsiteX72" fmla="*/ 2944996 w 5428673"/>
                <a:gd name="connsiteY72" fmla="*/ 9685895 h 10754714"/>
                <a:gd name="connsiteX73" fmla="*/ 2962581 w 5428673"/>
                <a:gd name="connsiteY73" fmla="*/ 10740972 h 10754714"/>
                <a:gd name="connsiteX74" fmla="*/ 3205346 w 5428673"/>
                <a:gd name="connsiteY74" fmla="*/ 10742438 h 10754714"/>
                <a:gd name="connsiteX75" fmla="*/ 3947319 w 5428673"/>
                <a:gd name="connsiteY75" fmla="*/ 10740972 h 10754714"/>
                <a:gd name="connsiteX76" fmla="*/ 4268239 w 5428673"/>
                <a:gd name="connsiteY76" fmla="*/ 10724853 h 10754714"/>
                <a:gd name="connsiteX77" fmla="*/ 4311223 w 5428673"/>
                <a:gd name="connsiteY77" fmla="*/ 10651095 h 10754714"/>
                <a:gd name="connsiteX78" fmla="*/ 4362512 w 5428673"/>
                <a:gd name="connsiteY78" fmla="*/ 10276934 h 10754714"/>
                <a:gd name="connsiteX79" fmla="*/ 4565712 w 5428673"/>
                <a:gd name="connsiteY79" fmla="*/ 9082645 h 10754714"/>
                <a:gd name="connsiteX80" fmla="*/ 4617767 w 5428673"/>
                <a:gd name="connsiteY80" fmla="*/ 8647566 h 10754714"/>
                <a:gd name="connsiteX81" fmla="*/ 4609242 w 5428673"/>
                <a:gd name="connsiteY81" fmla="*/ 7988815 h 10754714"/>
                <a:gd name="connsiteX82" fmla="*/ 4496096 w 5428673"/>
                <a:gd name="connsiteY82" fmla="*/ 7278630 h 10754714"/>
                <a:gd name="connsiteX83" fmla="*/ 4200203 w 5428673"/>
                <a:gd name="connsiteY83" fmla="*/ 6620032 h 10754714"/>
                <a:gd name="connsiteX84" fmla="*/ 4024053 w 5428673"/>
                <a:gd name="connsiteY84" fmla="*/ 6197379 h 10754714"/>
                <a:gd name="connsiteX85" fmla="*/ 4070412 w 5428673"/>
                <a:gd name="connsiteY85" fmla="*/ 5799695 h 10754714"/>
                <a:gd name="connsiteX86" fmla="*/ 4140750 w 5428673"/>
                <a:gd name="connsiteY86" fmla="*/ 5307326 h 10754714"/>
                <a:gd name="connsiteX87" fmla="*/ 4158335 w 5428673"/>
                <a:gd name="connsiteY87" fmla="*/ 5025972 h 10754714"/>
                <a:gd name="connsiteX88" fmla="*/ 4182060 w 5428673"/>
                <a:gd name="connsiteY88" fmla="*/ 5274111 h 10754714"/>
                <a:gd name="connsiteX89" fmla="*/ 4214508 w 5428673"/>
                <a:gd name="connsiteY89" fmla="*/ 5969680 h 10754714"/>
                <a:gd name="connsiteX90" fmla="*/ 4227208 w 5428673"/>
                <a:gd name="connsiteY90" fmla="*/ 6297438 h 10754714"/>
                <a:gd name="connsiteX91" fmla="*/ 4369350 w 5428673"/>
                <a:gd name="connsiteY91" fmla="*/ 6889941 h 10754714"/>
                <a:gd name="connsiteX92" fmla="*/ 4527612 w 5428673"/>
                <a:gd name="connsiteY92" fmla="*/ 7452649 h 10754714"/>
                <a:gd name="connsiteX93" fmla="*/ 4865347 w 5428673"/>
                <a:gd name="connsiteY93" fmla="*/ 8224698 h 10754714"/>
                <a:gd name="connsiteX94" fmla="*/ 4785691 w 5428673"/>
                <a:gd name="connsiteY94" fmla="*/ 8527032 h 10754714"/>
                <a:gd name="connsiteX95" fmla="*/ 4717933 w 5428673"/>
                <a:gd name="connsiteY95" fmla="*/ 8711945 h 10754714"/>
                <a:gd name="connsiteX96" fmla="*/ 4710432 w 5428673"/>
                <a:gd name="connsiteY96" fmla="*/ 8835424 h 10754714"/>
                <a:gd name="connsiteX97" fmla="*/ 4733465 w 5428673"/>
                <a:gd name="connsiteY97" fmla="*/ 8999839 h 10754714"/>
                <a:gd name="connsiteX98" fmla="*/ 4723386 w 5428673"/>
                <a:gd name="connsiteY98" fmla="*/ 9161008 h 10754714"/>
                <a:gd name="connsiteX99" fmla="*/ 4707906 w 5428673"/>
                <a:gd name="connsiteY99" fmla="*/ 9258595 h 10754714"/>
                <a:gd name="connsiteX100" fmla="*/ 4762806 w 5428673"/>
                <a:gd name="connsiteY100" fmla="*/ 9296877 h 10754714"/>
                <a:gd name="connsiteX101" fmla="*/ 4818711 w 5428673"/>
                <a:gd name="connsiteY101" fmla="*/ 9254814 h 10754714"/>
                <a:gd name="connsiteX102" fmla="*/ 4869487 w 5428673"/>
                <a:gd name="connsiteY102" fmla="*/ 9156124 h 10754714"/>
                <a:gd name="connsiteX103" fmla="*/ 4880024 w 5428673"/>
                <a:gd name="connsiteY103" fmla="*/ 9009063 h 10754714"/>
                <a:gd name="connsiteX104" fmla="*/ 4920186 w 5428673"/>
                <a:gd name="connsiteY104" fmla="*/ 8881777 h 10754714"/>
                <a:gd name="connsiteX105" fmla="*/ 5016468 w 5428673"/>
                <a:gd name="connsiteY105" fmla="*/ 8803648 h 10754714"/>
                <a:gd name="connsiteX106" fmla="*/ 5169568 w 5428673"/>
                <a:gd name="connsiteY106" fmla="*/ 8944534 h 10754714"/>
                <a:gd name="connsiteX107" fmla="*/ 5176805 w 5428673"/>
                <a:gd name="connsiteY107" fmla="*/ 9142266 h 10754714"/>
                <a:gd name="connsiteX108" fmla="*/ 5096783 w 5428673"/>
                <a:gd name="connsiteY108" fmla="*/ 9309649 h 10754714"/>
                <a:gd name="connsiteX109" fmla="*/ 5008549 w 5428673"/>
                <a:gd name="connsiteY109" fmla="*/ 9458822 h 10754714"/>
                <a:gd name="connsiteX110" fmla="*/ 4936794 w 5428673"/>
                <a:gd name="connsiteY110" fmla="*/ 9577347 h 10754714"/>
                <a:gd name="connsiteX111" fmla="*/ 5051085 w 5428673"/>
                <a:gd name="connsiteY111" fmla="*/ 9586989 h 10754714"/>
                <a:gd name="connsiteX112" fmla="*/ 5146878 w 5428673"/>
                <a:gd name="connsiteY112" fmla="*/ 9510952 h 10754714"/>
                <a:gd name="connsiteX113" fmla="*/ 5274527 w 5428673"/>
                <a:gd name="connsiteY113" fmla="*/ 9384704 h 10754714"/>
                <a:gd name="connsiteX114" fmla="*/ 5407317 w 5428673"/>
                <a:gd name="connsiteY114" fmla="*/ 9172350 h 10754714"/>
                <a:gd name="connsiteX115" fmla="*/ 5427827 w 5428673"/>
                <a:gd name="connsiteY115" fmla="*/ 8971549 h 10754714"/>
                <a:gd name="connsiteX116" fmla="*/ 5401244 w 5428673"/>
                <a:gd name="connsiteY116" fmla="*/ 8787763 h 10754714"/>
                <a:gd name="connsiteX117" fmla="*/ 5271957 w 5428673"/>
                <a:gd name="connsiteY117" fmla="*/ 8405010 h 10754714"/>
                <a:gd name="connsiteX118" fmla="*/ 5168194 w 5428673"/>
                <a:gd name="connsiteY118" fmla="*/ 7442321 h 10754714"/>
                <a:gd name="connsiteX119" fmla="*/ 5152842 w 5428673"/>
                <a:gd name="connsiteY119" fmla="*/ 6839978 h 10754714"/>
                <a:gd name="connsiteX120" fmla="*/ 5080900 w 5428673"/>
                <a:gd name="connsiteY120" fmla="*/ 6291786 h 10754714"/>
                <a:gd name="connsiteX121" fmla="*/ 4957179 w 5428673"/>
                <a:gd name="connsiteY121" fmla="*/ 5707864 h 10754714"/>
                <a:gd name="connsiteX122" fmla="*/ 4916706 w 5428673"/>
                <a:gd name="connsiteY122" fmla="*/ 4447075 h 10754714"/>
                <a:gd name="connsiteX123" fmla="*/ 4934090 w 5428673"/>
                <a:gd name="connsiteY123" fmla="*/ 3700756 h 10754714"/>
                <a:gd name="connsiteX124" fmla="*/ 4696835 w 5428673"/>
                <a:gd name="connsiteY124" fmla="*/ 3250383 h 10754714"/>
                <a:gd name="connsiteX125" fmla="*/ 4447076 w 5428673"/>
                <a:gd name="connsiteY125" fmla="*/ 3044455 h 10754714"/>
                <a:gd name="connsiteX126" fmla="*/ 4126080 w 5428673"/>
                <a:gd name="connsiteY126" fmla="*/ 2912933 h 10754714"/>
                <a:gd name="connsiteX127" fmla="*/ 3850185 w 5428673"/>
                <a:gd name="connsiteY127" fmla="*/ 2746113 h 10754714"/>
                <a:gd name="connsiteX128" fmla="*/ 3472535 w 5428673"/>
                <a:gd name="connsiteY128" fmla="*/ 2528957 h 10754714"/>
                <a:gd name="connsiteX129" fmla="*/ 3380322 w 5428673"/>
                <a:gd name="connsiteY129" fmla="*/ 2231809 h 10754714"/>
                <a:gd name="connsiteX130" fmla="*/ 3388182 w 5428673"/>
                <a:gd name="connsiteY130" fmla="*/ 1958709 h 10754714"/>
                <a:gd name="connsiteX131" fmla="*/ 3535387 w 5428673"/>
                <a:gd name="connsiteY131" fmla="*/ 1962420 h 10754714"/>
                <a:gd name="connsiteX132" fmla="*/ 3756168 w 5428673"/>
                <a:gd name="connsiteY132" fmla="*/ 2007437 h 10754714"/>
                <a:gd name="connsiteX133" fmla="*/ 3828390 w 5428673"/>
                <a:gd name="connsiteY133" fmla="*/ 1815438 h 10754714"/>
                <a:gd name="connsiteX134" fmla="*/ 3880116 w 5428673"/>
                <a:gd name="connsiteY134" fmla="*/ 1750548 h 10754714"/>
                <a:gd name="connsiteX135" fmla="*/ 3933540 w 5428673"/>
                <a:gd name="connsiteY135" fmla="*/ 1690329 h 10754714"/>
                <a:gd name="connsiteX136" fmla="*/ 3886760 w 5428673"/>
                <a:gd name="connsiteY136" fmla="*/ 1631133 h 10754714"/>
                <a:gd name="connsiteX137" fmla="*/ 3813694 w 5428673"/>
                <a:gd name="connsiteY137" fmla="*/ 1619405 h 10754714"/>
                <a:gd name="connsiteX138" fmla="*/ 3925688 w 5428673"/>
                <a:gd name="connsiteY138" fmla="*/ 1610647 h 10754714"/>
                <a:gd name="connsiteX139" fmla="*/ 3966105 w 5428673"/>
                <a:gd name="connsiteY139" fmla="*/ 1565149 h 10754714"/>
                <a:gd name="connsiteX140" fmla="*/ 3951330 w 5428673"/>
                <a:gd name="connsiteY140" fmla="*/ 1494543 h 10754714"/>
                <a:gd name="connsiteX141" fmla="*/ 3947901 w 5428673"/>
                <a:gd name="connsiteY141" fmla="*/ 1378545 h 10754714"/>
                <a:gd name="connsiteX142" fmla="*/ 4050917 w 5428673"/>
                <a:gd name="connsiteY142" fmla="*/ 1363631 h 10754714"/>
                <a:gd name="connsiteX143" fmla="*/ 4123660 w 5428673"/>
                <a:gd name="connsiteY143" fmla="*/ 1325671 h 10754714"/>
                <a:gd name="connsiteX144" fmla="*/ 4159890 w 5428673"/>
                <a:gd name="connsiteY144" fmla="*/ 1250378 h 10754714"/>
                <a:gd name="connsiteX145" fmla="*/ 4089102 w 5428673"/>
                <a:gd name="connsiteY145" fmla="*/ 1169402 h 10754714"/>
                <a:gd name="connsiteX146" fmla="*/ 4019050 w 5428673"/>
                <a:gd name="connsiteY146" fmla="*/ 1072201 h 10754714"/>
                <a:gd name="connsiteX147" fmla="*/ 3945740 w 5428673"/>
                <a:gd name="connsiteY147" fmla="*/ 916919 h 10754714"/>
                <a:gd name="connsiteX148" fmla="*/ 3983448 w 5428673"/>
                <a:gd name="connsiteY148" fmla="*/ 753285 h 10754714"/>
                <a:gd name="connsiteX149" fmla="*/ 3987872 w 5428673"/>
                <a:gd name="connsiteY149" fmla="*/ 414462 h 10754714"/>
                <a:gd name="connsiteX150" fmla="*/ 3678236 w 5428673"/>
                <a:gd name="connsiteY150" fmla="*/ 125796 h 10754714"/>
                <a:gd name="connsiteX151" fmla="*/ 3178906 w 5428673"/>
                <a:gd name="connsiteY151" fmla="*/ 9659 h 10754714"/>
                <a:gd name="connsiteX152" fmla="*/ 2575608 w 5428673"/>
                <a:gd name="connsiteY152" fmla="*/ 37014 h 10754714"/>
                <a:gd name="connsiteX153" fmla="*/ 2224027 w 5428673"/>
                <a:gd name="connsiteY153" fmla="*/ 278126 h 10754714"/>
                <a:gd name="connsiteX154" fmla="*/ 2087013 w 5428673"/>
                <a:gd name="connsiteY154" fmla="*/ 602343 h 10754714"/>
                <a:gd name="connsiteX155" fmla="*/ 2076390 w 5428673"/>
                <a:gd name="connsiteY155" fmla="*/ 1121429 h 10754714"/>
                <a:gd name="connsiteX156" fmla="*/ 2300486 w 5428673"/>
                <a:gd name="connsiteY156" fmla="*/ 1530531 h 10754714"/>
                <a:gd name="connsiteX157" fmla="*/ 2508987 w 5428673"/>
                <a:gd name="connsiteY157" fmla="*/ 1763495 h 10754714"/>
                <a:gd name="connsiteX158" fmla="*/ 2530296 w 5428673"/>
                <a:gd name="connsiteY158" fmla="*/ 2078352 h 10754714"/>
                <a:gd name="connsiteX159" fmla="*/ 2452627 w 5428673"/>
                <a:gd name="connsiteY159" fmla="*/ 2423449 h 10754714"/>
                <a:gd name="connsiteX160" fmla="*/ 2009941 w 5428673"/>
                <a:gd name="connsiteY160" fmla="*/ 2723226 h 10754714"/>
                <a:gd name="connsiteX161" fmla="*/ 1587073 w 5428673"/>
                <a:gd name="connsiteY161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1010689 w 5428673"/>
                <a:gd name="connsiteY44" fmla="*/ 10090341 h 10754714"/>
                <a:gd name="connsiteX45" fmla="*/ 1063442 w 5428673"/>
                <a:gd name="connsiteY45" fmla="*/ 9844157 h 10754714"/>
                <a:gd name="connsiteX46" fmla="*/ 1063442 w 5428673"/>
                <a:gd name="connsiteY46" fmla="*/ 9580388 h 10754714"/>
                <a:gd name="connsiteX47" fmla="*/ 1010689 w 5428673"/>
                <a:gd name="connsiteY47" fmla="*/ 9228695 h 10754714"/>
                <a:gd name="connsiteX48" fmla="*/ 975519 w 5428673"/>
                <a:gd name="connsiteY48" fmla="*/ 9000095 h 10754714"/>
                <a:gd name="connsiteX49" fmla="*/ 1010689 w 5428673"/>
                <a:gd name="connsiteY49" fmla="*/ 8490141 h 10754714"/>
                <a:gd name="connsiteX50" fmla="*/ 950398 w 5428673"/>
                <a:gd name="connsiteY50" fmla="*/ 8128400 h 10754714"/>
                <a:gd name="connsiteX51" fmla="*/ 1422138 w 5428673"/>
                <a:gd name="connsiteY51" fmla="*/ 6406581 h 10754714"/>
                <a:gd name="connsiteX52" fmla="*/ 1515161 w 5428673"/>
                <a:gd name="connsiteY52" fmla="*/ 5523365 h 10754714"/>
                <a:gd name="connsiteX53" fmla="*/ 1541754 w 5428673"/>
                <a:gd name="connsiteY53" fmla="*/ 5025719 h 10754714"/>
                <a:gd name="connsiteX54" fmla="*/ 1577871 w 5428673"/>
                <a:gd name="connsiteY54" fmla="*/ 5097781 h 10754714"/>
                <a:gd name="connsiteX55" fmla="*/ 1655179 w 5428673"/>
                <a:gd name="connsiteY55" fmla="*/ 5550695 h 10754714"/>
                <a:gd name="connsiteX56" fmla="*/ 1772992 w 5428673"/>
                <a:gd name="connsiteY56" fmla="*/ 6216246 h 10754714"/>
                <a:gd name="connsiteX57" fmla="*/ 1640842 w 5428673"/>
                <a:gd name="connsiteY57" fmla="*/ 6648629 h 10754714"/>
                <a:gd name="connsiteX58" fmla="*/ 1270271 w 5428673"/>
                <a:gd name="connsiteY58" fmla="*/ 7682873 h 10754714"/>
                <a:gd name="connsiteX59" fmla="*/ 1146062 w 5428673"/>
                <a:gd name="connsiteY59" fmla="*/ 8704786 h 10754714"/>
                <a:gd name="connsiteX60" fmla="*/ 1309627 w 5428673"/>
                <a:gd name="connsiteY60" fmla="*/ 9773818 h 10754714"/>
                <a:gd name="connsiteX61" fmla="*/ 1467889 w 5428673"/>
                <a:gd name="connsiteY61" fmla="*/ 10512372 h 10754714"/>
                <a:gd name="connsiteX62" fmla="*/ 1538227 w 5428673"/>
                <a:gd name="connsiteY62" fmla="*/ 10723388 h 10754714"/>
                <a:gd name="connsiteX63" fmla="*/ 1626150 w 5428673"/>
                <a:gd name="connsiteY63" fmla="*/ 10723388 h 10754714"/>
                <a:gd name="connsiteX64" fmla="*/ 2396454 w 5428673"/>
                <a:gd name="connsiteY64" fmla="*/ 10748788 h 10754714"/>
                <a:gd name="connsiteX65" fmla="*/ 2786735 w 5428673"/>
                <a:gd name="connsiteY65" fmla="*/ 10731203 h 10754714"/>
                <a:gd name="connsiteX66" fmla="*/ 2804319 w 5428673"/>
                <a:gd name="connsiteY66" fmla="*/ 9914495 h 10754714"/>
                <a:gd name="connsiteX67" fmla="*/ 2786735 w 5428673"/>
                <a:gd name="connsiteY67" fmla="*/ 9351788 h 10754714"/>
                <a:gd name="connsiteX68" fmla="*/ 2757916 w 5428673"/>
                <a:gd name="connsiteY68" fmla="*/ 8936107 h 10754714"/>
                <a:gd name="connsiteX69" fmla="*/ 2927412 w 5428673"/>
                <a:gd name="connsiteY69" fmla="*/ 8947341 h 10754714"/>
                <a:gd name="connsiteX70" fmla="*/ 2997750 w 5428673"/>
                <a:gd name="connsiteY70" fmla="*/ 8964926 h 10754714"/>
                <a:gd name="connsiteX71" fmla="*/ 2980166 w 5428673"/>
                <a:gd name="connsiteY71" fmla="*/ 9175941 h 10754714"/>
                <a:gd name="connsiteX72" fmla="*/ 2944996 w 5428673"/>
                <a:gd name="connsiteY72" fmla="*/ 9685895 h 10754714"/>
                <a:gd name="connsiteX73" fmla="*/ 2962581 w 5428673"/>
                <a:gd name="connsiteY73" fmla="*/ 10740972 h 10754714"/>
                <a:gd name="connsiteX74" fmla="*/ 3205346 w 5428673"/>
                <a:gd name="connsiteY74" fmla="*/ 10742438 h 10754714"/>
                <a:gd name="connsiteX75" fmla="*/ 3947319 w 5428673"/>
                <a:gd name="connsiteY75" fmla="*/ 10740972 h 10754714"/>
                <a:gd name="connsiteX76" fmla="*/ 4268239 w 5428673"/>
                <a:gd name="connsiteY76" fmla="*/ 10724853 h 10754714"/>
                <a:gd name="connsiteX77" fmla="*/ 4311223 w 5428673"/>
                <a:gd name="connsiteY77" fmla="*/ 10651095 h 10754714"/>
                <a:gd name="connsiteX78" fmla="*/ 4362512 w 5428673"/>
                <a:gd name="connsiteY78" fmla="*/ 10276934 h 10754714"/>
                <a:gd name="connsiteX79" fmla="*/ 4565712 w 5428673"/>
                <a:gd name="connsiteY79" fmla="*/ 9082645 h 10754714"/>
                <a:gd name="connsiteX80" fmla="*/ 4617767 w 5428673"/>
                <a:gd name="connsiteY80" fmla="*/ 8647566 h 10754714"/>
                <a:gd name="connsiteX81" fmla="*/ 4609242 w 5428673"/>
                <a:gd name="connsiteY81" fmla="*/ 7988815 h 10754714"/>
                <a:gd name="connsiteX82" fmla="*/ 4496096 w 5428673"/>
                <a:gd name="connsiteY82" fmla="*/ 7278630 h 10754714"/>
                <a:gd name="connsiteX83" fmla="*/ 4200203 w 5428673"/>
                <a:gd name="connsiteY83" fmla="*/ 6620032 h 10754714"/>
                <a:gd name="connsiteX84" fmla="*/ 4024053 w 5428673"/>
                <a:gd name="connsiteY84" fmla="*/ 6197379 h 10754714"/>
                <a:gd name="connsiteX85" fmla="*/ 4070412 w 5428673"/>
                <a:gd name="connsiteY85" fmla="*/ 5799695 h 10754714"/>
                <a:gd name="connsiteX86" fmla="*/ 4140750 w 5428673"/>
                <a:gd name="connsiteY86" fmla="*/ 5307326 h 10754714"/>
                <a:gd name="connsiteX87" fmla="*/ 4158335 w 5428673"/>
                <a:gd name="connsiteY87" fmla="*/ 5025972 h 10754714"/>
                <a:gd name="connsiteX88" fmla="*/ 4182060 w 5428673"/>
                <a:gd name="connsiteY88" fmla="*/ 5274111 h 10754714"/>
                <a:gd name="connsiteX89" fmla="*/ 4214508 w 5428673"/>
                <a:gd name="connsiteY89" fmla="*/ 5969680 h 10754714"/>
                <a:gd name="connsiteX90" fmla="*/ 4227208 w 5428673"/>
                <a:gd name="connsiteY90" fmla="*/ 6297438 h 10754714"/>
                <a:gd name="connsiteX91" fmla="*/ 4369350 w 5428673"/>
                <a:gd name="connsiteY91" fmla="*/ 6889941 h 10754714"/>
                <a:gd name="connsiteX92" fmla="*/ 4527612 w 5428673"/>
                <a:gd name="connsiteY92" fmla="*/ 7452649 h 10754714"/>
                <a:gd name="connsiteX93" fmla="*/ 4865347 w 5428673"/>
                <a:gd name="connsiteY93" fmla="*/ 8224698 h 10754714"/>
                <a:gd name="connsiteX94" fmla="*/ 4785691 w 5428673"/>
                <a:gd name="connsiteY94" fmla="*/ 8527032 h 10754714"/>
                <a:gd name="connsiteX95" fmla="*/ 4717933 w 5428673"/>
                <a:gd name="connsiteY95" fmla="*/ 8711945 h 10754714"/>
                <a:gd name="connsiteX96" fmla="*/ 4710432 w 5428673"/>
                <a:gd name="connsiteY96" fmla="*/ 8835424 h 10754714"/>
                <a:gd name="connsiteX97" fmla="*/ 4733465 w 5428673"/>
                <a:gd name="connsiteY97" fmla="*/ 8999839 h 10754714"/>
                <a:gd name="connsiteX98" fmla="*/ 4723386 w 5428673"/>
                <a:gd name="connsiteY98" fmla="*/ 9161008 h 10754714"/>
                <a:gd name="connsiteX99" fmla="*/ 4707906 w 5428673"/>
                <a:gd name="connsiteY99" fmla="*/ 9258595 h 10754714"/>
                <a:gd name="connsiteX100" fmla="*/ 4762806 w 5428673"/>
                <a:gd name="connsiteY100" fmla="*/ 9296877 h 10754714"/>
                <a:gd name="connsiteX101" fmla="*/ 4818711 w 5428673"/>
                <a:gd name="connsiteY101" fmla="*/ 9254814 h 10754714"/>
                <a:gd name="connsiteX102" fmla="*/ 4869487 w 5428673"/>
                <a:gd name="connsiteY102" fmla="*/ 9156124 h 10754714"/>
                <a:gd name="connsiteX103" fmla="*/ 4880024 w 5428673"/>
                <a:gd name="connsiteY103" fmla="*/ 9009063 h 10754714"/>
                <a:gd name="connsiteX104" fmla="*/ 4920186 w 5428673"/>
                <a:gd name="connsiteY104" fmla="*/ 8881777 h 10754714"/>
                <a:gd name="connsiteX105" fmla="*/ 5016468 w 5428673"/>
                <a:gd name="connsiteY105" fmla="*/ 8803648 h 10754714"/>
                <a:gd name="connsiteX106" fmla="*/ 5169568 w 5428673"/>
                <a:gd name="connsiteY106" fmla="*/ 8944534 h 10754714"/>
                <a:gd name="connsiteX107" fmla="*/ 5176805 w 5428673"/>
                <a:gd name="connsiteY107" fmla="*/ 9142266 h 10754714"/>
                <a:gd name="connsiteX108" fmla="*/ 5096783 w 5428673"/>
                <a:gd name="connsiteY108" fmla="*/ 9309649 h 10754714"/>
                <a:gd name="connsiteX109" fmla="*/ 5008549 w 5428673"/>
                <a:gd name="connsiteY109" fmla="*/ 9458822 h 10754714"/>
                <a:gd name="connsiteX110" fmla="*/ 4936794 w 5428673"/>
                <a:gd name="connsiteY110" fmla="*/ 9577347 h 10754714"/>
                <a:gd name="connsiteX111" fmla="*/ 5051085 w 5428673"/>
                <a:gd name="connsiteY111" fmla="*/ 9586989 h 10754714"/>
                <a:gd name="connsiteX112" fmla="*/ 5146878 w 5428673"/>
                <a:gd name="connsiteY112" fmla="*/ 9510952 h 10754714"/>
                <a:gd name="connsiteX113" fmla="*/ 5274527 w 5428673"/>
                <a:gd name="connsiteY113" fmla="*/ 9384704 h 10754714"/>
                <a:gd name="connsiteX114" fmla="*/ 5407317 w 5428673"/>
                <a:gd name="connsiteY114" fmla="*/ 9172350 h 10754714"/>
                <a:gd name="connsiteX115" fmla="*/ 5427827 w 5428673"/>
                <a:gd name="connsiteY115" fmla="*/ 8971549 h 10754714"/>
                <a:gd name="connsiteX116" fmla="*/ 5401244 w 5428673"/>
                <a:gd name="connsiteY116" fmla="*/ 8787763 h 10754714"/>
                <a:gd name="connsiteX117" fmla="*/ 5271957 w 5428673"/>
                <a:gd name="connsiteY117" fmla="*/ 8405010 h 10754714"/>
                <a:gd name="connsiteX118" fmla="*/ 5168194 w 5428673"/>
                <a:gd name="connsiteY118" fmla="*/ 7442321 h 10754714"/>
                <a:gd name="connsiteX119" fmla="*/ 5152842 w 5428673"/>
                <a:gd name="connsiteY119" fmla="*/ 6839978 h 10754714"/>
                <a:gd name="connsiteX120" fmla="*/ 5080900 w 5428673"/>
                <a:gd name="connsiteY120" fmla="*/ 6291786 h 10754714"/>
                <a:gd name="connsiteX121" fmla="*/ 4957179 w 5428673"/>
                <a:gd name="connsiteY121" fmla="*/ 5707864 h 10754714"/>
                <a:gd name="connsiteX122" fmla="*/ 4916706 w 5428673"/>
                <a:gd name="connsiteY122" fmla="*/ 4447075 h 10754714"/>
                <a:gd name="connsiteX123" fmla="*/ 4934090 w 5428673"/>
                <a:gd name="connsiteY123" fmla="*/ 3700756 h 10754714"/>
                <a:gd name="connsiteX124" fmla="*/ 4696835 w 5428673"/>
                <a:gd name="connsiteY124" fmla="*/ 3250383 h 10754714"/>
                <a:gd name="connsiteX125" fmla="*/ 4447076 w 5428673"/>
                <a:gd name="connsiteY125" fmla="*/ 3044455 h 10754714"/>
                <a:gd name="connsiteX126" fmla="*/ 4126080 w 5428673"/>
                <a:gd name="connsiteY126" fmla="*/ 2912933 h 10754714"/>
                <a:gd name="connsiteX127" fmla="*/ 3850185 w 5428673"/>
                <a:gd name="connsiteY127" fmla="*/ 2746113 h 10754714"/>
                <a:gd name="connsiteX128" fmla="*/ 3472535 w 5428673"/>
                <a:gd name="connsiteY128" fmla="*/ 2528957 h 10754714"/>
                <a:gd name="connsiteX129" fmla="*/ 3380322 w 5428673"/>
                <a:gd name="connsiteY129" fmla="*/ 2231809 h 10754714"/>
                <a:gd name="connsiteX130" fmla="*/ 3388182 w 5428673"/>
                <a:gd name="connsiteY130" fmla="*/ 1958709 h 10754714"/>
                <a:gd name="connsiteX131" fmla="*/ 3535387 w 5428673"/>
                <a:gd name="connsiteY131" fmla="*/ 1962420 h 10754714"/>
                <a:gd name="connsiteX132" fmla="*/ 3756168 w 5428673"/>
                <a:gd name="connsiteY132" fmla="*/ 2007437 h 10754714"/>
                <a:gd name="connsiteX133" fmla="*/ 3828390 w 5428673"/>
                <a:gd name="connsiteY133" fmla="*/ 1815438 h 10754714"/>
                <a:gd name="connsiteX134" fmla="*/ 3880116 w 5428673"/>
                <a:gd name="connsiteY134" fmla="*/ 1750548 h 10754714"/>
                <a:gd name="connsiteX135" fmla="*/ 3933540 w 5428673"/>
                <a:gd name="connsiteY135" fmla="*/ 1690329 h 10754714"/>
                <a:gd name="connsiteX136" fmla="*/ 3886760 w 5428673"/>
                <a:gd name="connsiteY136" fmla="*/ 1631133 h 10754714"/>
                <a:gd name="connsiteX137" fmla="*/ 3813694 w 5428673"/>
                <a:gd name="connsiteY137" fmla="*/ 1619405 h 10754714"/>
                <a:gd name="connsiteX138" fmla="*/ 3925688 w 5428673"/>
                <a:gd name="connsiteY138" fmla="*/ 1610647 h 10754714"/>
                <a:gd name="connsiteX139" fmla="*/ 3966105 w 5428673"/>
                <a:gd name="connsiteY139" fmla="*/ 1565149 h 10754714"/>
                <a:gd name="connsiteX140" fmla="*/ 3951330 w 5428673"/>
                <a:gd name="connsiteY140" fmla="*/ 1494543 h 10754714"/>
                <a:gd name="connsiteX141" fmla="*/ 3947901 w 5428673"/>
                <a:gd name="connsiteY141" fmla="*/ 1378545 h 10754714"/>
                <a:gd name="connsiteX142" fmla="*/ 4050917 w 5428673"/>
                <a:gd name="connsiteY142" fmla="*/ 1363631 h 10754714"/>
                <a:gd name="connsiteX143" fmla="*/ 4123660 w 5428673"/>
                <a:gd name="connsiteY143" fmla="*/ 1325671 h 10754714"/>
                <a:gd name="connsiteX144" fmla="*/ 4159890 w 5428673"/>
                <a:gd name="connsiteY144" fmla="*/ 1250378 h 10754714"/>
                <a:gd name="connsiteX145" fmla="*/ 4089102 w 5428673"/>
                <a:gd name="connsiteY145" fmla="*/ 1169402 h 10754714"/>
                <a:gd name="connsiteX146" fmla="*/ 4019050 w 5428673"/>
                <a:gd name="connsiteY146" fmla="*/ 1072201 h 10754714"/>
                <a:gd name="connsiteX147" fmla="*/ 3945740 w 5428673"/>
                <a:gd name="connsiteY147" fmla="*/ 916919 h 10754714"/>
                <a:gd name="connsiteX148" fmla="*/ 3983448 w 5428673"/>
                <a:gd name="connsiteY148" fmla="*/ 753285 h 10754714"/>
                <a:gd name="connsiteX149" fmla="*/ 3987872 w 5428673"/>
                <a:gd name="connsiteY149" fmla="*/ 414462 h 10754714"/>
                <a:gd name="connsiteX150" fmla="*/ 3678236 w 5428673"/>
                <a:gd name="connsiteY150" fmla="*/ 125796 h 10754714"/>
                <a:gd name="connsiteX151" fmla="*/ 3178906 w 5428673"/>
                <a:gd name="connsiteY151" fmla="*/ 9659 h 10754714"/>
                <a:gd name="connsiteX152" fmla="*/ 2575608 w 5428673"/>
                <a:gd name="connsiteY152" fmla="*/ 37014 h 10754714"/>
                <a:gd name="connsiteX153" fmla="*/ 2224027 w 5428673"/>
                <a:gd name="connsiteY153" fmla="*/ 278126 h 10754714"/>
                <a:gd name="connsiteX154" fmla="*/ 2087013 w 5428673"/>
                <a:gd name="connsiteY154" fmla="*/ 602343 h 10754714"/>
                <a:gd name="connsiteX155" fmla="*/ 2076390 w 5428673"/>
                <a:gd name="connsiteY155" fmla="*/ 1121429 h 10754714"/>
                <a:gd name="connsiteX156" fmla="*/ 2300486 w 5428673"/>
                <a:gd name="connsiteY156" fmla="*/ 1530531 h 10754714"/>
                <a:gd name="connsiteX157" fmla="*/ 2508987 w 5428673"/>
                <a:gd name="connsiteY157" fmla="*/ 1763495 h 10754714"/>
                <a:gd name="connsiteX158" fmla="*/ 2530296 w 5428673"/>
                <a:gd name="connsiteY158" fmla="*/ 2078352 h 10754714"/>
                <a:gd name="connsiteX159" fmla="*/ 2452627 w 5428673"/>
                <a:gd name="connsiteY159" fmla="*/ 2423449 h 10754714"/>
                <a:gd name="connsiteX160" fmla="*/ 2009941 w 5428673"/>
                <a:gd name="connsiteY160" fmla="*/ 2723226 h 10754714"/>
                <a:gd name="connsiteX161" fmla="*/ 1587073 w 5428673"/>
                <a:gd name="connsiteY161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1063442 w 5428673"/>
                <a:gd name="connsiteY45" fmla="*/ 9844157 h 10754714"/>
                <a:gd name="connsiteX46" fmla="*/ 1063442 w 5428673"/>
                <a:gd name="connsiteY46" fmla="*/ 9580388 h 10754714"/>
                <a:gd name="connsiteX47" fmla="*/ 1010689 w 5428673"/>
                <a:gd name="connsiteY47" fmla="*/ 9228695 h 10754714"/>
                <a:gd name="connsiteX48" fmla="*/ 975519 w 5428673"/>
                <a:gd name="connsiteY48" fmla="*/ 9000095 h 10754714"/>
                <a:gd name="connsiteX49" fmla="*/ 1010689 w 5428673"/>
                <a:gd name="connsiteY49" fmla="*/ 8490141 h 10754714"/>
                <a:gd name="connsiteX50" fmla="*/ 950398 w 5428673"/>
                <a:gd name="connsiteY50" fmla="*/ 8128400 h 10754714"/>
                <a:gd name="connsiteX51" fmla="*/ 1422138 w 5428673"/>
                <a:gd name="connsiteY51" fmla="*/ 6406581 h 10754714"/>
                <a:gd name="connsiteX52" fmla="*/ 1515161 w 5428673"/>
                <a:gd name="connsiteY52" fmla="*/ 5523365 h 10754714"/>
                <a:gd name="connsiteX53" fmla="*/ 1541754 w 5428673"/>
                <a:gd name="connsiteY53" fmla="*/ 5025719 h 10754714"/>
                <a:gd name="connsiteX54" fmla="*/ 1577871 w 5428673"/>
                <a:gd name="connsiteY54" fmla="*/ 5097781 h 10754714"/>
                <a:gd name="connsiteX55" fmla="*/ 1655179 w 5428673"/>
                <a:gd name="connsiteY55" fmla="*/ 5550695 h 10754714"/>
                <a:gd name="connsiteX56" fmla="*/ 1772992 w 5428673"/>
                <a:gd name="connsiteY56" fmla="*/ 6216246 h 10754714"/>
                <a:gd name="connsiteX57" fmla="*/ 1640842 w 5428673"/>
                <a:gd name="connsiteY57" fmla="*/ 6648629 h 10754714"/>
                <a:gd name="connsiteX58" fmla="*/ 1270271 w 5428673"/>
                <a:gd name="connsiteY58" fmla="*/ 7682873 h 10754714"/>
                <a:gd name="connsiteX59" fmla="*/ 1146062 w 5428673"/>
                <a:gd name="connsiteY59" fmla="*/ 8704786 h 10754714"/>
                <a:gd name="connsiteX60" fmla="*/ 1309627 w 5428673"/>
                <a:gd name="connsiteY60" fmla="*/ 9773818 h 10754714"/>
                <a:gd name="connsiteX61" fmla="*/ 1467889 w 5428673"/>
                <a:gd name="connsiteY61" fmla="*/ 10512372 h 10754714"/>
                <a:gd name="connsiteX62" fmla="*/ 1538227 w 5428673"/>
                <a:gd name="connsiteY62" fmla="*/ 10723388 h 10754714"/>
                <a:gd name="connsiteX63" fmla="*/ 1626150 w 5428673"/>
                <a:gd name="connsiteY63" fmla="*/ 10723388 h 10754714"/>
                <a:gd name="connsiteX64" fmla="*/ 2396454 w 5428673"/>
                <a:gd name="connsiteY64" fmla="*/ 10748788 h 10754714"/>
                <a:gd name="connsiteX65" fmla="*/ 2786735 w 5428673"/>
                <a:gd name="connsiteY65" fmla="*/ 10731203 h 10754714"/>
                <a:gd name="connsiteX66" fmla="*/ 2804319 w 5428673"/>
                <a:gd name="connsiteY66" fmla="*/ 9914495 h 10754714"/>
                <a:gd name="connsiteX67" fmla="*/ 2786735 w 5428673"/>
                <a:gd name="connsiteY67" fmla="*/ 9351788 h 10754714"/>
                <a:gd name="connsiteX68" fmla="*/ 2757916 w 5428673"/>
                <a:gd name="connsiteY68" fmla="*/ 8936107 h 10754714"/>
                <a:gd name="connsiteX69" fmla="*/ 2927412 w 5428673"/>
                <a:gd name="connsiteY69" fmla="*/ 8947341 h 10754714"/>
                <a:gd name="connsiteX70" fmla="*/ 2997750 w 5428673"/>
                <a:gd name="connsiteY70" fmla="*/ 8964926 h 10754714"/>
                <a:gd name="connsiteX71" fmla="*/ 2980166 w 5428673"/>
                <a:gd name="connsiteY71" fmla="*/ 9175941 h 10754714"/>
                <a:gd name="connsiteX72" fmla="*/ 2944996 w 5428673"/>
                <a:gd name="connsiteY72" fmla="*/ 9685895 h 10754714"/>
                <a:gd name="connsiteX73" fmla="*/ 2962581 w 5428673"/>
                <a:gd name="connsiteY73" fmla="*/ 10740972 h 10754714"/>
                <a:gd name="connsiteX74" fmla="*/ 3205346 w 5428673"/>
                <a:gd name="connsiteY74" fmla="*/ 10742438 h 10754714"/>
                <a:gd name="connsiteX75" fmla="*/ 3947319 w 5428673"/>
                <a:gd name="connsiteY75" fmla="*/ 10740972 h 10754714"/>
                <a:gd name="connsiteX76" fmla="*/ 4268239 w 5428673"/>
                <a:gd name="connsiteY76" fmla="*/ 10724853 h 10754714"/>
                <a:gd name="connsiteX77" fmla="*/ 4311223 w 5428673"/>
                <a:gd name="connsiteY77" fmla="*/ 10651095 h 10754714"/>
                <a:gd name="connsiteX78" fmla="*/ 4362512 w 5428673"/>
                <a:gd name="connsiteY78" fmla="*/ 10276934 h 10754714"/>
                <a:gd name="connsiteX79" fmla="*/ 4565712 w 5428673"/>
                <a:gd name="connsiteY79" fmla="*/ 9082645 h 10754714"/>
                <a:gd name="connsiteX80" fmla="*/ 4617767 w 5428673"/>
                <a:gd name="connsiteY80" fmla="*/ 8647566 h 10754714"/>
                <a:gd name="connsiteX81" fmla="*/ 4609242 w 5428673"/>
                <a:gd name="connsiteY81" fmla="*/ 7988815 h 10754714"/>
                <a:gd name="connsiteX82" fmla="*/ 4496096 w 5428673"/>
                <a:gd name="connsiteY82" fmla="*/ 7278630 h 10754714"/>
                <a:gd name="connsiteX83" fmla="*/ 4200203 w 5428673"/>
                <a:gd name="connsiteY83" fmla="*/ 6620032 h 10754714"/>
                <a:gd name="connsiteX84" fmla="*/ 4024053 w 5428673"/>
                <a:gd name="connsiteY84" fmla="*/ 6197379 h 10754714"/>
                <a:gd name="connsiteX85" fmla="*/ 4070412 w 5428673"/>
                <a:gd name="connsiteY85" fmla="*/ 5799695 h 10754714"/>
                <a:gd name="connsiteX86" fmla="*/ 4140750 w 5428673"/>
                <a:gd name="connsiteY86" fmla="*/ 5307326 h 10754714"/>
                <a:gd name="connsiteX87" fmla="*/ 4158335 w 5428673"/>
                <a:gd name="connsiteY87" fmla="*/ 5025972 h 10754714"/>
                <a:gd name="connsiteX88" fmla="*/ 4182060 w 5428673"/>
                <a:gd name="connsiteY88" fmla="*/ 5274111 h 10754714"/>
                <a:gd name="connsiteX89" fmla="*/ 4214508 w 5428673"/>
                <a:gd name="connsiteY89" fmla="*/ 5969680 h 10754714"/>
                <a:gd name="connsiteX90" fmla="*/ 4227208 w 5428673"/>
                <a:gd name="connsiteY90" fmla="*/ 6297438 h 10754714"/>
                <a:gd name="connsiteX91" fmla="*/ 4369350 w 5428673"/>
                <a:gd name="connsiteY91" fmla="*/ 6889941 h 10754714"/>
                <a:gd name="connsiteX92" fmla="*/ 4527612 w 5428673"/>
                <a:gd name="connsiteY92" fmla="*/ 7452649 h 10754714"/>
                <a:gd name="connsiteX93" fmla="*/ 4865347 w 5428673"/>
                <a:gd name="connsiteY93" fmla="*/ 8224698 h 10754714"/>
                <a:gd name="connsiteX94" fmla="*/ 4785691 w 5428673"/>
                <a:gd name="connsiteY94" fmla="*/ 8527032 h 10754714"/>
                <a:gd name="connsiteX95" fmla="*/ 4717933 w 5428673"/>
                <a:gd name="connsiteY95" fmla="*/ 8711945 h 10754714"/>
                <a:gd name="connsiteX96" fmla="*/ 4710432 w 5428673"/>
                <a:gd name="connsiteY96" fmla="*/ 8835424 h 10754714"/>
                <a:gd name="connsiteX97" fmla="*/ 4733465 w 5428673"/>
                <a:gd name="connsiteY97" fmla="*/ 8999839 h 10754714"/>
                <a:gd name="connsiteX98" fmla="*/ 4723386 w 5428673"/>
                <a:gd name="connsiteY98" fmla="*/ 9161008 h 10754714"/>
                <a:gd name="connsiteX99" fmla="*/ 4707906 w 5428673"/>
                <a:gd name="connsiteY99" fmla="*/ 9258595 h 10754714"/>
                <a:gd name="connsiteX100" fmla="*/ 4762806 w 5428673"/>
                <a:gd name="connsiteY100" fmla="*/ 9296877 h 10754714"/>
                <a:gd name="connsiteX101" fmla="*/ 4818711 w 5428673"/>
                <a:gd name="connsiteY101" fmla="*/ 9254814 h 10754714"/>
                <a:gd name="connsiteX102" fmla="*/ 4869487 w 5428673"/>
                <a:gd name="connsiteY102" fmla="*/ 9156124 h 10754714"/>
                <a:gd name="connsiteX103" fmla="*/ 4880024 w 5428673"/>
                <a:gd name="connsiteY103" fmla="*/ 9009063 h 10754714"/>
                <a:gd name="connsiteX104" fmla="*/ 4920186 w 5428673"/>
                <a:gd name="connsiteY104" fmla="*/ 8881777 h 10754714"/>
                <a:gd name="connsiteX105" fmla="*/ 5016468 w 5428673"/>
                <a:gd name="connsiteY105" fmla="*/ 8803648 h 10754714"/>
                <a:gd name="connsiteX106" fmla="*/ 5169568 w 5428673"/>
                <a:gd name="connsiteY106" fmla="*/ 8944534 h 10754714"/>
                <a:gd name="connsiteX107" fmla="*/ 5176805 w 5428673"/>
                <a:gd name="connsiteY107" fmla="*/ 9142266 h 10754714"/>
                <a:gd name="connsiteX108" fmla="*/ 5096783 w 5428673"/>
                <a:gd name="connsiteY108" fmla="*/ 9309649 h 10754714"/>
                <a:gd name="connsiteX109" fmla="*/ 5008549 w 5428673"/>
                <a:gd name="connsiteY109" fmla="*/ 9458822 h 10754714"/>
                <a:gd name="connsiteX110" fmla="*/ 4936794 w 5428673"/>
                <a:gd name="connsiteY110" fmla="*/ 9577347 h 10754714"/>
                <a:gd name="connsiteX111" fmla="*/ 5051085 w 5428673"/>
                <a:gd name="connsiteY111" fmla="*/ 9586989 h 10754714"/>
                <a:gd name="connsiteX112" fmla="*/ 5146878 w 5428673"/>
                <a:gd name="connsiteY112" fmla="*/ 9510952 h 10754714"/>
                <a:gd name="connsiteX113" fmla="*/ 5274527 w 5428673"/>
                <a:gd name="connsiteY113" fmla="*/ 9384704 h 10754714"/>
                <a:gd name="connsiteX114" fmla="*/ 5407317 w 5428673"/>
                <a:gd name="connsiteY114" fmla="*/ 9172350 h 10754714"/>
                <a:gd name="connsiteX115" fmla="*/ 5427827 w 5428673"/>
                <a:gd name="connsiteY115" fmla="*/ 8971549 h 10754714"/>
                <a:gd name="connsiteX116" fmla="*/ 5401244 w 5428673"/>
                <a:gd name="connsiteY116" fmla="*/ 8787763 h 10754714"/>
                <a:gd name="connsiteX117" fmla="*/ 5271957 w 5428673"/>
                <a:gd name="connsiteY117" fmla="*/ 8405010 h 10754714"/>
                <a:gd name="connsiteX118" fmla="*/ 5168194 w 5428673"/>
                <a:gd name="connsiteY118" fmla="*/ 7442321 h 10754714"/>
                <a:gd name="connsiteX119" fmla="*/ 5152842 w 5428673"/>
                <a:gd name="connsiteY119" fmla="*/ 6839978 h 10754714"/>
                <a:gd name="connsiteX120" fmla="*/ 5080900 w 5428673"/>
                <a:gd name="connsiteY120" fmla="*/ 6291786 h 10754714"/>
                <a:gd name="connsiteX121" fmla="*/ 4957179 w 5428673"/>
                <a:gd name="connsiteY121" fmla="*/ 5707864 h 10754714"/>
                <a:gd name="connsiteX122" fmla="*/ 4916706 w 5428673"/>
                <a:gd name="connsiteY122" fmla="*/ 4447075 h 10754714"/>
                <a:gd name="connsiteX123" fmla="*/ 4934090 w 5428673"/>
                <a:gd name="connsiteY123" fmla="*/ 3700756 h 10754714"/>
                <a:gd name="connsiteX124" fmla="*/ 4696835 w 5428673"/>
                <a:gd name="connsiteY124" fmla="*/ 3250383 h 10754714"/>
                <a:gd name="connsiteX125" fmla="*/ 4447076 w 5428673"/>
                <a:gd name="connsiteY125" fmla="*/ 3044455 h 10754714"/>
                <a:gd name="connsiteX126" fmla="*/ 4126080 w 5428673"/>
                <a:gd name="connsiteY126" fmla="*/ 2912933 h 10754714"/>
                <a:gd name="connsiteX127" fmla="*/ 3850185 w 5428673"/>
                <a:gd name="connsiteY127" fmla="*/ 2746113 h 10754714"/>
                <a:gd name="connsiteX128" fmla="*/ 3472535 w 5428673"/>
                <a:gd name="connsiteY128" fmla="*/ 2528957 h 10754714"/>
                <a:gd name="connsiteX129" fmla="*/ 3380322 w 5428673"/>
                <a:gd name="connsiteY129" fmla="*/ 2231809 h 10754714"/>
                <a:gd name="connsiteX130" fmla="*/ 3388182 w 5428673"/>
                <a:gd name="connsiteY130" fmla="*/ 1958709 h 10754714"/>
                <a:gd name="connsiteX131" fmla="*/ 3535387 w 5428673"/>
                <a:gd name="connsiteY131" fmla="*/ 1962420 h 10754714"/>
                <a:gd name="connsiteX132" fmla="*/ 3756168 w 5428673"/>
                <a:gd name="connsiteY132" fmla="*/ 2007437 h 10754714"/>
                <a:gd name="connsiteX133" fmla="*/ 3828390 w 5428673"/>
                <a:gd name="connsiteY133" fmla="*/ 1815438 h 10754714"/>
                <a:gd name="connsiteX134" fmla="*/ 3880116 w 5428673"/>
                <a:gd name="connsiteY134" fmla="*/ 1750548 h 10754714"/>
                <a:gd name="connsiteX135" fmla="*/ 3933540 w 5428673"/>
                <a:gd name="connsiteY135" fmla="*/ 1690329 h 10754714"/>
                <a:gd name="connsiteX136" fmla="*/ 3886760 w 5428673"/>
                <a:gd name="connsiteY136" fmla="*/ 1631133 h 10754714"/>
                <a:gd name="connsiteX137" fmla="*/ 3813694 w 5428673"/>
                <a:gd name="connsiteY137" fmla="*/ 1619405 h 10754714"/>
                <a:gd name="connsiteX138" fmla="*/ 3925688 w 5428673"/>
                <a:gd name="connsiteY138" fmla="*/ 1610647 h 10754714"/>
                <a:gd name="connsiteX139" fmla="*/ 3966105 w 5428673"/>
                <a:gd name="connsiteY139" fmla="*/ 1565149 h 10754714"/>
                <a:gd name="connsiteX140" fmla="*/ 3951330 w 5428673"/>
                <a:gd name="connsiteY140" fmla="*/ 1494543 h 10754714"/>
                <a:gd name="connsiteX141" fmla="*/ 3947901 w 5428673"/>
                <a:gd name="connsiteY141" fmla="*/ 1378545 h 10754714"/>
                <a:gd name="connsiteX142" fmla="*/ 4050917 w 5428673"/>
                <a:gd name="connsiteY142" fmla="*/ 1363631 h 10754714"/>
                <a:gd name="connsiteX143" fmla="*/ 4123660 w 5428673"/>
                <a:gd name="connsiteY143" fmla="*/ 1325671 h 10754714"/>
                <a:gd name="connsiteX144" fmla="*/ 4159890 w 5428673"/>
                <a:gd name="connsiteY144" fmla="*/ 1250378 h 10754714"/>
                <a:gd name="connsiteX145" fmla="*/ 4089102 w 5428673"/>
                <a:gd name="connsiteY145" fmla="*/ 1169402 h 10754714"/>
                <a:gd name="connsiteX146" fmla="*/ 4019050 w 5428673"/>
                <a:gd name="connsiteY146" fmla="*/ 1072201 h 10754714"/>
                <a:gd name="connsiteX147" fmla="*/ 3945740 w 5428673"/>
                <a:gd name="connsiteY147" fmla="*/ 916919 h 10754714"/>
                <a:gd name="connsiteX148" fmla="*/ 3983448 w 5428673"/>
                <a:gd name="connsiteY148" fmla="*/ 753285 h 10754714"/>
                <a:gd name="connsiteX149" fmla="*/ 3987872 w 5428673"/>
                <a:gd name="connsiteY149" fmla="*/ 414462 h 10754714"/>
                <a:gd name="connsiteX150" fmla="*/ 3678236 w 5428673"/>
                <a:gd name="connsiteY150" fmla="*/ 125796 h 10754714"/>
                <a:gd name="connsiteX151" fmla="*/ 3178906 w 5428673"/>
                <a:gd name="connsiteY151" fmla="*/ 9659 h 10754714"/>
                <a:gd name="connsiteX152" fmla="*/ 2575608 w 5428673"/>
                <a:gd name="connsiteY152" fmla="*/ 37014 h 10754714"/>
                <a:gd name="connsiteX153" fmla="*/ 2224027 w 5428673"/>
                <a:gd name="connsiteY153" fmla="*/ 278126 h 10754714"/>
                <a:gd name="connsiteX154" fmla="*/ 2087013 w 5428673"/>
                <a:gd name="connsiteY154" fmla="*/ 602343 h 10754714"/>
                <a:gd name="connsiteX155" fmla="*/ 2076390 w 5428673"/>
                <a:gd name="connsiteY155" fmla="*/ 1121429 h 10754714"/>
                <a:gd name="connsiteX156" fmla="*/ 2300486 w 5428673"/>
                <a:gd name="connsiteY156" fmla="*/ 1530531 h 10754714"/>
                <a:gd name="connsiteX157" fmla="*/ 2508987 w 5428673"/>
                <a:gd name="connsiteY157" fmla="*/ 1763495 h 10754714"/>
                <a:gd name="connsiteX158" fmla="*/ 2530296 w 5428673"/>
                <a:gd name="connsiteY158" fmla="*/ 2078352 h 10754714"/>
                <a:gd name="connsiteX159" fmla="*/ 2452627 w 5428673"/>
                <a:gd name="connsiteY159" fmla="*/ 2423449 h 10754714"/>
                <a:gd name="connsiteX160" fmla="*/ 2009941 w 5428673"/>
                <a:gd name="connsiteY160" fmla="*/ 2723226 h 10754714"/>
                <a:gd name="connsiteX161" fmla="*/ 1587073 w 5428673"/>
                <a:gd name="connsiteY161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63442 w 5428673"/>
                <a:gd name="connsiteY46" fmla="*/ 9580388 h 10754714"/>
                <a:gd name="connsiteX47" fmla="*/ 1010689 w 5428673"/>
                <a:gd name="connsiteY47" fmla="*/ 9228695 h 10754714"/>
                <a:gd name="connsiteX48" fmla="*/ 975519 w 5428673"/>
                <a:gd name="connsiteY48" fmla="*/ 9000095 h 10754714"/>
                <a:gd name="connsiteX49" fmla="*/ 1010689 w 5428673"/>
                <a:gd name="connsiteY49" fmla="*/ 8490141 h 10754714"/>
                <a:gd name="connsiteX50" fmla="*/ 950398 w 5428673"/>
                <a:gd name="connsiteY50" fmla="*/ 8128400 h 10754714"/>
                <a:gd name="connsiteX51" fmla="*/ 1422138 w 5428673"/>
                <a:gd name="connsiteY51" fmla="*/ 6406581 h 10754714"/>
                <a:gd name="connsiteX52" fmla="*/ 1515161 w 5428673"/>
                <a:gd name="connsiteY52" fmla="*/ 5523365 h 10754714"/>
                <a:gd name="connsiteX53" fmla="*/ 1541754 w 5428673"/>
                <a:gd name="connsiteY53" fmla="*/ 5025719 h 10754714"/>
                <a:gd name="connsiteX54" fmla="*/ 1577871 w 5428673"/>
                <a:gd name="connsiteY54" fmla="*/ 5097781 h 10754714"/>
                <a:gd name="connsiteX55" fmla="*/ 1655179 w 5428673"/>
                <a:gd name="connsiteY55" fmla="*/ 5550695 h 10754714"/>
                <a:gd name="connsiteX56" fmla="*/ 1772992 w 5428673"/>
                <a:gd name="connsiteY56" fmla="*/ 6216246 h 10754714"/>
                <a:gd name="connsiteX57" fmla="*/ 1640842 w 5428673"/>
                <a:gd name="connsiteY57" fmla="*/ 6648629 h 10754714"/>
                <a:gd name="connsiteX58" fmla="*/ 1270271 w 5428673"/>
                <a:gd name="connsiteY58" fmla="*/ 7682873 h 10754714"/>
                <a:gd name="connsiteX59" fmla="*/ 1146062 w 5428673"/>
                <a:gd name="connsiteY59" fmla="*/ 8704786 h 10754714"/>
                <a:gd name="connsiteX60" fmla="*/ 1309627 w 5428673"/>
                <a:gd name="connsiteY60" fmla="*/ 9773818 h 10754714"/>
                <a:gd name="connsiteX61" fmla="*/ 1467889 w 5428673"/>
                <a:gd name="connsiteY61" fmla="*/ 10512372 h 10754714"/>
                <a:gd name="connsiteX62" fmla="*/ 1538227 w 5428673"/>
                <a:gd name="connsiteY62" fmla="*/ 10723388 h 10754714"/>
                <a:gd name="connsiteX63" fmla="*/ 1626150 w 5428673"/>
                <a:gd name="connsiteY63" fmla="*/ 10723388 h 10754714"/>
                <a:gd name="connsiteX64" fmla="*/ 2396454 w 5428673"/>
                <a:gd name="connsiteY64" fmla="*/ 10748788 h 10754714"/>
                <a:gd name="connsiteX65" fmla="*/ 2786735 w 5428673"/>
                <a:gd name="connsiteY65" fmla="*/ 10731203 h 10754714"/>
                <a:gd name="connsiteX66" fmla="*/ 2804319 w 5428673"/>
                <a:gd name="connsiteY66" fmla="*/ 9914495 h 10754714"/>
                <a:gd name="connsiteX67" fmla="*/ 2786735 w 5428673"/>
                <a:gd name="connsiteY67" fmla="*/ 9351788 h 10754714"/>
                <a:gd name="connsiteX68" fmla="*/ 2757916 w 5428673"/>
                <a:gd name="connsiteY68" fmla="*/ 8936107 h 10754714"/>
                <a:gd name="connsiteX69" fmla="*/ 2927412 w 5428673"/>
                <a:gd name="connsiteY69" fmla="*/ 8947341 h 10754714"/>
                <a:gd name="connsiteX70" fmla="*/ 2997750 w 5428673"/>
                <a:gd name="connsiteY70" fmla="*/ 8964926 h 10754714"/>
                <a:gd name="connsiteX71" fmla="*/ 2980166 w 5428673"/>
                <a:gd name="connsiteY71" fmla="*/ 9175941 h 10754714"/>
                <a:gd name="connsiteX72" fmla="*/ 2944996 w 5428673"/>
                <a:gd name="connsiteY72" fmla="*/ 9685895 h 10754714"/>
                <a:gd name="connsiteX73" fmla="*/ 2962581 w 5428673"/>
                <a:gd name="connsiteY73" fmla="*/ 10740972 h 10754714"/>
                <a:gd name="connsiteX74" fmla="*/ 3205346 w 5428673"/>
                <a:gd name="connsiteY74" fmla="*/ 10742438 h 10754714"/>
                <a:gd name="connsiteX75" fmla="*/ 3947319 w 5428673"/>
                <a:gd name="connsiteY75" fmla="*/ 10740972 h 10754714"/>
                <a:gd name="connsiteX76" fmla="*/ 4268239 w 5428673"/>
                <a:gd name="connsiteY76" fmla="*/ 10724853 h 10754714"/>
                <a:gd name="connsiteX77" fmla="*/ 4311223 w 5428673"/>
                <a:gd name="connsiteY77" fmla="*/ 10651095 h 10754714"/>
                <a:gd name="connsiteX78" fmla="*/ 4362512 w 5428673"/>
                <a:gd name="connsiteY78" fmla="*/ 10276934 h 10754714"/>
                <a:gd name="connsiteX79" fmla="*/ 4565712 w 5428673"/>
                <a:gd name="connsiteY79" fmla="*/ 9082645 h 10754714"/>
                <a:gd name="connsiteX80" fmla="*/ 4617767 w 5428673"/>
                <a:gd name="connsiteY80" fmla="*/ 8647566 h 10754714"/>
                <a:gd name="connsiteX81" fmla="*/ 4609242 w 5428673"/>
                <a:gd name="connsiteY81" fmla="*/ 7988815 h 10754714"/>
                <a:gd name="connsiteX82" fmla="*/ 4496096 w 5428673"/>
                <a:gd name="connsiteY82" fmla="*/ 7278630 h 10754714"/>
                <a:gd name="connsiteX83" fmla="*/ 4200203 w 5428673"/>
                <a:gd name="connsiteY83" fmla="*/ 6620032 h 10754714"/>
                <a:gd name="connsiteX84" fmla="*/ 4024053 w 5428673"/>
                <a:gd name="connsiteY84" fmla="*/ 6197379 h 10754714"/>
                <a:gd name="connsiteX85" fmla="*/ 4070412 w 5428673"/>
                <a:gd name="connsiteY85" fmla="*/ 5799695 h 10754714"/>
                <a:gd name="connsiteX86" fmla="*/ 4140750 w 5428673"/>
                <a:gd name="connsiteY86" fmla="*/ 5307326 h 10754714"/>
                <a:gd name="connsiteX87" fmla="*/ 4158335 w 5428673"/>
                <a:gd name="connsiteY87" fmla="*/ 5025972 h 10754714"/>
                <a:gd name="connsiteX88" fmla="*/ 4182060 w 5428673"/>
                <a:gd name="connsiteY88" fmla="*/ 5274111 h 10754714"/>
                <a:gd name="connsiteX89" fmla="*/ 4214508 w 5428673"/>
                <a:gd name="connsiteY89" fmla="*/ 5969680 h 10754714"/>
                <a:gd name="connsiteX90" fmla="*/ 4227208 w 5428673"/>
                <a:gd name="connsiteY90" fmla="*/ 6297438 h 10754714"/>
                <a:gd name="connsiteX91" fmla="*/ 4369350 w 5428673"/>
                <a:gd name="connsiteY91" fmla="*/ 6889941 h 10754714"/>
                <a:gd name="connsiteX92" fmla="*/ 4527612 w 5428673"/>
                <a:gd name="connsiteY92" fmla="*/ 7452649 h 10754714"/>
                <a:gd name="connsiteX93" fmla="*/ 4865347 w 5428673"/>
                <a:gd name="connsiteY93" fmla="*/ 8224698 h 10754714"/>
                <a:gd name="connsiteX94" fmla="*/ 4785691 w 5428673"/>
                <a:gd name="connsiteY94" fmla="*/ 8527032 h 10754714"/>
                <a:gd name="connsiteX95" fmla="*/ 4717933 w 5428673"/>
                <a:gd name="connsiteY95" fmla="*/ 8711945 h 10754714"/>
                <a:gd name="connsiteX96" fmla="*/ 4710432 w 5428673"/>
                <a:gd name="connsiteY96" fmla="*/ 8835424 h 10754714"/>
                <a:gd name="connsiteX97" fmla="*/ 4733465 w 5428673"/>
                <a:gd name="connsiteY97" fmla="*/ 8999839 h 10754714"/>
                <a:gd name="connsiteX98" fmla="*/ 4723386 w 5428673"/>
                <a:gd name="connsiteY98" fmla="*/ 9161008 h 10754714"/>
                <a:gd name="connsiteX99" fmla="*/ 4707906 w 5428673"/>
                <a:gd name="connsiteY99" fmla="*/ 9258595 h 10754714"/>
                <a:gd name="connsiteX100" fmla="*/ 4762806 w 5428673"/>
                <a:gd name="connsiteY100" fmla="*/ 9296877 h 10754714"/>
                <a:gd name="connsiteX101" fmla="*/ 4818711 w 5428673"/>
                <a:gd name="connsiteY101" fmla="*/ 9254814 h 10754714"/>
                <a:gd name="connsiteX102" fmla="*/ 4869487 w 5428673"/>
                <a:gd name="connsiteY102" fmla="*/ 9156124 h 10754714"/>
                <a:gd name="connsiteX103" fmla="*/ 4880024 w 5428673"/>
                <a:gd name="connsiteY103" fmla="*/ 9009063 h 10754714"/>
                <a:gd name="connsiteX104" fmla="*/ 4920186 w 5428673"/>
                <a:gd name="connsiteY104" fmla="*/ 8881777 h 10754714"/>
                <a:gd name="connsiteX105" fmla="*/ 5016468 w 5428673"/>
                <a:gd name="connsiteY105" fmla="*/ 8803648 h 10754714"/>
                <a:gd name="connsiteX106" fmla="*/ 5169568 w 5428673"/>
                <a:gd name="connsiteY106" fmla="*/ 8944534 h 10754714"/>
                <a:gd name="connsiteX107" fmla="*/ 5176805 w 5428673"/>
                <a:gd name="connsiteY107" fmla="*/ 9142266 h 10754714"/>
                <a:gd name="connsiteX108" fmla="*/ 5096783 w 5428673"/>
                <a:gd name="connsiteY108" fmla="*/ 9309649 h 10754714"/>
                <a:gd name="connsiteX109" fmla="*/ 5008549 w 5428673"/>
                <a:gd name="connsiteY109" fmla="*/ 9458822 h 10754714"/>
                <a:gd name="connsiteX110" fmla="*/ 4936794 w 5428673"/>
                <a:gd name="connsiteY110" fmla="*/ 9577347 h 10754714"/>
                <a:gd name="connsiteX111" fmla="*/ 5051085 w 5428673"/>
                <a:gd name="connsiteY111" fmla="*/ 9586989 h 10754714"/>
                <a:gd name="connsiteX112" fmla="*/ 5146878 w 5428673"/>
                <a:gd name="connsiteY112" fmla="*/ 9510952 h 10754714"/>
                <a:gd name="connsiteX113" fmla="*/ 5274527 w 5428673"/>
                <a:gd name="connsiteY113" fmla="*/ 9384704 h 10754714"/>
                <a:gd name="connsiteX114" fmla="*/ 5407317 w 5428673"/>
                <a:gd name="connsiteY114" fmla="*/ 9172350 h 10754714"/>
                <a:gd name="connsiteX115" fmla="*/ 5427827 w 5428673"/>
                <a:gd name="connsiteY115" fmla="*/ 8971549 h 10754714"/>
                <a:gd name="connsiteX116" fmla="*/ 5401244 w 5428673"/>
                <a:gd name="connsiteY116" fmla="*/ 8787763 h 10754714"/>
                <a:gd name="connsiteX117" fmla="*/ 5271957 w 5428673"/>
                <a:gd name="connsiteY117" fmla="*/ 8405010 h 10754714"/>
                <a:gd name="connsiteX118" fmla="*/ 5168194 w 5428673"/>
                <a:gd name="connsiteY118" fmla="*/ 7442321 h 10754714"/>
                <a:gd name="connsiteX119" fmla="*/ 5152842 w 5428673"/>
                <a:gd name="connsiteY119" fmla="*/ 6839978 h 10754714"/>
                <a:gd name="connsiteX120" fmla="*/ 5080900 w 5428673"/>
                <a:gd name="connsiteY120" fmla="*/ 6291786 h 10754714"/>
                <a:gd name="connsiteX121" fmla="*/ 4957179 w 5428673"/>
                <a:gd name="connsiteY121" fmla="*/ 5707864 h 10754714"/>
                <a:gd name="connsiteX122" fmla="*/ 4916706 w 5428673"/>
                <a:gd name="connsiteY122" fmla="*/ 4447075 h 10754714"/>
                <a:gd name="connsiteX123" fmla="*/ 4934090 w 5428673"/>
                <a:gd name="connsiteY123" fmla="*/ 3700756 h 10754714"/>
                <a:gd name="connsiteX124" fmla="*/ 4696835 w 5428673"/>
                <a:gd name="connsiteY124" fmla="*/ 3250383 h 10754714"/>
                <a:gd name="connsiteX125" fmla="*/ 4447076 w 5428673"/>
                <a:gd name="connsiteY125" fmla="*/ 3044455 h 10754714"/>
                <a:gd name="connsiteX126" fmla="*/ 4126080 w 5428673"/>
                <a:gd name="connsiteY126" fmla="*/ 2912933 h 10754714"/>
                <a:gd name="connsiteX127" fmla="*/ 3850185 w 5428673"/>
                <a:gd name="connsiteY127" fmla="*/ 2746113 h 10754714"/>
                <a:gd name="connsiteX128" fmla="*/ 3472535 w 5428673"/>
                <a:gd name="connsiteY128" fmla="*/ 2528957 h 10754714"/>
                <a:gd name="connsiteX129" fmla="*/ 3380322 w 5428673"/>
                <a:gd name="connsiteY129" fmla="*/ 2231809 h 10754714"/>
                <a:gd name="connsiteX130" fmla="*/ 3388182 w 5428673"/>
                <a:gd name="connsiteY130" fmla="*/ 1958709 h 10754714"/>
                <a:gd name="connsiteX131" fmla="*/ 3535387 w 5428673"/>
                <a:gd name="connsiteY131" fmla="*/ 1962420 h 10754714"/>
                <a:gd name="connsiteX132" fmla="*/ 3756168 w 5428673"/>
                <a:gd name="connsiteY132" fmla="*/ 2007437 h 10754714"/>
                <a:gd name="connsiteX133" fmla="*/ 3828390 w 5428673"/>
                <a:gd name="connsiteY133" fmla="*/ 1815438 h 10754714"/>
                <a:gd name="connsiteX134" fmla="*/ 3880116 w 5428673"/>
                <a:gd name="connsiteY134" fmla="*/ 1750548 h 10754714"/>
                <a:gd name="connsiteX135" fmla="*/ 3933540 w 5428673"/>
                <a:gd name="connsiteY135" fmla="*/ 1690329 h 10754714"/>
                <a:gd name="connsiteX136" fmla="*/ 3886760 w 5428673"/>
                <a:gd name="connsiteY136" fmla="*/ 1631133 h 10754714"/>
                <a:gd name="connsiteX137" fmla="*/ 3813694 w 5428673"/>
                <a:gd name="connsiteY137" fmla="*/ 1619405 h 10754714"/>
                <a:gd name="connsiteX138" fmla="*/ 3925688 w 5428673"/>
                <a:gd name="connsiteY138" fmla="*/ 1610647 h 10754714"/>
                <a:gd name="connsiteX139" fmla="*/ 3966105 w 5428673"/>
                <a:gd name="connsiteY139" fmla="*/ 1565149 h 10754714"/>
                <a:gd name="connsiteX140" fmla="*/ 3951330 w 5428673"/>
                <a:gd name="connsiteY140" fmla="*/ 1494543 h 10754714"/>
                <a:gd name="connsiteX141" fmla="*/ 3947901 w 5428673"/>
                <a:gd name="connsiteY141" fmla="*/ 1378545 h 10754714"/>
                <a:gd name="connsiteX142" fmla="*/ 4050917 w 5428673"/>
                <a:gd name="connsiteY142" fmla="*/ 1363631 h 10754714"/>
                <a:gd name="connsiteX143" fmla="*/ 4123660 w 5428673"/>
                <a:gd name="connsiteY143" fmla="*/ 1325671 h 10754714"/>
                <a:gd name="connsiteX144" fmla="*/ 4159890 w 5428673"/>
                <a:gd name="connsiteY144" fmla="*/ 1250378 h 10754714"/>
                <a:gd name="connsiteX145" fmla="*/ 4089102 w 5428673"/>
                <a:gd name="connsiteY145" fmla="*/ 1169402 h 10754714"/>
                <a:gd name="connsiteX146" fmla="*/ 4019050 w 5428673"/>
                <a:gd name="connsiteY146" fmla="*/ 1072201 h 10754714"/>
                <a:gd name="connsiteX147" fmla="*/ 3945740 w 5428673"/>
                <a:gd name="connsiteY147" fmla="*/ 916919 h 10754714"/>
                <a:gd name="connsiteX148" fmla="*/ 3983448 w 5428673"/>
                <a:gd name="connsiteY148" fmla="*/ 753285 h 10754714"/>
                <a:gd name="connsiteX149" fmla="*/ 3987872 w 5428673"/>
                <a:gd name="connsiteY149" fmla="*/ 414462 h 10754714"/>
                <a:gd name="connsiteX150" fmla="*/ 3678236 w 5428673"/>
                <a:gd name="connsiteY150" fmla="*/ 125796 h 10754714"/>
                <a:gd name="connsiteX151" fmla="*/ 3178906 w 5428673"/>
                <a:gd name="connsiteY151" fmla="*/ 9659 h 10754714"/>
                <a:gd name="connsiteX152" fmla="*/ 2575608 w 5428673"/>
                <a:gd name="connsiteY152" fmla="*/ 37014 h 10754714"/>
                <a:gd name="connsiteX153" fmla="*/ 2224027 w 5428673"/>
                <a:gd name="connsiteY153" fmla="*/ 278126 h 10754714"/>
                <a:gd name="connsiteX154" fmla="*/ 2087013 w 5428673"/>
                <a:gd name="connsiteY154" fmla="*/ 602343 h 10754714"/>
                <a:gd name="connsiteX155" fmla="*/ 2076390 w 5428673"/>
                <a:gd name="connsiteY155" fmla="*/ 1121429 h 10754714"/>
                <a:gd name="connsiteX156" fmla="*/ 2300486 w 5428673"/>
                <a:gd name="connsiteY156" fmla="*/ 1530531 h 10754714"/>
                <a:gd name="connsiteX157" fmla="*/ 2508987 w 5428673"/>
                <a:gd name="connsiteY157" fmla="*/ 1763495 h 10754714"/>
                <a:gd name="connsiteX158" fmla="*/ 2530296 w 5428673"/>
                <a:gd name="connsiteY158" fmla="*/ 2078352 h 10754714"/>
                <a:gd name="connsiteX159" fmla="*/ 2452627 w 5428673"/>
                <a:gd name="connsiteY159" fmla="*/ 2423449 h 10754714"/>
                <a:gd name="connsiteX160" fmla="*/ 2009941 w 5428673"/>
                <a:gd name="connsiteY160" fmla="*/ 2723226 h 10754714"/>
                <a:gd name="connsiteX161" fmla="*/ 1587073 w 5428673"/>
                <a:gd name="connsiteY161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63442 w 5428673"/>
                <a:gd name="connsiteY46" fmla="*/ 9580388 h 10754714"/>
                <a:gd name="connsiteX47" fmla="*/ 1010689 w 5428673"/>
                <a:gd name="connsiteY47" fmla="*/ 9228695 h 10754714"/>
                <a:gd name="connsiteX48" fmla="*/ 975519 w 5428673"/>
                <a:gd name="connsiteY48" fmla="*/ 9000095 h 10754714"/>
                <a:gd name="connsiteX49" fmla="*/ 1015572 w 5428673"/>
                <a:gd name="connsiteY49" fmla="*/ 8555355 h 10754714"/>
                <a:gd name="connsiteX50" fmla="*/ 950398 w 5428673"/>
                <a:gd name="connsiteY50" fmla="*/ 8128400 h 10754714"/>
                <a:gd name="connsiteX51" fmla="*/ 1422138 w 5428673"/>
                <a:gd name="connsiteY51" fmla="*/ 6406581 h 10754714"/>
                <a:gd name="connsiteX52" fmla="*/ 1515161 w 5428673"/>
                <a:gd name="connsiteY52" fmla="*/ 5523365 h 10754714"/>
                <a:gd name="connsiteX53" fmla="*/ 1541754 w 5428673"/>
                <a:gd name="connsiteY53" fmla="*/ 5025719 h 10754714"/>
                <a:gd name="connsiteX54" fmla="*/ 1577871 w 5428673"/>
                <a:gd name="connsiteY54" fmla="*/ 5097781 h 10754714"/>
                <a:gd name="connsiteX55" fmla="*/ 1655179 w 5428673"/>
                <a:gd name="connsiteY55" fmla="*/ 5550695 h 10754714"/>
                <a:gd name="connsiteX56" fmla="*/ 1772992 w 5428673"/>
                <a:gd name="connsiteY56" fmla="*/ 6216246 h 10754714"/>
                <a:gd name="connsiteX57" fmla="*/ 1640842 w 5428673"/>
                <a:gd name="connsiteY57" fmla="*/ 6648629 h 10754714"/>
                <a:gd name="connsiteX58" fmla="*/ 1270271 w 5428673"/>
                <a:gd name="connsiteY58" fmla="*/ 7682873 h 10754714"/>
                <a:gd name="connsiteX59" fmla="*/ 1146062 w 5428673"/>
                <a:gd name="connsiteY59" fmla="*/ 8704786 h 10754714"/>
                <a:gd name="connsiteX60" fmla="*/ 1309627 w 5428673"/>
                <a:gd name="connsiteY60" fmla="*/ 9773818 h 10754714"/>
                <a:gd name="connsiteX61" fmla="*/ 1467889 w 5428673"/>
                <a:gd name="connsiteY61" fmla="*/ 10512372 h 10754714"/>
                <a:gd name="connsiteX62" fmla="*/ 1538227 w 5428673"/>
                <a:gd name="connsiteY62" fmla="*/ 10723388 h 10754714"/>
                <a:gd name="connsiteX63" fmla="*/ 1626150 w 5428673"/>
                <a:gd name="connsiteY63" fmla="*/ 10723388 h 10754714"/>
                <a:gd name="connsiteX64" fmla="*/ 2396454 w 5428673"/>
                <a:gd name="connsiteY64" fmla="*/ 10748788 h 10754714"/>
                <a:gd name="connsiteX65" fmla="*/ 2786735 w 5428673"/>
                <a:gd name="connsiteY65" fmla="*/ 10731203 h 10754714"/>
                <a:gd name="connsiteX66" fmla="*/ 2804319 w 5428673"/>
                <a:gd name="connsiteY66" fmla="*/ 9914495 h 10754714"/>
                <a:gd name="connsiteX67" fmla="*/ 2786735 w 5428673"/>
                <a:gd name="connsiteY67" fmla="*/ 9351788 h 10754714"/>
                <a:gd name="connsiteX68" fmla="*/ 2757916 w 5428673"/>
                <a:gd name="connsiteY68" fmla="*/ 8936107 h 10754714"/>
                <a:gd name="connsiteX69" fmla="*/ 2927412 w 5428673"/>
                <a:gd name="connsiteY69" fmla="*/ 8947341 h 10754714"/>
                <a:gd name="connsiteX70" fmla="*/ 2997750 w 5428673"/>
                <a:gd name="connsiteY70" fmla="*/ 8964926 h 10754714"/>
                <a:gd name="connsiteX71" fmla="*/ 2980166 w 5428673"/>
                <a:gd name="connsiteY71" fmla="*/ 9175941 h 10754714"/>
                <a:gd name="connsiteX72" fmla="*/ 2944996 w 5428673"/>
                <a:gd name="connsiteY72" fmla="*/ 9685895 h 10754714"/>
                <a:gd name="connsiteX73" fmla="*/ 2962581 w 5428673"/>
                <a:gd name="connsiteY73" fmla="*/ 10740972 h 10754714"/>
                <a:gd name="connsiteX74" fmla="*/ 3205346 w 5428673"/>
                <a:gd name="connsiteY74" fmla="*/ 10742438 h 10754714"/>
                <a:gd name="connsiteX75" fmla="*/ 3947319 w 5428673"/>
                <a:gd name="connsiteY75" fmla="*/ 10740972 h 10754714"/>
                <a:gd name="connsiteX76" fmla="*/ 4268239 w 5428673"/>
                <a:gd name="connsiteY76" fmla="*/ 10724853 h 10754714"/>
                <a:gd name="connsiteX77" fmla="*/ 4311223 w 5428673"/>
                <a:gd name="connsiteY77" fmla="*/ 10651095 h 10754714"/>
                <a:gd name="connsiteX78" fmla="*/ 4362512 w 5428673"/>
                <a:gd name="connsiteY78" fmla="*/ 10276934 h 10754714"/>
                <a:gd name="connsiteX79" fmla="*/ 4565712 w 5428673"/>
                <a:gd name="connsiteY79" fmla="*/ 9082645 h 10754714"/>
                <a:gd name="connsiteX80" fmla="*/ 4617767 w 5428673"/>
                <a:gd name="connsiteY80" fmla="*/ 8647566 h 10754714"/>
                <a:gd name="connsiteX81" fmla="*/ 4609242 w 5428673"/>
                <a:gd name="connsiteY81" fmla="*/ 7988815 h 10754714"/>
                <a:gd name="connsiteX82" fmla="*/ 4496096 w 5428673"/>
                <a:gd name="connsiteY82" fmla="*/ 7278630 h 10754714"/>
                <a:gd name="connsiteX83" fmla="*/ 4200203 w 5428673"/>
                <a:gd name="connsiteY83" fmla="*/ 6620032 h 10754714"/>
                <a:gd name="connsiteX84" fmla="*/ 4024053 w 5428673"/>
                <a:gd name="connsiteY84" fmla="*/ 6197379 h 10754714"/>
                <a:gd name="connsiteX85" fmla="*/ 4070412 w 5428673"/>
                <a:gd name="connsiteY85" fmla="*/ 5799695 h 10754714"/>
                <a:gd name="connsiteX86" fmla="*/ 4140750 w 5428673"/>
                <a:gd name="connsiteY86" fmla="*/ 5307326 h 10754714"/>
                <a:gd name="connsiteX87" fmla="*/ 4158335 w 5428673"/>
                <a:gd name="connsiteY87" fmla="*/ 5025972 h 10754714"/>
                <a:gd name="connsiteX88" fmla="*/ 4182060 w 5428673"/>
                <a:gd name="connsiteY88" fmla="*/ 5274111 h 10754714"/>
                <a:gd name="connsiteX89" fmla="*/ 4214508 w 5428673"/>
                <a:gd name="connsiteY89" fmla="*/ 5969680 h 10754714"/>
                <a:gd name="connsiteX90" fmla="*/ 4227208 w 5428673"/>
                <a:gd name="connsiteY90" fmla="*/ 6297438 h 10754714"/>
                <a:gd name="connsiteX91" fmla="*/ 4369350 w 5428673"/>
                <a:gd name="connsiteY91" fmla="*/ 6889941 h 10754714"/>
                <a:gd name="connsiteX92" fmla="*/ 4527612 w 5428673"/>
                <a:gd name="connsiteY92" fmla="*/ 7452649 h 10754714"/>
                <a:gd name="connsiteX93" fmla="*/ 4865347 w 5428673"/>
                <a:gd name="connsiteY93" fmla="*/ 8224698 h 10754714"/>
                <a:gd name="connsiteX94" fmla="*/ 4785691 w 5428673"/>
                <a:gd name="connsiteY94" fmla="*/ 8527032 h 10754714"/>
                <a:gd name="connsiteX95" fmla="*/ 4717933 w 5428673"/>
                <a:gd name="connsiteY95" fmla="*/ 8711945 h 10754714"/>
                <a:gd name="connsiteX96" fmla="*/ 4710432 w 5428673"/>
                <a:gd name="connsiteY96" fmla="*/ 8835424 h 10754714"/>
                <a:gd name="connsiteX97" fmla="*/ 4733465 w 5428673"/>
                <a:gd name="connsiteY97" fmla="*/ 8999839 h 10754714"/>
                <a:gd name="connsiteX98" fmla="*/ 4723386 w 5428673"/>
                <a:gd name="connsiteY98" fmla="*/ 9161008 h 10754714"/>
                <a:gd name="connsiteX99" fmla="*/ 4707906 w 5428673"/>
                <a:gd name="connsiteY99" fmla="*/ 9258595 h 10754714"/>
                <a:gd name="connsiteX100" fmla="*/ 4762806 w 5428673"/>
                <a:gd name="connsiteY100" fmla="*/ 9296877 h 10754714"/>
                <a:gd name="connsiteX101" fmla="*/ 4818711 w 5428673"/>
                <a:gd name="connsiteY101" fmla="*/ 9254814 h 10754714"/>
                <a:gd name="connsiteX102" fmla="*/ 4869487 w 5428673"/>
                <a:gd name="connsiteY102" fmla="*/ 9156124 h 10754714"/>
                <a:gd name="connsiteX103" fmla="*/ 4880024 w 5428673"/>
                <a:gd name="connsiteY103" fmla="*/ 9009063 h 10754714"/>
                <a:gd name="connsiteX104" fmla="*/ 4920186 w 5428673"/>
                <a:gd name="connsiteY104" fmla="*/ 8881777 h 10754714"/>
                <a:gd name="connsiteX105" fmla="*/ 5016468 w 5428673"/>
                <a:gd name="connsiteY105" fmla="*/ 8803648 h 10754714"/>
                <a:gd name="connsiteX106" fmla="*/ 5169568 w 5428673"/>
                <a:gd name="connsiteY106" fmla="*/ 8944534 h 10754714"/>
                <a:gd name="connsiteX107" fmla="*/ 5176805 w 5428673"/>
                <a:gd name="connsiteY107" fmla="*/ 9142266 h 10754714"/>
                <a:gd name="connsiteX108" fmla="*/ 5096783 w 5428673"/>
                <a:gd name="connsiteY108" fmla="*/ 9309649 h 10754714"/>
                <a:gd name="connsiteX109" fmla="*/ 5008549 w 5428673"/>
                <a:gd name="connsiteY109" fmla="*/ 9458822 h 10754714"/>
                <a:gd name="connsiteX110" fmla="*/ 4936794 w 5428673"/>
                <a:gd name="connsiteY110" fmla="*/ 9577347 h 10754714"/>
                <a:gd name="connsiteX111" fmla="*/ 5051085 w 5428673"/>
                <a:gd name="connsiteY111" fmla="*/ 9586989 h 10754714"/>
                <a:gd name="connsiteX112" fmla="*/ 5146878 w 5428673"/>
                <a:gd name="connsiteY112" fmla="*/ 9510952 h 10754714"/>
                <a:gd name="connsiteX113" fmla="*/ 5274527 w 5428673"/>
                <a:gd name="connsiteY113" fmla="*/ 9384704 h 10754714"/>
                <a:gd name="connsiteX114" fmla="*/ 5407317 w 5428673"/>
                <a:gd name="connsiteY114" fmla="*/ 9172350 h 10754714"/>
                <a:gd name="connsiteX115" fmla="*/ 5427827 w 5428673"/>
                <a:gd name="connsiteY115" fmla="*/ 8971549 h 10754714"/>
                <a:gd name="connsiteX116" fmla="*/ 5401244 w 5428673"/>
                <a:gd name="connsiteY116" fmla="*/ 8787763 h 10754714"/>
                <a:gd name="connsiteX117" fmla="*/ 5271957 w 5428673"/>
                <a:gd name="connsiteY117" fmla="*/ 8405010 h 10754714"/>
                <a:gd name="connsiteX118" fmla="*/ 5168194 w 5428673"/>
                <a:gd name="connsiteY118" fmla="*/ 7442321 h 10754714"/>
                <a:gd name="connsiteX119" fmla="*/ 5152842 w 5428673"/>
                <a:gd name="connsiteY119" fmla="*/ 6839978 h 10754714"/>
                <a:gd name="connsiteX120" fmla="*/ 5080900 w 5428673"/>
                <a:gd name="connsiteY120" fmla="*/ 6291786 h 10754714"/>
                <a:gd name="connsiteX121" fmla="*/ 4957179 w 5428673"/>
                <a:gd name="connsiteY121" fmla="*/ 5707864 h 10754714"/>
                <a:gd name="connsiteX122" fmla="*/ 4916706 w 5428673"/>
                <a:gd name="connsiteY122" fmla="*/ 4447075 h 10754714"/>
                <a:gd name="connsiteX123" fmla="*/ 4934090 w 5428673"/>
                <a:gd name="connsiteY123" fmla="*/ 3700756 h 10754714"/>
                <a:gd name="connsiteX124" fmla="*/ 4696835 w 5428673"/>
                <a:gd name="connsiteY124" fmla="*/ 3250383 h 10754714"/>
                <a:gd name="connsiteX125" fmla="*/ 4447076 w 5428673"/>
                <a:gd name="connsiteY125" fmla="*/ 3044455 h 10754714"/>
                <a:gd name="connsiteX126" fmla="*/ 4126080 w 5428673"/>
                <a:gd name="connsiteY126" fmla="*/ 2912933 h 10754714"/>
                <a:gd name="connsiteX127" fmla="*/ 3850185 w 5428673"/>
                <a:gd name="connsiteY127" fmla="*/ 2746113 h 10754714"/>
                <a:gd name="connsiteX128" fmla="*/ 3472535 w 5428673"/>
                <a:gd name="connsiteY128" fmla="*/ 2528957 h 10754714"/>
                <a:gd name="connsiteX129" fmla="*/ 3380322 w 5428673"/>
                <a:gd name="connsiteY129" fmla="*/ 2231809 h 10754714"/>
                <a:gd name="connsiteX130" fmla="*/ 3388182 w 5428673"/>
                <a:gd name="connsiteY130" fmla="*/ 1958709 h 10754714"/>
                <a:gd name="connsiteX131" fmla="*/ 3535387 w 5428673"/>
                <a:gd name="connsiteY131" fmla="*/ 1962420 h 10754714"/>
                <a:gd name="connsiteX132" fmla="*/ 3756168 w 5428673"/>
                <a:gd name="connsiteY132" fmla="*/ 2007437 h 10754714"/>
                <a:gd name="connsiteX133" fmla="*/ 3828390 w 5428673"/>
                <a:gd name="connsiteY133" fmla="*/ 1815438 h 10754714"/>
                <a:gd name="connsiteX134" fmla="*/ 3880116 w 5428673"/>
                <a:gd name="connsiteY134" fmla="*/ 1750548 h 10754714"/>
                <a:gd name="connsiteX135" fmla="*/ 3933540 w 5428673"/>
                <a:gd name="connsiteY135" fmla="*/ 1690329 h 10754714"/>
                <a:gd name="connsiteX136" fmla="*/ 3886760 w 5428673"/>
                <a:gd name="connsiteY136" fmla="*/ 1631133 h 10754714"/>
                <a:gd name="connsiteX137" fmla="*/ 3813694 w 5428673"/>
                <a:gd name="connsiteY137" fmla="*/ 1619405 h 10754714"/>
                <a:gd name="connsiteX138" fmla="*/ 3925688 w 5428673"/>
                <a:gd name="connsiteY138" fmla="*/ 1610647 h 10754714"/>
                <a:gd name="connsiteX139" fmla="*/ 3966105 w 5428673"/>
                <a:gd name="connsiteY139" fmla="*/ 1565149 h 10754714"/>
                <a:gd name="connsiteX140" fmla="*/ 3951330 w 5428673"/>
                <a:gd name="connsiteY140" fmla="*/ 1494543 h 10754714"/>
                <a:gd name="connsiteX141" fmla="*/ 3947901 w 5428673"/>
                <a:gd name="connsiteY141" fmla="*/ 1378545 h 10754714"/>
                <a:gd name="connsiteX142" fmla="*/ 4050917 w 5428673"/>
                <a:gd name="connsiteY142" fmla="*/ 1363631 h 10754714"/>
                <a:gd name="connsiteX143" fmla="*/ 4123660 w 5428673"/>
                <a:gd name="connsiteY143" fmla="*/ 1325671 h 10754714"/>
                <a:gd name="connsiteX144" fmla="*/ 4159890 w 5428673"/>
                <a:gd name="connsiteY144" fmla="*/ 1250378 h 10754714"/>
                <a:gd name="connsiteX145" fmla="*/ 4089102 w 5428673"/>
                <a:gd name="connsiteY145" fmla="*/ 1169402 h 10754714"/>
                <a:gd name="connsiteX146" fmla="*/ 4019050 w 5428673"/>
                <a:gd name="connsiteY146" fmla="*/ 1072201 h 10754714"/>
                <a:gd name="connsiteX147" fmla="*/ 3945740 w 5428673"/>
                <a:gd name="connsiteY147" fmla="*/ 916919 h 10754714"/>
                <a:gd name="connsiteX148" fmla="*/ 3983448 w 5428673"/>
                <a:gd name="connsiteY148" fmla="*/ 753285 h 10754714"/>
                <a:gd name="connsiteX149" fmla="*/ 3987872 w 5428673"/>
                <a:gd name="connsiteY149" fmla="*/ 414462 h 10754714"/>
                <a:gd name="connsiteX150" fmla="*/ 3678236 w 5428673"/>
                <a:gd name="connsiteY150" fmla="*/ 125796 h 10754714"/>
                <a:gd name="connsiteX151" fmla="*/ 3178906 w 5428673"/>
                <a:gd name="connsiteY151" fmla="*/ 9659 h 10754714"/>
                <a:gd name="connsiteX152" fmla="*/ 2575608 w 5428673"/>
                <a:gd name="connsiteY152" fmla="*/ 37014 h 10754714"/>
                <a:gd name="connsiteX153" fmla="*/ 2224027 w 5428673"/>
                <a:gd name="connsiteY153" fmla="*/ 278126 h 10754714"/>
                <a:gd name="connsiteX154" fmla="*/ 2087013 w 5428673"/>
                <a:gd name="connsiteY154" fmla="*/ 602343 h 10754714"/>
                <a:gd name="connsiteX155" fmla="*/ 2076390 w 5428673"/>
                <a:gd name="connsiteY155" fmla="*/ 1121429 h 10754714"/>
                <a:gd name="connsiteX156" fmla="*/ 2300486 w 5428673"/>
                <a:gd name="connsiteY156" fmla="*/ 1530531 h 10754714"/>
                <a:gd name="connsiteX157" fmla="*/ 2508987 w 5428673"/>
                <a:gd name="connsiteY157" fmla="*/ 1763495 h 10754714"/>
                <a:gd name="connsiteX158" fmla="*/ 2530296 w 5428673"/>
                <a:gd name="connsiteY158" fmla="*/ 2078352 h 10754714"/>
                <a:gd name="connsiteX159" fmla="*/ 2452627 w 5428673"/>
                <a:gd name="connsiteY159" fmla="*/ 2423449 h 10754714"/>
                <a:gd name="connsiteX160" fmla="*/ 2009941 w 5428673"/>
                <a:gd name="connsiteY160" fmla="*/ 2723226 h 10754714"/>
                <a:gd name="connsiteX161" fmla="*/ 1587073 w 5428673"/>
                <a:gd name="connsiteY161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63442 w 5428673"/>
                <a:gd name="connsiteY46" fmla="*/ 9580388 h 10754714"/>
                <a:gd name="connsiteX47" fmla="*/ 1010689 w 5428673"/>
                <a:gd name="connsiteY47" fmla="*/ 9228695 h 10754714"/>
                <a:gd name="connsiteX48" fmla="*/ 1082968 w 5428673"/>
                <a:gd name="connsiteY48" fmla="*/ 8881312 h 10754714"/>
                <a:gd name="connsiteX49" fmla="*/ 1015572 w 5428673"/>
                <a:gd name="connsiteY49" fmla="*/ 8555355 h 10754714"/>
                <a:gd name="connsiteX50" fmla="*/ 950398 w 5428673"/>
                <a:gd name="connsiteY50" fmla="*/ 8128400 h 10754714"/>
                <a:gd name="connsiteX51" fmla="*/ 1422138 w 5428673"/>
                <a:gd name="connsiteY51" fmla="*/ 6406581 h 10754714"/>
                <a:gd name="connsiteX52" fmla="*/ 1515161 w 5428673"/>
                <a:gd name="connsiteY52" fmla="*/ 5523365 h 10754714"/>
                <a:gd name="connsiteX53" fmla="*/ 1541754 w 5428673"/>
                <a:gd name="connsiteY53" fmla="*/ 5025719 h 10754714"/>
                <a:gd name="connsiteX54" fmla="*/ 1577871 w 5428673"/>
                <a:gd name="connsiteY54" fmla="*/ 5097781 h 10754714"/>
                <a:gd name="connsiteX55" fmla="*/ 1655179 w 5428673"/>
                <a:gd name="connsiteY55" fmla="*/ 5550695 h 10754714"/>
                <a:gd name="connsiteX56" fmla="*/ 1772992 w 5428673"/>
                <a:gd name="connsiteY56" fmla="*/ 6216246 h 10754714"/>
                <a:gd name="connsiteX57" fmla="*/ 1640842 w 5428673"/>
                <a:gd name="connsiteY57" fmla="*/ 6648629 h 10754714"/>
                <a:gd name="connsiteX58" fmla="*/ 1270271 w 5428673"/>
                <a:gd name="connsiteY58" fmla="*/ 7682873 h 10754714"/>
                <a:gd name="connsiteX59" fmla="*/ 1146062 w 5428673"/>
                <a:gd name="connsiteY59" fmla="*/ 8704786 h 10754714"/>
                <a:gd name="connsiteX60" fmla="*/ 1309627 w 5428673"/>
                <a:gd name="connsiteY60" fmla="*/ 9773818 h 10754714"/>
                <a:gd name="connsiteX61" fmla="*/ 1467889 w 5428673"/>
                <a:gd name="connsiteY61" fmla="*/ 10512372 h 10754714"/>
                <a:gd name="connsiteX62" fmla="*/ 1538227 w 5428673"/>
                <a:gd name="connsiteY62" fmla="*/ 10723388 h 10754714"/>
                <a:gd name="connsiteX63" fmla="*/ 1626150 w 5428673"/>
                <a:gd name="connsiteY63" fmla="*/ 10723388 h 10754714"/>
                <a:gd name="connsiteX64" fmla="*/ 2396454 w 5428673"/>
                <a:gd name="connsiteY64" fmla="*/ 10748788 h 10754714"/>
                <a:gd name="connsiteX65" fmla="*/ 2786735 w 5428673"/>
                <a:gd name="connsiteY65" fmla="*/ 10731203 h 10754714"/>
                <a:gd name="connsiteX66" fmla="*/ 2804319 w 5428673"/>
                <a:gd name="connsiteY66" fmla="*/ 9914495 h 10754714"/>
                <a:gd name="connsiteX67" fmla="*/ 2786735 w 5428673"/>
                <a:gd name="connsiteY67" fmla="*/ 9351788 h 10754714"/>
                <a:gd name="connsiteX68" fmla="*/ 2757916 w 5428673"/>
                <a:gd name="connsiteY68" fmla="*/ 8936107 h 10754714"/>
                <a:gd name="connsiteX69" fmla="*/ 2927412 w 5428673"/>
                <a:gd name="connsiteY69" fmla="*/ 8947341 h 10754714"/>
                <a:gd name="connsiteX70" fmla="*/ 2997750 w 5428673"/>
                <a:gd name="connsiteY70" fmla="*/ 8964926 h 10754714"/>
                <a:gd name="connsiteX71" fmla="*/ 2980166 w 5428673"/>
                <a:gd name="connsiteY71" fmla="*/ 9175941 h 10754714"/>
                <a:gd name="connsiteX72" fmla="*/ 2944996 w 5428673"/>
                <a:gd name="connsiteY72" fmla="*/ 9685895 h 10754714"/>
                <a:gd name="connsiteX73" fmla="*/ 2962581 w 5428673"/>
                <a:gd name="connsiteY73" fmla="*/ 10740972 h 10754714"/>
                <a:gd name="connsiteX74" fmla="*/ 3205346 w 5428673"/>
                <a:gd name="connsiteY74" fmla="*/ 10742438 h 10754714"/>
                <a:gd name="connsiteX75" fmla="*/ 3947319 w 5428673"/>
                <a:gd name="connsiteY75" fmla="*/ 10740972 h 10754714"/>
                <a:gd name="connsiteX76" fmla="*/ 4268239 w 5428673"/>
                <a:gd name="connsiteY76" fmla="*/ 10724853 h 10754714"/>
                <a:gd name="connsiteX77" fmla="*/ 4311223 w 5428673"/>
                <a:gd name="connsiteY77" fmla="*/ 10651095 h 10754714"/>
                <a:gd name="connsiteX78" fmla="*/ 4362512 w 5428673"/>
                <a:gd name="connsiteY78" fmla="*/ 10276934 h 10754714"/>
                <a:gd name="connsiteX79" fmla="*/ 4565712 w 5428673"/>
                <a:gd name="connsiteY79" fmla="*/ 9082645 h 10754714"/>
                <a:gd name="connsiteX80" fmla="*/ 4617767 w 5428673"/>
                <a:gd name="connsiteY80" fmla="*/ 8647566 h 10754714"/>
                <a:gd name="connsiteX81" fmla="*/ 4609242 w 5428673"/>
                <a:gd name="connsiteY81" fmla="*/ 7988815 h 10754714"/>
                <a:gd name="connsiteX82" fmla="*/ 4496096 w 5428673"/>
                <a:gd name="connsiteY82" fmla="*/ 7278630 h 10754714"/>
                <a:gd name="connsiteX83" fmla="*/ 4200203 w 5428673"/>
                <a:gd name="connsiteY83" fmla="*/ 6620032 h 10754714"/>
                <a:gd name="connsiteX84" fmla="*/ 4024053 w 5428673"/>
                <a:gd name="connsiteY84" fmla="*/ 6197379 h 10754714"/>
                <a:gd name="connsiteX85" fmla="*/ 4070412 w 5428673"/>
                <a:gd name="connsiteY85" fmla="*/ 5799695 h 10754714"/>
                <a:gd name="connsiteX86" fmla="*/ 4140750 w 5428673"/>
                <a:gd name="connsiteY86" fmla="*/ 5307326 h 10754714"/>
                <a:gd name="connsiteX87" fmla="*/ 4158335 w 5428673"/>
                <a:gd name="connsiteY87" fmla="*/ 5025972 h 10754714"/>
                <a:gd name="connsiteX88" fmla="*/ 4182060 w 5428673"/>
                <a:gd name="connsiteY88" fmla="*/ 5274111 h 10754714"/>
                <a:gd name="connsiteX89" fmla="*/ 4214508 w 5428673"/>
                <a:gd name="connsiteY89" fmla="*/ 5969680 h 10754714"/>
                <a:gd name="connsiteX90" fmla="*/ 4227208 w 5428673"/>
                <a:gd name="connsiteY90" fmla="*/ 6297438 h 10754714"/>
                <a:gd name="connsiteX91" fmla="*/ 4369350 w 5428673"/>
                <a:gd name="connsiteY91" fmla="*/ 6889941 h 10754714"/>
                <a:gd name="connsiteX92" fmla="*/ 4527612 w 5428673"/>
                <a:gd name="connsiteY92" fmla="*/ 7452649 h 10754714"/>
                <a:gd name="connsiteX93" fmla="*/ 4865347 w 5428673"/>
                <a:gd name="connsiteY93" fmla="*/ 8224698 h 10754714"/>
                <a:gd name="connsiteX94" fmla="*/ 4785691 w 5428673"/>
                <a:gd name="connsiteY94" fmla="*/ 8527032 h 10754714"/>
                <a:gd name="connsiteX95" fmla="*/ 4717933 w 5428673"/>
                <a:gd name="connsiteY95" fmla="*/ 8711945 h 10754714"/>
                <a:gd name="connsiteX96" fmla="*/ 4710432 w 5428673"/>
                <a:gd name="connsiteY96" fmla="*/ 8835424 h 10754714"/>
                <a:gd name="connsiteX97" fmla="*/ 4733465 w 5428673"/>
                <a:gd name="connsiteY97" fmla="*/ 8999839 h 10754714"/>
                <a:gd name="connsiteX98" fmla="*/ 4723386 w 5428673"/>
                <a:gd name="connsiteY98" fmla="*/ 9161008 h 10754714"/>
                <a:gd name="connsiteX99" fmla="*/ 4707906 w 5428673"/>
                <a:gd name="connsiteY99" fmla="*/ 9258595 h 10754714"/>
                <a:gd name="connsiteX100" fmla="*/ 4762806 w 5428673"/>
                <a:gd name="connsiteY100" fmla="*/ 9296877 h 10754714"/>
                <a:gd name="connsiteX101" fmla="*/ 4818711 w 5428673"/>
                <a:gd name="connsiteY101" fmla="*/ 9254814 h 10754714"/>
                <a:gd name="connsiteX102" fmla="*/ 4869487 w 5428673"/>
                <a:gd name="connsiteY102" fmla="*/ 9156124 h 10754714"/>
                <a:gd name="connsiteX103" fmla="*/ 4880024 w 5428673"/>
                <a:gd name="connsiteY103" fmla="*/ 9009063 h 10754714"/>
                <a:gd name="connsiteX104" fmla="*/ 4920186 w 5428673"/>
                <a:gd name="connsiteY104" fmla="*/ 8881777 h 10754714"/>
                <a:gd name="connsiteX105" fmla="*/ 5016468 w 5428673"/>
                <a:gd name="connsiteY105" fmla="*/ 8803648 h 10754714"/>
                <a:gd name="connsiteX106" fmla="*/ 5169568 w 5428673"/>
                <a:gd name="connsiteY106" fmla="*/ 8944534 h 10754714"/>
                <a:gd name="connsiteX107" fmla="*/ 5176805 w 5428673"/>
                <a:gd name="connsiteY107" fmla="*/ 9142266 h 10754714"/>
                <a:gd name="connsiteX108" fmla="*/ 5096783 w 5428673"/>
                <a:gd name="connsiteY108" fmla="*/ 9309649 h 10754714"/>
                <a:gd name="connsiteX109" fmla="*/ 5008549 w 5428673"/>
                <a:gd name="connsiteY109" fmla="*/ 9458822 h 10754714"/>
                <a:gd name="connsiteX110" fmla="*/ 4936794 w 5428673"/>
                <a:gd name="connsiteY110" fmla="*/ 9577347 h 10754714"/>
                <a:gd name="connsiteX111" fmla="*/ 5051085 w 5428673"/>
                <a:gd name="connsiteY111" fmla="*/ 9586989 h 10754714"/>
                <a:gd name="connsiteX112" fmla="*/ 5146878 w 5428673"/>
                <a:gd name="connsiteY112" fmla="*/ 9510952 h 10754714"/>
                <a:gd name="connsiteX113" fmla="*/ 5274527 w 5428673"/>
                <a:gd name="connsiteY113" fmla="*/ 9384704 h 10754714"/>
                <a:gd name="connsiteX114" fmla="*/ 5407317 w 5428673"/>
                <a:gd name="connsiteY114" fmla="*/ 9172350 h 10754714"/>
                <a:gd name="connsiteX115" fmla="*/ 5427827 w 5428673"/>
                <a:gd name="connsiteY115" fmla="*/ 8971549 h 10754714"/>
                <a:gd name="connsiteX116" fmla="*/ 5401244 w 5428673"/>
                <a:gd name="connsiteY116" fmla="*/ 8787763 h 10754714"/>
                <a:gd name="connsiteX117" fmla="*/ 5271957 w 5428673"/>
                <a:gd name="connsiteY117" fmla="*/ 8405010 h 10754714"/>
                <a:gd name="connsiteX118" fmla="*/ 5168194 w 5428673"/>
                <a:gd name="connsiteY118" fmla="*/ 7442321 h 10754714"/>
                <a:gd name="connsiteX119" fmla="*/ 5152842 w 5428673"/>
                <a:gd name="connsiteY119" fmla="*/ 6839978 h 10754714"/>
                <a:gd name="connsiteX120" fmla="*/ 5080900 w 5428673"/>
                <a:gd name="connsiteY120" fmla="*/ 6291786 h 10754714"/>
                <a:gd name="connsiteX121" fmla="*/ 4957179 w 5428673"/>
                <a:gd name="connsiteY121" fmla="*/ 5707864 h 10754714"/>
                <a:gd name="connsiteX122" fmla="*/ 4916706 w 5428673"/>
                <a:gd name="connsiteY122" fmla="*/ 4447075 h 10754714"/>
                <a:gd name="connsiteX123" fmla="*/ 4934090 w 5428673"/>
                <a:gd name="connsiteY123" fmla="*/ 3700756 h 10754714"/>
                <a:gd name="connsiteX124" fmla="*/ 4696835 w 5428673"/>
                <a:gd name="connsiteY124" fmla="*/ 3250383 h 10754714"/>
                <a:gd name="connsiteX125" fmla="*/ 4447076 w 5428673"/>
                <a:gd name="connsiteY125" fmla="*/ 3044455 h 10754714"/>
                <a:gd name="connsiteX126" fmla="*/ 4126080 w 5428673"/>
                <a:gd name="connsiteY126" fmla="*/ 2912933 h 10754714"/>
                <a:gd name="connsiteX127" fmla="*/ 3850185 w 5428673"/>
                <a:gd name="connsiteY127" fmla="*/ 2746113 h 10754714"/>
                <a:gd name="connsiteX128" fmla="*/ 3472535 w 5428673"/>
                <a:gd name="connsiteY128" fmla="*/ 2528957 h 10754714"/>
                <a:gd name="connsiteX129" fmla="*/ 3380322 w 5428673"/>
                <a:gd name="connsiteY129" fmla="*/ 2231809 h 10754714"/>
                <a:gd name="connsiteX130" fmla="*/ 3388182 w 5428673"/>
                <a:gd name="connsiteY130" fmla="*/ 1958709 h 10754714"/>
                <a:gd name="connsiteX131" fmla="*/ 3535387 w 5428673"/>
                <a:gd name="connsiteY131" fmla="*/ 1962420 h 10754714"/>
                <a:gd name="connsiteX132" fmla="*/ 3756168 w 5428673"/>
                <a:gd name="connsiteY132" fmla="*/ 2007437 h 10754714"/>
                <a:gd name="connsiteX133" fmla="*/ 3828390 w 5428673"/>
                <a:gd name="connsiteY133" fmla="*/ 1815438 h 10754714"/>
                <a:gd name="connsiteX134" fmla="*/ 3880116 w 5428673"/>
                <a:gd name="connsiteY134" fmla="*/ 1750548 h 10754714"/>
                <a:gd name="connsiteX135" fmla="*/ 3933540 w 5428673"/>
                <a:gd name="connsiteY135" fmla="*/ 1690329 h 10754714"/>
                <a:gd name="connsiteX136" fmla="*/ 3886760 w 5428673"/>
                <a:gd name="connsiteY136" fmla="*/ 1631133 h 10754714"/>
                <a:gd name="connsiteX137" fmla="*/ 3813694 w 5428673"/>
                <a:gd name="connsiteY137" fmla="*/ 1619405 h 10754714"/>
                <a:gd name="connsiteX138" fmla="*/ 3925688 w 5428673"/>
                <a:gd name="connsiteY138" fmla="*/ 1610647 h 10754714"/>
                <a:gd name="connsiteX139" fmla="*/ 3966105 w 5428673"/>
                <a:gd name="connsiteY139" fmla="*/ 1565149 h 10754714"/>
                <a:gd name="connsiteX140" fmla="*/ 3951330 w 5428673"/>
                <a:gd name="connsiteY140" fmla="*/ 1494543 h 10754714"/>
                <a:gd name="connsiteX141" fmla="*/ 3947901 w 5428673"/>
                <a:gd name="connsiteY141" fmla="*/ 1378545 h 10754714"/>
                <a:gd name="connsiteX142" fmla="*/ 4050917 w 5428673"/>
                <a:gd name="connsiteY142" fmla="*/ 1363631 h 10754714"/>
                <a:gd name="connsiteX143" fmla="*/ 4123660 w 5428673"/>
                <a:gd name="connsiteY143" fmla="*/ 1325671 h 10754714"/>
                <a:gd name="connsiteX144" fmla="*/ 4159890 w 5428673"/>
                <a:gd name="connsiteY144" fmla="*/ 1250378 h 10754714"/>
                <a:gd name="connsiteX145" fmla="*/ 4089102 w 5428673"/>
                <a:gd name="connsiteY145" fmla="*/ 1169402 h 10754714"/>
                <a:gd name="connsiteX146" fmla="*/ 4019050 w 5428673"/>
                <a:gd name="connsiteY146" fmla="*/ 1072201 h 10754714"/>
                <a:gd name="connsiteX147" fmla="*/ 3945740 w 5428673"/>
                <a:gd name="connsiteY147" fmla="*/ 916919 h 10754714"/>
                <a:gd name="connsiteX148" fmla="*/ 3983448 w 5428673"/>
                <a:gd name="connsiteY148" fmla="*/ 753285 h 10754714"/>
                <a:gd name="connsiteX149" fmla="*/ 3987872 w 5428673"/>
                <a:gd name="connsiteY149" fmla="*/ 414462 h 10754714"/>
                <a:gd name="connsiteX150" fmla="*/ 3678236 w 5428673"/>
                <a:gd name="connsiteY150" fmla="*/ 125796 h 10754714"/>
                <a:gd name="connsiteX151" fmla="*/ 3178906 w 5428673"/>
                <a:gd name="connsiteY151" fmla="*/ 9659 h 10754714"/>
                <a:gd name="connsiteX152" fmla="*/ 2575608 w 5428673"/>
                <a:gd name="connsiteY152" fmla="*/ 37014 h 10754714"/>
                <a:gd name="connsiteX153" fmla="*/ 2224027 w 5428673"/>
                <a:gd name="connsiteY153" fmla="*/ 278126 h 10754714"/>
                <a:gd name="connsiteX154" fmla="*/ 2087013 w 5428673"/>
                <a:gd name="connsiteY154" fmla="*/ 602343 h 10754714"/>
                <a:gd name="connsiteX155" fmla="*/ 2076390 w 5428673"/>
                <a:gd name="connsiteY155" fmla="*/ 1121429 h 10754714"/>
                <a:gd name="connsiteX156" fmla="*/ 2300486 w 5428673"/>
                <a:gd name="connsiteY156" fmla="*/ 1530531 h 10754714"/>
                <a:gd name="connsiteX157" fmla="*/ 2508987 w 5428673"/>
                <a:gd name="connsiteY157" fmla="*/ 1763495 h 10754714"/>
                <a:gd name="connsiteX158" fmla="*/ 2530296 w 5428673"/>
                <a:gd name="connsiteY158" fmla="*/ 2078352 h 10754714"/>
                <a:gd name="connsiteX159" fmla="*/ 2452627 w 5428673"/>
                <a:gd name="connsiteY159" fmla="*/ 2423449 h 10754714"/>
                <a:gd name="connsiteX160" fmla="*/ 2009941 w 5428673"/>
                <a:gd name="connsiteY160" fmla="*/ 2723226 h 10754714"/>
                <a:gd name="connsiteX161" fmla="*/ 1587073 w 5428673"/>
                <a:gd name="connsiteY161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63442 w 5428673"/>
                <a:gd name="connsiteY46" fmla="*/ 9580388 h 10754714"/>
                <a:gd name="connsiteX47" fmla="*/ 1010689 w 5428673"/>
                <a:gd name="connsiteY47" fmla="*/ 9228695 h 10754714"/>
                <a:gd name="connsiteX48" fmla="*/ 1102649 w 5428673"/>
                <a:gd name="connsiteY48" fmla="*/ 9141920 h 10754714"/>
                <a:gd name="connsiteX49" fmla="*/ 1082968 w 5428673"/>
                <a:gd name="connsiteY49" fmla="*/ 8881312 h 10754714"/>
                <a:gd name="connsiteX50" fmla="*/ 1015572 w 5428673"/>
                <a:gd name="connsiteY50" fmla="*/ 8555355 h 10754714"/>
                <a:gd name="connsiteX51" fmla="*/ 950398 w 5428673"/>
                <a:gd name="connsiteY51" fmla="*/ 8128400 h 10754714"/>
                <a:gd name="connsiteX52" fmla="*/ 1422138 w 5428673"/>
                <a:gd name="connsiteY52" fmla="*/ 6406581 h 10754714"/>
                <a:gd name="connsiteX53" fmla="*/ 1515161 w 5428673"/>
                <a:gd name="connsiteY53" fmla="*/ 5523365 h 10754714"/>
                <a:gd name="connsiteX54" fmla="*/ 1541754 w 5428673"/>
                <a:gd name="connsiteY54" fmla="*/ 5025719 h 10754714"/>
                <a:gd name="connsiteX55" fmla="*/ 1577871 w 5428673"/>
                <a:gd name="connsiteY55" fmla="*/ 5097781 h 10754714"/>
                <a:gd name="connsiteX56" fmla="*/ 1655179 w 5428673"/>
                <a:gd name="connsiteY56" fmla="*/ 5550695 h 10754714"/>
                <a:gd name="connsiteX57" fmla="*/ 1772992 w 5428673"/>
                <a:gd name="connsiteY57" fmla="*/ 6216246 h 10754714"/>
                <a:gd name="connsiteX58" fmla="*/ 1640842 w 5428673"/>
                <a:gd name="connsiteY58" fmla="*/ 6648629 h 10754714"/>
                <a:gd name="connsiteX59" fmla="*/ 1270271 w 5428673"/>
                <a:gd name="connsiteY59" fmla="*/ 7682873 h 10754714"/>
                <a:gd name="connsiteX60" fmla="*/ 1146062 w 5428673"/>
                <a:gd name="connsiteY60" fmla="*/ 8704786 h 10754714"/>
                <a:gd name="connsiteX61" fmla="*/ 1309627 w 5428673"/>
                <a:gd name="connsiteY61" fmla="*/ 9773818 h 10754714"/>
                <a:gd name="connsiteX62" fmla="*/ 1467889 w 5428673"/>
                <a:gd name="connsiteY62" fmla="*/ 10512372 h 10754714"/>
                <a:gd name="connsiteX63" fmla="*/ 1538227 w 5428673"/>
                <a:gd name="connsiteY63" fmla="*/ 10723388 h 10754714"/>
                <a:gd name="connsiteX64" fmla="*/ 1626150 w 5428673"/>
                <a:gd name="connsiteY64" fmla="*/ 10723388 h 10754714"/>
                <a:gd name="connsiteX65" fmla="*/ 2396454 w 5428673"/>
                <a:gd name="connsiteY65" fmla="*/ 10748788 h 10754714"/>
                <a:gd name="connsiteX66" fmla="*/ 2786735 w 5428673"/>
                <a:gd name="connsiteY66" fmla="*/ 10731203 h 10754714"/>
                <a:gd name="connsiteX67" fmla="*/ 2804319 w 5428673"/>
                <a:gd name="connsiteY67" fmla="*/ 9914495 h 10754714"/>
                <a:gd name="connsiteX68" fmla="*/ 2786735 w 5428673"/>
                <a:gd name="connsiteY68" fmla="*/ 9351788 h 10754714"/>
                <a:gd name="connsiteX69" fmla="*/ 2757916 w 5428673"/>
                <a:gd name="connsiteY69" fmla="*/ 8936107 h 10754714"/>
                <a:gd name="connsiteX70" fmla="*/ 2927412 w 5428673"/>
                <a:gd name="connsiteY70" fmla="*/ 8947341 h 10754714"/>
                <a:gd name="connsiteX71" fmla="*/ 2997750 w 5428673"/>
                <a:gd name="connsiteY71" fmla="*/ 8964926 h 10754714"/>
                <a:gd name="connsiteX72" fmla="*/ 2980166 w 5428673"/>
                <a:gd name="connsiteY72" fmla="*/ 9175941 h 10754714"/>
                <a:gd name="connsiteX73" fmla="*/ 2944996 w 5428673"/>
                <a:gd name="connsiteY73" fmla="*/ 9685895 h 10754714"/>
                <a:gd name="connsiteX74" fmla="*/ 2962581 w 5428673"/>
                <a:gd name="connsiteY74" fmla="*/ 10740972 h 10754714"/>
                <a:gd name="connsiteX75" fmla="*/ 3205346 w 5428673"/>
                <a:gd name="connsiteY75" fmla="*/ 10742438 h 10754714"/>
                <a:gd name="connsiteX76" fmla="*/ 3947319 w 5428673"/>
                <a:gd name="connsiteY76" fmla="*/ 10740972 h 10754714"/>
                <a:gd name="connsiteX77" fmla="*/ 4268239 w 5428673"/>
                <a:gd name="connsiteY77" fmla="*/ 10724853 h 10754714"/>
                <a:gd name="connsiteX78" fmla="*/ 4311223 w 5428673"/>
                <a:gd name="connsiteY78" fmla="*/ 10651095 h 10754714"/>
                <a:gd name="connsiteX79" fmla="*/ 4362512 w 5428673"/>
                <a:gd name="connsiteY79" fmla="*/ 10276934 h 10754714"/>
                <a:gd name="connsiteX80" fmla="*/ 4565712 w 5428673"/>
                <a:gd name="connsiteY80" fmla="*/ 9082645 h 10754714"/>
                <a:gd name="connsiteX81" fmla="*/ 4617767 w 5428673"/>
                <a:gd name="connsiteY81" fmla="*/ 8647566 h 10754714"/>
                <a:gd name="connsiteX82" fmla="*/ 4609242 w 5428673"/>
                <a:gd name="connsiteY82" fmla="*/ 7988815 h 10754714"/>
                <a:gd name="connsiteX83" fmla="*/ 4496096 w 5428673"/>
                <a:gd name="connsiteY83" fmla="*/ 7278630 h 10754714"/>
                <a:gd name="connsiteX84" fmla="*/ 4200203 w 5428673"/>
                <a:gd name="connsiteY84" fmla="*/ 6620032 h 10754714"/>
                <a:gd name="connsiteX85" fmla="*/ 4024053 w 5428673"/>
                <a:gd name="connsiteY85" fmla="*/ 6197379 h 10754714"/>
                <a:gd name="connsiteX86" fmla="*/ 4070412 w 5428673"/>
                <a:gd name="connsiteY86" fmla="*/ 5799695 h 10754714"/>
                <a:gd name="connsiteX87" fmla="*/ 4140750 w 5428673"/>
                <a:gd name="connsiteY87" fmla="*/ 5307326 h 10754714"/>
                <a:gd name="connsiteX88" fmla="*/ 4158335 w 5428673"/>
                <a:gd name="connsiteY88" fmla="*/ 5025972 h 10754714"/>
                <a:gd name="connsiteX89" fmla="*/ 4182060 w 5428673"/>
                <a:gd name="connsiteY89" fmla="*/ 5274111 h 10754714"/>
                <a:gd name="connsiteX90" fmla="*/ 4214508 w 5428673"/>
                <a:gd name="connsiteY90" fmla="*/ 5969680 h 10754714"/>
                <a:gd name="connsiteX91" fmla="*/ 4227208 w 5428673"/>
                <a:gd name="connsiteY91" fmla="*/ 6297438 h 10754714"/>
                <a:gd name="connsiteX92" fmla="*/ 4369350 w 5428673"/>
                <a:gd name="connsiteY92" fmla="*/ 6889941 h 10754714"/>
                <a:gd name="connsiteX93" fmla="*/ 4527612 w 5428673"/>
                <a:gd name="connsiteY93" fmla="*/ 7452649 h 10754714"/>
                <a:gd name="connsiteX94" fmla="*/ 4865347 w 5428673"/>
                <a:gd name="connsiteY94" fmla="*/ 8224698 h 10754714"/>
                <a:gd name="connsiteX95" fmla="*/ 4785691 w 5428673"/>
                <a:gd name="connsiteY95" fmla="*/ 8527032 h 10754714"/>
                <a:gd name="connsiteX96" fmla="*/ 4717933 w 5428673"/>
                <a:gd name="connsiteY96" fmla="*/ 8711945 h 10754714"/>
                <a:gd name="connsiteX97" fmla="*/ 4710432 w 5428673"/>
                <a:gd name="connsiteY97" fmla="*/ 8835424 h 10754714"/>
                <a:gd name="connsiteX98" fmla="*/ 4733465 w 5428673"/>
                <a:gd name="connsiteY98" fmla="*/ 8999839 h 10754714"/>
                <a:gd name="connsiteX99" fmla="*/ 4723386 w 5428673"/>
                <a:gd name="connsiteY99" fmla="*/ 9161008 h 10754714"/>
                <a:gd name="connsiteX100" fmla="*/ 4707906 w 5428673"/>
                <a:gd name="connsiteY100" fmla="*/ 9258595 h 10754714"/>
                <a:gd name="connsiteX101" fmla="*/ 4762806 w 5428673"/>
                <a:gd name="connsiteY101" fmla="*/ 9296877 h 10754714"/>
                <a:gd name="connsiteX102" fmla="*/ 4818711 w 5428673"/>
                <a:gd name="connsiteY102" fmla="*/ 9254814 h 10754714"/>
                <a:gd name="connsiteX103" fmla="*/ 4869487 w 5428673"/>
                <a:gd name="connsiteY103" fmla="*/ 9156124 h 10754714"/>
                <a:gd name="connsiteX104" fmla="*/ 4880024 w 5428673"/>
                <a:gd name="connsiteY104" fmla="*/ 9009063 h 10754714"/>
                <a:gd name="connsiteX105" fmla="*/ 4920186 w 5428673"/>
                <a:gd name="connsiteY105" fmla="*/ 8881777 h 10754714"/>
                <a:gd name="connsiteX106" fmla="*/ 5016468 w 5428673"/>
                <a:gd name="connsiteY106" fmla="*/ 8803648 h 10754714"/>
                <a:gd name="connsiteX107" fmla="*/ 5169568 w 5428673"/>
                <a:gd name="connsiteY107" fmla="*/ 8944534 h 10754714"/>
                <a:gd name="connsiteX108" fmla="*/ 5176805 w 5428673"/>
                <a:gd name="connsiteY108" fmla="*/ 9142266 h 10754714"/>
                <a:gd name="connsiteX109" fmla="*/ 5096783 w 5428673"/>
                <a:gd name="connsiteY109" fmla="*/ 9309649 h 10754714"/>
                <a:gd name="connsiteX110" fmla="*/ 5008549 w 5428673"/>
                <a:gd name="connsiteY110" fmla="*/ 9458822 h 10754714"/>
                <a:gd name="connsiteX111" fmla="*/ 4936794 w 5428673"/>
                <a:gd name="connsiteY111" fmla="*/ 9577347 h 10754714"/>
                <a:gd name="connsiteX112" fmla="*/ 5051085 w 5428673"/>
                <a:gd name="connsiteY112" fmla="*/ 9586989 h 10754714"/>
                <a:gd name="connsiteX113" fmla="*/ 5146878 w 5428673"/>
                <a:gd name="connsiteY113" fmla="*/ 9510952 h 10754714"/>
                <a:gd name="connsiteX114" fmla="*/ 5274527 w 5428673"/>
                <a:gd name="connsiteY114" fmla="*/ 9384704 h 10754714"/>
                <a:gd name="connsiteX115" fmla="*/ 5407317 w 5428673"/>
                <a:gd name="connsiteY115" fmla="*/ 9172350 h 10754714"/>
                <a:gd name="connsiteX116" fmla="*/ 5427827 w 5428673"/>
                <a:gd name="connsiteY116" fmla="*/ 8971549 h 10754714"/>
                <a:gd name="connsiteX117" fmla="*/ 5401244 w 5428673"/>
                <a:gd name="connsiteY117" fmla="*/ 8787763 h 10754714"/>
                <a:gd name="connsiteX118" fmla="*/ 5271957 w 5428673"/>
                <a:gd name="connsiteY118" fmla="*/ 8405010 h 10754714"/>
                <a:gd name="connsiteX119" fmla="*/ 5168194 w 5428673"/>
                <a:gd name="connsiteY119" fmla="*/ 7442321 h 10754714"/>
                <a:gd name="connsiteX120" fmla="*/ 5152842 w 5428673"/>
                <a:gd name="connsiteY120" fmla="*/ 6839978 h 10754714"/>
                <a:gd name="connsiteX121" fmla="*/ 5080900 w 5428673"/>
                <a:gd name="connsiteY121" fmla="*/ 6291786 h 10754714"/>
                <a:gd name="connsiteX122" fmla="*/ 4957179 w 5428673"/>
                <a:gd name="connsiteY122" fmla="*/ 5707864 h 10754714"/>
                <a:gd name="connsiteX123" fmla="*/ 4916706 w 5428673"/>
                <a:gd name="connsiteY123" fmla="*/ 4447075 h 10754714"/>
                <a:gd name="connsiteX124" fmla="*/ 4934090 w 5428673"/>
                <a:gd name="connsiteY124" fmla="*/ 3700756 h 10754714"/>
                <a:gd name="connsiteX125" fmla="*/ 4696835 w 5428673"/>
                <a:gd name="connsiteY125" fmla="*/ 3250383 h 10754714"/>
                <a:gd name="connsiteX126" fmla="*/ 4447076 w 5428673"/>
                <a:gd name="connsiteY126" fmla="*/ 3044455 h 10754714"/>
                <a:gd name="connsiteX127" fmla="*/ 4126080 w 5428673"/>
                <a:gd name="connsiteY127" fmla="*/ 2912933 h 10754714"/>
                <a:gd name="connsiteX128" fmla="*/ 3850185 w 5428673"/>
                <a:gd name="connsiteY128" fmla="*/ 2746113 h 10754714"/>
                <a:gd name="connsiteX129" fmla="*/ 3472535 w 5428673"/>
                <a:gd name="connsiteY129" fmla="*/ 2528957 h 10754714"/>
                <a:gd name="connsiteX130" fmla="*/ 3380322 w 5428673"/>
                <a:gd name="connsiteY130" fmla="*/ 2231809 h 10754714"/>
                <a:gd name="connsiteX131" fmla="*/ 3388182 w 5428673"/>
                <a:gd name="connsiteY131" fmla="*/ 1958709 h 10754714"/>
                <a:gd name="connsiteX132" fmla="*/ 3535387 w 5428673"/>
                <a:gd name="connsiteY132" fmla="*/ 1962420 h 10754714"/>
                <a:gd name="connsiteX133" fmla="*/ 3756168 w 5428673"/>
                <a:gd name="connsiteY133" fmla="*/ 2007437 h 10754714"/>
                <a:gd name="connsiteX134" fmla="*/ 3828390 w 5428673"/>
                <a:gd name="connsiteY134" fmla="*/ 1815438 h 10754714"/>
                <a:gd name="connsiteX135" fmla="*/ 3880116 w 5428673"/>
                <a:gd name="connsiteY135" fmla="*/ 1750548 h 10754714"/>
                <a:gd name="connsiteX136" fmla="*/ 3933540 w 5428673"/>
                <a:gd name="connsiteY136" fmla="*/ 1690329 h 10754714"/>
                <a:gd name="connsiteX137" fmla="*/ 3886760 w 5428673"/>
                <a:gd name="connsiteY137" fmla="*/ 1631133 h 10754714"/>
                <a:gd name="connsiteX138" fmla="*/ 3813694 w 5428673"/>
                <a:gd name="connsiteY138" fmla="*/ 1619405 h 10754714"/>
                <a:gd name="connsiteX139" fmla="*/ 3925688 w 5428673"/>
                <a:gd name="connsiteY139" fmla="*/ 1610647 h 10754714"/>
                <a:gd name="connsiteX140" fmla="*/ 3966105 w 5428673"/>
                <a:gd name="connsiteY140" fmla="*/ 1565149 h 10754714"/>
                <a:gd name="connsiteX141" fmla="*/ 3951330 w 5428673"/>
                <a:gd name="connsiteY141" fmla="*/ 1494543 h 10754714"/>
                <a:gd name="connsiteX142" fmla="*/ 3947901 w 5428673"/>
                <a:gd name="connsiteY142" fmla="*/ 1378545 h 10754714"/>
                <a:gd name="connsiteX143" fmla="*/ 4050917 w 5428673"/>
                <a:gd name="connsiteY143" fmla="*/ 1363631 h 10754714"/>
                <a:gd name="connsiteX144" fmla="*/ 4123660 w 5428673"/>
                <a:gd name="connsiteY144" fmla="*/ 1325671 h 10754714"/>
                <a:gd name="connsiteX145" fmla="*/ 4159890 w 5428673"/>
                <a:gd name="connsiteY145" fmla="*/ 1250378 h 10754714"/>
                <a:gd name="connsiteX146" fmla="*/ 4089102 w 5428673"/>
                <a:gd name="connsiteY146" fmla="*/ 1169402 h 10754714"/>
                <a:gd name="connsiteX147" fmla="*/ 4019050 w 5428673"/>
                <a:gd name="connsiteY147" fmla="*/ 1072201 h 10754714"/>
                <a:gd name="connsiteX148" fmla="*/ 3945740 w 5428673"/>
                <a:gd name="connsiteY148" fmla="*/ 916919 h 10754714"/>
                <a:gd name="connsiteX149" fmla="*/ 3983448 w 5428673"/>
                <a:gd name="connsiteY149" fmla="*/ 753285 h 10754714"/>
                <a:gd name="connsiteX150" fmla="*/ 3987872 w 5428673"/>
                <a:gd name="connsiteY150" fmla="*/ 414462 h 10754714"/>
                <a:gd name="connsiteX151" fmla="*/ 3678236 w 5428673"/>
                <a:gd name="connsiteY151" fmla="*/ 125796 h 10754714"/>
                <a:gd name="connsiteX152" fmla="*/ 3178906 w 5428673"/>
                <a:gd name="connsiteY152" fmla="*/ 9659 h 10754714"/>
                <a:gd name="connsiteX153" fmla="*/ 2575608 w 5428673"/>
                <a:gd name="connsiteY153" fmla="*/ 37014 h 10754714"/>
                <a:gd name="connsiteX154" fmla="*/ 2224027 w 5428673"/>
                <a:gd name="connsiteY154" fmla="*/ 278126 h 10754714"/>
                <a:gd name="connsiteX155" fmla="*/ 2087013 w 5428673"/>
                <a:gd name="connsiteY155" fmla="*/ 602343 h 10754714"/>
                <a:gd name="connsiteX156" fmla="*/ 2076390 w 5428673"/>
                <a:gd name="connsiteY156" fmla="*/ 1121429 h 10754714"/>
                <a:gd name="connsiteX157" fmla="*/ 2300486 w 5428673"/>
                <a:gd name="connsiteY157" fmla="*/ 1530531 h 10754714"/>
                <a:gd name="connsiteX158" fmla="*/ 2508987 w 5428673"/>
                <a:gd name="connsiteY158" fmla="*/ 1763495 h 10754714"/>
                <a:gd name="connsiteX159" fmla="*/ 2530296 w 5428673"/>
                <a:gd name="connsiteY159" fmla="*/ 2078352 h 10754714"/>
                <a:gd name="connsiteX160" fmla="*/ 2452627 w 5428673"/>
                <a:gd name="connsiteY160" fmla="*/ 2423449 h 10754714"/>
                <a:gd name="connsiteX161" fmla="*/ 2009941 w 5428673"/>
                <a:gd name="connsiteY161" fmla="*/ 2723226 h 10754714"/>
                <a:gd name="connsiteX162" fmla="*/ 1587073 w 5428673"/>
                <a:gd name="connsiteY162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63442 w 5428673"/>
                <a:gd name="connsiteY46" fmla="*/ 9580388 h 10754714"/>
                <a:gd name="connsiteX47" fmla="*/ 1108369 w 5428673"/>
                <a:gd name="connsiteY47" fmla="*/ 9461602 h 10754714"/>
                <a:gd name="connsiteX48" fmla="*/ 1102649 w 5428673"/>
                <a:gd name="connsiteY48" fmla="*/ 9141920 h 10754714"/>
                <a:gd name="connsiteX49" fmla="*/ 1082968 w 5428673"/>
                <a:gd name="connsiteY49" fmla="*/ 8881312 h 10754714"/>
                <a:gd name="connsiteX50" fmla="*/ 1015572 w 5428673"/>
                <a:gd name="connsiteY50" fmla="*/ 8555355 h 10754714"/>
                <a:gd name="connsiteX51" fmla="*/ 950398 w 5428673"/>
                <a:gd name="connsiteY51" fmla="*/ 8128400 h 10754714"/>
                <a:gd name="connsiteX52" fmla="*/ 1422138 w 5428673"/>
                <a:gd name="connsiteY52" fmla="*/ 6406581 h 10754714"/>
                <a:gd name="connsiteX53" fmla="*/ 1515161 w 5428673"/>
                <a:gd name="connsiteY53" fmla="*/ 5523365 h 10754714"/>
                <a:gd name="connsiteX54" fmla="*/ 1541754 w 5428673"/>
                <a:gd name="connsiteY54" fmla="*/ 5025719 h 10754714"/>
                <a:gd name="connsiteX55" fmla="*/ 1577871 w 5428673"/>
                <a:gd name="connsiteY55" fmla="*/ 5097781 h 10754714"/>
                <a:gd name="connsiteX56" fmla="*/ 1655179 w 5428673"/>
                <a:gd name="connsiteY56" fmla="*/ 5550695 h 10754714"/>
                <a:gd name="connsiteX57" fmla="*/ 1772992 w 5428673"/>
                <a:gd name="connsiteY57" fmla="*/ 6216246 h 10754714"/>
                <a:gd name="connsiteX58" fmla="*/ 1640842 w 5428673"/>
                <a:gd name="connsiteY58" fmla="*/ 6648629 h 10754714"/>
                <a:gd name="connsiteX59" fmla="*/ 1270271 w 5428673"/>
                <a:gd name="connsiteY59" fmla="*/ 7682873 h 10754714"/>
                <a:gd name="connsiteX60" fmla="*/ 1146062 w 5428673"/>
                <a:gd name="connsiteY60" fmla="*/ 8704786 h 10754714"/>
                <a:gd name="connsiteX61" fmla="*/ 1309627 w 5428673"/>
                <a:gd name="connsiteY61" fmla="*/ 9773818 h 10754714"/>
                <a:gd name="connsiteX62" fmla="*/ 1467889 w 5428673"/>
                <a:gd name="connsiteY62" fmla="*/ 10512372 h 10754714"/>
                <a:gd name="connsiteX63" fmla="*/ 1538227 w 5428673"/>
                <a:gd name="connsiteY63" fmla="*/ 10723388 h 10754714"/>
                <a:gd name="connsiteX64" fmla="*/ 1626150 w 5428673"/>
                <a:gd name="connsiteY64" fmla="*/ 10723388 h 10754714"/>
                <a:gd name="connsiteX65" fmla="*/ 2396454 w 5428673"/>
                <a:gd name="connsiteY65" fmla="*/ 10748788 h 10754714"/>
                <a:gd name="connsiteX66" fmla="*/ 2786735 w 5428673"/>
                <a:gd name="connsiteY66" fmla="*/ 10731203 h 10754714"/>
                <a:gd name="connsiteX67" fmla="*/ 2804319 w 5428673"/>
                <a:gd name="connsiteY67" fmla="*/ 9914495 h 10754714"/>
                <a:gd name="connsiteX68" fmla="*/ 2786735 w 5428673"/>
                <a:gd name="connsiteY68" fmla="*/ 9351788 h 10754714"/>
                <a:gd name="connsiteX69" fmla="*/ 2757916 w 5428673"/>
                <a:gd name="connsiteY69" fmla="*/ 8936107 h 10754714"/>
                <a:gd name="connsiteX70" fmla="*/ 2927412 w 5428673"/>
                <a:gd name="connsiteY70" fmla="*/ 8947341 h 10754714"/>
                <a:gd name="connsiteX71" fmla="*/ 2997750 w 5428673"/>
                <a:gd name="connsiteY71" fmla="*/ 8964926 h 10754714"/>
                <a:gd name="connsiteX72" fmla="*/ 2980166 w 5428673"/>
                <a:gd name="connsiteY72" fmla="*/ 9175941 h 10754714"/>
                <a:gd name="connsiteX73" fmla="*/ 2944996 w 5428673"/>
                <a:gd name="connsiteY73" fmla="*/ 9685895 h 10754714"/>
                <a:gd name="connsiteX74" fmla="*/ 2962581 w 5428673"/>
                <a:gd name="connsiteY74" fmla="*/ 10740972 h 10754714"/>
                <a:gd name="connsiteX75" fmla="*/ 3205346 w 5428673"/>
                <a:gd name="connsiteY75" fmla="*/ 10742438 h 10754714"/>
                <a:gd name="connsiteX76" fmla="*/ 3947319 w 5428673"/>
                <a:gd name="connsiteY76" fmla="*/ 10740972 h 10754714"/>
                <a:gd name="connsiteX77" fmla="*/ 4268239 w 5428673"/>
                <a:gd name="connsiteY77" fmla="*/ 10724853 h 10754714"/>
                <a:gd name="connsiteX78" fmla="*/ 4311223 w 5428673"/>
                <a:gd name="connsiteY78" fmla="*/ 10651095 h 10754714"/>
                <a:gd name="connsiteX79" fmla="*/ 4362512 w 5428673"/>
                <a:gd name="connsiteY79" fmla="*/ 10276934 h 10754714"/>
                <a:gd name="connsiteX80" fmla="*/ 4565712 w 5428673"/>
                <a:gd name="connsiteY80" fmla="*/ 9082645 h 10754714"/>
                <a:gd name="connsiteX81" fmla="*/ 4617767 w 5428673"/>
                <a:gd name="connsiteY81" fmla="*/ 8647566 h 10754714"/>
                <a:gd name="connsiteX82" fmla="*/ 4609242 w 5428673"/>
                <a:gd name="connsiteY82" fmla="*/ 7988815 h 10754714"/>
                <a:gd name="connsiteX83" fmla="*/ 4496096 w 5428673"/>
                <a:gd name="connsiteY83" fmla="*/ 7278630 h 10754714"/>
                <a:gd name="connsiteX84" fmla="*/ 4200203 w 5428673"/>
                <a:gd name="connsiteY84" fmla="*/ 6620032 h 10754714"/>
                <a:gd name="connsiteX85" fmla="*/ 4024053 w 5428673"/>
                <a:gd name="connsiteY85" fmla="*/ 6197379 h 10754714"/>
                <a:gd name="connsiteX86" fmla="*/ 4070412 w 5428673"/>
                <a:gd name="connsiteY86" fmla="*/ 5799695 h 10754714"/>
                <a:gd name="connsiteX87" fmla="*/ 4140750 w 5428673"/>
                <a:gd name="connsiteY87" fmla="*/ 5307326 h 10754714"/>
                <a:gd name="connsiteX88" fmla="*/ 4158335 w 5428673"/>
                <a:gd name="connsiteY88" fmla="*/ 5025972 h 10754714"/>
                <a:gd name="connsiteX89" fmla="*/ 4182060 w 5428673"/>
                <a:gd name="connsiteY89" fmla="*/ 5274111 h 10754714"/>
                <a:gd name="connsiteX90" fmla="*/ 4214508 w 5428673"/>
                <a:gd name="connsiteY90" fmla="*/ 5969680 h 10754714"/>
                <a:gd name="connsiteX91" fmla="*/ 4227208 w 5428673"/>
                <a:gd name="connsiteY91" fmla="*/ 6297438 h 10754714"/>
                <a:gd name="connsiteX92" fmla="*/ 4369350 w 5428673"/>
                <a:gd name="connsiteY92" fmla="*/ 6889941 h 10754714"/>
                <a:gd name="connsiteX93" fmla="*/ 4527612 w 5428673"/>
                <a:gd name="connsiteY93" fmla="*/ 7452649 h 10754714"/>
                <a:gd name="connsiteX94" fmla="*/ 4865347 w 5428673"/>
                <a:gd name="connsiteY94" fmla="*/ 8224698 h 10754714"/>
                <a:gd name="connsiteX95" fmla="*/ 4785691 w 5428673"/>
                <a:gd name="connsiteY95" fmla="*/ 8527032 h 10754714"/>
                <a:gd name="connsiteX96" fmla="*/ 4717933 w 5428673"/>
                <a:gd name="connsiteY96" fmla="*/ 8711945 h 10754714"/>
                <a:gd name="connsiteX97" fmla="*/ 4710432 w 5428673"/>
                <a:gd name="connsiteY97" fmla="*/ 8835424 h 10754714"/>
                <a:gd name="connsiteX98" fmla="*/ 4733465 w 5428673"/>
                <a:gd name="connsiteY98" fmla="*/ 8999839 h 10754714"/>
                <a:gd name="connsiteX99" fmla="*/ 4723386 w 5428673"/>
                <a:gd name="connsiteY99" fmla="*/ 9161008 h 10754714"/>
                <a:gd name="connsiteX100" fmla="*/ 4707906 w 5428673"/>
                <a:gd name="connsiteY100" fmla="*/ 9258595 h 10754714"/>
                <a:gd name="connsiteX101" fmla="*/ 4762806 w 5428673"/>
                <a:gd name="connsiteY101" fmla="*/ 9296877 h 10754714"/>
                <a:gd name="connsiteX102" fmla="*/ 4818711 w 5428673"/>
                <a:gd name="connsiteY102" fmla="*/ 9254814 h 10754714"/>
                <a:gd name="connsiteX103" fmla="*/ 4869487 w 5428673"/>
                <a:gd name="connsiteY103" fmla="*/ 9156124 h 10754714"/>
                <a:gd name="connsiteX104" fmla="*/ 4880024 w 5428673"/>
                <a:gd name="connsiteY104" fmla="*/ 9009063 h 10754714"/>
                <a:gd name="connsiteX105" fmla="*/ 4920186 w 5428673"/>
                <a:gd name="connsiteY105" fmla="*/ 8881777 h 10754714"/>
                <a:gd name="connsiteX106" fmla="*/ 5016468 w 5428673"/>
                <a:gd name="connsiteY106" fmla="*/ 8803648 h 10754714"/>
                <a:gd name="connsiteX107" fmla="*/ 5169568 w 5428673"/>
                <a:gd name="connsiteY107" fmla="*/ 8944534 h 10754714"/>
                <a:gd name="connsiteX108" fmla="*/ 5176805 w 5428673"/>
                <a:gd name="connsiteY108" fmla="*/ 9142266 h 10754714"/>
                <a:gd name="connsiteX109" fmla="*/ 5096783 w 5428673"/>
                <a:gd name="connsiteY109" fmla="*/ 9309649 h 10754714"/>
                <a:gd name="connsiteX110" fmla="*/ 5008549 w 5428673"/>
                <a:gd name="connsiteY110" fmla="*/ 9458822 h 10754714"/>
                <a:gd name="connsiteX111" fmla="*/ 4936794 w 5428673"/>
                <a:gd name="connsiteY111" fmla="*/ 9577347 h 10754714"/>
                <a:gd name="connsiteX112" fmla="*/ 5051085 w 5428673"/>
                <a:gd name="connsiteY112" fmla="*/ 9586989 h 10754714"/>
                <a:gd name="connsiteX113" fmla="*/ 5146878 w 5428673"/>
                <a:gd name="connsiteY113" fmla="*/ 9510952 h 10754714"/>
                <a:gd name="connsiteX114" fmla="*/ 5274527 w 5428673"/>
                <a:gd name="connsiteY114" fmla="*/ 9384704 h 10754714"/>
                <a:gd name="connsiteX115" fmla="*/ 5407317 w 5428673"/>
                <a:gd name="connsiteY115" fmla="*/ 9172350 h 10754714"/>
                <a:gd name="connsiteX116" fmla="*/ 5427827 w 5428673"/>
                <a:gd name="connsiteY116" fmla="*/ 8971549 h 10754714"/>
                <a:gd name="connsiteX117" fmla="*/ 5401244 w 5428673"/>
                <a:gd name="connsiteY117" fmla="*/ 8787763 h 10754714"/>
                <a:gd name="connsiteX118" fmla="*/ 5271957 w 5428673"/>
                <a:gd name="connsiteY118" fmla="*/ 8405010 h 10754714"/>
                <a:gd name="connsiteX119" fmla="*/ 5168194 w 5428673"/>
                <a:gd name="connsiteY119" fmla="*/ 7442321 h 10754714"/>
                <a:gd name="connsiteX120" fmla="*/ 5152842 w 5428673"/>
                <a:gd name="connsiteY120" fmla="*/ 6839978 h 10754714"/>
                <a:gd name="connsiteX121" fmla="*/ 5080900 w 5428673"/>
                <a:gd name="connsiteY121" fmla="*/ 6291786 h 10754714"/>
                <a:gd name="connsiteX122" fmla="*/ 4957179 w 5428673"/>
                <a:gd name="connsiteY122" fmla="*/ 5707864 h 10754714"/>
                <a:gd name="connsiteX123" fmla="*/ 4916706 w 5428673"/>
                <a:gd name="connsiteY123" fmla="*/ 4447075 h 10754714"/>
                <a:gd name="connsiteX124" fmla="*/ 4934090 w 5428673"/>
                <a:gd name="connsiteY124" fmla="*/ 3700756 h 10754714"/>
                <a:gd name="connsiteX125" fmla="*/ 4696835 w 5428673"/>
                <a:gd name="connsiteY125" fmla="*/ 3250383 h 10754714"/>
                <a:gd name="connsiteX126" fmla="*/ 4447076 w 5428673"/>
                <a:gd name="connsiteY126" fmla="*/ 3044455 h 10754714"/>
                <a:gd name="connsiteX127" fmla="*/ 4126080 w 5428673"/>
                <a:gd name="connsiteY127" fmla="*/ 2912933 h 10754714"/>
                <a:gd name="connsiteX128" fmla="*/ 3850185 w 5428673"/>
                <a:gd name="connsiteY128" fmla="*/ 2746113 h 10754714"/>
                <a:gd name="connsiteX129" fmla="*/ 3472535 w 5428673"/>
                <a:gd name="connsiteY129" fmla="*/ 2528957 h 10754714"/>
                <a:gd name="connsiteX130" fmla="*/ 3380322 w 5428673"/>
                <a:gd name="connsiteY130" fmla="*/ 2231809 h 10754714"/>
                <a:gd name="connsiteX131" fmla="*/ 3388182 w 5428673"/>
                <a:gd name="connsiteY131" fmla="*/ 1958709 h 10754714"/>
                <a:gd name="connsiteX132" fmla="*/ 3535387 w 5428673"/>
                <a:gd name="connsiteY132" fmla="*/ 1962420 h 10754714"/>
                <a:gd name="connsiteX133" fmla="*/ 3756168 w 5428673"/>
                <a:gd name="connsiteY133" fmla="*/ 2007437 h 10754714"/>
                <a:gd name="connsiteX134" fmla="*/ 3828390 w 5428673"/>
                <a:gd name="connsiteY134" fmla="*/ 1815438 h 10754714"/>
                <a:gd name="connsiteX135" fmla="*/ 3880116 w 5428673"/>
                <a:gd name="connsiteY135" fmla="*/ 1750548 h 10754714"/>
                <a:gd name="connsiteX136" fmla="*/ 3933540 w 5428673"/>
                <a:gd name="connsiteY136" fmla="*/ 1690329 h 10754714"/>
                <a:gd name="connsiteX137" fmla="*/ 3886760 w 5428673"/>
                <a:gd name="connsiteY137" fmla="*/ 1631133 h 10754714"/>
                <a:gd name="connsiteX138" fmla="*/ 3813694 w 5428673"/>
                <a:gd name="connsiteY138" fmla="*/ 1619405 h 10754714"/>
                <a:gd name="connsiteX139" fmla="*/ 3925688 w 5428673"/>
                <a:gd name="connsiteY139" fmla="*/ 1610647 h 10754714"/>
                <a:gd name="connsiteX140" fmla="*/ 3966105 w 5428673"/>
                <a:gd name="connsiteY140" fmla="*/ 1565149 h 10754714"/>
                <a:gd name="connsiteX141" fmla="*/ 3951330 w 5428673"/>
                <a:gd name="connsiteY141" fmla="*/ 1494543 h 10754714"/>
                <a:gd name="connsiteX142" fmla="*/ 3947901 w 5428673"/>
                <a:gd name="connsiteY142" fmla="*/ 1378545 h 10754714"/>
                <a:gd name="connsiteX143" fmla="*/ 4050917 w 5428673"/>
                <a:gd name="connsiteY143" fmla="*/ 1363631 h 10754714"/>
                <a:gd name="connsiteX144" fmla="*/ 4123660 w 5428673"/>
                <a:gd name="connsiteY144" fmla="*/ 1325671 h 10754714"/>
                <a:gd name="connsiteX145" fmla="*/ 4159890 w 5428673"/>
                <a:gd name="connsiteY145" fmla="*/ 1250378 h 10754714"/>
                <a:gd name="connsiteX146" fmla="*/ 4089102 w 5428673"/>
                <a:gd name="connsiteY146" fmla="*/ 1169402 h 10754714"/>
                <a:gd name="connsiteX147" fmla="*/ 4019050 w 5428673"/>
                <a:gd name="connsiteY147" fmla="*/ 1072201 h 10754714"/>
                <a:gd name="connsiteX148" fmla="*/ 3945740 w 5428673"/>
                <a:gd name="connsiteY148" fmla="*/ 916919 h 10754714"/>
                <a:gd name="connsiteX149" fmla="*/ 3983448 w 5428673"/>
                <a:gd name="connsiteY149" fmla="*/ 753285 h 10754714"/>
                <a:gd name="connsiteX150" fmla="*/ 3987872 w 5428673"/>
                <a:gd name="connsiteY150" fmla="*/ 414462 h 10754714"/>
                <a:gd name="connsiteX151" fmla="*/ 3678236 w 5428673"/>
                <a:gd name="connsiteY151" fmla="*/ 125796 h 10754714"/>
                <a:gd name="connsiteX152" fmla="*/ 3178906 w 5428673"/>
                <a:gd name="connsiteY152" fmla="*/ 9659 h 10754714"/>
                <a:gd name="connsiteX153" fmla="*/ 2575608 w 5428673"/>
                <a:gd name="connsiteY153" fmla="*/ 37014 h 10754714"/>
                <a:gd name="connsiteX154" fmla="*/ 2224027 w 5428673"/>
                <a:gd name="connsiteY154" fmla="*/ 278126 h 10754714"/>
                <a:gd name="connsiteX155" fmla="*/ 2087013 w 5428673"/>
                <a:gd name="connsiteY155" fmla="*/ 602343 h 10754714"/>
                <a:gd name="connsiteX156" fmla="*/ 2076390 w 5428673"/>
                <a:gd name="connsiteY156" fmla="*/ 1121429 h 10754714"/>
                <a:gd name="connsiteX157" fmla="*/ 2300486 w 5428673"/>
                <a:gd name="connsiteY157" fmla="*/ 1530531 h 10754714"/>
                <a:gd name="connsiteX158" fmla="*/ 2508987 w 5428673"/>
                <a:gd name="connsiteY158" fmla="*/ 1763495 h 10754714"/>
                <a:gd name="connsiteX159" fmla="*/ 2530296 w 5428673"/>
                <a:gd name="connsiteY159" fmla="*/ 2078352 h 10754714"/>
                <a:gd name="connsiteX160" fmla="*/ 2452627 w 5428673"/>
                <a:gd name="connsiteY160" fmla="*/ 2423449 h 10754714"/>
                <a:gd name="connsiteX161" fmla="*/ 2009941 w 5428673"/>
                <a:gd name="connsiteY161" fmla="*/ 2723226 h 10754714"/>
                <a:gd name="connsiteX162" fmla="*/ 1587073 w 5428673"/>
                <a:gd name="connsiteY162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7179 w 5428673"/>
                <a:gd name="connsiteY46" fmla="*/ 9498266 h 10754714"/>
                <a:gd name="connsiteX47" fmla="*/ 1063442 w 5428673"/>
                <a:gd name="connsiteY47" fmla="*/ 9580388 h 10754714"/>
                <a:gd name="connsiteX48" fmla="*/ 1108369 w 5428673"/>
                <a:gd name="connsiteY48" fmla="*/ 9461602 h 10754714"/>
                <a:gd name="connsiteX49" fmla="*/ 1102649 w 5428673"/>
                <a:gd name="connsiteY49" fmla="*/ 9141920 h 10754714"/>
                <a:gd name="connsiteX50" fmla="*/ 1082968 w 5428673"/>
                <a:gd name="connsiteY50" fmla="*/ 8881312 h 10754714"/>
                <a:gd name="connsiteX51" fmla="*/ 1015572 w 5428673"/>
                <a:gd name="connsiteY51" fmla="*/ 8555355 h 10754714"/>
                <a:gd name="connsiteX52" fmla="*/ 950398 w 5428673"/>
                <a:gd name="connsiteY52" fmla="*/ 8128400 h 10754714"/>
                <a:gd name="connsiteX53" fmla="*/ 1422138 w 5428673"/>
                <a:gd name="connsiteY53" fmla="*/ 6406581 h 10754714"/>
                <a:gd name="connsiteX54" fmla="*/ 1515161 w 5428673"/>
                <a:gd name="connsiteY54" fmla="*/ 5523365 h 10754714"/>
                <a:gd name="connsiteX55" fmla="*/ 1541754 w 5428673"/>
                <a:gd name="connsiteY55" fmla="*/ 5025719 h 10754714"/>
                <a:gd name="connsiteX56" fmla="*/ 1577871 w 5428673"/>
                <a:gd name="connsiteY56" fmla="*/ 5097781 h 10754714"/>
                <a:gd name="connsiteX57" fmla="*/ 1655179 w 5428673"/>
                <a:gd name="connsiteY57" fmla="*/ 5550695 h 10754714"/>
                <a:gd name="connsiteX58" fmla="*/ 1772992 w 5428673"/>
                <a:gd name="connsiteY58" fmla="*/ 6216246 h 10754714"/>
                <a:gd name="connsiteX59" fmla="*/ 1640842 w 5428673"/>
                <a:gd name="connsiteY59" fmla="*/ 6648629 h 10754714"/>
                <a:gd name="connsiteX60" fmla="*/ 1270271 w 5428673"/>
                <a:gd name="connsiteY60" fmla="*/ 7682873 h 10754714"/>
                <a:gd name="connsiteX61" fmla="*/ 1146062 w 5428673"/>
                <a:gd name="connsiteY61" fmla="*/ 8704786 h 10754714"/>
                <a:gd name="connsiteX62" fmla="*/ 1309627 w 5428673"/>
                <a:gd name="connsiteY62" fmla="*/ 9773818 h 10754714"/>
                <a:gd name="connsiteX63" fmla="*/ 1467889 w 5428673"/>
                <a:gd name="connsiteY63" fmla="*/ 10512372 h 10754714"/>
                <a:gd name="connsiteX64" fmla="*/ 1538227 w 5428673"/>
                <a:gd name="connsiteY64" fmla="*/ 10723388 h 10754714"/>
                <a:gd name="connsiteX65" fmla="*/ 1626150 w 5428673"/>
                <a:gd name="connsiteY65" fmla="*/ 10723388 h 10754714"/>
                <a:gd name="connsiteX66" fmla="*/ 2396454 w 5428673"/>
                <a:gd name="connsiteY66" fmla="*/ 10748788 h 10754714"/>
                <a:gd name="connsiteX67" fmla="*/ 2786735 w 5428673"/>
                <a:gd name="connsiteY67" fmla="*/ 10731203 h 10754714"/>
                <a:gd name="connsiteX68" fmla="*/ 2804319 w 5428673"/>
                <a:gd name="connsiteY68" fmla="*/ 9914495 h 10754714"/>
                <a:gd name="connsiteX69" fmla="*/ 2786735 w 5428673"/>
                <a:gd name="connsiteY69" fmla="*/ 9351788 h 10754714"/>
                <a:gd name="connsiteX70" fmla="*/ 2757916 w 5428673"/>
                <a:gd name="connsiteY70" fmla="*/ 8936107 h 10754714"/>
                <a:gd name="connsiteX71" fmla="*/ 2927412 w 5428673"/>
                <a:gd name="connsiteY71" fmla="*/ 8947341 h 10754714"/>
                <a:gd name="connsiteX72" fmla="*/ 2997750 w 5428673"/>
                <a:gd name="connsiteY72" fmla="*/ 8964926 h 10754714"/>
                <a:gd name="connsiteX73" fmla="*/ 2980166 w 5428673"/>
                <a:gd name="connsiteY73" fmla="*/ 9175941 h 10754714"/>
                <a:gd name="connsiteX74" fmla="*/ 2944996 w 5428673"/>
                <a:gd name="connsiteY74" fmla="*/ 9685895 h 10754714"/>
                <a:gd name="connsiteX75" fmla="*/ 2962581 w 5428673"/>
                <a:gd name="connsiteY75" fmla="*/ 10740972 h 10754714"/>
                <a:gd name="connsiteX76" fmla="*/ 3205346 w 5428673"/>
                <a:gd name="connsiteY76" fmla="*/ 10742438 h 10754714"/>
                <a:gd name="connsiteX77" fmla="*/ 3947319 w 5428673"/>
                <a:gd name="connsiteY77" fmla="*/ 10740972 h 10754714"/>
                <a:gd name="connsiteX78" fmla="*/ 4268239 w 5428673"/>
                <a:gd name="connsiteY78" fmla="*/ 10724853 h 10754714"/>
                <a:gd name="connsiteX79" fmla="*/ 4311223 w 5428673"/>
                <a:gd name="connsiteY79" fmla="*/ 10651095 h 10754714"/>
                <a:gd name="connsiteX80" fmla="*/ 4362512 w 5428673"/>
                <a:gd name="connsiteY80" fmla="*/ 10276934 h 10754714"/>
                <a:gd name="connsiteX81" fmla="*/ 4565712 w 5428673"/>
                <a:gd name="connsiteY81" fmla="*/ 9082645 h 10754714"/>
                <a:gd name="connsiteX82" fmla="*/ 4617767 w 5428673"/>
                <a:gd name="connsiteY82" fmla="*/ 8647566 h 10754714"/>
                <a:gd name="connsiteX83" fmla="*/ 4609242 w 5428673"/>
                <a:gd name="connsiteY83" fmla="*/ 7988815 h 10754714"/>
                <a:gd name="connsiteX84" fmla="*/ 4496096 w 5428673"/>
                <a:gd name="connsiteY84" fmla="*/ 7278630 h 10754714"/>
                <a:gd name="connsiteX85" fmla="*/ 4200203 w 5428673"/>
                <a:gd name="connsiteY85" fmla="*/ 6620032 h 10754714"/>
                <a:gd name="connsiteX86" fmla="*/ 4024053 w 5428673"/>
                <a:gd name="connsiteY86" fmla="*/ 6197379 h 10754714"/>
                <a:gd name="connsiteX87" fmla="*/ 4070412 w 5428673"/>
                <a:gd name="connsiteY87" fmla="*/ 5799695 h 10754714"/>
                <a:gd name="connsiteX88" fmla="*/ 4140750 w 5428673"/>
                <a:gd name="connsiteY88" fmla="*/ 5307326 h 10754714"/>
                <a:gd name="connsiteX89" fmla="*/ 4158335 w 5428673"/>
                <a:gd name="connsiteY89" fmla="*/ 5025972 h 10754714"/>
                <a:gd name="connsiteX90" fmla="*/ 4182060 w 5428673"/>
                <a:gd name="connsiteY90" fmla="*/ 5274111 h 10754714"/>
                <a:gd name="connsiteX91" fmla="*/ 4214508 w 5428673"/>
                <a:gd name="connsiteY91" fmla="*/ 5969680 h 10754714"/>
                <a:gd name="connsiteX92" fmla="*/ 4227208 w 5428673"/>
                <a:gd name="connsiteY92" fmla="*/ 6297438 h 10754714"/>
                <a:gd name="connsiteX93" fmla="*/ 4369350 w 5428673"/>
                <a:gd name="connsiteY93" fmla="*/ 6889941 h 10754714"/>
                <a:gd name="connsiteX94" fmla="*/ 4527612 w 5428673"/>
                <a:gd name="connsiteY94" fmla="*/ 7452649 h 10754714"/>
                <a:gd name="connsiteX95" fmla="*/ 4865347 w 5428673"/>
                <a:gd name="connsiteY95" fmla="*/ 8224698 h 10754714"/>
                <a:gd name="connsiteX96" fmla="*/ 4785691 w 5428673"/>
                <a:gd name="connsiteY96" fmla="*/ 8527032 h 10754714"/>
                <a:gd name="connsiteX97" fmla="*/ 4717933 w 5428673"/>
                <a:gd name="connsiteY97" fmla="*/ 8711945 h 10754714"/>
                <a:gd name="connsiteX98" fmla="*/ 4710432 w 5428673"/>
                <a:gd name="connsiteY98" fmla="*/ 8835424 h 10754714"/>
                <a:gd name="connsiteX99" fmla="*/ 4733465 w 5428673"/>
                <a:gd name="connsiteY99" fmla="*/ 8999839 h 10754714"/>
                <a:gd name="connsiteX100" fmla="*/ 4723386 w 5428673"/>
                <a:gd name="connsiteY100" fmla="*/ 9161008 h 10754714"/>
                <a:gd name="connsiteX101" fmla="*/ 4707906 w 5428673"/>
                <a:gd name="connsiteY101" fmla="*/ 9258595 h 10754714"/>
                <a:gd name="connsiteX102" fmla="*/ 4762806 w 5428673"/>
                <a:gd name="connsiteY102" fmla="*/ 9296877 h 10754714"/>
                <a:gd name="connsiteX103" fmla="*/ 4818711 w 5428673"/>
                <a:gd name="connsiteY103" fmla="*/ 9254814 h 10754714"/>
                <a:gd name="connsiteX104" fmla="*/ 4869487 w 5428673"/>
                <a:gd name="connsiteY104" fmla="*/ 9156124 h 10754714"/>
                <a:gd name="connsiteX105" fmla="*/ 4880024 w 5428673"/>
                <a:gd name="connsiteY105" fmla="*/ 9009063 h 10754714"/>
                <a:gd name="connsiteX106" fmla="*/ 4920186 w 5428673"/>
                <a:gd name="connsiteY106" fmla="*/ 8881777 h 10754714"/>
                <a:gd name="connsiteX107" fmla="*/ 5016468 w 5428673"/>
                <a:gd name="connsiteY107" fmla="*/ 8803648 h 10754714"/>
                <a:gd name="connsiteX108" fmla="*/ 5169568 w 5428673"/>
                <a:gd name="connsiteY108" fmla="*/ 8944534 h 10754714"/>
                <a:gd name="connsiteX109" fmla="*/ 5176805 w 5428673"/>
                <a:gd name="connsiteY109" fmla="*/ 9142266 h 10754714"/>
                <a:gd name="connsiteX110" fmla="*/ 5096783 w 5428673"/>
                <a:gd name="connsiteY110" fmla="*/ 9309649 h 10754714"/>
                <a:gd name="connsiteX111" fmla="*/ 5008549 w 5428673"/>
                <a:gd name="connsiteY111" fmla="*/ 9458822 h 10754714"/>
                <a:gd name="connsiteX112" fmla="*/ 4936794 w 5428673"/>
                <a:gd name="connsiteY112" fmla="*/ 9577347 h 10754714"/>
                <a:gd name="connsiteX113" fmla="*/ 5051085 w 5428673"/>
                <a:gd name="connsiteY113" fmla="*/ 9586989 h 10754714"/>
                <a:gd name="connsiteX114" fmla="*/ 5146878 w 5428673"/>
                <a:gd name="connsiteY114" fmla="*/ 9510952 h 10754714"/>
                <a:gd name="connsiteX115" fmla="*/ 5274527 w 5428673"/>
                <a:gd name="connsiteY115" fmla="*/ 9384704 h 10754714"/>
                <a:gd name="connsiteX116" fmla="*/ 5407317 w 5428673"/>
                <a:gd name="connsiteY116" fmla="*/ 9172350 h 10754714"/>
                <a:gd name="connsiteX117" fmla="*/ 5427827 w 5428673"/>
                <a:gd name="connsiteY117" fmla="*/ 8971549 h 10754714"/>
                <a:gd name="connsiteX118" fmla="*/ 5401244 w 5428673"/>
                <a:gd name="connsiteY118" fmla="*/ 8787763 h 10754714"/>
                <a:gd name="connsiteX119" fmla="*/ 5271957 w 5428673"/>
                <a:gd name="connsiteY119" fmla="*/ 8405010 h 10754714"/>
                <a:gd name="connsiteX120" fmla="*/ 5168194 w 5428673"/>
                <a:gd name="connsiteY120" fmla="*/ 7442321 h 10754714"/>
                <a:gd name="connsiteX121" fmla="*/ 5152842 w 5428673"/>
                <a:gd name="connsiteY121" fmla="*/ 6839978 h 10754714"/>
                <a:gd name="connsiteX122" fmla="*/ 5080900 w 5428673"/>
                <a:gd name="connsiteY122" fmla="*/ 6291786 h 10754714"/>
                <a:gd name="connsiteX123" fmla="*/ 4957179 w 5428673"/>
                <a:gd name="connsiteY123" fmla="*/ 5707864 h 10754714"/>
                <a:gd name="connsiteX124" fmla="*/ 4916706 w 5428673"/>
                <a:gd name="connsiteY124" fmla="*/ 4447075 h 10754714"/>
                <a:gd name="connsiteX125" fmla="*/ 4934090 w 5428673"/>
                <a:gd name="connsiteY125" fmla="*/ 3700756 h 10754714"/>
                <a:gd name="connsiteX126" fmla="*/ 4696835 w 5428673"/>
                <a:gd name="connsiteY126" fmla="*/ 3250383 h 10754714"/>
                <a:gd name="connsiteX127" fmla="*/ 4447076 w 5428673"/>
                <a:gd name="connsiteY127" fmla="*/ 3044455 h 10754714"/>
                <a:gd name="connsiteX128" fmla="*/ 4126080 w 5428673"/>
                <a:gd name="connsiteY128" fmla="*/ 2912933 h 10754714"/>
                <a:gd name="connsiteX129" fmla="*/ 3850185 w 5428673"/>
                <a:gd name="connsiteY129" fmla="*/ 2746113 h 10754714"/>
                <a:gd name="connsiteX130" fmla="*/ 3472535 w 5428673"/>
                <a:gd name="connsiteY130" fmla="*/ 2528957 h 10754714"/>
                <a:gd name="connsiteX131" fmla="*/ 3380322 w 5428673"/>
                <a:gd name="connsiteY131" fmla="*/ 2231809 h 10754714"/>
                <a:gd name="connsiteX132" fmla="*/ 3388182 w 5428673"/>
                <a:gd name="connsiteY132" fmla="*/ 1958709 h 10754714"/>
                <a:gd name="connsiteX133" fmla="*/ 3535387 w 5428673"/>
                <a:gd name="connsiteY133" fmla="*/ 1962420 h 10754714"/>
                <a:gd name="connsiteX134" fmla="*/ 3756168 w 5428673"/>
                <a:gd name="connsiteY134" fmla="*/ 2007437 h 10754714"/>
                <a:gd name="connsiteX135" fmla="*/ 3828390 w 5428673"/>
                <a:gd name="connsiteY135" fmla="*/ 1815438 h 10754714"/>
                <a:gd name="connsiteX136" fmla="*/ 3880116 w 5428673"/>
                <a:gd name="connsiteY136" fmla="*/ 1750548 h 10754714"/>
                <a:gd name="connsiteX137" fmla="*/ 3933540 w 5428673"/>
                <a:gd name="connsiteY137" fmla="*/ 1690329 h 10754714"/>
                <a:gd name="connsiteX138" fmla="*/ 3886760 w 5428673"/>
                <a:gd name="connsiteY138" fmla="*/ 1631133 h 10754714"/>
                <a:gd name="connsiteX139" fmla="*/ 3813694 w 5428673"/>
                <a:gd name="connsiteY139" fmla="*/ 1619405 h 10754714"/>
                <a:gd name="connsiteX140" fmla="*/ 3925688 w 5428673"/>
                <a:gd name="connsiteY140" fmla="*/ 1610647 h 10754714"/>
                <a:gd name="connsiteX141" fmla="*/ 3966105 w 5428673"/>
                <a:gd name="connsiteY141" fmla="*/ 1565149 h 10754714"/>
                <a:gd name="connsiteX142" fmla="*/ 3951330 w 5428673"/>
                <a:gd name="connsiteY142" fmla="*/ 1494543 h 10754714"/>
                <a:gd name="connsiteX143" fmla="*/ 3947901 w 5428673"/>
                <a:gd name="connsiteY143" fmla="*/ 1378545 h 10754714"/>
                <a:gd name="connsiteX144" fmla="*/ 4050917 w 5428673"/>
                <a:gd name="connsiteY144" fmla="*/ 1363631 h 10754714"/>
                <a:gd name="connsiteX145" fmla="*/ 4123660 w 5428673"/>
                <a:gd name="connsiteY145" fmla="*/ 1325671 h 10754714"/>
                <a:gd name="connsiteX146" fmla="*/ 4159890 w 5428673"/>
                <a:gd name="connsiteY146" fmla="*/ 1250378 h 10754714"/>
                <a:gd name="connsiteX147" fmla="*/ 4089102 w 5428673"/>
                <a:gd name="connsiteY147" fmla="*/ 1169402 h 10754714"/>
                <a:gd name="connsiteX148" fmla="*/ 4019050 w 5428673"/>
                <a:gd name="connsiteY148" fmla="*/ 1072201 h 10754714"/>
                <a:gd name="connsiteX149" fmla="*/ 3945740 w 5428673"/>
                <a:gd name="connsiteY149" fmla="*/ 916919 h 10754714"/>
                <a:gd name="connsiteX150" fmla="*/ 3983448 w 5428673"/>
                <a:gd name="connsiteY150" fmla="*/ 753285 h 10754714"/>
                <a:gd name="connsiteX151" fmla="*/ 3987872 w 5428673"/>
                <a:gd name="connsiteY151" fmla="*/ 414462 h 10754714"/>
                <a:gd name="connsiteX152" fmla="*/ 3678236 w 5428673"/>
                <a:gd name="connsiteY152" fmla="*/ 125796 h 10754714"/>
                <a:gd name="connsiteX153" fmla="*/ 3178906 w 5428673"/>
                <a:gd name="connsiteY153" fmla="*/ 9659 h 10754714"/>
                <a:gd name="connsiteX154" fmla="*/ 2575608 w 5428673"/>
                <a:gd name="connsiteY154" fmla="*/ 37014 h 10754714"/>
                <a:gd name="connsiteX155" fmla="*/ 2224027 w 5428673"/>
                <a:gd name="connsiteY155" fmla="*/ 278126 h 10754714"/>
                <a:gd name="connsiteX156" fmla="*/ 2087013 w 5428673"/>
                <a:gd name="connsiteY156" fmla="*/ 602343 h 10754714"/>
                <a:gd name="connsiteX157" fmla="*/ 2076390 w 5428673"/>
                <a:gd name="connsiteY157" fmla="*/ 1121429 h 10754714"/>
                <a:gd name="connsiteX158" fmla="*/ 2300486 w 5428673"/>
                <a:gd name="connsiteY158" fmla="*/ 1530531 h 10754714"/>
                <a:gd name="connsiteX159" fmla="*/ 2508987 w 5428673"/>
                <a:gd name="connsiteY159" fmla="*/ 1763495 h 10754714"/>
                <a:gd name="connsiteX160" fmla="*/ 2530296 w 5428673"/>
                <a:gd name="connsiteY160" fmla="*/ 2078352 h 10754714"/>
                <a:gd name="connsiteX161" fmla="*/ 2452627 w 5428673"/>
                <a:gd name="connsiteY161" fmla="*/ 2423449 h 10754714"/>
                <a:gd name="connsiteX162" fmla="*/ 2009941 w 5428673"/>
                <a:gd name="connsiteY162" fmla="*/ 2723226 h 10754714"/>
                <a:gd name="connsiteX163" fmla="*/ 1587073 w 5428673"/>
                <a:gd name="connsiteY163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7179 w 5428673"/>
                <a:gd name="connsiteY46" fmla="*/ 9498266 h 10754714"/>
                <a:gd name="connsiteX47" fmla="*/ 992758 w 5428673"/>
                <a:gd name="connsiteY47" fmla="*/ 9610061 h 10754714"/>
                <a:gd name="connsiteX48" fmla="*/ 1063442 w 5428673"/>
                <a:gd name="connsiteY48" fmla="*/ 9580388 h 10754714"/>
                <a:gd name="connsiteX49" fmla="*/ 1108369 w 5428673"/>
                <a:gd name="connsiteY49" fmla="*/ 9461602 h 10754714"/>
                <a:gd name="connsiteX50" fmla="*/ 1102649 w 5428673"/>
                <a:gd name="connsiteY50" fmla="*/ 9141920 h 10754714"/>
                <a:gd name="connsiteX51" fmla="*/ 1082968 w 5428673"/>
                <a:gd name="connsiteY51" fmla="*/ 8881312 h 10754714"/>
                <a:gd name="connsiteX52" fmla="*/ 1015572 w 5428673"/>
                <a:gd name="connsiteY52" fmla="*/ 8555355 h 10754714"/>
                <a:gd name="connsiteX53" fmla="*/ 950398 w 5428673"/>
                <a:gd name="connsiteY53" fmla="*/ 8128400 h 10754714"/>
                <a:gd name="connsiteX54" fmla="*/ 1422138 w 5428673"/>
                <a:gd name="connsiteY54" fmla="*/ 6406581 h 10754714"/>
                <a:gd name="connsiteX55" fmla="*/ 1515161 w 5428673"/>
                <a:gd name="connsiteY55" fmla="*/ 5523365 h 10754714"/>
                <a:gd name="connsiteX56" fmla="*/ 1541754 w 5428673"/>
                <a:gd name="connsiteY56" fmla="*/ 5025719 h 10754714"/>
                <a:gd name="connsiteX57" fmla="*/ 1577871 w 5428673"/>
                <a:gd name="connsiteY57" fmla="*/ 5097781 h 10754714"/>
                <a:gd name="connsiteX58" fmla="*/ 1655179 w 5428673"/>
                <a:gd name="connsiteY58" fmla="*/ 5550695 h 10754714"/>
                <a:gd name="connsiteX59" fmla="*/ 1772992 w 5428673"/>
                <a:gd name="connsiteY59" fmla="*/ 6216246 h 10754714"/>
                <a:gd name="connsiteX60" fmla="*/ 1640842 w 5428673"/>
                <a:gd name="connsiteY60" fmla="*/ 6648629 h 10754714"/>
                <a:gd name="connsiteX61" fmla="*/ 1270271 w 5428673"/>
                <a:gd name="connsiteY61" fmla="*/ 7682873 h 10754714"/>
                <a:gd name="connsiteX62" fmla="*/ 1146062 w 5428673"/>
                <a:gd name="connsiteY62" fmla="*/ 8704786 h 10754714"/>
                <a:gd name="connsiteX63" fmla="*/ 1309627 w 5428673"/>
                <a:gd name="connsiteY63" fmla="*/ 9773818 h 10754714"/>
                <a:gd name="connsiteX64" fmla="*/ 1467889 w 5428673"/>
                <a:gd name="connsiteY64" fmla="*/ 10512372 h 10754714"/>
                <a:gd name="connsiteX65" fmla="*/ 1538227 w 5428673"/>
                <a:gd name="connsiteY65" fmla="*/ 10723388 h 10754714"/>
                <a:gd name="connsiteX66" fmla="*/ 1626150 w 5428673"/>
                <a:gd name="connsiteY66" fmla="*/ 10723388 h 10754714"/>
                <a:gd name="connsiteX67" fmla="*/ 2396454 w 5428673"/>
                <a:gd name="connsiteY67" fmla="*/ 10748788 h 10754714"/>
                <a:gd name="connsiteX68" fmla="*/ 2786735 w 5428673"/>
                <a:gd name="connsiteY68" fmla="*/ 10731203 h 10754714"/>
                <a:gd name="connsiteX69" fmla="*/ 2804319 w 5428673"/>
                <a:gd name="connsiteY69" fmla="*/ 9914495 h 10754714"/>
                <a:gd name="connsiteX70" fmla="*/ 2786735 w 5428673"/>
                <a:gd name="connsiteY70" fmla="*/ 9351788 h 10754714"/>
                <a:gd name="connsiteX71" fmla="*/ 2757916 w 5428673"/>
                <a:gd name="connsiteY71" fmla="*/ 8936107 h 10754714"/>
                <a:gd name="connsiteX72" fmla="*/ 2927412 w 5428673"/>
                <a:gd name="connsiteY72" fmla="*/ 8947341 h 10754714"/>
                <a:gd name="connsiteX73" fmla="*/ 2997750 w 5428673"/>
                <a:gd name="connsiteY73" fmla="*/ 8964926 h 10754714"/>
                <a:gd name="connsiteX74" fmla="*/ 2980166 w 5428673"/>
                <a:gd name="connsiteY74" fmla="*/ 9175941 h 10754714"/>
                <a:gd name="connsiteX75" fmla="*/ 2944996 w 5428673"/>
                <a:gd name="connsiteY75" fmla="*/ 9685895 h 10754714"/>
                <a:gd name="connsiteX76" fmla="*/ 2962581 w 5428673"/>
                <a:gd name="connsiteY76" fmla="*/ 10740972 h 10754714"/>
                <a:gd name="connsiteX77" fmla="*/ 3205346 w 5428673"/>
                <a:gd name="connsiteY77" fmla="*/ 10742438 h 10754714"/>
                <a:gd name="connsiteX78" fmla="*/ 3947319 w 5428673"/>
                <a:gd name="connsiteY78" fmla="*/ 10740972 h 10754714"/>
                <a:gd name="connsiteX79" fmla="*/ 4268239 w 5428673"/>
                <a:gd name="connsiteY79" fmla="*/ 10724853 h 10754714"/>
                <a:gd name="connsiteX80" fmla="*/ 4311223 w 5428673"/>
                <a:gd name="connsiteY80" fmla="*/ 10651095 h 10754714"/>
                <a:gd name="connsiteX81" fmla="*/ 4362512 w 5428673"/>
                <a:gd name="connsiteY81" fmla="*/ 10276934 h 10754714"/>
                <a:gd name="connsiteX82" fmla="*/ 4565712 w 5428673"/>
                <a:gd name="connsiteY82" fmla="*/ 9082645 h 10754714"/>
                <a:gd name="connsiteX83" fmla="*/ 4617767 w 5428673"/>
                <a:gd name="connsiteY83" fmla="*/ 8647566 h 10754714"/>
                <a:gd name="connsiteX84" fmla="*/ 4609242 w 5428673"/>
                <a:gd name="connsiteY84" fmla="*/ 7988815 h 10754714"/>
                <a:gd name="connsiteX85" fmla="*/ 4496096 w 5428673"/>
                <a:gd name="connsiteY85" fmla="*/ 7278630 h 10754714"/>
                <a:gd name="connsiteX86" fmla="*/ 4200203 w 5428673"/>
                <a:gd name="connsiteY86" fmla="*/ 6620032 h 10754714"/>
                <a:gd name="connsiteX87" fmla="*/ 4024053 w 5428673"/>
                <a:gd name="connsiteY87" fmla="*/ 6197379 h 10754714"/>
                <a:gd name="connsiteX88" fmla="*/ 4070412 w 5428673"/>
                <a:gd name="connsiteY88" fmla="*/ 5799695 h 10754714"/>
                <a:gd name="connsiteX89" fmla="*/ 4140750 w 5428673"/>
                <a:gd name="connsiteY89" fmla="*/ 5307326 h 10754714"/>
                <a:gd name="connsiteX90" fmla="*/ 4158335 w 5428673"/>
                <a:gd name="connsiteY90" fmla="*/ 5025972 h 10754714"/>
                <a:gd name="connsiteX91" fmla="*/ 4182060 w 5428673"/>
                <a:gd name="connsiteY91" fmla="*/ 5274111 h 10754714"/>
                <a:gd name="connsiteX92" fmla="*/ 4214508 w 5428673"/>
                <a:gd name="connsiteY92" fmla="*/ 5969680 h 10754714"/>
                <a:gd name="connsiteX93" fmla="*/ 4227208 w 5428673"/>
                <a:gd name="connsiteY93" fmla="*/ 6297438 h 10754714"/>
                <a:gd name="connsiteX94" fmla="*/ 4369350 w 5428673"/>
                <a:gd name="connsiteY94" fmla="*/ 6889941 h 10754714"/>
                <a:gd name="connsiteX95" fmla="*/ 4527612 w 5428673"/>
                <a:gd name="connsiteY95" fmla="*/ 7452649 h 10754714"/>
                <a:gd name="connsiteX96" fmla="*/ 4865347 w 5428673"/>
                <a:gd name="connsiteY96" fmla="*/ 8224698 h 10754714"/>
                <a:gd name="connsiteX97" fmla="*/ 4785691 w 5428673"/>
                <a:gd name="connsiteY97" fmla="*/ 8527032 h 10754714"/>
                <a:gd name="connsiteX98" fmla="*/ 4717933 w 5428673"/>
                <a:gd name="connsiteY98" fmla="*/ 8711945 h 10754714"/>
                <a:gd name="connsiteX99" fmla="*/ 4710432 w 5428673"/>
                <a:gd name="connsiteY99" fmla="*/ 8835424 h 10754714"/>
                <a:gd name="connsiteX100" fmla="*/ 4733465 w 5428673"/>
                <a:gd name="connsiteY100" fmla="*/ 8999839 h 10754714"/>
                <a:gd name="connsiteX101" fmla="*/ 4723386 w 5428673"/>
                <a:gd name="connsiteY101" fmla="*/ 9161008 h 10754714"/>
                <a:gd name="connsiteX102" fmla="*/ 4707906 w 5428673"/>
                <a:gd name="connsiteY102" fmla="*/ 9258595 h 10754714"/>
                <a:gd name="connsiteX103" fmla="*/ 4762806 w 5428673"/>
                <a:gd name="connsiteY103" fmla="*/ 9296877 h 10754714"/>
                <a:gd name="connsiteX104" fmla="*/ 4818711 w 5428673"/>
                <a:gd name="connsiteY104" fmla="*/ 9254814 h 10754714"/>
                <a:gd name="connsiteX105" fmla="*/ 4869487 w 5428673"/>
                <a:gd name="connsiteY105" fmla="*/ 9156124 h 10754714"/>
                <a:gd name="connsiteX106" fmla="*/ 4880024 w 5428673"/>
                <a:gd name="connsiteY106" fmla="*/ 9009063 h 10754714"/>
                <a:gd name="connsiteX107" fmla="*/ 4920186 w 5428673"/>
                <a:gd name="connsiteY107" fmla="*/ 8881777 h 10754714"/>
                <a:gd name="connsiteX108" fmla="*/ 5016468 w 5428673"/>
                <a:gd name="connsiteY108" fmla="*/ 8803648 h 10754714"/>
                <a:gd name="connsiteX109" fmla="*/ 5169568 w 5428673"/>
                <a:gd name="connsiteY109" fmla="*/ 8944534 h 10754714"/>
                <a:gd name="connsiteX110" fmla="*/ 5176805 w 5428673"/>
                <a:gd name="connsiteY110" fmla="*/ 9142266 h 10754714"/>
                <a:gd name="connsiteX111" fmla="*/ 5096783 w 5428673"/>
                <a:gd name="connsiteY111" fmla="*/ 9309649 h 10754714"/>
                <a:gd name="connsiteX112" fmla="*/ 5008549 w 5428673"/>
                <a:gd name="connsiteY112" fmla="*/ 9458822 h 10754714"/>
                <a:gd name="connsiteX113" fmla="*/ 4936794 w 5428673"/>
                <a:gd name="connsiteY113" fmla="*/ 9577347 h 10754714"/>
                <a:gd name="connsiteX114" fmla="*/ 5051085 w 5428673"/>
                <a:gd name="connsiteY114" fmla="*/ 9586989 h 10754714"/>
                <a:gd name="connsiteX115" fmla="*/ 5146878 w 5428673"/>
                <a:gd name="connsiteY115" fmla="*/ 9510952 h 10754714"/>
                <a:gd name="connsiteX116" fmla="*/ 5274527 w 5428673"/>
                <a:gd name="connsiteY116" fmla="*/ 9384704 h 10754714"/>
                <a:gd name="connsiteX117" fmla="*/ 5407317 w 5428673"/>
                <a:gd name="connsiteY117" fmla="*/ 9172350 h 10754714"/>
                <a:gd name="connsiteX118" fmla="*/ 5427827 w 5428673"/>
                <a:gd name="connsiteY118" fmla="*/ 8971549 h 10754714"/>
                <a:gd name="connsiteX119" fmla="*/ 5401244 w 5428673"/>
                <a:gd name="connsiteY119" fmla="*/ 8787763 h 10754714"/>
                <a:gd name="connsiteX120" fmla="*/ 5271957 w 5428673"/>
                <a:gd name="connsiteY120" fmla="*/ 8405010 h 10754714"/>
                <a:gd name="connsiteX121" fmla="*/ 5168194 w 5428673"/>
                <a:gd name="connsiteY121" fmla="*/ 7442321 h 10754714"/>
                <a:gd name="connsiteX122" fmla="*/ 5152842 w 5428673"/>
                <a:gd name="connsiteY122" fmla="*/ 6839978 h 10754714"/>
                <a:gd name="connsiteX123" fmla="*/ 5080900 w 5428673"/>
                <a:gd name="connsiteY123" fmla="*/ 6291786 h 10754714"/>
                <a:gd name="connsiteX124" fmla="*/ 4957179 w 5428673"/>
                <a:gd name="connsiteY124" fmla="*/ 5707864 h 10754714"/>
                <a:gd name="connsiteX125" fmla="*/ 4916706 w 5428673"/>
                <a:gd name="connsiteY125" fmla="*/ 4447075 h 10754714"/>
                <a:gd name="connsiteX126" fmla="*/ 4934090 w 5428673"/>
                <a:gd name="connsiteY126" fmla="*/ 3700756 h 10754714"/>
                <a:gd name="connsiteX127" fmla="*/ 4696835 w 5428673"/>
                <a:gd name="connsiteY127" fmla="*/ 3250383 h 10754714"/>
                <a:gd name="connsiteX128" fmla="*/ 4447076 w 5428673"/>
                <a:gd name="connsiteY128" fmla="*/ 3044455 h 10754714"/>
                <a:gd name="connsiteX129" fmla="*/ 4126080 w 5428673"/>
                <a:gd name="connsiteY129" fmla="*/ 2912933 h 10754714"/>
                <a:gd name="connsiteX130" fmla="*/ 3850185 w 5428673"/>
                <a:gd name="connsiteY130" fmla="*/ 2746113 h 10754714"/>
                <a:gd name="connsiteX131" fmla="*/ 3472535 w 5428673"/>
                <a:gd name="connsiteY131" fmla="*/ 2528957 h 10754714"/>
                <a:gd name="connsiteX132" fmla="*/ 3380322 w 5428673"/>
                <a:gd name="connsiteY132" fmla="*/ 2231809 h 10754714"/>
                <a:gd name="connsiteX133" fmla="*/ 3388182 w 5428673"/>
                <a:gd name="connsiteY133" fmla="*/ 1958709 h 10754714"/>
                <a:gd name="connsiteX134" fmla="*/ 3535387 w 5428673"/>
                <a:gd name="connsiteY134" fmla="*/ 1962420 h 10754714"/>
                <a:gd name="connsiteX135" fmla="*/ 3756168 w 5428673"/>
                <a:gd name="connsiteY135" fmla="*/ 2007437 h 10754714"/>
                <a:gd name="connsiteX136" fmla="*/ 3828390 w 5428673"/>
                <a:gd name="connsiteY136" fmla="*/ 1815438 h 10754714"/>
                <a:gd name="connsiteX137" fmla="*/ 3880116 w 5428673"/>
                <a:gd name="connsiteY137" fmla="*/ 1750548 h 10754714"/>
                <a:gd name="connsiteX138" fmla="*/ 3933540 w 5428673"/>
                <a:gd name="connsiteY138" fmla="*/ 1690329 h 10754714"/>
                <a:gd name="connsiteX139" fmla="*/ 3886760 w 5428673"/>
                <a:gd name="connsiteY139" fmla="*/ 1631133 h 10754714"/>
                <a:gd name="connsiteX140" fmla="*/ 3813694 w 5428673"/>
                <a:gd name="connsiteY140" fmla="*/ 1619405 h 10754714"/>
                <a:gd name="connsiteX141" fmla="*/ 3925688 w 5428673"/>
                <a:gd name="connsiteY141" fmla="*/ 1610647 h 10754714"/>
                <a:gd name="connsiteX142" fmla="*/ 3966105 w 5428673"/>
                <a:gd name="connsiteY142" fmla="*/ 1565149 h 10754714"/>
                <a:gd name="connsiteX143" fmla="*/ 3951330 w 5428673"/>
                <a:gd name="connsiteY143" fmla="*/ 1494543 h 10754714"/>
                <a:gd name="connsiteX144" fmla="*/ 3947901 w 5428673"/>
                <a:gd name="connsiteY144" fmla="*/ 1378545 h 10754714"/>
                <a:gd name="connsiteX145" fmla="*/ 4050917 w 5428673"/>
                <a:gd name="connsiteY145" fmla="*/ 1363631 h 10754714"/>
                <a:gd name="connsiteX146" fmla="*/ 4123660 w 5428673"/>
                <a:gd name="connsiteY146" fmla="*/ 1325671 h 10754714"/>
                <a:gd name="connsiteX147" fmla="*/ 4159890 w 5428673"/>
                <a:gd name="connsiteY147" fmla="*/ 1250378 h 10754714"/>
                <a:gd name="connsiteX148" fmla="*/ 4089102 w 5428673"/>
                <a:gd name="connsiteY148" fmla="*/ 1169402 h 10754714"/>
                <a:gd name="connsiteX149" fmla="*/ 4019050 w 5428673"/>
                <a:gd name="connsiteY149" fmla="*/ 1072201 h 10754714"/>
                <a:gd name="connsiteX150" fmla="*/ 3945740 w 5428673"/>
                <a:gd name="connsiteY150" fmla="*/ 916919 h 10754714"/>
                <a:gd name="connsiteX151" fmla="*/ 3983448 w 5428673"/>
                <a:gd name="connsiteY151" fmla="*/ 753285 h 10754714"/>
                <a:gd name="connsiteX152" fmla="*/ 3987872 w 5428673"/>
                <a:gd name="connsiteY152" fmla="*/ 414462 h 10754714"/>
                <a:gd name="connsiteX153" fmla="*/ 3678236 w 5428673"/>
                <a:gd name="connsiteY153" fmla="*/ 125796 h 10754714"/>
                <a:gd name="connsiteX154" fmla="*/ 3178906 w 5428673"/>
                <a:gd name="connsiteY154" fmla="*/ 9659 h 10754714"/>
                <a:gd name="connsiteX155" fmla="*/ 2575608 w 5428673"/>
                <a:gd name="connsiteY155" fmla="*/ 37014 h 10754714"/>
                <a:gd name="connsiteX156" fmla="*/ 2224027 w 5428673"/>
                <a:gd name="connsiteY156" fmla="*/ 278126 h 10754714"/>
                <a:gd name="connsiteX157" fmla="*/ 2087013 w 5428673"/>
                <a:gd name="connsiteY157" fmla="*/ 602343 h 10754714"/>
                <a:gd name="connsiteX158" fmla="*/ 2076390 w 5428673"/>
                <a:gd name="connsiteY158" fmla="*/ 1121429 h 10754714"/>
                <a:gd name="connsiteX159" fmla="*/ 2300486 w 5428673"/>
                <a:gd name="connsiteY159" fmla="*/ 1530531 h 10754714"/>
                <a:gd name="connsiteX160" fmla="*/ 2508987 w 5428673"/>
                <a:gd name="connsiteY160" fmla="*/ 1763495 h 10754714"/>
                <a:gd name="connsiteX161" fmla="*/ 2530296 w 5428673"/>
                <a:gd name="connsiteY161" fmla="*/ 2078352 h 10754714"/>
                <a:gd name="connsiteX162" fmla="*/ 2452627 w 5428673"/>
                <a:gd name="connsiteY162" fmla="*/ 2423449 h 10754714"/>
                <a:gd name="connsiteX163" fmla="*/ 2009941 w 5428673"/>
                <a:gd name="connsiteY163" fmla="*/ 2723226 h 10754714"/>
                <a:gd name="connsiteX164" fmla="*/ 1587073 w 5428673"/>
                <a:gd name="connsiteY164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7179 w 5428673"/>
                <a:gd name="connsiteY46" fmla="*/ 9498266 h 10754714"/>
                <a:gd name="connsiteX47" fmla="*/ 992758 w 5428673"/>
                <a:gd name="connsiteY47" fmla="*/ 9610061 h 10754714"/>
                <a:gd name="connsiteX48" fmla="*/ 1070768 w 5428673"/>
                <a:gd name="connsiteY48" fmla="*/ 9626969 h 10754714"/>
                <a:gd name="connsiteX49" fmla="*/ 1108369 w 5428673"/>
                <a:gd name="connsiteY49" fmla="*/ 9461602 h 10754714"/>
                <a:gd name="connsiteX50" fmla="*/ 1102649 w 5428673"/>
                <a:gd name="connsiteY50" fmla="*/ 9141920 h 10754714"/>
                <a:gd name="connsiteX51" fmla="*/ 1082968 w 5428673"/>
                <a:gd name="connsiteY51" fmla="*/ 8881312 h 10754714"/>
                <a:gd name="connsiteX52" fmla="*/ 1015572 w 5428673"/>
                <a:gd name="connsiteY52" fmla="*/ 8555355 h 10754714"/>
                <a:gd name="connsiteX53" fmla="*/ 950398 w 5428673"/>
                <a:gd name="connsiteY53" fmla="*/ 8128400 h 10754714"/>
                <a:gd name="connsiteX54" fmla="*/ 1422138 w 5428673"/>
                <a:gd name="connsiteY54" fmla="*/ 6406581 h 10754714"/>
                <a:gd name="connsiteX55" fmla="*/ 1515161 w 5428673"/>
                <a:gd name="connsiteY55" fmla="*/ 5523365 h 10754714"/>
                <a:gd name="connsiteX56" fmla="*/ 1541754 w 5428673"/>
                <a:gd name="connsiteY56" fmla="*/ 5025719 h 10754714"/>
                <a:gd name="connsiteX57" fmla="*/ 1577871 w 5428673"/>
                <a:gd name="connsiteY57" fmla="*/ 5097781 h 10754714"/>
                <a:gd name="connsiteX58" fmla="*/ 1655179 w 5428673"/>
                <a:gd name="connsiteY58" fmla="*/ 5550695 h 10754714"/>
                <a:gd name="connsiteX59" fmla="*/ 1772992 w 5428673"/>
                <a:gd name="connsiteY59" fmla="*/ 6216246 h 10754714"/>
                <a:gd name="connsiteX60" fmla="*/ 1640842 w 5428673"/>
                <a:gd name="connsiteY60" fmla="*/ 6648629 h 10754714"/>
                <a:gd name="connsiteX61" fmla="*/ 1270271 w 5428673"/>
                <a:gd name="connsiteY61" fmla="*/ 7682873 h 10754714"/>
                <a:gd name="connsiteX62" fmla="*/ 1146062 w 5428673"/>
                <a:gd name="connsiteY62" fmla="*/ 8704786 h 10754714"/>
                <a:gd name="connsiteX63" fmla="*/ 1309627 w 5428673"/>
                <a:gd name="connsiteY63" fmla="*/ 9773818 h 10754714"/>
                <a:gd name="connsiteX64" fmla="*/ 1467889 w 5428673"/>
                <a:gd name="connsiteY64" fmla="*/ 10512372 h 10754714"/>
                <a:gd name="connsiteX65" fmla="*/ 1538227 w 5428673"/>
                <a:gd name="connsiteY65" fmla="*/ 10723388 h 10754714"/>
                <a:gd name="connsiteX66" fmla="*/ 1626150 w 5428673"/>
                <a:gd name="connsiteY66" fmla="*/ 10723388 h 10754714"/>
                <a:gd name="connsiteX67" fmla="*/ 2396454 w 5428673"/>
                <a:gd name="connsiteY67" fmla="*/ 10748788 h 10754714"/>
                <a:gd name="connsiteX68" fmla="*/ 2786735 w 5428673"/>
                <a:gd name="connsiteY68" fmla="*/ 10731203 h 10754714"/>
                <a:gd name="connsiteX69" fmla="*/ 2804319 w 5428673"/>
                <a:gd name="connsiteY69" fmla="*/ 9914495 h 10754714"/>
                <a:gd name="connsiteX70" fmla="*/ 2786735 w 5428673"/>
                <a:gd name="connsiteY70" fmla="*/ 9351788 h 10754714"/>
                <a:gd name="connsiteX71" fmla="*/ 2757916 w 5428673"/>
                <a:gd name="connsiteY71" fmla="*/ 8936107 h 10754714"/>
                <a:gd name="connsiteX72" fmla="*/ 2927412 w 5428673"/>
                <a:gd name="connsiteY72" fmla="*/ 8947341 h 10754714"/>
                <a:gd name="connsiteX73" fmla="*/ 2997750 w 5428673"/>
                <a:gd name="connsiteY73" fmla="*/ 8964926 h 10754714"/>
                <a:gd name="connsiteX74" fmla="*/ 2980166 w 5428673"/>
                <a:gd name="connsiteY74" fmla="*/ 9175941 h 10754714"/>
                <a:gd name="connsiteX75" fmla="*/ 2944996 w 5428673"/>
                <a:gd name="connsiteY75" fmla="*/ 9685895 h 10754714"/>
                <a:gd name="connsiteX76" fmla="*/ 2962581 w 5428673"/>
                <a:gd name="connsiteY76" fmla="*/ 10740972 h 10754714"/>
                <a:gd name="connsiteX77" fmla="*/ 3205346 w 5428673"/>
                <a:gd name="connsiteY77" fmla="*/ 10742438 h 10754714"/>
                <a:gd name="connsiteX78" fmla="*/ 3947319 w 5428673"/>
                <a:gd name="connsiteY78" fmla="*/ 10740972 h 10754714"/>
                <a:gd name="connsiteX79" fmla="*/ 4268239 w 5428673"/>
                <a:gd name="connsiteY79" fmla="*/ 10724853 h 10754714"/>
                <a:gd name="connsiteX80" fmla="*/ 4311223 w 5428673"/>
                <a:gd name="connsiteY80" fmla="*/ 10651095 h 10754714"/>
                <a:gd name="connsiteX81" fmla="*/ 4362512 w 5428673"/>
                <a:gd name="connsiteY81" fmla="*/ 10276934 h 10754714"/>
                <a:gd name="connsiteX82" fmla="*/ 4565712 w 5428673"/>
                <a:gd name="connsiteY82" fmla="*/ 9082645 h 10754714"/>
                <a:gd name="connsiteX83" fmla="*/ 4617767 w 5428673"/>
                <a:gd name="connsiteY83" fmla="*/ 8647566 h 10754714"/>
                <a:gd name="connsiteX84" fmla="*/ 4609242 w 5428673"/>
                <a:gd name="connsiteY84" fmla="*/ 7988815 h 10754714"/>
                <a:gd name="connsiteX85" fmla="*/ 4496096 w 5428673"/>
                <a:gd name="connsiteY85" fmla="*/ 7278630 h 10754714"/>
                <a:gd name="connsiteX86" fmla="*/ 4200203 w 5428673"/>
                <a:gd name="connsiteY86" fmla="*/ 6620032 h 10754714"/>
                <a:gd name="connsiteX87" fmla="*/ 4024053 w 5428673"/>
                <a:gd name="connsiteY87" fmla="*/ 6197379 h 10754714"/>
                <a:gd name="connsiteX88" fmla="*/ 4070412 w 5428673"/>
                <a:gd name="connsiteY88" fmla="*/ 5799695 h 10754714"/>
                <a:gd name="connsiteX89" fmla="*/ 4140750 w 5428673"/>
                <a:gd name="connsiteY89" fmla="*/ 5307326 h 10754714"/>
                <a:gd name="connsiteX90" fmla="*/ 4158335 w 5428673"/>
                <a:gd name="connsiteY90" fmla="*/ 5025972 h 10754714"/>
                <a:gd name="connsiteX91" fmla="*/ 4182060 w 5428673"/>
                <a:gd name="connsiteY91" fmla="*/ 5274111 h 10754714"/>
                <a:gd name="connsiteX92" fmla="*/ 4214508 w 5428673"/>
                <a:gd name="connsiteY92" fmla="*/ 5969680 h 10754714"/>
                <a:gd name="connsiteX93" fmla="*/ 4227208 w 5428673"/>
                <a:gd name="connsiteY93" fmla="*/ 6297438 h 10754714"/>
                <a:gd name="connsiteX94" fmla="*/ 4369350 w 5428673"/>
                <a:gd name="connsiteY94" fmla="*/ 6889941 h 10754714"/>
                <a:gd name="connsiteX95" fmla="*/ 4527612 w 5428673"/>
                <a:gd name="connsiteY95" fmla="*/ 7452649 h 10754714"/>
                <a:gd name="connsiteX96" fmla="*/ 4865347 w 5428673"/>
                <a:gd name="connsiteY96" fmla="*/ 8224698 h 10754714"/>
                <a:gd name="connsiteX97" fmla="*/ 4785691 w 5428673"/>
                <a:gd name="connsiteY97" fmla="*/ 8527032 h 10754714"/>
                <a:gd name="connsiteX98" fmla="*/ 4717933 w 5428673"/>
                <a:gd name="connsiteY98" fmla="*/ 8711945 h 10754714"/>
                <a:gd name="connsiteX99" fmla="*/ 4710432 w 5428673"/>
                <a:gd name="connsiteY99" fmla="*/ 8835424 h 10754714"/>
                <a:gd name="connsiteX100" fmla="*/ 4733465 w 5428673"/>
                <a:gd name="connsiteY100" fmla="*/ 8999839 h 10754714"/>
                <a:gd name="connsiteX101" fmla="*/ 4723386 w 5428673"/>
                <a:gd name="connsiteY101" fmla="*/ 9161008 h 10754714"/>
                <a:gd name="connsiteX102" fmla="*/ 4707906 w 5428673"/>
                <a:gd name="connsiteY102" fmla="*/ 9258595 h 10754714"/>
                <a:gd name="connsiteX103" fmla="*/ 4762806 w 5428673"/>
                <a:gd name="connsiteY103" fmla="*/ 9296877 h 10754714"/>
                <a:gd name="connsiteX104" fmla="*/ 4818711 w 5428673"/>
                <a:gd name="connsiteY104" fmla="*/ 9254814 h 10754714"/>
                <a:gd name="connsiteX105" fmla="*/ 4869487 w 5428673"/>
                <a:gd name="connsiteY105" fmla="*/ 9156124 h 10754714"/>
                <a:gd name="connsiteX106" fmla="*/ 4880024 w 5428673"/>
                <a:gd name="connsiteY106" fmla="*/ 9009063 h 10754714"/>
                <a:gd name="connsiteX107" fmla="*/ 4920186 w 5428673"/>
                <a:gd name="connsiteY107" fmla="*/ 8881777 h 10754714"/>
                <a:gd name="connsiteX108" fmla="*/ 5016468 w 5428673"/>
                <a:gd name="connsiteY108" fmla="*/ 8803648 h 10754714"/>
                <a:gd name="connsiteX109" fmla="*/ 5169568 w 5428673"/>
                <a:gd name="connsiteY109" fmla="*/ 8944534 h 10754714"/>
                <a:gd name="connsiteX110" fmla="*/ 5176805 w 5428673"/>
                <a:gd name="connsiteY110" fmla="*/ 9142266 h 10754714"/>
                <a:gd name="connsiteX111" fmla="*/ 5096783 w 5428673"/>
                <a:gd name="connsiteY111" fmla="*/ 9309649 h 10754714"/>
                <a:gd name="connsiteX112" fmla="*/ 5008549 w 5428673"/>
                <a:gd name="connsiteY112" fmla="*/ 9458822 h 10754714"/>
                <a:gd name="connsiteX113" fmla="*/ 4936794 w 5428673"/>
                <a:gd name="connsiteY113" fmla="*/ 9577347 h 10754714"/>
                <a:gd name="connsiteX114" fmla="*/ 5051085 w 5428673"/>
                <a:gd name="connsiteY114" fmla="*/ 9586989 h 10754714"/>
                <a:gd name="connsiteX115" fmla="*/ 5146878 w 5428673"/>
                <a:gd name="connsiteY115" fmla="*/ 9510952 h 10754714"/>
                <a:gd name="connsiteX116" fmla="*/ 5274527 w 5428673"/>
                <a:gd name="connsiteY116" fmla="*/ 9384704 h 10754714"/>
                <a:gd name="connsiteX117" fmla="*/ 5407317 w 5428673"/>
                <a:gd name="connsiteY117" fmla="*/ 9172350 h 10754714"/>
                <a:gd name="connsiteX118" fmla="*/ 5427827 w 5428673"/>
                <a:gd name="connsiteY118" fmla="*/ 8971549 h 10754714"/>
                <a:gd name="connsiteX119" fmla="*/ 5401244 w 5428673"/>
                <a:gd name="connsiteY119" fmla="*/ 8787763 h 10754714"/>
                <a:gd name="connsiteX120" fmla="*/ 5271957 w 5428673"/>
                <a:gd name="connsiteY120" fmla="*/ 8405010 h 10754714"/>
                <a:gd name="connsiteX121" fmla="*/ 5168194 w 5428673"/>
                <a:gd name="connsiteY121" fmla="*/ 7442321 h 10754714"/>
                <a:gd name="connsiteX122" fmla="*/ 5152842 w 5428673"/>
                <a:gd name="connsiteY122" fmla="*/ 6839978 h 10754714"/>
                <a:gd name="connsiteX123" fmla="*/ 5080900 w 5428673"/>
                <a:gd name="connsiteY123" fmla="*/ 6291786 h 10754714"/>
                <a:gd name="connsiteX124" fmla="*/ 4957179 w 5428673"/>
                <a:gd name="connsiteY124" fmla="*/ 5707864 h 10754714"/>
                <a:gd name="connsiteX125" fmla="*/ 4916706 w 5428673"/>
                <a:gd name="connsiteY125" fmla="*/ 4447075 h 10754714"/>
                <a:gd name="connsiteX126" fmla="*/ 4934090 w 5428673"/>
                <a:gd name="connsiteY126" fmla="*/ 3700756 h 10754714"/>
                <a:gd name="connsiteX127" fmla="*/ 4696835 w 5428673"/>
                <a:gd name="connsiteY127" fmla="*/ 3250383 h 10754714"/>
                <a:gd name="connsiteX128" fmla="*/ 4447076 w 5428673"/>
                <a:gd name="connsiteY128" fmla="*/ 3044455 h 10754714"/>
                <a:gd name="connsiteX129" fmla="*/ 4126080 w 5428673"/>
                <a:gd name="connsiteY129" fmla="*/ 2912933 h 10754714"/>
                <a:gd name="connsiteX130" fmla="*/ 3850185 w 5428673"/>
                <a:gd name="connsiteY130" fmla="*/ 2746113 h 10754714"/>
                <a:gd name="connsiteX131" fmla="*/ 3472535 w 5428673"/>
                <a:gd name="connsiteY131" fmla="*/ 2528957 h 10754714"/>
                <a:gd name="connsiteX132" fmla="*/ 3380322 w 5428673"/>
                <a:gd name="connsiteY132" fmla="*/ 2231809 h 10754714"/>
                <a:gd name="connsiteX133" fmla="*/ 3388182 w 5428673"/>
                <a:gd name="connsiteY133" fmla="*/ 1958709 h 10754714"/>
                <a:gd name="connsiteX134" fmla="*/ 3535387 w 5428673"/>
                <a:gd name="connsiteY134" fmla="*/ 1962420 h 10754714"/>
                <a:gd name="connsiteX135" fmla="*/ 3756168 w 5428673"/>
                <a:gd name="connsiteY135" fmla="*/ 2007437 h 10754714"/>
                <a:gd name="connsiteX136" fmla="*/ 3828390 w 5428673"/>
                <a:gd name="connsiteY136" fmla="*/ 1815438 h 10754714"/>
                <a:gd name="connsiteX137" fmla="*/ 3880116 w 5428673"/>
                <a:gd name="connsiteY137" fmla="*/ 1750548 h 10754714"/>
                <a:gd name="connsiteX138" fmla="*/ 3933540 w 5428673"/>
                <a:gd name="connsiteY138" fmla="*/ 1690329 h 10754714"/>
                <a:gd name="connsiteX139" fmla="*/ 3886760 w 5428673"/>
                <a:gd name="connsiteY139" fmla="*/ 1631133 h 10754714"/>
                <a:gd name="connsiteX140" fmla="*/ 3813694 w 5428673"/>
                <a:gd name="connsiteY140" fmla="*/ 1619405 h 10754714"/>
                <a:gd name="connsiteX141" fmla="*/ 3925688 w 5428673"/>
                <a:gd name="connsiteY141" fmla="*/ 1610647 h 10754714"/>
                <a:gd name="connsiteX142" fmla="*/ 3966105 w 5428673"/>
                <a:gd name="connsiteY142" fmla="*/ 1565149 h 10754714"/>
                <a:gd name="connsiteX143" fmla="*/ 3951330 w 5428673"/>
                <a:gd name="connsiteY143" fmla="*/ 1494543 h 10754714"/>
                <a:gd name="connsiteX144" fmla="*/ 3947901 w 5428673"/>
                <a:gd name="connsiteY144" fmla="*/ 1378545 h 10754714"/>
                <a:gd name="connsiteX145" fmla="*/ 4050917 w 5428673"/>
                <a:gd name="connsiteY145" fmla="*/ 1363631 h 10754714"/>
                <a:gd name="connsiteX146" fmla="*/ 4123660 w 5428673"/>
                <a:gd name="connsiteY146" fmla="*/ 1325671 h 10754714"/>
                <a:gd name="connsiteX147" fmla="*/ 4159890 w 5428673"/>
                <a:gd name="connsiteY147" fmla="*/ 1250378 h 10754714"/>
                <a:gd name="connsiteX148" fmla="*/ 4089102 w 5428673"/>
                <a:gd name="connsiteY148" fmla="*/ 1169402 h 10754714"/>
                <a:gd name="connsiteX149" fmla="*/ 4019050 w 5428673"/>
                <a:gd name="connsiteY149" fmla="*/ 1072201 h 10754714"/>
                <a:gd name="connsiteX150" fmla="*/ 3945740 w 5428673"/>
                <a:gd name="connsiteY150" fmla="*/ 916919 h 10754714"/>
                <a:gd name="connsiteX151" fmla="*/ 3983448 w 5428673"/>
                <a:gd name="connsiteY151" fmla="*/ 753285 h 10754714"/>
                <a:gd name="connsiteX152" fmla="*/ 3987872 w 5428673"/>
                <a:gd name="connsiteY152" fmla="*/ 414462 h 10754714"/>
                <a:gd name="connsiteX153" fmla="*/ 3678236 w 5428673"/>
                <a:gd name="connsiteY153" fmla="*/ 125796 h 10754714"/>
                <a:gd name="connsiteX154" fmla="*/ 3178906 w 5428673"/>
                <a:gd name="connsiteY154" fmla="*/ 9659 h 10754714"/>
                <a:gd name="connsiteX155" fmla="*/ 2575608 w 5428673"/>
                <a:gd name="connsiteY155" fmla="*/ 37014 h 10754714"/>
                <a:gd name="connsiteX156" fmla="*/ 2224027 w 5428673"/>
                <a:gd name="connsiteY156" fmla="*/ 278126 h 10754714"/>
                <a:gd name="connsiteX157" fmla="*/ 2087013 w 5428673"/>
                <a:gd name="connsiteY157" fmla="*/ 602343 h 10754714"/>
                <a:gd name="connsiteX158" fmla="*/ 2076390 w 5428673"/>
                <a:gd name="connsiteY158" fmla="*/ 1121429 h 10754714"/>
                <a:gd name="connsiteX159" fmla="*/ 2300486 w 5428673"/>
                <a:gd name="connsiteY159" fmla="*/ 1530531 h 10754714"/>
                <a:gd name="connsiteX160" fmla="*/ 2508987 w 5428673"/>
                <a:gd name="connsiteY160" fmla="*/ 1763495 h 10754714"/>
                <a:gd name="connsiteX161" fmla="*/ 2530296 w 5428673"/>
                <a:gd name="connsiteY161" fmla="*/ 2078352 h 10754714"/>
                <a:gd name="connsiteX162" fmla="*/ 2452627 w 5428673"/>
                <a:gd name="connsiteY162" fmla="*/ 2423449 h 10754714"/>
                <a:gd name="connsiteX163" fmla="*/ 2009941 w 5428673"/>
                <a:gd name="connsiteY163" fmla="*/ 2723226 h 10754714"/>
                <a:gd name="connsiteX164" fmla="*/ 1587073 w 5428673"/>
                <a:gd name="connsiteY164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04968 w 5428673"/>
                <a:gd name="connsiteY46" fmla="*/ 9502924 h 10754714"/>
                <a:gd name="connsiteX47" fmla="*/ 992758 w 5428673"/>
                <a:gd name="connsiteY47" fmla="*/ 9610061 h 10754714"/>
                <a:gd name="connsiteX48" fmla="*/ 1070768 w 5428673"/>
                <a:gd name="connsiteY48" fmla="*/ 9626969 h 10754714"/>
                <a:gd name="connsiteX49" fmla="*/ 1108369 w 5428673"/>
                <a:gd name="connsiteY49" fmla="*/ 9461602 h 10754714"/>
                <a:gd name="connsiteX50" fmla="*/ 1102649 w 5428673"/>
                <a:gd name="connsiteY50" fmla="*/ 9141920 h 10754714"/>
                <a:gd name="connsiteX51" fmla="*/ 1082968 w 5428673"/>
                <a:gd name="connsiteY51" fmla="*/ 8881312 h 10754714"/>
                <a:gd name="connsiteX52" fmla="*/ 1015572 w 5428673"/>
                <a:gd name="connsiteY52" fmla="*/ 8555355 h 10754714"/>
                <a:gd name="connsiteX53" fmla="*/ 950398 w 5428673"/>
                <a:gd name="connsiteY53" fmla="*/ 8128400 h 10754714"/>
                <a:gd name="connsiteX54" fmla="*/ 1422138 w 5428673"/>
                <a:gd name="connsiteY54" fmla="*/ 6406581 h 10754714"/>
                <a:gd name="connsiteX55" fmla="*/ 1515161 w 5428673"/>
                <a:gd name="connsiteY55" fmla="*/ 5523365 h 10754714"/>
                <a:gd name="connsiteX56" fmla="*/ 1541754 w 5428673"/>
                <a:gd name="connsiteY56" fmla="*/ 5025719 h 10754714"/>
                <a:gd name="connsiteX57" fmla="*/ 1577871 w 5428673"/>
                <a:gd name="connsiteY57" fmla="*/ 5097781 h 10754714"/>
                <a:gd name="connsiteX58" fmla="*/ 1655179 w 5428673"/>
                <a:gd name="connsiteY58" fmla="*/ 5550695 h 10754714"/>
                <a:gd name="connsiteX59" fmla="*/ 1772992 w 5428673"/>
                <a:gd name="connsiteY59" fmla="*/ 6216246 h 10754714"/>
                <a:gd name="connsiteX60" fmla="*/ 1640842 w 5428673"/>
                <a:gd name="connsiteY60" fmla="*/ 6648629 h 10754714"/>
                <a:gd name="connsiteX61" fmla="*/ 1270271 w 5428673"/>
                <a:gd name="connsiteY61" fmla="*/ 7682873 h 10754714"/>
                <a:gd name="connsiteX62" fmla="*/ 1146062 w 5428673"/>
                <a:gd name="connsiteY62" fmla="*/ 8704786 h 10754714"/>
                <a:gd name="connsiteX63" fmla="*/ 1309627 w 5428673"/>
                <a:gd name="connsiteY63" fmla="*/ 9773818 h 10754714"/>
                <a:gd name="connsiteX64" fmla="*/ 1467889 w 5428673"/>
                <a:gd name="connsiteY64" fmla="*/ 10512372 h 10754714"/>
                <a:gd name="connsiteX65" fmla="*/ 1538227 w 5428673"/>
                <a:gd name="connsiteY65" fmla="*/ 10723388 h 10754714"/>
                <a:gd name="connsiteX66" fmla="*/ 1626150 w 5428673"/>
                <a:gd name="connsiteY66" fmla="*/ 10723388 h 10754714"/>
                <a:gd name="connsiteX67" fmla="*/ 2396454 w 5428673"/>
                <a:gd name="connsiteY67" fmla="*/ 10748788 h 10754714"/>
                <a:gd name="connsiteX68" fmla="*/ 2786735 w 5428673"/>
                <a:gd name="connsiteY68" fmla="*/ 10731203 h 10754714"/>
                <a:gd name="connsiteX69" fmla="*/ 2804319 w 5428673"/>
                <a:gd name="connsiteY69" fmla="*/ 9914495 h 10754714"/>
                <a:gd name="connsiteX70" fmla="*/ 2786735 w 5428673"/>
                <a:gd name="connsiteY70" fmla="*/ 9351788 h 10754714"/>
                <a:gd name="connsiteX71" fmla="*/ 2757916 w 5428673"/>
                <a:gd name="connsiteY71" fmla="*/ 8936107 h 10754714"/>
                <a:gd name="connsiteX72" fmla="*/ 2927412 w 5428673"/>
                <a:gd name="connsiteY72" fmla="*/ 8947341 h 10754714"/>
                <a:gd name="connsiteX73" fmla="*/ 2997750 w 5428673"/>
                <a:gd name="connsiteY73" fmla="*/ 8964926 h 10754714"/>
                <a:gd name="connsiteX74" fmla="*/ 2980166 w 5428673"/>
                <a:gd name="connsiteY74" fmla="*/ 9175941 h 10754714"/>
                <a:gd name="connsiteX75" fmla="*/ 2944996 w 5428673"/>
                <a:gd name="connsiteY75" fmla="*/ 9685895 h 10754714"/>
                <a:gd name="connsiteX76" fmla="*/ 2962581 w 5428673"/>
                <a:gd name="connsiteY76" fmla="*/ 10740972 h 10754714"/>
                <a:gd name="connsiteX77" fmla="*/ 3205346 w 5428673"/>
                <a:gd name="connsiteY77" fmla="*/ 10742438 h 10754714"/>
                <a:gd name="connsiteX78" fmla="*/ 3947319 w 5428673"/>
                <a:gd name="connsiteY78" fmla="*/ 10740972 h 10754714"/>
                <a:gd name="connsiteX79" fmla="*/ 4268239 w 5428673"/>
                <a:gd name="connsiteY79" fmla="*/ 10724853 h 10754714"/>
                <a:gd name="connsiteX80" fmla="*/ 4311223 w 5428673"/>
                <a:gd name="connsiteY80" fmla="*/ 10651095 h 10754714"/>
                <a:gd name="connsiteX81" fmla="*/ 4362512 w 5428673"/>
                <a:gd name="connsiteY81" fmla="*/ 10276934 h 10754714"/>
                <a:gd name="connsiteX82" fmla="*/ 4565712 w 5428673"/>
                <a:gd name="connsiteY82" fmla="*/ 9082645 h 10754714"/>
                <a:gd name="connsiteX83" fmla="*/ 4617767 w 5428673"/>
                <a:gd name="connsiteY83" fmla="*/ 8647566 h 10754714"/>
                <a:gd name="connsiteX84" fmla="*/ 4609242 w 5428673"/>
                <a:gd name="connsiteY84" fmla="*/ 7988815 h 10754714"/>
                <a:gd name="connsiteX85" fmla="*/ 4496096 w 5428673"/>
                <a:gd name="connsiteY85" fmla="*/ 7278630 h 10754714"/>
                <a:gd name="connsiteX86" fmla="*/ 4200203 w 5428673"/>
                <a:gd name="connsiteY86" fmla="*/ 6620032 h 10754714"/>
                <a:gd name="connsiteX87" fmla="*/ 4024053 w 5428673"/>
                <a:gd name="connsiteY87" fmla="*/ 6197379 h 10754714"/>
                <a:gd name="connsiteX88" fmla="*/ 4070412 w 5428673"/>
                <a:gd name="connsiteY88" fmla="*/ 5799695 h 10754714"/>
                <a:gd name="connsiteX89" fmla="*/ 4140750 w 5428673"/>
                <a:gd name="connsiteY89" fmla="*/ 5307326 h 10754714"/>
                <a:gd name="connsiteX90" fmla="*/ 4158335 w 5428673"/>
                <a:gd name="connsiteY90" fmla="*/ 5025972 h 10754714"/>
                <a:gd name="connsiteX91" fmla="*/ 4182060 w 5428673"/>
                <a:gd name="connsiteY91" fmla="*/ 5274111 h 10754714"/>
                <a:gd name="connsiteX92" fmla="*/ 4214508 w 5428673"/>
                <a:gd name="connsiteY92" fmla="*/ 5969680 h 10754714"/>
                <a:gd name="connsiteX93" fmla="*/ 4227208 w 5428673"/>
                <a:gd name="connsiteY93" fmla="*/ 6297438 h 10754714"/>
                <a:gd name="connsiteX94" fmla="*/ 4369350 w 5428673"/>
                <a:gd name="connsiteY94" fmla="*/ 6889941 h 10754714"/>
                <a:gd name="connsiteX95" fmla="*/ 4527612 w 5428673"/>
                <a:gd name="connsiteY95" fmla="*/ 7452649 h 10754714"/>
                <a:gd name="connsiteX96" fmla="*/ 4865347 w 5428673"/>
                <a:gd name="connsiteY96" fmla="*/ 8224698 h 10754714"/>
                <a:gd name="connsiteX97" fmla="*/ 4785691 w 5428673"/>
                <a:gd name="connsiteY97" fmla="*/ 8527032 h 10754714"/>
                <a:gd name="connsiteX98" fmla="*/ 4717933 w 5428673"/>
                <a:gd name="connsiteY98" fmla="*/ 8711945 h 10754714"/>
                <a:gd name="connsiteX99" fmla="*/ 4710432 w 5428673"/>
                <a:gd name="connsiteY99" fmla="*/ 8835424 h 10754714"/>
                <a:gd name="connsiteX100" fmla="*/ 4733465 w 5428673"/>
                <a:gd name="connsiteY100" fmla="*/ 8999839 h 10754714"/>
                <a:gd name="connsiteX101" fmla="*/ 4723386 w 5428673"/>
                <a:gd name="connsiteY101" fmla="*/ 9161008 h 10754714"/>
                <a:gd name="connsiteX102" fmla="*/ 4707906 w 5428673"/>
                <a:gd name="connsiteY102" fmla="*/ 9258595 h 10754714"/>
                <a:gd name="connsiteX103" fmla="*/ 4762806 w 5428673"/>
                <a:gd name="connsiteY103" fmla="*/ 9296877 h 10754714"/>
                <a:gd name="connsiteX104" fmla="*/ 4818711 w 5428673"/>
                <a:gd name="connsiteY104" fmla="*/ 9254814 h 10754714"/>
                <a:gd name="connsiteX105" fmla="*/ 4869487 w 5428673"/>
                <a:gd name="connsiteY105" fmla="*/ 9156124 h 10754714"/>
                <a:gd name="connsiteX106" fmla="*/ 4880024 w 5428673"/>
                <a:gd name="connsiteY106" fmla="*/ 9009063 h 10754714"/>
                <a:gd name="connsiteX107" fmla="*/ 4920186 w 5428673"/>
                <a:gd name="connsiteY107" fmla="*/ 8881777 h 10754714"/>
                <a:gd name="connsiteX108" fmla="*/ 5016468 w 5428673"/>
                <a:gd name="connsiteY108" fmla="*/ 8803648 h 10754714"/>
                <a:gd name="connsiteX109" fmla="*/ 5169568 w 5428673"/>
                <a:gd name="connsiteY109" fmla="*/ 8944534 h 10754714"/>
                <a:gd name="connsiteX110" fmla="*/ 5176805 w 5428673"/>
                <a:gd name="connsiteY110" fmla="*/ 9142266 h 10754714"/>
                <a:gd name="connsiteX111" fmla="*/ 5096783 w 5428673"/>
                <a:gd name="connsiteY111" fmla="*/ 9309649 h 10754714"/>
                <a:gd name="connsiteX112" fmla="*/ 5008549 w 5428673"/>
                <a:gd name="connsiteY112" fmla="*/ 9458822 h 10754714"/>
                <a:gd name="connsiteX113" fmla="*/ 4936794 w 5428673"/>
                <a:gd name="connsiteY113" fmla="*/ 9577347 h 10754714"/>
                <a:gd name="connsiteX114" fmla="*/ 5051085 w 5428673"/>
                <a:gd name="connsiteY114" fmla="*/ 9586989 h 10754714"/>
                <a:gd name="connsiteX115" fmla="*/ 5146878 w 5428673"/>
                <a:gd name="connsiteY115" fmla="*/ 9510952 h 10754714"/>
                <a:gd name="connsiteX116" fmla="*/ 5274527 w 5428673"/>
                <a:gd name="connsiteY116" fmla="*/ 9384704 h 10754714"/>
                <a:gd name="connsiteX117" fmla="*/ 5407317 w 5428673"/>
                <a:gd name="connsiteY117" fmla="*/ 9172350 h 10754714"/>
                <a:gd name="connsiteX118" fmla="*/ 5427827 w 5428673"/>
                <a:gd name="connsiteY118" fmla="*/ 8971549 h 10754714"/>
                <a:gd name="connsiteX119" fmla="*/ 5401244 w 5428673"/>
                <a:gd name="connsiteY119" fmla="*/ 8787763 h 10754714"/>
                <a:gd name="connsiteX120" fmla="*/ 5271957 w 5428673"/>
                <a:gd name="connsiteY120" fmla="*/ 8405010 h 10754714"/>
                <a:gd name="connsiteX121" fmla="*/ 5168194 w 5428673"/>
                <a:gd name="connsiteY121" fmla="*/ 7442321 h 10754714"/>
                <a:gd name="connsiteX122" fmla="*/ 5152842 w 5428673"/>
                <a:gd name="connsiteY122" fmla="*/ 6839978 h 10754714"/>
                <a:gd name="connsiteX123" fmla="*/ 5080900 w 5428673"/>
                <a:gd name="connsiteY123" fmla="*/ 6291786 h 10754714"/>
                <a:gd name="connsiteX124" fmla="*/ 4957179 w 5428673"/>
                <a:gd name="connsiteY124" fmla="*/ 5707864 h 10754714"/>
                <a:gd name="connsiteX125" fmla="*/ 4916706 w 5428673"/>
                <a:gd name="connsiteY125" fmla="*/ 4447075 h 10754714"/>
                <a:gd name="connsiteX126" fmla="*/ 4934090 w 5428673"/>
                <a:gd name="connsiteY126" fmla="*/ 3700756 h 10754714"/>
                <a:gd name="connsiteX127" fmla="*/ 4696835 w 5428673"/>
                <a:gd name="connsiteY127" fmla="*/ 3250383 h 10754714"/>
                <a:gd name="connsiteX128" fmla="*/ 4447076 w 5428673"/>
                <a:gd name="connsiteY128" fmla="*/ 3044455 h 10754714"/>
                <a:gd name="connsiteX129" fmla="*/ 4126080 w 5428673"/>
                <a:gd name="connsiteY129" fmla="*/ 2912933 h 10754714"/>
                <a:gd name="connsiteX130" fmla="*/ 3850185 w 5428673"/>
                <a:gd name="connsiteY130" fmla="*/ 2746113 h 10754714"/>
                <a:gd name="connsiteX131" fmla="*/ 3472535 w 5428673"/>
                <a:gd name="connsiteY131" fmla="*/ 2528957 h 10754714"/>
                <a:gd name="connsiteX132" fmla="*/ 3380322 w 5428673"/>
                <a:gd name="connsiteY132" fmla="*/ 2231809 h 10754714"/>
                <a:gd name="connsiteX133" fmla="*/ 3388182 w 5428673"/>
                <a:gd name="connsiteY133" fmla="*/ 1958709 h 10754714"/>
                <a:gd name="connsiteX134" fmla="*/ 3535387 w 5428673"/>
                <a:gd name="connsiteY134" fmla="*/ 1962420 h 10754714"/>
                <a:gd name="connsiteX135" fmla="*/ 3756168 w 5428673"/>
                <a:gd name="connsiteY135" fmla="*/ 2007437 h 10754714"/>
                <a:gd name="connsiteX136" fmla="*/ 3828390 w 5428673"/>
                <a:gd name="connsiteY136" fmla="*/ 1815438 h 10754714"/>
                <a:gd name="connsiteX137" fmla="*/ 3880116 w 5428673"/>
                <a:gd name="connsiteY137" fmla="*/ 1750548 h 10754714"/>
                <a:gd name="connsiteX138" fmla="*/ 3933540 w 5428673"/>
                <a:gd name="connsiteY138" fmla="*/ 1690329 h 10754714"/>
                <a:gd name="connsiteX139" fmla="*/ 3886760 w 5428673"/>
                <a:gd name="connsiteY139" fmla="*/ 1631133 h 10754714"/>
                <a:gd name="connsiteX140" fmla="*/ 3813694 w 5428673"/>
                <a:gd name="connsiteY140" fmla="*/ 1619405 h 10754714"/>
                <a:gd name="connsiteX141" fmla="*/ 3925688 w 5428673"/>
                <a:gd name="connsiteY141" fmla="*/ 1610647 h 10754714"/>
                <a:gd name="connsiteX142" fmla="*/ 3966105 w 5428673"/>
                <a:gd name="connsiteY142" fmla="*/ 1565149 h 10754714"/>
                <a:gd name="connsiteX143" fmla="*/ 3951330 w 5428673"/>
                <a:gd name="connsiteY143" fmla="*/ 1494543 h 10754714"/>
                <a:gd name="connsiteX144" fmla="*/ 3947901 w 5428673"/>
                <a:gd name="connsiteY144" fmla="*/ 1378545 h 10754714"/>
                <a:gd name="connsiteX145" fmla="*/ 4050917 w 5428673"/>
                <a:gd name="connsiteY145" fmla="*/ 1363631 h 10754714"/>
                <a:gd name="connsiteX146" fmla="*/ 4123660 w 5428673"/>
                <a:gd name="connsiteY146" fmla="*/ 1325671 h 10754714"/>
                <a:gd name="connsiteX147" fmla="*/ 4159890 w 5428673"/>
                <a:gd name="connsiteY147" fmla="*/ 1250378 h 10754714"/>
                <a:gd name="connsiteX148" fmla="*/ 4089102 w 5428673"/>
                <a:gd name="connsiteY148" fmla="*/ 1169402 h 10754714"/>
                <a:gd name="connsiteX149" fmla="*/ 4019050 w 5428673"/>
                <a:gd name="connsiteY149" fmla="*/ 1072201 h 10754714"/>
                <a:gd name="connsiteX150" fmla="*/ 3945740 w 5428673"/>
                <a:gd name="connsiteY150" fmla="*/ 916919 h 10754714"/>
                <a:gd name="connsiteX151" fmla="*/ 3983448 w 5428673"/>
                <a:gd name="connsiteY151" fmla="*/ 753285 h 10754714"/>
                <a:gd name="connsiteX152" fmla="*/ 3987872 w 5428673"/>
                <a:gd name="connsiteY152" fmla="*/ 414462 h 10754714"/>
                <a:gd name="connsiteX153" fmla="*/ 3678236 w 5428673"/>
                <a:gd name="connsiteY153" fmla="*/ 125796 h 10754714"/>
                <a:gd name="connsiteX154" fmla="*/ 3178906 w 5428673"/>
                <a:gd name="connsiteY154" fmla="*/ 9659 h 10754714"/>
                <a:gd name="connsiteX155" fmla="*/ 2575608 w 5428673"/>
                <a:gd name="connsiteY155" fmla="*/ 37014 h 10754714"/>
                <a:gd name="connsiteX156" fmla="*/ 2224027 w 5428673"/>
                <a:gd name="connsiteY156" fmla="*/ 278126 h 10754714"/>
                <a:gd name="connsiteX157" fmla="*/ 2087013 w 5428673"/>
                <a:gd name="connsiteY157" fmla="*/ 602343 h 10754714"/>
                <a:gd name="connsiteX158" fmla="*/ 2076390 w 5428673"/>
                <a:gd name="connsiteY158" fmla="*/ 1121429 h 10754714"/>
                <a:gd name="connsiteX159" fmla="*/ 2300486 w 5428673"/>
                <a:gd name="connsiteY159" fmla="*/ 1530531 h 10754714"/>
                <a:gd name="connsiteX160" fmla="*/ 2508987 w 5428673"/>
                <a:gd name="connsiteY160" fmla="*/ 1763495 h 10754714"/>
                <a:gd name="connsiteX161" fmla="*/ 2530296 w 5428673"/>
                <a:gd name="connsiteY161" fmla="*/ 2078352 h 10754714"/>
                <a:gd name="connsiteX162" fmla="*/ 2452627 w 5428673"/>
                <a:gd name="connsiteY162" fmla="*/ 2423449 h 10754714"/>
                <a:gd name="connsiteX163" fmla="*/ 2009941 w 5428673"/>
                <a:gd name="connsiteY163" fmla="*/ 2723226 h 10754714"/>
                <a:gd name="connsiteX164" fmla="*/ 1587073 w 5428673"/>
                <a:gd name="connsiteY164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02649 w 5428673"/>
                <a:gd name="connsiteY51" fmla="*/ 9141920 h 10754714"/>
                <a:gd name="connsiteX52" fmla="*/ 1082968 w 5428673"/>
                <a:gd name="connsiteY52" fmla="*/ 8881312 h 10754714"/>
                <a:gd name="connsiteX53" fmla="*/ 1015572 w 5428673"/>
                <a:gd name="connsiteY53" fmla="*/ 8555355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82968 w 5428673"/>
                <a:gd name="connsiteY52" fmla="*/ 8881312 h 10754714"/>
                <a:gd name="connsiteX53" fmla="*/ 1015572 w 5428673"/>
                <a:gd name="connsiteY53" fmla="*/ 8555355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82968 w 5428673"/>
                <a:gd name="connsiteY52" fmla="*/ 8778833 h 10754714"/>
                <a:gd name="connsiteX53" fmla="*/ 1015572 w 5428673"/>
                <a:gd name="connsiteY53" fmla="*/ 8555355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60990 w 5428673"/>
                <a:gd name="connsiteY52" fmla="*/ 8736910 h 10754714"/>
                <a:gd name="connsiteX53" fmla="*/ 1015572 w 5428673"/>
                <a:gd name="connsiteY53" fmla="*/ 8555355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80526 w 5428673"/>
                <a:gd name="connsiteY52" fmla="*/ 8715948 h 10754714"/>
                <a:gd name="connsiteX53" fmla="*/ 1015572 w 5428673"/>
                <a:gd name="connsiteY53" fmla="*/ 8555355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80526 w 5428673"/>
                <a:gd name="connsiteY52" fmla="*/ 8715948 h 10754714"/>
                <a:gd name="connsiteX53" fmla="*/ 1015572 w 5428673"/>
                <a:gd name="connsiteY53" fmla="*/ 8555355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80526 w 5428673"/>
                <a:gd name="connsiteY52" fmla="*/ 8715948 h 10754714"/>
                <a:gd name="connsiteX53" fmla="*/ 1000920 w 5428673"/>
                <a:gd name="connsiteY53" fmla="*/ 8571657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0758 w 5428673"/>
                <a:gd name="connsiteY52" fmla="*/ 8771846 h 10754714"/>
                <a:gd name="connsiteX53" fmla="*/ 1000920 w 5428673"/>
                <a:gd name="connsiteY53" fmla="*/ 8571657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0758 w 5428673"/>
                <a:gd name="connsiteY52" fmla="*/ 8771846 h 10754714"/>
                <a:gd name="connsiteX53" fmla="*/ 983826 w 5428673"/>
                <a:gd name="connsiteY53" fmla="*/ 8578644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0758 w 5428673"/>
                <a:gd name="connsiteY52" fmla="*/ 8771846 h 10754714"/>
                <a:gd name="connsiteX53" fmla="*/ 983826 w 5428673"/>
                <a:gd name="connsiteY53" fmla="*/ 8578644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0758 w 5428673"/>
                <a:gd name="connsiteY52" fmla="*/ 8771846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7836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5394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55394 w 5428673"/>
                <a:gd name="connsiteY20" fmla="*/ 9195488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30829 w 5428673"/>
                <a:gd name="connsiteY21" fmla="*/ 9486884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26926 w 5428673"/>
                <a:gd name="connsiteY22" fmla="*/ 9704536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403598 w 5428673"/>
                <a:gd name="connsiteY23" fmla="*/ 9707213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65619 w 5428673"/>
                <a:gd name="connsiteY24" fmla="*/ 9494802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526658 w 5428673"/>
                <a:gd name="connsiteY25" fmla="*/ 9208674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487586 w 5428673"/>
                <a:gd name="connsiteY25" fmla="*/ 9171409 h 10754714"/>
                <a:gd name="connsiteX26" fmla="*/ 548313 w 5428673"/>
                <a:gd name="connsiteY26" fmla="*/ 9109312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487586 w 5428673"/>
                <a:gd name="connsiteY25" fmla="*/ 9171409 h 10754714"/>
                <a:gd name="connsiteX26" fmla="*/ 553196 w 5428673"/>
                <a:gd name="connsiteY26" fmla="*/ 9088350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487586 w 5428673"/>
                <a:gd name="connsiteY25" fmla="*/ 9171409 h 10754714"/>
                <a:gd name="connsiteX26" fmla="*/ 553196 w 5428673"/>
                <a:gd name="connsiteY26" fmla="*/ 9088350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487586 w 5428673"/>
                <a:gd name="connsiteY25" fmla="*/ 9171409 h 10754714"/>
                <a:gd name="connsiteX26" fmla="*/ 553196 w 5428673"/>
                <a:gd name="connsiteY26" fmla="*/ 9088350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619131 w 5428673"/>
                <a:gd name="connsiteY27" fmla="*/ 915589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614080 w 5428673"/>
                <a:gd name="connsiteY28" fmla="*/ 927877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87219 w 5428673"/>
                <a:gd name="connsiteY28" fmla="*/ 9180956 h 10754714"/>
                <a:gd name="connsiteX29" fmla="*/ 582501 w 5428673"/>
                <a:gd name="connsiteY29" fmla="*/ 952621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87219 w 5428673"/>
                <a:gd name="connsiteY28" fmla="*/ 9180956 h 10754714"/>
                <a:gd name="connsiteX29" fmla="*/ 562964 w 5428673"/>
                <a:gd name="connsiteY29" fmla="*/ 950059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87219 w 5428673"/>
                <a:gd name="connsiteY28" fmla="*/ 9180956 h 10754714"/>
                <a:gd name="connsiteX29" fmla="*/ 562964 w 5428673"/>
                <a:gd name="connsiteY29" fmla="*/ 950059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87219 w 5428673"/>
                <a:gd name="connsiteY28" fmla="*/ 9180956 h 10754714"/>
                <a:gd name="connsiteX29" fmla="*/ 562964 w 5428673"/>
                <a:gd name="connsiteY29" fmla="*/ 9500595 h 10754714"/>
                <a:gd name="connsiteX30" fmla="*/ 558081 w 5428673"/>
                <a:gd name="connsiteY30" fmla="*/ 9689250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87219 w 5428673"/>
                <a:gd name="connsiteY28" fmla="*/ 9180956 h 10754714"/>
                <a:gd name="connsiteX29" fmla="*/ 562964 w 5428673"/>
                <a:gd name="connsiteY29" fmla="*/ 9500595 h 10754714"/>
                <a:gd name="connsiteX30" fmla="*/ 540987 w 5428673"/>
                <a:gd name="connsiteY30" fmla="*/ 9675276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87219 w 5428673"/>
                <a:gd name="connsiteY28" fmla="*/ 9180956 h 10754714"/>
                <a:gd name="connsiteX29" fmla="*/ 562964 w 5428673"/>
                <a:gd name="connsiteY29" fmla="*/ 9500595 h 10754714"/>
                <a:gd name="connsiteX30" fmla="*/ 540987 w 5428673"/>
                <a:gd name="connsiteY30" fmla="*/ 9675276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87219 w 5428673"/>
                <a:gd name="connsiteY28" fmla="*/ 9180956 h 10754714"/>
                <a:gd name="connsiteX29" fmla="*/ 562964 w 5428673"/>
                <a:gd name="connsiteY29" fmla="*/ 9500595 h 10754714"/>
                <a:gd name="connsiteX30" fmla="*/ 540987 w 5428673"/>
                <a:gd name="connsiteY30" fmla="*/ 9675276 h 10754714"/>
                <a:gd name="connsiteX31" fmla="*/ 558081 w 5428673"/>
                <a:gd name="connsiteY31" fmla="*/ 9822006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87219 w 5428673"/>
                <a:gd name="connsiteY28" fmla="*/ 9180956 h 10754714"/>
                <a:gd name="connsiteX29" fmla="*/ 562964 w 5428673"/>
                <a:gd name="connsiteY29" fmla="*/ 9500595 h 10754714"/>
                <a:gd name="connsiteX30" fmla="*/ 540987 w 5428673"/>
                <a:gd name="connsiteY30" fmla="*/ 9675276 h 10754714"/>
                <a:gd name="connsiteX31" fmla="*/ 543429 w 5428673"/>
                <a:gd name="connsiteY31" fmla="*/ 9784741 h 10754714"/>
                <a:gd name="connsiteX32" fmla="*/ 641109 w 5428673"/>
                <a:gd name="connsiteY32" fmla="*/ 9847626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87219 w 5428673"/>
                <a:gd name="connsiteY28" fmla="*/ 9180956 h 10754714"/>
                <a:gd name="connsiteX29" fmla="*/ 562964 w 5428673"/>
                <a:gd name="connsiteY29" fmla="*/ 9500595 h 10754714"/>
                <a:gd name="connsiteX30" fmla="*/ 540987 w 5428673"/>
                <a:gd name="connsiteY30" fmla="*/ 9675276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87219 w 5428673"/>
                <a:gd name="connsiteY28" fmla="*/ 9180956 h 10754714"/>
                <a:gd name="connsiteX29" fmla="*/ 562964 w 5428673"/>
                <a:gd name="connsiteY29" fmla="*/ 9500595 h 10754714"/>
                <a:gd name="connsiteX30" fmla="*/ 540987 w 5428673"/>
                <a:gd name="connsiteY30" fmla="*/ 9675276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89949 w 5428673"/>
                <a:gd name="connsiteY33" fmla="*/ 9714869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87219 w 5428673"/>
                <a:gd name="connsiteY28" fmla="*/ 9180956 h 10754714"/>
                <a:gd name="connsiteX29" fmla="*/ 562964 w 5428673"/>
                <a:gd name="connsiteY29" fmla="*/ 9500595 h 10754714"/>
                <a:gd name="connsiteX30" fmla="*/ 540987 w 5428673"/>
                <a:gd name="connsiteY30" fmla="*/ 9675276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38666 w 5428673"/>
                <a:gd name="connsiteY33" fmla="*/ 9675275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87219 w 5428673"/>
                <a:gd name="connsiteY28" fmla="*/ 9180956 h 10754714"/>
                <a:gd name="connsiteX29" fmla="*/ 562964 w 5428673"/>
                <a:gd name="connsiteY29" fmla="*/ 9500595 h 10754714"/>
                <a:gd name="connsiteX30" fmla="*/ 540987 w 5428673"/>
                <a:gd name="connsiteY30" fmla="*/ 9675276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38666 w 5428673"/>
                <a:gd name="connsiteY33" fmla="*/ 9675275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87219 w 5428673"/>
                <a:gd name="connsiteY28" fmla="*/ 9180956 h 10754714"/>
                <a:gd name="connsiteX29" fmla="*/ 562964 w 5428673"/>
                <a:gd name="connsiteY29" fmla="*/ 9500595 h 10754714"/>
                <a:gd name="connsiteX30" fmla="*/ 540987 w 5428673"/>
                <a:gd name="connsiteY30" fmla="*/ 9675276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38666 w 5428673"/>
                <a:gd name="connsiteY33" fmla="*/ 9675275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87219 w 5428673"/>
                <a:gd name="connsiteY28" fmla="*/ 9180956 h 10754714"/>
                <a:gd name="connsiteX29" fmla="*/ 562964 w 5428673"/>
                <a:gd name="connsiteY29" fmla="*/ 9500595 h 10754714"/>
                <a:gd name="connsiteX30" fmla="*/ 540987 w 5428673"/>
                <a:gd name="connsiteY30" fmla="*/ 9675276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53318 w 5428673"/>
                <a:gd name="connsiteY33" fmla="*/ 9679933 h 10754714"/>
                <a:gd name="connsiteX34" fmla="*/ 713724 w 5428673"/>
                <a:gd name="connsiteY34" fmla="*/ 9525538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87219 w 5428673"/>
                <a:gd name="connsiteY28" fmla="*/ 9180956 h 10754714"/>
                <a:gd name="connsiteX29" fmla="*/ 562964 w 5428673"/>
                <a:gd name="connsiteY29" fmla="*/ 9500595 h 10754714"/>
                <a:gd name="connsiteX30" fmla="*/ 540987 w 5428673"/>
                <a:gd name="connsiteY30" fmla="*/ 9675276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53318 w 5428673"/>
                <a:gd name="connsiteY33" fmla="*/ 9679933 h 10754714"/>
                <a:gd name="connsiteX34" fmla="*/ 689303 w 5428673"/>
                <a:gd name="connsiteY34" fmla="*/ 9509234 h 10754714"/>
                <a:gd name="connsiteX35" fmla="*/ 752796 w 5428673"/>
                <a:gd name="connsiteY35" fmla="*/ 9290070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87219 w 5428673"/>
                <a:gd name="connsiteY28" fmla="*/ 9180956 h 10754714"/>
                <a:gd name="connsiteX29" fmla="*/ 562964 w 5428673"/>
                <a:gd name="connsiteY29" fmla="*/ 9500595 h 10754714"/>
                <a:gd name="connsiteX30" fmla="*/ 540987 w 5428673"/>
                <a:gd name="connsiteY30" fmla="*/ 9675276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53318 w 5428673"/>
                <a:gd name="connsiteY33" fmla="*/ 9679933 h 10754714"/>
                <a:gd name="connsiteX34" fmla="*/ 689303 w 5428673"/>
                <a:gd name="connsiteY34" fmla="*/ 9509234 h 10754714"/>
                <a:gd name="connsiteX35" fmla="*/ 738143 w 5428673"/>
                <a:gd name="connsiteY35" fmla="*/ 9222527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0987 w 5428673"/>
                <a:gd name="connsiteY30" fmla="*/ 9675276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53318 w 5428673"/>
                <a:gd name="connsiteY33" fmla="*/ 9679933 h 10754714"/>
                <a:gd name="connsiteX34" fmla="*/ 689303 w 5428673"/>
                <a:gd name="connsiteY34" fmla="*/ 9509234 h 10754714"/>
                <a:gd name="connsiteX35" fmla="*/ 738143 w 5428673"/>
                <a:gd name="connsiteY35" fmla="*/ 9222527 h 10754714"/>
                <a:gd name="connsiteX36" fmla="*/ 792514 w 5428673"/>
                <a:gd name="connsiteY36" fmla="*/ 9174526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0987 w 5428673"/>
                <a:gd name="connsiteY30" fmla="*/ 9675276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53318 w 5428673"/>
                <a:gd name="connsiteY33" fmla="*/ 9679933 h 10754714"/>
                <a:gd name="connsiteX34" fmla="*/ 689303 w 5428673"/>
                <a:gd name="connsiteY34" fmla="*/ 9509234 h 10754714"/>
                <a:gd name="connsiteX35" fmla="*/ 738143 w 5428673"/>
                <a:gd name="connsiteY35" fmla="*/ 9222527 h 10754714"/>
                <a:gd name="connsiteX36" fmla="*/ 787629 w 5428673"/>
                <a:gd name="connsiteY36" fmla="*/ 9153565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0987 w 5428673"/>
                <a:gd name="connsiteY30" fmla="*/ 9675276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53318 w 5428673"/>
                <a:gd name="connsiteY33" fmla="*/ 9679933 h 10754714"/>
                <a:gd name="connsiteX34" fmla="*/ 689303 w 5428673"/>
                <a:gd name="connsiteY34" fmla="*/ 9509234 h 10754714"/>
                <a:gd name="connsiteX35" fmla="*/ 738143 w 5428673"/>
                <a:gd name="connsiteY35" fmla="*/ 9222527 h 10754714"/>
                <a:gd name="connsiteX36" fmla="*/ 787629 w 5428673"/>
                <a:gd name="connsiteY36" fmla="*/ 9153565 h 10754714"/>
                <a:gd name="connsiteX37" fmla="*/ 831586 w 5428673"/>
                <a:gd name="connsiteY37" fmla="*/ 9223437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0987 w 5428673"/>
                <a:gd name="connsiteY30" fmla="*/ 9675276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53318 w 5428673"/>
                <a:gd name="connsiteY33" fmla="*/ 9679933 h 10754714"/>
                <a:gd name="connsiteX34" fmla="*/ 689303 w 5428673"/>
                <a:gd name="connsiteY34" fmla="*/ 9509234 h 10754714"/>
                <a:gd name="connsiteX35" fmla="*/ 738143 w 5428673"/>
                <a:gd name="connsiteY35" fmla="*/ 9222527 h 10754714"/>
                <a:gd name="connsiteX36" fmla="*/ 787629 w 5428673"/>
                <a:gd name="connsiteY36" fmla="*/ 9153565 h 10754714"/>
                <a:gd name="connsiteX37" fmla="*/ 838912 w 5428673"/>
                <a:gd name="connsiteY37" fmla="*/ 9190831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0987 w 5428673"/>
                <a:gd name="connsiteY30" fmla="*/ 9675276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53318 w 5428673"/>
                <a:gd name="connsiteY33" fmla="*/ 9679933 h 10754714"/>
                <a:gd name="connsiteX34" fmla="*/ 689303 w 5428673"/>
                <a:gd name="connsiteY34" fmla="*/ 9509234 h 10754714"/>
                <a:gd name="connsiteX35" fmla="*/ 738143 w 5428673"/>
                <a:gd name="connsiteY35" fmla="*/ 9222527 h 10754714"/>
                <a:gd name="connsiteX36" fmla="*/ 787629 w 5428673"/>
                <a:gd name="connsiteY36" fmla="*/ 9153565 h 10754714"/>
                <a:gd name="connsiteX37" fmla="*/ 838912 w 5428673"/>
                <a:gd name="connsiteY37" fmla="*/ 9190831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0987 w 5428673"/>
                <a:gd name="connsiteY30" fmla="*/ 9675276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53318 w 5428673"/>
                <a:gd name="connsiteY33" fmla="*/ 9679933 h 10754714"/>
                <a:gd name="connsiteX34" fmla="*/ 689303 w 5428673"/>
                <a:gd name="connsiteY34" fmla="*/ 9509234 h 10754714"/>
                <a:gd name="connsiteX35" fmla="*/ 738143 w 5428673"/>
                <a:gd name="connsiteY35" fmla="*/ 9222527 h 10754714"/>
                <a:gd name="connsiteX36" fmla="*/ 787629 w 5428673"/>
                <a:gd name="connsiteY36" fmla="*/ 9153565 h 10754714"/>
                <a:gd name="connsiteX37" fmla="*/ 838912 w 5428673"/>
                <a:gd name="connsiteY37" fmla="*/ 9190831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0987 w 5428673"/>
                <a:gd name="connsiteY30" fmla="*/ 9675276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53318 w 5428673"/>
                <a:gd name="connsiteY33" fmla="*/ 9679933 h 10754714"/>
                <a:gd name="connsiteX34" fmla="*/ 689303 w 5428673"/>
                <a:gd name="connsiteY34" fmla="*/ 9509234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38912 w 5428673"/>
                <a:gd name="connsiteY37" fmla="*/ 9190831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0987 w 5428673"/>
                <a:gd name="connsiteY30" fmla="*/ 9675276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53318 w 5428673"/>
                <a:gd name="connsiteY33" fmla="*/ 9679933 h 10754714"/>
                <a:gd name="connsiteX34" fmla="*/ 689303 w 5428673"/>
                <a:gd name="connsiteY34" fmla="*/ 9509234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38912 w 5428673"/>
                <a:gd name="connsiteY37" fmla="*/ 9190831 h 10754714"/>
                <a:gd name="connsiteX38" fmla="*/ 829143 w 5428673"/>
                <a:gd name="connsiteY38" fmla="*/ 9344548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0987 w 5428673"/>
                <a:gd name="connsiteY30" fmla="*/ 9675276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53318 w 5428673"/>
                <a:gd name="connsiteY33" fmla="*/ 9679933 h 10754714"/>
                <a:gd name="connsiteX34" fmla="*/ 689303 w 5428673"/>
                <a:gd name="connsiteY34" fmla="*/ 9509234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38912 w 5428673"/>
                <a:gd name="connsiteY37" fmla="*/ 9190831 h 10754714"/>
                <a:gd name="connsiteX38" fmla="*/ 831585 w 5428673"/>
                <a:gd name="connsiteY38" fmla="*/ 9316600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0987 w 5428673"/>
                <a:gd name="connsiteY30" fmla="*/ 9675276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53318 w 5428673"/>
                <a:gd name="connsiteY33" fmla="*/ 9679933 h 10754714"/>
                <a:gd name="connsiteX34" fmla="*/ 689303 w 5428673"/>
                <a:gd name="connsiteY34" fmla="*/ 9509234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38912 w 5428673"/>
                <a:gd name="connsiteY37" fmla="*/ 9190831 h 10754714"/>
                <a:gd name="connsiteX38" fmla="*/ 831585 w 5428673"/>
                <a:gd name="connsiteY38" fmla="*/ 9316600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0987 w 5428673"/>
                <a:gd name="connsiteY30" fmla="*/ 9675276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53318 w 5428673"/>
                <a:gd name="connsiteY33" fmla="*/ 9679933 h 10754714"/>
                <a:gd name="connsiteX34" fmla="*/ 689303 w 5428673"/>
                <a:gd name="connsiteY34" fmla="*/ 9509234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38912 w 5428673"/>
                <a:gd name="connsiteY37" fmla="*/ 9190831 h 10754714"/>
                <a:gd name="connsiteX38" fmla="*/ 831585 w 5428673"/>
                <a:gd name="connsiteY38" fmla="*/ 9316600 h 10754714"/>
                <a:gd name="connsiteX39" fmla="*/ 807021 w 5428673"/>
                <a:gd name="connsiteY39" fmla="*/ 9562455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0987 w 5428673"/>
                <a:gd name="connsiteY30" fmla="*/ 9675276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53318 w 5428673"/>
                <a:gd name="connsiteY33" fmla="*/ 9679933 h 10754714"/>
                <a:gd name="connsiteX34" fmla="*/ 689303 w 5428673"/>
                <a:gd name="connsiteY34" fmla="*/ 9509234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38912 w 5428673"/>
                <a:gd name="connsiteY37" fmla="*/ 9190831 h 10754714"/>
                <a:gd name="connsiteX38" fmla="*/ 831585 w 5428673"/>
                <a:gd name="connsiteY38" fmla="*/ 9316600 h 10754714"/>
                <a:gd name="connsiteX39" fmla="*/ 804579 w 5428673"/>
                <a:gd name="connsiteY39" fmla="*/ 9543822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0987 w 5428673"/>
                <a:gd name="connsiteY30" fmla="*/ 9675276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53318 w 5428673"/>
                <a:gd name="connsiteY33" fmla="*/ 9679933 h 10754714"/>
                <a:gd name="connsiteX34" fmla="*/ 689303 w 5428673"/>
                <a:gd name="connsiteY34" fmla="*/ 9509234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31585 w 5428673"/>
                <a:gd name="connsiteY38" fmla="*/ 9316600 h 10754714"/>
                <a:gd name="connsiteX39" fmla="*/ 804579 w 5428673"/>
                <a:gd name="connsiteY39" fmla="*/ 9543822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0987 w 5428673"/>
                <a:gd name="connsiteY30" fmla="*/ 9675276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53318 w 5428673"/>
                <a:gd name="connsiteY33" fmla="*/ 9679933 h 10754714"/>
                <a:gd name="connsiteX34" fmla="*/ 689303 w 5428673"/>
                <a:gd name="connsiteY34" fmla="*/ 9509234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7165 w 5428673"/>
                <a:gd name="connsiteY38" fmla="*/ 9307283 h 10754714"/>
                <a:gd name="connsiteX39" fmla="*/ 804579 w 5428673"/>
                <a:gd name="connsiteY39" fmla="*/ 9543822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24104 w 5428673"/>
                <a:gd name="connsiteY24" fmla="*/ 948548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0987 w 5428673"/>
                <a:gd name="connsiteY30" fmla="*/ 9675276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53318 w 5428673"/>
                <a:gd name="connsiteY33" fmla="*/ 9679933 h 10754714"/>
                <a:gd name="connsiteX34" fmla="*/ 689303 w 5428673"/>
                <a:gd name="connsiteY34" fmla="*/ 9509234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7165 w 5428673"/>
                <a:gd name="connsiteY38" fmla="*/ 9307283 h 10754714"/>
                <a:gd name="connsiteX39" fmla="*/ 775275 w 5428673"/>
                <a:gd name="connsiteY39" fmla="*/ 9532177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06409 w 5428673"/>
                <a:gd name="connsiteY21" fmla="*/ 9470581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0987 w 5428673"/>
                <a:gd name="connsiteY30" fmla="*/ 9675276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53318 w 5428673"/>
                <a:gd name="connsiteY33" fmla="*/ 9679933 h 10754714"/>
                <a:gd name="connsiteX34" fmla="*/ 689303 w 5428673"/>
                <a:gd name="connsiteY34" fmla="*/ 9509234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7165 w 5428673"/>
                <a:gd name="connsiteY38" fmla="*/ 9307283 h 10754714"/>
                <a:gd name="connsiteX39" fmla="*/ 775275 w 5428673"/>
                <a:gd name="connsiteY39" fmla="*/ 9532177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0987 w 5428673"/>
                <a:gd name="connsiteY30" fmla="*/ 9675276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53318 w 5428673"/>
                <a:gd name="connsiteY33" fmla="*/ 9679933 h 10754714"/>
                <a:gd name="connsiteX34" fmla="*/ 689303 w 5428673"/>
                <a:gd name="connsiteY34" fmla="*/ 9509234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7165 w 5428673"/>
                <a:gd name="connsiteY38" fmla="*/ 9307283 h 10754714"/>
                <a:gd name="connsiteX39" fmla="*/ 775275 w 5428673"/>
                <a:gd name="connsiteY39" fmla="*/ 9532177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53318 w 5428673"/>
                <a:gd name="connsiteY33" fmla="*/ 9679933 h 10754714"/>
                <a:gd name="connsiteX34" fmla="*/ 689303 w 5428673"/>
                <a:gd name="connsiteY34" fmla="*/ 9509234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7165 w 5428673"/>
                <a:gd name="connsiteY38" fmla="*/ 9307283 h 10754714"/>
                <a:gd name="connsiteX39" fmla="*/ 775275 w 5428673"/>
                <a:gd name="connsiteY39" fmla="*/ 9532177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53318 w 5428673"/>
                <a:gd name="connsiteY33" fmla="*/ 9679933 h 10754714"/>
                <a:gd name="connsiteX34" fmla="*/ 689303 w 5428673"/>
                <a:gd name="connsiteY34" fmla="*/ 9509234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7165 w 5428673"/>
                <a:gd name="connsiteY38" fmla="*/ 9307283 h 10754714"/>
                <a:gd name="connsiteX39" fmla="*/ 775275 w 5428673"/>
                <a:gd name="connsiteY39" fmla="*/ 9532177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09234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7165 w 5428673"/>
                <a:gd name="connsiteY38" fmla="*/ 9307283 h 10754714"/>
                <a:gd name="connsiteX39" fmla="*/ 775275 w 5428673"/>
                <a:gd name="connsiteY39" fmla="*/ 9532177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7165 w 5428673"/>
                <a:gd name="connsiteY38" fmla="*/ 9307283 h 10754714"/>
                <a:gd name="connsiteX39" fmla="*/ 775275 w 5428673"/>
                <a:gd name="connsiteY39" fmla="*/ 9532177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7165 w 5428673"/>
                <a:gd name="connsiteY38" fmla="*/ 9307283 h 10754714"/>
                <a:gd name="connsiteX39" fmla="*/ 772833 w 5428673"/>
                <a:gd name="connsiteY39" fmla="*/ 9504228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920814 w 5428673"/>
                <a:gd name="connsiteY43" fmla="*/ 9572009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7165 w 5428673"/>
                <a:gd name="connsiteY38" fmla="*/ 9307283 h 10754714"/>
                <a:gd name="connsiteX39" fmla="*/ 772833 w 5428673"/>
                <a:gd name="connsiteY39" fmla="*/ 9504228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871974 w 5428673"/>
                <a:gd name="connsiteY43" fmla="*/ 9516111 h 10754714"/>
                <a:gd name="connsiteX44" fmla="*/ 956965 w 5428673"/>
                <a:gd name="connsiteY44" fmla="*/ 9361343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7165 w 5428673"/>
                <a:gd name="connsiteY38" fmla="*/ 9307283 h 10754714"/>
                <a:gd name="connsiteX39" fmla="*/ 772833 w 5428673"/>
                <a:gd name="connsiteY39" fmla="*/ 9504228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73088 w 5428673"/>
                <a:gd name="connsiteY45" fmla="*/ 9166399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7165 w 5428673"/>
                <a:gd name="connsiteY38" fmla="*/ 9307283 h 10754714"/>
                <a:gd name="connsiteX39" fmla="*/ 772833 w 5428673"/>
                <a:gd name="connsiteY39" fmla="*/ 9504228 h 10754714"/>
                <a:gd name="connsiteX40" fmla="*/ 789436 w 5428673"/>
                <a:gd name="connsiteY40" fmla="*/ 9750994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38900 w 5428673"/>
                <a:gd name="connsiteY45" fmla="*/ 9157083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7165 w 5428673"/>
                <a:gd name="connsiteY38" fmla="*/ 9307283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38900 w 5428673"/>
                <a:gd name="connsiteY45" fmla="*/ 9157083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7165 w 5428673"/>
                <a:gd name="connsiteY38" fmla="*/ 9307283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869532 w 5428673"/>
                <a:gd name="connsiteY41" fmla="*/ 9813764 h 10754714"/>
                <a:gd name="connsiteX42" fmla="*/ 897521 w 5428673"/>
                <a:gd name="connsiteY42" fmla="*/ 9770766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38900 w 5428673"/>
                <a:gd name="connsiteY45" fmla="*/ 9157083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7165 w 5428673"/>
                <a:gd name="connsiteY38" fmla="*/ 9307283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97521 w 5428673"/>
                <a:gd name="connsiteY42" fmla="*/ 9770766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38900 w 5428673"/>
                <a:gd name="connsiteY45" fmla="*/ 9157083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7165 w 5428673"/>
                <a:gd name="connsiteY38" fmla="*/ 9307283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41354 w 5428673"/>
                <a:gd name="connsiteY42" fmla="*/ 9733501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38900 w 5428673"/>
                <a:gd name="connsiteY45" fmla="*/ 9157083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7165 w 5428673"/>
                <a:gd name="connsiteY38" fmla="*/ 9307283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38900 w 5428673"/>
                <a:gd name="connsiteY45" fmla="*/ 9157083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794955 w 5428673"/>
                <a:gd name="connsiteY38" fmla="*/ 932358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38900 w 5428673"/>
                <a:gd name="connsiteY45" fmla="*/ 9157083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794955 w 5428673"/>
                <a:gd name="connsiteY38" fmla="*/ 932358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38900 w 5428673"/>
                <a:gd name="connsiteY45" fmla="*/ 9157083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38900 w 5428673"/>
                <a:gd name="connsiteY45" fmla="*/ 9157083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1014736 w 5428673"/>
                <a:gd name="connsiteY46" fmla="*/ 9169868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1004968 w 5428673"/>
                <a:gd name="connsiteY47" fmla="*/ 950292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78107 w 5428673"/>
                <a:gd name="connsiteY47" fmla="*/ 9451684 h 10754714"/>
                <a:gd name="connsiteX48" fmla="*/ 992758 w 5428673"/>
                <a:gd name="connsiteY48" fmla="*/ 9610061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78107 w 5428673"/>
                <a:gd name="connsiteY47" fmla="*/ 9451684 h 10754714"/>
                <a:gd name="connsiteX48" fmla="*/ 961013 w 5428673"/>
                <a:gd name="connsiteY48" fmla="*/ 9582112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61013 w 5428673"/>
                <a:gd name="connsiteY48" fmla="*/ 9582112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70768 w 5428673"/>
                <a:gd name="connsiteY49" fmla="*/ 9626969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31696 w 5428673"/>
                <a:gd name="connsiteY49" fmla="*/ 9592033 h 10754714"/>
                <a:gd name="connsiteX50" fmla="*/ 1108369 w 5428673"/>
                <a:gd name="connsiteY50" fmla="*/ 9461602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31696 w 5428673"/>
                <a:gd name="connsiteY49" fmla="*/ 9592033 h 10754714"/>
                <a:gd name="connsiteX50" fmla="*/ 1049761 w 5428673"/>
                <a:gd name="connsiteY50" fmla="*/ 9426665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117300 w 5428673"/>
                <a:gd name="connsiteY51" fmla="*/ 9074377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950398 w 5428673"/>
                <a:gd name="connsiteY54" fmla="*/ 8128400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75643 w 5428673"/>
                <a:gd name="connsiteY52" fmla="*/ 8811440 h 10754714"/>
                <a:gd name="connsiteX53" fmla="*/ 1003362 w 5428673"/>
                <a:gd name="connsiteY53" fmla="*/ 8587960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75643 w 5428673"/>
                <a:gd name="connsiteY52" fmla="*/ 8811440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6760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47688 w 5428673"/>
                <a:gd name="connsiteY140" fmla="*/ 1631133 h 10754714"/>
                <a:gd name="connsiteX141" fmla="*/ 3813694 w 5428673"/>
                <a:gd name="connsiteY141" fmla="*/ 1619405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8984 w 5428673"/>
                <a:gd name="connsiteY140" fmla="*/ 1635349 h 10754714"/>
                <a:gd name="connsiteX141" fmla="*/ 3847688 w 5428673"/>
                <a:gd name="connsiteY141" fmla="*/ 1631133 h 10754714"/>
                <a:gd name="connsiteX142" fmla="*/ 3813694 w 5428673"/>
                <a:gd name="connsiteY142" fmla="*/ 1619405 h 10754714"/>
                <a:gd name="connsiteX143" fmla="*/ 3925688 w 5428673"/>
                <a:gd name="connsiteY143" fmla="*/ 1610647 h 10754714"/>
                <a:gd name="connsiteX144" fmla="*/ 3966105 w 5428673"/>
                <a:gd name="connsiteY144" fmla="*/ 1565149 h 10754714"/>
                <a:gd name="connsiteX145" fmla="*/ 3951330 w 5428673"/>
                <a:gd name="connsiteY145" fmla="*/ 1494543 h 10754714"/>
                <a:gd name="connsiteX146" fmla="*/ 3947901 w 5428673"/>
                <a:gd name="connsiteY146" fmla="*/ 1378545 h 10754714"/>
                <a:gd name="connsiteX147" fmla="*/ 4050917 w 5428673"/>
                <a:gd name="connsiteY147" fmla="*/ 1363631 h 10754714"/>
                <a:gd name="connsiteX148" fmla="*/ 4123660 w 5428673"/>
                <a:gd name="connsiteY148" fmla="*/ 1325671 h 10754714"/>
                <a:gd name="connsiteX149" fmla="*/ 4159890 w 5428673"/>
                <a:gd name="connsiteY149" fmla="*/ 1250378 h 10754714"/>
                <a:gd name="connsiteX150" fmla="*/ 4089102 w 5428673"/>
                <a:gd name="connsiteY150" fmla="*/ 1169402 h 10754714"/>
                <a:gd name="connsiteX151" fmla="*/ 4019050 w 5428673"/>
                <a:gd name="connsiteY151" fmla="*/ 1072201 h 10754714"/>
                <a:gd name="connsiteX152" fmla="*/ 3945740 w 5428673"/>
                <a:gd name="connsiteY152" fmla="*/ 916919 h 10754714"/>
                <a:gd name="connsiteX153" fmla="*/ 3983448 w 5428673"/>
                <a:gd name="connsiteY153" fmla="*/ 753285 h 10754714"/>
                <a:gd name="connsiteX154" fmla="*/ 3987872 w 5428673"/>
                <a:gd name="connsiteY154" fmla="*/ 414462 h 10754714"/>
                <a:gd name="connsiteX155" fmla="*/ 3678236 w 5428673"/>
                <a:gd name="connsiteY155" fmla="*/ 125796 h 10754714"/>
                <a:gd name="connsiteX156" fmla="*/ 3178906 w 5428673"/>
                <a:gd name="connsiteY156" fmla="*/ 9659 h 10754714"/>
                <a:gd name="connsiteX157" fmla="*/ 2575608 w 5428673"/>
                <a:gd name="connsiteY157" fmla="*/ 37014 h 10754714"/>
                <a:gd name="connsiteX158" fmla="*/ 2224027 w 5428673"/>
                <a:gd name="connsiteY158" fmla="*/ 278126 h 10754714"/>
                <a:gd name="connsiteX159" fmla="*/ 2087013 w 5428673"/>
                <a:gd name="connsiteY159" fmla="*/ 602343 h 10754714"/>
                <a:gd name="connsiteX160" fmla="*/ 2076390 w 5428673"/>
                <a:gd name="connsiteY160" fmla="*/ 1121429 h 10754714"/>
                <a:gd name="connsiteX161" fmla="*/ 2300486 w 5428673"/>
                <a:gd name="connsiteY161" fmla="*/ 1530531 h 10754714"/>
                <a:gd name="connsiteX162" fmla="*/ 2508987 w 5428673"/>
                <a:gd name="connsiteY162" fmla="*/ 1763495 h 10754714"/>
                <a:gd name="connsiteX163" fmla="*/ 2530296 w 5428673"/>
                <a:gd name="connsiteY163" fmla="*/ 2078352 h 10754714"/>
                <a:gd name="connsiteX164" fmla="*/ 2452627 w 5428673"/>
                <a:gd name="connsiteY164" fmla="*/ 2423449 h 10754714"/>
                <a:gd name="connsiteX165" fmla="*/ 2009941 w 5428673"/>
                <a:gd name="connsiteY165" fmla="*/ 2723226 h 10754714"/>
                <a:gd name="connsiteX166" fmla="*/ 1587073 w 5428673"/>
                <a:gd name="connsiteY166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8984 w 5428673"/>
                <a:gd name="connsiteY140" fmla="*/ 1635349 h 10754714"/>
                <a:gd name="connsiteX141" fmla="*/ 3847688 w 5428673"/>
                <a:gd name="connsiteY141" fmla="*/ 1631133 h 10754714"/>
                <a:gd name="connsiteX142" fmla="*/ 3813694 w 5428673"/>
                <a:gd name="connsiteY142" fmla="*/ 1619405 h 10754714"/>
                <a:gd name="connsiteX143" fmla="*/ 3925688 w 5428673"/>
                <a:gd name="connsiteY143" fmla="*/ 1610647 h 10754714"/>
                <a:gd name="connsiteX144" fmla="*/ 3966105 w 5428673"/>
                <a:gd name="connsiteY144" fmla="*/ 1565149 h 10754714"/>
                <a:gd name="connsiteX145" fmla="*/ 3951330 w 5428673"/>
                <a:gd name="connsiteY145" fmla="*/ 1494543 h 10754714"/>
                <a:gd name="connsiteX146" fmla="*/ 3947901 w 5428673"/>
                <a:gd name="connsiteY146" fmla="*/ 1378545 h 10754714"/>
                <a:gd name="connsiteX147" fmla="*/ 4050917 w 5428673"/>
                <a:gd name="connsiteY147" fmla="*/ 1363631 h 10754714"/>
                <a:gd name="connsiteX148" fmla="*/ 4123660 w 5428673"/>
                <a:gd name="connsiteY148" fmla="*/ 1325671 h 10754714"/>
                <a:gd name="connsiteX149" fmla="*/ 4159890 w 5428673"/>
                <a:gd name="connsiteY149" fmla="*/ 1250378 h 10754714"/>
                <a:gd name="connsiteX150" fmla="*/ 4089102 w 5428673"/>
                <a:gd name="connsiteY150" fmla="*/ 1169402 h 10754714"/>
                <a:gd name="connsiteX151" fmla="*/ 4019050 w 5428673"/>
                <a:gd name="connsiteY151" fmla="*/ 1072201 h 10754714"/>
                <a:gd name="connsiteX152" fmla="*/ 3945740 w 5428673"/>
                <a:gd name="connsiteY152" fmla="*/ 916919 h 10754714"/>
                <a:gd name="connsiteX153" fmla="*/ 3983448 w 5428673"/>
                <a:gd name="connsiteY153" fmla="*/ 753285 h 10754714"/>
                <a:gd name="connsiteX154" fmla="*/ 3987872 w 5428673"/>
                <a:gd name="connsiteY154" fmla="*/ 414462 h 10754714"/>
                <a:gd name="connsiteX155" fmla="*/ 3678236 w 5428673"/>
                <a:gd name="connsiteY155" fmla="*/ 125796 h 10754714"/>
                <a:gd name="connsiteX156" fmla="*/ 3178906 w 5428673"/>
                <a:gd name="connsiteY156" fmla="*/ 9659 h 10754714"/>
                <a:gd name="connsiteX157" fmla="*/ 2575608 w 5428673"/>
                <a:gd name="connsiteY157" fmla="*/ 37014 h 10754714"/>
                <a:gd name="connsiteX158" fmla="*/ 2224027 w 5428673"/>
                <a:gd name="connsiteY158" fmla="*/ 278126 h 10754714"/>
                <a:gd name="connsiteX159" fmla="*/ 2087013 w 5428673"/>
                <a:gd name="connsiteY159" fmla="*/ 602343 h 10754714"/>
                <a:gd name="connsiteX160" fmla="*/ 2076390 w 5428673"/>
                <a:gd name="connsiteY160" fmla="*/ 1121429 h 10754714"/>
                <a:gd name="connsiteX161" fmla="*/ 2300486 w 5428673"/>
                <a:gd name="connsiteY161" fmla="*/ 1530531 h 10754714"/>
                <a:gd name="connsiteX162" fmla="*/ 2508987 w 5428673"/>
                <a:gd name="connsiteY162" fmla="*/ 1763495 h 10754714"/>
                <a:gd name="connsiteX163" fmla="*/ 2530296 w 5428673"/>
                <a:gd name="connsiteY163" fmla="*/ 2078352 h 10754714"/>
                <a:gd name="connsiteX164" fmla="*/ 2452627 w 5428673"/>
                <a:gd name="connsiteY164" fmla="*/ 2423449 h 10754714"/>
                <a:gd name="connsiteX165" fmla="*/ 2009941 w 5428673"/>
                <a:gd name="connsiteY165" fmla="*/ 2723226 h 10754714"/>
                <a:gd name="connsiteX166" fmla="*/ 1587073 w 5428673"/>
                <a:gd name="connsiteY166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8984 w 5428673"/>
                <a:gd name="connsiteY140" fmla="*/ 1635349 h 10754714"/>
                <a:gd name="connsiteX141" fmla="*/ 3859897 w 5428673"/>
                <a:gd name="connsiteY141" fmla="*/ 1680044 h 10754714"/>
                <a:gd name="connsiteX142" fmla="*/ 3813694 w 5428673"/>
                <a:gd name="connsiteY142" fmla="*/ 1619405 h 10754714"/>
                <a:gd name="connsiteX143" fmla="*/ 3925688 w 5428673"/>
                <a:gd name="connsiteY143" fmla="*/ 1610647 h 10754714"/>
                <a:gd name="connsiteX144" fmla="*/ 3966105 w 5428673"/>
                <a:gd name="connsiteY144" fmla="*/ 1565149 h 10754714"/>
                <a:gd name="connsiteX145" fmla="*/ 3951330 w 5428673"/>
                <a:gd name="connsiteY145" fmla="*/ 1494543 h 10754714"/>
                <a:gd name="connsiteX146" fmla="*/ 3947901 w 5428673"/>
                <a:gd name="connsiteY146" fmla="*/ 1378545 h 10754714"/>
                <a:gd name="connsiteX147" fmla="*/ 4050917 w 5428673"/>
                <a:gd name="connsiteY147" fmla="*/ 1363631 h 10754714"/>
                <a:gd name="connsiteX148" fmla="*/ 4123660 w 5428673"/>
                <a:gd name="connsiteY148" fmla="*/ 1325671 h 10754714"/>
                <a:gd name="connsiteX149" fmla="*/ 4159890 w 5428673"/>
                <a:gd name="connsiteY149" fmla="*/ 1250378 h 10754714"/>
                <a:gd name="connsiteX150" fmla="*/ 4089102 w 5428673"/>
                <a:gd name="connsiteY150" fmla="*/ 1169402 h 10754714"/>
                <a:gd name="connsiteX151" fmla="*/ 4019050 w 5428673"/>
                <a:gd name="connsiteY151" fmla="*/ 1072201 h 10754714"/>
                <a:gd name="connsiteX152" fmla="*/ 3945740 w 5428673"/>
                <a:gd name="connsiteY152" fmla="*/ 916919 h 10754714"/>
                <a:gd name="connsiteX153" fmla="*/ 3983448 w 5428673"/>
                <a:gd name="connsiteY153" fmla="*/ 753285 h 10754714"/>
                <a:gd name="connsiteX154" fmla="*/ 3987872 w 5428673"/>
                <a:gd name="connsiteY154" fmla="*/ 414462 h 10754714"/>
                <a:gd name="connsiteX155" fmla="*/ 3678236 w 5428673"/>
                <a:gd name="connsiteY155" fmla="*/ 125796 h 10754714"/>
                <a:gd name="connsiteX156" fmla="*/ 3178906 w 5428673"/>
                <a:gd name="connsiteY156" fmla="*/ 9659 h 10754714"/>
                <a:gd name="connsiteX157" fmla="*/ 2575608 w 5428673"/>
                <a:gd name="connsiteY157" fmla="*/ 37014 h 10754714"/>
                <a:gd name="connsiteX158" fmla="*/ 2224027 w 5428673"/>
                <a:gd name="connsiteY158" fmla="*/ 278126 h 10754714"/>
                <a:gd name="connsiteX159" fmla="*/ 2087013 w 5428673"/>
                <a:gd name="connsiteY159" fmla="*/ 602343 h 10754714"/>
                <a:gd name="connsiteX160" fmla="*/ 2076390 w 5428673"/>
                <a:gd name="connsiteY160" fmla="*/ 1121429 h 10754714"/>
                <a:gd name="connsiteX161" fmla="*/ 2300486 w 5428673"/>
                <a:gd name="connsiteY161" fmla="*/ 1530531 h 10754714"/>
                <a:gd name="connsiteX162" fmla="*/ 2508987 w 5428673"/>
                <a:gd name="connsiteY162" fmla="*/ 1763495 h 10754714"/>
                <a:gd name="connsiteX163" fmla="*/ 2530296 w 5428673"/>
                <a:gd name="connsiteY163" fmla="*/ 2078352 h 10754714"/>
                <a:gd name="connsiteX164" fmla="*/ 2452627 w 5428673"/>
                <a:gd name="connsiteY164" fmla="*/ 2423449 h 10754714"/>
                <a:gd name="connsiteX165" fmla="*/ 2009941 w 5428673"/>
                <a:gd name="connsiteY165" fmla="*/ 2723226 h 10754714"/>
                <a:gd name="connsiteX166" fmla="*/ 1587073 w 5428673"/>
                <a:gd name="connsiteY166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8984 w 5428673"/>
                <a:gd name="connsiteY140" fmla="*/ 1635349 h 10754714"/>
                <a:gd name="connsiteX141" fmla="*/ 3859897 w 5428673"/>
                <a:gd name="connsiteY141" fmla="*/ 1680044 h 10754714"/>
                <a:gd name="connsiteX142" fmla="*/ 3832818 w 5428673"/>
                <a:gd name="connsiteY142" fmla="*/ 1637678 h 10754714"/>
                <a:gd name="connsiteX143" fmla="*/ 3813694 w 5428673"/>
                <a:gd name="connsiteY143" fmla="*/ 1619405 h 10754714"/>
                <a:gd name="connsiteX144" fmla="*/ 3925688 w 5428673"/>
                <a:gd name="connsiteY144" fmla="*/ 1610647 h 10754714"/>
                <a:gd name="connsiteX145" fmla="*/ 3966105 w 5428673"/>
                <a:gd name="connsiteY145" fmla="*/ 1565149 h 10754714"/>
                <a:gd name="connsiteX146" fmla="*/ 3951330 w 5428673"/>
                <a:gd name="connsiteY146" fmla="*/ 1494543 h 10754714"/>
                <a:gd name="connsiteX147" fmla="*/ 3947901 w 5428673"/>
                <a:gd name="connsiteY147" fmla="*/ 1378545 h 10754714"/>
                <a:gd name="connsiteX148" fmla="*/ 4050917 w 5428673"/>
                <a:gd name="connsiteY148" fmla="*/ 1363631 h 10754714"/>
                <a:gd name="connsiteX149" fmla="*/ 4123660 w 5428673"/>
                <a:gd name="connsiteY149" fmla="*/ 1325671 h 10754714"/>
                <a:gd name="connsiteX150" fmla="*/ 4159890 w 5428673"/>
                <a:gd name="connsiteY150" fmla="*/ 1250378 h 10754714"/>
                <a:gd name="connsiteX151" fmla="*/ 4089102 w 5428673"/>
                <a:gd name="connsiteY151" fmla="*/ 1169402 h 10754714"/>
                <a:gd name="connsiteX152" fmla="*/ 4019050 w 5428673"/>
                <a:gd name="connsiteY152" fmla="*/ 1072201 h 10754714"/>
                <a:gd name="connsiteX153" fmla="*/ 3945740 w 5428673"/>
                <a:gd name="connsiteY153" fmla="*/ 916919 h 10754714"/>
                <a:gd name="connsiteX154" fmla="*/ 3983448 w 5428673"/>
                <a:gd name="connsiteY154" fmla="*/ 753285 h 10754714"/>
                <a:gd name="connsiteX155" fmla="*/ 3987872 w 5428673"/>
                <a:gd name="connsiteY155" fmla="*/ 414462 h 10754714"/>
                <a:gd name="connsiteX156" fmla="*/ 3678236 w 5428673"/>
                <a:gd name="connsiteY156" fmla="*/ 125796 h 10754714"/>
                <a:gd name="connsiteX157" fmla="*/ 3178906 w 5428673"/>
                <a:gd name="connsiteY157" fmla="*/ 9659 h 10754714"/>
                <a:gd name="connsiteX158" fmla="*/ 2575608 w 5428673"/>
                <a:gd name="connsiteY158" fmla="*/ 37014 h 10754714"/>
                <a:gd name="connsiteX159" fmla="*/ 2224027 w 5428673"/>
                <a:gd name="connsiteY159" fmla="*/ 278126 h 10754714"/>
                <a:gd name="connsiteX160" fmla="*/ 2087013 w 5428673"/>
                <a:gd name="connsiteY160" fmla="*/ 602343 h 10754714"/>
                <a:gd name="connsiteX161" fmla="*/ 2076390 w 5428673"/>
                <a:gd name="connsiteY161" fmla="*/ 1121429 h 10754714"/>
                <a:gd name="connsiteX162" fmla="*/ 2300486 w 5428673"/>
                <a:gd name="connsiteY162" fmla="*/ 1530531 h 10754714"/>
                <a:gd name="connsiteX163" fmla="*/ 2508987 w 5428673"/>
                <a:gd name="connsiteY163" fmla="*/ 1763495 h 10754714"/>
                <a:gd name="connsiteX164" fmla="*/ 2530296 w 5428673"/>
                <a:gd name="connsiteY164" fmla="*/ 2078352 h 10754714"/>
                <a:gd name="connsiteX165" fmla="*/ 2452627 w 5428673"/>
                <a:gd name="connsiteY165" fmla="*/ 2423449 h 10754714"/>
                <a:gd name="connsiteX166" fmla="*/ 2009941 w 5428673"/>
                <a:gd name="connsiteY166" fmla="*/ 2723226 h 10754714"/>
                <a:gd name="connsiteX167" fmla="*/ 1587073 w 5428673"/>
                <a:gd name="connsiteY167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8984 w 5428673"/>
                <a:gd name="connsiteY140" fmla="*/ 1635349 h 10754714"/>
                <a:gd name="connsiteX141" fmla="*/ 3857456 w 5428673"/>
                <a:gd name="connsiteY141" fmla="*/ 1638121 h 10754714"/>
                <a:gd name="connsiteX142" fmla="*/ 3832818 w 5428673"/>
                <a:gd name="connsiteY142" fmla="*/ 1637678 h 10754714"/>
                <a:gd name="connsiteX143" fmla="*/ 3813694 w 5428673"/>
                <a:gd name="connsiteY143" fmla="*/ 1619405 h 10754714"/>
                <a:gd name="connsiteX144" fmla="*/ 3925688 w 5428673"/>
                <a:gd name="connsiteY144" fmla="*/ 1610647 h 10754714"/>
                <a:gd name="connsiteX145" fmla="*/ 3966105 w 5428673"/>
                <a:gd name="connsiteY145" fmla="*/ 1565149 h 10754714"/>
                <a:gd name="connsiteX146" fmla="*/ 3951330 w 5428673"/>
                <a:gd name="connsiteY146" fmla="*/ 1494543 h 10754714"/>
                <a:gd name="connsiteX147" fmla="*/ 3947901 w 5428673"/>
                <a:gd name="connsiteY147" fmla="*/ 1378545 h 10754714"/>
                <a:gd name="connsiteX148" fmla="*/ 4050917 w 5428673"/>
                <a:gd name="connsiteY148" fmla="*/ 1363631 h 10754714"/>
                <a:gd name="connsiteX149" fmla="*/ 4123660 w 5428673"/>
                <a:gd name="connsiteY149" fmla="*/ 1325671 h 10754714"/>
                <a:gd name="connsiteX150" fmla="*/ 4159890 w 5428673"/>
                <a:gd name="connsiteY150" fmla="*/ 1250378 h 10754714"/>
                <a:gd name="connsiteX151" fmla="*/ 4089102 w 5428673"/>
                <a:gd name="connsiteY151" fmla="*/ 1169402 h 10754714"/>
                <a:gd name="connsiteX152" fmla="*/ 4019050 w 5428673"/>
                <a:gd name="connsiteY152" fmla="*/ 1072201 h 10754714"/>
                <a:gd name="connsiteX153" fmla="*/ 3945740 w 5428673"/>
                <a:gd name="connsiteY153" fmla="*/ 916919 h 10754714"/>
                <a:gd name="connsiteX154" fmla="*/ 3983448 w 5428673"/>
                <a:gd name="connsiteY154" fmla="*/ 753285 h 10754714"/>
                <a:gd name="connsiteX155" fmla="*/ 3987872 w 5428673"/>
                <a:gd name="connsiteY155" fmla="*/ 414462 h 10754714"/>
                <a:gd name="connsiteX156" fmla="*/ 3678236 w 5428673"/>
                <a:gd name="connsiteY156" fmla="*/ 125796 h 10754714"/>
                <a:gd name="connsiteX157" fmla="*/ 3178906 w 5428673"/>
                <a:gd name="connsiteY157" fmla="*/ 9659 h 10754714"/>
                <a:gd name="connsiteX158" fmla="*/ 2575608 w 5428673"/>
                <a:gd name="connsiteY158" fmla="*/ 37014 h 10754714"/>
                <a:gd name="connsiteX159" fmla="*/ 2224027 w 5428673"/>
                <a:gd name="connsiteY159" fmla="*/ 278126 h 10754714"/>
                <a:gd name="connsiteX160" fmla="*/ 2087013 w 5428673"/>
                <a:gd name="connsiteY160" fmla="*/ 602343 h 10754714"/>
                <a:gd name="connsiteX161" fmla="*/ 2076390 w 5428673"/>
                <a:gd name="connsiteY161" fmla="*/ 1121429 h 10754714"/>
                <a:gd name="connsiteX162" fmla="*/ 2300486 w 5428673"/>
                <a:gd name="connsiteY162" fmla="*/ 1530531 h 10754714"/>
                <a:gd name="connsiteX163" fmla="*/ 2508987 w 5428673"/>
                <a:gd name="connsiteY163" fmla="*/ 1763495 h 10754714"/>
                <a:gd name="connsiteX164" fmla="*/ 2530296 w 5428673"/>
                <a:gd name="connsiteY164" fmla="*/ 2078352 h 10754714"/>
                <a:gd name="connsiteX165" fmla="*/ 2452627 w 5428673"/>
                <a:gd name="connsiteY165" fmla="*/ 2423449 h 10754714"/>
                <a:gd name="connsiteX166" fmla="*/ 2009941 w 5428673"/>
                <a:gd name="connsiteY166" fmla="*/ 2723226 h 10754714"/>
                <a:gd name="connsiteX167" fmla="*/ 1587073 w 5428673"/>
                <a:gd name="connsiteY167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8984 w 5428673"/>
                <a:gd name="connsiteY140" fmla="*/ 1635349 h 10754714"/>
                <a:gd name="connsiteX141" fmla="*/ 3859897 w 5428673"/>
                <a:gd name="connsiteY141" fmla="*/ 1626476 h 10754714"/>
                <a:gd name="connsiteX142" fmla="*/ 3832818 w 5428673"/>
                <a:gd name="connsiteY142" fmla="*/ 1637678 h 10754714"/>
                <a:gd name="connsiteX143" fmla="*/ 3813694 w 5428673"/>
                <a:gd name="connsiteY143" fmla="*/ 1619405 h 10754714"/>
                <a:gd name="connsiteX144" fmla="*/ 3925688 w 5428673"/>
                <a:gd name="connsiteY144" fmla="*/ 1610647 h 10754714"/>
                <a:gd name="connsiteX145" fmla="*/ 3966105 w 5428673"/>
                <a:gd name="connsiteY145" fmla="*/ 1565149 h 10754714"/>
                <a:gd name="connsiteX146" fmla="*/ 3951330 w 5428673"/>
                <a:gd name="connsiteY146" fmla="*/ 1494543 h 10754714"/>
                <a:gd name="connsiteX147" fmla="*/ 3947901 w 5428673"/>
                <a:gd name="connsiteY147" fmla="*/ 1378545 h 10754714"/>
                <a:gd name="connsiteX148" fmla="*/ 4050917 w 5428673"/>
                <a:gd name="connsiteY148" fmla="*/ 1363631 h 10754714"/>
                <a:gd name="connsiteX149" fmla="*/ 4123660 w 5428673"/>
                <a:gd name="connsiteY149" fmla="*/ 1325671 h 10754714"/>
                <a:gd name="connsiteX150" fmla="*/ 4159890 w 5428673"/>
                <a:gd name="connsiteY150" fmla="*/ 1250378 h 10754714"/>
                <a:gd name="connsiteX151" fmla="*/ 4089102 w 5428673"/>
                <a:gd name="connsiteY151" fmla="*/ 1169402 h 10754714"/>
                <a:gd name="connsiteX152" fmla="*/ 4019050 w 5428673"/>
                <a:gd name="connsiteY152" fmla="*/ 1072201 h 10754714"/>
                <a:gd name="connsiteX153" fmla="*/ 3945740 w 5428673"/>
                <a:gd name="connsiteY153" fmla="*/ 916919 h 10754714"/>
                <a:gd name="connsiteX154" fmla="*/ 3983448 w 5428673"/>
                <a:gd name="connsiteY154" fmla="*/ 753285 h 10754714"/>
                <a:gd name="connsiteX155" fmla="*/ 3987872 w 5428673"/>
                <a:gd name="connsiteY155" fmla="*/ 414462 h 10754714"/>
                <a:gd name="connsiteX156" fmla="*/ 3678236 w 5428673"/>
                <a:gd name="connsiteY156" fmla="*/ 125796 h 10754714"/>
                <a:gd name="connsiteX157" fmla="*/ 3178906 w 5428673"/>
                <a:gd name="connsiteY157" fmla="*/ 9659 h 10754714"/>
                <a:gd name="connsiteX158" fmla="*/ 2575608 w 5428673"/>
                <a:gd name="connsiteY158" fmla="*/ 37014 h 10754714"/>
                <a:gd name="connsiteX159" fmla="*/ 2224027 w 5428673"/>
                <a:gd name="connsiteY159" fmla="*/ 278126 h 10754714"/>
                <a:gd name="connsiteX160" fmla="*/ 2087013 w 5428673"/>
                <a:gd name="connsiteY160" fmla="*/ 602343 h 10754714"/>
                <a:gd name="connsiteX161" fmla="*/ 2076390 w 5428673"/>
                <a:gd name="connsiteY161" fmla="*/ 1121429 h 10754714"/>
                <a:gd name="connsiteX162" fmla="*/ 2300486 w 5428673"/>
                <a:gd name="connsiteY162" fmla="*/ 1530531 h 10754714"/>
                <a:gd name="connsiteX163" fmla="*/ 2508987 w 5428673"/>
                <a:gd name="connsiteY163" fmla="*/ 1763495 h 10754714"/>
                <a:gd name="connsiteX164" fmla="*/ 2530296 w 5428673"/>
                <a:gd name="connsiteY164" fmla="*/ 2078352 h 10754714"/>
                <a:gd name="connsiteX165" fmla="*/ 2452627 w 5428673"/>
                <a:gd name="connsiteY165" fmla="*/ 2423449 h 10754714"/>
                <a:gd name="connsiteX166" fmla="*/ 2009941 w 5428673"/>
                <a:gd name="connsiteY166" fmla="*/ 2723226 h 10754714"/>
                <a:gd name="connsiteX167" fmla="*/ 1587073 w 5428673"/>
                <a:gd name="connsiteY167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8984 w 5428673"/>
                <a:gd name="connsiteY140" fmla="*/ 1635349 h 10754714"/>
                <a:gd name="connsiteX141" fmla="*/ 3859897 w 5428673"/>
                <a:gd name="connsiteY141" fmla="*/ 1626476 h 10754714"/>
                <a:gd name="connsiteX142" fmla="*/ 3827933 w 5428673"/>
                <a:gd name="connsiteY142" fmla="*/ 1628362 h 10754714"/>
                <a:gd name="connsiteX143" fmla="*/ 3813694 w 5428673"/>
                <a:gd name="connsiteY143" fmla="*/ 1619405 h 10754714"/>
                <a:gd name="connsiteX144" fmla="*/ 3925688 w 5428673"/>
                <a:gd name="connsiteY144" fmla="*/ 1610647 h 10754714"/>
                <a:gd name="connsiteX145" fmla="*/ 3966105 w 5428673"/>
                <a:gd name="connsiteY145" fmla="*/ 1565149 h 10754714"/>
                <a:gd name="connsiteX146" fmla="*/ 3951330 w 5428673"/>
                <a:gd name="connsiteY146" fmla="*/ 1494543 h 10754714"/>
                <a:gd name="connsiteX147" fmla="*/ 3947901 w 5428673"/>
                <a:gd name="connsiteY147" fmla="*/ 1378545 h 10754714"/>
                <a:gd name="connsiteX148" fmla="*/ 4050917 w 5428673"/>
                <a:gd name="connsiteY148" fmla="*/ 1363631 h 10754714"/>
                <a:gd name="connsiteX149" fmla="*/ 4123660 w 5428673"/>
                <a:gd name="connsiteY149" fmla="*/ 1325671 h 10754714"/>
                <a:gd name="connsiteX150" fmla="*/ 4159890 w 5428673"/>
                <a:gd name="connsiteY150" fmla="*/ 1250378 h 10754714"/>
                <a:gd name="connsiteX151" fmla="*/ 4089102 w 5428673"/>
                <a:gd name="connsiteY151" fmla="*/ 1169402 h 10754714"/>
                <a:gd name="connsiteX152" fmla="*/ 4019050 w 5428673"/>
                <a:gd name="connsiteY152" fmla="*/ 1072201 h 10754714"/>
                <a:gd name="connsiteX153" fmla="*/ 3945740 w 5428673"/>
                <a:gd name="connsiteY153" fmla="*/ 916919 h 10754714"/>
                <a:gd name="connsiteX154" fmla="*/ 3983448 w 5428673"/>
                <a:gd name="connsiteY154" fmla="*/ 753285 h 10754714"/>
                <a:gd name="connsiteX155" fmla="*/ 3987872 w 5428673"/>
                <a:gd name="connsiteY155" fmla="*/ 414462 h 10754714"/>
                <a:gd name="connsiteX156" fmla="*/ 3678236 w 5428673"/>
                <a:gd name="connsiteY156" fmla="*/ 125796 h 10754714"/>
                <a:gd name="connsiteX157" fmla="*/ 3178906 w 5428673"/>
                <a:gd name="connsiteY157" fmla="*/ 9659 h 10754714"/>
                <a:gd name="connsiteX158" fmla="*/ 2575608 w 5428673"/>
                <a:gd name="connsiteY158" fmla="*/ 37014 h 10754714"/>
                <a:gd name="connsiteX159" fmla="*/ 2224027 w 5428673"/>
                <a:gd name="connsiteY159" fmla="*/ 278126 h 10754714"/>
                <a:gd name="connsiteX160" fmla="*/ 2087013 w 5428673"/>
                <a:gd name="connsiteY160" fmla="*/ 602343 h 10754714"/>
                <a:gd name="connsiteX161" fmla="*/ 2076390 w 5428673"/>
                <a:gd name="connsiteY161" fmla="*/ 1121429 h 10754714"/>
                <a:gd name="connsiteX162" fmla="*/ 2300486 w 5428673"/>
                <a:gd name="connsiteY162" fmla="*/ 1530531 h 10754714"/>
                <a:gd name="connsiteX163" fmla="*/ 2508987 w 5428673"/>
                <a:gd name="connsiteY163" fmla="*/ 1763495 h 10754714"/>
                <a:gd name="connsiteX164" fmla="*/ 2530296 w 5428673"/>
                <a:gd name="connsiteY164" fmla="*/ 2078352 h 10754714"/>
                <a:gd name="connsiteX165" fmla="*/ 2452627 w 5428673"/>
                <a:gd name="connsiteY165" fmla="*/ 2423449 h 10754714"/>
                <a:gd name="connsiteX166" fmla="*/ 2009941 w 5428673"/>
                <a:gd name="connsiteY166" fmla="*/ 2723226 h 10754714"/>
                <a:gd name="connsiteX167" fmla="*/ 1587073 w 5428673"/>
                <a:gd name="connsiteY167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8984 w 5428673"/>
                <a:gd name="connsiteY140" fmla="*/ 1635349 h 10754714"/>
                <a:gd name="connsiteX141" fmla="*/ 3859897 w 5428673"/>
                <a:gd name="connsiteY141" fmla="*/ 1626476 h 10754714"/>
                <a:gd name="connsiteX142" fmla="*/ 3835258 w 5428673"/>
                <a:gd name="connsiteY142" fmla="*/ 1658639 h 10754714"/>
                <a:gd name="connsiteX143" fmla="*/ 3813694 w 5428673"/>
                <a:gd name="connsiteY143" fmla="*/ 1619405 h 10754714"/>
                <a:gd name="connsiteX144" fmla="*/ 3925688 w 5428673"/>
                <a:gd name="connsiteY144" fmla="*/ 1610647 h 10754714"/>
                <a:gd name="connsiteX145" fmla="*/ 3966105 w 5428673"/>
                <a:gd name="connsiteY145" fmla="*/ 1565149 h 10754714"/>
                <a:gd name="connsiteX146" fmla="*/ 3951330 w 5428673"/>
                <a:gd name="connsiteY146" fmla="*/ 1494543 h 10754714"/>
                <a:gd name="connsiteX147" fmla="*/ 3947901 w 5428673"/>
                <a:gd name="connsiteY147" fmla="*/ 1378545 h 10754714"/>
                <a:gd name="connsiteX148" fmla="*/ 4050917 w 5428673"/>
                <a:gd name="connsiteY148" fmla="*/ 1363631 h 10754714"/>
                <a:gd name="connsiteX149" fmla="*/ 4123660 w 5428673"/>
                <a:gd name="connsiteY149" fmla="*/ 1325671 h 10754714"/>
                <a:gd name="connsiteX150" fmla="*/ 4159890 w 5428673"/>
                <a:gd name="connsiteY150" fmla="*/ 1250378 h 10754714"/>
                <a:gd name="connsiteX151" fmla="*/ 4089102 w 5428673"/>
                <a:gd name="connsiteY151" fmla="*/ 1169402 h 10754714"/>
                <a:gd name="connsiteX152" fmla="*/ 4019050 w 5428673"/>
                <a:gd name="connsiteY152" fmla="*/ 1072201 h 10754714"/>
                <a:gd name="connsiteX153" fmla="*/ 3945740 w 5428673"/>
                <a:gd name="connsiteY153" fmla="*/ 916919 h 10754714"/>
                <a:gd name="connsiteX154" fmla="*/ 3983448 w 5428673"/>
                <a:gd name="connsiteY154" fmla="*/ 753285 h 10754714"/>
                <a:gd name="connsiteX155" fmla="*/ 3987872 w 5428673"/>
                <a:gd name="connsiteY155" fmla="*/ 414462 h 10754714"/>
                <a:gd name="connsiteX156" fmla="*/ 3678236 w 5428673"/>
                <a:gd name="connsiteY156" fmla="*/ 125796 h 10754714"/>
                <a:gd name="connsiteX157" fmla="*/ 3178906 w 5428673"/>
                <a:gd name="connsiteY157" fmla="*/ 9659 h 10754714"/>
                <a:gd name="connsiteX158" fmla="*/ 2575608 w 5428673"/>
                <a:gd name="connsiteY158" fmla="*/ 37014 h 10754714"/>
                <a:gd name="connsiteX159" fmla="*/ 2224027 w 5428673"/>
                <a:gd name="connsiteY159" fmla="*/ 278126 h 10754714"/>
                <a:gd name="connsiteX160" fmla="*/ 2087013 w 5428673"/>
                <a:gd name="connsiteY160" fmla="*/ 602343 h 10754714"/>
                <a:gd name="connsiteX161" fmla="*/ 2076390 w 5428673"/>
                <a:gd name="connsiteY161" fmla="*/ 1121429 h 10754714"/>
                <a:gd name="connsiteX162" fmla="*/ 2300486 w 5428673"/>
                <a:gd name="connsiteY162" fmla="*/ 1530531 h 10754714"/>
                <a:gd name="connsiteX163" fmla="*/ 2508987 w 5428673"/>
                <a:gd name="connsiteY163" fmla="*/ 1763495 h 10754714"/>
                <a:gd name="connsiteX164" fmla="*/ 2530296 w 5428673"/>
                <a:gd name="connsiteY164" fmla="*/ 2078352 h 10754714"/>
                <a:gd name="connsiteX165" fmla="*/ 2452627 w 5428673"/>
                <a:gd name="connsiteY165" fmla="*/ 2423449 h 10754714"/>
                <a:gd name="connsiteX166" fmla="*/ 2009941 w 5428673"/>
                <a:gd name="connsiteY166" fmla="*/ 2723226 h 10754714"/>
                <a:gd name="connsiteX167" fmla="*/ 1587073 w 5428673"/>
                <a:gd name="connsiteY167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8984 w 5428673"/>
                <a:gd name="connsiteY140" fmla="*/ 1635349 h 10754714"/>
                <a:gd name="connsiteX141" fmla="*/ 3859897 w 5428673"/>
                <a:gd name="connsiteY141" fmla="*/ 1626476 h 10754714"/>
                <a:gd name="connsiteX142" fmla="*/ 3835258 w 5428673"/>
                <a:gd name="connsiteY142" fmla="*/ 1658639 h 10754714"/>
                <a:gd name="connsiteX143" fmla="*/ 3813694 w 5428673"/>
                <a:gd name="connsiteY143" fmla="*/ 1619405 h 10754714"/>
                <a:gd name="connsiteX144" fmla="*/ 3925688 w 5428673"/>
                <a:gd name="connsiteY144" fmla="*/ 1610647 h 10754714"/>
                <a:gd name="connsiteX145" fmla="*/ 3966105 w 5428673"/>
                <a:gd name="connsiteY145" fmla="*/ 1565149 h 10754714"/>
                <a:gd name="connsiteX146" fmla="*/ 3951330 w 5428673"/>
                <a:gd name="connsiteY146" fmla="*/ 1494543 h 10754714"/>
                <a:gd name="connsiteX147" fmla="*/ 3947901 w 5428673"/>
                <a:gd name="connsiteY147" fmla="*/ 1378545 h 10754714"/>
                <a:gd name="connsiteX148" fmla="*/ 4050917 w 5428673"/>
                <a:gd name="connsiteY148" fmla="*/ 1363631 h 10754714"/>
                <a:gd name="connsiteX149" fmla="*/ 4123660 w 5428673"/>
                <a:gd name="connsiteY149" fmla="*/ 1325671 h 10754714"/>
                <a:gd name="connsiteX150" fmla="*/ 4159890 w 5428673"/>
                <a:gd name="connsiteY150" fmla="*/ 1250378 h 10754714"/>
                <a:gd name="connsiteX151" fmla="*/ 4089102 w 5428673"/>
                <a:gd name="connsiteY151" fmla="*/ 1169402 h 10754714"/>
                <a:gd name="connsiteX152" fmla="*/ 4019050 w 5428673"/>
                <a:gd name="connsiteY152" fmla="*/ 1072201 h 10754714"/>
                <a:gd name="connsiteX153" fmla="*/ 3945740 w 5428673"/>
                <a:gd name="connsiteY153" fmla="*/ 916919 h 10754714"/>
                <a:gd name="connsiteX154" fmla="*/ 3983448 w 5428673"/>
                <a:gd name="connsiteY154" fmla="*/ 753285 h 10754714"/>
                <a:gd name="connsiteX155" fmla="*/ 3987872 w 5428673"/>
                <a:gd name="connsiteY155" fmla="*/ 414462 h 10754714"/>
                <a:gd name="connsiteX156" fmla="*/ 3678236 w 5428673"/>
                <a:gd name="connsiteY156" fmla="*/ 125796 h 10754714"/>
                <a:gd name="connsiteX157" fmla="*/ 3178906 w 5428673"/>
                <a:gd name="connsiteY157" fmla="*/ 9659 h 10754714"/>
                <a:gd name="connsiteX158" fmla="*/ 2575608 w 5428673"/>
                <a:gd name="connsiteY158" fmla="*/ 37014 h 10754714"/>
                <a:gd name="connsiteX159" fmla="*/ 2224027 w 5428673"/>
                <a:gd name="connsiteY159" fmla="*/ 278126 h 10754714"/>
                <a:gd name="connsiteX160" fmla="*/ 2087013 w 5428673"/>
                <a:gd name="connsiteY160" fmla="*/ 602343 h 10754714"/>
                <a:gd name="connsiteX161" fmla="*/ 2076390 w 5428673"/>
                <a:gd name="connsiteY161" fmla="*/ 1121429 h 10754714"/>
                <a:gd name="connsiteX162" fmla="*/ 2300486 w 5428673"/>
                <a:gd name="connsiteY162" fmla="*/ 1530531 h 10754714"/>
                <a:gd name="connsiteX163" fmla="*/ 2508987 w 5428673"/>
                <a:gd name="connsiteY163" fmla="*/ 1763495 h 10754714"/>
                <a:gd name="connsiteX164" fmla="*/ 2530296 w 5428673"/>
                <a:gd name="connsiteY164" fmla="*/ 2078352 h 10754714"/>
                <a:gd name="connsiteX165" fmla="*/ 2452627 w 5428673"/>
                <a:gd name="connsiteY165" fmla="*/ 2423449 h 10754714"/>
                <a:gd name="connsiteX166" fmla="*/ 2009941 w 5428673"/>
                <a:gd name="connsiteY166" fmla="*/ 2723226 h 10754714"/>
                <a:gd name="connsiteX167" fmla="*/ 1587073 w 5428673"/>
                <a:gd name="connsiteY167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8984 w 5428673"/>
                <a:gd name="connsiteY140" fmla="*/ 1635349 h 10754714"/>
                <a:gd name="connsiteX141" fmla="*/ 3859897 w 5428673"/>
                <a:gd name="connsiteY141" fmla="*/ 1626476 h 10754714"/>
                <a:gd name="connsiteX142" fmla="*/ 3835258 w 5428673"/>
                <a:gd name="connsiteY142" fmla="*/ 1658639 h 10754714"/>
                <a:gd name="connsiteX143" fmla="*/ 3813694 w 5428673"/>
                <a:gd name="connsiteY143" fmla="*/ 1619405 h 10754714"/>
                <a:gd name="connsiteX144" fmla="*/ 3925688 w 5428673"/>
                <a:gd name="connsiteY144" fmla="*/ 1610647 h 10754714"/>
                <a:gd name="connsiteX145" fmla="*/ 3966105 w 5428673"/>
                <a:gd name="connsiteY145" fmla="*/ 1565149 h 10754714"/>
                <a:gd name="connsiteX146" fmla="*/ 3951330 w 5428673"/>
                <a:gd name="connsiteY146" fmla="*/ 1494543 h 10754714"/>
                <a:gd name="connsiteX147" fmla="*/ 3947901 w 5428673"/>
                <a:gd name="connsiteY147" fmla="*/ 1378545 h 10754714"/>
                <a:gd name="connsiteX148" fmla="*/ 4050917 w 5428673"/>
                <a:gd name="connsiteY148" fmla="*/ 1363631 h 10754714"/>
                <a:gd name="connsiteX149" fmla="*/ 4123660 w 5428673"/>
                <a:gd name="connsiteY149" fmla="*/ 1325671 h 10754714"/>
                <a:gd name="connsiteX150" fmla="*/ 4159890 w 5428673"/>
                <a:gd name="connsiteY150" fmla="*/ 1250378 h 10754714"/>
                <a:gd name="connsiteX151" fmla="*/ 4089102 w 5428673"/>
                <a:gd name="connsiteY151" fmla="*/ 1169402 h 10754714"/>
                <a:gd name="connsiteX152" fmla="*/ 4019050 w 5428673"/>
                <a:gd name="connsiteY152" fmla="*/ 1072201 h 10754714"/>
                <a:gd name="connsiteX153" fmla="*/ 3945740 w 5428673"/>
                <a:gd name="connsiteY153" fmla="*/ 916919 h 10754714"/>
                <a:gd name="connsiteX154" fmla="*/ 3983448 w 5428673"/>
                <a:gd name="connsiteY154" fmla="*/ 753285 h 10754714"/>
                <a:gd name="connsiteX155" fmla="*/ 3987872 w 5428673"/>
                <a:gd name="connsiteY155" fmla="*/ 414462 h 10754714"/>
                <a:gd name="connsiteX156" fmla="*/ 3678236 w 5428673"/>
                <a:gd name="connsiteY156" fmla="*/ 125796 h 10754714"/>
                <a:gd name="connsiteX157" fmla="*/ 3178906 w 5428673"/>
                <a:gd name="connsiteY157" fmla="*/ 9659 h 10754714"/>
                <a:gd name="connsiteX158" fmla="*/ 2575608 w 5428673"/>
                <a:gd name="connsiteY158" fmla="*/ 37014 h 10754714"/>
                <a:gd name="connsiteX159" fmla="*/ 2224027 w 5428673"/>
                <a:gd name="connsiteY159" fmla="*/ 278126 h 10754714"/>
                <a:gd name="connsiteX160" fmla="*/ 2087013 w 5428673"/>
                <a:gd name="connsiteY160" fmla="*/ 602343 h 10754714"/>
                <a:gd name="connsiteX161" fmla="*/ 2076390 w 5428673"/>
                <a:gd name="connsiteY161" fmla="*/ 1121429 h 10754714"/>
                <a:gd name="connsiteX162" fmla="*/ 2300486 w 5428673"/>
                <a:gd name="connsiteY162" fmla="*/ 1530531 h 10754714"/>
                <a:gd name="connsiteX163" fmla="*/ 2508987 w 5428673"/>
                <a:gd name="connsiteY163" fmla="*/ 1763495 h 10754714"/>
                <a:gd name="connsiteX164" fmla="*/ 2530296 w 5428673"/>
                <a:gd name="connsiteY164" fmla="*/ 2078352 h 10754714"/>
                <a:gd name="connsiteX165" fmla="*/ 2452627 w 5428673"/>
                <a:gd name="connsiteY165" fmla="*/ 2423449 h 10754714"/>
                <a:gd name="connsiteX166" fmla="*/ 2009941 w 5428673"/>
                <a:gd name="connsiteY166" fmla="*/ 2723226 h 10754714"/>
                <a:gd name="connsiteX167" fmla="*/ 1587073 w 5428673"/>
                <a:gd name="connsiteY167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8984 w 5428673"/>
                <a:gd name="connsiteY140" fmla="*/ 1635349 h 10754714"/>
                <a:gd name="connsiteX141" fmla="*/ 3859897 w 5428673"/>
                <a:gd name="connsiteY141" fmla="*/ 1626476 h 10754714"/>
                <a:gd name="connsiteX142" fmla="*/ 3835258 w 5428673"/>
                <a:gd name="connsiteY142" fmla="*/ 1658639 h 10754714"/>
                <a:gd name="connsiteX143" fmla="*/ 3813694 w 5428673"/>
                <a:gd name="connsiteY143" fmla="*/ 1619405 h 10754714"/>
                <a:gd name="connsiteX144" fmla="*/ 3925688 w 5428673"/>
                <a:gd name="connsiteY144" fmla="*/ 1610647 h 10754714"/>
                <a:gd name="connsiteX145" fmla="*/ 3966105 w 5428673"/>
                <a:gd name="connsiteY145" fmla="*/ 1565149 h 10754714"/>
                <a:gd name="connsiteX146" fmla="*/ 3951330 w 5428673"/>
                <a:gd name="connsiteY146" fmla="*/ 1494543 h 10754714"/>
                <a:gd name="connsiteX147" fmla="*/ 3947901 w 5428673"/>
                <a:gd name="connsiteY147" fmla="*/ 1378545 h 10754714"/>
                <a:gd name="connsiteX148" fmla="*/ 4050917 w 5428673"/>
                <a:gd name="connsiteY148" fmla="*/ 1363631 h 10754714"/>
                <a:gd name="connsiteX149" fmla="*/ 4123660 w 5428673"/>
                <a:gd name="connsiteY149" fmla="*/ 1325671 h 10754714"/>
                <a:gd name="connsiteX150" fmla="*/ 4159890 w 5428673"/>
                <a:gd name="connsiteY150" fmla="*/ 1250378 h 10754714"/>
                <a:gd name="connsiteX151" fmla="*/ 4089102 w 5428673"/>
                <a:gd name="connsiteY151" fmla="*/ 1169402 h 10754714"/>
                <a:gd name="connsiteX152" fmla="*/ 4019050 w 5428673"/>
                <a:gd name="connsiteY152" fmla="*/ 1072201 h 10754714"/>
                <a:gd name="connsiteX153" fmla="*/ 3945740 w 5428673"/>
                <a:gd name="connsiteY153" fmla="*/ 916919 h 10754714"/>
                <a:gd name="connsiteX154" fmla="*/ 3983448 w 5428673"/>
                <a:gd name="connsiteY154" fmla="*/ 753285 h 10754714"/>
                <a:gd name="connsiteX155" fmla="*/ 3987872 w 5428673"/>
                <a:gd name="connsiteY155" fmla="*/ 414462 h 10754714"/>
                <a:gd name="connsiteX156" fmla="*/ 3678236 w 5428673"/>
                <a:gd name="connsiteY156" fmla="*/ 125796 h 10754714"/>
                <a:gd name="connsiteX157" fmla="*/ 3178906 w 5428673"/>
                <a:gd name="connsiteY157" fmla="*/ 9659 h 10754714"/>
                <a:gd name="connsiteX158" fmla="*/ 2575608 w 5428673"/>
                <a:gd name="connsiteY158" fmla="*/ 37014 h 10754714"/>
                <a:gd name="connsiteX159" fmla="*/ 2224027 w 5428673"/>
                <a:gd name="connsiteY159" fmla="*/ 278126 h 10754714"/>
                <a:gd name="connsiteX160" fmla="*/ 2087013 w 5428673"/>
                <a:gd name="connsiteY160" fmla="*/ 602343 h 10754714"/>
                <a:gd name="connsiteX161" fmla="*/ 2076390 w 5428673"/>
                <a:gd name="connsiteY161" fmla="*/ 1121429 h 10754714"/>
                <a:gd name="connsiteX162" fmla="*/ 2300486 w 5428673"/>
                <a:gd name="connsiteY162" fmla="*/ 1530531 h 10754714"/>
                <a:gd name="connsiteX163" fmla="*/ 2508987 w 5428673"/>
                <a:gd name="connsiteY163" fmla="*/ 1763495 h 10754714"/>
                <a:gd name="connsiteX164" fmla="*/ 2530296 w 5428673"/>
                <a:gd name="connsiteY164" fmla="*/ 2078352 h 10754714"/>
                <a:gd name="connsiteX165" fmla="*/ 2452627 w 5428673"/>
                <a:gd name="connsiteY165" fmla="*/ 2423449 h 10754714"/>
                <a:gd name="connsiteX166" fmla="*/ 2009941 w 5428673"/>
                <a:gd name="connsiteY166" fmla="*/ 2723226 h 10754714"/>
                <a:gd name="connsiteX167" fmla="*/ 1587073 w 5428673"/>
                <a:gd name="connsiteY167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8984 w 5428673"/>
                <a:gd name="connsiteY140" fmla="*/ 1635349 h 10754714"/>
                <a:gd name="connsiteX141" fmla="*/ 3859897 w 5428673"/>
                <a:gd name="connsiteY141" fmla="*/ 1626476 h 10754714"/>
                <a:gd name="connsiteX142" fmla="*/ 3835258 w 5428673"/>
                <a:gd name="connsiteY142" fmla="*/ 1633019 h 10754714"/>
                <a:gd name="connsiteX143" fmla="*/ 3813694 w 5428673"/>
                <a:gd name="connsiteY143" fmla="*/ 1619405 h 10754714"/>
                <a:gd name="connsiteX144" fmla="*/ 3925688 w 5428673"/>
                <a:gd name="connsiteY144" fmla="*/ 1610647 h 10754714"/>
                <a:gd name="connsiteX145" fmla="*/ 3966105 w 5428673"/>
                <a:gd name="connsiteY145" fmla="*/ 1565149 h 10754714"/>
                <a:gd name="connsiteX146" fmla="*/ 3951330 w 5428673"/>
                <a:gd name="connsiteY146" fmla="*/ 1494543 h 10754714"/>
                <a:gd name="connsiteX147" fmla="*/ 3947901 w 5428673"/>
                <a:gd name="connsiteY147" fmla="*/ 1378545 h 10754714"/>
                <a:gd name="connsiteX148" fmla="*/ 4050917 w 5428673"/>
                <a:gd name="connsiteY148" fmla="*/ 1363631 h 10754714"/>
                <a:gd name="connsiteX149" fmla="*/ 4123660 w 5428673"/>
                <a:gd name="connsiteY149" fmla="*/ 1325671 h 10754714"/>
                <a:gd name="connsiteX150" fmla="*/ 4159890 w 5428673"/>
                <a:gd name="connsiteY150" fmla="*/ 1250378 h 10754714"/>
                <a:gd name="connsiteX151" fmla="*/ 4089102 w 5428673"/>
                <a:gd name="connsiteY151" fmla="*/ 1169402 h 10754714"/>
                <a:gd name="connsiteX152" fmla="*/ 4019050 w 5428673"/>
                <a:gd name="connsiteY152" fmla="*/ 1072201 h 10754714"/>
                <a:gd name="connsiteX153" fmla="*/ 3945740 w 5428673"/>
                <a:gd name="connsiteY153" fmla="*/ 916919 h 10754714"/>
                <a:gd name="connsiteX154" fmla="*/ 3983448 w 5428673"/>
                <a:gd name="connsiteY154" fmla="*/ 753285 h 10754714"/>
                <a:gd name="connsiteX155" fmla="*/ 3987872 w 5428673"/>
                <a:gd name="connsiteY155" fmla="*/ 414462 h 10754714"/>
                <a:gd name="connsiteX156" fmla="*/ 3678236 w 5428673"/>
                <a:gd name="connsiteY156" fmla="*/ 125796 h 10754714"/>
                <a:gd name="connsiteX157" fmla="*/ 3178906 w 5428673"/>
                <a:gd name="connsiteY157" fmla="*/ 9659 h 10754714"/>
                <a:gd name="connsiteX158" fmla="*/ 2575608 w 5428673"/>
                <a:gd name="connsiteY158" fmla="*/ 37014 h 10754714"/>
                <a:gd name="connsiteX159" fmla="*/ 2224027 w 5428673"/>
                <a:gd name="connsiteY159" fmla="*/ 278126 h 10754714"/>
                <a:gd name="connsiteX160" fmla="*/ 2087013 w 5428673"/>
                <a:gd name="connsiteY160" fmla="*/ 602343 h 10754714"/>
                <a:gd name="connsiteX161" fmla="*/ 2076390 w 5428673"/>
                <a:gd name="connsiteY161" fmla="*/ 1121429 h 10754714"/>
                <a:gd name="connsiteX162" fmla="*/ 2300486 w 5428673"/>
                <a:gd name="connsiteY162" fmla="*/ 1530531 h 10754714"/>
                <a:gd name="connsiteX163" fmla="*/ 2508987 w 5428673"/>
                <a:gd name="connsiteY163" fmla="*/ 1763495 h 10754714"/>
                <a:gd name="connsiteX164" fmla="*/ 2530296 w 5428673"/>
                <a:gd name="connsiteY164" fmla="*/ 2078352 h 10754714"/>
                <a:gd name="connsiteX165" fmla="*/ 2452627 w 5428673"/>
                <a:gd name="connsiteY165" fmla="*/ 2423449 h 10754714"/>
                <a:gd name="connsiteX166" fmla="*/ 2009941 w 5428673"/>
                <a:gd name="connsiteY166" fmla="*/ 2723226 h 10754714"/>
                <a:gd name="connsiteX167" fmla="*/ 1587073 w 5428673"/>
                <a:gd name="connsiteY167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8984 w 5428673"/>
                <a:gd name="connsiteY140" fmla="*/ 1635349 h 10754714"/>
                <a:gd name="connsiteX141" fmla="*/ 3859897 w 5428673"/>
                <a:gd name="connsiteY141" fmla="*/ 1626476 h 10754714"/>
                <a:gd name="connsiteX142" fmla="*/ 3813694 w 5428673"/>
                <a:gd name="connsiteY142" fmla="*/ 1619405 h 10754714"/>
                <a:gd name="connsiteX143" fmla="*/ 3925688 w 5428673"/>
                <a:gd name="connsiteY143" fmla="*/ 1610647 h 10754714"/>
                <a:gd name="connsiteX144" fmla="*/ 3966105 w 5428673"/>
                <a:gd name="connsiteY144" fmla="*/ 1565149 h 10754714"/>
                <a:gd name="connsiteX145" fmla="*/ 3951330 w 5428673"/>
                <a:gd name="connsiteY145" fmla="*/ 1494543 h 10754714"/>
                <a:gd name="connsiteX146" fmla="*/ 3947901 w 5428673"/>
                <a:gd name="connsiteY146" fmla="*/ 1378545 h 10754714"/>
                <a:gd name="connsiteX147" fmla="*/ 4050917 w 5428673"/>
                <a:gd name="connsiteY147" fmla="*/ 1363631 h 10754714"/>
                <a:gd name="connsiteX148" fmla="*/ 4123660 w 5428673"/>
                <a:gd name="connsiteY148" fmla="*/ 1325671 h 10754714"/>
                <a:gd name="connsiteX149" fmla="*/ 4159890 w 5428673"/>
                <a:gd name="connsiteY149" fmla="*/ 1250378 h 10754714"/>
                <a:gd name="connsiteX150" fmla="*/ 4089102 w 5428673"/>
                <a:gd name="connsiteY150" fmla="*/ 1169402 h 10754714"/>
                <a:gd name="connsiteX151" fmla="*/ 4019050 w 5428673"/>
                <a:gd name="connsiteY151" fmla="*/ 1072201 h 10754714"/>
                <a:gd name="connsiteX152" fmla="*/ 3945740 w 5428673"/>
                <a:gd name="connsiteY152" fmla="*/ 916919 h 10754714"/>
                <a:gd name="connsiteX153" fmla="*/ 3983448 w 5428673"/>
                <a:gd name="connsiteY153" fmla="*/ 753285 h 10754714"/>
                <a:gd name="connsiteX154" fmla="*/ 3987872 w 5428673"/>
                <a:gd name="connsiteY154" fmla="*/ 414462 h 10754714"/>
                <a:gd name="connsiteX155" fmla="*/ 3678236 w 5428673"/>
                <a:gd name="connsiteY155" fmla="*/ 125796 h 10754714"/>
                <a:gd name="connsiteX156" fmla="*/ 3178906 w 5428673"/>
                <a:gd name="connsiteY156" fmla="*/ 9659 h 10754714"/>
                <a:gd name="connsiteX157" fmla="*/ 2575608 w 5428673"/>
                <a:gd name="connsiteY157" fmla="*/ 37014 h 10754714"/>
                <a:gd name="connsiteX158" fmla="*/ 2224027 w 5428673"/>
                <a:gd name="connsiteY158" fmla="*/ 278126 h 10754714"/>
                <a:gd name="connsiteX159" fmla="*/ 2087013 w 5428673"/>
                <a:gd name="connsiteY159" fmla="*/ 602343 h 10754714"/>
                <a:gd name="connsiteX160" fmla="*/ 2076390 w 5428673"/>
                <a:gd name="connsiteY160" fmla="*/ 1121429 h 10754714"/>
                <a:gd name="connsiteX161" fmla="*/ 2300486 w 5428673"/>
                <a:gd name="connsiteY161" fmla="*/ 1530531 h 10754714"/>
                <a:gd name="connsiteX162" fmla="*/ 2508987 w 5428673"/>
                <a:gd name="connsiteY162" fmla="*/ 1763495 h 10754714"/>
                <a:gd name="connsiteX163" fmla="*/ 2530296 w 5428673"/>
                <a:gd name="connsiteY163" fmla="*/ 2078352 h 10754714"/>
                <a:gd name="connsiteX164" fmla="*/ 2452627 w 5428673"/>
                <a:gd name="connsiteY164" fmla="*/ 2423449 h 10754714"/>
                <a:gd name="connsiteX165" fmla="*/ 2009941 w 5428673"/>
                <a:gd name="connsiteY165" fmla="*/ 2723226 h 10754714"/>
                <a:gd name="connsiteX166" fmla="*/ 1587073 w 5428673"/>
                <a:gd name="connsiteY166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8984 w 5428673"/>
                <a:gd name="connsiteY140" fmla="*/ 1635349 h 10754714"/>
                <a:gd name="connsiteX141" fmla="*/ 3859897 w 5428673"/>
                <a:gd name="connsiteY141" fmla="*/ 1626476 h 10754714"/>
                <a:gd name="connsiteX142" fmla="*/ 3864976 w 5428673"/>
                <a:gd name="connsiteY142" fmla="*/ 1619405 h 10754714"/>
                <a:gd name="connsiteX143" fmla="*/ 3925688 w 5428673"/>
                <a:gd name="connsiteY143" fmla="*/ 1610647 h 10754714"/>
                <a:gd name="connsiteX144" fmla="*/ 3966105 w 5428673"/>
                <a:gd name="connsiteY144" fmla="*/ 1565149 h 10754714"/>
                <a:gd name="connsiteX145" fmla="*/ 3951330 w 5428673"/>
                <a:gd name="connsiteY145" fmla="*/ 1494543 h 10754714"/>
                <a:gd name="connsiteX146" fmla="*/ 3947901 w 5428673"/>
                <a:gd name="connsiteY146" fmla="*/ 1378545 h 10754714"/>
                <a:gd name="connsiteX147" fmla="*/ 4050917 w 5428673"/>
                <a:gd name="connsiteY147" fmla="*/ 1363631 h 10754714"/>
                <a:gd name="connsiteX148" fmla="*/ 4123660 w 5428673"/>
                <a:gd name="connsiteY148" fmla="*/ 1325671 h 10754714"/>
                <a:gd name="connsiteX149" fmla="*/ 4159890 w 5428673"/>
                <a:gd name="connsiteY149" fmla="*/ 1250378 h 10754714"/>
                <a:gd name="connsiteX150" fmla="*/ 4089102 w 5428673"/>
                <a:gd name="connsiteY150" fmla="*/ 1169402 h 10754714"/>
                <a:gd name="connsiteX151" fmla="*/ 4019050 w 5428673"/>
                <a:gd name="connsiteY151" fmla="*/ 1072201 h 10754714"/>
                <a:gd name="connsiteX152" fmla="*/ 3945740 w 5428673"/>
                <a:gd name="connsiteY152" fmla="*/ 916919 h 10754714"/>
                <a:gd name="connsiteX153" fmla="*/ 3983448 w 5428673"/>
                <a:gd name="connsiteY153" fmla="*/ 753285 h 10754714"/>
                <a:gd name="connsiteX154" fmla="*/ 3987872 w 5428673"/>
                <a:gd name="connsiteY154" fmla="*/ 414462 h 10754714"/>
                <a:gd name="connsiteX155" fmla="*/ 3678236 w 5428673"/>
                <a:gd name="connsiteY155" fmla="*/ 125796 h 10754714"/>
                <a:gd name="connsiteX156" fmla="*/ 3178906 w 5428673"/>
                <a:gd name="connsiteY156" fmla="*/ 9659 h 10754714"/>
                <a:gd name="connsiteX157" fmla="*/ 2575608 w 5428673"/>
                <a:gd name="connsiteY157" fmla="*/ 37014 h 10754714"/>
                <a:gd name="connsiteX158" fmla="*/ 2224027 w 5428673"/>
                <a:gd name="connsiteY158" fmla="*/ 278126 h 10754714"/>
                <a:gd name="connsiteX159" fmla="*/ 2087013 w 5428673"/>
                <a:gd name="connsiteY159" fmla="*/ 602343 h 10754714"/>
                <a:gd name="connsiteX160" fmla="*/ 2076390 w 5428673"/>
                <a:gd name="connsiteY160" fmla="*/ 1121429 h 10754714"/>
                <a:gd name="connsiteX161" fmla="*/ 2300486 w 5428673"/>
                <a:gd name="connsiteY161" fmla="*/ 1530531 h 10754714"/>
                <a:gd name="connsiteX162" fmla="*/ 2508987 w 5428673"/>
                <a:gd name="connsiteY162" fmla="*/ 1763495 h 10754714"/>
                <a:gd name="connsiteX163" fmla="*/ 2530296 w 5428673"/>
                <a:gd name="connsiteY163" fmla="*/ 2078352 h 10754714"/>
                <a:gd name="connsiteX164" fmla="*/ 2452627 w 5428673"/>
                <a:gd name="connsiteY164" fmla="*/ 2423449 h 10754714"/>
                <a:gd name="connsiteX165" fmla="*/ 2009941 w 5428673"/>
                <a:gd name="connsiteY165" fmla="*/ 2723226 h 10754714"/>
                <a:gd name="connsiteX166" fmla="*/ 1587073 w 5428673"/>
                <a:gd name="connsiteY166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8984 w 5428673"/>
                <a:gd name="connsiteY140" fmla="*/ 1635349 h 10754714"/>
                <a:gd name="connsiteX141" fmla="*/ 3859897 w 5428673"/>
                <a:gd name="connsiteY141" fmla="*/ 1626476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8984 w 5428673"/>
                <a:gd name="connsiteY140" fmla="*/ 1635349 h 10754714"/>
                <a:gd name="connsiteX141" fmla="*/ 3859897 w 5428673"/>
                <a:gd name="connsiteY141" fmla="*/ 1626476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8984 w 5428673"/>
                <a:gd name="connsiteY140" fmla="*/ 1635349 h 10754714"/>
                <a:gd name="connsiteX141" fmla="*/ 3859897 w 5428673"/>
                <a:gd name="connsiteY141" fmla="*/ 1626476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8984 w 5428673"/>
                <a:gd name="connsiteY140" fmla="*/ 1635349 h 10754714"/>
                <a:gd name="connsiteX141" fmla="*/ 3859897 w 5428673"/>
                <a:gd name="connsiteY141" fmla="*/ 1626476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8984 w 5428673"/>
                <a:gd name="connsiteY140" fmla="*/ 1635349 h 10754714"/>
                <a:gd name="connsiteX141" fmla="*/ 3859897 w 5428673"/>
                <a:gd name="connsiteY141" fmla="*/ 1626476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8984 w 5428673"/>
                <a:gd name="connsiteY140" fmla="*/ 1635349 h 10754714"/>
                <a:gd name="connsiteX141" fmla="*/ 3859897 w 5428673"/>
                <a:gd name="connsiteY141" fmla="*/ 1626476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925615 w 5428673"/>
                <a:gd name="connsiteY140" fmla="*/ 1637678 h 10754714"/>
                <a:gd name="connsiteX141" fmla="*/ 3859897 w 5428673"/>
                <a:gd name="connsiteY141" fmla="*/ 1626476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935384 w 5428673"/>
                <a:gd name="connsiteY140" fmla="*/ 1653982 h 10754714"/>
                <a:gd name="connsiteX141" fmla="*/ 3859897 w 5428673"/>
                <a:gd name="connsiteY141" fmla="*/ 1626476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908522 w 5428673"/>
                <a:gd name="connsiteY140" fmla="*/ 1640008 h 10754714"/>
                <a:gd name="connsiteX141" fmla="*/ 3859897 w 5428673"/>
                <a:gd name="connsiteY141" fmla="*/ 1626476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908522 w 5428673"/>
                <a:gd name="connsiteY140" fmla="*/ 1640008 h 10754714"/>
                <a:gd name="connsiteX141" fmla="*/ 3859897 w 5428673"/>
                <a:gd name="connsiteY141" fmla="*/ 1626476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928058 w 5428673"/>
                <a:gd name="connsiteY140" fmla="*/ 1640008 h 10754714"/>
                <a:gd name="connsiteX141" fmla="*/ 3859897 w 5428673"/>
                <a:gd name="connsiteY141" fmla="*/ 1626476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908522 w 5428673"/>
                <a:gd name="connsiteY140" fmla="*/ 1663299 h 10754714"/>
                <a:gd name="connsiteX141" fmla="*/ 3859897 w 5428673"/>
                <a:gd name="connsiteY141" fmla="*/ 1626476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88986 w 5428673"/>
                <a:gd name="connsiteY140" fmla="*/ 1628363 h 10754714"/>
                <a:gd name="connsiteX141" fmla="*/ 3859897 w 5428673"/>
                <a:gd name="connsiteY141" fmla="*/ 1626476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908522 w 5428673"/>
                <a:gd name="connsiteY140" fmla="*/ 1637679 h 10754714"/>
                <a:gd name="connsiteX141" fmla="*/ 3859897 w 5428673"/>
                <a:gd name="connsiteY141" fmla="*/ 1626476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59897 w 5428673"/>
                <a:gd name="connsiteY140" fmla="*/ 1626476 h 10754714"/>
                <a:gd name="connsiteX141" fmla="*/ 3925688 w 5428673"/>
                <a:gd name="connsiteY141" fmla="*/ 1610647 h 10754714"/>
                <a:gd name="connsiteX142" fmla="*/ 3966105 w 5428673"/>
                <a:gd name="connsiteY142" fmla="*/ 1565149 h 10754714"/>
                <a:gd name="connsiteX143" fmla="*/ 3951330 w 5428673"/>
                <a:gd name="connsiteY143" fmla="*/ 1494543 h 10754714"/>
                <a:gd name="connsiteX144" fmla="*/ 3947901 w 5428673"/>
                <a:gd name="connsiteY144" fmla="*/ 1378545 h 10754714"/>
                <a:gd name="connsiteX145" fmla="*/ 4050917 w 5428673"/>
                <a:gd name="connsiteY145" fmla="*/ 1363631 h 10754714"/>
                <a:gd name="connsiteX146" fmla="*/ 4123660 w 5428673"/>
                <a:gd name="connsiteY146" fmla="*/ 1325671 h 10754714"/>
                <a:gd name="connsiteX147" fmla="*/ 4159890 w 5428673"/>
                <a:gd name="connsiteY147" fmla="*/ 1250378 h 10754714"/>
                <a:gd name="connsiteX148" fmla="*/ 4089102 w 5428673"/>
                <a:gd name="connsiteY148" fmla="*/ 1169402 h 10754714"/>
                <a:gd name="connsiteX149" fmla="*/ 4019050 w 5428673"/>
                <a:gd name="connsiteY149" fmla="*/ 1072201 h 10754714"/>
                <a:gd name="connsiteX150" fmla="*/ 3945740 w 5428673"/>
                <a:gd name="connsiteY150" fmla="*/ 916919 h 10754714"/>
                <a:gd name="connsiteX151" fmla="*/ 3983448 w 5428673"/>
                <a:gd name="connsiteY151" fmla="*/ 753285 h 10754714"/>
                <a:gd name="connsiteX152" fmla="*/ 3987872 w 5428673"/>
                <a:gd name="connsiteY152" fmla="*/ 414462 h 10754714"/>
                <a:gd name="connsiteX153" fmla="*/ 3678236 w 5428673"/>
                <a:gd name="connsiteY153" fmla="*/ 125796 h 10754714"/>
                <a:gd name="connsiteX154" fmla="*/ 3178906 w 5428673"/>
                <a:gd name="connsiteY154" fmla="*/ 9659 h 10754714"/>
                <a:gd name="connsiteX155" fmla="*/ 2575608 w 5428673"/>
                <a:gd name="connsiteY155" fmla="*/ 37014 h 10754714"/>
                <a:gd name="connsiteX156" fmla="*/ 2224027 w 5428673"/>
                <a:gd name="connsiteY156" fmla="*/ 278126 h 10754714"/>
                <a:gd name="connsiteX157" fmla="*/ 2087013 w 5428673"/>
                <a:gd name="connsiteY157" fmla="*/ 602343 h 10754714"/>
                <a:gd name="connsiteX158" fmla="*/ 2076390 w 5428673"/>
                <a:gd name="connsiteY158" fmla="*/ 1121429 h 10754714"/>
                <a:gd name="connsiteX159" fmla="*/ 2300486 w 5428673"/>
                <a:gd name="connsiteY159" fmla="*/ 1530531 h 10754714"/>
                <a:gd name="connsiteX160" fmla="*/ 2508987 w 5428673"/>
                <a:gd name="connsiteY160" fmla="*/ 1763495 h 10754714"/>
                <a:gd name="connsiteX161" fmla="*/ 2530296 w 5428673"/>
                <a:gd name="connsiteY161" fmla="*/ 2078352 h 10754714"/>
                <a:gd name="connsiteX162" fmla="*/ 2452627 w 5428673"/>
                <a:gd name="connsiteY162" fmla="*/ 2423449 h 10754714"/>
                <a:gd name="connsiteX163" fmla="*/ 2009941 w 5428673"/>
                <a:gd name="connsiteY163" fmla="*/ 2723226 h 10754714"/>
                <a:gd name="connsiteX164" fmla="*/ 1587073 w 5428673"/>
                <a:gd name="connsiteY164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859897 w 5428673"/>
                <a:gd name="connsiteY140" fmla="*/ 1626476 h 10754714"/>
                <a:gd name="connsiteX141" fmla="*/ 3925688 w 5428673"/>
                <a:gd name="connsiteY141" fmla="*/ 1610647 h 10754714"/>
                <a:gd name="connsiteX142" fmla="*/ 3966105 w 5428673"/>
                <a:gd name="connsiteY142" fmla="*/ 1565149 h 10754714"/>
                <a:gd name="connsiteX143" fmla="*/ 3951330 w 5428673"/>
                <a:gd name="connsiteY143" fmla="*/ 1494543 h 10754714"/>
                <a:gd name="connsiteX144" fmla="*/ 3947901 w 5428673"/>
                <a:gd name="connsiteY144" fmla="*/ 1378545 h 10754714"/>
                <a:gd name="connsiteX145" fmla="*/ 4050917 w 5428673"/>
                <a:gd name="connsiteY145" fmla="*/ 1363631 h 10754714"/>
                <a:gd name="connsiteX146" fmla="*/ 4123660 w 5428673"/>
                <a:gd name="connsiteY146" fmla="*/ 1325671 h 10754714"/>
                <a:gd name="connsiteX147" fmla="*/ 4159890 w 5428673"/>
                <a:gd name="connsiteY147" fmla="*/ 1250378 h 10754714"/>
                <a:gd name="connsiteX148" fmla="*/ 4089102 w 5428673"/>
                <a:gd name="connsiteY148" fmla="*/ 1169402 h 10754714"/>
                <a:gd name="connsiteX149" fmla="*/ 4019050 w 5428673"/>
                <a:gd name="connsiteY149" fmla="*/ 1072201 h 10754714"/>
                <a:gd name="connsiteX150" fmla="*/ 3945740 w 5428673"/>
                <a:gd name="connsiteY150" fmla="*/ 916919 h 10754714"/>
                <a:gd name="connsiteX151" fmla="*/ 3983448 w 5428673"/>
                <a:gd name="connsiteY151" fmla="*/ 753285 h 10754714"/>
                <a:gd name="connsiteX152" fmla="*/ 3987872 w 5428673"/>
                <a:gd name="connsiteY152" fmla="*/ 414462 h 10754714"/>
                <a:gd name="connsiteX153" fmla="*/ 3678236 w 5428673"/>
                <a:gd name="connsiteY153" fmla="*/ 125796 h 10754714"/>
                <a:gd name="connsiteX154" fmla="*/ 3178906 w 5428673"/>
                <a:gd name="connsiteY154" fmla="*/ 9659 h 10754714"/>
                <a:gd name="connsiteX155" fmla="*/ 2575608 w 5428673"/>
                <a:gd name="connsiteY155" fmla="*/ 37014 h 10754714"/>
                <a:gd name="connsiteX156" fmla="*/ 2224027 w 5428673"/>
                <a:gd name="connsiteY156" fmla="*/ 278126 h 10754714"/>
                <a:gd name="connsiteX157" fmla="*/ 2087013 w 5428673"/>
                <a:gd name="connsiteY157" fmla="*/ 602343 h 10754714"/>
                <a:gd name="connsiteX158" fmla="*/ 2076390 w 5428673"/>
                <a:gd name="connsiteY158" fmla="*/ 1121429 h 10754714"/>
                <a:gd name="connsiteX159" fmla="*/ 2300486 w 5428673"/>
                <a:gd name="connsiteY159" fmla="*/ 1530531 h 10754714"/>
                <a:gd name="connsiteX160" fmla="*/ 2508987 w 5428673"/>
                <a:gd name="connsiteY160" fmla="*/ 1763495 h 10754714"/>
                <a:gd name="connsiteX161" fmla="*/ 2530296 w 5428673"/>
                <a:gd name="connsiteY161" fmla="*/ 2078352 h 10754714"/>
                <a:gd name="connsiteX162" fmla="*/ 2452627 w 5428673"/>
                <a:gd name="connsiteY162" fmla="*/ 2423449 h 10754714"/>
                <a:gd name="connsiteX163" fmla="*/ 2009941 w 5428673"/>
                <a:gd name="connsiteY163" fmla="*/ 2723226 h 10754714"/>
                <a:gd name="connsiteX164" fmla="*/ 1587073 w 5428673"/>
                <a:gd name="connsiteY164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903636 w 5428673"/>
                <a:gd name="connsiteY140" fmla="*/ 1649324 h 10754714"/>
                <a:gd name="connsiteX141" fmla="*/ 3859897 w 5428673"/>
                <a:gd name="connsiteY141" fmla="*/ 1626476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903636 w 5428673"/>
                <a:gd name="connsiteY140" fmla="*/ 1649324 h 10754714"/>
                <a:gd name="connsiteX141" fmla="*/ 3859897 w 5428673"/>
                <a:gd name="connsiteY141" fmla="*/ 1626476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68948 w 5428673"/>
                <a:gd name="connsiteY1" fmla="*/ 3258731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903636 w 5428673"/>
                <a:gd name="connsiteY140" fmla="*/ 1649324 h 10754714"/>
                <a:gd name="connsiteX141" fmla="*/ 3859897 w 5428673"/>
                <a:gd name="connsiteY141" fmla="*/ 1626476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20108 w 5428673"/>
                <a:gd name="connsiteY1" fmla="*/ 3277364 h 10754714"/>
                <a:gd name="connsiteX2" fmla="*/ 779855 w 5428673"/>
                <a:gd name="connsiteY2" fmla="*/ 4073332 h 10754714"/>
                <a:gd name="connsiteX3" fmla="*/ 801767 w 5428673"/>
                <a:gd name="connsiteY3" fmla="*/ 5051233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903636 w 5428673"/>
                <a:gd name="connsiteY140" fmla="*/ 1649324 h 10754714"/>
                <a:gd name="connsiteX141" fmla="*/ 3859897 w 5428673"/>
                <a:gd name="connsiteY141" fmla="*/ 1626476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20108 w 5428673"/>
                <a:gd name="connsiteY1" fmla="*/ 3277364 h 10754714"/>
                <a:gd name="connsiteX2" fmla="*/ 779855 w 5428673"/>
                <a:gd name="connsiteY2" fmla="*/ 4073332 h 10754714"/>
                <a:gd name="connsiteX3" fmla="*/ 762695 w 5428673"/>
                <a:gd name="connsiteY3" fmla="*/ 5055892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903636 w 5428673"/>
                <a:gd name="connsiteY140" fmla="*/ 1649324 h 10754714"/>
                <a:gd name="connsiteX141" fmla="*/ 3859897 w 5428673"/>
                <a:gd name="connsiteY141" fmla="*/ 1626476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20108 w 5428673"/>
                <a:gd name="connsiteY1" fmla="*/ 3277364 h 10754714"/>
                <a:gd name="connsiteX2" fmla="*/ 745667 w 5428673"/>
                <a:gd name="connsiteY2" fmla="*/ 4017435 h 10754714"/>
                <a:gd name="connsiteX3" fmla="*/ 762695 w 5428673"/>
                <a:gd name="connsiteY3" fmla="*/ 5055892 h 10754714"/>
                <a:gd name="connsiteX4" fmla="*/ 753339 w 5428673"/>
                <a:gd name="connsiteY4" fmla="*/ 5637805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903636 w 5428673"/>
                <a:gd name="connsiteY140" fmla="*/ 1649324 h 10754714"/>
                <a:gd name="connsiteX141" fmla="*/ 3859897 w 5428673"/>
                <a:gd name="connsiteY141" fmla="*/ 1626476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20108 w 5428673"/>
                <a:gd name="connsiteY1" fmla="*/ 3277364 h 10754714"/>
                <a:gd name="connsiteX2" fmla="*/ 745667 w 5428673"/>
                <a:gd name="connsiteY2" fmla="*/ 4017435 h 10754714"/>
                <a:gd name="connsiteX3" fmla="*/ 762695 w 5428673"/>
                <a:gd name="connsiteY3" fmla="*/ 5055892 h 10754714"/>
                <a:gd name="connsiteX4" fmla="*/ 728920 w 5428673"/>
                <a:gd name="connsiteY4" fmla="*/ 5661097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903636 w 5428673"/>
                <a:gd name="connsiteY140" fmla="*/ 1649324 h 10754714"/>
                <a:gd name="connsiteX141" fmla="*/ 3859897 w 5428673"/>
                <a:gd name="connsiteY141" fmla="*/ 1626476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20108 w 5428673"/>
                <a:gd name="connsiteY1" fmla="*/ 3277364 h 10754714"/>
                <a:gd name="connsiteX2" fmla="*/ 745667 w 5428673"/>
                <a:gd name="connsiteY2" fmla="*/ 4017435 h 10754714"/>
                <a:gd name="connsiteX3" fmla="*/ 757811 w 5428673"/>
                <a:gd name="connsiteY3" fmla="*/ 5013970 h 10754714"/>
                <a:gd name="connsiteX4" fmla="*/ 728920 w 5428673"/>
                <a:gd name="connsiteY4" fmla="*/ 5661097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903636 w 5428673"/>
                <a:gd name="connsiteY140" fmla="*/ 1649324 h 10754714"/>
                <a:gd name="connsiteX141" fmla="*/ 3859897 w 5428673"/>
                <a:gd name="connsiteY141" fmla="*/ 1626476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20108 w 5428673"/>
                <a:gd name="connsiteY1" fmla="*/ 3277364 h 10754714"/>
                <a:gd name="connsiteX2" fmla="*/ 726131 w 5428673"/>
                <a:gd name="connsiteY2" fmla="*/ 3975511 h 10754714"/>
                <a:gd name="connsiteX3" fmla="*/ 757811 w 5428673"/>
                <a:gd name="connsiteY3" fmla="*/ 5013970 h 10754714"/>
                <a:gd name="connsiteX4" fmla="*/ 728920 w 5428673"/>
                <a:gd name="connsiteY4" fmla="*/ 5661097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41754 w 5428673"/>
                <a:gd name="connsiteY57" fmla="*/ 5025719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903636 w 5428673"/>
                <a:gd name="connsiteY140" fmla="*/ 1649324 h 10754714"/>
                <a:gd name="connsiteX141" fmla="*/ 3859897 w 5428673"/>
                <a:gd name="connsiteY141" fmla="*/ 1626476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20108 w 5428673"/>
                <a:gd name="connsiteY1" fmla="*/ 3277364 h 10754714"/>
                <a:gd name="connsiteX2" fmla="*/ 726131 w 5428673"/>
                <a:gd name="connsiteY2" fmla="*/ 3975511 h 10754714"/>
                <a:gd name="connsiteX3" fmla="*/ 757811 w 5428673"/>
                <a:gd name="connsiteY3" fmla="*/ 5013970 h 10754714"/>
                <a:gd name="connsiteX4" fmla="*/ 728920 w 5428673"/>
                <a:gd name="connsiteY4" fmla="*/ 5661097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51522 w 5428673"/>
                <a:gd name="connsiteY57" fmla="*/ 5142172 h 10754714"/>
                <a:gd name="connsiteX58" fmla="*/ 1577871 w 5428673"/>
                <a:gd name="connsiteY58" fmla="*/ 5097781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903636 w 5428673"/>
                <a:gd name="connsiteY140" fmla="*/ 1649324 h 10754714"/>
                <a:gd name="connsiteX141" fmla="*/ 3859897 w 5428673"/>
                <a:gd name="connsiteY141" fmla="*/ 1626476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20108 w 5428673"/>
                <a:gd name="connsiteY1" fmla="*/ 3277364 h 10754714"/>
                <a:gd name="connsiteX2" fmla="*/ 726131 w 5428673"/>
                <a:gd name="connsiteY2" fmla="*/ 3975511 h 10754714"/>
                <a:gd name="connsiteX3" fmla="*/ 757811 w 5428673"/>
                <a:gd name="connsiteY3" fmla="*/ 5013970 h 10754714"/>
                <a:gd name="connsiteX4" fmla="*/ 728920 w 5428673"/>
                <a:gd name="connsiteY4" fmla="*/ 5661097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51522 w 5428673"/>
                <a:gd name="connsiteY57" fmla="*/ 5142172 h 10754714"/>
                <a:gd name="connsiteX58" fmla="*/ 1592522 w 5428673"/>
                <a:gd name="connsiteY58" fmla="*/ 5153678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903636 w 5428673"/>
                <a:gd name="connsiteY140" fmla="*/ 1649324 h 10754714"/>
                <a:gd name="connsiteX141" fmla="*/ 3859897 w 5428673"/>
                <a:gd name="connsiteY141" fmla="*/ 1626476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20108 w 5428673"/>
                <a:gd name="connsiteY1" fmla="*/ 3277364 h 10754714"/>
                <a:gd name="connsiteX2" fmla="*/ 726131 w 5428673"/>
                <a:gd name="connsiteY2" fmla="*/ 3975511 h 10754714"/>
                <a:gd name="connsiteX3" fmla="*/ 757811 w 5428673"/>
                <a:gd name="connsiteY3" fmla="*/ 5013970 h 10754714"/>
                <a:gd name="connsiteX4" fmla="*/ 728920 w 5428673"/>
                <a:gd name="connsiteY4" fmla="*/ 5661097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51522 w 5428673"/>
                <a:gd name="connsiteY57" fmla="*/ 5142172 h 10754714"/>
                <a:gd name="connsiteX58" fmla="*/ 1592522 w 5428673"/>
                <a:gd name="connsiteY58" fmla="*/ 5153678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903636 w 5428673"/>
                <a:gd name="connsiteY140" fmla="*/ 1649324 h 10754714"/>
                <a:gd name="connsiteX141" fmla="*/ 3859897 w 5428673"/>
                <a:gd name="connsiteY141" fmla="*/ 1626476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20108 w 5428673"/>
                <a:gd name="connsiteY1" fmla="*/ 3277364 h 10754714"/>
                <a:gd name="connsiteX2" fmla="*/ 726131 w 5428673"/>
                <a:gd name="connsiteY2" fmla="*/ 3975511 h 10754714"/>
                <a:gd name="connsiteX3" fmla="*/ 757811 w 5428673"/>
                <a:gd name="connsiteY3" fmla="*/ 5013970 h 10754714"/>
                <a:gd name="connsiteX4" fmla="*/ 728920 w 5428673"/>
                <a:gd name="connsiteY4" fmla="*/ 5661097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51522 w 5428673"/>
                <a:gd name="connsiteY57" fmla="*/ 5142172 h 10754714"/>
                <a:gd name="connsiteX58" fmla="*/ 1592522 w 5428673"/>
                <a:gd name="connsiteY58" fmla="*/ 5153678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903636 w 5428673"/>
                <a:gd name="connsiteY140" fmla="*/ 1649324 h 10754714"/>
                <a:gd name="connsiteX141" fmla="*/ 3859897 w 5428673"/>
                <a:gd name="connsiteY141" fmla="*/ 1626476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20108 w 5428673"/>
                <a:gd name="connsiteY1" fmla="*/ 3277364 h 10754714"/>
                <a:gd name="connsiteX2" fmla="*/ 726131 w 5428673"/>
                <a:gd name="connsiteY2" fmla="*/ 3975511 h 10754714"/>
                <a:gd name="connsiteX3" fmla="*/ 757811 w 5428673"/>
                <a:gd name="connsiteY3" fmla="*/ 5013970 h 10754714"/>
                <a:gd name="connsiteX4" fmla="*/ 728920 w 5428673"/>
                <a:gd name="connsiteY4" fmla="*/ 5661097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51522 w 5428673"/>
                <a:gd name="connsiteY57" fmla="*/ 5142172 h 10754714"/>
                <a:gd name="connsiteX58" fmla="*/ 1592522 w 5428673"/>
                <a:gd name="connsiteY58" fmla="*/ 5153678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903636 w 5428673"/>
                <a:gd name="connsiteY140" fmla="*/ 1649324 h 10754714"/>
                <a:gd name="connsiteX141" fmla="*/ 3859897 w 5428673"/>
                <a:gd name="connsiteY141" fmla="*/ 1626476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1170 h 10754714"/>
                <a:gd name="connsiteX1" fmla="*/ 920108 w 5428673"/>
                <a:gd name="connsiteY1" fmla="*/ 3277364 h 10754714"/>
                <a:gd name="connsiteX2" fmla="*/ 726131 w 5428673"/>
                <a:gd name="connsiteY2" fmla="*/ 3975511 h 10754714"/>
                <a:gd name="connsiteX3" fmla="*/ 757811 w 5428673"/>
                <a:gd name="connsiteY3" fmla="*/ 5013970 h 10754714"/>
                <a:gd name="connsiteX4" fmla="*/ 728920 w 5428673"/>
                <a:gd name="connsiteY4" fmla="*/ 5661097 h 10754714"/>
                <a:gd name="connsiteX5" fmla="*/ 593054 w 5428673"/>
                <a:gd name="connsiteY5" fmla="*/ 6479982 h 10754714"/>
                <a:gd name="connsiteX6" fmla="*/ 543580 w 5428673"/>
                <a:gd name="connsiteY6" fmla="*/ 7343234 h 10754714"/>
                <a:gd name="connsiteX7" fmla="*/ 531438 w 5428673"/>
                <a:gd name="connsiteY7" fmla="*/ 7974605 h 10754714"/>
                <a:gd name="connsiteX8" fmla="*/ 499339 w 5428673"/>
                <a:gd name="connsiteY8" fmla="*/ 8241724 h 10754714"/>
                <a:gd name="connsiteX9" fmla="*/ 413869 w 5428673"/>
                <a:gd name="connsiteY9" fmla="*/ 8458066 h 10754714"/>
                <a:gd name="connsiteX10" fmla="*/ 209166 w 5428673"/>
                <a:gd name="connsiteY10" fmla="*/ 8609274 h 10754714"/>
                <a:gd name="connsiteX11" fmla="*/ 140492 w 5428673"/>
                <a:gd name="connsiteY11" fmla="*/ 8706385 h 10754714"/>
                <a:gd name="connsiteX12" fmla="*/ 28457 w 5428673"/>
                <a:gd name="connsiteY12" fmla="*/ 8948275 h 10754714"/>
                <a:gd name="connsiteX13" fmla="*/ 19659 w 5428673"/>
                <a:gd name="connsiteY13" fmla="*/ 9040160 h 10754714"/>
                <a:gd name="connsiteX14" fmla="*/ 3536 w 5428673"/>
                <a:gd name="connsiteY14" fmla="*/ 9150211 h 10754714"/>
                <a:gd name="connsiteX15" fmla="*/ 94871 w 5428673"/>
                <a:gd name="connsiteY15" fmla="*/ 9114926 h 10754714"/>
                <a:gd name="connsiteX16" fmla="*/ 156901 w 5428673"/>
                <a:gd name="connsiteY16" fmla="*/ 9019320 h 10754714"/>
                <a:gd name="connsiteX17" fmla="*/ 227251 w 5428673"/>
                <a:gd name="connsiteY17" fmla="*/ 8857919 h 10754714"/>
                <a:gd name="connsiteX18" fmla="*/ 323002 w 5428673"/>
                <a:gd name="connsiteY18" fmla="*/ 8798531 h 10754714"/>
                <a:gd name="connsiteX19" fmla="*/ 384698 w 5428673"/>
                <a:gd name="connsiteY19" fmla="*/ 8825167 h 10754714"/>
                <a:gd name="connsiteX20" fmla="*/ 343183 w 5428673"/>
                <a:gd name="connsiteY20" fmla="*/ 9160552 h 10754714"/>
                <a:gd name="connsiteX21" fmla="*/ 328388 w 5428673"/>
                <a:gd name="connsiteY21" fmla="*/ 9428659 h 10754714"/>
                <a:gd name="connsiteX22" fmla="*/ 309832 w 5428673"/>
                <a:gd name="connsiteY22" fmla="*/ 9688232 h 10754714"/>
                <a:gd name="connsiteX23" fmla="*/ 386505 w 5428673"/>
                <a:gd name="connsiteY23" fmla="*/ 9688581 h 10754714"/>
                <a:gd name="connsiteX24" fmla="*/ 433872 w 5428673"/>
                <a:gd name="connsiteY24" fmla="*/ 9459865 h 10754714"/>
                <a:gd name="connsiteX25" fmla="*/ 487586 w 5428673"/>
                <a:gd name="connsiteY25" fmla="*/ 9171409 h 10754714"/>
                <a:gd name="connsiteX26" fmla="*/ 536102 w 5428673"/>
                <a:gd name="connsiteY26" fmla="*/ 9104653 h 10754714"/>
                <a:gd name="connsiteX27" fmla="*/ 587385 w 5428673"/>
                <a:gd name="connsiteY27" fmla="*/ 9130273 h 10754714"/>
                <a:gd name="connsiteX28" fmla="*/ 592103 w 5428673"/>
                <a:gd name="connsiteY28" fmla="*/ 9199588 h 10754714"/>
                <a:gd name="connsiteX29" fmla="*/ 562964 w 5428673"/>
                <a:gd name="connsiteY29" fmla="*/ 9500595 h 10754714"/>
                <a:gd name="connsiteX30" fmla="*/ 543428 w 5428673"/>
                <a:gd name="connsiteY30" fmla="*/ 9665960 h 10754714"/>
                <a:gd name="connsiteX31" fmla="*/ 543429 w 5428673"/>
                <a:gd name="connsiteY31" fmla="*/ 9784741 h 10754714"/>
                <a:gd name="connsiteX32" fmla="*/ 604479 w 5428673"/>
                <a:gd name="connsiteY32" fmla="*/ 9808032 h 10754714"/>
                <a:gd name="connsiteX33" fmla="*/ 663086 w 5428673"/>
                <a:gd name="connsiteY33" fmla="*/ 9672946 h 10754714"/>
                <a:gd name="connsiteX34" fmla="*/ 689303 w 5428673"/>
                <a:gd name="connsiteY34" fmla="*/ 9525537 h 10754714"/>
                <a:gd name="connsiteX35" fmla="*/ 738143 w 5428673"/>
                <a:gd name="connsiteY35" fmla="*/ 9222527 h 10754714"/>
                <a:gd name="connsiteX36" fmla="*/ 780304 w 5428673"/>
                <a:gd name="connsiteY36" fmla="*/ 9160552 h 10754714"/>
                <a:gd name="connsiteX37" fmla="*/ 809608 w 5428673"/>
                <a:gd name="connsiteY37" fmla="*/ 9197818 h 10754714"/>
                <a:gd name="connsiteX38" fmla="*/ 802280 w 5428673"/>
                <a:gd name="connsiteY38" fmla="*/ 9321257 h 10754714"/>
                <a:gd name="connsiteX39" fmla="*/ 772833 w 5428673"/>
                <a:gd name="connsiteY39" fmla="*/ 9504228 h 10754714"/>
                <a:gd name="connsiteX40" fmla="*/ 747922 w 5428673"/>
                <a:gd name="connsiteY40" fmla="*/ 9711400 h 10754714"/>
                <a:gd name="connsiteX41" fmla="*/ 781620 w 5428673"/>
                <a:gd name="connsiteY41" fmla="*/ 9776499 h 10754714"/>
                <a:gd name="connsiteX42" fmla="*/ 829144 w 5428673"/>
                <a:gd name="connsiteY42" fmla="*/ 9714869 h 10754714"/>
                <a:gd name="connsiteX43" fmla="*/ 871974 w 5428673"/>
                <a:gd name="connsiteY43" fmla="*/ 9516111 h 10754714"/>
                <a:gd name="connsiteX44" fmla="*/ 900798 w 5428673"/>
                <a:gd name="connsiteY44" fmla="*/ 9317091 h 10754714"/>
                <a:gd name="connsiteX45" fmla="*/ 929132 w 5428673"/>
                <a:gd name="connsiteY45" fmla="*/ 9161740 h 10754714"/>
                <a:gd name="connsiteX46" fmla="*/ 970781 w 5428673"/>
                <a:gd name="connsiteY46" fmla="*/ 9179185 h 10754714"/>
                <a:gd name="connsiteX47" fmla="*/ 961013 w 5428673"/>
                <a:gd name="connsiteY47" fmla="*/ 9437709 h 10754714"/>
                <a:gd name="connsiteX48" fmla="*/ 956129 w 5428673"/>
                <a:gd name="connsiteY48" fmla="*/ 9577455 h 10754714"/>
                <a:gd name="connsiteX49" fmla="*/ 1012160 w 5428673"/>
                <a:gd name="connsiteY49" fmla="*/ 9582717 h 10754714"/>
                <a:gd name="connsiteX50" fmla="*/ 1049761 w 5428673"/>
                <a:gd name="connsiteY50" fmla="*/ 9426665 h 10754714"/>
                <a:gd name="connsiteX51" fmla="*/ 1075785 w 5428673"/>
                <a:gd name="connsiteY51" fmla="*/ 9069718 h 10754714"/>
                <a:gd name="connsiteX52" fmla="*/ 1065875 w 5428673"/>
                <a:gd name="connsiteY52" fmla="*/ 8690328 h 10754714"/>
                <a:gd name="connsiteX53" fmla="*/ 993594 w 5428673"/>
                <a:gd name="connsiteY53" fmla="*/ 8476165 h 10754714"/>
                <a:gd name="connsiteX54" fmla="*/ 1038311 w 5428673"/>
                <a:gd name="connsiteY54" fmla="*/ 8156349 h 10754714"/>
                <a:gd name="connsiteX55" fmla="*/ 1422138 w 5428673"/>
                <a:gd name="connsiteY55" fmla="*/ 6406581 h 10754714"/>
                <a:gd name="connsiteX56" fmla="*/ 1515161 w 5428673"/>
                <a:gd name="connsiteY56" fmla="*/ 5523365 h 10754714"/>
                <a:gd name="connsiteX57" fmla="*/ 1551522 w 5428673"/>
                <a:gd name="connsiteY57" fmla="*/ 5142172 h 10754714"/>
                <a:gd name="connsiteX58" fmla="*/ 1592522 w 5428673"/>
                <a:gd name="connsiteY58" fmla="*/ 5153678 h 10754714"/>
                <a:gd name="connsiteX59" fmla="*/ 1655179 w 5428673"/>
                <a:gd name="connsiteY59" fmla="*/ 5550695 h 10754714"/>
                <a:gd name="connsiteX60" fmla="*/ 1772992 w 5428673"/>
                <a:gd name="connsiteY60" fmla="*/ 6216246 h 10754714"/>
                <a:gd name="connsiteX61" fmla="*/ 1640842 w 5428673"/>
                <a:gd name="connsiteY61" fmla="*/ 6648629 h 10754714"/>
                <a:gd name="connsiteX62" fmla="*/ 1270271 w 5428673"/>
                <a:gd name="connsiteY62" fmla="*/ 7682873 h 10754714"/>
                <a:gd name="connsiteX63" fmla="*/ 1146062 w 5428673"/>
                <a:gd name="connsiteY63" fmla="*/ 8704786 h 10754714"/>
                <a:gd name="connsiteX64" fmla="*/ 1309627 w 5428673"/>
                <a:gd name="connsiteY64" fmla="*/ 9773818 h 10754714"/>
                <a:gd name="connsiteX65" fmla="*/ 1467889 w 5428673"/>
                <a:gd name="connsiteY65" fmla="*/ 10512372 h 10754714"/>
                <a:gd name="connsiteX66" fmla="*/ 1538227 w 5428673"/>
                <a:gd name="connsiteY66" fmla="*/ 10723388 h 10754714"/>
                <a:gd name="connsiteX67" fmla="*/ 1626150 w 5428673"/>
                <a:gd name="connsiteY67" fmla="*/ 10723388 h 10754714"/>
                <a:gd name="connsiteX68" fmla="*/ 2396454 w 5428673"/>
                <a:gd name="connsiteY68" fmla="*/ 10748788 h 10754714"/>
                <a:gd name="connsiteX69" fmla="*/ 2786735 w 5428673"/>
                <a:gd name="connsiteY69" fmla="*/ 10731203 h 10754714"/>
                <a:gd name="connsiteX70" fmla="*/ 2804319 w 5428673"/>
                <a:gd name="connsiteY70" fmla="*/ 9914495 h 10754714"/>
                <a:gd name="connsiteX71" fmla="*/ 2786735 w 5428673"/>
                <a:gd name="connsiteY71" fmla="*/ 9351788 h 10754714"/>
                <a:gd name="connsiteX72" fmla="*/ 2757916 w 5428673"/>
                <a:gd name="connsiteY72" fmla="*/ 8936107 h 10754714"/>
                <a:gd name="connsiteX73" fmla="*/ 2927412 w 5428673"/>
                <a:gd name="connsiteY73" fmla="*/ 8947341 h 10754714"/>
                <a:gd name="connsiteX74" fmla="*/ 2997750 w 5428673"/>
                <a:gd name="connsiteY74" fmla="*/ 8964926 h 10754714"/>
                <a:gd name="connsiteX75" fmla="*/ 2980166 w 5428673"/>
                <a:gd name="connsiteY75" fmla="*/ 9175941 h 10754714"/>
                <a:gd name="connsiteX76" fmla="*/ 2944996 w 5428673"/>
                <a:gd name="connsiteY76" fmla="*/ 9685895 h 10754714"/>
                <a:gd name="connsiteX77" fmla="*/ 2962581 w 5428673"/>
                <a:gd name="connsiteY77" fmla="*/ 10740972 h 10754714"/>
                <a:gd name="connsiteX78" fmla="*/ 3205346 w 5428673"/>
                <a:gd name="connsiteY78" fmla="*/ 10742438 h 10754714"/>
                <a:gd name="connsiteX79" fmla="*/ 3947319 w 5428673"/>
                <a:gd name="connsiteY79" fmla="*/ 10740972 h 10754714"/>
                <a:gd name="connsiteX80" fmla="*/ 4268239 w 5428673"/>
                <a:gd name="connsiteY80" fmla="*/ 10724853 h 10754714"/>
                <a:gd name="connsiteX81" fmla="*/ 4311223 w 5428673"/>
                <a:gd name="connsiteY81" fmla="*/ 10651095 h 10754714"/>
                <a:gd name="connsiteX82" fmla="*/ 4362512 w 5428673"/>
                <a:gd name="connsiteY82" fmla="*/ 10276934 h 10754714"/>
                <a:gd name="connsiteX83" fmla="*/ 4565712 w 5428673"/>
                <a:gd name="connsiteY83" fmla="*/ 9082645 h 10754714"/>
                <a:gd name="connsiteX84" fmla="*/ 4617767 w 5428673"/>
                <a:gd name="connsiteY84" fmla="*/ 8647566 h 10754714"/>
                <a:gd name="connsiteX85" fmla="*/ 4609242 w 5428673"/>
                <a:gd name="connsiteY85" fmla="*/ 7988815 h 10754714"/>
                <a:gd name="connsiteX86" fmla="*/ 4496096 w 5428673"/>
                <a:gd name="connsiteY86" fmla="*/ 7278630 h 10754714"/>
                <a:gd name="connsiteX87" fmla="*/ 4200203 w 5428673"/>
                <a:gd name="connsiteY87" fmla="*/ 6620032 h 10754714"/>
                <a:gd name="connsiteX88" fmla="*/ 4024053 w 5428673"/>
                <a:gd name="connsiteY88" fmla="*/ 6197379 h 10754714"/>
                <a:gd name="connsiteX89" fmla="*/ 4070412 w 5428673"/>
                <a:gd name="connsiteY89" fmla="*/ 5799695 h 10754714"/>
                <a:gd name="connsiteX90" fmla="*/ 4140750 w 5428673"/>
                <a:gd name="connsiteY90" fmla="*/ 5307326 h 10754714"/>
                <a:gd name="connsiteX91" fmla="*/ 4158335 w 5428673"/>
                <a:gd name="connsiteY91" fmla="*/ 5025972 h 10754714"/>
                <a:gd name="connsiteX92" fmla="*/ 4182060 w 5428673"/>
                <a:gd name="connsiteY92" fmla="*/ 5274111 h 10754714"/>
                <a:gd name="connsiteX93" fmla="*/ 4214508 w 5428673"/>
                <a:gd name="connsiteY93" fmla="*/ 5969680 h 10754714"/>
                <a:gd name="connsiteX94" fmla="*/ 4227208 w 5428673"/>
                <a:gd name="connsiteY94" fmla="*/ 6297438 h 10754714"/>
                <a:gd name="connsiteX95" fmla="*/ 4369350 w 5428673"/>
                <a:gd name="connsiteY95" fmla="*/ 6889941 h 10754714"/>
                <a:gd name="connsiteX96" fmla="*/ 4527612 w 5428673"/>
                <a:gd name="connsiteY96" fmla="*/ 7452649 h 10754714"/>
                <a:gd name="connsiteX97" fmla="*/ 4865347 w 5428673"/>
                <a:gd name="connsiteY97" fmla="*/ 8224698 h 10754714"/>
                <a:gd name="connsiteX98" fmla="*/ 4785691 w 5428673"/>
                <a:gd name="connsiteY98" fmla="*/ 8527032 h 10754714"/>
                <a:gd name="connsiteX99" fmla="*/ 4717933 w 5428673"/>
                <a:gd name="connsiteY99" fmla="*/ 8711945 h 10754714"/>
                <a:gd name="connsiteX100" fmla="*/ 4710432 w 5428673"/>
                <a:gd name="connsiteY100" fmla="*/ 8835424 h 10754714"/>
                <a:gd name="connsiteX101" fmla="*/ 4733465 w 5428673"/>
                <a:gd name="connsiteY101" fmla="*/ 8999839 h 10754714"/>
                <a:gd name="connsiteX102" fmla="*/ 4723386 w 5428673"/>
                <a:gd name="connsiteY102" fmla="*/ 9161008 h 10754714"/>
                <a:gd name="connsiteX103" fmla="*/ 4707906 w 5428673"/>
                <a:gd name="connsiteY103" fmla="*/ 9258595 h 10754714"/>
                <a:gd name="connsiteX104" fmla="*/ 4762806 w 5428673"/>
                <a:gd name="connsiteY104" fmla="*/ 9296877 h 10754714"/>
                <a:gd name="connsiteX105" fmla="*/ 4818711 w 5428673"/>
                <a:gd name="connsiteY105" fmla="*/ 9254814 h 10754714"/>
                <a:gd name="connsiteX106" fmla="*/ 4869487 w 5428673"/>
                <a:gd name="connsiteY106" fmla="*/ 9156124 h 10754714"/>
                <a:gd name="connsiteX107" fmla="*/ 4880024 w 5428673"/>
                <a:gd name="connsiteY107" fmla="*/ 9009063 h 10754714"/>
                <a:gd name="connsiteX108" fmla="*/ 4920186 w 5428673"/>
                <a:gd name="connsiteY108" fmla="*/ 8881777 h 10754714"/>
                <a:gd name="connsiteX109" fmla="*/ 5016468 w 5428673"/>
                <a:gd name="connsiteY109" fmla="*/ 8803648 h 10754714"/>
                <a:gd name="connsiteX110" fmla="*/ 5169568 w 5428673"/>
                <a:gd name="connsiteY110" fmla="*/ 8944534 h 10754714"/>
                <a:gd name="connsiteX111" fmla="*/ 5176805 w 5428673"/>
                <a:gd name="connsiteY111" fmla="*/ 9142266 h 10754714"/>
                <a:gd name="connsiteX112" fmla="*/ 5096783 w 5428673"/>
                <a:gd name="connsiteY112" fmla="*/ 9309649 h 10754714"/>
                <a:gd name="connsiteX113" fmla="*/ 5008549 w 5428673"/>
                <a:gd name="connsiteY113" fmla="*/ 9458822 h 10754714"/>
                <a:gd name="connsiteX114" fmla="*/ 4936794 w 5428673"/>
                <a:gd name="connsiteY114" fmla="*/ 9577347 h 10754714"/>
                <a:gd name="connsiteX115" fmla="*/ 5051085 w 5428673"/>
                <a:gd name="connsiteY115" fmla="*/ 9586989 h 10754714"/>
                <a:gd name="connsiteX116" fmla="*/ 5146878 w 5428673"/>
                <a:gd name="connsiteY116" fmla="*/ 9510952 h 10754714"/>
                <a:gd name="connsiteX117" fmla="*/ 5274527 w 5428673"/>
                <a:gd name="connsiteY117" fmla="*/ 9384704 h 10754714"/>
                <a:gd name="connsiteX118" fmla="*/ 5407317 w 5428673"/>
                <a:gd name="connsiteY118" fmla="*/ 9172350 h 10754714"/>
                <a:gd name="connsiteX119" fmla="*/ 5427827 w 5428673"/>
                <a:gd name="connsiteY119" fmla="*/ 8971549 h 10754714"/>
                <a:gd name="connsiteX120" fmla="*/ 5401244 w 5428673"/>
                <a:gd name="connsiteY120" fmla="*/ 8787763 h 10754714"/>
                <a:gd name="connsiteX121" fmla="*/ 5271957 w 5428673"/>
                <a:gd name="connsiteY121" fmla="*/ 8405010 h 10754714"/>
                <a:gd name="connsiteX122" fmla="*/ 5168194 w 5428673"/>
                <a:gd name="connsiteY122" fmla="*/ 7442321 h 10754714"/>
                <a:gd name="connsiteX123" fmla="*/ 5152842 w 5428673"/>
                <a:gd name="connsiteY123" fmla="*/ 6839978 h 10754714"/>
                <a:gd name="connsiteX124" fmla="*/ 5080900 w 5428673"/>
                <a:gd name="connsiteY124" fmla="*/ 6291786 h 10754714"/>
                <a:gd name="connsiteX125" fmla="*/ 4957179 w 5428673"/>
                <a:gd name="connsiteY125" fmla="*/ 5707864 h 10754714"/>
                <a:gd name="connsiteX126" fmla="*/ 4916706 w 5428673"/>
                <a:gd name="connsiteY126" fmla="*/ 4447075 h 10754714"/>
                <a:gd name="connsiteX127" fmla="*/ 4934090 w 5428673"/>
                <a:gd name="connsiteY127" fmla="*/ 3700756 h 10754714"/>
                <a:gd name="connsiteX128" fmla="*/ 4696835 w 5428673"/>
                <a:gd name="connsiteY128" fmla="*/ 3250383 h 10754714"/>
                <a:gd name="connsiteX129" fmla="*/ 4447076 w 5428673"/>
                <a:gd name="connsiteY129" fmla="*/ 3044455 h 10754714"/>
                <a:gd name="connsiteX130" fmla="*/ 4126080 w 5428673"/>
                <a:gd name="connsiteY130" fmla="*/ 2912933 h 10754714"/>
                <a:gd name="connsiteX131" fmla="*/ 3850185 w 5428673"/>
                <a:gd name="connsiteY131" fmla="*/ 2746113 h 10754714"/>
                <a:gd name="connsiteX132" fmla="*/ 3472535 w 5428673"/>
                <a:gd name="connsiteY132" fmla="*/ 2528957 h 10754714"/>
                <a:gd name="connsiteX133" fmla="*/ 3380322 w 5428673"/>
                <a:gd name="connsiteY133" fmla="*/ 2231809 h 10754714"/>
                <a:gd name="connsiteX134" fmla="*/ 3388182 w 5428673"/>
                <a:gd name="connsiteY134" fmla="*/ 1958709 h 10754714"/>
                <a:gd name="connsiteX135" fmla="*/ 3535387 w 5428673"/>
                <a:gd name="connsiteY135" fmla="*/ 1962420 h 10754714"/>
                <a:gd name="connsiteX136" fmla="*/ 3756168 w 5428673"/>
                <a:gd name="connsiteY136" fmla="*/ 2007437 h 10754714"/>
                <a:gd name="connsiteX137" fmla="*/ 3828390 w 5428673"/>
                <a:gd name="connsiteY137" fmla="*/ 1815438 h 10754714"/>
                <a:gd name="connsiteX138" fmla="*/ 3880116 w 5428673"/>
                <a:gd name="connsiteY138" fmla="*/ 1750548 h 10754714"/>
                <a:gd name="connsiteX139" fmla="*/ 3933540 w 5428673"/>
                <a:gd name="connsiteY139" fmla="*/ 1690329 h 10754714"/>
                <a:gd name="connsiteX140" fmla="*/ 3903636 w 5428673"/>
                <a:gd name="connsiteY140" fmla="*/ 1649324 h 10754714"/>
                <a:gd name="connsiteX141" fmla="*/ 3859897 w 5428673"/>
                <a:gd name="connsiteY141" fmla="*/ 1626476 h 10754714"/>
                <a:gd name="connsiteX142" fmla="*/ 3925688 w 5428673"/>
                <a:gd name="connsiteY142" fmla="*/ 1610647 h 10754714"/>
                <a:gd name="connsiteX143" fmla="*/ 3966105 w 5428673"/>
                <a:gd name="connsiteY143" fmla="*/ 1565149 h 10754714"/>
                <a:gd name="connsiteX144" fmla="*/ 3951330 w 5428673"/>
                <a:gd name="connsiteY144" fmla="*/ 1494543 h 10754714"/>
                <a:gd name="connsiteX145" fmla="*/ 3947901 w 5428673"/>
                <a:gd name="connsiteY145" fmla="*/ 1378545 h 10754714"/>
                <a:gd name="connsiteX146" fmla="*/ 4050917 w 5428673"/>
                <a:gd name="connsiteY146" fmla="*/ 1363631 h 10754714"/>
                <a:gd name="connsiteX147" fmla="*/ 4123660 w 5428673"/>
                <a:gd name="connsiteY147" fmla="*/ 1325671 h 10754714"/>
                <a:gd name="connsiteX148" fmla="*/ 4159890 w 5428673"/>
                <a:gd name="connsiteY148" fmla="*/ 1250378 h 10754714"/>
                <a:gd name="connsiteX149" fmla="*/ 4089102 w 5428673"/>
                <a:gd name="connsiteY149" fmla="*/ 1169402 h 10754714"/>
                <a:gd name="connsiteX150" fmla="*/ 4019050 w 5428673"/>
                <a:gd name="connsiteY150" fmla="*/ 1072201 h 10754714"/>
                <a:gd name="connsiteX151" fmla="*/ 3945740 w 5428673"/>
                <a:gd name="connsiteY151" fmla="*/ 916919 h 10754714"/>
                <a:gd name="connsiteX152" fmla="*/ 3983448 w 5428673"/>
                <a:gd name="connsiteY152" fmla="*/ 753285 h 10754714"/>
                <a:gd name="connsiteX153" fmla="*/ 3987872 w 5428673"/>
                <a:gd name="connsiteY153" fmla="*/ 414462 h 10754714"/>
                <a:gd name="connsiteX154" fmla="*/ 3678236 w 5428673"/>
                <a:gd name="connsiteY154" fmla="*/ 125796 h 10754714"/>
                <a:gd name="connsiteX155" fmla="*/ 3178906 w 5428673"/>
                <a:gd name="connsiteY155" fmla="*/ 9659 h 10754714"/>
                <a:gd name="connsiteX156" fmla="*/ 2575608 w 5428673"/>
                <a:gd name="connsiteY156" fmla="*/ 37014 h 10754714"/>
                <a:gd name="connsiteX157" fmla="*/ 2224027 w 5428673"/>
                <a:gd name="connsiteY157" fmla="*/ 278126 h 10754714"/>
                <a:gd name="connsiteX158" fmla="*/ 2087013 w 5428673"/>
                <a:gd name="connsiteY158" fmla="*/ 602343 h 10754714"/>
                <a:gd name="connsiteX159" fmla="*/ 2076390 w 5428673"/>
                <a:gd name="connsiteY159" fmla="*/ 1121429 h 10754714"/>
                <a:gd name="connsiteX160" fmla="*/ 2300486 w 5428673"/>
                <a:gd name="connsiteY160" fmla="*/ 1530531 h 10754714"/>
                <a:gd name="connsiteX161" fmla="*/ 2508987 w 5428673"/>
                <a:gd name="connsiteY161" fmla="*/ 1763495 h 10754714"/>
                <a:gd name="connsiteX162" fmla="*/ 2530296 w 5428673"/>
                <a:gd name="connsiteY162" fmla="*/ 2078352 h 10754714"/>
                <a:gd name="connsiteX163" fmla="*/ 2452627 w 5428673"/>
                <a:gd name="connsiteY163" fmla="*/ 2423449 h 10754714"/>
                <a:gd name="connsiteX164" fmla="*/ 2009941 w 5428673"/>
                <a:gd name="connsiteY164" fmla="*/ 2723226 h 10754714"/>
                <a:gd name="connsiteX165" fmla="*/ 1587073 w 5428673"/>
                <a:gd name="connsiteY165" fmla="*/ 2931170 h 10754714"/>
                <a:gd name="connsiteX0" fmla="*/ 1587073 w 5428673"/>
                <a:gd name="connsiteY0" fmla="*/ 2935288 h 10758832"/>
                <a:gd name="connsiteX1" fmla="*/ 920108 w 5428673"/>
                <a:gd name="connsiteY1" fmla="*/ 3281482 h 10758832"/>
                <a:gd name="connsiteX2" fmla="*/ 726131 w 5428673"/>
                <a:gd name="connsiteY2" fmla="*/ 3979629 h 10758832"/>
                <a:gd name="connsiteX3" fmla="*/ 757811 w 5428673"/>
                <a:gd name="connsiteY3" fmla="*/ 5018088 h 10758832"/>
                <a:gd name="connsiteX4" fmla="*/ 728920 w 5428673"/>
                <a:gd name="connsiteY4" fmla="*/ 5665215 h 10758832"/>
                <a:gd name="connsiteX5" fmla="*/ 593054 w 5428673"/>
                <a:gd name="connsiteY5" fmla="*/ 6484100 h 10758832"/>
                <a:gd name="connsiteX6" fmla="*/ 543580 w 5428673"/>
                <a:gd name="connsiteY6" fmla="*/ 7347352 h 10758832"/>
                <a:gd name="connsiteX7" fmla="*/ 531438 w 5428673"/>
                <a:gd name="connsiteY7" fmla="*/ 7978723 h 10758832"/>
                <a:gd name="connsiteX8" fmla="*/ 499339 w 5428673"/>
                <a:gd name="connsiteY8" fmla="*/ 8245842 h 10758832"/>
                <a:gd name="connsiteX9" fmla="*/ 413869 w 5428673"/>
                <a:gd name="connsiteY9" fmla="*/ 8462184 h 10758832"/>
                <a:gd name="connsiteX10" fmla="*/ 209166 w 5428673"/>
                <a:gd name="connsiteY10" fmla="*/ 8613392 h 10758832"/>
                <a:gd name="connsiteX11" fmla="*/ 140492 w 5428673"/>
                <a:gd name="connsiteY11" fmla="*/ 8710503 h 10758832"/>
                <a:gd name="connsiteX12" fmla="*/ 28457 w 5428673"/>
                <a:gd name="connsiteY12" fmla="*/ 8952393 h 10758832"/>
                <a:gd name="connsiteX13" fmla="*/ 19659 w 5428673"/>
                <a:gd name="connsiteY13" fmla="*/ 9044278 h 10758832"/>
                <a:gd name="connsiteX14" fmla="*/ 3536 w 5428673"/>
                <a:gd name="connsiteY14" fmla="*/ 9154329 h 10758832"/>
                <a:gd name="connsiteX15" fmla="*/ 94871 w 5428673"/>
                <a:gd name="connsiteY15" fmla="*/ 9119044 h 10758832"/>
                <a:gd name="connsiteX16" fmla="*/ 156901 w 5428673"/>
                <a:gd name="connsiteY16" fmla="*/ 9023438 h 10758832"/>
                <a:gd name="connsiteX17" fmla="*/ 227251 w 5428673"/>
                <a:gd name="connsiteY17" fmla="*/ 8862037 h 10758832"/>
                <a:gd name="connsiteX18" fmla="*/ 323002 w 5428673"/>
                <a:gd name="connsiteY18" fmla="*/ 8802649 h 10758832"/>
                <a:gd name="connsiteX19" fmla="*/ 384698 w 5428673"/>
                <a:gd name="connsiteY19" fmla="*/ 8829285 h 10758832"/>
                <a:gd name="connsiteX20" fmla="*/ 343183 w 5428673"/>
                <a:gd name="connsiteY20" fmla="*/ 9164670 h 10758832"/>
                <a:gd name="connsiteX21" fmla="*/ 328388 w 5428673"/>
                <a:gd name="connsiteY21" fmla="*/ 9432777 h 10758832"/>
                <a:gd name="connsiteX22" fmla="*/ 309832 w 5428673"/>
                <a:gd name="connsiteY22" fmla="*/ 9692350 h 10758832"/>
                <a:gd name="connsiteX23" fmla="*/ 386505 w 5428673"/>
                <a:gd name="connsiteY23" fmla="*/ 9692699 h 10758832"/>
                <a:gd name="connsiteX24" fmla="*/ 433872 w 5428673"/>
                <a:gd name="connsiteY24" fmla="*/ 9463983 h 10758832"/>
                <a:gd name="connsiteX25" fmla="*/ 487586 w 5428673"/>
                <a:gd name="connsiteY25" fmla="*/ 9175527 h 10758832"/>
                <a:gd name="connsiteX26" fmla="*/ 536102 w 5428673"/>
                <a:gd name="connsiteY26" fmla="*/ 9108771 h 10758832"/>
                <a:gd name="connsiteX27" fmla="*/ 587385 w 5428673"/>
                <a:gd name="connsiteY27" fmla="*/ 9134391 h 10758832"/>
                <a:gd name="connsiteX28" fmla="*/ 592103 w 5428673"/>
                <a:gd name="connsiteY28" fmla="*/ 9203706 h 10758832"/>
                <a:gd name="connsiteX29" fmla="*/ 562964 w 5428673"/>
                <a:gd name="connsiteY29" fmla="*/ 9504713 h 10758832"/>
                <a:gd name="connsiteX30" fmla="*/ 543428 w 5428673"/>
                <a:gd name="connsiteY30" fmla="*/ 9670078 h 10758832"/>
                <a:gd name="connsiteX31" fmla="*/ 543429 w 5428673"/>
                <a:gd name="connsiteY31" fmla="*/ 9788859 h 10758832"/>
                <a:gd name="connsiteX32" fmla="*/ 604479 w 5428673"/>
                <a:gd name="connsiteY32" fmla="*/ 9812150 h 10758832"/>
                <a:gd name="connsiteX33" fmla="*/ 663086 w 5428673"/>
                <a:gd name="connsiteY33" fmla="*/ 9677064 h 10758832"/>
                <a:gd name="connsiteX34" fmla="*/ 689303 w 5428673"/>
                <a:gd name="connsiteY34" fmla="*/ 9529655 h 10758832"/>
                <a:gd name="connsiteX35" fmla="*/ 738143 w 5428673"/>
                <a:gd name="connsiteY35" fmla="*/ 9226645 h 10758832"/>
                <a:gd name="connsiteX36" fmla="*/ 780304 w 5428673"/>
                <a:gd name="connsiteY36" fmla="*/ 9164670 h 10758832"/>
                <a:gd name="connsiteX37" fmla="*/ 809608 w 5428673"/>
                <a:gd name="connsiteY37" fmla="*/ 9201936 h 10758832"/>
                <a:gd name="connsiteX38" fmla="*/ 802280 w 5428673"/>
                <a:gd name="connsiteY38" fmla="*/ 9325375 h 10758832"/>
                <a:gd name="connsiteX39" fmla="*/ 772833 w 5428673"/>
                <a:gd name="connsiteY39" fmla="*/ 9508346 h 10758832"/>
                <a:gd name="connsiteX40" fmla="*/ 747922 w 5428673"/>
                <a:gd name="connsiteY40" fmla="*/ 9715518 h 10758832"/>
                <a:gd name="connsiteX41" fmla="*/ 781620 w 5428673"/>
                <a:gd name="connsiteY41" fmla="*/ 9780617 h 10758832"/>
                <a:gd name="connsiteX42" fmla="*/ 829144 w 5428673"/>
                <a:gd name="connsiteY42" fmla="*/ 9718987 h 10758832"/>
                <a:gd name="connsiteX43" fmla="*/ 871974 w 5428673"/>
                <a:gd name="connsiteY43" fmla="*/ 9520229 h 10758832"/>
                <a:gd name="connsiteX44" fmla="*/ 900798 w 5428673"/>
                <a:gd name="connsiteY44" fmla="*/ 9321209 h 10758832"/>
                <a:gd name="connsiteX45" fmla="*/ 929132 w 5428673"/>
                <a:gd name="connsiteY45" fmla="*/ 9165858 h 10758832"/>
                <a:gd name="connsiteX46" fmla="*/ 970781 w 5428673"/>
                <a:gd name="connsiteY46" fmla="*/ 9183303 h 10758832"/>
                <a:gd name="connsiteX47" fmla="*/ 961013 w 5428673"/>
                <a:gd name="connsiteY47" fmla="*/ 9441827 h 10758832"/>
                <a:gd name="connsiteX48" fmla="*/ 956129 w 5428673"/>
                <a:gd name="connsiteY48" fmla="*/ 9581573 h 10758832"/>
                <a:gd name="connsiteX49" fmla="*/ 1012160 w 5428673"/>
                <a:gd name="connsiteY49" fmla="*/ 9586835 h 10758832"/>
                <a:gd name="connsiteX50" fmla="*/ 1049761 w 5428673"/>
                <a:gd name="connsiteY50" fmla="*/ 9430783 h 10758832"/>
                <a:gd name="connsiteX51" fmla="*/ 1075785 w 5428673"/>
                <a:gd name="connsiteY51" fmla="*/ 9073836 h 10758832"/>
                <a:gd name="connsiteX52" fmla="*/ 1065875 w 5428673"/>
                <a:gd name="connsiteY52" fmla="*/ 8694446 h 10758832"/>
                <a:gd name="connsiteX53" fmla="*/ 993594 w 5428673"/>
                <a:gd name="connsiteY53" fmla="*/ 8480283 h 10758832"/>
                <a:gd name="connsiteX54" fmla="*/ 1038311 w 5428673"/>
                <a:gd name="connsiteY54" fmla="*/ 8160467 h 10758832"/>
                <a:gd name="connsiteX55" fmla="*/ 1422138 w 5428673"/>
                <a:gd name="connsiteY55" fmla="*/ 6410699 h 10758832"/>
                <a:gd name="connsiteX56" fmla="*/ 1515161 w 5428673"/>
                <a:gd name="connsiteY56" fmla="*/ 5527483 h 10758832"/>
                <a:gd name="connsiteX57" fmla="*/ 1551522 w 5428673"/>
                <a:gd name="connsiteY57" fmla="*/ 5146290 h 10758832"/>
                <a:gd name="connsiteX58" fmla="*/ 1592522 w 5428673"/>
                <a:gd name="connsiteY58" fmla="*/ 5157796 h 10758832"/>
                <a:gd name="connsiteX59" fmla="*/ 1655179 w 5428673"/>
                <a:gd name="connsiteY59" fmla="*/ 5554813 h 10758832"/>
                <a:gd name="connsiteX60" fmla="*/ 1772992 w 5428673"/>
                <a:gd name="connsiteY60" fmla="*/ 6220364 h 10758832"/>
                <a:gd name="connsiteX61" fmla="*/ 1640842 w 5428673"/>
                <a:gd name="connsiteY61" fmla="*/ 6652747 h 10758832"/>
                <a:gd name="connsiteX62" fmla="*/ 1270271 w 5428673"/>
                <a:gd name="connsiteY62" fmla="*/ 7686991 h 10758832"/>
                <a:gd name="connsiteX63" fmla="*/ 1146062 w 5428673"/>
                <a:gd name="connsiteY63" fmla="*/ 8708904 h 10758832"/>
                <a:gd name="connsiteX64" fmla="*/ 1309627 w 5428673"/>
                <a:gd name="connsiteY64" fmla="*/ 9777936 h 10758832"/>
                <a:gd name="connsiteX65" fmla="*/ 1467889 w 5428673"/>
                <a:gd name="connsiteY65" fmla="*/ 10516490 h 10758832"/>
                <a:gd name="connsiteX66" fmla="*/ 1538227 w 5428673"/>
                <a:gd name="connsiteY66" fmla="*/ 10727506 h 10758832"/>
                <a:gd name="connsiteX67" fmla="*/ 1626150 w 5428673"/>
                <a:gd name="connsiteY67" fmla="*/ 10727506 h 10758832"/>
                <a:gd name="connsiteX68" fmla="*/ 2396454 w 5428673"/>
                <a:gd name="connsiteY68" fmla="*/ 10752906 h 10758832"/>
                <a:gd name="connsiteX69" fmla="*/ 2786735 w 5428673"/>
                <a:gd name="connsiteY69" fmla="*/ 10735321 h 10758832"/>
                <a:gd name="connsiteX70" fmla="*/ 2804319 w 5428673"/>
                <a:gd name="connsiteY70" fmla="*/ 9918613 h 10758832"/>
                <a:gd name="connsiteX71" fmla="*/ 2786735 w 5428673"/>
                <a:gd name="connsiteY71" fmla="*/ 9355906 h 10758832"/>
                <a:gd name="connsiteX72" fmla="*/ 2757916 w 5428673"/>
                <a:gd name="connsiteY72" fmla="*/ 8940225 h 10758832"/>
                <a:gd name="connsiteX73" fmla="*/ 2927412 w 5428673"/>
                <a:gd name="connsiteY73" fmla="*/ 8951459 h 10758832"/>
                <a:gd name="connsiteX74" fmla="*/ 2997750 w 5428673"/>
                <a:gd name="connsiteY74" fmla="*/ 8969044 h 10758832"/>
                <a:gd name="connsiteX75" fmla="*/ 2980166 w 5428673"/>
                <a:gd name="connsiteY75" fmla="*/ 9180059 h 10758832"/>
                <a:gd name="connsiteX76" fmla="*/ 2944996 w 5428673"/>
                <a:gd name="connsiteY76" fmla="*/ 9690013 h 10758832"/>
                <a:gd name="connsiteX77" fmla="*/ 2962581 w 5428673"/>
                <a:gd name="connsiteY77" fmla="*/ 10745090 h 10758832"/>
                <a:gd name="connsiteX78" fmla="*/ 3205346 w 5428673"/>
                <a:gd name="connsiteY78" fmla="*/ 10746556 h 10758832"/>
                <a:gd name="connsiteX79" fmla="*/ 3947319 w 5428673"/>
                <a:gd name="connsiteY79" fmla="*/ 10745090 h 10758832"/>
                <a:gd name="connsiteX80" fmla="*/ 4268239 w 5428673"/>
                <a:gd name="connsiteY80" fmla="*/ 10728971 h 10758832"/>
                <a:gd name="connsiteX81" fmla="*/ 4311223 w 5428673"/>
                <a:gd name="connsiteY81" fmla="*/ 10655213 h 10758832"/>
                <a:gd name="connsiteX82" fmla="*/ 4362512 w 5428673"/>
                <a:gd name="connsiteY82" fmla="*/ 10281052 h 10758832"/>
                <a:gd name="connsiteX83" fmla="*/ 4565712 w 5428673"/>
                <a:gd name="connsiteY83" fmla="*/ 9086763 h 10758832"/>
                <a:gd name="connsiteX84" fmla="*/ 4617767 w 5428673"/>
                <a:gd name="connsiteY84" fmla="*/ 8651684 h 10758832"/>
                <a:gd name="connsiteX85" fmla="*/ 4609242 w 5428673"/>
                <a:gd name="connsiteY85" fmla="*/ 7992933 h 10758832"/>
                <a:gd name="connsiteX86" fmla="*/ 4496096 w 5428673"/>
                <a:gd name="connsiteY86" fmla="*/ 7282748 h 10758832"/>
                <a:gd name="connsiteX87" fmla="*/ 4200203 w 5428673"/>
                <a:gd name="connsiteY87" fmla="*/ 6624150 h 10758832"/>
                <a:gd name="connsiteX88" fmla="*/ 4024053 w 5428673"/>
                <a:gd name="connsiteY88" fmla="*/ 6201497 h 10758832"/>
                <a:gd name="connsiteX89" fmla="*/ 4070412 w 5428673"/>
                <a:gd name="connsiteY89" fmla="*/ 5803813 h 10758832"/>
                <a:gd name="connsiteX90" fmla="*/ 4140750 w 5428673"/>
                <a:gd name="connsiteY90" fmla="*/ 5311444 h 10758832"/>
                <a:gd name="connsiteX91" fmla="*/ 4158335 w 5428673"/>
                <a:gd name="connsiteY91" fmla="*/ 5030090 h 10758832"/>
                <a:gd name="connsiteX92" fmla="*/ 4182060 w 5428673"/>
                <a:gd name="connsiteY92" fmla="*/ 5278229 h 10758832"/>
                <a:gd name="connsiteX93" fmla="*/ 4214508 w 5428673"/>
                <a:gd name="connsiteY93" fmla="*/ 5973798 h 10758832"/>
                <a:gd name="connsiteX94" fmla="*/ 4227208 w 5428673"/>
                <a:gd name="connsiteY94" fmla="*/ 6301556 h 10758832"/>
                <a:gd name="connsiteX95" fmla="*/ 4369350 w 5428673"/>
                <a:gd name="connsiteY95" fmla="*/ 6894059 h 10758832"/>
                <a:gd name="connsiteX96" fmla="*/ 4527612 w 5428673"/>
                <a:gd name="connsiteY96" fmla="*/ 7456767 h 10758832"/>
                <a:gd name="connsiteX97" fmla="*/ 4865347 w 5428673"/>
                <a:gd name="connsiteY97" fmla="*/ 8228816 h 10758832"/>
                <a:gd name="connsiteX98" fmla="*/ 4785691 w 5428673"/>
                <a:gd name="connsiteY98" fmla="*/ 8531150 h 10758832"/>
                <a:gd name="connsiteX99" fmla="*/ 4717933 w 5428673"/>
                <a:gd name="connsiteY99" fmla="*/ 8716063 h 10758832"/>
                <a:gd name="connsiteX100" fmla="*/ 4710432 w 5428673"/>
                <a:gd name="connsiteY100" fmla="*/ 8839542 h 10758832"/>
                <a:gd name="connsiteX101" fmla="*/ 4733465 w 5428673"/>
                <a:gd name="connsiteY101" fmla="*/ 9003957 h 10758832"/>
                <a:gd name="connsiteX102" fmla="*/ 4723386 w 5428673"/>
                <a:gd name="connsiteY102" fmla="*/ 9165126 h 10758832"/>
                <a:gd name="connsiteX103" fmla="*/ 4707906 w 5428673"/>
                <a:gd name="connsiteY103" fmla="*/ 9262713 h 10758832"/>
                <a:gd name="connsiteX104" fmla="*/ 4762806 w 5428673"/>
                <a:gd name="connsiteY104" fmla="*/ 9300995 h 10758832"/>
                <a:gd name="connsiteX105" fmla="*/ 4818711 w 5428673"/>
                <a:gd name="connsiteY105" fmla="*/ 9258932 h 10758832"/>
                <a:gd name="connsiteX106" fmla="*/ 4869487 w 5428673"/>
                <a:gd name="connsiteY106" fmla="*/ 9160242 h 10758832"/>
                <a:gd name="connsiteX107" fmla="*/ 4880024 w 5428673"/>
                <a:gd name="connsiteY107" fmla="*/ 9013181 h 10758832"/>
                <a:gd name="connsiteX108" fmla="*/ 4920186 w 5428673"/>
                <a:gd name="connsiteY108" fmla="*/ 8885895 h 10758832"/>
                <a:gd name="connsiteX109" fmla="*/ 5016468 w 5428673"/>
                <a:gd name="connsiteY109" fmla="*/ 8807766 h 10758832"/>
                <a:gd name="connsiteX110" fmla="*/ 5169568 w 5428673"/>
                <a:gd name="connsiteY110" fmla="*/ 8948652 h 10758832"/>
                <a:gd name="connsiteX111" fmla="*/ 5176805 w 5428673"/>
                <a:gd name="connsiteY111" fmla="*/ 9146384 h 10758832"/>
                <a:gd name="connsiteX112" fmla="*/ 5096783 w 5428673"/>
                <a:gd name="connsiteY112" fmla="*/ 9313767 h 10758832"/>
                <a:gd name="connsiteX113" fmla="*/ 5008549 w 5428673"/>
                <a:gd name="connsiteY113" fmla="*/ 9462940 h 10758832"/>
                <a:gd name="connsiteX114" fmla="*/ 4936794 w 5428673"/>
                <a:gd name="connsiteY114" fmla="*/ 9581465 h 10758832"/>
                <a:gd name="connsiteX115" fmla="*/ 5051085 w 5428673"/>
                <a:gd name="connsiteY115" fmla="*/ 9591107 h 10758832"/>
                <a:gd name="connsiteX116" fmla="*/ 5146878 w 5428673"/>
                <a:gd name="connsiteY116" fmla="*/ 9515070 h 10758832"/>
                <a:gd name="connsiteX117" fmla="*/ 5274527 w 5428673"/>
                <a:gd name="connsiteY117" fmla="*/ 9388822 h 10758832"/>
                <a:gd name="connsiteX118" fmla="*/ 5407317 w 5428673"/>
                <a:gd name="connsiteY118" fmla="*/ 9176468 h 10758832"/>
                <a:gd name="connsiteX119" fmla="*/ 5427827 w 5428673"/>
                <a:gd name="connsiteY119" fmla="*/ 8975667 h 10758832"/>
                <a:gd name="connsiteX120" fmla="*/ 5401244 w 5428673"/>
                <a:gd name="connsiteY120" fmla="*/ 8791881 h 10758832"/>
                <a:gd name="connsiteX121" fmla="*/ 5271957 w 5428673"/>
                <a:gd name="connsiteY121" fmla="*/ 8409128 h 10758832"/>
                <a:gd name="connsiteX122" fmla="*/ 5168194 w 5428673"/>
                <a:gd name="connsiteY122" fmla="*/ 7446439 h 10758832"/>
                <a:gd name="connsiteX123" fmla="*/ 5152842 w 5428673"/>
                <a:gd name="connsiteY123" fmla="*/ 6844096 h 10758832"/>
                <a:gd name="connsiteX124" fmla="*/ 5080900 w 5428673"/>
                <a:gd name="connsiteY124" fmla="*/ 6295904 h 10758832"/>
                <a:gd name="connsiteX125" fmla="*/ 4957179 w 5428673"/>
                <a:gd name="connsiteY125" fmla="*/ 5711982 h 10758832"/>
                <a:gd name="connsiteX126" fmla="*/ 4916706 w 5428673"/>
                <a:gd name="connsiteY126" fmla="*/ 4451193 h 10758832"/>
                <a:gd name="connsiteX127" fmla="*/ 4934090 w 5428673"/>
                <a:gd name="connsiteY127" fmla="*/ 3704874 h 10758832"/>
                <a:gd name="connsiteX128" fmla="*/ 4696835 w 5428673"/>
                <a:gd name="connsiteY128" fmla="*/ 3254501 h 10758832"/>
                <a:gd name="connsiteX129" fmla="*/ 4447076 w 5428673"/>
                <a:gd name="connsiteY129" fmla="*/ 3048573 h 10758832"/>
                <a:gd name="connsiteX130" fmla="*/ 4126080 w 5428673"/>
                <a:gd name="connsiteY130" fmla="*/ 2917051 h 10758832"/>
                <a:gd name="connsiteX131" fmla="*/ 3850185 w 5428673"/>
                <a:gd name="connsiteY131" fmla="*/ 2750231 h 10758832"/>
                <a:gd name="connsiteX132" fmla="*/ 3472535 w 5428673"/>
                <a:gd name="connsiteY132" fmla="*/ 2533075 h 10758832"/>
                <a:gd name="connsiteX133" fmla="*/ 3380322 w 5428673"/>
                <a:gd name="connsiteY133" fmla="*/ 2235927 h 10758832"/>
                <a:gd name="connsiteX134" fmla="*/ 3388182 w 5428673"/>
                <a:gd name="connsiteY134" fmla="*/ 1962827 h 10758832"/>
                <a:gd name="connsiteX135" fmla="*/ 3535387 w 5428673"/>
                <a:gd name="connsiteY135" fmla="*/ 1966538 h 10758832"/>
                <a:gd name="connsiteX136" fmla="*/ 3756168 w 5428673"/>
                <a:gd name="connsiteY136" fmla="*/ 2011555 h 10758832"/>
                <a:gd name="connsiteX137" fmla="*/ 3828390 w 5428673"/>
                <a:gd name="connsiteY137" fmla="*/ 1819556 h 10758832"/>
                <a:gd name="connsiteX138" fmla="*/ 3880116 w 5428673"/>
                <a:gd name="connsiteY138" fmla="*/ 1754666 h 10758832"/>
                <a:gd name="connsiteX139" fmla="*/ 3933540 w 5428673"/>
                <a:gd name="connsiteY139" fmla="*/ 1694447 h 10758832"/>
                <a:gd name="connsiteX140" fmla="*/ 3903636 w 5428673"/>
                <a:gd name="connsiteY140" fmla="*/ 1653442 h 10758832"/>
                <a:gd name="connsiteX141" fmla="*/ 3859897 w 5428673"/>
                <a:gd name="connsiteY141" fmla="*/ 1630594 h 10758832"/>
                <a:gd name="connsiteX142" fmla="*/ 3925688 w 5428673"/>
                <a:gd name="connsiteY142" fmla="*/ 1614765 h 10758832"/>
                <a:gd name="connsiteX143" fmla="*/ 3966105 w 5428673"/>
                <a:gd name="connsiteY143" fmla="*/ 1569267 h 10758832"/>
                <a:gd name="connsiteX144" fmla="*/ 3951330 w 5428673"/>
                <a:gd name="connsiteY144" fmla="*/ 1498661 h 10758832"/>
                <a:gd name="connsiteX145" fmla="*/ 3947901 w 5428673"/>
                <a:gd name="connsiteY145" fmla="*/ 1382663 h 10758832"/>
                <a:gd name="connsiteX146" fmla="*/ 4050917 w 5428673"/>
                <a:gd name="connsiteY146" fmla="*/ 1367749 h 10758832"/>
                <a:gd name="connsiteX147" fmla="*/ 4123660 w 5428673"/>
                <a:gd name="connsiteY147" fmla="*/ 1329789 h 10758832"/>
                <a:gd name="connsiteX148" fmla="*/ 4159890 w 5428673"/>
                <a:gd name="connsiteY148" fmla="*/ 1254496 h 10758832"/>
                <a:gd name="connsiteX149" fmla="*/ 4089102 w 5428673"/>
                <a:gd name="connsiteY149" fmla="*/ 1173520 h 10758832"/>
                <a:gd name="connsiteX150" fmla="*/ 4019050 w 5428673"/>
                <a:gd name="connsiteY150" fmla="*/ 1076319 h 10758832"/>
                <a:gd name="connsiteX151" fmla="*/ 3945740 w 5428673"/>
                <a:gd name="connsiteY151" fmla="*/ 921037 h 10758832"/>
                <a:gd name="connsiteX152" fmla="*/ 3983448 w 5428673"/>
                <a:gd name="connsiteY152" fmla="*/ 757403 h 10758832"/>
                <a:gd name="connsiteX153" fmla="*/ 3987872 w 5428673"/>
                <a:gd name="connsiteY153" fmla="*/ 418580 h 10758832"/>
                <a:gd name="connsiteX154" fmla="*/ 3678236 w 5428673"/>
                <a:gd name="connsiteY154" fmla="*/ 129914 h 10758832"/>
                <a:gd name="connsiteX155" fmla="*/ 3178906 w 5428673"/>
                <a:gd name="connsiteY155" fmla="*/ 13777 h 10758832"/>
                <a:gd name="connsiteX156" fmla="*/ 2575608 w 5428673"/>
                <a:gd name="connsiteY156" fmla="*/ 41132 h 10758832"/>
                <a:gd name="connsiteX157" fmla="*/ 2248448 w 5428673"/>
                <a:gd name="connsiteY157" fmla="*/ 361433 h 10758832"/>
                <a:gd name="connsiteX158" fmla="*/ 2087013 w 5428673"/>
                <a:gd name="connsiteY158" fmla="*/ 606461 h 10758832"/>
                <a:gd name="connsiteX159" fmla="*/ 2076390 w 5428673"/>
                <a:gd name="connsiteY159" fmla="*/ 1125547 h 10758832"/>
                <a:gd name="connsiteX160" fmla="*/ 2300486 w 5428673"/>
                <a:gd name="connsiteY160" fmla="*/ 1534649 h 10758832"/>
                <a:gd name="connsiteX161" fmla="*/ 2508987 w 5428673"/>
                <a:gd name="connsiteY161" fmla="*/ 1767613 h 10758832"/>
                <a:gd name="connsiteX162" fmla="*/ 2530296 w 5428673"/>
                <a:gd name="connsiteY162" fmla="*/ 2082470 h 10758832"/>
                <a:gd name="connsiteX163" fmla="*/ 2452627 w 5428673"/>
                <a:gd name="connsiteY163" fmla="*/ 2427567 h 10758832"/>
                <a:gd name="connsiteX164" fmla="*/ 2009941 w 5428673"/>
                <a:gd name="connsiteY164" fmla="*/ 2727344 h 10758832"/>
                <a:gd name="connsiteX165" fmla="*/ 1587073 w 5428673"/>
                <a:gd name="connsiteY165" fmla="*/ 2935288 h 10758832"/>
                <a:gd name="connsiteX0" fmla="*/ 1587073 w 5428673"/>
                <a:gd name="connsiteY0" fmla="*/ 2922738 h 10746282"/>
                <a:gd name="connsiteX1" fmla="*/ 920108 w 5428673"/>
                <a:gd name="connsiteY1" fmla="*/ 3268932 h 10746282"/>
                <a:gd name="connsiteX2" fmla="*/ 726131 w 5428673"/>
                <a:gd name="connsiteY2" fmla="*/ 3967079 h 10746282"/>
                <a:gd name="connsiteX3" fmla="*/ 757811 w 5428673"/>
                <a:gd name="connsiteY3" fmla="*/ 5005538 h 10746282"/>
                <a:gd name="connsiteX4" fmla="*/ 728920 w 5428673"/>
                <a:gd name="connsiteY4" fmla="*/ 5652665 h 10746282"/>
                <a:gd name="connsiteX5" fmla="*/ 593054 w 5428673"/>
                <a:gd name="connsiteY5" fmla="*/ 6471550 h 10746282"/>
                <a:gd name="connsiteX6" fmla="*/ 543580 w 5428673"/>
                <a:gd name="connsiteY6" fmla="*/ 7334802 h 10746282"/>
                <a:gd name="connsiteX7" fmla="*/ 531438 w 5428673"/>
                <a:gd name="connsiteY7" fmla="*/ 7966173 h 10746282"/>
                <a:gd name="connsiteX8" fmla="*/ 499339 w 5428673"/>
                <a:gd name="connsiteY8" fmla="*/ 8233292 h 10746282"/>
                <a:gd name="connsiteX9" fmla="*/ 413869 w 5428673"/>
                <a:gd name="connsiteY9" fmla="*/ 8449634 h 10746282"/>
                <a:gd name="connsiteX10" fmla="*/ 209166 w 5428673"/>
                <a:gd name="connsiteY10" fmla="*/ 8600842 h 10746282"/>
                <a:gd name="connsiteX11" fmla="*/ 140492 w 5428673"/>
                <a:gd name="connsiteY11" fmla="*/ 8697953 h 10746282"/>
                <a:gd name="connsiteX12" fmla="*/ 28457 w 5428673"/>
                <a:gd name="connsiteY12" fmla="*/ 8939843 h 10746282"/>
                <a:gd name="connsiteX13" fmla="*/ 19659 w 5428673"/>
                <a:gd name="connsiteY13" fmla="*/ 9031728 h 10746282"/>
                <a:gd name="connsiteX14" fmla="*/ 3536 w 5428673"/>
                <a:gd name="connsiteY14" fmla="*/ 9141779 h 10746282"/>
                <a:gd name="connsiteX15" fmla="*/ 94871 w 5428673"/>
                <a:gd name="connsiteY15" fmla="*/ 9106494 h 10746282"/>
                <a:gd name="connsiteX16" fmla="*/ 156901 w 5428673"/>
                <a:gd name="connsiteY16" fmla="*/ 9010888 h 10746282"/>
                <a:gd name="connsiteX17" fmla="*/ 227251 w 5428673"/>
                <a:gd name="connsiteY17" fmla="*/ 8849487 h 10746282"/>
                <a:gd name="connsiteX18" fmla="*/ 323002 w 5428673"/>
                <a:gd name="connsiteY18" fmla="*/ 8790099 h 10746282"/>
                <a:gd name="connsiteX19" fmla="*/ 384698 w 5428673"/>
                <a:gd name="connsiteY19" fmla="*/ 8816735 h 10746282"/>
                <a:gd name="connsiteX20" fmla="*/ 343183 w 5428673"/>
                <a:gd name="connsiteY20" fmla="*/ 9152120 h 10746282"/>
                <a:gd name="connsiteX21" fmla="*/ 328388 w 5428673"/>
                <a:gd name="connsiteY21" fmla="*/ 9420227 h 10746282"/>
                <a:gd name="connsiteX22" fmla="*/ 309832 w 5428673"/>
                <a:gd name="connsiteY22" fmla="*/ 9679800 h 10746282"/>
                <a:gd name="connsiteX23" fmla="*/ 386505 w 5428673"/>
                <a:gd name="connsiteY23" fmla="*/ 9680149 h 10746282"/>
                <a:gd name="connsiteX24" fmla="*/ 433872 w 5428673"/>
                <a:gd name="connsiteY24" fmla="*/ 9451433 h 10746282"/>
                <a:gd name="connsiteX25" fmla="*/ 487586 w 5428673"/>
                <a:gd name="connsiteY25" fmla="*/ 9162977 h 10746282"/>
                <a:gd name="connsiteX26" fmla="*/ 536102 w 5428673"/>
                <a:gd name="connsiteY26" fmla="*/ 9096221 h 10746282"/>
                <a:gd name="connsiteX27" fmla="*/ 587385 w 5428673"/>
                <a:gd name="connsiteY27" fmla="*/ 9121841 h 10746282"/>
                <a:gd name="connsiteX28" fmla="*/ 592103 w 5428673"/>
                <a:gd name="connsiteY28" fmla="*/ 9191156 h 10746282"/>
                <a:gd name="connsiteX29" fmla="*/ 562964 w 5428673"/>
                <a:gd name="connsiteY29" fmla="*/ 9492163 h 10746282"/>
                <a:gd name="connsiteX30" fmla="*/ 543428 w 5428673"/>
                <a:gd name="connsiteY30" fmla="*/ 9657528 h 10746282"/>
                <a:gd name="connsiteX31" fmla="*/ 543429 w 5428673"/>
                <a:gd name="connsiteY31" fmla="*/ 9776309 h 10746282"/>
                <a:gd name="connsiteX32" fmla="*/ 604479 w 5428673"/>
                <a:gd name="connsiteY32" fmla="*/ 9799600 h 10746282"/>
                <a:gd name="connsiteX33" fmla="*/ 663086 w 5428673"/>
                <a:gd name="connsiteY33" fmla="*/ 9664514 h 10746282"/>
                <a:gd name="connsiteX34" fmla="*/ 689303 w 5428673"/>
                <a:gd name="connsiteY34" fmla="*/ 9517105 h 10746282"/>
                <a:gd name="connsiteX35" fmla="*/ 738143 w 5428673"/>
                <a:gd name="connsiteY35" fmla="*/ 9214095 h 10746282"/>
                <a:gd name="connsiteX36" fmla="*/ 780304 w 5428673"/>
                <a:gd name="connsiteY36" fmla="*/ 9152120 h 10746282"/>
                <a:gd name="connsiteX37" fmla="*/ 809608 w 5428673"/>
                <a:gd name="connsiteY37" fmla="*/ 9189386 h 10746282"/>
                <a:gd name="connsiteX38" fmla="*/ 802280 w 5428673"/>
                <a:gd name="connsiteY38" fmla="*/ 9312825 h 10746282"/>
                <a:gd name="connsiteX39" fmla="*/ 772833 w 5428673"/>
                <a:gd name="connsiteY39" fmla="*/ 9495796 h 10746282"/>
                <a:gd name="connsiteX40" fmla="*/ 747922 w 5428673"/>
                <a:gd name="connsiteY40" fmla="*/ 9702968 h 10746282"/>
                <a:gd name="connsiteX41" fmla="*/ 781620 w 5428673"/>
                <a:gd name="connsiteY41" fmla="*/ 9768067 h 10746282"/>
                <a:gd name="connsiteX42" fmla="*/ 829144 w 5428673"/>
                <a:gd name="connsiteY42" fmla="*/ 9706437 h 10746282"/>
                <a:gd name="connsiteX43" fmla="*/ 871974 w 5428673"/>
                <a:gd name="connsiteY43" fmla="*/ 9507679 h 10746282"/>
                <a:gd name="connsiteX44" fmla="*/ 900798 w 5428673"/>
                <a:gd name="connsiteY44" fmla="*/ 9308659 h 10746282"/>
                <a:gd name="connsiteX45" fmla="*/ 929132 w 5428673"/>
                <a:gd name="connsiteY45" fmla="*/ 9153308 h 10746282"/>
                <a:gd name="connsiteX46" fmla="*/ 970781 w 5428673"/>
                <a:gd name="connsiteY46" fmla="*/ 9170753 h 10746282"/>
                <a:gd name="connsiteX47" fmla="*/ 961013 w 5428673"/>
                <a:gd name="connsiteY47" fmla="*/ 9429277 h 10746282"/>
                <a:gd name="connsiteX48" fmla="*/ 956129 w 5428673"/>
                <a:gd name="connsiteY48" fmla="*/ 9569023 h 10746282"/>
                <a:gd name="connsiteX49" fmla="*/ 1012160 w 5428673"/>
                <a:gd name="connsiteY49" fmla="*/ 9574285 h 10746282"/>
                <a:gd name="connsiteX50" fmla="*/ 1049761 w 5428673"/>
                <a:gd name="connsiteY50" fmla="*/ 9418233 h 10746282"/>
                <a:gd name="connsiteX51" fmla="*/ 1075785 w 5428673"/>
                <a:gd name="connsiteY51" fmla="*/ 9061286 h 10746282"/>
                <a:gd name="connsiteX52" fmla="*/ 1065875 w 5428673"/>
                <a:gd name="connsiteY52" fmla="*/ 8681896 h 10746282"/>
                <a:gd name="connsiteX53" fmla="*/ 993594 w 5428673"/>
                <a:gd name="connsiteY53" fmla="*/ 8467733 h 10746282"/>
                <a:gd name="connsiteX54" fmla="*/ 1038311 w 5428673"/>
                <a:gd name="connsiteY54" fmla="*/ 8147917 h 10746282"/>
                <a:gd name="connsiteX55" fmla="*/ 1422138 w 5428673"/>
                <a:gd name="connsiteY55" fmla="*/ 6398149 h 10746282"/>
                <a:gd name="connsiteX56" fmla="*/ 1515161 w 5428673"/>
                <a:gd name="connsiteY56" fmla="*/ 5514933 h 10746282"/>
                <a:gd name="connsiteX57" fmla="*/ 1551522 w 5428673"/>
                <a:gd name="connsiteY57" fmla="*/ 5133740 h 10746282"/>
                <a:gd name="connsiteX58" fmla="*/ 1592522 w 5428673"/>
                <a:gd name="connsiteY58" fmla="*/ 5145246 h 10746282"/>
                <a:gd name="connsiteX59" fmla="*/ 1655179 w 5428673"/>
                <a:gd name="connsiteY59" fmla="*/ 5542263 h 10746282"/>
                <a:gd name="connsiteX60" fmla="*/ 1772992 w 5428673"/>
                <a:gd name="connsiteY60" fmla="*/ 6207814 h 10746282"/>
                <a:gd name="connsiteX61" fmla="*/ 1640842 w 5428673"/>
                <a:gd name="connsiteY61" fmla="*/ 6640197 h 10746282"/>
                <a:gd name="connsiteX62" fmla="*/ 1270271 w 5428673"/>
                <a:gd name="connsiteY62" fmla="*/ 7674441 h 10746282"/>
                <a:gd name="connsiteX63" fmla="*/ 1146062 w 5428673"/>
                <a:gd name="connsiteY63" fmla="*/ 8696354 h 10746282"/>
                <a:gd name="connsiteX64" fmla="*/ 1309627 w 5428673"/>
                <a:gd name="connsiteY64" fmla="*/ 9765386 h 10746282"/>
                <a:gd name="connsiteX65" fmla="*/ 1467889 w 5428673"/>
                <a:gd name="connsiteY65" fmla="*/ 10503940 h 10746282"/>
                <a:gd name="connsiteX66" fmla="*/ 1538227 w 5428673"/>
                <a:gd name="connsiteY66" fmla="*/ 10714956 h 10746282"/>
                <a:gd name="connsiteX67" fmla="*/ 1626150 w 5428673"/>
                <a:gd name="connsiteY67" fmla="*/ 10714956 h 10746282"/>
                <a:gd name="connsiteX68" fmla="*/ 2396454 w 5428673"/>
                <a:gd name="connsiteY68" fmla="*/ 10740356 h 10746282"/>
                <a:gd name="connsiteX69" fmla="*/ 2786735 w 5428673"/>
                <a:gd name="connsiteY69" fmla="*/ 10722771 h 10746282"/>
                <a:gd name="connsiteX70" fmla="*/ 2804319 w 5428673"/>
                <a:gd name="connsiteY70" fmla="*/ 9906063 h 10746282"/>
                <a:gd name="connsiteX71" fmla="*/ 2786735 w 5428673"/>
                <a:gd name="connsiteY71" fmla="*/ 9343356 h 10746282"/>
                <a:gd name="connsiteX72" fmla="*/ 2757916 w 5428673"/>
                <a:gd name="connsiteY72" fmla="*/ 8927675 h 10746282"/>
                <a:gd name="connsiteX73" fmla="*/ 2927412 w 5428673"/>
                <a:gd name="connsiteY73" fmla="*/ 8938909 h 10746282"/>
                <a:gd name="connsiteX74" fmla="*/ 2997750 w 5428673"/>
                <a:gd name="connsiteY74" fmla="*/ 8956494 h 10746282"/>
                <a:gd name="connsiteX75" fmla="*/ 2980166 w 5428673"/>
                <a:gd name="connsiteY75" fmla="*/ 9167509 h 10746282"/>
                <a:gd name="connsiteX76" fmla="*/ 2944996 w 5428673"/>
                <a:gd name="connsiteY76" fmla="*/ 9677463 h 10746282"/>
                <a:gd name="connsiteX77" fmla="*/ 2962581 w 5428673"/>
                <a:gd name="connsiteY77" fmla="*/ 10732540 h 10746282"/>
                <a:gd name="connsiteX78" fmla="*/ 3205346 w 5428673"/>
                <a:gd name="connsiteY78" fmla="*/ 10734006 h 10746282"/>
                <a:gd name="connsiteX79" fmla="*/ 3947319 w 5428673"/>
                <a:gd name="connsiteY79" fmla="*/ 10732540 h 10746282"/>
                <a:gd name="connsiteX80" fmla="*/ 4268239 w 5428673"/>
                <a:gd name="connsiteY80" fmla="*/ 10716421 h 10746282"/>
                <a:gd name="connsiteX81" fmla="*/ 4311223 w 5428673"/>
                <a:gd name="connsiteY81" fmla="*/ 10642663 h 10746282"/>
                <a:gd name="connsiteX82" fmla="*/ 4362512 w 5428673"/>
                <a:gd name="connsiteY82" fmla="*/ 10268502 h 10746282"/>
                <a:gd name="connsiteX83" fmla="*/ 4565712 w 5428673"/>
                <a:gd name="connsiteY83" fmla="*/ 9074213 h 10746282"/>
                <a:gd name="connsiteX84" fmla="*/ 4617767 w 5428673"/>
                <a:gd name="connsiteY84" fmla="*/ 8639134 h 10746282"/>
                <a:gd name="connsiteX85" fmla="*/ 4609242 w 5428673"/>
                <a:gd name="connsiteY85" fmla="*/ 7980383 h 10746282"/>
                <a:gd name="connsiteX86" fmla="*/ 4496096 w 5428673"/>
                <a:gd name="connsiteY86" fmla="*/ 7270198 h 10746282"/>
                <a:gd name="connsiteX87" fmla="*/ 4200203 w 5428673"/>
                <a:gd name="connsiteY87" fmla="*/ 6611600 h 10746282"/>
                <a:gd name="connsiteX88" fmla="*/ 4024053 w 5428673"/>
                <a:gd name="connsiteY88" fmla="*/ 6188947 h 10746282"/>
                <a:gd name="connsiteX89" fmla="*/ 4070412 w 5428673"/>
                <a:gd name="connsiteY89" fmla="*/ 5791263 h 10746282"/>
                <a:gd name="connsiteX90" fmla="*/ 4140750 w 5428673"/>
                <a:gd name="connsiteY90" fmla="*/ 5298894 h 10746282"/>
                <a:gd name="connsiteX91" fmla="*/ 4158335 w 5428673"/>
                <a:gd name="connsiteY91" fmla="*/ 5017540 h 10746282"/>
                <a:gd name="connsiteX92" fmla="*/ 4182060 w 5428673"/>
                <a:gd name="connsiteY92" fmla="*/ 5265679 h 10746282"/>
                <a:gd name="connsiteX93" fmla="*/ 4214508 w 5428673"/>
                <a:gd name="connsiteY93" fmla="*/ 5961248 h 10746282"/>
                <a:gd name="connsiteX94" fmla="*/ 4227208 w 5428673"/>
                <a:gd name="connsiteY94" fmla="*/ 6289006 h 10746282"/>
                <a:gd name="connsiteX95" fmla="*/ 4369350 w 5428673"/>
                <a:gd name="connsiteY95" fmla="*/ 6881509 h 10746282"/>
                <a:gd name="connsiteX96" fmla="*/ 4527612 w 5428673"/>
                <a:gd name="connsiteY96" fmla="*/ 7444217 h 10746282"/>
                <a:gd name="connsiteX97" fmla="*/ 4865347 w 5428673"/>
                <a:gd name="connsiteY97" fmla="*/ 8216266 h 10746282"/>
                <a:gd name="connsiteX98" fmla="*/ 4785691 w 5428673"/>
                <a:gd name="connsiteY98" fmla="*/ 8518600 h 10746282"/>
                <a:gd name="connsiteX99" fmla="*/ 4717933 w 5428673"/>
                <a:gd name="connsiteY99" fmla="*/ 8703513 h 10746282"/>
                <a:gd name="connsiteX100" fmla="*/ 4710432 w 5428673"/>
                <a:gd name="connsiteY100" fmla="*/ 8826992 h 10746282"/>
                <a:gd name="connsiteX101" fmla="*/ 4733465 w 5428673"/>
                <a:gd name="connsiteY101" fmla="*/ 8991407 h 10746282"/>
                <a:gd name="connsiteX102" fmla="*/ 4723386 w 5428673"/>
                <a:gd name="connsiteY102" fmla="*/ 9152576 h 10746282"/>
                <a:gd name="connsiteX103" fmla="*/ 4707906 w 5428673"/>
                <a:gd name="connsiteY103" fmla="*/ 9250163 h 10746282"/>
                <a:gd name="connsiteX104" fmla="*/ 4762806 w 5428673"/>
                <a:gd name="connsiteY104" fmla="*/ 9288445 h 10746282"/>
                <a:gd name="connsiteX105" fmla="*/ 4818711 w 5428673"/>
                <a:gd name="connsiteY105" fmla="*/ 9246382 h 10746282"/>
                <a:gd name="connsiteX106" fmla="*/ 4869487 w 5428673"/>
                <a:gd name="connsiteY106" fmla="*/ 9147692 h 10746282"/>
                <a:gd name="connsiteX107" fmla="*/ 4880024 w 5428673"/>
                <a:gd name="connsiteY107" fmla="*/ 9000631 h 10746282"/>
                <a:gd name="connsiteX108" fmla="*/ 4920186 w 5428673"/>
                <a:gd name="connsiteY108" fmla="*/ 8873345 h 10746282"/>
                <a:gd name="connsiteX109" fmla="*/ 5016468 w 5428673"/>
                <a:gd name="connsiteY109" fmla="*/ 8795216 h 10746282"/>
                <a:gd name="connsiteX110" fmla="*/ 5169568 w 5428673"/>
                <a:gd name="connsiteY110" fmla="*/ 8936102 h 10746282"/>
                <a:gd name="connsiteX111" fmla="*/ 5176805 w 5428673"/>
                <a:gd name="connsiteY111" fmla="*/ 9133834 h 10746282"/>
                <a:gd name="connsiteX112" fmla="*/ 5096783 w 5428673"/>
                <a:gd name="connsiteY112" fmla="*/ 9301217 h 10746282"/>
                <a:gd name="connsiteX113" fmla="*/ 5008549 w 5428673"/>
                <a:gd name="connsiteY113" fmla="*/ 9450390 h 10746282"/>
                <a:gd name="connsiteX114" fmla="*/ 4936794 w 5428673"/>
                <a:gd name="connsiteY114" fmla="*/ 9568915 h 10746282"/>
                <a:gd name="connsiteX115" fmla="*/ 5051085 w 5428673"/>
                <a:gd name="connsiteY115" fmla="*/ 9578557 h 10746282"/>
                <a:gd name="connsiteX116" fmla="*/ 5146878 w 5428673"/>
                <a:gd name="connsiteY116" fmla="*/ 9502520 h 10746282"/>
                <a:gd name="connsiteX117" fmla="*/ 5274527 w 5428673"/>
                <a:gd name="connsiteY117" fmla="*/ 9376272 h 10746282"/>
                <a:gd name="connsiteX118" fmla="*/ 5407317 w 5428673"/>
                <a:gd name="connsiteY118" fmla="*/ 9163918 h 10746282"/>
                <a:gd name="connsiteX119" fmla="*/ 5427827 w 5428673"/>
                <a:gd name="connsiteY119" fmla="*/ 8963117 h 10746282"/>
                <a:gd name="connsiteX120" fmla="*/ 5401244 w 5428673"/>
                <a:gd name="connsiteY120" fmla="*/ 8779331 h 10746282"/>
                <a:gd name="connsiteX121" fmla="*/ 5271957 w 5428673"/>
                <a:gd name="connsiteY121" fmla="*/ 8396578 h 10746282"/>
                <a:gd name="connsiteX122" fmla="*/ 5168194 w 5428673"/>
                <a:gd name="connsiteY122" fmla="*/ 7433889 h 10746282"/>
                <a:gd name="connsiteX123" fmla="*/ 5152842 w 5428673"/>
                <a:gd name="connsiteY123" fmla="*/ 6831546 h 10746282"/>
                <a:gd name="connsiteX124" fmla="*/ 5080900 w 5428673"/>
                <a:gd name="connsiteY124" fmla="*/ 6283354 h 10746282"/>
                <a:gd name="connsiteX125" fmla="*/ 4957179 w 5428673"/>
                <a:gd name="connsiteY125" fmla="*/ 5699432 h 10746282"/>
                <a:gd name="connsiteX126" fmla="*/ 4916706 w 5428673"/>
                <a:gd name="connsiteY126" fmla="*/ 4438643 h 10746282"/>
                <a:gd name="connsiteX127" fmla="*/ 4934090 w 5428673"/>
                <a:gd name="connsiteY127" fmla="*/ 3692324 h 10746282"/>
                <a:gd name="connsiteX128" fmla="*/ 4696835 w 5428673"/>
                <a:gd name="connsiteY128" fmla="*/ 3241951 h 10746282"/>
                <a:gd name="connsiteX129" fmla="*/ 4447076 w 5428673"/>
                <a:gd name="connsiteY129" fmla="*/ 3036023 h 10746282"/>
                <a:gd name="connsiteX130" fmla="*/ 4126080 w 5428673"/>
                <a:gd name="connsiteY130" fmla="*/ 2904501 h 10746282"/>
                <a:gd name="connsiteX131" fmla="*/ 3850185 w 5428673"/>
                <a:gd name="connsiteY131" fmla="*/ 2737681 h 10746282"/>
                <a:gd name="connsiteX132" fmla="*/ 3472535 w 5428673"/>
                <a:gd name="connsiteY132" fmla="*/ 2520525 h 10746282"/>
                <a:gd name="connsiteX133" fmla="*/ 3380322 w 5428673"/>
                <a:gd name="connsiteY133" fmla="*/ 2223377 h 10746282"/>
                <a:gd name="connsiteX134" fmla="*/ 3388182 w 5428673"/>
                <a:gd name="connsiteY134" fmla="*/ 1950277 h 10746282"/>
                <a:gd name="connsiteX135" fmla="*/ 3535387 w 5428673"/>
                <a:gd name="connsiteY135" fmla="*/ 1953988 h 10746282"/>
                <a:gd name="connsiteX136" fmla="*/ 3756168 w 5428673"/>
                <a:gd name="connsiteY136" fmla="*/ 1999005 h 10746282"/>
                <a:gd name="connsiteX137" fmla="*/ 3828390 w 5428673"/>
                <a:gd name="connsiteY137" fmla="*/ 1807006 h 10746282"/>
                <a:gd name="connsiteX138" fmla="*/ 3880116 w 5428673"/>
                <a:gd name="connsiteY138" fmla="*/ 1742116 h 10746282"/>
                <a:gd name="connsiteX139" fmla="*/ 3933540 w 5428673"/>
                <a:gd name="connsiteY139" fmla="*/ 1681897 h 10746282"/>
                <a:gd name="connsiteX140" fmla="*/ 3903636 w 5428673"/>
                <a:gd name="connsiteY140" fmla="*/ 1640892 h 10746282"/>
                <a:gd name="connsiteX141" fmla="*/ 3859897 w 5428673"/>
                <a:gd name="connsiteY141" fmla="*/ 1618044 h 10746282"/>
                <a:gd name="connsiteX142" fmla="*/ 3925688 w 5428673"/>
                <a:gd name="connsiteY142" fmla="*/ 1602215 h 10746282"/>
                <a:gd name="connsiteX143" fmla="*/ 3966105 w 5428673"/>
                <a:gd name="connsiteY143" fmla="*/ 1556717 h 10746282"/>
                <a:gd name="connsiteX144" fmla="*/ 3951330 w 5428673"/>
                <a:gd name="connsiteY144" fmla="*/ 1486111 h 10746282"/>
                <a:gd name="connsiteX145" fmla="*/ 3947901 w 5428673"/>
                <a:gd name="connsiteY145" fmla="*/ 1370113 h 10746282"/>
                <a:gd name="connsiteX146" fmla="*/ 4050917 w 5428673"/>
                <a:gd name="connsiteY146" fmla="*/ 1355199 h 10746282"/>
                <a:gd name="connsiteX147" fmla="*/ 4123660 w 5428673"/>
                <a:gd name="connsiteY147" fmla="*/ 1317239 h 10746282"/>
                <a:gd name="connsiteX148" fmla="*/ 4159890 w 5428673"/>
                <a:gd name="connsiteY148" fmla="*/ 1241946 h 10746282"/>
                <a:gd name="connsiteX149" fmla="*/ 4089102 w 5428673"/>
                <a:gd name="connsiteY149" fmla="*/ 1160970 h 10746282"/>
                <a:gd name="connsiteX150" fmla="*/ 4019050 w 5428673"/>
                <a:gd name="connsiteY150" fmla="*/ 1063769 h 10746282"/>
                <a:gd name="connsiteX151" fmla="*/ 3945740 w 5428673"/>
                <a:gd name="connsiteY151" fmla="*/ 908487 h 10746282"/>
                <a:gd name="connsiteX152" fmla="*/ 3983448 w 5428673"/>
                <a:gd name="connsiteY152" fmla="*/ 744853 h 10746282"/>
                <a:gd name="connsiteX153" fmla="*/ 3987872 w 5428673"/>
                <a:gd name="connsiteY153" fmla="*/ 406030 h 10746282"/>
                <a:gd name="connsiteX154" fmla="*/ 3678236 w 5428673"/>
                <a:gd name="connsiteY154" fmla="*/ 117364 h 10746282"/>
                <a:gd name="connsiteX155" fmla="*/ 3178906 w 5428673"/>
                <a:gd name="connsiteY155" fmla="*/ 1227 h 10746282"/>
                <a:gd name="connsiteX156" fmla="*/ 2731897 w 5428673"/>
                <a:gd name="connsiteY156" fmla="*/ 75164 h 10746282"/>
                <a:gd name="connsiteX157" fmla="*/ 2248448 w 5428673"/>
                <a:gd name="connsiteY157" fmla="*/ 348883 h 10746282"/>
                <a:gd name="connsiteX158" fmla="*/ 2087013 w 5428673"/>
                <a:gd name="connsiteY158" fmla="*/ 593911 h 10746282"/>
                <a:gd name="connsiteX159" fmla="*/ 2076390 w 5428673"/>
                <a:gd name="connsiteY159" fmla="*/ 1112997 h 10746282"/>
                <a:gd name="connsiteX160" fmla="*/ 2300486 w 5428673"/>
                <a:gd name="connsiteY160" fmla="*/ 1522099 h 10746282"/>
                <a:gd name="connsiteX161" fmla="*/ 2508987 w 5428673"/>
                <a:gd name="connsiteY161" fmla="*/ 1755063 h 10746282"/>
                <a:gd name="connsiteX162" fmla="*/ 2530296 w 5428673"/>
                <a:gd name="connsiteY162" fmla="*/ 2069920 h 10746282"/>
                <a:gd name="connsiteX163" fmla="*/ 2452627 w 5428673"/>
                <a:gd name="connsiteY163" fmla="*/ 2415017 h 10746282"/>
                <a:gd name="connsiteX164" fmla="*/ 2009941 w 5428673"/>
                <a:gd name="connsiteY164" fmla="*/ 2714794 h 10746282"/>
                <a:gd name="connsiteX165" fmla="*/ 1587073 w 5428673"/>
                <a:gd name="connsiteY165" fmla="*/ 2922738 h 10746282"/>
                <a:gd name="connsiteX0" fmla="*/ 1587073 w 5428673"/>
                <a:gd name="connsiteY0" fmla="*/ 2893011 h 10716555"/>
                <a:gd name="connsiteX1" fmla="*/ 920108 w 5428673"/>
                <a:gd name="connsiteY1" fmla="*/ 3239205 h 10716555"/>
                <a:gd name="connsiteX2" fmla="*/ 726131 w 5428673"/>
                <a:gd name="connsiteY2" fmla="*/ 3937352 h 10716555"/>
                <a:gd name="connsiteX3" fmla="*/ 757811 w 5428673"/>
                <a:gd name="connsiteY3" fmla="*/ 4975811 h 10716555"/>
                <a:gd name="connsiteX4" fmla="*/ 728920 w 5428673"/>
                <a:gd name="connsiteY4" fmla="*/ 5622938 h 10716555"/>
                <a:gd name="connsiteX5" fmla="*/ 593054 w 5428673"/>
                <a:gd name="connsiteY5" fmla="*/ 6441823 h 10716555"/>
                <a:gd name="connsiteX6" fmla="*/ 543580 w 5428673"/>
                <a:gd name="connsiteY6" fmla="*/ 7305075 h 10716555"/>
                <a:gd name="connsiteX7" fmla="*/ 531438 w 5428673"/>
                <a:gd name="connsiteY7" fmla="*/ 7936446 h 10716555"/>
                <a:gd name="connsiteX8" fmla="*/ 499339 w 5428673"/>
                <a:gd name="connsiteY8" fmla="*/ 8203565 h 10716555"/>
                <a:gd name="connsiteX9" fmla="*/ 413869 w 5428673"/>
                <a:gd name="connsiteY9" fmla="*/ 8419907 h 10716555"/>
                <a:gd name="connsiteX10" fmla="*/ 209166 w 5428673"/>
                <a:gd name="connsiteY10" fmla="*/ 8571115 h 10716555"/>
                <a:gd name="connsiteX11" fmla="*/ 140492 w 5428673"/>
                <a:gd name="connsiteY11" fmla="*/ 8668226 h 10716555"/>
                <a:gd name="connsiteX12" fmla="*/ 28457 w 5428673"/>
                <a:gd name="connsiteY12" fmla="*/ 8910116 h 10716555"/>
                <a:gd name="connsiteX13" fmla="*/ 19659 w 5428673"/>
                <a:gd name="connsiteY13" fmla="*/ 9002001 h 10716555"/>
                <a:gd name="connsiteX14" fmla="*/ 3536 w 5428673"/>
                <a:gd name="connsiteY14" fmla="*/ 9112052 h 10716555"/>
                <a:gd name="connsiteX15" fmla="*/ 94871 w 5428673"/>
                <a:gd name="connsiteY15" fmla="*/ 9076767 h 10716555"/>
                <a:gd name="connsiteX16" fmla="*/ 156901 w 5428673"/>
                <a:gd name="connsiteY16" fmla="*/ 8981161 h 10716555"/>
                <a:gd name="connsiteX17" fmla="*/ 227251 w 5428673"/>
                <a:gd name="connsiteY17" fmla="*/ 8819760 h 10716555"/>
                <a:gd name="connsiteX18" fmla="*/ 323002 w 5428673"/>
                <a:gd name="connsiteY18" fmla="*/ 8760372 h 10716555"/>
                <a:gd name="connsiteX19" fmla="*/ 384698 w 5428673"/>
                <a:gd name="connsiteY19" fmla="*/ 8787008 h 10716555"/>
                <a:gd name="connsiteX20" fmla="*/ 343183 w 5428673"/>
                <a:gd name="connsiteY20" fmla="*/ 9122393 h 10716555"/>
                <a:gd name="connsiteX21" fmla="*/ 328388 w 5428673"/>
                <a:gd name="connsiteY21" fmla="*/ 9390500 h 10716555"/>
                <a:gd name="connsiteX22" fmla="*/ 309832 w 5428673"/>
                <a:gd name="connsiteY22" fmla="*/ 9650073 h 10716555"/>
                <a:gd name="connsiteX23" fmla="*/ 386505 w 5428673"/>
                <a:gd name="connsiteY23" fmla="*/ 9650422 h 10716555"/>
                <a:gd name="connsiteX24" fmla="*/ 433872 w 5428673"/>
                <a:gd name="connsiteY24" fmla="*/ 9421706 h 10716555"/>
                <a:gd name="connsiteX25" fmla="*/ 487586 w 5428673"/>
                <a:gd name="connsiteY25" fmla="*/ 9133250 h 10716555"/>
                <a:gd name="connsiteX26" fmla="*/ 536102 w 5428673"/>
                <a:gd name="connsiteY26" fmla="*/ 9066494 h 10716555"/>
                <a:gd name="connsiteX27" fmla="*/ 587385 w 5428673"/>
                <a:gd name="connsiteY27" fmla="*/ 9092114 h 10716555"/>
                <a:gd name="connsiteX28" fmla="*/ 592103 w 5428673"/>
                <a:gd name="connsiteY28" fmla="*/ 9161429 h 10716555"/>
                <a:gd name="connsiteX29" fmla="*/ 562964 w 5428673"/>
                <a:gd name="connsiteY29" fmla="*/ 9462436 h 10716555"/>
                <a:gd name="connsiteX30" fmla="*/ 543428 w 5428673"/>
                <a:gd name="connsiteY30" fmla="*/ 9627801 h 10716555"/>
                <a:gd name="connsiteX31" fmla="*/ 543429 w 5428673"/>
                <a:gd name="connsiteY31" fmla="*/ 9746582 h 10716555"/>
                <a:gd name="connsiteX32" fmla="*/ 604479 w 5428673"/>
                <a:gd name="connsiteY32" fmla="*/ 9769873 h 10716555"/>
                <a:gd name="connsiteX33" fmla="*/ 663086 w 5428673"/>
                <a:gd name="connsiteY33" fmla="*/ 9634787 h 10716555"/>
                <a:gd name="connsiteX34" fmla="*/ 689303 w 5428673"/>
                <a:gd name="connsiteY34" fmla="*/ 9487378 h 10716555"/>
                <a:gd name="connsiteX35" fmla="*/ 738143 w 5428673"/>
                <a:gd name="connsiteY35" fmla="*/ 9184368 h 10716555"/>
                <a:gd name="connsiteX36" fmla="*/ 780304 w 5428673"/>
                <a:gd name="connsiteY36" fmla="*/ 9122393 h 10716555"/>
                <a:gd name="connsiteX37" fmla="*/ 809608 w 5428673"/>
                <a:gd name="connsiteY37" fmla="*/ 9159659 h 10716555"/>
                <a:gd name="connsiteX38" fmla="*/ 802280 w 5428673"/>
                <a:gd name="connsiteY38" fmla="*/ 9283098 h 10716555"/>
                <a:gd name="connsiteX39" fmla="*/ 772833 w 5428673"/>
                <a:gd name="connsiteY39" fmla="*/ 9466069 h 10716555"/>
                <a:gd name="connsiteX40" fmla="*/ 747922 w 5428673"/>
                <a:gd name="connsiteY40" fmla="*/ 9673241 h 10716555"/>
                <a:gd name="connsiteX41" fmla="*/ 781620 w 5428673"/>
                <a:gd name="connsiteY41" fmla="*/ 9738340 h 10716555"/>
                <a:gd name="connsiteX42" fmla="*/ 829144 w 5428673"/>
                <a:gd name="connsiteY42" fmla="*/ 9676710 h 10716555"/>
                <a:gd name="connsiteX43" fmla="*/ 871974 w 5428673"/>
                <a:gd name="connsiteY43" fmla="*/ 9477952 h 10716555"/>
                <a:gd name="connsiteX44" fmla="*/ 900798 w 5428673"/>
                <a:gd name="connsiteY44" fmla="*/ 9278932 h 10716555"/>
                <a:gd name="connsiteX45" fmla="*/ 929132 w 5428673"/>
                <a:gd name="connsiteY45" fmla="*/ 9123581 h 10716555"/>
                <a:gd name="connsiteX46" fmla="*/ 970781 w 5428673"/>
                <a:gd name="connsiteY46" fmla="*/ 9141026 h 10716555"/>
                <a:gd name="connsiteX47" fmla="*/ 961013 w 5428673"/>
                <a:gd name="connsiteY47" fmla="*/ 9399550 h 10716555"/>
                <a:gd name="connsiteX48" fmla="*/ 956129 w 5428673"/>
                <a:gd name="connsiteY48" fmla="*/ 9539296 h 10716555"/>
                <a:gd name="connsiteX49" fmla="*/ 1012160 w 5428673"/>
                <a:gd name="connsiteY49" fmla="*/ 9544558 h 10716555"/>
                <a:gd name="connsiteX50" fmla="*/ 1049761 w 5428673"/>
                <a:gd name="connsiteY50" fmla="*/ 9388506 h 10716555"/>
                <a:gd name="connsiteX51" fmla="*/ 1075785 w 5428673"/>
                <a:gd name="connsiteY51" fmla="*/ 9031559 h 10716555"/>
                <a:gd name="connsiteX52" fmla="*/ 1065875 w 5428673"/>
                <a:gd name="connsiteY52" fmla="*/ 8652169 h 10716555"/>
                <a:gd name="connsiteX53" fmla="*/ 993594 w 5428673"/>
                <a:gd name="connsiteY53" fmla="*/ 8438006 h 10716555"/>
                <a:gd name="connsiteX54" fmla="*/ 1038311 w 5428673"/>
                <a:gd name="connsiteY54" fmla="*/ 8118190 h 10716555"/>
                <a:gd name="connsiteX55" fmla="*/ 1422138 w 5428673"/>
                <a:gd name="connsiteY55" fmla="*/ 6368422 h 10716555"/>
                <a:gd name="connsiteX56" fmla="*/ 1515161 w 5428673"/>
                <a:gd name="connsiteY56" fmla="*/ 5485206 h 10716555"/>
                <a:gd name="connsiteX57" fmla="*/ 1551522 w 5428673"/>
                <a:gd name="connsiteY57" fmla="*/ 5104013 h 10716555"/>
                <a:gd name="connsiteX58" fmla="*/ 1592522 w 5428673"/>
                <a:gd name="connsiteY58" fmla="*/ 5115519 h 10716555"/>
                <a:gd name="connsiteX59" fmla="*/ 1655179 w 5428673"/>
                <a:gd name="connsiteY59" fmla="*/ 5512536 h 10716555"/>
                <a:gd name="connsiteX60" fmla="*/ 1772992 w 5428673"/>
                <a:gd name="connsiteY60" fmla="*/ 6178087 h 10716555"/>
                <a:gd name="connsiteX61" fmla="*/ 1640842 w 5428673"/>
                <a:gd name="connsiteY61" fmla="*/ 6610470 h 10716555"/>
                <a:gd name="connsiteX62" fmla="*/ 1270271 w 5428673"/>
                <a:gd name="connsiteY62" fmla="*/ 7644714 h 10716555"/>
                <a:gd name="connsiteX63" fmla="*/ 1146062 w 5428673"/>
                <a:gd name="connsiteY63" fmla="*/ 8666627 h 10716555"/>
                <a:gd name="connsiteX64" fmla="*/ 1309627 w 5428673"/>
                <a:gd name="connsiteY64" fmla="*/ 9735659 h 10716555"/>
                <a:gd name="connsiteX65" fmla="*/ 1467889 w 5428673"/>
                <a:gd name="connsiteY65" fmla="*/ 10474213 h 10716555"/>
                <a:gd name="connsiteX66" fmla="*/ 1538227 w 5428673"/>
                <a:gd name="connsiteY66" fmla="*/ 10685229 h 10716555"/>
                <a:gd name="connsiteX67" fmla="*/ 1626150 w 5428673"/>
                <a:gd name="connsiteY67" fmla="*/ 10685229 h 10716555"/>
                <a:gd name="connsiteX68" fmla="*/ 2396454 w 5428673"/>
                <a:gd name="connsiteY68" fmla="*/ 10710629 h 10716555"/>
                <a:gd name="connsiteX69" fmla="*/ 2786735 w 5428673"/>
                <a:gd name="connsiteY69" fmla="*/ 10693044 h 10716555"/>
                <a:gd name="connsiteX70" fmla="*/ 2804319 w 5428673"/>
                <a:gd name="connsiteY70" fmla="*/ 9876336 h 10716555"/>
                <a:gd name="connsiteX71" fmla="*/ 2786735 w 5428673"/>
                <a:gd name="connsiteY71" fmla="*/ 9313629 h 10716555"/>
                <a:gd name="connsiteX72" fmla="*/ 2757916 w 5428673"/>
                <a:gd name="connsiteY72" fmla="*/ 8897948 h 10716555"/>
                <a:gd name="connsiteX73" fmla="*/ 2927412 w 5428673"/>
                <a:gd name="connsiteY73" fmla="*/ 8909182 h 10716555"/>
                <a:gd name="connsiteX74" fmla="*/ 2997750 w 5428673"/>
                <a:gd name="connsiteY74" fmla="*/ 8926767 h 10716555"/>
                <a:gd name="connsiteX75" fmla="*/ 2980166 w 5428673"/>
                <a:gd name="connsiteY75" fmla="*/ 9137782 h 10716555"/>
                <a:gd name="connsiteX76" fmla="*/ 2944996 w 5428673"/>
                <a:gd name="connsiteY76" fmla="*/ 9647736 h 10716555"/>
                <a:gd name="connsiteX77" fmla="*/ 2962581 w 5428673"/>
                <a:gd name="connsiteY77" fmla="*/ 10702813 h 10716555"/>
                <a:gd name="connsiteX78" fmla="*/ 3205346 w 5428673"/>
                <a:gd name="connsiteY78" fmla="*/ 10704279 h 10716555"/>
                <a:gd name="connsiteX79" fmla="*/ 3947319 w 5428673"/>
                <a:gd name="connsiteY79" fmla="*/ 10702813 h 10716555"/>
                <a:gd name="connsiteX80" fmla="*/ 4268239 w 5428673"/>
                <a:gd name="connsiteY80" fmla="*/ 10686694 h 10716555"/>
                <a:gd name="connsiteX81" fmla="*/ 4311223 w 5428673"/>
                <a:gd name="connsiteY81" fmla="*/ 10612936 h 10716555"/>
                <a:gd name="connsiteX82" fmla="*/ 4362512 w 5428673"/>
                <a:gd name="connsiteY82" fmla="*/ 10238775 h 10716555"/>
                <a:gd name="connsiteX83" fmla="*/ 4565712 w 5428673"/>
                <a:gd name="connsiteY83" fmla="*/ 9044486 h 10716555"/>
                <a:gd name="connsiteX84" fmla="*/ 4617767 w 5428673"/>
                <a:gd name="connsiteY84" fmla="*/ 8609407 h 10716555"/>
                <a:gd name="connsiteX85" fmla="*/ 4609242 w 5428673"/>
                <a:gd name="connsiteY85" fmla="*/ 7950656 h 10716555"/>
                <a:gd name="connsiteX86" fmla="*/ 4496096 w 5428673"/>
                <a:gd name="connsiteY86" fmla="*/ 7240471 h 10716555"/>
                <a:gd name="connsiteX87" fmla="*/ 4200203 w 5428673"/>
                <a:gd name="connsiteY87" fmla="*/ 6581873 h 10716555"/>
                <a:gd name="connsiteX88" fmla="*/ 4024053 w 5428673"/>
                <a:gd name="connsiteY88" fmla="*/ 6159220 h 10716555"/>
                <a:gd name="connsiteX89" fmla="*/ 4070412 w 5428673"/>
                <a:gd name="connsiteY89" fmla="*/ 5761536 h 10716555"/>
                <a:gd name="connsiteX90" fmla="*/ 4140750 w 5428673"/>
                <a:gd name="connsiteY90" fmla="*/ 5269167 h 10716555"/>
                <a:gd name="connsiteX91" fmla="*/ 4158335 w 5428673"/>
                <a:gd name="connsiteY91" fmla="*/ 4987813 h 10716555"/>
                <a:gd name="connsiteX92" fmla="*/ 4182060 w 5428673"/>
                <a:gd name="connsiteY92" fmla="*/ 5235952 h 10716555"/>
                <a:gd name="connsiteX93" fmla="*/ 4214508 w 5428673"/>
                <a:gd name="connsiteY93" fmla="*/ 5931521 h 10716555"/>
                <a:gd name="connsiteX94" fmla="*/ 4227208 w 5428673"/>
                <a:gd name="connsiteY94" fmla="*/ 6259279 h 10716555"/>
                <a:gd name="connsiteX95" fmla="*/ 4369350 w 5428673"/>
                <a:gd name="connsiteY95" fmla="*/ 6851782 h 10716555"/>
                <a:gd name="connsiteX96" fmla="*/ 4527612 w 5428673"/>
                <a:gd name="connsiteY96" fmla="*/ 7414490 h 10716555"/>
                <a:gd name="connsiteX97" fmla="*/ 4865347 w 5428673"/>
                <a:gd name="connsiteY97" fmla="*/ 8186539 h 10716555"/>
                <a:gd name="connsiteX98" fmla="*/ 4785691 w 5428673"/>
                <a:gd name="connsiteY98" fmla="*/ 8488873 h 10716555"/>
                <a:gd name="connsiteX99" fmla="*/ 4717933 w 5428673"/>
                <a:gd name="connsiteY99" fmla="*/ 8673786 h 10716555"/>
                <a:gd name="connsiteX100" fmla="*/ 4710432 w 5428673"/>
                <a:gd name="connsiteY100" fmla="*/ 8797265 h 10716555"/>
                <a:gd name="connsiteX101" fmla="*/ 4733465 w 5428673"/>
                <a:gd name="connsiteY101" fmla="*/ 8961680 h 10716555"/>
                <a:gd name="connsiteX102" fmla="*/ 4723386 w 5428673"/>
                <a:gd name="connsiteY102" fmla="*/ 9122849 h 10716555"/>
                <a:gd name="connsiteX103" fmla="*/ 4707906 w 5428673"/>
                <a:gd name="connsiteY103" fmla="*/ 9220436 h 10716555"/>
                <a:gd name="connsiteX104" fmla="*/ 4762806 w 5428673"/>
                <a:gd name="connsiteY104" fmla="*/ 9258718 h 10716555"/>
                <a:gd name="connsiteX105" fmla="*/ 4818711 w 5428673"/>
                <a:gd name="connsiteY105" fmla="*/ 9216655 h 10716555"/>
                <a:gd name="connsiteX106" fmla="*/ 4869487 w 5428673"/>
                <a:gd name="connsiteY106" fmla="*/ 9117965 h 10716555"/>
                <a:gd name="connsiteX107" fmla="*/ 4880024 w 5428673"/>
                <a:gd name="connsiteY107" fmla="*/ 8970904 h 10716555"/>
                <a:gd name="connsiteX108" fmla="*/ 4920186 w 5428673"/>
                <a:gd name="connsiteY108" fmla="*/ 8843618 h 10716555"/>
                <a:gd name="connsiteX109" fmla="*/ 5016468 w 5428673"/>
                <a:gd name="connsiteY109" fmla="*/ 8765489 h 10716555"/>
                <a:gd name="connsiteX110" fmla="*/ 5169568 w 5428673"/>
                <a:gd name="connsiteY110" fmla="*/ 8906375 h 10716555"/>
                <a:gd name="connsiteX111" fmla="*/ 5176805 w 5428673"/>
                <a:gd name="connsiteY111" fmla="*/ 9104107 h 10716555"/>
                <a:gd name="connsiteX112" fmla="*/ 5096783 w 5428673"/>
                <a:gd name="connsiteY112" fmla="*/ 9271490 h 10716555"/>
                <a:gd name="connsiteX113" fmla="*/ 5008549 w 5428673"/>
                <a:gd name="connsiteY113" fmla="*/ 9420663 h 10716555"/>
                <a:gd name="connsiteX114" fmla="*/ 4936794 w 5428673"/>
                <a:gd name="connsiteY114" fmla="*/ 9539188 h 10716555"/>
                <a:gd name="connsiteX115" fmla="*/ 5051085 w 5428673"/>
                <a:gd name="connsiteY115" fmla="*/ 9548830 h 10716555"/>
                <a:gd name="connsiteX116" fmla="*/ 5146878 w 5428673"/>
                <a:gd name="connsiteY116" fmla="*/ 9472793 h 10716555"/>
                <a:gd name="connsiteX117" fmla="*/ 5274527 w 5428673"/>
                <a:gd name="connsiteY117" fmla="*/ 9346545 h 10716555"/>
                <a:gd name="connsiteX118" fmla="*/ 5407317 w 5428673"/>
                <a:gd name="connsiteY118" fmla="*/ 9134191 h 10716555"/>
                <a:gd name="connsiteX119" fmla="*/ 5427827 w 5428673"/>
                <a:gd name="connsiteY119" fmla="*/ 8933390 h 10716555"/>
                <a:gd name="connsiteX120" fmla="*/ 5401244 w 5428673"/>
                <a:gd name="connsiteY120" fmla="*/ 8749604 h 10716555"/>
                <a:gd name="connsiteX121" fmla="*/ 5271957 w 5428673"/>
                <a:gd name="connsiteY121" fmla="*/ 8366851 h 10716555"/>
                <a:gd name="connsiteX122" fmla="*/ 5168194 w 5428673"/>
                <a:gd name="connsiteY122" fmla="*/ 7404162 h 10716555"/>
                <a:gd name="connsiteX123" fmla="*/ 5152842 w 5428673"/>
                <a:gd name="connsiteY123" fmla="*/ 6801819 h 10716555"/>
                <a:gd name="connsiteX124" fmla="*/ 5080900 w 5428673"/>
                <a:gd name="connsiteY124" fmla="*/ 6253627 h 10716555"/>
                <a:gd name="connsiteX125" fmla="*/ 4957179 w 5428673"/>
                <a:gd name="connsiteY125" fmla="*/ 5669705 h 10716555"/>
                <a:gd name="connsiteX126" fmla="*/ 4916706 w 5428673"/>
                <a:gd name="connsiteY126" fmla="*/ 4408916 h 10716555"/>
                <a:gd name="connsiteX127" fmla="*/ 4934090 w 5428673"/>
                <a:gd name="connsiteY127" fmla="*/ 3662597 h 10716555"/>
                <a:gd name="connsiteX128" fmla="*/ 4696835 w 5428673"/>
                <a:gd name="connsiteY128" fmla="*/ 3212224 h 10716555"/>
                <a:gd name="connsiteX129" fmla="*/ 4447076 w 5428673"/>
                <a:gd name="connsiteY129" fmla="*/ 3006296 h 10716555"/>
                <a:gd name="connsiteX130" fmla="*/ 4126080 w 5428673"/>
                <a:gd name="connsiteY130" fmla="*/ 2874774 h 10716555"/>
                <a:gd name="connsiteX131" fmla="*/ 3850185 w 5428673"/>
                <a:gd name="connsiteY131" fmla="*/ 2707954 h 10716555"/>
                <a:gd name="connsiteX132" fmla="*/ 3472535 w 5428673"/>
                <a:gd name="connsiteY132" fmla="*/ 2490798 h 10716555"/>
                <a:gd name="connsiteX133" fmla="*/ 3380322 w 5428673"/>
                <a:gd name="connsiteY133" fmla="*/ 2193650 h 10716555"/>
                <a:gd name="connsiteX134" fmla="*/ 3388182 w 5428673"/>
                <a:gd name="connsiteY134" fmla="*/ 1920550 h 10716555"/>
                <a:gd name="connsiteX135" fmla="*/ 3535387 w 5428673"/>
                <a:gd name="connsiteY135" fmla="*/ 1924261 h 10716555"/>
                <a:gd name="connsiteX136" fmla="*/ 3756168 w 5428673"/>
                <a:gd name="connsiteY136" fmla="*/ 1969278 h 10716555"/>
                <a:gd name="connsiteX137" fmla="*/ 3828390 w 5428673"/>
                <a:gd name="connsiteY137" fmla="*/ 1777279 h 10716555"/>
                <a:gd name="connsiteX138" fmla="*/ 3880116 w 5428673"/>
                <a:gd name="connsiteY138" fmla="*/ 1712389 h 10716555"/>
                <a:gd name="connsiteX139" fmla="*/ 3933540 w 5428673"/>
                <a:gd name="connsiteY139" fmla="*/ 1652170 h 10716555"/>
                <a:gd name="connsiteX140" fmla="*/ 3903636 w 5428673"/>
                <a:gd name="connsiteY140" fmla="*/ 1611165 h 10716555"/>
                <a:gd name="connsiteX141" fmla="*/ 3859897 w 5428673"/>
                <a:gd name="connsiteY141" fmla="*/ 1588317 h 10716555"/>
                <a:gd name="connsiteX142" fmla="*/ 3925688 w 5428673"/>
                <a:gd name="connsiteY142" fmla="*/ 1572488 h 10716555"/>
                <a:gd name="connsiteX143" fmla="*/ 3966105 w 5428673"/>
                <a:gd name="connsiteY143" fmla="*/ 1526990 h 10716555"/>
                <a:gd name="connsiteX144" fmla="*/ 3951330 w 5428673"/>
                <a:gd name="connsiteY144" fmla="*/ 1456384 h 10716555"/>
                <a:gd name="connsiteX145" fmla="*/ 3947901 w 5428673"/>
                <a:gd name="connsiteY145" fmla="*/ 1340386 h 10716555"/>
                <a:gd name="connsiteX146" fmla="*/ 4050917 w 5428673"/>
                <a:gd name="connsiteY146" fmla="*/ 1325472 h 10716555"/>
                <a:gd name="connsiteX147" fmla="*/ 4123660 w 5428673"/>
                <a:gd name="connsiteY147" fmla="*/ 1287512 h 10716555"/>
                <a:gd name="connsiteX148" fmla="*/ 4159890 w 5428673"/>
                <a:gd name="connsiteY148" fmla="*/ 1212219 h 10716555"/>
                <a:gd name="connsiteX149" fmla="*/ 4089102 w 5428673"/>
                <a:gd name="connsiteY149" fmla="*/ 1131243 h 10716555"/>
                <a:gd name="connsiteX150" fmla="*/ 4019050 w 5428673"/>
                <a:gd name="connsiteY150" fmla="*/ 1034042 h 10716555"/>
                <a:gd name="connsiteX151" fmla="*/ 3945740 w 5428673"/>
                <a:gd name="connsiteY151" fmla="*/ 878760 h 10716555"/>
                <a:gd name="connsiteX152" fmla="*/ 3983448 w 5428673"/>
                <a:gd name="connsiteY152" fmla="*/ 715126 h 10716555"/>
                <a:gd name="connsiteX153" fmla="*/ 3987872 w 5428673"/>
                <a:gd name="connsiteY153" fmla="*/ 376303 h 10716555"/>
                <a:gd name="connsiteX154" fmla="*/ 3678236 w 5428673"/>
                <a:gd name="connsiteY154" fmla="*/ 87637 h 10716555"/>
                <a:gd name="connsiteX155" fmla="*/ 3291239 w 5428673"/>
                <a:gd name="connsiteY155" fmla="*/ 4107 h 10716555"/>
                <a:gd name="connsiteX156" fmla="*/ 2731897 w 5428673"/>
                <a:gd name="connsiteY156" fmla="*/ 45437 h 10716555"/>
                <a:gd name="connsiteX157" fmla="*/ 2248448 w 5428673"/>
                <a:gd name="connsiteY157" fmla="*/ 319156 h 10716555"/>
                <a:gd name="connsiteX158" fmla="*/ 2087013 w 5428673"/>
                <a:gd name="connsiteY158" fmla="*/ 564184 h 10716555"/>
                <a:gd name="connsiteX159" fmla="*/ 2076390 w 5428673"/>
                <a:gd name="connsiteY159" fmla="*/ 1083270 h 10716555"/>
                <a:gd name="connsiteX160" fmla="*/ 2300486 w 5428673"/>
                <a:gd name="connsiteY160" fmla="*/ 1492372 h 10716555"/>
                <a:gd name="connsiteX161" fmla="*/ 2508987 w 5428673"/>
                <a:gd name="connsiteY161" fmla="*/ 1725336 h 10716555"/>
                <a:gd name="connsiteX162" fmla="*/ 2530296 w 5428673"/>
                <a:gd name="connsiteY162" fmla="*/ 2040193 h 10716555"/>
                <a:gd name="connsiteX163" fmla="*/ 2452627 w 5428673"/>
                <a:gd name="connsiteY163" fmla="*/ 2385290 h 10716555"/>
                <a:gd name="connsiteX164" fmla="*/ 2009941 w 5428673"/>
                <a:gd name="connsiteY164" fmla="*/ 2685067 h 10716555"/>
                <a:gd name="connsiteX165" fmla="*/ 1587073 w 5428673"/>
                <a:gd name="connsiteY165" fmla="*/ 2893011 h 10716555"/>
                <a:gd name="connsiteX0" fmla="*/ 1587073 w 5428673"/>
                <a:gd name="connsiteY0" fmla="*/ 2861351 h 10684895"/>
                <a:gd name="connsiteX1" fmla="*/ 920108 w 5428673"/>
                <a:gd name="connsiteY1" fmla="*/ 3207545 h 10684895"/>
                <a:gd name="connsiteX2" fmla="*/ 726131 w 5428673"/>
                <a:gd name="connsiteY2" fmla="*/ 3905692 h 10684895"/>
                <a:gd name="connsiteX3" fmla="*/ 757811 w 5428673"/>
                <a:gd name="connsiteY3" fmla="*/ 4944151 h 10684895"/>
                <a:gd name="connsiteX4" fmla="*/ 728920 w 5428673"/>
                <a:gd name="connsiteY4" fmla="*/ 5591278 h 10684895"/>
                <a:gd name="connsiteX5" fmla="*/ 593054 w 5428673"/>
                <a:gd name="connsiteY5" fmla="*/ 6410163 h 10684895"/>
                <a:gd name="connsiteX6" fmla="*/ 543580 w 5428673"/>
                <a:gd name="connsiteY6" fmla="*/ 7273415 h 10684895"/>
                <a:gd name="connsiteX7" fmla="*/ 531438 w 5428673"/>
                <a:gd name="connsiteY7" fmla="*/ 7904786 h 10684895"/>
                <a:gd name="connsiteX8" fmla="*/ 499339 w 5428673"/>
                <a:gd name="connsiteY8" fmla="*/ 8171905 h 10684895"/>
                <a:gd name="connsiteX9" fmla="*/ 413869 w 5428673"/>
                <a:gd name="connsiteY9" fmla="*/ 8388247 h 10684895"/>
                <a:gd name="connsiteX10" fmla="*/ 209166 w 5428673"/>
                <a:gd name="connsiteY10" fmla="*/ 8539455 h 10684895"/>
                <a:gd name="connsiteX11" fmla="*/ 140492 w 5428673"/>
                <a:gd name="connsiteY11" fmla="*/ 8636566 h 10684895"/>
                <a:gd name="connsiteX12" fmla="*/ 28457 w 5428673"/>
                <a:gd name="connsiteY12" fmla="*/ 8878456 h 10684895"/>
                <a:gd name="connsiteX13" fmla="*/ 19659 w 5428673"/>
                <a:gd name="connsiteY13" fmla="*/ 8970341 h 10684895"/>
                <a:gd name="connsiteX14" fmla="*/ 3536 w 5428673"/>
                <a:gd name="connsiteY14" fmla="*/ 9080392 h 10684895"/>
                <a:gd name="connsiteX15" fmla="*/ 94871 w 5428673"/>
                <a:gd name="connsiteY15" fmla="*/ 9045107 h 10684895"/>
                <a:gd name="connsiteX16" fmla="*/ 156901 w 5428673"/>
                <a:gd name="connsiteY16" fmla="*/ 8949501 h 10684895"/>
                <a:gd name="connsiteX17" fmla="*/ 227251 w 5428673"/>
                <a:gd name="connsiteY17" fmla="*/ 8788100 h 10684895"/>
                <a:gd name="connsiteX18" fmla="*/ 323002 w 5428673"/>
                <a:gd name="connsiteY18" fmla="*/ 8728712 h 10684895"/>
                <a:gd name="connsiteX19" fmla="*/ 384698 w 5428673"/>
                <a:gd name="connsiteY19" fmla="*/ 8755348 h 10684895"/>
                <a:gd name="connsiteX20" fmla="*/ 343183 w 5428673"/>
                <a:gd name="connsiteY20" fmla="*/ 9090733 h 10684895"/>
                <a:gd name="connsiteX21" fmla="*/ 328388 w 5428673"/>
                <a:gd name="connsiteY21" fmla="*/ 9358840 h 10684895"/>
                <a:gd name="connsiteX22" fmla="*/ 309832 w 5428673"/>
                <a:gd name="connsiteY22" fmla="*/ 9618413 h 10684895"/>
                <a:gd name="connsiteX23" fmla="*/ 386505 w 5428673"/>
                <a:gd name="connsiteY23" fmla="*/ 9618762 h 10684895"/>
                <a:gd name="connsiteX24" fmla="*/ 433872 w 5428673"/>
                <a:gd name="connsiteY24" fmla="*/ 9390046 h 10684895"/>
                <a:gd name="connsiteX25" fmla="*/ 487586 w 5428673"/>
                <a:gd name="connsiteY25" fmla="*/ 9101590 h 10684895"/>
                <a:gd name="connsiteX26" fmla="*/ 536102 w 5428673"/>
                <a:gd name="connsiteY26" fmla="*/ 9034834 h 10684895"/>
                <a:gd name="connsiteX27" fmla="*/ 587385 w 5428673"/>
                <a:gd name="connsiteY27" fmla="*/ 9060454 h 10684895"/>
                <a:gd name="connsiteX28" fmla="*/ 592103 w 5428673"/>
                <a:gd name="connsiteY28" fmla="*/ 9129769 h 10684895"/>
                <a:gd name="connsiteX29" fmla="*/ 562964 w 5428673"/>
                <a:gd name="connsiteY29" fmla="*/ 9430776 h 10684895"/>
                <a:gd name="connsiteX30" fmla="*/ 543428 w 5428673"/>
                <a:gd name="connsiteY30" fmla="*/ 9596141 h 10684895"/>
                <a:gd name="connsiteX31" fmla="*/ 543429 w 5428673"/>
                <a:gd name="connsiteY31" fmla="*/ 9714922 h 10684895"/>
                <a:gd name="connsiteX32" fmla="*/ 604479 w 5428673"/>
                <a:gd name="connsiteY32" fmla="*/ 9738213 h 10684895"/>
                <a:gd name="connsiteX33" fmla="*/ 663086 w 5428673"/>
                <a:gd name="connsiteY33" fmla="*/ 9603127 h 10684895"/>
                <a:gd name="connsiteX34" fmla="*/ 689303 w 5428673"/>
                <a:gd name="connsiteY34" fmla="*/ 9455718 h 10684895"/>
                <a:gd name="connsiteX35" fmla="*/ 738143 w 5428673"/>
                <a:gd name="connsiteY35" fmla="*/ 9152708 h 10684895"/>
                <a:gd name="connsiteX36" fmla="*/ 780304 w 5428673"/>
                <a:gd name="connsiteY36" fmla="*/ 9090733 h 10684895"/>
                <a:gd name="connsiteX37" fmla="*/ 809608 w 5428673"/>
                <a:gd name="connsiteY37" fmla="*/ 9127999 h 10684895"/>
                <a:gd name="connsiteX38" fmla="*/ 802280 w 5428673"/>
                <a:gd name="connsiteY38" fmla="*/ 9251438 h 10684895"/>
                <a:gd name="connsiteX39" fmla="*/ 772833 w 5428673"/>
                <a:gd name="connsiteY39" fmla="*/ 9434409 h 10684895"/>
                <a:gd name="connsiteX40" fmla="*/ 747922 w 5428673"/>
                <a:gd name="connsiteY40" fmla="*/ 9641581 h 10684895"/>
                <a:gd name="connsiteX41" fmla="*/ 781620 w 5428673"/>
                <a:gd name="connsiteY41" fmla="*/ 9706680 h 10684895"/>
                <a:gd name="connsiteX42" fmla="*/ 829144 w 5428673"/>
                <a:gd name="connsiteY42" fmla="*/ 9645050 h 10684895"/>
                <a:gd name="connsiteX43" fmla="*/ 871974 w 5428673"/>
                <a:gd name="connsiteY43" fmla="*/ 9446292 h 10684895"/>
                <a:gd name="connsiteX44" fmla="*/ 900798 w 5428673"/>
                <a:gd name="connsiteY44" fmla="*/ 9247272 h 10684895"/>
                <a:gd name="connsiteX45" fmla="*/ 929132 w 5428673"/>
                <a:gd name="connsiteY45" fmla="*/ 9091921 h 10684895"/>
                <a:gd name="connsiteX46" fmla="*/ 970781 w 5428673"/>
                <a:gd name="connsiteY46" fmla="*/ 9109366 h 10684895"/>
                <a:gd name="connsiteX47" fmla="*/ 961013 w 5428673"/>
                <a:gd name="connsiteY47" fmla="*/ 9367890 h 10684895"/>
                <a:gd name="connsiteX48" fmla="*/ 956129 w 5428673"/>
                <a:gd name="connsiteY48" fmla="*/ 9507636 h 10684895"/>
                <a:gd name="connsiteX49" fmla="*/ 1012160 w 5428673"/>
                <a:gd name="connsiteY49" fmla="*/ 9512898 h 10684895"/>
                <a:gd name="connsiteX50" fmla="*/ 1049761 w 5428673"/>
                <a:gd name="connsiteY50" fmla="*/ 9356846 h 10684895"/>
                <a:gd name="connsiteX51" fmla="*/ 1075785 w 5428673"/>
                <a:gd name="connsiteY51" fmla="*/ 8999899 h 10684895"/>
                <a:gd name="connsiteX52" fmla="*/ 1065875 w 5428673"/>
                <a:gd name="connsiteY52" fmla="*/ 8620509 h 10684895"/>
                <a:gd name="connsiteX53" fmla="*/ 993594 w 5428673"/>
                <a:gd name="connsiteY53" fmla="*/ 8406346 h 10684895"/>
                <a:gd name="connsiteX54" fmla="*/ 1038311 w 5428673"/>
                <a:gd name="connsiteY54" fmla="*/ 8086530 h 10684895"/>
                <a:gd name="connsiteX55" fmla="*/ 1422138 w 5428673"/>
                <a:gd name="connsiteY55" fmla="*/ 6336762 h 10684895"/>
                <a:gd name="connsiteX56" fmla="*/ 1515161 w 5428673"/>
                <a:gd name="connsiteY56" fmla="*/ 5453546 h 10684895"/>
                <a:gd name="connsiteX57" fmla="*/ 1551522 w 5428673"/>
                <a:gd name="connsiteY57" fmla="*/ 5072353 h 10684895"/>
                <a:gd name="connsiteX58" fmla="*/ 1592522 w 5428673"/>
                <a:gd name="connsiteY58" fmla="*/ 5083859 h 10684895"/>
                <a:gd name="connsiteX59" fmla="*/ 1655179 w 5428673"/>
                <a:gd name="connsiteY59" fmla="*/ 5480876 h 10684895"/>
                <a:gd name="connsiteX60" fmla="*/ 1772992 w 5428673"/>
                <a:gd name="connsiteY60" fmla="*/ 6146427 h 10684895"/>
                <a:gd name="connsiteX61" fmla="*/ 1640842 w 5428673"/>
                <a:gd name="connsiteY61" fmla="*/ 6578810 h 10684895"/>
                <a:gd name="connsiteX62" fmla="*/ 1270271 w 5428673"/>
                <a:gd name="connsiteY62" fmla="*/ 7613054 h 10684895"/>
                <a:gd name="connsiteX63" fmla="*/ 1146062 w 5428673"/>
                <a:gd name="connsiteY63" fmla="*/ 8634967 h 10684895"/>
                <a:gd name="connsiteX64" fmla="*/ 1309627 w 5428673"/>
                <a:gd name="connsiteY64" fmla="*/ 9703999 h 10684895"/>
                <a:gd name="connsiteX65" fmla="*/ 1467889 w 5428673"/>
                <a:gd name="connsiteY65" fmla="*/ 10442553 h 10684895"/>
                <a:gd name="connsiteX66" fmla="*/ 1538227 w 5428673"/>
                <a:gd name="connsiteY66" fmla="*/ 10653569 h 10684895"/>
                <a:gd name="connsiteX67" fmla="*/ 1626150 w 5428673"/>
                <a:gd name="connsiteY67" fmla="*/ 10653569 h 10684895"/>
                <a:gd name="connsiteX68" fmla="*/ 2396454 w 5428673"/>
                <a:gd name="connsiteY68" fmla="*/ 10678969 h 10684895"/>
                <a:gd name="connsiteX69" fmla="*/ 2786735 w 5428673"/>
                <a:gd name="connsiteY69" fmla="*/ 10661384 h 10684895"/>
                <a:gd name="connsiteX70" fmla="*/ 2804319 w 5428673"/>
                <a:gd name="connsiteY70" fmla="*/ 9844676 h 10684895"/>
                <a:gd name="connsiteX71" fmla="*/ 2786735 w 5428673"/>
                <a:gd name="connsiteY71" fmla="*/ 9281969 h 10684895"/>
                <a:gd name="connsiteX72" fmla="*/ 2757916 w 5428673"/>
                <a:gd name="connsiteY72" fmla="*/ 8866288 h 10684895"/>
                <a:gd name="connsiteX73" fmla="*/ 2927412 w 5428673"/>
                <a:gd name="connsiteY73" fmla="*/ 8877522 h 10684895"/>
                <a:gd name="connsiteX74" fmla="*/ 2997750 w 5428673"/>
                <a:gd name="connsiteY74" fmla="*/ 8895107 h 10684895"/>
                <a:gd name="connsiteX75" fmla="*/ 2980166 w 5428673"/>
                <a:gd name="connsiteY75" fmla="*/ 9106122 h 10684895"/>
                <a:gd name="connsiteX76" fmla="*/ 2944996 w 5428673"/>
                <a:gd name="connsiteY76" fmla="*/ 9616076 h 10684895"/>
                <a:gd name="connsiteX77" fmla="*/ 2962581 w 5428673"/>
                <a:gd name="connsiteY77" fmla="*/ 10671153 h 10684895"/>
                <a:gd name="connsiteX78" fmla="*/ 3205346 w 5428673"/>
                <a:gd name="connsiteY78" fmla="*/ 10672619 h 10684895"/>
                <a:gd name="connsiteX79" fmla="*/ 3947319 w 5428673"/>
                <a:gd name="connsiteY79" fmla="*/ 10671153 h 10684895"/>
                <a:gd name="connsiteX80" fmla="*/ 4268239 w 5428673"/>
                <a:gd name="connsiteY80" fmla="*/ 10655034 h 10684895"/>
                <a:gd name="connsiteX81" fmla="*/ 4311223 w 5428673"/>
                <a:gd name="connsiteY81" fmla="*/ 10581276 h 10684895"/>
                <a:gd name="connsiteX82" fmla="*/ 4362512 w 5428673"/>
                <a:gd name="connsiteY82" fmla="*/ 10207115 h 10684895"/>
                <a:gd name="connsiteX83" fmla="*/ 4565712 w 5428673"/>
                <a:gd name="connsiteY83" fmla="*/ 9012826 h 10684895"/>
                <a:gd name="connsiteX84" fmla="*/ 4617767 w 5428673"/>
                <a:gd name="connsiteY84" fmla="*/ 8577747 h 10684895"/>
                <a:gd name="connsiteX85" fmla="*/ 4609242 w 5428673"/>
                <a:gd name="connsiteY85" fmla="*/ 7918996 h 10684895"/>
                <a:gd name="connsiteX86" fmla="*/ 4496096 w 5428673"/>
                <a:gd name="connsiteY86" fmla="*/ 7208811 h 10684895"/>
                <a:gd name="connsiteX87" fmla="*/ 4200203 w 5428673"/>
                <a:gd name="connsiteY87" fmla="*/ 6550213 h 10684895"/>
                <a:gd name="connsiteX88" fmla="*/ 4024053 w 5428673"/>
                <a:gd name="connsiteY88" fmla="*/ 6127560 h 10684895"/>
                <a:gd name="connsiteX89" fmla="*/ 4070412 w 5428673"/>
                <a:gd name="connsiteY89" fmla="*/ 5729876 h 10684895"/>
                <a:gd name="connsiteX90" fmla="*/ 4140750 w 5428673"/>
                <a:gd name="connsiteY90" fmla="*/ 5237507 h 10684895"/>
                <a:gd name="connsiteX91" fmla="*/ 4158335 w 5428673"/>
                <a:gd name="connsiteY91" fmla="*/ 4956153 h 10684895"/>
                <a:gd name="connsiteX92" fmla="*/ 4182060 w 5428673"/>
                <a:gd name="connsiteY92" fmla="*/ 5204292 h 10684895"/>
                <a:gd name="connsiteX93" fmla="*/ 4214508 w 5428673"/>
                <a:gd name="connsiteY93" fmla="*/ 5899861 h 10684895"/>
                <a:gd name="connsiteX94" fmla="*/ 4227208 w 5428673"/>
                <a:gd name="connsiteY94" fmla="*/ 6227619 h 10684895"/>
                <a:gd name="connsiteX95" fmla="*/ 4369350 w 5428673"/>
                <a:gd name="connsiteY95" fmla="*/ 6820122 h 10684895"/>
                <a:gd name="connsiteX96" fmla="*/ 4527612 w 5428673"/>
                <a:gd name="connsiteY96" fmla="*/ 7382830 h 10684895"/>
                <a:gd name="connsiteX97" fmla="*/ 4865347 w 5428673"/>
                <a:gd name="connsiteY97" fmla="*/ 8154879 h 10684895"/>
                <a:gd name="connsiteX98" fmla="*/ 4785691 w 5428673"/>
                <a:gd name="connsiteY98" fmla="*/ 8457213 h 10684895"/>
                <a:gd name="connsiteX99" fmla="*/ 4717933 w 5428673"/>
                <a:gd name="connsiteY99" fmla="*/ 8642126 h 10684895"/>
                <a:gd name="connsiteX100" fmla="*/ 4710432 w 5428673"/>
                <a:gd name="connsiteY100" fmla="*/ 8765605 h 10684895"/>
                <a:gd name="connsiteX101" fmla="*/ 4733465 w 5428673"/>
                <a:gd name="connsiteY101" fmla="*/ 8930020 h 10684895"/>
                <a:gd name="connsiteX102" fmla="*/ 4723386 w 5428673"/>
                <a:gd name="connsiteY102" fmla="*/ 9091189 h 10684895"/>
                <a:gd name="connsiteX103" fmla="*/ 4707906 w 5428673"/>
                <a:gd name="connsiteY103" fmla="*/ 9188776 h 10684895"/>
                <a:gd name="connsiteX104" fmla="*/ 4762806 w 5428673"/>
                <a:gd name="connsiteY104" fmla="*/ 9227058 h 10684895"/>
                <a:gd name="connsiteX105" fmla="*/ 4818711 w 5428673"/>
                <a:gd name="connsiteY105" fmla="*/ 9184995 h 10684895"/>
                <a:gd name="connsiteX106" fmla="*/ 4869487 w 5428673"/>
                <a:gd name="connsiteY106" fmla="*/ 9086305 h 10684895"/>
                <a:gd name="connsiteX107" fmla="*/ 4880024 w 5428673"/>
                <a:gd name="connsiteY107" fmla="*/ 8939244 h 10684895"/>
                <a:gd name="connsiteX108" fmla="*/ 4920186 w 5428673"/>
                <a:gd name="connsiteY108" fmla="*/ 8811958 h 10684895"/>
                <a:gd name="connsiteX109" fmla="*/ 5016468 w 5428673"/>
                <a:gd name="connsiteY109" fmla="*/ 8733829 h 10684895"/>
                <a:gd name="connsiteX110" fmla="*/ 5169568 w 5428673"/>
                <a:gd name="connsiteY110" fmla="*/ 8874715 h 10684895"/>
                <a:gd name="connsiteX111" fmla="*/ 5176805 w 5428673"/>
                <a:gd name="connsiteY111" fmla="*/ 9072447 h 10684895"/>
                <a:gd name="connsiteX112" fmla="*/ 5096783 w 5428673"/>
                <a:gd name="connsiteY112" fmla="*/ 9239830 h 10684895"/>
                <a:gd name="connsiteX113" fmla="*/ 5008549 w 5428673"/>
                <a:gd name="connsiteY113" fmla="*/ 9389003 h 10684895"/>
                <a:gd name="connsiteX114" fmla="*/ 4936794 w 5428673"/>
                <a:gd name="connsiteY114" fmla="*/ 9507528 h 10684895"/>
                <a:gd name="connsiteX115" fmla="*/ 5051085 w 5428673"/>
                <a:gd name="connsiteY115" fmla="*/ 9517170 h 10684895"/>
                <a:gd name="connsiteX116" fmla="*/ 5146878 w 5428673"/>
                <a:gd name="connsiteY116" fmla="*/ 9441133 h 10684895"/>
                <a:gd name="connsiteX117" fmla="*/ 5274527 w 5428673"/>
                <a:gd name="connsiteY117" fmla="*/ 9314885 h 10684895"/>
                <a:gd name="connsiteX118" fmla="*/ 5407317 w 5428673"/>
                <a:gd name="connsiteY118" fmla="*/ 9102531 h 10684895"/>
                <a:gd name="connsiteX119" fmla="*/ 5427827 w 5428673"/>
                <a:gd name="connsiteY119" fmla="*/ 8901730 h 10684895"/>
                <a:gd name="connsiteX120" fmla="*/ 5401244 w 5428673"/>
                <a:gd name="connsiteY120" fmla="*/ 8717944 h 10684895"/>
                <a:gd name="connsiteX121" fmla="*/ 5271957 w 5428673"/>
                <a:gd name="connsiteY121" fmla="*/ 8335191 h 10684895"/>
                <a:gd name="connsiteX122" fmla="*/ 5168194 w 5428673"/>
                <a:gd name="connsiteY122" fmla="*/ 7372502 h 10684895"/>
                <a:gd name="connsiteX123" fmla="*/ 5152842 w 5428673"/>
                <a:gd name="connsiteY123" fmla="*/ 6770159 h 10684895"/>
                <a:gd name="connsiteX124" fmla="*/ 5080900 w 5428673"/>
                <a:gd name="connsiteY124" fmla="*/ 6221967 h 10684895"/>
                <a:gd name="connsiteX125" fmla="*/ 4957179 w 5428673"/>
                <a:gd name="connsiteY125" fmla="*/ 5638045 h 10684895"/>
                <a:gd name="connsiteX126" fmla="*/ 4916706 w 5428673"/>
                <a:gd name="connsiteY126" fmla="*/ 4377256 h 10684895"/>
                <a:gd name="connsiteX127" fmla="*/ 4934090 w 5428673"/>
                <a:gd name="connsiteY127" fmla="*/ 3630937 h 10684895"/>
                <a:gd name="connsiteX128" fmla="*/ 4696835 w 5428673"/>
                <a:gd name="connsiteY128" fmla="*/ 3180564 h 10684895"/>
                <a:gd name="connsiteX129" fmla="*/ 4447076 w 5428673"/>
                <a:gd name="connsiteY129" fmla="*/ 2974636 h 10684895"/>
                <a:gd name="connsiteX130" fmla="*/ 4126080 w 5428673"/>
                <a:gd name="connsiteY130" fmla="*/ 2843114 h 10684895"/>
                <a:gd name="connsiteX131" fmla="*/ 3850185 w 5428673"/>
                <a:gd name="connsiteY131" fmla="*/ 2676294 h 10684895"/>
                <a:gd name="connsiteX132" fmla="*/ 3472535 w 5428673"/>
                <a:gd name="connsiteY132" fmla="*/ 2459138 h 10684895"/>
                <a:gd name="connsiteX133" fmla="*/ 3380322 w 5428673"/>
                <a:gd name="connsiteY133" fmla="*/ 2161990 h 10684895"/>
                <a:gd name="connsiteX134" fmla="*/ 3388182 w 5428673"/>
                <a:gd name="connsiteY134" fmla="*/ 1888890 h 10684895"/>
                <a:gd name="connsiteX135" fmla="*/ 3535387 w 5428673"/>
                <a:gd name="connsiteY135" fmla="*/ 1892601 h 10684895"/>
                <a:gd name="connsiteX136" fmla="*/ 3756168 w 5428673"/>
                <a:gd name="connsiteY136" fmla="*/ 1937618 h 10684895"/>
                <a:gd name="connsiteX137" fmla="*/ 3828390 w 5428673"/>
                <a:gd name="connsiteY137" fmla="*/ 1745619 h 10684895"/>
                <a:gd name="connsiteX138" fmla="*/ 3880116 w 5428673"/>
                <a:gd name="connsiteY138" fmla="*/ 1680729 h 10684895"/>
                <a:gd name="connsiteX139" fmla="*/ 3933540 w 5428673"/>
                <a:gd name="connsiteY139" fmla="*/ 1620510 h 10684895"/>
                <a:gd name="connsiteX140" fmla="*/ 3903636 w 5428673"/>
                <a:gd name="connsiteY140" fmla="*/ 1579505 h 10684895"/>
                <a:gd name="connsiteX141" fmla="*/ 3859897 w 5428673"/>
                <a:gd name="connsiteY141" fmla="*/ 1556657 h 10684895"/>
                <a:gd name="connsiteX142" fmla="*/ 3925688 w 5428673"/>
                <a:gd name="connsiteY142" fmla="*/ 1540828 h 10684895"/>
                <a:gd name="connsiteX143" fmla="*/ 3966105 w 5428673"/>
                <a:gd name="connsiteY143" fmla="*/ 1495330 h 10684895"/>
                <a:gd name="connsiteX144" fmla="*/ 3951330 w 5428673"/>
                <a:gd name="connsiteY144" fmla="*/ 1424724 h 10684895"/>
                <a:gd name="connsiteX145" fmla="*/ 3947901 w 5428673"/>
                <a:gd name="connsiteY145" fmla="*/ 1308726 h 10684895"/>
                <a:gd name="connsiteX146" fmla="*/ 4050917 w 5428673"/>
                <a:gd name="connsiteY146" fmla="*/ 1293812 h 10684895"/>
                <a:gd name="connsiteX147" fmla="*/ 4123660 w 5428673"/>
                <a:gd name="connsiteY147" fmla="*/ 1255852 h 10684895"/>
                <a:gd name="connsiteX148" fmla="*/ 4159890 w 5428673"/>
                <a:gd name="connsiteY148" fmla="*/ 1180559 h 10684895"/>
                <a:gd name="connsiteX149" fmla="*/ 4089102 w 5428673"/>
                <a:gd name="connsiteY149" fmla="*/ 1099583 h 10684895"/>
                <a:gd name="connsiteX150" fmla="*/ 4019050 w 5428673"/>
                <a:gd name="connsiteY150" fmla="*/ 1002382 h 10684895"/>
                <a:gd name="connsiteX151" fmla="*/ 3945740 w 5428673"/>
                <a:gd name="connsiteY151" fmla="*/ 847100 h 10684895"/>
                <a:gd name="connsiteX152" fmla="*/ 3983448 w 5428673"/>
                <a:gd name="connsiteY152" fmla="*/ 683466 h 10684895"/>
                <a:gd name="connsiteX153" fmla="*/ 3987872 w 5428673"/>
                <a:gd name="connsiteY153" fmla="*/ 344643 h 10684895"/>
                <a:gd name="connsiteX154" fmla="*/ 3678236 w 5428673"/>
                <a:gd name="connsiteY154" fmla="*/ 55977 h 10684895"/>
                <a:gd name="connsiteX155" fmla="*/ 3359616 w 5428673"/>
                <a:gd name="connsiteY155" fmla="*/ 42319 h 10684895"/>
                <a:gd name="connsiteX156" fmla="*/ 2731897 w 5428673"/>
                <a:gd name="connsiteY156" fmla="*/ 13777 h 10684895"/>
                <a:gd name="connsiteX157" fmla="*/ 2248448 w 5428673"/>
                <a:gd name="connsiteY157" fmla="*/ 287496 h 10684895"/>
                <a:gd name="connsiteX158" fmla="*/ 2087013 w 5428673"/>
                <a:gd name="connsiteY158" fmla="*/ 532524 h 10684895"/>
                <a:gd name="connsiteX159" fmla="*/ 2076390 w 5428673"/>
                <a:gd name="connsiteY159" fmla="*/ 1051610 h 10684895"/>
                <a:gd name="connsiteX160" fmla="*/ 2300486 w 5428673"/>
                <a:gd name="connsiteY160" fmla="*/ 1460712 h 10684895"/>
                <a:gd name="connsiteX161" fmla="*/ 2508987 w 5428673"/>
                <a:gd name="connsiteY161" fmla="*/ 1693676 h 10684895"/>
                <a:gd name="connsiteX162" fmla="*/ 2530296 w 5428673"/>
                <a:gd name="connsiteY162" fmla="*/ 2008533 h 10684895"/>
                <a:gd name="connsiteX163" fmla="*/ 2452627 w 5428673"/>
                <a:gd name="connsiteY163" fmla="*/ 2353630 h 10684895"/>
                <a:gd name="connsiteX164" fmla="*/ 2009941 w 5428673"/>
                <a:gd name="connsiteY164" fmla="*/ 2653407 h 10684895"/>
                <a:gd name="connsiteX165" fmla="*/ 1587073 w 5428673"/>
                <a:gd name="connsiteY165" fmla="*/ 2861351 h 10684895"/>
                <a:gd name="connsiteX0" fmla="*/ 1587073 w 5428673"/>
                <a:gd name="connsiteY0" fmla="*/ 2832875 h 10656419"/>
                <a:gd name="connsiteX1" fmla="*/ 920108 w 5428673"/>
                <a:gd name="connsiteY1" fmla="*/ 3179069 h 10656419"/>
                <a:gd name="connsiteX2" fmla="*/ 726131 w 5428673"/>
                <a:gd name="connsiteY2" fmla="*/ 3877216 h 10656419"/>
                <a:gd name="connsiteX3" fmla="*/ 757811 w 5428673"/>
                <a:gd name="connsiteY3" fmla="*/ 4915675 h 10656419"/>
                <a:gd name="connsiteX4" fmla="*/ 728920 w 5428673"/>
                <a:gd name="connsiteY4" fmla="*/ 5562802 h 10656419"/>
                <a:gd name="connsiteX5" fmla="*/ 593054 w 5428673"/>
                <a:gd name="connsiteY5" fmla="*/ 6381687 h 10656419"/>
                <a:gd name="connsiteX6" fmla="*/ 543580 w 5428673"/>
                <a:gd name="connsiteY6" fmla="*/ 7244939 h 10656419"/>
                <a:gd name="connsiteX7" fmla="*/ 531438 w 5428673"/>
                <a:gd name="connsiteY7" fmla="*/ 7876310 h 10656419"/>
                <a:gd name="connsiteX8" fmla="*/ 499339 w 5428673"/>
                <a:gd name="connsiteY8" fmla="*/ 8143429 h 10656419"/>
                <a:gd name="connsiteX9" fmla="*/ 413869 w 5428673"/>
                <a:gd name="connsiteY9" fmla="*/ 8359771 h 10656419"/>
                <a:gd name="connsiteX10" fmla="*/ 209166 w 5428673"/>
                <a:gd name="connsiteY10" fmla="*/ 8510979 h 10656419"/>
                <a:gd name="connsiteX11" fmla="*/ 140492 w 5428673"/>
                <a:gd name="connsiteY11" fmla="*/ 8608090 h 10656419"/>
                <a:gd name="connsiteX12" fmla="*/ 28457 w 5428673"/>
                <a:gd name="connsiteY12" fmla="*/ 8849980 h 10656419"/>
                <a:gd name="connsiteX13" fmla="*/ 19659 w 5428673"/>
                <a:gd name="connsiteY13" fmla="*/ 8941865 h 10656419"/>
                <a:gd name="connsiteX14" fmla="*/ 3536 w 5428673"/>
                <a:gd name="connsiteY14" fmla="*/ 9051916 h 10656419"/>
                <a:gd name="connsiteX15" fmla="*/ 94871 w 5428673"/>
                <a:gd name="connsiteY15" fmla="*/ 9016631 h 10656419"/>
                <a:gd name="connsiteX16" fmla="*/ 156901 w 5428673"/>
                <a:gd name="connsiteY16" fmla="*/ 8921025 h 10656419"/>
                <a:gd name="connsiteX17" fmla="*/ 227251 w 5428673"/>
                <a:gd name="connsiteY17" fmla="*/ 8759624 h 10656419"/>
                <a:gd name="connsiteX18" fmla="*/ 323002 w 5428673"/>
                <a:gd name="connsiteY18" fmla="*/ 8700236 h 10656419"/>
                <a:gd name="connsiteX19" fmla="*/ 384698 w 5428673"/>
                <a:gd name="connsiteY19" fmla="*/ 8726872 h 10656419"/>
                <a:gd name="connsiteX20" fmla="*/ 343183 w 5428673"/>
                <a:gd name="connsiteY20" fmla="*/ 9062257 h 10656419"/>
                <a:gd name="connsiteX21" fmla="*/ 328388 w 5428673"/>
                <a:gd name="connsiteY21" fmla="*/ 9330364 h 10656419"/>
                <a:gd name="connsiteX22" fmla="*/ 309832 w 5428673"/>
                <a:gd name="connsiteY22" fmla="*/ 9589937 h 10656419"/>
                <a:gd name="connsiteX23" fmla="*/ 386505 w 5428673"/>
                <a:gd name="connsiteY23" fmla="*/ 9590286 h 10656419"/>
                <a:gd name="connsiteX24" fmla="*/ 433872 w 5428673"/>
                <a:gd name="connsiteY24" fmla="*/ 9361570 h 10656419"/>
                <a:gd name="connsiteX25" fmla="*/ 487586 w 5428673"/>
                <a:gd name="connsiteY25" fmla="*/ 9073114 h 10656419"/>
                <a:gd name="connsiteX26" fmla="*/ 536102 w 5428673"/>
                <a:gd name="connsiteY26" fmla="*/ 9006358 h 10656419"/>
                <a:gd name="connsiteX27" fmla="*/ 587385 w 5428673"/>
                <a:gd name="connsiteY27" fmla="*/ 9031978 h 10656419"/>
                <a:gd name="connsiteX28" fmla="*/ 592103 w 5428673"/>
                <a:gd name="connsiteY28" fmla="*/ 9101293 h 10656419"/>
                <a:gd name="connsiteX29" fmla="*/ 562964 w 5428673"/>
                <a:gd name="connsiteY29" fmla="*/ 9402300 h 10656419"/>
                <a:gd name="connsiteX30" fmla="*/ 543428 w 5428673"/>
                <a:gd name="connsiteY30" fmla="*/ 9567665 h 10656419"/>
                <a:gd name="connsiteX31" fmla="*/ 543429 w 5428673"/>
                <a:gd name="connsiteY31" fmla="*/ 9686446 h 10656419"/>
                <a:gd name="connsiteX32" fmla="*/ 604479 w 5428673"/>
                <a:gd name="connsiteY32" fmla="*/ 9709737 h 10656419"/>
                <a:gd name="connsiteX33" fmla="*/ 663086 w 5428673"/>
                <a:gd name="connsiteY33" fmla="*/ 9574651 h 10656419"/>
                <a:gd name="connsiteX34" fmla="*/ 689303 w 5428673"/>
                <a:gd name="connsiteY34" fmla="*/ 9427242 h 10656419"/>
                <a:gd name="connsiteX35" fmla="*/ 738143 w 5428673"/>
                <a:gd name="connsiteY35" fmla="*/ 9124232 h 10656419"/>
                <a:gd name="connsiteX36" fmla="*/ 780304 w 5428673"/>
                <a:gd name="connsiteY36" fmla="*/ 9062257 h 10656419"/>
                <a:gd name="connsiteX37" fmla="*/ 809608 w 5428673"/>
                <a:gd name="connsiteY37" fmla="*/ 9099523 h 10656419"/>
                <a:gd name="connsiteX38" fmla="*/ 802280 w 5428673"/>
                <a:gd name="connsiteY38" fmla="*/ 9222962 h 10656419"/>
                <a:gd name="connsiteX39" fmla="*/ 772833 w 5428673"/>
                <a:gd name="connsiteY39" fmla="*/ 9405933 h 10656419"/>
                <a:gd name="connsiteX40" fmla="*/ 747922 w 5428673"/>
                <a:gd name="connsiteY40" fmla="*/ 9613105 h 10656419"/>
                <a:gd name="connsiteX41" fmla="*/ 781620 w 5428673"/>
                <a:gd name="connsiteY41" fmla="*/ 9678204 h 10656419"/>
                <a:gd name="connsiteX42" fmla="*/ 829144 w 5428673"/>
                <a:gd name="connsiteY42" fmla="*/ 9616574 h 10656419"/>
                <a:gd name="connsiteX43" fmla="*/ 871974 w 5428673"/>
                <a:gd name="connsiteY43" fmla="*/ 9417816 h 10656419"/>
                <a:gd name="connsiteX44" fmla="*/ 900798 w 5428673"/>
                <a:gd name="connsiteY44" fmla="*/ 9218796 h 10656419"/>
                <a:gd name="connsiteX45" fmla="*/ 929132 w 5428673"/>
                <a:gd name="connsiteY45" fmla="*/ 9063445 h 10656419"/>
                <a:gd name="connsiteX46" fmla="*/ 970781 w 5428673"/>
                <a:gd name="connsiteY46" fmla="*/ 9080890 h 10656419"/>
                <a:gd name="connsiteX47" fmla="*/ 961013 w 5428673"/>
                <a:gd name="connsiteY47" fmla="*/ 9339414 h 10656419"/>
                <a:gd name="connsiteX48" fmla="*/ 956129 w 5428673"/>
                <a:gd name="connsiteY48" fmla="*/ 9479160 h 10656419"/>
                <a:gd name="connsiteX49" fmla="*/ 1012160 w 5428673"/>
                <a:gd name="connsiteY49" fmla="*/ 9484422 h 10656419"/>
                <a:gd name="connsiteX50" fmla="*/ 1049761 w 5428673"/>
                <a:gd name="connsiteY50" fmla="*/ 9328370 h 10656419"/>
                <a:gd name="connsiteX51" fmla="*/ 1075785 w 5428673"/>
                <a:gd name="connsiteY51" fmla="*/ 8971423 h 10656419"/>
                <a:gd name="connsiteX52" fmla="*/ 1065875 w 5428673"/>
                <a:gd name="connsiteY52" fmla="*/ 8592033 h 10656419"/>
                <a:gd name="connsiteX53" fmla="*/ 993594 w 5428673"/>
                <a:gd name="connsiteY53" fmla="*/ 8377870 h 10656419"/>
                <a:gd name="connsiteX54" fmla="*/ 1038311 w 5428673"/>
                <a:gd name="connsiteY54" fmla="*/ 8058054 h 10656419"/>
                <a:gd name="connsiteX55" fmla="*/ 1422138 w 5428673"/>
                <a:gd name="connsiteY55" fmla="*/ 6308286 h 10656419"/>
                <a:gd name="connsiteX56" fmla="*/ 1515161 w 5428673"/>
                <a:gd name="connsiteY56" fmla="*/ 5425070 h 10656419"/>
                <a:gd name="connsiteX57" fmla="*/ 1551522 w 5428673"/>
                <a:gd name="connsiteY57" fmla="*/ 5043877 h 10656419"/>
                <a:gd name="connsiteX58" fmla="*/ 1592522 w 5428673"/>
                <a:gd name="connsiteY58" fmla="*/ 5055383 h 10656419"/>
                <a:gd name="connsiteX59" fmla="*/ 1655179 w 5428673"/>
                <a:gd name="connsiteY59" fmla="*/ 5452400 h 10656419"/>
                <a:gd name="connsiteX60" fmla="*/ 1772992 w 5428673"/>
                <a:gd name="connsiteY60" fmla="*/ 6117951 h 10656419"/>
                <a:gd name="connsiteX61" fmla="*/ 1640842 w 5428673"/>
                <a:gd name="connsiteY61" fmla="*/ 6550334 h 10656419"/>
                <a:gd name="connsiteX62" fmla="*/ 1270271 w 5428673"/>
                <a:gd name="connsiteY62" fmla="*/ 7584578 h 10656419"/>
                <a:gd name="connsiteX63" fmla="*/ 1146062 w 5428673"/>
                <a:gd name="connsiteY63" fmla="*/ 8606491 h 10656419"/>
                <a:gd name="connsiteX64" fmla="*/ 1309627 w 5428673"/>
                <a:gd name="connsiteY64" fmla="*/ 9675523 h 10656419"/>
                <a:gd name="connsiteX65" fmla="*/ 1467889 w 5428673"/>
                <a:gd name="connsiteY65" fmla="*/ 10414077 h 10656419"/>
                <a:gd name="connsiteX66" fmla="*/ 1538227 w 5428673"/>
                <a:gd name="connsiteY66" fmla="*/ 10625093 h 10656419"/>
                <a:gd name="connsiteX67" fmla="*/ 1626150 w 5428673"/>
                <a:gd name="connsiteY67" fmla="*/ 10625093 h 10656419"/>
                <a:gd name="connsiteX68" fmla="*/ 2396454 w 5428673"/>
                <a:gd name="connsiteY68" fmla="*/ 10650493 h 10656419"/>
                <a:gd name="connsiteX69" fmla="*/ 2786735 w 5428673"/>
                <a:gd name="connsiteY69" fmla="*/ 10632908 h 10656419"/>
                <a:gd name="connsiteX70" fmla="*/ 2804319 w 5428673"/>
                <a:gd name="connsiteY70" fmla="*/ 9816200 h 10656419"/>
                <a:gd name="connsiteX71" fmla="*/ 2786735 w 5428673"/>
                <a:gd name="connsiteY71" fmla="*/ 9253493 h 10656419"/>
                <a:gd name="connsiteX72" fmla="*/ 2757916 w 5428673"/>
                <a:gd name="connsiteY72" fmla="*/ 8837812 h 10656419"/>
                <a:gd name="connsiteX73" fmla="*/ 2927412 w 5428673"/>
                <a:gd name="connsiteY73" fmla="*/ 8849046 h 10656419"/>
                <a:gd name="connsiteX74" fmla="*/ 2997750 w 5428673"/>
                <a:gd name="connsiteY74" fmla="*/ 8866631 h 10656419"/>
                <a:gd name="connsiteX75" fmla="*/ 2980166 w 5428673"/>
                <a:gd name="connsiteY75" fmla="*/ 9077646 h 10656419"/>
                <a:gd name="connsiteX76" fmla="*/ 2944996 w 5428673"/>
                <a:gd name="connsiteY76" fmla="*/ 9587600 h 10656419"/>
                <a:gd name="connsiteX77" fmla="*/ 2962581 w 5428673"/>
                <a:gd name="connsiteY77" fmla="*/ 10642677 h 10656419"/>
                <a:gd name="connsiteX78" fmla="*/ 3205346 w 5428673"/>
                <a:gd name="connsiteY78" fmla="*/ 10644143 h 10656419"/>
                <a:gd name="connsiteX79" fmla="*/ 3947319 w 5428673"/>
                <a:gd name="connsiteY79" fmla="*/ 10642677 h 10656419"/>
                <a:gd name="connsiteX80" fmla="*/ 4268239 w 5428673"/>
                <a:gd name="connsiteY80" fmla="*/ 10626558 h 10656419"/>
                <a:gd name="connsiteX81" fmla="*/ 4311223 w 5428673"/>
                <a:gd name="connsiteY81" fmla="*/ 10552800 h 10656419"/>
                <a:gd name="connsiteX82" fmla="*/ 4362512 w 5428673"/>
                <a:gd name="connsiteY82" fmla="*/ 10178639 h 10656419"/>
                <a:gd name="connsiteX83" fmla="*/ 4565712 w 5428673"/>
                <a:gd name="connsiteY83" fmla="*/ 8984350 h 10656419"/>
                <a:gd name="connsiteX84" fmla="*/ 4617767 w 5428673"/>
                <a:gd name="connsiteY84" fmla="*/ 8549271 h 10656419"/>
                <a:gd name="connsiteX85" fmla="*/ 4609242 w 5428673"/>
                <a:gd name="connsiteY85" fmla="*/ 7890520 h 10656419"/>
                <a:gd name="connsiteX86" fmla="*/ 4496096 w 5428673"/>
                <a:gd name="connsiteY86" fmla="*/ 7180335 h 10656419"/>
                <a:gd name="connsiteX87" fmla="*/ 4200203 w 5428673"/>
                <a:gd name="connsiteY87" fmla="*/ 6521737 h 10656419"/>
                <a:gd name="connsiteX88" fmla="*/ 4024053 w 5428673"/>
                <a:gd name="connsiteY88" fmla="*/ 6099084 h 10656419"/>
                <a:gd name="connsiteX89" fmla="*/ 4070412 w 5428673"/>
                <a:gd name="connsiteY89" fmla="*/ 5701400 h 10656419"/>
                <a:gd name="connsiteX90" fmla="*/ 4140750 w 5428673"/>
                <a:gd name="connsiteY90" fmla="*/ 5209031 h 10656419"/>
                <a:gd name="connsiteX91" fmla="*/ 4158335 w 5428673"/>
                <a:gd name="connsiteY91" fmla="*/ 4927677 h 10656419"/>
                <a:gd name="connsiteX92" fmla="*/ 4182060 w 5428673"/>
                <a:gd name="connsiteY92" fmla="*/ 5175816 h 10656419"/>
                <a:gd name="connsiteX93" fmla="*/ 4214508 w 5428673"/>
                <a:gd name="connsiteY93" fmla="*/ 5871385 h 10656419"/>
                <a:gd name="connsiteX94" fmla="*/ 4227208 w 5428673"/>
                <a:gd name="connsiteY94" fmla="*/ 6199143 h 10656419"/>
                <a:gd name="connsiteX95" fmla="*/ 4369350 w 5428673"/>
                <a:gd name="connsiteY95" fmla="*/ 6791646 h 10656419"/>
                <a:gd name="connsiteX96" fmla="*/ 4527612 w 5428673"/>
                <a:gd name="connsiteY96" fmla="*/ 7354354 h 10656419"/>
                <a:gd name="connsiteX97" fmla="*/ 4865347 w 5428673"/>
                <a:gd name="connsiteY97" fmla="*/ 8126403 h 10656419"/>
                <a:gd name="connsiteX98" fmla="*/ 4785691 w 5428673"/>
                <a:gd name="connsiteY98" fmla="*/ 8428737 h 10656419"/>
                <a:gd name="connsiteX99" fmla="*/ 4717933 w 5428673"/>
                <a:gd name="connsiteY99" fmla="*/ 8613650 h 10656419"/>
                <a:gd name="connsiteX100" fmla="*/ 4710432 w 5428673"/>
                <a:gd name="connsiteY100" fmla="*/ 8737129 h 10656419"/>
                <a:gd name="connsiteX101" fmla="*/ 4733465 w 5428673"/>
                <a:gd name="connsiteY101" fmla="*/ 8901544 h 10656419"/>
                <a:gd name="connsiteX102" fmla="*/ 4723386 w 5428673"/>
                <a:gd name="connsiteY102" fmla="*/ 9062713 h 10656419"/>
                <a:gd name="connsiteX103" fmla="*/ 4707906 w 5428673"/>
                <a:gd name="connsiteY103" fmla="*/ 9160300 h 10656419"/>
                <a:gd name="connsiteX104" fmla="*/ 4762806 w 5428673"/>
                <a:gd name="connsiteY104" fmla="*/ 9198582 h 10656419"/>
                <a:gd name="connsiteX105" fmla="*/ 4818711 w 5428673"/>
                <a:gd name="connsiteY105" fmla="*/ 9156519 h 10656419"/>
                <a:gd name="connsiteX106" fmla="*/ 4869487 w 5428673"/>
                <a:gd name="connsiteY106" fmla="*/ 9057829 h 10656419"/>
                <a:gd name="connsiteX107" fmla="*/ 4880024 w 5428673"/>
                <a:gd name="connsiteY107" fmla="*/ 8910768 h 10656419"/>
                <a:gd name="connsiteX108" fmla="*/ 4920186 w 5428673"/>
                <a:gd name="connsiteY108" fmla="*/ 8783482 h 10656419"/>
                <a:gd name="connsiteX109" fmla="*/ 5016468 w 5428673"/>
                <a:gd name="connsiteY109" fmla="*/ 8705353 h 10656419"/>
                <a:gd name="connsiteX110" fmla="*/ 5169568 w 5428673"/>
                <a:gd name="connsiteY110" fmla="*/ 8846239 h 10656419"/>
                <a:gd name="connsiteX111" fmla="*/ 5176805 w 5428673"/>
                <a:gd name="connsiteY111" fmla="*/ 9043971 h 10656419"/>
                <a:gd name="connsiteX112" fmla="*/ 5096783 w 5428673"/>
                <a:gd name="connsiteY112" fmla="*/ 9211354 h 10656419"/>
                <a:gd name="connsiteX113" fmla="*/ 5008549 w 5428673"/>
                <a:gd name="connsiteY113" fmla="*/ 9360527 h 10656419"/>
                <a:gd name="connsiteX114" fmla="*/ 4936794 w 5428673"/>
                <a:gd name="connsiteY114" fmla="*/ 9479052 h 10656419"/>
                <a:gd name="connsiteX115" fmla="*/ 5051085 w 5428673"/>
                <a:gd name="connsiteY115" fmla="*/ 9488694 h 10656419"/>
                <a:gd name="connsiteX116" fmla="*/ 5146878 w 5428673"/>
                <a:gd name="connsiteY116" fmla="*/ 9412657 h 10656419"/>
                <a:gd name="connsiteX117" fmla="*/ 5274527 w 5428673"/>
                <a:gd name="connsiteY117" fmla="*/ 9286409 h 10656419"/>
                <a:gd name="connsiteX118" fmla="*/ 5407317 w 5428673"/>
                <a:gd name="connsiteY118" fmla="*/ 9074055 h 10656419"/>
                <a:gd name="connsiteX119" fmla="*/ 5427827 w 5428673"/>
                <a:gd name="connsiteY119" fmla="*/ 8873254 h 10656419"/>
                <a:gd name="connsiteX120" fmla="*/ 5401244 w 5428673"/>
                <a:gd name="connsiteY120" fmla="*/ 8689468 h 10656419"/>
                <a:gd name="connsiteX121" fmla="*/ 5271957 w 5428673"/>
                <a:gd name="connsiteY121" fmla="*/ 8306715 h 10656419"/>
                <a:gd name="connsiteX122" fmla="*/ 5168194 w 5428673"/>
                <a:gd name="connsiteY122" fmla="*/ 7344026 h 10656419"/>
                <a:gd name="connsiteX123" fmla="*/ 5152842 w 5428673"/>
                <a:gd name="connsiteY123" fmla="*/ 6741683 h 10656419"/>
                <a:gd name="connsiteX124" fmla="*/ 5080900 w 5428673"/>
                <a:gd name="connsiteY124" fmla="*/ 6193491 h 10656419"/>
                <a:gd name="connsiteX125" fmla="*/ 4957179 w 5428673"/>
                <a:gd name="connsiteY125" fmla="*/ 5609569 h 10656419"/>
                <a:gd name="connsiteX126" fmla="*/ 4916706 w 5428673"/>
                <a:gd name="connsiteY126" fmla="*/ 4348780 h 10656419"/>
                <a:gd name="connsiteX127" fmla="*/ 4934090 w 5428673"/>
                <a:gd name="connsiteY127" fmla="*/ 3602461 h 10656419"/>
                <a:gd name="connsiteX128" fmla="*/ 4696835 w 5428673"/>
                <a:gd name="connsiteY128" fmla="*/ 3152088 h 10656419"/>
                <a:gd name="connsiteX129" fmla="*/ 4447076 w 5428673"/>
                <a:gd name="connsiteY129" fmla="*/ 2946160 h 10656419"/>
                <a:gd name="connsiteX130" fmla="*/ 4126080 w 5428673"/>
                <a:gd name="connsiteY130" fmla="*/ 2814638 h 10656419"/>
                <a:gd name="connsiteX131" fmla="*/ 3850185 w 5428673"/>
                <a:gd name="connsiteY131" fmla="*/ 2647818 h 10656419"/>
                <a:gd name="connsiteX132" fmla="*/ 3472535 w 5428673"/>
                <a:gd name="connsiteY132" fmla="*/ 2430662 h 10656419"/>
                <a:gd name="connsiteX133" fmla="*/ 3380322 w 5428673"/>
                <a:gd name="connsiteY133" fmla="*/ 2133514 h 10656419"/>
                <a:gd name="connsiteX134" fmla="*/ 3388182 w 5428673"/>
                <a:gd name="connsiteY134" fmla="*/ 1860414 h 10656419"/>
                <a:gd name="connsiteX135" fmla="*/ 3535387 w 5428673"/>
                <a:gd name="connsiteY135" fmla="*/ 1864125 h 10656419"/>
                <a:gd name="connsiteX136" fmla="*/ 3756168 w 5428673"/>
                <a:gd name="connsiteY136" fmla="*/ 1909142 h 10656419"/>
                <a:gd name="connsiteX137" fmla="*/ 3828390 w 5428673"/>
                <a:gd name="connsiteY137" fmla="*/ 1717143 h 10656419"/>
                <a:gd name="connsiteX138" fmla="*/ 3880116 w 5428673"/>
                <a:gd name="connsiteY138" fmla="*/ 1652253 h 10656419"/>
                <a:gd name="connsiteX139" fmla="*/ 3933540 w 5428673"/>
                <a:gd name="connsiteY139" fmla="*/ 1592034 h 10656419"/>
                <a:gd name="connsiteX140" fmla="*/ 3903636 w 5428673"/>
                <a:gd name="connsiteY140" fmla="*/ 1551029 h 10656419"/>
                <a:gd name="connsiteX141" fmla="*/ 3859897 w 5428673"/>
                <a:gd name="connsiteY141" fmla="*/ 1528181 h 10656419"/>
                <a:gd name="connsiteX142" fmla="*/ 3925688 w 5428673"/>
                <a:gd name="connsiteY142" fmla="*/ 1512352 h 10656419"/>
                <a:gd name="connsiteX143" fmla="*/ 3966105 w 5428673"/>
                <a:gd name="connsiteY143" fmla="*/ 1466854 h 10656419"/>
                <a:gd name="connsiteX144" fmla="*/ 3951330 w 5428673"/>
                <a:gd name="connsiteY144" fmla="*/ 1396248 h 10656419"/>
                <a:gd name="connsiteX145" fmla="*/ 3947901 w 5428673"/>
                <a:gd name="connsiteY145" fmla="*/ 1280250 h 10656419"/>
                <a:gd name="connsiteX146" fmla="*/ 4050917 w 5428673"/>
                <a:gd name="connsiteY146" fmla="*/ 1265336 h 10656419"/>
                <a:gd name="connsiteX147" fmla="*/ 4123660 w 5428673"/>
                <a:gd name="connsiteY147" fmla="*/ 1227376 h 10656419"/>
                <a:gd name="connsiteX148" fmla="*/ 4159890 w 5428673"/>
                <a:gd name="connsiteY148" fmla="*/ 1152083 h 10656419"/>
                <a:gd name="connsiteX149" fmla="*/ 4089102 w 5428673"/>
                <a:gd name="connsiteY149" fmla="*/ 1071107 h 10656419"/>
                <a:gd name="connsiteX150" fmla="*/ 4019050 w 5428673"/>
                <a:gd name="connsiteY150" fmla="*/ 973906 h 10656419"/>
                <a:gd name="connsiteX151" fmla="*/ 3945740 w 5428673"/>
                <a:gd name="connsiteY151" fmla="*/ 818624 h 10656419"/>
                <a:gd name="connsiteX152" fmla="*/ 3983448 w 5428673"/>
                <a:gd name="connsiteY152" fmla="*/ 654990 h 10656419"/>
                <a:gd name="connsiteX153" fmla="*/ 3987872 w 5428673"/>
                <a:gd name="connsiteY153" fmla="*/ 316167 h 10656419"/>
                <a:gd name="connsiteX154" fmla="*/ 3678236 w 5428673"/>
                <a:gd name="connsiteY154" fmla="*/ 27501 h 10656419"/>
                <a:gd name="connsiteX155" fmla="*/ 3359616 w 5428673"/>
                <a:gd name="connsiteY155" fmla="*/ 13843 h 10656419"/>
                <a:gd name="connsiteX156" fmla="*/ 2653753 w 5428673"/>
                <a:gd name="connsiteY156" fmla="*/ 45857 h 10656419"/>
                <a:gd name="connsiteX157" fmla="*/ 2248448 w 5428673"/>
                <a:gd name="connsiteY157" fmla="*/ 259020 h 10656419"/>
                <a:gd name="connsiteX158" fmla="*/ 2087013 w 5428673"/>
                <a:gd name="connsiteY158" fmla="*/ 504048 h 10656419"/>
                <a:gd name="connsiteX159" fmla="*/ 2076390 w 5428673"/>
                <a:gd name="connsiteY159" fmla="*/ 1023134 h 10656419"/>
                <a:gd name="connsiteX160" fmla="*/ 2300486 w 5428673"/>
                <a:gd name="connsiteY160" fmla="*/ 1432236 h 10656419"/>
                <a:gd name="connsiteX161" fmla="*/ 2508987 w 5428673"/>
                <a:gd name="connsiteY161" fmla="*/ 1665200 h 10656419"/>
                <a:gd name="connsiteX162" fmla="*/ 2530296 w 5428673"/>
                <a:gd name="connsiteY162" fmla="*/ 1980057 h 10656419"/>
                <a:gd name="connsiteX163" fmla="*/ 2452627 w 5428673"/>
                <a:gd name="connsiteY163" fmla="*/ 2325154 h 10656419"/>
                <a:gd name="connsiteX164" fmla="*/ 2009941 w 5428673"/>
                <a:gd name="connsiteY164" fmla="*/ 2624931 h 10656419"/>
                <a:gd name="connsiteX165" fmla="*/ 1587073 w 5428673"/>
                <a:gd name="connsiteY165" fmla="*/ 2832875 h 10656419"/>
                <a:gd name="connsiteX0" fmla="*/ 1587073 w 5428673"/>
                <a:gd name="connsiteY0" fmla="*/ 2833432 h 10656976"/>
                <a:gd name="connsiteX1" fmla="*/ 920108 w 5428673"/>
                <a:gd name="connsiteY1" fmla="*/ 3179626 h 10656976"/>
                <a:gd name="connsiteX2" fmla="*/ 726131 w 5428673"/>
                <a:gd name="connsiteY2" fmla="*/ 3877773 h 10656976"/>
                <a:gd name="connsiteX3" fmla="*/ 757811 w 5428673"/>
                <a:gd name="connsiteY3" fmla="*/ 4916232 h 10656976"/>
                <a:gd name="connsiteX4" fmla="*/ 728920 w 5428673"/>
                <a:gd name="connsiteY4" fmla="*/ 5563359 h 10656976"/>
                <a:gd name="connsiteX5" fmla="*/ 593054 w 5428673"/>
                <a:gd name="connsiteY5" fmla="*/ 6382244 h 10656976"/>
                <a:gd name="connsiteX6" fmla="*/ 543580 w 5428673"/>
                <a:gd name="connsiteY6" fmla="*/ 7245496 h 10656976"/>
                <a:gd name="connsiteX7" fmla="*/ 531438 w 5428673"/>
                <a:gd name="connsiteY7" fmla="*/ 7876867 h 10656976"/>
                <a:gd name="connsiteX8" fmla="*/ 499339 w 5428673"/>
                <a:gd name="connsiteY8" fmla="*/ 8143986 h 10656976"/>
                <a:gd name="connsiteX9" fmla="*/ 413869 w 5428673"/>
                <a:gd name="connsiteY9" fmla="*/ 8360328 h 10656976"/>
                <a:gd name="connsiteX10" fmla="*/ 209166 w 5428673"/>
                <a:gd name="connsiteY10" fmla="*/ 8511536 h 10656976"/>
                <a:gd name="connsiteX11" fmla="*/ 140492 w 5428673"/>
                <a:gd name="connsiteY11" fmla="*/ 8608647 h 10656976"/>
                <a:gd name="connsiteX12" fmla="*/ 28457 w 5428673"/>
                <a:gd name="connsiteY12" fmla="*/ 8850537 h 10656976"/>
                <a:gd name="connsiteX13" fmla="*/ 19659 w 5428673"/>
                <a:gd name="connsiteY13" fmla="*/ 8942422 h 10656976"/>
                <a:gd name="connsiteX14" fmla="*/ 3536 w 5428673"/>
                <a:gd name="connsiteY14" fmla="*/ 9052473 h 10656976"/>
                <a:gd name="connsiteX15" fmla="*/ 94871 w 5428673"/>
                <a:gd name="connsiteY15" fmla="*/ 9017188 h 10656976"/>
                <a:gd name="connsiteX16" fmla="*/ 156901 w 5428673"/>
                <a:gd name="connsiteY16" fmla="*/ 8921582 h 10656976"/>
                <a:gd name="connsiteX17" fmla="*/ 227251 w 5428673"/>
                <a:gd name="connsiteY17" fmla="*/ 8760181 h 10656976"/>
                <a:gd name="connsiteX18" fmla="*/ 323002 w 5428673"/>
                <a:gd name="connsiteY18" fmla="*/ 8700793 h 10656976"/>
                <a:gd name="connsiteX19" fmla="*/ 384698 w 5428673"/>
                <a:gd name="connsiteY19" fmla="*/ 8727429 h 10656976"/>
                <a:gd name="connsiteX20" fmla="*/ 343183 w 5428673"/>
                <a:gd name="connsiteY20" fmla="*/ 9062814 h 10656976"/>
                <a:gd name="connsiteX21" fmla="*/ 328388 w 5428673"/>
                <a:gd name="connsiteY21" fmla="*/ 9330921 h 10656976"/>
                <a:gd name="connsiteX22" fmla="*/ 309832 w 5428673"/>
                <a:gd name="connsiteY22" fmla="*/ 9590494 h 10656976"/>
                <a:gd name="connsiteX23" fmla="*/ 386505 w 5428673"/>
                <a:gd name="connsiteY23" fmla="*/ 9590843 h 10656976"/>
                <a:gd name="connsiteX24" fmla="*/ 433872 w 5428673"/>
                <a:gd name="connsiteY24" fmla="*/ 9362127 h 10656976"/>
                <a:gd name="connsiteX25" fmla="*/ 487586 w 5428673"/>
                <a:gd name="connsiteY25" fmla="*/ 9073671 h 10656976"/>
                <a:gd name="connsiteX26" fmla="*/ 536102 w 5428673"/>
                <a:gd name="connsiteY26" fmla="*/ 9006915 h 10656976"/>
                <a:gd name="connsiteX27" fmla="*/ 587385 w 5428673"/>
                <a:gd name="connsiteY27" fmla="*/ 9032535 h 10656976"/>
                <a:gd name="connsiteX28" fmla="*/ 592103 w 5428673"/>
                <a:gd name="connsiteY28" fmla="*/ 9101850 h 10656976"/>
                <a:gd name="connsiteX29" fmla="*/ 562964 w 5428673"/>
                <a:gd name="connsiteY29" fmla="*/ 9402857 h 10656976"/>
                <a:gd name="connsiteX30" fmla="*/ 543428 w 5428673"/>
                <a:gd name="connsiteY30" fmla="*/ 9568222 h 10656976"/>
                <a:gd name="connsiteX31" fmla="*/ 543429 w 5428673"/>
                <a:gd name="connsiteY31" fmla="*/ 9687003 h 10656976"/>
                <a:gd name="connsiteX32" fmla="*/ 604479 w 5428673"/>
                <a:gd name="connsiteY32" fmla="*/ 9710294 h 10656976"/>
                <a:gd name="connsiteX33" fmla="*/ 663086 w 5428673"/>
                <a:gd name="connsiteY33" fmla="*/ 9575208 h 10656976"/>
                <a:gd name="connsiteX34" fmla="*/ 689303 w 5428673"/>
                <a:gd name="connsiteY34" fmla="*/ 9427799 h 10656976"/>
                <a:gd name="connsiteX35" fmla="*/ 738143 w 5428673"/>
                <a:gd name="connsiteY35" fmla="*/ 9124789 h 10656976"/>
                <a:gd name="connsiteX36" fmla="*/ 780304 w 5428673"/>
                <a:gd name="connsiteY36" fmla="*/ 9062814 h 10656976"/>
                <a:gd name="connsiteX37" fmla="*/ 809608 w 5428673"/>
                <a:gd name="connsiteY37" fmla="*/ 9100080 h 10656976"/>
                <a:gd name="connsiteX38" fmla="*/ 802280 w 5428673"/>
                <a:gd name="connsiteY38" fmla="*/ 9223519 h 10656976"/>
                <a:gd name="connsiteX39" fmla="*/ 772833 w 5428673"/>
                <a:gd name="connsiteY39" fmla="*/ 9406490 h 10656976"/>
                <a:gd name="connsiteX40" fmla="*/ 747922 w 5428673"/>
                <a:gd name="connsiteY40" fmla="*/ 9613662 h 10656976"/>
                <a:gd name="connsiteX41" fmla="*/ 781620 w 5428673"/>
                <a:gd name="connsiteY41" fmla="*/ 9678761 h 10656976"/>
                <a:gd name="connsiteX42" fmla="*/ 829144 w 5428673"/>
                <a:gd name="connsiteY42" fmla="*/ 9617131 h 10656976"/>
                <a:gd name="connsiteX43" fmla="*/ 871974 w 5428673"/>
                <a:gd name="connsiteY43" fmla="*/ 9418373 h 10656976"/>
                <a:gd name="connsiteX44" fmla="*/ 900798 w 5428673"/>
                <a:gd name="connsiteY44" fmla="*/ 9219353 h 10656976"/>
                <a:gd name="connsiteX45" fmla="*/ 929132 w 5428673"/>
                <a:gd name="connsiteY45" fmla="*/ 9064002 h 10656976"/>
                <a:gd name="connsiteX46" fmla="*/ 970781 w 5428673"/>
                <a:gd name="connsiteY46" fmla="*/ 9081447 h 10656976"/>
                <a:gd name="connsiteX47" fmla="*/ 961013 w 5428673"/>
                <a:gd name="connsiteY47" fmla="*/ 9339971 h 10656976"/>
                <a:gd name="connsiteX48" fmla="*/ 956129 w 5428673"/>
                <a:gd name="connsiteY48" fmla="*/ 9479717 h 10656976"/>
                <a:gd name="connsiteX49" fmla="*/ 1012160 w 5428673"/>
                <a:gd name="connsiteY49" fmla="*/ 9484979 h 10656976"/>
                <a:gd name="connsiteX50" fmla="*/ 1049761 w 5428673"/>
                <a:gd name="connsiteY50" fmla="*/ 9328927 h 10656976"/>
                <a:gd name="connsiteX51" fmla="*/ 1075785 w 5428673"/>
                <a:gd name="connsiteY51" fmla="*/ 8971980 h 10656976"/>
                <a:gd name="connsiteX52" fmla="*/ 1065875 w 5428673"/>
                <a:gd name="connsiteY52" fmla="*/ 8592590 h 10656976"/>
                <a:gd name="connsiteX53" fmla="*/ 993594 w 5428673"/>
                <a:gd name="connsiteY53" fmla="*/ 8378427 h 10656976"/>
                <a:gd name="connsiteX54" fmla="*/ 1038311 w 5428673"/>
                <a:gd name="connsiteY54" fmla="*/ 8058611 h 10656976"/>
                <a:gd name="connsiteX55" fmla="*/ 1422138 w 5428673"/>
                <a:gd name="connsiteY55" fmla="*/ 6308843 h 10656976"/>
                <a:gd name="connsiteX56" fmla="*/ 1515161 w 5428673"/>
                <a:gd name="connsiteY56" fmla="*/ 5425627 h 10656976"/>
                <a:gd name="connsiteX57" fmla="*/ 1551522 w 5428673"/>
                <a:gd name="connsiteY57" fmla="*/ 5044434 h 10656976"/>
                <a:gd name="connsiteX58" fmla="*/ 1592522 w 5428673"/>
                <a:gd name="connsiteY58" fmla="*/ 5055940 h 10656976"/>
                <a:gd name="connsiteX59" fmla="*/ 1655179 w 5428673"/>
                <a:gd name="connsiteY59" fmla="*/ 5452957 h 10656976"/>
                <a:gd name="connsiteX60" fmla="*/ 1772992 w 5428673"/>
                <a:gd name="connsiteY60" fmla="*/ 6118508 h 10656976"/>
                <a:gd name="connsiteX61" fmla="*/ 1640842 w 5428673"/>
                <a:gd name="connsiteY61" fmla="*/ 6550891 h 10656976"/>
                <a:gd name="connsiteX62" fmla="*/ 1270271 w 5428673"/>
                <a:gd name="connsiteY62" fmla="*/ 7585135 h 10656976"/>
                <a:gd name="connsiteX63" fmla="*/ 1146062 w 5428673"/>
                <a:gd name="connsiteY63" fmla="*/ 8607048 h 10656976"/>
                <a:gd name="connsiteX64" fmla="*/ 1309627 w 5428673"/>
                <a:gd name="connsiteY64" fmla="*/ 9676080 h 10656976"/>
                <a:gd name="connsiteX65" fmla="*/ 1467889 w 5428673"/>
                <a:gd name="connsiteY65" fmla="*/ 10414634 h 10656976"/>
                <a:gd name="connsiteX66" fmla="*/ 1538227 w 5428673"/>
                <a:gd name="connsiteY66" fmla="*/ 10625650 h 10656976"/>
                <a:gd name="connsiteX67" fmla="*/ 1626150 w 5428673"/>
                <a:gd name="connsiteY67" fmla="*/ 10625650 h 10656976"/>
                <a:gd name="connsiteX68" fmla="*/ 2396454 w 5428673"/>
                <a:gd name="connsiteY68" fmla="*/ 10651050 h 10656976"/>
                <a:gd name="connsiteX69" fmla="*/ 2786735 w 5428673"/>
                <a:gd name="connsiteY69" fmla="*/ 10633465 h 10656976"/>
                <a:gd name="connsiteX70" fmla="*/ 2804319 w 5428673"/>
                <a:gd name="connsiteY70" fmla="*/ 9816757 h 10656976"/>
                <a:gd name="connsiteX71" fmla="*/ 2786735 w 5428673"/>
                <a:gd name="connsiteY71" fmla="*/ 9254050 h 10656976"/>
                <a:gd name="connsiteX72" fmla="*/ 2757916 w 5428673"/>
                <a:gd name="connsiteY72" fmla="*/ 8838369 h 10656976"/>
                <a:gd name="connsiteX73" fmla="*/ 2927412 w 5428673"/>
                <a:gd name="connsiteY73" fmla="*/ 8849603 h 10656976"/>
                <a:gd name="connsiteX74" fmla="*/ 2997750 w 5428673"/>
                <a:gd name="connsiteY74" fmla="*/ 8867188 h 10656976"/>
                <a:gd name="connsiteX75" fmla="*/ 2980166 w 5428673"/>
                <a:gd name="connsiteY75" fmla="*/ 9078203 h 10656976"/>
                <a:gd name="connsiteX76" fmla="*/ 2944996 w 5428673"/>
                <a:gd name="connsiteY76" fmla="*/ 9588157 h 10656976"/>
                <a:gd name="connsiteX77" fmla="*/ 2962581 w 5428673"/>
                <a:gd name="connsiteY77" fmla="*/ 10643234 h 10656976"/>
                <a:gd name="connsiteX78" fmla="*/ 3205346 w 5428673"/>
                <a:gd name="connsiteY78" fmla="*/ 10644700 h 10656976"/>
                <a:gd name="connsiteX79" fmla="*/ 3947319 w 5428673"/>
                <a:gd name="connsiteY79" fmla="*/ 10643234 h 10656976"/>
                <a:gd name="connsiteX80" fmla="*/ 4268239 w 5428673"/>
                <a:gd name="connsiteY80" fmla="*/ 10627115 h 10656976"/>
                <a:gd name="connsiteX81" fmla="*/ 4311223 w 5428673"/>
                <a:gd name="connsiteY81" fmla="*/ 10553357 h 10656976"/>
                <a:gd name="connsiteX82" fmla="*/ 4362512 w 5428673"/>
                <a:gd name="connsiteY82" fmla="*/ 10179196 h 10656976"/>
                <a:gd name="connsiteX83" fmla="*/ 4565712 w 5428673"/>
                <a:gd name="connsiteY83" fmla="*/ 8984907 h 10656976"/>
                <a:gd name="connsiteX84" fmla="*/ 4617767 w 5428673"/>
                <a:gd name="connsiteY84" fmla="*/ 8549828 h 10656976"/>
                <a:gd name="connsiteX85" fmla="*/ 4609242 w 5428673"/>
                <a:gd name="connsiteY85" fmla="*/ 7891077 h 10656976"/>
                <a:gd name="connsiteX86" fmla="*/ 4496096 w 5428673"/>
                <a:gd name="connsiteY86" fmla="*/ 7180892 h 10656976"/>
                <a:gd name="connsiteX87" fmla="*/ 4200203 w 5428673"/>
                <a:gd name="connsiteY87" fmla="*/ 6522294 h 10656976"/>
                <a:gd name="connsiteX88" fmla="*/ 4024053 w 5428673"/>
                <a:gd name="connsiteY88" fmla="*/ 6099641 h 10656976"/>
                <a:gd name="connsiteX89" fmla="*/ 4070412 w 5428673"/>
                <a:gd name="connsiteY89" fmla="*/ 5701957 h 10656976"/>
                <a:gd name="connsiteX90" fmla="*/ 4140750 w 5428673"/>
                <a:gd name="connsiteY90" fmla="*/ 5209588 h 10656976"/>
                <a:gd name="connsiteX91" fmla="*/ 4158335 w 5428673"/>
                <a:gd name="connsiteY91" fmla="*/ 4928234 h 10656976"/>
                <a:gd name="connsiteX92" fmla="*/ 4182060 w 5428673"/>
                <a:gd name="connsiteY92" fmla="*/ 5176373 h 10656976"/>
                <a:gd name="connsiteX93" fmla="*/ 4214508 w 5428673"/>
                <a:gd name="connsiteY93" fmla="*/ 5871942 h 10656976"/>
                <a:gd name="connsiteX94" fmla="*/ 4227208 w 5428673"/>
                <a:gd name="connsiteY94" fmla="*/ 6199700 h 10656976"/>
                <a:gd name="connsiteX95" fmla="*/ 4369350 w 5428673"/>
                <a:gd name="connsiteY95" fmla="*/ 6792203 h 10656976"/>
                <a:gd name="connsiteX96" fmla="*/ 4527612 w 5428673"/>
                <a:gd name="connsiteY96" fmla="*/ 7354911 h 10656976"/>
                <a:gd name="connsiteX97" fmla="*/ 4865347 w 5428673"/>
                <a:gd name="connsiteY97" fmla="*/ 8126960 h 10656976"/>
                <a:gd name="connsiteX98" fmla="*/ 4785691 w 5428673"/>
                <a:gd name="connsiteY98" fmla="*/ 8429294 h 10656976"/>
                <a:gd name="connsiteX99" fmla="*/ 4717933 w 5428673"/>
                <a:gd name="connsiteY99" fmla="*/ 8614207 h 10656976"/>
                <a:gd name="connsiteX100" fmla="*/ 4710432 w 5428673"/>
                <a:gd name="connsiteY100" fmla="*/ 8737686 h 10656976"/>
                <a:gd name="connsiteX101" fmla="*/ 4733465 w 5428673"/>
                <a:gd name="connsiteY101" fmla="*/ 8902101 h 10656976"/>
                <a:gd name="connsiteX102" fmla="*/ 4723386 w 5428673"/>
                <a:gd name="connsiteY102" fmla="*/ 9063270 h 10656976"/>
                <a:gd name="connsiteX103" fmla="*/ 4707906 w 5428673"/>
                <a:gd name="connsiteY103" fmla="*/ 9160857 h 10656976"/>
                <a:gd name="connsiteX104" fmla="*/ 4762806 w 5428673"/>
                <a:gd name="connsiteY104" fmla="*/ 9199139 h 10656976"/>
                <a:gd name="connsiteX105" fmla="*/ 4818711 w 5428673"/>
                <a:gd name="connsiteY105" fmla="*/ 9157076 h 10656976"/>
                <a:gd name="connsiteX106" fmla="*/ 4869487 w 5428673"/>
                <a:gd name="connsiteY106" fmla="*/ 9058386 h 10656976"/>
                <a:gd name="connsiteX107" fmla="*/ 4880024 w 5428673"/>
                <a:gd name="connsiteY107" fmla="*/ 8911325 h 10656976"/>
                <a:gd name="connsiteX108" fmla="*/ 4920186 w 5428673"/>
                <a:gd name="connsiteY108" fmla="*/ 8784039 h 10656976"/>
                <a:gd name="connsiteX109" fmla="*/ 5016468 w 5428673"/>
                <a:gd name="connsiteY109" fmla="*/ 8705910 h 10656976"/>
                <a:gd name="connsiteX110" fmla="*/ 5169568 w 5428673"/>
                <a:gd name="connsiteY110" fmla="*/ 8846796 h 10656976"/>
                <a:gd name="connsiteX111" fmla="*/ 5176805 w 5428673"/>
                <a:gd name="connsiteY111" fmla="*/ 9044528 h 10656976"/>
                <a:gd name="connsiteX112" fmla="*/ 5096783 w 5428673"/>
                <a:gd name="connsiteY112" fmla="*/ 9211911 h 10656976"/>
                <a:gd name="connsiteX113" fmla="*/ 5008549 w 5428673"/>
                <a:gd name="connsiteY113" fmla="*/ 9361084 h 10656976"/>
                <a:gd name="connsiteX114" fmla="*/ 4936794 w 5428673"/>
                <a:gd name="connsiteY114" fmla="*/ 9479609 h 10656976"/>
                <a:gd name="connsiteX115" fmla="*/ 5051085 w 5428673"/>
                <a:gd name="connsiteY115" fmla="*/ 9489251 h 10656976"/>
                <a:gd name="connsiteX116" fmla="*/ 5146878 w 5428673"/>
                <a:gd name="connsiteY116" fmla="*/ 9413214 h 10656976"/>
                <a:gd name="connsiteX117" fmla="*/ 5274527 w 5428673"/>
                <a:gd name="connsiteY117" fmla="*/ 9286966 h 10656976"/>
                <a:gd name="connsiteX118" fmla="*/ 5407317 w 5428673"/>
                <a:gd name="connsiteY118" fmla="*/ 9074612 h 10656976"/>
                <a:gd name="connsiteX119" fmla="*/ 5427827 w 5428673"/>
                <a:gd name="connsiteY119" fmla="*/ 8873811 h 10656976"/>
                <a:gd name="connsiteX120" fmla="*/ 5401244 w 5428673"/>
                <a:gd name="connsiteY120" fmla="*/ 8690025 h 10656976"/>
                <a:gd name="connsiteX121" fmla="*/ 5271957 w 5428673"/>
                <a:gd name="connsiteY121" fmla="*/ 8307272 h 10656976"/>
                <a:gd name="connsiteX122" fmla="*/ 5168194 w 5428673"/>
                <a:gd name="connsiteY122" fmla="*/ 7344583 h 10656976"/>
                <a:gd name="connsiteX123" fmla="*/ 5152842 w 5428673"/>
                <a:gd name="connsiteY123" fmla="*/ 6742240 h 10656976"/>
                <a:gd name="connsiteX124" fmla="*/ 5080900 w 5428673"/>
                <a:gd name="connsiteY124" fmla="*/ 6194048 h 10656976"/>
                <a:gd name="connsiteX125" fmla="*/ 4957179 w 5428673"/>
                <a:gd name="connsiteY125" fmla="*/ 5610126 h 10656976"/>
                <a:gd name="connsiteX126" fmla="*/ 4916706 w 5428673"/>
                <a:gd name="connsiteY126" fmla="*/ 4349337 h 10656976"/>
                <a:gd name="connsiteX127" fmla="*/ 4934090 w 5428673"/>
                <a:gd name="connsiteY127" fmla="*/ 3603018 h 10656976"/>
                <a:gd name="connsiteX128" fmla="*/ 4696835 w 5428673"/>
                <a:gd name="connsiteY128" fmla="*/ 3152645 h 10656976"/>
                <a:gd name="connsiteX129" fmla="*/ 4447076 w 5428673"/>
                <a:gd name="connsiteY129" fmla="*/ 2946717 h 10656976"/>
                <a:gd name="connsiteX130" fmla="*/ 4126080 w 5428673"/>
                <a:gd name="connsiteY130" fmla="*/ 2815195 h 10656976"/>
                <a:gd name="connsiteX131" fmla="*/ 3850185 w 5428673"/>
                <a:gd name="connsiteY131" fmla="*/ 2648375 h 10656976"/>
                <a:gd name="connsiteX132" fmla="*/ 3472535 w 5428673"/>
                <a:gd name="connsiteY132" fmla="*/ 2431219 h 10656976"/>
                <a:gd name="connsiteX133" fmla="*/ 3380322 w 5428673"/>
                <a:gd name="connsiteY133" fmla="*/ 2134071 h 10656976"/>
                <a:gd name="connsiteX134" fmla="*/ 3388182 w 5428673"/>
                <a:gd name="connsiteY134" fmla="*/ 1860971 h 10656976"/>
                <a:gd name="connsiteX135" fmla="*/ 3535387 w 5428673"/>
                <a:gd name="connsiteY135" fmla="*/ 1864682 h 10656976"/>
                <a:gd name="connsiteX136" fmla="*/ 3756168 w 5428673"/>
                <a:gd name="connsiteY136" fmla="*/ 1909699 h 10656976"/>
                <a:gd name="connsiteX137" fmla="*/ 3828390 w 5428673"/>
                <a:gd name="connsiteY137" fmla="*/ 1717700 h 10656976"/>
                <a:gd name="connsiteX138" fmla="*/ 3880116 w 5428673"/>
                <a:gd name="connsiteY138" fmla="*/ 1652810 h 10656976"/>
                <a:gd name="connsiteX139" fmla="*/ 3933540 w 5428673"/>
                <a:gd name="connsiteY139" fmla="*/ 1592591 h 10656976"/>
                <a:gd name="connsiteX140" fmla="*/ 3903636 w 5428673"/>
                <a:gd name="connsiteY140" fmla="*/ 1551586 h 10656976"/>
                <a:gd name="connsiteX141" fmla="*/ 3859897 w 5428673"/>
                <a:gd name="connsiteY141" fmla="*/ 1528738 h 10656976"/>
                <a:gd name="connsiteX142" fmla="*/ 3925688 w 5428673"/>
                <a:gd name="connsiteY142" fmla="*/ 1512909 h 10656976"/>
                <a:gd name="connsiteX143" fmla="*/ 3966105 w 5428673"/>
                <a:gd name="connsiteY143" fmla="*/ 1467411 h 10656976"/>
                <a:gd name="connsiteX144" fmla="*/ 3951330 w 5428673"/>
                <a:gd name="connsiteY144" fmla="*/ 1396805 h 10656976"/>
                <a:gd name="connsiteX145" fmla="*/ 3947901 w 5428673"/>
                <a:gd name="connsiteY145" fmla="*/ 1280807 h 10656976"/>
                <a:gd name="connsiteX146" fmla="*/ 4050917 w 5428673"/>
                <a:gd name="connsiteY146" fmla="*/ 1265893 h 10656976"/>
                <a:gd name="connsiteX147" fmla="*/ 4123660 w 5428673"/>
                <a:gd name="connsiteY147" fmla="*/ 1227933 h 10656976"/>
                <a:gd name="connsiteX148" fmla="*/ 4159890 w 5428673"/>
                <a:gd name="connsiteY148" fmla="*/ 1152640 h 10656976"/>
                <a:gd name="connsiteX149" fmla="*/ 4089102 w 5428673"/>
                <a:gd name="connsiteY149" fmla="*/ 1071664 h 10656976"/>
                <a:gd name="connsiteX150" fmla="*/ 4019050 w 5428673"/>
                <a:gd name="connsiteY150" fmla="*/ 974463 h 10656976"/>
                <a:gd name="connsiteX151" fmla="*/ 3945740 w 5428673"/>
                <a:gd name="connsiteY151" fmla="*/ 819181 h 10656976"/>
                <a:gd name="connsiteX152" fmla="*/ 3983448 w 5428673"/>
                <a:gd name="connsiteY152" fmla="*/ 655547 h 10656976"/>
                <a:gd name="connsiteX153" fmla="*/ 3987872 w 5428673"/>
                <a:gd name="connsiteY153" fmla="*/ 316724 h 10656976"/>
                <a:gd name="connsiteX154" fmla="*/ 3678236 w 5428673"/>
                <a:gd name="connsiteY154" fmla="*/ 28058 h 10656976"/>
                <a:gd name="connsiteX155" fmla="*/ 3359616 w 5428673"/>
                <a:gd name="connsiteY155" fmla="*/ 14400 h 10656976"/>
                <a:gd name="connsiteX156" fmla="*/ 2653753 w 5428673"/>
                <a:gd name="connsiteY156" fmla="*/ 46414 h 10656976"/>
                <a:gd name="connsiteX157" fmla="*/ 2248448 w 5428673"/>
                <a:gd name="connsiteY157" fmla="*/ 259577 h 10656976"/>
                <a:gd name="connsiteX158" fmla="*/ 2087013 w 5428673"/>
                <a:gd name="connsiteY158" fmla="*/ 504605 h 10656976"/>
                <a:gd name="connsiteX159" fmla="*/ 2076390 w 5428673"/>
                <a:gd name="connsiteY159" fmla="*/ 1023691 h 10656976"/>
                <a:gd name="connsiteX160" fmla="*/ 2300486 w 5428673"/>
                <a:gd name="connsiteY160" fmla="*/ 1432793 h 10656976"/>
                <a:gd name="connsiteX161" fmla="*/ 2508987 w 5428673"/>
                <a:gd name="connsiteY161" fmla="*/ 1665757 h 10656976"/>
                <a:gd name="connsiteX162" fmla="*/ 2530296 w 5428673"/>
                <a:gd name="connsiteY162" fmla="*/ 1980614 h 10656976"/>
                <a:gd name="connsiteX163" fmla="*/ 2452627 w 5428673"/>
                <a:gd name="connsiteY163" fmla="*/ 2325711 h 10656976"/>
                <a:gd name="connsiteX164" fmla="*/ 2009941 w 5428673"/>
                <a:gd name="connsiteY164" fmla="*/ 2625488 h 10656976"/>
                <a:gd name="connsiteX165" fmla="*/ 1587073 w 5428673"/>
                <a:gd name="connsiteY165" fmla="*/ 2833432 h 10656976"/>
                <a:gd name="connsiteX0" fmla="*/ 1587073 w 5428673"/>
                <a:gd name="connsiteY0" fmla="*/ 2832875 h 10656419"/>
                <a:gd name="connsiteX1" fmla="*/ 920108 w 5428673"/>
                <a:gd name="connsiteY1" fmla="*/ 3179069 h 10656419"/>
                <a:gd name="connsiteX2" fmla="*/ 726131 w 5428673"/>
                <a:gd name="connsiteY2" fmla="*/ 3877216 h 10656419"/>
                <a:gd name="connsiteX3" fmla="*/ 757811 w 5428673"/>
                <a:gd name="connsiteY3" fmla="*/ 4915675 h 10656419"/>
                <a:gd name="connsiteX4" fmla="*/ 728920 w 5428673"/>
                <a:gd name="connsiteY4" fmla="*/ 5562802 h 10656419"/>
                <a:gd name="connsiteX5" fmla="*/ 593054 w 5428673"/>
                <a:gd name="connsiteY5" fmla="*/ 6381687 h 10656419"/>
                <a:gd name="connsiteX6" fmla="*/ 543580 w 5428673"/>
                <a:gd name="connsiteY6" fmla="*/ 7244939 h 10656419"/>
                <a:gd name="connsiteX7" fmla="*/ 531438 w 5428673"/>
                <a:gd name="connsiteY7" fmla="*/ 7876310 h 10656419"/>
                <a:gd name="connsiteX8" fmla="*/ 499339 w 5428673"/>
                <a:gd name="connsiteY8" fmla="*/ 8143429 h 10656419"/>
                <a:gd name="connsiteX9" fmla="*/ 413869 w 5428673"/>
                <a:gd name="connsiteY9" fmla="*/ 8359771 h 10656419"/>
                <a:gd name="connsiteX10" fmla="*/ 209166 w 5428673"/>
                <a:gd name="connsiteY10" fmla="*/ 8510979 h 10656419"/>
                <a:gd name="connsiteX11" fmla="*/ 140492 w 5428673"/>
                <a:gd name="connsiteY11" fmla="*/ 8608090 h 10656419"/>
                <a:gd name="connsiteX12" fmla="*/ 28457 w 5428673"/>
                <a:gd name="connsiteY12" fmla="*/ 8849980 h 10656419"/>
                <a:gd name="connsiteX13" fmla="*/ 19659 w 5428673"/>
                <a:gd name="connsiteY13" fmla="*/ 8941865 h 10656419"/>
                <a:gd name="connsiteX14" fmla="*/ 3536 w 5428673"/>
                <a:gd name="connsiteY14" fmla="*/ 9051916 h 10656419"/>
                <a:gd name="connsiteX15" fmla="*/ 94871 w 5428673"/>
                <a:gd name="connsiteY15" fmla="*/ 9016631 h 10656419"/>
                <a:gd name="connsiteX16" fmla="*/ 156901 w 5428673"/>
                <a:gd name="connsiteY16" fmla="*/ 8921025 h 10656419"/>
                <a:gd name="connsiteX17" fmla="*/ 227251 w 5428673"/>
                <a:gd name="connsiteY17" fmla="*/ 8759624 h 10656419"/>
                <a:gd name="connsiteX18" fmla="*/ 323002 w 5428673"/>
                <a:gd name="connsiteY18" fmla="*/ 8700236 h 10656419"/>
                <a:gd name="connsiteX19" fmla="*/ 384698 w 5428673"/>
                <a:gd name="connsiteY19" fmla="*/ 8726872 h 10656419"/>
                <a:gd name="connsiteX20" fmla="*/ 343183 w 5428673"/>
                <a:gd name="connsiteY20" fmla="*/ 9062257 h 10656419"/>
                <a:gd name="connsiteX21" fmla="*/ 328388 w 5428673"/>
                <a:gd name="connsiteY21" fmla="*/ 9330364 h 10656419"/>
                <a:gd name="connsiteX22" fmla="*/ 309832 w 5428673"/>
                <a:gd name="connsiteY22" fmla="*/ 9589937 h 10656419"/>
                <a:gd name="connsiteX23" fmla="*/ 386505 w 5428673"/>
                <a:gd name="connsiteY23" fmla="*/ 9590286 h 10656419"/>
                <a:gd name="connsiteX24" fmla="*/ 433872 w 5428673"/>
                <a:gd name="connsiteY24" fmla="*/ 9361570 h 10656419"/>
                <a:gd name="connsiteX25" fmla="*/ 487586 w 5428673"/>
                <a:gd name="connsiteY25" fmla="*/ 9073114 h 10656419"/>
                <a:gd name="connsiteX26" fmla="*/ 536102 w 5428673"/>
                <a:gd name="connsiteY26" fmla="*/ 9006358 h 10656419"/>
                <a:gd name="connsiteX27" fmla="*/ 587385 w 5428673"/>
                <a:gd name="connsiteY27" fmla="*/ 9031978 h 10656419"/>
                <a:gd name="connsiteX28" fmla="*/ 592103 w 5428673"/>
                <a:gd name="connsiteY28" fmla="*/ 9101293 h 10656419"/>
                <a:gd name="connsiteX29" fmla="*/ 562964 w 5428673"/>
                <a:gd name="connsiteY29" fmla="*/ 9402300 h 10656419"/>
                <a:gd name="connsiteX30" fmla="*/ 543428 w 5428673"/>
                <a:gd name="connsiteY30" fmla="*/ 9567665 h 10656419"/>
                <a:gd name="connsiteX31" fmla="*/ 543429 w 5428673"/>
                <a:gd name="connsiteY31" fmla="*/ 9686446 h 10656419"/>
                <a:gd name="connsiteX32" fmla="*/ 604479 w 5428673"/>
                <a:gd name="connsiteY32" fmla="*/ 9709737 h 10656419"/>
                <a:gd name="connsiteX33" fmla="*/ 663086 w 5428673"/>
                <a:gd name="connsiteY33" fmla="*/ 9574651 h 10656419"/>
                <a:gd name="connsiteX34" fmla="*/ 689303 w 5428673"/>
                <a:gd name="connsiteY34" fmla="*/ 9427242 h 10656419"/>
                <a:gd name="connsiteX35" fmla="*/ 738143 w 5428673"/>
                <a:gd name="connsiteY35" fmla="*/ 9124232 h 10656419"/>
                <a:gd name="connsiteX36" fmla="*/ 780304 w 5428673"/>
                <a:gd name="connsiteY36" fmla="*/ 9062257 h 10656419"/>
                <a:gd name="connsiteX37" fmla="*/ 809608 w 5428673"/>
                <a:gd name="connsiteY37" fmla="*/ 9099523 h 10656419"/>
                <a:gd name="connsiteX38" fmla="*/ 802280 w 5428673"/>
                <a:gd name="connsiteY38" fmla="*/ 9222962 h 10656419"/>
                <a:gd name="connsiteX39" fmla="*/ 772833 w 5428673"/>
                <a:gd name="connsiteY39" fmla="*/ 9405933 h 10656419"/>
                <a:gd name="connsiteX40" fmla="*/ 747922 w 5428673"/>
                <a:gd name="connsiteY40" fmla="*/ 9613105 h 10656419"/>
                <a:gd name="connsiteX41" fmla="*/ 781620 w 5428673"/>
                <a:gd name="connsiteY41" fmla="*/ 9678204 h 10656419"/>
                <a:gd name="connsiteX42" fmla="*/ 829144 w 5428673"/>
                <a:gd name="connsiteY42" fmla="*/ 9616574 h 10656419"/>
                <a:gd name="connsiteX43" fmla="*/ 871974 w 5428673"/>
                <a:gd name="connsiteY43" fmla="*/ 9417816 h 10656419"/>
                <a:gd name="connsiteX44" fmla="*/ 900798 w 5428673"/>
                <a:gd name="connsiteY44" fmla="*/ 9218796 h 10656419"/>
                <a:gd name="connsiteX45" fmla="*/ 929132 w 5428673"/>
                <a:gd name="connsiteY45" fmla="*/ 9063445 h 10656419"/>
                <a:gd name="connsiteX46" fmla="*/ 970781 w 5428673"/>
                <a:gd name="connsiteY46" fmla="*/ 9080890 h 10656419"/>
                <a:gd name="connsiteX47" fmla="*/ 961013 w 5428673"/>
                <a:gd name="connsiteY47" fmla="*/ 9339414 h 10656419"/>
                <a:gd name="connsiteX48" fmla="*/ 956129 w 5428673"/>
                <a:gd name="connsiteY48" fmla="*/ 9479160 h 10656419"/>
                <a:gd name="connsiteX49" fmla="*/ 1012160 w 5428673"/>
                <a:gd name="connsiteY49" fmla="*/ 9484422 h 10656419"/>
                <a:gd name="connsiteX50" fmla="*/ 1049761 w 5428673"/>
                <a:gd name="connsiteY50" fmla="*/ 9328370 h 10656419"/>
                <a:gd name="connsiteX51" fmla="*/ 1075785 w 5428673"/>
                <a:gd name="connsiteY51" fmla="*/ 8971423 h 10656419"/>
                <a:gd name="connsiteX52" fmla="*/ 1065875 w 5428673"/>
                <a:gd name="connsiteY52" fmla="*/ 8592033 h 10656419"/>
                <a:gd name="connsiteX53" fmla="*/ 993594 w 5428673"/>
                <a:gd name="connsiteY53" fmla="*/ 8377870 h 10656419"/>
                <a:gd name="connsiteX54" fmla="*/ 1038311 w 5428673"/>
                <a:gd name="connsiteY54" fmla="*/ 8058054 h 10656419"/>
                <a:gd name="connsiteX55" fmla="*/ 1422138 w 5428673"/>
                <a:gd name="connsiteY55" fmla="*/ 6308286 h 10656419"/>
                <a:gd name="connsiteX56" fmla="*/ 1515161 w 5428673"/>
                <a:gd name="connsiteY56" fmla="*/ 5425070 h 10656419"/>
                <a:gd name="connsiteX57" fmla="*/ 1551522 w 5428673"/>
                <a:gd name="connsiteY57" fmla="*/ 5043877 h 10656419"/>
                <a:gd name="connsiteX58" fmla="*/ 1592522 w 5428673"/>
                <a:gd name="connsiteY58" fmla="*/ 5055383 h 10656419"/>
                <a:gd name="connsiteX59" fmla="*/ 1655179 w 5428673"/>
                <a:gd name="connsiteY59" fmla="*/ 5452400 h 10656419"/>
                <a:gd name="connsiteX60" fmla="*/ 1772992 w 5428673"/>
                <a:gd name="connsiteY60" fmla="*/ 6117951 h 10656419"/>
                <a:gd name="connsiteX61" fmla="*/ 1640842 w 5428673"/>
                <a:gd name="connsiteY61" fmla="*/ 6550334 h 10656419"/>
                <a:gd name="connsiteX62" fmla="*/ 1270271 w 5428673"/>
                <a:gd name="connsiteY62" fmla="*/ 7584578 h 10656419"/>
                <a:gd name="connsiteX63" fmla="*/ 1146062 w 5428673"/>
                <a:gd name="connsiteY63" fmla="*/ 8606491 h 10656419"/>
                <a:gd name="connsiteX64" fmla="*/ 1309627 w 5428673"/>
                <a:gd name="connsiteY64" fmla="*/ 9675523 h 10656419"/>
                <a:gd name="connsiteX65" fmla="*/ 1467889 w 5428673"/>
                <a:gd name="connsiteY65" fmla="*/ 10414077 h 10656419"/>
                <a:gd name="connsiteX66" fmla="*/ 1538227 w 5428673"/>
                <a:gd name="connsiteY66" fmla="*/ 10625093 h 10656419"/>
                <a:gd name="connsiteX67" fmla="*/ 1626150 w 5428673"/>
                <a:gd name="connsiteY67" fmla="*/ 10625093 h 10656419"/>
                <a:gd name="connsiteX68" fmla="*/ 2396454 w 5428673"/>
                <a:gd name="connsiteY68" fmla="*/ 10650493 h 10656419"/>
                <a:gd name="connsiteX69" fmla="*/ 2786735 w 5428673"/>
                <a:gd name="connsiteY69" fmla="*/ 10632908 h 10656419"/>
                <a:gd name="connsiteX70" fmla="*/ 2804319 w 5428673"/>
                <a:gd name="connsiteY70" fmla="*/ 9816200 h 10656419"/>
                <a:gd name="connsiteX71" fmla="*/ 2786735 w 5428673"/>
                <a:gd name="connsiteY71" fmla="*/ 9253493 h 10656419"/>
                <a:gd name="connsiteX72" fmla="*/ 2757916 w 5428673"/>
                <a:gd name="connsiteY72" fmla="*/ 8837812 h 10656419"/>
                <a:gd name="connsiteX73" fmla="*/ 2927412 w 5428673"/>
                <a:gd name="connsiteY73" fmla="*/ 8849046 h 10656419"/>
                <a:gd name="connsiteX74" fmla="*/ 2997750 w 5428673"/>
                <a:gd name="connsiteY74" fmla="*/ 8866631 h 10656419"/>
                <a:gd name="connsiteX75" fmla="*/ 2980166 w 5428673"/>
                <a:gd name="connsiteY75" fmla="*/ 9077646 h 10656419"/>
                <a:gd name="connsiteX76" fmla="*/ 2944996 w 5428673"/>
                <a:gd name="connsiteY76" fmla="*/ 9587600 h 10656419"/>
                <a:gd name="connsiteX77" fmla="*/ 2962581 w 5428673"/>
                <a:gd name="connsiteY77" fmla="*/ 10642677 h 10656419"/>
                <a:gd name="connsiteX78" fmla="*/ 3205346 w 5428673"/>
                <a:gd name="connsiteY78" fmla="*/ 10644143 h 10656419"/>
                <a:gd name="connsiteX79" fmla="*/ 3947319 w 5428673"/>
                <a:gd name="connsiteY79" fmla="*/ 10642677 h 10656419"/>
                <a:gd name="connsiteX80" fmla="*/ 4268239 w 5428673"/>
                <a:gd name="connsiteY80" fmla="*/ 10626558 h 10656419"/>
                <a:gd name="connsiteX81" fmla="*/ 4311223 w 5428673"/>
                <a:gd name="connsiteY81" fmla="*/ 10552800 h 10656419"/>
                <a:gd name="connsiteX82" fmla="*/ 4362512 w 5428673"/>
                <a:gd name="connsiteY82" fmla="*/ 10178639 h 10656419"/>
                <a:gd name="connsiteX83" fmla="*/ 4565712 w 5428673"/>
                <a:gd name="connsiteY83" fmla="*/ 8984350 h 10656419"/>
                <a:gd name="connsiteX84" fmla="*/ 4617767 w 5428673"/>
                <a:gd name="connsiteY84" fmla="*/ 8549271 h 10656419"/>
                <a:gd name="connsiteX85" fmla="*/ 4609242 w 5428673"/>
                <a:gd name="connsiteY85" fmla="*/ 7890520 h 10656419"/>
                <a:gd name="connsiteX86" fmla="*/ 4496096 w 5428673"/>
                <a:gd name="connsiteY86" fmla="*/ 7180335 h 10656419"/>
                <a:gd name="connsiteX87" fmla="*/ 4200203 w 5428673"/>
                <a:gd name="connsiteY87" fmla="*/ 6521737 h 10656419"/>
                <a:gd name="connsiteX88" fmla="*/ 4024053 w 5428673"/>
                <a:gd name="connsiteY88" fmla="*/ 6099084 h 10656419"/>
                <a:gd name="connsiteX89" fmla="*/ 4070412 w 5428673"/>
                <a:gd name="connsiteY89" fmla="*/ 5701400 h 10656419"/>
                <a:gd name="connsiteX90" fmla="*/ 4140750 w 5428673"/>
                <a:gd name="connsiteY90" fmla="*/ 5209031 h 10656419"/>
                <a:gd name="connsiteX91" fmla="*/ 4158335 w 5428673"/>
                <a:gd name="connsiteY91" fmla="*/ 4927677 h 10656419"/>
                <a:gd name="connsiteX92" fmla="*/ 4182060 w 5428673"/>
                <a:gd name="connsiteY92" fmla="*/ 5175816 h 10656419"/>
                <a:gd name="connsiteX93" fmla="*/ 4214508 w 5428673"/>
                <a:gd name="connsiteY93" fmla="*/ 5871385 h 10656419"/>
                <a:gd name="connsiteX94" fmla="*/ 4227208 w 5428673"/>
                <a:gd name="connsiteY94" fmla="*/ 6199143 h 10656419"/>
                <a:gd name="connsiteX95" fmla="*/ 4369350 w 5428673"/>
                <a:gd name="connsiteY95" fmla="*/ 6791646 h 10656419"/>
                <a:gd name="connsiteX96" fmla="*/ 4527612 w 5428673"/>
                <a:gd name="connsiteY96" fmla="*/ 7354354 h 10656419"/>
                <a:gd name="connsiteX97" fmla="*/ 4865347 w 5428673"/>
                <a:gd name="connsiteY97" fmla="*/ 8126403 h 10656419"/>
                <a:gd name="connsiteX98" fmla="*/ 4785691 w 5428673"/>
                <a:gd name="connsiteY98" fmla="*/ 8428737 h 10656419"/>
                <a:gd name="connsiteX99" fmla="*/ 4717933 w 5428673"/>
                <a:gd name="connsiteY99" fmla="*/ 8613650 h 10656419"/>
                <a:gd name="connsiteX100" fmla="*/ 4710432 w 5428673"/>
                <a:gd name="connsiteY100" fmla="*/ 8737129 h 10656419"/>
                <a:gd name="connsiteX101" fmla="*/ 4733465 w 5428673"/>
                <a:gd name="connsiteY101" fmla="*/ 8901544 h 10656419"/>
                <a:gd name="connsiteX102" fmla="*/ 4723386 w 5428673"/>
                <a:gd name="connsiteY102" fmla="*/ 9062713 h 10656419"/>
                <a:gd name="connsiteX103" fmla="*/ 4707906 w 5428673"/>
                <a:gd name="connsiteY103" fmla="*/ 9160300 h 10656419"/>
                <a:gd name="connsiteX104" fmla="*/ 4762806 w 5428673"/>
                <a:gd name="connsiteY104" fmla="*/ 9198582 h 10656419"/>
                <a:gd name="connsiteX105" fmla="*/ 4818711 w 5428673"/>
                <a:gd name="connsiteY105" fmla="*/ 9156519 h 10656419"/>
                <a:gd name="connsiteX106" fmla="*/ 4869487 w 5428673"/>
                <a:gd name="connsiteY106" fmla="*/ 9057829 h 10656419"/>
                <a:gd name="connsiteX107" fmla="*/ 4880024 w 5428673"/>
                <a:gd name="connsiteY107" fmla="*/ 8910768 h 10656419"/>
                <a:gd name="connsiteX108" fmla="*/ 4920186 w 5428673"/>
                <a:gd name="connsiteY108" fmla="*/ 8783482 h 10656419"/>
                <a:gd name="connsiteX109" fmla="*/ 5016468 w 5428673"/>
                <a:gd name="connsiteY109" fmla="*/ 8705353 h 10656419"/>
                <a:gd name="connsiteX110" fmla="*/ 5169568 w 5428673"/>
                <a:gd name="connsiteY110" fmla="*/ 8846239 h 10656419"/>
                <a:gd name="connsiteX111" fmla="*/ 5176805 w 5428673"/>
                <a:gd name="connsiteY111" fmla="*/ 9043971 h 10656419"/>
                <a:gd name="connsiteX112" fmla="*/ 5096783 w 5428673"/>
                <a:gd name="connsiteY112" fmla="*/ 9211354 h 10656419"/>
                <a:gd name="connsiteX113" fmla="*/ 5008549 w 5428673"/>
                <a:gd name="connsiteY113" fmla="*/ 9360527 h 10656419"/>
                <a:gd name="connsiteX114" fmla="*/ 4936794 w 5428673"/>
                <a:gd name="connsiteY114" fmla="*/ 9479052 h 10656419"/>
                <a:gd name="connsiteX115" fmla="*/ 5051085 w 5428673"/>
                <a:gd name="connsiteY115" fmla="*/ 9488694 h 10656419"/>
                <a:gd name="connsiteX116" fmla="*/ 5146878 w 5428673"/>
                <a:gd name="connsiteY116" fmla="*/ 9412657 h 10656419"/>
                <a:gd name="connsiteX117" fmla="*/ 5274527 w 5428673"/>
                <a:gd name="connsiteY117" fmla="*/ 9286409 h 10656419"/>
                <a:gd name="connsiteX118" fmla="*/ 5407317 w 5428673"/>
                <a:gd name="connsiteY118" fmla="*/ 9074055 h 10656419"/>
                <a:gd name="connsiteX119" fmla="*/ 5427827 w 5428673"/>
                <a:gd name="connsiteY119" fmla="*/ 8873254 h 10656419"/>
                <a:gd name="connsiteX120" fmla="*/ 5401244 w 5428673"/>
                <a:gd name="connsiteY120" fmla="*/ 8689468 h 10656419"/>
                <a:gd name="connsiteX121" fmla="*/ 5271957 w 5428673"/>
                <a:gd name="connsiteY121" fmla="*/ 8306715 h 10656419"/>
                <a:gd name="connsiteX122" fmla="*/ 5168194 w 5428673"/>
                <a:gd name="connsiteY122" fmla="*/ 7344026 h 10656419"/>
                <a:gd name="connsiteX123" fmla="*/ 5152842 w 5428673"/>
                <a:gd name="connsiteY123" fmla="*/ 6741683 h 10656419"/>
                <a:gd name="connsiteX124" fmla="*/ 5080900 w 5428673"/>
                <a:gd name="connsiteY124" fmla="*/ 6193491 h 10656419"/>
                <a:gd name="connsiteX125" fmla="*/ 4957179 w 5428673"/>
                <a:gd name="connsiteY125" fmla="*/ 5609569 h 10656419"/>
                <a:gd name="connsiteX126" fmla="*/ 4916706 w 5428673"/>
                <a:gd name="connsiteY126" fmla="*/ 4348780 h 10656419"/>
                <a:gd name="connsiteX127" fmla="*/ 4934090 w 5428673"/>
                <a:gd name="connsiteY127" fmla="*/ 3602461 h 10656419"/>
                <a:gd name="connsiteX128" fmla="*/ 4696835 w 5428673"/>
                <a:gd name="connsiteY128" fmla="*/ 3152088 h 10656419"/>
                <a:gd name="connsiteX129" fmla="*/ 4447076 w 5428673"/>
                <a:gd name="connsiteY129" fmla="*/ 2946160 h 10656419"/>
                <a:gd name="connsiteX130" fmla="*/ 4126080 w 5428673"/>
                <a:gd name="connsiteY130" fmla="*/ 2814638 h 10656419"/>
                <a:gd name="connsiteX131" fmla="*/ 3850185 w 5428673"/>
                <a:gd name="connsiteY131" fmla="*/ 2647818 h 10656419"/>
                <a:gd name="connsiteX132" fmla="*/ 3472535 w 5428673"/>
                <a:gd name="connsiteY132" fmla="*/ 2430662 h 10656419"/>
                <a:gd name="connsiteX133" fmla="*/ 3380322 w 5428673"/>
                <a:gd name="connsiteY133" fmla="*/ 2133514 h 10656419"/>
                <a:gd name="connsiteX134" fmla="*/ 3388182 w 5428673"/>
                <a:gd name="connsiteY134" fmla="*/ 1860414 h 10656419"/>
                <a:gd name="connsiteX135" fmla="*/ 3535387 w 5428673"/>
                <a:gd name="connsiteY135" fmla="*/ 1864125 h 10656419"/>
                <a:gd name="connsiteX136" fmla="*/ 3756168 w 5428673"/>
                <a:gd name="connsiteY136" fmla="*/ 1909142 h 10656419"/>
                <a:gd name="connsiteX137" fmla="*/ 3828390 w 5428673"/>
                <a:gd name="connsiteY137" fmla="*/ 1717143 h 10656419"/>
                <a:gd name="connsiteX138" fmla="*/ 3880116 w 5428673"/>
                <a:gd name="connsiteY138" fmla="*/ 1652253 h 10656419"/>
                <a:gd name="connsiteX139" fmla="*/ 3933540 w 5428673"/>
                <a:gd name="connsiteY139" fmla="*/ 1592034 h 10656419"/>
                <a:gd name="connsiteX140" fmla="*/ 3903636 w 5428673"/>
                <a:gd name="connsiteY140" fmla="*/ 1551029 h 10656419"/>
                <a:gd name="connsiteX141" fmla="*/ 3859897 w 5428673"/>
                <a:gd name="connsiteY141" fmla="*/ 1528181 h 10656419"/>
                <a:gd name="connsiteX142" fmla="*/ 3925688 w 5428673"/>
                <a:gd name="connsiteY142" fmla="*/ 1512352 h 10656419"/>
                <a:gd name="connsiteX143" fmla="*/ 3966105 w 5428673"/>
                <a:gd name="connsiteY143" fmla="*/ 1466854 h 10656419"/>
                <a:gd name="connsiteX144" fmla="*/ 3951330 w 5428673"/>
                <a:gd name="connsiteY144" fmla="*/ 1396248 h 10656419"/>
                <a:gd name="connsiteX145" fmla="*/ 3947901 w 5428673"/>
                <a:gd name="connsiteY145" fmla="*/ 1280250 h 10656419"/>
                <a:gd name="connsiteX146" fmla="*/ 4050917 w 5428673"/>
                <a:gd name="connsiteY146" fmla="*/ 1265336 h 10656419"/>
                <a:gd name="connsiteX147" fmla="*/ 4123660 w 5428673"/>
                <a:gd name="connsiteY147" fmla="*/ 1227376 h 10656419"/>
                <a:gd name="connsiteX148" fmla="*/ 4159890 w 5428673"/>
                <a:gd name="connsiteY148" fmla="*/ 1152083 h 10656419"/>
                <a:gd name="connsiteX149" fmla="*/ 4089102 w 5428673"/>
                <a:gd name="connsiteY149" fmla="*/ 1071107 h 10656419"/>
                <a:gd name="connsiteX150" fmla="*/ 4019050 w 5428673"/>
                <a:gd name="connsiteY150" fmla="*/ 973906 h 10656419"/>
                <a:gd name="connsiteX151" fmla="*/ 3945740 w 5428673"/>
                <a:gd name="connsiteY151" fmla="*/ 818624 h 10656419"/>
                <a:gd name="connsiteX152" fmla="*/ 3983448 w 5428673"/>
                <a:gd name="connsiteY152" fmla="*/ 654990 h 10656419"/>
                <a:gd name="connsiteX153" fmla="*/ 3987872 w 5428673"/>
                <a:gd name="connsiteY153" fmla="*/ 316167 h 10656419"/>
                <a:gd name="connsiteX154" fmla="*/ 3678236 w 5428673"/>
                <a:gd name="connsiteY154" fmla="*/ 27501 h 10656419"/>
                <a:gd name="connsiteX155" fmla="*/ 3359616 w 5428673"/>
                <a:gd name="connsiteY155" fmla="*/ 13843 h 10656419"/>
                <a:gd name="connsiteX156" fmla="*/ 2653753 w 5428673"/>
                <a:gd name="connsiteY156" fmla="*/ 45857 h 10656419"/>
                <a:gd name="connsiteX157" fmla="*/ 2253332 w 5428673"/>
                <a:gd name="connsiteY157" fmla="*/ 366157 h 10656419"/>
                <a:gd name="connsiteX158" fmla="*/ 2087013 w 5428673"/>
                <a:gd name="connsiteY158" fmla="*/ 504048 h 10656419"/>
                <a:gd name="connsiteX159" fmla="*/ 2076390 w 5428673"/>
                <a:gd name="connsiteY159" fmla="*/ 1023134 h 10656419"/>
                <a:gd name="connsiteX160" fmla="*/ 2300486 w 5428673"/>
                <a:gd name="connsiteY160" fmla="*/ 1432236 h 10656419"/>
                <a:gd name="connsiteX161" fmla="*/ 2508987 w 5428673"/>
                <a:gd name="connsiteY161" fmla="*/ 1665200 h 10656419"/>
                <a:gd name="connsiteX162" fmla="*/ 2530296 w 5428673"/>
                <a:gd name="connsiteY162" fmla="*/ 1980057 h 10656419"/>
                <a:gd name="connsiteX163" fmla="*/ 2452627 w 5428673"/>
                <a:gd name="connsiteY163" fmla="*/ 2325154 h 10656419"/>
                <a:gd name="connsiteX164" fmla="*/ 2009941 w 5428673"/>
                <a:gd name="connsiteY164" fmla="*/ 2624931 h 10656419"/>
                <a:gd name="connsiteX165" fmla="*/ 1587073 w 5428673"/>
                <a:gd name="connsiteY165" fmla="*/ 2832875 h 10656419"/>
                <a:gd name="connsiteX0" fmla="*/ 1587073 w 5428673"/>
                <a:gd name="connsiteY0" fmla="*/ 2832875 h 10656419"/>
                <a:gd name="connsiteX1" fmla="*/ 920108 w 5428673"/>
                <a:gd name="connsiteY1" fmla="*/ 3179069 h 10656419"/>
                <a:gd name="connsiteX2" fmla="*/ 726131 w 5428673"/>
                <a:gd name="connsiteY2" fmla="*/ 3877216 h 10656419"/>
                <a:gd name="connsiteX3" fmla="*/ 757811 w 5428673"/>
                <a:gd name="connsiteY3" fmla="*/ 4915675 h 10656419"/>
                <a:gd name="connsiteX4" fmla="*/ 728920 w 5428673"/>
                <a:gd name="connsiteY4" fmla="*/ 5562802 h 10656419"/>
                <a:gd name="connsiteX5" fmla="*/ 593054 w 5428673"/>
                <a:gd name="connsiteY5" fmla="*/ 6381687 h 10656419"/>
                <a:gd name="connsiteX6" fmla="*/ 543580 w 5428673"/>
                <a:gd name="connsiteY6" fmla="*/ 7244939 h 10656419"/>
                <a:gd name="connsiteX7" fmla="*/ 531438 w 5428673"/>
                <a:gd name="connsiteY7" fmla="*/ 7876310 h 10656419"/>
                <a:gd name="connsiteX8" fmla="*/ 499339 w 5428673"/>
                <a:gd name="connsiteY8" fmla="*/ 8143429 h 10656419"/>
                <a:gd name="connsiteX9" fmla="*/ 413869 w 5428673"/>
                <a:gd name="connsiteY9" fmla="*/ 8359771 h 10656419"/>
                <a:gd name="connsiteX10" fmla="*/ 209166 w 5428673"/>
                <a:gd name="connsiteY10" fmla="*/ 8510979 h 10656419"/>
                <a:gd name="connsiteX11" fmla="*/ 140492 w 5428673"/>
                <a:gd name="connsiteY11" fmla="*/ 8608090 h 10656419"/>
                <a:gd name="connsiteX12" fmla="*/ 28457 w 5428673"/>
                <a:gd name="connsiteY12" fmla="*/ 8849980 h 10656419"/>
                <a:gd name="connsiteX13" fmla="*/ 19659 w 5428673"/>
                <a:gd name="connsiteY13" fmla="*/ 8941865 h 10656419"/>
                <a:gd name="connsiteX14" fmla="*/ 3536 w 5428673"/>
                <a:gd name="connsiteY14" fmla="*/ 9051916 h 10656419"/>
                <a:gd name="connsiteX15" fmla="*/ 94871 w 5428673"/>
                <a:gd name="connsiteY15" fmla="*/ 9016631 h 10656419"/>
                <a:gd name="connsiteX16" fmla="*/ 156901 w 5428673"/>
                <a:gd name="connsiteY16" fmla="*/ 8921025 h 10656419"/>
                <a:gd name="connsiteX17" fmla="*/ 227251 w 5428673"/>
                <a:gd name="connsiteY17" fmla="*/ 8759624 h 10656419"/>
                <a:gd name="connsiteX18" fmla="*/ 323002 w 5428673"/>
                <a:gd name="connsiteY18" fmla="*/ 8700236 h 10656419"/>
                <a:gd name="connsiteX19" fmla="*/ 384698 w 5428673"/>
                <a:gd name="connsiteY19" fmla="*/ 8726872 h 10656419"/>
                <a:gd name="connsiteX20" fmla="*/ 343183 w 5428673"/>
                <a:gd name="connsiteY20" fmla="*/ 9062257 h 10656419"/>
                <a:gd name="connsiteX21" fmla="*/ 328388 w 5428673"/>
                <a:gd name="connsiteY21" fmla="*/ 9330364 h 10656419"/>
                <a:gd name="connsiteX22" fmla="*/ 309832 w 5428673"/>
                <a:gd name="connsiteY22" fmla="*/ 9589937 h 10656419"/>
                <a:gd name="connsiteX23" fmla="*/ 386505 w 5428673"/>
                <a:gd name="connsiteY23" fmla="*/ 9590286 h 10656419"/>
                <a:gd name="connsiteX24" fmla="*/ 433872 w 5428673"/>
                <a:gd name="connsiteY24" fmla="*/ 9361570 h 10656419"/>
                <a:gd name="connsiteX25" fmla="*/ 487586 w 5428673"/>
                <a:gd name="connsiteY25" fmla="*/ 9073114 h 10656419"/>
                <a:gd name="connsiteX26" fmla="*/ 536102 w 5428673"/>
                <a:gd name="connsiteY26" fmla="*/ 9006358 h 10656419"/>
                <a:gd name="connsiteX27" fmla="*/ 587385 w 5428673"/>
                <a:gd name="connsiteY27" fmla="*/ 9031978 h 10656419"/>
                <a:gd name="connsiteX28" fmla="*/ 592103 w 5428673"/>
                <a:gd name="connsiteY28" fmla="*/ 9101293 h 10656419"/>
                <a:gd name="connsiteX29" fmla="*/ 562964 w 5428673"/>
                <a:gd name="connsiteY29" fmla="*/ 9402300 h 10656419"/>
                <a:gd name="connsiteX30" fmla="*/ 543428 w 5428673"/>
                <a:gd name="connsiteY30" fmla="*/ 9567665 h 10656419"/>
                <a:gd name="connsiteX31" fmla="*/ 543429 w 5428673"/>
                <a:gd name="connsiteY31" fmla="*/ 9686446 h 10656419"/>
                <a:gd name="connsiteX32" fmla="*/ 604479 w 5428673"/>
                <a:gd name="connsiteY32" fmla="*/ 9709737 h 10656419"/>
                <a:gd name="connsiteX33" fmla="*/ 663086 w 5428673"/>
                <a:gd name="connsiteY33" fmla="*/ 9574651 h 10656419"/>
                <a:gd name="connsiteX34" fmla="*/ 689303 w 5428673"/>
                <a:gd name="connsiteY34" fmla="*/ 9427242 h 10656419"/>
                <a:gd name="connsiteX35" fmla="*/ 738143 w 5428673"/>
                <a:gd name="connsiteY35" fmla="*/ 9124232 h 10656419"/>
                <a:gd name="connsiteX36" fmla="*/ 780304 w 5428673"/>
                <a:gd name="connsiteY36" fmla="*/ 9062257 h 10656419"/>
                <a:gd name="connsiteX37" fmla="*/ 809608 w 5428673"/>
                <a:gd name="connsiteY37" fmla="*/ 9099523 h 10656419"/>
                <a:gd name="connsiteX38" fmla="*/ 802280 w 5428673"/>
                <a:gd name="connsiteY38" fmla="*/ 9222962 h 10656419"/>
                <a:gd name="connsiteX39" fmla="*/ 772833 w 5428673"/>
                <a:gd name="connsiteY39" fmla="*/ 9405933 h 10656419"/>
                <a:gd name="connsiteX40" fmla="*/ 747922 w 5428673"/>
                <a:gd name="connsiteY40" fmla="*/ 9613105 h 10656419"/>
                <a:gd name="connsiteX41" fmla="*/ 781620 w 5428673"/>
                <a:gd name="connsiteY41" fmla="*/ 9678204 h 10656419"/>
                <a:gd name="connsiteX42" fmla="*/ 829144 w 5428673"/>
                <a:gd name="connsiteY42" fmla="*/ 9616574 h 10656419"/>
                <a:gd name="connsiteX43" fmla="*/ 871974 w 5428673"/>
                <a:gd name="connsiteY43" fmla="*/ 9417816 h 10656419"/>
                <a:gd name="connsiteX44" fmla="*/ 900798 w 5428673"/>
                <a:gd name="connsiteY44" fmla="*/ 9218796 h 10656419"/>
                <a:gd name="connsiteX45" fmla="*/ 929132 w 5428673"/>
                <a:gd name="connsiteY45" fmla="*/ 9063445 h 10656419"/>
                <a:gd name="connsiteX46" fmla="*/ 970781 w 5428673"/>
                <a:gd name="connsiteY46" fmla="*/ 9080890 h 10656419"/>
                <a:gd name="connsiteX47" fmla="*/ 961013 w 5428673"/>
                <a:gd name="connsiteY47" fmla="*/ 9339414 h 10656419"/>
                <a:gd name="connsiteX48" fmla="*/ 956129 w 5428673"/>
                <a:gd name="connsiteY48" fmla="*/ 9479160 h 10656419"/>
                <a:gd name="connsiteX49" fmla="*/ 1012160 w 5428673"/>
                <a:gd name="connsiteY49" fmla="*/ 9484422 h 10656419"/>
                <a:gd name="connsiteX50" fmla="*/ 1049761 w 5428673"/>
                <a:gd name="connsiteY50" fmla="*/ 9328370 h 10656419"/>
                <a:gd name="connsiteX51" fmla="*/ 1075785 w 5428673"/>
                <a:gd name="connsiteY51" fmla="*/ 8971423 h 10656419"/>
                <a:gd name="connsiteX52" fmla="*/ 1065875 w 5428673"/>
                <a:gd name="connsiteY52" fmla="*/ 8592033 h 10656419"/>
                <a:gd name="connsiteX53" fmla="*/ 993594 w 5428673"/>
                <a:gd name="connsiteY53" fmla="*/ 8377870 h 10656419"/>
                <a:gd name="connsiteX54" fmla="*/ 1038311 w 5428673"/>
                <a:gd name="connsiteY54" fmla="*/ 8058054 h 10656419"/>
                <a:gd name="connsiteX55" fmla="*/ 1422138 w 5428673"/>
                <a:gd name="connsiteY55" fmla="*/ 6308286 h 10656419"/>
                <a:gd name="connsiteX56" fmla="*/ 1515161 w 5428673"/>
                <a:gd name="connsiteY56" fmla="*/ 5425070 h 10656419"/>
                <a:gd name="connsiteX57" fmla="*/ 1551522 w 5428673"/>
                <a:gd name="connsiteY57" fmla="*/ 5043877 h 10656419"/>
                <a:gd name="connsiteX58" fmla="*/ 1592522 w 5428673"/>
                <a:gd name="connsiteY58" fmla="*/ 5055383 h 10656419"/>
                <a:gd name="connsiteX59" fmla="*/ 1655179 w 5428673"/>
                <a:gd name="connsiteY59" fmla="*/ 5452400 h 10656419"/>
                <a:gd name="connsiteX60" fmla="*/ 1772992 w 5428673"/>
                <a:gd name="connsiteY60" fmla="*/ 6117951 h 10656419"/>
                <a:gd name="connsiteX61" fmla="*/ 1640842 w 5428673"/>
                <a:gd name="connsiteY61" fmla="*/ 6550334 h 10656419"/>
                <a:gd name="connsiteX62" fmla="*/ 1270271 w 5428673"/>
                <a:gd name="connsiteY62" fmla="*/ 7584578 h 10656419"/>
                <a:gd name="connsiteX63" fmla="*/ 1146062 w 5428673"/>
                <a:gd name="connsiteY63" fmla="*/ 8606491 h 10656419"/>
                <a:gd name="connsiteX64" fmla="*/ 1309627 w 5428673"/>
                <a:gd name="connsiteY64" fmla="*/ 9675523 h 10656419"/>
                <a:gd name="connsiteX65" fmla="*/ 1467889 w 5428673"/>
                <a:gd name="connsiteY65" fmla="*/ 10414077 h 10656419"/>
                <a:gd name="connsiteX66" fmla="*/ 1538227 w 5428673"/>
                <a:gd name="connsiteY66" fmla="*/ 10625093 h 10656419"/>
                <a:gd name="connsiteX67" fmla="*/ 1626150 w 5428673"/>
                <a:gd name="connsiteY67" fmla="*/ 10625093 h 10656419"/>
                <a:gd name="connsiteX68" fmla="*/ 2396454 w 5428673"/>
                <a:gd name="connsiteY68" fmla="*/ 10650493 h 10656419"/>
                <a:gd name="connsiteX69" fmla="*/ 2786735 w 5428673"/>
                <a:gd name="connsiteY69" fmla="*/ 10632908 h 10656419"/>
                <a:gd name="connsiteX70" fmla="*/ 2804319 w 5428673"/>
                <a:gd name="connsiteY70" fmla="*/ 9816200 h 10656419"/>
                <a:gd name="connsiteX71" fmla="*/ 2786735 w 5428673"/>
                <a:gd name="connsiteY71" fmla="*/ 9253493 h 10656419"/>
                <a:gd name="connsiteX72" fmla="*/ 2757916 w 5428673"/>
                <a:gd name="connsiteY72" fmla="*/ 8837812 h 10656419"/>
                <a:gd name="connsiteX73" fmla="*/ 2927412 w 5428673"/>
                <a:gd name="connsiteY73" fmla="*/ 8849046 h 10656419"/>
                <a:gd name="connsiteX74" fmla="*/ 2997750 w 5428673"/>
                <a:gd name="connsiteY74" fmla="*/ 8866631 h 10656419"/>
                <a:gd name="connsiteX75" fmla="*/ 2980166 w 5428673"/>
                <a:gd name="connsiteY75" fmla="*/ 9077646 h 10656419"/>
                <a:gd name="connsiteX76" fmla="*/ 2944996 w 5428673"/>
                <a:gd name="connsiteY76" fmla="*/ 9587600 h 10656419"/>
                <a:gd name="connsiteX77" fmla="*/ 2962581 w 5428673"/>
                <a:gd name="connsiteY77" fmla="*/ 10642677 h 10656419"/>
                <a:gd name="connsiteX78" fmla="*/ 3205346 w 5428673"/>
                <a:gd name="connsiteY78" fmla="*/ 10644143 h 10656419"/>
                <a:gd name="connsiteX79" fmla="*/ 3947319 w 5428673"/>
                <a:gd name="connsiteY79" fmla="*/ 10642677 h 10656419"/>
                <a:gd name="connsiteX80" fmla="*/ 4268239 w 5428673"/>
                <a:gd name="connsiteY80" fmla="*/ 10626558 h 10656419"/>
                <a:gd name="connsiteX81" fmla="*/ 4311223 w 5428673"/>
                <a:gd name="connsiteY81" fmla="*/ 10552800 h 10656419"/>
                <a:gd name="connsiteX82" fmla="*/ 4362512 w 5428673"/>
                <a:gd name="connsiteY82" fmla="*/ 10178639 h 10656419"/>
                <a:gd name="connsiteX83" fmla="*/ 4565712 w 5428673"/>
                <a:gd name="connsiteY83" fmla="*/ 8984350 h 10656419"/>
                <a:gd name="connsiteX84" fmla="*/ 4617767 w 5428673"/>
                <a:gd name="connsiteY84" fmla="*/ 8549271 h 10656419"/>
                <a:gd name="connsiteX85" fmla="*/ 4609242 w 5428673"/>
                <a:gd name="connsiteY85" fmla="*/ 7890520 h 10656419"/>
                <a:gd name="connsiteX86" fmla="*/ 4496096 w 5428673"/>
                <a:gd name="connsiteY86" fmla="*/ 7180335 h 10656419"/>
                <a:gd name="connsiteX87" fmla="*/ 4200203 w 5428673"/>
                <a:gd name="connsiteY87" fmla="*/ 6521737 h 10656419"/>
                <a:gd name="connsiteX88" fmla="*/ 4024053 w 5428673"/>
                <a:gd name="connsiteY88" fmla="*/ 6099084 h 10656419"/>
                <a:gd name="connsiteX89" fmla="*/ 4070412 w 5428673"/>
                <a:gd name="connsiteY89" fmla="*/ 5701400 h 10656419"/>
                <a:gd name="connsiteX90" fmla="*/ 4140750 w 5428673"/>
                <a:gd name="connsiteY90" fmla="*/ 5209031 h 10656419"/>
                <a:gd name="connsiteX91" fmla="*/ 4158335 w 5428673"/>
                <a:gd name="connsiteY91" fmla="*/ 4927677 h 10656419"/>
                <a:gd name="connsiteX92" fmla="*/ 4182060 w 5428673"/>
                <a:gd name="connsiteY92" fmla="*/ 5175816 h 10656419"/>
                <a:gd name="connsiteX93" fmla="*/ 4214508 w 5428673"/>
                <a:gd name="connsiteY93" fmla="*/ 5871385 h 10656419"/>
                <a:gd name="connsiteX94" fmla="*/ 4227208 w 5428673"/>
                <a:gd name="connsiteY94" fmla="*/ 6199143 h 10656419"/>
                <a:gd name="connsiteX95" fmla="*/ 4369350 w 5428673"/>
                <a:gd name="connsiteY95" fmla="*/ 6791646 h 10656419"/>
                <a:gd name="connsiteX96" fmla="*/ 4527612 w 5428673"/>
                <a:gd name="connsiteY96" fmla="*/ 7354354 h 10656419"/>
                <a:gd name="connsiteX97" fmla="*/ 4865347 w 5428673"/>
                <a:gd name="connsiteY97" fmla="*/ 8126403 h 10656419"/>
                <a:gd name="connsiteX98" fmla="*/ 4785691 w 5428673"/>
                <a:gd name="connsiteY98" fmla="*/ 8428737 h 10656419"/>
                <a:gd name="connsiteX99" fmla="*/ 4717933 w 5428673"/>
                <a:gd name="connsiteY99" fmla="*/ 8613650 h 10656419"/>
                <a:gd name="connsiteX100" fmla="*/ 4710432 w 5428673"/>
                <a:gd name="connsiteY100" fmla="*/ 8737129 h 10656419"/>
                <a:gd name="connsiteX101" fmla="*/ 4733465 w 5428673"/>
                <a:gd name="connsiteY101" fmla="*/ 8901544 h 10656419"/>
                <a:gd name="connsiteX102" fmla="*/ 4723386 w 5428673"/>
                <a:gd name="connsiteY102" fmla="*/ 9062713 h 10656419"/>
                <a:gd name="connsiteX103" fmla="*/ 4707906 w 5428673"/>
                <a:gd name="connsiteY103" fmla="*/ 9160300 h 10656419"/>
                <a:gd name="connsiteX104" fmla="*/ 4762806 w 5428673"/>
                <a:gd name="connsiteY104" fmla="*/ 9198582 h 10656419"/>
                <a:gd name="connsiteX105" fmla="*/ 4818711 w 5428673"/>
                <a:gd name="connsiteY105" fmla="*/ 9156519 h 10656419"/>
                <a:gd name="connsiteX106" fmla="*/ 4869487 w 5428673"/>
                <a:gd name="connsiteY106" fmla="*/ 9057829 h 10656419"/>
                <a:gd name="connsiteX107" fmla="*/ 4880024 w 5428673"/>
                <a:gd name="connsiteY107" fmla="*/ 8910768 h 10656419"/>
                <a:gd name="connsiteX108" fmla="*/ 4920186 w 5428673"/>
                <a:gd name="connsiteY108" fmla="*/ 8783482 h 10656419"/>
                <a:gd name="connsiteX109" fmla="*/ 5016468 w 5428673"/>
                <a:gd name="connsiteY109" fmla="*/ 8705353 h 10656419"/>
                <a:gd name="connsiteX110" fmla="*/ 5169568 w 5428673"/>
                <a:gd name="connsiteY110" fmla="*/ 8846239 h 10656419"/>
                <a:gd name="connsiteX111" fmla="*/ 5176805 w 5428673"/>
                <a:gd name="connsiteY111" fmla="*/ 9043971 h 10656419"/>
                <a:gd name="connsiteX112" fmla="*/ 5096783 w 5428673"/>
                <a:gd name="connsiteY112" fmla="*/ 9211354 h 10656419"/>
                <a:gd name="connsiteX113" fmla="*/ 5008549 w 5428673"/>
                <a:gd name="connsiteY113" fmla="*/ 9360527 h 10656419"/>
                <a:gd name="connsiteX114" fmla="*/ 4936794 w 5428673"/>
                <a:gd name="connsiteY114" fmla="*/ 9479052 h 10656419"/>
                <a:gd name="connsiteX115" fmla="*/ 5051085 w 5428673"/>
                <a:gd name="connsiteY115" fmla="*/ 9488694 h 10656419"/>
                <a:gd name="connsiteX116" fmla="*/ 5146878 w 5428673"/>
                <a:gd name="connsiteY116" fmla="*/ 9412657 h 10656419"/>
                <a:gd name="connsiteX117" fmla="*/ 5274527 w 5428673"/>
                <a:gd name="connsiteY117" fmla="*/ 9286409 h 10656419"/>
                <a:gd name="connsiteX118" fmla="*/ 5407317 w 5428673"/>
                <a:gd name="connsiteY118" fmla="*/ 9074055 h 10656419"/>
                <a:gd name="connsiteX119" fmla="*/ 5427827 w 5428673"/>
                <a:gd name="connsiteY119" fmla="*/ 8873254 h 10656419"/>
                <a:gd name="connsiteX120" fmla="*/ 5401244 w 5428673"/>
                <a:gd name="connsiteY120" fmla="*/ 8689468 h 10656419"/>
                <a:gd name="connsiteX121" fmla="*/ 5271957 w 5428673"/>
                <a:gd name="connsiteY121" fmla="*/ 8306715 h 10656419"/>
                <a:gd name="connsiteX122" fmla="*/ 5168194 w 5428673"/>
                <a:gd name="connsiteY122" fmla="*/ 7344026 h 10656419"/>
                <a:gd name="connsiteX123" fmla="*/ 5152842 w 5428673"/>
                <a:gd name="connsiteY123" fmla="*/ 6741683 h 10656419"/>
                <a:gd name="connsiteX124" fmla="*/ 5080900 w 5428673"/>
                <a:gd name="connsiteY124" fmla="*/ 6193491 h 10656419"/>
                <a:gd name="connsiteX125" fmla="*/ 4957179 w 5428673"/>
                <a:gd name="connsiteY125" fmla="*/ 5609569 h 10656419"/>
                <a:gd name="connsiteX126" fmla="*/ 4916706 w 5428673"/>
                <a:gd name="connsiteY126" fmla="*/ 4348780 h 10656419"/>
                <a:gd name="connsiteX127" fmla="*/ 4934090 w 5428673"/>
                <a:gd name="connsiteY127" fmla="*/ 3602461 h 10656419"/>
                <a:gd name="connsiteX128" fmla="*/ 4696835 w 5428673"/>
                <a:gd name="connsiteY128" fmla="*/ 3152088 h 10656419"/>
                <a:gd name="connsiteX129" fmla="*/ 4447076 w 5428673"/>
                <a:gd name="connsiteY129" fmla="*/ 2946160 h 10656419"/>
                <a:gd name="connsiteX130" fmla="*/ 4126080 w 5428673"/>
                <a:gd name="connsiteY130" fmla="*/ 2814638 h 10656419"/>
                <a:gd name="connsiteX131" fmla="*/ 3850185 w 5428673"/>
                <a:gd name="connsiteY131" fmla="*/ 2647818 h 10656419"/>
                <a:gd name="connsiteX132" fmla="*/ 3472535 w 5428673"/>
                <a:gd name="connsiteY132" fmla="*/ 2430662 h 10656419"/>
                <a:gd name="connsiteX133" fmla="*/ 3380322 w 5428673"/>
                <a:gd name="connsiteY133" fmla="*/ 2133514 h 10656419"/>
                <a:gd name="connsiteX134" fmla="*/ 3388182 w 5428673"/>
                <a:gd name="connsiteY134" fmla="*/ 1860414 h 10656419"/>
                <a:gd name="connsiteX135" fmla="*/ 3535387 w 5428673"/>
                <a:gd name="connsiteY135" fmla="*/ 1864125 h 10656419"/>
                <a:gd name="connsiteX136" fmla="*/ 3756168 w 5428673"/>
                <a:gd name="connsiteY136" fmla="*/ 1909142 h 10656419"/>
                <a:gd name="connsiteX137" fmla="*/ 3828390 w 5428673"/>
                <a:gd name="connsiteY137" fmla="*/ 1717143 h 10656419"/>
                <a:gd name="connsiteX138" fmla="*/ 3880116 w 5428673"/>
                <a:gd name="connsiteY138" fmla="*/ 1652253 h 10656419"/>
                <a:gd name="connsiteX139" fmla="*/ 3933540 w 5428673"/>
                <a:gd name="connsiteY139" fmla="*/ 1592034 h 10656419"/>
                <a:gd name="connsiteX140" fmla="*/ 3903636 w 5428673"/>
                <a:gd name="connsiteY140" fmla="*/ 1551029 h 10656419"/>
                <a:gd name="connsiteX141" fmla="*/ 3859897 w 5428673"/>
                <a:gd name="connsiteY141" fmla="*/ 1528181 h 10656419"/>
                <a:gd name="connsiteX142" fmla="*/ 3925688 w 5428673"/>
                <a:gd name="connsiteY142" fmla="*/ 1512352 h 10656419"/>
                <a:gd name="connsiteX143" fmla="*/ 3966105 w 5428673"/>
                <a:gd name="connsiteY143" fmla="*/ 1466854 h 10656419"/>
                <a:gd name="connsiteX144" fmla="*/ 3951330 w 5428673"/>
                <a:gd name="connsiteY144" fmla="*/ 1396248 h 10656419"/>
                <a:gd name="connsiteX145" fmla="*/ 3947901 w 5428673"/>
                <a:gd name="connsiteY145" fmla="*/ 1280250 h 10656419"/>
                <a:gd name="connsiteX146" fmla="*/ 4050917 w 5428673"/>
                <a:gd name="connsiteY146" fmla="*/ 1265336 h 10656419"/>
                <a:gd name="connsiteX147" fmla="*/ 4123660 w 5428673"/>
                <a:gd name="connsiteY147" fmla="*/ 1227376 h 10656419"/>
                <a:gd name="connsiteX148" fmla="*/ 4159890 w 5428673"/>
                <a:gd name="connsiteY148" fmla="*/ 1152083 h 10656419"/>
                <a:gd name="connsiteX149" fmla="*/ 4089102 w 5428673"/>
                <a:gd name="connsiteY149" fmla="*/ 1071107 h 10656419"/>
                <a:gd name="connsiteX150" fmla="*/ 4019050 w 5428673"/>
                <a:gd name="connsiteY150" fmla="*/ 973906 h 10656419"/>
                <a:gd name="connsiteX151" fmla="*/ 3945740 w 5428673"/>
                <a:gd name="connsiteY151" fmla="*/ 818624 h 10656419"/>
                <a:gd name="connsiteX152" fmla="*/ 3983448 w 5428673"/>
                <a:gd name="connsiteY152" fmla="*/ 654990 h 10656419"/>
                <a:gd name="connsiteX153" fmla="*/ 3987872 w 5428673"/>
                <a:gd name="connsiteY153" fmla="*/ 316167 h 10656419"/>
                <a:gd name="connsiteX154" fmla="*/ 3678236 w 5428673"/>
                <a:gd name="connsiteY154" fmla="*/ 27501 h 10656419"/>
                <a:gd name="connsiteX155" fmla="*/ 3359616 w 5428673"/>
                <a:gd name="connsiteY155" fmla="*/ 13843 h 10656419"/>
                <a:gd name="connsiteX156" fmla="*/ 2653753 w 5428673"/>
                <a:gd name="connsiteY156" fmla="*/ 45857 h 10656419"/>
                <a:gd name="connsiteX157" fmla="*/ 2253332 w 5428673"/>
                <a:gd name="connsiteY157" fmla="*/ 366157 h 10656419"/>
                <a:gd name="connsiteX158" fmla="*/ 2160274 w 5428673"/>
                <a:gd name="connsiteY158" fmla="*/ 578578 h 10656419"/>
                <a:gd name="connsiteX159" fmla="*/ 2076390 w 5428673"/>
                <a:gd name="connsiteY159" fmla="*/ 1023134 h 10656419"/>
                <a:gd name="connsiteX160" fmla="*/ 2300486 w 5428673"/>
                <a:gd name="connsiteY160" fmla="*/ 1432236 h 10656419"/>
                <a:gd name="connsiteX161" fmla="*/ 2508987 w 5428673"/>
                <a:gd name="connsiteY161" fmla="*/ 1665200 h 10656419"/>
                <a:gd name="connsiteX162" fmla="*/ 2530296 w 5428673"/>
                <a:gd name="connsiteY162" fmla="*/ 1980057 h 10656419"/>
                <a:gd name="connsiteX163" fmla="*/ 2452627 w 5428673"/>
                <a:gd name="connsiteY163" fmla="*/ 2325154 h 10656419"/>
                <a:gd name="connsiteX164" fmla="*/ 2009941 w 5428673"/>
                <a:gd name="connsiteY164" fmla="*/ 2624931 h 10656419"/>
                <a:gd name="connsiteX165" fmla="*/ 1587073 w 5428673"/>
                <a:gd name="connsiteY165" fmla="*/ 2832875 h 10656419"/>
                <a:gd name="connsiteX0" fmla="*/ 1587073 w 5428673"/>
                <a:gd name="connsiteY0" fmla="*/ 2832875 h 10656419"/>
                <a:gd name="connsiteX1" fmla="*/ 920108 w 5428673"/>
                <a:gd name="connsiteY1" fmla="*/ 3179069 h 10656419"/>
                <a:gd name="connsiteX2" fmla="*/ 726131 w 5428673"/>
                <a:gd name="connsiteY2" fmla="*/ 3877216 h 10656419"/>
                <a:gd name="connsiteX3" fmla="*/ 757811 w 5428673"/>
                <a:gd name="connsiteY3" fmla="*/ 4915675 h 10656419"/>
                <a:gd name="connsiteX4" fmla="*/ 728920 w 5428673"/>
                <a:gd name="connsiteY4" fmla="*/ 5562802 h 10656419"/>
                <a:gd name="connsiteX5" fmla="*/ 593054 w 5428673"/>
                <a:gd name="connsiteY5" fmla="*/ 6381687 h 10656419"/>
                <a:gd name="connsiteX6" fmla="*/ 543580 w 5428673"/>
                <a:gd name="connsiteY6" fmla="*/ 7244939 h 10656419"/>
                <a:gd name="connsiteX7" fmla="*/ 531438 w 5428673"/>
                <a:gd name="connsiteY7" fmla="*/ 7876310 h 10656419"/>
                <a:gd name="connsiteX8" fmla="*/ 499339 w 5428673"/>
                <a:gd name="connsiteY8" fmla="*/ 8143429 h 10656419"/>
                <a:gd name="connsiteX9" fmla="*/ 413869 w 5428673"/>
                <a:gd name="connsiteY9" fmla="*/ 8359771 h 10656419"/>
                <a:gd name="connsiteX10" fmla="*/ 209166 w 5428673"/>
                <a:gd name="connsiteY10" fmla="*/ 8510979 h 10656419"/>
                <a:gd name="connsiteX11" fmla="*/ 140492 w 5428673"/>
                <a:gd name="connsiteY11" fmla="*/ 8608090 h 10656419"/>
                <a:gd name="connsiteX12" fmla="*/ 28457 w 5428673"/>
                <a:gd name="connsiteY12" fmla="*/ 8849980 h 10656419"/>
                <a:gd name="connsiteX13" fmla="*/ 19659 w 5428673"/>
                <a:gd name="connsiteY13" fmla="*/ 8941865 h 10656419"/>
                <a:gd name="connsiteX14" fmla="*/ 3536 w 5428673"/>
                <a:gd name="connsiteY14" fmla="*/ 9051916 h 10656419"/>
                <a:gd name="connsiteX15" fmla="*/ 94871 w 5428673"/>
                <a:gd name="connsiteY15" fmla="*/ 9016631 h 10656419"/>
                <a:gd name="connsiteX16" fmla="*/ 156901 w 5428673"/>
                <a:gd name="connsiteY16" fmla="*/ 8921025 h 10656419"/>
                <a:gd name="connsiteX17" fmla="*/ 227251 w 5428673"/>
                <a:gd name="connsiteY17" fmla="*/ 8759624 h 10656419"/>
                <a:gd name="connsiteX18" fmla="*/ 323002 w 5428673"/>
                <a:gd name="connsiteY18" fmla="*/ 8700236 h 10656419"/>
                <a:gd name="connsiteX19" fmla="*/ 384698 w 5428673"/>
                <a:gd name="connsiteY19" fmla="*/ 8726872 h 10656419"/>
                <a:gd name="connsiteX20" fmla="*/ 343183 w 5428673"/>
                <a:gd name="connsiteY20" fmla="*/ 9062257 h 10656419"/>
                <a:gd name="connsiteX21" fmla="*/ 328388 w 5428673"/>
                <a:gd name="connsiteY21" fmla="*/ 9330364 h 10656419"/>
                <a:gd name="connsiteX22" fmla="*/ 309832 w 5428673"/>
                <a:gd name="connsiteY22" fmla="*/ 9589937 h 10656419"/>
                <a:gd name="connsiteX23" fmla="*/ 386505 w 5428673"/>
                <a:gd name="connsiteY23" fmla="*/ 9590286 h 10656419"/>
                <a:gd name="connsiteX24" fmla="*/ 433872 w 5428673"/>
                <a:gd name="connsiteY24" fmla="*/ 9361570 h 10656419"/>
                <a:gd name="connsiteX25" fmla="*/ 487586 w 5428673"/>
                <a:gd name="connsiteY25" fmla="*/ 9073114 h 10656419"/>
                <a:gd name="connsiteX26" fmla="*/ 536102 w 5428673"/>
                <a:gd name="connsiteY26" fmla="*/ 9006358 h 10656419"/>
                <a:gd name="connsiteX27" fmla="*/ 587385 w 5428673"/>
                <a:gd name="connsiteY27" fmla="*/ 9031978 h 10656419"/>
                <a:gd name="connsiteX28" fmla="*/ 592103 w 5428673"/>
                <a:gd name="connsiteY28" fmla="*/ 9101293 h 10656419"/>
                <a:gd name="connsiteX29" fmla="*/ 562964 w 5428673"/>
                <a:gd name="connsiteY29" fmla="*/ 9402300 h 10656419"/>
                <a:gd name="connsiteX30" fmla="*/ 543428 w 5428673"/>
                <a:gd name="connsiteY30" fmla="*/ 9567665 h 10656419"/>
                <a:gd name="connsiteX31" fmla="*/ 543429 w 5428673"/>
                <a:gd name="connsiteY31" fmla="*/ 9686446 h 10656419"/>
                <a:gd name="connsiteX32" fmla="*/ 604479 w 5428673"/>
                <a:gd name="connsiteY32" fmla="*/ 9709737 h 10656419"/>
                <a:gd name="connsiteX33" fmla="*/ 663086 w 5428673"/>
                <a:gd name="connsiteY33" fmla="*/ 9574651 h 10656419"/>
                <a:gd name="connsiteX34" fmla="*/ 689303 w 5428673"/>
                <a:gd name="connsiteY34" fmla="*/ 9427242 h 10656419"/>
                <a:gd name="connsiteX35" fmla="*/ 738143 w 5428673"/>
                <a:gd name="connsiteY35" fmla="*/ 9124232 h 10656419"/>
                <a:gd name="connsiteX36" fmla="*/ 780304 w 5428673"/>
                <a:gd name="connsiteY36" fmla="*/ 9062257 h 10656419"/>
                <a:gd name="connsiteX37" fmla="*/ 809608 w 5428673"/>
                <a:gd name="connsiteY37" fmla="*/ 9099523 h 10656419"/>
                <a:gd name="connsiteX38" fmla="*/ 802280 w 5428673"/>
                <a:gd name="connsiteY38" fmla="*/ 9222962 h 10656419"/>
                <a:gd name="connsiteX39" fmla="*/ 772833 w 5428673"/>
                <a:gd name="connsiteY39" fmla="*/ 9405933 h 10656419"/>
                <a:gd name="connsiteX40" fmla="*/ 747922 w 5428673"/>
                <a:gd name="connsiteY40" fmla="*/ 9613105 h 10656419"/>
                <a:gd name="connsiteX41" fmla="*/ 781620 w 5428673"/>
                <a:gd name="connsiteY41" fmla="*/ 9678204 h 10656419"/>
                <a:gd name="connsiteX42" fmla="*/ 829144 w 5428673"/>
                <a:gd name="connsiteY42" fmla="*/ 9616574 h 10656419"/>
                <a:gd name="connsiteX43" fmla="*/ 871974 w 5428673"/>
                <a:gd name="connsiteY43" fmla="*/ 9417816 h 10656419"/>
                <a:gd name="connsiteX44" fmla="*/ 900798 w 5428673"/>
                <a:gd name="connsiteY44" fmla="*/ 9218796 h 10656419"/>
                <a:gd name="connsiteX45" fmla="*/ 929132 w 5428673"/>
                <a:gd name="connsiteY45" fmla="*/ 9063445 h 10656419"/>
                <a:gd name="connsiteX46" fmla="*/ 970781 w 5428673"/>
                <a:gd name="connsiteY46" fmla="*/ 9080890 h 10656419"/>
                <a:gd name="connsiteX47" fmla="*/ 961013 w 5428673"/>
                <a:gd name="connsiteY47" fmla="*/ 9339414 h 10656419"/>
                <a:gd name="connsiteX48" fmla="*/ 956129 w 5428673"/>
                <a:gd name="connsiteY48" fmla="*/ 9479160 h 10656419"/>
                <a:gd name="connsiteX49" fmla="*/ 1012160 w 5428673"/>
                <a:gd name="connsiteY49" fmla="*/ 9484422 h 10656419"/>
                <a:gd name="connsiteX50" fmla="*/ 1049761 w 5428673"/>
                <a:gd name="connsiteY50" fmla="*/ 9328370 h 10656419"/>
                <a:gd name="connsiteX51" fmla="*/ 1075785 w 5428673"/>
                <a:gd name="connsiteY51" fmla="*/ 8971423 h 10656419"/>
                <a:gd name="connsiteX52" fmla="*/ 1065875 w 5428673"/>
                <a:gd name="connsiteY52" fmla="*/ 8592033 h 10656419"/>
                <a:gd name="connsiteX53" fmla="*/ 993594 w 5428673"/>
                <a:gd name="connsiteY53" fmla="*/ 8377870 h 10656419"/>
                <a:gd name="connsiteX54" fmla="*/ 1038311 w 5428673"/>
                <a:gd name="connsiteY54" fmla="*/ 8058054 h 10656419"/>
                <a:gd name="connsiteX55" fmla="*/ 1422138 w 5428673"/>
                <a:gd name="connsiteY55" fmla="*/ 6308286 h 10656419"/>
                <a:gd name="connsiteX56" fmla="*/ 1515161 w 5428673"/>
                <a:gd name="connsiteY56" fmla="*/ 5425070 h 10656419"/>
                <a:gd name="connsiteX57" fmla="*/ 1551522 w 5428673"/>
                <a:gd name="connsiteY57" fmla="*/ 5043877 h 10656419"/>
                <a:gd name="connsiteX58" fmla="*/ 1592522 w 5428673"/>
                <a:gd name="connsiteY58" fmla="*/ 5055383 h 10656419"/>
                <a:gd name="connsiteX59" fmla="*/ 1655179 w 5428673"/>
                <a:gd name="connsiteY59" fmla="*/ 5452400 h 10656419"/>
                <a:gd name="connsiteX60" fmla="*/ 1772992 w 5428673"/>
                <a:gd name="connsiteY60" fmla="*/ 6117951 h 10656419"/>
                <a:gd name="connsiteX61" fmla="*/ 1640842 w 5428673"/>
                <a:gd name="connsiteY61" fmla="*/ 6550334 h 10656419"/>
                <a:gd name="connsiteX62" fmla="*/ 1270271 w 5428673"/>
                <a:gd name="connsiteY62" fmla="*/ 7584578 h 10656419"/>
                <a:gd name="connsiteX63" fmla="*/ 1146062 w 5428673"/>
                <a:gd name="connsiteY63" fmla="*/ 8606491 h 10656419"/>
                <a:gd name="connsiteX64" fmla="*/ 1309627 w 5428673"/>
                <a:gd name="connsiteY64" fmla="*/ 9675523 h 10656419"/>
                <a:gd name="connsiteX65" fmla="*/ 1467889 w 5428673"/>
                <a:gd name="connsiteY65" fmla="*/ 10414077 h 10656419"/>
                <a:gd name="connsiteX66" fmla="*/ 1538227 w 5428673"/>
                <a:gd name="connsiteY66" fmla="*/ 10625093 h 10656419"/>
                <a:gd name="connsiteX67" fmla="*/ 1626150 w 5428673"/>
                <a:gd name="connsiteY67" fmla="*/ 10625093 h 10656419"/>
                <a:gd name="connsiteX68" fmla="*/ 2396454 w 5428673"/>
                <a:gd name="connsiteY68" fmla="*/ 10650493 h 10656419"/>
                <a:gd name="connsiteX69" fmla="*/ 2786735 w 5428673"/>
                <a:gd name="connsiteY69" fmla="*/ 10632908 h 10656419"/>
                <a:gd name="connsiteX70" fmla="*/ 2804319 w 5428673"/>
                <a:gd name="connsiteY70" fmla="*/ 9816200 h 10656419"/>
                <a:gd name="connsiteX71" fmla="*/ 2786735 w 5428673"/>
                <a:gd name="connsiteY71" fmla="*/ 9253493 h 10656419"/>
                <a:gd name="connsiteX72" fmla="*/ 2757916 w 5428673"/>
                <a:gd name="connsiteY72" fmla="*/ 8837812 h 10656419"/>
                <a:gd name="connsiteX73" fmla="*/ 2927412 w 5428673"/>
                <a:gd name="connsiteY73" fmla="*/ 8849046 h 10656419"/>
                <a:gd name="connsiteX74" fmla="*/ 2997750 w 5428673"/>
                <a:gd name="connsiteY74" fmla="*/ 8866631 h 10656419"/>
                <a:gd name="connsiteX75" fmla="*/ 2980166 w 5428673"/>
                <a:gd name="connsiteY75" fmla="*/ 9077646 h 10656419"/>
                <a:gd name="connsiteX76" fmla="*/ 2944996 w 5428673"/>
                <a:gd name="connsiteY76" fmla="*/ 9587600 h 10656419"/>
                <a:gd name="connsiteX77" fmla="*/ 2962581 w 5428673"/>
                <a:gd name="connsiteY77" fmla="*/ 10642677 h 10656419"/>
                <a:gd name="connsiteX78" fmla="*/ 3205346 w 5428673"/>
                <a:gd name="connsiteY78" fmla="*/ 10644143 h 10656419"/>
                <a:gd name="connsiteX79" fmla="*/ 3947319 w 5428673"/>
                <a:gd name="connsiteY79" fmla="*/ 10642677 h 10656419"/>
                <a:gd name="connsiteX80" fmla="*/ 4268239 w 5428673"/>
                <a:gd name="connsiteY80" fmla="*/ 10626558 h 10656419"/>
                <a:gd name="connsiteX81" fmla="*/ 4311223 w 5428673"/>
                <a:gd name="connsiteY81" fmla="*/ 10552800 h 10656419"/>
                <a:gd name="connsiteX82" fmla="*/ 4362512 w 5428673"/>
                <a:gd name="connsiteY82" fmla="*/ 10178639 h 10656419"/>
                <a:gd name="connsiteX83" fmla="*/ 4565712 w 5428673"/>
                <a:gd name="connsiteY83" fmla="*/ 8984350 h 10656419"/>
                <a:gd name="connsiteX84" fmla="*/ 4617767 w 5428673"/>
                <a:gd name="connsiteY84" fmla="*/ 8549271 h 10656419"/>
                <a:gd name="connsiteX85" fmla="*/ 4609242 w 5428673"/>
                <a:gd name="connsiteY85" fmla="*/ 7890520 h 10656419"/>
                <a:gd name="connsiteX86" fmla="*/ 4496096 w 5428673"/>
                <a:gd name="connsiteY86" fmla="*/ 7180335 h 10656419"/>
                <a:gd name="connsiteX87" fmla="*/ 4200203 w 5428673"/>
                <a:gd name="connsiteY87" fmla="*/ 6521737 h 10656419"/>
                <a:gd name="connsiteX88" fmla="*/ 4024053 w 5428673"/>
                <a:gd name="connsiteY88" fmla="*/ 6099084 h 10656419"/>
                <a:gd name="connsiteX89" fmla="*/ 4070412 w 5428673"/>
                <a:gd name="connsiteY89" fmla="*/ 5701400 h 10656419"/>
                <a:gd name="connsiteX90" fmla="*/ 4140750 w 5428673"/>
                <a:gd name="connsiteY90" fmla="*/ 5209031 h 10656419"/>
                <a:gd name="connsiteX91" fmla="*/ 4158335 w 5428673"/>
                <a:gd name="connsiteY91" fmla="*/ 4927677 h 10656419"/>
                <a:gd name="connsiteX92" fmla="*/ 4182060 w 5428673"/>
                <a:gd name="connsiteY92" fmla="*/ 5175816 h 10656419"/>
                <a:gd name="connsiteX93" fmla="*/ 4214508 w 5428673"/>
                <a:gd name="connsiteY93" fmla="*/ 5871385 h 10656419"/>
                <a:gd name="connsiteX94" fmla="*/ 4227208 w 5428673"/>
                <a:gd name="connsiteY94" fmla="*/ 6199143 h 10656419"/>
                <a:gd name="connsiteX95" fmla="*/ 4369350 w 5428673"/>
                <a:gd name="connsiteY95" fmla="*/ 6791646 h 10656419"/>
                <a:gd name="connsiteX96" fmla="*/ 4527612 w 5428673"/>
                <a:gd name="connsiteY96" fmla="*/ 7354354 h 10656419"/>
                <a:gd name="connsiteX97" fmla="*/ 4865347 w 5428673"/>
                <a:gd name="connsiteY97" fmla="*/ 8126403 h 10656419"/>
                <a:gd name="connsiteX98" fmla="*/ 4785691 w 5428673"/>
                <a:gd name="connsiteY98" fmla="*/ 8428737 h 10656419"/>
                <a:gd name="connsiteX99" fmla="*/ 4717933 w 5428673"/>
                <a:gd name="connsiteY99" fmla="*/ 8613650 h 10656419"/>
                <a:gd name="connsiteX100" fmla="*/ 4710432 w 5428673"/>
                <a:gd name="connsiteY100" fmla="*/ 8737129 h 10656419"/>
                <a:gd name="connsiteX101" fmla="*/ 4733465 w 5428673"/>
                <a:gd name="connsiteY101" fmla="*/ 8901544 h 10656419"/>
                <a:gd name="connsiteX102" fmla="*/ 4723386 w 5428673"/>
                <a:gd name="connsiteY102" fmla="*/ 9062713 h 10656419"/>
                <a:gd name="connsiteX103" fmla="*/ 4707906 w 5428673"/>
                <a:gd name="connsiteY103" fmla="*/ 9160300 h 10656419"/>
                <a:gd name="connsiteX104" fmla="*/ 4762806 w 5428673"/>
                <a:gd name="connsiteY104" fmla="*/ 9198582 h 10656419"/>
                <a:gd name="connsiteX105" fmla="*/ 4818711 w 5428673"/>
                <a:gd name="connsiteY105" fmla="*/ 9156519 h 10656419"/>
                <a:gd name="connsiteX106" fmla="*/ 4869487 w 5428673"/>
                <a:gd name="connsiteY106" fmla="*/ 9057829 h 10656419"/>
                <a:gd name="connsiteX107" fmla="*/ 4880024 w 5428673"/>
                <a:gd name="connsiteY107" fmla="*/ 8910768 h 10656419"/>
                <a:gd name="connsiteX108" fmla="*/ 4920186 w 5428673"/>
                <a:gd name="connsiteY108" fmla="*/ 8783482 h 10656419"/>
                <a:gd name="connsiteX109" fmla="*/ 5016468 w 5428673"/>
                <a:gd name="connsiteY109" fmla="*/ 8705353 h 10656419"/>
                <a:gd name="connsiteX110" fmla="*/ 5169568 w 5428673"/>
                <a:gd name="connsiteY110" fmla="*/ 8846239 h 10656419"/>
                <a:gd name="connsiteX111" fmla="*/ 5176805 w 5428673"/>
                <a:gd name="connsiteY111" fmla="*/ 9043971 h 10656419"/>
                <a:gd name="connsiteX112" fmla="*/ 5096783 w 5428673"/>
                <a:gd name="connsiteY112" fmla="*/ 9211354 h 10656419"/>
                <a:gd name="connsiteX113" fmla="*/ 5008549 w 5428673"/>
                <a:gd name="connsiteY113" fmla="*/ 9360527 h 10656419"/>
                <a:gd name="connsiteX114" fmla="*/ 4936794 w 5428673"/>
                <a:gd name="connsiteY114" fmla="*/ 9479052 h 10656419"/>
                <a:gd name="connsiteX115" fmla="*/ 5051085 w 5428673"/>
                <a:gd name="connsiteY115" fmla="*/ 9488694 h 10656419"/>
                <a:gd name="connsiteX116" fmla="*/ 5146878 w 5428673"/>
                <a:gd name="connsiteY116" fmla="*/ 9412657 h 10656419"/>
                <a:gd name="connsiteX117" fmla="*/ 5274527 w 5428673"/>
                <a:gd name="connsiteY117" fmla="*/ 9286409 h 10656419"/>
                <a:gd name="connsiteX118" fmla="*/ 5407317 w 5428673"/>
                <a:gd name="connsiteY118" fmla="*/ 9074055 h 10656419"/>
                <a:gd name="connsiteX119" fmla="*/ 5427827 w 5428673"/>
                <a:gd name="connsiteY119" fmla="*/ 8873254 h 10656419"/>
                <a:gd name="connsiteX120" fmla="*/ 5401244 w 5428673"/>
                <a:gd name="connsiteY120" fmla="*/ 8689468 h 10656419"/>
                <a:gd name="connsiteX121" fmla="*/ 5271957 w 5428673"/>
                <a:gd name="connsiteY121" fmla="*/ 8306715 h 10656419"/>
                <a:gd name="connsiteX122" fmla="*/ 5168194 w 5428673"/>
                <a:gd name="connsiteY122" fmla="*/ 7344026 h 10656419"/>
                <a:gd name="connsiteX123" fmla="*/ 5152842 w 5428673"/>
                <a:gd name="connsiteY123" fmla="*/ 6741683 h 10656419"/>
                <a:gd name="connsiteX124" fmla="*/ 5080900 w 5428673"/>
                <a:gd name="connsiteY124" fmla="*/ 6193491 h 10656419"/>
                <a:gd name="connsiteX125" fmla="*/ 4957179 w 5428673"/>
                <a:gd name="connsiteY125" fmla="*/ 5609569 h 10656419"/>
                <a:gd name="connsiteX126" fmla="*/ 4916706 w 5428673"/>
                <a:gd name="connsiteY126" fmla="*/ 4348780 h 10656419"/>
                <a:gd name="connsiteX127" fmla="*/ 4934090 w 5428673"/>
                <a:gd name="connsiteY127" fmla="*/ 3602461 h 10656419"/>
                <a:gd name="connsiteX128" fmla="*/ 4696835 w 5428673"/>
                <a:gd name="connsiteY128" fmla="*/ 3152088 h 10656419"/>
                <a:gd name="connsiteX129" fmla="*/ 4447076 w 5428673"/>
                <a:gd name="connsiteY129" fmla="*/ 2946160 h 10656419"/>
                <a:gd name="connsiteX130" fmla="*/ 4126080 w 5428673"/>
                <a:gd name="connsiteY130" fmla="*/ 2814638 h 10656419"/>
                <a:gd name="connsiteX131" fmla="*/ 3850185 w 5428673"/>
                <a:gd name="connsiteY131" fmla="*/ 2647818 h 10656419"/>
                <a:gd name="connsiteX132" fmla="*/ 3472535 w 5428673"/>
                <a:gd name="connsiteY132" fmla="*/ 2430662 h 10656419"/>
                <a:gd name="connsiteX133" fmla="*/ 3380322 w 5428673"/>
                <a:gd name="connsiteY133" fmla="*/ 2133514 h 10656419"/>
                <a:gd name="connsiteX134" fmla="*/ 3388182 w 5428673"/>
                <a:gd name="connsiteY134" fmla="*/ 1860414 h 10656419"/>
                <a:gd name="connsiteX135" fmla="*/ 3535387 w 5428673"/>
                <a:gd name="connsiteY135" fmla="*/ 1864125 h 10656419"/>
                <a:gd name="connsiteX136" fmla="*/ 3756168 w 5428673"/>
                <a:gd name="connsiteY136" fmla="*/ 1909142 h 10656419"/>
                <a:gd name="connsiteX137" fmla="*/ 3828390 w 5428673"/>
                <a:gd name="connsiteY137" fmla="*/ 1717143 h 10656419"/>
                <a:gd name="connsiteX138" fmla="*/ 3880116 w 5428673"/>
                <a:gd name="connsiteY138" fmla="*/ 1652253 h 10656419"/>
                <a:gd name="connsiteX139" fmla="*/ 3933540 w 5428673"/>
                <a:gd name="connsiteY139" fmla="*/ 1592034 h 10656419"/>
                <a:gd name="connsiteX140" fmla="*/ 3903636 w 5428673"/>
                <a:gd name="connsiteY140" fmla="*/ 1551029 h 10656419"/>
                <a:gd name="connsiteX141" fmla="*/ 3859897 w 5428673"/>
                <a:gd name="connsiteY141" fmla="*/ 1528181 h 10656419"/>
                <a:gd name="connsiteX142" fmla="*/ 3925688 w 5428673"/>
                <a:gd name="connsiteY142" fmla="*/ 1512352 h 10656419"/>
                <a:gd name="connsiteX143" fmla="*/ 3966105 w 5428673"/>
                <a:gd name="connsiteY143" fmla="*/ 1466854 h 10656419"/>
                <a:gd name="connsiteX144" fmla="*/ 3951330 w 5428673"/>
                <a:gd name="connsiteY144" fmla="*/ 1396248 h 10656419"/>
                <a:gd name="connsiteX145" fmla="*/ 3947901 w 5428673"/>
                <a:gd name="connsiteY145" fmla="*/ 1280250 h 10656419"/>
                <a:gd name="connsiteX146" fmla="*/ 4050917 w 5428673"/>
                <a:gd name="connsiteY146" fmla="*/ 1265336 h 10656419"/>
                <a:gd name="connsiteX147" fmla="*/ 4123660 w 5428673"/>
                <a:gd name="connsiteY147" fmla="*/ 1227376 h 10656419"/>
                <a:gd name="connsiteX148" fmla="*/ 4159890 w 5428673"/>
                <a:gd name="connsiteY148" fmla="*/ 1152083 h 10656419"/>
                <a:gd name="connsiteX149" fmla="*/ 4089102 w 5428673"/>
                <a:gd name="connsiteY149" fmla="*/ 1071107 h 10656419"/>
                <a:gd name="connsiteX150" fmla="*/ 4019050 w 5428673"/>
                <a:gd name="connsiteY150" fmla="*/ 973906 h 10656419"/>
                <a:gd name="connsiteX151" fmla="*/ 3945740 w 5428673"/>
                <a:gd name="connsiteY151" fmla="*/ 818624 h 10656419"/>
                <a:gd name="connsiteX152" fmla="*/ 3983448 w 5428673"/>
                <a:gd name="connsiteY152" fmla="*/ 654990 h 10656419"/>
                <a:gd name="connsiteX153" fmla="*/ 3987872 w 5428673"/>
                <a:gd name="connsiteY153" fmla="*/ 316167 h 10656419"/>
                <a:gd name="connsiteX154" fmla="*/ 3678236 w 5428673"/>
                <a:gd name="connsiteY154" fmla="*/ 27501 h 10656419"/>
                <a:gd name="connsiteX155" fmla="*/ 3359616 w 5428673"/>
                <a:gd name="connsiteY155" fmla="*/ 13843 h 10656419"/>
                <a:gd name="connsiteX156" fmla="*/ 2653753 w 5428673"/>
                <a:gd name="connsiteY156" fmla="*/ 45857 h 10656419"/>
                <a:gd name="connsiteX157" fmla="*/ 2253332 w 5428673"/>
                <a:gd name="connsiteY157" fmla="*/ 366157 h 10656419"/>
                <a:gd name="connsiteX158" fmla="*/ 2160274 w 5428673"/>
                <a:gd name="connsiteY158" fmla="*/ 578578 h 10656419"/>
                <a:gd name="connsiteX159" fmla="*/ 2178955 w 5428673"/>
                <a:gd name="connsiteY159" fmla="*/ 995185 h 10656419"/>
                <a:gd name="connsiteX160" fmla="*/ 2300486 w 5428673"/>
                <a:gd name="connsiteY160" fmla="*/ 1432236 h 10656419"/>
                <a:gd name="connsiteX161" fmla="*/ 2508987 w 5428673"/>
                <a:gd name="connsiteY161" fmla="*/ 1665200 h 10656419"/>
                <a:gd name="connsiteX162" fmla="*/ 2530296 w 5428673"/>
                <a:gd name="connsiteY162" fmla="*/ 1980057 h 10656419"/>
                <a:gd name="connsiteX163" fmla="*/ 2452627 w 5428673"/>
                <a:gd name="connsiteY163" fmla="*/ 2325154 h 10656419"/>
                <a:gd name="connsiteX164" fmla="*/ 2009941 w 5428673"/>
                <a:gd name="connsiteY164" fmla="*/ 2624931 h 10656419"/>
                <a:gd name="connsiteX165" fmla="*/ 1587073 w 5428673"/>
                <a:gd name="connsiteY165" fmla="*/ 2832875 h 10656419"/>
                <a:gd name="connsiteX0" fmla="*/ 1587073 w 5428673"/>
                <a:gd name="connsiteY0" fmla="*/ 2832875 h 10656419"/>
                <a:gd name="connsiteX1" fmla="*/ 920108 w 5428673"/>
                <a:gd name="connsiteY1" fmla="*/ 3179069 h 10656419"/>
                <a:gd name="connsiteX2" fmla="*/ 726131 w 5428673"/>
                <a:gd name="connsiteY2" fmla="*/ 3877216 h 10656419"/>
                <a:gd name="connsiteX3" fmla="*/ 757811 w 5428673"/>
                <a:gd name="connsiteY3" fmla="*/ 4915675 h 10656419"/>
                <a:gd name="connsiteX4" fmla="*/ 728920 w 5428673"/>
                <a:gd name="connsiteY4" fmla="*/ 5562802 h 10656419"/>
                <a:gd name="connsiteX5" fmla="*/ 593054 w 5428673"/>
                <a:gd name="connsiteY5" fmla="*/ 6381687 h 10656419"/>
                <a:gd name="connsiteX6" fmla="*/ 543580 w 5428673"/>
                <a:gd name="connsiteY6" fmla="*/ 7244939 h 10656419"/>
                <a:gd name="connsiteX7" fmla="*/ 531438 w 5428673"/>
                <a:gd name="connsiteY7" fmla="*/ 7876310 h 10656419"/>
                <a:gd name="connsiteX8" fmla="*/ 499339 w 5428673"/>
                <a:gd name="connsiteY8" fmla="*/ 8143429 h 10656419"/>
                <a:gd name="connsiteX9" fmla="*/ 413869 w 5428673"/>
                <a:gd name="connsiteY9" fmla="*/ 8359771 h 10656419"/>
                <a:gd name="connsiteX10" fmla="*/ 209166 w 5428673"/>
                <a:gd name="connsiteY10" fmla="*/ 8510979 h 10656419"/>
                <a:gd name="connsiteX11" fmla="*/ 140492 w 5428673"/>
                <a:gd name="connsiteY11" fmla="*/ 8608090 h 10656419"/>
                <a:gd name="connsiteX12" fmla="*/ 28457 w 5428673"/>
                <a:gd name="connsiteY12" fmla="*/ 8849980 h 10656419"/>
                <a:gd name="connsiteX13" fmla="*/ 19659 w 5428673"/>
                <a:gd name="connsiteY13" fmla="*/ 8941865 h 10656419"/>
                <a:gd name="connsiteX14" fmla="*/ 3536 w 5428673"/>
                <a:gd name="connsiteY14" fmla="*/ 9051916 h 10656419"/>
                <a:gd name="connsiteX15" fmla="*/ 94871 w 5428673"/>
                <a:gd name="connsiteY15" fmla="*/ 9016631 h 10656419"/>
                <a:gd name="connsiteX16" fmla="*/ 156901 w 5428673"/>
                <a:gd name="connsiteY16" fmla="*/ 8921025 h 10656419"/>
                <a:gd name="connsiteX17" fmla="*/ 227251 w 5428673"/>
                <a:gd name="connsiteY17" fmla="*/ 8759624 h 10656419"/>
                <a:gd name="connsiteX18" fmla="*/ 323002 w 5428673"/>
                <a:gd name="connsiteY18" fmla="*/ 8700236 h 10656419"/>
                <a:gd name="connsiteX19" fmla="*/ 384698 w 5428673"/>
                <a:gd name="connsiteY19" fmla="*/ 8726872 h 10656419"/>
                <a:gd name="connsiteX20" fmla="*/ 343183 w 5428673"/>
                <a:gd name="connsiteY20" fmla="*/ 9062257 h 10656419"/>
                <a:gd name="connsiteX21" fmla="*/ 328388 w 5428673"/>
                <a:gd name="connsiteY21" fmla="*/ 9330364 h 10656419"/>
                <a:gd name="connsiteX22" fmla="*/ 309832 w 5428673"/>
                <a:gd name="connsiteY22" fmla="*/ 9589937 h 10656419"/>
                <a:gd name="connsiteX23" fmla="*/ 386505 w 5428673"/>
                <a:gd name="connsiteY23" fmla="*/ 9590286 h 10656419"/>
                <a:gd name="connsiteX24" fmla="*/ 433872 w 5428673"/>
                <a:gd name="connsiteY24" fmla="*/ 9361570 h 10656419"/>
                <a:gd name="connsiteX25" fmla="*/ 487586 w 5428673"/>
                <a:gd name="connsiteY25" fmla="*/ 9073114 h 10656419"/>
                <a:gd name="connsiteX26" fmla="*/ 536102 w 5428673"/>
                <a:gd name="connsiteY26" fmla="*/ 9006358 h 10656419"/>
                <a:gd name="connsiteX27" fmla="*/ 587385 w 5428673"/>
                <a:gd name="connsiteY27" fmla="*/ 9031978 h 10656419"/>
                <a:gd name="connsiteX28" fmla="*/ 592103 w 5428673"/>
                <a:gd name="connsiteY28" fmla="*/ 9101293 h 10656419"/>
                <a:gd name="connsiteX29" fmla="*/ 562964 w 5428673"/>
                <a:gd name="connsiteY29" fmla="*/ 9402300 h 10656419"/>
                <a:gd name="connsiteX30" fmla="*/ 543428 w 5428673"/>
                <a:gd name="connsiteY30" fmla="*/ 9567665 h 10656419"/>
                <a:gd name="connsiteX31" fmla="*/ 543429 w 5428673"/>
                <a:gd name="connsiteY31" fmla="*/ 9686446 h 10656419"/>
                <a:gd name="connsiteX32" fmla="*/ 604479 w 5428673"/>
                <a:gd name="connsiteY32" fmla="*/ 9709737 h 10656419"/>
                <a:gd name="connsiteX33" fmla="*/ 663086 w 5428673"/>
                <a:gd name="connsiteY33" fmla="*/ 9574651 h 10656419"/>
                <a:gd name="connsiteX34" fmla="*/ 689303 w 5428673"/>
                <a:gd name="connsiteY34" fmla="*/ 9427242 h 10656419"/>
                <a:gd name="connsiteX35" fmla="*/ 738143 w 5428673"/>
                <a:gd name="connsiteY35" fmla="*/ 9124232 h 10656419"/>
                <a:gd name="connsiteX36" fmla="*/ 780304 w 5428673"/>
                <a:gd name="connsiteY36" fmla="*/ 9062257 h 10656419"/>
                <a:gd name="connsiteX37" fmla="*/ 809608 w 5428673"/>
                <a:gd name="connsiteY37" fmla="*/ 9099523 h 10656419"/>
                <a:gd name="connsiteX38" fmla="*/ 802280 w 5428673"/>
                <a:gd name="connsiteY38" fmla="*/ 9222962 h 10656419"/>
                <a:gd name="connsiteX39" fmla="*/ 772833 w 5428673"/>
                <a:gd name="connsiteY39" fmla="*/ 9405933 h 10656419"/>
                <a:gd name="connsiteX40" fmla="*/ 747922 w 5428673"/>
                <a:gd name="connsiteY40" fmla="*/ 9613105 h 10656419"/>
                <a:gd name="connsiteX41" fmla="*/ 781620 w 5428673"/>
                <a:gd name="connsiteY41" fmla="*/ 9678204 h 10656419"/>
                <a:gd name="connsiteX42" fmla="*/ 829144 w 5428673"/>
                <a:gd name="connsiteY42" fmla="*/ 9616574 h 10656419"/>
                <a:gd name="connsiteX43" fmla="*/ 871974 w 5428673"/>
                <a:gd name="connsiteY43" fmla="*/ 9417816 h 10656419"/>
                <a:gd name="connsiteX44" fmla="*/ 900798 w 5428673"/>
                <a:gd name="connsiteY44" fmla="*/ 9218796 h 10656419"/>
                <a:gd name="connsiteX45" fmla="*/ 929132 w 5428673"/>
                <a:gd name="connsiteY45" fmla="*/ 9063445 h 10656419"/>
                <a:gd name="connsiteX46" fmla="*/ 970781 w 5428673"/>
                <a:gd name="connsiteY46" fmla="*/ 9080890 h 10656419"/>
                <a:gd name="connsiteX47" fmla="*/ 961013 w 5428673"/>
                <a:gd name="connsiteY47" fmla="*/ 9339414 h 10656419"/>
                <a:gd name="connsiteX48" fmla="*/ 956129 w 5428673"/>
                <a:gd name="connsiteY48" fmla="*/ 9479160 h 10656419"/>
                <a:gd name="connsiteX49" fmla="*/ 1012160 w 5428673"/>
                <a:gd name="connsiteY49" fmla="*/ 9484422 h 10656419"/>
                <a:gd name="connsiteX50" fmla="*/ 1049761 w 5428673"/>
                <a:gd name="connsiteY50" fmla="*/ 9328370 h 10656419"/>
                <a:gd name="connsiteX51" fmla="*/ 1075785 w 5428673"/>
                <a:gd name="connsiteY51" fmla="*/ 8971423 h 10656419"/>
                <a:gd name="connsiteX52" fmla="*/ 1065875 w 5428673"/>
                <a:gd name="connsiteY52" fmla="*/ 8592033 h 10656419"/>
                <a:gd name="connsiteX53" fmla="*/ 993594 w 5428673"/>
                <a:gd name="connsiteY53" fmla="*/ 8377870 h 10656419"/>
                <a:gd name="connsiteX54" fmla="*/ 1038311 w 5428673"/>
                <a:gd name="connsiteY54" fmla="*/ 8058054 h 10656419"/>
                <a:gd name="connsiteX55" fmla="*/ 1422138 w 5428673"/>
                <a:gd name="connsiteY55" fmla="*/ 6308286 h 10656419"/>
                <a:gd name="connsiteX56" fmla="*/ 1515161 w 5428673"/>
                <a:gd name="connsiteY56" fmla="*/ 5425070 h 10656419"/>
                <a:gd name="connsiteX57" fmla="*/ 1551522 w 5428673"/>
                <a:gd name="connsiteY57" fmla="*/ 5043877 h 10656419"/>
                <a:gd name="connsiteX58" fmla="*/ 1592522 w 5428673"/>
                <a:gd name="connsiteY58" fmla="*/ 5055383 h 10656419"/>
                <a:gd name="connsiteX59" fmla="*/ 1655179 w 5428673"/>
                <a:gd name="connsiteY59" fmla="*/ 5452400 h 10656419"/>
                <a:gd name="connsiteX60" fmla="*/ 1772992 w 5428673"/>
                <a:gd name="connsiteY60" fmla="*/ 6117951 h 10656419"/>
                <a:gd name="connsiteX61" fmla="*/ 1640842 w 5428673"/>
                <a:gd name="connsiteY61" fmla="*/ 6550334 h 10656419"/>
                <a:gd name="connsiteX62" fmla="*/ 1270271 w 5428673"/>
                <a:gd name="connsiteY62" fmla="*/ 7584578 h 10656419"/>
                <a:gd name="connsiteX63" fmla="*/ 1146062 w 5428673"/>
                <a:gd name="connsiteY63" fmla="*/ 8606491 h 10656419"/>
                <a:gd name="connsiteX64" fmla="*/ 1309627 w 5428673"/>
                <a:gd name="connsiteY64" fmla="*/ 9675523 h 10656419"/>
                <a:gd name="connsiteX65" fmla="*/ 1467889 w 5428673"/>
                <a:gd name="connsiteY65" fmla="*/ 10414077 h 10656419"/>
                <a:gd name="connsiteX66" fmla="*/ 1538227 w 5428673"/>
                <a:gd name="connsiteY66" fmla="*/ 10625093 h 10656419"/>
                <a:gd name="connsiteX67" fmla="*/ 1626150 w 5428673"/>
                <a:gd name="connsiteY67" fmla="*/ 10625093 h 10656419"/>
                <a:gd name="connsiteX68" fmla="*/ 2396454 w 5428673"/>
                <a:gd name="connsiteY68" fmla="*/ 10650493 h 10656419"/>
                <a:gd name="connsiteX69" fmla="*/ 2786735 w 5428673"/>
                <a:gd name="connsiteY69" fmla="*/ 10632908 h 10656419"/>
                <a:gd name="connsiteX70" fmla="*/ 2804319 w 5428673"/>
                <a:gd name="connsiteY70" fmla="*/ 9816200 h 10656419"/>
                <a:gd name="connsiteX71" fmla="*/ 2786735 w 5428673"/>
                <a:gd name="connsiteY71" fmla="*/ 9253493 h 10656419"/>
                <a:gd name="connsiteX72" fmla="*/ 2757916 w 5428673"/>
                <a:gd name="connsiteY72" fmla="*/ 8837812 h 10656419"/>
                <a:gd name="connsiteX73" fmla="*/ 2927412 w 5428673"/>
                <a:gd name="connsiteY73" fmla="*/ 8849046 h 10656419"/>
                <a:gd name="connsiteX74" fmla="*/ 2997750 w 5428673"/>
                <a:gd name="connsiteY74" fmla="*/ 8866631 h 10656419"/>
                <a:gd name="connsiteX75" fmla="*/ 2980166 w 5428673"/>
                <a:gd name="connsiteY75" fmla="*/ 9077646 h 10656419"/>
                <a:gd name="connsiteX76" fmla="*/ 2944996 w 5428673"/>
                <a:gd name="connsiteY76" fmla="*/ 9587600 h 10656419"/>
                <a:gd name="connsiteX77" fmla="*/ 2962581 w 5428673"/>
                <a:gd name="connsiteY77" fmla="*/ 10642677 h 10656419"/>
                <a:gd name="connsiteX78" fmla="*/ 3205346 w 5428673"/>
                <a:gd name="connsiteY78" fmla="*/ 10644143 h 10656419"/>
                <a:gd name="connsiteX79" fmla="*/ 3947319 w 5428673"/>
                <a:gd name="connsiteY79" fmla="*/ 10642677 h 10656419"/>
                <a:gd name="connsiteX80" fmla="*/ 4268239 w 5428673"/>
                <a:gd name="connsiteY80" fmla="*/ 10626558 h 10656419"/>
                <a:gd name="connsiteX81" fmla="*/ 4311223 w 5428673"/>
                <a:gd name="connsiteY81" fmla="*/ 10552800 h 10656419"/>
                <a:gd name="connsiteX82" fmla="*/ 4362512 w 5428673"/>
                <a:gd name="connsiteY82" fmla="*/ 10178639 h 10656419"/>
                <a:gd name="connsiteX83" fmla="*/ 4565712 w 5428673"/>
                <a:gd name="connsiteY83" fmla="*/ 8984350 h 10656419"/>
                <a:gd name="connsiteX84" fmla="*/ 4617767 w 5428673"/>
                <a:gd name="connsiteY84" fmla="*/ 8549271 h 10656419"/>
                <a:gd name="connsiteX85" fmla="*/ 4609242 w 5428673"/>
                <a:gd name="connsiteY85" fmla="*/ 7890520 h 10656419"/>
                <a:gd name="connsiteX86" fmla="*/ 4496096 w 5428673"/>
                <a:gd name="connsiteY86" fmla="*/ 7180335 h 10656419"/>
                <a:gd name="connsiteX87" fmla="*/ 4200203 w 5428673"/>
                <a:gd name="connsiteY87" fmla="*/ 6521737 h 10656419"/>
                <a:gd name="connsiteX88" fmla="*/ 4024053 w 5428673"/>
                <a:gd name="connsiteY88" fmla="*/ 6099084 h 10656419"/>
                <a:gd name="connsiteX89" fmla="*/ 4070412 w 5428673"/>
                <a:gd name="connsiteY89" fmla="*/ 5701400 h 10656419"/>
                <a:gd name="connsiteX90" fmla="*/ 4140750 w 5428673"/>
                <a:gd name="connsiteY90" fmla="*/ 5209031 h 10656419"/>
                <a:gd name="connsiteX91" fmla="*/ 4158335 w 5428673"/>
                <a:gd name="connsiteY91" fmla="*/ 4927677 h 10656419"/>
                <a:gd name="connsiteX92" fmla="*/ 4182060 w 5428673"/>
                <a:gd name="connsiteY92" fmla="*/ 5175816 h 10656419"/>
                <a:gd name="connsiteX93" fmla="*/ 4214508 w 5428673"/>
                <a:gd name="connsiteY93" fmla="*/ 5871385 h 10656419"/>
                <a:gd name="connsiteX94" fmla="*/ 4227208 w 5428673"/>
                <a:gd name="connsiteY94" fmla="*/ 6199143 h 10656419"/>
                <a:gd name="connsiteX95" fmla="*/ 4369350 w 5428673"/>
                <a:gd name="connsiteY95" fmla="*/ 6791646 h 10656419"/>
                <a:gd name="connsiteX96" fmla="*/ 4527612 w 5428673"/>
                <a:gd name="connsiteY96" fmla="*/ 7354354 h 10656419"/>
                <a:gd name="connsiteX97" fmla="*/ 4865347 w 5428673"/>
                <a:gd name="connsiteY97" fmla="*/ 8126403 h 10656419"/>
                <a:gd name="connsiteX98" fmla="*/ 4785691 w 5428673"/>
                <a:gd name="connsiteY98" fmla="*/ 8428737 h 10656419"/>
                <a:gd name="connsiteX99" fmla="*/ 4717933 w 5428673"/>
                <a:gd name="connsiteY99" fmla="*/ 8613650 h 10656419"/>
                <a:gd name="connsiteX100" fmla="*/ 4710432 w 5428673"/>
                <a:gd name="connsiteY100" fmla="*/ 8737129 h 10656419"/>
                <a:gd name="connsiteX101" fmla="*/ 4733465 w 5428673"/>
                <a:gd name="connsiteY101" fmla="*/ 8901544 h 10656419"/>
                <a:gd name="connsiteX102" fmla="*/ 4723386 w 5428673"/>
                <a:gd name="connsiteY102" fmla="*/ 9062713 h 10656419"/>
                <a:gd name="connsiteX103" fmla="*/ 4707906 w 5428673"/>
                <a:gd name="connsiteY103" fmla="*/ 9160300 h 10656419"/>
                <a:gd name="connsiteX104" fmla="*/ 4762806 w 5428673"/>
                <a:gd name="connsiteY104" fmla="*/ 9198582 h 10656419"/>
                <a:gd name="connsiteX105" fmla="*/ 4818711 w 5428673"/>
                <a:gd name="connsiteY105" fmla="*/ 9156519 h 10656419"/>
                <a:gd name="connsiteX106" fmla="*/ 4869487 w 5428673"/>
                <a:gd name="connsiteY106" fmla="*/ 9057829 h 10656419"/>
                <a:gd name="connsiteX107" fmla="*/ 4880024 w 5428673"/>
                <a:gd name="connsiteY107" fmla="*/ 8910768 h 10656419"/>
                <a:gd name="connsiteX108" fmla="*/ 4920186 w 5428673"/>
                <a:gd name="connsiteY108" fmla="*/ 8783482 h 10656419"/>
                <a:gd name="connsiteX109" fmla="*/ 5016468 w 5428673"/>
                <a:gd name="connsiteY109" fmla="*/ 8705353 h 10656419"/>
                <a:gd name="connsiteX110" fmla="*/ 5169568 w 5428673"/>
                <a:gd name="connsiteY110" fmla="*/ 8846239 h 10656419"/>
                <a:gd name="connsiteX111" fmla="*/ 5176805 w 5428673"/>
                <a:gd name="connsiteY111" fmla="*/ 9043971 h 10656419"/>
                <a:gd name="connsiteX112" fmla="*/ 5096783 w 5428673"/>
                <a:gd name="connsiteY112" fmla="*/ 9211354 h 10656419"/>
                <a:gd name="connsiteX113" fmla="*/ 5008549 w 5428673"/>
                <a:gd name="connsiteY113" fmla="*/ 9360527 h 10656419"/>
                <a:gd name="connsiteX114" fmla="*/ 4936794 w 5428673"/>
                <a:gd name="connsiteY114" fmla="*/ 9479052 h 10656419"/>
                <a:gd name="connsiteX115" fmla="*/ 5051085 w 5428673"/>
                <a:gd name="connsiteY115" fmla="*/ 9488694 h 10656419"/>
                <a:gd name="connsiteX116" fmla="*/ 5146878 w 5428673"/>
                <a:gd name="connsiteY116" fmla="*/ 9412657 h 10656419"/>
                <a:gd name="connsiteX117" fmla="*/ 5274527 w 5428673"/>
                <a:gd name="connsiteY117" fmla="*/ 9286409 h 10656419"/>
                <a:gd name="connsiteX118" fmla="*/ 5407317 w 5428673"/>
                <a:gd name="connsiteY118" fmla="*/ 9074055 h 10656419"/>
                <a:gd name="connsiteX119" fmla="*/ 5427827 w 5428673"/>
                <a:gd name="connsiteY119" fmla="*/ 8873254 h 10656419"/>
                <a:gd name="connsiteX120" fmla="*/ 5401244 w 5428673"/>
                <a:gd name="connsiteY120" fmla="*/ 8689468 h 10656419"/>
                <a:gd name="connsiteX121" fmla="*/ 5271957 w 5428673"/>
                <a:gd name="connsiteY121" fmla="*/ 8306715 h 10656419"/>
                <a:gd name="connsiteX122" fmla="*/ 5168194 w 5428673"/>
                <a:gd name="connsiteY122" fmla="*/ 7344026 h 10656419"/>
                <a:gd name="connsiteX123" fmla="*/ 5152842 w 5428673"/>
                <a:gd name="connsiteY123" fmla="*/ 6741683 h 10656419"/>
                <a:gd name="connsiteX124" fmla="*/ 5080900 w 5428673"/>
                <a:gd name="connsiteY124" fmla="*/ 6193491 h 10656419"/>
                <a:gd name="connsiteX125" fmla="*/ 4957179 w 5428673"/>
                <a:gd name="connsiteY125" fmla="*/ 5609569 h 10656419"/>
                <a:gd name="connsiteX126" fmla="*/ 4916706 w 5428673"/>
                <a:gd name="connsiteY126" fmla="*/ 4348780 h 10656419"/>
                <a:gd name="connsiteX127" fmla="*/ 4934090 w 5428673"/>
                <a:gd name="connsiteY127" fmla="*/ 3602461 h 10656419"/>
                <a:gd name="connsiteX128" fmla="*/ 4696835 w 5428673"/>
                <a:gd name="connsiteY128" fmla="*/ 3152088 h 10656419"/>
                <a:gd name="connsiteX129" fmla="*/ 4447076 w 5428673"/>
                <a:gd name="connsiteY129" fmla="*/ 2946160 h 10656419"/>
                <a:gd name="connsiteX130" fmla="*/ 4126080 w 5428673"/>
                <a:gd name="connsiteY130" fmla="*/ 2814638 h 10656419"/>
                <a:gd name="connsiteX131" fmla="*/ 3850185 w 5428673"/>
                <a:gd name="connsiteY131" fmla="*/ 2647818 h 10656419"/>
                <a:gd name="connsiteX132" fmla="*/ 3472535 w 5428673"/>
                <a:gd name="connsiteY132" fmla="*/ 2430662 h 10656419"/>
                <a:gd name="connsiteX133" fmla="*/ 3380322 w 5428673"/>
                <a:gd name="connsiteY133" fmla="*/ 2133514 h 10656419"/>
                <a:gd name="connsiteX134" fmla="*/ 3388182 w 5428673"/>
                <a:gd name="connsiteY134" fmla="*/ 1860414 h 10656419"/>
                <a:gd name="connsiteX135" fmla="*/ 3535387 w 5428673"/>
                <a:gd name="connsiteY135" fmla="*/ 1864125 h 10656419"/>
                <a:gd name="connsiteX136" fmla="*/ 3756168 w 5428673"/>
                <a:gd name="connsiteY136" fmla="*/ 1909142 h 10656419"/>
                <a:gd name="connsiteX137" fmla="*/ 3828390 w 5428673"/>
                <a:gd name="connsiteY137" fmla="*/ 1717143 h 10656419"/>
                <a:gd name="connsiteX138" fmla="*/ 3880116 w 5428673"/>
                <a:gd name="connsiteY138" fmla="*/ 1652253 h 10656419"/>
                <a:gd name="connsiteX139" fmla="*/ 3933540 w 5428673"/>
                <a:gd name="connsiteY139" fmla="*/ 1592034 h 10656419"/>
                <a:gd name="connsiteX140" fmla="*/ 3903636 w 5428673"/>
                <a:gd name="connsiteY140" fmla="*/ 1551029 h 10656419"/>
                <a:gd name="connsiteX141" fmla="*/ 3859897 w 5428673"/>
                <a:gd name="connsiteY141" fmla="*/ 1528181 h 10656419"/>
                <a:gd name="connsiteX142" fmla="*/ 3925688 w 5428673"/>
                <a:gd name="connsiteY142" fmla="*/ 1512352 h 10656419"/>
                <a:gd name="connsiteX143" fmla="*/ 3966105 w 5428673"/>
                <a:gd name="connsiteY143" fmla="*/ 1466854 h 10656419"/>
                <a:gd name="connsiteX144" fmla="*/ 3951330 w 5428673"/>
                <a:gd name="connsiteY144" fmla="*/ 1396248 h 10656419"/>
                <a:gd name="connsiteX145" fmla="*/ 3947901 w 5428673"/>
                <a:gd name="connsiteY145" fmla="*/ 1280250 h 10656419"/>
                <a:gd name="connsiteX146" fmla="*/ 4050917 w 5428673"/>
                <a:gd name="connsiteY146" fmla="*/ 1265336 h 10656419"/>
                <a:gd name="connsiteX147" fmla="*/ 4123660 w 5428673"/>
                <a:gd name="connsiteY147" fmla="*/ 1227376 h 10656419"/>
                <a:gd name="connsiteX148" fmla="*/ 4159890 w 5428673"/>
                <a:gd name="connsiteY148" fmla="*/ 1152083 h 10656419"/>
                <a:gd name="connsiteX149" fmla="*/ 4089102 w 5428673"/>
                <a:gd name="connsiteY149" fmla="*/ 1071107 h 10656419"/>
                <a:gd name="connsiteX150" fmla="*/ 4019050 w 5428673"/>
                <a:gd name="connsiteY150" fmla="*/ 973906 h 10656419"/>
                <a:gd name="connsiteX151" fmla="*/ 3945740 w 5428673"/>
                <a:gd name="connsiteY151" fmla="*/ 818624 h 10656419"/>
                <a:gd name="connsiteX152" fmla="*/ 3983448 w 5428673"/>
                <a:gd name="connsiteY152" fmla="*/ 654990 h 10656419"/>
                <a:gd name="connsiteX153" fmla="*/ 3987872 w 5428673"/>
                <a:gd name="connsiteY153" fmla="*/ 316167 h 10656419"/>
                <a:gd name="connsiteX154" fmla="*/ 3678236 w 5428673"/>
                <a:gd name="connsiteY154" fmla="*/ 27501 h 10656419"/>
                <a:gd name="connsiteX155" fmla="*/ 3359616 w 5428673"/>
                <a:gd name="connsiteY155" fmla="*/ 13843 h 10656419"/>
                <a:gd name="connsiteX156" fmla="*/ 2653753 w 5428673"/>
                <a:gd name="connsiteY156" fmla="*/ 45857 h 10656419"/>
                <a:gd name="connsiteX157" fmla="*/ 2253332 w 5428673"/>
                <a:gd name="connsiteY157" fmla="*/ 366157 h 10656419"/>
                <a:gd name="connsiteX158" fmla="*/ 2160274 w 5428673"/>
                <a:gd name="connsiteY158" fmla="*/ 578578 h 10656419"/>
                <a:gd name="connsiteX159" fmla="*/ 2178955 w 5428673"/>
                <a:gd name="connsiteY159" fmla="*/ 995185 h 10656419"/>
                <a:gd name="connsiteX160" fmla="*/ 2236994 w 5428673"/>
                <a:gd name="connsiteY160" fmla="*/ 1325100 h 10656419"/>
                <a:gd name="connsiteX161" fmla="*/ 2508987 w 5428673"/>
                <a:gd name="connsiteY161" fmla="*/ 1665200 h 10656419"/>
                <a:gd name="connsiteX162" fmla="*/ 2530296 w 5428673"/>
                <a:gd name="connsiteY162" fmla="*/ 1980057 h 10656419"/>
                <a:gd name="connsiteX163" fmla="*/ 2452627 w 5428673"/>
                <a:gd name="connsiteY163" fmla="*/ 2325154 h 10656419"/>
                <a:gd name="connsiteX164" fmla="*/ 2009941 w 5428673"/>
                <a:gd name="connsiteY164" fmla="*/ 2624931 h 10656419"/>
                <a:gd name="connsiteX165" fmla="*/ 1587073 w 5428673"/>
                <a:gd name="connsiteY165" fmla="*/ 2832875 h 10656419"/>
                <a:gd name="connsiteX0" fmla="*/ 1587073 w 5428673"/>
                <a:gd name="connsiteY0" fmla="*/ 2832875 h 10656419"/>
                <a:gd name="connsiteX1" fmla="*/ 920108 w 5428673"/>
                <a:gd name="connsiteY1" fmla="*/ 3179069 h 10656419"/>
                <a:gd name="connsiteX2" fmla="*/ 726131 w 5428673"/>
                <a:gd name="connsiteY2" fmla="*/ 3877216 h 10656419"/>
                <a:gd name="connsiteX3" fmla="*/ 757811 w 5428673"/>
                <a:gd name="connsiteY3" fmla="*/ 4915675 h 10656419"/>
                <a:gd name="connsiteX4" fmla="*/ 728920 w 5428673"/>
                <a:gd name="connsiteY4" fmla="*/ 5562802 h 10656419"/>
                <a:gd name="connsiteX5" fmla="*/ 593054 w 5428673"/>
                <a:gd name="connsiteY5" fmla="*/ 6381687 h 10656419"/>
                <a:gd name="connsiteX6" fmla="*/ 543580 w 5428673"/>
                <a:gd name="connsiteY6" fmla="*/ 7244939 h 10656419"/>
                <a:gd name="connsiteX7" fmla="*/ 531438 w 5428673"/>
                <a:gd name="connsiteY7" fmla="*/ 7876310 h 10656419"/>
                <a:gd name="connsiteX8" fmla="*/ 499339 w 5428673"/>
                <a:gd name="connsiteY8" fmla="*/ 8143429 h 10656419"/>
                <a:gd name="connsiteX9" fmla="*/ 413869 w 5428673"/>
                <a:gd name="connsiteY9" fmla="*/ 8359771 h 10656419"/>
                <a:gd name="connsiteX10" fmla="*/ 209166 w 5428673"/>
                <a:gd name="connsiteY10" fmla="*/ 8510979 h 10656419"/>
                <a:gd name="connsiteX11" fmla="*/ 140492 w 5428673"/>
                <a:gd name="connsiteY11" fmla="*/ 8608090 h 10656419"/>
                <a:gd name="connsiteX12" fmla="*/ 28457 w 5428673"/>
                <a:gd name="connsiteY12" fmla="*/ 8849980 h 10656419"/>
                <a:gd name="connsiteX13" fmla="*/ 19659 w 5428673"/>
                <a:gd name="connsiteY13" fmla="*/ 8941865 h 10656419"/>
                <a:gd name="connsiteX14" fmla="*/ 3536 w 5428673"/>
                <a:gd name="connsiteY14" fmla="*/ 9051916 h 10656419"/>
                <a:gd name="connsiteX15" fmla="*/ 94871 w 5428673"/>
                <a:gd name="connsiteY15" fmla="*/ 9016631 h 10656419"/>
                <a:gd name="connsiteX16" fmla="*/ 156901 w 5428673"/>
                <a:gd name="connsiteY16" fmla="*/ 8921025 h 10656419"/>
                <a:gd name="connsiteX17" fmla="*/ 227251 w 5428673"/>
                <a:gd name="connsiteY17" fmla="*/ 8759624 h 10656419"/>
                <a:gd name="connsiteX18" fmla="*/ 323002 w 5428673"/>
                <a:gd name="connsiteY18" fmla="*/ 8700236 h 10656419"/>
                <a:gd name="connsiteX19" fmla="*/ 384698 w 5428673"/>
                <a:gd name="connsiteY19" fmla="*/ 8726872 h 10656419"/>
                <a:gd name="connsiteX20" fmla="*/ 343183 w 5428673"/>
                <a:gd name="connsiteY20" fmla="*/ 9062257 h 10656419"/>
                <a:gd name="connsiteX21" fmla="*/ 328388 w 5428673"/>
                <a:gd name="connsiteY21" fmla="*/ 9330364 h 10656419"/>
                <a:gd name="connsiteX22" fmla="*/ 309832 w 5428673"/>
                <a:gd name="connsiteY22" fmla="*/ 9589937 h 10656419"/>
                <a:gd name="connsiteX23" fmla="*/ 386505 w 5428673"/>
                <a:gd name="connsiteY23" fmla="*/ 9590286 h 10656419"/>
                <a:gd name="connsiteX24" fmla="*/ 433872 w 5428673"/>
                <a:gd name="connsiteY24" fmla="*/ 9361570 h 10656419"/>
                <a:gd name="connsiteX25" fmla="*/ 487586 w 5428673"/>
                <a:gd name="connsiteY25" fmla="*/ 9073114 h 10656419"/>
                <a:gd name="connsiteX26" fmla="*/ 536102 w 5428673"/>
                <a:gd name="connsiteY26" fmla="*/ 9006358 h 10656419"/>
                <a:gd name="connsiteX27" fmla="*/ 587385 w 5428673"/>
                <a:gd name="connsiteY27" fmla="*/ 9031978 h 10656419"/>
                <a:gd name="connsiteX28" fmla="*/ 592103 w 5428673"/>
                <a:gd name="connsiteY28" fmla="*/ 9101293 h 10656419"/>
                <a:gd name="connsiteX29" fmla="*/ 562964 w 5428673"/>
                <a:gd name="connsiteY29" fmla="*/ 9402300 h 10656419"/>
                <a:gd name="connsiteX30" fmla="*/ 543428 w 5428673"/>
                <a:gd name="connsiteY30" fmla="*/ 9567665 h 10656419"/>
                <a:gd name="connsiteX31" fmla="*/ 543429 w 5428673"/>
                <a:gd name="connsiteY31" fmla="*/ 9686446 h 10656419"/>
                <a:gd name="connsiteX32" fmla="*/ 604479 w 5428673"/>
                <a:gd name="connsiteY32" fmla="*/ 9709737 h 10656419"/>
                <a:gd name="connsiteX33" fmla="*/ 663086 w 5428673"/>
                <a:gd name="connsiteY33" fmla="*/ 9574651 h 10656419"/>
                <a:gd name="connsiteX34" fmla="*/ 689303 w 5428673"/>
                <a:gd name="connsiteY34" fmla="*/ 9427242 h 10656419"/>
                <a:gd name="connsiteX35" fmla="*/ 738143 w 5428673"/>
                <a:gd name="connsiteY35" fmla="*/ 9124232 h 10656419"/>
                <a:gd name="connsiteX36" fmla="*/ 780304 w 5428673"/>
                <a:gd name="connsiteY36" fmla="*/ 9062257 h 10656419"/>
                <a:gd name="connsiteX37" fmla="*/ 809608 w 5428673"/>
                <a:gd name="connsiteY37" fmla="*/ 9099523 h 10656419"/>
                <a:gd name="connsiteX38" fmla="*/ 802280 w 5428673"/>
                <a:gd name="connsiteY38" fmla="*/ 9222962 h 10656419"/>
                <a:gd name="connsiteX39" fmla="*/ 772833 w 5428673"/>
                <a:gd name="connsiteY39" fmla="*/ 9405933 h 10656419"/>
                <a:gd name="connsiteX40" fmla="*/ 747922 w 5428673"/>
                <a:gd name="connsiteY40" fmla="*/ 9613105 h 10656419"/>
                <a:gd name="connsiteX41" fmla="*/ 781620 w 5428673"/>
                <a:gd name="connsiteY41" fmla="*/ 9678204 h 10656419"/>
                <a:gd name="connsiteX42" fmla="*/ 829144 w 5428673"/>
                <a:gd name="connsiteY42" fmla="*/ 9616574 h 10656419"/>
                <a:gd name="connsiteX43" fmla="*/ 871974 w 5428673"/>
                <a:gd name="connsiteY43" fmla="*/ 9417816 h 10656419"/>
                <a:gd name="connsiteX44" fmla="*/ 900798 w 5428673"/>
                <a:gd name="connsiteY44" fmla="*/ 9218796 h 10656419"/>
                <a:gd name="connsiteX45" fmla="*/ 929132 w 5428673"/>
                <a:gd name="connsiteY45" fmla="*/ 9063445 h 10656419"/>
                <a:gd name="connsiteX46" fmla="*/ 970781 w 5428673"/>
                <a:gd name="connsiteY46" fmla="*/ 9080890 h 10656419"/>
                <a:gd name="connsiteX47" fmla="*/ 961013 w 5428673"/>
                <a:gd name="connsiteY47" fmla="*/ 9339414 h 10656419"/>
                <a:gd name="connsiteX48" fmla="*/ 956129 w 5428673"/>
                <a:gd name="connsiteY48" fmla="*/ 9479160 h 10656419"/>
                <a:gd name="connsiteX49" fmla="*/ 1012160 w 5428673"/>
                <a:gd name="connsiteY49" fmla="*/ 9484422 h 10656419"/>
                <a:gd name="connsiteX50" fmla="*/ 1049761 w 5428673"/>
                <a:gd name="connsiteY50" fmla="*/ 9328370 h 10656419"/>
                <a:gd name="connsiteX51" fmla="*/ 1075785 w 5428673"/>
                <a:gd name="connsiteY51" fmla="*/ 8971423 h 10656419"/>
                <a:gd name="connsiteX52" fmla="*/ 1065875 w 5428673"/>
                <a:gd name="connsiteY52" fmla="*/ 8592033 h 10656419"/>
                <a:gd name="connsiteX53" fmla="*/ 993594 w 5428673"/>
                <a:gd name="connsiteY53" fmla="*/ 8377870 h 10656419"/>
                <a:gd name="connsiteX54" fmla="*/ 1038311 w 5428673"/>
                <a:gd name="connsiteY54" fmla="*/ 8058054 h 10656419"/>
                <a:gd name="connsiteX55" fmla="*/ 1422138 w 5428673"/>
                <a:gd name="connsiteY55" fmla="*/ 6308286 h 10656419"/>
                <a:gd name="connsiteX56" fmla="*/ 1515161 w 5428673"/>
                <a:gd name="connsiteY56" fmla="*/ 5425070 h 10656419"/>
                <a:gd name="connsiteX57" fmla="*/ 1551522 w 5428673"/>
                <a:gd name="connsiteY57" fmla="*/ 5043877 h 10656419"/>
                <a:gd name="connsiteX58" fmla="*/ 1592522 w 5428673"/>
                <a:gd name="connsiteY58" fmla="*/ 5055383 h 10656419"/>
                <a:gd name="connsiteX59" fmla="*/ 1655179 w 5428673"/>
                <a:gd name="connsiteY59" fmla="*/ 5452400 h 10656419"/>
                <a:gd name="connsiteX60" fmla="*/ 1772992 w 5428673"/>
                <a:gd name="connsiteY60" fmla="*/ 6117951 h 10656419"/>
                <a:gd name="connsiteX61" fmla="*/ 1640842 w 5428673"/>
                <a:gd name="connsiteY61" fmla="*/ 6550334 h 10656419"/>
                <a:gd name="connsiteX62" fmla="*/ 1270271 w 5428673"/>
                <a:gd name="connsiteY62" fmla="*/ 7584578 h 10656419"/>
                <a:gd name="connsiteX63" fmla="*/ 1146062 w 5428673"/>
                <a:gd name="connsiteY63" fmla="*/ 8606491 h 10656419"/>
                <a:gd name="connsiteX64" fmla="*/ 1309627 w 5428673"/>
                <a:gd name="connsiteY64" fmla="*/ 9675523 h 10656419"/>
                <a:gd name="connsiteX65" fmla="*/ 1467889 w 5428673"/>
                <a:gd name="connsiteY65" fmla="*/ 10414077 h 10656419"/>
                <a:gd name="connsiteX66" fmla="*/ 1538227 w 5428673"/>
                <a:gd name="connsiteY66" fmla="*/ 10625093 h 10656419"/>
                <a:gd name="connsiteX67" fmla="*/ 1626150 w 5428673"/>
                <a:gd name="connsiteY67" fmla="*/ 10625093 h 10656419"/>
                <a:gd name="connsiteX68" fmla="*/ 2396454 w 5428673"/>
                <a:gd name="connsiteY68" fmla="*/ 10650493 h 10656419"/>
                <a:gd name="connsiteX69" fmla="*/ 2786735 w 5428673"/>
                <a:gd name="connsiteY69" fmla="*/ 10632908 h 10656419"/>
                <a:gd name="connsiteX70" fmla="*/ 2804319 w 5428673"/>
                <a:gd name="connsiteY70" fmla="*/ 9816200 h 10656419"/>
                <a:gd name="connsiteX71" fmla="*/ 2786735 w 5428673"/>
                <a:gd name="connsiteY71" fmla="*/ 9253493 h 10656419"/>
                <a:gd name="connsiteX72" fmla="*/ 2757916 w 5428673"/>
                <a:gd name="connsiteY72" fmla="*/ 8837812 h 10656419"/>
                <a:gd name="connsiteX73" fmla="*/ 2927412 w 5428673"/>
                <a:gd name="connsiteY73" fmla="*/ 8849046 h 10656419"/>
                <a:gd name="connsiteX74" fmla="*/ 2997750 w 5428673"/>
                <a:gd name="connsiteY74" fmla="*/ 8866631 h 10656419"/>
                <a:gd name="connsiteX75" fmla="*/ 2980166 w 5428673"/>
                <a:gd name="connsiteY75" fmla="*/ 9077646 h 10656419"/>
                <a:gd name="connsiteX76" fmla="*/ 2944996 w 5428673"/>
                <a:gd name="connsiteY76" fmla="*/ 9587600 h 10656419"/>
                <a:gd name="connsiteX77" fmla="*/ 2962581 w 5428673"/>
                <a:gd name="connsiteY77" fmla="*/ 10642677 h 10656419"/>
                <a:gd name="connsiteX78" fmla="*/ 3205346 w 5428673"/>
                <a:gd name="connsiteY78" fmla="*/ 10644143 h 10656419"/>
                <a:gd name="connsiteX79" fmla="*/ 3947319 w 5428673"/>
                <a:gd name="connsiteY79" fmla="*/ 10642677 h 10656419"/>
                <a:gd name="connsiteX80" fmla="*/ 4268239 w 5428673"/>
                <a:gd name="connsiteY80" fmla="*/ 10626558 h 10656419"/>
                <a:gd name="connsiteX81" fmla="*/ 4311223 w 5428673"/>
                <a:gd name="connsiteY81" fmla="*/ 10552800 h 10656419"/>
                <a:gd name="connsiteX82" fmla="*/ 4362512 w 5428673"/>
                <a:gd name="connsiteY82" fmla="*/ 10178639 h 10656419"/>
                <a:gd name="connsiteX83" fmla="*/ 4565712 w 5428673"/>
                <a:gd name="connsiteY83" fmla="*/ 8984350 h 10656419"/>
                <a:gd name="connsiteX84" fmla="*/ 4617767 w 5428673"/>
                <a:gd name="connsiteY84" fmla="*/ 8549271 h 10656419"/>
                <a:gd name="connsiteX85" fmla="*/ 4609242 w 5428673"/>
                <a:gd name="connsiteY85" fmla="*/ 7890520 h 10656419"/>
                <a:gd name="connsiteX86" fmla="*/ 4496096 w 5428673"/>
                <a:gd name="connsiteY86" fmla="*/ 7180335 h 10656419"/>
                <a:gd name="connsiteX87" fmla="*/ 4200203 w 5428673"/>
                <a:gd name="connsiteY87" fmla="*/ 6521737 h 10656419"/>
                <a:gd name="connsiteX88" fmla="*/ 4024053 w 5428673"/>
                <a:gd name="connsiteY88" fmla="*/ 6099084 h 10656419"/>
                <a:gd name="connsiteX89" fmla="*/ 4070412 w 5428673"/>
                <a:gd name="connsiteY89" fmla="*/ 5701400 h 10656419"/>
                <a:gd name="connsiteX90" fmla="*/ 4140750 w 5428673"/>
                <a:gd name="connsiteY90" fmla="*/ 5209031 h 10656419"/>
                <a:gd name="connsiteX91" fmla="*/ 4158335 w 5428673"/>
                <a:gd name="connsiteY91" fmla="*/ 4927677 h 10656419"/>
                <a:gd name="connsiteX92" fmla="*/ 4182060 w 5428673"/>
                <a:gd name="connsiteY92" fmla="*/ 5175816 h 10656419"/>
                <a:gd name="connsiteX93" fmla="*/ 4214508 w 5428673"/>
                <a:gd name="connsiteY93" fmla="*/ 5871385 h 10656419"/>
                <a:gd name="connsiteX94" fmla="*/ 4227208 w 5428673"/>
                <a:gd name="connsiteY94" fmla="*/ 6199143 h 10656419"/>
                <a:gd name="connsiteX95" fmla="*/ 4369350 w 5428673"/>
                <a:gd name="connsiteY95" fmla="*/ 6791646 h 10656419"/>
                <a:gd name="connsiteX96" fmla="*/ 4527612 w 5428673"/>
                <a:gd name="connsiteY96" fmla="*/ 7354354 h 10656419"/>
                <a:gd name="connsiteX97" fmla="*/ 4865347 w 5428673"/>
                <a:gd name="connsiteY97" fmla="*/ 8126403 h 10656419"/>
                <a:gd name="connsiteX98" fmla="*/ 4785691 w 5428673"/>
                <a:gd name="connsiteY98" fmla="*/ 8428737 h 10656419"/>
                <a:gd name="connsiteX99" fmla="*/ 4717933 w 5428673"/>
                <a:gd name="connsiteY99" fmla="*/ 8613650 h 10656419"/>
                <a:gd name="connsiteX100" fmla="*/ 4710432 w 5428673"/>
                <a:gd name="connsiteY100" fmla="*/ 8737129 h 10656419"/>
                <a:gd name="connsiteX101" fmla="*/ 4733465 w 5428673"/>
                <a:gd name="connsiteY101" fmla="*/ 8901544 h 10656419"/>
                <a:gd name="connsiteX102" fmla="*/ 4723386 w 5428673"/>
                <a:gd name="connsiteY102" fmla="*/ 9062713 h 10656419"/>
                <a:gd name="connsiteX103" fmla="*/ 4707906 w 5428673"/>
                <a:gd name="connsiteY103" fmla="*/ 9160300 h 10656419"/>
                <a:gd name="connsiteX104" fmla="*/ 4762806 w 5428673"/>
                <a:gd name="connsiteY104" fmla="*/ 9198582 h 10656419"/>
                <a:gd name="connsiteX105" fmla="*/ 4818711 w 5428673"/>
                <a:gd name="connsiteY105" fmla="*/ 9156519 h 10656419"/>
                <a:gd name="connsiteX106" fmla="*/ 4869487 w 5428673"/>
                <a:gd name="connsiteY106" fmla="*/ 9057829 h 10656419"/>
                <a:gd name="connsiteX107" fmla="*/ 4880024 w 5428673"/>
                <a:gd name="connsiteY107" fmla="*/ 8910768 h 10656419"/>
                <a:gd name="connsiteX108" fmla="*/ 4920186 w 5428673"/>
                <a:gd name="connsiteY108" fmla="*/ 8783482 h 10656419"/>
                <a:gd name="connsiteX109" fmla="*/ 5016468 w 5428673"/>
                <a:gd name="connsiteY109" fmla="*/ 8705353 h 10656419"/>
                <a:gd name="connsiteX110" fmla="*/ 5169568 w 5428673"/>
                <a:gd name="connsiteY110" fmla="*/ 8846239 h 10656419"/>
                <a:gd name="connsiteX111" fmla="*/ 5176805 w 5428673"/>
                <a:gd name="connsiteY111" fmla="*/ 9043971 h 10656419"/>
                <a:gd name="connsiteX112" fmla="*/ 5096783 w 5428673"/>
                <a:gd name="connsiteY112" fmla="*/ 9211354 h 10656419"/>
                <a:gd name="connsiteX113" fmla="*/ 5008549 w 5428673"/>
                <a:gd name="connsiteY113" fmla="*/ 9360527 h 10656419"/>
                <a:gd name="connsiteX114" fmla="*/ 4936794 w 5428673"/>
                <a:gd name="connsiteY114" fmla="*/ 9479052 h 10656419"/>
                <a:gd name="connsiteX115" fmla="*/ 5051085 w 5428673"/>
                <a:gd name="connsiteY115" fmla="*/ 9488694 h 10656419"/>
                <a:gd name="connsiteX116" fmla="*/ 5146878 w 5428673"/>
                <a:gd name="connsiteY116" fmla="*/ 9412657 h 10656419"/>
                <a:gd name="connsiteX117" fmla="*/ 5274527 w 5428673"/>
                <a:gd name="connsiteY117" fmla="*/ 9286409 h 10656419"/>
                <a:gd name="connsiteX118" fmla="*/ 5407317 w 5428673"/>
                <a:gd name="connsiteY118" fmla="*/ 9074055 h 10656419"/>
                <a:gd name="connsiteX119" fmla="*/ 5427827 w 5428673"/>
                <a:gd name="connsiteY119" fmla="*/ 8873254 h 10656419"/>
                <a:gd name="connsiteX120" fmla="*/ 5401244 w 5428673"/>
                <a:gd name="connsiteY120" fmla="*/ 8689468 h 10656419"/>
                <a:gd name="connsiteX121" fmla="*/ 5271957 w 5428673"/>
                <a:gd name="connsiteY121" fmla="*/ 8306715 h 10656419"/>
                <a:gd name="connsiteX122" fmla="*/ 5168194 w 5428673"/>
                <a:gd name="connsiteY122" fmla="*/ 7344026 h 10656419"/>
                <a:gd name="connsiteX123" fmla="*/ 5152842 w 5428673"/>
                <a:gd name="connsiteY123" fmla="*/ 6741683 h 10656419"/>
                <a:gd name="connsiteX124" fmla="*/ 5080900 w 5428673"/>
                <a:gd name="connsiteY124" fmla="*/ 6193491 h 10656419"/>
                <a:gd name="connsiteX125" fmla="*/ 4957179 w 5428673"/>
                <a:gd name="connsiteY125" fmla="*/ 5609569 h 10656419"/>
                <a:gd name="connsiteX126" fmla="*/ 4916706 w 5428673"/>
                <a:gd name="connsiteY126" fmla="*/ 4348780 h 10656419"/>
                <a:gd name="connsiteX127" fmla="*/ 4934090 w 5428673"/>
                <a:gd name="connsiteY127" fmla="*/ 3602461 h 10656419"/>
                <a:gd name="connsiteX128" fmla="*/ 4696835 w 5428673"/>
                <a:gd name="connsiteY128" fmla="*/ 3152088 h 10656419"/>
                <a:gd name="connsiteX129" fmla="*/ 4447076 w 5428673"/>
                <a:gd name="connsiteY129" fmla="*/ 2946160 h 10656419"/>
                <a:gd name="connsiteX130" fmla="*/ 4126080 w 5428673"/>
                <a:gd name="connsiteY130" fmla="*/ 2814638 h 10656419"/>
                <a:gd name="connsiteX131" fmla="*/ 3850185 w 5428673"/>
                <a:gd name="connsiteY131" fmla="*/ 2647818 h 10656419"/>
                <a:gd name="connsiteX132" fmla="*/ 3472535 w 5428673"/>
                <a:gd name="connsiteY132" fmla="*/ 2430662 h 10656419"/>
                <a:gd name="connsiteX133" fmla="*/ 3380322 w 5428673"/>
                <a:gd name="connsiteY133" fmla="*/ 2133514 h 10656419"/>
                <a:gd name="connsiteX134" fmla="*/ 3388182 w 5428673"/>
                <a:gd name="connsiteY134" fmla="*/ 1860414 h 10656419"/>
                <a:gd name="connsiteX135" fmla="*/ 3535387 w 5428673"/>
                <a:gd name="connsiteY135" fmla="*/ 1864125 h 10656419"/>
                <a:gd name="connsiteX136" fmla="*/ 3756168 w 5428673"/>
                <a:gd name="connsiteY136" fmla="*/ 1909142 h 10656419"/>
                <a:gd name="connsiteX137" fmla="*/ 3828390 w 5428673"/>
                <a:gd name="connsiteY137" fmla="*/ 1717143 h 10656419"/>
                <a:gd name="connsiteX138" fmla="*/ 3880116 w 5428673"/>
                <a:gd name="connsiteY138" fmla="*/ 1652253 h 10656419"/>
                <a:gd name="connsiteX139" fmla="*/ 3933540 w 5428673"/>
                <a:gd name="connsiteY139" fmla="*/ 1592034 h 10656419"/>
                <a:gd name="connsiteX140" fmla="*/ 3903636 w 5428673"/>
                <a:gd name="connsiteY140" fmla="*/ 1551029 h 10656419"/>
                <a:gd name="connsiteX141" fmla="*/ 3859897 w 5428673"/>
                <a:gd name="connsiteY141" fmla="*/ 1528181 h 10656419"/>
                <a:gd name="connsiteX142" fmla="*/ 3925688 w 5428673"/>
                <a:gd name="connsiteY142" fmla="*/ 1512352 h 10656419"/>
                <a:gd name="connsiteX143" fmla="*/ 3966105 w 5428673"/>
                <a:gd name="connsiteY143" fmla="*/ 1466854 h 10656419"/>
                <a:gd name="connsiteX144" fmla="*/ 3951330 w 5428673"/>
                <a:gd name="connsiteY144" fmla="*/ 1396248 h 10656419"/>
                <a:gd name="connsiteX145" fmla="*/ 3947901 w 5428673"/>
                <a:gd name="connsiteY145" fmla="*/ 1280250 h 10656419"/>
                <a:gd name="connsiteX146" fmla="*/ 4050917 w 5428673"/>
                <a:gd name="connsiteY146" fmla="*/ 1265336 h 10656419"/>
                <a:gd name="connsiteX147" fmla="*/ 4123660 w 5428673"/>
                <a:gd name="connsiteY147" fmla="*/ 1227376 h 10656419"/>
                <a:gd name="connsiteX148" fmla="*/ 4159890 w 5428673"/>
                <a:gd name="connsiteY148" fmla="*/ 1152083 h 10656419"/>
                <a:gd name="connsiteX149" fmla="*/ 4089102 w 5428673"/>
                <a:gd name="connsiteY149" fmla="*/ 1071107 h 10656419"/>
                <a:gd name="connsiteX150" fmla="*/ 4019050 w 5428673"/>
                <a:gd name="connsiteY150" fmla="*/ 973906 h 10656419"/>
                <a:gd name="connsiteX151" fmla="*/ 3945740 w 5428673"/>
                <a:gd name="connsiteY151" fmla="*/ 818624 h 10656419"/>
                <a:gd name="connsiteX152" fmla="*/ 3983448 w 5428673"/>
                <a:gd name="connsiteY152" fmla="*/ 654990 h 10656419"/>
                <a:gd name="connsiteX153" fmla="*/ 3987872 w 5428673"/>
                <a:gd name="connsiteY153" fmla="*/ 316167 h 10656419"/>
                <a:gd name="connsiteX154" fmla="*/ 3678236 w 5428673"/>
                <a:gd name="connsiteY154" fmla="*/ 27501 h 10656419"/>
                <a:gd name="connsiteX155" fmla="*/ 3359616 w 5428673"/>
                <a:gd name="connsiteY155" fmla="*/ 13843 h 10656419"/>
                <a:gd name="connsiteX156" fmla="*/ 2653753 w 5428673"/>
                <a:gd name="connsiteY156" fmla="*/ 45857 h 10656419"/>
                <a:gd name="connsiteX157" fmla="*/ 2253332 w 5428673"/>
                <a:gd name="connsiteY157" fmla="*/ 366157 h 10656419"/>
                <a:gd name="connsiteX158" fmla="*/ 2160274 w 5428673"/>
                <a:gd name="connsiteY158" fmla="*/ 578578 h 10656419"/>
                <a:gd name="connsiteX159" fmla="*/ 2110579 w 5428673"/>
                <a:gd name="connsiteY159" fmla="*/ 971894 h 10656419"/>
                <a:gd name="connsiteX160" fmla="*/ 2236994 w 5428673"/>
                <a:gd name="connsiteY160" fmla="*/ 1325100 h 10656419"/>
                <a:gd name="connsiteX161" fmla="*/ 2508987 w 5428673"/>
                <a:gd name="connsiteY161" fmla="*/ 1665200 h 10656419"/>
                <a:gd name="connsiteX162" fmla="*/ 2530296 w 5428673"/>
                <a:gd name="connsiteY162" fmla="*/ 1980057 h 10656419"/>
                <a:gd name="connsiteX163" fmla="*/ 2452627 w 5428673"/>
                <a:gd name="connsiteY163" fmla="*/ 2325154 h 10656419"/>
                <a:gd name="connsiteX164" fmla="*/ 2009941 w 5428673"/>
                <a:gd name="connsiteY164" fmla="*/ 2624931 h 10656419"/>
                <a:gd name="connsiteX165" fmla="*/ 1587073 w 5428673"/>
                <a:gd name="connsiteY165" fmla="*/ 2832875 h 10656419"/>
                <a:gd name="connsiteX0" fmla="*/ 1587073 w 5428673"/>
                <a:gd name="connsiteY0" fmla="*/ 2832875 h 10656419"/>
                <a:gd name="connsiteX1" fmla="*/ 920108 w 5428673"/>
                <a:gd name="connsiteY1" fmla="*/ 3179069 h 10656419"/>
                <a:gd name="connsiteX2" fmla="*/ 726131 w 5428673"/>
                <a:gd name="connsiteY2" fmla="*/ 3877216 h 10656419"/>
                <a:gd name="connsiteX3" fmla="*/ 757811 w 5428673"/>
                <a:gd name="connsiteY3" fmla="*/ 4915675 h 10656419"/>
                <a:gd name="connsiteX4" fmla="*/ 728920 w 5428673"/>
                <a:gd name="connsiteY4" fmla="*/ 5562802 h 10656419"/>
                <a:gd name="connsiteX5" fmla="*/ 593054 w 5428673"/>
                <a:gd name="connsiteY5" fmla="*/ 6381687 h 10656419"/>
                <a:gd name="connsiteX6" fmla="*/ 543580 w 5428673"/>
                <a:gd name="connsiteY6" fmla="*/ 7244939 h 10656419"/>
                <a:gd name="connsiteX7" fmla="*/ 531438 w 5428673"/>
                <a:gd name="connsiteY7" fmla="*/ 7876310 h 10656419"/>
                <a:gd name="connsiteX8" fmla="*/ 499339 w 5428673"/>
                <a:gd name="connsiteY8" fmla="*/ 8143429 h 10656419"/>
                <a:gd name="connsiteX9" fmla="*/ 413869 w 5428673"/>
                <a:gd name="connsiteY9" fmla="*/ 8359771 h 10656419"/>
                <a:gd name="connsiteX10" fmla="*/ 209166 w 5428673"/>
                <a:gd name="connsiteY10" fmla="*/ 8510979 h 10656419"/>
                <a:gd name="connsiteX11" fmla="*/ 140492 w 5428673"/>
                <a:gd name="connsiteY11" fmla="*/ 8608090 h 10656419"/>
                <a:gd name="connsiteX12" fmla="*/ 28457 w 5428673"/>
                <a:gd name="connsiteY12" fmla="*/ 8849980 h 10656419"/>
                <a:gd name="connsiteX13" fmla="*/ 19659 w 5428673"/>
                <a:gd name="connsiteY13" fmla="*/ 8941865 h 10656419"/>
                <a:gd name="connsiteX14" fmla="*/ 3536 w 5428673"/>
                <a:gd name="connsiteY14" fmla="*/ 9051916 h 10656419"/>
                <a:gd name="connsiteX15" fmla="*/ 94871 w 5428673"/>
                <a:gd name="connsiteY15" fmla="*/ 9016631 h 10656419"/>
                <a:gd name="connsiteX16" fmla="*/ 156901 w 5428673"/>
                <a:gd name="connsiteY16" fmla="*/ 8921025 h 10656419"/>
                <a:gd name="connsiteX17" fmla="*/ 227251 w 5428673"/>
                <a:gd name="connsiteY17" fmla="*/ 8759624 h 10656419"/>
                <a:gd name="connsiteX18" fmla="*/ 323002 w 5428673"/>
                <a:gd name="connsiteY18" fmla="*/ 8700236 h 10656419"/>
                <a:gd name="connsiteX19" fmla="*/ 384698 w 5428673"/>
                <a:gd name="connsiteY19" fmla="*/ 8726872 h 10656419"/>
                <a:gd name="connsiteX20" fmla="*/ 343183 w 5428673"/>
                <a:gd name="connsiteY20" fmla="*/ 9062257 h 10656419"/>
                <a:gd name="connsiteX21" fmla="*/ 328388 w 5428673"/>
                <a:gd name="connsiteY21" fmla="*/ 9330364 h 10656419"/>
                <a:gd name="connsiteX22" fmla="*/ 309832 w 5428673"/>
                <a:gd name="connsiteY22" fmla="*/ 9589937 h 10656419"/>
                <a:gd name="connsiteX23" fmla="*/ 386505 w 5428673"/>
                <a:gd name="connsiteY23" fmla="*/ 9590286 h 10656419"/>
                <a:gd name="connsiteX24" fmla="*/ 433872 w 5428673"/>
                <a:gd name="connsiteY24" fmla="*/ 9361570 h 10656419"/>
                <a:gd name="connsiteX25" fmla="*/ 487586 w 5428673"/>
                <a:gd name="connsiteY25" fmla="*/ 9073114 h 10656419"/>
                <a:gd name="connsiteX26" fmla="*/ 536102 w 5428673"/>
                <a:gd name="connsiteY26" fmla="*/ 9006358 h 10656419"/>
                <a:gd name="connsiteX27" fmla="*/ 587385 w 5428673"/>
                <a:gd name="connsiteY27" fmla="*/ 9031978 h 10656419"/>
                <a:gd name="connsiteX28" fmla="*/ 592103 w 5428673"/>
                <a:gd name="connsiteY28" fmla="*/ 9101293 h 10656419"/>
                <a:gd name="connsiteX29" fmla="*/ 562964 w 5428673"/>
                <a:gd name="connsiteY29" fmla="*/ 9402300 h 10656419"/>
                <a:gd name="connsiteX30" fmla="*/ 543428 w 5428673"/>
                <a:gd name="connsiteY30" fmla="*/ 9567665 h 10656419"/>
                <a:gd name="connsiteX31" fmla="*/ 543429 w 5428673"/>
                <a:gd name="connsiteY31" fmla="*/ 9686446 h 10656419"/>
                <a:gd name="connsiteX32" fmla="*/ 604479 w 5428673"/>
                <a:gd name="connsiteY32" fmla="*/ 9709737 h 10656419"/>
                <a:gd name="connsiteX33" fmla="*/ 663086 w 5428673"/>
                <a:gd name="connsiteY33" fmla="*/ 9574651 h 10656419"/>
                <a:gd name="connsiteX34" fmla="*/ 689303 w 5428673"/>
                <a:gd name="connsiteY34" fmla="*/ 9427242 h 10656419"/>
                <a:gd name="connsiteX35" fmla="*/ 738143 w 5428673"/>
                <a:gd name="connsiteY35" fmla="*/ 9124232 h 10656419"/>
                <a:gd name="connsiteX36" fmla="*/ 780304 w 5428673"/>
                <a:gd name="connsiteY36" fmla="*/ 9062257 h 10656419"/>
                <a:gd name="connsiteX37" fmla="*/ 809608 w 5428673"/>
                <a:gd name="connsiteY37" fmla="*/ 9099523 h 10656419"/>
                <a:gd name="connsiteX38" fmla="*/ 802280 w 5428673"/>
                <a:gd name="connsiteY38" fmla="*/ 9222962 h 10656419"/>
                <a:gd name="connsiteX39" fmla="*/ 772833 w 5428673"/>
                <a:gd name="connsiteY39" fmla="*/ 9405933 h 10656419"/>
                <a:gd name="connsiteX40" fmla="*/ 747922 w 5428673"/>
                <a:gd name="connsiteY40" fmla="*/ 9613105 h 10656419"/>
                <a:gd name="connsiteX41" fmla="*/ 781620 w 5428673"/>
                <a:gd name="connsiteY41" fmla="*/ 9678204 h 10656419"/>
                <a:gd name="connsiteX42" fmla="*/ 829144 w 5428673"/>
                <a:gd name="connsiteY42" fmla="*/ 9616574 h 10656419"/>
                <a:gd name="connsiteX43" fmla="*/ 871974 w 5428673"/>
                <a:gd name="connsiteY43" fmla="*/ 9417816 h 10656419"/>
                <a:gd name="connsiteX44" fmla="*/ 900798 w 5428673"/>
                <a:gd name="connsiteY44" fmla="*/ 9218796 h 10656419"/>
                <a:gd name="connsiteX45" fmla="*/ 929132 w 5428673"/>
                <a:gd name="connsiteY45" fmla="*/ 9063445 h 10656419"/>
                <a:gd name="connsiteX46" fmla="*/ 970781 w 5428673"/>
                <a:gd name="connsiteY46" fmla="*/ 9080890 h 10656419"/>
                <a:gd name="connsiteX47" fmla="*/ 961013 w 5428673"/>
                <a:gd name="connsiteY47" fmla="*/ 9339414 h 10656419"/>
                <a:gd name="connsiteX48" fmla="*/ 956129 w 5428673"/>
                <a:gd name="connsiteY48" fmla="*/ 9479160 h 10656419"/>
                <a:gd name="connsiteX49" fmla="*/ 1012160 w 5428673"/>
                <a:gd name="connsiteY49" fmla="*/ 9484422 h 10656419"/>
                <a:gd name="connsiteX50" fmla="*/ 1049761 w 5428673"/>
                <a:gd name="connsiteY50" fmla="*/ 9328370 h 10656419"/>
                <a:gd name="connsiteX51" fmla="*/ 1075785 w 5428673"/>
                <a:gd name="connsiteY51" fmla="*/ 8971423 h 10656419"/>
                <a:gd name="connsiteX52" fmla="*/ 1065875 w 5428673"/>
                <a:gd name="connsiteY52" fmla="*/ 8592033 h 10656419"/>
                <a:gd name="connsiteX53" fmla="*/ 993594 w 5428673"/>
                <a:gd name="connsiteY53" fmla="*/ 8377870 h 10656419"/>
                <a:gd name="connsiteX54" fmla="*/ 1038311 w 5428673"/>
                <a:gd name="connsiteY54" fmla="*/ 8058054 h 10656419"/>
                <a:gd name="connsiteX55" fmla="*/ 1422138 w 5428673"/>
                <a:gd name="connsiteY55" fmla="*/ 6308286 h 10656419"/>
                <a:gd name="connsiteX56" fmla="*/ 1515161 w 5428673"/>
                <a:gd name="connsiteY56" fmla="*/ 5425070 h 10656419"/>
                <a:gd name="connsiteX57" fmla="*/ 1551522 w 5428673"/>
                <a:gd name="connsiteY57" fmla="*/ 5043877 h 10656419"/>
                <a:gd name="connsiteX58" fmla="*/ 1592522 w 5428673"/>
                <a:gd name="connsiteY58" fmla="*/ 5055383 h 10656419"/>
                <a:gd name="connsiteX59" fmla="*/ 1655179 w 5428673"/>
                <a:gd name="connsiteY59" fmla="*/ 5452400 h 10656419"/>
                <a:gd name="connsiteX60" fmla="*/ 1772992 w 5428673"/>
                <a:gd name="connsiteY60" fmla="*/ 6117951 h 10656419"/>
                <a:gd name="connsiteX61" fmla="*/ 1640842 w 5428673"/>
                <a:gd name="connsiteY61" fmla="*/ 6550334 h 10656419"/>
                <a:gd name="connsiteX62" fmla="*/ 1270271 w 5428673"/>
                <a:gd name="connsiteY62" fmla="*/ 7584578 h 10656419"/>
                <a:gd name="connsiteX63" fmla="*/ 1146062 w 5428673"/>
                <a:gd name="connsiteY63" fmla="*/ 8606491 h 10656419"/>
                <a:gd name="connsiteX64" fmla="*/ 1309627 w 5428673"/>
                <a:gd name="connsiteY64" fmla="*/ 9675523 h 10656419"/>
                <a:gd name="connsiteX65" fmla="*/ 1467889 w 5428673"/>
                <a:gd name="connsiteY65" fmla="*/ 10414077 h 10656419"/>
                <a:gd name="connsiteX66" fmla="*/ 1538227 w 5428673"/>
                <a:gd name="connsiteY66" fmla="*/ 10625093 h 10656419"/>
                <a:gd name="connsiteX67" fmla="*/ 1626150 w 5428673"/>
                <a:gd name="connsiteY67" fmla="*/ 10625093 h 10656419"/>
                <a:gd name="connsiteX68" fmla="*/ 2396454 w 5428673"/>
                <a:gd name="connsiteY68" fmla="*/ 10650493 h 10656419"/>
                <a:gd name="connsiteX69" fmla="*/ 2786735 w 5428673"/>
                <a:gd name="connsiteY69" fmla="*/ 10632908 h 10656419"/>
                <a:gd name="connsiteX70" fmla="*/ 2804319 w 5428673"/>
                <a:gd name="connsiteY70" fmla="*/ 9816200 h 10656419"/>
                <a:gd name="connsiteX71" fmla="*/ 2786735 w 5428673"/>
                <a:gd name="connsiteY71" fmla="*/ 9253493 h 10656419"/>
                <a:gd name="connsiteX72" fmla="*/ 2757916 w 5428673"/>
                <a:gd name="connsiteY72" fmla="*/ 8837812 h 10656419"/>
                <a:gd name="connsiteX73" fmla="*/ 2927412 w 5428673"/>
                <a:gd name="connsiteY73" fmla="*/ 8849046 h 10656419"/>
                <a:gd name="connsiteX74" fmla="*/ 2997750 w 5428673"/>
                <a:gd name="connsiteY74" fmla="*/ 8866631 h 10656419"/>
                <a:gd name="connsiteX75" fmla="*/ 2980166 w 5428673"/>
                <a:gd name="connsiteY75" fmla="*/ 9077646 h 10656419"/>
                <a:gd name="connsiteX76" fmla="*/ 2944996 w 5428673"/>
                <a:gd name="connsiteY76" fmla="*/ 9587600 h 10656419"/>
                <a:gd name="connsiteX77" fmla="*/ 2962581 w 5428673"/>
                <a:gd name="connsiteY77" fmla="*/ 10642677 h 10656419"/>
                <a:gd name="connsiteX78" fmla="*/ 3205346 w 5428673"/>
                <a:gd name="connsiteY78" fmla="*/ 10644143 h 10656419"/>
                <a:gd name="connsiteX79" fmla="*/ 3947319 w 5428673"/>
                <a:gd name="connsiteY79" fmla="*/ 10642677 h 10656419"/>
                <a:gd name="connsiteX80" fmla="*/ 4268239 w 5428673"/>
                <a:gd name="connsiteY80" fmla="*/ 10626558 h 10656419"/>
                <a:gd name="connsiteX81" fmla="*/ 4311223 w 5428673"/>
                <a:gd name="connsiteY81" fmla="*/ 10552800 h 10656419"/>
                <a:gd name="connsiteX82" fmla="*/ 4362512 w 5428673"/>
                <a:gd name="connsiteY82" fmla="*/ 10178639 h 10656419"/>
                <a:gd name="connsiteX83" fmla="*/ 4565712 w 5428673"/>
                <a:gd name="connsiteY83" fmla="*/ 8984350 h 10656419"/>
                <a:gd name="connsiteX84" fmla="*/ 4617767 w 5428673"/>
                <a:gd name="connsiteY84" fmla="*/ 8549271 h 10656419"/>
                <a:gd name="connsiteX85" fmla="*/ 4609242 w 5428673"/>
                <a:gd name="connsiteY85" fmla="*/ 7890520 h 10656419"/>
                <a:gd name="connsiteX86" fmla="*/ 4496096 w 5428673"/>
                <a:gd name="connsiteY86" fmla="*/ 7180335 h 10656419"/>
                <a:gd name="connsiteX87" fmla="*/ 4200203 w 5428673"/>
                <a:gd name="connsiteY87" fmla="*/ 6521737 h 10656419"/>
                <a:gd name="connsiteX88" fmla="*/ 4024053 w 5428673"/>
                <a:gd name="connsiteY88" fmla="*/ 6099084 h 10656419"/>
                <a:gd name="connsiteX89" fmla="*/ 4070412 w 5428673"/>
                <a:gd name="connsiteY89" fmla="*/ 5701400 h 10656419"/>
                <a:gd name="connsiteX90" fmla="*/ 4140750 w 5428673"/>
                <a:gd name="connsiteY90" fmla="*/ 5209031 h 10656419"/>
                <a:gd name="connsiteX91" fmla="*/ 4158335 w 5428673"/>
                <a:gd name="connsiteY91" fmla="*/ 4927677 h 10656419"/>
                <a:gd name="connsiteX92" fmla="*/ 4182060 w 5428673"/>
                <a:gd name="connsiteY92" fmla="*/ 5175816 h 10656419"/>
                <a:gd name="connsiteX93" fmla="*/ 4214508 w 5428673"/>
                <a:gd name="connsiteY93" fmla="*/ 5871385 h 10656419"/>
                <a:gd name="connsiteX94" fmla="*/ 4227208 w 5428673"/>
                <a:gd name="connsiteY94" fmla="*/ 6199143 h 10656419"/>
                <a:gd name="connsiteX95" fmla="*/ 4369350 w 5428673"/>
                <a:gd name="connsiteY95" fmla="*/ 6791646 h 10656419"/>
                <a:gd name="connsiteX96" fmla="*/ 4527612 w 5428673"/>
                <a:gd name="connsiteY96" fmla="*/ 7354354 h 10656419"/>
                <a:gd name="connsiteX97" fmla="*/ 4865347 w 5428673"/>
                <a:gd name="connsiteY97" fmla="*/ 8126403 h 10656419"/>
                <a:gd name="connsiteX98" fmla="*/ 4785691 w 5428673"/>
                <a:gd name="connsiteY98" fmla="*/ 8428737 h 10656419"/>
                <a:gd name="connsiteX99" fmla="*/ 4717933 w 5428673"/>
                <a:gd name="connsiteY99" fmla="*/ 8613650 h 10656419"/>
                <a:gd name="connsiteX100" fmla="*/ 4710432 w 5428673"/>
                <a:gd name="connsiteY100" fmla="*/ 8737129 h 10656419"/>
                <a:gd name="connsiteX101" fmla="*/ 4733465 w 5428673"/>
                <a:gd name="connsiteY101" fmla="*/ 8901544 h 10656419"/>
                <a:gd name="connsiteX102" fmla="*/ 4723386 w 5428673"/>
                <a:gd name="connsiteY102" fmla="*/ 9062713 h 10656419"/>
                <a:gd name="connsiteX103" fmla="*/ 4707906 w 5428673"/>
                <a:gd name="connsiteY103" fmla="*/ 9160300 h 10656419"/>
                <a:gd name="connsiteX104" fmla="*/ 4762806 w 5428673"/>
                <a:gd name="connsiteY104" fmla="*/ 9198582 h 10656419"/>
                <a:gd name="connsiteX105" fmla="*/ 4818711 w 5428673"/>
                <a:gd name="connsiteY105" fmla="*/ 9156519 h 10656419"/>
                <a:gd name="connsiteX106" fmla="*/ 4869487 w 5428673"/>
                <a:gd name="connsiteY106" fmla="*/ 9057829 h 10656419"/>
                <a:gd name="connsiteX107" fmla="*/ 4880024 w 5428673"/>
                <a:gd name="connsiteY107" fmla="*/ 8910768 h 10656419"/>
                <a:gd name="connsiteX108" fmla="*/ 4920186 w 5428673"/>
                <a:gd name="connsiteY108" fmla="*/ 8783482 h 10656419"/>
                <a:gd name="connsiteX109" fmla="*/ 5016468 w 5428673"/>
                <a:gd name="connsiteY109" fmla="*/ 8705353 h 10656419"/>
                <a:gd name="connsiteX110" fmla="*/ 5169568 w 5428673"/>
                <a:gd name="connsiteY110" fmla="*/ 8846239 h 10656419"/>
                <a:gd name="connsiteX111" fmla="*/ 5176805 w 5428673"/>
                <a:gd name="connsiteY111" fmla="*/ 9043971 h 10656419"/>
                <a:gd name="connsiteX112" fmla="*/ 5096783 w 5428673"/>
                <a:gd name="connsiteY112" fmla="*/ 9211354 h 10656419"/>
                <a:gd name="connsiteX113" fmla="*/ 5008549 w 5428673"/>
                <a:gd name="connsiteY113" fmla="*/ 9360527 h 10656419"/>
                <a:gd name="connsiteX114" fmla="*/ 4936794 w 5428673"/>
                <a:gd name="connsiteY114" fmla="*/ 9479052 h 10656419"/>
                <a:gd name="connsiteX115" fmla="*/ 5051085 w 5428673"/>
                <a:gd name="connsiteY115" fmla="*/ 9488694 h 10656419"/>
                <a:gd name="connsiteX116" fmla="*/ 5146878 w 5428673"/>
                <a:gd name="connsiteY116" fmla="*/ 9412657 h 10656419"/>
                <a:gd name="connsiteX117" fmla="*/ 5274527 w 5428673"/>
                <a:gd name="connsiteY117" fmla="*/ 9286409 h 10656419"/>
                <a:gd name="connsiteX118" fmla="*/ 5407317 w 5428673"/>
                <a:gd name="connsiteY118" fmla="*/ 9074055 h 10656419"/>
                <a:gd name="connsiteX119" fmla="*/ 5427827 w 5428673"/>
                <a:gd name="connsiteY119" fmla="*/ 8873254 h 10656419"/>
                <a:gd name="connsiteX120" fmla="*/ 5401244 w 5428673"/>
                <a:gd name="connsiteY120" fmla="*/ 8689468 h 10656419"/>
                <a:gd name="connsiteX121" fmla="*/ 5271957 w 5428673"/>
                <a:gd name="connsiteY121" fmla="*/ 8306715 h 10656419"/>
                <a:gd name="connsiteX122" fmla="*/ 5168194 w 5428673"/>
                <a:gd name="connsiteY122" fmla="*/ 7344026 h 10656419"/>
                <a:gd name="connsiteX123" fmla="*/ 5152842 w 5428673"/>
                <a:gd name="connsiteY123" fmla="*/ 6741683 h 10656419"/>
                <a:gd name="connsiteX124" fmla="*/ 5080900 w 5428673"/>
                <a:gd name="connsiteY124" fmla="*/ 6193491 h 10656419"/>
                <a:gd name="connsiteX125" fmla="*/ 4957179 w 5428673"/>
                <a:gd name="connsiteY125" fmla="*/ 5609569 h 10656419"/>
                <a:gd name="connsiteX126" fmla="*/ 4916706 w 5428673"/>
                <a:gd name="connsiteY126" fmla="*/ 4348780 h 10656419"/>
                <a:gd name="connsiteX127" fmla="*/ 4934090 w 5428673"/>
                <a:gd name="connsiteY127" fmla="*/ 3602461 h 10656419"/>
                <a:gd name="connsiteX128" fmla="*/ 4696835 w 5428673"/>
                <a:gd name="connsiteY128" fmla="*/ 3152088 h 10656419"/>
                <a:gd name="connsiteX129" fmla="*/ 4447076 w 5428673"/>
                <a:gd name="connsiteY129" fmla="*/ 2946160 h 10656419"/>
                <a:gd name="connsiteX130" fmla="*/ 4126080 w 5428673"/>
                <a:gd name="connsiteY130" fmla="*/ 2814638 h 10656419"/>
                <a:gd name="connsiteX131" fmla="*/ 3850185 w 5428673"/>
                <a:gd name="connsiteY131" fmla="*/ 2647818 h 10656419"/>
                <a:gd name="connsiteX132" fmla="*/ 3472535 w 5428673"/>
                <a:gd name="connsiteY132" fmla="*/ 2430662 h 10656419"/>
                <a:gd name="connsiteX133" fmla="*/ 3380322 w 5428673"/>
                <a:gd name="connsiteY133" fmla="*/ 2133514 h 10656419"/>
                <a:gd name="connsiteX134" fmla="*/ 3388182 w 5428673"/>
                <a:gd name="connsiteY134" fmla="*/ 1860414 h 10656419"/>
                <a:gd name="connsiteX135" fmla="*/ 3535387 w 5428673"/>
                <a:gd name="connsiteY135" fmla="*/ 1864125 h 10656419"/>
                <a:gd name="connsiteX136" fmla="*/ 3756168 w 5428673"/>
                <a:gd name="connsiteY136" fmla="*/ 1909142 h 10656419"/>
                <a:gd name="connsiteX137" fmla="*/ 3828390 w 5428673"/>
                <a:gd name="connsiteY137" fmla="*/ 1717143 h 10656419"/>
                <a:gd name="connsiteX138" fmla="*/ 3880116 w 5428673"/>
                <a:gd name="connsiteY138" fmla="*/ 1652253 h 10656419"/>
                <a:gd name="connsiteX139" fmla="*/ 3933540 w 5428673"/>
                <a:gd name="connsiteY139" fmla="*/ 1592034 h 10656419"/>
                <a:gd name="connsiteX140" fmla="*/ 3903636 w 5428673"/>
                <a:gd name="connsiteY140" fmla="*/ 1551029 h 10656419"/>
                <a:gd name="connsiteX141" fmla="*/ 3859897 w 5428673"/>
                <a:gd name="connsiteY141" fmla="*/ 1528181 h 10656419"/>
                <a:gd name="connsiteX142" fmla="*/ 3925688 w 5428673"/>
                <a:gd name="connsiteY142" fmla="*/ 1512352 h 10656419"/>
                <a:gd name="connsiteX143" fmla="*/ 3966105 w 5428673"/>
                <a:gd name="connsiteY143" fmla="*/ 1466854 h 10656419"/>
                <a:gd name="connsiteX144" fmla="*/ 3951330 w 5428673"/>
                <a:gd name="connsiteY144" fmla="*/ 1396248 h 10656419"/>
                <a:gd name="connsiteX145" fmla="*/ 3947901 w 5428673"/>
                <a:gd name="connsiteY145" fmla="*/ 1280250 h 10656419"/>
                <a:gd name="connsiteX146" fmla="*/ 4050917 w 5428673"/>
                <a:gd name="connsiteY146" fmla="*/ 1265336 h 10656419"/>
                <a:gd name="connsiteX147" fmla="*/ 4123660 w 5428673"/>
                <a:gd name="connsiteY147" fmla="*/ 1227376 h 10656419"/>
                <a:gd name="connsiteX148" fmla="*/ 4159890 w 5428673"/>
                <a:gd name="connsiteY148" fmla="*/ 1152083 h 10656419"/>
                <a:gd name="connsiteX149" fmla="*/ 4089102 w 5428673"/>
                <a:gd name="connsiteY149" fmla="*/ 1071107 h 10656419"/>
                <a:gd name="connsiteX150" fmla="*/ 4019050 w 5428673"/>
                <a:gd name="connsiteY150" fmla="*/ 973906 h 10656419"/>
                <a:gd name="connsiteX151" fmla="*/ 3945740 w 5428673"/>
                <a:gd name="connsiteY151" fmla="*/ 818624 h 10656419"/>
                <a:gd name="connsiteX152" fmla="*/ 3983448 w 5428673"/>
                <a:gd name="connsiteY152" fmla="*/ 654990 h 10656419"/>
                <a:gd name="connsiteX153" fmla="*/ 3987872 w 5428673"/>
                <a:gd name="connsiteY153" fmla="*/ 316167 h 10656419"/>
                <a:gd name="connsiteX154" fmla="*/ 3678236 w 5428673"/>
                <a:gd name="connsiteY154" fmla="*/ 27501 h 10656419"/>
                <a:gd name="connsiteX155" fmla="*/ 3359616 w 5428673"/>
                <a:gd name="connsiteY155" fmla="*/ 13843 h 10656419"/>
                <a:gd name="connsiteX156" fmla="*/ 2653753 w 5428673"/>
                <a:gd name="connsiteY156" fmla="*/ 45857 h 10656419"/>
                <a:gd name="connsiteX157" fmla="*/ 2253332 w 5428673"/>
                <a:gd name="connsiteY157" fmla="*/ 366157 h 10656419"/>
                <a:gd name="connsiteX158" fmla="*/ 2110579 w 5428673"/>
                <a:gd name="connsiteY158" fmla="*/ 971894 h 10656419"/>
                <a:gd name="connsiteX159" fmla="*/ 2236994 w 5428673"/>
                <a:gd name="connsiteY159" fmla="*/ 1325100 h 10656419"/>
                <a:gd name="connsiteX160" fmla="*/ 2508987 w 5428673"/>
                <a:gd name="connsiteY160" fmla="*/ 1665200 h 10656419"/>
                <a:gd name="connsiteX161" fmla="*/ 2530296 w 5428673"/>
                <a:gd name="connsiteY161" fmla="*/ 1980057 h 10656419"/>
                <a:gd name="connsiteX162" fmla="*/ 2452627 w 5428673"/>
                <a:gd name="connsiteY162" fmla="*/ 2325154 h 10656419"/>
                <a:gd name="connsiteX163" fmla="*/ 2009941 w 5428673"/>
                <a:gd name="connsiteY163" fmla="*/ 2624931 h 10656419"/>
                <a:gd name="connsiteX164" fmla="*/ 1587073 w 5428673"/>
                <a:gd name="connsiteY164" fmla="*/ 2832875 h 10656419"/>
                <a:gd name="connsiteX0" fmla="*/ 1587073 w 5428673"/>
                <a:gd name="connsiteY0" fmla="*/ 2832875 h 10656419"/>
                <a:gd name="connsiteX1" fmla="*/ 920108 w 5428673"/>
                <a:gd name="connsiteY1" fmla="*/ 3179069 h 10656419"/>
                <a:gd name="connsiteX2" fmla="*/ 726131 w 5428673"/>
                <a:gd name="connsiteY2" fmla="*/ 3877216 h 10656419"/>
                <a:gd name="connsiteX3" fmla="*/ 757811 w 5428673"/>
                <a:gd name="connsiteY3" fmla="*/ 4915675 h 10656419"/>
                <a:gd name="connsiteX4" fmla="*/ 728920 w 5428673"/>
                <a:gd name="connsiteY4" fmla="*/ 5562802 h 10656419"/>
                <a:gd name="connsiteX5" fmla="*/ 593054 w 5428673"/>
                <a:gd name="connsiteY5" fmla="*/ 6381687 h 10656419"/>
                <a:gd name="connsiteX6" fmla="*/ 543580 w 5428673"/>
                <a:gd name="connsiteY6" fmla="*/ 7244939 h 10656419"/>
                <a:gd name="connsiteX7" fmla="*/ 531438 w 5428673"/>
                <a:gd name="connsiteY7" fmla="*/ 7876310 h 10656419"/>
                <a:gd name="connsiteX8" fmla="*/ 499339 w 5428673"/>
                <a:gd name="connsiteY8" fmla="*/ 8143429 h 10656419"/>
                <a:gd name="connsiteX9" fmla="*/ 413869 w 5428673"/>
                <a:gd name="connsiteY9" fmla="*/ 8359771 h 10656419"/>
                <a:gd name="connsiteX10" fmla="*/ 209166 w 5428673"/>
                <a:gd name="connsiteY10" fmla="*/ 8510979 h 10656419"/>
                <a:gd name="connsiteX11" fmla="*/ 140492 w 5428673"/>
                <a:gd name="connsiteY11" fmla="*/ 8608090 h 10656419"/>
                <a:gd name="connsiteX12" fmla="*/ 28457 w 5428673"/>
                <a:gd name="connsiteY12" fmla="*/ 8849980 h 10656419"/>
                <a:gd name="connsiteX13" fmla="*/ 19659 w 5428673"/>
                <a:gd name="connsiteY13" fmla="*/ 8941865 h 10656419"/>
                <a:gd name="connsiteX14" fmla="*/ 3536 w 5428673"/>
                <a:gd name="connsiteY14" fmla="*/ 9051916 h 10656419"/>
                <a:gd name="connsiteX15" fmla="*/ 94871 w 5428673"/>
                <a:gd name="connsiteY15" fmla="*/ 9016631 h 10656419"/>
                <a:gd name="connsiteX16" fmla="*/ 156901 w 5428673"/>
                <a:gd name="connsiteY16" fmla="*/ 8921025 h 10656419"/>
                <a:gd name="connsiteX17" fmla="*/ 227251 w 5428673"/>
                <a:gd name="connsiteY17" fmla="*/ 8759624 h 10656419"/>
                <a:gd name="connsiteX18" fmla="*/ 323002 w 5428673"/>
                <a:gd name="connsiteY18" fmla="*/ 8700236 h 10656419"/>
                <a:gd name="connsiteX19" fmla="*/ 384698 w 5428673"/>
                <a:gd name="connsiteY19" fmla="*/ 8726872 h 10656419"/>
                <a:gd name="connsiteX20" fmla="*/ 343183 w 5428673"/>
                <a:gd name="connsiteY20" fmla="*/ 9062257 h 10656419"/>
                <a:gd name="connsiteX21" fmla="*/ 328388 w 5428673"/>
                <a:gd name="connsiteY21" fmla="*/ 9330364 h 10656419"/>
                <a:gd name="connsiteX22" fmla="*/ 309832 w 5428673"/>
                <a:gd name="connsiteY22" fmla="*/ 9589937 h 10656419"/>
                <a:gd name="connsiteX23" fmla="*/ 386505 w 5428673"/>
                <a:gd name="connsiteY23" fmla="*/ 9590286 h 10656419"/>
                <a:gd name="connsiteX24" fmla="*/ 433872 w 5428673"/>
                <a:gd name="connsiteY24" fmla="*/ 9361570 h 10656419"/>
                <a:gd name="connsiteX25" fmla="*/ 487586 w 5428673"/>
                <a:gd name="connsiteY25" fmla="*/ 9073114 h 10656419"/>
                <a:gd name="connsiteX26" fmla="*/ 536102 w 5428673"/>
                <a:gd name="connsiteY26" fmla="*/ 9006358 h 10656419"/>
                <a:gd name="connsiteX27" fmla="*/ 587385 w 5428673"/>
                <a:gd name="connsiteY27" fmla="*/ 9031978 h 10656419"/>
                <a:gd name="connsiteX28" fmla="*/ 592103 w 5428673"/>
                <a:gd name="connsiteY28" fmla="*/ 9101293 h 10656419"/>
                <a:gd name="connsiteX29" fmla="*/ 562964 w 5428673"/>
                <a:gd name="connsiteY29" fmla="*/ 9402300 h 10656419"/>
                <a:gd name="connsiteX30" fmla="*/ 543428 w 5428673"/>
                <a:gd name="connsiteY30" fmla="*/ 9567665 h 10656419"/>
                <a:gd name="connsiteX31" fmla="*/ 543429 w 5428673"/>
                <a:gd name="connsiteY31" fmla="*/ 9686446 h 10656419"/>
                <a:gd name="connsiteX32" fmla="*/ 604479 w 5428673"/>
                <a:gd name="connsiteY32" fmla="*/ 9709737 h 10656419"/>
                <a:gd name="connsiteX33" fmla="*/ 663086 w 5428673"/>
                <a:gd name="connsiteY33" fmla="*/ 9574651 h 10656419"/>
                <a:gd name="connsiteX34" fmla="*/ 689303 w 5428673"/>
                <a:gd name="connsiteY34" fmla="*/ 9427242 h 10656419"/>
                <a:gd name="connsiteX35" fmla="*/ 738143 w 5428673"/>
                <a:gd name="connsiteY35" fmla="*/ 9124232 h 10656419"/>
                <a:gd name="connsiteX36" fmla="*/ 780304 w 5428673"/>
                <a:gd name="connsiteY36" fmla="*/ 9062257 h 10656419"/>
                <a:gd name="connsiteX37" fmla="*/ 809608 w 5428673"/>
                <a:gd name="connsiteY37" fmla="*/ 9099523 h 10656419"/>
                <a:gd name="connsiteX38" fmla="*/ 802280 w 5428673"/>
                <a:gd name="connsiteY38" fmla="*/ 9222962 h 10656419"/>
                <a:gd name="connsiteX39" fmla="*/ 772833 w 5428673"/>
                <a:gd name="connsiteY39" fmla="*/ 9405933 h 10656419"/>
                <a:gd name="connsiteX40" fmla="*/ 747922 w 5428673"/>
                <a:gd name="connsiteY40" fmla="*/ 9613105 h 10656419"/>
                <a:gd name="connsiteX41" fmla="*/ 781620 w 5428673"/>
                <a:gd name="connsiteY41" fmla="*/ 9678204 h 10656419"/>
                <a:gd name="connsiteX42" fmla="*/ 829144 w 5428673"/>
                <a:gd name="connsiteY42" fmla="*/ 9616574 h 10656419"/>
                <a:gd name="connsiteX43" fmla="*/ 871974 w 5428673"/>
                <a:gd name="connsiteY43" fmla="*/ 9417816 h 10656419"/>
                <a:gd name="connsiteX44" fmla="*/ 900798 w 5428673"/>
                <a:gd name="connsiteY44" fmla="*/ 9218796 h 10656419"/>
                <a:gd name="connsiteX45" fmla="*/ 929132 w 5428673"/>
                <a:gd name="connsiteY45" fmla="*/ 9063445 h 10656419"/>
                <a:gd name="connsiteX46" fmla="*/ 970781 w 5428673"/>
                <a:gd name="connsiteY46" fmla="*/ 9080890 h 10656419"/>
                <a:gd name="connsiteX47" fmla="*/ 961013 w 5428673"/>
                <a:gd name="connsiteY47" fmla="*/ 9339414 h 10656419"/>
                <a:gd name="connsiteX48" fmla="*/ 956129 w 5428673"/>
                <a:gd name="connsiteY48" fmla="*/ 9479160 h 10656419"/>
                <a:gd name="connsiteX49" fmla="*/ 1012160 w 5428673"/>
                <a:gd name="connsiteY49" fmla="*/ 9484422 h 10656419"/>
                <a:gd name="connsiteX50" fmla="*/ 1049761 w 5428673"/>
                <a:gd name="connsiteY50" fmla="*/ 9328370 h 10656419"/>
                <a:gd name="connsiteX51" fmla="*/ 1075785 w 5428673"/>
                <a:gd name="connsiteY51" fmla="*/ 8971423 h 10656419"/>
                <a:gd name="connsiteX52" fmla="*/ 1065875 w 5428673"/>
                <a:gd name="connsiteY52" fmla="*/ 8592033 h 10656419"/>
                <a:gd name="connsiteX53" fmla="*/ 993594 w 5428673"/>
                <a:gd name="connsiteY53" fmla="*/ 8377870 h 10656419"/>
                <a:gd name="connsiteX54" fmla="*/ 1038311 w 5428673"/>
                <a:gd name="connsiteY54" fmla="*/ 8058054 h 10656419"/>
                <a:gd name="connsiteX55" fmla="*/ 1422138 w 5428673"/>
                <a:gd name="connsiteY55" fmla="*/ 6308286 h 10656419"/>
                <a:gd name="connsiteX56" fmla="*/ 1515161 w 5428673"/>
                <a:gd name="connsiteY56" fmla="*/ 5425070 h 10656419"/>
                <a:gd name="connsiteX57" fmla="*/ 1551522 w 5428673"/>
                <a:gd name="connsiteY57" fmla="*/ 5043877 h 10656419"/>
                <a:gd name="connsiteX58" fmla="*/ 1592522 w 5428673"/>
                <a:gd name="connsiteY58" fmla="*/ 5055383 h 10656419"/>
                <a:gd name="connsiteX59" fmla="*/ 1655179 w 5428673"/>
                <a:gd name="connsiteY59" fmla="*/ 5452400 h 10656419"/>
                <a:gd name="connsiteX60" fmla="*/ 1772992 w 5428673"/>
                <a:gd name="connsiteY60" fmla="*/ 6117951 h 10656419"/>
                <a:gd name="connsiteX61" fmla="*/ 1640842 w 5428673"/>
                <a:gd name="connsiteY61" fmla="*/ 6550334 h 10656419"/>
                <a:gd name="connsiteX62" fmla="*/ 1270271 w 5428673"/>
                <a:gd name="connsiteY62" fmla="*/ 7584578 h 10656419"/>
                <a:gd name="connsiteX63" fmla="*/ 1146062 w 5428673"/>
                <a:gd name="connsiteY63" fmla="*/ 8606491 h 10656419"/>
                <a:gd name="connsiteX64" fmla="*/ 1309627 w 5428673"/>
                <a:gd name="connsiteY64" fmla="*/ 9675523 h 10656419"/>
                <a:gd name="connsiteX65" fmla="*/ 1467889 w 5428673"/>
                <a:gd name="connsiteY65" fmla="*/ 10414077 h 10656419"/>
                <a:gd name="connsiteX66" fmla="*/ 1538227 w 5428673"/>
                <a:gd name="connsiteY66" fmla="*/ 10625093 h 10656419"/>
                <a:gd name="connsiteX67" fmla="*/ 1626150 w 5428673"/>
                <a:gd name="connsiteY67" fmla="*/ 10625093 h 10656419"/>
                <a:gd name="connsiteX68" fmla="*/ 2396454 w 5428673"/>
                <a:gd name="connsiteY68" fmla="*/ 10650493 h 10656419"/>
                <a:gd name="connsiteX69" fmla="*/ 2786735 w 5428673"/>
                <a:gd name="connsiteY69" fmla="*/ 10632908 h 10656419"/>
                <a:gd name="connsiteX70" fmla="*/ 2804319 w 5428673"/>
                <a:gd name="connsiteY70" fmla="*/ 9816200 h 10656419"/>
                <a:gd name="connsiteX71" fmla="*/ 2786735 w 5428673"/>
                <a:gd name="connsiteY71" fmla="*/ 9253493 h 10656419"/>
                <a:gd name="connsiteX72" fmla="*/ 2757916 w 5428673"/>
                <a:gd name="connsiteY72" fmla="*/ 8837812 h 10656419"/>
                <a:gd name="connsiteX73" fmla="*/ 2927412 w 5428673"/>
                <a:gd name="connsiteY73" fmla="*/ 8849046 h 10656419"/>
                <a:gd name="connsiteX74" fmla="*/ 2997750 w 5428673"/>
                <a:gd name="connsiteY74" fmla="*/ 8866631 h 10656419"/>
                <a:gd name="connsiteX75" fmla="*/ 2980166 w 5428673"/>
                <a:gd name="connsiteY75" fmla="*/ 9077646 h 10656419"/>
                <a:gd name="connsiteX76" fmla="*/ 2944996 w 5428673"/>
                <a:gd name="connsiteY76" fmla="*/ 9587600 h 10656419"/>
                <a:gd name="connsiteX77" fmla="*/ 2962581 w 5428673"/>
                <a:gd name="connsiteY77" fmla="*/ 10642677 h 10656419"/>
                <a:gd name="connsiteX78" fmla="*/ 3205346 w 5428673"/>
                <a:gd name="connsiteY78" fmla="*/ 10644143 h 10656419"/>
                <a:gd name="connsiteX79" fmla="*/ 3947319 w 5428673"/>
                <a:gd name="connsiteY79" fmla="*/ 10642677 h 10656419"/>
                <a:gd name="connsiteX80" fmla="*/ 4268239 w 5428673"/>
                <a:gd name="connsiteY80" fmla="*/ 10626558 h 10656419"/>
                <a:gd name="connsiteX81" fmla="*/ 4311223 w 5428673"/>
                <a:gd name="connsiteY81" fmla="*/ 10552800 h 10656419"/>
                <a:gd name="connsiteX82" fmla="*/ 4362512 w 5428673"/>
                <a:gd name="connsiteY82" fmla="*/ 10178639 h 10656419"/>
                <a:gd name="connsiteX83" fmla="*/ 4565712 w 5428673"/>
                <a:gd name="connsiteY83" fmla="*/ 8984350 h 10656419"/>
                <a:gd name="connsiteX84" fmla="*/ 4617767 w 5428673"/>
                <a:gd name="connsiteY84" fmla="*/ 8549271 h 10656419"/>
                <a:gd name="connsiteX85" fmla="*/ 4609242 w 5428673"/>
                <a:gd name="connsiteY85" fmla="*/ 7890520 h 10656419"/>
                <a:gd name="connsiteX86" fmla="*/ 4496096 w 5428673"/>
                <a:gd name="connsiteY86" fmla="*/ 7180335 h 10656419"/>
                <a:gd name="connsiteX87" fmla="*/ 4200203 w 5428673"/>
                <a:gd name="connsiteY87" fmla="*/ 6521737 h 10656419"/>
                <a:gd name="connsiteX88" fmla="*/ 4024053 w 5428673"/>
                <a:gd name="connsiteY88" fmla="*/ 6099084 h 10656419"/>
                <a:gd name="connsiteX89" fmla="*/ 4070412 w 5428673"/>
                <a:gd name="connsiteY89" fmla="*/ 5701400 h 10656419"/>
                <a:gd name="connsiteX90" fmla="*/ 4140750 w 5428673"/>
                <a:gd name="connsiteY90" fmla="*/ 5209031 h 10656419"/>
                <a:gd name="connsiteX91" fmla="*/ 4158335 w 5428673"/>
                <a:gd name="connsiteY91" fmla="*/ 4927677 h 10656419"/>
                <a:gd name="connsiteX92" fmla="*/ 4182060 w 5428673"/>
                <a:gd name="connsiteY92" fmla="*/ 5175816 h 10656419"/>
                <a:gd name="connsiteX93" fmla="*/ 4214508 w 5428673"/>
                <a:gd name="connsiteY93" fmla="*/ 5871385 h 10656419"/>
                <a:gd name="connsiteX94" fmla="*/ 4227208 w 5428673"/>
                <a:gd name="connsiteY94" fmla="*/ 6199143 h 10656419"/>
                <a:gd name="connsiteX95" fmla="*/ 4369350 w 5428673"/>
                <a:gd name="connsiteY95" fmla="*/ 6791646 h 10656419"/>
                <a:gd name="connsiteX96" fmla="*/ 4527612 w 5428673"/>
                <a:gd name="connsiteY96" fmla="*/ 7354354 h 10656419"/>
                <a:gd name="connsiteX97" fmla="*/ 4865347 w 5428673"/>
                <a:gd name="connsiteY97" fmla="*/ 8126403 h 10656419"/>
                <a:gd name="connsiteX98" fmla="*/ 4785691 w 5428673"/>
                <a:gd name="connsiteY98" fmla="*/ 8428737 h 10656419"/>
                <a:gd name="connsiteX99" fmla="*/ 4717933 w 5428673"/>
                <a:gd name="connsiteY99" fmla="*/ 8613650 h 10656419"/>
                <a:gd name="connsiteX100" fmla="*/ 4710432 w 5428673"/>
                <a:gd name="connsiteY100" fmla="*/ 8737129 h 10656419"/>
                <a:gd name="connsiteX101" fmla="*/ 4733465 w 5428673"/>
                <a:gd name="connsiteY101" fmla="*/ 8901544 h 10656419"/>
                <a:gd name="connsiteX102" fmla="*/ 4723386 w 5428673"/>
                <a:gd name="connsiteY102" fmla="*/ 9062713 h 10656419"/>
                <a:gd name="connsiteX103" fmla="*/ 4707906 w 5428673"/>
                <a:gd name="connsiteY103" fmla="*/ 9160300 h 10656419"/>
                <a:gd name="connsiteX104" fmla="*/ 4762806 w 5428673"/>
                <a:gd name="connsiteY104" fmla="*/ 9198582 h 10656419"/>
                <a:gd name="connsiteX105" fmla="*/ 4818711 w 5428673"/>
                <a:gd name="connsiteY105" fmla="*/ 9156519 h 10656419"/>
                <a:gd name="connsiteX106" fmla="*/ 4869487 w 5428673"/>
                <a:gd name="connsiteY106" fmla="*/ 9057829 h 10656419"/>
                <a:gd name="connsiteX107" fmla="*/ 4880024 w 5428673"/>
                <a:gd name="connsiteY107" fmla="*/ 8910768 h 10656419"/>
                <a:gd name="connsiteX108" fmla="*/ 4920186 w 5428673"/>
                <a:gd name="connsiteY108" fmla="*/ 8783482 h 10656419"/>
                <a:gd name="connsiteX109" fmla="*/ 5016468 w 5428673"/>
                <a:gd name="connsiteY109" fmla="*/ 8705353 h 10656419"/>
                <a:gd name="connsiteX110" fmla="*/ 5169568 w 5428673"/>
                <a:gd name="connsiteY110" fmla="*/ 8846239 h 10656419"/>
                <a:gd name="connsiteX111" fmla="*/ 5176805 w 5428673"/>
                <a:gd name="connsiteY111" fmla="*/ 9043971 h 10656419"/>
                <a:gd name="connsiteX112" fmla="*/ 5096783 w 5428673"/>
                <a:gd name="connsiteY112" fmla="*/ 9211354 h 10656419"/>
                <a:gd name="connsiteX113" fmla="*/ 5008549 w 5428673"/>
                <a:gd name="connsiteY113" fmla="*/ 9360527 h 10656419"/>
                <a:gd name="connsiteX114" fmla="*/ 4936794 w 5428673"/>
                <a:gd name="connsiteY114" fmla="*/ 9479052 h 10656419"/>
                <a:gd name="connsiteX115" fmla="*/ 5051085 w 5428673"/>
                <a:gd name="connsiteY115" fmla="*/ 9488694 h 10656419"/>
                <a:gd name="connsiteX116" fmla="*/ 5146878 w 5428673"/>
                <a:gd name="connsiteY116" fmla="*/ 9412657 h 10656419"/>
                <a:gd name="connsiteX117" fmla="*/ 5274527 w 5428673"/>
                <a:gd name="connsiteY117" fmla="*/ 9286409 h 10656419"/>
                <a:gd name="connsiteX118" fmla="*/ 5407317 w 5428673"/>
                <a:gd name="connsiteY118" fmla="*/ 9074055 h 10656419"/>
                <a:gd name="connsiteX119" fmla="*/ 5427827 w 5428673"/>
                <a:gd name="connsiteY119" fmla="*/ 8873254 h 10656419"/>
                <a:gd name="connsiteX120" fmla="*/ 5401244 w 5428673"/>
                <a:gd name="connsiteY120" fmla="*/ 8689468 h 10656419"/>
                <a:gd name="connsiteX121" fmla="*/ 5271957 w 5428673"/>
                <a:gd name="connsiteY121" fmla="*/ 8306715 h 10656419"/>
                <a:gd name="connsiteX122" fmla="*/ 5168194 w 5428673"/>
                <a:gd name="connsiteY122" fmla="*/ 7344026 h 10656419"/>
                <a:gd name="connsiteX123" fmla="*/ 5152842 w 5428673"/>
                <a:gd name="connsiteY123" fmla="*/ 6741683 h 10656419"/>
                <a:gd name="connsiteX124" fmla="*/ 5080900 w 5428673"/>
                <a:gd name="connsiteY124" fmla="*/ 6193491 h 10656419"/>
                <a:gd name="connsiteX125" fmla="*/ 4957179 w 5428673"/>
                <a:gd name="connsiteY125" fmla="*/ 5609569 h 10656419"/>
                <a:gd name="connsiteX126" fmla="*/ 4916706 w 5428673"/>
                <a:gd name="connsiteY126" fmla="*/ 4348780 h 10656419"/>
                <a:gd name="connsiteX127" fmla="*/ 4934090 w 5428673"/>
                <a:gd name="connsiteY127" fmla="*/ 3602461 h 10656419"/>
                <a:gd name="connsiteX128" fmla="*/ 4696835 w 5428673"/>
                <a:gd name="connsiteY128" fmla="*/ 3152088 h 10656419"/>
                <a:gd name="connsiteX129" fmla="*/ 4447076 w 5428673"/>
                <a:gd name="connsiteY129" fmla="*/ 2946160 h 10656419"/>
                <a:gd name="connsiteX130" fmla="*/ 4126080 w 5428673"/>
                <a:gd name="connsiteY130" fmla="*/ 2814638 h 10656419"/>
                <a:gd name="connsiteX131" fmla="*/ 3850185 w 5428673"/>
                <a:gd name="connsiteY131" fmla="*/ 2647818 h 10656419"/>
                <a:gd name="connsiteX132" fmla="*/ 3472535 w 5428673"/>
                <a:gd name="connsiteY132" fmla="*/ 2430662 h 10656419"/>
                <a:gd name="connsiteX133" fmla="*/ 3380322 w 5428673"/>
                <a:gd name="connsiteY133" fmla="*/ 2133514 h 10656419"/>
                <a:gd name="connsiteX134" fmla="*/ 3388182 w 5428673"/>
                <a:gd name="connsiteY134" fmla="*/ 1860414 h 10656419"/>
                <a:gd name="connsiteX135" fmla="*/ 3535387 w 5428673"/>
                <a:gd name="connsiteY135" fmla="*/ 1864125 h 10656419"/>
                <a:gd name="connsiteX136" fmla="*/ 3756168 w 5428673"/>
                <a:gd name="connsiteY136" fmla="*/ 1909142 h 10656419"/>
                <a:gd name="connsiteX137" fmla="*/ 3828390 w 5428673"/>
                <a:gd name="connsiteY137" fmla="*/ 1717143 h 10656419"/>
                <a:gd name="connsiteX138" fmla="*/ 3880116 w 5428673"/>
                <a:gd name="connsiteY138" fmla="*/ 1652253 h 10656419"/>
                <a:gd name="connsiteX139" fmla="*/ 3933540 w 5428673"/>
                <a:gd name="connsiteY139" fmla="*/ 1592034 h 10656419"/>
                <a:gd name="connsiteX140" fmla="*/ 3903636 w 5428673"/>
                <a:gd name="connsiteY140" fmla="*/ 1551029 h 10656419"/>
                <a:gd name="connsiteX141" fmla="*/ 3859897 w 5428673"/>
                <a:gd name="connsiteY141" fmla="*/ 1528181 h 10656419"/>
                <a:gd name="connsiteX142" fmla="*/ 3925688 w 5428673"/>
                <a:gd name="connsiteY142" fmla="*/ 1512352 h 10656419"/>
                <a:gd name="connsiteX143" fmla="*/ 3966105 w 5428673"/>
                <a:gd name="connsiteY143" fmla="*/ 1466854 h 10656419"/>
                <a:gd name="connsiteX144" fmla="*/ 3951330 w 5428673"/>
                <a:gd name="connsiteY144" fmla="*/ 1396248 h 10656419"/>
                <a:gd name="connsiteX145" fmla="*/ 3947901 w 5428673"/>
                <a:gd name="connsiteY145" fmla="*/ 1280250 h 10656419"/>
                <a:gd name="connsiteX146" fmla="*/ 4050917 w 5428673"/>
                <a:gd name="connsiteY146" fmla="*/ 1265336 h 10656419"/>
                <a:gd name="connsiteX147" fmla="*/ 4123660 w 5428673"/>
                <a:gd name="connsiteY147" fmla="*/ 1227376 h 10656419"/>
                <a:gd name="connsiteX148" fmla="*/ 4159890 w 5428673"/>
                <a:gd name="connsiteY148" fmla="*/ 1152083 h 10656419"/>
                <a:gd name="connsiteX149" fmla="*/ 4089102 w 5428673"/>
                <a:gd name="connsiteY149" fmla="*/ 1071107 h 10656419"/>
                <a:gd name="connsiteX150" fmla="*/ 4019050 w 5428673"/>
                <a:gd name="connsiteY150" fmla="*/ 973906 h 10656419"/>
                <a:gd name="connsiteX151" fmla="*/ 3945740 w 5428673"/>
                <a:gd name="connsiteY151" fmla="*/ 818624 h 10656419"/>
                <a:gd name="connsiteX152" fmla="*/ 3983448 w 5428673"/>
                <a:gd name="connsiteY152" fmla="*/ 654990 h 10656419"/>
                <a:gd name="connsiteX153" fmla="*/ 3987872 w 5428673"/>
                <a:gd name="connsiteY153" fmla="*/ 316167 h 10656419"/>
                <a:gd name="connsiteX154" fmla="*/ 3678236 w 5428673"/>
                <a:gd name="connsiteY154" fmla="*/ 27501 h 10656419"/>
                <a:gd name="connsiteX155" fmla="*/ 3359616 w 5428673"/>
                <a:gd name="connsiteY155" fmla="*/ 13843 h 10656419"/>
                <a:gd name="connsiteX156" fmla="*/ 2653753 w 5428673"/>
                <a:gd name="connsiteY156" fmla="*/ 45857 h 10656419"/>
                <a:gd name="connsiteX157" fmla="*/ 2253332 w 5428673"/>
                <a:gd name="connsiteY157" fmla="*/ 366157 h 10656419"/>
                <a:gd name="connsiteX158" fmla="*/ 2110579 w 5428673"/>
                <a:gd name="connsiteY158" fmla="*/ 794885 h 10656419"/>
                <a:gd name="connsiteX159" fmla="*/ 2236994 w 5428673"/>
                <a:gd name="connsiteY159" fmla="*/ 1325100 h 10656419"/>
                <a:gd name="connsiteX160" fmla="*/ 2508987 w 5428673"/>
                <a:gd name="connsiteY160" fmla="*/ 1665200 h 10656419"/>
                <a:gd name="connsiteX161" fmla="*/ 2530296 w 5428673"/>
                <a:gd name="connsiteY161" fmla="*/ 1980057 h 10656419"/>
                <a:gd name="connsiteX162" fmla="*/ 2452627 w 5428673"/>
                <a:gd name="connsiteY162" fmla="*/ 2325154 h 10656419"/>
                <a:gd name="connsiteX163" fmla="*/ 2009941 w 5428673"/>
                <a:gd name="connsiteY163" fmla="*/ 2624931 h 10656419"/>
                <a:gd name="connsiteX164" fmla="*/ 1587073 w 5428673"/>
                <a:gd name="connsiteY164" fmla="*/ 2832875 h 10656419"/>
                <a:gd name="connsiteX0" fmla="*/ 1587073 w 5428673"/>
                <a:gd name="connsiteY0" fmla="*/ 2832875 h 10656419"/>
                <a:gd name="connsiteX1" fmla="*/ 920108 w 5428673"/>
                <a:gd name="connsiteY1" fmla="*/ 3179069 h 10656419"/>
                <a:gd name="connsiteX2" fmla="*/ 726131 w 5428673"/>
                <a:gd name="connsiteY2" fmla="*/ 3877216 h 10656419"/>
                <a:gd name="connsiteX3" fmla="*/ 757811 w 5428673"/>
                <a:gd name="connsiteY3" fmla="*/ 4915675 h 10656419"/>
                <a:gd name="connsiteX4" fmla="*/ 728920 w 5428673"/>
                <a:gd name="connsiteY4" fmla="*/ 5562802 h 10656419"/>
                <a:gd name="connsiteX5" fmla="*/ 593054 w 5428673"/>
                <a:gd name="connsiteY5" fmla="*/ 6381687 h 10656419"/>
                <a:gd name="connsiteX6" fmla="*/ 543580 w 5428673"/>
                <a:gd name="connsiteY6" fmla="*/ 7244939 h 10656419"/>
                <a:gd name="connsiteX7" fmla="*/ 531438 w 5428673"/>
                <a:gd name="connsiteY7" fmla="*/ 7876310 h 10656419"/>
                <a:gd name="connsiteX8" fmla="*/ 499339 w 5428673"/>
                <a:gd name="connsiteY8" fmla="*/ 8143429 h 10656419"/>
                <a:gd name="connsiteX9" fmla="*/ 413869 w 5428673"/>
                <a:gd name="connsiteY9" fmla="*/ 8359771 h 10656419"/>
                <a:gd name="connsiteX10" fmla="*/ 209166 w 5428673"/>
                <a:gd name="connsiteY10" fmla="*/ 8510979 h 10656419"/>
                <a:gd name="connsiteX11" fmla="*/ 140492 w 5428673"/>
                <a:gd name="connsiteY11" fmla="*/ 8608090 h 10656419"/>
                <a:gd name="connsiteX12" fmla="*/ 28457 w 5428673"/>
                <a:gd name="connsiteY12" fmla="*/ 8849980 h 10656419"/>
                <a:gd name="connsiteX13" fmla="*/ 19659 w 5428673"/>
                <a:gd name="connsiteY13" fmla="*/ 8941865 h 10656419"/>
                <a:gd name="connsiteX14" fmla="*/ 3536 w 5428673"/>
                <a:gd name="connsiteY14" fmla="*/ 9051916 h 10656419"/>
                <a:gd name="connsiteX15" fmla="*/ 94871 w 5428673"/>
                <a:gd name="connsiteY15" fmla="*/ 9016631 h 10656419"/>
                <a:gd name="connsiteX16" fmla="*/ 156901 w 5428673"/>
                <a:gd name="connsiteY16" fmla="*/ 8921025 h 10656419"/>
                <a:gd name="connsiteX17" fmla="*/ 227251 w 5428673"/>
                <a:gd name="connsiteY17" fmla="*/ 8759624 h 10656419"/>
                <a:gd name="connsiteX18" fmla="*/ 323002 w 5428673"/>
                <a:gd name="connsiteY18" fmla="*/ 8700236 h 10656419"/>
                <a:gd name="connsiteX19" fmla="*/ 384698 w 5428673"/>
                <a:gd name="connsiteY19" fmla="*/ 8726872 h 10656419"/>
                <a:gd name="connsiteX20" fmla="*/ 343183 w 5428673"/>
                <a:gd name="connsiteY20" fmla="*/ 9062257 h 10656419"/>
                <a:gd name="connsiteX21" fmla="*/ 328388 w 5428673"/>
                <a:gd name="connsiteY21" fmla="*/ 9330364 h 10656419"/>
                <a:gd name="connsiteX22" fmla="*/ 309832 w 5428673"/>
                <a:gd name="connsiteY22" fmla="*/ 9589937 h 10656419"/>
                <a:gd name="connsiteX23" fmla="*/ 386505 w 5428673"/>
                <a:gd name="connsiteY23" fmla="*/ 9590286 h 10656419"/>
                <a:gd name="connsiteX24" fmla="*/ 433872 w 5428673"/>
                <a:gd name="connsiteY24" fmla="*/ 9361570 h 10656419"/>
                <a:gd name="connsiteX25" fmla="*/ 487586 w 5428673"/>
                <a:gd name="connsiteY25" fmla="*/ 9073114 h 10656419"/>
                <a:gd name="connsiteX26" fmla="*/ 536102 w 5428673"/>
                <a:gd name="connsiteY26" fmla="*/ 9006358 h 10656419"/>
                <a:gd name="connsiteX27" fmla="*/ 587385 w 5428673"/>
                <a:gd name="connsiteY27" fmla="*/ 9031978 h 10656419"/>
                <a:gd name="connsiteX28" fmla="*/ 592103 w 5428673"/>
                <a:gd name="connsiteY28" fmla="*/ 9101293 h 10656419"/>
                <a:gd name="connsiteX29" fmla="*/ 562964 w 5428673"/>
                <a:gd name="connsiteY29" fmla="*/ 9402300 h 10656419"/>
                <a:gd name="connsiteX30" fmla="*/ 543428 w 5428673"/>
                <a:gd name="connsiteY30" fmla="*/ 9567665 h 10656419"/>
                <a:gd name="connsiteX31" fmla="*/ 543429 w 5428673"/>
                <a:gd name="connsiteY31" fmla="*/ 9686446 h 10656419"/>
                <a:gd name="connsiteX32" fmla="*/ 604479 w 5428673"/>
                <a:gd name="connsiteY32" fmla="*/ 9709737 h 10656419"/>
                <a:gd name="connsiteX33" fmla="*/ 663086 w 5428673"/>
                <a:gd name="connsiteY33" fmla="*/ 9574651 h 10656419"/>
                <a:gd name="connsiteX34" fmla="*/ 689303 w 5428673"/>
                <a:gd name="connsiteY34" fmla="*/ 9427242 h 10656419"/>
                <a:gd name="connsiteX35" fmla="*/ 738143 w 5428673"/>
                <a:gd name="connsiteY35" fmla="*/ 9124232 h 10656419"/>
                <a:gd name="connsiteX36" fmla="*/ 780304 w 5428673"/>
                <a:gd name="connsiteY36" fmla="*/ 9062257 h 10656419"/>
                <a:gd name="connsiteX37" fmla="*/ 809608 w 5428673"/>
                <a:gd name="connsiteY37" fmla="*/ 9099523 h 10656419"/>
                <a:gd name="connsiteX38" fmla="*/ 802280 w 5428673"/>
                <a:gd name="connsiteY38" fmla="*/ 9222962 h 10656419"/>
                <a:gd name="connsiteX39" fmla="*/ 772833 w 5428673"/>
                <a:gd name="connsiteY39" fmla="*/ 9405933 h 10656419"/>
                <a:gd name="connsiteX40" fmla="*/ 747922 w 5428673"/>
                <a:gd name="connsiteY40" fmla="*/ 9613105 h 10656419"/>
                <a:gd name="connsiteX41" fmla="*/ 781620 w 5428673"/>
                <a:gd name="connsiteY41" fmla="*/ 9678204 h 10656419"/>
                <a:gd name="connsiteX42" fmla="*/ 829144 w 5428673"/>
                <a:gd name="connsiteY42" fmla="*/ 9616574 h 10656419"/>
                <a:gd name="connsiteX43" fmla="*/ 871974 w 5428673"/>
                <a:gd name="connsiteY43" fmla="*/ 9417816 h 10656419"/>
                <a:gd name="connsiteX44" fmla="*/ 900798 w 5428673"/>
                <a:gd name="connsiteY44" fmla="*/ 9218796 h 10656419"/>
                <a:gd name="connsiteX45" fmla="*/ 929132 w 5428673"/>
                <a:gd name="connsiteY45" fmla="*/ 9063445 h 10656419"/>
                <a:gd name="connsiteX46" fmla="*/ 970781 w 5428673"/>
                <a:gd name="connsiteY46" fmla="*/ 9080890 h 10656419"/>
                <a:gd name="connsiteX47" fmla="*/ 961013 w 5428673"/>
                <a:gd name="connsiteY47" fmla="*/ 9339414 h 10656419"/>
                <a:gd name="connsiteX48" fmla="*/ 956129 w 5428673"/>
                <a:gd name="connsiteY48" fmla="*/ 9479160 h 10656419"/>
                <a:gd name="connsiteX49" fmla="*/ 1012160 w 5428673"/>
                <a:gd name="connsiteY49" fmla="*/ 9484422 h 10656419"/>
                <a:gd name="connsiteX50" fmla="*/ 1049761 w 5428673"/>
                <a:gd name="connsiteY50" fmla="*/ 9328370 h 10656419"/>
                <a:gd name="connsiteX51" fmla="*/ 1075785 w 5428673"/>
                <a:gd name="connsiteY51" fmla="*/ 8971423 h 10656419"/>
                <a:gd name="connsiteX52" fmla="*/ 1065875 w 5428673"/>
                <a:gd name="connsiteY52" fmla="*/ 8592033 h 10656419"/>
                <a:gd name="connsiteX53" fmla="*/ 993594 w 5428673"/>
                <a:gd name="connsiteY53" fmla="*/ 8377870 h 10656419"/>
                <a:gd name="connsiteX54" fmla="*/ 1038311 w 5428673"/>
                <a:gd name="connsiteY54" fmla="*/ 8058054 h 10656419"/>
                <a:gd name="connsiteX55" fmla="*/ 1422138 w 5428673"/>
                <a:gd name="connsiteY55" fmla="*/ 6308286 h 10656419"/>
                <a:gd name="connsiteX56" fmla="*/ 1515161 w 5428673"/>
                <a:gd name="connsiteY56" fmla="*/ 5425070 h 10656419"/>
                <a:gd name="connsiteX57" fmla="*/ 1551522 w 5428673"/>
                <a:gd name="connsiteY57" fmla="*/ 5043877 h 10656419"/>
                <a:gd name="connsiteX58" fmla="*/ 1592522 w 5428673"/>
                <a:gd name="connsiteY58" fmla="*/ 5055383 h 10656419"/>
                <a:gd name="connsiteX59" fmla="*/ 1655179 w 5428673"/>
                <a:gd name="connsiteY59" fmla="*/ 5452400 h 10656419"/>
                <a:gd name="connsiteX60" fmla="*/ 1772992 w 5428673"/>
                <a:gd name="connsiteY60" fmla="*/ 6117951 h 10656419"/>
                <a:gd name="connsiteX61" fmla="*/ 1640842 w 5428673"/>
                <a:gd name="connsiteY61" fmla="*/ 6550334 h 10656419"/>
                <a:gd name="connsiteX62" fmla="*/ 1270271 w 5428673"/>
                <a:gd name="connsiteY62" fmla="*/ 7584578 h 10656419"/>
                <a:gd name="connsiteX63" fmla="*/ 1146062 w 5428673"/>
                <a:gd name="connsiteY63" fmla="*/ 8606491 h 10656419"/>
                <a:gd name="connsiteX64" fmla="*/ 1309627 w 5428673"/>
                <a:gd name="connsiteY64" fmla="*/ 9675523 h 10656419"/>
                <a:gd name="connsiteX65" fmla="*/ 1467889 w 5428673"/>
                <a:gd name="connsiteY65" fmla="*/ 10414077 h 10656419"/>
                <a:gd name="connsiteX66" fmla="*/ 1538227 w 5428673"/>
                <a:gd name="connsiteY66" fmla="*/ 10625093 h 10656419"/>
                <a:gd name="connsiteX67" fmla="*/ 1626150 w 5428673"/>
                <a:gd name="connsiteY67" fmla="*/ 10625093 h 10656419"/>
                <a:gd name="connsiteX68" fmla="*/ 2396454 w 5428673"/>
                <a:gd name="connsiteY68" fmla="*/ 10650493 h 10656419"/>
                <a:gd name="connsiteX69" fmla="*/ 2786735 w 5428673"/>
                <a:gd name="connsiteY69" fmla="*/ 10632908 h 10656419"/>
                <a:gd name="connsiteX70" fmla="*/ 2804319 w 5428673"/>
                <a:gd name="connsiteY70" fmla="*/ 9816200 h 10656419"/>
                <a:gd name="connsiteX71" fmla="*/ 2786735 w 5428673"/>
                <a:gd name="connsiteY71" fmla="*/ 9253493 h 10656419"/>
                <a:gd name="connsiteX72" fmla="*/ 2757916 w 5428673"/>
                <a:gd name="connsiteY72" fmla="*/ 8837812 h 10656419"/>
                <a:gd name="connsiteX73" fmla="*/ 2927412 w 5428673"/>
                <a:gd name="connsiteY73" fmla="*/ 8849046 h 10656419"/>
                <a:gd name="connsiteX74" fmla="*/ 2997750 w 5428673"/>
                <a:gd name="connsiteY74" fmla="*/ 8866631 h 10656419"/>
                <a:gd name="connsiteX75" fmla="*/ 2980166 w 5428673"/>
                <a:gd name="connsiteY75" fmla="*/ 9077646 h 10656419"/>
                <a:gd name="connsiteX76" fmla="*/ 2944996 w 5428673"/>
                <a:gd name="connsiteY76" fmla="*/ 9587600 h 10656419"/>
                <a:gd name="connsiteX77" fmla="*/ 2962581 w 5428673"/>
                <a:gd name="connsiteY77" fmla="*/ 10642677 h 10656419"/>
                <a:gd name="connsiteX78" fmla="*/ 3205346 w 5428673"/>
                <a:gd name="connsiteY78" fmla="*/ 10644143 h 10656419"/>
                <a:gd name="connsiteX79" fmla="*/ 3947319 w 5428673"/>
                <a:gd name="connsiteY79" fmla="*/ 10642677 h 10656419"/>
                <a:gd name="connsiteX80" fmla="*/ 4268239 w 5428673"/>
                <a:gd name="connsiteY80" fmla="*/ 10626558 h 10656419"/>
                <a:gd name="connsiteX81" fmla="*/ 4311223 w 5428673"/>
                <a:gd name="connsiteY81" fmla="*/ 10552800 h 10656419"/>
                <a:gd name="connsiteX82" fmla="*/ 4362512 w 5428673"/>
                <a:gd name="connsiteY82" fmla="*/ 10178639 h 10656419"/>
                <a:gd name="connsiteX83" fmla="*/ 4565712 w 5428673"/>
                <a:gd name="connsiteY83" fmla="*/ 8984350 h 10656419"/>
                <a:gd name="connsiteX84" fmla="*/ 4617767 w 5428673"/>
                <a:gd name="connsiteY84" fmla="*/ 8549271 h 10656419"/>
                <a:gd name="connsiteX85" fmla="*/ 4609242 w 5428673"/>
                <a:gd name="connsiteY85" fmla="*/ 7890520 h 10656419"/>
                <a:gd name="connsiteX86" fmla="*/ 4496096 w 5428673"/>
                <a:gd name="connsiteY86" fmla="*/ 7180335 h 10656419"/>
                <a:gd name="connsiteX87" fmla="*/ 4200203 w 5428673"/>
                <a:gd name="connsiteY87" fmla="*/ 6521737 h 10656419"/>
                <a:gd name="connsiteX88" fmla="*/ 4024053 w 5428673"/>
                <a:gd name="connsiteY88" fmla="*/ 6099084 h 10656419"/>
                <a:gd name="connsiteX89" fmla="*/ 4070412 w 5428673"/>
                <a:gd name="connsiteY89" fmla="*/ 5701400 h 10656419"/>
                <a:gd name="connsiteX90" fmla="*/ 4140750 w 5428673"/>
                <a:gd name="connsiteY90" fmla="*/ 5209031 h 10656419"/>
                <a:gd name="connsiteX91" fmla="*/ 4158335 w 5428673"/>
                <a:gd name="connsiteY91" fmla="*/ 4927677 h 10656419"/>
                <a:gd name="connsiteX92" fmla="*/ 4182060 w 5428673"/>
                <a:gd name="connsiteY92" fmla="*/ 5175816 h 10656419"/>
                <a:gd name="connsiteX93" fmla="*/ 4214508 w 5428673"/>
                <a:gd name="connsiteY93" fmla="*/ 5871385 h 10656419"/>
                <a:gd name="connsiteX94" fmla="*/ 4227208 w 5428673"/>
                <a:gd name="connsiteY94" fmla="*/ 6199143 h 10656419"/>
                <a:gd name="connsiteX95" fmla="*/ 4369350 w 5428673"/>
                <a:gd name="connsiteY95" fmla="*/ 6791646 h 10656419"/>
                <a:gd name="connsiteX96" fmla="*/ 4527612 w 5428673"/>
                <a:gd name="connsiteY96" fmla="*/ 7354354 h 10656419"/>
                <a:gd name="connsiteX97" fmla="*/ 4865347 w 5428673"/>
                <a:gd name="connsiteY97" fmla="*/ 8126403 h 10656419"/>
                <a:gd name="connsiteX98" fmla="*/ 4785691 w 5428673"/>
                <a:gd name="connsiteY98" fmla="*/ 8428737 h 10656419"/>
                <a:gd name="connsiteX99" fmla="*/ 4717933 w 5428673"/>
                <a:gd name="connsiteY99" fmla="*/ 8613650 h 10656419"/>
                <a:gd name="connsiteX100" fmla="*/ 4710432 w 5428673"/>
                <a:gd name="connsiteY100" fmla="*/ 8737129 h 10656419"/>
                <a:gd name="connsiteX101" fmla="*/ 4733465 w 5428673"/>
                <a:gd name="connsiteY101" fmla="*/ 8901544 h 10656419"/>
                <a:gd name="connsiteX102" fmla="*/ 4723386 w 5428673"/>
                <a:gd name="connsiteY102" fmla="*/ 9062713 h 10656419"/>
                <a:gd name="connsiteX103" fmla="*/ 4707906 w 5428673"/>
                <a:gd name="connsiteY103" fmla="*/ 9160300 h 10656419"/>
                <a:gd name="connsiteX104" fmla="*/ 4762806 w 5428673"/>
                <a:gd name="connsiteY104" fmla="*/ 9198582 h 10656419"/>
                <a:gd name="connsiteX105" fmla="*/ 4818711 w 5428673"/>
                <a:gd name="connsiteY105" fmla="*/ 9156519 h 10656419"/>
                <a:gd name="connsiteX106" fmla="*/ 4869487 w 5428673"/>
                <a:gd name="connsiteY106" fmla="*/ 9057829 h 10656419"/>
                <a:gd name="connsiteX107" fmla="*/ 4880024 w 5428673"/>
                <a:gd name="connsiteY107" fmla="*/ 8910768 h 10656419"/>
                <a:gd name="connsiteX108" fmla="*/ 4920186 w 5428673"/>
                <a:gd name="connsiteY108" fmla="*/ 8783482 h 10656419"/>
                <a:gd name="connsiteX109" fmla="*/ 5016468 w 5428673"/>
                <a:gd name="connsiteY109" fmla="*/ 8705353 h 10656419"/>
                <a:gd name="connsiteX110" fmla="*/ 5169568 w 5428673"/>
                <a:gd name="connsiteY110" fmla="*/ 8846239 h 10656419"/>
                <a:gd name="connsiteX111" fmla="*/ 5176805 w 5428673"/>
                <a:gd name="connsiteY111" fmla="*/ 9043971 h 10656419"/>
                <a:gd name="connsiteX112" fmla="*/ 5096783 w 5428673"/>
                <a:gd name="connsiteY112" fmla="*/ 9211354 h 10656419"/>
                <a:gd name="connsiteX113" fmla="*/ 5008549 w 5428673"/>
                <a:gd name="connsiteY113" fmla="*/ 9360527 h 10656419"/>
                <a:gd name="connsiteX114" fmla="*/ 4936794 w 5428673"/>
                <a:gd name="connsiteY114" fmla="*/ 9479052 h 10656419"/>
                <a:gd name="connsiteX115" fmla="*/ 5051085 w 5428673"/>
                <a:gd name="connsiteY115" fmla="*/ 9488694 h 10656419"/>
                <a:gd name="connsiteX116" fmla="*/ 5146878 w 5428673"/>
                <a:gd name="connsiteY116" fmla="*/ 9412657 h 10656419"/>
                <a:gd name="connsiteX117" fmla="*/ 5274527 w 5428673"/>
                <a:gd name="connsiteY117" fmla="*/ 9286409 h 10656419"/>
                <a:gd name="connsiteX118" fmla="*/ 5407317 w 5428673"/>
                <a:gd name="connsiteY118" fmla="*/ 9074055 h 10656419"/>
                <a:gd name="connsiteX119" fmla="*/ 5427827 w 5428673"/>
                <a:gd name="connsiteY119" fmla="*/ 8873254 h 10656419"/>
                <a:gd name="connsiteX120" fmla="*/ 5401244 w 5428673"/>
                <a:gd name="connsiteY120" fmla="*/ 8689468 h 10656419"/>
                <a:gd name="connsiteX121" fmla="*/ 5271957 w 5428673"/>
                <a:gd name="connsiteY121" fmla="*/ 8306715 h 10656419"/>
                <a:gd name="connsiteX122" fmla="*/ 5168194 w 5428673"/>
                <a:gd name="connsiteY122" fmla="*/ 7344026 h 10656419"/>
                <a:gd name="connsiteX123" fmla="*/ 5152842 w 5428673"/>
                <a:gd name="connsiteY123" fmla="*/ 6741683 h 10656419"/>
                <a:gd name="connsiteX124" fmla="*/ 5080900 w 5428673"/>
                <a:gd name="connsiteY124" fmla="*/ 6193491 h 10656419"/>
                <a:gd name="connsiteX125" fmla="*/ 4957179 w 5428673"/>
                <a:gd name="connsiteY125" fmla="*/ 5609569 h 10656419"/>
                <a:gd name="connsiteX126" fmla="*/ 4916706 w 5428673"/>
                <a:gd name="connsiteY126" fmla="*/ 4348780 h 10656419"/>
                <a:gd name="connsiteX127" fmla="*/ 4934090 w 5428673"/>
                <a:gd name="connsiteY127" fmla="*/ 3602461 h 10656419"/>
                <a:gd name="connsiteX128" fmla="*/ 4696835 w 5428673"/>
                <a:gd name="connsiteY128" fmla="*/ 3152088 h 10656419"/>
                <a:gd name="connsiteX129" fmla="*/ 4447076 w 5428673"/>
                <a:gd name="connsiteY129" fmla="*/ 2946160 h 10656419"/>
                <a:gd name="connsiteX130" fmla="*/ 4126080 w 5428673"/>
                <a:gd name="connsiteY130" fmla="*/ 2814638 h 10656419"/>
                <a:gd name="connsiteX131" fmla="*/ 3850185 w 5428673"/>
                <a:gd name="connsiteY131" fmla="*/ 2647818 h 10656419"/>
                <a:gd name="connsiteX132" fmla="*/ 3472535 w 5428673"/>
                <a:gd name="connsiteY132" fmla="*/ 2430662 h 10656419"/>
                <a:gd name="connsiteX133" fmla="*/ 3380322 w 5428673"/>
                <a:gd name="connsiteY133" fmla="*/ 2133514 h 10656419"/>
                <a:gd name="connsiteX134" fmla="*/ 3388182 w 5428673"/>
                <a:gd name="connsiteY134" fmla="*/ 1860414 h 10656419"/>
                <a:gd name="connsiteX135" fmla="*/ 3535387 w 5428673"/>
                <a:gd name="connsiteY135" fmla="*/ 1864125 h 10656419"/>
                <a:gd name="connsiteX136" fmla="*/ 3756168 w 5428673"/>
                <a:gd name="connsiteY136" fmla="*/ 1909142 h 10656419"/>
                <a:gd name="connsiteX137" fmla="*/ 3828390 w 5428673"/>
                <a:gd name="connsiteY137" fmla="*/ 1717143 h 10656419"/>
                <a:gd name="connsiteX138" fmla="*/ 3880116 w 5428673"/>
                <a:gd name="connsiteY138" fmla="*/ 1652253 h 10656419"/>
                <a:gd name="connsiteX139" fmla="*/ 3933540 w 5428673"/>
                <a:gd name="connsiteY139" fmla="*/ 1592034 h 10656419"/>
                <a:gd name="connsiteX140" fmla="*/ 3903636 w 5428673"/>
                <a:gd name="connsiteY140" fmla="*/ 1551029 h 10656419"/>
                <a:gd name="connsiteX141" fmla="*/ 3859897 w 5428673"/>
                <a:gd name="connsiteY141" fmla="*/ 1528181 h 10656419"/>
                <a:gd name="connsiteX142" fmla="*/ 3925688 w 5428673"/>
                <a:gd name="connsiteY142" fmla="*/ 1512352 h 10656419"/>
                <a:gd name="connsiteX143" fmla="*/ 3966105 w 5428673"/>
                <a:gd name="connsiteY143" fmla="*/ 1466854 h 10656419"/>
                <a:gd name="connsiteX144" fmla="*/ 3951330 w 5428673"/>
                <a:gd name="connsiteY144" fmla="*/ 1396248 h 10656419"/>
                <a:gd name="connsiteX145" fmla="*/ 3947901 w 5428673"/>
                <a:gd name="connsiteY145" fmla="*/ 1280250 h 10656419"/>
                <a:gd name="connsiteX146" fmla="*/ 4050917 w 5428673"/>
                <a:gd name="connsiteY146" fmla="*/ 1265336 h 10656419"/>
                <a:gd name="connsiteX147" fmla="*/ 4123660 w 5428673"/>
                <a:gd name="connsiteY147" fmla="*/ 1227376 h 10656419"/>
                <a:gd name="connsiteX148" fmla="*/ 4159890 w 5428673"/>
                <a:gd name="connsiteY148" fmla="*/ 1152083 h 10656419"/>
                <a:gd name="connsiteX149" fmla="*/ 4089102 w 5428673"/>
                <a:gd name="connsiteY149" fmla="*/ 1071107 h 10656419"/>
                <a:gd name="connsiteX150" fmla="*/ 4019050 w 5428673"/>
                <a:gd name="connsiteY150" fmla="*/ 973906 h 10656419"/>
                <a:gd name="connsiteX151" fmla="*/ 3945740 w 5428673"/>
                <a:gd name="connsiteY151" fmla="*/ 818624 h 10656419"/>
                <a:gd name="connsiteX152" fmla="*/ 3983448 w 5428673"/>
                <a:gd name="connsiteY152" fmla="*/ 654990 h 10656419"/>
                <a:gd name="connsiteX153" fmla="*/ 3987872 w 5428673"/>
                <a:gd name="connsiteY153" fmla="*/ 316167 h 10656419"/>
                <a:gd name="connsiteX154" fmla="*/ 3678236 w 5428673"/>
                <a:gd name="connsiteY154" fmla="*/ 27501 h 10656419"/>
                <a:gd name="connsiteX155" fmla="*/ 3359616 w 5428673"/>
                <a:gd name="connsiteY155" fmla="*/ 13843 h 10656419"/>
                <a:gd name="connsiteX156" fmla="*/ 2653753 w 5428673"/>
                <a:gd name="connsiteY156" fmla="*/ 45857 h 10656419"/>
                <a:gd name="connsiteX157" fmla="*/ 2282637 w 5428673"/>
                <a:gd name="connsiteY157" fmla="*/ 333549 h 10656419"/>
                <a:gd name="connsiteX158" fmla="*/ 2110579 w 5428673"/>
                <a:gd name="connsiteY158" fmla="*/ 794885 h 10656419"/>
                <a:gd name="connsiteX159" fmla="*/ 2236994 w 5428673"/>
                <a:gd name="connsiteY159" fmla="*/ 1325100 h 10656419"/>
                <a:gd name="connsiteX160" fmla="*/ 2508987 w 5428673"/>
                <a:gd name="connsiteY160" fmla="*/ 1665200 h 10656419"/>
                <a:gd name="connsiteX161" fmla="*/ 2530296 w 5428673"/>
                <a:gd name="connsiteY161" fmla="*/ 1980057 h 10656419"/>
                <a:gd name="connsiteX162" fmla="*/ 2452627 w 5428673"/>
                <a:gd name="connsiteY162" fmla="*/ 2325154 h 10656419"/>
                <a:gd name="connsiteX163" fmla="*/ 2009941 w 5428673"/>
                <a:gd name="connsiteY163" fmla="*/ 2624931 h 10656419"/>
                <a:gd name="connsiteX164" fmla="*/ 1587073 w 5428673"/>
                <a:gd name="connsiteY164" fmla="*/ 2832875 h 10656419"/>
                <a:gd name="connsiteX0" fmla="*/ 1587073 w 5428673"/>
                <a:gd name="connsiteY0" fmla="*/ 2840138 h 10663682"/>
                <a:gd name="connsiteX1" fmla="*/ 920108 w 5428673"/>
                <a:gd name="connsiteY1" fmla="*/ 3186332 h 10663682"/>
                <a:gd name="connsiteX2" fmla="*/ 726131 w 5428673"/>
                <a:gd name="connsiteY2" fmla="*/ 3884479 h 10663682"/>
                <a:gd name="connsiteX3" fmla="*/ 757811 w 5428673"/>
                <a:gd name="connsiteY3" fmla="*/ 4922938 h 10663682"/>
                <a:gd name="connsiteX4" fmla="*/ 728920 w 5428673"/>
                <a:gd name="connsiteY4" fmla="*/ 5570065 h 10663682"/>
                <a:gd name="connsiteX5" fmla="*/ 593054 w 5428673"/>
                <a:gd name="connsiteY5" fmla="*/ 6388950 h 10663682"/>
                <a:gd name="connsiteX6" fmla="*/ 543580 w 5428673"/>
                <a:gd name="connsiteY6" fmla="*/ 7252202 h 10663682"/>
                <a:gd name="connsiteX7" fmla="*/ 531438 w 5428673"/>
                <a:gd name="connsiteY7" fmla="*/ 7883573 h 10663682"/>
                <a:gd name="connsiteX8" fmla="*/ 499339 w 5428673"/>
                <a:gd name="connsiteY8" fmla="*/ 8150692 h 10663682"/>
                <a:gd name="connsiteX9" fmla="*/ 413869 w 5428673"/>
                <a:gd name="connsiteY9" fmla="*/ 8367034 h 10663682"/>
                <a:gd name="connsiteX10" fmla="*/ 209166 w 5428673"/>
                <a:gd name="connsiteY10" fmla="*/ 8518242 h 10663682"/>
                <a:gd name="connsiteX11" fmla="*/ 140492 w 5428673"/>
                <a:gd name="connsiteY11" fmla="*/ 8615353 h 10663682"/>
                <a:gd name="connsiteX12" fmla="*/ 28457 w 5428673"/>
                <a:gd name="connsiteY12" fmla="*/ 8857243 h 10663682"/>
                <a:gd name="connsiteX13" fmla="*/ 19659 w 5428673"/>
                <a:gd name="connsiteY13" fmla="*/ 8949128 h 10663682"/>
                <a:gd name="connsiteX14" fmla="*/ 3536 w 5428673"/>
                <a:gd name="connsiteY14" fmla="*/ 9059179 h 10663682"/>
                <a:gd name="connsiteX15" fmla="*/ 94871 w 5428673"/>
                <a:gd name="connsiteY15" fmla="*/ 9023894 h 10663682"/>
                <a:gd name="connsiteX16" fmla="*/ 156901 w 5428673"/>
                <a:gd name="connsiteY16" fmla="*/ 8928288 h 10663682"/>
                <a:gd name="connsiteX17" fmla="*/ 227251 w 5428673"/>
                <a:gd name="connsiteY17" fmla="*/ 8766887 h 10663682"/>
                <a:gd name="connsiteX18" fmla="*/ 323002 w 5428673"/>
                <a:gd name="connsiteY18" fmla="*/ 8707499 h 10663682"/>
                <a:gd name="connsiteX19" fmla="*/ 384698 w 5428673"/>
                <a:gd name="connsiteY19" fmla="*/ 8734135 h 10663682"/>
                <a:gd name="connsiteX20" fmla="*/ 343183 w 5428673"/>
                <a:gd name="connsiteY20" fmla="*/ 9069520 h 10663682"/>
                <a:gd name="connsiteX21" fmla="*/ 328388 w 5428673"/>
                <a:gd name="connsiteY21" fmla="*/ 9337627 h 10663682"/>
                <a:gd name="connsiteX22" fmla="*/ 309832 w 5428673"/>
                <a:gd name="connsiteY22" fmla="*/ 9597200 h 10663682"/>
                <a:gd name="connsiteX23" fmla="*/ 386505 w 5428673"/>
                <a:gd name="connsiteY23" fmla="*/ 9597549 h 10663682"/>
                <a:gd name="connsiteX24" fmla="*/ 433872 w 5428673"/>
                <a:gd name="connsiteY24" fmla="*/ 9368833 h 10663682"/>
                <a:gd name="connsiteX25" fmla="*/ 487586 w 5428673"/>
                <a:gd name="connsiteY25" fmla="*/ 9080377 h 10663682"/>
                <a:gd name="connsiteX26" fmla="*/ 536102 w 5428673"/>
                <a:gd name="connsiteY26" fmla="*/ 9013621 h 10663682"/>
                <a:gd name="connsiteX27" fmla="*/ 587385 w 5428673"/>
                <a:gd name="connsiteY27" fmla="*/ 9039241 h 10663682"/>
                <a:gd name="connsiteX28" fmla="*/ 592103 w 5428673"/>
                <a:gd name="connsiteY28" fmla="*/ 9108556 h 10663682"/>
                <a:gd name="connsiteX29" fmla="*/ 562964 w 5428673"/>
                <a:gd name="connsiteY29" fmla="*/ 9409563 h 10663682"/>
                <a:gd name="connsiteX30" fmla="*/ 543428 w 5428673"/>
                <a:gd name="connsiteY30" fmla="*/ 9574928 h 10663682"/>
                <a:gd name="connsiteX31" fmla="*/ 543429 w 5428673"/>
                <a:gd name="connsiteY31" fmla="*/ 9693709 h 10663682"/>
                <a:gd name="connsiteX32" fmla="*/ 604479 w 5428673"/>
                <a:gd name="connsiteY32" fmla="*/ 9717000 h 10663682"/>
                <a:gd name="connsiteX33" fmla="*/ 663086 w 5428673"/>
                <a:gd name="connsiteY33" fmla="*/ 9581914 h 10663682"/>
                <a:gd name="connsiteX34" fmla="*/ 689303 w 5428673"/>
                <a:gd name="connsiteY34" fmla="*/ 9434505 h 10663682"/>
                <a:gd name="connsiteX35" fmla="*/ 738143 w 5428673"/>
                <a:gd name="connsiteY35" fmla="*/ 9131495 h 10663682"/>
                <a:gd name="connsiteX36" fmla="*/ 780304 w 5428673"/>
                <a:gd name="connsiteY36" fmla="*/ 9069520 h 10663682"/>
                <a:gd name="connsiteX37" fmla="*/ 809608 w 5428673"/>
                <a:gd name="connsiteY37" fmla="*/ 9106786 h 10663682"/>
                <a:gd name="connsiteX38" fmla="*/ 802280 w 5428673"/>
                <a:gd name="connsiteY38" fmla="*/ 9230225 h 10663682"/>
                <a:gd name="connsiteX39" fmla="*/ 772833 w 5428673"/>
                <a:gd name="connsiteY39" fmla="*/ 9413196 h 10663682"/>
                <a:gd name="connsiteX40" fmla="*/ 747922 w 5428673"/>
                <a:gd name="connsiteY40" fmla="*/ 9620368 h 10663682"/>
                <a:gd name="connsiteX41" fmla="*/ 781620 w 5428673"/>
                <a:gd name="connsiteY41" fmla="*/ 9685467 h 10663682"/>
                <a:gd name="connsiteX42" fmla="*/ 829144 w 5428673"/>
                <a:gd name="connsiteY42" fmla="*/ 9623837 h 10663682"/>
                <a:gd name="connsiteX43" fmla="*/ 871974 w 5428673"/>
                <a:gd name="connsiteY43" fmla="*/ 9425079 h 10663682"/>
                <a:gd name="connsiteX44" fmla="*/ 900798 w 5428673"/>
                <a:gd name="connsiteY44" fmla="*/ 9226059 h 10663682"/>
                <a:gd name="connsiteX45" fmla="*/ 929132 w 5428673"/>
                <a:gd name="connsiteY45" fmla="*/ 9070708 h 10663682"/>
                <a:gd name="connsiteX46" fmla="*/ 970781 w 5428673"/>
                <a:gd name="connsiteY46" fmla="*/ 9088153 h 10663682"/>
                <a:gd name="connsiteX47" fmla="*/ 961013 w 5428673"/>
                <a:gd name="connsiteY47" fmla="*/ 9346677 h 10663682"/>
                <a:gd name="connsiteX48" fmla="*/ 956129 w 5428673"/>
                <a:gd name="connsiteY48" fmla="*/ 9486423 h 10663682"/>
                <a:gd name="connsiteX49" fmla="*/ 1012160 w 5428673"/>
                <a:gd name="connsiteY49" fmla="*/ 9491685 h 10663682"/>
                <a:gd name="connsiteX50" fmla="*/ 1049761 w 5428673"/>
                <a:gd name="connsiteY50" fmla="*/ 9335633 h 10663682"/>
                <a:gd name="connsiteX51" fmla="*/ 1075785 w 5428673"/>
                <a:gd name="connsiteY51" fmla="*/ 8978686 h 10663682"/>
                <a:gd name="connsiteX52" fmla="*/ 1065875 w 5428673"/>
                <a:gd name="connsiteY52" fmla="*/ 8599296 h 10663682"/>
                <a:gd name="connsiteX53" fmla="*/ 993594 w 5428673"/>
                <a:gd name="connsiteY53" fmla="*/ 8385133 h 10663682"/>
                <a:gd name="connsiteX54" fmla="*/ 1038311 w 5428673"/>
                <a:gd name="connsiteY54" fmla="*/ 8065317 h 10663682"/>
                <a:gd name="connsiteX55" fmla="*/ 1422138 w 5428673"/>
                <a:gd name="connsiteY55" fmla="*/ 6315549 h 10663682"/>
                <a:gd name="connsiteX56" fmla="*/ 1515161 w 5428673"/>
                <a:gd name="connsiteY56" fmla="*/ 5432333 h 10663682"/>
                <a:gd name="connsiteX57" fmla="*/ 1551522 w 5428673"/>
                <a:gd name="connsiteY57" fmla="*/ 5051140 h 10663682"/>
                <a:gd name="connsiteX58" fmla="*/ 1592522 w 5428673"/>
                <a:gd name="connsiteY58" fmla="*/ 5062646 h 10663682"/>
                <a:gd name="connsiteX59" fmla="*/ 1655179 w 5428673"/>
                <a:gd name="connsiteY59" fmla="*/ 5459663 h 10663682"/>
                <a:gd name="connsiteX60" fmla="*/ 1772992 w 5428673"/>
                <a:gd name="connsiteY60" fmla="*/ 6125214 h 10663682"/>
                <a:gd name="connsiteX61" fmla="*/ 1640842 w 5428673"/>
                <a:gd name="connsiteY61" fmla="*/ 6557597 h 10663682"/>
                <a:gd name="connsiteX62" fmla="*/ 1270271 w 5428673"/>
                <a:gd name="connsiteY62" fmla="*/ 7591841 h 10663682"/>
                <a:gd name="connsiteX63" fmla="*/ 1146062 w 5428673"/>
                <a:gd name="connsiteY63" fmla="*/ 8613754 h 10663682"/>
                <a:gd name="connsiteX64" fmla="*/ 1309627 w 5428673"/>
                <a:gd name="connsiteY64" fmla="*/ 9682786 h 10663682"/>
                <a:gd name="connsiteX65" fmla="*/ 1467889 w 5428673"/>
                <a:gd name="connsiteY65" fmla="*/ 10421340 h 10663682"/>
                <a:gd name="connsiteX66" fmla="*/ 1538227 w 5428673"/>
                <a:gd name="connsiteY66" fmla="*/ 10632356 h 10663682"/>
                <a:gd name="connsiteX67" fmla="*/ 1626150 w 5428673"/>
                <a:gd name="connsiteY67" fmla="*/ 10632356 h 10663682"/>
                <a:gd name="connsiteX68" fmla="*/ 2396454 w 5428673"/>
                <a:gd name="connsiteY68" fmla="*/ 10657756 h 10663682"/>
                <a:gd name="connsiteX69" fmla="*/ 2786735 w 5428673"/>
                <a:gd name="connsiteY69" fmla="*/ 10640171 h 10663682"/>
                <a:gd name="connsiteX70" fmla="*/ 2804319 w 5428673"/>
                <a:gd name="connsiteY70" fmla="*/ 9823463 h 10663682"/>
                <a:gd name="connsiteX71" fmla="*/ 2786735 w 5428673"/>
                <a:gd name="connsiteY71" fmla="*/ 9260756 h 10663682"/>
                <a:gd name="connsiteX72" fmla="*/ 2757916 w 5428673"/>
                <a:gd name="connsiteY72" fmla="*/ 8845075 h 10663682"/>
                <a:gd name="connsiteX73" fmla="*/ 2927412 w 5428673"/>
                <a:gd name="connsiteY73" fmla="*/ 8856309 h 10663682"/>
                <a:gd name="connsiteX74" fmla="*/ 2997750 w 5428673"/>
                <a:gd name="connsiteY74" fmla="*/ 8873894 h 10663682"/>
                <a:gd name="connsiteX75" fmla="*/ 2980166 w 5428673"/>
                <a:gd name="connsiteY75" fmla="*/ 9084909 h 10663682"/>
                <a:gd name="connsiteX76" fmla="*/ 2944996 w 5428673"/>
                <a:gd name="connsiteY76" fmla="*/ 9594863 h 10663682"/>
                <a:gd name="connsiteX77" fmla="*/ 2962581 w 5428673"/>
                <a:gd name="connsiteY77" fmla="*/ 10649940 h 10663682"/>
                <a:gd name="connsiteX78" fmla="*/ 3205346 w 5428673"/>
                <a:gd name="connsiteY78" fmla="*/ 10651406 h 10663682"/>
                <a:gd name="connsiteX79" fmla="*/ 3947319 w 5428673"/>
                <a:gd name="connsiteY79" fmla="*/ 10649940 h 10663682"/>
                <a:gd name="connsiteX80" fmla="*/ 4268239 w 5428673"/>
                <a:gd name="connsiteY80" fmla="*/ 10633821 h 10663682"/>
                <a:gd name="connsiteX81" fmla="*/ 4311223 w 5428673"/>
                <a:gd name="connsiteY81" fmla="*/ 10560063 h 10663682"/>
                <a:gd name="connsiteX82" fmla="*/ 4362512 w 5428673"/>
                <a:gd name="connsiteY82" fmla="*/ 10185902 h 10663682"/>
                <a:gd name="connsiteX83" fmla="*/ 4565712 w 5428673"/>
                <a:gd name="connsiteY83" fmla="*/ 8991613 h 10663682"/>
                <a:gd name="connsiteX84" fmla="*/ 4617767 w 5428673"/>
                <a:gd name="connsiteY84" fmla="*/ 8556534 h 10663682"/>
                <a:gd name="connsiteX85" fmla="*/ 4609242 w 5428673"/>
                <a:gd name="connsiteY85" fmla="*/ 7897783 h 10663682"/>
                <a:gd name="connsiteX86" fmla="*/ 4496096 w 5428673"/>
                <a:gd name="connsiteY86" fmla="*/ 7187598 h 10663682"/>
                <a:gd name="connsiteX87" fmla="*/ 4200203 w 5428673"/>
                <a:gd name="connsiteY87" fmla="*/ 6529000 h 10663682"/>
                <a:gd name="connsiteX88" fmla="*/ 4024053 w 5428673"/>
                <a:gd name="connsiteY88" fmla="*/ 6106347 h 10663682"/>
                <a:gd name="connsiteX89" fmla="*/ 4070412 w 5428673"/>
                <a:gd name="connsiteY89" fmla="*/ 5708663 h 10663682"/>
                <a:gd name="connsiteX90" fmla="*/ 4140750 w 5428673"/>
                <a:gd name="connsiteY90" fmla="*/ 5216294 h 10663682"/>
                <a:gd name="connsiteX91" fmla="*/ 4158335 w 5428673"/>
                <a:gd name="connsiteY91" fmla="*/ 4934940 h 10663682"/>
                <a:gd name="connsiteX92" fmla="*/ 4182060 w 5428673"/>
                <a:gd name="connsiteY92" fmla="*/ 5183079 h 10663682"/>
                <a:gd name="connsiteX93" fmla="*/ 4214508 w 5428673"/>
                <a:gd name="connsiteY93" fmla="*/ 5878648 h 10663682"/>
                <a:gd name="connsiteX94" fmla="*/ 4227208 w 5428673"/>
                <a:gd name="connsiteY94" fmla="*/ 6206406 h 10663682"/>
                <a:gd name="connsiteX95" fmla="*/ 4369350 w 5428673"/>
                <a:gd name="connsiteY95" fmla="*/ 6798909 h 10663682"/>
                <a:gd name="connsiteX96" fmla="*/ 4527612 w 5428673"/>
                <a:gd name="connsiteY96" fmla="*/ 7361617 h 10663682"/>
                <a:gd name="connsiteX97" fmla="*/ 4865347 w 5428673"/>
                <a:gd name="connsiteY97" fmla="*/ 8133666 h 10663682"/>
                <a:gd name="connsiteX98" fmla="*/ 4785691 w 5428673"/>
                <a:gd name="connsiteY98" fmla="*/ 8436000 h 10663682"/>
                <a:gd name="connsiteX99" fmla="*/ 4717933 w 5428673"/>
                <a:gd name="connsiteY99" fmla="*/ 8620913 h 10663682"/>
                <a:gd name="connsiteX100" fmla="*/ 4710432 w 5428673"/>
                <a:gd name="connsiteY100" fmla="*/ 8744392 h 10663682"/>
                <a:gd name="connsiteX101" fmla="*/ 4733465 w 5428673"/>
                <a:gd name="connsiteY101" fmla="*/ 8908807 h 10663682"/>
                <a:gd name="connsiteX102" fmla="*/ 4723386 w 5428673"/>
                <a:gd name="connsiteY102" fmla="*/ 9069976 h 10663682"/>
                <a:gd name="connsiteX103" fmla="*/ 4707906 w 5428673"/>
                <a:gd name="connsiteY103" fmla="*/ 9167563 h 10663682"/>
                <a:gd name="connsiteX104" fmla="*/ 4762806 w 5428673"/>
                <a:gd name="connsiteY104" fmla="*/ 9205845 h 10663682"/>
                <a:gd name="connsiteX105" fmla="*/ 4818711 w 5428673"/>
                <a:gd name="connsiteY105" fmla="*/ 9163782 h 10663682"/>
                <a:gd name="connsiteX106" fmla="*/ 4869487 w 5428673"/>
                <a:gd name="connsiteY106" fmla="*/ 9065092 h 10663682"/>
                <a:gd name="connsiteX107" fmla="*/ 4880024 w 5428673"/>
                <a:gd name="connsiteY107" fmla="*/ 8918031 h 10663682"/>
                <a:gd name="connsiteX108" fmla="*/ 4920186 w 5428673"/>
                <a:gd name="connsiteY108" fmla="*/ 8790745 h 10663682"/>
                <a:gd name="connsiteX109" fmla="*/ 5016468 w 5428673"/>
                <a:gd name="connsiteY109" fmla="*/ 8712616 h 10663682"/>
                <a:gd name="connsiteX110" fmla="*/ 5169568 w 5428673"/>
                <a:gd name="connsiteY110" fmla="*/ 8853502 h 10663682"/>
                <a:gd name="connsiteX111" fmla="*/ 5176805 w 5428673"/>
                <a:gd name="connsiteY111" fmla="*/ 9051234 h 10663682"/>
                <a:gd name="connsiteX112" fmla="*/ 5096783 w 5428673"/>
                <a:gd name="connsiteY112" fmla="*/ 9218617 h 10663682"/>
                <a:gd name="connsiteX113" fmla="*/ 5008549 w 5428673"/>
                <a:gd name="connsiteY113" fmla="*/ 9367790 h 10663682"/>
                <a:gd name="connsiteX114" fmla="*/ 4936794 w 5428673"/>
                <a:gd name="connsiteY114" fmla="*/ 9486315 h 10663682"/>
                <a:gd name="connsiteX115" fmla="*/ 5051085 w 5428673"/>
                <a:gd name="connsiteY115" fmla="*/ 9495957 h 10663682"/>
                <a:gd name="connsiteX116" fmla="*/ 5146878 w 5428673"/>
                <a:gd name="connsiteY116" fmla="*/ 9419920 h 10663682"/>
                <a:gd name="connsiteX117" fmla="*/ 5274527 w 5428673"/>
                <a:gd name="connsiteY117" fmla="*/ 9293672 h 10663682"/>
                <a:gd name="connsiteX118" fmla="*/ 5407317 w 5428673"/>
                <a:gd name="connsiteY118" fmla="*/ 9081318 h 10663682"/>
                <a:gd name="connsiteX119" fmla="*/ 5427827 w 5428673"/>
                <a:gd name="connsiteY119" fmla="*/ 8880517 h 10663682"/>
                <a:gd name="connsiteX120" fmla="*/ 5401244 w 5428673"/>
                <a:gd name="connsiteY120" fmla="*/ 8696731 h 10663682"/>
                <a:gd name="connsiteX121" fmla="*/ 5271957 w 5428673"/>
                <a:gd name="connsiteY121" fmla="*/ 8313978 h 10663682"/>
                <a:gd name="connsiteX122" fmla="*/ 5168194 w 5428673"/>
                <a:gd name="connsiteY122" fmla="*/ 7351289 h 10663682"/>
                <a:gd name="connsiteX123" fmla="*/ 5152842 w 5428673"/>
                <a:gd name="connsiteY123" fmla="*/ 6748946 h 10663682"/>
                <a:gd name="connsiteX124" fmla="*/ 5080900 w 5428673"/>
                <a:gd name="connsiteY124" fmla="*/ 6200754 h 10663682"/>
                <a:gd name="connsiteX125" fmla="*/ 4957179 w 5428673"/>
                <a:gd name="connsiteY125" fmla="*/ 5616832 h 10663682"/>
                <a:gd name="connsiteX126" fmla="*/ 4916706 w 5428673"/>
                <a:gd name="connsiteY126" fmla="*/ 4356043 h 10663682"/>
                <a:gd name="connsiteX127" fmla="*/ 4934090 w 5428673"/>
                <a:gd name="connsiteY127" fmla="*/ 3609724 h 10663682"/>
                <a:gd name="connsiteX128" fmla="*/ 4696835 w 5428673"/>
                <a:gd name="connsiteY128" fmla="*/ 3159351 h 10663682"/>
                <a:gd name="connsiteX129" fmla="*/ 4447076 w 5428673"/>
                <a:gd name="connsiteY129" fmla="*/ 2953423 h 10663682"/>
                <a:gd name="connsiteX130" fmla="*/ 4126080 w 5428673"/>
                <a:gd name="connsiteY130" fmla="*/ 2821901 h 10663682"/>
                <a:gd name="connsiteX131" fmla="*/ 3850185 w 5428673"/>
                <a:gd name="connsiteY131" fmla="*/ 2655081 h 10663682"/>
                <a:gd name="connsiteX132" fmla="*/ 3472535 w 5428673"/>
                <a:gd name="connsiteY132" fmla="*/ 2437925 h 10663682"/>
                <a:gd name="connsiteX133" fmla="*/ 3380322 w 5428673"/>
                <a:gd name="connsiteY133" fmla="*/ 2140777 h 10663682"/>
                <a:gd name="connsiteX134" fmla="*/ 3388182 w 5428673"/>
                <a:gd name="connsiteY134" fmla="*/ 1867677 h 10663682"/>
                <a:gd name="connsiteX135" fmla="*/ 3535387 w 5428673"/>
                <a:gd name="connsiteY135" fmla="*/ 1871388 h 10663682"/>
                <a:gd name="connsiteX136" fmla="*/ 3756168 w 5428673"/>
                <a:gd name="connsiteY136" fmla="*/ 1916405 h 10663682"/>
                <a:gd name="connsiteX137" fmla="*/ 3828390 w 5428673"/>
                <a:gd name="connsiteY137" fmla="*/ 1724406 h 10663682"/>
                <a:gd name="connsiteX138" fmla="*/ 3880116 w 5428673"/>
                <a:gd name="connsiteY138" fmla="*/ 1659516 h 10663682"/>
                <a:gd name="connsiteX139" fmla="*/ 3933540 w 5428673"/>
                <a:gd name="connsiteY139" fmla="*/ 1599297 h 10663682"/>
                <a:gd name="connsiteX140" fmla="*/ 3903636 w 5428673"/>
                <a:gd name="connsiteY140" fmla="*/ 1558292 h 10663682"/>
                <a:gd name="connsiteX141" fmla="*/ 3859897 w 5428673"/>
                <a:gd name="connsiteY141" fmla="*/ 1535444 h 10663682"/>
                <a:gd name="connsiteX142" fmla="*/ 3925688 w 5428673"/>
                <a:gd name="connsiteY142" fmla="*/ 1519615 h 10663682"/>
                <a:gd name="connsiteX143" fmla="*/ 3966105 w 5428673"/>
                <a:gd name="connsiteY143" fmla="*/ 1474117 h 10663682"/>
                <a:gd name="connsiteX144" fmla="*/ 3951330 w 5428673"/>
                <a:gd name="connsiteY144" fmla="*/ 1403511 h 10663682"/>
                <a:gd name="connsiteX145" fmla="*/ 3947901 w 5428673"/>
                <a:gd name="connsiteY145" fmla="*/ 1287513 h 10663682"/>
                <a:gd name="connsiteX146" fmla="*/ 4050917 w 5428673"/>
                <a:gd name="connsiteY146" fmla="*/ 1272599 h 10663682"/>
                <a:gd name="connsiteX147" fmla="*/ 4123660 w 5428673"/>
                <a:gd name="connsiteY147" fmla="*/ 1234639 h 10663682"/>
                <a:gd name="connsiteX148" fmla="*/ 4159890 w 5428673"/>
                <a:gd name="connsiteY148" fmla="*/ 1159346 h 10663682"/>
                <a:gd name="connsiteX149" fmla="*/ 4089102 w 5428673"/>
                <a:gd name="connsiteY149" fmla="*/ 1078370 h 10663682"/>
                <a:gd name="connsiteX150" fmla="*/ 4019050 w 5428673"/>
                <a:gd name="connsiteY150" fmla="*/ 981169 h 10663682"/>
                <a:gd name="connsiteX151" fmla="*/ 3945740 w 5428673"/>
                <a:gd name="connsiteY151" fmla="*/ 825887 h 10663682"/>
                <a:gd name="connsiteX152" fmla="*/ 3983448 w 5428673"/>
                <a:gd name="connsiteY152" fmla="*/ 662253 h 10663682"/>
                <a:gd name="connsiteX153" fmla="*/ 3987872 w 5428673"/>
                <a:gd name="connsiteY153" fmla="*/ 323430 h 10663682"/>
                <a:gd name="connsiteX154" fmla="*/ 3678236 w 5428673"/>
                <a:gd name="connsiteY154" fmla="*/ 34764 h 10663682"/>
                <a:gd name="connsiteX155" fmla="*/ 3359616 w 5428673"/>
                <a:gd name="connsiteY155" fmla="*/ 21106 h 10663682"/>
                <a:gd name="connsiteX156" fmla="*/ 2756318 w 5428673"/>
                <a:gd name="connsiteY156" fmla="*/ 25172 h 10663682"/>
                <a:gd name="connsiteX157" fmla="*/ 2282637 w 5428673"/>
                <a:gd name="connsiteY157" fmla="*/ 340812 h 10663682"/>
                <a:gd name="connsiteX158" fmla="*/ 2110579 w 5428673"/>
                <a:gd name="connsiteY158" fmla="*/ 802148 h 10663682"/>
                <a:gd name="connsiteX159" fmla="*/ 2236994 w 5428673"/>
                <a:gd name="connsiteY159" fmla="*/ 1332363 h 10663682"/>
                <a:gd name="connsiteX160" fmla="*/ 2508987 w 5428673"/>
                <a:gd name="connsiteY160" fmla="*/ 1672463 h 10663682"/>
                <a:gd name="connsiteX161" fmla="*/ 2530296 w 5428673"/>
                <a:gd name="connsiteY161" fmla="*/ 1987320 h 10663682"/>
                <a:gd name="connsiteX162" fmla="*/ 2452627 w 5428673"/>
                <a:gd name="connsiteY162" fmla="*/ 2332417 h 10663682"/>
                <a:gd name="connsiteX163" fmla="*/ 2009941 w 5428673"/>
                <a:gd name="connsiteY163" fmla="*/ 2632194 h 10663682"/>
                <a:gd name="connsiteX164" fmla="*/ 1587073 w 5428673"/>
                <a:gd name="connsiteY164" fmla="*/ 2840138 h 10663682"/>
                <a:gd name="connsiteX0" fmla="*/ 1587073 w 5428673"/>
                <a:gd name="connsiteY0" fmla="*/ 2848326 h 10671870"/>
                <a:gd name="connsiteX1" fmla="*/ 920108 w 5428673"/>
                <a:gd name="connsiteY1" fmla="*/ 3194520 h 10671870"/>
                <a:gd name="connsiteX2" fmla="*/ 726131 w 5428673"/>
                <a:gd name="connsiteY2" fmla="*/ 3892667 h 10671870"/>
                <a:gd name="connsiteX3" fmla="*/ 757811 w 5428673"/>
                <a:gd name="connsiteY3" fmla="*/ 4931126 h 10671870"/>
                <a:gd name="connsiteX4" fmla="*/ 728920 w 5428673"/>
                <a:gd name="connsiteY4" fmla="*/ 5578253 h 10671870"/>
                <a:gd name="connsiteX5" fmla="*/ 593054 w 5428673"/>
                <a:gd name="connsiteY5" fmla="*/ 6397138 h 10671870"/>
                <a:gd name="connsiteX6" fmla="*/ 543580 w 5428673"/>
                <a:gd name="connsiteY6" fmla="*/ 7260390 h 10671870"/>
                <a:gd name="connsiteX7" fmla="*/ 531438 w 5428673"/>
                <a:gd name="connsiteY7" fmla="*/ 7891761 h 10671870"/>
                <a:gd name="connsiteX8" fmla="*/ 499339 w 5428673"/>
                <a:gd name="connsiteY8" fmla="*/ 8158880 h 10671870"/>
                <a:gd name="connsiteX9" fmla="*/ 413869 w 5428673"/>
                <a:gd name="connsiteY9" fmla="*/ 8375222 h 10671870"/>
                <a:gd name="connsiteX10" fmla="*/ 209166 w 5428673"/>
                <a:gd name="connsiteY10" fmla="*/ 8526430 h 10671870"/>
                <a:gd name="connsiteX11" fmla="*/ 140492 w 5428673"/>
                <a:gd name="connsiteY11" fmla="*/ 8623541 h 10671870"/>
                <a:gd name="connsiteX12" fmla="*/ 28457 w 5428673"/>
                <a:gd name="connsiteY12" fmla="*/ 8865431 h 10671870"/>
                <a:gd name="connsiteX13" fmla="*/ 19659 w 5428673"/>
                <a:gd name="connsiteY13" fmla="*/ 8957316 h 10671870"/>
                <a:gd name="connsiteX14" fmla="*/ 3536 w 5428673"/>
                <a:gd name="connsiteY14" fmla="*/ 9067367 h 10671870"/>
                <a:gd name="connsiteX15" fmla="*/ 94871 w 5428673"/>
                <a:gd name="connsiteY15" fmla="*/ 9032082 h 10671870"/>
                <a:gd name="connsiteX16" fmla="*/ 156901 w 5428673"/>
                <a:gd name="connsiteY16" fmla="*/ 8936476 h 10671870"/>
                <a:gd name="connsiteX17" fmla="*/ 227251 w 5428673"/>
                <a:gd name="connsiteY17" fmla="*/ 8775075 h 10671870"/>
                <a:gd name="connsiteX18" fmla="*/ 323002 w 5428673"/>
                <a:gd name="connsiteY18" fmla="*/ 8715687 h 10671870"/>
                <a:gd name="connsiteX19" fmla="*/ 384698 w 5428673"/>
                <a:gd name="connsiteY19" fmla="*/ 8742323 h 10671870"/>
                <a:gd name="connsiteX20" fmla="*/ 343183 w 5428673"/>
                <a:gd name="connsiteY20" fmla="*/ 9077708 h 10671870"/>
                <a:gd name="connsiteX21" fmla="*/ 328388 w 5428673"/>
                <a:gd name="connsiteY21" fmla="*/ 9345815 h 10671870"/>
                <a:gd name="connsiteX22" fmla="*/ 309832 w 5428673"/>
                <a:gd name="connsiteY22" fmla="*/ 9605388 h 10671870"/>
                <a:gd name="connsiteX23" fmla="*/ 386505 w 5428673"/>
                <a:gd name="connsiteY23" fmla="*/ 9605737 h 10671870"/>
                <a:gd name="connsiteX24" fmla="*/ 433872 w 5428673"/>
                <a:gd name="connsiteY24" fmla="*/ 9377021 h 10671870"/>
                <a:gd name="connsiteX25" fmla="*/ 487586 w 5428673"/>
                <a:gd name="connsiteY25" fmla="*/ 9088565 h 10671870"/>
                <a:gd name="connsiteX26" fmla="*/ 536102 w 5428673"/>
                <a:gd name="connsiteY26" fmla="*/ 9021809 h 10671870"/>
                <a:gd name="connsiteX27" fmla="*/ 587385 w 5428673"/>
                <a:gd name="connsiteY27" fmla="*/ 9047429 h 10671870"/>
                <a:gd name="connsiteX28" fmla="*/ 592103 w 5428673"/>
                <a:gd name="connsiteY28" fmla="*/ 9116744 h 10671870"/>
                <a:gd name="connsiteX29" fmla="*/ 562964 w 5428673"/>
                <a:gd name="connsiteY29" fmla="*/ 9417751 h 10671870"/>
                <a:gd name="connsiteX30" fmla="*/ 543428 w 5428673"/>
                <a:gd name="connsiteY30" fmla="*/ 9583116 h 10671870"/>
                <a:gd name="connsiteX31" fmla="*/ 543429 w 5428673"/>
                <a:gd name="connsiteY31" fmla="*/ 9701897 h 10671870"/>
                <a:gd name="connsiteX32" fmla="*/ 604479 w 5428673"/>
                <a:gd name="connsiteY32" fmla="*/ 9725188 h 10671870"/>
                <a:gd name="connsiteX33" fmla="*/ 663086 w 5428673"/>
                <a:gd name="connsiteY33" fmla="*/ 9590102 h 10671870"/>
                <a:gd name="connsiteX34" fmla="*/ 689303 w 5428673"/>
                <a:gd name="connsiteY34" fmla="*/ 9442693 h 10671870"/>
                <a:gd name="connsiteX35" fmla="*/ 738143 w 5428673"/>
                <a:gd name="connsiteY35" fmla="*/ 9139683 h 10671870"/>
                <a:gd name="connsiteX36" fmla="*/ 780304 w 5428673"/>
                <a:gd name="connsiteY36" fmla="*/ 9077708 h 10671870"/>
                <a:gd name="connsiteX37" fmla="*/ 809608 w 5428673"/>
                <a:gd name="connsiteY37" fmla="*/ 9114974 h 10671870"/>
                <a:gd name="connsiteX38" fmla="*/ 802280 w 5428673"/>
                <a:gd name="connsiteY38" fmla="*/ 9238413 h 10671870"/>
                <a:gd name="connsiteX39" fmla="*/ 772833 w 5428673"/>
                <a:gd name="connsiteY39" fmla="*/ 9421384 h 10671870"/>
                <a:gd name="connsiteX40" fmla="*/ 747922 w 5428673"/>
                <a:gd name="connsiteY40" fmla="*/ 9628556 h 10671870"/>
                <a:gd name="connsiteX41" fmla="*/ 781620 w 5428673"/>
                <a:gd name="connsiteY41" fmla="*/ 9693655 h 10671870"/>
                <a:gd name="connsiteX42" fmla="*/ 829144 w 5428673"/>
                <a:gd name="connsiteY42" fmla="*/ 9632025 h 10671870"/>
                <a:gd name="connsiteX43" fmla="*/ 871974 w 5428673"/>
                <a:gd name="connsiteY43" fmla="*/ 9433267 h 10671870"/>
                <a:gd name="connsiteX44" fmla="*/ 900798 w 5428673"/>
                <a:gd name="connsiteY44" fmla="*/ 9234247 h 10671870"/>
                <a:gd name="connsiteX45" fmla="*/ 929132 w 5428673"/>
                <a:gd name="connsiteY45" fmla="*/ 9078896 h 10671870"/>
                <a:gd name="connsiteX46" fmla="*/ 970781 w 5428673"/>
                <a:gd name="connsiteY46" fmla="*/ 9096341 h 10671870"/>
                <a:gd name="connsiteX47" fmla="*/ 961013 w 5428673"/>
                <a:gd name="connsiteY47" fmla="*/ 9354865 h 10671870"/>
                <a:gd name="connsiteX48" fmla="*/ 956129 w 5428673"/>
                <a:gd name="connsiteY48" fmla="*/ 9494611 h 10671870"/>
                <a:gd name="connsiteX49" fmla="*/ 1012160 w 5428673"/>
                <a:gd name="connsiteY49" fmla="*/ 9499873 h 10671870"/>
                <a:gd name="connsiteX50" fmla="*/ 1049761 w 5428673"/>
                <a:gd name="connsiteY50" fmla="*/ 9343821 h 10671870"/>
                <a:gd name="connsiteX51" fmla="*/ 1075785 w 5428673"/>
                <a:gd name="connsiteY51" fmla="*/ 8986874 h 10671870"/>
                <a:gd name="connsiteX52" fmla="*/ 1065875 w 5428673"/>
                <a:gd name="connsiteY52" fmla="*/ 8607484 h 10671870"/>
                <a:gd name="connsiteX53" fmla="*/ 993594 w 5428673"/>
                <a:gd name="connsiteY53" fmla="*/ 8393321 h 10671870"/>
                <a:gd name="connsiteX54" fmla="*/ 1038311 w 5428673"/>
                <a:gd name="connsiteY54" fmla="*/ 8073505 h 10671870"/>
                <a:gd name="connsiteX55" fmla="*/ 1422138 w 5428673"/>
                <a:gd name="connsiteY55" fmla="*/ 6323737 h 10671870"/>
                <a:gd name="connsiteX56" fmla="*/ 1515161 w 5428673"/>
                <a:gd name="connsiteY56" fmla="*/ 5440521 h 10671870"/>
                <a:gd name="connsiteX57" fmla="*/ 1551522 w 5428673"/>
                <a:gd name="connsiteY57" fmla="*/ 5059328 h 10671870"/>
                <a:gd name="connsiteX58" fmla="*/ 1592522 w 5428673"/>
                <a:gd name="connsiteY58" fmla="*/ 5070834 h 10671870"/>
                <a:gd name="connsiteX59" fmla="*/ 1655179 w 5428673"/>
                <a:gd name="connsiteY59" fmla="*/ 5467851 h 10671870"/>
                <a:gd name="connsiteX60" fmla="*/ 1772992 w 5428673"/>
                <a:gd name="connsiteY60" fmla="*/ 6133402 h 10671870"/>
                <a:gd name="connsiteX61" fmla="*/ 1640842 w 5428673"/>
                <a:gd name="connsiteY61" fmla="*/ 6565785 h 10671870"/>
                <a:gd name="connsiteX62" fmla="*/ 1270271 w 5428673"/>
                <a:gd name="connsiteY62" fmla="*/ 7600029 h 10671870"/>
                <a:gd name="connsiteX63" fmla="*/ 1146062 w 5428673"/>
                <a:gd name="connsiteY63" fmla="*/ 8621942 h 10671870"/>
                <a:gd name="connsiteX64" fmla="*/ 1309627 w 5428673"/>
                <a:gd name="connsiteY64" fmla="*/ 9690974 h 10671870"/>
                <a:gd name="connsiteX65" fmla="*/ 1467889 w 5428673"/>
                <a:gd name="connsiteY65" fmla="*/ 10429528 h 10671870"/>
                <a:gd name="connsiteX66" fmla="*/ 1538227 w 5428673"/>
                <a:gd name="connsiteY66" fmla="*/ 10640544 h 10671870"/>
                <a:gd name="connsiteX67" fmla="*/ 1626150 w 5428673"/>
                <a:gd name="connsiteY67" fmla="*/ 10640544 h 10671870"/>
                <a:gd name="connsiteX68" fmla="*/ 2396454 w 5428673"/>
                <a:gd name="connsiteY68" fmla="*/ 10665944 h 10671870"/>
                <a:gd name="connsiteX69" fmla="*/ 2786735 w 5428673"/>
                <a:gd name="connsiteY69" fmla="*/ 10648359 h 10671870"/>
                <a:gd name="connsiteX70" fmla="*/ 2804319 w 5428673"/>
                <a:gd name="connsiteY70" fmla="*/ 9831651 h 10671870"/>
                <a:gd name="connsiteX71" fmla="*/ 2786735 w 5428673"/>
                <a:gd name="connsiteY71" fmla="*/ 9268944 h 10671870"/>
                <a:gd name="connsiteX72" fmla="*/ 2757916 w 5428673"/>
                <a:gd name="connsiteY72" fmla="*/ 8853263 h 10671870"/>
                <a:gd name="connsiteX73" fmla="*/ 2927412 w 5428673"/>
                <a:gd name="connsiteY73" fmla="*/ 8864497 h 10671870"/>
                <a:gd name="connsiteX74" fmla="*/ 2997750 w 5428673"/>
                <a:gd name="connsiteY74" fmla="*/ 8882082 h 10671870"/>
                <a:gd name="connsiteX75" fmla="*/ 2980166 w 5428673"/>
                <a:gd name="connsiteY75" fmla="*/ 9093097 h 10671870"/>
                <a:gd name="connsiteX76" fmla="*/ 2944996 w 5428673"/>
                <a:gd name="connsiteY76" fmla="*/ 9603051 h 10671870"/>
                <a:gd name="connsiteX77" fmla="*/ 2962581 w 5428673"/>
                <a:gd name="connsiteY77" fmla="*/ 10658128 h 10671870"/>
                <a:gd name="connsiteX78" fmla="*/ 3205346 w 5428673"/>
                <a:gd name="connsiteY78" fmla="*/ 10659594 h 10671870"/>
                <a:gd name="connsiteX79" fmla="*/ 3947319 w 5428673"/>
                <a:gd name="connsiteY79" fmla="*/ 10658128 h 10671870"/>
                <a:gd name="connsiteX80" fmla="*/ 4268239 w 5428673"/>
                <a:gd name="connsiteY80" fmla="*/ 10642009 h 10671870"/>
                <a:gd name="connsiteX81" fmla="*/ 4311223 w 5428673"/>
                <a:gd name="connsiteY81" fmla="*/ 10568251 h 10671870"/>
                <a:gd name="connsiteX82" fmla="*/ 4362512 w 5428673"/>
                <a:gd name="connsiteY82" fmla="*/ 10194090 h 10671870"/>
                <a:gd name="connsiteX83" fmla="*/ 4565712 w 5428673"/>
                <a:gd name="connsiteY83" fmla="*/ 8999801 h 10671870"/>
                <a:gd name="connsiteX84" fmla="*/ 4617767 w 5428673"/>
                <a:gd name="connsiteY84" fmla="*/ 8564722 h 10671870"/>
                <a:gd name="connsiteX85" fmla="*/ 4609242 w 5428673"/>
                <a:gd name="connsiteY85" fmla="*/ 7905971 h 10671870"/>
                <a:gd name="connsiteX86" fmla="*/ 4496096 w 5428673"/>
                <a:gd name="connsiteY86" fmla="*/ 7195786 h 10671870"/>
                <a:gd name="connsiteX87" fmla="*/ 4200203 w 5428673"/>
                <a:gd name="connsiteY87" fmla="*/ 6537188 h 10671870"/>
                <a:gd name="connsiteX88" fmla="*/ 4024053 w 5428673"/>
                <a:gd name="connsiteY88" fmla="*/ 6114535 h 10671870"/>
                <a:gd name="connsiteX89" fmla="*/ 4070412 w 5428673"/>
                <a:gd name="connsiteY89" fmla="*/ 5716851 h 10671870"/>
                <a:gd name="connsiteX90" fmla="*/ 4140750 w 5428673"/>
                <a:gd name="connsiteY90" fmla="*/ 5224482 h 10671870"/>
                <a:gd name="connsiteX91" fmla="*/ 4158335 w 5428673"/>
                <a:gd name="connsiteY91" fmla="*/ 4943128 h 10671870"/>
                <a:gd name="connsiteX92" fmla="*/ 4182060 w 5428673"/>
                <a:gd name="connsiteY92" fmla="*/ 5191267 h 10671870"/>
                <a:gd name="connsiteX93" fmla="*/ 4214508 w 5428673"/>
                <a:gd name="connsiteY93" fmla="*/ 5886836 h 10671870"/>
                <a:gd name="connsiteX94" fmla="*/ 4227208 w 5428673"/>
                <a:gd name="connsiteY94" fmla="*/ 6214594 h 10671870"/>
                <a:gd name="connsiteX95" fmla="*/ 4369350 w 5428673"/>
                <a:gd name="connsiteY95" fmla="*/ 6807097 h 10671870"/>
                <a:gd name="connsiteX96" fmla="*/ 4527612 w 5428673"/>
                <a:gd name="connsiteY96" fmla="*/ 7369805 h 10671870"/>
                <a:gd name="connsiteX97" fmla="*/ 4865347 w 5428673"/>
                <a:gd name="connsiteY97" fmla="*/ 8141854 h 10671870"/>
                <a:gd name="connsiteX98" fmla="*/ 4785691 w 5428673"/>
                <a:gd name="connsiteY98" fmla="*/ 8444188 h 10671870"/>
                <a:gd name="connsiteX99" fmla="*/ 4717933 w 5428673"/>
                <a:gd name="connsiteY99" fmla="*/ 8629101 h 10671870"/>
                <a:gd name="connsiteX100" fmla="*/ 4710432 w 5428673"/>
                <a:gd name="connsiteY100" fmla="*/ 8752580 h 10671870"/>
                <a:gd name="connsiteX101" fmla="*/ 4733465 w 5428673"/>
                <a:gd name="connsiteY101" fmla="*/ 8916995 h 10671870"/>
                <a:gd name="connsiteX102" fmla="*/ 4723386 w 5428673"/>
                <a:gd name="connsiteY102" fmla="*/ 9078164 h 10671870"/>
                <a:gd name="connsiteX103" fmla="*/ 4707906 w 5428673"/>
                <a:gd name="connsiteY103" fmla="*/ 9175751 h 10671870"/>
                <a:gd name="connsiteX104" fmla="*/ 4762806 w 5428673"/>
                <a:gd name="connsiteY104" fmla="*/ 9214033 h 10671870"/>
                <a:gd name="connsiteX105" fmla="*/ 4818711 w 5428673"/>
                <a:gd name="connsiteY105" fmla="*/ 9171970 h 10671870"/>
                <a:gd name="connsiteX106" fmla="*/ 4869487 w 5428673"/>
                <a:gd name="connsiteY106" fmla="*/ 9073280 h 10671870"/>
                <a:gd name="connsiteX107" fmla="*/ 4880024 w 5428673"/>
                <a:gd name="connsiteY107" fmla="*/ 8926219 h 10671870"/>
                <a:gd name="connsiteX108" fmla="*/ 4920186 w 5428673"/>
                <a:gd name="connsiteY108" fmla="*/ 8798933 h 10671870"/>
                <a:gd name="connsiteX109" fmla="*/ 5016468 w 5428673"/>
                <a:gd name="connsiteY109" fmla="*/ 8720804 h 10671870"/>
                <a:gd name="connsiteX110" fmla="*/ 5169568 w 5428673"/>
                <a:gd name="connsiteY110" fmla="*/ 8861690 h 10671870"/>
                <a:gd name="connsiteX111" fmla="*/ 5176805 w 5428673"/>
                <a:gd name="connsiteY111" fmla="*/ 9059422 h 10671870"/>
                <a:gd name="connsiteX112" fmla="*/ 5096783 w 5428673"/>
                <a:gd name="connsiteY112" fmla="*/ 9226805 h 10671870"/>
                <a:gd name="connsiteX113" fmla="*/ 5008549 w 5428673"/>
                <a:gd name="connsiteY113" fmla="*/ 9375978 h 10671870"/>
                <a:gd name="connsiteX114" fmla="*/ 4936794 w 5428673"/>
                <a:gd name="connsiteY114" fmla="*/ 9494503 h 10671870"/>
                <a:gd name="connsiteX115" fmla="*/ 5051085 w 5428673"/>
                <a:gd name="connsiteY115" fmla="*/ 9504145 h 10671870"/>
                <a:gd name="connsiteX116" fmla="*/ 5146878 w 5428673"/>
                <a:gd name="connsiteY116" fmla="*/ 9428108 h 10671870"/>
                <a:gd name="connsiteX117" fmla="*/ 5274527 w 5428673"/>
                <a:gd name="connsiteY117" fmla="*/ 9301860 h 10671870"/>
                <a:gd name="connsiteX118" fmla="*/ 5407317 w 5428673"/>
                <a:gd name="connsiteY118" fmla="*/ 9089506 h 10671870"/>
                <a:gd name="connsiteX119" fmla="*/ 5427827 w 5428673"/>
                <a:gd name="connsiteY119" fmla="*/ 8888705 h 10671870"/>
                <a:gd name="connsiteX120" fmla="*/ 5401244 w 5428673"/>
                <a:gd name="connsiteY120" fmla="*/ 8704919 h 10671870"/>
                <a:gd name="connsiteX121" fmla="*/ 5271957 w 5428673"/>
                <a:gd name="connsiteY121" fmla="*/ 8322166 h 10671870"/>
                <a:gd name="connsiteX122" fmla="*/ 5168194 w 5428673"/>
                <a:gd name="connsiteY122" fmla="*/ 7359477 h 10671870"/>
                <a:gd name="connsiteX123" fmla="*/ 5152842 w 5428673"/>
                <a:gd name="connsiteY123" fmla="*/ 6757134 h 10671870"/>
                <a:gd name="connsiteX124" fmla="*/ 5080900 w 5428673"/>
                <a:gd name="connsiteY124" fmla="*/ 6208942 h 10671870"/>
                <a:gd name="connsiteX125" fmla="*/ 4957179 w 5428673"/>
                <a:gd name="connsiteY125" fmla="*/ 5625020 h 10671870"/>
                <a:gd name="connsiteX126" fmla="*/ 4916706 w 5428673"/>
                <a:gd name="connsiteY126" fmla="*/ 4364231 h 10671870"/>
                <a:gd name="connsiteX127" fmla="*/ 4934090 w 5428673"/>
                <a:gd name="connsiteY127" fmla="*/ 3617912 h 10671870"/>
                <a:gd name="connsiteX128" fmla="*/ 4696835 w 5428673"/>
                <a:gd name="connsiteY128" fmla="*/ 3167539 h 10671870"/>
                <a:gd name="connsiteX129" fmla="*/ 4447076 w 5428673"/>
                <a:gd name="connsiteY129" fmla="*/ 2961611 h 10671870"/>
                <a:gd name="connsiteX130" fmla="*/ 4126080 w 5428673"/>
                <a:gd name="connsiteY130" fmla="*/ 2830089 h 10671870"/>
                <a:gd name="connsiteX131" fmla="*/ 3850185 w 5428673"/>
                <a:gd name="connsiteY131" fmla="*/ 2663269 h 10671870"/>
                <a:gd name="connsiteX132" fmla="*/ 3472535 w 5428673"/>
                <a:gd name="connsiteY132" fmla="*/ 2446113 h 10671870"/>
                <a:gd name="connsiteX133" fmla="*/ 3380322 w 5428673"/>
                <a:gd name="connsiteY133" fmla="*/ 2148965 h 10671870"/>
                <a:gd name="connsiteX134" fmla="*/ 3388182 w 5428673"/>
                <a:gd name="connsiteY134" fmla="*/ 1875865 h 10671870"/>
                <a:gd name="connsiteX135" fmla="*/ 3535387 w 5428673"/>
                <a:gd name="connsiteY135" fmla="*/ 1879576 h 10671870"/>
                <a:gd name="connsiteX136" fmla="*/ 3756168 w 5428673"/>
                <a:gd name="connsiteY136" fmla="*/ 1924593 h 10671870"/>
                <a:gd name="connsiteX137" fmla="*/ 3828390 w 5428673"/>
                <a:gd name="connsiteY137" fmla="*/ 1732594 h 10671870"/>
                <a:gd name="connsiteX138" fmla="*/ 3880116 w 5428673"/>
                <a:gd name="connsiteY138" fmla="*/ 1667704 h 10671870"/>
                <a:gd name="connsiteX139" fmla="*/ 3933540 w 5428673"/>
                <a:gd name="connsiteY139" fmla="*/ 1607485 h 10671870"/>
                <a:gd name="connsiteX140" fmla="*/ 3903636 w 5428673"/>
                <a:gd name="connsiteY140" fmla="*/ 1566480 h 10671870"/>
                <a:gd name="connsiteX141" fmla="*/ 3859897 w 5428673"/>
                <a:gd name="connsiteY141" fmla="*/ 1543632 h 10671870"/>
                <a:gd name="connsiteX142" fmla="*/ 3925688 w 5428673"/>
                <a:gd name="connsiteY142" fmla="*/ 1527803 h 10671870"/>
                <a:gd name="connsiteX143" fmla="*/ 3966105 w 5428673"/>
                <a:gd name="connsiteY143" fmla="*/ 1482305 h 10671870"/>
                <a:gd name="connsiteX144" fmla="*/ 3951330 w 5428673"/>
                <a:gd name="connsiteY144" fmla="*/ 1411699 h 10671870"/>
                <a:gd name="connsiteX145" fmla="*/ 3947901 w 5428673"/>
                <a:gd name="connsiteY145" fmla="*/ 1295701 h 10671870"/>
                <a:gd name="connsiteX146" fmla="*/ 4050917 w 5428673"/>
                <a:gd name="connsiteY146" fmla="*/ 1280787 h 10671870"/>
                <a:gd name="connsiteX147" fmla="*/ 4123660 w 5428673"/>
                <a:gd name="connsiteY147" fmla="*/ 1242827 h 10671870"/>
                <a:gd name="connsiteX148" fmla="*/ 4159890 w 5428673"/>
                <a:gd name="connsiteY148" fmla="*/ 1167534 h 10671870"/>
                <a:gd name="connsiteX149" fmla="*/ 4089102 w 5428673"/>
                <a:gd name="connsiteY149" fmla="*/ 1086558 h 10671870"/>
                <a:gd name="connsiteX150" fmla="*/ 4019050 w 5428673"/>
                <a:gd name="connsiteY150" fmla="*/ 989357 h 10671870"/>
                <a:gd name="connsiteX151" fmla="*/ 3945740 w 5428673"/>
                <a:gd name="connsiteY151" fmla="*/ 834075 h 10671870"/>
                <a:gd name="connsiteX152" fmla="*/ 3983448 w 5428673"/>
                <a:gd name="connsiteY152" fmla="*/ 670441 h 10671870"/>
                <a:gd name="connsiteX153" fmla="*/ 3987872 w 5428673"/>
                <a:gd name="connsiteY153" fmla="*/ 331618 h 10671870"/>
                <a:gd name="connsiteX154" fmla="*/ 3678236 w 5428673"/>
                <a:gd name="connsiteY154" fmla="*/ 42952 h 10671870"/>
                <a:gd name="connsiteX155" fmla="*/ 2756318 w 5428673"/>
                <a:gd name="connsiteY155" fmla="*/ 33360 h 10671870"/>
                <a:gd name="connsiteX156" fmla="*/ 2282637 w 5428673"/>
                <a:gd name="connsiteY156" fmla="*/ 349000 h 10671870"/>
                <a:gd name="connsiteX157" fmla="*/ 2110579 w 5428673"/>
                <a:gd name="connsiteY157" fmla="*/ 810336 h 10671870"/>
                <a:gd name="connsiteX158" fmla="*/ 2236994 w 5428673"/>
                <a:gd name="connsiteY158" fmla="*/ 1340551 h 10671870"/>
                <a:gd name="connsiteX159" fmla="*/ 2508987 w 5428673"/>
                <a:gd name="connsiteY159" fmla="*/ 1680651 h 10671870"/>
                <a:gd name="connsiteX160" fmla="*/ 2530296 w 5428673"/>
                <a:gd name="connsiteY160" fmla="*/ 1995508 h 10671870"/>
                <a:gd name="connsiteX161" fmla="*/ 2452627 w 5428673"/>
                <a:gd name="connsiteY161" fmla="*/ 2340605 h 10671870"/>
                <a:gd name="connsiteX162" fmla="*/ 2009941 w 5428673"/>
                <a:gd name="connsiteY162" fmla="*/ 2640382 h 10671870"/>
                <a:gd name="connsiteX163" fmla="*/ 1587073 w 5428673"/>
                <a:gd name="connsiteY163" fmla="*/ 2848326 h 10671870"/>
                <a:gd name="connsiteX0" fmla="*/ 1587073 w 5428673"/>
                <a:gd name="connsiteY0" fmla="*/ 2856974 h 10680518"/>
                <a:gd name="connsiteX1" fmla="*/ 920108 w 5428673"/>
                <a:gd name="connsiteY1" fmla="*/ 3203168 h 10680518"/>
                <a:gd name="connsiteX2" fmla="*/ 726131 w 5428673"/>
                <a:gd name="connsiteY2" fmla="*/ 3901315 h 10680518"/>
                <a:gd name="connsiteX3" fmla="*/ 757811 w 5428673"/>
                <a:gd name="connsiteY3" fmla="*/ 4939774 h 10680518"/>
                <a:gd name="connsiteX4" fmla="*/ 728920 w 5428673"/>
                <a:gd name="connsiteY4" fmla="*/ 5586901 h 10680518"/>
                <a:gd name="connsiteX5" fmla="*/ 593054 w 5428673"/>
                <a:gd name="connsiteY5" fmla="*/ 6405786 h 10680518"/>
                <a:gd name="connsiteX6" fmla="*/ 543580 w 5428673"/>
                <a:gd name="connsiteY6" fmla="*/ 7269038 h 10680518"/>
                <a:gd name="connsiteX7" fmla="*/ 531438 w 5428673"/>
                <a:gd name="connsiteY7" fmla="*/ 7900409 h 10680518"/>
                <a:gd name="connsiteX8" fmla="*/ 499339 w 5428673"/>
                <a:gd name="connsiteY8" fmla="*/ 8167528 h 10680518"/>
                <a:gd name="connsiteX9" fmla="*/ 413869 w 5428673"/>
                <a:gd name="connsiteY9" fmla="*/ 8383870 h 10680518"/>
                <a:gd name="connsiteX10" fmla="*/ 209166 w 5428673"/>
                <a:gd name="connsiteY10" fmla="*/ 8535078 h 10680518"/>
                <a:gd name="connsiteX11" fmla="*/ 140492 w 5428673"/>
                <a:gd name="connsiteY11" fmla="*/ 8632189 h 10680518"/>
                <a:gd name="connsiteX12" fmla="*/ 28457 w 5428673"/>
                <a:gd name="connsiteY12" fmla="*/ 8874079 h 10680518"/>
                <a:gd name="connsiteX13" fmla="*/ 19659 w 5428673"/>
                <a:gd name="connsiteY13" fmla="*/ 8965964 h 10680518"/>
                <a:gd name="connsiteX14" fmla="*/ 3536 w 5428673"/>
                <a:gd name="connsiteY14" fmla="*/ 9076015 h 10680518"/>
                <a:gd name="connsiteX15" fmla="*/ 94871 w 5428673"/>
                <a:gd name="connsiteY15" fmla="*/ 9040730 h 10680518"/>
                <a:gd name="connsiteX16" fmla="*/ 156901 w 5428673"/>
                <a:gd name="connsiteY16" fmla="*/ 8945124 h 10680518"/>
                <a:gd name="connsiteX17" fmla="*/ 227251 w 5428673"/>
                <a:gd name="connsiteY17" fmla="*/ 8783723 h 10680518"/>
                <a:gd name="connsiteX18" fmla="*/ 323002 w 5428673"/>
                <a:gd name="connsiteY18" fmla="*/ 8724335 h 10680518"/>
                <a:gd name="connsiteX19" fmla="*/ 384698 w 5428673"/>
                <a:gd name="connsiteY19" fmla="*/ 8750971 h 10680518"/>
                <a:gd name="connsiteX20" fmla="*/ 343183 w 5428673"/>
                <a:gd name="connsiteY20" fmla="*/ 9086356 h 10680518"/>
                <a:gd name="connsiteX21" fmla="*/ 328388 w 5428673"/>
                <a:gd name="connsiteY21" fmla="*/ 9354463 h 10680518"/>
                <a:gd name="connsiteX22" fmla="*/ 309832 w 5428673"/>
                <a:gd name="connsiteY22" fmla="*/ 9614036 h 10680518"/>
                <a:gd name="connsiteX23" fmla="*/ 386505 w 5428673"/>
                <a:gd name="connsiteY23" fmla="*/ 9614385 h 10680518"/>
                <a:gd name="connsiteX24" fmla="*/ 433872 w 5428673"/>
                <a:gd name="connsiteY24" fmla="*/ 9385669 h 10680518"/>
                <a:gd name="connsiteX25" fmla="*/ 487586 w 5428673"/>
                <a:gd name="connsiteY25" fmla="*/ 9097213 h 10680518"/>
                <a:gd name="connsiteX26" fmla="*/ 536102 w 5428673"/>
                <a:gd name="connsiteY26" fmla="*/ 9030457 h 10680518"/>
                <a:gd name="connsiteX27" fmla="*/ 587385 w 5428673"/>
                <a:gd name="connsiteY27" fmla="*/ 9056077 h 10680518"/>
                <a:gd name="connsiteX28" fmla="*/ 592103 w 5428673"/>
                <a:gd name="connsiteY28" fmla="*/ 9125392 h 10680518"/>
                <a:gd name="connsiteX29" fmla="*/ 562964 w 5428673"/>
                <a:gd name="connsiteY29" fmla="*/ 9426399 h 10680518"/>
                <a:gd name="connsiteX30" fmla="*/ 543428 w 5428673"/>
                <a:gd name="connsiteY30" fmla="*/ 9591764 h 10680518"/>
                <a:gd name="connsiteX31" fmla="*/ 543429 w 5428673"/>
                <a:gd name="connsiteY31" fmla="*/ 9710545 h 10680518"/>
                <a:gd name="connsiteX32" fmla="*/ 604479 w 5428673"/>
                <a:gd name="connsiteY32" fmla="*/ 9733836 h 10680518"/>
                <a:gd name="connsiteX33" fmla="*/ 663086 w 5428673"/>
                <a:gd name="connsiteY33" fmla="*/ 9598750 h 10680518"/>
                <a:gd name="connsiteX34" fmla="*/ 689303 w 5428673"/>
                <a:gd name="connsiteY34" fmla="*/ 9451341 h 10680518"/>
                <a:gd name="connsiteX35" fmla="*/ 738143 w 5428673"/>
                <a:gd name="connsiteY35" fmla="*/ 9148331 h 10680518"/>
                <a:gd name="connsiteX36" fmla="*/ 780304 w 5428673"/>
                <a:gd name="connsiteY36" fmla="*/ 9086356 h 10680518"/>
                <a:gd name="connsiteX37" fmla="*/ 809608 w 5428673"/>
                <a:gd name="connsiteY37" fmla="*/ 9123622 h 10680518"/>
                <a:gd name="connsiteX38" fmla="*/ 802280 w 5428673"/>
                <a:gd name="connsiteY38" fmla="*/ 9247061 h 10680518"/>
                <a:gd name="connsiteX39" fmla="*/ 772833 w 5428673"/>
                <a:gd name="connsiteY39" fmla="*/ 9430032 h 10680518"/>
                <a:gd name="connsiteX40" fmla="*/ 747922 w 5428673"/>
                <a:gd name="connsiteY40" fmla="*/ 9637204 h 10680518"/>
                <a:gd name="connsiteX41" fmla="*/ 781620 w 5428673"/>
                <a:gd name="connsiteY41" fmla="*/ 9702303 h 10680518"/>
                <a:gd name="connsiteX42" fmla="*/ 829144 w 5428673"/>
                <a:gd name="connsiteY42" fmla="*/ 9640673 h 10680518"/>
                <a:gd name="connsiteX43" fmla="*/ 871974 w 5428673"/>
                <a:gd name="connsiteY43" fmla="*/ 9441915 h 10680518"/>
                <a:gd name="connsiteX44" fmla="*/ 900798 w 5428673"/>
                <a:gd name="connsiteY44" fmla="*/ 9242895 h 10680518"/>
                <a:gd name="connsiteX45" fmla="*/ 929132 w 5428673"/>
                <a:gd name="connsiteY45" fmla="*/ 9087544 h 10680518"/>
                <a:gd name="connsiteX46" fmla="*/ 970781 w 5428673"/>
                <a:gd name="connsiteY46" fmla="*/ 9104989 h 10680518"/>
                <a:gd name="connsiteX47" fmla="*/ 961013 w 5428673"/>
                <a:gd name="connsiteY47" fmla="*/ 9363513 h 10680518"/>
                <a:gd name="connsiteX48" fmla="*/ 956129 w 5428673"/>
                <a:gd name="connsiteY48" fmla="*/ 9503259 h 10680518"/>
                <a:gd name="connsiteX49" fmla="*/ 1012160 w 5428673"/>
                <a:gd name="connsiteY49" fmla="*/ 9508521 h 10680518"/>
                <a:gd name="connsiteX50" fmla="*/ 1049761 w 5428673"/>
                <a:gd name="connsiteY50" fmla="*/ 9352469 h 10680518"/>
                <a:gd name="connsiteX51" fmla="*/ 1075785 w 5428673"/>
                <a:gd name="connsiteY51" fmla="*/ 8995522 h 10680518"/>
                <a:gd name="connsiteX52" fmla="*/ 1065875 w 5428673"/>
                <a:gd name="connsiteY52" fmla="*/ 8616132 h 10680518"/>
                <a:gd name="connsiteX53" fmla="*/ 993594 w 5428673"/>
                <a:gd name="connsiteY53" fmla="*/ 8401969 h 10680518"/>
                <a:gd name="connsiteX54" fmla="*/ 1038311 w 5428673"/>
                <a:gd name="connsiteY54" fmla="*/ 8082153 h 10680518"/>
                <a:gd name="connsiteX55" fmla="*/ 1422138 w 5428673"/>
                <a:gd name="connsiteY55" fmla="*/ 6332385 h 10680518"/>
                <a:gd name="connsiteX56" fmla="*/ 1515161 w 5428673"/>
                <a:gd name="connsiteY56" fmla="*/ 5449169 h 10680518"/>
                <a:gd name="connsiteX57" fmla="*/ 1551522 w 5428673"/>
                <a:gd name="connsiteY57" fmla="*/ 5067976 h 10680518"/>
                <a:gd name="connsiteX58" fmla="*/ 1592522 w 5428673"/>
                <a:gd name="connsiteY58" fmla="*/ 5079482 h 10680518"/>
                <a:gd name="connsiteX59" fmla="*/ 1655179 w 5428673"/>
                <a:gd name="connsiteY59" fmla="*/ 5476499 h 10680518"/>
                <a:gd name="connsiteX60" fmla="*/ 1772992 w 5428673"/>
                <a:gd name="connsiteY60" fmla="*/ 6142050 h 10680518"/>
                <a:gd name="connsiteX61" fmla="*/ 1640842 w 5428673"/>
                <a:gd name="connsiteY61" fmla="*/ 6574433 h 10680518"/>
                <a:gd name="connsiteX62" fmla="*/ 1270271 w 5428673"/>
                <a:gd name="connsiteY62" fmla="*/ 7608677 h 10680518"/>
                <a:gd name="connsiteX63" fmla="*/ 1146062 w 5428673"/>
                <a:gd name="connsiteY63" fmla="*/ 8630590 h 10680518"/>
                <a:gd name="connsiteX64" fmla="*/ 1309627 w 5428673"/>
                <a:gd name="connsiteY64" fmla="*/ 9699622 h 10680518"/>
                <a:gd name="connsiteX65" fmla="*/ 1467889 w 5428673"/>
                <a:gd name="connsiteY65" fmla="*/ 10438176 h 10680518"/>
                <a:gd name="connsiteX66" fmla="*/ 1538227 w 5428673"/>
                <a:gd name="connsiteY66" fmla="*/ 10649192 h 10680518"/>
                <a:gd name="connsiteX67" fmla="*/ 1626150 w 5428673"/>
                <a:gd name="connsiteY67" fmla="*/ 10649192 h 10680518"/>
                <a:gd name="connsiteX68" fmla="*/ 2396454 w 5428673"/>
                <a:gd name="connsiteY68" fmla="*/ 10674592 h 10680518"/>
                <a:gd name="connsiteX69" fmla="*/ 2786735 w 5428673"/>
                <a:gd name="connsiteY69" fmla="*/ 10657007 h 10680518"/>
                <a:gd name="connsiteX70" fmla="*/ 2804319 w 5428673"/>
                <a:gd name="connsiteY70" fmla="*/ 9840299 h 10680518"/>
                <a:gd name="connsiteX71" fmla="*/ 2786735 w 5428673"/>
                <a:gd name="connsiteY71" fmla="*/ 9277592 h 10680518"/>
                <a:gd name="connsiteX72" fmla="*/ 2757916 w 5428673"/>
                <a:gd name="connsiteY72" fmla="*/ 8861911 h 10680518"/>
                <a:gd name="connsiteX73" fmla="*/ 2927412 w 5428673"/>
                <a:gd name="connsiteY73" fmla="*/ 8873145 h 10680518"/>
                <a:gd name="connsiteX74" fmla="*/ 2997750 w 5428673"/>
                <a:gd name="connsiteY74" fmla="*/ 8890730 h 10680518"/>
                <a:gd name="connsiteX75" fmla="*/ 2980166 w 5428673"/>
                <a:gd name="connsiteY75" fmla="*/ 9101745 h 10680518"/>
                <a:gd name="connsiteX76" fmla="*/ 2944996 w 5428673"/>
                <a:gd name="connsiteY76" fmla="*/ 9611699 h 10680518"/>
                <a:gd name="connsiteX77" fmla="*/ 2962581 w 5428673"/>
                <a:gd name="connsiteY77" fmla="*/ 10666776 h 10680518"/>
                <a:gd name="connsiteX78" fmla="*/ 3205346 w 5428673"/>
                <a:gd name="connsiteY78" fmla="*/ 10668242 h 10680518"/>
                <a:gd name="connsiteX79" fmla="*/ 3947319 w 5428673"/>
                <a:gd name="connsiteY79" fmla="*/ 10666776 h 10680518"/>
                <a:gd name="connsiteX80" fmla="*/ 4268239 w 5428673"/>
                <a:gd name="connsiteY80" fmla="*/ 10650657 h 10680518"/>
                <a:gd name="connsiteX81" fmla="*/ 4311223 w 5428673"/>
                <a:gd name="connsiteY81" fmla="*/ 10576899 h 10680518"/>
                <a:gd name="connsiteX82" fmla="*/ 4362512 w 5428673"/>
                <a:gd name="connsiteY82" fmla="*/ 10202738 h 10680518"/>
                <a:gd name="connsiteX83" fmla="*/ 4565712 w 5428673"/>
                <a:gd name="connsiteY83" fmla="*/ 9008449 h 10680518"/>
                <a:gd name="connsiteX84" fmla="*/ 4617767 w 5428673"/>
                <a:gd name="connsiteY84" fmla="*/ 8573370 h 10680518"/>
                <a:gd name="connsiteX85" fmla="*/ 4609242 w 5428673"/>
                <a:gd name="connsiteY85" fmla="*/ 7914619 h 10680518"/>
                <a:gd name="connsiteX86" fmla="*/ 4496096 w 5428673"/>
                <a:gd name="connsiteY86" fmla="*/ 7204434 h 10680518"/>
                <a:gd name="connsiteX87" fmla="*/ 4200203 w 5428673"/>
                <a:gd name="connsiteY87" fmla="*/ 6545836 h 10680518"/>
                <a:gd name="connsiteX88" fmla="*/ 4024053 w 5428673"/>
                <a:gd name="connsiteY88" fmla="*/ 6123183 h 10680518"/>
                <a:gd name="connsiteX89" fmla="*/ 4070412 w 5428673"/>
                <a:gd name="connsiteY89" fmla="*/ 5725499 h 10680518"/>
                <a:gd name="connsiteX90" fmla="*/ 4140750 w 5428673"/>
                <a:gd name="connsiteY90" fmla="*/ 5233130 h 10680518"/>
                <a:gd name="connsiteX91" fmla="*/ 4158335 w 5428673"/>
                <a:gd name="connsiteY91" fmla="*/ 4951776 h 10680518"/>
                <a:gd name="connsiteX92" fmla="*/ 4182060 w 5428673"/>
                <a:gd name="connsiteY92" fmla="*/ 5199915 h 10680518"/>
                <a:gd name="connsiteX93" fmla="*/ 4214508 w 5428673"/>
                <a:gd name="connsiteY93" fmla="*/ 5895484 h 10680518"/>
                <a:gd name="connsiteX94" fmla="*/ 4227208 w 5428673"/>
                <a:gd name="connsiteY94" fmla="*/ 6223242 h 10680518"/>
                <a:gd name="connsiteX95" fmla="*/ 4369350 w 5428673"/>
                <a:gd name="connsiteY95" fmla="*/ 6815745 h 10680518"/>
                <a:gd name="connsiteX96" fmla="*/ 4527612 w 5428673"/>
                <a:gd name="connsiteY96" fmla="*/ 7378453 h 10680518"/>
                <a:gd name="connsiteX97" fmla="*/ 4865347 w 5428673"/>
                <a:gd name="connsiteY97" fmla="*/ 8150502 h 10680518"/>
                <a:gd name="connsiteX98" fmla="*/ 4785691 w 5428673"/>
                <a:gd name="connsiteY98" fmla="*/ 8452836 h 10680518"/>
                <a:gd name="connsiteX99" fmla="*/ 4717933 w 5428673"/>
                <a:gd name="connsiteY99" fmla="*/ 8637749 h 10680518"/>
                <a:gd name="connsiteX100" fmla="*/ 4710432 w 5428673"/>
                <a:gd name="connsiteY100" fmla="*/ 8761228 h 10680518"/>
                <a:gd name="connsiteX101" fmla="*/ 4733465 w 5428673"/>
                <a:gd name="connsiteY101" fmla="*/ 8925643 h 10680518"/>
                <a:gd name="connsiteX102" fmla="*/ 4723386 w 5428673"/>
                <a:gd name="connsiteY102" fmla="*/ 9086812 h 10680518"/>
                <a:gd name="connsiteX103" fmla="*/ 4707906 w 5428673"/>
                <a:gd name="connsiteY103" fmla="*/ 9184399 h 10680518"/>
                <a:gd name="connsiteX104" fmla="*/ 4762806 w 5428673"/>
                <a:gd name="connsiteY104" fmla="*/ 9222681 h 10680518"/>
                <a:gd name="connsiteX105" fmla="*/ 4818711 w 5428673"/>
                <a:gd name="connsiteY105" fmla="*/ 9180618 h 10680518"/>
                <a:gd name="connsiteX106" fmla="*/ 4869487 w 5428673"/>
                <a:gd name="connsiteY106" fmla="*/ 9081928 h 10680518"/>
                <a:gd name="connsiteX107" fmla="*/ 4880024 w 5428673"/>
                <a:gd name="connsiteY107" fmla="*/ 8934867 h 10680518"/>
                <a:gd name="connsiteX108" fmla="*/ 4920186 w 5428673"/>
                <a:gd name="connsiteY108" fmla="*/ 8807581 h 10680518"/>
                <a:gd name="connsiteX109" fmla="*/ 5016468 w 5428673"/>
                <a:gd name="connsiteY109" fmla="*/ 8729452 h 10680518"/>
                <a:gd name="connsiteX110" fmla="*/ 5169568 w 5428673"/>
                <a:gd name="connsiteY110" fmla="*/ 8870338 h 10680518"/>
                <a:gd name="connsiteX111" fmla="*/ 5176805 w 5428673"/>
                <a:gd name="connsiteY111" fmla="*/ 9068070 h 10680518"/>
                <a:gd name="connsiteX112" fmla="*/ 5096783 w 5428673"/>
                <a:gd name="connsiteY112" fmla="*/ 9235453 h 10680518"/>
                <a:gd name="connsiteX113" fmla="*/ 5008549 w 5428673"/>
                <a:gd name="connsiteY113" fmla="*/ 9384626 h 10680518"/>
                <a:gd name="connsiteX114" fmla="*/ 4936794 w 5428673"/>
                <a:gd name="connsiteY114" fmla="*/ 9503151 h 10680518"/>
                <a:gd name="connsiteX115" fmla="*/ 5051085 w 5428673"/>
                <a:gd name="connsiteY115" fmla="*/ 9512793 h 10680518"/>
                <a:gd name="connsiteX116" fmla="*/ 5146878 w 5428673"/>
                <a:gd name="connsiteY116" fmla="*/ 9436756 h 10680518"/>
                <a:gd name="connsiteX117" fmla="*/ 5274527 w 5428673"/>
                <a:gd name="connsiteY117" fmla="*/ 9310508 h 10680518"/>
                <a:gd name="connsiteX118" fmla="*/ 5407317 w 5428673"/>
                <a:gd name="connsiteY118" fmla="*/ 9098154 h 10680518"/>
                <a:gd name="connsiteX119" fmla="*/ 5427827 w 5428673"/>
                <a:gd name="connsiteY119" fmla="*/ 8897353 h 10680518"/>
                <a:gd name="connsiteX120" fmla="*/ 5401244 w 5428673"/>
                <a:gd name="connsiteY120" fmla="*/ 8713567 h 10680518"/>
                <a:gd name="connsiteX121" fmla="*/ 5271957 w 5428673"/>
                <a:gd name="connsiteY121" fmla="*/ 8330814 h 10680518"/>
                <a:gd name="connsiteX122" fmla="*/ 5168194 w 5428673"/>
                <a:gd name="connsiteY122" fmla="*/ 7368125 h 10680518"/>
                <a:gd name="connsiteX123" fmla="*/ 5152842 w 5428673"/>
                <a:gd name="connsiteY123" fmla="*/ 6765782 h 10680518"/>
                <a:gd name="connsiteX124" fmla="*/ 5080900 w 5428673"/>
                <a:gd name="connsiteY124" fmla="*/ 6217590 h 10680518"/>
                <a:gd name="connsiteX125" fmla="*/ 4957179 w 5428673"/>
                <a:gd name="connsiteY125" fmla="*/ 5633668 h 10680518"/>
                <a:gd name="connsiteX126" fmla="*/ 4916706 w 5428673"/>
                <a:gd name="connsiteY126" fmla="*/ 4372879 h 10680518"/>
                <a:gd name="connsiteX127" fmla="*/ 4934090 w 5428673"/>
                <a:gd name="connsiteY127" fmla="*/ 3626560 h 10680518"/>
                <a:gd name="connsiteX128" fmla="*/ 4696835 w 5428673"/>
                <a:gd name="connsiteY128" fmla="*/ 3176187 h 10680518"/>
                <a:gd name="connsiteX129" fmla="*/ 4447076 w 5428673"/>
                <a:gd name="connsiteY129" fmla="*/ 2970259 h 10680518"/>
                <a:gd name="connsiteX130" fmla="*/ 4126080 w 5428673"/>
                <a:gd name="connsiteY130" fmla="*/ 2838737 h 10680518"/>
                <a:gd name="connsiteX131" fmla="*/ 3850185 w 5428673"/>
                <a:gd name="connsiteY131" fmla="*/ 2671917 h 10680518"/>
                <a:gd name="connsiteX132" fmla="*/ 3472535 w 5428673"/>
                <a:gd name="connsiteY132" fmla="*/ 2454761 h 10680518"/>
                <a:gd name="connsiteX133" fmla="*/ 3380322 w 5428673"/>
                <a:gd name="connsiteY133" fmla="*/ 2157613 h 10680518"/>
                <a:gd name="connsiteX134" fmla="*/ 3388182 w 5428673"/>
                <a:gd name="connsiteY134" fmla="*/ 1884513 h 10680518"/>
                <a:gd name="connsiteX135" fmla="*/ 3535387 w 5428673"/>
                <a:gd name="connsiteY135" fmla="*/ 1888224 h 10680518"/>
                <a:gd name="connsiteX136" fmla="*/ 3756168 w 5428673"/>
                <a:gd name="connsiteY136" fmla="*/ 1933241 h 10680518"/>
                <a:gd name="connsiteX137" fmla="*/ 3828390 w 5428673"/>
                <a:gd name="connsiteY137" fmla="*/ 1741242 h 10680518"/>
                <a:gd name="connsiteX138" fmla="*/ 3880116 w 5428673"/>
                <a:gd name="connsiteY138" fmla="*/ 1676352 h 10680518"/>
                <a:gd name="connsiteX139" fmla="*/ 3933540 w 5428673"/>
                <a:gd name="connsiteY139" fmla="*/ 1616133 h 10680518"/>
                <a:gd name="connsiteX140" fmla="*/ 3903636 w 5428673"/>
                <a:gd name="connsiteY140" fmla="*/ 1575128 h 10680518"/>
                <a:gd name="connsiteX141" fmla="*/ 3859897 w 5428673"/>
                <a:gd name="connsiteY141" fmla="*/ 1552280 h 10680518"/>
                <a:gd name="connsiteX142" fmla="*/ 3925688 w 5428673"/>
                <a:gd name="connsiteY142" fmla="*/ 1536451 h 10680518"/>
                <a:gd name="connsiteX143" fmla="*/ 3966105 w 5428673"/>
                <a:gd name="connsiteY143" fmla="*/ 1490953 h 10680518"/>
                <a:gd name="connsiteX144" fmla="*/ 3951330 w 5428673"/>
                <a:gd name="connsiteY144" fmla="*/ 1420347 h 10680518"/>
                <a:gd name="connsiteX145" fmla="*/ 3947901 w 5428673"/>
                <a:gd name="connsiteY145" fmla="*/ 1304349 h 10680518"/>
                <a:gd name="connsiteX146" fmla="*/ 4050917 w 5428673"/>
                <a:gd name="connsiteY146" fmla="*/ 1289435 h 10680518"/>
                <a:gd name="connsiteX147" fmla="*/ 4123660 w 5428673"/>
                <a:gd name="connsiteY147" fmla="*/ 1251475 h 10680518"/>
                <a:gd name="connsiteX148" fmla="*/ 4159890 w 5428673"/>
                <a:gd name="connsiteY148" fmla="*/ 1176182 h 10680518"/>
                <a:gd name="connsiteX149" fmla="*/ 4089102 w 5428673"/>
                <a:gd name="connsiteY149" fmla="*/ 1095206 h 10680518"/>
                <a:gd name="connsiteX150" fmla="*/ 4019050 w 5428673"/>
                <a:gd name="connsiteY150" fmla="*/ 998005 h 10680518"/>
                <a:gd name="connsiteX151" fmla="*/ 3945740 w 5428673"/>
                <a:gd name="connsiteY151" fmla="*/ 842723 h 10680518"/>
                <a:gd name="connsiteX152" fmla="*/ 3983448 w 5428673"/>
                <a:gd name="connsiteY152" fmla="*/ 679089 h 10680518"/>
                <a:gd name="connsiteX153" fmla="*/ 4026944 w 5428673"/>
                <a:gd name="connsiteY153" fmla="*/ 484669 h 10680518"/>
                <a:gd name="connsiteX154" fmla="*/ 3678236 w 5428673"/>
                <a:gd name="connsiteY154" fmla="*/ 51600 h 10680518"/>
                <a:gd name="connsiteX155" fmla="*/ 2756318 w 5428673"/>
                <a:gd name="connsiteY155" fmla="*/ 42008 h 10680518"/>
                <a:gd name="connsiteX156" fmla="*/ 2282637 w 5428673"/>
                <a:gd name="connsiteY156" fmla="*/ 357648 h 10680518"/>
                <a:gd name="connsiteX157" fmla="*/ 2110579 w 5428673"/>
                <a:gd name="connsiteY157" fmla="*/ 818984 h 10680518"/>
                <a:gd name="connsiteX158" fmla="*/ 2236994 w 5428673"/>
                <a:gd name="connsiteY158" fmla="*/ 1349199 h 10680518"/>
                <a:gd name="connsiteX159" fmla="*/ 2508987 w 5428673"/>
                <a:gd name="connsiteY159" fmla="*/ 1689299 h 10680518"/>
                <a:gd name="connsiteX160" fmla="*/ 2530296 w 5428673"/>
                <a:gd name="connsiteY160" fmla="*/ 2004156 h 10680518"/>
                <a:gd name="connsiteX161" fmla="*/ 2452627 w 5428673"/>
                <a:gd name="connsiteY161" fmla="*/ 2349253 h 10680518"/>
                <a:gd name="connsiteX162" fmla="*/ 2009941 w 5428673"/>
                <a:gd name="connsiteY162" fmla="*/ 2649030 h 10680518"/>
                <a:gd name="connsiteX163" fmla="*/ 1587073 w 5428673"/>
                <a:gd name="connsiteY163" fmla="*/ 2856974 h 10680518"/>
                <a:gd name="connsiteX0" fmla="*/ 1587073 w 5428673"/>
                <a:gd name="connsiteY0" fmla="*/ 2839299 h 10662843"/>
                <a:gd name="connsiteX1" fmla="*/ 920108 w 5428673"/>
                <a:gd name="connsiteY1" fmla="*/ 3185493 h 10662843"/>
                <a:gd name="connsiteX2" fmla="*/ 726131 w 5428673"/>
                <a:gd name="connsiteY2" fmla="*/ 3883640 h 10662843"/>
                <a:gd name="connsiteX3" fmla="*/ 757811 w 5428673"/>
                <a:gd name="connsiteY3" fmla="*/ 4922099 h 10662843"/>
                <a:gd name="connsiteX4" fmla="*/ 728920 w 5428673"/>
                <a:gd name="connsiteY4" fmla="*/ 5569226 h 10662843"/>
                <a:gd name="connsiteX5" fmla="*/ 593054 w 5428673"/>
                <a:gd name="connsiteY5" fmla="*/ 6388111 h 10662843"/>
                <a:gd name="connsiteX6" fmla="*/ 543580 w 5428673"/>
                <a:gd name="connsiteY6" fmla="*/ 7251363 h 10662843"/>
                <a:gd name="connsiteX7" fmla="*/ 531438 w 5428673"/>
                <a:gd name="connsiteY7" fmla="*/ 7882734 h 10662843"/>
                <a:gd name="connsiteX8" fmla="*/ 499339 w 5428673"/>
                <a:gd name="connsiteY8" fmla="*/ 8149853 h 10662843"/>
                <a:gd name="connsiteX9" fmla="*/ 413869 w 5428673"/>
                <a:gd name="connsiteY9" fmla="*/ 8366195 h 10662843"/>
                <a:gd name="connsiteX10" fmla="*/ 209166 w 5428673"/>
                <a:gd name="connsiteY10" fmla="*/ 8517403 h 10662843"/>
                <a:gd name="connsiteX11" fmla="*/ 140492 w 5428673"/>
                <a:gd name="connsiteY11" fmla="*/ 8614514 h 10662843"/>
                <a:gd name="connsiteX12" fmla="*/ 28457 w 5428673"/>
                <a:gd name="connsiteY12" fmla="*/ 8856404 h 10662843"/>
                <a:gd name="connsiteX13" fmla="*/ 19659 w 5428673"/>
                <a:gd name="connsiteY13" fmla="*/ 8948289 h 10662843"/>
                <a:gd name="connsiteX14" fmla="*/ 3536 w 5428673"/>
                <a:gd name="connsiteY14" fmla="*/ 9058340 h 10662843"/>
                <a:gd name="connsiteX15" fmla="*/ 94871 w 5428673"/>
                <a:gd name="connsiteY15" fmla="*/ 9023055 h 10662843"/>
                <a:gd name="connsiteX16" fmla="*/ 156901 w 5428673"/>
                <a:gd name="connsiteY16" fmla="*/ 8927449 h 10662843"/>
                <a:gd name="connsiteX17" fmla="*/ 227251 w 5428673"/>
                <a:gd name="connsiteY17" fmla="*/ 8766048 h 10662843"/>
                <a:gd name="connsiteX18" fmla="*/ 323002 w 5428673"/>
                <a:gd name="connsiteY18" fmla="*/ 8706660 h 10662843"/>
                <a:gd name="connsiteX19" fmla="*/ 384698 w 5428673"/>
                <a:gd name="connsiteY19" fmla="*/ 8733296 h 10662843"/>
                <a:gd name="connsiteX20" fmla="*/ 343183 w 5428673"/>
                <a:gd name="connsiteY20" fmla="*/ 9068681 h 10662843"/>
                <a:gd name="connsiteX21" fmla="*/ 328388 w 5428673"/>
                <a:gd name="connsiteY21" fmla="*/ 9336788 h 10662843"/>
                <a:gd name="connsiteX22" fmla="*/ 309832 w 5428673"/>
                <a:gd name="connsiteY22" fmla="*/ 9596361 h 10662843"/>
                <a:gd name="connsiteX23" fmla="*/ 386505 w 5428673"/>
                <a:gd name="connsiteY23" fmla="*/ 9596710 h 10662843"/>
                <a:gd name="connsiteX24" fmla="*/ 433872 w 5428673"/>
                <a:gd name="connsiteY24" fmla="*/ 9367994 h 10662843"/>
                <a:gd name="connsiteX25" fmla="*/ 487586 w 5428673"/>
                <a:gd name="connsiteY25" fmla="*/ 9079538 h 10662843"/>
                <a:gd name="connsiteX26" fmla="*/ 536102 w 5428673"/>
                <a:gd name="connsiteY26" fmla="*/ 9012782 h 10662843"/>
                <a:gd name="connsiteX27" fmla="*/ 587385 w 5428673"/>
                <a:gd name="connsiteY27" fmla="*/ 9038402 h 10662843"/>
                <a:gd name="connsiteX28" fmla="*/ 592103 w 5428673"/>
                <a:gd name="connsiteY28" fmla="*/ 9107717 h 10662843"/>
                <a:gd name="connsiteX29" fmla="*/ 562964 w 5428673"/>
                <a:gd name="connsiteY29" fmla="*/ 9408724 h 10662843"/>
                <a:gd name="connsiteX30" fmla="*/ 543428 w 5428673"/>
                <a:gd name="connsiteY30" fmla="*/ 9574089 h 10662843"/>
                <a:gd name="connsiteX31" fmla="*/ 543429 w 5428673"/>
                <a:gd name="connsiteY31" fmla="*/ 9692870 h 10662843"/>
                <a:gd name="connsiteX32" fmla="*/ 604479 w 5428673"/>
                <a:gd name="connsiteY32" fmla="*/ 9716161 h 10662843"/>
                <a:gd name="connsiteX33" fmla="*/ 663086 w 5428673"/>
                <a:gd name="connsiteY33" fmla="*/ 9581075 h 10662843"/>
                <a:gd name="connsiteX34" fmla="*/ 689303 w 5428673"/>
                <a:gd name="connsiteY34" fmla="*/ 9433666 h 10662843"/>
                <a:gd name="connsiteX35" fmla="*/ 738143 w 5428673"/>
                <a:gd name="connsiteY35" fmla="*/ 9130656 h 10662843"/>
                <a:gd name="connsiteX36" fmla="*/ 780304 w 5428673"/>
                <a:gd name="connsiteY36" fmla="*/ 9068681 h 10662843"/>
                <a:gd name="connsiteX37" fmla="*/ 809608 w 5428673"/>
                <a:gd name="connsiteY37" fmla="*/ 9105947 h 10662843"/>
                <a:gd name="connsiteX38" fmla="*/ 802280 w 5428673"/>
                <a:gd name="connsiteY38" fmla="*/ 9229386 h 10662843"/>
                <a:gd name="connsiteX39" fmla="*/ 772833 w 5428673"/>
                <a:gd name="connsiteY39" fmla="*/ 9412357 h 10662843"/>
                <a:gd name="connsiteX40" fmla="*/ 747922 w 5428673"/>
                <a:gd name="connsiteY40" fmla="*/ 9619529 h 10662843"/>
                <a:gd name="connsiteX41" fmla="*/ 781620 w 5428673"/>
                <a:gd name="connsiteY41" fmla="*/ 9684628 h 10662843"/>
                <a:gd name="connsiteX42" fmla="*/ 829144 w 5428673"/>
                <a:gd name="connsiteY42" fmla="*/ 9622998 h 10662843"/>
                <a:gd name="connsiteX43" fmla="*/ 871974 w 5428673"/>
                <a:gd name="connsiteY43" fmla="*/ 9424240 h 10662843"/>
                <a:gd name="connsiteX44" fmla="*/ 900798 w 5428673"/>
                <a:gd name="connsiteY44" fmla="*/ 9225220 h 10662843"/>
                <a:gd name="connsiteX45" fmla="*/ 929132 w 5428673"/>
                <a:gd name="connsiteY45" fmla="*/ 9069869 h 10662843"/>
                <a:gd name="connsiteX46" fmla="*/ 970781 w 5428673"/>
                <a:gd name="connsiteY46" fmla="*/ 9087314 h 10662843"/>
                <a:gd name="connsiteX47" fmla="*/ 961013 w 5428673"/>
                <a:gd name="connsiteY47" fmla="*/ 9345838 h 10662843"/>
                <a:gd name="connsiteX48" fmla="*/ 956129 w 5428673"/>
                <a:gd name="connsiteY48" fmla="*/ 9485584 h 10662843"/>
                <a:gd name="connsiteX49" fmla="*/ 1012160 w 5428673"/>
                <a:gd name="connsiteY49" fmla="*/ 9490846 h 10662843"/>
                <a:gd name="connsiteX50" fmla="*/ 1049761 w 5428673"/>
                <a:gd name="connsiteY50" fmla="*/ 9334794 h 10662843"/>
                <a:gd name="connsiteX51" fmla="*/ 1075785 w 5428673"/>
                <a:gd name="connsiteY51" fmla="*/ 8977847 h 10662843"/>
                <a:gd name="connsiteX52" fmla="*/ 1065875 w 5428673"/>
                <a:gd name="connsiteY52" fmla="*/ 8598457 h 10662843"/>
                <a:gd name="connsiteX53" fmla="*/ 993594 w 5428673"/>
                <a:gd name="connsiteY53" fmla="*/ 8384294 h 10662843"/>
                <a:gd name="connsiteX54" fmla="*/ 1038311 w 5428673"/>
                <a:gd name="connsiteY54" fmla="*/ 8064478 h 10662843"/>
                <a:gd name="connsiteX55" fmla="*/ 1422138 w 5428673"/>
                <a:gd name="connsiteY55" fmla="*/ 6314710 h 10662843"/>
                <a:gd name="connsiteX56" fmla="*/ 1515161 w 5428673"/>
                <a:gd name="connsiteY56" fmla="*/ 5431494 h 10662843"/>
                <a:gd name="connsiteX57" fmla="*/ 1551522 w 5428673"/>
                <a:gd name="connsiteY57" fmla="*/ 5050301 h 10662843"/>
                <a:gd name="connsiteX58" fmla="*/ 1592522 w 5428673"/>
                <a:gd name="connsiteY58" fmla="*/ 5061807 h 10662843"/>
                <a:gd name="connsiteX59" fmla="*/ 1655179 w 5428673"/>
                <a:gd name="connsiteY59" fmla="*/ 5458824 h 10662843"/>
                <a:gd name="connsiteX60" fmla="*/ 1772992 w 5428673"/>
                <a:gd name="connsiteY60" fmla="*/ 6124375 h 10662843"/>
                <a:gd name="connsiteX61" fmla="*/ 1640842 w 5428673"/>
                <a:gd name="connsiteY61" fmla="*/ 6556758 h 10662843"/>
                <a:gd name="connsiteX62" fmla="*/ 1270271 w 5428673"/>
                <a:gd name="connsiteY62" fmla="*/ 7591002 h 10662843"/>
                <a:gd name="connsiteX63" fmla="*/ 1146062 w 5428673"/>
                <a:gd name="connsiteY63" fmla="*/ 8612915 h 10662843"/>
                <a:gd name="connsiteX64" fmla="*/ 1309627 w 5428673"/>
                <a:gd name="connsiteY64" fmla="*/ 9681947 h 10662843"/>
                <a:gd name="connsiteX65" fmla="*/ 1467889 w 5428673"/>
                <a:gd name="connsiteY65" fmla="*/ 10420501 h 10662843"/>
                <a:gd name="connsiteX66" fmla="*/ 1538227 w 5428673"/>
                <a:gd name="connsiteY66" fmla="*/ 10631517 h 10662843"/>
                <a:gd name="connsiteX67" fmla="*/ 1626150 w 5428673"/>
                <a:gd name="connsiteY67" fmla="*/ 10631517 h 10662843"/>
                <a:gd name="connsiteX68" fmla="*/ 2396454 w 5428673"/>
                <a:gd name="connsiteY68" fmla="*/ 10656917 h 10662843"/>
                <a:gd name="connsiteX69" fmla="*/ 2786735 w 5428673"/>
                <a:gd name="connsiteY69" fmla="*/ 10639332 h 10662843"/>
                <a:gd name="connsiteX70" fmla="*/ 2804319 w 5428673"/>
                <a:gd name="connsiteY70" fmla="*/ 9822624 h 10662843"/>
                <a:gd name="connsiteX71" fmla="*/ 2786735 w 5428673"/>
                <a:gd name="connsiteY71" fmla="*/ 9259917 h 10662843"/>
                <a:gd name="connsiteX72" fmla="*/ 2757916 w 5428673"/>
                <a:gd name="connsiteY72" fmla="*/ 8844236 h 10662843"/>
                <a:gd name="connsiteX73" fmla="*/ 2927412 w 5428673"/>
                <a:gd name="connsiteY73" fmla="*/ 8855470 h 10662843"/>
                <a:gd name="connsiteX74" fmla="*/ 2997750 w 5428673"/>
                <a:gd name="connsiteY74" fmla="*/ 8873055 h 10662843"/>
                <a:gd name="connsiteX75" fmla="*/ 2980166 w 5428673"/>
                <a:gd name="connsiteY75" fmla="*/ 9084070 h 10662843"/>
                <a:gd name="connsiteX76" fmla="*/ 2944996 w 5428673"/>
                <a:gd name="connsiteY76" fmla="*/ 9594024 h 10662843"/>
                <a:gd name="connsiteX77" fmla="*/ 2962581 w 5428673"/>
                <a:gd name="connsiteY77" fmla="*/ 10649101 h 10662843"/>
                <a:gd name="connsiteX78" fmla="*/ 3205346 w 5428673"/>
                <a:gd name="connsiteY78" fmla="*/ 10650567 h 10662843"/>
                <a:gd name="connsiteX79" fmla="*/ 3947319 w 5428673"/>
                <a:gd name="connsiteY79" fmla="*/ 10649101 h 10662843"/>
                <a:gd name="connsiteX80" fmla="*/ 4268239 w 5428673"/>
                <a:gd name="connsiteY80" fmla="*/ 10632982 h 10662843"/>
                <a:gd name="connsiteX81" fmla="*/ 4311223 w 5428673"/>
                <a:gd name="connsiteY81" fmla="*/ 10559224 h 10662843"/>
                <a:gd name="connsiteX82" fmla="*/ 4362512 w 5428673"/>
                <a:gd name="connsiteY82" fmla="*/ 10185063 h 10662843"/>
                <a:gd name="connsiteX83" fmla="*/ 4565712 w 5428673"/>
                <a:gd name="connsiteY83" fmla="*/ 8990774 h 10662843"/>
                <a:gd name="connsiteX84" fmla="*/ 4617767 w 5428673"/>
                <a:gd name="connsiteY84" fmla="*/ 8555695 h 10662843"/>
                <a:gd name="connsiteX85" fmla="*/ 4609242 w 5428673"/>
                <a:gd name="connsiteY85" fmla="*/ 7896944 h 10662843"/>
                <a:gd name="connsiteX86" fmla="*/ 4496096 w 5428673"/>
                <a:gd name="connsiteY86" fmla="*/ 7186759 h 10662843"/>
                <a:gd name="connsiteX87" fmla="*/ 4200203 w 5428673"/>
                <a:gd name="connsiteY87" fmla="*/ 6528161 h 10662843"/>
                <a:gd name="connsiteX88" fmla="*/ 4024053 w 5428673"/>
                <a:gd name="connsiteY88" fmla="*/ 6105508 h 10662843"/>
                <a:gd name="connsiteX89" fmla="*/ 4070412 w 5428673"/>
                <a:gd name="connsiteY89" fmla="*/ 5707824 h 10662843"/>
                <a:gd name="connsiteX90" fmla="*/ 4140750 w 5428673"/>
                <a:gd name="connsiteY90" fmla="*/ 5215455 h 10662843"/>
                <a:gd name="connsiteX91" fmla="*/ 4158335 w 5428673"/>
                <a:gd name="connsiteY91" fmla="*/ 4934101 h 10662843"/>
                <a:gd name="connsiteX92" fmla="*/ 4182060 w 5428673"/>
                <a:gd name="connsiteY92" fmla="*/ 5182240 h 10662843"/>
                <a:gd name="connsiteX93" fmla="*/ 4214508 w 5428673"/>
                <a:gd name="connsiteY93" fmla="*/ 5877809 h 10662843"/>
                <a:gd name="connsiteX94" fmla="*/ 4227208 w 5428673"/>
                <a:gd name="connsiteY94" fmla="*/ 6205567 h 10662843"/>
                <a:gd name="connsiteX95" fmla="*/ 4369350 w 5428673"/>
                <a:gd name="connsiteY95" fmla="*/ 6798070 h 10662843"/>
                <a:gd name="connsiteX96" fmla="*/ 4527612 w 5428673"/>
                <a:gd name="connsiteY96" fmla="*/ 7360778 h 10662843"/>
                <a:gd name="connsiteX97" fmla="*/ 4865347 w 5428673"/>
                <a:gd name="connsiteY97" fmla="*/ 8132827 h 10662843"/>
                <a:gd name="connsiteX98" fmla="*/ 4785691 w 5428673"/>
                <a:gd name="connsiteY98" fmla="*/ 8435161 h 10662843"/>
                <a:gd name="connsiteX99" fmla="*/ 4717933 w 5428673"/>
                <a:gd name="connsiteY99" fmla="*/ 8620074 h 10662843"/>
                <a:gd name="connsiteX100" fmla="*/ 4710432 w 5428673"/>
                <a:gd name="connsiteY100" fmla="*/ 8743553 h 10662843"/>
                <a:gd name="connsiteX101" fmla="*/ 4733465 w 5428673"/>
                <a:gd name="connsiteY101" fmla="*/ 8907968 h 10662843"/>
                <a:gd name="connsiteX102" fmla="*/ 4723386 w 5428673"/>
                <a:gd name="connsiteY102" fmla="*/ 9069137 h 10662843"/>
                <a:gd name="connsiteX103" fmla="*/ 4707906 w 5428673"/>
                <a:gd name="connsiteY103" fmla="*/ 9166724 h 10662843"/>
                <a:gd name="connsiteX104" fmla="*/ 4762806 w 5428673"/>
                <a:gd name="connsiteY104" fmla="*/ 9205006 h 10662843"/>
                <a:gd name="connsiteX105" fmla="*/ 4818711 w 5428673"/>
                <a:gd name="connsiteY105" fmla="*/ 9162943 h 10662843"/>
                <a:gd name="connsiteX106" fmla="*/ 4869487 w 5428673"/>
                <a:gd name="connsiteY106" fmla="*/ 9064253 h 10662843"/>
                <a:gd name="connsiteX107" fmla="*/ 4880024 w 5428673"/>
                <a:gd name="connsiteY107" fmla="*/ 8917192 h 10662843"/>
                <a:gd name="connsiteX108" fmla="*/ 4920186 w 5428673"/>
                <a:gd name="connsiteY108" fmla="*/ 8789906 h 10662843"/>
                <a:gd name="connsiteX109" fmla="*/ 5016468 w 5428673"/>
                <a:gd name="connsiteY109" fmla="*/ 8711777 h 10662843"/>
                <a:gd name="connsiteX110" fmla="*/ 5169568 w 5428673"/>
                <a:gd name="connsiteY110" fmla="*/ 8852663 h 10662843"/>
                <a:gd name="connsiteX111" fmla="*/ 5176805 w 5428673"/>
                <a:gd name="connsiteY111" fmla="*/ 9050395 h 10662843"/>
                <a:gd name="connsiteX112" fmla="*/ 5096783 w 5428673"/>
                <a:gd name="connsiteY112" fmla="*/ 9217778 h 10662843"/>
                <a:gd name="connsiteX113" fmla="*/ 5008549 w 5428673"/>
                <a:gd name="connsiteY113" fmla="*/ 9366951 h 10662843"/>
                <a:gd name="connsiteX114" fmla="*/ 4936794 w 5428673"/>
                <a:gd name="connsiteY114" fmla="*/ 9485476 h 10662843"/>
                <a:gd name="connsiteX115" fmla="*/ 5051085 w 5428673"/>
                <a:gd name="connsiteY115" fmla="*/ 9495118 h 10662843"/>
                <a:gd name="connsiteX116" fmla="*/ 5146878 w 5428673"/>
                <a:gd name="connsiteY116" fmla="*/ 9419081 h 10662843"/>
                <a:gd name="connsiteX117" fmla="*/ 5274527 w 5428673"/>
                <a:gd name="connsiteY117" fmla="*/ 9292833 h 10662843"/>
                <a:gd name="connsiteX118" fmla="*/ 5407317 w 5428673"/>
                <a:gd name="connsiteY118" fmla="*/ 9080479 h 10662843"/>
                <a:gd name="connsiteX119" fmla="*/ 5427827 w 5428673"/>
                <a:gd name="connsiteY119" fmla="*/ 8879678 h 10662843"/>
                <a:gd name="connsiteX120" fmla="*/ 5401244 w 5428673"/>
                <a:gd name="connsiteY120" fmla="*/ 8695892 h 10662843"/>
                <a:gd name="connsiteX121" fmla="*/ 5271957 w 5428673"/>
                <a:gd name="connsiteY121" fmla="*/ 8313139 h 10662843"/>
                <a:gd name="connsiteX122" fmla="*/ 5168194 w 5428673"/>
                <a:gd name="connsiteY122" fmla="*/ 7350450 h 10662843"/>
                <a:gd name="connsiteX123" fmla="*/ 5152842 w 5428673"/>
                <a:gd name="connsiteY123" fmla="*/ 6748107 h 10662843"/>
                <a:gd name="connsiteX124" fmla="*/ 5080900 w 5428673"/>
                <a:gd name="connsiteY124" fmla="*/ 6199915 h 10662843"/>
                <a:gd name="connsiteX125" fmla="*/ 4957179 w 5428673"/>
                <a:gd name="connsiteY125" fmla="*/ 5615993 h 10662843"/>
                <a:gd name="connsiteX126" fmla="*/ 4916706 w 5428673"/>
                <a:gd name="connsiteY126" fmla="*/ 4355204 h 10662843"/>
                <a:gd name="connsiteX127" fmla="*/ 4934090 w 5428673"/>
                <a:gd name="connsiteY127" fmla="*/ 3608885 h 10662843"/>
                <a:gd name="connsiteX128" fmla="*/ 4696835 w 5428673"/>
                <a:gd name="connsiteY128" fmla="*/ 3158512 h 10662843"/>
                <a:gd name="connsiteX129" fmla="*/ 4447076 w 5428673"/>
                <a:gd name="connsiteY129" fmla="*/ 2952584 h 10662843"/>
                <a:gd name="connsiteX130" fmla="*/ 4126080 w 5428673"/>
                <a:gd name="connsiteY130" fmla="*/ 2821062 h 10662843"/>
                <a:gd name="connsiteX131" fmla="*/ 3850185 w 5428673"/>
                <a:gd name="connsiteY131" fmla="*/ 2654242 h 10662843"/>
                <a:gd name="connsiteX132" fmla="*/ 3472535 w 5428673"/>
                <a:gd name="connsiteY132" fmla="*/ 2437086 h 10662843"/>
                <a:gd name="connsiteX133" fmla="*/ 3380322 w 5428673"/>
                <a:gd name="connsiteY133" fmla="*/ 2139938 h 10662843"/>
                <a:gd name="connsiteX134" fmla="*/ 3388182 w 5428673"/>
                <a:gd name="connsiteY134" fmla="*/ 1866838 h 10662843"/>
                <a:gd name="connsiteX135" fmla="*/ 3535387 w 5428673"/>
                <a:gd name="connsiteY135" fmla="*/ 1870549 h 10662843"/>
                <a:gd name="connsiteX136" fmla="*/ 3756168 w 5428673"/>
                <a:gd name="connsiteY136" fmla="*/ 1915566 h 10662843"/>
                <a:gd name="connsiteX137" fmla="*/ 3828390 w 5428673"/>
                <a:gd name="connsiteY137" fmla="*/ 1723567 h 10662843"/>
                <a:gd name="connsiteX138" fmla="*/ 3880116 w 5428673"/>
                <a:gd name="connsiteY138" fmla="*/ 1658677 h 10662843"/>
                <a:gd name="connsiteX139" fmla="*/ 3933540 w 5428673"/>
                <a:gd name="connsiteY139" fmla="*/ 1598458 h 10662843"/>
                <a:gd name="connsiteX140" fmla="*/ 3903636 w 5428673"/>
                <a:gd name="connsiteY140" fmla="*/ 1557453 h 10662843"/>
                <a:gd name="connsiteX141" fmla="*/ 3859897 w 5428673"/>
                <a:gd name="connsiteY141" fmla="*/ 1534605 h 10662843"/>
                <a:gd name="connsiteX142" fmla="*/ 3925688 w 5428673"/>
                <a:gd name="connsiteY142" fmla="*/ 1518776 h 10662843"/>
                <a:gd name="connsiteX143" fmla="*/ 3966105 w 5428673"/>
                <a:gd name="connsiteY143" fmla="*/ 1473278 h 10662843"/>
                <a:gd name="connsiteX144" fmla="*/ 3951330 w 5428673"/>
                <a:gd name="connsiteY144" fmla="*/ 1402672 h 10662843"/>
                <a:gd name="connsiteX145" fmla="*/ 3947901 w 5428673"/>
                <a:gd name="connsiteY145" fmla="*/ 1286674 h 10662843"/>
                <a:gd name="connsiteX146" fmla="*/ 4050917 w 5428673"/>
                <a:gd name="connsiteY146" fmla="*/ 1271760 h 10662843"/>
                <a:gd name="connsiteX147" fmla="*/ 4123660 w 5428673"/>
                <a:gd name="connsiteY147" fmla="*/ 1233800 h 10662843"/>
                <a:gd name="connsiteX148" fmla="*/ 4159890 w 5428673"/>
                <a:gd name="connsiteY148" fmla="*/ 1158507 h 10662843"/>
                <a:gd name="connsiteX149" fmla="*/ 4089102 w 5428673"/>
                <a:gd name="connsiteY149" fmla="*/ 1077531 h 10662843"/>
                <a:gd name="connsiteX150" fmla="*/ 4019050 w 5428673"/>
                <a:gd name="connsiteY150" fmla="*/ 980330 h 10662843"/>
                <a:gd name="connsiteX151" fmla="*/ 3945740 w 5428673"/>
                <a:gd name="connsiteY151" fmla="*/ 825048 h 10662843"/>
                <a:gd name="connsiteX152" fmla="*/ 3983448 w 5428673"/>
                <a:gd name="connsiteY152" fmla="*/ 661414 h 10662843"/>
                <a:gd name="connsiteX153" fmla="*/ 4026944 w 5428673"/>
                <a:gd name="connsiteY153" fmla="*/ 466994 h 10662843"/>
                <a:gd name="connsiteX154" fmla="*/ 3561020 w 5428673"/>
                <a:gd name="connsiteY154" fmla="*/ 71190 h 10662843"/>
                <a:gd name="connsiteX155" fmla="*/ 2756318 w 5428673"/>
                <a:gd name="connsiteY155" fmla="*/ 24333 h 10662843"/>
                <a:gd name="connsiteX156" fmla="*/ 2282637 w 5428673"/>
                <a:gd name="connsiteY156" fmla="*/ 339973 h 10662843"/>
                <a:gd name="connsiteX157" fmla="*/ 2110579 w 5428673"/>
                <a:gd name="connsiteY157" fmla="*/ 801309 h 10662843"/>
                <a:gd name="connsiteX158" fmla="*/ 2236994 w 5428673"/>
                <a:gd name="connsiteY158" fmla="*/ 1331524 h 10662843"/>
                <a:gd name="connsiteX159" fmla="*/ 2508987 w 5428673"/>
                <a:gd name="connsiteY159" fmla="*/ 1671624 h 10662843"/>
                <a:gd name="connsiteX160" fmla="*/ 2530296 w 5428673"/>
                <a:gd name="connsiteY160" fmla="*/ 1986481 h 10662843"/>
                <a:gd name="connsiteX161" fmla="*/ 2452627 w 5428673"/>
                <a:gd name="connsiteY161" fmla="*/ 2331578 h 10662843"/>
                <a:gd name="connsiteX162" fmla="*/ 2009941 w 5428673"/>
                <a:gd name="connsiteY162" fmla="*/ 2631355 h 10662843"/>
                <a:gd name="connsiteX163" fmla="*/ 1587073 w 5428673"/>
                <a:gd name="connsiteY163" fmla="*/ 2839299 h 10662843"/>
                <a:gd name="connsiteX0" fmla="*/ 1587073 w 5428673"/>
                <a:gd name="connsiteY0" fmla="*/ 2839299 h 10662843"/>
                <a:gd name="connsiteX1" fmla="*/ 920108 w 5428673"/>
                <a:gd name="connsiteY1" fmla="*/ 3185493 h 10662843"/>
                <a:gd name="connsiteX2" fmla="*/ 726131 w 5428673"/>
                <a:gd name="connsiteY2" fmla="*/ 3883640 h 10662843"/>
                <a:gd name="connsiteX3" fmla="*/ 757811 w 5428673"/>
                <a:gd name="connsiteY3" fmla="*/ 4922099 h 10662843"/>
                <a:gd name="connsiteX4" fmla="*/ 728920 w 5428673"/>
                <a:gd name="connsiteY4" fmla="*/ 5569226 h 10662843"/>
                <a:gd name="connsiteX5" fmla="*/ 593054 w 5428673"/>
                <a:gd name="connsiteY5" fmla="*/ 6388111 h 10662843"/>
                <a:gd name="connsiteX6" fmla="*/ 543580 w 5428673"/>
                <a:gd name="connsiteY6" fmla="*/ 7251363 h 10662843"/>
                <a:gd name="connsiteX7" fmla="*/ 531438 w 5428673"/>
                <a:gd name="connsiteY7" fmla="*/ 7882734 h 10662843"/>
                <a:gd name="connsiteX8" fmla="*/ 499339 w 5428673"/>
                <a:gd name="connsiteY8" fmla="*/ 8149853 h 10662843"/>
                <a:gd name="connsiteX9" fmla="*/ 413869 w 5428673"/>
                <a:gd name="connsiteY9" fmla="*/ 8366195 h 10662843"/>
                <a:gd name="connsiteX10" fmla="*/ 209166 w 5428673"/>
                <a:gd name="connsiteY10" fmla="*/ 8517403 h 10662843"/>
                <a:gd name="connsiteX11" fmla="*/ 140492 w 5428673"/>
                <a:gd name="connsiteY11" fmla="*/ 8614514 h 10662843"/>
                <a:gd name="connsiteX12" fmla="*/ 28457 w 5428673"/>
                <a:gd name="connsiteY12" fmla="*/ 8856404 h 10662843"/>
                <a:gd name="connsiteX13" fmla="*/ 19659 w 5428673"/>
                <a:gd name="connsiteY13" fmla="*/ 8948289 h 10662843"/>
                <a:gd name="connsiteX14" fmla="*/ 3536 w 5428673"/>
                <a:gd name="connsiteY14" fmla="*/ 9058340 h 10662843"/>
                <a:gd name="connsiteX15" fmla="*/ 94871 w 5428673"/>
                <a:gd name="connsiteY15" fmla="*/ 9023055 h 10662843"/>
                <a:gd name="connsiteX16" fmla="*/ 156901 w 5428673"/>
                <a:gd name="connsiteY16" fmla="*/ 8927449 h 10662843"/>
                <a:gd name="connsiteX17" fmla="*/ 227251 w 5428673"/>
                <a:gd name="connsiteY17" fmla="*/ 8766048 h 10662843"/>
                <a:gd name="connsiteX18" fmla="*/ 323002 w 5428673"/>
                <a:gd name="connsiteY18" fmla="*/ 8706660 h 10662843"/>
                <a:gd name="connsiteX19" fmla="*/ 384698 w 5428673"/>
                <a:gd name="connsiteY19" fmla="*/ 8733296 h 10662843"/>
                <a:gd name="connsiteX20" fmla="*/ 343183 w 5428673"/>
                <a:gd name="connsiteY20" fmla="*/ 9068681 h 10662843"/>
                <a:gd name="connsiteX21" fmla="*/ 328388 w 5428673"/>
                <a:gd name="connsiteY21" fmla="*/ 9336788 h 10662843"/>
                <a:gd name="connsiteX22" fmla="*/ 309832 w 5428673"/>
                <a:gd name="connsiteY22" fmla="*/ 9596361 h 10662843"/>
                <a:gd name="connsiteX23" fmla="*/ 386505 w 5428673"/>
                <a:gd name="connsiteY23" fmla="*/ 9596710 h 10662843"/>
                <a:gd name="connsiteX24" fmla="*/ 433872 w 5428673"/>
                <a:gd name="connsiteY24" fmla="*/ 9367994 h 10662843"/>
                <a:gd name="connsiteX25" fmla="*/ 487586 w 5428673"/>
                <a:gd name="connsiteY25" fmla="*/ 9079538 h 10662843"/>
                <a:gd name="connsiteX26" fmla="*/ 536102 w 5428673"/>
                <a:gd name="connsiteY26" fmla="*/ 9012782 h 10662843"/>
                <a:gd name="connsiteX27" fmla="*/ 587385 w 5428673"/>
                <a:gd name="connsiteY27" fmla="*/ 9038402 h 10662843"/>
                <a:gd name="connsiteX28" fmla="*/ 592103 w 5428673"/>
                <a:gd name="connsiteY28" fmla="*/ 9107717 h 10662843"/>
                <a:gd name="connsiteX29" fmla="*/ 562964 w 5428673"/>
                <a:gd name="connsiteY29" fmla="*/ 9408724 h 10662843"/>
                <a:gd name="connsiteX30" fmla="*/ 543428 w 5428673"/>
                <a:gd name="connsiteY30" fmla="*/ 9574089 h 10662843"/>
                <a:gd name="connsiteX31" fmla="*/ 543429 w 5428673"/>
                <a:gd name="connsiteY31" fmla="*/ 9692870 h 10662843"/>
                <a:gd name="connsiteX32" fmla="*/ 604479 w 5428673"/>
                <a:gd name="connsiteY32" fmla="*/ 9716161 h 10662843"/>
                <a:gd name="connsiteX33" fmla="*/ 663086 w 5428673"/>
                <a:gd name="connsiteY33" fmla="*/ 9581075 h 10662843"/>
                <a:gd name="connsiteX34" fmla="*/ 689303 w 5428673"/>
                <a:gd name="connsiteY34" fmla="*/ 9433666 h 10662843"/>
                <a:gd name="connsiteX35" fmla="*/ 738143 w 5428673"/>
                <a:gd name="connsiteY35" fmla="*/ 9130656 h 10662843"/>
                <a:gd name="connsiteX36" fmla="*/ 780304 w 5428673"/>
                <a:gd name="connsiteY36" fmla="*/ 9068681 h 10662843"/>
                <a:gd name="connsiteX37" fmla="*/ 809608 w 5428673"/>
                <a:gd name="connsiteY37" fmla="*/ 9105947 h 10662843"/>
                <a:gd name="connsiteX38" fmla="*/ 802280 w 5428673"/>
                <a:gd name="connsiteY38" fmla="*/ 9229386 h 10662843"/>
                <a:gd name="connsiteX39" fmla="*/ 772833 w 5428673"/>
                <a:gd name="connsiteY39" fmla="*/ 9412357 h 10662843"/>
                <a:gd name="connsiteX40" fmla="*/ 747922 w 5428673"/>
                <a:gd name="connsiteY40" fmla="*/ 9619529 h 10662843"/>
                <a:gd name="connsiteX41" fmla="*/ 781620 w 5428673"/>
                <a:gd name="connsiteY41" fmla="*/ 9684628 h 10662843"/>
                <a:gd name="connsiteX42" fmla="*/ 829144 w 5428673"/>
                <a:gd name="connsiteY42" fmla="*/ 9622998 h 10662843"/>
                <a:gd name="connsiteX43" fmla="*/ 871974 w 5428673"/>
                <a:gd name="connsiteY43" fmla="*/ 9424240 h 10662843"/>
                <a:gd name="connsiteX44" fmla="*/ 900798 w 5428673"/>
                <a:gd name="connsiteY44" fmla="*/ 9225220 h 10662843"/>
                <a:gd name="connsiteX45" fmla="*/ 929132 w 5428673"/>
                <a:gd name="connsiteY45" fmla="*/ 9069869 h 10662843"/>
                <a:gd name="connsiteX46" fmla="*/ 970781 w 5428673"/>
                <a:gd name="connsiteY46" fmla="*/ 9087314 h 10662843"/>
                <a:gd name="connsiteX47" fmla="*/ 961013 w 5428673"/>
                <a:gd name="connsiteY47" fmla="*/ 9345838 h 10662843"/>
                <a:gd name="connsiteX48" fmla="*/ 956129 w 5428673"/>
                <a:gd name="connsiteY48" fmla="*/ 9485584 h 10662843"/>
                <a:gd name="connsiteX49" fmla="*/ 1012160 w 5428673"/>
                <a:gd name="connsiteY49" fmla="*/ 9490846 h 10662843"/>
                <a:gd name="connsiteX50" fmla="*/ 1049761 w 5428673"/>
                <a:gd name="connsiteY50" fmla="*/ 9334794 h 10662843"/>
                <a:gd name="connsiteX51" fmla="*/ 1075785 w 5428673"/>
                <a:gd name="connsiteY51" fmla="*/ 8977847 h 10662843"/>
                <a:gd name="connsiteX52" fmla="*/ 1065875 w 5428673"/>
                <a:gd name="connsiteY52" fmla="*/ 8598457 h 10662843"/>
                <a:gd name="connsiteX53" fmla="*/ 993594 w 5428673"/>
                <a:gd name="connsiteY53" fmla="*/ 8384294 h 10662843"/>
                <a:gd name="connsiteX54" fmla="*/ 1038311 w 5428673"/>
                <a:gd name="connsiteY54" fmla="*/ 8064478 h 10662843"/>
                <a:gd name="connsiteX55" fmla="*/ 1422138 w 5428673"/>
                <a:gd name="connsiteY55" fmla="*/ 6314710 h 10662843"/>
                <a:gd name="connsiteX56" fmla="*/ 1515161 w 5428673"/>
                <a:gd name="connsiteY56" fmla="*/ 5431494 h 10662843"/>
                <a:gd name="connsiteX57" fmla="*/ 1551522 w 5428673"/>
                <a:gd name="connsiteY57" fmla="*/ 5050301 h 10662843"/>
                <a:gd name="connsiteX58" fmla="*/ 1592522 w 5428673"/>
                <a:gd name="connsiteY58" fmla="*/ 5061807 h 10662843"/>
                <a:gd name="connsiteX59" fmla="*/ 1655179 w 5428673"/>
                <a:gd name="connsiteY59" fmla="*/ 5458824 h 10662843"/>
                <a:gd name="connsiteX60" fmla="*/ 1772992 w 5428673"/>
                <a:gd name="connsiteY60" fmla="*/ 6124375 h 10662843"/>
                <a:gd name="connsiteX61" fmla="*/ 1640842 w 5428673"/>
                <a:gd name="connsiteY61" fmla="*/ 6556758 h 10662843"/>
                <a:gd name="connsiteX62" fmla="*/ 1270271 w 5428673"/>
                <a:gd name="connsiteY62" fmla="*/ 7591002 h 10662843"/>
                <a:gd name="connsiteX63" fmla="*/ 1146062 w 5428673"/>
                <a:gd name="connsiteY63" fmla="*/ 8612915 h 10662843"/>
                <a:gd name="connsiteX64" fmla="*/ 1309627 w 5428673"/>
                <a:gd name="connsiteY64" fmla="*/ 9681947 h 10662843"/>
                <a:gd name="connsiteX65" fmla="*/ 1467889 w 5428673"/>
                <a:gd name="connsiteY65" fmla="*/ 10420501 h 10662843"/>
                <a:gd name="connsiteX66" fmla="*/ 1538227 w 5428673"/>
                <a:gd name="connsiteY66" fmla="*/ 10631517 h 10662843"/>
                <a:gd name="connsiteX67" fmla="*/ 1626150 w 5428673"/>
                <a:gd name="connsiteY67" fmla="*/ 10631517 h 10662843"/>
                <a:gd name="connsiteX68" fmla="*/ 2396454 w 5428673"/>
                <a:gd name="connsiteY68" fmla="*/ 10656917 h 10662843"/>
                <a:gd name="connsiteX69" fmla="*/ 2786735 w 5428673"/>
                <a:gd name="connsiteY69" fmla="*/ 10639332 h 10662843"/>
                <a:gd name="connsiteX70" fmla="*/ 2804319 w 5428673"/>
                <a:gd name="connsiteY70" fmla="*/ 9822624 h 10662843"/>
                <a:gd name="connsiteX71" fmla="*/ 2786735 w 5428673"/>
                <a:gd name="connsiteY71" fmla="*/ 9259917 h 10662843"/>
                <a:gd name="connsiteX72" fmla="*/ 2757916 w 5428673"/>
                <a:gd name="connsiteY72" fmla="*/ 8844236 h 10662843"/>
                <a:gd name="connsiteX73" fmla="*/ 2927412 w 5428673"/>
                <a:gd name="connsiteY73" fmla="*/ 8855470 h 10662843"/>
                <a:gd name="connsiteX74" fmla="*/ 2997750 w 5428673"/>
                <a:gd name="connsiteY74" fmla="*/ 8873055 h 10662843"/>
                <a:gd name="connsiteX75" fmla="*/ 2980166 w 5428673"/>
                <a:gd name="connsiteY75" fmla="*/ 9084070 h 10662843"/>
                <a:gd name="connsiteX76" fmla="*/ 2944996 w 5428673"/>
                <a:gd name="connsiteY76" fmla="*/ 9594024 h 10662843"/>
                <a:gd name="connsiteX77" fmla="*/ 2962581 w 5428673"/>
                <a:gd name="connsiteY77" fmla="*/ 10649101 h 10662843"/>
                <a:gd name="connsiteX78" fmla="*/ 3205346 w 5428673"/>
                <a:gd name="connsiteY78" fmla="*/ 10650567 h 10662843"/>
                <a:gd name="connsiteX79" fmla="*/ 3947319 w 5428673"/>
                <a:gd name="connsiteY79" fmla="*/ 10649101 h 10662843"/>
                <a:gd name="connsiteX80" fmla="*/ 4268239 w 5428673"/>
                <a:gd name="connsiteY80" fmla="*/ 10632982 h 10662843"/>
                <a:gd name="connsiteX81" fmla="*/ 4311223 w 5428673"/>
                <a:gd name="connsiteY81" fmla="*/ 10559224 h 10662843"/>
                <a:gd name="connsiteX82" fmla="*/ 4362512 w 5428673"/>
                <a:gd name="connsiteY82" fmla="*/ 10185063 h 10662843"/>
                <a:gd name="connsiteX83" fmla="*/ 4565712 w 5428673"/>
                <a:gd name="connsiteY83" fmla="*/ 8990774 h 10662843"/>
                <a:gd name="connsiteX84" fmla="*/ 4617767 w 5428673"/>
                <a:gd name="connsiteY84" fmla="*/ 8555695 h 10662843"/>
                <a:gd name="connsiteX85" fmla="*/ 4609242 w 5428673"/>
                <a:gd name="connsiteY85" fmla="*/ 7896944 h 10662843"/>
                <a:gd name="connsiteX86" fmla="*/ 4496096 w 5428673"/>
                <a:gd name="connsiteY86" fmla="*/ 7186759 h 10662843"/>
                <a:gd name="connsiteX87" fmla="*/ 4200203 w 5428673"/>
                <a:gd name="connsiteY87" fmla="*/ 6528161 h 10662843"/>
                <a:gd name="connsiteX88" fmla="*/ 4024053 w 5428673"/>
                <a:gd name="connsiteY88" fmla="*/ 6105508 h 10662843"/>
                <a:gd name="connsiteX89" fmla="*/ 4070412 w 5428673"/>
                <a:gd name="connsiteY89" fmla="*/ 5707824 h 10662843"/>
                <a:gd name="connsiteX90" fmla="*/ 4140750 w 5428673"/>
                <a:gd name="connsiteY90" fmla="*/ 5215455 h 10662843"/>
                <a:gd name="connsiteX91" fmla="*/ 4158335 w 5428673"/>
                <a:gd name="connsiteY91" fmla="*/ 4934101 h 10662843"/>
                <a:gd name="connsiteX92" fmla="*/ 4182060 w 5428673"/>
                <a:gd name="connsiteY92" fmla="*/ 5182240 h 10662843"/>
                <a:gd name="connsiteX93" fmla="*/ 4214508 w 5428673"/>
                <a:gd name="connsiteY93" fmla="*/ 5877809 h 10662843"/>
                <a:gd name="connsiteX94" fmla="*/ 4227208 w 5428673"/>
                <a:gd name="connsiteY94" fmla="*/ 6205567 h 10662843"/>
                <a:gd name="connsiteX95" fmla="*/ 4369350 w 5428673"/>
                <a:gd name="connsiteY95" fmla="*/ 6798070 h 10662843"/>
                <a:gd name="connsiteX96" fmla="*/ 4527612 w 5428673"/>
                <a:gd name="connsiteY96" fmla="*/ 7360778 h 10662843"/>
                <a:gd name="connsiteX97" fmla="*/ 4865347 w 5428673"/>
                <a:gd name="connsiteY97" fmla="*/ 8132827 h 10662843"/>
                <a:gd name="connsiteX98" fmla="*/ 4785691 w 5428673"/>
                <a:gd name="connsiteY98" fmla="*/ 8435161 h 10662843"/>
                <a:gd name="connsiteX99" fmla="*/ 4717933 w 5428673"/>
                <a:gd name="connsiteY99" fmla="*/ 8620074 h 10662843"/>
                <a:gd name="connsiteX100" fmla="*/ 4710432 w 5428673"/>
                <a:gd name="connsiteY100" fmla="*/ 8743553 h 10662843"/>
                <a:gd name="connsiteX101" fmla="*/ 4733465 w 5428673"/>
                <a:gd name="connsiteY101" fmla="*/ 8907968 h 10662843"/>
                <a:gd name="connsiteX102" fmla="*/ 4723386 w 5428673"/>
                <a:gd name="connsiteY102" fmla="*/ 9069137 h 10662843"/>
                <a:gd name="connsiteX103" fmla="*/ 4707906 w 5428673"/>
                <a:gd name="connsiteY103" fmla="*/ 9166724 h 10662843"/>
                <a:gd name="connsiteX104" fmla="*/ 4762806 w 5428673"/>
                <a:gd name="connsiteY104" fmla="*/ 9205006 h 10662843"/>
                <a:gd name="connsiteX105" fmla="*/ 4818711 w 5428673"/>
                <a:gd name="connsiteY105" fmla="*/ 9162943 h 10662843"/>
                <a:gd name="connsiteX106" fmla="*/ 4869487 w 5428673"/>
                <a:gd name="connsiteY106" fmla="*/ 9064253 h 10662843"/>
                <a:gd name="connsiteX107" fmla="*/ 4880024 w 5428673"/>
                <a:gd name="connsiteY107" fmla="*/ 8917192 h 10662843"/>
                <a:gd name="connsiteX108" fmla="*/ 4920186 w 5428673"/>
                <a:gd name="connsiteY108" fmla="*/ 8789906 h 10662843"/>
                <a:gd name="connsiteX109" fmla="*/ 5016468 w 5428673"/>
                <a:gd name="connsiteY109" fmla="*/ 8711777 h 10662843"/>
                <a:gd name="connsiteX110" fmla="*/ 5169568 w 5428673"/>
                <a:gd name="connsiteY110" fmla="*/ 8852663 h 10662843"/>
                <a:gd name="connsiteX111" fmla="*/ 5176805 w 5428673"/>
                <a:gd name="connsiteY111" fmla="*/ 9050395 h 10662843"/>
                <a:gd name="connsiteX112" fmla="*/ 5096783 w 5428673"/>
                <a:gd name="connsiteY112" fmla="*/ 9217778 h 10662843"/>
                <a:gd name="connsiteX113" fmla="*/ 5008549 w 5428673"/>
                <a:gd name="connsiteY113" fmla="*/ 9366951 h 10662843"/>
                <a:gd name="connsiteX114" fmla="*/ 4936794 w 5428673"/>
                <a:gd name="connsiteY114" fmla="*/ 9485476 h 10662843"/>
                <a:gd name="connsiteX115" fmla="*/ 5051085 w 5428673"/>
                <a:gd name="connsiteY115" fmla="*/ 9495118 h 10662843"/>
                <a:gd name="connsiteX116" fmla="*/ 5146878 w 5428673"/>
                <a:gd name="connsiteY116" fmla="*/ 9419081 h 10662843"/>
                <a:gd name="connsiteX117" fmla="*/ 5274527 w 5428673"/>
                <a:gd name="connsiteY117" fmla="*/ 9292833 h 10662843"/>
                <a:gd name="connsiteX118" fmla="*/ 5407317 w 5428673"/>
                <a:gd name="connsiteY118" fmla="*/ 9080479 h 10662843"/>
                <a:gd name="connsiteX119" fmla="*/ 5427827 w 5428673"/>
                <a:gd name="connsiteY119" fmla="*/ 8879678 h 10662843"/>
                <a:gd name="connsiteX120" fmla="*/ 5401244 w 5428673"/>
                <a:gd name="connsiteY120" fmla="*/ 8695892 h 10662843"/>
                <a:gd name="connsiteX121" fmla="*/ 5271957 w 5428673"/>
                <a:gd name="connsiteY121" fmla="*/ 8313139 h 10662843"/>
                <a:gd name="connsiteX122" fmla="*/ 5168194 w 5428673"/>
                <a:gd name="connsiteY122" fmla="*/ 7350450 h 10662843"/>
                <a:gd name="connsiteX123" fmla="*/ 5152842 w 5428673"/>
                <a:gd name="connsiteY123" fmla="*/ 6748107 h 10662843"/>
                <a:gd name="connsiteX124" fmla="*/ 5080900 w 5428673"/>
                <a:gd name="connsiteY124" fmla="*/ 6199915 h 10662843"/>
                <a:gd name="connsiteX125" fmla="*/ 4957179 w 5428673"/>
                <a:gd name="connsiteY125" fmla="*/ 5615993 h 10662843"/>
                <a:gd name="connsiteX126" fmla="*/ 4916706 w 5428673"/>
                <a:gd name="connsiteY126" fmla="*/ 4355204 h 10662843"/>
                <a:gd name="connsiteX127" fmla="*/ 4934090 w 5428673"/>
                <a:gd name="connsiteY127" fmla="*/ 3608885 h 10662843"/>
                <a:gd name="connsiteX128" fmla="*/ 4696835 w 5428673"/>
                <a:gd name="connsiteY128" fmla="*/ 3158512 h 10662843"/>
                <a:gd name="connsiteX129" fmla="*/ 4447076 w 5428673"/>
                <a:gd name="connsiteY129" fmla="*/ 2952584 h 10662843"/>
                <a:gd name="connsiteX130" fmla="*/ 4126080 w 5428673"/>
                <a:gd name="connsiteY130" fmla="*/ 2821062 h 10662843"/>
                <a:gd name="connsiteX131" fmla="*/ 3850185 w 5428673"/>
                <a:gd name="connsiteY131" fmla="*/ 2654242 h 10662843"/>
                <a:gd name="connsiteX132" fmla="*/ 3472535 w 5428673"/>
                <a:gd name="connsiteY132" fmla="*/ 2437086 h 10662843"/>
                <a:gd name="connsiteX133" fmla="*/ 3380322 w 5428673"/>
                <a:gd name="connsiteY133" fmla="*/ 2139938 h 10662843"/>
                <a:gd name="connsiteX134" fmla="*/ 3388182 w 5428673"/>
                <a:gd name="connsiteY134" fmla="*/ 1866838 h 10662843"/>
                <a:gd name="connsiteX135" fmla="*/ 3535387 w 5428673"/>
                <a:gd name="connsiteY135" fmla="*/ 1870549 h 10662843"/>
                <a:gd name="connsiteX136" fmla="*/ 3756168 w 5428673"/>
                <a:gd name="connsiteY136" fmla="*/ 1915566 h 10662843"/>
                <a:gd name="connsiteX137" fmla="*/ 3828390 w 5428673"/>
                <a:gd name="connsiteY137" fmla="*/ 1723567 h 10662843"/>
                <a:gd name="connsiteX138" fmla="*/ 3880116 w 5428673"/>
                <a:gd name="connsiteY138" fmla="*/ 1658677 h 10662843"/>
                <a:gd name="connsiteX139" fmla="*/ 3933540 w 5428673"/>
                <a:gd name="connsiteY139" fmla="*/ 1598458 h 10662843"/>
                <a:gd name="connsiteX140" fmla="*/ 3903636 w 5428673"/>
                <a:gd name="connsiteY140" fmla="*/ 1557453 h 10662843"/>
                <a:gd name="connsiteX141" fmla="*/ 3859897 w 5428673"/>
                <a:gd name="connsiteY141" fmla="*/ 1534605 h 10662843"/>
                <a:gd name="connsiteX142" fmla="*/ 3925688 w 5428673"/>
                <a:gd name="connsiteY142" fmla="*/ 1518776 h 10662843"/>
                <a:gd name="connsiteX143" fmla="*/ 3966105 w 5428673"/>
                <a:gd name="connsiteY143" fmla="*/ 1473278 h 10662843"/>
                <a:gd name="connsiteX144" fmla="*/ 3951330 w 5428673"/>
                <a:gd name="connsiteY144" fmla="*/ 1402672 h 10662843"/>
                <a:gd name="connsiteX145" fmla="*/ 3947901 w 5428673"/>
                <a:gd name="connsiteY145" fmla="*/ 1286674 h 10662843"/>
                <a:gd name="connsiteX146" fmla="*/ 4050917 w 5428673"/>
                <a:gd name="connsiteY146" fmla="*/ 1271760 h 10662843"/>
                <a:gd name="connsiteX147" fmla="*/ 4123660 w 5428673"/>
                <a:gd name="connsiteY147" fmla="*/ 1233800 h 10662843"/>
                <a:gd name="connsiteX148" fmla="*/ 4159890 w 5428673"/>
                <a:gd name="connsiteY148" fmla="*/ 1158507 h 10662843"/>
                <a:gd name="connsiteX149" fmla="*/ 4089102 w 5428673"/>
                <a:gd name="connsiteY149" fmla="*/ 1077531 h 10662843"/>
                <a:gd name="connsiteX150" fmla="*/ 4019050 w 5428673"/>
                <a:gd name="connsiteY150" fmla="*/ 980330 h 10662843"/>
                <a:gd name="connsiteX151" fmla="*/ 3945740 w 5428673"/>
                <a:gd name="connsiteY151" fmla="*/ 825048 h 10662843"/>
                <a:gd name="connsiteX152" fmla="*/ 4032289 w 5428673"/>
                <a:gd name="connsiteY152" fmla="*/ 740602 h 10662843"/>
                <a:gd name="connsiteX153" fmla="*/ 4026944 w 5428673"/>
                <a:gd name="connsiteY153" fmla="*/ 466994 h 10662843"/>
                <a:gd name="connsiteX154" fmla="*/ 3561020 w 5428673"/>
                <a:gd name="connsiteY154" fmla="*/ 71190 h 10662843"/>
                <a:gd name="connsiteX155" fmla="*/ 2756318 w 5428673"/>
                <a:gd name="connsiteY155" fmla="*/ 24333 h 10662843"/>
                <a:gd name="connsiteX156" fmla="*/ 2282637 w 5428673"/>
                <a:gd name="connsiteY156" fmla="*/ 339973 h 10662843"/>
                <a:gd name="connsiteX157" fmla="*/ 2110579 w 5428673"/>
                <a:gd name="connsiteY157" fmla="*/ 801309 h 10662843"/>
                <a:gd name="connsiteX158" fmla="*/ 2236994 w 5428673"/>
                <a:gd name="connsiteY158" fmla="*/ 1331524 h 10662843"/>
                <a:gd name="connsiteX159" fmla="*/ 2508987 w 5428673"/>
                <a:gd name="connsiteY159" fmla="*/ 1671624 h 10662843"/>
                <a:gd name="connsiteX160" fmla="*/ 2530296 w 5428673"/>
                <a:gd name="connsiteY160" fmla="*/ 1986481 h 10662843"/>
                <a:gd name="connsiteX161" fmla="*/ 2452627 w 5428673"/>
                <a:gd name="connsiteY161" fmla="*/ 2331578 h 10662843"/>
                <a:gd name="connsiteX162" fmla="*/ 2009941 w 5428673"/>
                <a:gd name="connsiteY162" fmla="*/ 2631355 h 10662843"/>
                <a:gd name="connsiteX163" fmla="*/ 1587073 w 5428673"/>
                <a:gd name="connsiteY163" fmla="*/ 2839299 h 10662843"/>
                <a:gd name="connsiteX0" fmla="*/ 1587073 w 5428673"/>
                <a:gd name="connsiteY0" fmla="*/ 2839299 h 10662843"/>
                <a:gd name="connsiteX1" fmla="*/ 920108 w 5428673"/>
                <a:gd name="connsiteY1" fmla="*/ 3185493 h 10662843"/>
                <a:gd name="connsiteX2" fmla="*/ 726131 w 5428673"/>
                <a:gd name="connsiteY2" fmla="*/ 3883640 h 10662843"/>
                <a:gd name="connsiteX3" fmla="*/ 757811 w 5428673"/>
                <a:gd name="connsiteY3" fmla="*/ 4922099 h 10662843"/>
                <a:gd name="connsiteX4" fmla="*/ 728920 w 5428673"/>
                <a:gd name="connsiteY4" fmla="*/ 5569226 h 10662843"/>
                <a:gd name="connsiteX5" fmla="*/ 593054 w 5428673"/>
                <a:gd name="connsiteY5" fmla="*/ 6388111 h 10662843"/>
                <a:gd name="connsiteX6" fmla="*/ 543580 w 5428673"/>
                <a:gd name="connsiteY6" fmla="*/ 7251363 h 10662843"/>
                <a:gd name="connsiteX7" fmla="*/ 531438 w 5428673"/>
                <a:gd name="connsiteY7" fmla="*/ 7882734 h 10662843"/>
                <a:gd name="connsiteX8" fmla="*/ 499339 w 5428673"/>
                <a:gd name="connsiteY8" fmla="*/ 8149853 h 10662843"/>
                <a:gd name="connsiteX9" fmla="*/ 413869 w 5428673"/>
                <a:gd name="connsiteY9" fmla="*/ 8366195 h 10662843"/>
                <a:gd name="connsiteX10" fmla="*/ 209166 w 5428673"/>
                <a:gd name="connsiteY10" fmla="*/ 8517403 h 10662843"/>
                <a:gd name="connsiteX11" fmla="*/ 140492 w 5428673"/>
                <a:gd name="connsiteY11" fmla="*/ 8614514 h 10662843"/>
                <a:gd name="connsiteX12" fmla="*/ 28457 w 5428673"/>
                <a:gd name="connsiteY12" fmla="*/ 8856404 h 10662843"/>
                <a:gd name="connsiteX13" fmla="*/ 19659 w 5428673"/>
                <a:gd name="connsiteY13" fmla="*/ 8948289 h 10662843"/>
                <a:gd name="connsiteX14" fmla="*/ 3536 w 5428673"/>
                <a:gd name="connsiteY14" fmla="*/ 9058340 h 10662843"/>
                <a:gd name="connsiteX15" fmla="*/ 94871 w 5428673"/>
                <a:gd name="connsiteY15" fmla="*/ 9023055 h 10662843"/>
                <a:gd name="connsiteX16" fmla="*/ 156901 w 5428673"/>
                <a:gd name="connsiteY16" fmla="*/ 8927449 h 10662843"/>
                <a:gd name="connsiteX17" fmla="*/ 227251 w 5428673"/>
                <a:gd name="connsiteY17" fmla="*/ 8766048 h 10662843"/>
                <a:gd name="connsiteX18" fmla="*/ 323002 w 5428673"/>
                <a:gd name="connsiteY18" fmla="*/ 8706660 h 10662843"/>
                <a:gd name="connsiteX19" fmla="*/ 384698 w 5428673"/>
                <a:gd name="connsiteY19" fmla="*/ 8733296 h 10662843"/>
                <a:gd name="connsiteX20" fmla="*/ 343183 w 5428673"/>
                <a:gd name="connsiteY20" fmla="*/ 9068681 h 10662843"/>
                <a:gd name="connsiteX21" fmla="*/ 328388 w 5428673"/>
                <a:gd name="connsiteY21" fmla="*/ 9336788 h 10662843"/>
                <a:gd name="connsiteX22" fmla="*/ 309832 w 5428673"/>
                <a:gd name="connsiteY22" fmla="*/ 9596361 h 10662843"/>
                <a:gd name="connsiteX23" fmla="*/ 386505 w 5428673"/>
                <a:gd name="connsiteY23" fmla="*/ 9596710 h 10662843"/>
                <a:gd name="connsiteX24" fmla="*/ 433872 w 5428673"/>
                <a:gd name="connsiteY24" fmla="*/ 9367994 h 10662843"/>
                <a:gd name="connsiteX25" fmla="*/ 487586 w 5428673"/>
                <a:gd name="connsiteY25" fmla="*/ 9079538 h 10662843"/>
                <a:gd name="connsiteX26" fmla="*/ 536102 w 5428673"/>
                <a:gd name="connsiteY26" fmla="*/ 9012782 h 10662843"/>
                <a:gd name="connsiteX27" fmla="*/ 587385 w 5428673"/>
                <a:gd name="connsiteY27" fmla="*/ 9038402 h 10662843"/>
                <a:gd name="connsiteX28" fmla="*/ 592103 w 5428673"/>
                <a:gd name="connsiteY28" fmla="*/ 9107717 h 10662843"/>
                <a:gd name="connsiteX29" fmla="*/ 562964 w 5428673"/>
                <a:gd name="connsiteY29" fmla="*/ 9408724 h 10662843"/>
                <a:gd name="connsiteX30" fmla="*/ 543428 w 5428673"/>
                <a:gd name="connsiteY30" fmla="*/ 9574089 h 10662843"/>
                <a:gd name="connsiteX31" fmla="*/ 543429 w 5428673"/>
                <a:gd name="connsiteY31" fmla="*/ 9692870 h 10662843"/>
                <a:gd name="connsiteX32" fmla="*/ 604479 w 5428673"/>
                <a:gd name="connsiteY32" fmla="*/ 9716161 h 10662843"/>
                <a:gd name="connsiteX33" fmla="*/ 663086 w 5428673"/>
                <a:gd name="connsiteY33" fmla="*/ 9581075 h 10662843"/>
                <a:gd name="connsiteX34" fmla="*/ 689303 w 5428673"/>
                <a:gd name="connsiteY34" fmla="*/ 9433666 h 10662843"/>
                <a:gd name="connsiteX35" fmla="*/ 738143 w 5428673"/>
                <a:gd name="connsiteY35" fmla="*/ 9130656 h 10662843"/>
                <a:gd name="connsiteX36" fmla="*/ 780304 w 5428673"/>
                <a:gd name="connsiteY36" fmla="*/ 9068681 h 10662843"/>
                <a:gd name="connsiteX37" fmla="*/ 809608 w 5428673"/>
                <a:gd name="connsiteY37" fmla="*/ 9105947 h 10662843"/>
                <a:gd name="connsiteX38" fmla="*/ 802280 w 5428673"/>
                <a:gd name="connsiteY38" fmla="*/ 9229386 h 10662843"/>
                <a:gd name="connsiteX39" fmla="*/ 772833 w 5428673"/>
                <a:gd name="connsiteY39" fmla="*/ 9412357 h 10662843"/>
                <a:gd name="connsiteX40" fmla="*/ 747922 w 5428673"/>
                <a:gd name="connsiteY40" fmla="*/ 9619529 h 10662843"/>
                <a:gd name="connsiteX41" fmla="*/ 781620 w 5428673"/>
                <a:gd name="connsiteY41" fmla="*/ 9684628 h 10662843"/>
                <a:gd name="connsiteX42" fmla="*/ 829144 w 5428673"/>
                <a:gd name="connsiteY42" fmla="*/ 9622998 h 10662843"/>
                <a:gd name="connsiteX43" fmla="*/ 871974 w 5428673"/>
                <a:gd name="connsiteY43" fmla="*/ 9424240 h 10662843"/>
                <a:gd name="connsiteX44" fmla="*/ 900798 w 5428673"/>
                <a:gd name="connsiteY44" fmla="*/ 9225220 h 10662843"/>
                <a:gd name="connsiteX45" fmla="*/ 929132 w 5428673"/>
                <a:gd name="connsiteY45" fmla="*/ 9069869 h 10662843"/>
                <a:gd name="connsiteX46" fmla="*/ 970781 w 5428673"/>
                <a:gd name="connsiteY46" fmla="*/ 9087314 h 10662843"/>
                <a:gd name="connsiteX47" fmla="*/ 961013 w 5428673"/>
                <a:gd name="connsiteY47" fmla="*/ 9345838 h 10662843"/>
                <a:gd name="connsiteX48" fmla="*/ 956129 w 5428673"/>
                <a:gd name="connsiteY48" fmla="*/ 9485584 h 10662843"/>
                <a:gd name="connsiteX49" fmla="*/ 1012160 w 5428673"/>
                <a:gd name="connsiteY49" fmla="*/ 9490846 h 10662843"/>
                <a:gd name="connsiteX50" fmla="*/ 1049761 w 5428673"/>
                <a:gd name="connsiteY50" fmla="*/ 9334794 h 10662843"/>
                <a:gd name="connsiteX51" fmla="*/ 1075785 w 5428673"/>
                <a:gd name="connsiteY51" fmla="*/ 8977847 h 10662843"/>
                <a:gd name="connsiteX52" fmla="*/ 1065875 w 5428673"/>
                <a:gd name="connsiteY52" fmla="*/ 8598457 h 10662843"/>
                <a:gd name="connsiteX53" fmla="*/ 993594 w 5428673"/>
                <a:gd name="connsiteY53" fmla="*/ 8384294 h 10662843"/>
                <a:gd name="connsiteX54" fmla="*/ 1038311 w 5428673"/>
                <a:gd name="connsiteY54" fmla="*/ 8064478 h 10662843"/>
                <a:gd name="connsiteX55" fmla="*/ 1422138 w 5428673"/>
                <a:gd name="connsiteY55" fmla="*/ 6314710 h 10662843"/>
                <a:gd name="connsiteX56" fmla="*/ 1515161 w 5428673"/>
                <a:gd name="connsiteY56" fmla="*/ 5431494 h 10662843"/>
                <a:gd name="connsiteX57" fmla="*/ 1551522 w 5428673"/>
                <a:gd name="connsiteY57" fmla="*/ 5050301 h 10662843"/>
                <a:gd name="connsiteX58" fmla="*/ 1592522 w 5428673"/>
                <a:gd name="connsiteY58" fmla="*/ 5061807 h 10662843"/>
                <a:gd name="connsiteX59" fmla="*/ 1655179 w 5428673"/>
                <a:gd name="connsiteY59" fmla="*/ 5458824 h 10662843"/>
                <a:gd name="connsiteX60" fmla="*/ 1772992 w 5428673"/>
                <a:gd name="connsiteY60" fmla="*/ 6124375 h 10662843"/>
                <a:gd name="connsiteX61" fmla="*/ 1640842 w 5428673"/>
                <a:gd name="connsiteY61" fmla="*/ 6556758 h 10662843"/>
                <a:gd name="connsiteX62" fmla="*/ 1270271 w 5428673"/>
                <a:gd name="connsiteY62" fmla="*/ 7591002 h 10662843"/>
                <a:gd name="connsiteX63" fmla="*/ 1146062 w 5428673"/>
                <a:gd name="connsiteY63" fmla="*/ 8612915 h 10662843"/>
                <a:gd name="connsiteX64" fmla="*/ 1309627 w 5428673"/>
                <a:gd name="connsiteY64" fmla="*/ 9681947 h 10662843"/>
                <a:gd name="connsiteX65" fmla="*/ 1467889 w 5428673"/>
                <a:gd name="connsiteY65" fmla="*/ 10420501 h 10662843"/>
                <a:gd name="connsiteX66" fmla="*/ 1538227 w 5428673"/>
                <a:gd name="connsiteY66" fmla="*/ 10631517 h 10662843"/>
                <a:gd name="connsiteX67" fmla="*/ 1626150 w 5428673"/>
                <a:gd name="connsiteY67" fmla="*/ 10631517 h 10662843"/>
                <a:gd name="connsiteX68" fmla="*/ 2396454 w 5428673"/>
                <a:gd name="connsiteY68" fmla="*/ 10656917 h 10662843"/>
                <a:gd name="connsiteX69" fmla="*/ 2786735 w 5428673"/>
                <a:gd name="connsiteY69" fmla="*/ 10639332 h 10662843"/>
                <a:gd name="connsiteX70" fmla="*/ 2804319 w 5428673"/>
                <a:gd name="connsiteY70" fmla="*/ 9822624 h 10662843"/>
                <a:gd name="connsiteX71" fmla="*/ 2786735 w 5428673"/>
                <a:gd name="connsiteY71" fmla="*/ 9259917 h 10662843"/>
                <a:gd name="connsiteX72" fmla="*/ 2757916 w 5428673"/>
                <a:gd name="connsiteY72" fmla="*/ 8844236 h 10662843"/>
                <a:gd name="connsiteX73" fmla="*/ 2927412 w 5428673"/>
                <a:gd name="connsiteY73" fmla="*/ 8855470 h 10662843"/>
                <a:gd name="connsiteX74" fmla="*/ 2997750 w 5428673"/>
                <a:gd name="connsiteY74" fmla="*/ 8873055 h 10662843"/>
                <a:gd name="connsiteX75" fmla="*/ 2980166 w 5428673"/>
                <a:gd name="connsiteY75" fmla="*/ 9084070 h 10662843"/>
                <a:gd name="connsiteX76" fmla="*/ 2944996 w 5428673"/>
                <a:gd name="connsiteY76" fmla="*/ 9594024 h 10662843"/>
                <a:gd name="connsiteX77" fmla="*/ 2962581 w 5428673"/>
                <a:gd name="connsiteY77" fmla="*/ 10649101 h 10662843"/>
                <a:gd name="connsiteX78" fmla="*/ 3205346 w 5428673"/>
                <a:gd name="connsiteY78" fmla="*/ 10650567 h 10662843"/>
                <a:gd name="connsiteX79" fmla="*/ 3947319 w 5428673"/>
                <a:gd name="connsiteY79" fmla="*/ 10649101 h 10662843"/>
                <a:gd name="connsiteX80" fmla="*/ 4268239 w 5428673"/>
                <a:gd name="connsiteY80" fmla="*/ 10632982 h 10662843"/>
                <a:gd name="connsiteX81" fmla="*/ 4311223 w 5428673"/>
                <a:gd name="connsiteY81" fmla="*/ 10559224 h 10662843"/>
                <a:gd name="connsiteX82" fmla="*/ 4362512 w 5428673"/>
                <a:gd name="connsiteY82" fmla="*/ 10185063 h 10662843"/>
                <a:gd name="connsiteX83" fmla="*/ 4565712 w 5428673"/>
                <a:gd name="connsiteY83" fmla="*/ 8990774 h 10662843"/>
                <a:gd name="connsiteX84" fmla="*/ 4617767 w 5428673"/>
                <a:gd name="connsiteY84" fmla="*/ 8555695 h 10662843"/>
                <a:gd name="connsiteX85" fmla="*/ 4609242 w 5428673"/>
                <a:gd name="connsiteY85" fmla="*/ 7896944 h 10662843"/>
                <a:gd name="connsiteX86" fmla="*/ 4496096 w 5428673"/>
                <a:gd name="connsiteY86" fmla="*/ 7186759 h 10662843"/>
                <a:gd name="connsiteX87" fmla="*/ 4200203 w 5428673"/>
                <a:gd name="connsiteY87" fmla="*/ 6528161 h 10662843"/>
                <a:gd name="connsiteX88" fmla="*/ 4024053 w 5428673"/>
                <a:gd name="connsiteY88" fmla="*/ 6105508 h 10662843"/>
                <a:gd name="connsiteX89" fmla="*/ 4070412 w 5428673"/>
                <a:gd name="connsiteY89" fmla="*/ 5707824 h 10662843"/>
                <a:gd name="connsiteX90" fmla="*/ 4140750 w 5428673"/>
                <a:gd name="connsiteY90" fmla="*/ 5215455 h 10662843"/>
                <a:gd name="connsiteX91" fmla="*/ 4158335 w 5428673"/>
                <a:gd name="connsiteY91" fmla="*/ 4934101 h 10662843"/>
                <a:gd name="connsiteX92" fmla="*/ 4182060 w 5428673"/>
                <a:gd name="connsiteY92" fmla="*/ 5182240 h 10662843"/>
                <a:gd name="connsiteX93" fmla="*/ 4214508 w 5428673"/>
                <a:gd name="connsiteY93" fmla="*/ 5877809 h 10662843"/>
                <a:gd name="connsiteX94" fmla="*/ 4227208 w 5428673"/>
                <a:gd name="connsiteY94" fmla="*/ 6205567 h 10662843"/>
                <a:gd name="connsiteX95" fmla="*/ 4369350 w 5428673"/>
                <a:gd name="connsiteY95" fmla="*/ 6798070 h 10662843"/>
                <a:gd name="connsiteX96" fmla="*/ 4527612 w 5428673"/>
                <a:gd name="connsiteY96" fmla="*/ 7360778 h 10662843"/>
                <a:gd name="connsiteX97" fmla="*/ 4865347 w 5428673"/>
                <a:gd name="connsiteY97" fmla="*/ 8132827 h 10662843"/>
                <a:gd name="connsiteX98" fmla="*/ 4785691 w 5428673"/>
                <a:gd name="connsiteY98" fmla="*/ 8435161 h 10662843"/>
                <a:gd name="connsiteX99" fmla="*/ 4717933 w 5428673"/>
                <a:gd name="connsiteY99" fmla="*/ 8620074 h 10662843"/>
                <a:gd name="connsiteX100" fmla="*/ 4710432 w 5428673"/>
                <a:gd name="connsiteY100" fmla="*/ 8743553 h 10662843"/>
                <a:gd name="connsiteX101" fmla="*/ 4733465 w 5428673"/>
                <a:gd name="connsiteY101" fmla="*/ 8907968 h 10662843"/>
                <a:gd name="connsiteX102" fmla="*/ 4723386 w 5428673"/>
                <a:gd name="connsiteY102" fmla="*/ 9069137 h 10662843"/>
                <a:gd name="connsiteX103" fmla="*/ 4707906 w 5428673"/>
                <a:gd name="connsiteY103" fmla="*/ 9166724 h 10662843"/>
                <a:gd name="connsiteX104" fmla="*/ 4762806 w 5428673"/>
                <a:gd name="connsiteY104" fmla="*/ 9205006 h 10662843"/>
                <a:gd name="connsiteX105" fmla="*/ 4818711 w 5428673"/>
                <a:gd name="connsiteY105" fmla="*/ 9162943 h 10662843"/>
                <a:gd name="connsiteX106" fmla="*/ 4869487 w 5428673"/>
                <a:gd name="connsiteY106" fmla="*/ 9064253 h 10662843"/>
                <a:gd name="connsiteX107" fmla="*/ 4880024 w 5428673"/>
                <a:gd name="connsiteY107" fmla="*/ 8917192 h 10662843"/>
                <a:gd name="connsiteX108" fmla="*/ 4920186 w 5428673"/>
                <a:gd name="connsiteY108" fmla="*/ 8789906 h 10662843"/>
                <a:gd name="connsiteX109" fmla="*/ 5016468 w 5428673"/>
                <a:gd name="connsiteY109" fmla="*/ 8711777 h 10662843"/>
                <a:gd name="connsiteX110" fmla="*/ 5169568 w 5428673"/>
                <a:gd name="connsiteY110" fmla="*/ 8852663 h 10662843"/>
                <a:gd name="connsiteX111" fmla="*/ 5176805 w 5428673"/>
                <a:gd name="connsiteY111" fmla="*/ 9050395 h 10662843"/>
                <a:gd name="connsiteX112" fmla="*/ 5096783 w 5428673"/>
                <a:gd name="connsiteY112" fmla="*/ 9217778 h 10662843"/>
                <a:gd name="connsiteX113" fmla="*/ 5008549 w 5428673"/>
                <a:gd name="connsiteY113" fmla="*/ 9366951 h 10662843"/>
                <a:gd name="connsiteX114" fmla="*/ 4936794 w 5428673"/>
                <a:gd name="connsiteY114" fmla="*/ 9485476 h 10662843"/>
                <a:gd name="connsiteX115" fmla="*/ 5051085 w 5428673"/>
                <a:gd name="connsiteY115" fmla="*/ 9495118 h 10662843"/>
                <a:gd name="connsiteX116" fmla="*/ 5146878 w 5428673"/>
                <a:gd name="connsiteY116" fmla="*/ 9419081 h 10662843"/>
                <a:gd name="connsiteX117" fmla="*/ 5274527 w 5428673"/>
                <a:gd name="connsiteY117" fmla="*/ 9292833 h 10662843"/>
                <a:gd name="connsiteX118" fmla="*/ 5407317 w 5428673"/>
                <a:gd name="connsiteY118" fmla="*/ 9080479 h 10662843"/>
                <a:gd name="connsiteX119" fmla="*/ 5427827 w 5428673"/>
                <a:gd name="connsiteY119" fmla="*/ 8879678 h 10662843"/>
                <a:gd name="connsiteX120" fmla="*/ 5401244 w 5428673"/>
                <a:gd name="connsiteY120" fmla="*/ 8695892 h 10662843"/>
                <a:gd name="connsiteX121" fmla="*/ 5271957 w 5428673"/>
                <a:gd name="connsiteY121" fmla="*/ 8313139 h 10662843"/>
                <a:gd name="connsiteX122" fmla="*/ 5168194 w 5428673"/>
                <a:gd name="connsiteY122" fmla="*/ 7350450 h 10662843"/>
                <a:gd name="connsiteX123" fmla="*/ 5152842 w 5428673"/>
                <a:gd name="connsiteY123" fmla="*/ 6748107 h 10662843"/>
                <a:gd name="connsiteX124" fmla="*/ 5080900 w 5428673"/>
                <a:gd name="connsiteY124" fmla="*/ 6199915 h 10662843"/>
                <a:gd name="connsiteX125" fmla="*/ 4957179 w 5428673"/>
                <a:gd name="connsiteY125" fmla="*/ 5615993 h 10662843"/>
                <a:gd name="connsiteX126" fmla="*/ 4916706 w 5428673"/>
                <a:gd name="connsiteY126" fmla="*/ 4355204 h 10662843"/>
                <a:gd name="connsiteX127" fmla="*/ 4934090 w 5428673"/>
                <a:gd name="connsiteY127" fmla="*/ 3608885 h 10662843"/>
                <a:gd name="connsiteX128" fmla="*/ 4696835 w 5428673"/>
                <a:gd name="connsiteY128" fmla="*/ 3158512 h 10662843"/>
                <a:gd name="connsiteX129" fmla="*/ 4447076 w 5428673"/>
                <a:gd name="connsiteY129" fmla="*/ 2952584 h 10662843"/>
                <a:gd name="connsiteX130" fmla="*/ 4126080 w 5428673"/>
                <a:gd name="connsiteY130" fmla="*/ 2821062 h 10662843"/>
                <a:gd name="connsiteX131" fmla="*/ 3850185 w 5428673"/>
                <a:gd name="connsiteY131" fmla="*/ 2654242 h 10662843"/>
                <a:gd name="connsiteX132" fmla="*/ 3472535 w 5428673"/>
                <a:gd name="connsiteY132" fmla="*/ 2437086 h 10662843"/>
                <a:gd name="connsiteX133" fmla="*/ 3380322 w 5428673"/>
                <a:gd name="connsiteY133" fmla="*/ 2139938 h 10662843"/>
                <a:gd name="connsiteX134" fmla="*/ 3388182 w 5428673"/>
                <a:gd name="connsiteY134" fmla="*/ 1866838 h 10662843"/>
                <a:gd name="connsiteX135" fmla="*/ 3535387 w 5428673"/>
                <a:gd name="connsiteY135" fmla="*/ 1870549 h 10662843"/>
                <a:gd name="connsiteX136" fmla="*/ 3756168 w 5428673"/>
                <a:gd name="connsiteY136" fmla="*/ 1915566 h 10662843"/>
                <a:gd name="connsiteX137" fmla="*/ 3828390 w 5428673"/>
                <a:gd name="connsiteY137" fmla="*/ 1723567 h 10662843"/>
                <a:gd name="connsiteX138" fmla="*/ 3880116 w 5428673"/>
                <a:gd name="connsiteY138" fmla="*/ 1658677 h 10662843"/>
                <a:gd name="connsiteX139" fmla="*/ 3933540 w 5428673"/>
                <a:gd name="connsiteY139" fmla="*/ 1598458 h 10662843"/>
                <a:gd name="connsiteX140" fmla="*/ 3903636 w 5428673"/>
                <a:gd name="connsiteY140" fmla="*/ 1557453 h 10662843"/>
                <a:gd name="connsiteX141" fmla="*/ 3859897 w 5428673"/>
                <a:gd name="connsiteY141" fmla="*/ 1534605 h 10662843"/>
                <a:gd name="connsiteX142" fmla="*/ 3925688 w 5428673"/>
                <a:gd name="connsiteY142" fmla="*/ 1518776 h 10662843"/>
                <a:gd name="connsiteX143" fmla="*/ 3966105 w 5428673"/>
                <a:gd name="connsiteY143" fmla="*/ 1473278 h 10662843"/>
                <a:gd name="connsiteX144" fmla="*/ 3951330 w 5428673"/>
                <a:gd name="connsiteY144" fmla="*/ 1402672 h 10662843"/>
                <a:gd name="connsiteX145" fmla="*/ 3947901 w 5428673"/>
                <a:gd name="connsiteY145" fmla="*/ 1286674 h 10662843"/>
                <a:gd name="connsiteX146" fmla="*/ 4050917 w 5428673"/>
                <a:gd name="connsiteY146" fmla="*/ 1271760 h 10662843"/>
                <a:gd name="connsiteX147" fmla="*/ 4123660 w 5428673"/>
                <a:gd name="connsiteY147" fmla="*/ 1233800 h 10662843"/>
                <a:gd name="connsiteX148" fmla="*/ 4159890 w 5428673"/>
                <a:gd name="connsiteY148" fmla="*/ 1158507 h 10662843"/>
                <a:gd name="connsiteX149" fmla="*/ 4089102 w 5428673"/>
                <a:gd name="connsiteY149" fmla="*/ 1077531 h 10662843"/>
                <a:gd name="connsiteX150" fmla="*/ 4019050 w 5428673"/>
                <a:gd name="connsiteY150" fmla="*/ 980330 h 10662843"/>
                <a:gd name="connsiteX151" fmla="*/ 3975044 w 5428673"/>
                <a:gd name="connsiteY151" fmla="*/ 922869 h 10662843"/>
                <a:gd name="connsiteX152" fmla="*/ 4032289 w 5428673"/>
                <a:gd name="connsiteY152" fmla="*/ 740602 h 10662843"/>
                <a:gd name="connsiteX153" fmla="*/ 4026944 w 5428673"/>
                <a:gd name="connsiteY153" fmla="*/ 466994 h 10662843"/>
                <a:gd name="connsiteX154" fmla="*/ 3561020 w 5428673"/>
                <a:gd name="connsiteY154" fmla="*/ 71190 h 10662843"/>
                <a:gd name="connsiteX155" fmla="*/ 2756318 w 5428673"/>
                <a:gd name="connsiteY155" fmla="*/ 24333 h 10662843"/>
                <a:gd name="connsiteX156" fmla="*/ 2282637 w 5428673"/>
                <a:gd name="connsiteY156" fmla="*/ 339973 h 10662843"/>
                <a:gd name="connsiteX157" fmla="*/ 2110579 w 5428673"/>
                <a:gd name="connsiteY157" fmla="*/ 801309 h 10662843"/>
                <a:gd name="connsiteX158" fmla="*/ 2236994 w 5428673"/>
                <a:gd name="connsiteY158" fmla="*/ 1331524 h 10662843"/>
                <a:gd name="connsiteX159" fmla="*/ 2508987 w 5428673"/>
                <a:gd name="connsiteY159" fmla="*/ 1671624 h 10662843"/>
                <a:gd name="connsiteX160" fmla="*/ 2530296 w 5428673"/>
                <a:gd name="connsiteY160" fmla="*/ 1986481 h 10662843"/>
                <a:gd name="connsiteX161" fmla="*/ 2452627 w 5428673"/>
                <a:gd name="connsiteY161" fmla="*/ 2331578 h 10662843"/>
                <a:gd name="connsiteX162" fmla="*/ 2009941 w 5428673"/>
                <a:gd name="connsiteY162" fmla="*/ 2631355 h 10662843"/>
                <a:gd name="connsiteX163" fmla="*/ 1587073 w 5428673"/>
                <a:gd name="connsiteY163" fmla="*/ 2839299 h 10662843"/>
                <a:gd name="connsiteX0" fmla="*/ 1587073 w 5428673"/>
                <a:gd name="connsiteY0" fmla="*/ 2839299 h 10662843"/>
                <a:gd name="connsiteX1" fmla="*/ 920108 w 5428673"/>
                <a:gd name="connsiteY1" fmla="*/ 3185493 h 10662843"/>
                <a:gd name="connsiteX2" fmla="*/ 726131 w 5428673"/>
                <a:gd name="connsiteY2" fmla="*/ 3883640 h 10662843"/>
                <a:gd name="connsiteX3" fmla="*/ 757811 w 5428673"/>
                <a:gd name="connsiteY3" fmla="*/ 4922099 h 10662843"/>
                <a:gd name="connsiteX4" fmla="*/ 728920 w 5428673"/>
                <a:gd name="connsiteY4" fmla="*/ 5569226 h 10662843"/>
                <a:gd name="connsiteX5" fmla="*/ 593054 w 5428673"/>
                <a:gd name="connsiteY5" fmla="*/ 6388111 h 10662843"/>
                <a:gd name="connsiteX6" fmla="*/ 543580 w 5428673"/>
                <a:gd name="connsiteY6" fmla="*/ 7251363 h 10662843"/>
                <a:gd name="connsiteX7" fmla="*/ 531438 w 5428673"/>
                <a:gd name="connsiteY7" fmla="*/ 7882734 h 10662843"/>
                <a:gd name="connsiteX8" fmla="*/ 499339 w 5428673"/>
                <a:gd name="connsiteY8" fmla="*/ 8149853 h 10662843"/>
                <a:gd name="connsiteX9" fmla="*/ 413869 w 5428673"/>
                <a:gd name="connsiteY9" fmla="*/ 8366195 h 10662843"/>
                <a:gd name="connsiteX10" fmla="*/ 209166 w 5428673"/>
                <a:gd name="connsiteY10" fmla="*/ 8517403 h 10662843"/>
                <a:gd name="connsiteX11" fmla="*/ 140492 w 5428673"/>
                <a:gd name="connsiteY11" fmla="*/ 8614514 h 10662843"/>
                <a:gd name="connsiteX12" fmla="*/ 28457 w 5428673"/>
                <a:gd name="connsiteY12" fmla="*/ 8856404 h 10662843"/>
                <a:gd name="connsiteX13" fmla="*/ 19659 w 5428673"/>
                <a:gd name="connsiteY13" fmla="*/ 8948289 h 10662843"/>
                <a:gd name="connsiteX14" fmla="*/ 3536 w 5428673"/>
                <a:gd name="connsiteY14" fmla="*/ 9058340 h 10662843"/>
                <a:gd name="connsiteX15" fmla="*/ 94871 w 5428673"/>
                <a:gd name="connsiteY15" fmla="*/ 9023055 h 10662843"/>
                <a:gd name="connsiteX16" fmla="*/ 156901 w 5428673"/>
                <a:gd name="connsiteY16" fmla="*/ 8927449 h 10662843"/>
                <a:gd name="connsiteX17" fmla="*/ 227251 w 5428673"/>
                <a:gd name="connsiteY17" fmla="*/ 8766048 h 10662843"/>
                <a:gd name="connsiteX18" fmla="*/ 323002 w 5428673"/>
                <a:gd name="connsiteY18" fmla="*/ 8706660 h 10662843"/>
                <a:gd name="connsiteX19" fmla="*/ 384698 w 5428673"/>
                <a:gd name="connsiteY19" fmla="*/ 8733296 h 10662843"/>
                <a:gd name="connsiteX20" fmla="*/ 343183 w 5428673"/>
                <a:gd name="connsiteY20" fmla="*/ 9068681 h 10662843"/>
                <a:gd name="connsiteX21" fmla="*/ 328388 w 5428673"/>
                <a:gd name="connsiteY21" fmla="*/ 9336788 h 10662843"/>
                <a:gd name="connsiteX22" fmla="*/ 309832 w 5428673"/>
                <a:gd name="connsiteY22" fmla="*/ 9596361 h 10662843"/>
                <a:gd name="connsiteX23" fmla="*/ 386505 w 5428673"/>
                <a:gd name="connsiteY23" fmla="*/ 9596710 h 10662843"/>
                <a:gd name="connsiteX24" fmla="*/ 433872 w 5428673"/>
                <a:gd name="connsiteY24" fmla="*/ 9367994 h 10662843"/>
                <a:gd name="connsiteX25" fmla="*/ 487586 w 5428673"/>
                <a:gd name="connsiteY25" fmla="*/ 9079538 h 10662843"/>
                <a:gd name="connsiteX26" fmla="*/ 536102 w 5428673"/>
                <a:gd name="connsiteY26" fmla="*/ 9012782 h 10662843"/>
                <a:gd name="connsiteX27" fmla="*/ 587385 w 5428673"/>
                <a:gd name="connsiteY27" fmla="*/ 9038402 h 10662843"/>
                <a:gd name="connsiteX28" fmla="*/ 592103 w 5428673"/>
                <a:gd name="connsiteY28" fmla="*/ 9107717 h 10662843"/>
                <a:gd name="connsiteX29" fmla="*/ 562964 w 5428673"/>
                <a:gd name="connsiteY29" fmla="*/ 9408724 h 10662843"/>
                <a:gd name="connsiteX30" fmla="*/ 543428 w 5428673"/>
                <a:gd name="connsiteY30" fmla="*/ 9574089 h 10662843"/>
                <a:gd name="connsiteX31" fmla="*/ 543429 w 5428673"/>
                <a:gd name="connsiteY31" fmla="*/ 9692870 h 10662843"/>
                <a:gd name="connsiteX32" fmla="*/ 604479 w 5428673"/>
                <a:gd name="connsiteY32" fmla="*/ 9716161 h 10662843"/>
                <a:gd name="connsiteX33" fmla="*/ 663086 w 5428673"/>
                <a:gd name="connsiteY33" fmla="*/ 9581075 h 10662843"/>
                <a:gd name="connsiteX34" fmla="*/ 689303 w 5428673"/>
                <a:gd name="connsiteY34" fmla="*/ 9433666 h 10662843"/>
                <a:gd name="connsiteX35" fmla="*/ 738143 w 5428673"/>
                <a:gd name="connsiteY35" fmla="*/ 9130656 h 10662843"/>
                <a:gd name="connsiteX36" fmla="*/ 780304 w 5428673"/>
                <a:gd name="connsiteY36" fmla="*/ 9068681 h 10662843"/>
                <a:gd name="connsiteX37" fmla="*/ 809608 w 5428673"/>
                <a:gd name="connsiteY37" fmla="*/ 9105947 h 10662843"/>
                <a:gd name="connsiteX38" fmla="*/ 802280 w 5428673"/>
                <a:gd name="connsiteY38" fmla="*/ 9229386 h 10662843"/>
                <a:gd name="connsiteX39" fmla="*/ 772833 w 5428673"/>
                <a:gd name="connsiteY39" fmla="*/ 9412357 h 10662843"/>
                <a:gd name="connsiteX40" fmla="*/ 747922 w 5428673"/>
                <a:gd name="connsiteY40" fmla="*/ 9619529 h 10662843"/>
                <a:gd name="connsiteX41" fmla="*/ 781620 w 5428673"/>
                <a:gd name="connsiteY41" fmla="*/ 9684628 h 10662843"/>
                <a:gd name="connsiteX42" fmla="*/ 829144 w 5428673"/>
                <a:gd name="connsiteY42" fmla="*/ 9622998 h 10662843"/>
                <a:gd name="connsiteX43" fmla="*/ 871974 w 5428673"/>
                <a:gd name="connsiteY43" fmla="*/ 9424240 h 10662843"/>
                <a:gd name="connsiteX44" fmla="*/ 900798 w 5428673"/>
                <a:gd name="connsiteY44" fmla="*/ 9225220 h 10662843"/>
                <a:gd name="connsiteX45" fmla="*/ 929132 w 5428673"/>
                <a:gd name="connsiteY45" fmla="*/ 9069869 h 10662843"/>
                <a:gd name="connsiteX46" fmla="*/ 970781 w 5428673"/>
                <a:gd name="connsiteY46" fmla="*/ 9087314 h 10662843"/>
                <a:gd name="connsiteX47" fmla="*/ 961013 w 5428673"/>
                <a:gd name="connsiteY47" fmla="*/ 9345838 h 10662843"/>
                <a:gd name="connsiteX48" fmla="*/ 956129 w 5428673"/>
                <a:gd name="connsiteY48" fmla="*/ 9485584 h 10662843"/>
                <a:gd name="connsiteX49" fmla="*/ 1012160 w 5428673"/>
                <a:gd name="connsiteY49" fmla="*/ 9490846 h 10662843"/>
                <a:gd name="connsiteX50" fmla="*/ 1049761 w 5428673"/>
                <a:gd name="connsiteY50" fmla="*/ 9334794 h 10662843"/>
                <a:gd name="connsiteX51" fmla="*/ 1075785 w 5428673"/>
                <a:gd name="connsiteY51" fmla="*/ 8977847 h 10662843"/>
                <a:gd name="connsiteX52" fmla="*/ 1065875 w 5428673"/>
                <a:gd name="connsiteY52" fmla="*/ 8598457 h 10662843"/>
                <a:gd name="connsiteX53" fmla="*/ 993594 w 5428673"/>
                <a:gd name="connsiteY53" fmla="*/ 8384294 h 10662843"/>
                <a:gd name="connsiteX54" fmla="*/ 1038311 w 5428673"/>
                <a:gd name="connsiteY54" fmla="*/ 8064478 h 10662843"/>
                <a:gd name="connsiteX55" fmla="*/ 1422138 w 5428673"/>
                <a:gd name="connsiteY55" fmla="*/ 6314710 h 10662843"/>
                <a:gd name="connsiteX56" fmla="*/ 1515161 w 5428673"/>
                <a:gd name="connsiteY56" fmla="*/ 5431494 h 10662843"/>
                <a:gd name="connsiteX57" fmla="*/ 1551522 w 5428673"/>
                <a:gd name="connsiteY57" fmla="*/ 5050301 h 10662843"/>
                <a:gd name="connsiteX58" fmla="*/ 1592522 w 5428673"/>
                <a:gd name="connsiteY58" fmla="*/ 5061807 h 10662843"/>
                <a:gd name="connsiteX59" fmla="*/ 1655179 w 5428673"/>
                <a:gd name="connsiteY59" fmla="*/ 5458824 h 10662843"/>
                <a:gd name="connsiteX60" fmla="*/ 1772992 w 5428673"/>
                <a:gd name="connsiteY60" fmla="*/ 6124375 h 10662843"/>
                <a:gd name="connsiteX61" fmla="*/ 1640842 w 5428673"/>
                <a:gd name="connsiteY61" fmla="*/ 6556758 h 10662843"/>
                <a:gd name="connsiteX62" fmla="*/ 1270271 w 5428673"/>
                <a:gd name="connsiteY62" fmla="*/ 7591002 h 10662843"/>
                <a:gd name="connsiteX63" fmla="*/ 1146062 w 5428673"/>
                <a:gd name="connsiteY63" fmla="*/ 8612915 h 10662843"/>
                <a:gd name="connsiteX64" fmla="*/ 1309627 w 5428673"/>
                <a:gd name="connsiteY64" fmla="*/ 9681947 h 10662843"/>
                <a:gd name="connsiteX65" fmla="*/ 1467889 w 5428673"/>
                <a:gd name="connsiteY65" fmla="*/ 10420501 h 10662843"/>
                <a:gd name="connsiteX66" fmla="*/ 1538227 w 5428673"/>
                <a:gd name="connsiteY66" fmla="*/ 10631517 h 10662843"/>
                <a:gd name="connsiteX67" fmla="*/ 1626150 w 5428673"/>
                <a:gd name="connsiteY67" fmla="*/ 10631517 h 10662843"/>
                <a:gd name="connsiteX68" fmla="*/ 2396454 w 5428673"/>
                <a:gd name="connsiteY68" fmla="*/ 10656917 h 10662843"/>
                <a:gd name="connsiteX69" fmla="*/ 2786735 w 5428673"/>
                <a:gd name="connsiteY69" fmla="*/ 10639332 h 10662843"/>
                <a:gd name="connsiteX70" fmla="*/ 2804319 w 5428673"/>
                <a:gd name="connsiteY70" fmla="*/ 9822624 h 10662843"/>
                <a:gd name="connsiteX71" fmla="*/ 2786735 w 5428673"/>
                <a:gd name="connsiteY71" fmla="*/ 9259917 h 10662843"/>
                <a:gd name="connsiteX72" fmla="*/ 2757916 w 5428673"/>
                <a:gd name="connsiteY72" fmla="*/ 8844236 h 10662843"/>
                <a:gd name="connsiteX73" fmla="*/ 2927412 w 5428673"/>
                <a:gd name="connsiteY73" fmla="*/ 8855470 h 10662843"/>
                <a:gd name="connsiteX74" fmla="*/ 2997750 w 5428673"/>
                <a:gd name="connsiteY74" fmla="*/ 8873055 h 10662843"/>
                <a:gd name="connsiteX75" fmla="*/ 2980166 w 5428673"/>
                <a:gd name="connsiteY75" fmla="*/ 9084070 h 10662843"/>
                <a:gd name="connsiteX76" fmla="*/ 2944996 w 5428673"/>
                <a:gd name="connsiteY76" fmla="*/ 9594024 h 10662843"/>
                <a:gd name="connsiteX77" fmla="*/ 2962581 w 5428673"/>
                <a:gd name="connsiteY77" fmla="*/ 10649101 h 10662843"/>
                <a:gd name="connsiteX78" fmla="*/ 3205346 w 5428673"/>
                <a:gd name="connsiteY78" fmla="*/ 10650567 h 10662843"/>
                <a:gd name="connsiteX79" fmla="*/ 3947319 w 5428673"/>
                <a:gd name="connsiteY79" fmla="*/ 10649101 h 10662843"/>
                <a:gd name="connsiteX80" fmla="*/ 4268239 w 5428673"/>
                <a:gd name="connsiteY80" fmla="*/ 10632982 h 10662843"/>
                <a:gd name="connsiteX81" fmla="*/ 4311223 w 5428673"/>
                <a:gd name="connsiteY81" fmla="*/ 10559224 h 10662843"/>
                <a:gd name="connsiteX82" fmla="*/ 4362512 w 5428673"/>
                <a:gd name="connsiteY82" fmla="*/ 10185063 h 10662843"/>
                <a:gd name="connsiteX83" fmla="*/ 4565712 w 5428673"/>
                <a:gd name="connsiteY83" fmla="*/ 8990774 h 10662843"/>
                <a:gd name="connsiteX84" fmla="*/ 4617767 w 5428673"/>
                <a:gd name="connsiteY84" fmla="*/ 8555695 h 10662843"/>
                <a:gd name="connsiteX85" fmla="*/ 4609242 w 5428673"/>
                <a:gd name="connsiteY85" fmla="*/ 7896944 h 10662843"/>
                <a:gd name="connsiteX86" fmla="*/ 4496096 w 5428673"/>
                <a:gd name="connsiteY86" fmla="*/ 7186759 h 10662843"/>
                <a:gd name="connsiteX87" fmla="*/ 4200203 w 5428673"/>
                <a:gd name="connsiteY87" fmla="*/ 6528161 h 10662843"/>
                <a:gd name="connsiteX88" fmla="*/ 4024053 w 5428673"/>
                <a:gd name="connsiteY88" fmla="*/ 6105508 h 10662843"/>
                <a:gd name="connsiteX89" fmla="*/ 4070412 w 5428673"/>
                <a:gd name="connsiteY89" fmla="*/ 5707824 h 10662843"/>
                <a:gd name="connsiteX90" fmla="*/ 4140750 w 5428673"/>
                <a:gd name="connsiteY90" fmla="*/ 5215455 h 10662843"/>
                <a:gd name="connsiteX91" fmla="*/ 4158335 w 5428673"/>
                <a:gd name="connsiteY91" fmla="*/ 4934101 h 10662843"/>
                <a:gd name="connsiteX92" fmla="*/ 4182060 w 5428673"/>
                <a:gd name="connsiteY92" fmla="*/ 5182240 h 10662843"/>
                <a:gd name="connsiteX93" fmla="*/ 4214508 w 5428673"/>
                <a:gd name="connsiteY93" fmla="*/ 5877809 h 10662843"/>
                <a:gd name="connsiteX94" fmla="*/ 4227208 w 5428673"/>
                <a:gd name="connsiteY94" fmla="*/ 6205567 h 10662843"/>
                <a:gd name="connsiteX95" fmla="*/ 4369350 w 5428673"/>
                <a:gd name="connsiteY95" fmla="*/ 6798070 h 10662843"/>
                <a:gd name="connsiteX96" fmla="*/ 4527612 w 5428673"/>
                <a:gd name="connsiteY96" fmla="*/ 7360778 h 10662843"/>
                <a:gd name="connsiteX97" fmla="*/ 4865347 w 5428673"/>
                <a:gd name="connsiteY97" fmla="*/ 8132827 h 10662843"/>
                <a:gd name="connsiteX98" fmla="*/ 4785691 w 5428673"/>
                <a:gd name="connsiteY98" fmla="*/ 8435161 h 10662843"/>
                <a:gd name="connsiteX99" fmla="*/ 4717933 w 5428673"/>
                <a:gd name="connsiteY99" fmla="*/ 8620074 h 10662843"/>
                <a:gd name="connsiteX100" fmla="*/ 4710432 w 5428673"/>
                <a:gd name="connsiteY100" fmla="*/ 8743553 h 10662843"/>
                <a:gd name="connsiteX101" fmla="*/ 4733465 w 5428673"/>
                <a:gd name="connsiteY101" fmla="*/ 8907968 h 10662843"/>
                <a:gd name="connsiteX102" fmla="*/ 4723386 w 5428673"/>
                <a:gd name="connsiteY102" fmla="*/ 9069137 h 10662843"/>
                <a:gd name="connsiteX103" fmla="*/ 4707906 w 5428673"/>
                <a:gd name="connsiteY103" fmla="*/ 9166724 h 10662843"/>
                <a:gd name="connsiteX104" fmla="*/ 4762806 w 5428673"/>
                <a:gd name="connsiteY104" fmla="*/ 9205006 h 10662843"/>
                <a:gd name="connsiteX105" fmla="*/ 4818711 w 5428673"/>
                <a:gd name="connsiteY105" fmla="*/ 9162943 h 10662843"/>
                <a:gd name="connsiteX106" fmla="*/ 4869487 w 5428673"/>
                <a:gd name="connsiteY106" fmla="*/ 9064253 h 10662843"/>
                <a:gd name="connsiteX107" fmla="*/ 4880024 w 5428673"/>
                <a:gd name="connsiteY107" fmla="*/ 8917192 h 10662843"/>
                <a:gd name="connsiteX108" fmla="*/ 4920186 w 5428673"/>
                <a:gd name="connsiteY108" fmla="*/ 8789906 h 10662843"/>
                <a:gd name="connsiteX109" fmla="*/ 5016468 w 5428673"/>
                <a:gd name="connsiteY109" fmla="*/ 8711777 h 10662843"/>
                <a:gd name="connsiteX110" fmla="*/ 5169568 w 5428673"/>
                <a:gd name="connsiteY110" fmla="*/ 8852663 h 10662843"/>
                <a:gd name="connsiteX111" fmla="*/ 5176805 w 5428673"/>
                <a:gd name="connsiteY111" fmla="*/ 9050395 h 10662843"/>
                <a:gd name="connsiteX112" fmla="*/ 5096783 w 5428673"/>
                <a:gd name="connsiteY112" fmla="*/ 9217778 h 10662843"/>
                <a:gd name="connsiteX113" fmla="*/ 5008549 w 5428673"/>
                <a:gd name="connsiteY113" fmla="*/ 9366951 h 10662843"/>
                <a:gd name="connsiteX114" fmla="*/ 4936794 w 5428673"/>
                <a:gd name="connsiteY114" fmla="*/ 9485476 h 10662843"/>
                <a:gd name="connsiteX115" fmla="*/ 5051085 w 5428673"/>
                <a:gd name="connsiteY115" fmla="*/ 9495118 h 10662843"/>
                <a:gd name="connsiteX116" fmla="*/ 5146878 w 5428673"/>
                <a:gd name="connsiteY116" fmla="*/ 9419081 h 10662843"/>
                <a:gd name="connsiteX117" fmla="*/ 5274527 w 5428673"/>
                <a:gd name="connsiteY117" fmla="*/ 9292833 h 10662843"/>
                <a:gd name="connsiteX118" fmla="*/ 5407317 w 5428673"/>
                <a:gd name="connsiteY118" fmla="*/ 9080479 h 10662843"/>
                <a:gd name="connsiteX119" fmla="*/ 5427827 w 5428673"/>
                <a:gd name="connsiteY119" fmla="*/ 8879678 h 10662843"/>
                <a:gd name="connsiteX120" fmla="*/ 5401244 w 5428673"/>
                <a:gd name="connsiteY120" fmla="*/ 8695892 h 10662843"/>
                <a:gd name="connsiteX121" fmla="*/ 5271957 w 5428673"/>
                <a:gd name="connsiteY121" fmla="*/ 8313139 h 10662843"/>
                <a:gd name="connsiteX122" fmla="*/ 5168194 w 5428673"/>
                <a:gd name="connsiteY122" fmla="*/ 7350450 h 10662843"/>
                <a:gd name="connsiteX123" fmla="*/ 5152842 w 5428673"/>
                <a:gd name="connsiteY123" fmla="*/ 6748107 h 10662843"/>
                <a:gd name="connsiteX124" fmla="*/ 5080900 w 5428673"/>
                <a:gd name="connsiteY124" fmla="*/ 6199915 h 10662843"/>
                <a:gd name="connsiteX125" fmla="*/ 4957179 w 5428673"/>
                <a:gd name="connsiteY125" fmla="*/ 5615993 h 10662843"/>
                <a:gd name="connsiteX126" fmla="*/ 4916706 w 5428673"/>
                <a:gd name="connsiteY126" fmla="*/ 4355204 h 10662843"/>
                <a:gd name="connsiteX127" fmla="*/ 4934090 w 5428673"/>
                <a:gd name="connsiteY127" fmla="*/ 3608885 h 10662843"/>
                <a:gd name="connsiteX128" fmla="*/ 4696835 w 5428673"/>
                <a:gd name="connsiteY128" fmla="*/ 3158512 h 10662843"/>
                <a:gd name="connsiteX129" fmla="*/ 4447076 w 5428673"/>
                <a:gd name="connsiteY129" fmla="*/ 2952584 h 10662843"/>
                <a:gd name="connsiteX130" fmla="*/ 4126080 w 5428673"/>
                <a:gd name="connsiteY130" fmla="*/ 2821062 h 10662843"/>
                <a:gd name="connsiteX131" fmla="*/ 3850185 w 5428673"/>
                <a:gd name="connsiteY131" fmla="*/ 2654242 h 10662843"/>
                <a:gd name="connsiteX132" fmla="*/ 3472535 w 5428673"/>
                <a:gd name="connsiteY132" fmla="*/ 2437086 h 10662843"/>
                <a:gd name="connsiteX133" fmla="*/ 3380322 w 5428673"/>
                <a:gd name="connsiteY133" fmla="*/ 2139938 h 10662843"/>
                <a:gd name="connsiteX134" fmla="*/ 3388182 w 5428673"/>
                <a:gd name="connsiteY134" fmla="*/ 1866838 h 10662843"/>
                <a:gd name="connsiteX135" fmla="*/ 3535387 w 5428673"/>
                <a:gd name="connsiteY135" fmla="*/ 1870549 h 10662843"/>
                <a:gd name="connsiteX136" fmla="*/ 3756168 w 5428673"/>
                <a:gd name="connsiteY136" fmla="*/ 1915566 h 10662843"/>
                <a:gd name="connsiteX137" fmla="*/ 3828390 w 5428673"/>
                <a:gd name="connsiteY137" fmla="*/ 1723567 h 10662843"/>
                <a:gd name="connsiteX138" fmla="*/ 3880116 w 5428673"/>
                <a:gd name="connsiteY138" fmla="*/ 1658677 h 10662843"/>
                <a:gd name="connsiteX139" fmla="*/ 3933540 w 5428673"/>
                <a:gd name="connsiteY139" fmla="*/ 1598458 h 10662843"/>
                <a:gd name="connsiteX140" fmla="*/ 3903636 w 5428673"/>
                <a:gd name="connsiteY140" fmla="*/ 1557453 h 10662843"/>
                <a:gd name="connsiteX141" fmla="*/ 3859897 w 5428673"/>
                <a:gd name="connsiteY141" fmla="*/ 1534605 h 10662843"/>
                <a:gd name="connsiteX142" fmla="*/ 3925688 w 5428673"/>
                <a:gd name="connsiteY142" fmla="*/ 1518776 h 10662843"/>
                <a:gd name="connsiteX143" fmla="*/ 3966105 w 5428673"/>
                <a:gd name="connsiteY143" fmla="*/ 1473278 h 10662843"/>
                <a:gd name="connsiteX144" fmla="*/ 3951330 w 5428673"/>
                <a:gd name="connsiteY144" fmla="*/ 1402672 h 10662843"/>
                <a:gd name="connsiteX145" fmla="*/ 3947901 w 5428673"/>
                <a:gd name="connsiteY145" fmla="*/ 1286674 h 10662843"/>
                <a:gd name="connsiteX146" fmla="*/ 4050917 w 5428673"/>
                <a:gd name="connsiteY146" fmla="*/ 1271760 h 10662843"/>
                <a:gd name="connsiteX147" fmla="*/ 4123660 w 5428673"/>
                <a:gd name="connsiteY147" fmla="*/ 1233800 h 10662843"/>
                <a:gd name="connsiteX148" fmla="*/ 4159890 w 5428673"/>
                <a:gd name="connsiteY148" fmla="*/ 1158507 h 10662843"/>
                <a:gd name="connsiteX149" fmla="*/ 4089102 w 5428673"/>
                <a:gd name="connsiteY149" fmla="*/ 1077531 h 10662843"/>
                <a:gd name="connsiteX150" fmla="*/ 4043471 w 5428673"/>
                <a:gd name="connsiteY150" fmla="*/ 1003620 h 10662843"/>
                <a:gd name="connsiteX151" fmla="*/ 3975044 w 5428673"/>
                <a:gd name="connsiteY151" fmla="*/ 922869 h 10662843"/>
                <a:gd name="connsiteX152" fmla="*/ 4032289 w 5428673"/>
                <a:gd name="connsiteY152" fmla="*/ 740602 h 10662843"/>
                <a:gd name="connsiteX153" fmla="*/ 4026944 w 5428673"/>
                <a:gd name="connsiteY153" fmla="*/ 466994 h 10662843"/>
                <a:gd name="connsiteX154" fmla="*/ 3561020 w 5428673"/>
                <a:gd name="connsiteY154" fmla="*/ 71190 h 10662843"/>
                <a:gd name="connsiteX155" fmla="*/ 2756318 w 5428673"/>
                <a:gd name="connsiteY155" fmla="*/ 24333 h 10662843"/>
                <a:gd name="connsiteX156" fmla="*/ 2282637 w 5428673"/>
                <a:gd name="connsiteY156" fmla="*/ 339973 h 10662843"/>
                <a:gd name="connsiteX157" fmla="*/ 2110579 w 5428673"/>
                <a:gd name="connsiteY157" fmla="*/ 801309 h 10662843"/>
                <a:gd name="connsiteX158" fmla="*/ 2236994 w 5428673"/>
                <a:gd name="connsiteY158" fmla="*/ 1331524 h 10662843"/>
                <a:gd name="connsiteX159" fmla="*/ 2508987 w 5428673"/>
                <a:gd name="connsiteY159" fmla="*/ 1671624 h 10662843"/>
                <a:gd name="connsiteX160" fmla="*/ 2530296 w 5428673"/>
                <a:gd name="connsiteY160" fmla="*/ 1986481 h 10662843"/>
                <a:gd name="connsiteX161" fmla="*/ 2452627 w 5428673"/>
                <a:gd name="connsiteY161" fmla="*/ 2331578 h 10662843"/>
                <a:gd name="connsiteX162" fmla="*/ 2009941 w 5428673"/>
                <a:gd name="connsiteY162" fmla="*/ 2631355 h 10662843"/>
                <a:gd name="connsiteX163" fmla="*/ 1587073 w 5428673"/>
                <a:gd name="connsiteY163" fmla="*/ 2839299 h 10662843"/>
                <a:gd name="connsiteX0" fmla="*/ 1587073 w 5428673"/>
                <a:gd name="connsiteY0" fmla="*/ 2839299 h 10662843"/>
                <a:gd name="connsiteX1" fmla="*/ 920108 w 5428673"/>
                <a:gd name="connsiteY1" fmla="*/ 3185493 h 10662843"/>
                <a:gd name="connsiteX2" fmla="*/ 726131 w 5428673"/>
                <a:gd name="connsiteY2" fmla="*/ 3883640 h 10662843"/>
                <a:gd name="connsiteX3" fmla="*/ 757811 w 5428673"/>
                <a:gd name="connsiteY3" fmla="*/ 4922099 h 10662843"/>
                <a:gd name="connsiteX4" fmla="*/ 728920 w 5428673"/>
                <a:gd name="connsiteY4" fmla="*/ 5569226 h 10662843"/>
                <a:gd name="connsiteX5" fmla="*/ 593054 w 5428673"/>
                <a:gd name="connsiteY5" fmla="*/ 6388111 h 10662843"/>
                <a:gd name="connsiteX6" fmla="*/ 543580 w 5428673"/>
                <a:gd name="connsiteY6" fmla="*/ 7251363 h 10662843"/>
                <a:gd name="connsiteX7" fmla="*/ 531438 w 5428673"/>
                <a:gd name="connsiteY7" fmla="*/ 7882734 h 10662843"/>
                <a:gd name="connsiteX8" fmla="*/ 499339 w 5428673"/>
                <a:gd name="connsiteY8" fmla="*/ 8149853 h 10662843"/>
                <a:gd name="connsiteX9" fmla="*/ 413869 w 5428673"/>
                <a:gd name="connsiteY9" fmla="*/ 8366195 h 10662843"/>
                <a:gd name="connsiteX10" fmla="*/ 209166 w 5428673"/>
                <a:gd name="connsiteY10" fmla="*/ 8517403 h 10662843"/>
                <a:gd name="connsiteX11" fmla="*/ 140492 w 5428673"/>
                <a:gd name="connsiteY11" fmla="*/ 8614514 h 10662843"/>
                <a:gd name="connsiteX12" fmla="*/ 28457 w 5428673"/>
                <a:gd name="connsiteY12" fmla="*/ 8856404 h 10662843"/>
                <a:gd name="connsiteX13" fmla="*/ 19659 w 5428673"/>
                <a:gd name="connsiteY13" fmla="*/ 8948289 h 10662843"/>
                <a:gd name="connsiteX14" fmla="*/ 3536 w 5428673"/>
                <a:gd name="connsiteY14" fmla="*/ 9058340 h 10662843"/>
                <a:gd name="connsiteX15" fmla="*/ 94871 w 5428673"/>
                <a:gd name="connsiteY15" fmla="*/ 9023055 h 10662843"/>
                <a:gd name="connsiteX16" fmla="*/ 156901 w 5428673"/>
                <a:gd name="connsiteY16" fmla="*/ 8927449 h 10662843"/>
                <a:gd name="connsiteX17" fmla="*/ 227251 w 5428673"/>
                <a:gd name="connsiteY17" fmla="*/ 8766048 h 10662843"/>
                <a:gd name="connsiteX18" fmla="*/ 323002 w 5428673"/>
                <a:gd name="connsiteY18" fmla="*/ 8706660 h 10662843"/>
                <a:gd name="connsiteX19" fmla="*/ 384698 w 5428673"/>
                <a:gd name="connsiteY19" fmla="*/ 8733296 h 10662843"/>
                <a:gd name="connsiteX20" fmla="*/ 343183 w 5428673"/>
                <a:gd name="connsiteY20" fmla="*/ 9068681 h 10662843"/>
                <a:gd name="connsiteX21" fmla="*/ 328388 w 5428673"/>
                <a:gd name="connsiteY21" fmla="*/ 9336788 h 10662843"/>
                <a:gd name="connsiteX22" fmla="*/ 309832 w 5428673"/>
                <a:gd name="connsiteY22" fmla="*/ 9596361 h 10662843"/>
                <a:gd name="connsiteX23" fmla="*/ 386505 w 5428673"/>
                <a:gd name="connsiteY23" fmla="*/ 9596710 h 10662843"/>
                <a:gd name="connsiteX24" fmla="*/ 433872 w 5428673"/>
                <a:gd name="connsiteY24" fmla="*/ 9367994 h 10662843"/>
                <a:gd name="connsiteX25" fmla="*/ 487586 w 5428673"/>
                <a:gd name="connsiteY25" fmla="*/ 9079538 h 10662843"/>
                <a:gd name="connsiteX26" fmla="*/ 536102 w 5428673"/>
                <a:gd name="connsiteY26" fmla="*/ 9012782 h 10662843"/>
                <a:gd name="connsiteX27" fmla="*/ 587385 w 5428673"/>
                <a:gd name="connsiteY27" fmla="*/ 9038402 h 10662843"/>
                <a:gd name="connsiteX28" fmla="*/ 592103 w 5428673"/>
                <a:gd name="connsiteY28" fmla="*/ 9107717 h 10662843"/>
                <a:gd name="connsiteX29" fmla="*/ 562964 w 5428673"/>
                <a:gd name="connsiteY29" fmla="*/ 9408724 h 10662843"/>
                <a:gd name="connsiteX30" fmla="*/ 543428 w 5428673"/>
                <a:gd name="connsiteY30" fmla="*/ 9574089 h 10662843"/>
                <a:gd name="connsiteX31" fmla="*/ 543429 w 5428673"/>
                <a:gd name="connsiteY31" fmla="*/ 9692870 h 10662843"/>
                <a:gd name="connsiteX32" fmla="*/ 604479 w 5428673"/>
                <a:gd name="connsiteY32" fmla="*/ 9716161 h 10662843"/>
                <a:gd name="connsiteX33" fmla="*/ 663086 w 5428673"/>
                <a:gd name="connsiteY33" fmla="*/ 9581075 h 10662843"/>
                <a:gd name="connsiteX34" fmla="*/ 689303 w 5428673"/>
                <a:gd name="connsiteY34" fmla="*/ 9433666 h 10662843"/>
                <a:gd name="connsiteX35" fmla="*/ 738143 w 5428673"/>
                <a:gd name="connsiteY35" fmla="*/ 9130656 h 10662843"/>
                <a:gd name="connsiteX36" fmla="*/ 780304 w 5428673"/>
                <a:gd name="connsiteY36" fmla="*/ 9068681 h 10662843"/>
                <a:gd name="connsiteX37" fmla="*/ 809608 w 5428673"/>
                <a:gd name="connsiteY37" fmla="*/ 9105947 h 10662843"/>
                <a:gd name="connsiteX38" fmla="*/ 802280 w 5428673"/>
                <a:gd name="connsiteY38" fmla="*/ 9229386 h 10662843"/>
                <a:gd name="connsiteX39" fmla="*/ 772833 w 5428673"/>
                <a:gd name="connsiteY39" fmla="*/ 9412357 h 10662843"/>
                <a:gd name="connsiteX40" fmla="*/ 747922 w 5428673"/>
                <a:gd name="connsiteY40" fmla="*/ 9619529 h 10662843"/>
                <a:gd name="connsiteX41" fmla="*/ 781620 w 5428673"/>
                <a:gd name="connsiteY41" fmla="*/ 9684628 h 10662843"/>
                <a:gd name="connsiteX42" fmla="*/ 829144 w 5428673"/>
                <a:gd name="connsiteY42" fmla="*/ 9622998 h 10662843"/>
                <a:gd name="connsiteX43" fmla="*/ 871974 w 5428673"/>
                <a:gd name="connsiteY43" fmla="*/ 9424240 h 10662843"/>
                <a:gd name="connsiteX44" fmla="*/ 900798 w 5428673"/>
                <a:gd name="connsiteY44" fmla="*/ 9225220 h 10662843"/>
                <a:gd name="connsiteX45" fmla="*/ 929132 w 5428673"/>
                <a:gd name="connsiteY45" fmla="*/ 9069869 h 10662843"/>
                <a:gd name="connsiteX46" fmla="*/ 970781 w 5428673"/>
                <a:gd name="connsiteY46" fmla="*/ 9087314 h 10662843"/>
                <a:gd name="connsiteX47" fmla="*/ 961013 w 5428673"/>
                <a:gd name="connsiteY47" fmla="*/ 9345838 h 10662843"/>
                <a:gd name="connsiteX48" fmla="*/ 956129 w 5428673"/>
                <a:gd name="connsiteY48" fmla="*/ 9485584 h 10662843"/>
                <a:gd name="connsiteX49" fmla="*/ 1012160 w 5428673"/>
                <a:gd name="connsiteY49" fmla="*/ 9490846 h 10662843"/>
                <a:gd name="connsiteX50" fmla="*/ 1049761 w 5428673"/>
                <a:gd name="connsiteY50" fmla="*/ 9334794 h 10662843"/>
                <a:gd name="connsiteX51" fmla="*/ 1075785 w 5428673"/>
                <a:gd name="connsiteY51" fmla="*/ 8977847 h 10662843"/>
                <a:gd name="connsiteX52" fmla="*/ 1065875 w 5428673"/>
                <a:gd name="connsiteY52" fmla="*/ 8598457 h 10662843"/>
                <a:gd name="connsiteX53" fmla="*/ 993594 w 5428673"/>
                <a:gd name="connsiteY53" fmla="*/ 8384294 h 10662843"/>
                <a:gd name="connsiteX54" fmla="*/ 1038311 w 5428673"/>
                <a:gd name="connsiteY54" fmla="*/ 8064478 h 10662843"/>
                <a:gd name="connsiteX55" fmla="*/ 1422138 w 5428673"/>
                <a:gd name="connsiteY55" fmla="*/ 6314710 h 10662843"/>
                <a:gd name="connsiteX56" fmla="*/ 1515161 w 5428673"/>
                <a:gd name="connsiteY56" fmla="*/ 5431494 h 10662843"/>
                <a:gd name="connsiteX57" fmla="*/ 1551522 w 5428673"/>
                <a:gd name="connsiteY57" fmla="*/ 5050301 h 10662843"/>
                <a:gd name="connsiteX58" fmla="*/ 1592522 w 5428673"/>
                <a:gd name="connsiteY58" fmla="*/ 5061807 h 10662843"/>
                <a:gd name="connsiteX59" fmla="*/ 1655179 w 5428673"/>
                <a:gd name="connsiteY59" fmla="*/ 5458824 h 10662843"/>
                <a:gd name="connsiteX60" fmla="*/ 1772992 w 5428673"/>
                <a:gd name="connsiteY60" fmla="*/ 6124375 h 10662843"/>
                <a:gd name="connsiteX61" fmla="*/ 1640842 w 5428673"/>
                <a:gd name="connsiteY61" fmla="*/ 6556758 h 10662843"/>
                <a:gd name="connsiteX62" fmla="*/ 1270271 w 5428673"/>
                <a:gd name="connsiteY62" fmla="*/ 7591002 h 10662843"/>
                <a:gd name="connsiteX63" fmla="*/ 1146062 w 5428673"/>
                <a:gd name="connsiteY63" fmla="*/ 8612915 h 10662843"/>
                <a:gd name="connsiteX64" fmla="*/ 1309627 w 5428673"/>
                <a:gd name="connsiteY64" fmla="*/ 9681947 h 10662843"/>
                <a:gd name="connsiteX65" fmla="*/ 1467889 w 5428673"/>
                <a:gd name="connsiteY65" fmla="*/ 10420501 h 10662843"/>
                <a:gd name="connsiteX66" fmla="*/ 1538227 w 5428673"/>
                <a:gd name="connsiteY66" fmla="*/ 10631517 h 10662843"/>
                <a:gd name="connsiteX67" fmla="*/ 1626150 w 5428673"/>
                <a:gd name="connsiteY67" fmla="*/ 10631517 h 10662843"/>
                <a:gd name="connsiteX68" fmla="*/ 2396454 w 5428673"/>
                <a:gd name="connsiteY68" fmla="*/ 10656917 h 10662843"/>
                <a:gd name="connsiteX69" fmla="*/ 2786735 w 5428673"/>
                <a:gd name="connsiteY69" fmla="*/ 10639332 h 10662843"/>
                <a:gd name="connsiteX70" fmla="*/ 2804319 w 5428673"/>
                <a:gd name="connsiteY70" fmla="*/ 9822624 h 10662843"/>
                <a:gd name="connsiteX71" fmla="*/ 2786735 w 5428673"/>
                <a:gd name="connsiteY71" fmla="*/ 9259917 h 10662843"/>
                <a:gd name="connsiteX72" fmla="*/ 2757916 w 5428673"/>
                <a:gd name="connsiteY72" fmla="*/ 8844236 h 10662843"/>
                <a:gd name="connsiteX73" fmla="*/ 2927412 w 5428673"/>
                <a:gd name="connsiteY73" fmla="*/ 8855470 h 10662843"/>
                <a:gd name="connsiteX74" fmla="*/ 2997750 w 5428673"/>
                <a:gd name="connsiteY74" fmla="*/ 8873055 h 10662843"/>
                <a:gd name="connsiteX75" fmla="*/ 2980166 w 5428673"/>
                <a:gd name="connsiteY75" fmla="*/ 9084070 h 10662843"/>
                <a:gd name="connsiteX76" fmla="*/ 2944996 w 5428673"/>
                <a:gd name="connsiteY76" fmla="*/ 9594024 h 10662843"/>
                <a:gd name="connsiteX77" fmla="*/ 2962581 w 5428673"/>
                <a:gd name="connsiteY77" fmla="*/ 10649101 h 10662843"/>
                <a:gd name="connsiteX78" fmla="*/ 3205346 w 5428673"/>
                <a:gd name="connsiteY78" fmla="*/ 10650567 h 10662843"/>
                <a:gd name="connsiteX79" fmla="*/ 3947319 w 5428673"/>
                <a:gd name="connsiteY79" fmla="*/ 10649101 h 10662843"/>
                <a:gd name="connsiteX80" fmla="*/ 4268239 w 5428673"/>
                <a:gd name="connsiteY80" fmla="*/ 10632982 h 10662843"/>
                <a:gd name="connsiteX81" fmla="*/ 4311223 w 5428673"/>
                <a:gd name="connsiteY81" fmla="*/ 10559224 h 10662843"/>
                <a:gd name="connsiteX82" fmla="*/ 4362512 w 5428673"/>
                <a:gd name="connsiteY82" fmla="*/ 10185063 h 10662843"/>
                <a:gd name="connsiteX83" fmla="*/ 4565712 w 5428673"/>
                <a:gd name="connsiteY83" fmla="*/ 8990774 h 10662843"/>
                <a:gd name="connsiteX84" fmla="*/ 4617767 w 5428673"/>
                <a:gd name="connsiteY84" fmla="*/ 8555695 h 10662843"/>
                <a:gd name="connsiteX85" fmla="*/ 4609242 w 5428673"/>
                <a:gd name="connsiteY85" fmla="*/ 7896944 h 10662843"/>
                <a:gd name="connsiteX86" fmla="*/ 4496096 w 5428673"/>
                <a:gd name="connsiteY86" fmla="*/ 7186759 h 10662843"/>
                <a:gd name="connsiteX87" fmla="*/ 4200203 w 5428673"/>
                <a:gd name="connsiteY87" fmla="*/ 6528161 h 10662843"/>
                <a:gd name="connsiteX88" fmla="*/ 4024053 w 5428673"/>
                <a:gd name="connsiteY88" fmla="*/ 6105508 h 10662843"/>
                <a:gd name="connsiteX89" fmla="*/ 4070412 w 5428673"/>
                <a:gd name="connsiteY89" fmla="*/ 5707824 h 10662843"/>
                <a:gd name="connsiteX90" fmla="*/ 4140750 w 5428673"/>
                <a:gd name="connsiteY90" fmla="*/ 5215455 h 10662843"/>
                <a:gd name="connsiteX91" fmla="*/ 4158335 w 5428673"/>
                <a:gd name="connsiteY91" fmla="*/ 4934101 h 10662843"/>
                <a:gd name="connsiteX92" fmla="*/ 4182060 w 5428673"/>
                <a:gd name="connsiteY92" fmla="*/ 5182240 h 10662843"/>
                <a:gd name="connsiteX93" fmla="*/ 4214508 w 5428673"/>
                <a:gd name="connsiteY93" fmla="*/ 5877809 h 10662843"/>
                <a:gd name="connsiteX94" fmla="*/ 4227208 w 5428673"/>
                <a:gd name="connsiteY94" fmla="*/ 6205567 h 10662843"/>
                <a:gd name="connsiteX95" fmla="*/ 4369350 w 5428673"/>
                <a:gd name="connsiteY95" fmla="*/ 6798070 h 10662843"/>
                <a:gd name="connsiteX96" fmla="*/ 4527612 w 5428673"/>
                <a:gd name="connsiteY96" fmla="*/ 7360778 h 10662843"/>
                <a:gd name="connsiteX97" fmla="*/ 4865347 w 5428673"/>
                <a:gd name="connsiteY97" fmla="*/ 8132827 h 10662843"/>
                <a:gd name="connsiteX98" fmla="*/ 4785691 w 5428673"/>
                <a:gd name="connsiteY98" fmla="*/ 8435161 h 10662843"/>
                <a:gd name="connsiteX99" fmla="*/ 4717933 w 5428673"/>
                <a:gd name="connsiteY99" fmla="*/ 8620074 h 10662843"/>
                <a:gd name="connsiteX100" fmla="*/ 4710432 w 5428673"/>
                <a:gd name="connsiteY100" fmla="*/ 8743553 h 10662843"/>
                <a:gd name="connsiteX101" fmla="*/ 4733465 w 5428673"/>
                <a:gd name="connsiteY101" fmla="*/ 8907968 h 10662843"/>
                <a:gd name="connsiteX102" fmla="*/ 4723386 w 5428673"/>
                <a:gd name="connsiteY102" fmla="*/ 9069137 h 10662843"/>
                <a:gd name="connsiteX103" fmla="*/ 4707906 w 5428673"/>
                <a:gd name="connsiteY103" fmla="*/ 9166724 h 10662843"/>
                <a:gd name="connsiteX104" fmla="*/ 4762806 w 5428673"/>
                <a:gd name="connsiteY104" fmla="*/ 9205006 h 10662843"/>
                <a:gd name="connsiteX105" fmla="*/ 4818711 w 5428673"/>
                <a:gd name="connsiteY105" fmla="*/ 9162943 h 10662843"/>
                <a:gd name="connsiteX106" fmla="*/ 4869487 w 5428673"/>
                <a:gd name="connsiteY106" fmla="*/ 9064253 h 10662843"/>
                <a:gd name="connsiteX107" fmla="*/ 4880024 w 5428673"/>
                <a:gd name="connsiteY107" fmla="*/ 8917192 h 10662843"/>
                <a:gd name="connsiteX108" fmla="*/ 4920186 w 5428673"/>
                <a:gd name="connsiteY108" fmla="*/ 8789906 h 10662843"/>
                <a:gd name="connsiteX109" fmla="*/ 5016468 w 5428673"/>
                <a:gd name="connsiteY109" fmla="*/ 8711777 h 10662843"/>
                <a:gd name="connsiteX110" fmla="*/ 5169568 w 5428673"/>
                <a:gd name="connsiteY110" fmla="*/ 8852663 h 10662843"/>
                <a:gd name="connsiteX111" fmla="*/ 5176805 w 5428673"/>
                <a:gd name="connsiteY111" fmla="*/ 9050395 h 10662843"/>
                <a:gd name="connsiteX112" fmla="*/ 5096783 w 5428673"/>
                <a:gd name="connsiteY112" fmla="*/ 9217778 h 10662843"/>
                <a:gd name="connsiteX113" fmla="*/ 5008549 w 5428673"/>
                <a:gd name="connsiteY113" fmla="*/ 9366951 h 10662843"/>
                <a:gd name="connsiteX114" fmla="*/ 4936794 w 5428673"/>
                <a:gd name="connsiteY114" fmla="*/ 9485476 h 10662843"/>
                <a:gd name="connsiteX115" fmla="*/ 5051085 w 5428673"/>
                <a:gd name="connsiteY115" fmla="*/ 9495118 h 10662843"/>
                <a:gd name="connsiteX116" fmla="*/ 5146878 w 5428673"/>
                <a:gd name="connsiteY116" fmla="*/ 9419081 h 10662843"/>
                <a:gd name="connsiteX117" fmla="*/ 5274527 w 5428673"/>
                <a:gd name="connsiteY117" fmla="*/ 9292833 h 10662843"/>
                <a:gd name="connsiteX118" fmla="*/ 5407317 w 5428673"/>
                <a:gd name="connsiteY118" fmla="*/ 9080479 h 10662843"/>
                <a:gd name="connsiteX119" fmla="*/ 5427827 w 5428673"/>
                <a:gd name="connsiteY119" fmla="*/ 8879678 h 10662843"/>
                <a:gd name="connsiteX120" fmla="*/ 5401244 w 5428673"/>
                <a:gd name="connsiteY120" fmla="*/ 8695892 h 10662843"/>
                <a:gd name="connsiteX121" fmla="*/ 5271957 w 5428673"/>
                <a:gd name="connsiteY121" fmla="*/ 8313139 h 10662843"/>
                <a:gd name="connsiteX122" fmla="*/ 5168194 w 5428673"/>
                <a:gd name="connsiteY122" fmla="*/ 7350450 h 10662843"/>
                <a:gd name="connsiteX123" fmla="*/ 5152842 w 5428673"/>
                <a:gd name="connsiteY123" fmla="*/ 6748107 h 10662843"/>
                <a:gd name="connsiteX124" fmla="*/ 5080900 w 5428673"/>
                <a:gd name="connsiteY124" fmla="*/ 6199915 h 10662843"/>
                <a:gd name="connsiteX125" fmla="*/ 4957179 w 5428673"/>
                <a:gd name="connsiteY125" fmla="*/ 5615993 h 10662843"/>
                <a:gd name="connsiteX126" fmla="*/ 4916706 w 5428673"/>
                <a:gd name="connsiteY126" fmla="*/ 4355204 h 10662843"/>
                <a:gd name="connsiteX127" fmla="*/ 4934090 w 5428673"/>
                <a:gd name="connsiteY127" fmla="*/ 3608885 h 10662843"/>
                <a:gd name="connsiteX128" fmla="*/ 4696835 w 5428673"/>
                <a:gd name="connsiteY128" fmla="*/ 3158512 h 10662843"/>
                <a:gd name="connsiteX129" fmla="*/ 4447076 w 5428673"/>
                <a:gd name="connsiteY129" fmla="*/ 2952584 h 10662843"/>
                <a:gd name="connsiteX130" fmla="*/ 4126080 w 5428673"/>
                <a:gd name="connsiteY130" fmla="*/ 2821062 h 10662843"/>
                <a:gd name="connsiteX131" fmla="*/ 3850185 w 5428673"/>
                <a:gd name="connsiteY131" fmla="*/ 2654242 h 10662843"/>
                <a:gd name="connsiteX132" fmla="*/ 3472535 w 5428673"/>
                <a:gd name="connsiteY132" fmla="*/ 2437086 h 10662843"/>
                <a:gd name="connsiteX133" fmla="*/ 3380322 w 5428673"/>
                <a:gd name="connsiteY133" fmla="*/ 2139938 h 10662843"/>
                <a:gd name="connsiteX134" fmla="*/ 3388182 w 5428673"/>
                <a:gd name="connsiteY134" fmla="*/ 1866838 h 10662843"/>
                <a:gd name="connsiteX135" fmla="*/ 3535387 w 5428673"/>
                <a:gd name="connsiteY135" fmla="*/ 1870549 h 10662843"/>
                <a:gd name="connsiteX136" fmla="*/ 3756168 w 5428673"/>
                <a:gd name="connsiteY136" fmla="*/ 1915566 h 10662843"/>
                <a:gd name="connsiteX137" fmla="*/ 3828390 w 5428673"/>
                <a:gd name="connsiteY137" fmla="*/ 1723567 h 10662843"/>
                <a:gd name="connsiteX138" fmla="*/ 3880116 w 5428673"/>
                <a:gd name="connsiteY138" fmla="*/ 1658677 h 10662843"/>
                <a:gd name="connsiteX139" fmla="*/ 3933540 w 5428673"/>
                <a:gd name="connsiteY139" fmla="*/ 1598458 h 10662843"/>
                <a:gd name="connsiteX140" fmla="*/ 3903636 w 5428673"/>
                <a:gd name="connsiteY140" fmla="*/ 1557453 h 10662843"/>
                <a:gd name="connsiteX141" fmla="*/ 3859897 w 5428673"/>
                <a:gd name="connsiteY141" fmla="*/ 1534605 h 10662843"/>
                <a:gd name="connsiteX142" fmla="*/ 3925688 w 5428673"/>
                <a:gd name="connsiteY142" fmla="*/ 1518776 h 10662843"/>
                <a:gd name="connsiteX143" fmla="*/ 3966105 w 5428673"/>
                <a:gd name="connsiteY143" fmla="*/ 1473278 h 10662843"/>
                <a:gd name="connsiteX144" fmla="*/ 3951330 w 5428673"/>
                <a:gd name="connsiteY144" fmla="*/ 1402672 h 10662843"/>
                <a:gd name="connsiteX145" fmla="*/ 3947901 w 5428673"/>
                <a:gd name="connsiteY145" fmla="*/ 1286674 h 10662843"/>
                <a:gd name="connsiteX146" fmla="*/ 4050917 w 5428673"/>
                <a:gd name="connsiteY146" fmla="*/ 1271760 h 10662843"/>
                <a:gd name="connsiteX147" fmla="*/ 4123660 w 5428673"/>
                <a:gd name="connsiteY147" fmla="*/ 1233800 h 10662843"/>
                <a:gd name="connsiteX148" fmla="*/ 4252686 w 5428673"/>
                <a:gd name="connsiteY148" fmla="*/ 1242354 h 10662843"/>
                <a:gd name="connsiteX149" fmla="*/ 4089102 w 5428673"/>
                <a:gd name="connsiteY149" fmla="*/ 1077531 h 10662843"/>
                <a:gd name="connsiteX150" fmla="*/ 4043471 w 5428673"/>
                <a:gd name="connsiteY150" fmla="*/ 1003620 h 10662843"/>
                <a:gd name="connsiteX151" fmla="*/ 3975044 w 5428673"/>
                <a:gd name="connsiteY151" fmla="*/ 922869 h 10662843"/>
                <a:gd name="connsiteX152" fmla="*/ 4032289 w 5428673"/>
                <a:gd name="connsiteY152" fmla="*/ 740602 h 10662843"/>
                <a:gd name="connsiteX153" fmla="*/ 4026944 w 5428673"/>
                <a:gd name="connsiteY153" fmla="*/ 466994 h 10662843"/>
                <a:gd name="connsiteX154" fmla="*/ 3561020 w 5428673"/>
                <a:gd name="connsiteY154" fmla="*/ 71190 h 10662843"/>
                <a:gd name="connsiteX155" fmla="*/ 2756318 w 5428673"/>
                <a:gd name="connsiteY155" fmla="*/ 24333 h 10662843"/>
                <a:gd name="connsiteX156" fmla="*/ 2282637 w 5428673"/>
                <a:gd name="connsiteY156" fmla="*/ 339973 h 10662843"/>
                <a:gd name="connsiteX157" fmla="*/ 2110579 w 5428673"/>
                <a:gd name="connsiteY157" fmla="*/ 801309 h 10662843"/>
                <a:gd name="connsiteX158" fmla="*/ 2236994 w 5428673"/>
                <a:gd name="connsiteY158" fmla="*/ 1331524 h 10662843"/>
                <a:gd name="connsiteX159" fmla="*/ 2508987 w 5428673"/>
                <a:gd name="connsiteY159" fmla="*/ 1671624 h 10662843"/>
                <a:gd name="connsiteX160" fmla="*/ 2530296 w 5428673"/>
                <a:gd name="connsiteY160" fmla="*/ 1986481 h 10662843"/>
                <a:gd name="connsiteX161" fmla="*/ 2452627 w 5428673"/>
                <a:gd name="connsiteY161" fmla="*/ 2331578 h 10662843"/>
                <a:gd name="connsiteX162" fmla="*/ 2009941 w 5428673"/>
                <a:gd name="connsiteY162" fmla="*/ 2631355 h 10662843"/>
                <a:gd name="connsiteX163" fmla="*/ 1587073 w 5428673"/>
                <a:gd name="connsiteY163" fmla="*/ 2839299 h 10662843"/>
                <a:gd name="connsiteX0" fmla="*/ 1587073 w 5428673"/>
                <a:gd name="connsiteY0" fmla="*/ 2839299 h 10662843"/>
                <a:gd name="connsiteX1" fmla="*/ 920108 w 5428673"/>
                <a:gd name="connsiteY1" fmla="*/ 3185493 h 10662843"/>
                <a:gd name="connsiteX2" fmla="*/ 726131 w 5428673"/>
                <a:gd name="connsiteY2" fmla="*/ 3883640 h 10662843"/>
                <a:gd name="connsiteX3" fmla="*/ 757811 w 5428673"/>
                <a:gd name="connsiteY3" fmla="*/ 4922099 h 10662843"/>
                <a:gd name="connsiteX4" fmla="*/ 728920 w 5428673"/>
                <a:gd name="connsiteY4" fmla="*/ 5569226 h 10662843"/>
                <a:gd name="connsiteX5" fmla="*/ 593054 w 5428673"/>
                <a:gd name="connsiteY5" fmla="*/ 6388111 h 10662843"/>
                <a:gd name="connsiteX6" fmla="*/ 543580 w 5428673"/>
                <a:gd name="connsiteY6" fmla="*/ 7251363 h 10662843"/>
                <a:gd name="connsiteX7" fmla="*/ 531438 w 5428673"/>
                <a:gd name="connsiteY7" fmla="*/ 7882734 h 10662843"/>
                <a:gd name="connsiteX8" fmla="*/ 499339 w 5428673"/>
                <a:gd name="connsiteY8" fmla="*/ 8149853 h 10662843"/>
                <a:gd name="connsiteX9" fmla="*/ 413869 w 5428673"/>
                <a:gd name="connsiteY9" fmla="*/ 8366195 h 10662843"/>
                <a:gd name="connsiteX10" fmla="*/ 209166 w 5428673"/>
                <a:gd name="connsiteY10" fmla="*/ 8517403 h 10662843"/>
                <a:gd name="connsiteX11" fmla="*/ 140492 w 5428673"/>
                <a:gd name="connsiteY11" fmla="*/ 8614514 h 10662843"/>
                <a:gd name="connsiteX12" fmla="*/ 28457 w 5428673"/>
                <a:gd name="connsiteY12" fmla="*/ 8856404 h 10662843"/>
                <a:gd name="connsiteX13" fmla="*/ 19659 w 5428673"/>
                <a:gd name="connsiteY13" fmla="*/ 8948289 h 10662843"/>
                <a:gd name="connsiteX14" fmla="*/ 3536 w 5428673"/>
                <a:gd name="connsiteY14" fmla="*/ 9058340 h 10662843"/>
                <a:gd name="connsiteX15" fmla="*/ 94871 w 5428673"/>
                <a:gd name="connsiteY15" fmla="*/ 9023055 h 10662843"/>
                <a:gd name="connsiteX16" fmla="*/ 156901 w 5428673"/>
                <a:gd name="connsiteY16" fmla="*/ 8927449 h 10662843"/>
                <a:gd name="connsiteX17" fmla="*/ 227251 w 5428673"/>
                <a:gd name="connsiteY17" fmla="*/ 8766048 h 10662843"/>
                <a:gd name="connsiteX18" fmla="*/ 323002 w 5428673"/>
                <a:gd name="connsiteY18" fmla="*/ 8706660 h 10662843"/>
                <a:gd name="connsiteX19" fmla="*/ 384698 w 5428673"/>
                <a:gd name="connsiteY19" fmla="*/ 8733296 h 10662843"/>
                <a:gd name="connsiteX20" fmla="*/ 343183 w 5428673"/>
                <a:gd name="connsiteY20" fmla="*/ 9068681 h 10662843"/>
                <a:gd name="connsiteX21" fmla="*/ 328388 w 5428673"/>
                <a:gd name="connsiteY21" fmla="*/ 9336788 h 10662843"/>
                <a:gd name="connsiteX22" fmla="*/ 309832 w 5428673"/>
                <a:gd name="connsiteY22" fmla="*/ 9596361 h 10662843"/>
                <a:gd name="connsiteX23" fmla="*/ 386505 w 5428673"/>
                <a:gd name="connsiteY23" fmla="*/ 9596710 h 10662843"/>
                <a:gd name="connsiteX24" fmla="*/ 433872 w 5428673"/>
                <a:gd name="connsiteY24" fmla="*/ 9367994 h 10662843"/>
                <a:gd name="connsiteX25" fmla="*/ 487586 w 5428673"/>
                <a:gd name="connsiteY25" fmla="*/ 9079538 h 10662843"/>
                <a:gd name="connsiteX26" fmla="*/ 536102 w 5428673"/>
                <a:gd name="connsiteY26" fmla="*/ 9012782 h 10662843"/>
                <a:gd name="connsiteX27" fmla="*/ 587385 w 5428673"/>
                <a:gd name="connsiteY27" fmla="*/ 9038402 h 10662843"/>
                <a:gd name="connsiteX28" fmla="*/ 592103 w 5428673"/>
                <a:gd name="connsiteY28" fmla="*/ 9107717 h 10662843"/>
                <a:gd name="connsiteX29" fmla="*/ 562964 w 5428673"/>
                <a:gd name="connsiteY29" fmla="*/ 9408724 h 10662843"/>
                <a:gd name="connsiteX30" fmla="*/ 543428 w 5428673"/>
                <a:gd name="connsiteY30" fmla="*/ 9574089 h 10662843"/>
                <a:gd name="connsiteX31" fmla="*/ 543429 w 5428673"/>
                <a:gd name="connsiteY31" fmla="*/ 9692870 h 10662843"/>
                <a:gd name="connsiteX32" fmla="*/ 604479 w 5428673"/>
                <a:gd name="connsiteY32" fmla="*/ 9716161 h 10662843"/>
                <a:gd name="connsiteX33" fmla="*/ 663086 w 5428673"/>
                <a:gd name="connsiteY33" fmla="*/ 9581075 h 10662843"/>
                <a:gd name="connsiteX34" fmla="*/ 689303 w 5428673"/>
                <a:gd name="connsiteY34" fmla="*/ 9433666 h 10662843"/>
                <a:gd name="connsiteX35" fmla="*/ 738143 w 5428673"/>
                <a:gd name="connsiteY35" fmla="*/ 9130656 h 10662843"/>
                <a:gd name="connsiteX36" fmla="*/ 780304 w 5428673"/>
                <a:gd name="connsiteY36" fmla="*/ 9068681 h 10662843"/>
                <a:gd name="connsiteX37" fmla="*/ 809608 w 5428673"/>
                <a:gd name="connsiteY37" fmla="*/ 9105947 h 10662843"/>
                <a:gd name="connsiteX38" fmla="*/ 802280 w 5428673"/>
                <a:gd name="connsiteY38" fmla="*/ 9229386 h 10662843"/>
                <a:gd name="connsiteX39" fmla="*/ 772833 w 5428673"/>
                <a:gd name="connsiteY39" fmla="*/ 9412357 h 10662843"/>
                <a:gd name="connsiteX40" fmla="*/ 747922 w 5428673"/>
                <a:gd name="connsiteY40" fmla="*/ 9619529 h 10662843"/>
                <a:gd name="connsiteX41" fmla="*/ 781620 w 5428673"/>
                <a:gd name="connsiteY41" fmla="*/ 9684628 h 10662843"/>
                <a:gd name="connsiteX42" fmla="*/ 829144 w 5428673"/>
                <a:gd name="connsiteY42" fmla="*/ 9622998 h 10662843"/>
                <a:gd name="connsiteX43" fmla="*/ 871974 w 5428673"/>
                <a:gd name="connsiteY43" fmla="*/ 9424240 h 10662843"/>
                <a:gd name="connsiteX44" fmla="*/ 900798 w 5428673"/>
                <a:gd name="connsiteY44" fmla="*/ 9225220 h 10662843"/>
                <a:gd name="connsiteX45" fmla="*/ 929132 w 5428673"/>
                <a:gd name="connsiteY45" fmla="*/ 9069869 h 10662843"/>
                <a:gd name="connsiteX46" fmla="*/ 970781 w 5428673"/>
                <a:gd name="connsiteY46" fmla="*/ 9087314 h 10662843"/>
                <a:gd name="connsiteX47" fmla="*/ 961013 w 5428673"/>
                <a:gd name="connsiteY47" fmla="*/ 9345838 h 10662843"/>
                <a:gd name="connsiteX48" fmla="*/ 956129 w 5428673"/>
                <a:gd name="connsiteY48" fmla="*/ 9485584 h 10662843"/>
                <a:gd name="connsiteX49" fmla="*/ 1012160 w 5428673"/>
                <a:gd name="connsiteY49" fmla="*/ 9490846 h 10662843"/>
                <a:gd name="connsiteX50" fmla="*/ 1049761 w 5428673"/>
                <a:gd name="connsiteY50" fmla="*/ 9334794 h 10662843"/>
                <a:gd name="connsiteX51" fmla="*/ 1075785 w 5428673"/>
                <a:gd name="connsiteY51" fmla="*/ 8977847 h 10662843"/>
                <a:gd name="connsiteX52" fmla="*/ 1065875 w 5428673"/>
                <a:gd name="connsiteY52" fmla="*/ 8598457 h 10662843"/>
                <a:gd name="connsiteX53" fmla="*/ 993594 w 5428673"/>
                <a:gd name="connsiteY53" fmla="*/ 8384294 h 10662843"/>
                <a:gd name="connsiteX54" fmla="*/ 1038311 w 5428673"/>
                <a:gd name="connsiteY54" fmla="*/ 8064478 h 10662843"/>
                <a:gd name="connsiteX55" fmla="*/ 1422138 w 5428673"/>
                <a:gd name="connsiteY55" fmla="*/ 6314710 h 10662843"/>
                <a:gd name="connsiteX56" fmla="*/ 1515161 w 5428673"/>
                <a:gd name="connsiteY56" fmla="*/ 5431494 h 10662843"/>
                <a:gd name="connsiteX57" fmla="*/ 1551522 w 5428673"/>
                <a:gd name="connsiteY57" fmla="*/ 5050301 h 10662843"/>
                <a:gd name="connsiteX58" fmla="*/ 1592522 w 5428673"/>
                <a:gd name="connsiteY58" fmla="*/ 5061807 h 10662843"/>
                <a:gd name="connsiteX59" fmla="*/ 1655179 w 5428673"/>
                <a:gd name="connsiteY59" fmla="*/ 5458824 h 10662843"/>
                <a:gd name="connsiteX60" fmla="*/ 1772992 w 5428673"/>
                <a:gd name="connsiteY60" fmla="*/ 6124375 h 10662843"/>
                <a:gd name="connsiteX61" fmla="*/ 1640842 w 5428673"/>
                <a:gd name="connsiteY61" fmla="*/ 6556758 h 10662843"/>
                <a:gd name="connsiteX62" fmla="*/ 1270271 w 5428673"/>
                <a:gd name="connsiteY62" fmla="*/ 7591002 h 10662843"/>
                <a:gd name="connsiteX63" fmla="*/ 1146062 w 5428673"/>
                <a:gd name="connsiteY63" fmla="*/ 8612915 h 10662843"/>
                <a:gd name="connsiteX64" fmla="*/ 1309627 w 5428673"/>
                <a:gd name="connsiteY64" fmla="*/ 9681947 h 10662843"/>
                <a:gd name="connsiteX65" fmla="*/ 1467889 w 5428673"/>
                <a:gd name="connsiteY65" fmla="*/ 10420501 h 10662843"/>
                <a:gd name="connsiteX66" fmla="*/ 1538227 w 5428673"/>
                <a:gd name="connsiteY66" fmla="*/ 10631517 h 10662843"/>
                <a:gd name="connsiteX67" fmla="*/ 1626150 w 5428673"/>
                <a:gd name="connsiteY67" fmla="*/ 10631517 h 10662843"/>
                <a:gd name="connsiteX68" fmla="*/ 2396454 w 5428673"/>
                <a:gd name="connsiteY68" fmla="*/ 10656917 h 10662843"/>
                <a:gd name="connsiteX69" fmla="*/ 2786735 w 5428673"/>
                <a:gd name="connsiteY69" fmla="*/ 10639332 h 10662843"/>
                <a:gd name="connsiteX70" fmla="*/ 2804319 w 5428673"/>
                <a:gd name="connsiteY70" fmla="*/ 9822624 h 10662843"/>
                <a:gd name="connsiteX71" fmla="*/ 2786735 w 5428673"/>
                <a:gd name="connsiteY71" fmla="*/ 9259917 h 10662843"/>
                <a:gd name="connsiteX72" fmla="*/ 2757916 w 5428673"/>
                <a:gd name="connsiteY72" fmla="*/ 8844236 h 10662843"/>
                <a:gd name="connsiteX73" fmla="*/ 2927412 w 5428673"/>
                <a:gd name="connsiteY73" fmla="*/ 8855470 h 10662843"/>
                <a:gd name="connsiteX74" fmla="*/ 2997750 w 5428673"/>
                <a:gd name="connsiteY74" fmla="*/ 8873055 h 10662843"/>
                <a:gd name="connsiteX75" fmla="*/ 2980166 w 5428673"/>
                <a:gd name="connsiteY75" fmla="*/ 9084070 h 10662843"/>
                <a:gd name="connsiteX76" fmla="*/ 2944996 w 5428673"/>
                <a:gd name="connsiteY76" fmla="*/ 9594024 h 10662843"/>
                <a:gd name="connsiteX77" fmla="*/ 2962581 w 5428673"/>
                <a:gd name="connsiteY77" fmla="*/ 10649101 h 10662843"/>
                <a:gd name="connsiteX78" fmla="*/ 3205346 w 5428673"/>
                <a:gd name="connsiteY78" fmla="*/ 10650567 h 10662843"/>
                <a:gd name="connsiteX79" fmla="*/ 3947319 w 5428673"/>
                <a:gd name="connsiteY79" fmla="*/ 10649101 h 10662843"/>
                <a:gd name="connsiteX80" fmla="*/ 4268239 w 5428673"/>
                <a:gd name="connsiteY80" fmla="*/ 10632982 h 10662843"/>
                <a:gd name="connsiteX81" fmla="*/ 4311223 w 5428673"/>
                <a:gd name="connsiteY81" fmla="*/ 10559224 h 10662843"/>
                <a:gd name="connsiteX82" fmla="*/ 4362512 w 5428673"/>
                <a:gd name="connsiteY82" fmla="*/ 10185063 h 10662843"/>
                <a:gd name="connsiteX83" fmla="*/ 4565712 w 5428673"/>
                <a:gd name="connsiteY83" fmla="*/ 8990774 h 10662843"/>
                <a:gd name="connsiteX84" fmla="*/ 4617767 w 5428673"/>
                <a:gd name="connsiteY84" fmla="*/ 8555695 h 10662843"/>
                <a:gd name="connsiteX85" fmla="*/ 4609242 w 5428673"/>
                <a:gd name="connsiteY85" fmla="*/ 7896944 h 10662843"/>
                <a:gd name="connsiteX86" fmla="*/ 4496096 w 5428673"/>
                <a:gd name="connsiteY86" fmla="*/ 7186759 h 10662843"/>
                <a:gd name="connsiteX87" fmla="*/ 4200203 w 5428673"/>
                <a:gd name="connsiteY87" fmla="*/ 6528161 h 10662843"/>
                <a:gd name="connsiteX88" fmla="*/ 4024053 w 5428673"/>
                <a:gd name="connsiteY88" fmla="*/ 6105508 h 10662843"/>
                <a:gd name="connsiteX89" fmla="*/ 4070412 w 5428673"/>
                <a:gd name="connsiteY89" fmla="*/ 5707824 h 10662843"/>
                <a:gd name="connsiteX90" fmla="*/ 4140750 w 5428673"/>
                <a:gd name="connsiteY90" fmla="*/ 5215455 h 10662843"/>
                <a:gd name="connsiteX91" fmla="*/ 4158335 w 5428673"/>
                <a:gd name="connsiteY91" fmla="*/ 4934101 h 10662843"/>
                <a:gd name="connsiteX92" fmla="*/ 4182060 w 5428673"/>
                <a:gd name="connsiteY92" fmla="*/ 5182240 h 10662843"/>
                <a:gd name="connsiteX93" fmla="*/ 4214508 w 5428673"/>
                <a:gd name="connsiteY93" fmla="*/ 5877809 h 10662843"/>
                <a:gd name="connsiteX94" fmla="*/ 4227208 w 5428673"/>
                <a:gd name="connsiteY94" fmla="*/ 6205567 h 10662843"/>
                <a:gd name="connsiteX95" fmla="*/ 4369350 w 5428673"/>
                <a:gd name="connsiteY95" fmla="*/ 6798070 h 10662843"/>
                <a:gd name="connsiteX96" fmla="*/ 4527612 w 5428673"/>
                <a:gd name="connsiteY96" fmla="*/ 7360778 h 10662843"/>
                <a:gd name="connsiteX97" fmla="*/ 4865347 w 5428673"/>
                <a:gd name="connsiteY97" fmla="*/ 8132827 h 10662843"/>
                <a:gd name="connsiteX98" fmla="*/ 4785691 w 5428673"/>
                <a:gd name="connsiteY98" fmla="*/ 8435161 h 10662843"/>
                <a:gd name="connsiteX99" fmla="*/ 4717933 w 5428673"/>
                <a:gd name="connsiteY99" fmla="*/ 8620074 h 10662843"/>
                <a:gd name="connsiteX100" fmla="*/ 4710432 w 5428673"/>
                <a:gd name="connsiteY100" fmla="*/ 8743553 h 10662843"/>
                <a:gd name="connsiteX101" fmla="*/ 4733465 w 5428673"/>
                <a:gd name="connsiteY101" fmla="*/ 8907968 h 10662843"/>
                <a:gd name="connsiteX102" fmla="*/ 4723386 w 5428673"/>
                <a:gd name="connsiteY102" fmla="*/ 9069137 h 10662843"/>
                <a:gd name="connsiteX103" fmla="*/ 4707906 w 5428673"/>
                <a:gd name="connsiteY103" fmla="*/ 9166724 h 10662843"/>
                <a:gd name="connsiteX104" fmla="*/ 4762806 w 5428673"/>
                <a:gd name="connsiteY104" fmla="*/ 9205006 h 10662843"/>
                <a:gd name="connsiteX105" fmla="*/ 4818711 w 5428673"/>
                <a:gd name="connsiteY105" fmla="*/ 9162943 h 10662843"/>
                <a:gd name="connsiteX106" fmla="*/ 4869487 w 5428673"/>
                <a:gd name="connsiteY106" fmla="*/ 9064253 h 10662843"/>
                <a:gd name="connsiteX107" fmla="*/ 4880024 w 5428673"/>
                <a:gd name="connsiteY107" fmla="*/ 8917192 h 10662843"/>
                <a:gd name="connsiteX108" fmla="*/ 4920186 w 5428673"/>
                <a:gd name="connsiteY108" fmla="*/ 8789906 h 10662843"/>
                <a:gd name="connsiteX109" fmla="*/ 5016468 w 5428673"/>
                <a:gd name="connsiteY109" fmla="*/ 8711777 h 10662843"/>
                <a:gd name="connsiteX110" fmla="*/ 5169568 w 5428673"/>
                <a:gd name="connsiteY110" fmla="*/ 8852663 h 10662843"/>
                <a:gd name="connsiteX111" fmla="*/ 5176805 w 5428673"/>
                <a:gd name="connsiteY111" fmla="*/ 9050395 h 10662843"/>
                <a:gd name="connsiteX112" fmla="*/ 5096783 w 5428673"/>
                <a:gd name="connsiteY112" fmla="*/ 9217778 h 10662843"/>
                <a:gd name="connsiteX113" fmla="*/ 5008549 w 5428673"/>
                <a:gd name="connsiteY113" fmla="*/ 9366951 h 10662843"/>
                <a:gd name="connsiteX114" fmla="*/ 4936794 w 5428673"/>
                <a:gd name="connsiteY114" fmla="*/ 9485476 h 10662843"/>
                <a:gd name="connsiteX115" fmla="*/ 5051085 w 5428673"/>
                <a:gd name="connsiteY115" fmla="*/ 9495118 h 10662843"/>
                <a:gd name="connsiteX116" fmla="*/ 5146878 w 5428673"/>
                <a:gd name="connsiteY116" fmla="*/ 9419081 h 10662843"/>
                <a:gd name="connsiteX117" fmla="*/ 5274527 w 5428673"/>
                <a:gd name="connsiteY117" fmla="*/ 9292833 h 10662843"/>
                <a:gd name="connsiteX118" fmla="*/ 5407317 w 5428673"/>
                <a:gd name="connsiteY118" fmla="*/ 9080479 h 10662843"/>
                <a:gd name="connsiteX119" fmla="*/ 5427827 w 5428673"/>
                <a:gd name="connsiteY119" fmla="*/ 8879678 h 10662843"/>
                <a:gd name="connsiteX120" fmla="*/ 5401244 w 5428673"/>
                <a:gd name="connsiteY120" fmla="*/ 8695892 h 10662843"/>
                <a:gd name="connsiteX121" fmla="*/ 5271957 w 5428673"/>
                <a:gd name="connsiteY121" fmla="*/ 8313139 h 10662843"/>
                <a:gd name="connsiteX122" fmla="*/ 5168194 w 5428673"/>
                <a:gd name="connsiteY122" fmla="*/ 7350450 h 10662843"/>
                <a:gd name="connsiteX123" fmla="*/ 5152842 w 5428673"/>
                <a:gd name="connsiteY123" fmla="*/ 6748107 h 10662843"/>
                <a:gd name="connsiteX124" fmla="*/ 5080900 w 5428673"/>
                <a:gd name="connsiteY124" fmla="*/ 6199915 h 10662843"/>
                <a:gd name="connsiteX125" fmla="*/ 4957179 w 5428673"/>
                <a:gd name="connsiteY125" fmla="*/ 5615993 h 10662843"/>
                <a:gd name="connsiteX126" fmla="*/ 4916706 w 5428673"/>
                <a:gd name="connsiteY126" fmla="*/ 4355204 h 10662843"/>
                <a:gd name="connsiteX127" fmla="*/ 4934090 w 5428673"/>
                <a:gd name="connsiteY127" fmla="*/ 3608885 h 10662843"/>
                <a:gd name="connsiteX128" fmla="*/ 4696835 w 5428673"/>
                <a:gd name="connsiteY128" fmla="*/ 3158512 h 10662843"/>
                <a:gd name="connsiteX129" fmla="*/ 4447076 w 5428673"/>
                <a:gd name="connsiteY129" fmla="*/ 2952584 h 10662843"/>
                <a:gd name="connsiteX130" fmla="*/ 4126080 w 5428673"/>
                <a:gd name="connsiteY130" fmla="*/ 2821062 h 10662843"/>
                <a:gd name="connsiteX131" fmla="*/ 3850185 w 5428673"/>
                <a:gd name="connsiteY131" fmla="*/ 2654242 h 10662843"/>
                <a:gd name="connsiteX132" fmla="*/ 3472535 w 5428673"/>
                <a:gd name="connsiteY132" fmla="*/ 2437086 h 10662843"/>
                <a:gd name="connsiteX133" fmla="*/ 3380322 w 5428673"/>
                <a:gd name="connsiteY133" fmla="*/ 2139938 h 10662843"/>
                <a:gd name="connsiteX134" fmla="*/ 3388182 w 5428673"/>
                <a:gd name="connsiteY134" fmla="*/ 1866838 h 10662843"/>
                <a:gd name="connsiteX135" fmla="*/ 3535387 w 5428673"/>
                <a:gd name="connsiteY135" fmla="*/ 1870549 h 10662843"/>
                <a:gd name="connsiteX136" fmla="*/ 3756168 w 5428673"/>
                <a:gd name="connsiteY136" fmla="*/ 1915566 h 10662843"/>
                <a:gd name="connsiteX137" fmla="*/ 3828390 w 5428673"/>
                <a:gd name="connsiteY137" fmla="*/ 1723567 h 10662843"/>
                <a:gd name="connsiteX138" fmla="*/ 3880116 w 5428673"/>
                <a:gd name="connsiteY138" fmla="*/ 1658677 h 10662843"/>
                <a:gd name="connsiteX139" fmla="*/ 3933540 w 5428673"/>
                <a:gd name="connsiteY139" fmla="*/ 1598458 h 10662843"/>
                <a:gd name="connsiteX140" fmla="*/ 3903636 w 5428673"/>
                <a:gd name="connsiteY140" fmla="*/ 1557453 h 10662843"/>
                <a:gd name="connsiteX141" fmla="*/ 3859897 w 5428673"/>
                <a:gd name="connsiteY141" fmla="*/ 1534605 h 10662843"/>
                <a:gd name="connsiteX142" fmla="*/ 3925688 w 5428673"/>
                <a:gd name="connsiteY142" fmla="*/ 1518776 h 10662843"/>
                <a:gd name="connsiteX143" fmla="*/ 3966105 w 5428673"/>
                <a:gd name="connsiteY143" fmla="*/ 1473278 h 10662843"/>
                <a:gd name="connsiteX144" fmla="*/ 3951330 w 5428673"/>
                <a:gd name="connsiteY144" fmla="*/ 1402672 h 10662843"/>
                <a:gd name="connsiteX145" fmla="*/ 3947901 w 5428673"/>
                <a:gd name="connsiteY145" fmla="*/ 1286674 h 10662843"/>
                <a:gd name="connsiteX146" fmla="*/ 4050917 w 5428673"/>
                <a:gd name="connsiteY146" fmla="*/ 1271760 h 10662843"/>
                <a:gd name="connsiteX147" fmla="*/ 4206689 w 5428673"/>
                <a:gd name="connsiteY147" fmla="*/ 1294356 h 10662843"/>
                <a:gd name="connsiteX148" fmla="*/ 4252686 w 5428673"/>
                <a:gd name="connsiteY148" fmla="*/ 1242354 h 10662843"/>
                <a:gd name="connsiteX149" fmla="*/ 4089102 w 5428673"/>
                <a:gd name="connsiteY149" fmla="*/ 1077531 h 10662843"/>
                <a:gd name="connsiteX150" fmla="*/ 4043471 w 5428673"/>
                <a:gd name="connsiteY150" fmla="*/ 1003620 h 10662843"/>
                <a:gd name="connsiteX151" fmla="*/ 3975044 w 5428673"/>
                <a:gd name="connsiteY151" fmla="*/ 922869 h 10662843"/>
                <a:gd name="connsiteX152" fmla="*/ 4032289 w 5428673"/>
                <a:gd name="connsiteY152" fmla="*/ 740602 h 10662843"/>
                <a:gd name="connsiteX153" fmla="*/ 4026944 w 5428673"/>
                <a:gd name="connsiteY153" fmla="*/ 466994 h 10662843"/>
                <a:gd name="connsiteX154" fmla="*/ 3561020 w 5428673"/>
                <a:gd name="connsiteY154" fmla="*/ 71190 h 10662843"/>
                <a:gd name="connsiteX155" fmla="*/ 2756318 w 5428673"/>
                <a:gd name="connsiteY155" fmla="*/ 24333 h 10662843"/>
                <a:gd name="connsiteX156" fmla="*/ 2282637 w 5428673"/>
                <a:gd name="connsiteY156" fmla="*/ 339973 h 10662843"/>
                <a:gd name="connsiteX157" fmla="*/ 2110579 w 5428673"/>
                <a:gd name="connsiteY157" fmla="*/ 801309 h 10662843"/>
                <a:gd name="connsiteX158" fmla="*/ 2236994 w 5428673"/>
                <a:gd name="connsiteY158" fmla="*/ 1331524 h 10662843"/>
                <a:gd name="connsiteX159" fmla="*/ 2508987 w 5428673"/>
                <a:gd name="connsiteY159" fmla="*/ 1671624 h 10662843"/>
                <a:gd name="connsiteX160" fmla="*/ 2530296 w 5428673"/>
                <a:gd name="connsiteY160" fmla="*/ 1986481 h 10662843"/>
                <a:gd name="connsiteX161" fmla="*/ 2452627 w 5428673"/>
                <a:gd name="connsiteY161" fmla="*/ 2331578 h 10662843"/>
                <a:gd name="connsiteX162" fmla="*/ 2009941 w 5428673"/>
                <a:gd name="connsiteY162" fmla="*/ 2631355 h 10662843"/>
                <a:gd name="connsiteX163" fmla="*/ 1587073 w 5428673"/>
                <a:gd name="connsiteY163" fmla="*/ 2839299 h 10662843"/>
                <a:gd name="connsiteX0" fmla="*/ 1587073 w 5428673"/>
                <a:gd name="connsiteY0" fmla="*/ 2839299 h 10662843"/>
                <a:gd name="connsiteX1" fmla="*/ 920108 w 5428673"/>
                <a:gd name="connsiteY1" fmla="*/ 3185493 h 10662843"/>
                <a:gd name="connsiteX2" fmla="*/ 726131 w 5428673"/>
                <a:gd name="connsiteY2" fmla="*/ 3883640 h 10662843"/>
                <a:gd name="connsiteX3" fmla="*/ 757811 w 5428673"/>
                <a:gd name="connsiteY3" fmla="*/ 4922099 h 10662843"/>
                <a:gd name="connsiteX4" fmla="*/ 728920 w 5428673"/>
                <a:gd name="connsiteY4" fmla="*/ 5569226 h 10662843"/>
                <a:gd name="connsiteX5" fmla="*/ 593054 w 5428673"/>
                <a:gd name="connsiteY5" fmla="*/ 6388111 h 10662843"/>
                <a:gd name="connsiteX6" fmla="*/ 543580 w 5428673"/>
                <a:gd name="connsiteY6" fmla="*/ 7251363 h 10662843"/>
                <a:gd name="connsiteX7" fmla="*/ 531438 w 5428673"/>
                <a:gd name="connsiteY7" fmla="*/ 7882734 h 10662843"/>
                <a:gd name="connsiteX8" fmla="*/ 499339 w 5428673"/>
                <a:gd name="connsiteY8" fmla="*/ 8149853 h 10662843"/>
                <a:gd name="connsiteX9" fmla="*/ 413869 w 5428673"/>
                <a:gd name="connsiteY9" fmla="*/ 8366195 h 10662843"/>
                <a:gd name="connsiteX10" fmla="*/ 209166 w 5428673"/>
                <a:gd name="connsiteY10" fmla="*/ 8517403 h 10662843"/>
                <a:gd name="connsiteX11" fmla="*/ 140492 w 5428673"/>
                <a:gd name="connsiteY11" fmla="*/ 8614514 h 10662843"/>
                <a:gd name="connsiteX12" fmla="*/ 28457 w 5428673"/>
                <a:gd name="connsiteY12" fmla="*/ 8856404 h 10662843"/>
                <a:gd name="connsiteX13" fmla="*/ 19659 w 5428673"/>
                <a:gd name="connsiteY13" fmla="*/ 8948289 h 10662843"/>
                <a:gd name="connsiteX14" fmla="*/ 3536 w 5428673"/>
                <a:gd name="connsiteY14" fmla="*/ 9058340 h 10662843"/>
                <a:gd name="connsiteX15" fmla="*/ 94871 w 5428673"/>
                <a:gd name="connsiteY15" fmla="*/ 9023055 h 10662843"/>
                <a:gd name="connsiteX16" fmla="*/ 156901 w 5428673"/>
                <a:gd name="connsiteY16" fmla="*/ 8927449 h 10662843"/>
                <a:gd name="connsiteX17" fmla="*/ 227251 w 5428673"/>
                <a:gd name="connsiteY17" fmla="*/ 8766048 h 10662843"/>
                <a:gd name="connsiteX18" fmla="*/ 323002 w 5428673"/>
                <a:gd name="connsiteY18" fmla="*/ 8706660 h 10662843"/>
                <a:gd name="connsiteX19" fmla="*/ 384698 w 5428673"/>
                <a:gd name="connsiteY19" fmla="*/ 8733296 h 10662843"/>
                <a:gd name="connsiteX20" fmla="*/ 343183 w 5428673"/>
                <a:gd name="connsiteY20" fmla="*/ 9068681 h 10662843"/>
                <a:gd name="connsiteX21" fmla="*/ 328388 w 5428673"/>
                <a:gd name="connsiteY21" fmla="*/ 9336788 h 10662843"/>
                <a:gd name="connsiteX22" fmla="*/ 309832 w 5428673"/>
                <a:gd name="connsiteY22" fmla="*/ 9596361 h 10662843"/>
                <a:gd name="connsiteX23" fmla="*/ 386505 w 5428673"/>
                <a:gd name="connsiteY23" fmla="*/ 9596710 h 10662843"/>
                <a:gd name="connsiteX24" fmla="*/ 433872 w 5428673"/>
                <a:gd name="connsiteY24" fmla="*/ 9367994 h 10662843"/>
                <a:gd name="connsiteX25" fmla="*/ 487586 w 5428673"/>
                <a:gd name="connsiteY25" fmla="*/ 9079538 h 10662843"/>
                <a:gd name="connsiteX26" fmla="*/ 536102 w 5428673"/>
                <a:gd name="connsiteY26" fmla="*/ 9012782 h 10662843"/>
                <a:gd name="connsiteX27" fmla="*/ 587385 w 5428673"/>
                <a:gd name="connsiteY27" fmla="*/ 9038402 h 10662843"/>
                <a:gd name="connsiteX28" fmla="*/ 592103 w 5428673"/>
                <a:gd name="connsiteY28" fmla="*/ 9107717 h 10662843"/>
                <a:gd name="connsiteX29" fmla="*/ 562964 w 5428673"/>
                <a:gd name="connsiteY29" fmla="*/ 9408724 h 10662843"/>
                <a:gd name="connsiteX30" fmla="*/ 543428 w 5428673"/>
                <a:gd name="connsiteY30" fmla="*/ 9574089 h 10662843"/>
                <a:gd name="connsiteX31" fmla="*/ 543429 w 5428673"/>
                <a:gd name="connsiteY31" fmla="*/ 9692870 h 10662843"/>
                <a:gd name="connsiteX32" fmla="*/ 604479 w 5428673"/>
                <a:gd name="connsiteY32" fmla="*/ 9716161 h 10662843"/>
                <a:gd name="connsiteX33" fmla="*/ 663086 w 5428673"/>
                <a:gd name="connsiteY33" fmla="*/ 9581075 h 10662843"/>
                <a:gd name="connsiteX34" fmla="*/ 689303 w 5428673"/>
                <a:gd name="connsiteY34" fmla="*/ 9433666 h 10662843"/>
                <a:gd name="connsiteX35" fmla="*/ 738143 w 5428673"/>
                <a:gd name="connsiteY35" fmla="*/ 9130656 h 10662843"/>
                <a:gd name="connsiteX36" fmla="*/ 780304 w 5428673"/>
                <a:gd name="connsiteY36" fmla="*/ 9068681 h 10662843"/>
                <a:gd name="connsiteX37" fmla="*/ 809608 w 5428673"/>
                <a:gd name="connsiteY37" fmla="*/ 9105947 h 10662843"/>
                <a:gd name="connsiteX38" fmla="*/ 802280 w 5428673"/>
                <a:gd name="connsiteY38" fmla="*/ 9229386 h 10662843"/>
                <a:gd name="connsiteX39" fmla="*/ 772833 w 5428673"/>
                <a:gd name="connsiteY39" fmla="*/ 9412357 h 10662843"/>
                <a:gd name="connsiteX40" fmla="*/ 747922 w 5428673"/>
                <a:gd name="connsiteY40" fmla="*/ 9619529 h 10662843"/>
                <a:gd name="connsiteX41" fmla="*/ 781620 w 5428673"/>
                <a:gd name="connsiteY41" fmla="*/ 9684628 h 10662843"/>
                <a:gd name="connsiteX42" fmla="*/ 829144 w 5428673"/>
                <a:gd name="connsiteY42" fmla="*/ 9622998 h 10662843"/>
                <a:gd name="connsiteX43" fmla="*/ 871974 w 5428673"/>
                <a:gd name="connsiteY43" fmla="*/ 9424240 h 10662843"/>
                <a:gd name="connsiteX44" fmla="*/ 900798 w 5428673"/>
                <a:gd name="connsiteY44" fmla="*/ 9225220 h 10662843"/>
                <a:gd name="connsiteX45" fmla="*/ 929132 w 5428673"/>
                <a:gd name="connsiteY45" fmla="*/ 9069869 h 10662843"/>
                <a:gd name="connsiteX46" fmla="*/ 970781 w 5428673"/>
                <a:gd name="connsiteY46" fmla="*/ 9087314 h 10662843"/>
                <a:gd name="connsiteX47" fmla="*/ 961013 w 5428673"/>
                <a:gd name="connsiteY47" fmla="*/ 9345838 h 10662843"/>
                <a:gd name="connsiteX48" fmla="*/ 956129 w 5428673"/>
                <a:gd name="connsiteY48" fmla="*/ 9485584 h 10662843"/>
                <a:gd name="connsiteX49" fmla="*/ 1012160 w 5428673"/>
                <a:gd name="connsiteY49" fmla="*/ 9490846 h 10662843"/>
                <a:gd name="connsiteX50" fmla="*/ 1049761 w 5428673"/>
                <a:gd name="connsiteY50" fmla="*/ 9334794 h 10662843"/>
                <a:gd name="connsiteX51" fmla="*/ 1075785 w 5428673"/>
                <a:gd name="connsiteY51" fmla="*/ 8977847 h 10662843"/>
                <a:gd name="connsiteX52" fmla="*/ 1065875 w 5428673"/>
                <a:gd name="connsiteY52" fmla="*/ 8598457 h 10662843"/>
                <a:gd name="connsiteX53" fmla="*/ 993594 w 5428673"/>
                <a:gd name="connsiteY53" fmla="*/ 8384294 h 10662843"/>
                <a:gd name="connsiteX54" fmla="*/ 1038311 w 5428673"/>
                <a:gd name="connsiteY54" fmla="*/ 8064478 h 10662843"/>
                <a:gd name="connsiteX55" fmla="*/ 1422138 w 5428673"/>
                <a:gd name="connsiteY55" fmla="*/ 6314710 h 10662843"/>
                <a:gd name="connsiteX56" fmla="*/ 1515161 w 5428673"/>
                <a:gd name="connsiteY56" fmla="*/ 5431494 h 10662843"/>
                <a:gd name="connsiteX57" fmla="*/ 1551522 w 5428673"/>
                <a:gd name="connsiteY57" fmla="*/ 5050301 h 10662843"/>
                <a:gd name="connsiteX58" fmla="*/ 1592522 w 5428673"/>
                <a:gd name="connsiteY58" fmla="*/ 5061807 h 10662843"/>
                <a:gd name="connsiteX59" fmla="*/ 1655179 w 5428673"/>
                <a:gd name="connsiteY59" fmla="*/ 5458824 h 10662843"/>
                <a:gd name="connsiteX60" fmla="*/ 1772992 w 5428673"/>
                <a:gd name="connsiteY60" fmla="*/ 6124375 h 10662843"/>
                <a:gd name="connsiteX61" fmla="*/ 1640842 w 5428673"/>
                <a:gd name="connsiteY61" fmla="*/ 6556758 h 10662843"/>
                <a:gd name="connsiteX62" fmla="*/ 1270271 w 5428673"/>
                <a:gd name="connsiteY62" fmla="*/ 7591002 h 10662843"/>
                <a:gd name="connsiteX63" fmla="*/ 1146062 w 5428673"/>
                <a:gd name="connsiteY63" fmla="*/ 8612915 h 10662843"/>
                <a:gd name="connsiteX64" fmla="*/ 1309627 w 5428673"/>
                <a:gd name="connsiteY64" fmla="*/ 9681947 h 10662843"/>
                <a:gd name="connsiteX65" fmla="*/ 1467889 w 5428673"/>
                <a:gd name="connsiteY65" fmla="*/ 10420501 h 10662843"/>
                <a:gd name="connsiteX66" fmla="*/ 1538227 w 5428673"/>
                <a:gd name="connsiteY66" fmla="*/ 10631517 h 10662843"/>
                <a:gd name="connsiteX67" fmla="*/ 1626150 w 5428673"/>
                <a:gd name="connsiteY67" fmla="*/ 10631517 h 10662843"/>
                <a:gd name="connsiteX68" fmla="*/ 2396454 w 5428673"/>
                <a:gd name="connsiteY68" fmla="*/ 10656917 h 10662843"/>
                <a:gd name="connsiteX69" fmla="*/ 2786735 w 5428673"/>
                <a:gd name="connsiteY69" fmla="*/ 10639332 h 10662843"/>
                <a:gd name="connsiteX70" fmla="*/ 2804319 w 5428673"/>
                <a:gd name="connsiteY70" fmla="*/ 9822624 h 10662843"/>
                <a:gd name="connsiteX71" fmla="*/ 2786735 w 5428673"/>
                <a:gd name="connsiteY71" fmla="*/ 9259917 h 10662843"/>
                <a:gd name="connsiteX72" fmla="*/ 2757916 w 5428673"/>
                <a:gd name="connsiteY72" fmla="*/ 8844236 h 10662843"/>
                <a:gd name="connsiteX73" fmla="*/ 2927412 w 5428673"/>
                <a:gd name="connsiteY73" fmla="*/ 8855470 h 10662843"/>
                <a:gd name="connsiteX74" fmla="*/ 2997750 w 5428673"/>
                <a:gd name="connsiteY74" fmla="*/ 8873055 h 10662843"/>
                <a:gd name="connsiteX75" fmla="*/ 2980166 w 5428673"/>
                <a:gd name="connsiteY75" fmla="*/ 9084070 h 10662843"/>
                <a:gd name="connsiteX76" fmla="*/ 2944996 w 5428673"/>
                <a:gd name="connsiteY76" fmla="*/ 9594024 h 10662843"/>
                <a:gd name="connsiteX77" fmla="*/ 2962581 w 5428673"/>
                <a:gd name="connsiteY77" fmla="*/ 10649101 h 10662843"/>
                <a:gd name="connsiteX78" fmla="*/ 3205346 w 5428673"/>
                <a:gd name="connsiteY78" fmla="*/ 10650567 h 10662843"/>
                <a:gd name="connsiteX79" fmla="*/ 3947319 w 5428673"/>
                <a:gd name="connsiteY79" fmla="*/ 10649101 h 10662843"/>
                <a:gd name="connsiteX80" fmla="*/ 4268239 w 5428673"/>
                <a:gd name="connsiteY80" fmla="*/ 10632982 h 10662843"/>
                <a:gd name="connsiteX81" fmla="*/ 4311223 w 5428673"/>
                <a:gd name="connsiteY81" fmla="*/ 10559224 h 10662843"/>
                <a:gd name="connsiteX82" fmla="*/ 4362512 w 5428673"/>
                <a:gd name="connsiteY82" fmla="*/ 10185063 h 10662843"/>
                <a:gd name="connsiteX83" fmla="*/ 4565712 w 5428673"/>
                <a:gd name="connsiteY83" fmla="*/ 8990774 h 10662843"/>
                <a:gd name="connsiteX84" fmla="*/ 4617767 w 5428673"/>
                <a:gd name="connsiteY84" fmla="*/ 8555695 h 10662843"/>
                <a:gd name="connsiteX85" fmla="*/ 4609242 w 5428673"/>
                <a:gd name="connsiteY85" fmla="*/ 7896944 h 10662843"/>
                <a:gd name="connsiteX86" fmla="*/ 4496096 w 5428673"/>
                <a:gd name="connsiteY86" fmla="*/ 7186759 h 10662843"/>
                <a:gd name="connsiteX87" fmla="*/ 4200203 w 5428673"/>
                <a:gd name="connsiteY87" fmla="*/ 6528161 h 10662843"/>
                <a:gd name="connsiteX88" fmla="*/ 4024053 w 5428673"/>
                <a:gd name="connsiteY88" fmla="*/ 6105508 h 10662843"/>
                <a:gd name="connsiteX89" fmla="*/ 4070412 w 5428673"/>
                <a:gd name="connsiteY89" fmla="*/ 5707824 h 10662843"/>
                <a:gd name="connsiteX90" fmla="*/ 4140750 w 5428673"/>
                <a:gd name="connsiteY90" fmla="*/ 5215455 h 10662843"/>
                <a:gd name="connsiteX91" fmla="*/ 4158335 w 5428673"/>
                <a:gd name="connsiteY91" fmla="*/ 4934101 h 10662843"/>
                <a:gd name="connsiteX92" fmla="*/ 4182060 w 5428673"/>
                <a:gd name="connsiteY92" fmla="*/ 5182240 h 10662843"/>
                <a:gd name="connsiteX93" fmla="*/ 4214508 w 5428673"/>
                <a:gd name="connsiteY93" fmla="*/ 5877809 h 10662843"/>
                <a:gd name="connsiteX94" fmla="*/ 4227208 w 5428673"/>
                <a:gd name="connsiteY94" fmla="*/ 6205567 h 10662843"/>
                <a:gd name="connsiteX95" fmla="*/ 4369350 w 5428673"/>
                <a:gd name="connsiteY95" fmla="*/ 6798070 h 10662843"/>
                <a:gd name="connsiteX96" fmla="*/ 4527612 w 5428673"/>
                <a:gd name="connsiteY96" fmla="*/ 7360778 h 10662843"/>
                <a:gd name="connsiteX97" fmla="*/ 4865347 w 5428673"/>
                <a:gd name="connsiteY97" fmla="*/ 8132827 h 10662843"/>
                <a:gd name="connsiteX98" fmla="*/ 4785691 w 5428673"/>
                <a:gd name="connsiteY98" fmla="*/ 8435161 h 10662843"/>
                <a:gd name="connsiteX99" fmla="*/ 4717933 w 5428673"/>
                <a:gd name="connsiteY99" fmla="*/ 8620074 h 10662843"/>
                <a:gd name="connsiteX100" fmla="*/ 4710432 w 5428673"/>
                <a:gd name="connsiteY100" fmla="*/ 8743553 h 10662843"/>
                <a:gd name="connsiteX101" fmla="*/ 4733465 w 5428673"/>
                <a:gd name="connsiteY101" fmla="*/ 8907968 h 10662843"/>
                <a:gd name="connsiteX102" fmla="*/ 4723386 w 5428673"/>
                <a:gd name="connsiteY102" fmla="*/ 9069137 h 10662843"/>
                <a:gd name="connsiteX103" fmla="*/ 4707906 w 5428673"/>
                <a:gd name="connsiteY103" fmla="*/ 9166724 h 10662843"/>
                <a:gd name="connsiteX104" fmla="*/ 4762806 w 5428673"/>
                <a:gd name="connsiteY104" fmla="*/ 9205006 h 10662843"/>
                <a:gd name="connsiteX105" fmla="*/ 4818711 w 5428673"/>
                <a:gd name="connsiteY105" fmla="*/ 9162943 h 10662843"/>
                <a:gd name="connsiteX106" fmla="*/ 4869487 w 5428673"/>
                <a:gd name="connsiteY106" fmla="*/ 9064253 h 10662843"/>
                <a:gd name="connsiteX107" fmla="*/ 4880024 w 5428673"/>
                <a:gd name="connsiteY107" fmla="*/ 8917192 h 10662843"/>
                <a:gd name="connsiteX108" fmla="*/ 4920186 w 5428673"/>
                <a:gd name="connsiteY108" fmla="*/ 8789906 h 10662843"/>
                <a:gd name="connsiteX109" fmla="*/ 5016468 w 5428673"/>
                <a:gd name="connsiteY109" fmla="*/ 8711777 h 10662843"/>
                <a:gd name="connsiteX110" fmla="*/ 5169568 w 5428673"/>
                <a:gd name="connsiteY110" fmla="*/ 8852663 h 10662843"/>
                <a:gd name="connsiteX111" fmla="*/ 5176805 w 5428673"/>
                <a:gd name="connsiteY111" fmla="*/ 9050395 h 10662843"/>
                <a:gd name="connsiteX112" fmla="*/ 5096783 w 5428673"/>
                <a:gd name="connsiteY112" fmla="*/ 9217778 h 10662843"/>
                <a:gd name="connsiteX113" fmla="*/ 5008549 w 5428673"/>
                <a:gd name="connsiteY113" fmla="*/ 9366951 h 10662843"/>
                <a:gd name="connsiteX114" fmla="*/ 4936794 w 5428673"/>
                <a:gd name="connsiteY114" fmla="*/ 9485476 h 10662843"/>
                <a:gd name="connsiteX115" fmla="*/ 5051085 w 5428673"/>
                <a:gd name="connsiteY115" fmla="*/ 9495118 h 10662843"/>
                <a:gd name="connsiteX116" fmla="*/ 5146878 w 5428673"/>
                <a:gd name="connsiteY116" fmla="*/ 9419081 h 10662843"/>
                <a:gd name="connsiteX117" fmla="*/ 5274527 w 5428673"/>
                <a:gd name="connsiteY117" fmla="*/ 9292833 h 10662843"/>
                <a:gd name="connsiteX118" fmla="*/ 5407317 w 5428673"/>
                <a:gd name="connsiteY118" fmla="*/ 9080479 h 10662843"/>
                <a:gd name="connsiteX119" fmla="*/ 5427827 w 5428673"/>
                <a:gd name="connsiteY119" fmla="*/ 8879678 h 10662843"/>
                <a:gd name="connsiteX120" fmla="*/ 5401244 w 5428673"/>
                <a:gd name="connsiteY120" fmla="*/ 8695892 h 10662843"/>
                <a:gd name="connsiteX121" fmla="*/ 5271957 w 5428673"/>
                <a:gd name="connsiteY121" fmla="*/ 8313139 h 10662843"/>
                <a:gd name="connsiteX122" fmla="*/ 5168194 w 5428673"/>
                <a:gd name="connsiteY122" fmla="*/ 7350450 h 10662843"/>
                <a:gd name="connsiteX123" fmla="*/ 5152842 w 5428673"/>
                <a:gd name="connsiteY123" fmla="*/ 6748107 h 10662843"/>
                <a:gd name="connsiteX124" fmla="*/ 5080900 w 5428673"/>
                <a:gd name="connsiteY124" fmla="*/ 6199915 h 10662843"/>
                <a:gd name="connsiteX125" fmla="*/ 4957179 w 5428673"/>
                <a:gd name="connsiteY125" fmla="*/ 5615993 h 10662843"/>
                <a:gd name="connsiteX126" fmla="*/ 4916706 w 5428673"/>
                <a:gd name="connsiteY126" fmla="*/ 4355204 h 10662843"/>
                <a:gd name="connsiteX127" fmla="*/ 4934090 w 5428673"/>
                <a:gd name="connsiteY127" fmla="*/ 3608885 h 10662843"/>
                <a:gd name="connsiteX128" fmla="*/ 4696835 w 5428673"/>
                <a:gd name="connsiteY128" fmla="*/ 3158512 h 10662843"/>
                <a:gd name="connsiteX129" fmla="*/ 4447076 w 5428673"/>
                <a:gd name="connsiteY129" fmla="*/ 2952584 h 10662843"/>
                <a:gd name="connsiteX130" fmla="*/ 4126080 w 5428673"/>
                <a:gd name="connsiteY130" fmla="*/ 2821062 h 10662843"/>
                <a:gd name="connsiteX131" fmla="*/ 3850185 w 5428673"/>
                <a:gd name="connsiteY131" fmla="*/ 2654242 h 10662843"/>
                <a:gd name="connsiteX132" fmla="*/ 3472535 w 5428673"/>
                <a:gd name="connsiteY132" fmla="*/ 2437086 h 10662843"/>
                <a:gd name="connsiteX133" fmla="*/ 3380322 w 5428673"/>
                <a:gd name="connsiteY133" fmla="*/ 2139938 h 10662843"/>
                <a:gd name="connsiteX134" fmla="*/ 3388182 w 5428673"/>
                <a:gd name="connsiteY134" fmla="*/ 1866838 h 10662843"/>
                <a:gd name="connsiteX135" fmla="*/ 3535387 w 5428673"/>
                <a:gd name="connsiteY135" fmla="*/ 1870549 h 10662843"/>
                <a:gd name="connsiteX136" fmla="*/ 3756168 w 5428673"/>
                <a:gd name="connsiteY136" fmla="*/ 1915566 h 10662843"/>
                <a:gd name="connsiteX137" fmla="*/ 3828390 w 5428673"/>
                <a:gd name="connsiteY137" fmla="*/ 1723567 h 10662843"/>
                <a:gd name="connsiteX138" fmla="*/ 3880116 w 5428673"/>
                <a:gd name="connsiteY138" fmla="*/ 1658677 h 10662843"/>
                <a:gd name="connsiteX139" fmla="*/ 3933540 w 5428673"/>
                <a:gd name="connsiteY139" fmla="*/ 1598458 h 10662843"/>
                <a:gd name="connsiteX140" fmla="*/ 3903636 w 5428673"/>
                <a:gd name="connsiteY140" fmla="*/ 1557453 h 10662843"/>
                <a:gd name="connsiteX141" fmla="*/ 3859897 w 5428673"/>
                <a:gd name="connsiteY141" fmla="*/ 1534605 h 10662843"/>
                <a:gd name="connsiteX142" fmla="*/ 3925688 w 5428673"/>
                <a:gd name="connsiteY142" fmla="*/ 1518776 h 10662843"/>
                <a:gd name="connsiteX143" fmla="*/ 3966105 w 5428673"/>
                <a:gd name="connsiteY143" fmla="*/ 1473278 h 10662843"/>
                <a:gd name="connsiteX144" fmla="*/ 3951330 w 5428673"/>
                <a:gd name="connsiteY144" fmla="*/ 1402672 h 10662843"/>
                <a:gd name="connsiteX145" fmla="*/ 3947901 w 5428673"/>
                <a:gd name="connsiteY145" fmla="*/ 1286674 h 10662843"/>
                <a:gd name="connsiteX146" fmla="*/ 4124177 w 5428673"/>
                <a:gd name="connsiteY146" fmla="*/ 1327657 h 10662843"/>
                <a:gd name="connsiteX147" fmla="*/ 4206689 w 5428673"/>
                <a:gd name="connsiteY147" fmla="*/ 1294356 h 10662843"/>
                <a:gd name="connsiteX148" fmla="*/ 4252686 w 5428673"/>
                <a:gd name="connsiteY148" fmla="*/ 1242354 h 10662843"/>
                <a:gd name="connsiteX149" fmla="*/ 4089102 w 5428673"/>
                <a:gd name="connsiteY149" fmla="*/ 1077531 h 10662843"/>
                <a:gd name="connsiteX150" fmla="*/ 4043471 w 5428673"/>
                <a:gd name="connsiteY150" fmla="*/ 1003620 h 10662843"/>
                <a:gd name="connsiteX151" fmla="*/ 3975044 w 5428673"/>
                <a:gd name="connsiteY151" fmla="*/ 922869 h 10662843"/>
                <a:gd name="connsiteX152" fmla="*/ 4032289 w 5428673"/>
                <a:gd name="connsiteY152" fmla="*/ 740602 h 10662843"/>
                <a:gd name="connsiteX153" fmla="*/ 4026944 w 5428673"/>
                <a:gd name="connsiteY153" fmla="*/ 466994 h 10662843"/>
                <a:gd name="connsiteX154" fmla="*/ 3561020 w 5428673"/>
                <a:gd name="connsiteY154" fmla="*/ 71190 h 10662843"/>
                <a:gd name="connsiteX155" fmla="*/ 2756318 w 5428673"/>
                <a:gd name="connsiteY155" fmla="*/ 24333 h 10662843"/>
                <a:gd name="connsiteX156" fmla="*/ 2282637 w 5428673"/>
                <a:gd name="connsiteY156" fmla="*/ 339973 h 10662843"/>
                <a:gd name="connsiteX157" fmla="*/ 2110579 w 5428673"/>
                <a:gd name="connsiteY157" fmla="*/ 801309 h 10662843"/>
                <a:gd name="connsiteX158" fmla="*/ 2236994 w 5428673"/>
                <a:gd name="connsiteY158" fmla="*/ 1331524 h 10662843"/>
                <a:gd name="connsiteX159" fmla="*/ 2508987 w 5428673"/>
                <a:gd name="connsiteY159" fmla="*/ 1671624 h 10662843"/>
                <a:gd name="connsiteX160" fmla="*/ 2530296 w 5428673"/>
                <a:gd name="connsiteY160" fmla="*/ 1986481 h 10662843"/>
                <a:gd name="connsiteX161" fmla="*/ 2452627 w 5428673"/>
                <a:gd name="connsiteY161" fmla="*/ 2331578 h 10662843"/>
                <a:gd name="connsiteX162" fmla="*/ 2009941 w 5428673"/>
                <a:gd name="connsiteY162" fmla="*/ 2631355 h 10662843"/>
                <a:gd name="connsiteX163" fmla="*/ 1587073 w 5428673"/>
                <a:gd name="connsiteY163" fmla="*/ 2839299 h 10662843"/>
                <a:gd name="connsiteX0" fmla="*/ 1587073 w 5428673"/>
                <a:gd name="connsiteY0" fmla="*/ 2839299 h 10662843"/>
                <a:gd name="connsiteX1" fmla="*/ 920108 w 5428673"/>
                <a:gd name="connsiteY1" fmla="*/ 3185493 h 10662843"/>
                <a:gd name="connsiteX2" fmla="*/ 726131 w 5428673"/>
                <a:gd name="connsiteY2" fmla="*/ 3883640 h 10662843"/>
                <a:gd name="connsiteX3" fmla="*/ 757811 w 5428673"/>
                <a:gd name="connsiteY3" fmla="*/ 4922099 h 10662843"/>
                <a:gd name="connsiteX4" fmla="*/ 728920 w 5428673"/>
                <a:gd name="connsiteY4" fmla="*/ 5569226 h 10662843"/>
                <a:gd name="connsiteX5" fmla="*/ 593054 w 5428673"/>
                <a:gd name="connsiteY5" fmla="*/ 6388111 h 10662843"/>
                <a:gd name="connsiteX6" fmla="*/ 543580 w 5428673"/>
                <a:gd name="connsiteY6" fmla="*/ 7251363 h 10662843"/>
                <a:gd name="connsiteX7" fmla="*/ 531438 w 5428673"/>
                <a:gd name="connsiteY7" fmla="*/ 7882734 h 10662843"/>
                <a:gd name="connsiteX8" fmla="*/ 499339 w 5428673"/>
                <a:gd name="connsiteY8" fmla="*/ 8149853 h 10662843"/>
                <a:gd name="connsiteX9" fmla="*/ 413869 w 5428673"/>
                <a:gd name="connsiteY9" fmla="*/ 8366195 h 10662843"/>
                <a:gd name="connsiteX10" fmla="*/ 209166 w 5428673"/>
                <a:gd name="connsiteY10" fmla="*/ 8517403 h 10662843"/>
                <a:gd name="connsiteX11" fmla="*/ 140492 w 5428673"/>
                <a:gd name="connsiteY11" fmla="*/ 8614514 h 10662843"/>
                <a:gd name="connsiteX12" fmla="*/ 28457 w 5428673"/>
                <a:gd name="connsiteY12" fmla="*/ 8856404 h 10662843"/>
                <a:gd name="connsiteX13" fmla="*/ 19659 w 5428673"/>
                <a:gd name="connsiteY13" fmla="*/ 8948289 h 10662843"/>
                <a:gd name="connsiteX14" fmla="*/ 3536 w 5428673"/>
                <a:gd name="connsiteY14" fmla="*/ 9058340 h 10662843"/>
                <a:gd name="connsiteX15" fmla="*/ 94871 w 5428673"/>
                <a:gd name="connsiteY15" fmla="*/ 9023055 h 10662843"/>
                <a:gd name="connsiteX16" fmla="*/ 156901 w 5428673"/>
                <a:gd name="connsiteY16" fmla="*/ 8927449 h 10662843"/>
                <a:gd name="connsiteX17" fmla="*/ 227251 w 5428673"/>
                <a:gd name="connsiteY17" fmla="*/ 8766048 h 10662843"/>
                <a:gd name="connsiteX18" fmla="*/ 323002 w 5428673"/>
                <a:gd name="connsiteY18" fmla="*/ 8706660 h 10662843"/>
                <a:gd name="connsiteX19" fmla="*/ 384698 w 5428673"/>
                <a:gd name="connsiteY19" fmla="*/ 8733296 h 10662843"/>
                <a:gd name="connsiteX20" fmla="*/ 343183 w 5428673"/>
                <a:gd name="connsiteY20" fmla="*/ 9068681 h 10662843"/>
                <a:gd name="connsiteX21" fmla="*/ 328388 w 5428673"/>
                <a:gd name="connsiteY21" fmla="*/ 9336788 h 10662843"/>
                <a:gd name="connsiteX22" fmla="*/ 309832 w 5428673"/>
                <a:gd name="connsiteY22" fmla="*/ 9596361 h 10662843"/>
                <a:gd name="connsiteX23" fmla="*/ 386505 w 5428673"/>
                <a:gd name="connsiteY23" fmla="*/ 9596710 h 10662843"/>
                <a:gd name="connsiteX24" fmla="*/ 433872 w 5428673"/>
                <a:gd name="connsiteY24" fmla="*/ 9367994 h 10662843"/>
                <a:gd name="connsiteX25" fmla="*/ 487586 w 5428673"/>
                <a:gd name="connsiteY25" fmla="*/ 9079538 h 10662843"/>
                <a:gd name="connsiteX26" fmla="*/ 536102 w 5428673"/>
                <a:gd name="connsiteY26" fmla="*/ 9012782 h 10662843"/>
                <a:gd name="connsiteX27" fmla="*/ 587385 w 5428673"/>
                <a:gd name="connsiteY27" fmla="*/ 9038402 h 10662843"/>
                <a:gd name="connsiteX28" fmla="*/ 592103 w 5428673"/>
                <a:gd name="connsiteY28" fmla="*/ 9107717 h 10662843"/>
                <a:gd name="connsiteX29" fmla="*/ 562964 w 5428673"/>
                <a:gd name="connsiteY29" fmla="*/ 9408724 h 10662843"/>
                <a:gd name="connsiteX30" fmla="*/ 543428 w 5428673"/>
                <a:gd name="connsiteY30" fmla="*/ 9574089 h 10662843"/>
                <a:gd name="connsiteX31" fmla="*/ 543429 w 5428673"/>
                <a:gd name="connsiteY31" fmla="*/ 9692870 h 10662843"/>
                <a:gd name="connsiteX32" fmla="*/ 604479 w 5428673"/>
                <a:gd name="connsiteY32" fmla="*/ 9716161 h 10662843"/>
                <a:gd name="connsiteX33" fmla="*/ 663086 w 5428673"/>
                <a:gd name="connsiteY33" fmla="*/ 9581075 h 10662843"/>
                <a:gd name="connsiteX34" fmla="*/ 689303 w 5428673"/>
                <a:gd name="connsiteY34" fmla="*/ 9433666 h 10662843"/>
                <a:gd name="connsiteX35" fmla="*/ 738143 w 5428673"/>
                <a:gd name="connsiteY35" fmla="*/ 9130656 h 10662843"/>
                <a:gd name="connsiteX36" fmla="*/ 780304 w 5428673"/>
                <a:gd name="connsiteY36" fmla="*/ 9068681 h 10662843"/>
                <a:gd name="connsiteX37" fmla="*/ 809608 w 5428673"/>
                <a:gd name="connsiteY37" fmla="*/ 9105947 h 10662843"/>
                <a:gd name="connsiteX38" fmla="*/ 802280 w 5428673"/>
                <a:gd name="connsiteY38" fmla="*/ 9229386 h 10662843"/>
                <a:gd name="connsiteX39" fmla="*/ 772833 w 5428673"/>
                <a:gd name="connsiteY39" fmla="*/ 9412357 h 10662843"/>
                <a:gd name="connsiteX40" fmla="*/ 747922 w 5428673"/>
                <a:gd name="connsiteY40" fmla="*/ 9619529 h 10662843"/>
                <a:gd name="connsiteX41" fmla="*/ 781620 w 5428673"/>
                <a:gd name="connsiteY41" fmla="*/ 9684628 h 10662843"/>
                <a:gd name="connsiteX42" fmla="*/ 829144 w 5428673"/>
                <a:gd name="connsiteY42" fmla="*/ 9622998 h 10662843"/>
                <a:gd name="connsiteX43" fmla="*/ 871974 w 5428673"/>
                <a:gd name="connsiteY43" fmla="*/ 9424240 h 10662843"/>
                <a:gd name="connsiteX44" fmla="*/ 900798 w 5428673"/>
                <a:gd name="connsiteY44" fmla="*/ 9225220 h 10662843"/>
                <a:gd name="connsiteX45" fmla="*/ 929132 w 5428673"/>
                <a:gd name="connsiteY45" fmla="*/ 9069869 h 10662843"/>
                <a:gd name="connsiteX46" fmla="*/ 970781 w 5428673"/>
                <a:gd name="connsiteY46" fmla="*/ 9087314 h 10662843"/>
                <a:gd name="connsiteX47" fmla="*/ 961013 w 5428673"/>
                <a:gd name="connsiteY47" fmla="*/ 9345838 h 10662843"/>
                <a:gd name="connsiteX48" fmla="*/ 956129 w 5428673"/>
                <a:gd name="connsiteY48" fmla="*/ 9485584 h 10662843"/>
                <a:gd name="connsiteX49" fmla="*/ 1012160 w 5428673"/>
                <a:gd name="connsiteY49" fmla="*/ 9490846 h 10662843"/>
                <a:gd name="connsiteX50" fmla="*/ 1049761 w 5428673"/>
                <a:gd name="connsiteY50" fmla="*/ 9334794 h 10662843"/>
                <a:gd name="connsiteX51" fmla="*/ 1075785 w 5428673"/>
                <a:gd name="connsiteY51" fmla="*/ 8977847 h 10662843"/>
                <a:gd name="connsiteX52" fmla="*/ 1065875 w 5428673"/>
                <a:gd name="connsiteY52" fmla="*/ 8598457 h 10662843"/>
                <a:gd name="connsiteX53" fmla="*/ 993594 w 5428673"/>
                <a:gd name="connsiteY53" fmla="*/ 8384294 h 10662843"/>
                <a:gd name="connsiteX54" fmla="*/ 1038311 w 5428673"/>
                <a:gd name="connsiteY54" fmla="*/ 8064478 h 10662843"/>
                <a:gd name="connsiteX55" fmla="*/ 1422138 w 5428673"/>
                <a:gd name="connsiteY55" fmla="*/ 6314710 h 10662843"/>
                <a:gd name="connsiteX56" fmla="*/ 1515161 w 5428673"/>
                <a:gd name="connsiteY56" fmla="*/ 5431494 h 10662843"/>
                <a:gd name="connsiteX57" fmla="*/ 1551522 w 5428673"/>
                <a:gd name="connsiteY57" fmla="*/ 5050301 h 10662843"/>
                <a:gd name="connsiteX58" fmla="*/ 1592522 w 5428673"/>
                <a:gd name="connsiteY58" fmla="*/ 5061807 h 10662843"/>
                <a:gd name="connsiteX59" fmla="*/ 1655179 w 5428673"/>
                <a:gd name="connsiteY59" fmla="*/ 5458824 h 10662843"/>
                <a:gd name="connsiteX60" fmla="*/ 1772992 w 5428673"/>
                <a:gd name="connsiteY60" fmla="*/ 6124375 h 10662843"/>
                <a:gd name="connsiteX61" fmla="*/ 1640842 w 5428673"/>
                <a:gd name="connsiteY61" fmla="*/ 6556758 h 10662843"/>
                <a:gd name="connsiteX62" fmla="*/ 1270271 w 5428673"/>
                <a:gd name="connsiteY62" fmla="*/ 7591002 h 10662843"/>
                <a:gd name="connsiteX63" fmla="*/ 1146062 w 5428673"/>
                <a:gd name="connsiteY63" fmla="*/ 8612915 h 10662843"/>
                <a:gd name="connsiteX64" fmla="*/ 1309627 w 5428673"/>
                <a:gd name="connsiteY64" fmla="*/ 9681947 h 10662843"/>
                <a:gd name="connsiteX65" fmla="*/ 1467889 w 5428673"/>
                <a:gd name="connsiteY65" fmla="*/ 10420501 h 10662843"/>
                <a:gd name="connsiteX66" fmla="*/ 1538227 w 5428673"/>
                <a:gd name="connsiteY66" fmla="*/ 10631517 h 10662843"/>
                <a:gd name="connsiteX67" fmla="*/ 1626150 w 5428673"/>
                <a:gd name="connsiteY67" fmla="*/ 10631517 h 10662843"/>
                <a:gd name="connsiteX68" fmla="*/ 2396454 w 5428673"/>
                <a:gd name="connsiteY68" fmla="*/ 10656917 h 10662843"/>
                <a:gd name="connsiteX69" fmla="*/ 2786735 w 5428673"/>
                <a:gd name="connsiteY69" fmla="*/ 10639332 h 10662843"/>
                <a:gd name="connsiteX70" fmla="*/ 2804319 w 5428673"/>
                <a:gd name="connsiteY70" fmla="*/ 9822624 h 10662843"/>
                <a:gd name="connsiteX71" fmla="*/ 2786735 w 5428673"/>
                <a:gd name="connsiteY71" fmla="*/ 9259917 h 10662843"/>
                <a:gd name="connsiteX72" fmla="*/ 2757916 w 5428673"/>
                <a:gd name="connsiteY72" fmla="*/ 8844236 h 10662843"/>
                <a:gd name="connsiteX73" fmla="*/ 2927412 w 5428673"/>
                <a:gd name="connsiteY73" fmla="*/ 8855470 h 10662843"/>
                <a:gd name="connsiteX74" fmla="*/ 2997750 w 5428673"/>
                <a:gd name="connsiteY74" fmla="*/ 8873055 h 10662843"/>
                <a:gd name="connsiteX75" fmla="*/ 2980166 w 5428673"/>
                <a:gd name="connsiteY75" fmla="*/ 9084070 h 10662843"/>
                <a:gd name="connsiteX76" fmla="*/ 2944996 w 5428673"/>
                <a:gd name="connsiteY76" fmla="*/ 9594024 h 10662843"/>
                <a:gd name="connsiteX77" fmla="*/ 2962581 w 5428673"/>
                <a:gd name="connsiteY77" fmla="*/ 10649101 h 10662843"/>
                <a:gd name="connsiteX78" fmla="*/ 3205346 w 5428673"/>
                <a:gd name="connsiteY78" fmla="*/ 10650567 h 10662843"/>
                <a:gd name="connsiteX79" fmla="*/ 3947319 w 5428673"/>
                <a:gd name="connsiteY79" fmla="*/ 10649101 h 10662843"/>
                <a:gd name="connsiteX80" fmla="*/ 4268239 w 5428673"/>
                <a:gd name="connsiteY80" fmla="*/ 10632982 h 10662843"/>
                <a:gd name="connsiteX81" fmla="*/ 4311223 w 5428673"/>
                <a:gd name="connsiteY81" fmla="*/ 10559224 h 10662843"/>
                <a:gd name="connsiteX82" fmla="*/ 4362512 w 5428673"/>
                <a:gd name="connsiteY82" fmla="*/ 10185063 h 10662843"/>
                <a:gd name="connsiteX83" fmla="*/ 4565712 w 5428673"/>
                <a:gd name="connsiteY83" fmla="*/ 8990774 h 10662843"/>
                <a:gd name="connsiteX84" fmla="*/ 4617767 w 5428673"/>
                <a:gd name="connsiteY84" fmla="*/ 8555695 h 10662843"/>
                <a:gd name="connsiteX85" fmla="*/ 4609242 w 5428673"/>
                <a:gd name="connsiteY85" fmla="*/ 7896944 h 10662843"/>
                <a:gd name="connsiteX86" fmla="*/ 4496096 w 5428673"/>
                <a:gd name="connsiteY86" fmla="*/ 7186759 h 10662843"/>
                <a:gd name="connsiteX87" fmla="*/ 4200203 w 5428673"/>
                <a:gd name="connsiteY87" fmla="*/ 6528161 h 10662843"/>
                <a:gd name="connsiteX88" fmla="*/ 4024053 w 5428673"/>
                <a:gd name="connsiteY88" fmla="*/ 6105508 h 10662843"/>
                <a:gd name="connsiteX89" fmla="*/ 4070412 w 5428673"/>
                <a:gd name="connsiteY89" fmla="*/ 5707824 h 10662843"/>
                <a:gd name="connsiteX90" fmla="*/ 4140750 w 5428673"/>
                <a:gd name="connsiteY90" fmla="*/ 5215455 h 10662843"/>
                <a:gd name="connsiteX91" fmla="*/ 4158335 w 5428673"/>
                <a:gd name="connsiteY91" fmla="*/ 4934101 h 10662843"/>
                <a:gd name="connsiteX92" fmla="*/ 4182060 w 5428673"/>
                <a:gd name="connsiteY92" fmla="*/ 5182240 h 10662843"/>
                <a:gd name="connsiteX93" fmla="*/ 4214508 w 5428673"/>
                <a:gd name="connsiteY93" fmla="*/ 5877809 h 10662843"/>
                <a:gd name="connsiteX94" fmla="*/ 4227208 w 5428673"/>
                <a:gd name="connsiteY94" fmla="*/ 6205567 h 10662843"/>
                <a:gd name="connsiteX95" fmla="*/ 4369350 w 5428673"/>
                <a:gd name="connsiteY95" fmla="*/ 6798070 h 10662843"/>
                <a:gd name="connsiteX96" fmla="*/ 4527612 w 5428673"/>
                <a:gd name="connsiteY96" fmla="*/ 7360778 h 10662843"/>
                <a:gd name="connsiteX97" fmla="*/ 4865347 w 5428673"/>
                <a:gd name="connsiteY97" fmla="*/ 8132827 h 10662843"/>
                <a:gd name="connsiteX98" fmla="*/ 4785691 w 5428673"/>
                <a:gd name="connsiteY98" fmla="*/ 8435161 h 10662843"/>
                <a:gd name="connsiteX99" fmla="*/ 4717933 w 5428673"/>
                <a:gd name="connsiteY99" fmla="*/ 8620074 h 10662843"/>
                <a:gd name="connsiteX100" fmla="*/ 4710432 w 5428673"/>
                <a:gd name="connsiteY100" fmla="*/ 8743553 h 10662843"/>
                <a:gd name="connsiteX101" fmla="*/ 4733465 w 5428673"/>
                <a:gd name="connsiteY101" fmla="*/ 8907968 h 10662843"/>
                <a:gd name="connsiteX102" fmla="*/ 4723386 w 5428673"/>
                <a:gd name="connsiteY102" fmla="*/ 9069137 h 10662843"/>
                <a:gd name="connsiteX103" fmla="*/ 4707906 w 5428673"/>
                <a:gd name="connsiteY103" fmla="*/ 9166724 h 10662843"/>
                <a:gd name="connsiteX104" fmla="*/ 4762806 w 5428673"/>
                <a:gd name="connsiteY104" fmla="*/ 9205006 h 10662843"/>
                <a:gd name="connsiteX105" fmla="*/ 4818711 w 5428673"/>
                <a:gd name="connsiteY105" fmla="*/ 9162943 h 10662843"/>
                <a:gd name="connsiteX106" fmla="*/ 4869487 w 5428673"/>
                <a:gd name="connsiteY106" fmla="*/ 9064253 h 10662843"/>
                <a:gd name="connsiteX107" fmla="*/ 4880024 w 5428673"/>
                <a:gd name="connsiteY107" fmla="*/ 8917192 h 10662843"/>
                <a:gd name="connsiteX108" fmla="*/ 4920186 w 5428673"/>
                <a:gd name="connsiteY108" fmla="*/ 8789906 h 10662843"/>
                <a:gd name="connsiteX109" fmla="*/ 5016468 w 5428673"/>
                <a:gd name="connsiteY109" fmla="*/ 8711777 h 10662843"/>
                <a:gd name="connsiteX110" fmla="*/ 5169568 w 5428673"/>
                <a:gd name="connsiteY110" fmla="*/ 8852663 h 10662843"/>
                <a:gd name="connsiteX111" fmla="*/ 5176805 w 5428673"/>
                <a:gd name="connsiteY111" fmla="*/ 9050395 h 10662843"/>
                <a:gd name="connsiteX112" fmla="*/ 5096783 w 5428673"/>
                <a:gd name="connsiteY112" fmla="*/ 9217778 h 10662843"/>
                <a:gd name="connsiteX113" fmla="*/ 5008549 w 5428673"/>
                <a:gd name="connsiteY113" fmla="*/ 9366951 h 10662843"/>
                <a:gd name="connsiteX114" fmla="*/ 4936794 w 5428673"/>
                <a:gd name="connsiteY114" fmla="*/ 9485476 h 10662843"/>
                <a:gd name="connsiteX115" fmla="*/ 5051085 w 5428673"/>
                <a:gd name="connsiteY115" fmla="*/ 9495118 h 10662843"/>
                <a:gd name="connsiteX116" fmla="*/ 5146878 w 5428673"/>
                <a:gd name="connsiteY116" fmla="*/ 9419081 h 10662843"/>
                <a:gd name="connsiteX117" fmla="*/ 5274527 w 5428673"/>
                <a:gd name="connsiteY117" fmla="*/ 9292833 h 10662843"/>
                <a:gd name="connsiteX118" fmla="*/ 5407317 w 5428673"/>
                <a:gd name="connsiteY118" fmla="*/ 9080479 h 10662843"/>
                <a:gd name="connsiteX119" fmla="*/ 5427827 w 5428673"/>
                <a:gd name="connsiteY119" fmla="*/ 8879678 h 10662843"/>
                <a:gd name="connsiteX120" fmla="*/ 5401244 w 5428673"/>
                <a:gd name="connsiteY120" fmla="*/ 8695892 h 10662843"/>
                <a:gd name="connsiteX121" fmla="*/ 5271957 w 5428673"/>
                <a:gd name="connsiteY121" fmla="*/ 8313139 h 10662843"/>
                <a:gd name="connsiteX122" fmla="*/ 5168194 w 5428673"/>
                <a:gd name="connsiteY122" fmla="*/ 7350450 h 10662843"/>
                <a:gd name="connsiteX123" fmla="*/ 5152842 w 5428673"/>
                <a:gd name="connsiteY123" fmla="*/ 6748107 h 10662843"/>
                <a:gd name="connsiteX124" fmla="*/ 5080900 w 5428673"/>
                <a:gd name="connsiteY124" fmla="*/ 6199915 h 10662843"/>
                <a:gd name="connsiteX125" fmla="*/ 4957179 w 5428673"/>
                <a:gd name="connsiteY125" fmla="*/ 5615993 h 10662843"/>
                <a:gd name="connsiteX126" fmla="*/ 4916706 w 5428673"/>
                <a:gd name="connsiteY126" fmla="*/ 4355204 h 10662843"/>
                <a:gd name="connsiteX127" fmla="*/ 4934090 w 5428673"/>
                <a:gd name="connsiteY127" fmla="*/ 3608885 h 10662843"/>
                <a:gd name="connsiteX128" fmla="*/ 4696835 w 5428673"/>
                <a:gd name="connsiteY128" fmla="*/ 3158512 h 10662843"/>
                <a:gd name="connsiteX129" fmla="*/ 4447076 w 5428673"/>
                <a:gd name="connsiteY129" fmla="*/ 2952584 h 10662843"/>
                <a:gd name="connsiteX130" fmla="*/ 4126080 w 5428673"/>
                <a:gd name="connsiteY130" fmla="*/ 2821062 h 10662843"/>
                <a:gd name="connsiteX131" fmla="*/ 3850185 w 5428673"/>
                <a:gd name="connsiteY131" fmla="*/ 2654242 h 10662843"/>
                <a:gd name="connsiteX132" fmla="*/ 3472535 w 5428673"/>
                <a:gd name="connsiteY132" fmla="*/ 2437086 h 10662843"/>
                <a:gd name="connsiteX133" fmla="*/ 3380322 w 5428673"/>
                <a:gd name="connsiteY133" fmla="*/ 2139938 h 10662843"/>
                <a:gd name="connsiteX134" fmla="*/ 3388182 w 5428673"/>
                <a:gd name="connsiteY134" fmla="*/ 1866838 h 10662843"/>
                <a:gd name="connsiteX135" fmla="*/ 3535387 w 5428673"/>
                <a:gd name="connsiteY135" fmla="*/ 1870549 h 10662843"/>
                <a:gd name="connsiteX136" fmla="*/ 3756168 w 5428673"/>
                <a:gd name="connsiteY136" fmla="*/ 1915566 h 10662843"/>
                <a:gd name="connsiteX137" fmla="*/ 3828390 w 5428673"/>
                <a:gd name="connsiteY137" fmla="*/ 1723567 h 10662843"/>
                <a:gd name="connsiteX138" fmla="*/ 3880116 w 5428673"/>
                <a:gd name="connsiteY138" fmla="*/ 1658677 h 10662843"/>
                <a:gd name="connsiteX139" fmla="*/ 3933540 w 5428673"/>
                <a:gd name="connsiteY139" fmla="*/ 1598458 h 10662843"/>
                <a:gd name="connsiteX140" fmla="*/ 3903636 w 5428673"/>
                <a:gd name="connsiteY140" fmla="*/ 1557453 h 10662843"/>
                <a:gd name="connsiteX141" fmla="*/ 3859897 w 5428673"/>
                <a:gd name="connsiteY141" fmla="*/ 1534605 h 10662843"/>
                <a:gd name="connsiteX142" fmla="*/ 3925688 w 5428673"/>
                <a:gd name="connsiteY142" fmla="*/ 1518776 h 10662843"/>
                <a:gd name="connsiteX143" fmla="*/ 3966105 w 5428673"/>
                <a:gd name="connsiteY143" fmla="*/ 1473278 h 10662843"/>
                <a:gd name="connsiteX144" fmla="*/ 3951330 w 5428673"/>
                <a:gd name="connsiteY144" fmla="*/ 1402672 h 10662843"/>
                <a:gd name="connsiteX145" fmla="*/ 3982089 w 5428673"/>
                <a:gd name="connsiteY145" fmla="*/ 1398469 h 10662843"/>
                <a:gd name="connsiteX146" fmla="*/ 4124177 w 5428673"/>
                <a:gd name="connsiteY146" fmla="*/ 1327657 h 10662843"/>
                <a:gd name="connsiteX147" fmla="*/ 4206689 w 5428673"/>
                <a:gd name="connsiteY147" fmla="*/ 1294356 h 10662843"/>
                <a:gd name="connsiteX148" fmla="*/ 4252686 w 5428673"/>
                <a:gd name="connsiteY148" fmla="*/ 1242354 h 10662843"/>
                <a:gd name="connsiteX149" fmla="*/ 4089102 w 5428673"/>
                <a:gd name="connsiteY149" fmla="*/ 1077531 h 10662843"/>
                <a:gd name="connsiteX150" fmla="*/ 4043471 w 5428673"/>
                <a:gd name="connsiteY150" fmla="*/ 1003620 h 10662843"/>
                <a:gd name="connsiteX151" fmla="*/ 3975044 w 5428673"/>
                <a:gd name="connsiteY151" fmla="*/ 922869 h 10662843"/>
                <a:gd name="connsiteX152" fmla="*/ 4032289 w 5428673"/>
                <a:gd name="connsiteY152" fmla="*/ 740602 h 10662843"/>
                <a:gd name="connsiteX153" fmla="*/ 4026944 w 5428673"/>
                <a:gd name="connsiteY153" fmla="*/ 466994 h 10662843"/>
                <a:gd name="connsiteX154" fmla="*/ 3561020 w 5428673"/>
                <a:gd name="connsiteY154" fmla="*/ 71190 h 10662843"/>
                <a:gd name="connsiteX155" fmla="*/ 2756318 w 5428673"/>
                <a:gd name="connsiteY155" fmla="*/ 24333 h 10662843"/>
                <a:gd name="connsiteX156" fmla="*/ 2282637 w 5428673"/>
                <a:gd name="connsiteY156" fmla="*/ 339973 h 10662843"/>
                <a:gd name="connsiteX157" fmla="*/ 2110579 w 5428673"/>
                <a:gd name="connsiteY157" fmla="*/ 801309 h 10662843"/>
                <a:gd name="connsiteX158" fmla="*/ 2236994 w 5428673"/>
                <a:gd name="connsiteY158" fmla="*/ 1331524 h 10662843"/>
                <a:gd name="connsiteX159" fmla="*/ 2508987 w 5428673"/>
                <a:gd name="connsiteY159" fmla="*/ 1671624 h 10662843"/>
                <a:gd name="connsiteX160" fmla="*/ 2530296 w 5428673"/>
                <a:gd name="connsiteY160" fmla="*/ 1986481 h 10662843"/>
                <a:gd name="connsiteX161" fmla="*/ 2452627 w 5428673"/>
                <a:gd name="connsiteY161" fmla="*/ 2331578 h 10662843"/>
                <a:gd name="connsiteX162" fmla="*/ 2009941 w 5428673"/>
                <a:gd name="connsiteY162" fmla="*/ 2631355 h 10662843"/>
                <a:gd name="connsiteX163" fmla="*/ 1587073 w 5428673"/>
                <a:gd name="connsiteY163" fmla="*/ 2839299 h 10662843"/>
                <a:gd name="connsiteX0" fmla="*/ 1587073 w 5428673"/>
                <a:gd name="connsiteY0" fmla="*/ 2839299 h 10662843"/>
                <a:gd name="connsiteX1" fmla="*/ 920108 w 5428673"/>
                <a:gd name="connsiteY1" fmla="*/ 3185493 h 10662843"/>
                <a:gd name="connsiteX2" fmla="*/ 726131 w 5428673"/>
                <a:gd name="connsiteY2" fmla="*/ 3883640 h 10662843"/>
                <a:gd name="connsiteX3" fmla="*/ 757811 w 5428673"/>
                <a:gd name="connsiteY3" fmla="*/ 4922099 h 10662843"/>
                <a:gd name="connsiteX4" fmla="*/ 728920 w 5428673"/>
                <a:gd name="connsiteY4" fmla="*/ 5569226 h 10662843"/>
                <a:gd name="connsiteX5" fmla="*/ 593054 w 5428673"/>
                <a:gd name="connsiteY5" fmla="*/ 6388111 h 10662843"/>
                <a:gd name="connsiteX6" fmla="*/ 543580 w 5428673"/>
                <a:gd name="connsiteY6" fmla="*/ 7251363 h 10662843"/>
                <a:gd name="connsiteX7" fmla="*/ 531438 w 5428673"/>
                <a:gd name="connsiteY7" fmla="*/ 7882734 h 10662843"/>
                <a:gd name="connsiteX8" fmla="*/ 499339 w 5428673"/>
                <a:gd name="connsiteY8" fmla="*/ 8149853 h 10662843"/>
                <a:gd name="connsiteX9" fmla="*/ 413869 w 5428673"/>
                <a:gd name="connsiteY9" fmla="*/ 8366195 h 10662843"/>
                <a:gd name="connsiteX10" fmla="*/ 209166 w 5428673"/>
                <a:gd name="connsiteY10" fmla="*/ 8517403 h 10662843"/>
                <a:gd name="connsiteX11" fmla="*/ 140492 w 5428673"/>
                <a:gd name="connsiteY11" fmla="*/ 8614514 h 10662843"/>
                <a:gd name="connsiteX12" fmla="*/ 28457 w 5428673"/>
                <a:gd name="connsiteY12" fmla="*/ 8856404 h 10662843"/>
                <a:gd name="connsiteX13" fmla="*/ 19659 w 5428673"/>
                <a:gd name="connsiteY13" fmla="*/ 8948289 h 10662843"/>
                <a:gd name="connsiteX14" fmla="*/ 3536 w 5428673"/>
                <a:gd name="connsiteY14" fmla="*/ 9058340 h 10662843"/>
                <a:gd name="connsiteX15" fmla="*/ 94871 w 5428673"/>
                <a:gd name="connsiteY15" fmla="*/ 9023055 h 10662843"/>
                <a:gd name="connsiteX16" fmla="*/ 156901 w 5428673"/>
                <a:gd name="connsiteY16" fmla="*/ 8927449 h 10662843"/>
                <a:gd name="connsiteX17" fmla="*/ 227251 w 5428673"/>
                <a:gd name="connsiteY17" fmla="*/ 8766048 h 10662843"/>
                <a:gd name="connsiteX18" fmla="*/ 323002 w 5428673"/>
                <a:gd name="connsiteY18" fmla="*/ 8706660 h 10662843"/>
                <a:gd name="connsiteX19" fmla="*/ 384698 w 5428673"/>
                <a:gd name="connsiteY19" fmla="*/ 8733296 h 10662843"/>
                <a:gd name="connsiteX20" fmla="*/ 343183 w 5428673"/>
                <a:gd name="connsiteY20" fmla="*/ 9068681 h 10662843"/>
                <a:gd name="connsiteX21" fmla="*/ 328388 w 5428673"/>
                <a:gd name="connsiteY21" fmla="*/ 9336788 h 10662843"/>
                <a:gd name="connsiteX22" fmla="*/ 309832 w 5428673"/>
                <a:gd name="connsiteY22" fmla="*/ 9596361 h 10662843"/>
                <a:gd name="connsiteX23" fmla="*/ 386505 w 5428673"/>
                <a:gd name="connsiteY23" fmla="*/ 9596710 h 10662843"/>
                <a:gd name="connsiteX24" fmla="*/ 433872 w 5428673"/>
                <a:gd name="connsiteY24" fmla="*/ 9367994 h 10662843"/>
                <a:gd name="connsiteX25" fmla="*/ 487586 w 5428673"/>
                <a:gd name="connsiteY25" fmla="*/ 9079538 h 10662843"/>
                <a:gd name="connsiteX26" fmla="*/ 536102 w 5428673"/>
                <a:gd name="connsiteY26" fmla="*/ 9012782 h 10662843"/>
                <a:gd name="connsiteX27" fmla="*/ 587385 w 5428673"/>
                <a:gd name="connsiteY27" fmla="*/ 9038402 h 10662843"/>
                <a:gd name="connsiteX28" fmla="*/ 592103 w 5428673"/>
                <a:gd name="connsiteY28" fmla="*/ 9107717 h 10662843"/>
                <a:gd name="connsiteX29" fmla="*/ 562964 w 5428673"/>
                <a:gd name="connsiteY29" fmla="*/ 9408724 h 10662843"/>
                <a:gd name="connsiteX30" fmla="*/ 543428 w 5428673"/>
                <a:gd name="connsiteY30" fmla="*/ 9574089 h 10662843"/>
                <a:gd name="connsiteX31" fmla="*/ 543429 w 5428673"/>
                <a:gd name="connsiteY31" fmla="*/ 9692870 h 10662843"/>
                <a:gd name="connsiteX32" fmla="*/ 604479 w 5428673"/>
                <a:gd name="connsiteY32" fmla="*/ 9716161 h 10662843"/>
                <a:gd name="connsiteX33" fmla="*/ 663086 w 5428673"/>
                <a:gd name="connsiteY33" fmla="*/ 9581075 h 10662843"/>
                <a:gd name="connsiteX34" fmla="*/ 689303 w 5428673"/>
                <a:gd name="connsiteY34" fmla="*/ 9433666 h 10662843"/>
                <a:gd name="connsiteX35" fmla="*/ 738143 w 5428673"/>
                <a:gd name="connsiteY35" fmla="*/ 9130656 h 10662843"/>
                <a:gd name="connsiteX36" fmla="*/ 780304 w 5428673"/>
                <a:gd name="connsiteY36" fmla="*/ 9068681 h 10662843"/>
                <a:gd name="connsiteX37" fmla="*/ 809608 w 5428673"/>
                <a:gd name="connsiteY37" fmla="*/ 9105947 h 10662843"/>
                <a:gd name="connsiteX38" fmla="*/ 802280 w 5428673"/>
                <a:gd name="connsiteY38" fmla="*/ 9229386 h 10662843"/>
                <a:gd name="connsiteX39" fmla="*/ 772833 w 5428673"/>
                <a:gd name="connsiteY39" fmla="*/ 9412357 h 10662843"/>
                <a:gd name="connsiteX40" fmla="*/ 747922 w 5428673"/>
                <a:gd name="connsiteY40" fmla="*/ 9619529 h 10662843"/>
                <a:gd name="connsiteX41" fmla="*/ 781620 w 5428673"/>
                <a:gd name="connsiteY41" fmla="*/ 9684628 h 10662843"/>
                <a:gd name="connsiteX42" fmla="*/ 829144 w 5428673"/>
                <a:gd name="connsiteY42" fmla="*/ 9622998 h 10662843"/>
                <a:gd name="connsiteX43" fmla="*/ 871974 w 5428673"/>
                <a:gd name="connsiteY43" fmla="*/ 9424240 h 10662843"/>
                <a:gd name="connsiteX44" fmla="*/ 900798 w 5428673"/>
                <a:gd name="connsiteY44" fmla="*/ 9225220 h 10662843"/>
                <a:gd name="connsiteX45" fmla="*/ 929132 w 5428673"/>
                <a:gd name="connsiteY45" fmla="*/ 9069869 h 10662843"/>
                <a:gd name="connsiteX46" fmla="*/ 970781 w 5428673"/>
                <a:gd name="connsiteY46" fmla="*/ 9087314 h 10662843"/>
                <a:gd name="connsiteX47" fmla="*/ 961013 w 5428673"/>
                <a:gd name="connsiteY47" fmla="*/ 9345838 h 10662843"/>
                <a:gd name="connsiteX48" fmla="*/ 956129 w 5428673"/>
                <a:gd name="connsiteY48" fmla="*/ 9485584 h 10662843"/>
                <a:gd name="connsiteX49" fmla="*/ 1012160 w 5428673"/>
                <a:gd name="connsiteY49" fmla="*/ 9490846 h 10662843"/>
                <a:gd name="connsiteX50" fmla="*/ 1049761 w 5428673"/>
                <a:gd name="connsiteY50" fmla="*/ 9334794 h 10662843"/>
                <a:gd name="connsiteX51" fmla="*/ 1075785 w 5428673"/>
                <a:gd name="connsiteY51" fmla="*/ 8977847 h 10662843"/>
                <a:gd name="connsiteX52" fmla="*/ 1065875 w 5428673"/>
                <a:gd name="connsiteY52" fmla="*/ 8598457 h 10662843"/>
                <a:gd name="connsiteX53" fmla="*/ 993594 w 5428673"/>
                <a:gd name="connsiteY53" fmla="*/ 8384294 h 10662843"/>
                <a:gd name="connsiteX54" fmla="*/ 1038311 w 5428673"/>
                <a:gd name="connsiteY54" fmla="*/ 8064478 h 10662843"/>
                <a:gd name="connsiteX55" fmla="*/ 1422138 w 5428673"/>
                <a:gd name="connsiteY55" fmla="*/ 6314710 h 10662843"/>
                <a:gd name="connsiteX56" fmla="*/ 1515161 w 5428673"/>
                <a:gd name="connsiteY56" fmla="*/ 5431494 h 10662843"/>
                <a:gd name="connsiteX57" fmla="*/ 1551522 w 5428673"/>
                <a:gd name="connsiteY57" fmla="*/ 5050301 h 10662843"/>
                <a:gd name="connsiteX58" fmla="*/ 1592522 w 5428673"/>
                <a:gd name="connsiteY58" fmla="*/ 5061807 h 10662843"/>
                <a:gd name="connsiteX59" fmla="*/ 1655179 w 5428673"/>
                <a:gd name="connsiteY59" fmla="*/ 5458824 h 10662843"/>
                <a:gd name="connsiteX60" fmla="*/ 1772992 w 5428673"/>
                <a:gd name="connsiteY60" fmla="*/ 6124375 h 10662843"/>
                <a:gd name="connsiteX61" fmla="*/ 1640842 w 5428673"/>
                <a:gd name="connsiteY61" fmla="*/ 6556758 h 10662843"/>
                <a:gd name="connsiteX62" fmla="*/ 1270271 w 5428673"/>
                <a:gd name="connsiteY62" fmla="*/ 7591002 h 10662843"/>
                <a:gd name="connsiteX63" fmla="*/ 1146062 w 5428673"/>
                <a:gd name="connsiteY63" fmla="*/ 8612915 h 10662843"/>
                <a:gd name="connsiteX64" fmla="*/ 1309627 w 5428673"/>
                <a:gd name="connsiteY64" fmla="*/ 9681947 h 10662843"/>
                <a:gd name="connsiteX65" fmla="*/ 1467889 w 5428673"/>
                <a:gd name="connsiteY65" fmla="*/ 10420501 h 10662843"/>
                <a:gd name="connsiteX66" fmla="*/ 1538227 w 5428673"/>
                <a:gd name="connsiteY66" fmla="*/ 10631517 h 10662843"/>
                <a:gd name="connsiteX67" fmla="*/ 1626150 w 5428673"/>
                <a:gd name="connsiteY67" fmla="*/ 10631517 h 10662843"/>
                <a:gd name="connsiteX68" fmla="*/ 2396454 w 5428673"/>
                <a:gd name="connsiteY68" fmla="*/ 10656917 h 10662843"/>
                <a:gd name="connsiteX69" fmla="*/ 2786735 w 5428673"/>
                <a:gd name="connsiteY69" fmla="*/ 10639332 h 10662843"/>
                <a:gd name="connsiteX70" fmla="*/ 2804319 w 5428673"/>
                <a:gd name="connsiteY70" fmla="*/ 9822624 h 10662843"/>
                <a:gd name="connsiteX71" fmla="*/ 2786735 w 5428673"/>
                <a:gd name="connsiteY71" fmla="*/ 9259917 h 10662843"/>
                <a:gd name="connsiteX72" fmla="*/ 2757916 w 5428673"/>
                <a:gd name="connsiteY72" fmla="*/ 8844236 h 10662843"/>
                <a:gd name="connsiteX73" fmla="*/ 2927412 w 5428673"/>
                <a:gd name="connsiteY73" fmla="*/ 8855470 h 10662843"/>
                <a:gd name="connsiteX74" fmla="*/ 2997750 w 5428673"/>
                <a:gd name="connsiteY74" fmla="*/ 8873055 h 10662843"/>
                <a:gd name="connsiteX75" fmla="*/ 2980166 w 5428673"/>
                <a:gd name="connsiteY75" fmla="*/ 9084070 h 10662843"/>
                <a:gd name="connsiteX76" fmla="*/ 2944996 w 5428673"/>
                <a:gd name="connsiteY76" fmla="*/ 9594024 h 10662843"/>
                <a:gd name="connsiteX77" fmla="*/ 2962581 w 5428673"/>
                <a:gd name="connsiteY77" fmla="*/ 10649101 h 10662843"/>
                <a:gd name="connsiteX78" fmla="*/ 3205346 w 5428673"/>
                <a:gd name="connsiteY78" fmla="*/ 10650567 h 10662843"/>
                <a:gd name="connsiteX79" fmla="*/ 3947319 w 5428673"/>
                <a:gd name="connsiteY79" fmla="*/ 10649101 h 10662843"/>
                <a:gd name="connsiteX80" fmla="*/ 4268239 w 5428673"/>
                <a:gd name="connsiteY80" fmla="*/ 10632982 h 10662843"/>
                <a:gd name="connsiteX81" fmla="*/ 4311223 w 5428673"/>
                <a:gd name="connsiteY81" fmla="*/ 10559224 h 10662843"/>
                <a:gd name="connsiteX82" fmla="*/ 4362512 w 5428673"/>
                <a:gd name="connsiteY82" fmla="*/ 10185063 h 10662843"/>
                <a:gd name="connsiteX83" fmla="*/ 4565712 w 5428673"/>
                <a:gd name="connsiteY83" fmla="*/ 8990774 h 10662843"/>
                <a:gd name="connsiteX84" fmla="*/ 4617767 w 5428673"/>
                <a:gd name="connsiteY84" fmla="*/ 8555695 h 10662843"/>
                <a:gd name="connsiteX85" fmla="*/ 4609242 w 5428673"/>
                <a:gd name="connsiteY85" fmla="*/ 7896944 h 10662843"/>
                <a:gd name="connsiteX86" fmla="*/ 4496096 w 5428673"/>
                <a:gd name="connsiteY86" fmla="*/ 7186759 h 10662843"/>
                <a:gd name="connsiteX87" fmla="*/ 4200203 w 5428673"/>
                <a:gd name="connsiteY87" fmla="*/ 6528161 h 10662843"/>
                <a:gd name="connsiteX88" fmla="*/ 4024053 w 5428673"/>
                <a:gd name="connsiteY88" fmla="*/ 6105508 h 10662843"/>
                <a:gd name="connsiteX89" fmla="*/ 4070412 w 5428673"/>
                <a:gd name="connsiteY89" fmla="*/ 5707824 h 10662843"/>
                <a:gd name="connsiteX90" fmla="*/ 4140750 w 5428673"/>
                <a:gd name="connsiteY90" fmla="*/ 5215455 h 10662843"/>
                <a:gd name="connsiteX91" fmla="*/ 4158335 w 5428673"/>
                <a:gd name="connsiteY91" fmla="*/ 4934101 h 10662843"/>
                <a:gd name="connsiteX92" fmla="*/ 4182060 w 5428673"/>
                <a:gd name="connsiteY92" fmla="*/ 5182240 h 10662843"/>
                <a:gd name="connsiteX93" fmla="*/ 4214508 w 5428673"/>
                <a:gd name="connsiteY93" fmla="*/ 5877809 h 10662843"/>
                <a:gd name="connsiteX94" fmla="*/ 4227208 w 5428673"/>
                <a:gd name="connsiteY94" fmla="*/ 6205567 h 10662843"/>
                <a:gd name="connsiteX95" fmla="*/ 4369350 w 5428673"/>
                <a:gd name="connsiteY95" fmla="*/ 6798070 h 10662843"/>
                <a:gd name="connsiteX96" fmla="*/ 4527612 w 5428673"/>
                <a:gd name="connsiteY96" fmla="*/ 7360778 h 10662843"/>
                <a:gd name="connsiteX97" fmla="*/ 4865347 w 5428673"/>
                <a:gd name="connsiteY97" fmla="*/ 8132827 h 10662843"/>
                <a:gd name="connsiteX98" fmla="*/ 4785691 w 5428673"/>
                <a:gd name="connsiteY98" fmla="*/ 8435161 h 10662843"/>
                <a:gd name="connsiteX99" fmla="*/ 4717933 w 5428673"/>
                <a:gd name="connsiteY99" fmla="*/ 8620074 h 10662843"/>
                <a:gd name="connsiteX100" fmla="*/ 4710432 w 5428673"/>
                <a:gd name="connsiteY100" fmla="*/ 8743553 h 10662843"/>
                <a:gd name="connsiteX101" fmla="*/ 4733465 w 5428673"/>
                <a:gd name="connsiteY101" fmla="*/ 8907968 h 10662843"/>
                <a:gd name="connsiteX102" fmla="*/ 4723386 w 5428673"/>
                <a:gd name="connsiteY102" fmla="*/ 9069137 h 10662843"/>
                <a:gd name="connsiteX103" fmla="*/ 4707906 w 5428673"/>
                <a:gd name="connsiteY103" fmla="*/ 9166724 h 10662843"/>
                <a:gd name="connsiteX104" fmla="*/ 4762806 w 5428673"/>
                <a:gd name="connsiteY104" fmla="*/ 9205006 h 10662843"/>
                <a:gd name="connsiteX105" fmla="*/ 4818711 w 5428673"/>
                <a:gd name="connsiteY105" fmla="*/ 9162943 h 10662843"/>
                <a:gd name="connsiteX106" fmla="*/ 4869487 w 5428673"/>
                <a:gd name="connsiteY106" fmla="*/ 9064253 h 10662843"/>
                <a:gd name="connsiteX107" fmla="*/ 4880024 w 5428673"/>
                <a:gd name="connsiteY107" fmla="*/ 8917192 h 10662843"/>
                <a:gd name="connsiteX108" fmla="*/ 4920186 w 5428673"/>
                <a:gd name="connsiteY108" fmla="*/ 8789906 h 10662843"/>
                <a:gd name="connsiteX109" fmla="*/ 5016468 w 5428673"/>
                <a:gd name="connsiteY109" fmla="*/ 8711777 h 10662843"/>
                <a:gd name="connsiteX110" fmla="*/ 5169568 w 5428673"/>
                <a:gd name="connsiteY110" fmla="*/ 8852663 h 10662843"/>
                <a:gd name="connsiteX111" fmla="*/ 5176805 w 5428673"/>
                <a:gd name="connsiteY111" fmla="*/ 9050395 h 10662843"/>
                <a:gd name="connsiteX112" fmla="*/ 5096783 w 5428673"/>
                <a:gd name="connsiteY112" fmla="*/ 9217778 h 10662843"/>
                <a:gd name="connsiteX113" fmla="*/ 5008549 w 5428673"/>
                <a:gd name="connsiteY113" fmla="*/ 9366951 h 10662843"/>
                <a:gd name="connsiteX114" fmla="*/ 4936794 w 5428673"/>
                <a:gd name="connsiteY114" fmla="*/ 9485476 h 10662843"/>
                <a:gd name="connsiteX115" fmla="*/ 5051085 w 5428673"/>
                <a:gd name="connsiteY115" fmla="*/ 9495118 h 10662843"/>
                <a:gd name="connsiteX116" fmla="*/ 5146878 w 5428673"/>
                <a:gd name="connsiteY116" fmla="*/ 9419081 h 10662843"/>
                <a:gd name="connsiteX117" fmla="*/ 5274527 w 5428673"/>
                <a:gd name="connsiteY117" fmla="*/ 9292833 h 10662843"/>
                <a:gd name="connsiteX118" fmla="*/ 5407317 w 5428673"/>
                <a:gd name="connsiteY118" fmla="*/ 9080479 h 10662843"/>
                <a:gd name="connsiteX119" fmla="*/ 5427827 w 5428673"/>
                <a:gd name="connsiteY119" fmla="*/ 8879678 h 10662843"/>
                <a:gd name="connsiteX120" fmla="*/ 5401244 w 5428673"/>
                <a:gd name="connsiteY120" fmla="*/ 8695892 h 10662843"/>
                <a:gd name="connsiteX121" fmla="*/ 5271957 w 5428673"/>
                <a:gd name="connsiteY121" fmla="*/ 8313139 h 10662843"/>
                <a:gd name="connsiteX122" fmla="*/ 5168194 w 5428673"/>
                <a:gd name="connsiteY122" fmla="*/ 7350450 h 10662843"/>
                <a:gd name="connsiteX123" fmla="*/ 5152842 w 5428673"/>
                <a:gd name="connsiteY123" fmla="*/ 6748107 h 10662843"/>
                <a:gd name="connsiteX124" fmla="*/ 5080900 w 5428673"/>
                <a:gd name="connsiteY124" fmla="*/ 6199915 h 10662843"/>
                <a:gd name="connsiteX125" fmla="*/ 4957179 w 5428673"/>
                <a:gd name="connsiteY125" fmla="*/ 5615993 h 10662843"/>
                <a:gd name="connsiteX126" fmla="*/ 4916706 w 5428673"/>
                <a:gd name="connsiteY126" fmla="*/ 4355204 h 10662843"/>
                <a:gd name="connsiteX127" fmla="*/ 4934090 w 5428673"/>
                <a:gd name="connsiteY127" fmla="*/ 3608885 h 10662843"/>
                <a:gd name="connsiteX128" fmla="*/ 4696835 w 5428673"/>
                <a:gd name="connsiteY128" fmla="*/ 3158512 h 10662843"/>
                <a:gd name="connsiteX129" fmla="*/ 4447076 w 5428673"/>
                <a:gd name="connsiteY129" fmla="*/ 2952584 h 10662843"/>
                <a:gd name="connsiteX130" fmla="*/ 4126080 w 5428673"/>
                <a:gd name="connsiteY130" fmla="*/ 2821062 h 10662843"/>
                <a:gd name="connsiteX131" fmla="*/ 3850185 w 5428673"/>
                <a:gd name="connsiteY131" fmla="*/ 2654242 h 10662843"/>
                <a:gd name="connsiteX132" fmla="*/ 3472535 w 5428673"/>
                <a:gd name="connsiteY132" fmla="*/ 2437086 h 10662843"/>
                <a:gd name="connsiteX133" fmla="*/ 3380322 w 5428673"/>
                <a:gd name="connsiteY133" fmla="*/ 2139938 h 10662843"/>
                <a:gd name="connsiteX134" fmla="*/ 3388182 w 5428673"/>
                <a:gd name="connsiteY134" fmla="*/ 1866838 h 10662843"/>
                <a:gd name="connsiteX135" fmla="*/ 3535387 w 5428673"/>
                <a:gd name="connsiteY135" fmla="*/ 1870549 h 10662843"/>
                <a:gd name="connsiteX136" fmla="*/ 3756168 w 5428673"/>
                <a:gd name="connsiteY136" fmla="*/ 1915566 h 10662843"/>
                <a:gd name="connsiteX137" fmla="*/ 3828390 w 5428673"/>
                <a:gd name="connsiteY137" fmla="*/ 1723567 h 10662843"/>
                <a:gd name="connsiteX138" fmla="*/ 3880116 w 5428673"/>
                <a:gd name="connsiteY138" fmla="*/ 1658677 h 10662843"/>
                <a:gd name="connsiteX139" fmla="*/ 3933540 w 5428673"/>
                <a:gd name="connsiteY139" fmla="*/ 1598458 h 10662843"/>
                <a:gd name="connsiteX140" fmla="*/ 3903636 w 5428673"/>
                <a:gd name="connsiteY140" fmla="*/ 1557453 h 10662843"/>
                <a:gd name="connsiteX141" fmla="*/ 3859897 w 5428673"/>
                <a:gd name="connsiteY141" fmla="*/ 1534605 h 10662843"/>
                <a:gd name="connsiteX142" fmla="*/ 3925688 w 5428673"/>
                <a:gd name="connsiteY142" fmla="*/ 1518776 h 10662843"/>
                <a:gd name="connsiteX143" fmla="*/ 3966105 w 5428673"/>
                <a:gd name="connsiteY143" fmla="*/ 1473278 h 10662843"/>
                <a:gd name="connsiteX144" fmla="*/ 4014823 w 5428673"/>
                <a:gd name="connsiteY144" fmla="*/ 1472544 h 10662843"/>
                <a:gd name="connsiteX145" fmla="*/ 3982089 w 5428673"/>
                <a:gd name="connsiteY145" fmla="*/ 1398469 h 10662843"/>
                <a:gd name="connsiteX146" fmla="*/ 4124177 w 5428673"/>
                <a:gd name="connsiteY146" fmla="*/ 1327657 h 10662843"/>
                <a:gd name="connsiteX147" fmla="*/ 4206689 w 5428673"/>
                <a:gd name="connsiteY147" fmla="*/ 1294356 h 10662843"/>
                <a:gd name="connsiteX148" fmla="*/ 4252686 w 5428673"/>
                <a:gd name="connsiteY148" fmla="*/ 1242354 h 10662843"/>
                <a:gd name="connsiteX149" fmla="*/ 4089102 w 5428673"/>
                <a:gd name="connsiteY149" fmla="*/ 1077531 h 10662843"/>
                <a:gd name="connsiteX150" fmla="*/ 4043471 w 5428673"/>
                <a:gd name="connsiteY150" fmla="*/ 1003620 h 10662843"/>
                <a:gd name="connsiteX151" fmla="*/ 3975044 w 5428673"/>
                <a:gd name="connsiteY151" fmla="*/ 922869 h 10662843"/>
                <a:gd name="connsiteX152" fmla="*/ 4032289 w 5428673"/>
                <a:gd name="connsiteY152" fmla="*/ 740602 h 10662843"/>
                <a:gd name="connsiteX153" fmla="*/ 4026944 w 5428673"/>
                <a:gd name="connsiteY153" fmla="*/ 466994 h 10662843"/>
                <a:gd name="connsiteX154" fmla="*/ 3561020 w 5428673"/>
                <a:gd name="connsiteY154" fmla="*/ 71190 h 10662843"/>
                <a:gd name="connsiteX155" fmla="*/ 2756318 w 5428673"/>
                <a:gd name="connsiteY155" fmla="*/ 24333 h 10662843"/>
                <a:gd name="connsiteX156" fmla="*/ 2282637 w 5428673"/>
                <a:gd name="connsiteY156" fmla="*/ 339973 h 10662843"/>
                <a:gd name="connsiteX157" fmla="*/ 2110579 w 5428673"/>
                <a:gd name="connsiteY157" fmla="*/ 801309 h 10662843"/>
                <a:gd name="connsiteX158" fmla="*/ 2236994 w 5428673"/>
                <a:gd name="connsiteY158" fmla="*/ 1331524 h 10662843"/>
                <a:gd name="connsiteX159" fmla="*/ 2508987 w 5428673"/>
                <a:gd name="connsiteY159" fmla="*/ 1671624 h 10662843"/>
                <a:gd name="connsiteX160" fmla="*/ 2530296 w 5428673"/>
                <a:gd name="connsiteY160" fmla="*/ 1986481 h 10662843"/>
                <a:gd name="connsiteX161" fmla="*/ 2452627 w 5428673"/>
                <a:gd name="connsiteY161" fmla="*/ 2331578 h 10662843"/>
                <a:gd name="connsiteX162" fmla="*/ 2009941 w 5428673"/>
                <a:gd name="connsiteY162" fmla="*/ 2631355 h 10662843"/>
                <a:gd name="connsiteX163" fmla="*/ 1587073 w 5428673"/>
                <a:gd name="connsiteY163" fmla="*/ 2839299 h 10662843"/>
                <a:gd name="connsiteX0" fmla="*/ 1587073 w 5428673"/>
                <a:gd name="connsiteY0" fmla="*/ 2839299 h 10662843"/>
                <a:gd name="connsiteX1" fmla="*/ 920108 w 5428673"/>
                <a:gd name="connsiteY1" fmla="*/ 3185493 h 10662843"/>
                <a:gd name="connsiteX2" fmla="*/ 726131 w 5428673"/>
                <a:gd name="connsiteY2" fmla="*/ 3883640 h 10662843"/>
                <a:gd name="connsiteX3" fmla="*/ 757811 w 5428673"/>
                <a:gd name="connsiteY3" fmla="*/ 4922099 h 10662843"/>
                <a:gd name="connsiteX4" fmla="*/ 728920 w 5428673"/>
                <a:gd name="connsiteY4" fmla="*/ 5569226 h 10662843"/>
                <a:gd name="connsiteX5" fmla="*/ 593054 w 5428673"/>
                <a:gd name="connsiteY5" fmla="*/ 6388111 h 10662843"/>
                <a:gd name="connsiteX6" fmla="*/ 543580 w 5428673"/>
                <a:gd name="connsiteY6" fmla="*/ 7251363 h 10662843"/>
                <a:gd name="connsiteX7" fmla="*/ 531438 w 5428673"/>
                <a:gd name="connsiteY7" fmla="*/ 7882734 h 10662843"/>
                <a:gd name="connsiteX8" fmla="*/ 499339 w 5428673"/>
                <a:gd name="connsiteY8" fmla="*/ 8149853 h 10662843"/>
                <a:gd name="connsiteX9" fmla="*/ 413869 w 5428673"/>
                <a:gd name="connsiteY9" fmla="*/ 8366195 h 10662843"/>
                <a:gd name="connsiteX10" fmla="*/ 209166 w 5428673"/>
                <a:gd name="connsiteY10" fmla="*/ 8517403 h 10662843"/>
                <a:gd name="connsiteX11" fmla="*/ 140492 w 5428673"/>
                <a:gd name="connsiteY11" fmla="*/ 8614514 h 10662843"/>
                <a:gd name="connsiteX12" fmla="*/ 28457 w 5428673"/>
                <a:gd name="connsiteY12" fmla="*/ 8856404 h 10662843"/>
                <a:gd name="connsiteX13" fmla="*/ 19659 w 5428673"/>
                <a:gd name="connsiteY13" fmla="*/ 8948289 h 10662843"/>
                <a:gd name="connsiteX14" fmla="*/ 3536 w 5428673"/>
                <a:gd name="connsiteY14" fmla="*/ 9058340 h 10662843"/>
                <a:gd name="connsiteX15" fmla="*/ 94871 w 5428673"/>
                <a:gd name="connsiteY15" fmla="*/ 9023055 h 10662843"/>
                <a:gd name="connsiteX16" fmla="*/ 156901 w 5428673"/>
                <a:gd name="connsiteY16" fmla="*/ 8927449 h 10662843"/>
                <a:gd name="connsiteX17" fmla="*/ 227251 w 5428673"/>
                <a:gd name="connsiteY17" fmla="*/ 8766048 h 10662843"/>
                <a:gd name="connsiteX18" fmla="*/ 323002 w 5428673"/>
                <a:gd name="connsiteY18" fmla="*/ 8706660 h 10662843"/>
                <a:gd name="connsiteX19" fmla="*/ 384698 w 5428673"/>
                <a:gd name="connsiteY19" fmla="*/ 8733296 h 10662843"/>
                <a:gd name="connsiteX20" fmla="*/ 343183 w 5428673"/>
                <a:gd name="connsiteY20" fmla="*/ 9068681 h 10662843"/>
                <a:gd name="connsiteX21" fmla="*/ 328388 w 5428673"/>
                <a:gd name="connsiteY21" fmla="*/ 9336788 h 10662843"/>
                <a:gd name="connsiteX22" fmla="*/ 309832 w 5428673"/>
                <a:gd name="connsiteY22" fmla="*/ 9596361 h 10662843"/>
                <a:gd name="connsiteX23" fmla="*/ 386505 w 5428673"/>
                <a:gd name="connsiteY23" fmla="*/ 9596710 h 10662843"/>
                <a:gd name="connsiteX24" fmla="*/ 433872 w 5428673"/>
                <a:gd name="connsiteY24" fmla="*/ 9367994 h 10662843"/>
                <a:gd name="connsiteX25" fmla="*/ 487586 w 5428673"/>
                <a:gd name="connsiteY25" fmla="*/ 9079538 h 10662843"/>
                <a:gd name="connsiteX26" fmla="*/ 536102 w 5428673"/>
                <a:gd name="connsiteY26" fmla="*/ 9012782 h 10662843"/>
                <a:gd name="connsiteX27" fmla="*/ 587385 w 5428673"/>
                <a:gd name="connsiteY27" fmla="*/ 9038402 h 10662843"/>
                <a:gd name="connsiteX28" fmla="*/ 592103 w 5428673"/>
                <a:gd name="connsiteY28" fmla="*/ 9107717 h 10662843"/>
                <a:gd name="connsiteX29" fmla="*/ 562964 w 5428673"/>
                <a:gd name="connsiteY29" fmla="*/ 9408724 h 10662843"/>
                <a:gd name="connsiteX30" fmla="*/ 543428 w 5428673"/>
                <a:gd name="connsiteY30" fmla="*/ 9574089 h 10662843"/>
                <a:gd name="connsiteX31" fmla="*/ 543429 w 5428673"/>
                <a:gd name="connsiteY31" fmla="*/ 9692870 h 10662843"/>
                <a:gd name="connsiteX32" fmla="*/ 604479 w 5428673"/>
                <a:gd name="connsiteY32" fmla="*/ 9716161 h 10662843"/>
                <a:gd name="connsiteX33" fmla="*/ 663086 w 5428673"/>
                <a:gd name="connsiteY33" fmla="*/ 9581075 h 10662843"/>
                <a:gd name="connsiteX34" fmla="*/ 689303 w 5428673"/>
                <a:gd name="connsiteY34" fmla="*/ 9433666 h 10662843"/>
                <a:gd name="connsiteX35" fmla="*/ 738143 w 5428673"/>
                <a:gd name="connsiteY35" fmla="*/ 9130656 h 10662843"/>
                <a:gd name="connsiteX36" fmla="*/ 780304 w 5428673"/>
                <a:gd name="connsiteY36" fmla="*/ 9068681 h 10662843"/>
                <a:gd name="connsiteX37" fmla="*/ 809608 w 5428673"/>
                <a:gd name="connsiteY37" fmla="*/ 9105947 h 10662843"/>
                <a:gd name="connsiteX38" fmla="*/ 802280 w 5428673"/>
                <a:gd name="connsiteY38" fmla="*/ 9229386 h 10662843"/>
                <a:gd name="connsiteX39" fmla="*/ 772833 w 5428673"/>
                <a:gd name="connsiteY39" fmla="*/ 9412357 h 10662843"/>
                <a:gd name="connsiteX40" fmla="*/ 747922 w 5428673"/>
                <a:gd name="connsiteY40" fmla="*/ 9619529 h 10662843"/>
                <a:gd name="connsiteX41" fmla="*/ 781620 w 5428673"/>
                <a:gd name="connsiteY41" fmla="*/ 9684628 h 10662843"/>
                <a:gd name="connsiteX42" fmla="*/ 829144 w 5428673"/>
                <a:gd name="connsiteY42" fmla="*/ 9622998 h 10662843"/>
                <a:gd name="connsiteX43" fmla="*/ 871974 w 5428673"/>
                <a:gd name="connsiteY43" fmla="*/ 9424240 h 10662843"/>
                <a:gd name="connsiteX44" fmla="*/ 900798 w 5428673"/>
                <a:gd name="connsiteY44" fmla="*/ 9225220 h 10662843"/>
                <a:gd name="connsiteX45" fmla="*/ 929132 w 5428673"/>
                <a:gd name="connsiteY45" fmla="*/ 9069869 h 10662843"/>
                <a:gd name="connsiteX46" fmla="*/ 970781 w 5428673"/>
                <a:gd name="connsiteY46" fmla="*/ 9087314 h 10662843"/>
                <a:gd name="connsiteX47" fmla="*/ 961013 w 5428673"/>
                <a:gd name="connsiteY47" fmla="*/ 9345838 h 10662843"/>
                <a:gd name="connsiteX48" fmla="*/ 956129 w 5428673"/>
                <a:gd name="connsiteY48" fmla="*/ 9485584 h 10662843"/>
                <a:gd name="connsiteX49" fmla="*/ 1012160 w 5428673"/>
                <a:gd name="connsiteY49" fmla="*/ 9490846 h 10662843"/>
                <a:gd name="connsiteX50" fmla="*/ 1049761 w 5428673"/>
                <a:gd name="connsiteY50" fmla="*/ 9334794 h 10662843"/>
                <a:gd name="connsiteX51" fmla="*/ 1075785 w 5428673"/>
                <a:gd name="connsiteY51" fmla="*/ 8977847 h 10662843"/>
                <a:gd name="connsiteX52" fmla="*/ 1065875 w 5428673"/>
                <a:gd name="connsiteY52" fmla="*/ 8598457 h 10662843"/>
                <a:gd name="connsiteX53" fmla="*/ 993594 w 5428673"/>
                <a:gd name="connsiteY53" fmla="*/ 8384294 h 10662843"/>
                <a:gd name="connsiteX54" fmla="*/ 1038311 w 5428673"/>
                <a:gd name="connsiteY54" fmla="*/ 8064478 h 10662843"/>
                <a:gd name="connsiteX55" fmla="*/ 1422138 w 5428673"/>
                <a:gd name="connsiteY55" fmla="*/ 6314710 h 10662843"/>
                <a:gd name="connsiteX56" fmla="*/ 1515161 w 5428673"/>
                <a:gd name="connsiteY56" fmla="*/ 5431494 h 10662843"/>
                <a:gd name="connsiteX57" fmla="*/ 1551522 w 5428673"/>
                <a:gd name="connsiteY57" fmla="*/ 5050301 h 10662843"/>
                <a:gd name="connsiteX58" fmla="*/ 1592522 w 5428673"/>
                <a:gd name="connsiteY58" fmla="*/ 5061807 h 10662843"/>
                <a:gd name="connsiteX59" fmla="*/ 1655179 w 5428673"/>
                <a:gd name="connsiteY59" fmla="*/ 5458824 h 10662843"/>
                <a:gd name="connsiteX60" fmla="*/ 1772992 w 5428673"/>
                <a:gd name="connsiteY60" fmla="*/ 6124375 h 10662843"/>
                <a:gd name="connsiteX61" fmla="*/ 1640842 w 5428673"/>
                <a:gd name="connsiteY61" fmla="*/ 6556758 h 10662843"/>
                <a:gd name="connsiteX62" fmla="*/ 1270271 w 5428673"/>
                <a:gd name="connsiteY62" fmla="*/ 7591002 h 10662843"/>
                <a:gd name="connsiteX63" fmla="*/ 1146062 w 5428673"/>
                <a:gd name="connsiteY63" fmla="*/ 8612915 h 10662843"/>
                <a:gd name="connsiteX64" fmla="*/ 1309627 w 5428673"/>
                <a:gd name="connsiteY64" fmla="*/ 9681947 h 10662843"/>
                <a:gd name="connsiteX65" fmla="*/ 1467889 w 5428673"/>
                <a:gd name="connsiteY65" fmla="*/ 10420501 h 10662843"/>
                <a:gd name="connsiteX66" fmla="*/ 1538227 w 5428673"/>
                <a:gd name="connsiteY66" fmla="*/ 10631517 h 10662843"/>
                <a:gd name="connsiteX67" fmla="*/ 1626150 w 5428673"/>
                <a:gd name="connsiteY67" fmla="*/ 10631517 h 10662843"/>
                <a:gd name="connsiteX68" fmla="*/ 2396454 w 5428673"/>
                <a:gd name="connsiteY68" fmla="*/ 10656917 h 10662843"/>
                <a:gd name="connsiteX69" fmla="*/ 2786735 w 5428673"/>
                <a:gd name="connsiteY69" fmla="*/ 10639332 h 10662843"/>
                <a:gd name="connsiteX70" fmla="*/ 2804319 w 5428673"/>
                <a:gd name="connsiteY70" fmla="*/ 9822624 h 10662843"/>
                <a:gd name="connsiteX71" fmla="*/ 2786735 w 5428673"/>
                <a:gd name="connsiteY71" fmla="*/ 9259917 h 10662843"/>
                <a:gd name="connsiteX72" fmla="*/ 2757916 w 5428673"/>
                <a:gd name="connsiteY72" fmla="*/ 8844236 h 10662843"/>
                <a:gd name="connsiteX73" fmla="*/ 2927412 w 5428673"/>
                <a:gd name="connsiteY73" fmla="*/ 8855470 h 10662843"/>
                <a:gd name="connsiteX74" fmla="*/ 2997750 w 5428673"/>
                <a:gd name="connsiteY74" fmla="*/ 8873055 h 10662843"/>
                <a:gd name="connsiteX75" fmla="*/ 2980166 w 5428673"/>
                <a:gd name="connsiteY75" fmla="*/ 9084070 h 10662843"/>
                <a:gd name="connsiteX76" fmla="*/ 2944996 w 5428673"/>
                <a:gd name="connsiteY76" fmla="*/ 9594024 h 10662843"/>
                <a:gd name="connsiteX77" fmla="*/ 2962581 w 5428673"/>
                <a:gd name="connsiteY77" fmla="*/ 10649101 h 10662843"/>
                <a:gd name="connsiteX78" fmla="*/ 3205346 w 5428673"/>
                <a:gd name="connsiteY78" fmla="*/ 10650567 h 10662843"/>
                <a:gd name="connsiteX79" fmla="*/ 3947319 w 5428673"/>
                <a:gd name="connsiteY79" fmla="*/ 10649101 h 10662843"/>
                <a:gd name="connsiteX80" fmla="*/ 4268239 w 5428673"/>
                <a:gd name="connsiteY80" fmla="*/ 10632982 h 10662843"/>
                <a:gd name="connsiteX81" fmla="*/ 4311223 w 5428673"/>
                <a:gd name="connsiteY81" fmla="*/ 10559224 h 10662843"/>
                <a:gd name="connsiteX82" fmla="*/ 4362512 w 5428673"/>
                <a:gd name="connsiteY82" fmla="*/ 10185063 h 10662843"/>
                <a:gd name="connsiteX83" fmla="*/ 4565712 w 5428673"/>
                <a:gd name="connsiteY83" fmla="*/ 8990774 h 10662843"/>
                <a:gd name="connsiteX84" fmla="*/ 4617767 w 5428673"/>
                <a:gd name="connsiteY84" fmla="*/ 8555695 h 10662843"/>
                <a:gd name="connsiteX85" fmla="*/ 4609242 w 5428673"/>
                <a:gd name="connsiteY85" fmla="*/ 7896944 h 10662843"/>
                <a:gd name="connsiteX86" fmla="*/ 4496096 w 5428673"/>
                <a:gd name="connsiteY86" fmla="*/ 7186759 h 10662843"/>
                <a:gd name="connsiteX87" fmla="*/ 4200203 w 5428673"/>
                <a:gd name="connsiteY87" fmla="*/ 6528161 h 10662843"/>
                <a:gd name="connsiteX88" fmla="*/ 4024053 w 5428673"/>
                <a:gd name="connsiteY88" fmla="*/ 6105508 h 10662843"/>
                <a:gd name="connsiteX89" fmla="*/ 4070412 w 5428673"/>
                <a:gd name="connsiteY89" fmla="*/ 5707824 h 10662843"/>
                <a:gd name="connsiteX90" fmla="*/ 4140750 w 5428673"/>
                <a:gd name="connsiteY90" fmla="*/ 5215455 h 10662843"/>
                <a:gd name="connsiteX91" fmla="*/ 4158335 w 5428673"/>
                <a:gd name="connsiteY91" fmla="*/ 4934101 h 10662843"/>
                <a:gd name="connsiteX92" fmla="*/ 4182060 w 5428673"/>
                <a:gd name="connsiteY92" fmla="*/ 5182240 h 10662843"/>
                <a:gd name="connsiteX93" fmla="*/ 4214508 w 5428673"/>
                <a:gd name="connsiteY93" fmla="*/ 5877809 h 10662843"/>
                <a:gd name="connsiteX94" fmla="*/ 4227208 w 5428673"/>
                <a:gd name="connsiteY94" fmla="*/ 6205567 h 10662843"/>
                <a:gd name="connsiteX95" fmla="*/ 4369350 w 5428673"/>
                <a:gd name="connsiteY95" fmla="*/ 6798070 h 10662843"/>
                <a:gd name="connsiteX96" fmla="*/ 4527612 w 5428673"/>
                <a:gd name="connsiteY96" fmla="*/ 7360778 h 10662843"/>
                <a:gd name="connsiteX97" fmla="*/ 4865347 w 5428673"/>
                <a:gd name="connsiteY97" fmla="*/ 8132827 h 10662843"/>
                <a:gd name="connsiteX98" fmla="*/ 4785691 w 5428673"/>
                <a:gd name="connsiteY98" fmla="*/ 8435161 h 10662843"/>
                <a:gd name="connsiteX99" fmla="*/ 4717933 w 5428673"/>
                <a:gd name="connsiteY99" fmla="*/ 8620074 h 10662843"/>
                <a:gd name="connsiteX100" fmla="*/ 4710432 w 5428673"/>
                <a:gd name="connsiteY100" fmla="*/ 8743553 h 10662843"/>
                <a:gd name="connsiteX101" fmla="*/ 4733465 w 5428673"/>
                <a:gd name="connsiteY101" fmla="*/ 8907968 h 10662843"/>
                <a:gd name="connsiteX102" fmla="*/ 4723386 w 5428673"/>
                <a:gd name="connsiteY102" fmla="*/ 9069137 h 10662843"/>
                <a:gd name="connsiteX103" fmla="*/ 4707906 w 5428673"/>
                <a:gd name="connsiteY103" fmla="*/ 9166724 h 10662843"/>
                <a:gd name="connsiteX104" fmla="*/ 4762806 w 5428673"/>
                <a:gd name="connsiteY104" fmla="*/ 9205006 h 10662843"/>
                <a:gd name="connsiteX105" fmla="*/ 4818711 w 5428673"/>
                <a:gd name="connsiteY105" fmla="*/ 9162943 h 10662843"/>
                <a:gd name="connsiteX106" fmla="*/ 4869487 w 5428673"/>
                <a:gd name="connsiteY106" fmla="*/ 9064253 h 10662843"/>
                <a:gd name="connsiteX107" fmla="*/ 4880024 w 5428673"/>
                <a:gd name="connsiteY107" fmla="*/ 8917192 h 10662843"/>
                <a:gd name="connsiteX108" fmla="*/ 4920186 w 5428673"/>
                <a:gd name="connsiteY108" fmla="*/ 8789906 h 10662843"/>
                <a:gd name="connsiteX109" fmla="*/ 5016468 w 5428673"/>
                <a:gd name="connsiteY109" fmla="*/ 8711777 h 10662843"/>
                <a:gd name="connsiteX110" fmla="*/ 5169568 w 5428673"/>
                <a:gd name="connsiteY110" fmla="*/ 8852663 h 10662843"/>
                <a:gd name="connsiteX111" fmla="*/ 5176805 w 5428673"/>
                <a:gd name="connsiteY111" fmla="*/ 9050395 h 10662843"/>
                <a:gd name="connsiteX112" fmla="*/ 5096783 w 5428673"/>
                <a:gd name="connsiteY112" fmla="*/ 9217778 h 10662843"/>
                <a:gd name="connsiteX113" fmla="*/ 5008549 w 5428673"/>
                <a:gd name="connsiteY113" fmla="*/ 9366951 h 10662843"/>
                <a:gd name="connsiteX114" fmla="*/ 4936794 w 5428673"/>
                <a:gd name="connsiteY114" fmla="*/ 9485476 h 10662843"/>
                <a:gd name="connsiteX115" fmla="*/ 5051085 w 5428673"/>
                <a:gd name="connsiteY115" fmla="*/ 9495118 h 10662843"/>
                <a:gd name="connsiteX116" fmla="*/ 5146878 w 5428673"/>
                <a:gd name="connsiteY116" fmla="*/ 9419081 h 10662843"/>
                <a:gd name="connsiteX117" fmla="*/ 5274527 w 5428673"/>
                <a:gd name="connsiteY117" fmla="*/ 9292833 h 10662843"/>
                <a:gd name="connsiteX118" fmla="*/ 5407317 w 5428673"/>
                <a:gd name="connsiteY118" fmla="*/ 9080479 h 10662843"/>
                <a:gd name="connsiteX119" fmla="*/ 5427827 w 5428673"/>
                <a:gd name="connsiteY119" fmla="*/ 8879678 h 10662843"/>
                <a:gd name="connsiteX120" fmla="*/ 5401244 w 5428673"/>
                <a:gd name="connsiteY120" fmla="*/ 8695892 h 10662843"/>
                <a:gd name="connsiteX121" fmla="*/ 5271957 w 5428673"/>
                <a:gd name="connsiteY121" fmla="*/ 8313139 h 10662843"/>
                <a:gd name="connsiteX122" fmla="*/ 5168194 w 5428673"/>
                <a:gd name="connsiteY122" fmla="*/ 7350450 h 10662843"/>
                <a:gd name="connsiteX123" fmla="*/ 5152842 w 5428673"/>
                <a:gd name="connsiteY123" fmla="*/ 6748107 h 10662843"/>
                <a:gd name="connsiteX124" fmla="*/ 5080900 w 5428673"/>
                <a:gd name="connsiteY124" fmla="*/ 6199915 h 10662843"/>
                <a:gd name="connsiteX125" fmla="*/ 4957179 w 5428673"/>
                <a:gd name="connsiteY125" fmla="*/ 5615993 h 10662843"/>
                <a:gd name="connsiteX126" fmla="*/ 4916706 w 5428673"/>
                <a:gd name="connsiteY126" fmla="*/ 4355204 h 10662843"/>
                <a:gd name="connsiteX127" fmla="*/ 4934090 w 5428673"/>
                <a:gd name="connsiteY127" fmla="*/ 3608885 h 10662843"/>
                <a:gd name="connsiteX128" fmla="*/ 4696835 w 5428673"/>
                <a:gd name="connsiteY128" fmla="*/ 3158512 h 10662843"/>
                <a:gd name="connsiteX129" fmla="*/ 4447076 w 5428673"/>
                <a:gd name="connsiteY129" fmla="*/ 2952584 h 10662843"/>
                <a:gd name="connsiteX130" fmla="*/ 4126080 w 5428673"/>
                <a:gd name="connsiteY130" fmla="*/ 2821062 h 10662843"/>
                <a:gd name="connsiteX131" fmla="*/ 3850185 w 5428673"/>
                <a:gd name="connsiteY131" fmla="*/ 2654242 h 10662843"/>
                <a:gd name="connsiteX132" fmla="*/ 3472535 w 5428673"/>
                <a:gd name="connsiteY132" fmla="*/ 2437086 h 10662843"/>
                <a:gd name="connsiteX133" fmla="*/ 3380322 w 5428673"/>
                <a:gd name="connsiteY133" fmla="*/ 2139938 h 10662843"/>
                <a:gd name="connsiteX134" fmla="*/ 3388182 w 5428673"/>
                <a:gd name="connsiteY134" fmla="*/ 1866838 h 10662843"/>
                <a:gd name="connsiteX135" fmla="*/ 3535387 w 5428673"/>
                <a:gd name="connsiteY135" fmla="*/ 1870549 h 10662843"/>
                <a:gd name="connsiteX136" fmla="*/ 3756168 w 5428673"/>
                <a:gd name="connsiteY136" fmla="*/ 1915566 h 10662843"/>
                <a:gd name="connsiteX137" fmla="*/ 3828390 w 5428673"/>
                <a:gd name="connsiteY137" fmla="*/ 1723567 h 10662843"/>
                <a:gd name="connsiteX138" fmla="*/ 3880116 w 5428673"/>
                <a:gd name="connsiteY138" fmla="*/ 1658677 h 10662843"/>
                <a:gd name="connsiteX139" fmla="*/ 3933540 w 5428673"/>
                <a:gd name="connsiteY139" fmla="*/ 1598458 h 10662843"/>
                <a:gd name="connsiteX140" fmla="*/ 3903636 w 5428673"/>
                <a:gd name="connsiteY140" fmla="*/ 1557453 h 10662843"/>
                <a:gd name="connsiteX141" fmla="*/ 3859897 w 5428673"/>
                <a:gd name="connsiteY141" fmla="*/ 1534605 h 10662843"/>
                <a:gd name="connsiteX142" fmla="*/ 3925688 w 5428673"/>
                <a:gd name="connsiteY142" fmla="*/ 1518776 h 10662843"/>
                <a:gd name="connsiteX143" fmla="*/ 3966105 w 5428673"/>
                <a:gd name="connsiteY143" fmla="*/ 1473278 h 10662843"/>
                <a:gd name="connsiteX144" fmla="*/ 4014823 w 5428673"/>
                <a:gd name="connsiteY144" fmla="*/ 1472544 h 10662843"/>
                <a:gd name="connsiteX145" fmla="*/ 3982089 w 5428673"/>
                <a:gd name="connsiteY145" fmla="*/ 1398469 h 10662843"/>
                <a:gd name="connsiteX146" fmla="*/ 4104641 w 5428673"/>
                <a:gd name="connsiteY146" fmla="*/ 1346290 h 10662843"/>
                <a:gd name="connsiteX147" fmla="*/ 4206689 w 5428673"/>
                <a:gd name="connsiteY147" fmla="*/ 1294356 h 10662843"/>
                <a:gd name="connsiteX148" fmla="*/ 4252686 w 5428673"/>
                <a:gd name="connsiteY148" fmla="*/ 1242354 h 10662843"/>
                <a:gd name="connsiteX149" fmla="*/ 4089102 w 5428673"/>
                <a:gd name="connsiteY149" fmla="*/ 1077531 h 10662843"/>
                <a:gd name="connsiteX150" fmla="*/ 4043471 w 5428673"/>
                <a:gd name="connsiteY150" fmla="*/ 1003620 h 10662843"/>
                <a:gd name="connsiteX151" fmla="*/ 3975044 w 5428673"/>
                <a:gd name="connsiteY151" fmla="*/ 922869 h 10662843"/>
                <a:gd name="connsiteX152" fmla="*/ 4032289 w 5428673"/>
                <a:gd name="connsiteY152" fmla="*/ 740602 h 10662843"/>
                <a:gd name="connsiteX153" fmla="*/ 4026944 w 5428673"/>
                <a:gd name="connsiteY153" fmla="*/ 466994 h 10662843"/>
                <a:gd name="connsiteX154" fmla="*/ 3561020 w 5428673"/>
                <a:gd name="connsiteY154" fmla="*/ 71190 h 10662843"/>
                <a:gd name="connsiteX155" fmla="*/ 2756318 w 5428673"/>
                <a:gd name="connsiteY155" fmla="*/ 24333 h 10662843"/>
                <a:gd name="connsiteX156" fmla="*/ 2282637 w 5428673"/>
                <a:gd name="connsiteY156" fmla="*/ 339973 h 10662843"/>
                <a:gd name="connsiteX157" fmla="*/ 2110579 w 5428673"/>
                <a:gd name="connsiteY157" fmla="*/ 801309 h 10662843"/>
                <a:gd name="connsiteX158" fmla="*/ 2236994 w 5428673"/>
                <a:gd name="connsiteY158" fmla="*/ 1331524 h 10662843"/>
                <a:gd name="connsiteX159" fmla="*/ 2508987 w 5428673"/>
                <a:gd name="connsiteY159" fmla="*/ 1671624 h 10662843"/>
                <a:gd name="connsiteX160" fmla="*/ 2530296 w 5428673"/>
                <a:gd name="connsiteY160" fmla="*/ 1986481 h 10662843"/>
                <a:gd name="connsiteX161" fmla="*/ 2452627 w 5428673"/>
                <a:gd name="connsiteY161" fmla="*/ 2331578 h 10662843"/>
                <a:gd name="connsiteX162" fmla="*/ 2009941 w 5428673"/>
                <a:gd name="connsiteY162" fmla="*/ 2631355 h 10662843"/>
                <a:gd name="connsiteX163" fmla="*/ 1587073 w 5428673"/>
                <a:gd name="connsiteY163" fmla="*/ 2839299 h 10662843"/>
                <a:gd name="connsiteX0" fmla="*/ 1587073 w 5428673"/>
                <a:gd name="connsiteY0" fmla="*/ 2839299 h 10662843"/>
                <a:gd name="connsiteX1" fmla="*/ 920108 w 5428673"/>
                <a:gd name="connsiteY1" fmla="*/ 3185493 h 10662843"/>
                <a:gd name="connsiteX2" fmla="*/ 726131 w 5428673"/>
                <a:gd name="connsiteY2" fmla="*/ 3883640 h 10662843"/>
                <a:gd name="connsiteX3" fmla="*/ 757811 w 5428673"/>
                <a:gd name="connsiteY3" fmla="*/ 4922099 h 10662843"/>
                <a:gd name="connsiteX4" fmla="*/ 728920 w 5428673"/>
                <a:gd name="connsiteY4" fmla="*/ 5569226 h 10662843"/>
                <a:gd name="connsiteX5" fmla="*/ 593054 w 5428673"/>
                <a:gd name="connsiteY5" fmla="*/ 6388111 h 10662843"/>
                <a:gd name="connsiteX6" fmla="*/ 543580 w 5428673"/>
                <a:gd name="connsiteY6" fmla="*/ 7251363 h 10662843"/>
                <a:gd name="connsiteX7" fmla="*/ 531438 w 5428673"/>
                <a:gd name="connsiteY7" fmla="*/ 7882734 h 10662843"/>
                <a:gd name="connsiteX8" fmla="*/ 499339 w 5428673"/>
                <a:gd name="connsiteY8" fmla="*/ 8149853 h 10662843"/>
                <a:gd name="connsiteX9" fmla="*/ 413869 w 5428673"/>
                <a:gd name="connsiteY9" fmla="*/ 8366195 h 10662843"/>
                <a:gd name="connsiteX10" fmla="*/ 209166 w 5428673"/>
                <a:gd name="connsiteY10" fmla="*/ 8517403 h 10662843"/>
                <a:gd name="connsiteX11" fmla="*/ 140492 w 5428673"/>
                <a:gd name="connsiteY11" fmla="*/ 8614514 h 10662843"/>
                <a:gd name="connsiteX12" fmla="*/ 28457 w 5428673"/>
                <a:gd name="connsiteY12" fmla="*/ 8856404 h 10662843"/>
                <a:gd name="connsiteX13" fmla="*/ 19659 w 5428673"/>
                <a:gd name="connsiteY13" fmla="*/ 8948289 h 10662843"/>
                <a:gd name="connsiteX14" fmla="*/ 3536 w 5428673"/>
                <a:gd name="connsiteY14" fmla="*/ 9058340 h 10662843"/>
                <a:gd name="connsiteX15" fmla="*/ 94871 w 5428673"/>
                <a:gd name="connsiteY15" fmla="*/ 9023055 h 10662843"/>
                <a:gd name="connsiteX16" fmla="*/ 156901 w 5428673"/>
                <a:gd name="connsiteY16" fmla="*/ 8927449 h 10662843"/>
                <a:gd name="connsiteX17" fmla="*/ 227251 w 5428673"/>
                <a:gd name="connsiteY17" fmla="*/ 8766048 h 10662843"/>
                <a:gd name="connsiteX18" fmla="*/ 323002 w 5428673"/>
                <a:gd name="connsiteY18" fmla="*/ 8706660 h 10662843"/>
                <a:gd name="connsiteX19" fmla="*/ 384698 w 5428673"/>
                <a:gd name="connsiteY19" fmla="*/ 8733296 h 10662843"/>
                <a:gd name="connsiteX20" fmla="*/ 343183 w 5428673"/>
                <a:gd name="connsiteY20" fmla="*/ 9068681 h 10662843"/>
                <a:gd name="connsiteX21" fmla="*/ 328388 w 5428673"/>
                <a:gd name="connsiteY21" fmla="*/ 9336788 h 10662843"/>
                <a:gd name="connsiteX22" fmla="*/ 309832 w 5428673"/>
                <a:gd name="connsiteY22" fmla="*/ 9596361 h 10662843"/>
                <a:gd name="connsiteX23" fmla="*/ 386505 w 5428673"/>
                <a:gd name="connsiteY23" fmla="*/ 9596710 h 10662843"/>
                <a:gd name="connsiteX24" fmla="*/ 433872 w 5428673"/>
                <a:gd name="connsiteY24" fmla="*/ 9367994 h 10662843"/>
                <a:gd name="connsiteX25" fmla="*/ 487586 w 5428673"/>
                <a:gd name="connsiteY25" fmla="*/ 9079538 h 10662843"/>
                <a:gd name="connsiteX26" fmla="*/ 536102 w 5428673"/>
                <a:gd name="connsiteY26" fmla="*/ 9012782 h 10662843"/>
                <a:gd name="connsiteX27" fmla="*/ 587385 w 5428673"/>
                <a:gd name="connsiteY27" fmla="*/ 9038402 h 10662843"/>
                <a:gd name="connsiteX28" fmla="*/ 592103 w 5428673"/>
                <a:gd name="connsiteY28" fmla="*/ 9107717 h 10662843"/>
                <a:gd name="connsiteX29" fmla="*/ 562964 w 5428673"/>
                <a:gd name="connsiteY29" fmla="*/ 9408724 h 10662843"/>
                <a:gd name="connsiteX30" fmla="*/ 543428 w 5428673"/>
                <a:gd name="connsiteY30" fmla="*/ 9574089 h 10662843"/>
                <a:gd name="connsiteX31" fmla="*/ 543429 w 5428673"/>
                <a:gd name="connsiteY31" fmla="*/ 9692870 h 10662843"/>
                <a:gd name="connsiteX32" fmla="*/ 604479 w 5428673"/>
                <a:gd name="connsiteY32" fmla="*/ 9716161 h 10662843"/>
                <a:gd name="connsiteX33" fmla="*/ 663086 w 5428673"/>
                <a:gd name="connsiteY33" fmla="*/ 9581075 h 10662843"/>
                <a:gd name="connsiteX34" fmla="*/ 689303 w 5428673"/>
                <a:gd name="connsiteY34" fmla="*/ 9433666 h 10662843"/>
                <a:gd name="connsiteX35" fmla="*/ 738143 w 5428673"/>
                <a:gd name="connsiteY35" fmla="*/ 9130656 h 10662843"/>
                <a:gd name="connsiteX36" fmla="*/ 780304 w 5428673"/>
                <a:gd name="connsiteY36" fmla="*/ 9068681 h 10662843"/>
                <a:gd name="connsiteX37" fmla="*/ 809608 w 5428673"/>
                <a:gd name="connsiteY37" fmla="*/ 9105947 h 10662843"/>
                <a:gd name="connsiteX38" fmla="*/ 802280 w 5428673"/>
                <a:gd name="connsiteY38" fmla="*/ 9229386 h 10662843"/>
                <a:gd name="connsiteX39" fmla="*/ 772833 w 5428673"/>
                <a:gd name="connsiteY39" fmla="*/ 9412357 h 10662843"/>
                <a:gd name="connsiteX40" fmla="*/ 747922 w 5428673"/>
                <a:gd name="connsiteY40" fmla="*/ 9619529 h 10662843"/>
                <a:gd name="connsiteX41" fmla="*/ 781620 w 5428673"/>
                <a:gd name="connsiteY41" fmla="*/ 9684628 h 10662843"/>
                <a:gd name="connsiteX42" fmla="*/ 829144 w 5428673"/>
                <a:gd name="connsiteY42" fmla="*/ 9622998 h 10662843"/>
                <a:gd name="connsiteX43" fmla="*/ 871974 w 5428673"/>
                <a:gd name="connsiteY43" fmla="*/ 9424240 h 10662843"/>
                <a:gd name="connsiteX44" fmla="*/ 900798 w 5428673"/>
                <a:gd name="connsiteY44" fmla="*/ 9225220 h 10662843"/>
                <a:gd name="connsiteX45" fmla="*/ 929132 w 5428673"/>
                <a:gd name="connsiteY45" fmla="*/ 9069869 h 10662843"/>
                <a:gd name="connsiteX46" fmla="*/ 970781 w 5428673"/>
                <a:gd name="connsiteY46" fmla="*/ 9087314 h 10662843"/>
                <a:gd name="connsiteX47" fmla="*/ 961013 w 5428673"/>
                <a:gd name="connsiteY47" fmla="*/ 9345838 h 10662843"/>
                <a:gd name="connsiteX48" fmla="*/ 956129 w 5428673"/>
                <a:gd name="connsiteY48" fmla="*/ 9485584 h 10662843"/>
                <a:gd name="connsiteX49" fmla="*/ 1012160 w 5428673"/>
                <a:gd name="connsiteY49" fmla="*/ 9490846 h 10662843"/>
                <a:gd name="connsiteX50" fmla="*/ 1049761 w 5428673"/>
                <a:gd name="connsiteY50" fmla="*/ 9334794 h 10662843"/>
                <a:gd name="connsiteX51" fmla="*/ 1075785 w 5428673"/>
                <a:gd name="connsiteY51" fmla="*/ 8977847 h 10662843"/>
                <a:gd name="connsiteX52" fmla="*/ 1065875 w 5428673"/>
                <a:gd name="connsiteY52" fmla="*/ 8598457 h 10662843"/>
                <a:gd name="connsiteX53" fmla="*/ 993594 w 5428673"/>
                <a:gd name="connsiteY53" fmla="*/ 8384294 h 10662843"/>
                <a:gd name="connsiteX54" fmla="*/ 1038311 w 5428673"/>
                <a:gd name="connsiteY54" fmla="*/ 8064478 h 10662843"/>
                <a:gd name="connsiteX55" fmla="*/ 1422138 w 5428673"/>
                <a:gd name="connsiteY55" fmla="*/ 6314710 h 10662843"/>
                <a:gd name="connsiteX56" fmla="*/ 1515161 w 5428673"/>
                <a:gd name="connsiteY56" fmla="*/ 5431494 h 10662843"/>
                <a:gd name="connsiteX57" fmla="*/ 1551522 w 5428673"/>
                <a:gd name="connsiteY57" fmla="*/ 5050301 h 10662843"/>
                <a:gd name="connsiteX58" fmla="*/ 1592522 w 5428673"/>
                <a:gd name="connsiteY58" fmla="*/ 5061807 h 10662843"/>
                <a:gd name="connsiteX59" fmla="*/ 1655179 w 5428673"/>
                <a:gd name="connsiteY59" fmla="*/ 5458824 h 10662843"/>
                <a:gd name="connsiteX60" fmla="*/ 1772992 w 5428673"/>
                <a:gd name="connsiteY60" fmla="*/ 6124375 h 10662843"/>
                <a:gd name="connsiteX61" fmla="*/ 1640842 w 5428673"/>
                <a:gd name="connsiteY61" fmla="*/ 6556758 h 10662843"/>
                <a:gd name="connsiteX62" fmla="*/ 1270271 w 5428673"/>
                <a:gd name="connsiteY62" fmla="*/ 7591002 h 10662843"/>
                <a:gd name="connsiteX63" fmla="*/ 1146062 w 5428673"/>
                <a:gd name="connsiteY63" fmla="*/ 8612915 h 10662843"/>
                <a:gd name="connsiteX64" fmla="*/ 1309627 w 5428673"/>
                <a:gd name="connsiteY64" fmla="*/ 9681947 h 10662843"/>
                <a:gd name="connsiteX65" fmla="*/ 1467889 w 5428673"/>
                <a:gd name="connsiteY65" fmla="*/ 10420501 h 10662843"/>
                <a:gd name="connsiteX66" fmla="*/ 1538227 w 5428673"/>
                <a:gd name="connsiteY66" fmla="*/ 10631517 h 10662843"/>
                <a:gd name="connsiteX67" fmla="*/ 1626150 w 5428673"/>
                <a:gd name="connsiteY67" fmla="*/ 10631517 h 10662843"/>
                <a:gd name="connsiteX68" fmla="*/ 2396454 w 5428673"/>
                <a:gd name="connsiteY68" fmla="*/ 10656917 h 10662843"/>
                <a:gd name="connsiteX69" fmla="*/ 2786735 w 5428673"/>
                <a:gd name="connsiteY69" fmla="*/ 10639332 h 10662843"/>
                <a:gd name="connsiteX70" fmla="*/ 2804319 w 5428673"/>
                <a:gd name="connsiteY70" fmla="*/ 9822624 h 10662843"/>
                <a:gd name="connsiteX71" fmla="*/ 2786735 w 5428673"/>
                <a:gd name="connsiteY71" fmla="*/ 9259917 h 10662843"/>
                <a:gd name="connsiteX72" fmla="*/ 2757916 w 5428673"/>
                <a:gd name="connsiteY72" fmla="*/ 8844236 h 10662843"/>
                <a:gd name="connsiteX73" fmla="*/ 2927412 w 5428673"/>
                <a:gd name="connsiteY73" fmla="*/ 8855470 h 10662843"/>
                <a:gd name="connsiteX74" fmla="*/ 2997750 w 5428673"/>
                <a:gd name="connsiteY74" fmla="*/ 8873055 h 10662843"/>
                <a:gd name="connsiteX75" fmla="*/ 2980166 w 5428673"/>
                <a:gd name="connsiteY75" fmla="*/ 9084070 h 10662843"/>
                <a:gd name="connsiteX76" fmla="*/ 2944996 w 5428673"/>
                <a:gd name="connsiteY76" fmla="*/ 9594024 h 10662843"/>
                <a:gd name="connsiteX77" fmla="*/ 2962581 w 5428673"/>
                <a:gd name="connsiteY77" fmla="*/ 10649101 h 10662843"/>
                <a:gd name="connsiteX78" fmla="*/ 3205346 w 5428673"/>
                <a:gd name="connsiteY78" fmla="*/ 10650567 h 10662843"/>
                <a:gd name="connsiteX79" fmla="*/ 3947319 w 5428673"/>
                <a:gd name="connsiteY79" fmla="*/ 10649101 h 10662843"/>
                <a:gd name="connsiteX80" fmla="*/ 4268239 w 5428673"/>
                <a:gd name="connsiteY80" fmla="*/ 10632982 h 10662843"/>
                <a:gd name="connsiteX81" fmla="*/ 4311223 w 5428673"/>
                <a:gd name="connsiteY81" fmla="*/ 10559224 h 10662843"/>
                <a:gd name="connsiteX82" fmla="*/ 4362512 w 5428673"/>
                <a:gd name="connsiteY82" fmla="*/ 10185063 h 10662843"/>
                <a:gd name="connsiteX83" fmla="*/ 4565712 w 5428673"/>
                <a:gd name="connsiteY83" fmla="*/ 8990774 h 10662843"/>
                <a:gd name="connsiteX84" fmla="*/ 4617767 w 5428673"/>
                <a:gd name="connsiteY84" fmla="*/ 8555695 h 10662843"/>
                <a:gd name="connsiteX85" fmla="*/ 4609242 w 5428673"/>
                <a:gd name="connsiteY85" fmla="*/ 7896944 h 10662843"/>
                <a:gd name="connsiteX86" fmla="*/ 4496096 w 5428673"/>
                <a:gd name="connsiteY86" fmla="*/ 7186759 h 10662843"/>
                <a:gd name="connsiteX87" fmla="*/ 4200203 w 5428673"/>
                <a:gd name="connsiteY87" fmla="*/ 6528161 h 10662843"/>
                <a:gd name="connsiteX88" fmla="*/ 4024053 w 5428673"/>
                <a:gd name="connsiteY88" fmla="*/ 6105508 h 10662843"/>
                <a:gd name="connsiteX89" fmla="*/ 4070412 w 5428673"/>
                <a:gd name="connsiteY89" fmla="*/ 5707824 h 10662843"/>
                <a:gd name="connsiteX90" fmla="*/ 4140750 w 5428673"/>
                <a:gd name="connsiteY90" fmla="*/ 5215455 h 10662843"/>
                <a:gd name="connsiteX91" fmla="*/ 4158335 w 5428673"/>
                <a:gd name="connsiteY91" fmla="*/ 4934101 h 10662843"/>
                <a:gd name="connsiteX92" fmla="*/ 4182060 w 5428673"/>
                <a:gd name="connsiteY92" fmla="*/ 5182240 h 10662843"/>
                <a:gd name="connsiteX93" fmla="*/ 4214508 w 5428673"/>
                <a:gd name="connsiteY93" fmla="*/ 5877809 h 10662843"/>
                <a:gd name="connsiteX94" fmla="*/ 4227208 w 5428673"/>
                <a:gd name="connsiteY94" fmla="*/ 6205567 h 10662843"/>
                <a:gd name="connsiteX95" fmla="*/ 4369350 w 5428673"/>
                <a:gd name="connsiteY95" fmla="*/ 6798070 h 10662843"/>
                <a:gd name="connsiteX96" fmla="*/ 4527612 w 5428673"/>
                <a:gd name="connsiteY96" fmla="*/ 7360778 h 10662843"/>
                <a:gd name="connsiteX97" fmla="*/ 4865347 w 5428673"/>
                <a:gd name="connsiteY97" fmla="*/ 8132827 h 10662843"/>
                <a:gd name="connsiteX98" fmla="*/ 4785691 w 5428673"/>
                <a:gd name="connsiteY98" fmla="*/ 8435161 h 10662843"/>
                <a:gd name="connsiteX99" fmla="*/ 4717933 w 5428673"/>
                <a:gd name="connsiteY99" fmla="*/ 8620074 h 10662843"/>
                <a:gd name="connsiteX100" fmla="*/ 4710432 w 5428673"/>
                <a:gd name="connsiteY100" fmla="*/ 8743553 h 10662843"/>
                <a:gd name="connsiteX101" fmla="*/ 4733465 w 5428673"/>
                <a:gd name="connsiteY101" fmla="*/ 8907968 h 10662843"/>
                <a:gd name="connsiteX102" fmla="*/ 4723386 w 5428673"/>
                <a:gd name="connsiteY102" fmla="*/ 9069137 h 10662843"/>
                <a:gd name="connsiteX103" fmla="*/ 4707906 w 5428673"/>
                <a:gd name="connsiteY103" fmla="*/ 9166724 h 10662843"/>
                <a:gd name="connsiteX104" fmla="*/ 4762806 w 5428673"/>
                <a:gd name="connsiteY104" fmla="*/ 9205006 h 10662843"/>
                <a:gd name="connsiteX105" fmla="*/ 4818711 w 5428673"/>
                <a:gd name="connsiteY105" fmla="*/ 9162943 h 10662843"/>
                <a:gd name="connsiteX106" fmla="*/ 4869487 w 5428673"/>
                <a:gd name="connsiteY106" fmla="*/ 9064253 h 10662843"/>
                <a:gd name="connsiteX107" fmla="*/ 4880024 w 5428673"/>
                <a:gd name="connsiteY107" fmla="*/ 8917192 h 10662843"/>
                <a:gd name="connsiteX108" fmla="*/ 4920186 w 5428673"/>
                <a:gd name="connsiteY108" fmla="*/ 8789906 h 10662843"/>
                <a:gd name="connsiteX109" fmla="*/ 5016468 w 5428673"/>
                <a:gd name="connsiteY109" fmla="*/ 8711777 h 10662843"/>
                <a:gd name="connsiteX110" fmla="*/ 5169568 w 5428673"/>
                <a:gd name="connsiteY110" fmla="*/ 8852663 h 10662843"/>
                <a:gd name="connsiteX111" fmla="*/ 5176805 w 5428673"/>
                <a:gd name="connsiteY111" fmla="*/ 9050395 h 10662843"/>
                <a:gd name="connsiteX112" fmla="*/ 5096783 w 5428673"/>
                <a:gd name="connsiteY112" fmla="*/ 9217778 h 10662843"/>
                <a:gd name="connsiteX113" fmla="*/ 5008549 w 5428673"/>
                <a:gd name="connsiteY113" fmla="*/ 9366951 h 10662843"/>
                <a:gd name="connsiteX114" fmla="*/ 4936794 w 5428673"/>
                <a:gd name="connsiteY114" fmla="*/ 9485476 h 10662843"/>
                <a:gd name="connsiteX115" fmla="*/ 5051085 w 5428673"/>
                <a:gd name="connsiteY115" fmla="*/ 9495118 h 10662843"/>
                <a:gd name="connsiteX116" fmla="*/ 5146878 w 5428673"/>
                <a:gd name="connsiteY116" fmla="*/ 9419081 h 10662843"/>
                <a:gd name="connsiteX117" fmla="*/ 5274527 w 5428673"/>
                <a:gd name="connsiteY117" fmla="*/ 9292833 h 10662843"/>
                <a:gd name="connsiteX118" fmla="*/ 5407317 w 5428673"/>
                <a:gd name="connsiteY118" fmla="*/ 9080479 h 10662843"/>
                <a:gd name="connsiteX119" fmla="*/ 5427827 w 5428673"/>
                <a:gd name="connsiteY119" fmla="*/ 8879678 h 10662843"/>
                <a:gd name="connsiteX120" fmla="*/ 5401244 w 5428673"/>
                <a:gd name="connsiteY120" fmla="*/ 8695892 h 10662843"/>
                <a:gd name="connsiteX121" fmla="*/ 5271957 w 5428673"/>
                <a:gd name="connsiteY121" fmla="*/ 8313139 h 10662843"/>
                <a:gd name="connsiteX122" fmla="*/ 5168194 w 5428673"/>
                <a:gd name="connsiteY122" fmla="*/ 7350450 h 10662843"/>
                <a:gd name="connsiteX123" fmla="*/ 5152842 w 5428673"/>
                <a:gd name="connsiteY123" fmla="*/ 6748107 h 10662843"/>
                <a:gd name="connsiteX124" fmla="*/ 5080900 w 5428673"/>
                <a:gd name="connsiteY124" fmla="*/ 6199915 h 10662843"/>
                <a:gd name="connsiteX125" fmla="*/ 4957179 w 5428673"/>
                <a:gd name="connsiteY125" fmla="*/ 5615993 h 10662843"/>
                <a:gd name="connsiteX126" fmla="*/ 4916706 w 5428673"/>
                <a:gd name="connsiteY126" fmla="*/ 4355204 h 10662843"/>
                <a:gd name="connsiteX127" fmla="*/ 4934090 w 5428673"/>
                <a:gd name="connsiteY127" fmla="*/ 3608885 h 10662843"/>
                <a:gd name="connsiteX128" fmla="*/ 4696835 w 5428673"/>
                <a:gd name="connsiteY128" fmla="*/ 3158512 h 10662843"/>
                <a:gd name="connsiteX129" fmla="*/ 4447076 w 5428673"/>
                <a:gd name="connsiteY129" fmla="*/ 2952584 h 10662843"/>
                <a:gd name="connsiteX130" fmla="*/ 4126080 w 5428673"/>
                <a:gd name="connsiteY130" fmla="*/ 2821062 h 10662843"/>
                <a:gd name="connsiteX131" fmla="*/ 3850185 w 5428673"/>
                <a:gd name="connsiteY131" fmla="*/ 2654242 h 10662843"/>
                <a:gd name="connsiteX132" fmla="*/ 3472535 w 5428673"/>
                <a:gd name="connsiteY132" fmla="*/ 2437086 h 10662843"/>
                <a:gd name="connsiteX133" fmla="*/ 3380322 w 5428673"/>
                <a:gd name="connsiteY133" fmla="*/ 2139938 h 10662843"/>
                <a:gd name="connsiteX134" fmla="*/ 3388182 w 5428673"/>
                <a:gd name="connsiteY134" fmla="*/ 1866838 h 10662843"/>
                <a:gd name="connsiteX135" fmla="*/ 3535387 w 5428673"/>
                <a:gd name="connsiteY135" fmla="*/ 1870549 h 10662843"/>
                <a:gd name="connsiteX136" fmla="*/ 3756168 w 5428673"/>
                <a:gd name="connsiteY136" fmla="*/ 1915566 h 10662843"/>
                <a:gd name="connsiteX137" fmla="*/ 3828390 w 5428673"/>
                <a:gd name="connsiteY137" fmla="*/ 1723567 h 10662843"/>
                <a:gd name="connsiteX138" fmla="*/ 3880116 w 5428673"/>
                <a:gd name="connsiteY138" fmla="*/ 1658677 h 10662843"/>
                <a:gd name="connsiteX139" fmla="*/ 3933540 w 5428673"/>
                <a:gd name="connsiteY139" fmla="*/ 1598458 h 10662843"/>
                <a:gd name="connsiteX140" fmla="*/ 3903636 w 5428673"/>
                <a:gd name="connsiteY140" fmla="*/ 1557453 h 10662843"/>
                <a:gd name="connsiteX141" fmla="*/ 3859897 w 5428673"/>
                <a:gd name="connsiteY141" fmla="*/ 1534605 h 10662843"/>
                <a:gd name="connsiteX142" fmla="*/ 3925688 w 5428673"/>
                <a:gd name="connsiteY142" fmla="*/ 1518776 h 10662843"/>
                <a:gd name="connsiteX143" fmla="*/ 3966105 w 5428673"/>
                <a:gd name="connsiteY143" fmla="*/ 1473278 h 10662843"/>
                <a:gd name="connsiteX144" fmla="*/ 4014823 w 5428673"/>
                <a:gd name="connsiteY144" fmla="*/ 1472544 h 10662843"/>
                <a:gd name="connsiteX145" fmla="*/ 3982089 w 5428673"/>
                <a:gd name="connsiteY145" fmla="*/ 1398469 h 10662843"/>
                <a:gd name="connsiteX146" fmla="*/ 4104641 w 5428673"/>
                <a:gd name="connsiteY146" fmla="*/ 1346290 h 10662843"/>
                <a:gd name="connsiteX147" fmla="*/ 4206689 w 5428673"/>
                <a:gd name="connsiteY147" fmla="*/ 1294356 h 10662843"/>
                <a:gd name="connsiteX148" fmla="*/ 4228266 w 5428673"/>
                <a:gd name="connsiteY148" fmla="*/ 1228380 h 10662843"/>
                <a:gd name="connsiteX149" fmla="*/ 4089102 w 5428673"/>
                <a:gd name="connsiteY149" fmla="*/ 1077531 h 10662843"/>
                <a:gd name="connsiteX150" fmla="*/ 4043471 w 5428673"/>
                <a:gd name="connsiteY150" fmla="*/ 1003620 h 10662843"/>
                <a:gd name="connsiteX151" fmla="*/ 3975044 w 5428673"/>
                <a:gd name="connsiteY151" fmla="*/ 922869 h 10662843"/>
                <a:gd name="connsiteX152" fmla="*/ 4032289 w 5428673"/>
                <a:gd name="connsiteY152" fmla="*/ 740602 h 10662843"/>
                <a:gd name="connsiteX153" fmla="*/ 4026944 w 5428673"/>
                <a:gd name="connsiteY153" fmla="*/ 466994 h 10662843"/>
                <a:gd name="connsiteX154" fmla="*/ 3561020 w 5428673"/>
                <a:gd name="connsiteY154" fmla="*/ 71190 h 10662843"/>
                <a:gd name="connsiteX155" fmla="*/ 2756318 w 5428673"/>
                <a:gd name="connsiteY155" fmla="*/ 24333 h 10662843"/>
                <a:gd name="connsiteX156" fmla="*/ 2282637 w 5428673"/>
                <a:gd name="connsiteY156" fmla="*/ 339973 h 10662843"/>
                <a:gd name="connsiteX157" fmla="*/ 2110579 w 5428673"/>
                <a:gd name="connsiteY157" fmla="*/ 801309 h 10662843"/>
                <a:gd name="connsiteX158" fmla="*/ 2236994 w 5428673"/>
                <a:gd name="connsiteY158" fmla="*/ 1331524 h 10662843"/>
                <a:gd name="connsiteX159" fmla="*/ 2508987 w 5428673"/>
                <a:gd name="connsiteY159" fmla="*/ 1671624 h 10662843"/>
                <a:gd name="connsiteX160" fmla="*/ 2530296 w 5428673"/>
                <a:gd name="connsiteY160" fmla="*/ 1986481 h 10662843"/>
                <a:gd name="connsiteX161" fmla="*/ 2452627 w 5428673"/>
                <a:gd name="connsiteY161" fmla="*/ 2331578 h 10662843"/>
                <a:gd name="connsiteX162" fmla="*/ 2009941 w 5428673"/>
                <a:gd name="connsiteY162" fmla="*/ 2631355 h 10662843"/>
                <a:gd name="connsiteX163" fmla="*/ 1587073 w 5428673"/>
                <a:gd name="connsiteY163" fmla="*/ 2839299 h 10662843"/>
                <a:gd name="connsiteX0" fmla="*/ 1587073 w 5428673"/>
                <a:gd name="connsiteY0" fmla="*/ 2839299 h 10662843"/>
                <a:gd name="connsiteX1" fmla="*/ 920108 w 5428673"/>
                <a:gd name="connsiteY1" fmla="*/ 3185493 h 10662843"/>
                <a:gd name="connsiteX2" fmla="*/ 726131 w 5428673"/>
                <a:gd name="connsiteY2" fmla="*/ 3883640 h 10662843"/>
                <a:gd name="connsiteX3" fmla="*/ 757811 w 5428673"/>
                <a:gd name="connsiteY3" fmla="*/ 4922099 h 10662843"/>
                <a:gd name="connsiteX4" fmla="*/ 728920 w 5428673"/>
                <a:gd name="connsiteY4" fmla="*/ 5569226 h 10662843"/>
                <a:gd name="connsiteX5" fmla="*/ 593054 w 5428673"/>
                <a:gd name="connsiteY5" fmla="*/ 6388111 h 10662843"/>
                <a:gd name="connsiteX6" fmla="*/ 543580 w 5428673"/>
                <a:gd name="connsiteY6" fmla="*/ 7251363 h 10662843"/>
                <a:gd name="connsiteX7" fmla="*/ 531438 w 5428673"/>
                <a:gd name="connsiteY7" fmla="*/ 7882734 h 10662843"/>
                <a:gd name="connsiteX8" fmla="*/ 499339 w 5428673"/>
                <a:gd name="connsiteY8" fmla="*/ 8149853 h 10662843"/>
                <a:gd name="connsiteX9" fmla="*/ 413869 w 5428673"/>
                <a:gd name="connsiteY9" fmla="*/ 8366195 h 10662843"/>
                <a:gd name="connsiteX10" fmla="*/ 209166 w 5428673"/>
                <a:gd name="connsiteY10" fmla="*/ 8517403 h 10662843"/>
                <a:gd name="connsiteX11" fmla="*/ 140492 w 5428673"/>
                <a:gd name="connsiteY11" fmla="*/ 8614514 h 10662843"/>
                <a:gd name="connsiteX12" fmla="*/ 28457 w 5428673"/>
                <a:gd name="connsiteY12" fmla="*/ 8856404 h 10662843"/>
                <a:gd name="connsiteX13" fmla="*/ 19659 w 5428673"/>
                <a:gd name="connsiteY13" fmla="*/ 8948289 h 10662843"/>
                <a:gd name="connsiteX14" fmla="*/ 3536 w 5428673"/>
                <a:gd name="connsiteY14" fmla="*/ 9058340 h 10662843"/>
                <a:gd name="connsiteX15" fmla="*/ 94871 w 5428673"/>
                <a:gd name="connsiteY15" fmla="*/ 9023055 h 10662843"/>
                <a:gd name="connsiteX16" fmla="*/ 156901 w 5428673"/>
                <a:gd name="connsiteY16" fmla="*/ 8927449 h 10662843"/>
                <a:gd name="connsiteX17" fmla="*/ 227251 w 5428673"/>
                <a:gd name="connsiteY17" fmla="*/ 8766048 h 10662843"/>
                <a:gd name="connsiteX18" fmla="*/ 323002 w 5428673"/>
                <a:gd name="connsiteY18" fmla="*/ 8706660 h 10662843"/>
                <a:gd name="connsiteX19" fmla="*/ 384698 w 5428673"/>
                <a:gd name="connsiteY19" fmla="*/ 8733296 h 10662843"/>
                <a:gd name="connsiteX20" fmla="*/ 343183 w 5428673"/>
                <a:gd name="connsiteY20" fmla="*/ 9068681 h 10662843"/>
                <a:gd name="connsiteX21" fmla="*/ 328388 w 5428673"/>
                <a:gd name="connsiteY21" fmla="*/ 9336788 h 10662843"/>
                <a:gd name="connsiteX22" fmla="*/ 309832 w 5428673"/>
                <a:gd name="connsiteY22" fmla="*/ 9596361 h 10662843"/>
                <a:gd name="connsiteX23" fmla="*/ 386505 w 5428673"/>
                <a:gd name="connsiteY23" fmla="*/ 9596710 h 10662843"/>
                <a:gd name="connsiteX24" fmla="*/ 433872 w 5428673"/>
                <a:gd name="connsiteY24" fmla="*/ 9367994 h 10662843"/>
                <a:gd name="connsiteX25" fmla="*/ 487586 w 5428673"/>
                <a:gd name="connsiteY25" fmla="*/ 9079538 h 10662843"/>
                <a:gd name="connsiteX26" fmla="*/ 536102 w 5428673"/>
                <a:gd name="connsiteY26" fmla="*/ 9012782 h 10662843"/>
                <a:gd name="connsiteX27" fmla="*/ 587385 w 5428673"/>
                <a:gd name="connsiteY27" fmla="*/ 9038402 h 10662843"/>
                <a:gd name="connsiteX28" fmla="*/ 592103 w 5428673"/>
                <a:gd name="connsiteY28" fmla="*/ 9107717 h 10662843"/>
                <a:gd name="connsiteX29" fmla="*/ 562964 w 5428673"/>
                <a:gd name="connsiteY29" fmla="*/ 9408724 h 10662843"/>
                <a:gd name="connsiteX30" fmla="*/ 543428 w 5428673"/>
                <a:gd name="connsiteY30" fmla="*/ 9574089 h 10662843"/>
                <a:gd name="connsiteX31" fmla="*/ 543429 w 5428673"/>
                <a:gd name="connsiteY31" fmla="*/ 9692870 h 10662843"/>
                <a:gd name="connsiteX32" fmla="*/ 604479 w 5428673"/>
                <a:gd name="connsiteY32" fmla="*/ 9716161 h 10662843"/>
                <a:gd name="connsiteX33" fmla="*/ 663086 w 5428673"/>
                <a:gd name="connsiteY33" fmla="*/ 9581075 h 10662843"/>
                <a:gd name="connsiteX34" fmla="*/ 689303 w 5428673"/>
                <a:gd name="connsiteY34" fmla="*/ 9433666 h 10662843"/>
                <a:gd name="connsiteX35" fmla="*/ 738143 w 5428673"/>
                <a:gd name="connsiteY35" fmla="*/ 9130656 h 10662843"/>
                <a:gd name="connsiteX36" fmla="*/ 780304 w 5428673"/>
                <a:gd name="connsiteY36" fmla="*/ 9068681 h 10662843"/>
                <a:gd name="connsiteX37" fmla="*/ 809608 w 5428673"/>
                <a:gd name="connsiteY37" fmla="*/ 9105947 h 10662843"/>
                <a:gd name="connsiteX38" fmla="*/ 802280 w 5428673"/>
                <a:gd name="connsiteY38" fmla="*/ 9229386 h 10662843"/>
                <a:gd name="connsiteX39" fmla="*/ 772833 w 5428673"/>
                <a:gd name="connsiteY39" fmla="*/ 9412357 h 10662843"/>
                <a:gd name="connsiteX40" fmla="*/ 747922 w 5428673"/>
                <a:gd name="connsiteY40" fmla="*/ 9619529 h 10662843"/>
                <a:gd name="connsiteX41" fmla="*/ 781620 w 5428673"/>
                <a:gd name="connsiteY41" fmla="*/ 9684628 h 10662843"/>
                <a:gd name="connsiteX42" fmla="*/ 829144 w 5428673"/>
                <a:gd name="connsiteY42" fmla="*/ 9622998 h 10662843"/>
                <a:gd name="connsiteX43" fmla="*/ 871974 w 5428673"/>
                <a:gd name="connsiteY43" fmla="*/ 9424240 h 10662843"/>
                <a:gd name="connsiteX44" fmla="*/ 900798 w 5428673"/>
                <a:gd name="connsiteY44" fmla="*/ 9225220 h 10662843"/>
                <a:gd name="connsiteX45" fmla="*/ 929132 w 5428673"/>
                <a:gd name="connsiteY45" fmla="*/ 9069869 h 10662843"/>
                <a:gd name="connsiteX46" fmla="*/ 970781 w 5428673"/>
                <a:gd name="connsiteY46" fmla="*/ 9087314 h 10662843"/>
                <a:gd name="connsiteX47" fmla="*/ 961013 w 5428673"/>
                <a:gd name="connsiteY47" fmla="*/ 9345838 h 10662843"/>
                <a:gd name="connsiteX48" fmla="*/ 956129 w 5428673"/>
                <a:gd name="connsiteY48" fmla="*/ 9485584 h 10662843"/>
                <a:gd name="connsiteX49" fmla="*/ 1012160 w 5428673"/>
                <a:gd name="connsiteY49" fmla="*/ 9490846 h 10662843"/>
                <a:gd name="connsiteX50" fmla="*/ 1049761 w 5428673"/>
                <a:gd name="connsiteY50" fmla="*/ 9334794 h 10662843"/>
                <a:gd name="connsiteX51" fmla="*/ 1075785 w 5428673"/>
                <a:gd name="connsiteY51" fmla="*/ 8977847 h 10662843"/>
                <a:gd name="connsiteX52" fmla="*/ 1065875 w 5428673"/>
                <a:gd name="connsiteY52" fmla="*/ 8598457 h 10662843"/>
                <a:gd name="connsiteX53" fmla="*/ 993594 w 5428673"/>
                <a:gd name="connsiteY53" fmla="*/ 8384294 h 10662843"/>
                <a:gd name="connsiteX54" fmla="*/ 1038311 w 5428673"/>
                <a:gd name="connsiteY54" fmla="*/ 8064478 h 10662843"/>
                <a:gd name="connsiteX55" fmla="*/ 1422138 w 5428673"/>
                <a:gd name="connsiteY55" fmla="*/ 6314710 h 10662843"/>
                <a:gd name="connsiteX56" fmla="*/ 1515161 w 5428673"/>
                <a:gd name="connsiteY56" fmla="*/ 5431494 h 10662843"/>
                <a:gd name="connsiteX57" fmla="*/ 1551522 w 5428673"/>
                <a:gd name="connsiteY57" fmla="*/ 5050301 h 10662843"/>
                <a:gd name="connsiteX58" fmla="*/ 1592522 w 5428673"/>
                <a:gd name="connsiteY58" fmla="*/ 5061807 h 10662843"/>
                <a:gd name="connsiteX59" fmla="*/ 1655179 w 5428673"/>
                <a:gd name="connsiteY59" fmla="*/ 5458824 h 10662843"/>
                <a:gd name="connsiteX60" fmla="*/ 1772992 w 5428673"/>
                <a:gd name="connsiteY60" fmla="*/ 6124375 h 10662843"/>
                <a:gd name="connsiteX61" fmla="*/ 1640842 w 5428673"/>
                <a:gd name="connsiteY61" fmla="*/ 6556758 h 10662843"/>
                <a:gd name="connsiteX62" fmla="*/ 1270271 w 5428673"/>
                <a:gd name="connsiteY62" fmla="*/ 7591002 h 10662843"/>
                <a:gd name="connsiteX63" fmla="*/ 1146062 w 5428673"/>
                <a:gd name="connsiteY63" fmla="*/ 8612915 h 10662843"/>
                <a:gd name="connsiteX64" fmla="*/ 1309627 w 5428673"/>
                <a:gd name="connsiteY64" fmla="*/ 9681947 h 10662843"/>
                <a:gd name="connsiteX65" fmla="*/ 1467889 w 5428673"/>
                <a:gd name="connsiteY65" fmla="*/ 10420501 h 10662843"/>
                <a:gd name="connsiteX66" fmla="*/ 1538227 w 5428673"/>
                <a:gd name="connsiteY66" fmla="*/ 10631517 h 10662843"/>
                <a:gd name="connsiteX67" fmla="*/ 1626150 w 5428673"/>
                <a:gd name="connsiteY67" fmla="*/ 10631517 h 10662843"/>
                <a:gd name="connsiteX68" fmla="*/ 2396454 w 5428673"/>
                <a:gd name="connsiteY68" fmla="*/ 10656917 h 10662843"/>
                <a:gd name="connsiteX69" fmla="*/ 2786735 w 5428673"/>
                <a:gd name="connsiteY69" fmla="*/ 10639332 h 10662843"/>
                <a:gd name="connsiteX70" fmla="*/ 2804319 w 5428673"/>
                <a:gd name="connsiteY70" fmla="*/ 9822624 h 10662843"/>
                <a:gd name="connsiteX71" fmla="*/ 2786735 w 5428673"/>
                <a:gd name="connsiteY71" fmla="*/ 9259917 h 10662843"/>
                <a:gd name="connsiteX72" fmla="*/ 2757916 w 5428673"/>
                <a:gd name="connsiteY72" fmla="*/ 8844236 h 10662843"/>
                <a:gd name="connsiteX73" fmla="*/ 2927412 w 5428673"/>
                <a:gd name="connsiteY73" fmla="*/ 8855470 h 10662843"/>
                <a:gd name="connsiteX74" fmla="*/ 2997750 w 5428673"/>
                <a:gd name="connsiteY74" fmla="*/ 8873055 h 10662843"/>
                <a:gd name="connsiteX75" fmla="*/ 2980166 w 5428673"/>
                <a:gd name="connsiteY75" fmla="*/ 9084070 h 10662843"/>
                <a:gd name="connsiteX76" fmla="*/ 2944996 w 5428673"/>
                <a:gd name="connsiteY76" fmla="*/ 9594024 h 10662843"/>
                <a:gd name="connsiteX77" fmla="*/ 2962581 w 5428673"/>
                <a:gd name="connsiteY77" fmla="*/ 10649101 h 10662843"/>
                <a:gd name="connsiteX78" fmla="*/ 3205346 w 5428673"/>
                <a:gd name="connsiteY78" fmla="*/ 10650567 h 10662843"/>
                <a:gd name="connsiteX79" fmla="*/ 3947319 w 5428673"/>
                <a:gd name="connsiteY79" fmla="*/ 10649101 h 10662843"/>
                <a:gd name="connsiteX80" fmla="*/ 4268239 w 5428673"/>
                <a:gd name="connsiteY80" fmla="*/ 10632982 h 10662843"/>
                <a:gd name="connsiteX81" fmla="*/ 4311223 w 5428673"/>
                <a:gd name="connsiteY81" fmla="*/ 10559224 h 10662843"/>
                <a:gd name="connsiteX82" fmla="*/ 4362512 w 5428673"/>
                <a:gd name="connsiteY82" fmla="*/ 10185063 h 10662843"/>
                <a:gd name="connsiteX83" fmla="*/ 4565712 w 5428673"/>
                <a:gd name="connsiteY83" fmla="*/ 8990774 h 10662843"/>
                <a:gd name="connsiteX84" fmla="*/ 4617767 w 5428673"/>
                <a:gd name="connsiteY84" fmla="*/ 8555695 h 10662843"/>
                <a:gd name="connsiteX85" fmla="*/ 4609242 w 5428673"/>
                <a:gd name="connsiteY85" fmla="*/ 7896944 h 10662843"/>
                <a:gd name="connsiteX86" fmla="*/ 4496096 w 5428673"/>
                <a:gd name="connsiteY86" fmla="*/ 7186759 h 10662843"/>
                <a:gd name="connsiteX87" fmla="*/ 4200203 w 5428673"/>
                <a:gd name="connsiteY87" fmla="*/ 6528161 h 10662843"/>
                <a:gd name="connsiteX88" fmla="*/ 4024053 w 5428673"/>
                <a:gd name="connsiteY88" fmla="*/ 6105508 h 10662843"/>
                <a:gd name="connsiteX89" fmla="*/ 4070412 w 5428673"/>
                <a:gd name="connsiteY89" fmla="*/ 5707824 h 10662843"/>
                <a:gd name="connsiteX90" fmla="*/ 4140750 w 5428673"/>
                <a:gd name="connsiteY90" fmla="*/ 5215455 h 10662843"/>
                <a:gd name="connsiteX91" fmla="*/ 4158335 w 5428673"/>
                <a:gd name="connsiteY91" fmla="*/ 4934101 h 10662843"/>
                <a:gd name="connsiteX92" fmla="*/ 4182060 w 5428673"/>
                <a:gd name="connsiteY92" fmla="*/ 5182240 h 10662843"/>
                <a:gd name="connsiteX93" fmla="*/ 4214508 w 5428673"/>
                <a:gd name="connsiteY93" fmla="*/ 5877809 h 10662843"/>
                <a:gd name="connsiteX94" fmla="*/ 4227208 w 5428673"/>
                <a:gd name="connsiteY94" fmla="*/ 6205567 h 10662843"/>
                <a:gd name="connsiteX95" fmla="*/ 4369350 w 5428673"/>
                <a:gd name="connsiteY95" fmla="*/ 6798070 h 10662843"/>
                <a:gd name="connsiteX96" fmla="*/ 4527612 w 5428673"/>
                <a:gd name="connsiteY96" fmla="*/ 7360778 h 10662843"/>
                <a:gd name="connsiteX97" fmla="*/ 4865347 w 5428673"/>
                <a:gd name="connsiteY97" fmla="*/ 8132827 h 10662843"/>
                <a:gd name="connsiteX98" fmla="*/ 4785691 w 5428673"/>
                <a:gd name="connsiteY98" fmla="*/ 8435161 h 10662843"/>
                <a:gd name="connsiteX99" fmla="*/ 4717933 w 5428673"/>
                <a:gd name="connsiteY99" fmla="*/ 8620074 h 10662843"/>
                <a:gd name="connsiteX100" fmla="*/ 4710432 w 5428673"/>
                <a:gd name="connsiteY100" fmla="*/ 8743553 h 10662843"/>
                <a:gd name="connsiteX101" fmla="*/ 4733465 w 5428673"/>
                <a:gd name="connsiteY101" fmla="*/ 8907968 h 10662843"/>
                <a:gd name="connsiteX102" fmla="*/ 4723386 w 5428673"/>
                <a:gd name="connsiteY102" fmla="*/ 9069137 h 10662843"/>
                <a:gd name="connsiteX103" fmla="*/ 4707906 w 5428673"/>
                <a:gd name="connsiteY103" fmla="*/ 9166724 h 10662843"/>
                <a:gd name="connsiteX104" fmla="*/ 4762806 w 5428673"/>
                <a:gd name="connsiteY104" fmla="*/ 9205006 h 10662843"/>
                <a:gd name="connsiteX105" fmla="*/ 4818711 w 5428673"/>
                <a:gd name="connsiteY105" fmla="*/ 9162943 h 10662843"/>
                <a:gd name="connsiteX106" fmla="*/ 4869487 w 5428673"/>
                <a:gd name="connsiteY106" fmla="*/ 9064253 h 10662843"/>
                <a:gd name="connsiteX107" fmla="*/ 4880024 w 5428673"/>
                <a:gd name="connsiteY107" fmla="*/ 8917192 h 10662843"/>
                <a:gd name="connsiteX108" fmla="*/ 4920186 w 5428673"/>
                <a:gd name="connsiteY108" fmla="*/ 8789906 h 10662843"/>
                <a:gd name="connsiteX109" fmla="*/ 5016468 w 5428673"/>
                <a:gd name="connsiteY109" fmla="*/ 8711777 h 10662843"/>
                <a:gd name="connsiteX110" fmla="*/ 5169568 w 5428673"/>
                <a:gd name="connsiteY110" fmla="*/ 8852663 h 10662843"/>
                <a:gd name="connsiteX111" fmla="*/ 5176805 w 5428673"/>
                <a:gd name="connsiteY111" fmla="*/ 9050395 h 10662843"/>
                <a:gd name="connsiteX112" fmla="*/ 5096783 w 5428673"/>
                <a:gd name="connsiteY112" fmla="*/ 9217778 h 10662843"/>
                <a:gd name="connsiteX113" fmla="*/ 5008549 w 5428673"/>
                <a:gd name="connsiteY113" fmla="*/ 9366951 h 10662843"/>
                <a:gd name="connsiteX114" fmla="*/ 4936794 w 5428673"/>
                <a:gd name="connsiteY114" fmla="*/ 9485476 h 10662843"/>
                <a:gd name="connsiteX115" fmla="*/ 5051085 w 5428673"/>
                <a:gd name="connsiteY115" fmla="*/ 9495118 h 10662843"/>
                <a:gd name="connsiteX116" fmla="*/ 5146878 w 5428673"/>
                <a:gd name="connsiteY116" fmla="*/ 9419081 h 10662843"/>
                <a:gd name="connsiteX117" fmla="*/ 5274527 w 5428673"/>
                <a:gd name="connsiteY117" fmla="*/ 9292833 h 10662843"/>
                <a:gd name="connsiteX118" fmla="*/ 5407317 w 5428673"/>
                <a:gd name="connsiteY118" fmla="*/ 9080479 h 10662843"/>
                <a:gd name="connsiteX119" fmla="*/ 5427827 w 5428673"/>
                <a:gd name="connsiteY119" fmla="*/ 8879678 h 10662843"/>
                <a:gd name="connsiteX120" fmla="*/ 5401244 w 5428673"/>
                <a:gd name="connsiteY120" fmla="*/ 8695892 h 10662843"/>
                <a:gd name="connsiteX121" fmla="*/ 5271957 w 5428673"/>
                <a:gd name="connsiteY121" fmla="*/ 8313139 h 10662843"/>
                <a:gd name="connsiteX122" fmla="*/ 5168194 w 5428673"/>
                <a:gd name="connsiteY122" fmla="*/ 7350450 h 10662843"/>
                <a:gd name="connsiteX123" fmla="*/ 5152842 w 5428673"/>
                <a:gd name="connsiteY123" fmla="*/ 6748107 h 10662843"/>
                <a:gd name="connsiteX124" fmla="*/ 5080900 w 5428673"/>
                <a:gd name="connsiteY124" fmla="*/ 6199915 h 10662843"/>
                <a:gd name="connsiteX125" fmla="*/ 4957179 w 5428673"/>
                <a:gd name="connsiteY125" fmla="*/ 5615993 h 10662843"/>
                <a:gd name="connsiteX126" fmla="*/ 4916706 w 5428673"/>
                <a:gd name="connsiteY126" fmla="*/ 4355204 h 10662843"/>
                <a:gd name="connsiteX127" fmla="*/ 4934090 w 5428673"/>
                <a:gd name="connsiteY127" fmla="*/ 3608885 h 10662843"/>
                <a:gd name="connsiteX128" fmla="*/ 4696835 w 5428673"/>
                <a:gd name="connsiteY128" fmla="*/ 3158512 h 10662843"/>
                <a:gd name="connsiteX129" fmla="*/ 4447076 w 5428673"/>
                <a:gd name="connsiteY129" fmla="*/ 2952584 h 10662843"/>
                <a:gd name="connsiteX130" fmla="*/ 4126080 w 5428673"/>
                <a:gd name="connsiteY130" fmla="*/ 2821062 h 10662843"/>
                <a:gd name="connsiteX131" fmla="*/ 3850185 w 5428673"/>
                <a:gd name="connsiteY131" fmla="*/ 2654242 h 10662843"/>
                <a:gd name="connsiteX132" fmla="*/ 3472535 w 5428673"/>
                <a:gd name="connsiteY132" fmla="*/ 2437086 h 10662843"/>
                <a:gd name="connsiteX133" fmla="*/ 3380322 w 5428673"/>
                <a:gd name="connsiteY133" fmla="*/ 2139938 h 10662843"/>
                <a:gd name="connsiteX134" fmla="*/ 3388182 w 5428673"/>
                <a:gd name="connsiteY134" fmla="*/ 1866838 h 10662843"/>
                <a:gd name="connsiteX135" fmla="*/ 3535387 w 5428673"/>
                <a:gd name="connsiteY135" fmla="*/ 1870549 h 10662843"/>
                <a:gd name="connsiteX136" fmla="*/ 3756168 w 5428673"/>
                <a:gd name="connsiteY136" fmla="*/ 1915566 h 10662843"/>
                <a:gd name="connsiteX137" fmla="*/ 3828390 w 5428673"/>
                <a:gd name="connsiteY137" fmla="*/ 1723567 h 10662843"/>
                <a:gd name="connsiteX138" fmla="*/ 3880116 w 5428673"/>
                <a:gd name="connsiteY138" fmla="*/ 1658677 h 10662843"/>
                <a:gd name="connsiteX139" fmla="*/ 3933540 w 5428673"/>
                <a:gd name="connsiteY139" fmla="*/ 1598458 h 10662843"/>
                <a:gd name="connsiteX140" fmla="*/ 3903636 w 5428673"/>
                <a:gd name="connsiteY140" fmla="*/ 1557453 h 10662843"/>
                <a:gd name="connsiteX141" fmla="*/ 3859897 w 5428673"/>
                <a:gd name="connsiteY141" fmla="*/ 1534605 h 10662843"/>
                <a:gd name="connsiteX142" fmla="*/ 3925688 w 5428673"/>
                <a:gd name="connsiteY142" fmla="*/ 1518776 h 10662843"/>
                <a:gd name="connsiteX143" fmla="*/ 3995409 w 5428673"/>
                <a:gd name="connsiteY143" fmla="*/ 1515202 h 10662843"/>
                <a:gd name="connsiteX144" fmla="*/ 4014823 w 5428673"/>
                <a:gd name="connsiteY144" fmla="*/ 1472544 h 10662843"/>
                <a:gd name="connsiteX145" fmla="*/ 3982089 w 5428673"/>
                <a:gd name="connsiteY145" fmla="*/ 1398469 h 10662843"/>
                <a:gd name="connsiteX146" fmla="*/ 4104641 w 5428673"/>
                <a:gd name="connsiteY146" fmla="*/ 1346290 h 10662843"/>
                <a:gd name="connsiteX147" fmla="*/ 4206689 w 5428673"/>
                <a:gd name="connsiteY147" fmla="*/ 1294356 h 10662843"/>
                <a:gd name="connsiteX148" fmla="*/ 4228266 w 5428673"/>
                <a:gd name="connsiteY148" fmla="*/ 1228380 h 10662843"/>
                <a:gd name="connsiteX149" fmla="*/ 4089102 w 5428673"/>
                <a:gd name="connsiteY149" fmla="*/ 1077531 h 10662843"/>
                <a:gd name="connsiteX150" fmla="*/ 4043471 w 5428673"/>
                <a:gd name="connsiteY150" fmla="*/ 1003620 h 10662843"/>
                <a:gd name="connsiteX151" fmla="*/ 3975044 w 5428673"/>
                <a:gd name="connsiteY151" fmla="*/ 922869 h 10662843"/>
                <a:gd name="connsiteX152" fmla="*/ 4032289 w 5428673"/>
                <a:gd name="connsiteY152" fmla="*/ 740602 h 10662843"/>
                <a:gd name="connsiteX153" fmla="*/ 4026944 w 5428673"/>
                <a:gd name="connsiteY153" fmla="*/ 466994 h 10662843"/>
                <a:gd name="connsiteX154" fmla="*/ 3561020 w 5428673"/>
                <a:gd name="connsiteY154" fmla="*/ 71190 h 10662843"/>
                <a:gd name="connsiteX155" fmla="*/ 2756318 w 5428673"/>
                <a:gd name="connsiteY155" fmla="*/ 24333 h 10662843"/>
                <a:gd name="connsiteX156" fmla="*/ 2282637 w 5428673"/>
                <a:gd name="connsiteY156" fmla="*/ 339973 h 10662843"/>
                <a:gd name="connsiteX157" fmla="*/ 2110579 w 5428673"/>
                <a:gd name="connsiteY157" fmla="*/ 801309 h 10662843"/>
                <a:gd name="connsiteX158" fmla="*/ 2236994 w 5428673"/>
                <a:gd name="connsiteY158" fmla="*/ 1331524 h 10662843"/>
                <a:gd name="connsiteX159" fmla="*/ 2508987 w 5428673"/>
                <a:gd name="connsiteY159" fmla="*/ 1671624 h 10662843"/>
                <a:gd name="connsiteX160" fmla="*/ 2530296 w 5428673"/>
                <a:gd name="connsiteY160" fmla="*/ 1986481 h 10662843"/>
                <a:gd name="connsiteX161" fmla="*/ 2452627 w 5428673"/>
                <a:gd name="connsiteY161" fmla="*/ 2331578 h 10662843"/>
                <a:gd name="connsiteX162" fmla="*/ 2009941 w 5428673"/>
                <a:gd name="connsiteY162" fmla="*/ 2631355 h 10662843"/>
                <a:gd name="connsiteX163" fmla="*/ 1587073 w 5428673"/>
                <a:gd name="connsiteY163" fmla="*/ 2839299 h 10662843"/>
                <a:gd name="connsiteX0" fmla="*/ 1587073 w 5428673"/>
                <a:gd name="connsiteY0" fmla="*/ 2839299 h 10662843"/>
                <a:gd name="connsiteX1" fmla="*/ 920108 w 5428673"/>
                <a:gd name="connsiteY1" fmla="*/ 3185493 h 10662843"/>
                <a:gd name="connsiteX2" fmla="*/ 726131 w 5428673"/>
                <a:gd name="connsiteY2" fmla="*/ 3883640 h 10662843"/>
                <a:gd name="connsiteX3" fmla="*/ 757811 w 5428673"/>
                <a:gd name="connsiteY3" fmla="*/ 4922099 h 10662843"/>
                <a:gd name="connsiteX4" fmla="*/ 728920 w 5428673"/>
                <a:gd name="connsiteY4" fmla="*/ 5569226 h 10662843"/>
                <a:gd name="connsiteX5" fmla="*/ 593054 w 5428673"/>
                <a:gd name="connsiteY5" fmla="*/ 6388111 h 10662843"/>
                <a:gd name="connsiteX6" fmla="*/ 543580 w 5428673"/>
                <a:gd name="connsiteY6" fmla="*/ 7251363 h 10662843"/>
                <a:gd name="connsiteX7" fmla="*/ 531438 w 5428673"/>
                <a:gd name="connsiteY7" fmla="*/ 7882734 h 10662843"/>
                <a:gd name="connsiteX8" fmla="*/ 499339 w 5428673"/>
                <a:gd name="connsiteY8" fmla="*/ 8149853 h 10662843"/>
                <a:gd name="connsiteX9" fmla="*/ 413869 w 5428673"/>
                <a:gd name="connsiteY9" fmla="*/ 8366195 h 10662843"/>
                <a:gd name="connsiteX10" fmla="*/ 209166 w 5428673"/>
                <a:gd name="connsiteY10" fmla="*/ 8517403 h 10662843"/>
                <a:gd name="connsiteX11" fmla="*/ 140492 w 5428673"/>
                <a:gd name="connsiteY11" fmla="*/ 8614514 h 10662843"/>
                <a:gd name="connsiteX12" fmla="*/ 28457 w 5428673"/>
                <a:gd name="connsiteY12" fmla="*/ 8856404 h 10662843"/>
                <a:gd name="connsiteX13" fmla="*/ 19659 w 5428673"/>
                <a:gd name="connsiteY13" fmla="*/ 8948289 h 10662843"/>
                <a:gd name="connsiteX14" fmla="*/ 3536 w 5428673"/>
                <a:gd name="connsiteY14" fmla="*/ 9058340 h 10662843"/>
                <a:gd name="connsiteX15" fmla="*/ 94871 w 5428673"/>
                <a:gd name="connsiteY15" fmla="*/ 9023055 h 10662843"/>
                <a:gd name="connsiteX16" fmla="*/ 156901 w 5428673"/>
                <a:gd name="connsiteY16" fmla="*/ 8927449 h 10662843"/>
                <a:gd name="connsiteX17" fmla="*/ 227251 w 5428673"/>
                <a:gd name="connsiteY17" fmla="*/ 8766048 h 10662843"/>
                <a:gd name="connsiteX18" fmla="*/ 323002 w 5428673"/>
                <a:gd name="connsiteY18" fmla="*/ 8706660 h 10662843"/>
                <a:gd name="connsiteX19" fmla="*/ 384698 w 5428673"/>
                <a:gd name="connsiteY19" fmla="*/ 8733296 h 10662843"/>
                <a:gd name="connsiteX20" fmla="*/ 343183 w 5428673"/>
                <a:gd name="connsiteY20" fmla="*/ 9068681 h 10662843"/>
                <a:gd name="connsiteX21" fmla="*/ 328388 w 5428673"/>
                <a:gd name="connsiteY21" fmla="*/ 9336788 h 10662843"/>
                <a:gd name="connsiteX22" fmla="*/ 309832 w 5428673"/>
                <a:gd name="connsiteY22" fmla="*/ 9596361 h 10662843"/>
                <a:gd name="connsiteX23" fmla="*/ 386505 w 5428673"/>
                <a:gd name="connsiteY23" fmla="*/ 9596710 h 10662843"/>
                <a:gd name="connsiteX24" fmla="*/ 433872 w 5428673"/>
                <a:gd name="connsiteY24" fmla="*/ 9367994 h 10662843"/>
                <a:gd name="connsiteX25" fmla="*/ 487586 w 5428673"/>
                <a:gd name="connsiteY25" fmla="*/ 9079538 h 10662843"/>
                <a:gd name="connsiteX26" fmla="*/ 536102 w 5428673"/>
                <a:gd name="connsiteY26" fmla="*/ 9012782 h 10662843"/>
                <a:gd name="connsiteX27" fmla="*/ 587385 w 5428673"/>
                <a:gd name="connsiteY27" fmla="*/ 9038402 h 10662843"/>
                <a:gd name="connsiteX28" fmla="*/ 592103 w 5428673"/>
                <a:gd name="connsiteY28" fmla="*/ 9107717 h 10662843"/>
                <a:gd name="connsiteX29" fmla="*/ 562964 w 5428673"/>
                <a:gd name="connsiteY29" fmla="*/ 9408724 h 10662843"/>
                <a:gd name="connsiteX30" fmla="*/ 543428 w 5428673"/>
                <a:gd name="connsiteY30" fmla="*/ 9574089 h 10662843"/>
                <a:gd name="connsiteX31" fmla="*/ 543429 w 5428673"/>
                <a:gd name="connsiteY31" fmla="*/ 9692870 h 10662843"/>
                <a:gd name="connsiteX32" fmla="*/ 604479 w 5428673"/>
                <a:gd name="connsiteY32" fmla="*/ 9716161 h 10662843"/>
                <a:gd name="connsiteX33" fmla="*/ 663086 w 5428673"/>
                <a:gd name="connsiteY33" fmla="*/ 9581075 h 10662843"/>
                <a:gd name="connsiteX34" fmla="*/ 689303 w 5428673"/>
                <a:gd name="connsiteY34" fmla="*/ 9433666 h 10662843"/>
                <a:gd name="connsiteX35" fmla="*/ 738143 w 5428673"/>
                <a:gd name="connsiteY35" fmla="*/ 9130656 h 10662843"/>
                <a:gd name="connsiteX36" fmla="*/ 780304 w 5428673"/>
                <a:gd name="connsiteY36" fmla="*/ 9068681 h 10662843"/>
                <a:gd name="connsiteX37" fmla="*/ 809608 w 5428673"/>
                <a:gd name="connsiteY37" fmla="*/ 9105947 h 10662843"/>
                <a:gd name="connsiteX38" fmla="*/ 802280 w 5428673"/>
                <a:gd name="connsiteY38" fmla="*/ 9229386 h 10662843"/>
                <a:gd name="connsiteX39" fmla="*/ 772833 w 5428673"/>
                <a:gd name="connsiteY39" fmla="*/ 9412357 h 10662843"/>
                <a:gd name="connsiteX40" fmla="*/ 747922 w 5428673"/>
                <a:gd name="connsiteY40" fmla="*/ 9619529 h 10662843"/>
                <a:gd name="connsiteX41" fmla="*/ 781620 w 5428673"/>
                <a:gd name="connsiteY41" fmla="*/ 9684628 h 10662843"/>
                <a:gd name="connsiteX42" fmla="*/ 829144 w 5428673"/>
                <a:gd name="connsiteY42" fmla="*/ 9622998 h 10662843"/>
                <a:gd name="connsiteX43" fmla="*/ 871974 w 5428673"/>
                <a:gd name="connsiteY43" fmla="*/ 9424240 h 10662843"/>
                <a:gd name="connsiteX44" fmla="*/ 900798 w 5428673"/>
                <a:gd name="connsiteY44" fmla="*/ 9225220 h 10662843"/>
                <a:gd name="connsiteX45" fmla="*/ 929132 w 5428673"/>
                <a:gd name="connsiteY45" fmla="*/ 9069869 h 10662843"/>
                <a:gd name="connsiteX46" fmla="*/ 970781 w 5428673"/>
                <a:gd name="connsiteY46" fmla="*/ 9087314 h 10662843"/>
                <a:gd name="connsiteX47" fmla="*/ 961013 w 5428673"/>
                <a:gd name="connsiteY47" fmla="*/ 9345838 h 10662843"/>
                <a:gd name="connsiteX48" fmla="*/ 956129 w 5428673"/>
                <a:gd name="connsiteY48" fmla="*/ 9485584 h 10662843"/>
                <a:gd name="connsiteX49" fmla="*/ 1012160 w 5428673"/>
                <a:gd name="connsiteY49" fmla="*/ 9490846 h 10662843"/>
                <a:gd name="connsiteX50" fmla="*/ 1049761 w 5428673"/>
                <a:gd name="connsiteY50" fmla="*/ 9334794 h 10662843"/>
                <a:gd name="connsiteX51" fmla="*/ 1075785 w 5428673"/>
                <a:gd name="connsiteY51" fmla="*/ 8977847 h 10662843"/>
                <a:gd name="connsiteX52" fmla="*/ 1065875 w 5428673"/>
                <a:gd name="connsiteY52" fmla="*/ 8598457 h 10662843"/>
                <a:gd name="connsiteX53" fmla="*/ 993594 w 5428673"/>
                <a:gd name="connsiteY53" fmla="*/ 8384294 h 10662843"/>
                <a:gd name="connsiteX54" fmla="*/ 1038311 w 5428673"/>
                <a:gd name="connsiteY54" fmla="*/ 8064478 h 10662843"/>
                <a:gd name="connsiteX55" fmla="*/ 1422138 w 5428673"/>
                <a:gd name="connsiteY55" fmla="*/ 6314710 h 10662843"/>
                <a:gd name="connsiteX56" fmla="*/ 1515161 w 5428673"/>
                <a:gd name="connsiteY56" fmla="*/ 5431494 h 10662843"/>
                <a:gd name="connsiteX57" fmla="*/ 1551522 w 5428673"/>
                <a:gd name="connsiteY57" fmla="*/ 5050301 h 10662843"/>
                <a:gd name="connsiteX58" fmla="*/ 1592522 w 5428673"/>
                <a:gd name="connsiteY58" fmla="*/ 5061807 h 10662843"/>
                <a:gd name="connsiteX59" fmla="*/ 1655179 w 5428673"/>
                <a:gd name="connsiteY59" fmla="*/ 5458824 h 10662843"/>
                <a:gd name="connsiteX60" fmla="*/ 1772992 w 5428673"/>
                <a:gd name="connsiteY60" fmla="*/ 6124375 h 10662843"/>
                <a:gd name="connsiteX61" fmla="*/ 1640842 w 5428673"/>
                <a:gd name="connsiteY61" fmla="*/ 6556758 h 10662843"/>
                <a:gd name="connsiteX62" fmla="*/ 1270271 w 5428673"/>
                <a:gd name="connsiteY62" fmla="*/ 7591002 h 10662843"/>
                <a:gd name="connsiteX63" fmla="*/ 1146062 w 5428673"/>
                <a:gd name="connsiteY63" fmla="*/ 8612915 h 10662843"/>
                <a:gd name="connsiteX64" fmla="*/ 1309627 w 5428673"/>
                <a:gd name="connsiteY64" fmla="*/ 9681947 h 10662843"/>
                <a:gd name="connsiteX65" fmla="*/ 1467889 w 5428673"/>
                <a:gd name="connsiteY65" fmla="*/ 10420501 h 10662843"/>
                <a:gd name="connsiteX66" fmla="*/ 1538227 w 5428673"/>
                <a:gd name="connsiteY66" fmla="*/ 10631517 h 10662843"/>
                <a:gd name="connsiteX67" fmla="*/ 1626150 w 5428673"/>
                <a:gd name="connsiteY67" fmla="*/ 10631517 h 10662843"/>
                <a:gd name="connsiteX68" fmla="*/ 2396454 w 5428673"/>
                <a:gd name="connsiteY68" fmla="*/ 10656917 h 10662843"/>
                <a:gd name="connsiteX69" fmla="*/ 2786735 w 5428673"/>
                <a:gd name="connsiteY69" fmla="*/ 10639332 h 10662843"/>
                <a:gd name="connsiteX70" fmla="*/ 2804319 w 5428673"/>
                <a:gd name="connsiteY70" fmla="*/ 9822624 h 10662843"/>
                <a:gd name="connsiteX71" fmla="*/ 2786735 w 5428673"/>
                <a:gd name="connsiteY71" fmla="*/ 9259917 h 10662843"/>
                <a:gd name="connsiteX72" fmla="*/ 2757916 w 5428673"/>
                <a:gd name="connsiteY72" fmla="*/ 8844236 h 10662843"/>
                <a:gd name="connsiteX73" fmla="*/ 2927412 w 5428673"/>
                <a:gd name="connsiteY73" fmla="*/ 8855470 h 10662843"/>
                <a:gd name="connsiteX74" fmla="*/ 2997750 w 5428673"/>
                <a:gd name="connsiteY74" fmla="*/ 8873055 h 10662843"/>
                <a:gd name="connsiteX75" fmla="*/ 2980166 w 5428673"/>
                <a:gd name="connsiteY75" fmla="*/ 9084070 h 10662843"/>
                <a:gd name="connsiteX76" fmla="*/ 2944996 w 5428673"/>
                <a:gd name="connsiteY76" fmla="*/ 9594024 h 10662843"/>
                <a:gd name="connsiteX77" fmla="*/ 2962581 w 5428673"/>
                <a:gd name="connsiteY77" fmla="*/ 10649101 h 10662843"/>
                <a:gd name="connsiteX78" fmla="*/ 3205346 w 5428673"/>
                <a:gd name="connsiteY78" fmla="*/ 10650567 h 10662843"/>
                <a:gd name="connsiteX79" fmla="*/ 3947319 w 5428673"/>
                <a:gd name="connsiteY79" fmla="*/ 10649101 h 10662843"/>
                <a:gd name="connsiteX80" fmla="*/ 4268239 w 5428673"/>
                <a:gd name="connsiteY80" fmla="*/ 10632982 h 10662843"/>
                <a:gd name="connsiteX81" fmla="*/ 4311223 w 5428673"/>
                <a:gd name="connsiteY81" fmla="*/ 10559224 h 10662843"/>
                <a:gd name="connsiteX82" fmla="*/ 4362512 w 5428673"/>
                <a:gd name="connsiteY82" fmla="*/ 10185063 h 10662843"/>
                <a:gd name="connsiteX83" fmla="*/ 4565712 w 5428673"/>
                <a:gd name="connsiteY83" fmla="*/ 8990774 h 10662843"/>
                <a:gd name="connsiteX84" fmla="*/ 4617767 w 5428673"/>
                <a:gd name="connsiteY84" fmla="*/ 8555695 h 10662843"/>
                <a:gd name="connsiteX85" fmla="*/ 4609242 w 5428673"/>
                <a:gd name="connsiteY85" fmla="*/ 7896944 h 10662843"/>
                <a:gd name="connsiteX86" fmla="*/ 4496096 w 5428673"/>
                <a:gd name="connsiteY86" fmla="*/ 7186759 h 10662843"/>
                <a:gd name="connsiteX87" fmla="*/ 4200203 w 5428673"/>
                <a:gd name="connsiteY87" fmla="*/ 6528161 h 10662843"/>
                <a:gd name="connsiteX88" fmla="*/ 4024053 w 5428673"/>
                <a:gd name="connsiteY88" fmla="*/ 6105508 h 10662843"/>
                <a:gd name="connsiteX89" fmla="*/ 4070412 w 5428673"/>
                <a:gd name="connsiteY89" fmla="*/ 5707824 h 10662843"/>
                <a:gd name="connsiteX90" fmla="*/ 4140750 w 5428673"/>
                <a:gd name="connsiteY90" fmla="*/ 5215455 h 10662843"/>
                <a:gd name="connsiteX91" fmla="*/ 4158335 w 5428673"/>
                <a:gd name="connsiteY91" fmla="*/ 4934101 h 10662843"/>
                <a:gd name="connsiteX92" fmla="*/ 4182060 w 5428673"/>
                <a:gd name="connsiteY92" fmla="*/ 5182240 h 10662843"/>
                <a:gd name="connsiteX93" fmla="*/ 4214508 w 5428673"/>
                <a:gd name="connsiteY93" fmla="*/ 5877809 h 10662843"/>
                <a:gd name="connsiteX94" fmla="*/ 4227208 w 5428673"/>
                <a:gd name="connsiteY94" fmla="*/ 6205567 h 10662843"/>
                <a:gd name="connsiteX95" fmla="*/ 4369350 w 5428673"/>
                <a:gd name="connsiteY95" fmla="*/ 6798070 h 10662843"/>
                <a:gd name="connsiteX96" fmla="*/ 4527612 w 5428673"/>
                <a:gd name="connsiteY96" fmla="*/ 7360778 h 10662843"/>
                <a:gd name="connsiteX97" fmla="*/ 4865347 w 5428673"/>
                <a:gd name="connsiteY97" fmla="*/ 8132827 h 10662843"/>
                <a:gd name="connsiteX98" fmla="*/ 4785691 w 5428673"/>
                <a:gd name="connsiteY98" fmla="*/ 8435161 h 10662843"/>
                <a:gd name="connsiteX99" fmla="*/ 4717933 w 5428673"/>
                <a:gd name="connsiteY99" fmla="*/ 8620074 h 10662843"/>
                <a:gd name="connsiteX100" fmla="*/ 4710432 w 5428673"/>
                <a:gd name="connsiteY100" fmla="*/ 8743553 h 10662843"/>
                <a:gd name="connsiteX101" fmla="*/ 4733465 w 5428673"/>
                <a:gd name="connsiteY101" fmla="*/ 8907968 h 10662843"/>
                <a:gd name="connsiteX102" fmla="*/ 4723386 w 5428673"/>
                <a:gd name="connsiteY102" fmla="*/ 9069137 h 10662843"/>
                <a:gd name="connsiteX103" fmla="*/ 4707906 w 5428673"/>
                <a:gd name="connsiteY103" fmla="*/ 9166724 h 10662843"/>
                <a:gd name="connsiteX104" fmla="*/ 4762806 w 5428673"/>
                <a:gd name="connsiteY104" fmla="*/ 9205006 h 10662843"/>
                <a:gd name="connsiteX105" fmla="*/ 4818711 w 5428673"/>
                <a:gd name="connsiteY105" fmla="*/ 9162943 h 10662843"/>
                <a:gd name="connsiteX106" fmla="*/ 4869487 w 5428673"/>
                <a:gd name="connsiteY106" fmla="*/ 9064253 h 10662843"/>
                <a:gd name="connsiteX107" fmla="*/ 4880024 w 5428673"/>
                <a:gd name="connsiteY107" fmla="*/ 8917192 h 10662843"/>
                <a:gd name="connsiteX108" fmla="*/ 4920186 w 5428673"/>
                <a:gd name="connsiteY108" fmla="*/ 8789906 h 10662843"/>
                <a:gd name="connsiteX109" fmla="*/ 5016468 w 5428673"/>
                <a:gd name="connsiteY109" fmla="*/ 8711777 h 10662843"/>
                <a:gd name="connsiteX110" fmla="*/ 5169568 w 5428673"/>
                <a:gd name="connsiteY110" fmla="*/ 8852663 h 10662843"/>
                <a:gd name="connsiteX111" fmla="*/ 5176805 w 5428673"/>
                <a:gd name="connsiteY111" fmla="*/ 9050395 h 10662843"/>
                <a:gd name="connsiteX112" fmla="*/ 5096783 w 5428673"/>
                <a:gd name="connsiteY112" fmla="*/ 9217778 h 10662843"/>
                <a:gd name="connsiteX113" fmla="*/ 5008549 w 5428673"/>
                <a:gd name="connsiteY113" fmla="*/ 9366951 h 10662843"/>
                <a:gd name="connsiteX114" fmla="*/ 4936794 w 5428673"/>
                <a:gd name="connsiteY114" fmla="*/ 9485476 h 10662843"/>
                <a:gd name="connsiteX115" fmla="*/ 5051085 w 5428673"/>
                <a:gd name="connsiteY115" fmla="*/ 9495118 h 10662843"/>
                <a:gd name="connsiteX116" fmla="*/ 5146878 w 5428673"/>
                <a:gd name="connsiteY116" fmla="*/ 9419081 h 10662843"/>
                <a:gd name="connsiteX117" fmla="*/ 5274527 w 5428673"/>
                <a:gd name="connsiteY117" fmla="*/ 9292833 h 10662843"/>
                <a:gd name="connsiteX118" fmla="*/ 5407317 w 5428673"/>
                <a:gd name="connsiteY118" fmla="*/ 9080479 h 10662843"/>
                <a:gd name="connsiteX119" fmla="*/ 5427827 w 5428673"/>
                <a:gd name="connsiteY119" fmla="*/ 8879678 h 10662843"/>
                <a:gd name="connsiteX120" fmla="*/ 5401244 w 5428673"/>
                <a:gd name="connsiteY120" fmla="*/ 8695892 h 10662843"/>
                <a:gd name="connsiteX121" fmla="*/ 5271957 w 5428673"/>
                <a:gd name="connsiteY121" fmla="*/ 8313139 h 10662843"/>
                <a:gd name="connsiteX122" fmla="*/ 5168194 w 5428673"/>
                <a:gd name="connsiteY122" fmla="*/ 7350450 h 10662843"/>
                <a:gd name="connsiteX123" fmla="*/ 5152842 w 5428673"/>
                <a:gd name="connsiteY123" fmla="*/ 6748107 h 10662843"/>
                <a:gd name="connsiteX124" fmla="*/ 5080900 w 5428673"/>
                <a:gd name="connsiteY124" fmla="*/ 6199915 h 10662843"/>
                <a:gd name="connsiteX125" fmla="*/ 4957179 w 5428673"/>
                <a:gd name="connsiteY125" fmla="*/ 5615993 h 10662843"/>
                <a:gd name="connsiteX126" fmla="*/ 4916706 w 5428673"/>
                <a:gd name="connsiteY126" fmla="*/ 4355204 h 10662843"/>
                <a:gd name="connsiteX127" fmla="*/ 4934090 w 5428673"/>
                <a:gd name="connsiteY127" fmla="*/ 3608885 h 10662843"/>
                <a:gd name="connsiteX128" fmla="*/ 4696835 w 5428673"/>
                <a:gd name="connsiteY128" fmla="*/ 3158512 h 10662843"/>
                <a:gd name="connsiteX129" fmla="*/ 4447076 w 5428673"/>
                <a:gd name="connsiteY129" fmla="*/ 2952584 h 10662843"/>
                <a:gd name="connsiteX130" fmla="*/ 4126080 w 5428673"/>
                <a:gd name="connsiteY130" fmla="*/ 2821062 h 10662843"/>
                <a:gd name="connsiteX131" fmla="*/ 3850185 w 5428673"/>
                <a:gd name="connsiteY131" fmla="*/ 2654242 h 10662843"/>
                <a:gd name="connsiteX132" fmla="*/ 3472535 w 5428673"/>
                <a:gd name="connsiteY132" fmla="*/ 2437086 h 10662843"/>
                <a:gd name="connsiteX133" fmla="*/ 3380322 w 5428673"/>
                <a:gd name="connsiteY133" fmla="*/ 2139938 h 10662843"/>
                <a:gd name="connsiteX134" fmla="*/ 3388182 w 5428673"/>
                <a:gd name="connsiteY134" fmla="*/ 1866838 h 10662843"/>
                <a:gd name="connsiteX135" fmla="*/ 3535387 w 5428673"/>
                <a:gd name="connsiteY135" fmla="*/ 1870549 h 10662843"/>
                <a:gd name="connsiteX136" fmla="*/ 3756168 w 5428673"/>
                <a:gd name="connsiteY136" fmla="*/ 1915566 h 10662843"/>
                <a:gd name="connsiteX137" fmla="*/ 3828390 w 5428673"/>
                <a:gd name="connsiteY137" fmla="*/ 1723567 h 10662843"/>
                <a:gd name="connsiteX138" fmla="*/ 3880116 w 5428673"/>
                <a:gd name="connsiteY138" fmla="*/ 1658677 h 10662843"/>
                <a:gd name="connsiteX139" fmla="*/ 3933540 w 5428673"/>
                <a:gd name="connsiteY139" fmla="*/ 1598458 h 10662843"/>
                <a:gd name="connsiteX140" fmla="*/ 3903636 w 5428673"/>
                <a:gd name="connsiteY140" fmla="*/ 1557453 h 10662843"/>
                <a:gd name="connsiteX141" fmla="*/ 3859897 w 5428673"/>
                <a:gd name="connsiteY141" fmla="*/ 1534605 h 10662843"/>
                <a:gd name="connsiteX142" fmla="*/ 4038021 w 5428673"/>
                <a:gd name="connsiteY142" fmla="*/ 1611938 h 10662843"/>
                <a:gd name="connsiteX143" fmla="*/ 3995409 w 5428673"/>
                <a:gd name="connsiteY143" fmla="*/ 1515202 h 10662843"/>
                <a:gd name="connsiteX144" fmla="*/ 4014823 w 5428673"/>
                <a:gd name="connsiteY144" fmla="*/ 1472544 h 10662843"/>
                <a:gd name="connsiteX145" fmla="*/ 3982089 w 5428673"/>
                <a:gd name="connsiteY145" fmla="*/ 1398469 h 10662843"/>
                <a:gd name="connsiteX146" fmla="*/ 4104641 w 5428673"/>
                <a:gd name="connsiteY146" fmla="*/ 1346290 h 10662843"/>
                <a:gd name="connsiteX147" fmla="*/ 4206689 w 5428673"/>
                <a:gd name="connsiteY147" fmla="*/ 1294356 h 10662843"/>
                <a:gd name="connsiteX148" fmla="*/ 4228266 w 5428673"/>
                <a:gd name="connsiteY148" fmla="*/ 1228380 h 10662843"/>
                <a:gd name="connsiteX149" fmla="*/ 4089102 w 5428673"/>
                <a:gd name="connsiteY149" fmla="*/ 1077531 h 10662843"/>
                <a:gd name="connsiteX150" fmla="*/ 4043471 w 5428673"/>
                <a:gd name="connsiteY150" fmla="*/ 1003620 h 10662843"/>
                <a:gd name="connsiteX151" fmla="*/ 3975044 w 5428673"/>
                <a:gd name="connsiteY151" fmla="*/ 922869 h 10662843"/>
                <a:gd name="connsiteX152" fmla="*/ 4032289 w 5428673"/>
                <a:gd name="connsiteY152" fmla="*/ 740602 h 10662843"/>
                <a:gd name="connsiteX153" fmla="*/ 4026944 w 5428673"/>
                <a:gd name="connsiteY153" fmla="*/ 466994 h 10662843"/>
                <a:gd name="connsiteX154" fmla="*/ 3561020 w 5428673"/>
                <a:gd name="connsiteY154" fmla="*/ 71190 h 10662843"/>
                <a:gd name="connsiteX155" fmla="*/ 2756318 w 5428673"/>
                <a:gd name="connsiteY155" fmla="*/ 24333 h 10662843"/>
                <a:gd name="connsiteX156" fmla="*/ 2282637 w 5428673"/>
                <a:gd name="connsiteY156" fmla="*/ 339973 h 10662843"/>
                <a:gd name="connsiteX157" fmla="*/ 2110579 w 5428673"/>
                <a:gd name="connsiteY157" fmla="*/ 801309 h 10662843"/>
                <a:gd name="connsiteX158" fmla="*/ 2236994 w 5428673"/>
                <a:gd name="connsiteY158" fmla="*/ 1331524 h 10662843"/>
                <a:gd name="connsiteX159" fmla="*/ 2508987 w 5428673"/>
                <a:gd name="connsiteY159" fmla="*/ 1671624 h 10662843"/>
                <a:gd name="connsiteX160" fmla="*/ 2530296 w 5428673"/>
                <a:gd name="connsiteY160" fmla="*/ 1986481 h 10662843"/>
                <a:gd name="connsiteX161" fmla="*/ 2452627 w 5428673"/>
                <a:gd name="connsiteY161" fmla="*/ 2331578 h 10662843"/>
                <a:gd name="connsiteX162" fmla="*/ 2009941 w 5428673"/>
                <a:gd name="connsiteY162" fmla="*/ 2631355 h 10662843"/>
                <a:gd name="connsiteX163" fmla="*/ 1587073 w 5428673"/>
                <a:gd name="connsiteY163" fmla="*/ 2839299 h 10662843"/>
                <a:gd name="connsiteX0" fmla="*/ 1587073 w 5428673"/>
                <a:gd name="connsiteY0" fmla="*/ 2839299 h 10662843"/>
                <a:gd name="connsiteX1" fmla="*/ 920108 w 5428673"/>
                <a:gd name="connsiteY1" fmla="*/ 3185493 h 10662843"/>
                <a:gd name="connsiteX2" fmla="*/ 726131 w 5428673"/>
                <a:gd name="connsiteY2" fmla="*/ 3883640 h 10662843"/>
                <a:gd name="connsiteX3" fmla="*/ 757811 w 5428673"/>
                <a:gd name="connsiteY3" fmla="*/ 4922099 h 10662843"/>
                <a:gd name="connsiteX4" fmla="*/ 728920 w 5428673"/>
                <a:gd name="connsiteY4" fmla="*/ 5569226 h 10662843"/>
                <a:gd name="connsiteX5" fmla="*/ 593054 w 5428673"/>
                <a:gd name="connsiteY5" fmla="*/ 6388111 h 10662843"/>
                <a:gd name="connsiteX6" fmla="*/ 543580 w 5428673"/>
                <a:gd name="connsiteY6" fmla="*/ 7251363 h 10662843"/>
                <a:gd name="connsiteX7" fmla="*/ 531438 w 5428673"/>
                <a:gd name="connsiteY7" fmla="*/ 7882734 h 10662843"/>
                <a:gd name="connsiteX8" fmla="*/ 499339 w 5428673"/>
                <a:gd name="connsiteY8" fmla="*/ 8149853 h 10662843"/>
                <a:gd name="connsiteX9" fmla="*/ 413869 w 5428673"/>
                <a:gd name="connsiteY9" fmla="*/ 8366195 h 10662843"/>
                <a:gd name="connsiteX10" fmla="*/ 209166 w 5428673"/>
                <a:gd name="connsiteY10" fmla="*/ 8517403 h 10662843"/>
                <a:gd name="connsiteX11" fmla="*/ 140492 w 5428673"/>
                <a:gd name="connsiteY11" fmla="*/ 8614514 h 10662843"/>
                <a:gd name="connsiteX12" fmla="*/ 28457 w 5428673"/>
                <a:gd name="connsiteY12" fmla="*/ 8856404 h 10662843"/>
                <a:gd name="connsiteX13" fmla="*/ 19659 w 5428673"/>
                <a:gd name="connsiteY13" fmla="*/ 8948289 h 10662843"/>
                <a:gd name="connsiteX14" fmla="*/ 3536 w 5428673"/>
                <a:gd name="connsiteY14" fmla="*/ 9058340 h 10662843"/>
                <a:gd name="connsiteX15" fmla="*/ 94871 w 5428673"/>
                <a:gd name="connsiteY15" fmla="*/ 9023055 h 10662843"/>
                <a:gd name="connsiteX16" fmla="*/ 156901 w 5428673"/>
                <a:gd name="connsiteY16" fmla="*/ 8927449 h 10662843"/>
                <a:gd name="connsiteX17" fmla="*/ 227251 w 5428673"/>
                <a:gd name="connsiteY17" fmla="*/ 8766048 h 10662843"/>
                <a:gd name="connsiteX18" fmla="*/ 323002 w 5428673"/>
                <a:gd name="connsiteY18" fmla="*/ 8706660 h 10662843"/>
                <a:gd name="connsiteX19" fmla="*/ 384698 w 5428673"/>
                <a:gd name="connsiteY19" fmla="*/ 8733296 h 10662843"/>
                <a:gd name="connsiteX20" fmla="*/ 343183 w 5428673"/>
                <a:gd name="connsiteY20" fmla="*/ 9068681 h 10662843"/>
                <a:gd name="connsiteX21" fmla="*/ 328388 w 5428673"/>
                <a:gd name="connsiteY21" fmla="*/ 9336788 h 10662843"/>
                <a:gd name="connsiteX22" fmla="*/ 309832 w 5428673"/>
                <a:gd name="connsiteY22" fmla="*/ 9596361 h 10662843"/>
                <a:gd name="connsiteX23" fmla="*/ 386505 w 5428673"/>
                <a:gd name="connsiteY23" fmla="*/ 9596710 h 10662843"/>
                <a:gd name="connsiteX24" fmla="*/ 433872 w 5428673"/>
                <a:gd name="connsiteY24" fmla="*/ 9367994 h 10662843"/>
                <a:gd name="connsiteX25" fmla="*/ 487586 w 5428673"/>
                <a:gd name="connsiteY25" fmla="*/ 9079538 h 10662843"/>
                <a:gd name="connsiteX26" fmla="*/ 536102 w 5428673"/>
                <a:gd name="connsiteY26" fmla="*/ 9012782 h 10662843"/>
                <a:gd name="connsiteX27" fmla="*/ 587385 w 5428673"/>
                <a:gd name="connsiteY27" fmla="*/ 9038402 h 10662843"/>
                <a:gd name="connsiteX28" fmla="*/ 592103 w 5428673"/>
                <a:gd name="connsiteY28" fmla="*/ 9107717 h 10662843"/>
                <a:gd name="connsiteX29" fmla="*/ 562964 w 5428673"/>
                <a:gd name="connsiteY29" fmla="*/ 9408724 h 10662843"/>
                <a:gd name="connsiteX30" fmla="*/ 543428 w 5428673"/>
                <a:gd name="connsiteY30" fmla="*/ 9574089 h 10662843"/>
                <a:gd name="connsiteX31" fmla="*/ 543429 w 5428673"/>
                <a:gd name="connsiteY31" fmla="*/ 9692870 h 10662843"/>
                <a:gd name="connsiteX32" fmla="*/ 604479 w 5428673"/>
                <a:gd name="connsiteY32" fmla="*/ 9716161 h 10662843"/>
                <a:gd name="connsiteX33" fmla="*/ 663086 w 5428673"/>
                <a:gd name="connsiteY33" fmla="*/ 9581075 h 10662843"/>
                <a:gd name="connsiteX34" fmla="*/ 689303 w 5428673"/>
                <a:gd name="connsiteY34" fmla="*/ 9433666 h 10662843"/>
                <a:gd name="connsiteX35" fmla="*/ 738143 w 5428673"/>
                <a:gd name="connsiteY35" fmla="*/ 9130656 h 10662843"/>
                <a:gd name="connsiteX36" fmla="*/ 780304 w 5428673"/>
                <a:gd name="connsiteY36" fmla="*/ 9068681 h 10662843"/>
                <a:gd name="connsiteX37" fmla="*/ 809608 w 5428673"/>
                <a:gd name="connsiteY37" fmla="*/ 9105947 h 10662843"/>
                <a:gd name="connsiteX38" fmla="*/ 802280 w 5428673"/>
                <a:gd name="connsiteY38" fmla="*/ 9229386 h 10662843"/>
                <a:gd name="connsiteX39" fmla="*/ 772833 w 5428673"/>
                <a:gd name="connsiteY39" fmla="*/ 9412357 h 10662843"/>
                <a:gd name="connsiteX40" fmla="*/ 747922 w 5428673"/>
                <a:gd name="connsiteY40" fmla="*/ 9619529 h 10662843"/>
                <a:gd name="connsiteX41" fmla="*/ 781620 w 5428673"/>
                <a:gd name="connsiteY41" fmla="*/ 9684628 h 10662843"/>
                <a:gd name="connsiteX42" fmla="*/ 829144 w 5428673"/>
                <a:gd name="connsiteY42" fmla="*/ 9622998 h 10662843"/>
                <a:gd name="connsiteX43" fmla="*/ 871974 w 5428673"/>
                <a:gd name="connsiteY43" fmla="*/ 9424240 h 10662843"/>
                <a:gd name="connsiteX44" fmla="*/ 900798 w 5428673"/>
                <a:gd name="connsiteY44" fmla="*/ 9225220 h 10662843"/>
                <a:gd name="connsiteX45" fmla="*/ 929132 w 5428673"/>
                <a:gd name="connsiteY45" fmla="*/ 9069869 h 10662843"/>
                <a:gd name="connsiteX46" fmla="*/ 970781 w 5428673"/>
                <a:gd name="connsiteY46" fmla="*/ 9087314 h 10662843"/>
                <a:gd name="connsiteX47" fmla="*/ 961013 w 5428673"/>
                <a:gd name="connsiteY47" fmla="*/ 9345838 h 10662843"/>
                <a:gd name="connsiteX48" fmla="*/ 956129 w 5428673"/>
                <a:gd name="connsiteY48" fmla="*/ 9485584 h 10662843"/>
                <a:gd name="connsiteX49" fmla="*/ 1012160 w 5428673"/>
                <a:gd name="connsiteY49" fmla="*/ 9490846 h 10662843"/>
                <a:gd name="connsiteX50" fmla="*/ 1049761 w 5428673"/>
                <a:gd name="connsiteY50" fmla="*/ 9334794 h 10662843"/>
                <a:gd name="connsiteX51" fmla="*/ 1075785 w 5428673"/>
                <a:gd name="connsiteY51" fmla="*/ 8977847 h 10662843"/>
                <a:gd name="connsiteX52" fmla="*/ 1065875 w 5428673"/>
                <a:gd name="connsiteY52" fmla="*/ 8598457 h 10662843"/>
                <a:gd name="connsiteX53" fmla="*/ 993594 w 5428673"/>
                <a:gd name="connsiteY53" fmla="*/ 8384294 h 10662843"/>
                <a:gd name="connsiteX54" fmla="*/ 1038311 w 5428673"/>
                <a:gd name="connsiteY54" fmla="*/ 8064478 h 10662843"/>
                <a:gd name="connsiteX55" fmla="*/ 1422138 w 5428673"/>
                <a:gd name="connsiteY55" fmla="*/ 6314710 h 10662843"/>
                <a:gd name="connsiteX56" fmla="*/ 1515161 w 5428673"/>
                <a:gd name="connsiteY56" fmla="*/ 5431494 h 10662843"/>
                <a:gd name="connsiteX57" fmla="*/ 1551522 w 5428673"/>
                <a:gd name="connsiteY57" fmla="*/ 5050301 h 10662843"/>
                <a:gd name="connsiteX58" fmla="*/ 1592522 w 5428673"/>
                <a:gd name="connsiteY58" fmla="*/ 5061807 h 10662843"/>
                <a:gd name="connsiteX59" fmla="*/ 1655179 w 5428673"/>
                <a:gd name="connsiteY59" fmla="*/ 5458824 h 10662843"/>
                <a:gd name="connsiteX60" fmla="*/ 1772992 w 5428673"/>
                <a:gd name="connsiteY60" fmla="*/ 6124375 h 10662843"/>
                <a:gd name="connsiteX61" fmla="*/ 1640842 w 5428673"/>
                <a:gd name="connsiteY61" fmla="*/ 6556758 h 10662843"/>
                <a:gd name="connsiteX62" fmla="*/ 1270271 w 5428673"/>
                <a:gd name="connsiteY62" fmla="*/ 7591002 h 10662843"/>
                <a:gd name="connsiteX63" fmla="*/ 1146062 w 5428673"/>
                <a:gd name="connsiteY63" fmla="*/ 8612915 h 10662843"/>
                <a:gd name="connsiteX64" fmla="*/ 1309627 w 5428673"/>
                <a:gd name="connsiteY64" fmla="*/ 9681947 h 10662843"/>
                <a:gd name="connsiteX65" fmla="*/ 1467889 w 5428673"/>
                <a:gd name="connsiteY65" fmla="*/ 10420501 h 10662843"/>
                <a:gd name="connsiteX66" fmla="*/ 1538227 w 5428673"/>
                <a:gd name="connsiteY66" fmla="*/ 10631517 h 10662843"/>
                <a:gd name="connsiteX67" fmla="*/ 1626150 w 5428673"/>
                <a:gd name="connsiteY67" fmla="*/ 10631517 h 10662843"/>
                <a:gd name="connsiteX68" fmla="*/ 2396454 w 5428673"/>
                <a:gd name="connsiteY68" fmla="*/ 10656917 h 10662843"/>
                <a:gd name="connsiteX69" fmla="*/ 2786735 w 5428673"/>
                <a:gd name="connsiteY69" fmla="*/ 10639332 h 10662843"/>
                <a:gd name="connsiteX70" fmla="*/ 2804319 w 5428673"/>
                <a:gd name="connsiteY70" fmla="*/ 9822624 h 10662843"/>
                <a:gd name="connsiteX71" fmla="*/ 2786735 w 5428673"/>
                <a:gd name="connsiteY71" fmla="*/ 9259917 h 10662843"/>
                <a:gd name="connsiteX72" fmla="*/ 2757916 w 5428673"/>
                <a:gd name="connsiteY72" fmla="*/ 8844236 h 10662843"/>
                <a:gd name="connsiteX73" fmla="*/ 2927412 w 5428673"/>
                <a:gd name="connsiteY73" fmla="*/ 8855470 h 10662843"/>
                <a:gd name="connsiteX74" fmla="*/ 2997750 w 5428673"/>
                <a:gd name="connsiteY74" fmla="*/ 8873055 h 10662843"/>
                <a:gd name="connsiteX75" fmla="*/ 2980166 w 5428673"/>
                <a:gd name="connsiteY75" fmla="*/ 9084070 h 10662843"/>
                <a:gd name="connsiteX76" fmla="*/ 2944996 w 5428673"/>
                <a:gd name="connsiteY76" fmla="*/ 9594024 h 10662843"/>
                <a:gd name="connsiteX77" fmla="*/ 2962581 w 5428673"/>
                <a:gd name="connsiteY77" fmla="*/ 10649101 h 10662843"/>
                <a:gd name="connsiteX78" fmla="*/ 3205346 w 5428673"/>
                <a:gd name="connsiteY78" fmla="*/ 10650567 h 10662843"/>
                <a:gd name="connsiteX79" fmla="*/ 3947319 w 5428673"/>
                <a:gd name="connsiteY79" fmla="*/ 10649101 h 10662843"/>
                <a:gd name="connsiteX80" fmla="*/ 4268239 w 5428673"/>
                <a:gd name="connsiteY80" fmla="*/ 10632982 h 10662843"/>
                <a:gd name="connsiteX81" fmla="*/ 4311223 w 5428673"/>
                <a:gd name="connsiteY81" fmla="*/ 10559224 h 10662843"/>
                <a:gd name="connsiteX82" fmla="*/ 4362512 w 5428673"/>
                <a:gd name="connsiteY82" fmla="*/ 10185063 h 10662843"/>
                <a:gd name="connsiteX83" fmla="*/ 4565712 w 5428673"/>
                <a:gd name="connsiteY83" fmla="*/ 8990774 h 10662843"/>
                <a:gd name="connsiteX84" fmla="*/ 4617767 w 5428673"/>
                <a:gd name="connsiteY84" fmla="*/ 8555695 h 10662843"/>
                <a:gd name="connsiteX85" fmla="*/ 4609242 w 5428673"/>
                <a:gd name="connsiteY85" fmla="*/ 7896944 h 10662843"/>
                <a:gd name="connsiteX86" fmla="*/ 4496096 w 5428673"/>
                <a:gd name="connsiteY86" fmla="*/ 7186759 h 10662843"/>
                <a:gd name="connsiteX87" fmla="*/ 4200203 w 5428673"/>
                <a:gd name="connsiteY87" fmla="*/ 6528161 h 10662843"/>
                <a:gd name="connsiteX88" fmla="*/ 4024053 w 5428673"/>
                <a:gd name="connsiteY88" fmla="*/ 6105508 h 10662843"/>
                <a:gd name="connsiteX89" fmla="*/ 4070412 w 5428673"/>
                <a:gd name="connsiteY89" fmla="*/ 5707824 h 10662843"/>
                <a:gd name="connsiteX90" fmla="*/ 4140750 w 5428673"/>
                <a:gd name="connsiteY90" fmla="*/ 5215455 h 10662843"/>
                <a:gd name="connsiteX91" fmla="*/ 4158335 w 5428673"/>
                <a:gd name="connsiteY91" fmla="*/ 4934101 h 10662843"/>
                <a:gd name="connsiteX92" fmla="*/ 4182060 w 5428673"/>
                <a:gd name="connsiteY92" fmla="*/ 5182240 h 10662843"/>
                <a:gd name="connsiteX93" fmla="*/ 4214508 w 5428673"/>
                <a:gd name="connsiteY93" fmla="*/ 5877809 h 10662843"/>
                <a:gd name="connsiteX94" fmla="*/ 4227208 w 5428673"/>
                <a:gd name="connsiteY94" fmla="*/ 6205567 h 10662843"/>
                <a:gd name="connsiteX95" fmla="*/ 4369350 w 5428673"/>
                <a:gd name="connsiteY95" fmla="*/ 6798070 h 10662843"/>
                <a:gd name="connsiteX96" fmla="*/ 4527612 w 5428673"/>
                <a:gd name="connsiteY96" fmla="*/ 7360778 h 10662843"/>
                <a:gd name="connsiteX97" fmla="*/ 4865347 w 5428673"/>
                <a:gd name="connsiteY97" fmla="*/ 8132827 h 10662843"/>
                <a:gd name="connsiteX98" fmla="*/ 4785691 w 5428673"/>
                <a:gd name="connsiteY98" fmla="*/ 8435161 h 10662843"/>
                <a:gd name="connsiteX99" fmla="*/ 4717933 w 5428673"/>
                <a:gd name="connsiteY99" fmla="*/ 8620074 h 10662843"/>
                <a:gd name="connsiteX100" fmla="*/ 4710432 w 5428673"/>
                <a:gd name="connsiteY100" fmla="*/ 8743553 h 10662843"/>
                <a:gd name="connsiteX101" fmla="*/ 4733465 w 5428673"/>
                <a:gd name="connsiteY101" fmla="*/ 8907968 h 10662843"/>
                <a:gd name="connsiteX102" fmla="*/ 4723386 w 5428673"/>
                <a:gd name="connsiteY102" fmla="*/ 9069137 h 10662843"/>
                <a:gd name="connsiteX103" fmla="*/ 4707906 w 5428673"/>
                <a:gd name="connsiteY103" fmla="*/ 9166724 h 10662843"/>
                <a:gd name="connsiteX104" fmla="*/ 4762806 w 5428673"/>
                <a:gd name="connsiteY104" fmla="*/ 9205006 h 10662843"/>
                <a:gd name="connsiteX105" fmla="*/ 4818711 w 5428673"/>
                <a:gd name="connsiteY105" fmla="*/ 9162943 h 10662843"/>
                <a:gd name="connsiteX106" fmla="*/ 4869487 w 5428673"/>
                <a:gd name="connsiteY106" fmla="*/ 9064253 h 10662843"/>
                <a:gd name="connsiteX107" fmla="*/ 4880024 w 5428673"/>
                <a:gd name="connsiteY107" fmla="*/ 8917192 h 10662843"/>
                <a:gd name="connsiteX108" fmla="*/ 4920186 w 5428673"/>
                <a:gd name="connsiteY108" fmla="*/ 8789906 h 10662843"/>
                <a:gd name="connsiteX109" fmla="*/ 5016468 w 5428673"/>
                <a:gd name="connsiteY109" fmla="*/ 8711777 h 10662843"/>
                <a:gd name="connsiteX110" fmla="*/ 5169568 w 5428673"/>
                <a:gd name="connsiteY110" fmla="*/ 8852663 h 10662843"/>
                <a:gd name="connsiteX111" fmla="*/ 5176805 w 5428673"/>
                <a:gd name="connsiteY111" fmla="*/ 9050395 h 10662843"/>
                <a:gd name="connsiteX112" fmla="*/ 5096783 w 5428673"/>
                <a:gd name="connsiteY112" fmla="*/ 9217778 h 10662843"/>
                <a:gd name="connsiteX113" fmla="*/ 5008549 w 5428673"/>
                <a:gd name="connsiteY113" fmla="*/ 9366951 h 10662843"/>
                <a:gd name="connsiteX114" fmla="*/ 4936794 w 5428673"/>
                <a:gd name="connsiteY114" fmla="*/ 9485476 h 10662843"/>
                <a:gd name="connsiteX115" fmla="*/ 5051085 w 5428673"/>
                <a:gd name="connsiteY115" fmla="*/ 9495118 h 10662843"/>
                <a:gd name="connsiteX116" fmla="*/ 5146878 w 5428673"/>
                <a:gd name="connsiteY116" fmla="*/ 9419081 h 10662843"/>
                <a:gd name="connsiteX117" fmla="*/ 5274527 w 5428673"/>
                <a:gd name="connsiteY117" fmla="*/ 9292833 h 10662843"/>
                <a:gd name="connsiteX118" fmla="*/ 5407317 w 5428673"/>
                <a:gd name="connsiteY118" fmla="*/ 9080479 h 10662843"/>
                <a:gd name="connsiteX119" fmla="*/ 5427827 w 5428673"/>
                <a:gd name="connsiteY119" fmla="*/ 8879678 h 10662843"/>
                <a:gd name="connsiteX120" fmla="*/ 5401244 w 5428673"/>
                <a:gd name="connsiteY120" fmla="*/ 8695892 h 10662843"/>
                <a:gd name="connsiteX121" fmla="*/ 5271957 w 5428673"/>
                <a:gd name="connsiteY121" fmla="*/ 8313139 h 10662843"/>
                <a:gd name="connsiteX122" fmla="*/ 5168194 w 5428673"/>
                <a:gd name="connsiteY122" fmla="*/ 7350450 h 10662843"/>
                <a:gd name="connsiteX123" fmla="*/ 5152842 w 5428673"/>
                <a:gd name="connsiteY123" fmla="*/ 6748107 h 10662843"/>
                <a:gd name="connsiteX124" fmla="*/ 5080900 w 5428673"/>
                <a:gd name="connsiteY124" fmla="*/ 6199915 h 10662843"/>
                <a:gd name="connsiteX125" fmla="*/ 4957179 w 5428673"/>
                <a:gd name="connsiteY125" fmla="*/ 5615993 h 10662843"/>
                <a:gd name="connsiteX126" fmla="*/ 4916706 w 5428673"/>
                <a:gd name="connsiteY126" fmla="*/ 4355204 h 10662843"/>
                <a:gd name="connsiteX127" fmla="*/ 4934090 w 5428673"/>
                <a:gd name="connsiteY127" fmla="*/ 3608885 h 10662843"/>
                <a:gd name="connsiteX128" fmla="*/ 4696835 w 5428673"/>
                <a:gd name="connsiteY128" fmla="*/ 3158512 h 10662843"/>
                <a:gd name="connsiteX129" fmla="*/ 4447076 w 5428673"/>
                <a:gd name="connsiteY129" fmla="*/ 2952584 h 10662843"/>
                <a:gd name="connsiteX130" fmla="*/ 4126080 w 5428673"/>
                <a:gd name="connsiteY130" fmla="*/ 2821062 h 10662843"/>
                <a:gd name="connsiteX131" fmla="*/ 3850185 w 5428673"/>
                <a:gd name="connsiteY131" fmla="*/ 2654242 h 10662843"/>
                <a:gd name="connsiteX132" fmla="*/ 3472535 w 5428673"/>
                <a:gd name="connsiteY132" fmla="*/ 2437086 h 10662843"/>
                <a:gd name="connsiteX133" fmla="*/ 3380322 w 5428673"/>
                <a:gd name="connsiteY133" fmla="*/ 2139938 h 10662843"/>
                <a:gd name="connsiteX134" fmla="*/ 3388182 w 5428673"/>
                <a:gd name="connsiteY134" fmla="*/ 1866838 h 10662843"/>
                <a:gd name="connsiteX135" fmla="*/ 3535387 w 5428673"/>
                <a:gd name="connsiteY135" fmla="*/ 1870549 h 10662843"/>
                <a:gd name="connsiteX136" fmla="*/ 3756168 w 5428673"/>
                <a:gd name="connsiteY136" fmla="*/ 1915566 h 10662843"/>
                <a:gd name="connsiteX137" fmla="*/ 3828390 w 5428673"/>
                <a:gd name="connsiteY137" fmla="*/ 1723567 h 10662843"/>
                <a:gd name="connsiteX138" fmla="*/ 3880116 w 5428673"/>
                <a:gd name="connsiteY138" fmla="*/ 1658677 h 10662843"/>
                <a:gd name="connsiteX139" fmla="*/ 3933540 w 5428673"/>
                <a:gd name="connsiteY139" fmla="*/ 1598458 h 10662843"/>
                <a:gd name="connsiteX140" fmla="*/ 3903636 w 5428673"/>
                <a:gd name="connsiteY140" fmla="*/ 1557453 h 10662843"/>
                <a:gd name="connsiteX141" fmla="*/ 3859897 w 5428673"/>
                <a:gd name="connsiteY141" fmla="*/ 1534605 h 10662843"/>
                <a:gd name="connsiteX142" fmla="*/ 4038021 w 5428673"/>
                <a:gd name="connsiteY142" fmla="*/ 1611938 h 10662843"/>
                <a:gd name="connsiteX143" fmla="*/ 4058901 w 5428673"/>
                <a:gd name="connsiteY143" fmla="*/ 1505886 h 10662843"/>
                <a:gd name="connsiteX144" fmla="*/ 4014823 w 5428673"/>
                <a:gd name="connsiteY144" fmla="*/ 1472544 h 10662843"/>
                <a:gd name="connsiteX145" fmla="*/ 3982089 w 5428673"/>
                <a:gd name="connsiteY145" fmla="*/ 1398469 h 10662843"/>
                <a:gd name="connsiteX146" fmla="*/ 4104641 w 5428673"/>
                <a:gd name="connsiteY146" fmla="*/ 1346290 h 10662843"/>
                <a:gd name="connsiteX147" fmla="*/ 4206689 w 5428673"/>
                <a:gd name="connsiteY147" fmla="*/ 1294356 h 10662843"/>
                <a:gd name="connsiteX148" fmla="*/ 4228266 w 5428673"/>
                <a:gd name="connsiteY148" fmla="*/ 1228380 h 10662843"/>
                <a:gd name="connsiteX149" fmla="*/ 4089102 w 5428673"/>
                <a:gd name="connsiteY149" fmla="*/ 1077531 h 10662843"/>
                <a:gd name="connsiteX150" fmla="*/ 4043471 w 5428673"/>
                <a:gd name="connsiteY150" fmla="*/ 1003620 h 10662843"/>
                <a:gd name="connsiteX151" fmla="*/ 3975044 w 5428673"/>
                <a:gd name="connsiteY151" fmla="*/ 922869 h 10662843"/>
                <a:gd name="connsiteX152" fmla="*/ 4032289 w 5428673"/>
                <a:gd name="connsiteY152" fmla="*/ 740602 h 10662843"/>
                <a:gd name="connsiteX153" fmla="*/ 4026944 w 5428673"/>
                <a:gd name="connsiteY153" fmla="*/ 466994 h 10662843"/>
                <a:gd name="connsiteX154" fmla="*/ 3561020 w 5428673"/>
                <a:gd name="connsiteY154" fmla="*/ 71190 h 10662843"/>
                <a:gd name="connsiteX155" fmla="*/ 2756318 w 5428673"/>
                <a:gd name="connsiteY155" fmla="*/ 24333 h 10662843"/>
                <a:gd name="connsiteX156" fmla="*/ 2282637 w 5428673"/>
                <a:gd name="connsiteY156" fmla="*/ 339973 h 10662843"/>
                <a:gd name="connsiteX157" fmla="*/ 2110579 w 5428673"/>
                <a:gd name="connsiteY157" fmla="*/ 801309 h 10662843"/>
                <a:gd name="connsiteX158" fmla="*/ 2236994 w 5428673"/>
                <a:gd name="connsiteY158" fmla="*/ 1331524 h 10662843"/>
                <a:gd name="connsiteX159" fmla="*/ 2508987 w 5428673"/>
                <a:gd name="connsiteY159" fmla="*/ 1671624 h 10662843"/>
                <a:gd name="connsiteX160" fmla="*/ 2530296 w 5428673"/>
                <a:gd name="connsiteY160" fmla="*/ 1986481 h 10662843"/>
                <a:gd name="connsiteX161" fmla="*/ 2452627 w 5428673"/>
                <a:gd name="connsiteY161" fmla="*/ 2331578 h 10662843"/>
                <a:gd name="connsiteX162" fmla="*/ 2009941 w 5428673"/>
                <a:gd name="connsiteY162" fmla="*/ 2631355 h 10662843"/>
                <a:gd name="connsiteX163" fmla="*/ 1587073 w 5428673"/>
                <a:gd name="connsiteY163" fmla="*/ 2839299 h 10662843"/>
                <a:gd name="connsiteX0" fmla="*/ 1587073 w 5428673"/>
                <a:gd name="connsiteY0" fmla="*/ 2839299 h 10662843"/>
                <a:gd name="connsiteX1" fmla="*/ 920108 w 5428673"/>
                <a:gd name="connsiteY1" fmla="*/ 3185493 h 10662843"/>
                <a:gd name="connsiteX2" fmla="*/ 726131 w 5428673"/>
                <a:gd name="connsiteY2" fmla="*/ 3883640 h 10662843"/>
                <a:gd name="connsiteX3" fmla="*/ 757811 w 5428673"/>
                <a:gd name="connsiteY3" fmla="*/ 4922099 h 10662843"/>
                <a:gd name="connsiteX4" fmla="*/ 728920 w 5428673"/>
                <a:gd name="connsiteY4" fmla="*/ 5569226 h 10662843"/>
                <a:gd name="connsiteX5" fmla="*/ 593054 w 5428673"/>
                <a:gd name="connsiteY5" fmla="*/ 6388111 h 10662843"/>
                <a:gd name="connsiteX6" fmla="*/ 543580 w 5428673"/>
                <a:gd name="connsiteY6" fmla="*/ 7251363 h 10662843"/>
                <a:gd name="connsiteX7" fmla="*/ 531438 w 5428673"/>
                <a:gd name="connsiteY7" fmla="*/ 7882734 h 10662843"/>
                <a:gd name="connsiteX8" fmla="*/ 499339 w 5428673"/>
                <a:gd name="connsiteY8" fmla="*/ 8149853 h 10662843"/>
                <a:gd name="connsiteX9" fmla="*/ 413869 w 5428673"/>
                <a:gd name="connsiteY9" fmla="*/ 8366195 h 10662843"/>
                <a:gd name="connsiteX10" fmla="*/ 209166 w 5428673"/>
                <a:gd name="connsiteY10" fmla="*/ 8517403 h 10662843"/>
                <a:gd name="connsiteX11" fmla="*/ 140492 w 5428673"/>
                <a:gd name="connsiteY11" fmla="*/ 8614514 h 10662843"/>
                <a:gd name="connsiteX12" fmla="*/ 28457 w 5428673"/>
                <a:gd name="connsiteY12" fmla="*/ 8856404 h 10662843"/>
                <a:gd name="connsiteX13" fmla="*/ 19659 w 5428673"/>
                <a:gd name="connsiteY13" fmla="*/ 8948289 h 10662843"/>
                <a:gd name="connsiteX14" fmla="*/ 3536 w 5428673"/>
                <a:gd name="connsiteY14" fmla="*/ 9058340 h 10662843"/>
                <a:gd name="connsiteX15" fmla="*/ 94871 w 5428673"/>
                <a:gd name="connsiteY15" fmla="*/ 9023055 h 10662843"/>
                <a:gd name="connsiteX16" fmla="*/ 156901 w 5428673"/>
                <a:gd name="connsiteY16" fmla="*/ 8927449 h 10662843"/>
                <a:gd name="connsiteX17" fmla="*/ 227251 w 5428673"/>
                <a:gd name="connsiteY17" fmla="*/ 8766048 h 10662843"/>
                <a:gd name="connsiteX18" fmla="*/ 323002 w 5428673"/>
                <a:gd name="connsiteY18" fmla="*/ 8706660 h 10662843"/>
                <a:gd name="connsiteX19" fmla="*/ 384698 w 5428673"/>
                <a:gd name="connsiteY19" fmla="*/ 8733296 h 10662843"/>
                <a:gd name="connsiteX20" fmla="*/ 343183 w 5428673"/>
                <a:gd name="connsiteY20" fmla="*/ 9068681 h 10662843"/>
                <a:gd name="connsiteX21" fmla="*/ 328388 w 5428673"/>
                <a:gd name="connsiteY21" fmla="*/ 9336788 h 10662843"/>
                <a:gd name="connsiteX22" fmla="*/ 309832 w 5428673"/>
                <a:gd name="connsiteY22" fmla="*/ 9596361 h 10662843"/>
                <a:gd name="connsiteX23" fmla="*/ 386505 w 5428673"/>
                <a:gd name="connsiteY23" fmla="*/ 9596710 h 10662843"/>
                <a:gd name="connsiteX24" fmla="*/ 433872 w 5428673"/>
                <a:gd name="connsiteY24" fmla="*/ 9367994 h 10662843"/>
                <a:gd name="connsiteX25" fmla="*/ 487586 w 5428673"/>
                <a:gd name="connsiteY25" fmla="*/ 9079538 h 10662843"/>
                <a:gd name="connsiteX26" fmla="*/ 536102 w 5428673"/>
                <a:gd name="connsiteY26" fmla="*/ 9012782 h 10662843"/>
                <a:gd name="connsiteX27" fmla="*/ 587385 w 5428673"/>
                <a:gd name="connsiteY27" fmla="*/ 9038402 h 10662843"/>
                <a:gd name="connsiteX28" fmla="*/ 592103 w 5428673"/>
                <a:gd name="connsiteY28" fmla="*/ 9107717 h 10662843"/>
                <a:gd name="connsiteX29" fmla="*/ 562964 w 5428673"/>
                <a:gd name="connsiteY29" fmla="*/ 9408724 h 10662843"/>
                <a:gd name="connsiteX30" fmla="*/ 543428 w 5428673"/>
                <a:gd name="connsiteY30" fmla="*/ 9574089 h 10662843"/>
                <a:gd name="connsiteX31" fmla="*/ 543429 w 5428673"/>
                <a:gd name="connsiteY31" fmla="*/ 9692870 h 10662843"/>
                <a:gd name="connsiteX32" fmla="*/ 604479 w 5428673"/>
                <a:gd name="connsiteY32" fmla="*/ 9716161 h 10662843"/>
                <a:gd name="connsiteX33" fmla="*/ 663086 w 5428673"/>
                <a:gd name="connsiteY33" fmla="*/ 9581075 h 10662843"/>
                <a:gd name="connsiteX34" fmla="*/ 689303 w 5428673"/>
                <a:gd name="connsiteY34" fmla="*/ 9433666 h 10662843"/>
                <a:gd name="connsiteX35" fmla="*/ 738143 w 5428673"/>
                <a:gd name="connsiteY35" fmla="*/ 9130656 h 10662843"/>
                <a:gd name="connsiteX36" fmla="*/ 780304 w 5428673"/>
                <a:gd name="connsiteY36" fmla="*/ 9068681 h 10662843"/>
                <a:gd name="connsiteX37" fmla="*/ 809608 w 5428673"/>
                <a:gd name="connsiteY37" fmla="*/ 9105947 h 10662843"/>
                <a:gd name="connsiteX38" fmla="*/ 802280 w 5428673"/>
                <a:gd name="connsiteY38" fmla="*/ 9229386 h 10662843"/>
                <a:gd name="connsiteX39" fmla="*/ 772833 w 5428673"/>
                <a:gd name="connsiteY39" fmla="*/ 9412357 h 10662843"/>
                <a:gd name="connsiteX40" fmla="*/ 747922 w 5428673"/>
                <a:gd name="connsiteY40" fmla="*/ 9619529 h 10662843"/>
                <a:gd name="connsiteX41" fmla="*/ 781620 w 5428673"/>
                <a:gd name="connsiteY41" fmla="*/ 9684628 h 10662843"/>
                <a:gd name="connsiteX42" fmla="*/ 829144 w 5428673"/>
                <a:gd name="connsiteY42" fmla="*/ 9622998 h 10662843"/>
                <a:gd name="connsiteX43" fmla="*/ 871974 w 5428673"/>
                <a:gd name="connsiteY43" fmla="*/ 9424240 h 10662843"/>
                <a:gd name="connsiteX44" fmla="*/ 900798 w 5428673"/>
                <a:gd name="connsiteY44" fmla="*/ 9225220 h 10662843"/>
                <a:gd name="connsiteX45" fmla="*/ 929132 w 5428673"/>
                <a:gd name="connsiteY45" fmla="*/ 9069869 h 10662843"/>
                <a:gd name="connsiteX46" fmla="*/ 970781 w 5428673"/>
                <a:gd name="connsiteY46" fmla="*/ 9087314 h 10662843"/>
                <a:gd name="connsiteX47" fmla="*/ 961013 w 5428673"/>
                <a:gd name="connsiteY47" fmla="*/ 9345838 h 10662843"/>
                <a:gd name="connsiteX48" fmla="*/ 956129 w 5428673"/>
                <a:gd name="connsiteY48" fmla="*/ 9485584 h 10662843"/>
                <a:gd name="connsiteX49" fmla="*/ 1012160 w 5428673"/>
                <a:gd name="connsiteY49" fmla="*/ 9490846 h 10662843"/>
                <a:gd name="connsiteX50" fmla="*/ 1049761 w 5428673"/>
                <a:gd name="connsiteY50" fmla="*/ 9334794 h 10662843"/>
                <a:gd name="connsiteX51" fmla="*/ 1075785 w 5428673"/>
                <a:gd name="connsiteY51" fmla="*/ 8977847 h 10662843"/>
                <a:gd name="connsiteX52" fmla="*/ 1065875 w 5428673"/>
                <a:gd name="connsiteY52" fmla="*/ 8598457 h 10662843"/>
                <a:gd name="connsiteX53" fmla="*/ 993594 w 5428673"/>
                <a:gd name="connsiteY53" fmla="*/ 8384294 h 10662843"/>
                <a:gd name="connsiteX54" fmla="*/ 1038311 w 5428673"/>
                <a:gd name="connsiteY54" fmla="*/ 8064478 h 10662843"/>
                <a:gd name="connsiteX55" fmla="*/ 1422138 w 5428673"/>
                <a:gd name="connsiteY55" fmla="*/ 6314710 h 10662843"/>
                <a:gd name="connsiteX56" fmla="*/ 1515161 w 5428673"/>
                <a:gd name="connsiteY56" fmla="*/ 5431494 h 10662843"/>
                <a:gd name="connsiteX57" fmla="*/ 1551522 w 5428673"/>
                <a:gd name="connsiteY57" fmla="*/ 5050301 h 10662843"/>
                <a:gd name="connsiteX58" fmla="*/ 1592522 w 5428673"/>
                <a:gd name="connsiteY58" fmla="*/ 5061807 h 10662843"/>
                <a:gd name="connsiteX59" fmla="*/ 1655179 w 5428673"/>
                <a:gd name="connsiteY59" fmla="*/ 5458824 h 10662843"/>
                <a:gd name="connsiteX60" fmla="*/ 1772992 w 5428673"/>
                <a:gd name="connsiteY60" fmla="*/ 6124375 h 10662843"/>
                <a:gd name="connsiteX61" fmla="*/ 1640842 w 5428673"/>
                <a:gd name="connsiteY61" fmla="*/ 6556758 h 10662843"/>
                <a:gd name="connsiteX62" fmla="*/ 1270271 w 5428673"/>
                <a:gd name="connsiteY62" fmla="*/ 7591002 h 10662843"/>
                <a:gd name="connsiteX63" fmla="*/ 1146062 w 5428673"/>
                <a:gd name="connsiteY63" fmla="*/ 8612915 h 10662843"/>
                <a:gd name="connsiteX64" fmla="*/ 1309627 w 5428673"/>
                <a:gd name="connsiteY64" fmla="*/ 9681947 h 10662843"/>
                <a:gd name="connsiteX65" fmla="*/ 1467889 w 5428673"/>
                <a:gd name="connsiteY65" fmla="*/ 10420501 h 10662843"/>
                <a:gd name="connsiteX66" fmla="*/ 1538227 w 5428673"/>
                <a:gd name="connsiteY66" fmla="*/ 10631517 h 10662843"/>
                <a:gd name="connsiteX67" fmla="*/ 1626150 w 5428673"/>
                <a:gd name="connsiteY67" fmla="*/ 10631517 h 10662843"/>
                <a:gd name="connsiteX68" fmla="*/ 2396454 w 5428673"/>
                <a:gd name="connsiteY68" fmla="*/ 10656917 h 10662843"/>
                <a:gd name="connsiteX69" fmla="*/ 2786735 w 5428673"/>
                <a:gd name="connsiteY69" fmla="*/ 10639332 h 10662843"/>
                <a:gd name="connsiteX70" fmla="*/ 2804319 w 5428673"/>
                <a:gd name="connsiteY70" fmla="*/ 9822624 h 10662843"/>
                <a:gd name="connsiteX71" fmla="*/ 2786735 w 5428673"/>
                <a:gd name="connsiteY71" fmla="*/ 9259917 h 10662843"/>
                <a:gd name="connsiteX72" fmla="*/ 2757916 w 5428673"/>
                <a:gd name="connsiteY72" fmla="*/ 8844236 h 10662843"/>
                <a:gd name="connsiteX73" fmla="*/ 2927412 w 5428673"/>
                <a:gd name="connsiteY73" fmla="*/ 8855470 h 10662843"/>
                <a:gd name="connsiteX74" fmla="*/ 2997750 w 5428673"/>
                <a:gd name="connsiteY74" fmla="*/ 8873055 h 10662843"/>
                <a:gd name="connsiteX75" fmla="*/ 2980166 w 5428673"/>
                <a:gd name="connsiteY75" fmla="*/ 9084070 h 10662843"/>
                <a:gd name="connsiteX76" fmla="*/ 2944996 w 5428673"/>
                <a:gd name="connsiteY76" fmla="*/ 9594024 h 10662843"/>
                <a:gd name="connsiteX77" fmla="*/ 2962581 w 5428673"/>
                <a:gd name="connsiteY77" fmla="*/ 10649101 h 10662843"/>
                <a:gd name="connsiteX78" fmla="*/ 3205346 w 5428673"/>
                <a:gd name="connsiteY78" fmla="*/ 10650567 h 10662843"/>
                <a:gd name="connsiteX79" fmla="*/ 3947319 w 5428673"/>
                <a:gd name="connsiteY79" fmla="*/ 10649101 h 10662843"/>
                <a:gd name="connsiteX80" fmla="*/ 4268239 w 5428673"/>
                <a:gd name="connsiteY80" fmla="*/ 10632982 h 10662843"/>
                <a:gd name="connsiteX81" fmla="*/ 4311223 w 5428673"/>
                <a:gd name="connsiteY81" fmla="*/ 10559224 h 10662843"/>
                <a:gd name="connsiteX82" fmla="*/ 4362512 w 5428673"/>
                <a:gd name="connsiteY82" fmla="*/ 10185063 h 10662843"/>
                <a:gd name="connsiteX83" fmla="*/ 4565712 w 5428673"/>
                <a:gd name="connsiteY83" fmla="*/ 8990774 h 10662843"/>
                <a:gd name="connsiteX84" fmla="*/ 4617767 w 5428673"/>
                <a:gd name="connsiteY84" fmla="*/ 8555695 h 10662843"/>
                <a:gd name="connsiteX85" fmla="*/ 4609242 w 5428673"/>
                <a:gd name="connsiteY85" fmla="*/ 7896944 h 10662843"/>
                <a:gd name="connsiteX86" fmla="*/ 4496096 w 5428673"/>
                <a:gd name="connsiteY86" fmla="*/ 7186759 h 10662843"/>
                <a:gd name="connsiteX87" fmla="*/ 4200203 w 5428673"/>
                <a:gd name="connsiteY87" fmla="*/ 6528161 h 10662843"/>
                <a:gd name="connsiteX88" fmla="*/ 4024053 w 5428673"/>
                <a:gd name="connsiteY88" fmla="*/ 6105508 h 10662843"/>
                <a:gd name="connsiteX89" fmla="*/ 4070412 w 5428673"/>
                <a:gd name="connsiteY89" fmla="*/ 5707824 h 10662843"/>
                <a:gd name="connsiteX90" fmla="*/ 4140750 w 5428673"/>
                <a:gd name="connsiteY90" fmla="*/ 5215455 h 10662843"/>
                <a:gd name="connsiteX91" fmla="*/ 4158335 w 5428673"/>
                <a:gd name="connsiteY91" fmla="*/ 4934101 h 10662843"/>
                <a:gd name="connsiteX92" fmla="*/ 4182060 w 5428673"/>
                <a:gd name="connsiteY92" fmla="*/ 5182240 h 10662843"/>
                <a:gd name="connsiteX93" fmla="*/ 4214508 w 5428673"/>
                <a:gd name="connsiteY93" fmla="*/ 5877809 h 10662843"/>
                <a:gd name="connsiteX94" fmla="*/ 4227208 w 5428673"/>
                <a:gd name="connsiteY94" fmla="*/ 6205567 h 10662843"/>
                <a:gd name="connsiteX95" fmla="*/ 4369350 w 5428673"/>
                <a:gd name="connsiteY95" fmla="*/ 6798070 h 10662843"/>
                <a:gd name="connsiteX96" fmla="*/ 4527612 w 5428673"/>
                <a:gd name="connsiteY96" fmla="*/ 7360778 h 10662843"/>
                <a:gd name="connsiteX97" fmla="*/ 4865347 w 5428673"/>
                <a:gd name="connsiteY97" fmla="*/ 8132827 h 10662843"/>
                <a:gd name="connsiteX98" fmla="*/ 4785691 w 5428673"/>
                <a:gd name="connsiteY98" fmla="*/ 8435161 h 10662843"/>
                <a:gd name="connsiteX99" fmla="*/ 4717933 w 5428673"/>
                <a:gd name="connsiteY99" fmla="*/ 8620074 h 10662843"/>
                <a:gd name="connsiteX100" fmla="*/ 4710432 w 5428673"/>
                <a:gd name="connsiteY100" fmla="*/ 8743553 h 10662843"/>
                <a:gd name="connsiteX101" fmla="*/ 4733465 w 5428673"/>
                <a:gd name="connsiteY101" fmla="*/ 8907968 h 10662843"/>
                <a:gd name="connsiteX102" fmla="*/ 4723386 w 5428673"/>
                <a:gd name="connsiteY102" fmla="*/ 9069137 h 10662843"/>
                <a:gd name="connsiteX103" fmla="*/ 4707906 w 5428673"/>
                <a:gd name="connsiteY103" fmla="*/ 9166724 h 10662843"/>
                <a:gd name="connsiteX104" fmla="*/ 4762806 w 5428673"/>
                <a:gd name="connsiteY104" fmla="*/ 9205006 h 10662843"/>
                <a:gd name="connsiteX105" fmla="*/ 4818711 w 5428673"/>
                <a:gd name="connsiteY105" fmla="*/ 9162943 h 10662843"/>
                <a:gd name="connsiteX106" fmla="*/ 4869487 w 5428673"/>
                <a:gd name="connsiteY106" fmla="*/ 9064253 h 10662843"/>
                <a:gd name="connsiteX107" fmla="*/ 4880024 w 5428673"/>
                <a:gd name="connsiteY107" fmla="*/ 8917192 h 10662843"/>
                <a:gd name="connsiteX108" fmla="*/ 4920186 w 5428673"/>
                <a:gd name="connsiteY108" fmla="*/ 8789906 h 10662843"/>
                <a:gd name="connsiteX109" fmla="*/ 5016468 w 5428673"/>
                <a:gd name="connsiteY109" fmla="*/ 8711777 h 10662843"/>
                <a:gd name="connsiteX110" fmla="*/ 5169568 w 5428673"/>
                <a:gd name="connsiteY110" fmla="*/ 8852663 h 10662843"/>
                <a:gd name="connsiteX111" fmla="*/ 5176805 w 5428673"/>
                <a:gd name="connsiteY111" fmla="*/ 9050395 h 10662843"/>
                <a:gd name="connsiteX112" fmla="*/ 5096783 w 5428673"/>
                <a:gd name="connsiteY112" fmla="*/ 9217778 h 10662843"/>
                <a:gd name="connsiteX113" fmla="*/ 5008549 w 5428673"/>
                <a:gd name="connsiteY113" fmla="*/ 9366951 h 10662843"/>
                <a:gd name="connsiteX114" fmla="*/ 4936794 w 5428673"/>
                <a:gd name="connsiteY114" fmla="*/ 9485476 h 10662843"/>
                <a:gd name="connsiteX115" fmla="*/ 5051085 w 5428673"/>
                <a:gd name="connsiteY115" fmla="*/ 9495118 h 10662843"/>
                <a:gd name="connsiteX116" fmla="*/ 5146878 w 5428673"/>
                <a:gd name="connsiteY116" fmla="*/ 9419081 h 10662843"/>
                <a:gd name="connsiteX117" fmla="*/ 5274527 w 5428673"/>
                <a:gd name="connsiteY117" fmla="*/ 9292833 h 10662843"/>
                <a:gd name="connsiteX118" fmla="*/ 5407317 w 5428673"/>
                <a:gd name="connsiteY118" fmla="*/ 9080479 h 10662843"/>
                <a:gd name="connsiteX119" fmla="*/ 5427827 w 5428673"/>
                <a:gd name="connsiteY119" fmla="*/ 8879678 h 10662843"/>
                <a:gd name="connsiteX120" fmla="*/ 5401244 w 5428673"/>
                <a:gd name="connsiteY120" fmla="*/ 8695892 h 10662843"/>
                <a:gd name="connsiteX121" fmla="*/ 5271957 w 5428673"/>
                <a:gd name="connsiteY121" fmla="*/ 8313139 h 10662843"/>
                <a:gd name="connsiteX122" fmla="*/ 5168194 w 5428673"/>
                <a:gd name="connsiteY122" fmla="*/ 7350450 h 10662843"/>
                <a:gd name="connsiteX123" fmla="*/ 5152842 w 5428673"/>
                <a:gd name="connsiteY123" fmla="*/ 6748107 h 10662843"/>
                <a:gd name="connsiteX124" fmla="*/ 5080900 w 5428673"/>
                <a:gd name="connsiteY124" fmla="*/ 6199915 h 10662843"/>
                <a:gd name="connsiteX125" fmla="*/ 4957179 w 5428673"/>
                <a:gd name="connsiteY125" fmla="*/ 5615993 h 10662843"/>
                <a:gd name="connsiteX126" fmla="*/ 4916706 w 5428673"/>
                <a:gd name="connsiteY126" fmla="*/ 4355204 h 10662843"/>
                <a:gd name="connsiteX127" fmla="*/ 4934090 w 5428673"/>
                <a:gd name="connsiteY127" fmla="*/ 3608885 h 10662843"/>
                <a:gd name="connsiteX128" fmla="*/ 4696835 w 5428673"/>
                <a:gd name="connsiteY128" fmla="*/ 3158512 h 10662843"/>
                <a:gd name="connsiteX129" fmla="*/ 4447076 w 5428673"/>
                <a:gd name="connsiteY129" fmla="*/ 2952584 h 10662843"/>
                <a:gd name="connsiteX130" fmla="*/ 4126080 w 5428673"/>
                <a:gd name="connsiteY130" fmla="*/ 2821062 h 10662843"/>
                <a:gd name="connsiteX131" fmla="*/ 3850185 w 5428673"/>
                <a:gd name="connsiteY131" fmla="*/ 2654242 h 10662843"/>
                <a:gd name="connsiteX132" fmla="*/ 3472535 w 5428673"/>
                <a:gd name="connsiteY132" fmla="*/ 2437086 h 10662843"/>
                <a:gd name="connsiteX133" fmla="*/ 3380322 w 5428673"/>
                <a:gd name="connsiteY133" fmla="*/ 2139938 h 10662843"/>
                <a:gd name="connsiteX134" fmla="*/ 3388182 w 5428673"/>
                <a:gd name="connsiteY134" fmla="*/ 1866838 h 10662843"/>
                <a:gd name="connsiteX135" fmla="*/ 3535387 w 5428673"/>
                <a:gd name="connsiteY135" fmla="*/ 1870549 h 10662843"/>
                <a:gd name="connsiteX136" fmla="*/ 3912457 w 5428673"/>
                <a:gd name="connsiteY136" fmla="*/ 1962147 h 10662843"/>
                <a:gd name="connsiteX137" fmla="*/ 3828390 w 5428673"/>
                <a:gd name="connsiteY137" fmla="*/ 1723567 h 10662843"/>
                <a:gd name="connsiteX138" fmla="*/ 3880116 w 5428673"/>
                <a:gd name="connsiteY138" fmla="*/ 1658677 h 10662843"/>
                <a:gd name="connsiteX139" fmla="*/ 3933540 w 5428673"/>
                <a:gd name="connsiteY139" fmla="*/ 1598458 h 10662843"/>
                <a:gd name="connsiteX140" fmla="*/ 3903636 w 5428673"/>
                <a:gd name="connsiteY140" fmla="*/ 1557453 h 10662843"/>
                <a:gd name="connsiteX141" fmla="*/ 3859897 w 5428673"/>
                <a:gd name="connsiteY141" fmla="*/ 1534605 h 10662843"/>
                <a:gd name="connsiteX142" fmla="*/ 4038021 w 5428673"/>
                <a:gd name="connsiteY142" fmla="*/ 1611938 h 10662843"/>
                <a:gd name="connsiteX143" fmla="*/ 4058901 w 5428673"/>
                <a:gd name="connsiteY143" fmla="*/ 1505886 h 10662843"/>
                <a:gd name="connsiteX144" fmla="*/ 4014823 w 5428673"/>
                <a:gd name="connsiteY144" fmla="*/ 1472544 h 10662843"/>
                <a:gd name="connsiteX145" fmla="*/ 3982089 w 5428673"/>
                <a:gd name="connsiteY145" fmla="*/ 1398469 h 10662843"/>
                <a:gd name="connsiteX146" fmla="*/ 4104641 w 5428673"/>
                <a:gd name="connsiteY146" fmla="*/ 1346290 h 10662843"/>
                <a:gd name="connsiteX147" fmla="*/ 4206689 w 5428673"/>
                <a:gd name="connsiteY147" fmla="*/ 1294356 h 10662843"/>
                <a:gd name="connsiteX148" fmla="*/ 4228266 w 5428673"/>
                <a:gd name="connsiteY148" fmla="*/ 1228380 h 10662843"/>
                <a:gd name="connsiteX149" fmla="*/ 4089102 w 5428673"/>
                <a:gd name="connsiteY149" fmla="*/ 1077531 h 10662843"/>
                <a:gd name="connsiteX150" fmla="*/ 4043471 w 5428673"/>
                <a:gd name="connsiteY150" fmla="*/ 1003620 h 10662843"/>
                <a:gd name="connsiteX151" fmla="*/ 3975044 w 5428673"/>
                <a:gd name="connsiteY151" fmla="*/ 922869 h 10662843"/>
                <a:gd name="connsiteX152" fmla="*/ 4032289 w 5428673"/>
                <a:gd name="connsiteY152" fmla="*/ 740602 h 10662843"/>
                <a:gd name="connsiteX153" fmla="*/ 4026944 w 5428673"/>
                <a:gd name="connsiteY153" fmla="*/ 466994 h 10662843"/>
                <a:gd name="connsiteX154" fmla="*/ 3561020 w 5428673"/>
                <a:gd name="connsiteY154" fmla="*/ 71190 h 10662843"/>
                <a:gd name="connsiteX155" fmla="*/ 2756318 w 5428673"/>
                <a:gd name="connsiteY155" fmla="*/ 24333 h 10662843"/>
                <a:gd name="connsiteX156" fmla="*/ 2282637 w 5428673"/>
                <a:gd name="connsiteY156" fmla="*/ 339973 h 10662843"/>
                <a:gd name="connsiteX157" fmla="*/ 2110579 w 5428673"/>
                <a:gd name="connsiteY157" fmla="*/ 801309 h 10662843"/>
                <a:gd name="connsiteX158" fmla="*/ 2236994 w 5428673"/>
                <a:gd name="connsiteY158" fmla="*/ 1331524 h 10662843"/>
                <a:gd name="connsiteX159" fmla="*/ 2508987 w 5428673"/>
                <a:gd name="connsiteY159" fmla="*/ 1671624 h 10662843"/>
                <a:gd name="connsiteX160" fmla="*/ 2530296 w 5428673"/>
                <a:gd name="connsiteY160" fmla="*/ 1986481 h 10662843"/>
                <a:gd name="connsiteX161" fmla="*/ 2452627 w 5428673"/>
                <a:gd name="connsiteY161" fmla="*/ 2331578 h 10662843"/>
                <a:gd name="connsiteX162" fmla="*/ 2009941 w 5428673"/>
                <a:gd name="connsiteY162" fmla="*/ 2631355 h 10662843"/>
                <a:gd name="connsiteX163" fmla="*/ 1587073 w 5428673"/>
                <a:gd name="connsiteY163" fmla="*/ 2839299 h 10662843"/>
                <a:gd name="connsiteX0" fmla="*/ 1587073 w 5428673"/>
                <a:gd name="connsiteY0" fmla="*/ 2839299 h 10662843"/>
                <a:gd name="connsiteX1" fmla="*/ 920108 w 5428673"/>
                <a:gd name="connsiteY1" fmla="*/ 3185493 h 10662843"/>
                <a:gd name="connsiteX2" fmla="*/ 726131 w 5428673"/>
                <a:gd name="connsiteY2" fmla="*/ 3883640 h 10662843"/>
                <a:gd name="connsiteX3" fmla="*/ 757811 w 5428673"/>
                <a:gd name="connsiteY3" fmla="*/ 4922099 h 10662843"/>
                <a:gd name="connsiteX4" fmla="*/ 728920 w 5428673"/>
                <a:gd name="connsiteY4" fmla="*/ 5569226 h 10662843"/>
                <a:gd name="connsiteX5" fmla="*/ 593054 w 5428673"/>
                <a:gd name="connsiteY5" fmla="*/ 6388111 h 10662843"/>
                <a:gd name="connsiteX6" fmla="*/ 543580 w 5428673"/>
                <a:gd name="connsiteY6" fmla="*/ 7251363 h 10662843"/>
                <a:gd name="connsiteX7" fmla="*/ 531438 w 5428673"/>
                <a:gd name="connsiteY7" fmla="*/ 7882734 h 10662843"/>
                <a:gd name="connsiteX8" fmla="*/ 499339 w 5428673"/>
                <a:gd name="connsiteY8" fmla="*/ 8149853 h 10662843"/>
                <a:gd name="connsiteX9" fmla="*/ 413869 w 5428673"/>
                <a:gd name="connsiteY9" fmla="*/ 8366195 h 10662843"/>
                <a:gd name="connsiteX10" fmla="*/ 209166 w 5428673"/>
                <a:gd name="connsiteY10" fmla="*/ 8517403 h 10662843"/>
                <a:gd name="connsiteX11" fmla="*/ 140492 w 5428673"/>
                <a:gd name="connsiteY11" fmla="*/ 8614514 h 10662843"/>
                <a:gd name="connsiteX12" fmla="*/ 28457 w 5428673"/>
                <a:gd name="connsiteY12" fmla="*/ 8856404 h 10662843"/>
                <a:gd name="connsiteX13" fmla="*/ 19659 w 5428673"/>
                <a:gd name="connsiteY13" fmla="*/ 8948289 h 10662843"/>
                <a:gd name="connsiteX14" fmla="*/ 3536 w 5428673"/>
                <a:gd name="connsiteY14" fmla="*/ 9058340 h 10662843"/>
                <a:gd name="connsiteX15" fmla="*/ 94871 w 5428673"/>
                <a:gd name="connsiteY15" fmla="*/ 9023055 h 10662843"/>
                <a:gd name="connsiteX16" fmla="*/ 156901 w 5428673"/>
                <a:gd name="connsiteY16" fmla="*/ 8927449 h 10662843"/>
                <a:gd name="connsiteX17" fmla="*/ 227251 w 5428673"/>
                <a:gd name="connsiteY17" fmla="*/ 8766048 h 10662843"/>
                <a:gd name="connsiteX18" fmla="*/ 323002 w 5428673"/>
                <a:gd name="connsiteY18" fmla="*/ 8706660 h 10662843"/>
                <a:gd name="connsiteX19" fmla="*/ 384698 w 5428673"/>
                <a:gd name="connsiteY19" fmla="*/ 8733296 h 10662843"/>
                <a:gd name="connsiteX20" fmla="*/ 343183 w 5428673"/>
                <a:gd name="connsiteY20" fmla="*/ 9068681 h 10662843"/>
                <a:gd name="connsiteX21" fmla="*/ 328388 w 5428673"/>
                <a:gd name="connsiteY21" fmla="*/ 9336788 h 10662843"/>
                <a:gd name="connsiteX22" fmla="*/ 309832 w 5428673"/>
                <a:gd name="connsiteY22" fmla="*/ 9596361 h 10662843"/>
                <a:gd name="connsiteX23" fmla="*/ 386505 w 5428673"/>
                <a:gd name="connsiteY23" fmla="*/ 9596710 h 10662843"/>
                <a:gd name="connsiteX24" fmla="*/ 433872 w 5428673"/>
                <a:gd name="connsiteY24" fmla="*/ 9367994 h 10662843"/>
                <a:gd name="connsiteX25" fmla="*/ 487586 w 5428673"/>
                <a:gd name="connsiteY25" fmla="*/ 9079538 h 10662843"/>
                <a:gd name="connsiteX26" fmla="*/ 536102 w 5428673"/>
                <a:gd name="connsiteY26" fmla="*/ 9012782 h 10662843"/>
                <a:gd name="connsiteX27" fmla="*/ 587385 w 5428673"/>
                <a:gd name="connsiteY27" fmla="*/ 9038402 h 10662843"/>
                <a:gd name="connsiteX28" fmla="*/ 592103 w 5428673"/>
                <a:gd name="connsiteY28" fmla="*/ 9107717 h 10662843"/>
                <a:gd name="connsiteX29" fmla="*/ 562964 w 5428673"/>
                <a:gd name="connsiteY29" fmla="*/ 9408724 h 10662843"/>
                <a:gd name="connsiteX30" fmla="*/ 543428 w 5428673"/>
                <a:gd name="connsiteY30" fmla="*/ 9574089 h 10662843"/>
                <a:gd name="connsiteX31" fmla="*/ 543429 w 5428673"/>
                <a:gd name="connsiteY31" fmla="*/ 9692870 h 10662843"/>
                <a:gd name="connsiteX32" fmla="*/ 604479 w 5428673"/>
                <a:gd name="connsiteY32" fmla="*/ 9716161 h 10662843"/>
                <a:gd name="connsiteX33" fmla="*/ 663086 w 5428673"/>
                <a:gd name="connsiteY33" fmla="*/ 9581075 h 10662843"/>
                <a:gd name="connsiteX34" fmla="*/ 689303 w 5428673"/>
                <a:gd name="connsiteY34" fmla="*/ 9433666 h 10662843"/>
                <a:gd name="connsiteX35" fmla="*/ 738143 w 5428673"/>
                <a:gd name="connsiteY35" fmla="*/ 9130656 h 10662843"/>
                <a:gd name="connsiteX36" fmla="*/ 780304 w 5428673"/>
                <a:gd name="connsiteY36" fmla="*/ 9068681 h 10662843"/>
                <a:gd name="connsiteX37" fmla="*/ 809608 w 5428673"/>
                <a:gd name="connsiteY37" fmla="*/ 9105947 h 10662843"/>
                <a:gd name="connsiteX38" fmla="*/ 802280 w 5428673"/>
                <a:gd name="connsiteY38" fmla="*/ 9229386 h 10662843"/>
                <a:gd name="connsiteX39" fmla="*/ 772833 w 5428673"/>
                <a:gd name="connsiteY39" fmla="*/ 9412357 h 10662843"/>
                <a:gd name="connsiteX40" fmla="*/ 747922 w 5428673"/>
                <a:gd name="connsiteY40" fmla="*/ 9619529 h 10662843"/>
                <a:gd name="connsiteX41" fmla="*/ 781620 w 5428673"/>
                <a:gd name="connsiteY41" fmla="*/ 9684628 h 10662843"/>
                <a:gd name="connsiteX42" fmla="*/ 829144 w 5428673"/>
                <a:gd name="connsiteY42" fmla="*/ 9622998 h 10662843"/>
                <a:gd name="connsiteX43" fmla="*/ 871974 w 5428673"/>
                <a:gd name="connsiteY43" fmla="*/ 9424240 h 10662843"/>
                <a:gd name="connsiteX44" fmla="*/ 900798 w 5428673"/>
                <a:gd name="connsiteY44" fmla="*/ 9225220 h 10662843"/>
                <a:gd name="connsiteX45" fmla="*/ 929132 w 5428673"/>
                <a:gd name="connsiteY45" fmla="*/ 9069869 h 10662843"/>
                <a:gd name="connsiteX46" fmla="*/ 970781 w 5428673"/>
                <a:gd name="connsiteY46" fmla="*/ 9087314 h 10662843"/>
                <a:gd name="connsiteX47" fmla="*/ 961013 w 5428673"/>
                <a:gd name="connsiteY47" fmla="*/ 9345838 h 10662843"/>
                <a:gd name="connsiteX48" fmla="*/ 956129 w 5428673"/>
                <a:gd name="connsiteY48" fmla="*/ 9485584 h 10662843"/>
                <a:gd name="connsiteX49" fmla="*/ 1012160 w 5428673"/>
                <a:gd name="connsiteY49" fmla="*/ 9490846 h 10662843"/>
                <a:gd name="connsiteX50" fmla="*/ 1049761 w 5428673"/>
                <a:gd name="connsiteY50" fmla="*/ 9334794 h 10662843"/>
                <a:gd name="connsiteX51" fmla="*/ 1075785 w 5428673"/>
                <a:gd name="connsiteY51" fmla="*/ 8977847 h 10662843"/>
                <a:gd name="connsiteX52" fmla="*/ 1065875 w 5428673"/>
                <a:gd name="connsiteY52" fmla="*/ 8598457 h 10662843"/>
                <a:gd name="connsiteX53" fmla="*/ 993594 w 5428673"/>
                <a:gd name="connsiteY53" fmla="*/ 8384294 h 10662843"/>
                <a:gd name="connsiteX54" fmla="*/ 1038311 w 5428673"/>
                <a:gd name="connsiteY54" fmla="*/ 8064478 h 10662843"/>
                <a:gd name="connsiteX55" fmla="*/ 1422138 w 5428673"/>
                <a:gd name="connsiteY55" fmla="*/ 6314710 h 10662843"/>
                <a:gd name="connsiteX56" fmla="*/ 1515161 w 5428673"/>
                <a:gd name="connsiteY56" fmla="*/ 5431494 h 10662843"/>
                <a:gd name="connsiteX57" fmla="*/ 1551522 w 5428673"/>
                <a:gd name="connsiteY57" fmla="*/ 5050301 h 10662843"/>
                <a:gd name="connsiteX58" fmla="*/ 1592522 w 5428673"/>
                <a:gd name="connsiteY58" fmla="*/ 5061807 h 10662843"/>
                <a:gd name="connsiteX59" fmla="*/ 1655179 w 5428673"/>
                <a:gd name="connsiteY59" fmla="*/ 5458824 h 10662843"/>
                <a:gd name="connsiteX60" fmla="*/ 1772992 w 5428673"/>
                <a:gd name="connsiteY60" fmla="*/ 6124375 h 10662843"/>
                <a:gd name="connsiteX61" fmla="*/ 1640842 w 5428673"/>
                <a:gd name="connsiteY61" fmla="*/ 6556758 h 10662843"/>
                <a:gd name="connsiteX62" fmla="*/ 1270271 w 5428673"/>
                <a:gd name="connsiteY62" fmla="*/ 7591002 h 10662843"/>
                <a:gd name="connsiteX63" fmla="*/ 1146062 w 5428673"/>
                <a:gd name="connsiteY63" fmla="*/ 8612915 h 10662843"/>
                <a:gd name="connsiteX64" fmla="*/ 1309627 w 5428673"/>
                <a:gd name="connsiteY64" fmla="*/ 9681947 h 10662843"/>
                <a:gd name="connsiteX65" fmla="*/ 1467889 w 5428673"/>
                <a:gd name="connsiteY65" fmla="*/ 10420501 h 10662843"/>
                <a:gd name="connsiteX66" fmla="*/ 1538227 w 5428673"/>
                <a:gd name="connsiteY66" fmla="*/ 10631517 h 10662843"/>
                <a:gd name="connsiteX67" fmla="*/ 1626150 w 5428673"/>
                <a:gd name="connsiteY67" fmla="*/ 10631517 h 10662843"/>
                <a:gd name="connsiteX68" fmla="*/ 2396454 w 5428673"/>
                <a:gd name="connsiteY68" fmla="*/ 10656917 h 10662843"/>
                <a:gd name="connsiteX69" fmla="*/ 2786735 w 5428673"/>
                <a:gd name="connsiteY69" fmla="*/ 10639332 h 10662843"/>
                <a:gd name="connsiteX70" fmla="*/ 2804319 w 5428673"/>
                <a:gd name="connsiteY70" fmla="*/ 9822624 h 10662843"/>
                <a:gd name="connsiteX71" fmla="*/ 2786735 w 5428673"/>
                <a:gd name="connsiteY71" fmla="*/ 9259917 h 10662843"/>
                <a:gd name="connsiteX72" fmla="*/ 2757916 w 5428673"/>
                <a:gd name="connsiteY72" fmla="*/ 8844236 h 10662843"/>
                <a:gd name="connsiteX73" fmla="*/ 2927412 w 5428673"/>
                <a:gd name="connsiteY73" fmla="*/ 8855470 h 10662843"/>
                <a:gd name="connsiteX74" fmla="*/ 2997750 w 5428673"/>
                <a:gd name="connsiteY74" fmla="*/ 8873055 h 10662843"/>
                <a:gd name="connsiteX75" fmla="*/ 2980166 w 5428673"/>
                <a:gd name="connsiteY75" fmla="*/ 9084070 h 10662843"/>
                <a:gd name="connsiteX76" fmla="*/ 2944996 w 5428673"/>
                <a:gd name="connsiteY76" fmla="*/ 9594024 h 10662843"/>
                <a:gd name="connsiteX77" fmla="*/ 2962581 w 5428673"/>
                <a:gd name="connsiteY77" fmla="*/ 10649101 h 10662843"/>
                <a:gd name="connsiteX78" fmla="*/ 3205346 w 5428673"/>
                <a:gd name="connsiteY78" fmla="*/ 10650567 h 10662843"/>
                <a:gd name="connsiteX79" fmla="*/ 3947319 w 5428673"/>
                <a:gd name="connsiteY79" fmla="*/ 10649101 h 10662843"/>
                <a:gd name="connsiteX80" fmla="*/ 4268239 w 5428673"/>
                <a:gd name="connsiteY80" fmla="*/ 10632982 h 10662843"/>
                <a:gd name="connsiteX81" fmla="*/ 4311223 w 5428673"/>
                <a:gd name="connsiteY81" fmla="*/ 10559224 h 10662843"/>
                <a:gd name="connsiteX82" fmla="*/ 4362512 w 5428673"/>
                <a:gd name="connsiteY82" fmla="*/ 10185063 h 10662843"/>
                <a:gd name="connsiteX83" fmla="*/ 4565712 w 5428673"/>
                <a:gd name="connsiteY83" fmla="*/ 8990774 h 10662843"/>
                <a:gd name="connsiteX84" fmla="*/ 4617767 w 5428673"/>
                <a:gd name="connsiteY84" fmla="*/ 8555695 h 10662843"/>
                <a:gd name="connsiteX85" fmla="*/ 4609242 w 5428673"/>
                <a:gd name="connsiteY85" fmla="*/ 7896944 h 10662843"/>
                <a:gd name="connsiteX86" fmla="*/ 4496096 w 5428673"/>
                <a:gd name="connsiteY86" fmla="*/ 7186759 h 10662843"/>
                <a:gd name="connsiteX87" fmla="*/ 4200203 w 5428673"/>
                <a:gd name="connsiteY87" fmla="*/ 6528161 h 10662843"/>
                <a:gd name="connsiteX88" fmla="*/ 4024053 w 5428673"/>
                <a:gd name="connsiteY88" fmla="*/ 6105508 h 10662843"/>
                <a:gd name="connsiteX89" fmla="*/ 4070412 w 5428673"/>
                <a:gd name="connsiteY89" fmla="*/ 5707824 h 10662843"/>
                <a:gd name="connsiteX90" fmla="*/ 4140750 w 5428673"/>
                <a:gd name="connsiteY90" fmla="*/ 5215455 h 10662843"/>
                <a:gd name="connsiteX91" fmla="*/ 4158335 w 5428673"/>
                <a:gd name="connsiteY91" fmla="*/ 4934101 h 10662843"/>
                <a:gd name="connsiteX92" fmla="*/ 4182060 w 5428673"/>
                <a:gd name="connsiteY92" fmla="*/ 5182240 h 10662843"/>
                <a:gd name="connsiteX93" fmla="*/ 4214508 w 5428673"/>
                <a:gd name="connsiteY93" fmla="*/ 5877809 h 10662843"/>
                <a:gd name="connsiteX94" fmla="*/ 4227208 w 5428673"/>
                <a:gd name="connsiteY94" fmla="*/ 6205567 h 10662843"/>
                <a:gd name="connsiteX95" fmla="*/ 4369350 w 5428673"/>
                <a:gd name="connsiteY95" fmla="*/ 6798070 h 10662843"/>
                <a:gd name="connsiteX96" fmla="*/ 4527612 w 5428673"/>
                <a:gd name="connsiteY96" fmla="*/ 7360778 h 10662843"/>
                <a:gd name="connsiteX97" fmla="*/ 4865347 w 5428673"/>
                <a:gd name="connsiteY97" fmla="*/ 8132827 h 10662843"/>
                <a:gd name="connsiteX98" fmla="*/ 4785691 w 5428673"/>
                <a:gd name="connsiteY98" fmla="*/ 8435161 h 10662843"/>
                <a:gd name="connsiteX99" fmla="*/ 4717933 w 5428673"/>
                <a:gd name="connsiteY99" fmla="*/ 8620074 h 10662843"/>
                <a:gd name="connsiteX100" fmla="*/ 4710432 w 5428673"/>
                <a:gd name="connsiteY100" fmla="*/ 8743553 h 10662843"/>
                <a:gd name="connsiteX101" fmla="*/ 4733465 w 5428673"/>
                <a:gd name="connsiteY101" fmla="*/ 8907968 h 10662843"/>
                <a:gd name="connsiteX102" fmla="*/ 4723386 w 5428673"/>
                <a:gd name="connsiteY102" fmla="*/ 9069137 h 10662843"/>
                <a:gd name="connsiteX103" fmla="*/ 4707906 w 5428673"/>
                <a:gd name="connsiteY103" fmla="*/ 9166724 h 10662843"/>
                <a:gd name="connsiteX104" fmla="*/ 4762806 w 5428673"/>
                <a:gd name="connsiteY104" fmla="*/ 9205006 h 10662843"/>
                <a:gd name="connsiteX105" fmla="*/ 4818711 w 5428673"/>
                <a:gd name="connsiteY105" fmla="*/ 9162943 h 10662843"/>
                <a:gd name="connsiteX106" fmla="*/ 4869487 w 5428673"/>
                <a:gd name="connsiteY106" fmla="*/ 9064253 h 10662843"/>
                <a:gd name="connsiteX107" fmla="*/ 4880024 w 5428673"/>
                <a:gd name="connsiteY107" fmla="*/ 8917192 h 10662843"/>
                <a:gd name="connsiteX108" fmla="*/ 4920186 w 5428673"/>
                <a:gd name="connsiteY108" fmla="*/ 8789906 h 10662843"/>
                <a:gd name="connsiteX109" fmla="*/ 5016468 w 5428673"/>
                <a:gd name="connsiteY109" fmla="*/ 8711777 h 10662843"/>
                <a:gd name="connsiteX110" fmla="*/ 5169568 w 5428673"/>
                <a:gd name="connsiteY110" fmla="*/ 8852663 h 10662843"/>
                <a:gd name="connsiteX111" fmla="*/ 5176805 w 5428673"/>
                <a:gd name="connsiteY111" fmla="*/ 9050395 h 10662843"/>
                <a:gd name="connsiteX112" fmla="*/ 5096783 w 5428673"/>
                <a:gd name="connsiteY112" fmla="*/ 9217778 h 10662843"/>
                <a:gd name="connsiteX113" fmla="*/ 5008549 w 5428673"/>
                <a:gd name="connsiteY113" fmla="*/ 9366951 h 10662843"/>
                <a:gd name="connsiteX114" fmla="*/ 4936794 w 5428673"/>
                <a:gd name="connsiteY114" fmla="*/ 9485476 h 10662843"/>
                <a:gd name="connsiteX115" fmla="*/ 5051085 w 5428673"/>
                <a:gd name="connsiteY115" fmla="*/ 9495118 h 10662843"/>
                <a:gd name="connsiteX116" fmla="*/ 5146878 w 5428673"/>
                <a:gd name="connsiteY116" fmla="*/ 9419081 h 10662843"/>
                <a:gd name="connsiteX117" fmla="*/ 5274527 w 5428673"/>
                <a:gd name="connsiteY117" fmla="*/ 9292833 h 10662843"/>
                <a:gd name="connsiteX118" fmla="*/ 5407317 w 5428673"/>
                <a:gd name="connsiteY118" fmla="*/ 9080479 h 10662843"/>
                <a:gd name="connsiteX119" fmla="*/ 5427827 w 5428673"/>
                <a:gd name="connsiteY119" fmla="*/ 8879678 h 10662843"/>
                <a:gd name="connsiteX120" fmla="*/ 5401244 w 5428673"/>
                <a:gd name="connsiteY120" fmla="*/ 8695892 h 10662843"/>
                <a:gd name="connsiteX121" fmla="*/ 5271957 w 5428673"/>
                <a:gd name="connsiteY121" fmla="*/ 8313139 h 10662843"/>
                <a:gd name="connsiteX122" fmla="*/ 5168194 w 5428673"/>
                <a:gd name="connsiteY122" fmla="*/ 7350450 h 10662843"/>
                <a:gd name="connsiteX123" fmla="*/ 5152842 w 5428673"/>
                <a:gd name="connsiteY123" fmla="*/ 6748107 h 10662843"/>
                <a:gd name="connsiteX124" fmla="*/ 5080900 w 5428673"/>
                <a:gd name="connsiteY124" fmla="*/ 6199915 h 10662843"/>
                <a:gd name="connsiteX125" fmla="*/ 4957179 w 5428673"/>
                <a:gd name="connsiteY125" fmla="*/ 5615993 h 10662843"/>
                <a:gd name="connsiteX126" fmla="*/ 4916706 w 5428673"/>
                <a:gd name="connsiteY126" fmla="*/ 4355204 h 10662843"/>
                <a:gd name="connsiteX127" fmla="*/ 4934090 w 5428673"/>
                <a:gd name="connsiteY127" fmla="*/ 3608885 h 10662843"/>
                <a:gd name="connsiteX128" fmla="*/ 4696835 w 5428673"/>
                <a:gd name="connsiteY128" fmla="*/ 3158512 h 10662843"/>
                <a:gd name="connsiteX129" fmla="*/ 4447076 w 5428673"/>
                <a:gd name="connsiteY129" fmla="*/ 2952584 h 10662843"/>
                <a:gd name="connsiteX130" fmla="*/ 4126080 w 5428673"/>
                <a:gd name="connsiteY130" fmla="*/ 2821062 h 10662843"/>
                <a:gd name="connsiteX131" fmla="*/ 3850185 w 5428673"/>
                <a:gd name="connsiteY131" fmla="*/ 2654242 h 10662843"/>
                <a:gd name="connsiteX132" fmla="*/ 3472535 w 5428673"/>
                <a:gd name="connsiteY132" fmla="*/ 2437086 h 10662843"/>
                <a:gd name="connsiteX133" fmla="*/ 3380322 w 5428673"/>
                <a:gd name="connsiteY133" fmla="*/ 2139938 h 10662843"/>
                <a:gd name="connsiteX134" fmla="*/ 3388182 w 5428673"/>
                <a:gd name="connsiteY134" fmla="*/ 1866838 h 10662843"/>
                <a:gd name="connsiteX135" fmla="*/ 3535387 w 5428673"/>
                <a:gd name="connsiteY135" fmla="*/ 1870549 h 10662843"/>
                <a:gd name="connsiteX136" fmla="*/ 3912457 w 5428673"/>
                <a:gd name="connsiteY136" fmla="*/ 1962147 h 10662843"/>
                <a:gd name="connsiteX137" fmla="*/ 3965143 w 5428673"/>
                <a:gd name="connsiteY137" fmla="*/ 1774806 h 10662843"/>
                <a:gd name="connsiteX138" fmla="*/ 3880116 w 5428673"/>
                <a:gd name="connsiteY138" fmla="*/ 1658677 h 10662843"/>
                <a:gd name="connsiteX139" fmla="*/ 3933540 w 5428673"/>
                <a:gd name="connsiteY139" fmla="*/ 1598458 h 10662843"/>
                <a:gd name="connsiteX140" fmla="*/ 3903636 w 5428673"/>
                <a:gd name="connsiteY140" fmla="*/ 1557453 h 10662843"/>
                <a:gd name="connsiteX141" fmla="*/ 3859897 w 5428673"/>
                <a:gd name="connsiteY141" fmla="*/ 1534605 h 10662843"/>
                <a:gd name="connsiteX142" fmla="*/ 4038021 w 5428673"/>
                <a:gd name="connsiteY142" fmla="*/ 1611938 h 10662843"/>
                <a:gd name="connsiteX143" fmla="*/ 4058901 w 5428673"/>
                <a:gd name="connsiteY143" fmla="*/ 1505886 h 10662843"/>
                <a:gd name="connsiteX144" fmla="*/ 4014823 w 5428673"/>
                <a:gd name="connsiteY144" fmla="*/ 1472544 h 10662843"/>
                <a:gd name="connsiteX145" fmla="*/ 3982089 w 5428673"/>
                <a:gd name="connsiteY145" fmla="*/ 1398469 h 10662843"/>
                <a:gd name="connsiteX146" fmla="*/ 4104641 w 5428673"/>
                <a:gd name="connsiteY146" fmla="*/ 1346290 h 10662843"/>
                <a:gd name="connsiteX147" fmla="*/ 4206689 w 5428673"/>
                <a:gd name="connsiteY147" fmla="*/ 1294356 h 10662843"/>
                <a:gd name="connsiteX148" fmla="*/ 4228266 w 5428673"/>
                <a:gd name="connsiteY148" fmla="*/ 1228380 h 10662843"/>
                <a:gd name="connsiteX149" fmla="*/ 4089102 w 5428673"/>
                <a:gd name="connsiteY149" fmla="*/ 1077531 h 10662843"/>
                <a:gd name="connsiteX150" fmla="*/ 4043471 w 5428673"/>
                <a:gd name="connsiteY150" fmla="*/ 1003620 h 10662843"/>
                <a:gd name="connsiteX151" fmla="*/ 3975044 w 5428673"/>
                <a:gd name="connsiteY151" fmla="*/ 922869 h 10662843"/>
                <a:gd name="connsiteX152" fmla="*/ 4032289 w 5428673"/>
                <a:gd name="connsiteY152" fmla="*/ 740602 h 10662843"/>
                <a:gd name="connsiteX153" fmla="*/ 4026944 w 5428673"/>
                <a:gd name="connsiteY153" fmla="*/ 466994 h 10662843"/>
                <a:gd name="connsiteX154" fmla="*/ 3561020 w 5428673"/>
                <a:gd name="connsiteY154" fmla="*/ 71190 h 10662843"/>
                <a:gd name="connsiteX155" fmla="*/ 2756318 w 5428673"/>
                <a:gd name="connsiteY155" fmla="*/ 24333 h 10662843"/>
                <a:gd name="connsiteX156" fmla="*/ 2282637 w 5428673"/>
                <a:gd name="connsiteY156" fmla="*/ 339973 h 10662843"/>
                <a:gd name="connsiteX157" fmla="*/ 2110579 w 5428673"/>
                <a:gd name="connsiteY157" fmla="*/ 801309 h 10662843"/>
                <a:gd name="connsiteX158" fmla="*/ 2236994 w 5428673"/>
                <a:gd name="connsiteY158" fmla="*/ 1331524 h 10662843"/>
                <a:gd name="connsiteX159" fmla="*/ 2508987 w 5428673"/>
                <a:gd name="connsiteY159" fmla="*/ 1671624 h 10662843"/>
                <a:gd name="connsiteX160" fmla="*/ 2530296 w 5428673"/>
                <a:gd name="connsiteY160" fmla="*/ 1986481 h 10662843"/>
                <a:gd name="connsiteX161" fmla="*/ 2452627 w 5428673"/>
                <a:gd name="connsiteY161" fmla="*/ 2331578 h 10662843"/>
                <a:gd name="connsiteX162" fmla="*/ 2009941 w 5428673"/>
                <a:gd name="connsiteY162" fmla="*/ 2631355 h 10662843"/>
                <a:gd name="connsiteX163" fmla="*/ 1587073 w 5428673"/>
                <a:gd name="connsiteY163" fmla="*/ 2839299 h 10662843"/>
                <a:gd name="connsiteX0" fmla="*/ 1587073 w 5428673"/>
                <a:gd name="connsiteY0" fmla="*/ 2839299 h 10662843"/>
                <a:gd name="connsiteX1" fmla="*/ 920108 w 5428673"/>
                <a:gd name="connsiteY1" fmla="*/ 3185493 h 10662843"/>
                <a:gd name="connsiteX2" fmla="*/ 726131 w 5428673"/>
                <a:gd name="connsiteY2" fmla="*/ 3883640 h 10662843"/>
                <a:gd name="connsiteX3" fmla="*/ 757811 w 5428673"/>
                <a:gd name="connsiteY3" fmla="*/ 4922099 h 10662843"/>
                <a:gd name="connsiteX4" fmla="*/ 728920 w 5428673"/>
                <a:gd name="connsiteY4" fmla="*/ 5569226 h 10662843"/>
                <a:gd name="connsiteX5" fmla="*/ 593054 w 5428673"/>
                <a:gd name="connsiteY5" fmla="*/ 6388111 h 10662843"/>
                <a:gd name="connsiteX6" fmla="*/ 543580 w 5428673"/>
                <a:gd name="connsiteY6" fmla="*/ 7251363 h 10662843"/>
                <a:gd name="connsiteX7" fmla="*/ 531438 w 5428673"/>
                <a:gd name="connsiteY7" fmla="*/ 7882734 h 10662843"/>
                <a:gd name="connsiteX8" fmla="*/ 499339 w 5428673"/>
                <a:gd name="connsiteY8" fmla="*/ 8149853 h 10662843"/>
                <a:gd name="connsiteX9" fmla="*/ 413869 w 5428673"/>
                <a:gd name="connsiteY9" fmla="*/ 8366195 h 10662843"/>
                <a:gd name="connsiteX10" fmla="*/ 209166 w 5428673"/>
                <a:gd name="connsiteY10" fmla="*/ 8517403 h 10662843"/>
                <a:gd name="connsiteX11" fmla="*/ 140492 w 5428673"/>
                <a:gd name="connsiteY11" fmla="*/ 8614514 h 10662843"/>
                <a:gd name="connsiteX12" fmla="*/ 28457 w 5428673"/>
                <a:gd name="connsiteY12" fmla="*/ 8856404 h 10662843"/>
                <a:gd name="connsiteX13" fmla="*/ 19659 w 5428673"/>
                <a:gd name="connsiteY13" fmla="*/ 8948289 h 10662843"/>
                <a:gd name="connsiteX14" fmla="*/ 3536 w 5428673"/>
                <a:gd name="connsiteY14" fmla="*/ 9058340 h 10662843"/>
                <a:gd name="connsiteX15" fmla="*/ 94871 w 5428673"/>
                <a:gd name="connsiteY15" fmla="*/ 9023055 h 10662843"/>
                <a:gd name="connsiteX16" fmla="*/ 156901 w 5428673"/>
                <a:gd name="connsiteY16" fmla="*/ 8927449 h 10662843"/>
                <a:gd name="connsiteX17" fmla="*/ 227251 w 5428673"/>
                <a:gd name="connsiteY17" fmla="*/ 8766048 h 10662843"/>
                <a:gd name="connsiteX18" fmla="*/ 323002 w 5428673"/>
                <a:gd name="connsiteY18" fmla="*/ 8706660 h 10662843"/>
                <a:gd name="connsiteX19" fmla="*/ 384698 w 5428673"/>
                <a:gd name="connsiteY19" fmla="*/ 8733296 h 10662843"/>
                <a:gd name="connsiteX20" fmla="*/ 343183 w 5428673"/>
                <a:gd name="connsiteY20" fmla="*/ 9068681 h 10662843"/>
                <a:gd name="connsiteX21" fmla="*/ 328388 w 5428673"/>
                <a:gd name="connsiteY21" fmla="*/ 9336788 h 10662843"/>
                <a:gd name="connsiteX22" fmla="*/ 309832 w 5428673"/>
                <a:gd name="connsiteY22" fmla="*/ 9596361 h 10662843"/>
                <a:gd name="connsiteX23" fmla="*/ 386505 w 5428673"/>
                <a:gd name="connsiteY23" fmla="*/ 9596710 h 10662843"/>
                <a:gd name="connsiteX24" fmla="*/ 433872 w 5428673"/>
                <a:gd name="connsiteY24" fmla="*/ 9367994 h 10662843"/>
                <a:gd name="connsiteX25" fmla="*/ 487586 w 5428673"/>
                <a:gd name="connsiteY25" fmla="*/ 9079538 h 10662843"/>
                <a:gd name="connsiteX26" fmla="*/ 536102 w 5428673"/>
                <a:gd name="connsiteY26" fmla="*/ 9012782 h 10662843"/>
                <a:gd name="connsiteX27" fmla="*/ 587385 w 5428673"/>
                <a:gd name="connsiteY27" fmla="*/ 9038402 h 10662843"/>
                <a:gd name="connsiteX28" fmla="*/ 592103 w 5428673"/>
                <a:gd name="connsiteY28" fmla="*/ 9107717 h 10662843"/>
                <a:gd name="connsiteX29" fmla="*/ 562964 w 5428673"/>
                <a:gd name="connsiteY29" fmla="*/ 9408724 h 10662843"/>
                <a:gd name="connsiteX30" fmla="*/ 543428 w 5428673"/>
                <a:gd name="connsiteY30" fmla="*/ 9574089 h 10662843"/>
                <a:gd name="connsiteX31" fmla="*/ 543429 w 5428673"/>
                <a:gd name="connsiteY31" fmla="*/ 9692870 h 10662843"/>
                <a:gd name="connsiteX32" fmla="*/ 604479 w 5428673"/>
                <a:gd name="connsiteY32" fmla="*/ 9716161 h 10662843"/>
                <a:gd name="connsiteX33" fmla="*/ 663086 w 5428673"/>
                <a:gd name="connsiteY33" fmla="*/ 9581075 h 10662843"/>
                <a:gd name="connsiteX34" fmla="*/ 689303 w 5428673"/>
                <a:gd name="connsiteY34" fmla="*/ 9433666 h 10662843"/>
                <a:gd name="connsiteX35" fmla="*/ 738143 w 5428673"/>
                <a:gd name="connsiteY35" fmla="*/ 9130656 h 10662843"/>
                <a:gd name="connsiteX36" fmla="*/ 780304 w 5428673"/>
                <a:gd name="connsiteY36" fmla="*/ 9068681 h 10662843"/>
                <a:gd name="connsiteX37" fmla="*/ 809608 w 5428673"/>
                <a:gd name="connsiteY37" fmla="*/ 9105947 h 10662843"/>
                <a:gd name="connsiteX38" fmla="*/ 802280 w 5428673"/>
                <a:gd name="connsiteY38" fmla="*/ 9229386 h 10662843"/>
                <a:gd name="connsiteX39" fmla="*/ 772833 w 5428673"/>
                <a:gd name="connsiteY39" fmla="*/ 9412357 h 10662843"/>
                <a:gd name="connsiteX40" fmla="*/ 747922 w 5428673"/>
                <a:gd name="connsiteY40" fmla="*/ 9619529 h 10662843"/>
                <a:gd name="connsiteX41" fmla="*/ 781620 w 5428673"/>
                <a:gd name="connsiteY41" fmla="*/ 9684628 h 10662843"/>
                <a:gd name="connsiteX42" fmla="*/ 829144 w 5428673"/>
                <a:gd name="connsiteY42" fmla="*/ 9622998 h 10662843"/>
                <a:gd name="connsiteX43" fmla="*/ 871974 w 5428673"/>
                <a:gd name="connsiteY43" fmla="*/ 9424240 h 10662843"/>
                <a:gd name="connsiteX44" fmla="*/ 900798 w 5428673"/>
                <a:gd name="connsiteY44" fmla="*/ 9225220 h 10662843"/>
                <a:gd name="connsiteX45" fmla="*/ 929132 w 5428673"/>
                <a:gd name="connsiteY45" fmla="*/ 9069869 h 10662843"/>
                <a:gd name="connsiteX46" fmla="*/ 970781 w 5428673"/>
                <a:gd name="connsiteY46" fmla="*/ 9087314 h 10662843"/>
                <a:gd name="connsiteX47" fmla="*/ 961013 w 5428673"/>
                <a:gd name="connsiteY47" fmla="*/ 9345838 h 10662843"/>
                <a:gd name="connsiteX48" fmla="*/ 956129 w 5428673"/>
                <a:gd name="connsiteY48" fmla="*/ 9485584 h 10662843"/>
                <a:gd name="connsiteX49" fmla="*/ 1012160 w 5428673"/>
                <a:gd name="connsiteY49" fmla="*/ 9490846 h 10662843"/>
                <a:gd name="connsiteX50" fmla="*/ 1049761 w 5428673"/>
                <a:gd name="connsiteY50" fmla="*/ 9334794 h 10662843"/>
                <a:gd name="connsiteX51" fmla="*/ 1075785 w 5428673"/>
                <a:gd name="connsiteY51" fmla="*/ 8977847 h 10662843"/>
                <a:gd name="connsiteX52" fmla="*/ 1065875 w 5428673"/>
                <a:gd name="connsiteY52" fmla="*/ 8598457 h 10662843"/>
                <a:gd name="connsiteX53" fmla="*/ 993594 w 5428673"/>
                <a:gd name="connsiteY53" fmla="*/ 8384294 h 10662843"/>
                <a:gd name="connsiteX54" fmla="*/ 1038311 w 5428673"/>
                <a:gd name="connsiteY54" fmla="*/ 8064478 h 10662843"/>
                <a:gd name="connsiteX55" fmla="*/ 1422138 w 5428673"/>
                <a:gd name="connsiteY55" fmla="*/ 6314710 h 10662843"/>
                <a:gd name="connsiteX56" fmla="*/ 1515161 w 5428673"/>
                <a:gd name="connsiteY56" fmla="*/ 5431494 h 10662843"/>
                <a:gd name="connsiteX57" fmla="*/ 1551522 w 5428673"/>
                <a:gd name="connsiteY57" fmla="*/ 5050301 h 10662843"/>
                <a:gd name="connsiteX58" fmla="*/ 1592522 w 5428673"/>
                <a:gd name="connsiteY58" fmla="*/ 5061807 h 10662843"/>
                <a:gd name="connsiteX59" fmla="*/ 1655179 w 5428673"/>
                <a:gd name="connsiteY59" fmla="*/ 5458824 h 10662843"/>
                <a:gd name="connsiteX60" fmla="*/ 1772992 w 5428673"/>
                <a:gd name="connsiteY60" fmla="*/ 6124375 h 10662843"/>
                <a:gd name="connsiteX61" fmla="*/ 1640842 w 5428673"/>
                <a:gd name="connsiteY61" fmla="*/ 6556758 h 10662843"/>
                <a:gd name="connsiteX62" fmla="*/ 1270271 w 5428673"/>
                <a:gd name="connsiteY62" fmla="*/ 7591002 h 10662843"/>
                <a:gd name="connsiteX63" fmla="*/ 1146062 w 5428673"/>
                <a:gd name="connsiteY63" fmla="*/ 8612915 h 10662843"/>
                <a:gd name="connsiteX64" fmla="*/ 1309627 w 5428673"/>
                <a:gd name="connsiteY64" fmla="*/ 9681947 h 10662843"/>
                <a:gd name="connsiteX65" fmla="*/ 1467889 w 5428673"/>
                <a:gd name="connsiteY65" fmla="*/ 10420501 h 10662843"/>
                <a:gd name="connsiteX66" fmla="*/ 1538227 w 5428673"/>
                <a:gd name="connsiteY66" fmla="*/ 10631517 h 10662843"/>
                <a:gd name="connsiteX67" fmla="*/ 1626150 w 5428673"/>
                <a:gd name="connsiteY67" fmla="*/ 10631517 h 10662843"/>
                <a:gd name="connsiteX68" fmla="*/ 2396454 w 5428673"/>
                <a:gd name="connsiteY68" fmla="*/ 10656917 h 10662843"/>
                <a:gd name="connsiteX69" fmla="*/ 2786735 w 5428673"/>
                <a:gd name="connsiteY69" fmla="*/ 10639332 h 10662843"/>
                <a:gd name="connsiteX70" fmla="*/ 2804319 w 5428673"/>
                <a:gd name="connsiteY70" fmla="*/ 9822624 h 10662843"/>
                <a:gd name="connsiteX71" fmla="*/ 2786735 w 5428673"/>
                <a:gd name="connsiteY71" fmla="*/ 9259917 h 10662843"/>
                <a:gd name="connsiteX72" fmla="*/ 2757916 w 5428673"/>
                <a:gd name="connsiteY72" fmla="*/ 8844236 h 10662843"/>
                <a:gd name="connsiteX73" fmla="*/ 2927412 w 5428673"/>
                <a:gd name="connsiteY73" fmla="*/ 8855470 h 10662843"/>
                <a:gd name="connsiteX74" fmla="*/ 2997750 w 5428673"/>
                <a:gd name="connsiteY74" fmla="*/ 8873055 h 10662843"/>
                <a:gd name="connsiteX75" fmla="*/ 2980166 w 5428673"/>
                <a:gd name="connsiteY75" fmla="*/ 9084070 h 10662843"/>
                <a:gd name="connsiteX76" fmla="*/ 2944996 w 5428673"/>
                <a:gd name="connsiteY76" fmla="*/ 9594024 h 10662843"/>
                <a:gd name="connsiteX77" fmla="*/ 2962581 w 5428673"/>
                <a:gd name="connsiteY77" fmla="*/ 10649101 h 10662843"/>
                <a:gd name="connsiteX78" fmla="*/ 3205346 w 5428673"/>
                <a:gd name="connsiteY78" fmla="*/ 10650567 h 10662843"/>
                <a:gd name="connsiteX79" fmla="*/ 3947319 w 5428673"/>
                <a:gd name="connsiteY79" fmla="*/ 10649101 h 10662843"/>
                <a:gd name="connsiteX80" fmla="*/ 4268239 w 5428673"/>
                <a:gd name="connsiteY80" fmla="*/ 10632982 h 10662843"/>
                <a:gd name="connsiteX81" fmla="*/ 4311223 w 5428673"/>
                <a:gd name="connsiteY81" fmla="*/ 10559224 h 10662843"/>
                <a:gd name="connsiteX82" fmla="*/ 4362512 w 5428673"/>
                <a:gd name="connsiteY82" fmla="*/ 10185063 h 10662843"/>
                <a:gd name="connsiteX83" fmla="*/ 4565712 w 5428673"/>
                <a:gd name="connsiteY83" fmla="*/ 8990774 h 10662843"/>
                <a:gd name="connsiteX84" fmla="*/ 4617767 w 5428673"/>
                <a:gd name="connsiteY84" fmla="*/ 8555695 h 10662843"/>
                <a:gd name="connsiteX85" fmla="*/ 4609242 w 5428673"/>
                <a:gd name="connsiteY85" fmla="*/ 7896944 h 10662843"/>
                <a:gd name="connsiteX86" fmla="*/ 4496096 w 5428673"/>
                <a:gd name="connsiteY86" fmla="*/ 7186759 h 10662843"/>
                <a:gd name="connsiteX87" fmla="*/ 4200203 w 5428673"/>
                <a:gd name="connsiteY87" fmla="*/ 6528161 h 10662843"/>
                <a:gd name="connsiteX88" fmla="*/ 4024053 w 5428673"/>
                <a:gd name="connsiteY88" fmla="*/ 6105508 h 10662843"/>
                <a:gd name="connsiteX89" fmla="*/ 4070412 w 5428673"/>
                <a:gd name="connsiteY89" fmla="*/ 5707824 h 10662843"/>
                <a:gd name="connsiteX90" fmla="*/ 4140750 w 5428673"/>
                <a:gd name="connsiteY90" fmla="*/ 5215455 h 10662843"/>
                <a:gd name="connsiteX91" fmla="*/ 4158335 w 5428673"/>
                <a:gd name="connsiteY91" fmla="*/ 4934101 h 10662843"/>
                <a:gd name="connsiteX92" fmla="*/ 4182060 w 5428673"/>
                <a:gd name="connsiteY92" fmla="*/ 5182240 h 10662843"/>
                <a:gd name="connsiteX93" fmla="*/ 4214508 w 5428673"/>
                <a:gd name="connsiteY93" fmla="*/ 5877809 h 10662843"/>
                <a:gd name="connsiteX94" fmla="*/ 4227208 w 5428673"/>
                <a:gd name="connsiteY94" fmla="*/ 6205567 h 10662843"/>
                <a:gd name="connsiteX95" fmla="*/ 4369350 w 5428673"/>
                <a:gd name="connsiteY95" fmla="*/ 6798070 h 10662843"/>
                <a:gd name="connsiteX96" fmla="*/ 4527612 w 5428673"/>
                <a:gd name="connsiteY96" fmla="*/ 7360778 h 10662843"/>
                <a:gd name="connsiteX97" fmla="*/ 4865347 w 5428673"/>
                <a:gd name="connsiteY97" fmla="*/ 8132827 h 10662843"/>
                <a:gd name="connsiteX98" fmla="*/ 4785691 w 5428673"/>
                <a:gd name="connsiteY98" fmla="*/ 8435161 h 10662843"/>
                <a:gd name="connsiteX99" fmla="*/ 4717933 w 5428673"/>
                <a:gd name="connsiteY99" fmla="*/ 8620074 h 10662843"/>
                <a:gd name="connsiteX100" fmla="*/ 4710432 w 5428673"/>
                <a:gd name="connsiteY100" fmla="*/ 8743553 h 10662843"/>
                <a:gd name="connsiteX101" fmla="*/ 4733465 w 5428673"/>
                <a:gd name="connsiteY101" fmla="*/ 8907968 h 10662843"/>
                <a:gd name="connsiteX102" fmla="*/ 4723386 w 5428673"/>
                <a:gd name="connsiteY102" fmla="*/ 9069137 h 10662843"/>
                <a:gd name="connsiteX103" fmla="*/ 4707906 w 5428673"/>
                <a:gd name="connsiteY103" fmla="*/ 9166724 h 10662843"/>
                <a:gd name="connsiteX104" fmla="*/ 4762806 w 5428673"/>
                <a:gd name="connsiteY104" fmla="*/ 9205006 h 10662843"/>
                <a:gd name="connsiteX105" fmla="*/ 4818711 w 5428673"/>
                <a:gd name="connsiteY105" fmla="*/ 9162943 h 10662843"/>
                <a:gd name="connsiteX106" fmla="*/ 4869487 w 5428673"/>
                <a:gd name="connsiteY106" fmla="*/ 9064253 h 10662843"/>
                <a:gd name="connsiteX107" fmla="*/ 4880024 w 5428673"/>
                <a:gd name="connsiteY107" fmla="*/ 8917192 h 10662843"/>
                <a:gd name="connsiteX108" fmla="*/ 4920186 w 5428673"/>
                <a:gd name="connsiteY108" fmla="*/ 8789906 h 10662843"/>
                <a:gd name="connsiteX109" fmla="*/ 5016468 w 5428673"/>
                <a:gd name="connsiteY109" fmla="*/ 8711777 h 10662843"/>
                <a:gd name="connsiteX110" fmla="*/ 5169568 w 5428673"/>
                <a:gd name="connsiteY110" fmla="*/ 8852663 h 10662843"/>
                <a:gd name="connsiteX111" fmla="*/ 5176805 w 5428673"/>
                <a:gd name="connsiteY111" fmla="*/ 9050395 h 10662843"/>
                <a:gd name="connsiteX112" fmla="*/ 5096783 w 5428673"/>
                <a:gd name="connsiteY112" fmla="*/ 9217778 h 10662843"/>
                <a:gd name="connsiteX113" fmla="*/ 5008549 w 5428673"/>
                <a:gd name="connsiteY113" fmla="*/ 9366951 h 10662843"/>
                <a:gd name="connsiteX114" fmla="*/ 4936794 w 5428673"/>
                <a:gd name="connsiteY114" fmla="*/ 9485476 h 10662843"/>
                <a:gd name="connsiteX115" fmla="*/ 5051085 w 5428673"/>
                <a:gd name="connsiteY115" fmla="*/ 9495118 h 10662843"/>
                <a:gd name="connsiteX116" fmla="*/ 5146878 w 5428673"/>
                <a:gd name="connsiteY116" fmla="*/ 9419081 h 10662843"/>
                <a:gd name="connsiteX117" fmla="*/ 5274527 w 5428673"/>
                <a:gd name="connsiteY117" fmla="*/ 9292833 h 10662843"/>
                <a:gd name="connsiteX118" fmla="*/ 5407317 w 5428673"/>
                <a:gd name="connsiteY118" fmla="*/ 9080479 h 10662843"/>
                <a:gd name="connsiteX119" fmla="*/ 5427827 w 5428673"/>
                <a:gd name="connsiteY119" fmla="*/ 8879678 h 10662843"/>
                <a:gd name="connsiteX120" fmla="*/ 5401244 w 5428673"/>
                <a:gd name="connsiteY120" fmla="*/ 8695892 h 10662843"/>
                <a:gd name="connsiteX121" fmla="*/ 5271957 w 5428673"/>
                <a:gd name="connsiteY121" fmla="*/ 8313139 h 10662843"/>
                <a:gd name="connsiteX122" fmla="*/ 5168194 w 5428673"/>
                <a:gd name="connsiteY122" fmla="*/ 7350450 h 10662843"/>
                <a:gd name="connsiteX123" fmla="*/ 5152842 w 5428673"/>
                <a:gd name="connsiteY123" fmla="*/ 6748107 h 10662843"/>
                <a:gd name="connsiteX124" fmla="*/ 5080900 w 5428673"/>
                <a:gd name="connsiteY124" fmla="*/ 6199915 h 10662843"/>
                <a:gd name="connsiteX125" fmla="*/ 4957179 w 5428673"/>
                <a:gd name="connsiteY125" fmla="*/ 5615993 h 10662843"/>
                <a:gd name="connsiteX126" fmla="*/ 4916706 w 5428673"/>
                <a:gd name="connsiteY126" fmla="*/ 4355204 h 10662843"/>
                <a:gd name="connsiteX127" fmla="*/ 4934090 w 5428673"/>
                <a:gd name="connsiteY127" fmla="*/ 3608885 h 10662843"/>
                <a:gd name="connsiteX128" fmla="*/ 4696835 w 5428673"/>
                <a:gd name="connsiteY128" fmla="*/ 3158512 h 10662843"/>
                <a:gd name="connsiteX129" fmla="*/ 4447076 w 5428673"/>
                <a:gd name="connsiteY129" fmla="*/ 2952584 h 10662843"/>
                <a:gd name="connsiteX130" fmla="*/ 4126080 w 5428673"/>
                <a:gd name="connsiteY130" fmla="*/ 2821062 h 10662843"/>
                <a:gd name="connsiteX131" fmla="*/ 3850185 w 5428673"/>
                <a:gd name="connsiteY131" fmla="*/ 2654242 h 10662843"/>
                <a:gd name="connsiteX132" fmla="*/ 3472535 w 5428673"/>
                <a:gd name="connsiteY132" fmla="*/ 2437086 h 10662843"/>
                <a:gd name="connsiteX133" fmla="*/ 3380322 w 5428673"/>
                <a:gd name="connsiteY133" fmla="*/ 2139938 h 10662843"/>
                <a:gd name="connsiteX134" fmla="*/ 3388182 w 5428673"/>
                <a:gd name="connsiteY134" fmla="*/ 1866838 h 10662843"/>
                <a:gd name="connsiteX135" fmla="*/ 3535387 w 5428673"/>
                <a:gd name="connsiteY135" fmla="*/ 1870549 h 10662843"/>
                <a:gd name="connsiteX136" fmla="*/ 3912457 w 5428673"/>
                <a:gd name="connsiteY136" fmla="*/ 1962147 h 10662843"/>
                <a:gd name="connsiteX137" fmla="*/ 3965143 w 5428673"/>
                <a:gd name="connsiteY137" fmla="*/ 1774806 h 10662843"/>
                <a:gd name="connsiteX138" fmla="*/ 4016869 w 5428673"/>
                <a:gd name="connsiteY138" fmla="*/ 1714575 h 10662843"/>
                <a:gd name="connsiteX139" fmla="*/ 3933540 w 5428673"/>
                <a:gd name="connsiteY139" fmla="*/ 1598458 h 10662843"/>
                <a:gd name="connsiteX140" fmla="*/ 3903636 w 5428673"/>
                <a:gd name="connsiteY140" fmla="*/ 1557453 h 10662843"/>
                <a:gd name="connsiteX141" fmla="*/ 3859897 w 5428673"/>
                <a:gd name="connsiteY141" fmla="*/ 1534605 h 10662843"/>
                <a:gd name="connsiteX142" fmla="*/ 4038021 w 5428673"/>
                <a:gd name="connsiteY142" fmla="*/ 1611938 h 10662843"/>
                <a:gd name="connsiteX143" fmla="*/ 4058901 w 5428673"/>
                <a:gd name="connsiteY143" fmla="*/ 1505886 h 10662843"/>
                <a:gd name="connsiteX144" fmla="*/ 4014823 w 5428673"/>
                <a:gd name="connsiteY144" fmla="*/ 1472544 h 10662843"/>
                <a:gd name="connsiteX145" fmla="*/ 3982089 w 5428673"/>
                <a:gd name="connsiteY145" fmla="*/ 1398469 h 10662843"/>
                <a:gd name="connsiteX146" fmla="*/ 4104641 w 5428673"/>
                <a:gd name="connsiteY146" fmla="*/ 1346290 h 10662843"/>
                <a:gd name="connsiteX147" fmla="*/ 4206689 w 5428673"/>
                <a:gd name="connsiteY147" fmla="*/ 1294356 h 10662843"/>
                <a:gd name="connsiteX148" fmla="*/ 4228266 w 5428673"/>
                <a:gd name="connsiteY148" fmla="*/ 1228380 h 10662843"/>
                <a:gd name="connsiteX149" fmla="*/ 4089102 w 5428673"/>
                <a:gd name="connsiteY149" fmla="*/ 1077531 h 10662843"/>
                <a:gd name="connsiteX150" fmla="*/ 4043471 w 5428673"/>
                <a:gd name="connsiteY150" fmla="*/ 1003620 h 10662843"/>
                <a:gd name="connsiteX151" fmla="*/ 3975044 w 5428673"/>
                <a:gd name="connsiteY151" fmla="*/ 922869 h 10662843"/>
                <a:gd name="connsiteX152" fmla="*/ 4032289 w 5428673"/>
                <a:gd name="connsiteY152" fmla="*/ 740602 h 10662843"/>
                <a:gd name="connsiteX153" fmla="*/ 4026944 w 5428673"/>
                <a:gd name="connsiteY153" fmla="*/ 466994 h 10662843"/>
                <a:gd name="connsiteX154" fmla="*/ 3561020 w 5428673"/>
                <a:gd name="connsiteY154" fmla="*/ 71190 h 10662843"/>
                <a:gd name="connsiteX155" fmla="*/ 2756318 w 5428673"/>
                <a:gd name="connsiteY155" fmla="*/ 24333 h 10662843"/>
                <a:gd name="connsiteX156" fmla="*/ 2282637 w 5428673"/>
                <a:gd name="connsiteY156" fmla="*/ 339973 h 10662843"/>
                <a:gd name="connsiteX157" fmla="*/ 2110579 w 5428673"/>
                <a:gd name="connsiteY157" fmla="*/ 801309 h 10662843"/>
                <a:gd name="connsiteX158" fmla="*/ 2236994 w 5428673"/>
                <a:gd name="connsiteY158" fmla="*/ 1331524 h 10662843"/>
                <a:gd name="connsiteX159" fmla="*/ 2508987 w 5428673"/>
                <a:gd name="connsiteY159" fmla="*/ 1671624 h 10662843"/>
                <a:gd name="connsiteX160" fmla="*/ 2530296 w 5428673"/>
                <a:gd name="connsiteY160" fmla="*/ 1986481 h 10662843"/>
                <a:gd name="connsiteX161" fmla="*/ 2452627 w 5428673"/>
                <a:gd name="connsiteY161" fmla="*/ 2331578 h 10662843"/>
                <a:gd name="connsiteX162" fmla="*/ 2009941 w 5428673"/>
                <a:gd name="connsiteY162" fmla="*/ 2631355 h 10662843"/>
                <a:gd name="connsiteX163" fmla="*/ 1587073 w 5428673"/>
                <a:gd name="connsiteY163" fmla="*/ 2839299 h 10662843"/>
                <a:gd name="connsiteX0" fmla="*/ 1587073 w 5428673"/>
                <a:gd name="connsiteY0" fmla="*/ 2839299 h 10662843"/>
                <a:gd name="connsiteX1" fmla="*/ 920108 w 5428673"/>
                <a:gd name="connsiteY1" fmla="*/ 3185493 h 10662843"/>
                <a:gd name="connsiteX2" fmla="*/ 726131 w 5428673"/>
                <a:gd name="connsiteY2" fmla="*/ 3883640 h 10662843"/>
                <a:gd name="connsiteX3" fmla="*/ 757811 w 5428673"/>
                <a:gd name="connsiteY3" fmla="*/ 4922099 h 10662843"/>
                <a:gd name="connsiteX4" fmla="*/ 728920 w 5428673"/>
                <a:gd name="connsiteY4" fmla="*/ 5569226 h 10662843"/>
                <a:gd name="connsiteX5" fmla="*/ 593054 w 5428673"/>
                <a:gd name="connsiteY5" fmla="*/ 6388111 h 10662843"/>
                <a:gd name="connsiteX6" fmla="*/ 543580 w 5428673"/>
                <a:gd name="connsiteY6" fmla="*/ 7251363 h 10662843"/>
                <a:gd name="connsiteX7" fmla="*/ 531438 w 5428673"/>
                <a:gd name="connsiteY7" fmla="*/ 7882734 h 10662843"/>
                <a:gd name="connsiteX8" fmla="*/ 499339 w 5428673"/>
                <a:gd name="connsiteY8" fmla="*/ 8149853 h 10662843"/>
                <a:gd name="connsiteX9" fmla="*/ 413869 w 5428673"/>
                <a:gd name="connsiteY9" fmla="*/ 8366195 h 10662843"/>
                <a:gd name="connsiteX10" fmla="*/ 209166 w 5428673"/>
                <a:gd name="connsiteY10" fmla="*/ 8517403 h 10662843"/>
                <a:gd name="connsiteX11" fmla="*/ 140492 w 5428673"/>
                <a:gd name="connsiteY11" fmla="*/ 8614514 h 10662843"/>
                <a:gd name="connsiteX12" fmla="*/ 28457 w 5428673"/>
                <a:gd name="connsiteY12" fmla="*/ 8856404 h 10662843"/>
                <a:gd name="connsiteX13" fmla="*/ 19659 w 5428673"/>
                <a:gd name="connsiteY13" fmla="*/ 8948289 h 10662843"/>
                <a:gd name="connsiteX14" fmla="*/ 3536 w 5428673"/>
                <a:gd name="connsiteY14" fmla="*/ 9058340 h 10662843"/>
                <a:gd name="connsiteX15" fmla="*/ 94871 w 5428673"/>
                <a:gd name="connsiteY15" fmla="*/ 9023055 h 10662843"/>
                <a:gd name="connsiteX16" fmla="*/ 156901 w 5428673"/>
                <a:gd name="connsiteY16" fmla="*/ 8927449 h 10662843"/>
                <a:gd name="connsiteX17" fmla="*/ 227251 w 5428673"/>
                <a:gd name="connsiteY17" fmla="*/ 8766048 h 10662843"/>
                <a:gd name="connsiteX18" fmla="*/ 323002 w 5428673"/>
                <a:gd name="connsiteY18" fmla="*/ 8706660 h 10662843"/>
                <a:gd name="connsiteX19" fmla="*/ 384698 w 5428673"/>
                <a:gd name="connsiteY19" fmla="*/ 8733296 h 10662843"/>
                <a:gd name="connsiteX20" fmla="*/ 343183 w 5428673"/>
                <a:gd name="connsiteY20" fmla="*/ 9068681 h 10662843"/>
                <a:gd name="connsiteX21" fmla="*/ 328388 w 5428673"/>
                <a:gd name="connsiteY21" fmla="*/ 9336788 h 10662843"/>
                <a:gd name="connsiteX22" fmla="*/ 309832 w 5428673"/>
                <a:gd name="connsiteY22" fmla="*/ 9596361 h 10662843"/>
                <a:gd name="connsiteX23" fmla="*/ 386505 w 5428673"/>
                <a:gd name="connsiteY23" fmla="*/ 9596710 h 10662843"/>
                <a:gd name="connsiteX24" fmla="*/ 433872 w 5428673"/>
                <a:gd name="connsiteY24" fmla="*/ 9367994 h 10662843"/>
                <a:gd name="connsiteX25" fmla="*/ 487586 w 5428673"/>
                <a:gd name="connsiteY25" fmla="*/ 9079538 h 10662843"/>
                <a:gd name="connsiteX26" fmla="*/ 536102 w 5428673"/>
                <a:gd name="connsiteY26" fmla="*/ 9012782 h 10662843"/>
                <a:gd name="connsiteX27" fmla="*/ 587385 w 5428673"/>
                <a:gd name="connsiteY27" fmla="*/ 9038402 h 10662843"/>
                <a:gd name="connsiteX28" fmla="*/ 592103 w 5428673"/>
                <a:gd name="connsiteY28" fmla="*/ 9107717 h 10662843"/>
                <a:gd name="connsiteX29" fmla="*/ 562964 w 5428673"/>
                <a:gd name="connsiteY29" fmla="*/ 9408724 h 10662843"/>
                <a:gd name="connsiteX30" fmla="*/ 543428 w 5428673"/>
                <a:gd name="connsiteY30" fmla="*/ 9574089 h 10662843"/>
                <a:gd name="connsiteX31" fmla="*/ 543429 w 5428673"/>
                <a:gd name="connsiteY31" fmla="*/ 9692870 h 10662843"/>
                <a:gd name="connsiteX32" fmla="*/ 604479 w 5428673"/>
                <a:gd name="connsiteY32" fmla="*/ 9716161 h 10662843"/>
                <a:gd name="connsiteX33" fmla="*/ 663086 w 5428673"/>
                <a:gd name="connsiteY33" fmla="*/ 9581075 h 10662843"/>
                <a:gd name="connsiteX34" fmla="*/ 689303 w 5428673"/>
                <a:gd name="connsiteY34" fmla="*/ 9433666 h 10662843"/>
                <a:gd name="connsiteX35" fmla="*/ 738143 w 5428673"/>
                <a:gd name="connsiteY35" fmla="*/ 9130656 h 10662843"/>
                <a:gd name="connsiteX36" fmla="*/ 780304 w 5428673"/>
                <a:gd name="connsiteY36" fmla="*/ 9068681 h 10662843"/>
                <a:gd name="connsiteX37" fmla="*/ 809608 w 5428673"/>
                <a:gd name="connsiteY37" fmla="*/ 9105947 h 10662843"/>
                <a:gd name="connsiteX38" fmla="*/ 802280 w 5428673"/>
                <a:gd name="connsiteY38" fmla="*/ 9229386 h 10662843"/>
                <a:gd name="connsiteX39" fmla="*/ 772833 w 5428673"/>
                <a:gd name="connsiteY39" fmla="*/ 9412357 h 10662843"/>
                <a:gd name="connsiteX40" fmla="*/ 747922 w 5428673"/>
                <a:gd name="connsiteY40" fmla="*/ 9619529 h 10662843"/>
                <a:gd name="connsiteX41" fmla="*/ 781620 w 5428673"/>
                <a:gd name="connsiteY41" fmla="*/ 9684628 h 10662843"/>
                <a:gd name="connsiteX42" fmla="*/ 829144 w 5428673"/>
                <a:gd name="connsiteY42" fmla="*/ 9622998 h 10662843"/>
                <a:gd name="connsiteX43" fmla="*/ 871974 w 5428673"/>
                <a:gd name="connsiteY43" fmla="*/ 9424240 h 10662843"/>
                <a:gd name="connsiteX44" fmla="*/ 900798 w 5428673"/>
                <a:gd name="connsiteY44" fmla="*/ 9225220 h 10662843"/>
                <a:gd name="connsiteX45" fmla="*/ 929132 w 5428673"/>
                <a:gd name="connsiteY45" fmla="*/ 9069869 h 10662843"/>
                <a:gd name="connsiteX46" fmla="*/ 970781 w 5428673"/>
                <a:gd name="connsiteY46" fmla="*/ 9087314 h 10662843"/>
                <a:gd name="connsiteX47" fmla="*/ 961013 w 5428673"/>
                <a:gd name="connsiteY47" fmla="*/ 9345838 h 10662843"/>
                <a:gd name="connsiteX48" fmla="*/ 956129 w 5428673"/>
                <a:gd name="connsiteY48" fmla="*/ 9485584 h 10662843"/>
                <a:gd name="connsiteX49" fmla="*/ 1012160 w 5428673"/>
                <a:gd name="connsiteY49" fmla="*/ 9490846 h 10662843"/>
                <a:gd name="connsiteX50" fmla="*/ 1049761 w 5428673"/>
                <a:gd name="connsiteY50" fmla="*/ 9334794 h 10662843"/>
                <a:gd name="connsiteX51" fmla="*/ 1075785 w 5428673"/>
                <a:gd name="connsiteY51" fmla="*/ 8977847 h 10662843"/>
                <a:gd name="connsiteX52" fmla="*/ 1065875 w 5428673"/>
                <a:gd name="connsiteY52" fmla="*/ 8598457 h 10662843"/>
                <a:gd name="connsiteX53" fmla="*/ 993594 w 5428673"/>
                <a:gd name="connsiteY53" fmla="*/ 8384294 h 10662843"/>
                <a:gd name="connsiteX54" fmla="*/ 1038311 w 5428673"/>
                <a:gd name="connsiteY54" fmla="*/ 8064478 h 10662843"/>
                <a:gd name="connsiteX55" fmla="*/ 1422138 w 5428673"/>
                <a:gd name="connsiteY55" fmla="*/ 6314710 h 10662843"/>
                <a:gd name="connsiteX56" fmla="*/ 1515161 w 5428673"/>
                <a:gd name="connsiteY56" fmla="*/ 5431494 h 10662843"/>
                <a:gd name="connsiteX57" fmla="*/ 1551522 w 5428673"/>
                <a:gd name="connsiteY57" fmla="*/ 5050301 h 10662843"/>
                <a:gd name="connsiteX58" fmla="*/ 1592522 w 5428673"/>
                <a:gd name="connsiteY58" fmla="*/ 5061807 h 10662843"/>
                <a:gd name="connsiteX59" fmla="*/ 1655179 w 5428673"/>
                <a:gd name="connsiteY59" fmla="*/ 5458824 h 10662843"/>
                <a:gd name="connsiteX60" fmla="*/ 1772992 w 5428673"/>
                <a:gd name="connsiteY60" fmla="*/ 6124375 h 10662843"/>
                <a:gd name="connsiteX61" fmla="*/ 1640842 w 5428673"/>
                <a:gd name="connsiteY61" fmla="*/ 6556758 h 10662843"/>
                <a:gd name="connsiteX62" fmla="*/ 1270271 w 5428673"/>
                <a:gd name="connsiteY62" fmla="*/ 7591002 h 10662843"/>
                <a:gd name="connsiteX63" fmla="*/ 1146062 w 5428673"/>
                <a:gd name="connsiteY63" fmla="*/ 8612915 h 10662843"/>
                <a:gd name="connsiteX64" fmla="*/ 1309627 w 5428673"/>
                <a:gd name="connsiteY64" fmla="*/ 9681947 h 10662843"/>
                <a:gd name="connsiteX65" fmla="*/ 1467889 w 5428673"/>
                <a:gd name="connsiteY65" fmla="*/ 10420501 h 10662843"/>
                <a:gd name="connsiteX66" fmla="*/ 1538227 w 5428673"/>
                <a:gd name="connsiteY66" fmla="*/ 10631517 h 10662843"/>
                <a:gd name="connsiteX67" fmla="*/ 1626150 w 5428673"/>
                <a:gd name="connsiteY67" fmla="*/ 10631517 h 10662843"/>
                <a:gd name="connsiteX68" fmla="*/ 2396454 w 5428673"/>
                <a:gd name="connsiteY68" fmla="*/ 10656917 h 10662843"/>
                <a:gd name="connsiteX69" fmla="*/ 2786735 w 5428673"/>
                <a:gd name="connsiteY69" fmla="*/ 10639332 h 10662843"/>
                <a:gd name="connsiteX70" fmla="*/ 2804319 w 5428673"/>
                <a:gd name="connsiteY70" fmla="*/ 9822624 h 10662843"/>
                <a:gd name="connsiteX71" fmla="*/ 2786735 w 5428673"/>
                <a:gd name="connsiteY71" fmla="*/ 9259917 h 10662843"/>
                <a:gd name="connsiteX72" fmla="*/ 2757916 w 5428673"/>
                <a:gd name="connsiteY72" fmla="*/ 8844236 h 10662843"/>
                <a:gd name="connsiteX73" fmla="*/ 2927412 w 5428673"/>
                <a:gd name="connsiteY73" fmla="*/ 8855470 h 10662843"/>
                <a:gd name="connsiteX74" fmla="*/ 2997750 w 5428673"/>
                <a:gd name="connsiteY74" fmla="*/ 8873055 h 10662843"/>
                <a:gd name="connsiteX75" fmla="*/ 2980166 w 5428673"/>
                <a:gd name="connsiteY75" fmla="*/ 9084070 h 10662843"/>
                <a:gd name="connsiteX76" fmla="*/ 2944996 w 5428673"/>
                <a:gd name="connsiteY76" fmla="*/ 9594024 h 10662843"/>
                <a:gd name="connsiteX77" fmla="*/ 2962581 w 5428673"/>
                <a:gd name="connsiteY77" fmla="*/ 10649101 h 10662843"/>
                <a:gd name="connsiteX78" fmla="*/ 3205346 w 5428673"/>
                <a:gd name="connsiteY78" fmla="*/ 10650567 h 10662843"/>
                <a:gd name="connsiteX79" fmla="*/ 3947319 w 5428673"/>
                <a:gd name="connsiteY79" fmla="*/ 10649101 h 10662843"/>
                <a:gd name="connsiteX80" fmla="*/ 4268239 w 5428673"/>
                <a:gd name="connsiteY80" fmla="*/ 10632982 h 10662843"/>
                <a:gd name="connsiteX81" fmla="*/ 4311223 w 5428673"/>
                <a:gd name="connsiteY81" fmla="*/ 10559224 h 10662843"/>
                <a:gd name="connsiteX82" fmla="*/ 4362512 w 5428673"/>
                <a:gd name="connsiteY82" fmla="*/ 10185063 h 10662843"/>
                <a:gd name="connsiteX83" fmla="*/ 4565712 w 5428673"/>
                <a:gd name="connsiteY83" fmla="*/ 8990774 h 10662843"/>
                <a:gd name="connsiteX84" fmla="*/ 4617767 w 5428673"/>
                <a:gd name="connsiteY84" fmla="*/ 8555695 h 10662843"/>
                <a:gd name="connsiteX85" fmla="*/ 4609242 w 5428673"/>
                <a:gd name="connsiteY85" fmla="*/ 7896944 h 10662843"/>
                <a:gd name="connsiteX86" fmla="*/ 4496096 w 5428673"/>
                <a:gd name="connsiteY86" fmla="*/ 7186759 h 10662843"/>
                <a:gd name="connsiteX87" fmla="*/ 4200203 w 5428673"/>
                <a:gd name="connsiteY87" fmla="*/ 6528161 h 10662843"/>
                <a:gd name="connsiteX88" fmla="*/ 4024053 w 5428673"/>
                <a:gd name="connsiteY88" fmla="*/ 6105508 h 10662843"/>
                <a:gd name="connsiteX89" fmla="*/ 4070412 w 5428673"/>
                <a:gd name="connsiteY89" fmla="*/ 5707824 h 10662843"/>
                <a:gd name="connsiteX90" fmla="*/ 4140750 w 5428673"/>
                <a:gd name="connsiteY90" fmla="*/ 5215455 h 10662843"/>
                <a:gd name="connsiteX91" fmla="*/ 4158335 w 5428673"/>
                <a:gd name="connsiteY91" fmla="*/ 4934101 h 10662843"/>
                <a:gd name="connsiteX92" fmla="*/ 4182060 w 5428673"/>
                <a:gd name="connsiteY92" fmla="*/ 5182240 h 10662843"/>
                <a:gd name="connsiteX93" fmla="*/ 4214508 w 5428673"/>
                <a:gd name="connsiteY93" fmla="*/ 5877809 h 10662843"/>
                <a:gd name="connsiteX94" fmla="*/ 4227208 w 5428673"/>
                <a:gd name="connsiteY94" fmla="*/ 6205567 h 10662843"/>
                <a:gd name="connsiteX95" fmla="*/ 4369350 w 5428673"/>
                <a:gd name="connsiteY95" fmla="*/ 6798070 h 10662843"/>
                <a:gd name="connsiteX96" fmla="*/ 4527612 w 5428673"/>
                <a:gd name="connsiteY96" fmla="*/ 7360778 h 10662843"/>
                <a:gd name="connsiteX97" fmla="*/ 4865347 w 5428673"/>
                <a:gd name="connsiteY97" fmla="*/ 8132827 h 10662843"/>
                <a:gd name="connsiteX98" fmla="*/ 4785691 w 5428673"/>
                <a:gd name="connsiteY98" fmla="*/ 8435161 h 10662843"/>
                <a:gd name="connsiteX99" fmla="*/ 4717933 w 5428673"/>
                <a:gd name="connsiteY99" fmla="*/ 8620074 h 10662843"/>
                <a:gd name="connsiteX100" fmla="*/ 4710432 w 5428673"/>
                <a:gd name="connsiteY100" fmla="*/ 8743553 h 10662843"/>
                <a:gd name="connsiteX101" fmla="*/ 4733465 w 5428673"/>
                <a:gd name="connsiteY101" fmla="*/ 8907968 h 10662843"/>
                <a:gd name="connsiteX102" fmla="*/ 4723386 w 5428673"/>
                <a:gd name="connsiteY102" fmla="*/ 9069137 h 10662843"/>
                <a:gd name="connsiteX103" fmla="*/ 4707906 w 5428673"/>
                <a:gd name="connsiteY103" fmla="*/ 9166724 h 10662843"/>
                <a:gd name="connsiteX104" fmla="*/ 4762806 w 5428673"/>
                <a:gd name="connsiteY104" fmla="*/ 9205006 h 10662843"/>
                <a:gd name="connsiteX105" fmla="*/ 4818711 w 5428673"/>
                <a:gd name="connsiteY105" fmla="*/ 9162943 h 10662843"/>
                <a:gd name="connsiteX106" fmla="*/ 4869487 w 5428673"/>
                <a:gd name="connsiteY106" fmla="*/ 9064253 h 10662843"/>
                <a:gd name="connsiteX107" fmla="*/ 4880024 w 5428673"/>
                <a:gd name="connsiteY107" fmla="*/ 8917192 h 10662843"/>
                <a:gd name="connsiteX108" fmla="*/ 4920186 w 5428673"/>
                <a:gd name="connsiteY108" fmla="*/ 8789906 h 10662843"/>
                <a:gd name="connsiteX109" fmla="*/ 5016468 w 5428673"/>
                <a:gd name="connsiteY109" fmla="*/ 8711777 h 10662843"/>
                <a:gd name="connsiteX110" fmla="*/ 5169568 w 5428673"/>
                <a:gd name="connsiteY110" fmla="*/ 8852663 h 10662843"/>
                <a:gd name="connsiteX111" fmla="*/ 5176805 w 5428673"/>
                <a:gd name="connsiteY111" fmla="*/ 9050395 h 10662843"/>
                <a:gd name="connsiteX112" fmla="*/ 5096783 w 5428673"/>
                <a:gd name="connsiteY112" fmla="*/ 9217778 h 10662843"/>
                <a:gd name="connsiteX113" fmla="*/ 5008549 w 5428673"/>
                <a:gd name="connsiteY113" fmla="*/ 9366951 h 10662843"/>
                <a:gd name="connsiteX114" fmla="*/ 4936794 w 5428673"/>
                <a:gd name="connsiteY114" fmla="*/ 9485476 h 10662843"/>
                <a:gd name="connsiteX115" fmla="*/ 5051085 w 5428673"/>
                <a:gd name="connsiteY115" fmla="*/ 9495118 h 10662843"/>
                <a:gd name="connsiteX116" fmla="*/ 5146878 w 5428673"/>
                <a:gd name="connsiteY116" fmla="*/ 9419081 h 10662843"/>
                <a:gd name="connsiteX117" fmla="*/ 5274527 w 5428673"/>
                <a:gd name="connsiteY117" fmla="*/ 9292833 h 10662843"/>
                <a:gd name="connsiteX118" fmla="*/ 5407317 w 5428673"/>
                <a:gd name="connsiteY118" fmla="*/ 9080479 h 10662843"/>
                <a:gd name="connsiteX119" fmla="*/ 5427827 w 5428673"/>
                <a:gd name="connsiteY119" fmla="*/ 8879678 h 10662843"/>
                <a:gd name="connsiteX120" fmla="*/ 5401244 w 5428673"/>
                <a:gd name="connsiteY120" fmla="*/ 8695892 h 10662843"/>
                <a:gd name="connsiteX121" fmla="*/ 5271957 w 5428673"/>
                <a:gd name="connsiteY121" fmla="*/ 8313139 h 10662843"/>
                <a:gd name="connsiteX122" fmla="*/ 5168194 w 5428673"/>
                <a:gd name="connsiteY122" fmla="*/ 7350450 h 10662843"/>
                <a:gd name="connsiteX123" fmla="*/ 5152842 w 5428673"/>
                <a:gd name="connsiteY123" fmla="*/ 6748107 h 10662843"/>
                <a:gd name="connsiteX124" fmla="*/ 5080900 w 5428673"/>
                <a:gd name="connsiteY124" fmla="*/ 6199915 h 10662843"/>
                <a:gd name="connsiteX125" fmla="*/ 4957179 w 5428673"/>
                <a:gd name="connsiteY125" fmla="*/ 5615993 h 10662843"/>
                <a:gd name="connsiteX126" fmla="*/ 4916706 w 5428673"/>
                <a:gd name="connsiteY126" fmla="*/ 4355204 h 10662843"/>
                <a:gd name="connsiteX127" fmla="*/ 4934090 w 5428673"/>
                <a:gd name="connsiteY127" fmla="*/ 3608885 h 10662843"/>
                <a:gd name="connsiteX128" fmla="*/ 4696835 w 5428673"/>
                <a:gd name="connsiteY128" fmla="*/ 3158512 h 10662843"/>
                <a:gd name="connsiteX129" fmla="*/ 4447076 w 5428673"/>
                <a:gd name="connsiteY129" fmla="*/ 2952584 h 10662843"/>
                <a:gd name="connsiteX130" fmla="*/ 4126080 w 5428673"/>
                <a:gd name="connsiteY130" fmla="*/ 2821062 h 10662843"/>
                <a:gd name="connsiteX131" fmla="*/ 3850185 w 5428673"/>
                <a:gd name="connsiteY131" fmla="*/ 2654242 h 10662843"/>
                <a:gd name="connsiteX132" fmla="*/ 3472535 w 5428673"/>
                <a:gd name="connsiteY132" fmla="*/ 2437086 h 10662843"/>
                <a:gd name="connsiteX133" fmla="*/ 3380322 w 5428673"/>
                <a:gd name="connsiteY133" fmla="*/ 2139938 h 10662843"/>
                <a:gd name="connsiteX134" fmla="*/ 3388182 w 5428673"/>
                <a:gd name="connsiteY134" fmla="*/ 1866838 h 10662843"/>
                <a:gd name="connsiteX135" fmla="*/ 3535387 w 5428673"/>
                <a:gd name="connsiteY135" fmla="*/ 1870549 h 10662843"/>
                <a:gd name="connsiteX136" fmla="*/ 3912457 w 5428673"/>
                <a:gd name="connsiteY136" fmla="*/ 1962147 h 10662843"/>
                <a:gd name="connsiteX137" fmla="*/ 3965143 w 5428673"/>
                <a:gd name="connsiteY137" fmla="*/ 1774806 h 10662843"/>
                <a:gd name="connsiteX138" fmla="*/ 4016869 w 5428673"/>
                <a:gd name="connsiteY138" fmla="*/ 1714575 h 10662843"/>
                <a:gd name="connsiteX139" fmla="*/ 4040988 w 5428673"/>
                <a:gd name="connsiteY139" fmla="*/ 1659014 h 10662843"/>
                <a:gd name="connsiteX140" fmla="*/ 3903636 w 5428673"/>
                <a:gd name="connsiteY140" fmla="*/ 1557453 h 10662843"/>
                <a:gd name="connsiteX141" fmla="*/ 3859897 w 5428673"/>
                <a:gd name="connsiteY141" fmla="*/ 1534605 h 10662843"/>
                <a:gd name="connsiteX142" fmla="*/ 4038021 w 5428673"/>
                <a:gd name="connsiteY142" fmla="*/ 1611938 h 10662843"/>
                <a:gd name="connsiteX143" fmla="*/ 4058901 w 5428673"/>
                <a:gd name="connsiteY143" fmla="*/ 1505886 h 10662843"/>
                <a:gd name="connsiteX144" fmla="*/ 4014823 w 5428673"/>
                <a:gd name="connsiteY144" fmla="*/ 1472544 h 10662843"/>
                <a:gd name="connsiteX145" fmla="*/ 3982089 w 5428673"/>
                <a:gd name="connsiteY145" fmla="*/ 1398469 h 10662843"/>
                <a:gd name="connsiteX146" fmla="*/ 4104641 w 5428673"/>
                <a:gd name="connsiteY146" fmla="*/ 1346290 h 10662843"/>
                <a:gd name="connsiteX147" fmla="*/ 4206689 w 5428673"/>
                <a:gd name="connsiteY147" fmla="*/ 1294356 h 10662843"/>
                <a:gd name="connsiteX148" fmla="*/ 4228266 w 5428673"/>
                <a:gd name="connsiteY148" fmla="*/ 1228380 h 10662843"/>
                <a:gd name="connsiteX149" fmla="*/ 4089102 w 5428673"/>
                <a:gd name="connsiteY149" fmla="*/ 1077531 h 10662843"/>
                <a:gd name="connsiteX150" fmla="*/ 4043471 w 5428673"/>
                <a:gd name="connsiteY150" fmla="*/ 1003620 h 10662843"/>
                <a:gd name="connsiteX151" fmla="*/ 3975044 w 5428673"/>
                <a:gd name="connsiteY151" fmla="*/ 922869 h 10662843"/>
                <a:gd name="connsiteX152" fmla="*/ 4032289 w 5428673"/>
                <a:gd name="connsiteY152" fmla="*/ 740602 h 10662843"/>
                <a:gd name="connsiteX153" fmla="*/ 4026944 w 5428673"/>
                <a:gd name="connsiteY153" fmla="*/ 466994 h 10662843"/>
                <a:gd name="connsiteX154" fmla="*/ 3561020 w 5428673"/>
                <a:gd name="connsiteY154" fmla="*/ 71190 h 10662843"/>
                <a:gd name="connsiteX155" fmla="*/ 2756318 w 5428673"/>
                <a:gd name="connsiteY155" fmla="*/ 24333 h 10662843"/>
                <a:gd name="connsiteX156" fmla="*/ 2282637 w 5428673"/>
                <a:gd name="connsiteY156" fmla="*/ 339973 h 10662843"/>
                <a:gd name="connsiteX157" fmla="*/ 2110579 w 5428673"/>
                <a:gd name="connsiteY157" fmla="*/ 801309 h 10662843"/>
                <a:gd name="connsiteX158" fmla="*/ 2236994 w 5428673"/>
                <a:gd name="connsiteY158" fmla="*/ 1331524 h 10662843"/>
                <a:gd name="connsiteX159" fmla="*/ 2508987 w 5428673"/>
                <a:gd name="connsiteY159" fmla="*/ 1671624 h 10662843"/>
                <a:gd name="connsiteX160" fmla="*/ 2530296 w 5428673"/>
                <a:gd name="connsiteY160" fmla="*/ 1986481 h 10662843"/>
                <a:gd name="connsiteX161" fmla="*/ 2452627 w 5428673"/>
                <a:gd name="connsiteY161" fmla="*/ 2331578 h 10662843"/>
                <a:gd name="connsiteX162" fmla="*/ 2009941 w 5428673"/>
                <a:gd name="connsiteY162" fmla="*/ 2631355 h 10662843"/>
                <a:gd name="connsiteX163" fmla="*/ 1587073 w 5428673"/>
                <a:gd name="connsiteY163" fmla="*/ 2839299 h 10662843"/>
                <a:gd name="connsiteX0" fmla="*/ 1587073 w 5428673"/>
                <a:gd name="connsiteY0" fmla="*/ 2839299 h 10662843"/>
                <a:gd name="connsiteX1" fmla="*/ 920108 w 5428673"/>
                <a:gd name="connsiteY1" fmla="*/ 3185493 h 10662843"/>
                <a:gd name="connsiteX2" fmla="*/ 726131 w 5428673"/>
                <a:gd name="connsiteY2" fmla="*/ 3883640 h 10662843"/>
                <a:gd name="connsiteX3" fmla="*/ 757811 w 5428673"/>
                <a:gd name="connsiteY3" fmla="*/ 4922099 h 10662843"/>
                <a:gd name="connsiteX4" fmla="*/ 728920 w 5428673"/>
                <a:gd name="connsiteY4" fmla="*/ 5569226 h 10662843"/>
                <a:gd name="connsiteX5" fmla="*/ 593054 w 5428673"/>
                <a:gd name="connsiteY5" fmla="*/ 6388111 h 10662843"/>
                <a:gd name="connsiteX6" fmla="*/ 543580 w 5428673"/>
                <a:gd name="connsiteY6" fmla="*/ 7251363 h 10662843"/>
                <a:gd name="connsiteX7" fmla="*/ 531438 w 5428673"/>
                <a:gd name="connsiteY7" fmla="*/ 7882734 h 10662843"/>
                <a:gd name="connsiteX8" fmla="*/ 499339 w 5428673"/>
                <a:gd name="connsiteY8" fmla="*/ 8149853 h 10662843"/>
                <a:gd name="connsiteX9" fmla="*/ 413869 w 5428673"/>
                <a:gd name="connsiteY9" fmla="*/ 8366195 h 10662843"/>
                <a:gd name="connsiteX10" fmla="*/ 209166 w 5428673"/>
                <a:gd name="connsiteY10" fmla="*/ 8517403 h 10662843"/>
                <a:gd name="connsiteX11" fmla="*/ 140492 w 5428673"/>
                <a:gd name="connsiteY11" fmla="*/ 8614514 h 10662843"/>
                <a:gd name="connsiteX12" fmla="*/ 28457 w 5428673"/>
                <a:gd name="connsiteY12" fmla="*/ 8856404 h 10662843"/>
                <a:gd name="connsiteX13" fmla="*/ 19659 w 5428673"/>
                <a:gd name="connsiteY13" fmla="*/ 8948289 h 10662843"/>
                <a:gd name="connsiteX14" fmla="*/ 3536 w 5428673"/>
                <a:gd name="connsiteY14" fmla="*/ 9058340 h 10662843"/>
                <a:gd name="connsiteX15" fmla="*/ 94871 w 5428673"/>
                <a:gd name="connsiteY15" fmla="*/ 9023055 h 10662843"/>
                <a:gd name="connsiteX16" fmla="*/ 156901 w 5428673"/>
                <a:gd name="connsiteY16" fmla="*/ 8927449 h 10662843"/>
                <a:gd name="connsiteX17" fmla="*/ 227251 w 5428673"/>
                <a:gd name="connsiteY17" fmla="*/ 8766048 h 10662843"/>
                <a:gd name="connsiteX18" fmla="*/ 323002 w 5428673"/>
                <a:gd name="connsiteY18" fmla="*/ 8706660 h 10662843"/>
                <a:gd name="connsiteX19" fmla="*/ 384698 w 5428673"/>
                <a:gd name="connsiteY19" fmla="*/ 8733296 h 10662843"/>
                <a:gd name="connsiteX20" fmla="*/ 343183 w 5428673"/>
                <a:gd name="connsiteY20" fmla="*/ 9068681 h 10662843"/>
                <a:gd name="connsiteX21" fmla="*/ 328388 w 5428673"/>
                <a:gd name="connsiteY21" fmla="*/ 9336788 h 10662843"/>
                <a:gd name="connsiteX22" fmla="*/ 309832 w 5428673"/>
                <a:gd name="connsiteY22" fmla="*/ 9596361 h 10662843"/>
                <a:gd name="connsiteX23" fmla="*/ 386505 w 5428673"/>
                <a:gd name="connsiteY23" fmla="*/ 9596710 h 10662843"/>
                <a:gd name="connsiteX24" fmla="*/ 433872 w 5428673"/>
                <a:gd name="connsiteY24" fmla="*/ 9367994 h 10662843"/>
                <a:gd name="connsiteX25" fmla="*/ 487586 w 5428673"/>
                <a:gd name="connsiteY25" fmla="*/ 9079538 h 10662843"/>
                <a:gd name="connsiteX26" fmla="*/ 536102 w 5428673"/>
                <a:gd name="connsiteY26" fmla="*/ 9012782 h 10662843"/>
                <a:gd name="connsiteX27" fmla="*/ 587385 w 5428673"/>
                <a:gd name="connsiteY27" fmla="*/ 9038402 h 10662843"/>
                <a:gd name="connsiteX28" fmla="*/ 592103 w 5428673"/>
                <a:gd name="connsiteY28" fmla="*/ 9107717 h 10662843"/>
                <a:gd name="connsiteX29" fmla="*/ 562964 w 5428673"/>
                <a:gd name="connsiteY29" fmla="*/ 9408724 h 10662843"/>
                <a:gd name="connsiteX30" fmla="*/ 543428 w 5428673"/>
                <a:gd name="connsiteY30" fmla="*/ 9574089 h 10662843"/>
                <a:gd name="connsiteX31" fmla="*/ 543429 w 5428673"/>
                <a:gd name="connsiteY31" fmla="*/ 9692870 h 10662843"/>
                <a:gd name="connsiteX32" fmla="*/ 604479 w 5428673"/>
                <a:gd name="connsiteY32" fmla="*/ 9716161 h 10662843"/>
                <a:gd name="connsiteX33" fmla="*/ 663086 w 5428673"/>
                <a:gd name="connsiteY33" fmla="*/ 9581075 h 10662843"/>
                <a:gd name="connsiteX34" fmla="*/ 689303 w 5428673"/>
                <a:gd name="connsiteY34" fmla="*/ 9433666 h 10662843"/>
                <a:gd name="connsiteX35" fmla="*/ 738143 w 5428673"/>
                <a:gd name="connsiteY35" fmla="*/ 9130656 h 10662843"/>
                <a:gd name="connsiteX36" fmla="*/ 780304 w 5428673"/>
                <a:gd name="connsiteY36" fmla="*/ 9068681 h 10662843"/>
                <a:gd name="connsiteX37" fmla="*/ 809608 w 5428673"/>
                <a:gd name="connsiteY37" fmla="*/ 9105947 h 10662843"/>
                <a:gd name="connsiteX38" fmla="*/ 802280 w 5428673"/>
                <a:gd name="connsiteY38" fmla="*/ 9229386 h 10662843"/>
                <a:gd name="connsiteX39" fmla="*/ 772833 w 5428673"/>
                <a:gd name="connsiteY39" fmla="*/ 9412357 h 10662843"/>
                <a:gd name="connsiteX40" fmla="*/ 747922 w 5428673"/>
                <a:gd name="connsiteY40" fmla="*/ 9619529 h 10662843"/>
                <a:gd name="connsiteX41" fmla="*/ 781620 w 5428673"/>
                <a:gd name="connsiteY41" fmla="*/ 9684628 h 10662843"/>
                <a:gd name="connsiteX42" fmla="*/ 829144 w 5428673"/>
                <a:gd name="connsiteY42" fmla="*/ 9622998 h 10662843"/>
                <a:gd name="connsiteX43" fmla="*/ 871974 w 5428673"/>
                <a:gd name="connsiteY43" fmla="*/ 9424240 h 10662843"/>
                <a:gd name="connsiteX44" fmla="*/ 900798 w 5428673"/>
                <a:gd name="connsiteY44" fmla="*/ 9225220 h 10662843"/>
                <a:gd name="connsiteX45" fmla="*/ 929132 w 5428673"/>
                <a:gd name="connsiteY45" fmla="*/ 9069869 h 10662843"/>
                <a:gd name="connsiteX46" fmla="*/ 970781 w 5428673"/>
                <a:gd name="connsiteY46" fmla="*/ 9087314 h 10662843"/>
                <a:gd name="connsiteX47" fmla="*/ 961013 w 5428673"/>
                <a:gd name="connsiteY47" fmla="*/ 9345838 h 10662843"/>
                <a:gd name="connsiteX48" fmla="*/ 956129 w 5428673"/>
                <a:gd name="connsiteY48" fmla="*/ 9485584 h 10662843"/>
                <a:gd name="connsiteX49" fmla="*/ 1012160 w 5428673"/>
                <a:gd name="connsiteY49" fmla="*/ 9490846 h 10662843"/>
                <a:gd name="connsiteX50" fmla="*/ 1049761 w 5428673"/>
                <a:gd name="connsiteY50" fmla="*/ 9334794 h 10662843"/>
                <a:gd name="connsiteX51" fmla="*/ 1075785 w 5428673"/>
                <a:gd name="connsiteY51" fmla="*/ 8977847 h 10662843"/>
                <a:gd name="connsiteX52" fmla="*/ 1065875 w 5428673"/>
                <a:gd name="connsiteY52" fmla="*/ 8598457 h 10662843"/>
                <a:gd name="connsiteX53" fmla="*/ 993594 w 5428673"/>
                <a:gd name="connsiteY53" fmla="*/ 8384294 h 10662843"/>
                <a:gd name="connsiteX54" fmla="*/ 1038311 w 5428673"/>
                <a:gd name="connsiteY54" fmla="*/ 8064478 h 10662843"/>
                <a:gd name="connsiteX55" fmla="*/ 1422138 w 5428673"/>
                <a:gd name="connsiteY55" fmla="*/ 6314710 h 10662843"/>
                <a:gd name="connsiteX56" fmla="*/ 1515161 w 5428673"/>
                <a:gd name="connsiteY56" fmla="*/ 5431494 h 10662843"/>
                <a:gd name="connsiteX57" fmla="*/ 1551522 w 5428673"/>
                <a:gd name="connsiteY57" fmla="*/ 5050301 h 10662843"/>
                <a:gd name="connsiteX58" fmla="*/ 1592522 w 5428673"/>
                <a:gd name="connsiteY58" fmla="*/ 5061807 h 10662843"/>
                <a:gd name="connsiteX59" fmla="*/ 1655179 w 5428673"/>
                <a:gd name="connsiteY59" fmla="*/ 5458824 h 10662843"/>
                <a:gd name="connsiteX60" fmla="*/ 1772992 w 5428673"/>
                <a:gd name="connsiteY60" fmla="*/ 6124375 h 10662843"/>
                <a:gd name="connsiteX61" fmla="*/ 1640842 w 5428673"/>
                <a:gd name="connsiteY61" fmla="*/ 6556758 h 10662843"/>
                <a:gd name="connsiteX62" fmla="*/ 1270271 w 5428673"/>
                <a:gd name="connsiteY62" fmla="*/ 7591002 h 10662843"/>
                <a:gd name="connsiteX63" fmla="*/ 1146062 w 5428673"/>
                <a:gd name="connsiteY63" fmla="*/ 8612915 h 10662843"/>
                <a:gd name="connsiteX64" fmla="*/ 1309627 w 5428673"/>
                <a:gd name="connsiteY64" fmla="*/ 9681947 h 10662843"/>
                <a:gd name="connsiteX65" fmla="*/ 1467889 w 5428673"/>
                <a:gd name="connsiteY65" fmla="*/ 10420501 h 10662843"/>
                <a:gd name="connsiteX66" fmla="*/ 1538227 w 5428673"/>
                <a:gd name="connsiteY66" fmla="*/ 10631517 h 10662843"/>
                <a:gd name="connsiteX67" fmla="*/ 1626150 w 5428673"/>
                <a:gd name="connsiteY67" fmla="*/ 10631517 h 10662843"/>
                <a:gd name="connsiteX68" fmla="*/ 2396454 w 5428673"/>
                <a:gd name="connsiteY68" fmla="*/ 10656917 h 10662843"/>
                <a:gd name="connsiteX69" fmla="*/ 2786735 w 5428673"/>
                <a:gd name="connsiteY69" fmla="*/ 10639332 h 10662843"/>
                <a:gd name="connsiteX70" fmla="*/ 2804319 w 5428673"/>
                <a:gd name="connsiteY70" fmla="*/ 9822624 h 10662843"/>
                <a:gd name="connsiteX71" fmla="*/ 2786735 w 5428673"/>
                <a:gd name="connsiteY71" fmla="*/ 9259917 h 10662843"/>
                <a:gd name="connsiteX72" fmla="*/ 2757916 w 5428673"/>
                <a:gd name="connsiteY72" fmla="*/ 8844236 h 10662843"/>
                <a:gd name="connsiteX73" fmla="*/ 2927412 w 5428673"/>
                <a:gd name="connsiteY73" fmla="*/ 8855470 h 10662843"/>
                <a:gd name="connsiteX74" fmla="*/ 2997750 w 5428673"/>
                <a:gd name="connsiteY74" fmla="*/ 8873055 h 10662843"/>
                <a:gd name="connsiteX75" fmla="*/ 2980166 w 5428673"/>
                <a:gd name="connsiteY75" fmla="*/ 9084070 h 10662843"/>
                <a:gd name="connsiteX76" fmla="*/ 2944996 w 5428673"/>
                <a:gd name="connsiteY76" fmla="*/ 9594024 h 10662843"/>
                <a:gd name="connsiteX77" fmla="*/ 2962581 w 5428673"/>
                <a:gd name="connsiteY77" fmla="*/ 10649101 h 10662843"/>
                <a:gd name="connsiteX78" fmla="*/ 3205346 w 5428673"/>
                <a:gd name="connsiteY78" fmla="*/ 10650567 h 10662843"/>
                <a:gd name="connsiteX79" fmla="*/ 3947319 w 5428673"/>
                <a:gd name="connsiteY79" fmla="*/ 10649101 h 10662843"/>
                <a:gd name="connsiteX80" fmla="*/ 4268239 w 5428673"/>
                <a:gd name="connsiteY80" fmla="*/ 10632982 h 10662843"/>
                <a:gd name="connsiteX81" fmla="*/ 4311223 w 5428673"/>
                <a:gd name="connsiteY81" fmla="*/ 10559224 h 10662843"/>
                <a:gd name="connsiteX82" fmla="*/ 4362512 w 5428673"/>
                <a:gd name="connsiteY82" fmla="*/ 10185063 h 10662843"/>
                <a:gd name="connsiteX83" fmla="*/ 4565712 w 5428673"/>
                <a:gd name="connsiteY83" fmla="*/ 8990774 h 10662843"/>
                <a:gd name="connsiteX84" fmla="*/ 4617767 w 5428673"/>
                <a:gd name="connsiteY84" fmla="*/ 8555695 h 10662843"/>
                <a:gd name="connsiteX85" fmla="*/ 4609242 w 5428673"/>
                <a:gd name="connsiteY85" fmla="*/ 7896944 h 10662843"/>
                <a:gd name="connsiteX86" fmla="*/ 4496096 w 5428673"/>
                <a:gd name="connsiteY86" fmla="*/ 7186759 h 10662843"/>
                <a:gd name="connsiteX87" fmla="*/ 4200203 w 5428673"/>
                <a:gd name="connsiteY87" fmla="*/ 6528161 h 10662843"/>
                <a:gd name="connsiteX88" fmla="*/ 4024053 w 5428673"/>
                <a:gd name="connsiteY88" fmla="*/ 6105508 h 10662843"/>
                <a:gd name="connsiteX89" fmla="*/ 4070412 w 5428673"/>
                <a:gd name="connsiteY89" fmla="*/ 5707824 h 10662843"/>
                <a:gd name="connsiteX90" fmla="*/ 4140750 w 5428673"/>
                <a:gd name="connsiteY90" fmla="*/ 5215455 h 10662843"/>
                <a:gd name="connsiteX91" fmla="*/ 4158335 w 5428673"/>
                <a:gd name="connsiteY91" fmla="*/ 4934101 h 10662843"/>
                <a:gd name="connsiteX92" fmla="*/ 4182060 w 5428673"/>
                <a:gd name="connsiteY92" fmla="*/ 5182240 h 10662843"/>
                <a:gd name="connsiteX93" fmla="*/ 4214508 w 5428673"/>
                <a:gd name="connsiteY93" fmla="*/ 5877809 h 10662843"/>
                <a:gd name="connsiteX94" fmla="*/ 4227208 w 5428673"/>
                <a:gd name="connsiteY94" fmla="*/ 6205567 h 10662843"/>
                <a:gd name="connsiteX95" fmla="*/ 4369350 w 5428673"/>
                <a:gd name="connsiteY95" fmla="*/ 6798070 h 10662843"/>
                <a:gd name="connsiteX96" fmla="*/ 4527612 w 5428673"/>
                <a:gd name="connsiteY96" fmla="*/ 7360778 h 10662843"/>
                <a:gd name="connsiteX97" fmla="*/ 4865347 w 5428673"/>
                <a:gd name="connsiteY97" fmla="*/ 8132827 h 10662843"/>
                <a:gd name="connsiteX98" fmla="*/ 4785691 w 5428673"/>
                <a:gd name="connsiteY98" fmla="*/ 8435161 h 10662843"/>
                <a:gd name="connsiteX99" fmla="*/ 4717933 w 5428673"/>
                <a:gd name="connsiteY99" fmla="*/ 8620074 h 10662843"/>
                <a:gd name="connsiteX100" fmla="*/ 4710432 w 5428673"/>
                <a:gd name="connsiteY100" fmla="*/ 8743553 h 10662843"/>
                <a:gd name="connsiteX101" fmla="*/ 4733465 w 5428673"/>
                <a:gd name="connsiteY101" fmla="*/ 8907968 h 10662843"/>
                <a:gd name="connsiteX102" fmla="*/ 4723386 w 5428673"/>
                <a:gd name="connsiteY102" fmla="*/ 9069137 h 10662843"/>
                <a:gd name="connsiteX103" fmla="*/ 4707906 w 5428673"/>
                <a:gd name="connsiteY103" fmla="*/ 9166724 h 10662843"/>
                <a:gd name="connsiteX104" fmla="*/ 4762806 w 5428673"/>
                <a:gd name="connsiteY104" fmla="*/ 9205006 h 10662843"/>
                <a:gd name="connsiteX105" fmla="*/ 4818711 w 5428673"/>
                <a:gd name="connsiteY105" fmla="*/ 9162943 h 10662843"/>
                <a:gd name="connsiteX106" fmla="*/ 4869487 w 5428673"/>
                <a:gd name="connsiteY106" fmla="*/ 9064253 h 10662843"/>
                <a:gd name="connsiteX107" fmla="*/ 4880024 w 5428673"/>
                <a:gd name="connsiteY107" fmla="*/ 8917192 h 10662843"/>
                <a:gd name="connsiteX108" fmla="*/ 4920186 w 5428673"/>
                <a:gd name="connsiteY108" fmla="*/ 8789906 h 10662843"/>
                <a:gd name="connsiteX109" fmla="*/ 5016468 w 5428673"/>
                <a:gd name="connsiteY109" fmla="*/ 8711777 h 10662843"/>
                <a:gd name="connsiteX110" fmla="*/ 5169568 w 5428673"/>
                <a:gd name="connsiteY110" fmla="*/ 8852663 h 10662843"/>
                <a:gd name="connsiteX111" fmla="*/ 5176805 w 5428673"/>
                <a:gd name="connsiteY111" fmla="*/ 9050395 h 10662843"/>
                <a:gd name="connsiteX112" fmla="*/ 5096783 w 5428673"/>
                <a:gd name="connsiteY112" fmla="*/ 9217778 h 10662843"/>
                <a:gd name="connsiteX113" fmla="*/ 5008549 w 5428673"/>
                <a:gd name="connsiteY113" fmla="*/ 9366951 h 10662843"/>
                <a:gd name="connsiteX114" fmla="*/ 4936794 w 5428673"/>
                <a:gd name="connsiteY114" fmla="*/ 9485476 h 10662843"/>
                <a:gd name="connsiteX115" fmla="*/ 5051085 w 5428673"/>
                <a:gd name="connsiteY115" fmla="*/ 9495118 h 10662843"/>
                <a:gd name="connsiteX116" fmla="*/ 5146878 w 5428673"/>
                <a:gd name="connsiteY116" fmla="*/ 9419081 h 10662843"/>
                <a:gd name="connsiteX117" fmla="*/ 5274527 w 5428673"/>
                <a:gd name="connsiteY117" fmla="*/ 9292833 h 10662843"/>
                <a:gd name="connsiteX118" fmla="*/ 5407317 w 5428673"/>
                <a:gd name="connsiteY118" fmla="*/ 9080479 h 10662843"/>
                <a:gd name="connsiteX119" fmla="*/ 5427827 w 5428673"/>
                <a:gd name="connsiteY119" fmla="*/ 8879678 h 10662843"/>
                <a:gd name="connsiteX120" fmla="*/ 5401244 w 5428673"/>
                <a:gd name="connsiteY120" fmla="*/ 8695892 h 10662843"/>
                <a:gd name="connsiteX121" fmla="*/ 5271957 w 5428673"/>
                <a:gd name="connsiteY121" fmla="*/ 8313139 h 10662843"/>
                <a:gd name="connsiteX122" fmla="*/ 5168194 w 5428673"/>
                <a:gd name="connsiteY122" fmla="*/ 7350450 h 10662843"/>
                <a:gd name="connsiteX123" fmla="*/ 5152842 w 5428673"/>
                <a:gd name="connsiteY123" fmla="*/ 6748107 h 10662843"/>
                <a:gd name="connsiteX124" fmla="*/ 5080900 w 5428673"/>
                <a:gd name="connsiteY124" fmla="*/ 6199915 h 10662843"/>
                <a:gd name="connsiteX125" fmla="*/ 4957179 w 5428673"/>
                <a:gd name="connsiteY125" fmla="*/ 5615993 h 10662843"/>
                <a:gd name="connsiteX126" fmla="*/ 4916706 w 5428673"/>
                <a:gd name="connsiteY126" fmla="*/ 4355204 h 10662843"/>
                <a:gd name="connsiteX127" fmla="*/ 4934090 w 5428673"/>
                <a:gd name="connsiteY127" fmla="*/ 3608885 h 10662843"/>
                <a:gd name="connsiteX128" fmla="*/ 4696835 w 5428673"/>
                <a:gd name="connsiteY128" fmla="*/ 3158512 h 10662843"/>
                <a:gd name="connsiteX129" fmla="*/ 4447076 w 5428673"/>
                <a:gd name="connsiteY129" fmla="*/ 2952584 h 10662843"/>
                <a:gd name="connsiteX130" fmla="*/ 4126080 w 5428673"/>
                <a:gd name="connsiteY130" fmla="*/ 2821062 h 10662843"/>
                <a:gd name="connsiteX131" fmla="*/ 3850185 w 5428673"/>
                <a:gd name="connsiteY131" fmla="*/ 2654242 h 10662843"/>
                <a:gd name="connsiteX132" fmla="*/ 3472535 w 5428673"/>
                <a:gd name="connsiteY132" fmla="*/ 2437086 h 10662843"/>
                <a:gd name="connsiteX133" fmla="*/ 3380322 w 5428673"/>
                <a:gd name="connsiteY133" fmla="*/ 2139938 h 10662843"/>
                <a:gd name="connsiteX134" fmla="*/ 3388182 w 5428673"/>
                <a:gd name="connsiteY134" fmla="*/ 1866838 h 10662843"/>
                <a:gd name="connsiteX135" fmla="*/ 3535387 w 5428673"/>
                <a:gd name="connsiteY135" fmla="*/ 1870549 h 10662843"/>
                <a:gd name="connsiteX136" fmla="*/ 3912457 w 5428673"/>
                <a:gd name="connsiteY136" fmla="*/ 1962147 h 10662843"/>
                <a:gd name="connsiteX137" fmla="*/ 3965143 w 5428673"/>
                <a:gd name="connsiteY137" fmla="*/ 1774806 h 10662843"/>
                <a:gd name="connsiteX138" fmla="*/ 4016869 w 5428673"/>
                <a:gd name="connsiteY138" fmla="*/ 1714575 h 10662843"/>
                <a:gd name="connsiteX139" fmla="*/ 4040988 w 5428673"/>
                <a:gd name="connsiteY139" fmla="*/ 1659014 h 10662843"/>
                <a:gd name="connsiteX140" fmla="*/ 3972012 w 5428673"/>
                <a:gd name="connsiteY140" fmla="*/ 1618008 h 10662843"/>
                <a:gd name="connsiteX141" fmla="*/ 3859897 w 5428673"/>
                <a:gd name="connsiteY141" fmla="*/ 1534605 h 10662843"/>
                <a:gd name="connsiteX142" fmla="*/ 4038021 w 5428673"/>
                <a:gd name="connsiteY142" fmla="*/ 1611938 h 10662843"/>
                <a:gd name="connsiteX143" fmla="*/ 4058901 w 5428673"/>
                <a:gd name="connsiteY143" fmla="*/ 1505886 h 10662843"/>
                <a:gd name="connsiteX144" fmla="*/ 4014823 w 5428673"/>
                <a:gd name="connsiteY144" fmla="*/ 1472544 h 10662843"/>
                <a:gd name="connsiteX145" fmla="*/ 3982089 w 5428673"/>
                <a:gd name="connsiteY145" fmla="*/ 1398469 h 10662843"/>
                <a:gd name="connsiteX146" fmla="*/ 4104641 w 5428673"/>
                <a:gd name="connsiteY146" fmla="*/ 1346290 h 10662843"/>
                <a:gd name="connsiteX147" fmla="*/ 4206689 w 5428673"/>
                <a:gd name="connsiteY147" fmla="*/ 1294356 h 10662843"/>
                <a:gd name="connsiteX148" fmla="*/ 4228266 w 5428673"/>
                <a:gd name="connsiteY148" fmla="*/ 1228380 h 10662843"/>
                <a:gd name="connsiteX149" fmla="*/ 4089102 w 5428673"/>
                <a:gd name="connsiteY149" fmla="*/ 1077531 h 10662843"/>
                <a:gd name="connsiteX150" fmla="*/ 4043471 w 5428673"/>
                <a:gd name="connsiteY150" fmla="*/ 1003620 h 10662843"/>
                <a:gd name="connsiteX151" fmla="*/ 3975044 w 5428673"/>
                <a:gd name="connsiteY151" fmla="*/ 922869 h 10662843"/>
                <a:gd name="connsiteX152" fmla="*/ 4032289 w 5428673"/>
                <a:gd name="connsiteY152" fmla="*/ 740602 h 10662843"/>
                <a:gd name="connsiteX153" fmla="*/ 4026944 w 5428673"/>
                <a:gd name="connsiteY153" fmla="*/ 466994 h 10662843"/>
                <a:gd name="connsiteX154" fmla="*/ 3561020 w 5428673"/>
                <a:gd name="connsiteY154" fmla="*/ 71190 h 10662843"/>
                <a:gd name="connsiteX155" fmla="*/ 2756318 w 5428673"/>
                <a:gd name="connsiteY155" fmla="*/ 24333 h 10662843"/>
                <a:gd name="connsiteX156" fmla="*/ 2282637 w 5428673"/>
                <a:gd name="connsiteY156" fmla="*/ 339973 h 10662843"/>
                <a:gd name="connsiteX157" fmla="*/ 2110579 w 5428673"/>
                <a:gd name="connsiteY157" fmla="*/ 801309 h 10662843"/>
                <a:gd name="connsiteX158" fmla="*/ 2236994 w 5428673"/>
                <a:gd name="connsiteY158" fmla="*/ 1331524 h 10662843"/>
                <a:gd name="connsiteX159" fmla="*/ 2508987 w 5428673"/>
                <a:gd name="connsiteY159" fmla="*/ 1671624 h 10662843"/>
                <a:gd name="connsiteX160" fmla="*/ 2530296 w 5428673"/>
                <a:gd name="connsiteY160" fmla="*/ 1986481 h 10662843"/>
                <a:gd name="connsiteX161" fmla="*/ 2452627 w 5428673"/>
                <a:gd name="connsiteY161" fmla="*/ 2331578 h 10662843"/>
                <a:gd name="connsiteX162" fmla="*/ 2009941 w 5428673"/>
                <a:gd name="connsiteY162" fmla="*/ 2631355 h 10662843"/>
                <a:gd name="connsiteX163" fmla="*/ 1587073 w 5428673"/>
                <a:gd name="connsiteY163" fmla="*/ 2839299 h 10662843"/>
                <a:gd name="connsiteX0" fmla="*/ 1587073 w 5428673"/>
                <a:gd name="connsiteY0" fmla="*/ 2839299 h 10662843"/>
                <a:gd name="connsiteX1" fmla="*/ 920108 w 5428673"/>
                <a:gd name="connsiteY1" fmla="*/ 3185493 h 10662843"/>
                <a:gd name="connsiteX2" fmla="*/ 726131 w 5428673"/>
                <a:gd name="connsiteY2" fmla="*/ 3883640 h 10662843"/>
                <a:gd name="connsiteX3" fmla="*/ 757811 w 5428673"/>
                <a:gd name="connsiteY3" fmla="*/ 4922099 h 10662843"/>
                <a:gd name="connsiteX4" fmla="*/ 728920 w 5428673"/>
                <a:gd name="connsiteY4" fmla="*/ 5569226 h 10662843"/>
                <a:gd name="connsiteX5" fmla="*/ 593054 w 5428673"/>
                <a:gd name="connsiteY5" fmla="*/ 6388111 h 10662843"/>
                <a:gd name="connsiteX6" fmla="*/ 543580 w 5428673"/>
                <a:gd name="connsiteY6" fmla="*/ 7251363 h 10662843"/>
                <a:gd name="connsiteX7" fmla="*/ 531438 w 5428673"/>
                <a:gd name="connsiteY7" fmla="*/ 7882734 h 10662843"/>
                <a:gd name="connsiteX8" fmla="*/ 499339 w 5428673"/>
                <a:gd name="connsiteY8" fmla="*/ 8149853 h 10662843"/>
                <a:gd name="connsiteX9" fmla="*/ 413869 w 5428673"/>
                <a:gd name="connsiteY9" fmla="*/ 8366195 h 10662843"/>
                <a:gd name="connsiteX10" fmla="*/ 209166 w 5428673"/>
                <a:gd name="connsiteY10" fmla="*/ 8517403 h 10662843"/>
                <a:gd name="connsiteX11" fmla="*/ 140492 w 5428673"/>
                <a:gd name="connsiteY11" fmla="*/ 8614514 h 10662843"/>
                <a:gd name="connsiteX12" fmla="*/ 28457 w 5428673"/>
                <a:gd name="connsiteY12" fmla="*/ 8856404 h 10662843"/>
                <a:gd name="connsiteX13" fmla="*/ 19659 w 5428673"/>
                <a:gd name="connsiteY13" fmla="*/ 8948289 h 10662843"/>
                <a:gd name="connsiteX14" fmla="*/ 3536 w 5428673"/>
                <a:gd name="connsiteY14" fmla="*/ 9058340 h 10662843"/>
                <a:gd name="connsiteX15" fmla="*/ 94871 w 5428673"/>
                <a:gd name="connsiteY15" fmla="*/ 9023055 h 10662843"/>
                <a:gd name="connsiteX16" fmla="*/ 156901 w 5428673"/>
                <a:gd name="connsiteY16" fmla="*/ 8927449 h 10662843"/>
                <a:gd name="connsiteX17" fmla="*/ 227251 w 5428673"/>
                <a:gd name="connsiteY17" fmla="*/ 8766048 h 10662843"/>
                <a:gd name="connsiteX18" fmla="*/ 323002 w 5428673"/>
                <a:gd name="connsiteY18" fmla="*/ 8706660 h 10662843"/>
                <a:gd name="connsiteX19" fmla="*/ 384698 w 5428673"/>
                <a:gd name="connsiteY19" fmla="*/ 8733296 h 10662843"/>
                <a:gd name="connsiteX20" fmla="*/ 343183 w 5428673"/>
                <a:gd name="connsiteY20" fmla="*/ 9068681 h 10662843"/>
                <a:gd name="connsiteX21" fmla="*/ 328388 w 5428673"/>
                <a:gd name="connsiteY21" fmla="*/ 9336788 h 10662843"/>
                <a:gd name="connsiteX22" fmla="*/ 309832 w 5428673"/>
                <a:gd name="connsiteY22" fmla="*/ 9596361 h 10662843"/>
                <a:gd name="connsiteX23" fmla="*/ 386505 w 5428673"/>
                <a:gd name="connsiteY23" fmla="*/ 9596710 h 10662843"/>
                <a:gd name="connsiteX24" fmla="*/ 433872 w 5428673"/>
                <a:gd name="connsiteY24" fmla="*/ 9367994 h 10662843"/>
                <a:gd name="connsiteX25" fmla="*/ 487586 w 5428673"/>
                <a:gd name="connsiteY25" fmla="*/ 9079538 h 10662843"/>
                <a:gd name="connsiteX26" fmla="*/ 536102 w 5428673"/>
                <a:gd name="connsiteY26" fmla="*/ 9012782 h 10662843"/>
                <a:gd name="connsiteX27" fmla="*/ 587385 w 5428673"/>
                <a:gd name="connsiteY27" fmla="*/ 9038402 h 10662843"/>
                <a:gd name="connsiteX28" fmla="*/ 592103 w 5428673"/>
                <a:gd name="connsiteY28" fmla="*/ 9107717 h 10662843"/>
                <a:gd name="connsiteX29" fmla="*/ 562964 w 5428673"/>
                <a:gd name="connsiteY29" fmla="*/ 9408724 h 10662843"/>
                <a:gd name="connsiteX30" fmla="*/ 543428 w 5428673"/>
                <a:gd name="connsiteY30" fmla="*/ 9574089 h 10662843"/>
                <a:gd name="connsiteX31" fmla="*/ 543429 w 5428673"/>
                <a:gd name="connsiteY31" fmla="*/ 9692870 h 10662843"/>
                <a:gd name="connsiteX32" fmla="*/ 604479 w 5428673"/>
                <a:gd name="connsiteY32" fmla="*/ 9716161 h 10662843"/>
                <a:gd name="connsiteX33" fmla="*/ 663086 w 5428673"/>
                <a:gd name="connsiteY33" fmla="*/ 9581075 h 10662843"/>
                <a:gd name="connsiteX34" fmla="*/ 689303 w 5428673"/>
                <a:gd name="connsiteY34" fmla="*/ 9433666 h 10662843"/>
                <a:gd name="connsiteX35" fmla="*/ 738143 w 5428673"/>
                <a:gd name="connsiteY35" fmla="*/ 9130656 h 10662843"/>
                <a:gd name="connsiteX36" fmla="*/ 780304 w 5428673"/>
                <a:gd name="connsiteY36" fmla="*/ 9068681 h 10662843"/>
                <a:gd name="connsiteX37" fmla="*/ 809608 w 5428673"/>
                <a:gd name="connsiteY37" fmla="*/ 9105947 h 10662843"/>
                <a:gd name="connsiteX38" fmla="*/ 802280 w 5428673"/>
                <a:gd name="connsiteY38" fmla="*/ 9229386 h 10662843"/>
                <a:gd name="connsiteX39" fmla="*/ 772833 w 5428673"/>
                <a:gd name="connsiteY39" fmla="*/ 9412357 h 10662843"/>
                <a:gd name="connsiteX40" fmla="*/ 747922 w 5428673"/>
                <a:gd name="connsiteY40" fmla="*/ 9619529 h 10662843"/>
                <a:gd name="connsiteX41" fmla="*/ 781620 w 5428673"/>
                <a:gd name="connsiteY41" fmla="*/ 9684628 h 10662843"/>
                <a:gd name="connsiteX42" fmla="*/ 829144 w 5428673"/>
                <a:gd name="connsiteY42" fmla="*/ 9622998 h 10662843"/>
                <a:gd name="connsiteX43" fmla="*/ 871974 w 5428673"/>
                <a:gd name="connsiteY43" fmla="*/ 9424240 h 10662843"/>
                <a:gd name="connsiteX44" fmla="*/ 900798 w 5428673"/>
                <a:gd name="connsiteY44" fmla="*/ 9225220 h 10662843"/>
                <a:gd name="connsiteX45" fmla="*/ 929132 w 5428673"/>
                <a:gd name="connsiteY45" fmla="*/ 9069869 h 10662843"/>
                <a:gd name="connsiteX46" fmla="*/ 970781 w 5428673"/>
                <a:gd name="connsiteY46" fmla="*/ 9087314 h 10662843"/>
                <a:gd name="connsiteX47" fmla="*/ 961013 w 5428673"/>
                <a:gd name="connsiteY47" fmla="*/ 9345838 h 10662843"/>
                <a:gd name="connsiteX48" fmla="*/ 956129 w 5428673"/>
                <a:gd name="connsiteY48" fmla="*/ 9485584 h 10662843"/>
                <a:gd name="connsiteX49" fmla="*/ 1012160 w 5428673"/>
                <a:gd name="connsiteY49" fmla="*/ 9490846 h 10662843"/>
                <a:gd name="connsiteX50" fmla="*/ 1049761 w 5428673"/>
                <a:gd name="connsiteY50" fmla="*/ 9334794 h 10662843"/>
                <a:gd name="connsiteX51" fmla="*/ 1075785 w 5428673"/>
                <a:gd name="connsiteY51" fmla="*/ 8977847 h 10662843"/>
                <a:gd name="connsiteX52" fmla="*/ 1065875 w 5428673"/>
                <a:gd name="connsiteY52" fmla="*/ 8598457 h 10662843"/>
                <a:gd name="connsiteX53" fmla="*/ 993594 w 5428673"/>
                <a:gd name="connsiteY53" fmla="*/ 8384294 h 10662843"/>
                <a:gd name="connsiteX54" fmla="*/ 1038311 w 5428673"/>
                <a:gd name="connsiteY54" fmla="*/ 8064478 h 10662843"/>
                <a:gd name="connsiteX55" fmla="*/ 1422138 w 5428673"/>
                <a:gd name="connsiteY55" fmla="*/ 6314710 h 10662843"/>
                <a:gd name="connsiteX56" fmla="*/ 1515161 w 5428673"/>
                <a:gd name="connsiteY56" fmla="*/ 5431494 h 10662843"/>
                <a:gd name="connsiteX57" fmla="*/ 1551522 w 5428673"/>
                <a:gd name="connsiteY57" fmla="*/ 5050301 h 10662843"/>
                <a:gd name="connsiteX58" fmla="*/ 1592522 w 5428673"/>
                <a:gd name="connsiteY58" fmla="*/ 5061807 h 10662843"/>
                <a:gd name="connsiteX59" fmla="*/ 1655179 w 5428673"/>
                <a:gd name="connsiteY59" fmla="*/ 5458824 h 10662843"/>
                <a:gd name="connsiteX60" fmla="*/ 1772992 w 5428673"/>
                <a:gd name="connsiteY60" fmla="*/ 6124375 h 10662843"/>
                <a:gd name="connsiteX61" fmla="*/ 1640842 w 5428673"/>
                <a:gd name="connsiteY61" fmla="*/ 6556758 h 10662843"/>
                <a:gd name="connsiteX62" fmla="*/ 1270271 w 5428673"/>
                <a:gd name="connsiteY62" fmla="*/ 7591002 h 10662843"/>
                <a:gd name="connsiteX63" fmla="*/ 1146062 w 5428673"/>
                <a:gd name="connsiteY63" fmla="*/ 8612915 h 10662843"/>
                <a:gd name="connsiteX64" fmla="*/ 1309627 w 5428673"/>
                <a:gd name="connsiteY64" fmla="*/ 9681947 h 10662843"/>
                <a:gd name="connsiteX65" fmla="*/ 1467889 w 5428673"/>
                <a:gd name="connsiteY65" fmla="*/ 10420501 h 10662843"/>
                <a:gd name="connsiteX66" fmla="*/ 1538227 w 5428673"/>
                <a:gd name="connsiteY66" fmla="*/ 10631517 h 10662843"/>
                <a:gd name="connsiteX67" fmla="*/ 1626150 w 5428673"/>
                <a:gd name="connsiteY67" fmla="*/ 10631517 h 10662843"/>
                <a:gd name="connsiteX68" fmla="*/ 2396454 w 5428673"/>
                <a:gd name="connsiteY68" fmla="*/ 10656917 h 10662843"/>
                <a:gd name="connsiteX69" fmla="*/ 2786735 w 5428673"/>
                <a:gd name="connsiteY69" fmla="*/ 10639332 h 10662843"/>
                <a:gd name="connsiteX70" fmla="*/ 2804319 w 5428673"/>
                <a:gd name="connsiteY70" fmla="*/ 9822624 h 10662843"/>
                <a:gd name="connsiteX71" fmla="*/ 2786735 w 5428673"/>
                <a:gd name="connsiteY71" fmla="*/ 9259917 h 10662843"/>
                <a:gd name="connsiteX72" fmla="*/ 2757916 w 5428673"/>
                <a:gd name="connsiteY72" fmla="*/ 8844236 h 10662843"/>
                <a:gd name="connsiteX73" fmla="*/ 2927412 w 5428673"/>
                <a:gd name="connsiteY73" fmla="*/ 8855470 h 10662843"/>
                <a:gd name="connsiteX74" fmla="*/ 2997750 w 5428673"/>
                <a:gd name="connsiteY74" fmla="*/ 8873055 h 10662843"/>
                <a:gd name="connsiteX75" fmla="*/ 2980166 w 5428673"/>
                <a:gd name="connsiteY75" fmla="*/ 9084070 h 10662843"/>
                <a:gd name="connsiteX76" fmla="*/ 2944996 w 5428673"/>
                <a:gd name="connsiteY76" fmla="*/ 9594024 h 10662843"/>
                <a:gd name="connsiteX77" fmla="*/ 2962581 w 5428673"/>
                <a:gd name="connsiteY77" fmla="*/ 10649101 h 10662843"/>
                <a:gd name="connsiteX78" fmla="*/ 3205346 w 5428673"/>
                <a:gd name="connsiteY78" fmla="*/ 10650567 h 10662843"/>
                <a:gd name="connsiteX79" fmla="*/ 3947319 w 5428673"/>
                <a:gd name="connsiteY79" fmla="*/ 10649101 h 10662843"/>
                <a:gd name="connsiteX80" fmla="*/ 4268239 w 5428673"/>
                <a:gd name="connsiteY80" fmla="*/ 10632982 h 10662843"/>
                <a:gd name="connsiteX81" fmla="*/ 4311223 w 5428673"/>
                <a:gd name="connsiteY81" fmla="*/ 10559224 h 10662843"/>
                <a:gd name="connsiteX82" fmla="*/ 4362512 w 5428673"/>
                <a:gd name="connsiteY82" fmla="*/ 10185063 h 10662843"/>
                <a:gd name="connsiteX83" fmla="*/ 4565712 w 5428673"/>
                <a:gd name="connsiteY83" fmla="*/ 8990774 h 10662843"/>
                <a:gd name="connsiteX84" fmla="*/ 4617767 w 5428673"/>
                <a:gd name="connsiteY84" fmla="*/ 8555695 h 10662843"/>
                <a:gd name="connsiteX85" fmla="*/ 4609242 w 5428673"/>
                <a:gd name="connsiteY85" fmla="*/ 7896944 h 10662843"/>
                <a:gd name="connsiteX86" fmla="*/ 4496096 w 5428673"/>
                <a:gd name="connsiteY86" fmla="*/ 7186759 h 10662843"/>
                <a:gd name="connsiteX87" fmla="*/ 4200203 w 5428673"/>
                <a:gd name="connsiteY87" fmla="*/ 6528161 h 10662843"/>
                <a:gd name="connsiteX88" fmla="*/ 4024053 w 5428673"/>
                <a:gd name="connsiteY88" fmla="*/ 6105508 h 10662843"/>
                <a:gd name="connsiteX89" fmla="*/ 4070412 w 5428673"/>
                <a:gd name="connsiteY89" fmla="*/ 5707824 h 10662843"/>
                <a:gd name="connsiteX90" fmla="*/ 4140750 w 5428673"/>
                <a:gd name="connsiteY90" fmla="*/ 5215455 h 10662843"/>
                <a:gd name="connsiteX91" fmla="*/ 4158335 w 5428673"/>
                <a:gd name="connsiteY91" fmla="*/ 4934101 h 10662843"/>
                <a:gd name="connsiteX92" fmla="*/ 4182060 w 5428673"/>
                <a:gd name="connsiteY92" fmla="*/ 5182240 h 10662843"/>
                <a:gd name="connsiteX93" fmla="*/ 4214508 w 5428673"/>
                <a:gd name="connsiteY93" fmla="*/ 5877809 h 10662843"/>
                <a:gd name="connsiteX94" fmla="*/ 4227208 w 5428673"/>
                <a:gd name="connsiteY94" fmla="*/ 6205567 h 10662843"/>
                <a:gd name="connsiteX95" fmla="*/ 4369350 w 5428673"/>
                <a:gd name="connsiteY95" fmla="*/ 6798070 h 10662843"/>
                <a:gd name="connsiteX96" fmla="*/ 4527612 w 5428673"/>
                <a:gd name="connsiteY96" fmla="*/ 7360778 h 10662843"/>
                <a:gd name="connsiteX97" fmla="*/ 4865347 w 5428673"/>
                <a:gd name="connsiteY97" fmla="*/ 8132827 h 10662843"/>
                <a:gd name="connsiteX98" fmla="*/ 4785691 w 5428673"/>
                <a:gd name="connsiteY98" fmla="*/ 8435161 h 10662843"/>
                <a:gd name="connsiteX99" fmla="*/ 4717933 w 5428673"/>
                <a:gd name="connsiteY99" fmla="*/ 8620074 h 10662843"/>
                <a:gd name="connsiteX100" fmla="*/ 4710432 w 5428673"/>
                <a:gd name="connsiteY100" fmla="*/ 8743553 h 10662843"/>
                <a:gd name="connsiteX101" fmla="*/ 4733465 w 5428673"/>
                <a:gd name="connsiteY101" fmla="*/ 8907968 h 10662843"/>
                <a:gd name="connsiteX102" fmla="*/ 4723386 w 5428673"/>
                <a:gd name="connsiteY102" fmla="*/ 9069137 h 10662843"/>
                <a:gd name="connsiteX103" fmla="*/ 4707906 w 5428673"/>
                <a:gd name="connsiteY103" fmla="*/ 9166724 h 10662843"/>
                <a:gd name="connsiteX104" fmla="*/ 4762806 w 5428673"/>
                <a:gd name="connsiteY104" fmla="*/ 9205006 h 10662843"/>
                <a:gd name="connsiteX105" fmla="*/ 4818711 w 5428673"/>
                <a:gd name="connsiteY105" fmla="*/ 9162943 h 10662843"/>
                <a:gd name="connsiteX106" fmla="*/ 4869487 w 5428673"/>
                <a:gd name="connsiteY106" fmla="*/ 9064253 h 10662843"/>
                <a:gd name="connsiteX107" fmla="*/ 4880024 w 5428673"/>
                <a:gd name="connsiteY107" fmla="*/ 8917192 h 10662843"/>
                <a:gd name="connsiteX108" fmla="*/ 4920186 w 5428673"/>
                <a:gd name="connsiteY108" fmla="*/ 8789906 h 10662843"/>
                <a:gd name="connsiteX109" fmla="*/ 5016468 w 5428673"/>
                <a:gd name="connsiteY109" fmla="*/ 8711777 h 10662843"/>
                <a:gd name="connsiteX110" fmla="*/ 5169568 w 5428673"/>
                <a:gd name="connsiteY110" fmla="*/ 8852663 h 10662843"/>
                <a:gd name="connsiteX111" fmla="*/ 5176805 w 5428673"/>
                <a:gd name="connsiteY111" fmla="*/ 9050395 h 10662843"/>
                <a:gd name="connsiteX112" fmla="*/ 5096783 w 5428673"/>
                <a:gd name="connsiteY112" fmla="*/ 9217778 h 10662843"/>
                <a:gd name="connsiteX113" fmla="*/ 5008549 w 5428673"/>
                <a:gd name="connsiteY113" fmla="*/ 9366951 h 10662843"/>
                <a:gd name="connsiteX114" fmla="*/ 4936794 w 5428673"/>
                <a:gd name="connsiteY114" fmla="*/ 9485476 h 10662843"/>
                <a:gd name="connsiteX115" fmla="*/ 5051085 w 5428673"/>
                <a:gd name="connsiteY115" fmla="*/ 9495118 h 10662843"/>
                <a:gd name="connsiteX116" fmla="*/ 5146878 w 5428673"/>
                <a:gd name="connsiteY116" fmla="*/ 9419081 h 10662843"/>
                <a:gd name="connsiteX117" fmla="*/ 5274527 w 5428673"/>
                <a:gd name="connsiteY117" fmla="*/ 9292833 h 10662843"/>
                <a:gd name="connsiteX118" fmla="*/ 5407317 w 5428673"/>
                <a:gd name="connsiteY118" fmla="*/ 9080479 h 10662843"/>
                <a:gd name="connsiteX119" fmla="*/ 5427827 w 5428673"/>
                <a:gd name="connsiteY119" fmla="*/ 8879678 h 10662843"/>
                <a:gd name="connsiteX120" fmla="*/ 5401244 w 5428673"/>
                <a:gd name="connsiteY120" fmla="*/ 8695892 h 10662843"/>
                <a:gd name="connsiteX121" fmla="*/ 5271957 w 5428673"/>
                <a:gd name="connsiteY121" fmla="*/ 8313139 h 10662843"/>
                <a:gd name="connsiteX122" fmla="*/ 5168194 w 5428673"/>
                <a:gd name="connsiteY122" fmla="*/ 7350450 h 10662843"/>
                <a:gd name="connsiteX123" fmla="*/ 5152842 w 5428673"/>
                <a:gd name="connsiteY123" fmla="*/ 6748107 h 10662843"/>
                <a:gd name="connsiteX124" fmla="*/ 5080900 w 5428673"/>
                <a:gd name="connsiteY124" fmla="*/ 6199915 h 10662843"/>
                <a:gd name="connsiteX125" fmla="*/ 4957179 w 5428673"/>
                <a:gd name="connsiteY125" fmla="*/ 5615993 h 10662843"/>
                <a:gd name="connsiteX126" fmla="*/ 4916706 w 5428673"/>
                <a:gd name="connsiteY126" fmla="*/ 4355204 h 10662843"/>
                <a:gd name="connsiteX127" fmla="*/ 4934090 w 5428673"/>
                <a:gd name="connsiteY127" fmla="*/ 3608885 h 10662843"/>
                <a:gd name="connsiteX128" fmla="*/ 4696835 w 5428673"/>
                <a:gd name="connsiteY128" fmla="*/ 3158512 h 10662843"/>
                <a:gd name="connsiteX129" fmla="*/ 4447076 w 5428673"/>
                <a:gd name="connsiteY129" fmla="*/ 2952584 h 10662843"/>
                <a:gd name="connsiteX130" fmla="*/ 4126080 w 5428673"/>
                <a:gd name="connsiteY130" fmla="*/ 2821062 h 10662843"/>
                <a:gd name="connsiteX131" fmla="*/ 3850185 w 5428673"/>
                <a:gd name="connsiteY131" fmla="*/ 2654242 h 10662843"/>
                <a:gd name="connsiteX132" fmla="*/ 3472535 w 5428673"/>
                <a:gd name="connsiteY132" fmla="*/ 2437086 h 10662843"/>
                <a:gd name="connsiteX133" fmla="*/ 3380322 w 5428673"/>
                <a:gd name="connsiteY133" fmla="*/ 2139938 h 10662843"/>
                <a:gd name="connsiteX134" fmla="*/ 3388182 w 5428673"/>
                <a:gd name="connsiteY134" fmla="*/ 1866838 h 10662843"/>
                <a:gd name="connsiteX135" fmla="*/ 3535387 w 5428673"/>
                <a:gd name="connsiteY135" fmla="*/ 1870549 h 10662843"/>
                <a:gd name="connsiteX136" fmla="*/ 3912457 w 5428673"/>
                <a:gd name="connsiteY136" fmla="*/ 1962147 h 10662843"/>
                <a:gd name="connsiteX137" fmla="*/ 3965143 w 5428673"/>
                <a:gd name="connsiteY137" fmla="*/ 1774806 h 10662843"/>
                <a:gd name="connsiteX138" fmla="*/ 4016869 w 5428673"/>
                <a:gd name="connsiteY138" fmla="*/ 1714575 h 10662843"/>
                <a:gd name="connsiteX139" fmla="*/ 4040988 w 5428673"/>
                <a:gd name="connsiteY139" fmla="*/ 1659014 h 10662843"/>
                <a:gd name="connsiteX140" fmla="*/ 3972012 w 5428673"/>
                <a:gd name="connsiteY140" fmla="*/ 1618008 h 10662843"/>
                <a:gd name="connsiteX141" fmla="*/ 3962462 w 5428673"/>
                <a:gd name="connsiteY141" fmla="*/ 1651059 h 10662843"/>
                <a:gd name="connsiteX142" fmla="*/ 4038021 w 5428673"/>
                <a:gd name="connsiteY142" fmla="*/ 1611938 h 10662843"/>
                <a:gd name="connsiteX143" fmla="*/ 4058901 w 5428673"/>
                <a:gd name="connsiteY143" fmla="*/ 1505886 h 10662843"/>
                <a:gd name="connsiteX144" fmla="*/ 4014823 w 5428673"/>
                <a:gd name="connsiteY144" fmla="*/ 1472544 h 10662843"/>
                <a:gd name="connsiteX145" fmla="*/ 3982089 w 5428673"/>
                <a:gd name="connsiteY145" fmla="*/ 1398469 h 10662843"/>
                <a:gd name="connsiteX146" fmla="*/ 4104641 w 5428673"/>
                <a:gd name="connsiteY146" fmla="*/ 1346290 h 10662843"/>
                <a:gd name="connsiteX147" fmla="*/ 4206689 w 5428673"/>
                <a:gd name="connsiteY147" fmla="*/ 1294356 h 10662843"/>
                <a:gd name="connsiteX148" fmla="*/ 4228266 w 5428673"/>
                <a:gd name="connsiteY148" fmla="*/ 1228380 h 10662843"/>
                <a:gd name="connsiteX149" fmla="*/ 4089102 w 5428673"/>
                <a:gd name="connsiteY149" fmla="*/ 1077531 h 10662843"/>
                <a:gd name="connsiteX150" fmla="*/ 4043471 w 5428673"/>
                <a:gd name="connsiteY150" fmla="*/ 1003620 h 10662843"/>
                <a:gd name="connsiteX151" fmla="*/ 3975044 w 5428673"/>
                <a:gd name="connsiteY151" fmla="*/ 922869 h 10662843"/>
                <a:gd name="connsiteX152" fmla="*/ 4032289 w 5428673"/>
                <a:gd name="connsiteY152" fmla="*/ 740602 h 10662843"/>
                <a:gd name="connsiteX153" fmla="*/ 4026944 w 5428673"/>
                <a:gd name="connsiteY153" fmla="*/ 466994 h 10662843"/>
                <a:gd name="connsiteX154" fmla="*/ 3561020 w 5428673"/>
                <a:gd name="connsiteY154" fmla="*/ 71190 h 10662843"/>
                <a:gd name="connsiteX155" fmla="*/ 2756318 w 5428673"/>
                <a:gd name="connsiteY155" fmla="*/ 24333 h 10662843"/>
                <a:gd name="connsiteX156" fmla="*/ 2282637 w 5428673"/>
                <a:gd name="connsiteY156" fmla="*/ 339973 h 10662843"/>
                <a:gd name="connsiteX157" fmla="*/ 2110579 w 5428673"/>
                <a:gd name="connsiteY157" fmla="*/ 801309 h 10662843"/>
                <a:gd name="connsiteX158" fmla="*/ 2236994 w 5428673"/>
                <a:gd name="connsiteY158" fmla="*/ 1331524 h 10662843"/>
                <a:gd name="connsiteX159" fmla="*/ 2508987 w 5428673"/>
                <a:gd name="connsiteY159" fmla="*/ 1671624 h 10662843"/>
                <a:gd name="connsiteX160" fmla="*/ 2530296 w 5428673"/>
                <a:gd name="connsiteY160" fmla="*/ 1986481 h 10662843"/>
                <a:gd name="connsiteX161" fmla="*/ 2452627 w 5428673"/>
                <a:gd name="connsiteY161" fmla="*/ 2331578 h 10662843"/>
                <a:gd name="connsiteX162" fmla="*/ 2009941 w 5428673"/>
                <a:gd name="connsiteY162" fmla="*/ 2631355 h 10662843"/>
                <a:gd name="connsiteX163" fmla="*/ 1587073 w 5428673"/>
                <a:gd name="connsiteY163" fmla="*/ 2839299 h 10662843"/>
                <a:gd name="connsiteX0" fmla="*/ 1587073 w 5428673"/>
                <a:gd name="connsiteY0" fmla="*/ 2839299 h 10662843"/>
                <a:gd name="connsiteX1" fmla="*/ 920108 w 5428673"/>
                <a:gd name="connsiteY1" fmla="*/ 3185493 h 10662843"/>
                <a:gd name="connsiteX2" fmla="*/ 726131 w 5428673"/>
                <a:gd name="connsiteY2" fmla="*/ 3883640 h 10662843"/>
                <a:gd name="connsiteX3" fmla="*/ 757811 w 5428673"/>
                <a:gd name="connsiteY3" fmla="*/ 4922099 h 10662843"/>
                <a:gd name="connsiteX4" fmla="*/ 728920 w 5428673"/>
                <a:gd name="connsiteY4" fmla="*/ 5569226 h 10662843"/>
                <a:gd name="connsiteX5" fmla="*/ 593054 w 5428673"/>
                <a:gd name="connsiteY5" fmla="*/ 6388111 h 10662843"/>
                <a:gd name="connsiteX6" fmla="*/ 543580 w 5428673"/>
                <a:gd name="connsiteY6" fmla="*/ 7251363 h 10662843"/>
                <a:gd name="connsiteX7" fmla="*/ 531438 w 5428673"/>
                <a:gd name="connsiteY7" fmla="*/ 7882734 h 10662843"/>
                <a:gd name="connsiteX8" fmla="*/ 499339 w 5428673"/>
                <a:gd name="connsiteY8" fmla="*/ 8149853 h 10662843"/>
                <a:gd name="connsiteX9" fmla="*/ 413869 w 5428673"/>
                <a:gd name="connsiteY9" fmla="*/ 8366195 h 10662843"/>
                <a:gd name="connsiteX10" fmla="*/ 209166 w 5428673"/>
                <a:gd name="connsiteY10" fmla="*/ 8517403 h 10662843"/>
                <a:gd name="connsiteX11" fmla="*/ 140492 w 5428673"/>
                <a:gd name="connsiteY11" fmla="*/ 8614514 h 10662843"/>
                <a:gd name="connsiteX12" fmla="*/ 28457 w 5428673"/>
                <a:gd name="connsiteY12" fmla="*/ 8856404 h 10662843"/>
                <a:gd name="connsiteX13" fmla="*/ 19659 w 5428673"/>
                <a:gd name="connsiteY13" fmla="*/ 8948289 h 10662843"/>
                <a:gd name="connsiteX14" fmla="*/ 3536 w 5428673"/>
                <a:gd name="connsiteY14" fmla="*/ 9058340 h 10662843"/>
                <a:gd name="connsiteX15" fmla="*/ 94871 w 5428673"/>
                <a:gd name="connsiteY15" fmla="*/ 9023055 h 10662843"/>
                <a:gd name="connsiteX16" fmla="*/ 156901 w 5428673"/>
                <a:gd name="connsiteY16" fmla="*/ 8927449 h 10662843"/>
                <a:gd name="connsiteX17" fmla="*/ 227251 w 5428673"/>
                <a:gd name="connsiteY17" fmla="*/ 8766048 h 10662843"/>
                <a:gd name="connsiteX18" fmla="*/ 323002 w 5428673"/>
                <a:gd name="connsiteY18" fmla="*/ 8706660 h 10662843"/>
                <a:gd name="connsiteX19" fmla="*/ 384698 w 5428673"/>
                <a:gd name="connsiteY19" fmla="*/ 8733296 h 10662843"/>
                <a:gd name="connsiteX20" fmla="*/ 343183 w 5428673"/>
                <a:gd name="connsiteY20" fmla="*/ 9068681 h 10662843"/>
                <a:gd name="connsiteX21" fmla="*/ 328388 w 5428673"/>
                <a:gd name="connsiteY21" fmla="*/ 9336788 h 10662843"/>
                <a:gd name="connsiteX22" fmla="*/ 309832 w 5428673"/>
                <a:gd name="connsiteY22" fmla="*/ 9596361 h 10662843"/>
                <a:gd name="connsiteX23" fmla="*/ 386505 w 5428673"/>
                <a:gd name="connsiteY23" fmla="*/ 9596710 h 10662843"/>
                <a:gd name="connsiteX24" fmla="*/ 433872 w 5428673"/>
                <a:gd name="connsiteY24" fmla="*/ 9367994 h 10662843"/>
                <a:gd name="connsiteX25" fmla="*/ 487586 w 5428673"/>
                <a:gd name="connsiteY25" fmla="*/ 9079538 h 10662843"/>
                <a:gd name="connsiteX26" fmla="*/ 536102 w 5428673"/>
                <a:gd name="connsiteY26" fmla="*/ 9012782 h 10662843"/>
                <a:gd name="connsiteX27" fmla="*/ 587385 w 5428673"/>
                <a:gd name="connsiteY27" fmla="*/ 9038402 h 10662843"/>
                <a:gd name="connsiteX28" fmla="*/ 592103 w 5428673"/>
                <a:gd name="connsiteY28" fmla="*/ 9107717 h 10662843"/>
                <a:gd name="connsiteX29" fmla="*/ 562964 w 5428673"/>
                <a:gd name="connsiteY29" fmla="*/ 9408724 h 10662843"/>
                <a:gd name="connsiteX30" fmla="*/ 543428 w 5428673"/>
                <a:gd name="connsiteY30" fmla="*/ 9574089 h 10662843"/>
                <a:gd name="connsiteX31" fmla="*/ 543429 w 5428673"/>
                <a:gd name="connsiteY31" fmla="*/ 9692870 h 10662843"/>
                <a:gd name="connsiteX32" fmla="*/ 604479 w 5428673"/>
                <a:gd name="connsiteY32" fmla="*/ 9716161 h 10662843"/>
                <a:gd name="connsiteX33" fmla="*/ 663086 w 5428673"/>
                <a:gd name="connsiteY33" fmla="*/ 9581075 h 10662843"/>
                <a:gd name="connsiteX34" fmla="*/ 689303 w 5428673"/>
                <a:gd name="connsiteY34" fmla="*/ 9433666 h 10662843"/>
                <a:gd name="connsiteX35" fmla="*/ 738143 w 5428673"/>
                <a:gd name="connsiteY35" fmla="*/ 9130656 h 10662843"/>
                <a:gd name="connsiteX36" fmla="*/ 780304 w 5428673"/>
                <a:gd name="connsiteY36" fmla="*/ 9068681 h 10662843"/>
                <a:gd name="connsiteX37" fmla="*/ 809608 w 5428673"/>
                <a:gd name="connsiteY37" fmla="*/ 9105947 h 10662843"/>
                <a:gd name="connsiteX38" fmla="*/ 802280 w 5428673"/>
                <a:gd name="connsiteY38" fmla="*/ 9229386 h 10662843"/>
                <a:gd name="connsiteX39" fmla="*/ 772833 w 5428673"/>
                <a:gd name="connsiteY39" fmla="*/ 9412357 h 10662843"/>
                <a:gd name="connsiteX40" fmla="*/ 747922 w 5428673"/>
                <a:gd name="connsiteY40" fmla="*/ 9619529 h 10662843"/>
                <a:gd name="connsiteX41" fmla="*/ 781620 w 5428673"/>
                <a:gd name="connsiteY41" fmla="*/ 9684628 h 10662843"/>
                <a:gd name="connsiteX42" fmla="*/ 829144 w 5428673"/>
                <a:gd name="connsiteY42" fmla="*/ 9622998 h 10662843"/>
                <a:gd name="connsiteX43" fmla="*/ 871974 w 5428673"/>
                <a:gd name="connsiteY43" fmla="*/ 9424240 h 10662843"/>
                <a:gd name="connsiteX44" fmla="*/ 900798 w 5428673"/>
                <a:gd name="connsiteY44" fmla="*/ 9225220 h 10662843"/>
                <a:gd name="connsiteX45" fmla="*/ 929132 w 5428673"/>
                <a:gd name="connsiteY45" fmla="*/ 9069869 h 10662843"/>
                <a:gd name="connsiteX46" fmla="*/ 970781 w 5428673"/>
                <a:gd name="connsiteY46" fmla="*/ 9087314 h 10662843"/>
                <a:gd name="connsiteX47" fmla="*/ 961013 w 5428673"/>
                <a:gd name="connsiteY47" fmla="*/ 9345838 h 10662843"/>
                <a:gd name="connsiteX48" fmla="*/ 956129 w 5428673"/>
                <a:gd name="connsiteY48" fmla="*/ 9485584 h 10662843"/>
                <a:gd name="connsiteX49" fmla="*/ 1012160 w 5428673"/>
                <a:gd name="connsiteY49" fmla="*/ 9490846 h 10662843"/>
                <a:gd name="connsiteX50" fmla="*/ 1049761 w 5428673"/>
                <a:gd name="connsiteY50" fmla="*/ 9334794 h 10662843"/>
                <a:gd name="connsiteX51" fmla="*/ 1075785 w 5428673"/>
                <a:gd name="connsiteY51" fmla="*/ 8977847 h 10662843"/>
                <a:gd name="connsiteX52" fmla="*/ 1065875 w 5428673"/>
                <a:gd name="connsiteY52" fmla="*/ 8598457 h 10662843"/>
                <a:gd name="connsiteX53" fmla="*/ 993594 w 5428673"/>
                <a:gd name="connsiteY53" fmla="*/ 8384294 h 10662843"/>
                <a:gd name="connsiteX54" fmla="*/ 1038311 w 5428673"/>
                <a:gd name="connsiteY54" fmla="*/ 8064478 h 10662843"/>
                <a:gd name="connsiteX55" fmla="*/ 1422138 w 5428673"/>
                <a:gd name="connsiteY55" fmla="*/ 6314710 h 10662843"/>
                <a:gd name="connsiteX56" fmla="*/ 1515161 w 5428673"/>
                <a:gd name="connsiteY56" fmla="*/ 5431494 h 10662843"/>
                <a:gd name="connsiteX57" fmla="*/ 1551522 w 5428673"/>
                <a:gd name="connsiteY57" fmla="*/ 5050301 h 10662843"/>
                <a:gd name="connsiteX58" fmla="*/ 1592522 w 5428673"/>
                <a:gd name="connsiteY58" fmla="*/ 5061807 h 10662843"/>
                <a:gd name="connsiteX59" fmla="*/ 1655179 w 5428673"/>
                <a:gd name="connsiteY59" fmla="*/ 5458824 h 10662843"/>
                <a:gd name="connsiteX60" fmla="*/ 1772992 w 5428673"/>
                <a:gd name="connsiteY60" fmla="*/ 6124375 h 10662843"/>
                <a:gd name="connsiteX61" fmla="*/ 1640842 w 5428673"/>
                <a:gd name="connsiteY61" fmla="*/ 6556758 h 10662843"/>
                <a:gd name="connsiteX62" fmla="*/ 1270271 w 5428673"/>
                <a:gd name="connsiteY62" fmla="*/ 7591002 h 10662843"/>
                <a:gd name="connsiteX63" fmla="*/ 1146062 w 5428673"/>
                <a:gd name="connsiteY63" fmla="*/ 8612915 h 10662843"/>
                <a:gd name="connsiteX64" fmla="*/ 1309627 w 5428673"/>
                <a:gd name="connsiteY64" fmla="*/ 9681947 h 10662843"/>
                <a:gd name="connsiteX65" fmla="*/ 1467889 w 5428673"/>
                <a:gd name="connsiteY65" fmla="*/ 10420501 h 10662843"/>
                <a:gd name="connsiteX66" fmla="*/ 1538227 w 5428673"/>
                <a:gd name="connsiteY66" fmla="*/ 10631517 h 10662843"/>
                <a:gd name="connsiteX67" fmla="*/ 1626150 w 5428673"/>
                <a:gd name="connsiteY67" fmla="*/ 10631517 h 10662843"/>
                <a:gd name="connsiteX68" fmla="*/ 2396454 w 5428673"/>
                <a:gd name="connsiteY68" fmla="*/ 10656917 h 10662843"/>
                <a:gd name="connsiteX69" fmla="*/ 2786735 w 5428673"/>
                <a:gd name="connsiteY69" fmla="*/ 10639332 h 10662843"/>
                <a:gd name="connsiteX70" fmla="*/ 2804319 w 5428673"/>
                <a:gd name="connsiteY70" fmla="*/ 9822624 h 10662843"/>
                <a:gd name="connsiteX71" fmla="*/ 2786735 w 5428673"/>
                <a:gd name="connsiteY71" fmla="*/ 9259917 h 10662843"/>
                <a:gd name="connsiteX72" fmla="*/ 2757916 w 5428673"/>
                <a:gd name="connsiteY72" fmla="*/ 8844236 h 10662843"/>
                <a:gd name="connsiteX73" fmla="*/ 2927412 w 5428673"/>
                <a:gd name="connsiteY73" fmla="*/ 8855470 h 10662843"/>
                <a:gd name="connsiteX74" fmla="*/ 2997750 w 5428673"/>
                <a:gd name="connsiteY74" fmla="*/ 8873055 h 10662843"/>
                <a:gd name="connsiteX75" fmla="*/ 2980166 w 5428673"/>
                <a:gd name="connsiteY75" fmla="*/ 9084070 h 10662843"/>
                <a:gd name="connsiteX76" fmla="*/ 2944996 w 5428673"/>
                <a:gd name="connsiteY76" fmla="*/ 9594024 h 10662843"/>
                <a:gd name="connsiteX77" fmla="*/ 2962581 w 5428673"/>
                <a:gd name="connsiteY77" fmla="*/ 10649101 h 10662843"/>
                <a:gd name="connsiteX78" fmla="*/ 3205346 w 5428673"/>
                <a:gd name="connsiteY78" fmla="*/ 10650567 h 10662843"/>
                <a:gd name="connsiteX79" fmla="*/ 3947319 w 5428673"/>
                <a:gd name="connsiteY79" fmla="*/ 10649101 h 10662843"/>
                <a:gd name="connsiteX80" fmla="*/ 4268239 w 5428673"/>
                <a:gd name="connsiteY80" fmla="*/ 10632982 h 10662843"/>
                <a:gd name="connsiteX81" fmla="*/ 4311223 w 5428673"/>
                <a:gd name="connsiteY81" fmla="*/ 10559224 h 10662843"/>
                <a:gd name="connsiteX82" fmla="*/ 4362512 w 5428673"/>
                <a:gd name="connsiteY82" fmla="*/ 10185063 h 10662843"/>
                <a:gd name="connsiteX83" fmla="*/ 4565712 w 5428673"/>
                <a:gd name="connsiteY83" fmla="*/ 8990774 h 10662843"/>
                <a:gd name="connsiteX84" fmla="*/ 4617767 w 5428673"/>
                <a:gd name="connsiteY84" fmla="*/ 8555695 h 10662843"/>
                <a:gd name="connsiteX85" fmla="*/ 4609242 w 5428673"/>
                <a:gd name="connsiteY85" fmla="*/ 7896944 h 10662843"/>
                <a:gd name="connsiteX86" fmla="*/ 4496096 w 5428673"/>
                <a:gd name="connsiteY86" fmla="*/ 7186759 h 10662843"/>
                <a:gd name="connsiteX87" fmla="*/ 4200203 w 5428673"/>
                <a:gd name="connsiteY87" fmla="*/ 6528161 h 10662843"/>
                <a:gd name="connsiteX88" fmla="*/ 4024053 w 5428673"/>
                <a:gd name="connsiteY88" fmla="*/ 6105508 h 10662843"/>
                <a:gd name="connsiteX89" fmla="*/ 4070412 w 5428673"/>
                <a:gd name="connsiteY89" fmla="*/ 5707824 h 10662843"/>
                <a:gd name="connsiteX90" fmla="*/ 4140750 w 5428673"/>
                <a:gd name="connsiteY90" fmla="*/ 5215455 h 10662843"/>
                <a:gd name="connsiteX91" fmla="*/ 4158335 w 5428673"/>
                <a:gd name="connsiteY91" fmla="*/ 4934101 h 10662843"/>
                <a:gd name="connsiteX92" fmla="*/ 4182060 w 5428673"/>
                <a:gd name="connsiteY92" fmla="*/ 5182240 h 10662843"/>
                <a:gd name="connsiteX93" fmla="*/ 4214508 w 5428673"/>
                <a:gd name="connsiteY93" fmla="*/ 5877809 h 10662843"/>
                <a:gd name="connsiteX94" fmla="*/ 4227208 w 5428673"/>
                <a:gd name="connsiteY94" fmla="*/ 6205567 h 10662843"/>
                <a:gd name="connsiteX95" fmla="*/ 4369350 w 5428673"/>
                <a:gd name="connsiteY95" fmla="*/ 6798070 h 10662843"/>
                <a:gd name="connsiteX96" fmla="*/ 4527612 w 5428673"/>
                <a:gd name="connsiteY96" fmla="*/ 7360778 h 10662843"/>
                <a:gd name="connsiteX97" fmla="*/ 4865347 w 5428673"/>
                <a:gd name="connsiteY97" fmla="*/ 8132827 h 10662843"/>
                <a:gd name="connsiteX98" fmla="*/ 4785691 w 5428673"/>
                <a:gd name="connsiteY98" fmla="*/ 8435161 h 10662843"/>
                <a:gd name="connsiteX99" fmla="*/ 4717933 w 5428673"/>
                <a:gd name="connsiteY99" fmla="*/ 8620074 h 10662843"/>
                <a:gd name="connsiteX100" fmla="*/ 4710432 w 5428673"/>
                <a:gd name="connsiteY100" fmla="*/ 8743553 h 10662843"/>
                <a:gd name="connsiteX101" fmla="*/ 4733465 w 5428673"/>
                <a:gd name="connsiteY101" fmla="*/ 8907968 h 10662843"/>
                <a:gd name="connsiteX102" fmla="*/ 4723386 w 5428673"/>
                <a:gd name="connsiteY102" fmla="*/ 9069137 h 10662843"/>
                <a:gd name="connsiteX103" fmla="*/ 4707906 w 5428673"/>
                <a:gd name="connsiteY103" fmla="*/ 9166724 h 10662843"/>
                <a:gd name="connsiteX104" fmla="*/ 4762806 w 5428673"/>
                <a:gd name="connsiteY104" fmla="*/ 9205006 h 10662843"/>
                <a:gd name="connsiteX105" fmla="*/ 4818711 w 5428673"/>
                <a:gd name="connsiteY105" fmla="*/ 9162943 h 10662843"/>
                <a:gd name="connsiteX106" fmla="*/ 4869487 w 5428673"/>
                <a:gd name="connsiteY106" fmla="*/ 9064253 h 10662843"/>
                <a:gd name="connsiteX107" fmla="*/ 4880024 w 5428673"/>
                <a:gd name="connsiteY107" fmla="*/ 8917192 h 10662843"/>
                <a:gd name="connsiteX108" fmla="*/ 4920186 w 5428673"/>
                <a:gd name="connsiteY108" fmla="*/ 8789906 h 10662843"/>
                <a:gd name="connsiteX109" fmla="*/ 5016468 w 5428673"/>
                <a:gd name="connsiteY109" fmla="*/ 8711777 h 10662843"/>
                <a:gd name="connsiteX110" fmla="*/ 5169568 w 5428673"/>
                <a:gd name="connsiteY110" fmla="*/ 8852663 h 10662843"/>
                <a:gd name="connsiteX111" fmla="*/ 5176805 w 5428673"/>
                <a:gd name="connsiteY111" fmla="*/ 9050395 h 10662843"/>
                <a:gd name="connsiteX112" fmla="*/ 5096783 w 5428673"/>
                <a:gd name="connsiteY112" fmla="*/ 9217778 h 10662843"/>
                <a:gd name="connsiteX113" fmla="*/ 5008549 w 5428673"/>
                <a:gd name="connsiteY113" fmla="*/ 9366951 h 10662843"/>
                <a:gd name="connsiteX114" fmla="*/ 4936794 w 5428673"/>
                <a:gd name="connsiteY114" fmla="*/ 9485476 h 10662843"/>
                <a:gd name="connsiteX115" fmla="*/ 5051085 w 5428673"/>
                <a:gd name="connsiteY115" fmla="*/ 9495118 h 10662843"/>
                <a:gd name="connsiteX116" fmla="*/ 5146878 w 5428673"/>
                <a:gd name="connsiteY116" fmla="*/ 9419081 h 10662843"/>
                <a:gd name="connsiteX117" fmla="*/ 5274527 w 5428673"/>
                <a:gd name="connsiteY117" fmla="*/ 9292833 h 10662843"/>
                <a:gd name="connsiteX118" fmla="*/ 5407317 w 5428673"/>
                <a:gd name="connsiteY118" fmla="*/ 9080479 h 10662843"/>
                <a:gd name="connsiteX119" fmla="*/ 5427827 w 5428673"/>
                <a:gd name="connsiteY119" fmla="*/ 8879678 h 10662843"/>
                <a:gd name="connsiteX120" fmla="*/ 5401244 w 5428673"/>
                <a:gd name="connsiteY120" fmla="*/ 8695892 h 10662843"/>
                <a:gd name="connsiteX121" fmla="*/ 5271957 w 5428673"/>
                <a:gd name="connsiteY121" fmla="*/ 8313139 h 10662843"/>
                <a:gd name="connsiteX122" fmla="*/ 5168194 w 5428673"/>
                <a:gd name="connsiteY122" fmla="*/ 7350450 h 10662843"/>
                <a:gd name="connsiteX123" fmla="*/ 5152842 w 5428673"/>
                <a:gd name="connsiteY123" fmla="*/ 6748107 h 10662843"/>
                <a:gd name="connsiteX124" fmla="*/ 5080900 w 5428673"/>
                <a:gd name="connsiteY124" fmla="*/ 6199915 h 10662843"/>
                <a:gd name="connsiteX125" fmla="*/ 4957179 w 5428673"/>
                <a:gd name="connsiteY125" fmla="*/ 5615993 h 10662843"/>
                <a:gd name="connsiteX126" fmla="*/ 4916706 w 5428673"/>
                <a:gd name="connsiteY126" fmla="*/ 4355204 h 10662843"/>
                <a:gd name="connsiteX127" fmla="*/ 4934090 w 5428673"/>
                <a:gd name="connsiteY127" fmla="*/ 3608885 h 10662843"/>
                <a:gd name="connsiteX128" fmla="*/ 4696835 w 5428673"/>
                <a:gd name="connsiteY128" fmla="*/ 3158512 h 10662843"/>
                <a:gd name="connsiteX129" fmla="*/ 4447076 w 5428673"/>
                <a:gd name="connsiteY129" fmla="*/ 2952584 h 10662843"/>
                <a:gd name="connsiteX130" fmla="*/ 4126080 w 5428673"/>
                <a:gd name="connsiteY130" fmla="*/ 2821062 h 10662843"/>
                <a:gd name="connsiteX131" fmla="*/ 3850185 w 5428673"/>
                <a:gd name="connsiteY131" fmla="*/ 2654242 h 10662843"/>
                <a:gd name="connsiteX132" fmla="*/ 3472535 w 5428673"/>
                <a:gd name="connsiteY132" fmla="*/ 2437086 h 10662843"/>
                <a:gd name="connsiteX133" fmla="*/ 3380322 w 5428673"/>
                <a:gd name="connsiteY133" fmla="*/ 2139938 h 10662843"/>
                <a:gd name="connsiteX134" fmla="*/ 3388182 w 5428673"/>
                <a:gd name="connsiteY134" fmla="*/ 1866838 h 10662843"/>
                <a:gd name="connsiteX135" fmla="*/ 3540271 w 5428673"/>
                <a:gd name="connsiteY135" fmla="*/ 1921789 h 10662843"/>
                <a:gd name="connsiteX136" fmla="*/ 3912457 w 5428673"/>
                <a:gd name="connsiteY136" fmla="*/ 1962147 h 10662843"/>
                <a:gd name="connsiteX137" fmla="*/ 3965143 w 5428673"/>
                <a:gd name="connsiteY137" fmla="*/ 1774806 h 10662843"/>
                <a:gd name="connsiteX138" fmla="*/ 4016869 w 5428673"/>
                <a:gd name="connsiteY138" fmla="*/ 1714575 h 10662843"/>
                <a:gd name="connsiteX139" fmla="*/ 4040988 w 5428673"/>
                <a:gd name="connsiteY139" fmla="*/ 1659014 h 10662843"/>
                <a:gd name="connsiteX140" fmla="*/ 3972012 w 5428673"/>
                <a:gd name="connsiteY140" fmla="*/ 1618008 h 10662843"/>
                <a:gd name="connsiteX141" fmla="*/ 3962462 w 5428673"/>
                <a:gd name="connsiteY141" fmla="*/ 1651059 h 10662843"/>
                <a:gd name="connsiteX142" fmla="*/ 4038021 w 5428673"/>
                <a:gd name="connsiteY142" fmla="*/ 1611938 h 10662843"/>
                <a:gd name="connsiteX143" fmla="*/ 4058901 w 5428673"/>
                <a:gd name="connsiteY143" fmla="*/ 1505886 h 10662843"/>
                <a:gd name="connsiteX144" fmla="*/ 4014823 w 5428673"/>
                <a:gd name="connsiteY144" fmla="*/ 1472544 h 10662843"/>
                <a:gd name="connsiteX145" fmla="*/ 3982089 w 5428673"/>
                <a:gd name="connsiteY145" fmla="*/ 1398469 h 10662843"/>
                <a:gd name="connsiteX146" fmla="*/ 4104641 w 5428673"/>
                <a:gd name="connsiteY146" fmla="*/ 1346290 h 10662843"/>
                <a:gd name="connsiteX147" fmla="*/ 4206689 w 5428673"/>
                <a:gd name="connsiteY147" fmla="*/ 1294356 h 10662843"/>
                <a:gd name="connsiteX148" fmla="*/ 4228266 w 5428673"/>
                <a:gd name="connsiteY148" fmla="*/ 1228380 h 10662843"/>
                <a:gd name="connsiteX149" fmla="*/ 4089102 w 5428673"/>
                <a:gd name="connsiteY149" fmla="*/ 1077531 h 10662843"/>
                <a:gd name="connsiteX150" fmla="*/ 4043471 w 5428673"/>
                <a:gd name="connsiteY150" fmla="*/ 1003620 h 10662843"/>
                <a:gd name="connsiteX151" fmla="*/ 3975044 w 5428673"/>
                <a:gd name="connsiteY151" fmla="*/ 922869 h 10662843"/>
                <a:gd name="connsiteX152" fmla="*/ 4032289 w 5428673"/>
                <a:gd name="connsiteY152" fmla="*/ 740602 h 10662843"/>
                <a:gd name="connsiteX153" fmla="*/ 4026944 w 5428673"/>
                <a:gd name="connsiteY153" fmla="*/ 466994 h 10662843"/>
                <a:gd name="connsiteX154" fmla="*/ 3561020 w 5428673"/>
                <a:gd name="connsiteY154" fmla="*/ 71190 h 10662843"/>
                <a:gd name="connsiteX155" fmla="*/ 2756318 w 5428673"/>
                <a:gd name="connsiteY155" fmla="*/ 24333 h 10662843"/>
                <a:gd name="connsiteX156" fmla="*/ 2282637 w 5428673"/>
                <a:gd name="connsiteY156" fmla="*/ 339973 h 10662843"/>
                <a:gd name="connsiteX157" fmla="*/ 2110579 w 5428673"/>
                <a:gd name="connsiteY157" fmla="*/ 801309 h 10662843"/>
                <a:gd name="connsiteX158" fmla="*/ 2236994 w 5428673"/>
                <a:gd name="connsiteY158" fmla="*/ 1331524 h 10662843"/>
                <a:gd name="connsiteX159" fmla="*/ 2508987 w 5428673"/>
                <a:gd name="connsiteY159" fmla="*/ 1671624 h 10662843"/>
                <a:gd name="connsiteX160" fmla="*/ 2530296 w 5428673"/>
                <a:gd name="connsiteY160" fmla="*/ 1986481 h 10662843"/>
                <a:gd name="connsiteX161" fmla="*/ 2452627 w 5428673"/>
                <a:gd name="connsiteY161" fmla="*/ 2331578 h 10662843"/>
                <a:gd name="connsiteX162" fmla="*/ 2009941 w 5428673"/>
                <a:gd name="connsiteY162" fmla="*/ 2631355 h 10662843"/>
                <a:gd name="connsiteX163" fmla="*/ 1587073 w 5428673"/>
                <a:gd name="connsiteY163" fmla="*/ 2839299 h 10662843"/>
                <a:gd name="connsiteX0" fmla="*/ 1587073 w 5428673"/>
                <a:gd name="connsiteY0" fmla="*/ 2839299 h 10662843"/>
                <a:gd name="connsiteX1" fmla="*/ 920108 w 5428673"/>
                <a:gd name="connsiteY1" fmla="*/ 3185493 h 10662843"/>
                <a:gd name="connsiteX2" fmla="*/ 726131 w 5428673"/>
                <a:gd name="connsiteY2" fmla="*/ 3883640 h 10662843"/>
                <a:gd name="connsiteX3" fmla="*/ 757811 w 5428673"/>
                <a:gd name="connsiteY3" fmla="*/ 4922099 h 10662843"/>
                <a:gd name="connsiteX4" fmla="*/ 728920 w 5428673"/>
                <a:gd name="connsiteY4" fmla="*/ 5569226 h 10662843"/>
                <a:gd name="connsiteX5" fmla="*/ 593054 w 5428673"/>
                <a:gd name="connsiteY5" fmla="*/ 6388111 h 10662843"/>
                <a:gd name="connsiteX6" fmla="*/ 543580 w 5428673"/>
                <a:gd name="connsiteY6" fmla="*/ 7251363 h 10662843"/>
                <a:gd name="connsiteX7" fmla="*/ 531438 w 5428673"/>
                <a:gd name="connsiteY7" fmla="*/ 7882734 h 10662843"/>
                <a:gd name="connsiteX8" fmla="*/ 499339 w 5428673"/>
                <a:gd name="connsiteY8" fmla="*/ 8149853 h 10662843"/>
                <a:gd name="connsiteX9" fmla="*/ 413869 w 5428673"/>
                <a:gd name="connsiteY9" fmla="*/ 8366195 h 10662843"/>
                <a:gd name="connsiteX10" fmla="*/ 209166 w 5428673"/>
                <a:gd name="connsiteY10" fmla="*/ 8517403 h 10662843"/>
                <a:gd name="connsiteX11" fmla="*/ 140492 w 5428673"/>
                <a:gd name="connsiteY11" fmla="*/ 8614514 h 10662843"/>
                <a:gd name="connsiteX12" fmla="*/ 28457 w 5428673"/>
                <a:gd name="connsiteY12" fmla="*/ 8856404 h 10662843"/>
                <a:gd name="connsiteX13" fmla="*/ 19659 w 5428673"/>
                <a:gd name="connsiteY13" fmla="*/ 8948289 h 10662843"/>
                <a:gd name="connsiteX14" fmla="*/ 3536 w 5428673"/>
                <a:gd name="connsiteY14" fmla="*/ 9058340 h 10662843"/>
                <a:gd name="connsiteX15" fmla="*/ 94871 w 5428673"/>
                <a:gd name="connsiteY15" fmla="*/ 9023055 h 10662843"/>
                <a:gd name="connsiteX16" fmla="*/ 156901 w 5428673"/>
                <a:gd name="connsiteY16" fmla="*/ 8927449 h 10662843"/>
                <a:gd name="connsiteX17" fmla="*/ 227251 w 5428673"/>
                <a:gd name="connsiteY17" fmla="*/ 8766048 h 10662843"/>
                <a:gd name="connsiteX18" fmla="*/ 323002 w 5428673"/>
                <a:gd name="connsiteY18" fmla="*/ 8706660 h 10662843"/>
                <a:gd name="connsiteX19" fmla="*/ 384698 w 5428673"/>
                <a:gd name="connsiteY19" fmla="*/ 8733296 h 10662843"/>
                <a:gd name="connsiteX20" fmla="*/ 343183 w 5428673"/>
                <a:gd name="connsiteY20" fmla="*/ 9068681 h 10662843"/>
                <a:gd name="connsiteX21" fmla="*/ 328388 w 5428673"/>
                <a:gd name="connsiteY21" fmla="*/ 9336788 h 10662843"/>
                <a:gd name="connsiteX22" fmla="*/ 309832 w 5428673"/>
                <a:gd name="connsiteY22" fmla="*/ 9596361 h 10662843"/>
                <a:gd name="connsiteX23" fmla="*/ 386505 w 5428673"/>
                <a:gd name="connsiteY23" fmla="*/ 9596710 h 10662843"/>
                <a:gd name="connsiteX24" fmla="*/ 433872 w 5428673"/>
                <a:gd name="connsiteY24" fmla="*/ 9367994 h 10662843"/>
                <a:gd name="connsiteX25" fmla="*/ 487586 w 5428673"/>
                <a:gd name="connsiteY25" fmla="*/ 9079538 h 10662843"/>
                <a:gd name="connsiteX26" fmla="*/ 536102 w 5428673"/>
                <a:gd name="connsiteY26" fmla="*/ 9012782 h 10662843"/>
                <a:gd name="connsiteX27" fmla="*/ 587385 w 5428673"/>
                <a:gd name="connsiteY27" fmla="*/ 9038402 h 10662843"/>
                <a:gd name="connsiteX28" fmla="*/ 592103 w 5428673"/>
                <a:gd name="connsiteY28" fmla="*/ 9107717 h 10662843"/>
                <a:gd name="connsiteX29" fmla="*/ 562964 w 5428673"/>
                <a:gd name="connsiteY29" fmla="*/ 9408724 h 10662843"/>
                <a:gd name="connsiteX30" fmla="*/ 543428 w 5428673"/>
                <a:gd name="connsiteY30" fmla="*/ 9574089 h 10662843"/>
                <a:gd name="connsiteX31" fmla="*/ 543429 w 5428673"/>
                <a:gd name="connsiteY31" fmla="*/ 9692870 h 10662843"/>
                <a:gd name="connsiteX32" fmla="*/ 604479 w 5428673"/>
                <a:gd name="connsiteY32" fmla="*/ 9716161 h 10662843"/>
                <a:gd name="connsiteX33" fmla="*/ 663086 w 5428673"/>
                <a:gd name="connsiteY33" fmla="*/ 9581075 h 10662843"/>
                <a:gd name="connsiteX34" fmla="*/ 689303 w 5428673"/>
                <a:gd name="connsiteY34" fmla="*/ 9433666 h 10662843"/>
                <a:gd name="connsiteX35" fmla="*/ 738143 w 5428673"/>
                <a:gd name="connsiteY35" fmla="*/ 9130656 h 10662843"/>
                <a:gd name="connsiteX36" fmla="*/ 780304 w 5428673"/>
                <a:gd name="connsiteY36" fmla="*/ 9068681 h 10662843"/>
                <a:gd name="connsiteX37" fmla="*/ 809608 w 5428673"/>
                <a:gd name="connsiteY37" fmla="*/ 9105947 h 10662843"/>
                <a:gd name="connsiteX38" fmla="*/ 802280 w 5428673"/>
                <a:gd name="connsiteY38" fmla="*/ 9229386 h 10662843"/>
                <a:gd name="connsiteX39" fmla="*/ 772833 w 5428673"/>
                <a:gd name="connsiteY39" fmla="*/ 9412357 h 10662843"/>
                <a:gd name="connsiteX40" fmla="*/ 747922 w 5428673"/>
                <a:gd name="connsiteY40" fmla="*/ 9619529 h 10662843"/>
                <a:gd name="connsiteX41" fmla="*/ 781620 w 5428673"/>
                <a:gd name="connsiteY41" fmla="*/ 9684628 h 10662843"/>
                <a:gd name="connsiteX42" fmla="*/ 829144 w 5428673"/>
                <a:gd name="connsiteY42" fmla="*/ 9622998 h 10662843"/>
                <a:gd name="connsiteX43" fmla="*/ 871974 w 5428673"/>
                <a:gd name="connsiteY43" fmla="*/ 9424240 h 10662843"/>
                <a:gd name="connsiteX44" fmla="*/ 900798 w 5428673"/>
                <a:gd name="connsiteY44" fmla="*/ 9225220 h 10662843"/>
                <a:gd name="connsiteX45" fmla="*/ 929132 w 5428673"/>
                <a:gd name="connsiteY45" fmla="*/ 9069869 h 10662843"/>
                <a:gd name="connsiteX46" fmla="*/ 970781 w 5428673"/>
                <a:gd name="connsiteY46" fmla="*/ 9087314 h 10662843"/>
                <a:gd name="connsiteX47" fmla="*/ 961013 w 5428673"/>
                <a:gd name="connsiteY47" fmla="*/ 9345838 h 10662843"/>
                <a:gd name="connsiteX48" fmla="*/ 956129 w 5428673"/>
                <a:gd name="connsiteY48" fmla="*/ 9485584 h 10662843"/>
                <a:gd name="connsiteX49" fmla="*/ 1012160 w 5428673"/>
                <a:gd name="connsiteY49" fmla="*/ 9490846 h 10662843"/>
                <a:gd name="connsiteX50" fmla="*/ 1049761 w 5428673"/>
                <a:gd name="connsiteY50" fmla="*/ 9334794 h 10662843"/>
                <a:gd name="connsiteX51" fmla="*/ 1075785 w 5428673"/>
                <a:gd name="connsiteY51" fmla="*/ 8977847 h 10662843"/>
                <a:gd name="connsiteX52" fmla="*/ 1065875 w 5428673"/>
                <a:gd name="connsiteY52" fmla="*/ 8598457 h 10662843"/>
                <a:gd name="connsiteX53" fmla="*/ 993594 w 5428673"/>
                <a:gd name="connsiteY53" fmla="*/ 8384294 h 10662843"/>
                <a:gd name="connsiteX54" fmla="*/ 1038311 w 5428673"/>
                <a:gd name="connsiteY54" fmla="*/ 8064478 h 10662843"/>
                <a:gd name="connsiteX55" fmla="*/ 1422138 w 5428673"/>
                <a:gd name="connsiteY55" fmla="*/ 6314710 h 10662843"/>
                <a:gd name="connsiteX56" fmla="*/ 1515161 w 5428673"/>
                <a:gd name="connsiteY56" fmla="*/ 5431494 h 10662843"/>
                <a:gd name="connsiteX57" fmla="*/ 1551522 w 5428673"/>
                <a:gd name="connsiteY57" fmla="*/ 5050301 h 10662843"/>
                <a:gd name="connsiteX58" fmla="*/ 1592522 w 5428673"/>
                <a:gd name="connsiteY58" fmla="*/ 5061807 h 10662843"/>
                <a:gd name="connsiteX59" fmla="*/ 1655179 w 5428673"/>
                <a:gd name="connsiteY59" fmla="*/ 5458824 h 10662843"/>
                <a:gd name="connsiteX60" fmla="*/ 1772992 w 5428673"/>
                <a:gd name="connsiteY60" fmla="*/ 6124375 h 10662843"/>
                <a:gd name="connsiteX61" fmla="*/ 1640842 w 5428673"/>
                <a:gd name="connsiteY61" fmla="*/ 6556758 h 10662843"/>
                <a:gd name="connsiteX62" fmla="*/ 1270271 w 5428673"/>
                <a:gd name="connsiteY62" fmla="*/ 7591002 h 10662843"/>
                <a:gd name="connsiteX63" fmla="*/ 1146062 w 5428673"/>
                <a:gd name="connsiteY63" fmla="*/ 8612915 h 10662843"/>
                <a:gd name="connsiteX64" fmla="*/ 1309627 w 5428673"/>
                <a:gd name="connsiteY64" fmla="*/ 9681947 h 10662843"/>
                <a:gd name="connsiteX65" fmla="*/ 1467889 w 5428673"/>
                <a:gd name="connsiteY65" fmla="*/ 10420501 h 10662843"/>
                <a:gd name="connsiteX66" fmla="*/ 1538227 w 5428673"/>
                <a:gd name="connsiteY66" fmla="*/ 10631517 h 10662843"/>
                <a:gd name="connsiteX67" fmla="*/ 1626150 w 5428673"/>
                <a:gd name="connsiteY67" fmla="*/ 10631517 h 10662843"/>
                <a:gd name="connsiteX68" fmla="*/ 2396454 w 5428673"/>
                <a:gd name="connsiteY68" fmla="*/ 10656917 h 10662843"/>
                <a:gd name="connsiteX69" fmla="*/ 2786735 w 5428673"/>
                <a:gd name="connsiteY69" fmla="*/ 10639332 h 10662843"/>
                <a:gd name="connsiteX70" fmla="*/ 2804319 w 5428673"/>
                <a:gd name="connsiteY70" fmla="*/ 9822624 h 10662843"/>
                <a:gd name="connsiteX71" fmla="*/ 2786735 w 5428673"/>
                <a:gd name="connsiteY71" fmla="*/ 9259917 h 10662843"/>
                <a:gd name="connsiteX72" fmla="*/ 2757916 w 5428673"/>
                <a:gd name="connsiteY72" fmla="*/ 8844236 h 10662843"/>
                <a:gd name="connsiteX73" fmla="*/ 2927412 w 5428673"/>
                <a:gd name="connsiteY73" fmla="*/ 8855470 h 10662843"/>
                <a:gd name="connsiteX74" fmla="*/ 2997750 w 5428673"/>
                <a:gd name="connsiteY74" fmla="*/ 8873055 h 10662843"/>
                <a:gd name="connsiteX75" fmla="*/ 2980166 w 5428673"/>
                <a:gd name="connsiteY75" fmla="*/ 9084070 h 10662843"/>
                <a:gd name="connsiteX76" fmla="*/ 2944996 w 5428673"/>
                <a:gd name="connsiteY76" fmla="*/ 9594024 h 10662843"/>
                <a:gd name="connsiteX77" fmla="*/ 2962581 w 5428673"/>
                <a:gd name="connsiteY77" fmla="*/ 10649101 h 10662843"/>
                <a:gd name="connsiteX78" fmla="*/ 3205346 w 5428673"/>
                <a:gd name="connsiteY78" fmla="*/ 10650567 h 10662843"/>
                <a:gd name="connsiteX79" fmla="*/ 3947319 w 5428673"/>
                <a:gd name="connsiteY79" fmla="*/ 10649101 h 10662843"/>
                <a:gd name="connsiteX80" fmla="*/ 4268239 w 5428673"/>
                <a:gd name="connsiteY80" fmla="*/ 10632982 h 10662843"/>
                <a:gd name="connsiteX81" fmla="*/ 4311223 w 5428673"/>
                <a:gd name="connsiteY81" fmla="*/ 10559224 h 10662843"/>
                <a:gd name="connsiteX82" fmla="*/ 4362512 w 5428673"/>
                <a:gd name="connsiteY82" fmla="*/ 10185063 h 10662843"/>
                <a:gd name="connsiteX83" fmla="*/ 4565712 w 5428673"/>
                <a:gd name="connsiteY83" fmla="*/ 8990774 h 10662843"/>
                <a:gd name="connsiteX84" fmla="*/ 4617767 w 5428673"/>
                <a:gd name="connsiteY84" fmla="*/ 8555695 h 10662843"/>
                <a:gd name="connsiteX85" fmla="*/ 4609242 w 5428673"/>
                <a:gd name="connsiteY85" fmla="*/ 7896944 h 10662843"/>
                <a:gd name="connsiteX86" fmla="*/ 4496096 w 5428673"/>
                <a:gd name="connsiteY86" fmla="*/ 7186759 h 10662843"/>
                <a:gd name="connsiteX87" fmla="*/ 4200203 w 5428673"/>
                <a:gd name="connsiteY87" fmla="*/ 6528161 h 10662843"/>
                <a:gd name="connsiteX88" fmla="*/ 4024053 w 5428673"/>
                <a:gd name="connsiteY88" fmla="*/ 6105508 h 10662843"/>
                <a:gd name="connsiteX89" fmla="*/ 4070412 w 5428673"/>
                <a:gd name="connsiteY89" fmla="*/ 5707824 h 10662843"/>
                <a:gd name="connsiteX90" fmla="*/ 4140750 w 5428673"/>
                <a:gd name="connsiteY90" fmla="*/ 5215455 h 10662843"/>
                <a:gd name="connsiteX91" fmla="*/ 4158335 w 5428673"/>
                <a:gd name="connsiteY91" fmla="*/ 4934101 h 10662843"/>
                <a:gd name="connsiteX92" fmla="*/ 4182060 w 5428673"/>
                <a:gd name="connsiteY92" fmla="*/ 5182240 h 10662843"/>
                <a:gd name="connsiteX93" fmla="*/ 4214508 w 5428673"/>
                <a:gd name="connsiteY93" fmla="*/ 5877809 h 10662843"/>
                <a:gd name="connsiteX94" fmla="*/ 4227208 w 5428673"/>
                <a:gd name="connsiteY94" fmla="*/ 6205567 h 10662843"/>
                <a:gd name="connsiteX95" fmla="*/ 4369350 w 5428673"/>
                <a:gd name="connsiteY95" fmla="*/ 6798070 h 10662843"/>
                <a:gd name="connsiteX96" fmla="*/ 4527612 w 5428673"/>
                <a:gd name="connsiteY96" fmla="*/ 7360778 h 10662843"/>
                <a:gd name="connsiteX97" fmla="*/ 4865347 w 5428673"/>
                <a:gd name="connsiteY97" fmla="*/ 8132827 h 10662843"/>
                <a:gd name="connsiteX98" fmla="*/ 4785691 w 5428673"/>
                <a:gd name="connsiteY98" fmla="*/ 8435161 h 10662843"/>
                <a:gd name="connsiteX99" fmla="*/ 4717933 w 5428673"/>
                <a:gd name="connsiteY99" fmla="*/ 8620074 h 10662843"/>
                <a:gd name="connsiteX100" fmla="*/ 4710432 w 5428673"/>
                <a:gd name="connsiteY100" fmla="*/ 8743553 h 10662843"/>
                <a:gd name="connsiteX101" fmla="*/ 4733465 w 5428673"/>
                <a:gd name="connsiteY101" fmla="*/ 8907968 h 10662843"/>
                <a:gd name="connsiteX102" fmla="*/ 4723386 w 5428673"/>
                <a:gd name="connsiteY102" fmla="*/ 9069137 h 10662843"/>
                <a:gd name="connsiteX103" fmla="*/ 4707906 w 5428673"/>
                <a:gd name="connsiteY103" fmla="*/ 9166724 h 10662843"/>
                <a:gd name="connsiteX104" fmla="*/ 4762806 w 5428673"/>
                <a:gd name="connsiteY104" fmla="*/ 9205006 h 10662843"/>
                <a:gd name="connsiteX105" fmla="*/ 4818711 w 5428673"/>
                <a:gd name="connsiteY105" fmla="*/ 9162943 h 10662843"/>
                <a:gd name="connsiteX106" fmla="*/ 4869487 w 5428673"/>
                <a:gd name="connsiteY106" fmla="*/ 9064253 h 10662843"/>
                <a:gd name="connsiteX107" fmla="*/ 4880024 w 5428673"/>
                <a:gd name="connsiteY107" fmla="*/ 8917192 h 10662843"/>
                <a:gd name="connsiteX108" fmla="*/ 4920186 w 5428673"/>
                <a:gd name="connsiteY108" fmla="*/ 8789906 h 10662843"/>
                <a:gd name="connsiteX109" fmla="*/ 5016468 w 5428673"/>
                <a:gd name="connsiteY109" fmla="*/ 8711777 h 10662843"/>
                <a:gd name="connsiteX110" fmla="*/ 5169568 w 5428673"/>
                <a:gd name="connsiteY110" fmla="*/ 8852663 h 10662843"/>
                <a:gd name="connsiteX111" fmla="*/ 5176805 w 5428673"/>
                <a:gd name="connsiteY111" fmla="*/ 9050395 h 10662843"/>
                <a:gd name="connsiteX112" fmla="*/ 5096783 w 5428673"/>
                <a:gd name="connsiteY112" fmla="*/ 9217778 h 10662843"/>
                <a:gd name="connsiteX113" fmla="*/ 5008549 w 5428673"/>
                <a:gd name="connsiteY113" fmla="*/ 9366951 h 10662843"/>
                <a:gd name="connsiteX114" fmla="*/ 4936794 w 5428673"/>
                <a:gd name="connsiteY114" fmla="*/ 9485476 h 10662843"/>
                <a:gd name="connsiteX115" fmla="*/ 5051085 w 5428673"/>
                <a:gd name="connsiteY115" fmla="*/ 9495118 h 10662843"/>
                <a:gd name="connsiteX116" fmla="*/ 5146878 w 5428673"/>
                <a:gd name="connsiteY116" fmla="*/ 9419081 h 10662843"/>
                <a:gd name="connsiteX117" fmla="*/ 5274527 w 5428673"/>
                <a:gd name="connsiteY117" fmla="*/ 9292833 h 10662843"/>
                <a:gd name="connsiteX118" fmla="*/ 5407317 w 5428673"/>
                <a:gd name="connsiteY118" fmla="*/ 9080479 h 10662843"/>
                <a:gd name="connsiteX119" fmla="*/ 5427827 w 5428673"/>
                <a:gd name="connsiteY119" fmla="*/ 8879678 h 10662843"/>
                <a:gd name="connsiteX120" fmla="*/ 5401244 w 5428673"/>
                <a:gd name="connsiteY120" fmla="*/ 8695892 h 10662843"/>
                <a:gd name="connsiteX121" fmla="*/ 5271957 w 5428673"/>
                <a:gd name="connsiteY121" fmla="*/ 8313139 h 10662843"/>
                <a:gd name="connsiteX122" fmla="*/ 5168194 w 5428673"/>
                <a:gd name="connsiteY122" fmla="*/ 7350450 h 10662843"/>
                <a:gd name="connsiteX123" fmla="*/ 5152842 w 5428673"/>
                <a:gd name="connsiteY123" fmla="*/ 6748107 h 10662843"/>
                <a:gd name="connsiteX124" fmla="*/ 5080900 w 5428673"/>
                <a:gd name="connsiteY124" fmla="*/ 6199915 h 10662843"/>
                <a:gd name="connsiteX125" fmla="*/ 4957179 w 5428673"/>
                <a:gd name="connsiteY125" fmla="*/ 5615993 h 10662843"/>
                <a:gd name="connsiteX126" fmla="*/ 4916706 w 5428673"/>
                <a:gd name="connsiteY126" fmla="*/ 4355204 h 10662843"/>
                <a:gd name="connsiteX127" fmla="*/ 4934090 w 5428673"/>
                <a:gd name="connsiteY127" fmla="*/ 3608885 h 10662843"/>
                <a:gd name="connsiteX128" fmla="*/ 4696835 w 5428673"/>
                <a:gd name="connsiteY128" fmla="*/ 3158512 h 10662843"/>
                <a:gd name="connsiteX129" fmla="*/ 4447076 w 5428673"/>
                <a:gd name="connsiteY129" fmla="*/ 2952584 h 10662843"/>
                <a:gd name="connsiteX130" fmla="*/ 4126080 w 5428673"/>
                <a:gd name="connsiteY130" fmla="*/ 2821062 h 10662843"/>
                <a:gd name="connsiteX131" fmla="*/ 3850185 w 5428673"/>
                <a:gd name="connsiteY131" fmla="*/ 2654242 h 10662843"/>
                <a:gd name="connsiteX132" fmla="*/ 3472535 w 5428673"/>
                <a:gd name="connsiteY132" fmla="*/ 2437086 h 10662843"/>
                <a:gd name="connsiteX133" fmla="*/ 3380322 w 5428673"/>
                <a:gd name="connsiteY133" fmla="*/ 2139938 h 10662843"/>
                <a:gd name="connsiteX134" fmla="*/ 3378414 w 5428673"/>
                <a:gd name="connsiteY134" fmla="*/ 1918077 h 10662843"/>
                <a:gd name="connsiteX135" fmla="*/ 3540271 w 5428673"/>
                <a:gd name="connsiteY135" fmla="*/ 1921789 h 10662843"/>
                <a:gd name="connsiteX136" fmla="*/ 3912457 w 5428673"/>
                <a:gd name="connsiteY136" fmla="*/ 1962147 h 10662843"/>
                <a:gd name="connsiteX137" fmla="*/ 3965143 w 5428673"/>
                <a:gd name="connsiteY137" fmla="*/ 1774806 h 10662843"/>
                <a:gd name="connsiteX138" fmla="*/ 4016869 w 5428673"/>
                <a:gd name="connsiteY138" fmla="*/ 1714575 h 10662843"/>
                <a:gd name="connsiteX139" fmla="*/ 4040988 w 5428673"/>
                <a:gd name="connsiteY139" fmla="*/ 1659014 h 10662843"/>
                <a:gd name="connsiteX140" fmla="*/ 3972012 w 5428673"/>
                <a:gd name="connsiteY140" fmla="*/ 1618008 h 10662843"/>
                <a:gd name="connsiteX141" fmla="*/ 3962462 w 5428673"/>
                <a:gd name="connsiteY141" fmla="*/ 1651059 h 10662843"/>
                <a:gd name="connsiteX142" fmla="*/ 4038021 w 5428673"/>
                <a:gd name="connsiteY142" fmla="*/ 1611938 h 10662843"/>
                <a:gd name="connsiteX143" fmla="*/ 4058901 w 5428673"/>
                <a:gd name="connsiteY143" fmla="*/ 1505886 h 10662843"/>
                <a:gd name="connsiteX144" fmla="*/ 4014823 w 5428673"/>
                <a:gd name="connsiteY144" fmla="*/ 1472544 h 10662843"/>
                <a:gd name="connsiteX145" fmla="*/ 3982089 w 5428673"/>
                <a:gd name="connsiteY145" fmla="*/ 1398469 h 10662843"/>
                <a:gd name="connsiteX146" fmla="*/ 4104641 w 5428673"/>
                <a:gd name="connsiteY146" fmla="*/ 1346290 h 10662843"/>
                <a:gd name="connsiteX147" fmla="*/ 4206689 w 5428673"/>
                <a:gd name="connsiteY147" fmla="*/ 1294356 h 10662843"/>
                <a:gd name="connsiteX148" fmla="*/ 4228266 w 5428673"/>
                <a:gd name="connsiteY148" fmla="*/ 1228380 h 10662843"/>
                <a:gd name="connsiteX149" fmla="*/ 4089102 w 5428673"/>
                <a:gd name="connsiteY149" fmla="*/ 1077531 h 10662843"/>
                <a:gd name="connsiteX150" fmla="*/ 4043471 w 5428673"/>
                <a:gd name="connsiteY150" fmla="*/ 1003620 h 10662843"/>
                <a:gd name="connsiteX151" fmla="*/ 3975044 w 5428673"/>
                <a:gd name="connsiteY151" fmla="*/ 922869 h 10662843"/>
                <a:gd name="connsiteX152" fmla="*/ 4032289 w 5428673"/>
                <a:gd name="connsiteY152" fmla="*/ 740602 h 10662843"/>
                <a:gd name="connsiteX153" fmla="*/ 4026944 w 5428673"/>
                <a:gd name="connsiteY153" fmla="*/ 466994 h 10662843"/>
                <a:gd name="connsiteX154" fmla="*/ 3561020 w 5428673"/>
                <a:gd name="connsiteY154" fmla="*/ 71190 h 10662843"/>
                <a:gd name="connsiteX155" fmla="*/ 2756318 w 5428673"/>
                <a:gd name="connsiteY155" fmla="*/ 24333 h 10662843"/>
                <a:gd name="connsiteX156" fmla="*/ 2282637 w 5428673"/>
                <a:gd name="connsiteY156" fmla="*/ 339973 h 10662843"/>
                <a:gd name="connsiteX157" fmla="*/ 2110579 w 5428673"/>
                <a:gd name="connsiteY157" fmla="*/ 801309 h 10662843"/>
                <a:gd name="connsiteX158" fmla="*/ 2236994 w 5428673"/>
                <a:gd name="connsiteY158" fmla="*/ 1331524 h 10662843"/>
                <a:gd name="connsiteX159" fmla="*/ 2508987 w 5428673"/>
                <a:gd name="connsiteY159" fmla="*/ 1671624 h 10662843"/>
                <a:gd name="connsiteX160" fmla="*/ 2530296 w 5428673"/>
                <a:gd name="connsiteY160" fmla="*/ 1986481 h 10662843"/>
                <a:gd name="connsiteX161" fmla="*/ 2452627 w 5428673"/>
                <a:gd name="connsiteY161" fmla="*/ 2331578 h 10662843"/>
                <a:gd name="connsiteX162" fmla="*/ 2009941 w 5428673"/>
                <a:gd name="connsiteY162" fmla="*/ 2631355 h 10662843"/>
                <a:gd name="connsiteX163" fmla="*/ 1587073 w 5428673"/>
                <a:gd name="connsiteY163" fmla="*/ 2839299 h 10662843"/>
                <a:gd name="connsiteX0" fmla="*/ 1587073 w 5428673"/>
                <a:gd name="connsiteY0" fmla="*/ 2839299 h 10662843"/>
                <a:gd name="connsiteX1" fmla="*/ 920108 w 5428673"/>
                <a:gd name="connsiteY1" fmla="*/ 3185493 h 10662843"/>
                <a:gd name="connsiteX2" fmla="*/ 726131 w 5428673"/>
                <a:gd name="connsiteY2" fmla="*/ 3883640 h 10662843"/>
                <a:gd name="connsiteX3" fmla="*/ 757811 w 5428673"/>
                <a:gd name="connsiteY3" fmla="*/ 4922099 h 10662843"/>
                <a:gd name="connsiteX4" fmla="*/ 728920 w 5428673"/>
                <a:gd name="connsiteY4" fmla="*/ 5569226 h 10662843"/>
                <a:gd name="connsiteX5" fmla="*/ 593054 w 5428673"/>
                <a:gd name="connsiteY5" fmla="*/ 6388111 h 10662843"/>
                <a:gd name="connsiteX6" fmla="*/ 543580 w 5428673"/>
                <a:gd name="connsiteY6" fmla="*/ 7251363 h 10662843"/>
                <a:gd name="connsiteX7" fmla="*/ 531438 w 5428673"/>
                <a:gd name="connsiteY7" fmla="*/ 7882734 h 10662843"/>
                <a:gd name="connsiteX8" fmla="*/ 499339 w 5428673"/>
                <a:gd name="connsiteY8" fmla="*/ 8149853 h 10662843"/>
                <a:gd name="connsiteX9" fmla="*/ 413869 w 5428673"/>
                <a:gd name="connsiteY9" fmla="*/ 8366195 h 10662843"/>
                <a:gd name="connsiteX10" fmla="*/ 209166 w 5428673"/>
                <a:gd name="connsiteY10" fmla="*/ 8517403 h 10662843"/>
                <a:gd name="connsiteX11" fmla="*/ 140492 w 5428673"/>
                <a:gd name="connsiteY11" fmla="*/ 8614514 h 10662843"/>
                <a:gd name="connsiteX12" fmla="*/ 28457 w 5428673"/>
                <a:gd name="connsiteY12" fmla="*/ 8856404 h 10662843"/>
                <a:gd name="connsiteX13" fmla="*/ 19659 w 5428673"/>
                <a:gd name="connsiteY13" fmla="*/ 8948289 h 10662843"/>
                <a:gd name="connsiteX14" fmla="*/ 3536 w 5428673"/>
                <a:gd name="connsiteY14" fmla="*/ 9058340 h 10662843"/>
                <a:gd name="connsiteX15" fmla="*/ 94871 w 5428673"/>
                <a:gd name="connsiteY15" fmla="*/ 9023055 h 10662843"/>
                <a:gd name="connsiteX16" fmla="*/ 156901 w 5428673"/>
                <a:gd name="connsiteY16" fmla="*/ 8927449 h 10662843"/>
                <a:gd name="connsiteX17" fmla="*/ 227251 w 5428673"/>
                <a:gd name="connsiteY17" fmla="*/ 8766048 h 10662843"/>
                <a:gd name="connsiteX18" fmla="*/ 323002 w 5428673"/>
                <a:gd name="connsiteY18" fmla="*/ 8706660 h 10662843"/>
                <a:gd name="connsiteX19" fmla="*/ 384698 w 5428673"/>
                <a:gd name="connsiteY19" fmla="*/ 8733296 h 10662843"/>
                <a:gd name="connsiteX20" fmla="*/ 343183 w 5428673"/>
                <a:gd name="connsiteY20" fmla="*/ 9068681 h 10662843"/>
                <a:gd name="connsiteX21" fmla="*/ 328388 w 5428673"/>
                <a:gd name="connsiteY21" fmla="*/ 9336788 h 10662843"/>
                <a:gd name="connsiteX22" fmla="*/ 309832 w 5428673"/>
                <a:gd name="connsiteY22" fmla="*/ 9596361 h 10662843"/>
                <a:gd name="connsiteX23" fmla="*/ 386505 w 5428673"/>
                <a:gd name="connsiteY23" fmla="*/ 9596710 h 10662843"/>
                <a:gd name="connsiteX24" fmla="*/ 433872 w 5428673"/>
                <a:gd name="connsiteY24" fmla="*/ 9367994 h 10662843"/>
                <a:gd name="connsiteX25" fmla="*/ 487586 w 5428673"/>
                <a:gd name="connsiteY25" fmla="*/ 9079538 h 10662843"/>
                <a:gd name="connsiteX26" fmla="*/ 536102 w 5428673"/>
                <a:gd name="connsiteY26" fmla="*/ 9012782 h 10662843"/>
                <a:gd name="connsiteX27" fmla="*/ 587385 w 5428673"/>
                <a:gd name="connsiteY27" fmla="*/ 9038402 h 10662843"/>
                <a:gd name="connsiteX28" fmla="*/ 592103 w 5428673"/>
                <a:gd name="connsiteY28" fmla="*/ 9107717 h 10662843"/>
                <a:gd name="connsiteX29" fmla="*/ 562964 w 5428673"/>
                <a:gd name="connsiteY29" fmla="*/ 9408724 h 10662843"/>
                <a:gd name="connsiteX30" fmla="*/ 543428 w 5428673"/>
                <a:gd name="connsiteY30" fmla="*/ 9574089 h 10662843"/>
                <a:gd name="connsiteX31" fmla="*/ 543429 w 5428673"/>
                <a:gd name="connsiteY31" fmla="*/ 9692870 h 10662843"/>
                <a:gd name="connsiteX32" fmla="*/ 604479 w 5428673"/>
                <a:gd name="connsiteY32" fmla="*/ 9716161 h 10662843"/>
                <a:gd name="connsiteX33" fmla="*/ 663086 w 5428673"/>
                <a:gd name="connsiteY33" fmla="*/ 9581075 h 10662843"/>
                <a:gd name="connsiteX34" fmla="*/ 689303 w 5428673"/>
                <a:gd name="connsiteY34" fmla="*/ 9433666 h 10662843"/>
                <a:gd name="connsiteX35" fmla="*/ 738143 w 5428673"/>
                <a:gd name="connsiteY35" fmla="*/ 9130656 h 10662843"/>
                <a:gd name="connsiteX36" fmla="*/ 780304 w 5428673"/>
                <a:gd name="connsiteY36" fmla="*/ 9068681 h 10662843"/>
                <a:gd name="connsiteX37" fmla="*/ 809608 w 5428673"/>
                <a:gd name="connsiteY37" fmla="*/ 9105947 h 10662843"/>
                <a:gd name="connsiteX38" fmla="*/ 802280 w 5428673"/>
                <a:gd name="connsiteY38" fmla="*/ 9229386 h 10662843"/>
                <a:gd name="connsiteX39" fmla="*/ 772833 w 5428673"/>
                <a:gd name="connsiteY39" fmla="*/ 9412357 h 10662843"/>
                <a:gd name="connsiteX40" fmla="*/ 747922 w 5428673"/>
                <a:gd name="connsiteY40" fmla="*/ 9619529 h 10662843"/>
                <a:gd name="connsiteX41" fmla="*/ 781620 w 5428673"/>
                <a:gd name="connsiteY41" fmla="*/ 9684628 h 10662843"/>
                <a:gd name="connsiteX42" fmla="*/ 829144 w 5428673"/>
                <a:gd name="connsiteY42" fmla="*/ 9622998 h 10662843"/>
                <a:gd name="connsiteX43" fmla="*/ 871974 w 5428673"/>
                <a:gd name="connsiteY43" fmla="*/ 9424240 h 10662843"/>
                <a:gd name="connsiteX44" fmla="*/ 900798 w 5428673"/>
                <a:gd name="connsiteY44" fmla="*/ 9225220 h 10662843"/>
                <a:gd name="connsiteX45" fmla="*/ 929132 w 5428673"/>
                <a:gd name="connsiteY45" fmla="*/ 9069869 h 10662843"/>
                <a:gd name="connsiteX46" fmla="*/ 970781 w 5428673"/>
                <a:gd name="connsiteY46" fmla="*/ 9087314 h 10662843"/>
                <a:gd name="connsiteX47" fmla="*/ 961013 w 5428673"/>
                <a:gd name="connsiteY47" fmla="*/ 9345838 h 10662843"/>
                <a:gd name="connsiteX48" fmla="*/ 956129 w 5428673"/>
                <a:gd name="connsiteY48" fmla="*/ 9485584 h 10662843"/>
                <a:gd name="connsiteX49" fmla="*/ 1012160 w 5428673"/>
                <a:gd name="connsiteY49" fmla="*/ 9490846 h 10662843"/>
                <a:gd name="connsiteX50" fmla="*/ 1049761 w 5428673"/>
                <a:gd name="connsiteY50" fmla="*/ 9334794 h 10662843"/>
                <a:gd name="connsiteX51" fmla="*/ 1075785 w 5428673"/>
                <a:gd name="connsiteY51" fmla="*/ 8977847 h 10662843"/>
                <a:gd name="connsiteX52" fmla="*/ 1065875 w 5428673"/>
                <a:gd name="connsiteY52" fmla="*/ 8598457 h 10662843"/>
                <a:gd name="connsiteX53" fmla="*/ 993594 w 5428673"/>
                <a:gd name="connsiteY53" fmla="*/ 8384294 h 10662843"/>
                <a:gd name="connsiteX54" fmla="*/ 1038311 w 5428673"/>
                <a:gd name="connsiteY54" fmla="*/ 8064478 h 10662843"/>
                <a:gd name="connsiteX55" fmla="*/ 1422138 w 5428673"/>
                <a:gd name="connsiteY55" fmla="*/ 6314710 h 10662843"/>
                <a:gd name="connsiteX56" fmla="*/ 1515161 w 5428673"/>
                <a:gd name="connsiteY56" fmla="*/ 5431494 h 10662843"/>
                <a:gd name="connsiteX57" fmla="*/ 1551522 w 5428673"/>
                <a:gd name="connsiteY57" fmla="*/ 5050301 h 10662843"/>
                <a:gd name="connsiteX58" fmla="*/ 1592522 w 5428673"/>
                <a:gd name="connsiteY58" fmla="*/ 5061807 h 10662843"/>
                <a:gd name="connsiteX59" fmla="*/ 1655179 w 5428673"/>
                <a:gd name="connsiteY59" fmla="*/ 5458824 h 10662843"/>
                <a:gd name="connsiteX60" fmla="*/ 1772992 w 5428673"/>
                <a:gd name="connsiteY60" fmla="*/ 6124375 h 10662843"/>
                <a:gd name="connsiteX61" fmla="*/ 1640842 w 5428673"/>
                <a:gd name="connsiteY61" fmla="*/ 6556758 h 10662843"/>
                <a:gd name="connsiteX62" fmla="*/ 1270271 w 5428673"/>
                <a:gd name="connsiteY62" fmla="*/ 7591002 h 10662843"/>
                <a:gd name="connsiteX63" fmla="*/ 1146062 w 5428673"/>
                <a:gd name="connsiteY63" fmla="*/ 8612915 h 10662843"/>
                <a:gd name="connsiteX64" fmla="*/ 1309627 w 5428673"/>
                <a:gd name="connsiteY64" fmla="*/ 9681947 h 10662843"/>
                <a:gd name="connsiteX65" fmla="*/ 1467889 w 5428673"/>
                <a:gd name="connsiteY65" fmla="*/ 10420501 h 10662843"/>
                <a:gd name="connsiteX66" fmla="*/ 1538227 w 5428673"/>
                <a:gd name="connsiteY66" fmla="*/ 10631517 h 10662843"/>
                <a:gd name="connsiteX67" fmla="*/ 1626150 w 5428673"/>
                <a:gd name="connsiteY67" fmla="*/ 10631517 h 10662843"/>
                <a:gd name="connsiteX68" fmla="*/ 2396454 w 5428673"/>
                <a:gd name="connsiteY68" fmla="*/ 10656917 h 10662843"/>
                <a:gd name="connsiteX69" fmla="*/ 2786735 w 5428673"/>
                <a:gd name="connsiteY69" fmla="*/ 10639332 h 10662843"/>
                <a:gd name="connsiteX70" fmla="*/ 2804319 w 5428673"/>
                <a:gd name="connsiteY70" fmla="*/ 9822624 h 10662843"/>
                <a:gd name="connsiteX71" fmla="*/ 2786735 w 5428673"/>
                <a:gd name="connsiteY71" fmla="*/ 9259917 h 10662843"/>
                <a:gd name="connsiteX72" fmla="*/ 2757916 w 5428673"/>
                <a:gd name="connsiteY72" fmla="*/ 8844236 h 10662843"/>
                <a:gd name="connsiteX73" fmla="*/ 2927412 w 5428673"/>
                <a:gd name="connsiteY73" fmla="*/ 8855470 h 10662843"/>
                <a:gd name="connsiteX74" fmla="*/ 2997750 w 5428673"/>
                <a:gd name="connsiteY74" fmla="*/ 8873055 h 10662843"/>
                <a:gd name="connsiteX75" fmla="*/ 2980166 w 5428673"/>
                <a:gd name="connsiteY75" fmla="*/ 9084070 h 10662843"/>
                <a:gd name="connsiteX76" fmla="*/ 2944996 w 5428673"/>
                <a:gd name="connsiteY76" fmla="*/ 9594024 h 10662843"/>
                <a:gd name="connsiteX77" fmla="*/ 2962581 w 5428673"/>
                <a:gd name="connsiteY77" fmla="*/ 10649101 h 10662843"/>
                <a:gd name="connsiteX78" fmla="*/ 3205346 w 5428673"/>
                <a:gd name="connsiteY78" fmla="*/ 10650567 h 10662843"/>
                <a:gd name="connsiteX79" fmla="*/ 3947319 w 5428673"/>
                <a:gd name="connsiteY79" fmla="*/ 10649101 h 10662843"/>
                <a:gd name="connsiteX80" fmla="*/ 4268239 w 5428673"/>
                <a:gd name="connsiteY80" fmla="*/ 10632982 h 10662843"/>
                <a:gd name="connsiteX81" fmla="*/ 4311223 w 5428673"/>
                <a:gd name="connsiteY81" fmla="*/ 10559224 h 10662843"/>
                <a:gd name="connsiteX82" fmla="*/ 4362512 w 5428673"/>
                <a:gd name="connsiteY82" fmla="*/ 10185063 h 10662843"/>
                <a:gd name="connsiteX83" fmla="*/ 4565712 w 5428673"/>
                <a:gd name="connsiteY83" fmla="*/ 8990774 h 10662843"/>
                <a:gd name="connsiteX84" fmla="*/ 4617767 w 5428673"/>
                <a:gd name="connsiteY84" fmla="*/ 8555695 h 10662843"/>
                <a:gd name="connsiteX85" fmla="*/ 4609242 w 5428673"/>
                <a:gd name="connsiteY85" fmla="*/ 7896944 h 10662843"/>
                <a:gd name="connsiteX86" fmla="*/ 4496096 w 5428673"/>
                <a:gd name="connsiteY86" fmla="*/ 7186759 h 10662843"/>
                <a:gd name="connsiteX87" fmla="*/ 4200203 w 5428673"/>
                <a:gd name="connsiteY87" fmla="*/ 6528161 h 10662843"/>
                <a:gd name="connsiteX88" fmla="*/ 4024053 w 5428673"/>
                <a:gd name="connsiteY88" fmla="*/ 6105508 h 10662843"/>
                <a:gd name="connsiteX89" fmla="*/ 4070412 w 5428673"/>
                <a:gd name="connsiteY89" fmla="*/ 5707824 h 10662843"/>
                <a:gd name="connsiteX90" fmla="*/ 4140750 w 5428673"/>
                <a:gd name="connsiteY90" fmla="*/ 5215455 h 10662843"/>
                <a:gd name="connsiteX91" fmla="*/ 4158335 w 5428673"/>
                <a:gd name="connsiteY91" fmla="*/ 4934101 h 10662843"/>
                <a:gd name="connsiteX92" fmla="*/ 4182060 w 5428673"/>
                <a:gd name="connsiteY92" fmla="*/ 5182240 h 10662843"/>
                <a:gd name="connsiteX93" fmla="*/ 4214508 w 5428673"/>
                <a:gd name="connsiteY93" fmla="*/ 5877809 h 10662843"/>
                <a:gd name="connsiteX94" fmla="*/ 4227208 w 5428673"/>
                <a:gd name="connsiteY94" fmla="*/ 6205567 h 10662843"/>
                <a:gd name="connsiteX95" fmla="*/ 4369350 w 5428673"/>
                <a:gd name="connsiteY95" fmla="*/ 6798070 h 10662843"/>
                <a:gd name="connsiteX96" fmla="*/ 4527612 w 5428673"/>
                <a:gd name="connsiteY96" fmla="*/ 7360778 h 10662843"/>
                <a:gd name="connsiteX97" fmla="*/ 4865347 w 5428673"/>
                <a:gd name="connsiteY97" fmla="*/ 8132827 h 10662843"/>
                <a:gd name="connsiteX98" fmla="*/ 4785691 w 5428673"/>
                <a:gd name="connsiteY98" fmla="*/ 8435161 h 10662843"/>
                <a:gd name="connsiteX99" fmla="*/ 4717933 w 5428673"/>
                <a:gd name="connsiteY99" fmla="*/ 8620074 h 10662843"/>
                <a:gd name="connsiteX100" fmla="*/ 4710432 w 5428673"/>
                <a:gd name="connsiteY100" fmla="*/ 8743553 h 10662843"/>
                <a:gd name="connsiteX101" fmla="*/ 4733465 w 5428673"/>
                <a:gd name="connsiteY101" fmla="*/ 8907968 h 10662843"/>
                <a:gd name="connsiteX102" fmla="*/ 4723386 w 5428673"/>
                <a:gd name="connsiteY102" fmla="*/ 9069137 h 10662843"/>
                <a:gd name="connsiteX103" fmla="*/ 4707906 w 5428673"/>
                <a:gd name="connsiteY103" fmla="*/ 9166724 h 10662843"/>
                <a:gd name="connsiteX104" fmla="*/ 4762806 w 5428673"/>
                <a:gd name="connsiteY104" fmla="*/ 9205006 h 10662843"/>
                <a:gd name="connsiteX105" fmla="*/ 4818711 w 5428673"/>
                <a:gd name="connsiteY105" fmla="*/ 9162943 h 10662843"/>
                <a:gd name="connsiteX106" fmla="*/ 4869487 w 5428673"/>
                <a:gd name="connsiteY106" fmla="*/ 9064253 h 10662843"/>
                <a:gd name="connsiteX107" fmla="*/ 4880024 w 5428673"/>
                <a:gd name="connsiteY107" fmla="*/ 8917192 h 10662843"/>
                <a:gd name="connsiteX108" fmla="*/ 4920186 w 5428673"/>
                <a:gd name="connsiteY108" fmla="*/ 8789906 h 10662843"/>
                <a:gd name="connsiteX109" fmla="*/ 5016468 w 5428673"/>
                <a:gd name="connsiteY109" fmla="*/ 8711777 h 10662843"/>
                <a:gd name="connsiteX110" fmla="*/ 5169568 w 5428673"/>
                <a:gd name="connsiteY110" fmla="*/ 8852663 h 10662843"/>
                <a:gd name="connsiteX111" fmla="*/ 5176805 w 5428673"/>
                <a:gd name="connsiteY111" fmla="*/ 9050395 h 10662843"/>
                <a:gd name="connsiteX112" fmla="*/ 5096783 w 5428673"/>
                <a:gd name="connsiteY112" fmla="*/ 9217778 h 10662843"/>
                <a:gd name="connsiteX113" fmla="*/ 5008549 w 5428673"/>
                <a:gd name="connsiteY113" fmla="*/ 9366951 h 10662843"/>
                <a:gd name="connsiteX114" fmla="*/ 4936794 w 5428673"/>
                <a:gd name="connsiteY114" fmla="*/ 9485476 h 10662843"/>
                <a:gd name="connsiteX115" fmla="*/ 5051085 w 5428673"/>
                <a:gd name="connsiteY115" fmla="*/ 9495118 h 10662843"/>
                <a:gd name="connsiteX116" fmla="*/ 5146878 w 5428673"/>
                <a:gd name="connsiteY116" fmla="*/ 9419081 h 10662843"/>
                <a:gd name="connsiteX117" fmla="*/ 5274527 w 5428673"/>
                <a:gd name="connsiteY117" fmla="*/ 9292833 h 10662843"/>
                <a:gd name="connsiteX118" fmla="*/ 5407317 w 5428673"/>
                <a:gd name="connsiteY118" fmla="*/ 9080479 h 10662843"/>
                <a:gd name="connsiteX119" fmla="*/ 5427827 w 5428673"/>
                <a:gd name="connsiteY119" fmla="*/ 8879678 h 10662843"/>
                <a:gd name="connsiteX120" fmla="*/ 5401244 w 5428673"/>
                <a:gd name="connsiteY120" fmla="*/ 8695892 h 10662843"/>
                <a:gd name="connsiteX121" fmla="*/ 5271957 w 5428673"/>
                <a:gd name="connsiteY121" fmla="*/ 8313139 h 10662843"/>
                <a:gd name="connsiteX122" fmla="*/ 5168194 w 5428673"/>
                <a:gd name="connsiteY122" fmla="*/ 7350450 h 10662843"/>
                <a:gd name="connsiteX123" fmla="*/ 5152842 w 5428673"/>
                <a:gd name="connsiteY123" fmla="*/ 6748107 h 10662843"/>
                <a:gd name="connsiteX124" fmla="*/ 5080900 w 5428673"/>
                <a:gd name="connsiteY124" fmla="*/ 6199915 h 10662843"/>
                <a:gd name="connsiteX125" fmla="*/ 4957179 w 5428673"/>
                <a:gd name="connsiteY125" fmla="*/ 5615993 h 10662843"/>
                <a:gd name="connsiteX126" fmla="*/ 4916706 w 5428673"/>
                <a:gd name="connsiteY126" fmla="*/ 4355204 h 10662843"/>
                <a:gd name="connsiteX127" fmla="*/ 4934090 w 5428673"/>
                <a:gd name="connsiteY127" fmla="*/ 3608885 h 10662843"/>
                <a:gd name="connsiteX128" fmla="*/ 4696835 w 5428673"/>
                <a:gd name="connsiteY128" fmla="*/ 3158512 h 10662843"/>
                <a:gd name="connsiteX129" fmla="*/ 4447076 w 5428673"/>
                <a:gd name="connsiteY129" fmla="*/ 2952584 h 10662843"/>
                <a:gd name="connsiteX130" fmla="*/ 4126080 w 5428673"/>
                <a:gd name="connsiteY130" fmla="*/ 2821062 h 10662843"/>
                <a:gd name="connsiteX131" fmla="*/ 3850185 w 5428673"/>
                <a:gd name="connsiteY131" fmla="*/ 2654242 h 10662843"/>
                <a:gd name="connsiteX132" fmla="*/ 3472535 w 5428673"/>
                <a:gd name="connsiteY132" fmla="*/ 2437086 h 10662843"/>
                <a:gd name="connsiteX133" fmla="*/ 3380322 w 5428673"/>
                <a:gd name="connsiteY133" fmla="*/ 2139938 h 10662843"/>
                <a:gd name="connsiteX134" fmla="*/ 3378414 w 5428673"/>
                <a:gd name="connsiteY134" fmla="*/ 1918077 h 10662843"/>
                <a:gd name="connsiteX135" fmla="*/ 3540271 w 5428673"/>
                <a:gd name="connsiteY135" fmla="*/ 1921789 h 10662843"/>
                <a:gd name="connsiteX136" fmla="*/ 3912457 w 5428673"/>
                <a:gd name="connsiteY136" fmla="*/ 1962147 h 10662843"/>
                <a:gd name="connsiteX137" fmla="*/ 3965143 w 5428673"/>
                <a:gd name="connsiteY137" fmla="*/ 1774806 h 10662843"/>
                <a:gd name="connsiteX138" fmla="*/ 4016869 w 5428673"/>
                <a:gd name="connsiteY138" fmla="*/ 1714575 h 10662843"/>
                <a:gd name="connsiteX139" fmla="*/ 4040988 w 5428673"/>
                <a:gd name="connsiteY139" fmla="*/ 1659014 h 10662843"/>
                <a:gd name="connsiteX140" fmla="*/ 3972012 w 5428673"/>
                <a:gd name="connsiteY140" fmla="*/ 1618008 h 10662843"/>
                <a:gd name="connsiteX141" fmla="*/ 3962462 w 5428673"/>
                <a:gd name="connsiteY141" fmla="*/ 1651059 h 10662843"/>
                <a:gd name="connsiteX142" fmla="*/ 4038021 w 5428673"/>
                <a:gd name="connsiteY142" fmla="*/ 1611938 h 10662843"/>
                <a:gd name="connsiteX143" fmla="*/ 4058901 w 5428673"/>
                <a:gd name="connsiteY143" fmla="*/ 1505886 h 10662843"/>
                <a:gd name="connsiteX144" fmla="*/ 4014823 w 5428673"/>
                <a:gd name="connsiteY144" fmla="*/ 1472544 h 10662843"/>
                <a:gd name="connsiteX145" fmla="*/ 3982089 w 5428673"/>
                <a:gd name="connsiteY145" fmla="*/ 1398469 h 10662843"/>
                <a:gd name="connsiteX146" fmla="*/ 4104641 w 5428673"/>
                <a:gd name="connsiteY146" fmla="*/ 1346290 h 10662843"/>
                <a:gd name="connsiteX147" fmla="*/ 4206689 w 5428673"/>
                <a:gd name="connsiteY147" fmla="*/ 1294356 h 10662843"/>
                <a:gd name="connsiteX148" fmla="*/ 4228266 w 5428673"/>
                <a:gd name="connsiteY148" fmla="*/ 1228380 h 10662843"/>
                <a:gd name="connsiteX149" fmla="*/ 4089102 w 5428673"/>
                <a:gd name="connsiteY149" fmla="*/ 1077531 h 10662843"/>
                <a:gd name="connsiteX150" fmla="*/ 4028013 w 5428673"/>
                <a:gd name="connsiteY150" fmla="*/ 1033104 h 10662843"/>
                <a:gd name="connsiteX151" fmla="*/ 3975044 w 5428673"/>
                <a:gd name="connsiteY151" fmla="*/ 922869 h 10662843"/>
                <a:gd name="connsiteX152" fmla="*/ 4032289 w 5428673"/>
                <a:gd name="connsiteY152" fmla="*/ 740602 h 10662843"/>
                <a:gd name="connsiteX153" fmla="*/ 4026944 w 5428673"/>
                <a:gd name="connsiteY153" fmla="*/ 466994 h 10662843"/>
                <a:gd name="connsiteX154" fmla="*/ 3561020 w 5428673"/>
                <a:gd name="connsiteY154" fmla="*/ 71190 h 10662843"/>
                <a:gd name="connsiteX155" fmla="*/ 2756318 w 5428673"/>
                <a:gd name="connsiteY155" fmla="*/ 24333 h 10662843"/>
                <a:gd name="connsiteX156" fmla="*/ 2282637 w 5428673"/>
                <a:gd name="connsiteY156" fmla="*/ 339973 h 10662843"/>
                <a:gd name="connsiteX157" fmla="*/ 2110579 w 5428673"/>
                <a:gd name="connsiteY157" fmla="*/ 801309 h 10662843"/>
                <a:gd name="connsiteX158" fmla="*/ 2236994 w 5428673"/>
                <a:gd name="connsiteY158" fmla="*/ 1331524 h 10662843"/>
                <a:gd name="connsiteX159" fmla="*/ 2508987 w 5428673"/>
                <a:gd name="connsiteY159" fmla="*/ 1671624 h 10662843"/>
                <a:gd name="connsiteX160" fmla="*/ 2530296 w 5428673"/>
                <a:gd name="connsiteY160" fmla="*/ 1986481 h 10662843"/>
                <a:gd name="connsiteX161" fmla="*/ 2452627 w 5428673"/>
                <a:gd name="connsiteY161" fmla="*/ 2331578 h 10662843"/>
                <a:gd name="connsiteX162" fmla="*/ 2009941 w 5428673"/>
                <a:gd name="connsiteY162" fmla="*/ 2631355 h 10662843"/>
                <a:gd name="connsiteX163" fmla="*/ 1587073 w 5428673"/>
                <a:gd name="connsiteY163" fmla="*/ 2839299 h 10662843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5046017 h 10658559"/>
                <a:gd name="connsiteX58" fmla="*/ 1592522 w 5428673"/>
                <a:gd name="connsiteY58" fmla="*/ 505752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80322 w 5428673"/>
                <a:gd name="connsiteY133" fmla="*/ 2135654 h 10658559"/>
                <a:gd name="connsiteX134" fmla="*/ 3378414 w 5428673"/>
                <a:gd name="connsiteY134" fmla="*/ 1913793 h 10658559"/>
                <a:gd name="connsiteX135" fmla="*/ 3540271 w 5428673"/>
                <a:gd name="connsiteY135" fmla="*/ 1917505 h 10658559"/>
                <a:gd name="connsiteX136" fmla="*/ 3912457 w 5428673"/>
                <a:gd name="connsiteY136" fmla="*/ 1957863 h 10658559"/>
                <a:gd name="connsiteX137" fmla="*/ 3965143 w 5428673"/>
                <a:gd name="connsiteY137" fmla="*/ 1770522 h 10658559"/>
                <a:gd name="connsiteX138" fmla="*/ 4016869 w 5428673"/>
                <a:gd name="connsiteY138" fmla="*/ 1710291 h 10658559"/>
                <a:gd name="connsiteX139" fmla="*/ 4040988 w 5428673"/>
                <a:gd name="connsiteY139" fmla="*/ 1654730 h 10658559"/>
                <a:gd name="connsiteX140" fmla="*/ 3972012 w 5428673"/>
                <a:gd name="connsiteY140" fmla="*/ 1613724 h 10658559"/>
                <a:gd name="connsiteX141" fmla="*/ 3962462 w 5428673"/>
                <a:gd name="connsiteY141" fmla="*/ 1646775 h 10658559"/>
                <a:gd name="connsiteX142" fmla="*/ 4038021 w 5428673"/>
                <a:gd name="connsiteY142" fmla="*/ 1607654 h 10658559"/>
                <a:gd name="connsiteX143" fmla="*/ 4058901 w 5428673"/>
                <a:gd name="connsiteY143" fmla="*/ 1501602 h 10658559"/>
                <a:gd name="connsiteX144" fmla="*/ 4014823 w 5428673"/>
                <a:gd name="connsiteY144" fmla="*/ 1468260 h 10658559"/>
                <a:gd name="connsiteX145" fmla="*/ 3982089 w 5428673"/>
                <a:gd name="connsiteY145" fmla="*/ 1394185 h 10658559"/>
                <a:gd name="connsiteX146" fmla="*/ 4104641 w 5428673"/>
                <a:gd name="connsiteY146" fmla="*/ 1342006 h 10658559"/>
                <a:gd name="connsiteX147" fmla="*/ 4206689 w 5428673"/>
                <a:gd name="connsiteY147" fmla="*/ 1290072 h 10658559"/>
                <a:gd name="connsiteX148" fmla="*/ 4228266 w 5428673"/>
                <a:gd name="connsiteY148" fmla="*/ 1224096 h 10658559"/>
                <a:gd name="connsiteX149" fmla="*/ 4089102 w 5428673"/>
                <a:gd name="connsiteY149" fmla="*/ 1073247 h 10658559"/>
                <a:gd name="connsiteX150" fmla="*/ 4028013 w 5428673"/>
                <a:gd name="connsiteY150" fmla="*/ 1028820 h 10658559"/>
                <a:gd name="connsiteX151" fmla="*/ 3975044 w 5428673"/>
                <a:gd name="connsiteY151" fmla="*/ 918585 h 10658559"/>
                <a:gd name="connsiteX152" fmla="*/ 4032289 w 5428673"/>
                <a:gd name="connsiteY152" fmla="*/ 736318 h 10658559"/>
                <a:gd name="connsiteX153" fmla="*/ 3959963 w 5428673"/>
                <a:gd name="connsiteY153" fmla="*/ 349687 h 10658559"/>
                <a:gd name="connsiteX154" fmla="*/ 3561020 w 5428673"/>
                <a:gd name="connsiteY154" fmla="*/ 66906 h 10658559"/>
                <a:gd name="connsiteX155" fmla="*/ 2756318 w 5428673"/>
                <a:gd name="connsiteY155" fmla="*/ 20049 h 10658559"/>
                <a:gd name="connsiteX156" fmla="*/ 2282637 w 5428673"/>
                <a:gd name="connsiteY156" fmla="*/ 335689 h 10658559"/>
                <a:gd name="connsiteX157" fmla="*/ 2110579 w 5428673"/>
                <a:gd name="connsiteY157" fmla="*/ 797025 h 10658559"/>
                <a:gd name="connsiteX158" fmla="*/ 2236994 w 5428673"/>
                <a:gd name="connsiteY158" fmla="*/ 1327240 h 10658559"/>
                <a:gd name="connsiteX159" fmla="*/ 2508987 w 5428673"/>
                <a:gd name="connsiteY159" fmla="*/ 1667340 h 10658559"/>
                <a:gd name="connsiteX160" fmla="*/ 2530296 w 5428673"/>
                <a:gd name="connsiteY160" fmla="*/ 1982197 h 10658559"/>
                <a:gd name="connsiteX161" fmla="*/ 2452627 w 5428673"/>
                <a:gd name="connsiteY161" fmla="*/ 2327294 h 10658559"/>
                <a:gd name="connsiteX162" fmla="*/ 2009941 w 5428673"/>
                <a:gd name="connsiteY162" fmla="*/ 2627071 h 10658559"/>
                <a:gd name="connsiteX163" fmla="*/ 1587073 w 5428673"/>
                <a:gd name="connsiteY163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5046017 h 10658559"/>
                <a:gd name="connsiteX58" fmla="*/ 1592522 w 5428673"/>
                <a:gd name="connsiteY58" fmla="*/ 505752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80322 w 5428673"/>
                <a:gd name="connsiteY133" fmla="*/ 2135654 h 10658559"/>
                <a:gd name="connsiteX134" fmla="*/ 3378414 w 5428673"/>
                <a:gd name="connsiteY134" fmla="*/ 1913793 h 10658559"/>
                <a:gd name="connsiteX135" fmla="*/ 3540271 w 5428673"/>
                <a:gd name="connsiteY135" fmla="*/ 1917505 h 10658559"/>
                <a:gd name="connsiteX136" fmla="*/ 3912457 w 5428673"/>
                <a:gd name="connsiteY136" fmla="*/ 1957863 h 10658559"/>
                <a:gd name="connsiteX137" fmla="*/ 3965143 w 5428673"/>
                <a:gd name="connsiteY137" fmla="*/ 1770522 h 10658559"/>
                <a:gd name="connsiteX138" fmla="*/ 4016869 w 5428673"/>
                <a:gd name="connsiteY138" fmla="*/ 1710291 h 10658559"/>
                <a:gd name="connsiteX139" fmla="*/ 4040988 w 5428673"/>
                <a:gd name="connsiteY139" fmla="*/ 1654730 h 10658559"/>
                <a:gd name="connsiteX140" fmla="*/ 3972012 w 5428673"/>
                <a:gd name="connsiteY140" fmla="*/ 1613724 h 10658559"/>
                <a:gd name="connsiteX141" fmla="*/ 3962462 w 5428673"/>
                <a:gd name="connsiteY141" fmla="*/ 1646775 h 10658559"/>
                <a:gd name="connsiteX142" fmla="*/ 4038021 w 5428673"/>
                <a:gd name="connsiteY142" fmla="*/ 1607654 h 10658559"/>
                <a:gd name="connsiteX143" fmla="*/ 4058901 w 5428673"/>
                <a:gd name="connsiteY143" fmla="*/ 1501602 h 10658559"/>
                <a:gd name="connsiteX144" fmla="*/ 4014823 w 5428673"/>
                <a:gd name="connsiteY144" fmla="*/ 1468260 h 10658559"/>
                <a:gd name="connsiteX145" fmla="*/ 3982089 w 5428673"/>
                <a:gd name="connsiteY145" fmla="*/ 1394185 h 10658559"/>
                <a:gd name="connsiteX146" fmla="*/ 4104641 w 5428673"/>
                <a:gd name="connsiteY146" fmla="*/ 1342006 h 10658559"/>
                <a:gd name="connsiteX147" fmla="*/ 4206689 w 5428673"/>
                <a:gd name="connsiteY147" fmla="*/ 1290072 h 10658559"/>
                <a:gd name="connsiteX148" fmla="*/ 4228266 w 5428673"/>
                <a:gd name="connsiteY148" fmla="*/ 1224096 h 10658559"/>
                <a:gd name="connsiteX149" fmla="*/ 4089102 w 5428673"/>
                <a:gd name="connsiteY149" fmla="*/ 1073247 h 10658559"/>
                <a:gd name="connsiteX150" fmla="*/ 4028013 w 5428673"/>
                <a:gd name="connsiteY150" fmla="*/ 1028820 h 10658559"/>
                <a:gd name="connsiteX151" fmla="*/ 3969892 w 5428673"/>
                <a:gd name="connsiteY151" fmla="*/ 889101 h 10658559"/>
                <a:gd name="connsiteX152" fmla="*/ 4032289 w 5428673"/>
                <a:gd name="connsiteY152" fmla="*/ 736318 h 10658559"/>
                <a:gd name="connsiteX153" fmla="*/ 3959963 w 5428673"/>
                <a:gd name="connsiteY153" fmla="*/ 349687 h 10658559"/>
                <a:gd name="connsiteX154" fmla="*/ 3561020 w 5428673"/>
                <a:gd name="connsiteY154" fmla="*/ 66906 h 10658559"/>
                <a:gd name="connsiteX155" fmla="*/ 2756318 w 5428673"/>
                <a:gd name="connsiteY155" fmla="*/ 20049 h 10658559"/>
                <a:gd name="connsiteX156" fmla="*/ 2282637 w 5428673"/>
                <a:gd name="connsiteY156" fmla="*/ 335689 h 10658559"/>
                <a:gd name="connsiteX157" fmla="*/ 2110579 w 5428673"/>
                <a:gd name="connsiteY157" fmla="*/ 797025 h 10658559"/>
                <a:gd name="connsiteX158" fmla="*/ 2236994 w 5428673"/>
                <a:gd name="connsiteY158" fmla="*/ 1327240 h 10658559"/>
                <a:gd name="connsiteX159" fmla="*/ 2508987 w 5428673"/>
                <a:gd name="connsiteY159" fmla="*/ 1667340 h 10658559"/>
                <a:gd name="connsiteX160" fmla="*/ 2530296 w 5428673"/>
                <a:gd name="connsiteY160" fmla="*/ 1982197 h 10658559"/>
                <a:gd name="connsiteX161" fmla="*/ 2452627 w 5428673"/>
                <a:gd name="connsiteY161" fmla="*/ 2327294 h 10658559"/>
                <a:gd name="connsiteX162" fmla="*/ 2009941 w 5428673"/>
                <a:gd name="connsiteY162" fmla="*/ 2627071 h 10658559"/>
                <a:gd name="connsiteX163" fmla="*/ 1587073 w 5428673"/>
                <a:gd name="connsiteY163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5046017 h 10658559"/>
                <a:gd name="connsiteX58" fmla="*/ 1592522 w 5428673"/>
                <a:gd name="connsiteY58" fmla="*/ 505752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80322 w 5428673"/>
                <a:gd name="connsiteY133" fmla="*/ 2135654 h 10658559"/>
                <a:gd name="connsiteX134" fmla="*/ 3378414 w 5428673"/>
                <a:gd name="connsiteY134" fmla="*/ 1913793 h 10658559"/>
                <a:gd name="connsiteX135" fmla="*/ 3540271 w 5428673"/>
                <a:gd name="connsiteY135" fmla="*/ 1917505 h 10658559"/>
                <a:gd name="connsiteX136" fmla="*/ 3912457 w 5428673"/>
                <a:gd name="connsiteY136" fmla="*/ 1957863 h 10658559"/>
                <a:gd name="connsiteX137" fmla="*/ 3965143 w 5428673"/>
                <a:gd name="connsiteY137" fmla="*/ 1770522 h 10658559"/>
                <a:gd name="connsiteX138" fmla="*/ 4016869 w 5428673"/>
                <a:gd name="connsiteY138" fmla="*/ 1710291 h 10658559"/>
                <a:gd name="connsiteX139" fmla="*/ 4040988 w 5428673"/>
                <a:gd name="connsiteY139" fmla="*/ 1654730 h 10658559"/>
                <a:gd name="connsiteX140" fmla="*/ 3972012 w 5428673"/>
                <a:gd name="connsiteY140" fmla="*/ 1613724 h 10658559"/>
                <a:gd name="connsiteX141" fmla="*/ 3962462 w 5428673"/>
                <a:gd name="connsiteY141" fmla="*/ 1646775 h 10658559"/>
                <a:gd name="connsiteX142" fmla="*/ 4038021 w 5428673"/>
                <a:gd name="connsiteY142" fmla="*/ 1607654 h 10658559"/>
                <a:gd name="connsiteX143" fmla="*/ 4058901 w 5428673"/>
                <a:gd name="connsiteY143" fmla="*/ 1501602 h 10658559"/>
                <a:gd name="connsiteX144" fmla="*/ 4014823 w 5428673"/>
                <a:gd name="connsiteY144" fmla="*/ 1468260 h 10658559"/>
                <a:gd name="connsiteX145" fmla="*/ 3982089 w 5428673"/>
                <a:gd name="connsiteY145" fmla="*/ 1394185 h 10658559"/>
                <a:gd name="connsiteX146" fmla="*/ 4104641 w 5428673"/>
                <a:gd name="connsiteY146" fmla="*/ 1342006 h 10658559"/>
                <a:gd name="connsiteX147" fmla="*/ 4206689 w 5428673"/>
                <a:gd name="connsiteY147" fmla="*/ 1290072 h 10658559"/>
                <a:gd name="connsiteX148" fmla="*/ 4228266 w 5428673"/>
                <a:gd name="connsiteY148" fmla="*/ 1224096 h 10658559"/>
                <a:gd name="connsiteX149" fmla="*/ 4089102 w 5428673"/>
                <a:gd name="connsiteY149" fmla="*/ 1073247 h 10658559"/>
                <a:gd name="connsiteX150" fmla="*/ 4028013 w 5428673"/>
                <a:gd name="connsiteY150" fmla="*/ 1028820 h 10658559"/>
                <a:gd name="connsiteX151" fmla="*/ 3964740 w 5428673"/>
                <a:gd name="connsiteY151" fmla="*/ 913671 h 10658559"/>
                <a:gd name="connsiteX152" fmla="*/ 4032289 w 5428673"/>
                <a:gd name="connsiteY152" fmla="*/ 736318 h 10658559"/>
                <a:gd name="connsiteX153" fmla="*/ 3959963 w 5428673"/>
                <a:gd name="connsiteY153" fmla="*/ 349687 h 10658559"/>
                <a:gd name="connsiteX154" fmla="*/ 3561020 w 5428673"/>
                <a:gd name="connsiteY154" fmla="*/ 66906 h 10658559"/>
                <a:gd name="connsiteX155" fmla="*/ 2756318 w 5428673"/>
                <a:gd name="connsiteY155" fmla="*/ 20049 h 10658559"/>
                <a:gd name="connsiteX156" fmla="*/ 2282637 w 5428673"/>
                <a:gd name="connsiteY156" fmla="*/ 335689 h 10658559"/>
                <a:gd name="connsiteX157" fmla="*/ 2110579 w 5428673"/>
                <a:gd name="connsiteY157" fmla="*/ 797025 h 10658559"/>
                <a:gd name="connsiteX158" fmla="*/ 2236994 w 5428673"/>
                <a:gd name="connsiteY158" fmla="*/ 1327240 h 10658559"/>
                <a:gd name="connsiteX159" fmla="*/ 2508987 w 5428673"/>
                <a:gd name="connsiteY159" fmla="*/ 1667340 h 10658559"/>
                <a:gd name="connsiteX160" fmla="*/ 2530296 w 5428673"/>
                <a:gd name="connsiteY160" fmla="*/ 1982197 h 10658559"/>
                <a:gd name="connsiteX161" fmla="*/ 2452627 w 5428673"/>
                <a:gd name="connsiteY161" fmla="*/ 2327294 h 10658559"/>
                <a:gd name="connsiteX162" fmla="*/ 2009941 w 5428673"/>
                <a:gd name="connsiteY162" fmla="*/ 2627071 h 10658559"/>
                <a:gd name="connsiteX163" fmla="*/ 1587073 w 5428673"/>
                <a:gd name="connsiteY163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5046017 h 10658559"/>
                <a:gd name="connsiteX58" fmla="*/ 1592522 w 5428673"/>
                <a:gd name="connsiteY58" fmla="*/ 505752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80322 w 5428673"/>
                <a:gd name="connsiteY133" fmla="*/ 2135654 h 10658559"/>
                <a:gd name="connsiteX134" fmla="*/ 3378414 w 5428673"/>
                <a:gd name="connsiteY134" fmla="*/ 1913793 h 10658559"/>
                <a:gd name="connsiteX135" fmla="*/ 3540271 w 5428673"/>
                <a:gd name="connsiteY135" fmla="*/ 1917505 h 10658559"/>
                <a:gd name="connsiteX136" fmla="*/ 3912457 w 5428673"/>
                <a:gd name="connsiteY136" fmla="*/ 1957863 h 10658559"/>
                <a:gd name="connsiteX137" fmla="*/ 3965143 w 5428673"/>
                <a:gd name="connsiteY137" fmla="*/ 1770522 h 10658559"/>
                <a:gd name="connsiteX138" fmla="*/ 4016869 w 5428673"/>
                <a:gd name="connsiteY138" fmla="*/ 1710291 h 10658559"/>
                <a:gd name="connsiteX139" fmla="*/ 4040988 w 5428673"/>
                <a:gd name="connsiteY139" fmla="*/ 1654730 h 10658559"/>
                <a:gd name="connsiteX140" fmla="*/ 3972012 w 5428673"/>
                <a:gd name="connsiteY140" fmla="*/ 1613724 h 10658559"/>
                <a:gd name="connsiteX141" fmla="*/ 3962462 w 5428673"/>
                <a:gd name="connsiteY141" fmla="*/ 1646775 h 10658559"/>
                <a:gd name="connsiteX142" fmla="*/ 4038021 w 5428673"/>
                <a:gd name="connsiteY142" fmla="*/ 1607654 h 10658559"/>
                <a:gd name="connsiteX143" fmla="*/ 4058901 w 5428673"/>
                <a:gd name="connsiteY143" fmla="*/ 1501602 h 10658559"/>
                <a:gd name="connsiteX144" fmla="*/ 4014823 w 5428673"/>
                <a:gd name="connsiteY144" fmla="*/ 1468260 h 10658559"/>
                <a:gd name="connsiteX145" fmla="*/ 3982089 w 5428673"/>
                <a:gd name="connsiteY145" fmla="*/ 1394185 h 10658559"/>
                <a:gd name="connsiteX146" fmla="*/ 4104641 w 5428673"/>
                <a:gd name="connsiteY146" fmla="*/ 1342006 h 10658559"/>
                <a:gd name="connsiteX147" fmla="*/ 4206689 w 5428673"/>
                <a:gd name="connsiteY147" fmla="*/ 1290072 h 10658559"/>
                <a:gd name="connsiteX148" fmla="*/ 4228266 w 5428673"/>
                <a:gd name="connsiteY148" fmla="*/ 1224096 h 10658559"/>
                <a:gd name="connsiteX149" fmla="*/ 4089102 w 5428673"/>
                <a:gd name="connsiteY149" fmla="*/ 1073247 h 10658559"/>
                <a:gd name="connsiteX150" fmla="*/ 3964740 w 5428673"/>
                <a:gd name="connsiteY150" fmla="*/ 913671 h 10658559"/>
                <a:gd name="connsiteX151" fmla="*/ 4032289 w 5428673"/>
                <a:gd name="connsiteY151" fmla="*/ 736318 h 10658559"/>
                <a:gd name="connsiteX152" fmla="*/ 3959963 w 5428673"/>
                <a:gd name="connsiteY152" fmla="*/ 349687 h 10658559"/>
                <a:gd name="connsiteX153" fmla="*/ 3561020 w 5428673"/>
                <a:gd name="connsiteY153" fmla="*/ 66906 h 10658559"/>
                <a:gd name="connsiteX154" fmla="*/ 2756318 w 5428673"/>
                <a:gd name="connsiteY154" fmla="*/ 20049 h 10658559"/>
                <a:gd name="connsiteX155" fmla="*/ 2282637 w 5428673"/>
                <a:gd name="connsiteY155" fmla="*/ 335689 h 10658559"/>
                <a:gd name="connsiteX156" fmla="*/ 2110579 w 5428673"/>
                <a:gd name="connsiteY156" fmla="*/ 797025 h 10658559"/>
                <a:gd name="connsiteX157" fmla="*/ 2236994 w 5428673"/>
                <a:gd name="connsiteY157" fmla="*/ 1327240 h 10658559"/>
                <a:gd name="connsiteX158" fmla="*/ 2508987 w 5428673"/>
                <a:gd name="connsiteY158" fmla="*/ 1667340 h 10658559"/>
                <a:gd name="connsiteX159" fmla="*/ 2530296 w 5428673"/>
                <a:gd name="connsiteY159" fmla="*/ 1982197 h 10658559"/>
                <a:gd name="connsiteX160" fmla="*/ 2452627 w 5428673"/>
                <a:gd name="connsiteY160" fmla="*/ 2327294 h 10658559"/>
                <a:gd name="connsiteX161" fmla="*/ 2009941 w 5428673"/>
                <a:gd name="connsiteY161" fmla="*/ 2627071 h 10658559"/>
                <a:gd name="connsiteX162" fmla="*/ 1587073 w 5428673"/>
                <a:gd name="connsiteY162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5046017 h 10658559"/>
                <a:gd name="connsiteX58" fmla="*/ 1592522 w 5428673"/>
                <a:gd name="connsiteY58" fmla="*/ 505752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80322 w 5428673"/>
                <a:gd name="connsiteY133" fmla="*/ 2135654 h 10658559"/>
                <a:gd name="connsiteX134" fmla="*/ 3378414 w 5428673"/>
                <a:gd name="connsiteY134" fmla="*/ 1913793 h 10658559"/>
                <a:gd name="connsiteX135" fmla="*/ 3540271 w 5428673"/>
                <a:gd name="connsiteY135" fmla="*/ 1917505 h 10658559"/>
                <a:gd name="connsiteX136" fmla="*/ 3912457 w 5428673"/>
                <a:gd name="connsiteY136" fmla="*/ 1957863 h 10658559"/>
                <a:gd name="connsiteX137" fmla="*/ 3965143 w 5428673"/>
                <a:gd name="connsiteY137" fmla="*/ 1770522 h 10658559"/>
                <a:gd name="connsiteX138" fmla="*/ 4016869 w 5428673"/>
                <a:gd name="connsiteY138" fmla="*/ 1710291 h 10658559"/>
                <a:gd name="connsiteX139" fmla="*/ 4040988 w 5428673"/>
                <a:gd name="connsiteY139" fmla="*/ 1654730 h 10658559"/>
                <a:gd name="connsiteX140" fmla="*/ 3972012 w 5428673"/>
                <a:gd name="connsiteY140" fmla="*/ 1613724 h 10658559"/>
                <a:gd name="connsiteX141" fmla="*/ 3962462 w 5428673"/>
                <a:gd name="connsiteY141" fmla="*/ 1646775 h 10658559"/>
                <a:gd name="connsiteX142" fmla="*/ 4038021 w 5428673"/>
                <a:gd name="connsiteY142" fmla="*/ 1607654 h 10658559"/>
                <a:gd name="connsiteX143" fmla="*/ 4058901 w 5428673"/>
                <a:gd name="connsiteY143" fmla="*/ 1501602 h 10658559"/>
                <a:gd name="connsiteX144" fmla="*/ 4014823 w 5428673"/>
                <a:gd name="connsiteY144" fmla="*/ 1468260 h 10658559"/>
                <a:gd name="connsiteX145" fmla="*/ 3982089 w 5428673"/>
                <a:gd name="connsiteY145" fmla="*/ 1394185 h 10658559"/>
                <a:gd name="connsiteX146" fmla="*/ 4104641 w 5428673"/>
                <a:gd name="connsiteY146" fmla="*/ 1342006 h 10658559"/>
                <a:gd name="connsiteX147" fmla="*/ 4206689 w 5428673"/>
                <a:gd name="connsiteY147" fmla="*/ 1290072 h 10658559"/>
                <a:gd name="connsiteX148" fmla="*/ 4228266 w 5428673"/>
                <a:gd name="connsiteY148" fmla="*/ 1224096 h 10658559"/>
                <a:gd name="connsiteX149" fmla="*/ 4068493 w 5428673"/>
                <a:gd name="connsiteY149" fmla="*/ 1058505 h 10658559"/>
                <a:gd name="connsiteX150" fmla="*/ 3964740 w 5428673"/>
                <a:gd name="connsiteY150" fmla="*/ 913671 h 10658559"/>
                <a:gd name="connsiteX151" fmla="*/ 4032289 w 5428673"/>
                <a:gd name="connsiteY151" fmla="*/ 736318 h 10658559"/>
                <a:gd name="connsiteX152" fmla="*/ 3959963 w 5428673"/>
                <a:gd name="connsiteY152" fmla="*/ 349687 h 10658559"/>
                <a:gd name="connsiteX153" fmla="*/ 3561020 w 5428673"/>
                <a:gd name="connsiteY153" fmla="*/ 66906 h 10658559"/>
                <a:gd name="connsiteX154" fmla="*/ 2756318 w 5428673"/>
                <a:gd name="connsiteY154" fmla="*/ 20049 h 10658559"/>
                <a:gd name="connsiteX155" fmla="*/ 2282637 w 5428673"/>
                <a:gd name="connsiteY155" fmla="*/ 335689 h 10658559"/>
                <a:gd name="connsiteX156" fmla="*/ 2110579 w 5428673"/>
                <a:gd name="connsiteY156" fmla="*/ 797025 h 10658559"/>
                <a:gd name="connsiteX157" fmla="*/ 2236994 w 5428673"/>
                <a:gd name="connsiteY157" fmla="*/ 1327240 h 10658559"/>
                <a:gd name="connsiteX158" fmla="*/ 2508987 w 5428673"/>
                <a:gd name="connsiteY158" fmla="*/ 1667340 h 10658559"/>
                <a:gd name="connsiteX159" fmla="*/ 2530296 w 5428673"/>
                <a:gd name="connsiteY159" fmla="*/ 1982197 h 10658559"/>
                <a:gd name="connsiteX160" fmla="*/ 2452627 w 5428673"/>
                <a:gd name="connsiteY160" fmla="*/ 2327294 h 10658559"/>
                <a:gd name="connsiteX161" fmla="*/ 2009941 w 5428673"/>
                <a:gd name="connsiteY161" fmla="*/ 2627071 h 10658559"/>
                <a:gd name="connsiteX162" fmla="*/ 1587073 w 5428673"/>
                <a:gd name="connsiteY162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5046017 h 10658559"/>
                <a:gd name="connsiteX58" fmla="*/ 1592522 w 5428673"/>
                <a:gd name="connsiteY58" fmla="*/ 505752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80322 w 5428673"/>
                <a:gd name="connsiteY133" fmla="*/ 2135654 h 10658559"/>
                <a:gd name="connsiteX134" fmla="*/ 3378414 w 5428673"/>
                <a:gd name="connsiteY134" fmla="*/ 1913793 h 10658559"/>
                <a:gd name="connsiteX135" fmla="*/ 3540271 w 5428673"/>
                <a:gd name="connsiteY135" fmla="*/ 1917505 h 10658559"/>
                <a:gd name="connsiteX136" fmla="*/ 3912457 w 5428673"/>
                <a:gd name="connsiteY136" fmla="*/ 1957863 h 10658559"/>
                <a:gd name="connsiteX137" fmla="*/ 3965143 w 5428673"/>
                <a:gd name="connsiteY137" fmla="*/ 1770522 h 10658559"/>
                <a:gd name="connsiteX138" fmla="*/ 4016869 w 5428673"/>
                <a:gd name="connsiteY138" fmla="*/ 1710291 h 10658559"/>
                <a:gd name="connsiteX139" fmla="*/ 4040988 w 5428673"/>
                <a:gd name="connsiteY139" fmla="*/ 1654730 h 10658559"/>
                <a:gd name="connsiteX140" fmla="*/ 3972012 w 5428673"/>
                <a:gd name="connsiteY140" fmla="*/ 1613724 h 10658559"/>
                <a:gd name="connsiteX141" fmla="*/ 3962462 w 5428673"/>
                <a:gd name="connsiteY141" fmla="*/ 1646775 h 10658559"/>
                <a:gd name="connsiteX142" fmla="*/ 4038021 w 5428673"/>
                <a:gd name="connsiteY142" fmla="*/ 1607654 h 10658559"/>
                <a:gd name="connsiteX143" fmla="*/ 4058901 w 5428673"/>
                <a:gd name="connsiteY143" fmla="*/ 1501602 h 10658559"/>
                <a:gd name="connsiteX144" fmla="*/ 4014823 w 5428673"/>
                <a:gd name="connsiteY144" fmla="*/ 1468260 h 10658559"/>
                <a:gd name="connsiteX145" fmla="*/ 3982089 w 5428673"/>
                <a:gd name="connsiteY145" fmla="*/ 1394185 h 10658559"/>
                <a:gd name="connsiteX146" fmla="*/ 4104641 w 5428673"/>
                <a:gd name="connsiteY146" fmla="*/ 1342006 h 10658559"/>
                <a:gd name="connsiteX147" fmla="*/ 4139707 w 5428673"/>
                <a:gd name="connsiteY147" fmla="*/ 1245845 h 10658559"/>
                <a:gd name="connsiteX148" fmla="*/ 4228266 w 5428673"/>
                <a:gd name="connsiteY148" fmla="*/ 1224096 h 10658559"/>
                <a:gd name="connsiteX149" fmla="*/ 4068493 w 5428673"/>
                <a:gd name="connsiteY149" fmla="*/ 1058505 h 10658559"/>
                <a:gd name="connsiteX150" fmla="*/ 3964740 w 5428673"/>
                <a:gd name="connsiteY150" fmla="*/ 913671 h 10658559"/>
                <a:gd name="connsiteX151" fmla="*/ 4032289 w 5428673"/>
                <a:gd name="connsiteY151" fmla="*/ 736318 h 10658559"/>
                <a:gd name="connsiteX152" fmla="*/ 3959963 w 5428673"/>
                <a:gd name="connsiteY152" fmla="*/ 349687 h 10658559"/>
                <a:gd name="connsiteX153" fmla="*/ 3561020 w 5428673"/>
                <a:gd name="connsiteY153" fmla="*/ 66906 h 10658559"/>
                <a:gd name="connsiteX154" fmla="*/ 2756318 w 5428673"/>
                <a:gd name="connsiteY154" fmla="*/ 20049 h 10658559"/>
                <a:gd name="connsiteX155" fmla="*/ 2282637 w 5428673"/>
                <a:gd name="connsiteY155" fmla="*/ 335689 h 10658559"/>
                <a:gd name="connsiteX156" fmla="*/ 2110579 w 5428673"/>
                <a:gd name="connsiteY156" fmla="*/ 797025 h 10658559"/>
                <a:gd name="connsiteX157" fmla="*/ 2236994 w 5428673"/>
                <a:gd name="connsiteY157" fmla="*/ 1327240 h 10658559"/>
                <a:gd name="connsiteX158" fmla="*/ 2508987 w 5428673"/>
                <a:gd name="connsiteY158" fmla="*/ 1667340 h 10658559"/>
                <a:gd name="connsiteX159" fmla="*/ 2530296 w 5428673"/>
                <a:gd name="connsiteY159" fmla="*/ 1982197 h 10658559"/>
                <a:gd name="connsiteX160" fmla="*/ 2452627 w 5428673"/>
                <a:gd name="connsiteY160" fmla="*/ 2327294 h 10658559"/>
                <a:gd name="connsiteX161" fmla="*/ 2009941 w 5428673"/>
                <a:gd name="connsiteY161" fmla="*/ 2627071 h 10658559"/>
                <a:gd name="connsiteX162" fmla="*/ 1587073 w 5428673"/>
                <a:gd name="connsiteY162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5046017 h 10658559"/>
                <a:gd name="connsiteX58" fmla="*/ 1592522 w 5428673"/>
                <a:gd name="connsiteY58" fmla="*/ 505752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80322 w 5428673"/>
                <a:gd name="connsiteY133" fmla="*/ 2135654 h 10658559"/>
                <a:gd name="connsiteX134" fmla="*/ 3378414 w 5428673"/>
                <a:gd name="connsiteY134" fmla="*/ 1913793 h 10658559"/>
                <a:gd name="connsiteX135" fmla="*/ 3540271 w 5428673"/>
                <a:gd name="connsiteY135" fmla="*/ 1917505 h 10658559"/>
                <a:gd name="connsiteX136" fmla="*/ 3912457 w 5428673"/>
                <a:gd name="connsiteY136" fmla="*/ 1957863 h 10658559"/>
                <a:gd name="connsiteX137" fmla="*/ 3965143 w 5428673"/>
                <a:gd name="connsiteY137" fmla="*/ 1770522 h 10658559"/>
                <a:gd name="connsiteX138" fmla="*/ 4016869 w 5428673"/>
                <a:gd name="connsiteY138" fmla="*/ 1710291 h 10658559"/>
                <a:gd name="connsiteX139" fmla="*/ 4040988 w 5428673"/>
                <a:gd name="connsiteY139" fmla="*/ 1654730 h 10658559"/>
                <a:gd name="connsiteX140" fmla="*/ 3972012 w 5428673"/>
                <a:gd name="connsiteY140" fmla="*/ 1613724 h 10658559"/>
                <a:gd name="connsiteX141" fmla="*/ 3962462 w 5428673"/>
                <a:gd name="connsiteY141" fmla="*/ 1646775 h 10658559"/>
                <a:gd name="connsiteX142" fmla="*/ 4038021 w 5428673"/>
                <a:gd name="connsiteY142" fmla="*/ 1607654 h 10658559"/>
                <a:gd name="connsiteX143" fmla="*/ 4058901 w 5428673"/>
                <a:gd name="connsiteY143" fmla="*/ 1501602 h 10658559"/>
                <a:gd name="connsiteX144" fmla="*/ 4014823 w 5428673"/>
                <a:gd name="connsiteY144" fmla="*/ 1468260 h 10658559"/>
                <a:gd name="connsiteX145" fmla="*/ 3982089 w 5428673"/>
                <a:gd name="connsiteY145" fmla="*/ 1394185 h 10658559"/>
                <a:gd name="connsiteX146" fmla="*/ 4104641 w 5428673"/>
                <a:gd name="connsiteY146" fmla="*/ 1342006 h 10658559"/>
                <a:gd name="connsiteX147" fmla="*/ 4139707 w 5428673"/>
                <a:gd name="connsiteY147" fmla="*/ 1245845 h 10658559"/>
                <a:gd name="connsiteX148" fmla="*/ 4228266 w 5428673"/>
                <a:gd name="connsiteY148" fmla="*/ 1224096 h 10658559"/>
                <a:gd name="connsiteX149" fmla="*/ 4068493 w 5428673"/>
                <a:gd name="connsiteY149" fmla="*/ 1058505 h 10658559"/>
                <a:gd name="connsiteX150" fmla="*/ 3964740 w 5428673"/>
                <a:gd name="connsiteY150" fmla="*/ 913671 h 10658559"/>
                <a:gd name="connsiteX151" fmla="*/ 4032289 w 5428673"/>
                <a:gd name="connsiteY151" fmla="*/ 736318 h 10658559"/>
                <a:gd name="connsiteX152" fmla="*/ 3959963 w 5428673"/>
                <a:gd name="connsiteY152" fmla="*/ 349687 h 10658559"/>
                <a:gd name="connsiteX153" fmla="*/ 3561020 w 5428673"/>
                <a:gd name="connsiteY153" fmla="*/ 66906 h 10658559"/>
                <a:gd name="connsiteX154" fmla="*/ 2756318 w 5428673"/>
                <a:gd name="connsiteY154" fmla="*/ 20049 h 10658559"/>
                <a:gd name="connsiteX155" fmla="*/ 2282637 w 5428673"/>
                <a:gd name="connsiteY155" fmla="*/ 335689 h 10658559"/>
                <a:gd name="connsiteX156" fmla="*/ 2110579 w 5428673"/>
                <a:gd name="connsiteY156" fmla="*/ 797025 h 10658559"/>
                <a:gd name="connsiteX157" fmla="*/ 2236994 w 5428673"/>
                <a:gd name="connsiteY157" fmla="*/ 1327240 h 10658559"/>
                <a:gd name="connsiteX158" fmla="*/ 2508987 w 5428673"/>
                <a:gd name="connsiteY158" fmla="*/ 1667340 h 10658559"/>
                <a:gd name="connsiteX159" fmla="*/ 2530296 w 5428673"/>
                <a:gd name="connsiteY159" fmla="*/ 1982197 h 10658559"/>
                <a:gd name="connsiteX160" fmla="*/ 2452627 w 5428673"/>
                <a:gd name="connsiteY160" fmla="*/ 2327294 h 10658559"/>
                <a:gd name="connsiteX161" fmla="*/ 2009941 w 5428673"/>
                <a:gd name="connsiteY161" fmla="*/ 2627071 h 10658559"/>
                <a:gd name="connsiteX162" fmla="*/ 1587073 w 5428673"/>
                <a:gd name="connsiteY162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5046017 h 10658559"/>
                <a:gd name="connsiteX58" fmla="*/ 1592522 w 5428673"/>
                <a:gd name="connsiteY58" fmla="*/ 505752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80322 w 5428673"/>
                <a:gd name="connsiteY133" fmla="*/ 2135654 h 10658559"/>
                <a:gd name="connsiteX134" fmla="*/ 3378414 w 5428673"/>
                <a:gd name="connsiteY134" fmla="*/ 1913793 h 10658559"/>
                <a:gd name="connsiteX135" fmla="*/ 3540271 w 5428673"/>
                <a:gd name="connsiteY135" fmla="*/ 1917505 h 10658559"/>
                <a:gd name="connsiteX136" fmla="*/ 3912457 w 5428673"/>
                <a:gd name="connsiteY136" fmla="*/ 1957863 h 10658559"/>
                <a:gd name="connsiteX137" fmla="*/ 3965143 w 5428673"/>
                <a:gd name="connsiteY137" fmla="*/ 1770522 h 10658559"/>
                <a:gd name="connsiteX138" fmla="*/ 4016869 w 5428673"/>
                <a:gd name="connsiteY138" fmla="*/ 1710291 h 10658559"/>
                <a:gd name="connsiteX139" fmla="*/ 4040988 w 5428673"/>
                <a:gd name="connsiteY139" fmla="*/ 1654730 h 10658559"/>
                <a:gd name="connsiteX140" fmla="*/ 3972012 w 5428673"/>
                <a:gd name="connsiteY140" fmla="*/ 1613724 h 10658559"/>
                <a:gd name="connsiteX141" fmla="*/ 3962462 w 5428673"/>
                <a:gd name="connsiteY141" fmla="*/ 1646775 h 10658559"/>
                <a:gd name="connsiteX142" fmla="*/ 4038021 w 5428673"/>
                <a:gd name="connsiteY142" fmla="*/ 1607654 h 10658559"/>
                <a:gd name="connsiteX143" fmla="*/ 4058901 w 5428673"/>
                <a:gd name="connsiteY143" fmla="*/ 1501602 h 10658559"/>
                <a:gd name="connsiteX144" fmla="*/ 4014823 w 5428673"/>
                <a:gd name="connsiteY144" fmla="*/ 1468260 h 10658559"/>
                <a:gd name="connsiteX145" fmla="*/ 3982089 w 5428673"/>
                <a:gd name="connsiteY145" fmla="*/ 1394185 h 10658559"/>
                <a:gd name="connsiteX146" fmla="*/ 4104641 w 5428673"/>
                <a:gd name="connsiteY146" fmla="*/ 1342006 h 10658559"/>
                <a:gd name="connsiteX147" fmla="*/ 4175774 w 5428673"/>
                <a:gd name="connsiteY147" fmla="*/ 1309727 h 10658559"/>
                <a:gd name="connsiteX148" fmla="*/ 4228266 w 5428673"/>
                <a:gd name="connsiteY148" fmla="*/ 1224096 h 10658559"/>
                <a:gd name="connsiteX149" fmla="*/ 4068493 w 5428673"/>
                <a:gd name="connsiteY149" fmla="*/ 1058505 h 10658559"/>
                <a:gd name="connsiteX150" fmla="*/ 3964740 w 5428673"/>
                <a:gd name="connsiteY150" fmla="*/ 913671 h 10658559"/>
                <a:gd name="connsiteX151" fmla="*/ 4032289 w 5428673"/>
                <a:gd name="connsiteY151" fmla="*/ 736318 h 10658559"/>
                <a:gd name="connsiteX152" fmla="*/ 3959963 w 5428673"/>
                <a:gd name="connsiteY152" fmla="*/ 349687 h 10658559"/>
                <a:gd name="connsiteX153" fmla="*/ 3561020 w 5428673"/>
                <a:gd name="connsiteY153" fmla="*/ 66906 h 10658559"/>
                <a:gd name="connsiteX154" fmla="*/ 2756318 w 5428673"/>
                <a:gd name="connsiteY154" fmla="*/ 20049 h 10658559"/>
                <a:gd name="connsiteX155" fmla="*/ 2282637 w 5428673"/>
                <a:gd name="connsiteY155" fmla="*/ 335689 h 10658559"/>
                <a:gd name="connsiteX156" fmla="*/ 2110579 w 5428673"/>
                <a:gd name="connsiteY156" fmla="*/ 797025 h 10658559"/>
                <a:gd name="connsiteX157" fmla="*/ 2236994 w 5428673"/>
                <a:gd name="connsiteY157" fmla="*/ 1327240 h 10658559"/>
                <a:gd name="connsiteX158" fmla="*/ 2508987 w 5428673"/>
                <a:gd name="connsiteY158" fmla="*/ 1667340 h 10658559"/>
                <a:gd name="connsiteX159" fmla="*/ 2530296 w 5428673"/>
                <a:gd name="connsiteY159" fmla="*/ 1982197 h 10658559"/>
                <a:gd name="connsiteX160" fmla="*/ 2452627 w 5428673"/>
                <a:gd name="connsiteY160" fmla="*/ 2327294 h 10658559"/>
                <a:gd name="connsiteX161" fmla="*/ 2009941 w 5428673"/>
                <a:gd name="connsiteY161" fmla="*/ 2627071 h 10658559"/>
                <a:gd name="connsiteX162" fmla="*/ 1587073 w 5428673"/>
                <a:gd name="connsiteY162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5046017 h 10658559"/>
                <a:gd name="connsiteX58" fmla="*/ 1592522 w 5428673"/>
                <a:gd name="connsiteY58" fmla="*/ 505752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80322 w 5428673"/>
                <a:gd name="connsiteY133" fmla="*/ 2135654 h 10658559"/>
                <a:gd name="connsiteX134" fmla="*/ 3378414 w 5428673"/>
                <a:gd name="connsiteY134" fmla="*/ 1913793 h 10658559"/>
                <a:gd name="connsiteX135" fmla="*/ 3540271 w 5428673"/>
                <a:gd name="connsiteY135" fmla="*/ 1917505 h 10658559"/>
                <a:gd name="connsiteX136" fmla="*/ 3912457 w 5428673"/>
                <a:gd name="connsiteY136" fmla="*/ 1957863 h 10658559"/>
                <a:gd name="connsiteX137" fmla="*/ 3965143 w 5428673"/>
                <a:gd name="connsiteY137" fmla="*/ 1770522 h 10658559"/>
                <a:gd name="connsiteX138" fmla="*/ 4016869 w 5428673"/>
                <a:gd name="connsiteY138" fmla="*/ 1710291 h 10658559"/>
                <a:gd name="connsiteX139" fmla="*/ 4040988 w 5428673"/>
                <a:gd name="connsiteY139" fmla="*/ 1654730 h 10658559"/>
                <a:gd name="connsiteX140" fmla="*/ 3972012 w 5428673"/>
                <a:gd name="connsiteY140" fmla="*/ 1613724 h 10658559"/>
                <a:gd name="connsiteX141" fmla="*/ 3962462 w 5428673"/>
                <a:gd name="connsiteY141" fmla="*/ 1646775 h 10658559"/>
                <a:gd name="connsiteX142" fmla="*/ 4038021 w 5428673"/>
                <a:gd name="connsiteY142" fmla="*/ 1607654 h 10658559"/>
                <a:gd name="connsiteX143" fmla="*/ 4058901 w 5428673"/>
                <a:gd name="connsiteY143" fmla="*/ 1501602 h 10658559"/>
                <a:gd name="connsiteX144" fmla="*/ 4014823 w 5428673"/>
                <a:gd name="connsiteY144" fmla="*/ 1468260 h 10658559"/>
                <a:gd name="connsiteX145" fmla="*/ 3982089 w 5428673"/>
                <a:gd name="connsiteY145" fmla="*/ 1394185 h 10658559"/>
                <a:gd name="connsiteX146" fmla="*/ 4104641 w 5428673"/>
                <a:gd name="connsiteY146" fmla="*/ 1342006 h 10658559"/>
                <a:gd name="connsiteX147" fmla="*/ 4175774 w 5428673"/>
                <a:gd name="connsiteY147" fmla="*/ 1309727 h 10658559"/>
                <a:gd name="connsiteX148" fmla="*/ 4228266 w 5428673"/>
                <a:gd name="connsiteY148" fmla="*/ 1224096 h 10658559"/>
                <a:gd name="connsiteX149" fmla="*/ 4068493 w 5428673"/>
                <a:gd name="connsiteY149" fmla="*/ 1058505 h 10658559"/>
                <a:gd name="connsiteX150" fmla="*/ 3964740 w 5428673"/>
                <a:gd name="connsiteY150" fmla="*/ 913671 h 10658559"/>
                <a:gd name="connsiteX151" fmla="*/ 4032289 w 5428673"/>
                <a:gd name="connsiteY151" fmla="*/ 736318 h 10658559"/>
                <a:gd name="connsiteX152" fmla="*/ 3959963 w 5428673"/>
                <a:gd name="connsiteY152" fmla="*/ 349687 h 10658559"/>
                <a:gd name="connsiteX153" fmla="*/ 3561020 w 5428673"/>
                <a:gd name="connsiteY153" fmla="*/ 66906 h 10658559"/>
                <a:gd name="connsiteX154" fmla="*/ 2756318 w 5428673"/>
                <a:gd name="connsiteY154" fmla="*/ 20049 h 10658559"/>
                <a:gd name="connsiteX155" fmla="*/ 2282637 w 5428673"/>
                <a:gd name="connsiteY155" fmla="*/ 335689 h 10658559"/>
                <a:gd name="connsiteX156" fmla="*/ 2110579 w 5428673"/>
                <a:gd name="connsiteY156" fmla="*/ 797025 h 10658559"/>
                <a:gd name="connsiteX157" fmla="*/ 2236994 w 5428673"/>
                <a:gd name="connsiteY157" fmla="*/ 1327240 h 10658559"/>
                <a:gd name="connsiteX158" fmla="*/ 2508987 w 5428673"/>
                <a:gd name="connsiteY158" fmla="*/ 1667340 h 10658559"/>
                <a:gd name="connsiteX159" fmla="*/ 2530296 w 5428673"/>
                <a:gd name="connsiteY159" fmla="*/ 1982197 h 10658559"/>
                <a:gd name="connsiteX160" fmla="*/ 2452627 w 5428673"/>
                <a:gd name="connsiteY160" fmla="*/ 2327294 h 10658559"/>
                <a:gd name="connsiteX161" fmla="*/ 2009941 w 5428673"/>
                <a:gd name="connsiteY161" fmla="*/ 2627071 h 10658559"/>
                <a:gd name="connsiteX162" fmla="*/ 1587073 w 5428673"/>
                <a:gd name="connsiteY162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5046017 h 10658559"/>
                <a:gd name="connsiteX58" fmla="*/ 1592522 w 5428673"/>
                <a:gd name="connsiteY58" fmla="*/ 505752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80322 w 5428673"/>
                <a:gd name="connsiteY133" fmla="*/ 2135654 h 10658559"/>
                <a:gd name="connsiteX134" fmla="*/ 3378414 w 5428673"/>
                <a:gd name="connsiteY134" fmla="*/ 1913793 h 10658559"/>
                <a:gd name="connsiteX135" fmla="*/ 3540271 w 5428673"/>
                <a:gd name="connsiteY135" fmla="*/ 1917505 h 10658559"/>
                <a:gd name="connsiteX136" fmla="*/ 3912457 w 5428673"/>
                <a:gd name="connsiteY136" fmla="*/ 1957863 h 10658559"/>
                <a:gd name="connsiteX137" fmla="*/ 3965143 w 5428673"/>
                <a:gd name="connsiteY137" fmla="*/ 1770522 h 10658559"/>
                <a:gd name="connsiteX138" fmla="*/ 4016869 w 5428673"/>
                <a:gd name="connsiteY138" fmla="*/ 1710291 h 10658559"/>
                <a:gd name="connsiteX139" fmla="*/ 4040988 w 5428673"/>
                <a:gd name="connsiteY139" fmla="*/ 1654730 h 10658559"/>
                <a:gd name="connsiteX140" fmla="*/ 3972012 w 5428673"/>
                <a:gd name="connsiteY140" fmla="*/ 1613724 h 10658559"/>
                <a:gd name="connsiteX141" fmla="*/ 3962462 w 5428673"/>
                <a:gd name="connsiteY141" fmla="*/ 1646775 h 10658559"/>
                <a:gd name="connsiteX142" fmla="*/ 4038021 w 5428673"/>
                <a:gd name="connsiteY142" fmla="*/ 1607654 h 10658559"/>
                <a:gd name="connsiteX143" fmla="*/ 4058901 w 5428673"/>
                <a:gd name="connsiteY143" fmla="*/ 1501602 h 10658559"/>
                <a:gd name="connsiteX144" fmla="*/ 4014823 w 5428673"/>
                <a:gd name="connsiteY144" fmla="*/ 1468260 h 10658559"/>
                <a:gd name="connsiteX145" fmla="*/ 3982089 w 5428673"/>
                <a:gd name="connsiteY145" fmla="*/ 1394185 h 10658559"/>
                <a:gd name="connsiteX146" fmla="*/ 4104641 w 5428673"/>
                <a:gd name="connsiteY146" fmla="*/ 1342006 h 10658559"/>
                <a:gd name="connsiteX147" fmla="*/ 4175774 w 5428673"/>
                <a:gd name="connsiteY147" fmla="*/ 1309727 h 10658559"/>
                <a:gd name="connsiteX148" fmla="*/ 4228266 w 5428673"/>
                <a:gd name="connsiteY148" fmla="*/ 1224096 h 10658559"/>
                <a:gd name="connsiteX149" fmla="*/ 4068493 w 5428673"/>
                <a:gd name="connsiteY149" fmla="*/ 1058505 h 10658559"/>
                <a:gd name="connsiteX150" fmla="*/ 3964740 w 5428673"/>
                <a:gd name="connsiteY150" fmla="*/ 913671 h 10658559"/>
                <a:gd name="connsiteX151" fmla="*/ 4032289 w 5428673"/>
                <a:gd name="connsiteY151" fmla="*/ 736318 h 10658559"/>
                <a:gd name="connsiteX152" fmla="*/ 3959963 w 5428673"/>
                <a:gd name="connsiteY152" fmla="*/ 349687 h 10658559"/>
                <a:gd name="connsiteX153" fmla="*/ 3561020 w 5428673"/>
                <a:gd name="connsiteY153" fmla="*/ 66906 h 10658559"/>
                <a:gd name="connsiteX154" fmla="*/ 2756318 w 5428673"/>
                <a:gd name="connsiteY154" fmla="*/ 20049 h 10658559"/>
                <a:gd name="connsiteX155" fmla="*/ 2282637 w 5428673"/>
                <a:gd name="connsiteY155" fmla="*/ 335689 h 10658559"/>
                <a:gd name="connsiteX156" fmla="*/ 2110579 w 5428673"/>
                <a:gd name="connsiteY156" fmla="*/ 797025 h 10658559"/>
                <a:gd name="connsiteX157" fmla="*/ 2236994 w 5428673"/>
                <a:gd name="connsiteY157" fmla="*/ 1327240 h 10658559"/>
                <a:gd name="connsiteX158" fmla="*/ 2508987 w 5428673"/>
                <a:gd name="connsiteY158" fmla="*/ 1667340 h 10658559"/>
                <a:gd name="connsiteX159" fmla="*/ 2530296 w 5428673"/>
                <a:gd name="connsiteY159" fmla="*/ 1982197 h 10658559"/>
                <a:gd name="connsiteX160" fmla="*/ 2452627 w 5428673"/>
                <a:gd name="connsiteY160" fmla="*/ 2327294 h 10658559"/>
                <a:gd name="connsiteX161" fmla="*/ 2009941 w 5428673"/>
                <a:gd name="connsiteY161" fmla="*/ 2627071 h 10658559"/>
                <a:gd name="connsiteX162" fmla="*/ 1587073 w 5428673"/>
                <a:gd name="connsiteY162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5046017 h 10658559"/>
                <a:gd name="connsiteX58" fmla="*/ 1592522 w 5428673"/>
                <a:gd name="connsiteY58" fmla="*/ 505752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80322 w 5428673"/>
                <a:gd name="connsiteY133" fmla="*/ 2135654 h 10658559"/>
                <a:gd name="connsiteX134" fmla="*/ 3378414 w 5428673"/>
                <a:gd name="connsiteY134" fmla="*/ 1913793 h 10658559"/>
                <a:gd name="connsiteX135" fmla="*/ 3540271 w 5428673"/>
                <a:gd name="connsiteY135" fmla="*/ 1917505 h 10658559"/>
                <a:gd name="connsiteX136" fmla="*/ 3912457 w 5428673"/>
                <a:gd name="connsiteY136" fmla="*/ 1957863 h 10658559"/>
                <a:gd name="connsiteX137" fmla="*/ 3965143 w 5428673"/>
                <a:gd name="connsiteY137" fmla="*/ 1770522 h 10658559"/>
                <a:gd name="connsiteX138" fmla="*/ 4016869 w 5428673"/>
                <a:gd name="connsiteY138" fmla="*/ 1710291 h 10658559"/>
                <a:gd name="connsiteX139" fmla="*/ 4040988 w 5428673"/>
                <a:gd name="connsiteY139" fmla="*/ 1654730 h 10658559"/>
                <a:gd name="connsiteX140" fmla="*/ 3972012 w 5428673"/>
                <a:gd name="connsiteY140" fmla="*/ 1613724 h 10658559"/>
                <a:gd name="connsiteX141" fmla="*/ 3962462 w 5428673"/>
                <a:gd name="connsiteY141" fmla="*/ 1646775 h 10658559"/>
                <a:gd name="connsiteX142" fmla="*/ 4038021 w 5428673"/>
                <a:gd name="connsiteY142" fmla="*/ 1607654 h 10658559"/>
                <a:gd name="connsiteX143" fmla="*/ 4058901 w 5428673"/>
                <a:gd name="connsiteY143" fmla="*/ 1501602 h 10658559"/>
                <a:gd name="connsiteX144" fmla="*/ 4014823 w 5428673"/>
                <a:gd name="connsiteY144" fmla="*/ 1468260 h 10658559"/>
                <a:gd name="connsiteX145" fmla="*/ 4033612 w 5428673"/>
                <a:gd name="connsiteY145" fmla="*/ 1379443 h 10658559"/>
                <a:gd name="connsiteX146" fmla="*/ 4104641 w 5428673"/>
                <a:gd name="connsiteY146" fmla="*/ 1342006 h 10658559"/>
                <a:gd name="connsiteX147" fmla="*/ 4175774 w 5428673"/>
                <a:gd name="connsiteY147" fmla="*/ 1309727 h 10658559"/>
                <a:gd name="connsiteX148" fmla="*/ 4228266 w 5428673"/>
                <a:gd name="connsiteY148" fmla="*/ 1224096 h 10658559"/>
                <a:gd name="connsiteX149" fmla="*/ 4068493 w 5428673"/>
                <a:gd name="connsiteY149" fmla="*/ 1058505 h 10658559"/>
                <a:gd name="connsiteX150" fmla="*/ 3964740 w 5428673"/>
                <a:gd name="connsiteY150" fmla="*/ 913671 h 10658559"/>
                <a:gd name="connsiteX151" fmla="*/ 4032289 w 5428673"/>
                <a:gd name="connsiteY151" fmla="*/ 736318 h 10658559"/>
                <a:gd name="connsiteX152" fmla="*/ 3959963 w 5428673"/>
                <a:gd name="connsiteY152" fmla="*/ 349687 h 10658559"/>
                <a:gd name="connsiteX153" fmla="*/ 3561020 w 5428673"/>
                <a:gd name="connsiteY153" fmla="*/ 66906 h 10658559"/>
                <a:gd name="connsiteX154" fmla="*/ 2756318 w 5428673"/>
                <a:gd name="connsiteY154" fmla="*/ 20049 h 10658559"/>
                <a:gd name="connsiteX155" fmla="*/ 2282637 w 5428673"/>
                <a:gd name="connsiteY155" fmla="*/ 335689 h 10658559"/>
                <a:gd name="connsiteX156" fmla="*/ 2110579 w 5428673"/>
                <a:gd name="connsiteY156" fmla="*/ 797025 h 10658559"/>
                <a:gd name="connsiteX157" fmla="*/ 2236994 w 5428673"/>
                <a:gd name="connsiteY157" fmla="*/ 1327240 h 10658559"/>
                <a:gd name="connsiteX158" fmla="*/ 2508987 w 5428673"/>
                <a:gd name="connsiteY158" fmla="*/ 1667340 h 10658559"/>
                <a:gd name="connsiteX159" fmla="*/ 2530296 w 5428673"/>
                <a:gd name="connsiteY159" fmla="*/ 1982197 h 10658559"/>
                <a:gd name="connsiteX160" fmla="*/ 2452627 w 5428673"/>
                <a:gd name="connsiteY160" fmla="*/ 2327294 h 10658559"/>
                <a:gd name="connsiteX161" fmla="*/ 2009941 w 5428673"/>
                <a:gd name="connsiteY161" fmla="*/ 2627071 h 10658559"/>
                <a:gd name="connsiteX162" fmla="*/ 1587073 w 5428673"/>
                <a:gd name="connsiteY162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5046017 h 10658559"/>
                <a:gd name="connsiteX58" fmla="*/ 1592522 w 5428673"/>
                <a:gd name="connsiteY58" fmla="*/ 505752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80322 w 5428673"/>
                <a:gd name="connsiteY133" fmla="*/ 2135654 h 10658559"/>
                <a:gd name="connsiteX134" fmla="*/ 3378414 w 5428673"/>
                <a:gd name="connsiteY134" fmla="*/ 1913793 h 10658559"/>
                <a:gd name="connsiteX135" fmla="*/ 3540271 w 5428673"/>
                <a:gd name="connsiteY135" fmla="*/ 1917505 h 10658559"/>
                <a:gd name="connsiteX136" fmla="*/ 3912457 w 5428673"/>
                <a:gd name="connsiteY136" fmla="*/ 1957863 h 10658559"/>
                <a:gd name="connsiteX137" fmla="*/ 3965143 w 5428673"/>
                <a:gd name="connsiteY137" fmla="*/ 1770522 h 10658559"/>
                <a:gd name="connsiteX138" fmla="*/ 4016869 w 5428673"/>
                <a:gd name="connsiteY138" fmla="*/ 1710291 h 10658559"/>
                <a:gd name="connsiteX139" fmla="*/ 4040988 w 5428673"/>
                <a:gd name="connsiteY139" fmla="*/ 1654730 h 10658559"/>
                <a:gd name="connsiteX140" fmla="*/ 3972012 w 5428673"/>
                <a:gd name="connsiteY140" fmla="*/ 1613724 h 10658559"/>
                <a:gd name="connsiteX141" fmla="*/ 3962462 w 5428673"/>
                <a:gd name="connsiteY141" fmla="*/ 1646775 h 10658559"/>
                <a:gd name="connsiteX142" fmla="*/ 4038021 w 5428673"/>
                <a:gd name="connsiteY142" fmla="*/ 1607654 h 10658559"/>
                <a:gd name="connsiteX143" fmla="*/ 4058901 w 5428673"/>
                <a:gd name="connsiteY143" fmla="*/ 1501602 h 10658559"/>
                <a:gd name="connsiteX144" fmla="*/ 4033612 w 5428673"/>
                <a:gd name="connsiteY144" fmla="*/ 1379443 h 10658559"/>
                <a:gd name="connsiteX145" fmla="*/ 4104641 w 5428673"/>
                <a:gd name="connsiteY145" fmla="*/ 1342006 h 10658559"/>
                <a:gd name="connsiteX146" fmla="*/ 4175774 w 5428673"/>
                <a:gd name="connsiteY146" fmla="*/ 1309727 h 10658559"/>
                <a:gd name="connsiteX147" fmla="*/ 4228266 w 5428673"/>
                <a:gd name="connsiteY147" fmla="*/ 1224096 h 10658559"/>
                <a:gd name="connsiteX148" fmla="*/ 4068493 w 5428673"/>
                <a:gd name="connsiteY148" fmla="*/ 1058505 h 10658559"/>
                <a:gd name="connsiteX149" fmla="*/ 3964740 w 5428673"/>
                <a:gd name="connsiteY149" fmla="*/ 913671 h 10658559"/>
                <a:gd name="connsiteX150" fmla="*/ 4032289 w 5428673"/>
                <a:gd name="connsiteY150" fmla="*/ 736318 h 10658559"/>
                <a:gd name="connsiteX151" fmla="*/ 3959963 w 5428673"/>
                <a:gd name="connsiteY151" fmla="*/ 349687 h 10658559"/>
                <a:gd name="connsiteX152" fmla="*/ 3561020 w 5428673"/>
                <a:gd name="connsiteY152" fmla="*/ 66906 h 10658559"/>
                <a:gd name="connsiteX153" fmla="*/ 2756318 w 5428673"/>
                <a:gd name="connsiteY153" fmla="*/ 20049 h 10658559"/>
                <a:gd name="connsiteX154" fmla="*/ 2282637 w 5428673"/>
                <a:gd name="connsiteY154" fmla="*/ 335689 h 10658559"/>
                <a:gd name="connsiteX155" fmla="*/ 2110579 w 5428673"/>
                <a:gd name="connsiteY155" fmla="*/ 797025 h 10658559"/>
                <a:gd name="connsiteX156" fmla="*/ 2236994 w 5428673"/>
                <a:gd name="connsiteY156" fmla="*/ 1327240 h 10658559"/>
                <a:gd name="connsiteX157" fmla="*/ 2508987 w 5428673"/>
                <a:gd name="connsiteY157" fmla="*/ 1667340 h 10658559"/>
                <a:gd name="connsiteX158" fmla="*/ 2530296 w 5428673"/>
                <a:gd name="connsiteY158" fmla="*/ 1982197 h 10658559"/>
                <a:gd name="connsiteX159" fmla="*/ 2452627 w 5428673"/>
                <a:gd name="connsiteY159" fmla="*/ 2327294 h 10658559"/>
                <a:gd name="connsiteX160" fmla="*/ 2009941 w 5428673"/>
                <a:gd name="connsiteY160" fmla="*/ 2627071 h 10658559"/>
                <a:gd name="connsiteX161" fmla="*/ 1587073 w 5428673"/>
                <a:gd name="connsiteY161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5046017 h 10658559"/>
                <a:gd name="connsiteX58" fmla="*/ 1592522 w 5428673"/>
                <a:gd name="connsiteY58" fmla="*/ 505752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80322 w 5428673"/>
                <a:gd name="connsiteY133" fmla="*/ 2135654 h 10658559"/>
                <a:gd name="connsiteX134" fmla="*/ 3378414 w 5428673"/>
                <a:gd name="connsiteY134" fmla="*/ 1913793 h 10658559"/>
                <a:gd name="connsiteX135" fmla="*/ 3540271 w 5428673"/>
                <a:gd name="connsiteY135" fmla="*/ 1917505 h 10658559"/>
                <a:gd name="connsiteX136" fmla="*/ 3912457 w 5428673"/>
                <a:gd name="connsiteY136" fmla="*/ 1982434 h 10658559"/>
                <a:gd name="connsiteX137" fmla="*/ 3965143 w 5428673"/>
                <a:gd name="connsiteY137" fmla="*/ 1770522 h 10658559"/>
                <a:gd name="connsiteX138" fmla="*/ 4016869 w 5428673"/>
                <a:gd name="connsiteY138" fmla="*/ 1710291 h 10658559"/>
                <a:gd name="connsiteX139" fmla="*/ 4040988 w 5428673"/>
                <a:gd name="connsiteY139" fmla="*/ 1654730 h 10658559"/>
                <a:gd name="connsiteX140" fmla="*/ 3972012 w 5428673"/>
                <a:gd name="connsiteY140" fmla="*/ 1613724 h 10658559"/>
                <a:gd name="connsiteX141" fmla="*/ 3962462 w 5428673"/>
                <a:gd name="connsiteY141" fmla="*/ 1646775 h 10658559"/>
                <a:gd name="connsiteX142" fmla="*/ 4038021 w 5428673"/>
                <a:gd name="connsiteY142" fmla="*/ 1607654 h 10658559"/>
                <a:gd name="connsiteX143" fmla="*/ 4058901 w 5428673"/>
                <a:gd name="connsiteY143" fmla="*/ 1501602 h 10658559"/>
                <a:gd name="connsiteX144" fmla="*/ 4033612 w 5428673"/>
                <a:gd name="connsiteY144" fmla="*/ 1379443 h 10658559"/>
                <a:gd name="connsiteX145" fmla="*/ 4104641 w 5428673"/>
                <a:gd name="connsiteY145" fmla="*/ 1342006 h 10658559"/>
                <a:gd name="connsiteX146" fmla="*/ 4175774 w 5428673"/>
                <a:gd name="connsiteY146" fmla="*/ 1309727 h 10658559"/>
                <a:gd name="connsiteX147" fmla="*/ 4228266 w 5428673"/>
                <a:gd name="connsiteY147" fmla="*/ 1224096 h 10658559"/>
                <a:gd name="connsiteX148" fmla="*/ 4068493 w 5428673"/>
                <a:gd name="connsiteY148" fmla="*/ 1058505 h 10658559"/>
                <a:gd name="connsiteX149" fmla="*/ 3964740 w 5428673"/>
                <a:gd name="connsiteY149" fmla="*/ 913671 h 10658559"/>
                <a:gd name="connsiteX150" fmla="*/ 4032289 w 5428673"/>
                <a:gd name="connsiteY150" fmla="*/ 736318 h 10658559"/>
                <a:gd name="connsiteX151" fmla="*/ 3959963 w 5428673"/>
                <a:gd name="connsiteY151" fmla="*/ 349687 h 10658559"/>
                <a:gd name="connsiteX152" fmla="*/ 3561020 w 5428673"/>
                <a:gd name="connsiteY152" fmla="*/ 66906 h 10658559"/>
                <a:gd name="connsiteX153" fmla="*/ 2756318 w 5428673"/>
                <a:gd name="connsiteY153" fmla="*/ 20049 h 10658559"/>
                <a:gd name="connsiteX154" fmla="*/ 2282637 w 5428673"/>
                <a:gd name="connsiteY154" fmla="*/ 335689 h 10658559"/>
                <a:gd name="connsiteX155" fmla="*/ 2110579 w 5428673"/>
                <a:gd name="connsiteY155" fmla="*/ 797025 h 10658559"/>
                <a:gd name="connsiteX156" fmla="*/ 2236994 w 5428673"/>
                <a:gd name="connsiteY156" fmla="*/ 1327240 h 10658559"/>
                <a:gd name="connsiteX157" fmla="*/ 2508987 w 5428673"/>
                <a:gd name="connsiteY157" fmla="*/ 1667340 h 10658559"/>
                <a:gd name="connsiteX158" fmla="*/ 2530296 w 5428673"/>
                <a:gd name="connsiteY158" fmla="*/ 1982197 h 10658559"/>
                <a:gd name="connsiteX159" fmla="*/ 2452627 w 5428673"/>
                <a:gd name="connsiteY159" fmla="*/ 2327294 h 10658559"/>
                <a:gd name="connsiteX160" fmla="*/ 2009941 w 5428673"/>
                <a:gd name="connsiteY160" fmla="*/ 2627071 h 10658559"/>
                <a:gd name="connsiteX161" fmla="*/ 1587073 w 5428673"/>
                <a:gd name="connsiteY161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5046017 h 10658559"/>
                <a:gd name="connsiteX58" fmla="*/ 1592522 w 5428673"/>
                <a:gd name="connsiteY58" fmla="*/ 505752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80322 w 5428673"/>
                <a:gd name="connsiteY133" fmla="*/ 2135654 h 10658559"/>
                <a:gd name="connsiteX134" fmla="*/ 3378414 w 5428673"/>
                <a:gd name="connsiteY134" fmla="*/ 1913793 h 10658559"/>
                <a:gd name="connsiteX135" fmla="*/ 3540271 w 5428673"/>
                <a:gd name="connsiteY135" fmla="*/ 1917505 h 10658559"/>
                <a:gd name="connsiteX136" fmla="*/ 3912457 w 5428673"/>
                <a:gd name="connsiteY136" fmla="*/ 1982434 h 10658559"/>
                <a:gd name="connsiteX137" fmla="*/ 3965143 w 5428673"/>
                <a:gd name="connsiteY137" fmla="*/ 1770522 h 10658559"/>
                <a:gd name="connsiteX138" fmla="*/ 4016869 w 5428673"/>
                <a:gd name="connsiteY138" fmla="*/ 1710291 h 10658559"/>
                <a:gd name="connsiteX139" fmla="*/ 4040988 w 5428673"/>
                <a:gd name="connsiteY139" fmla="*/ 1654730 h 10658559"/>
                <a:gd name="connsiteX140" fmla="*/ 3972012 w 5428673"/>
                <a:gd name="connsiteY140" fmla="*/ 1613724 h 10658559"/>
                <a:gd name="connsiteX141" fmla="*/ 3988755 w 5428673"/>
                <a:gd name="connsiteY141" fmla="*/ 1579907 h 10658559"/>
                <a:gd name="connsiteX142" fmla="*/ 4038021 w 5428673"/>
                <a:gd name="connsiteY142" fmla="*/ 1607654 h 10658559"/>
                <a:gd name="connsiteX143" fmla="*/ 4058901 w 5428673"/>
                <a:gd name="connsiteY143" fmla="*/ 1501602 h 10658559"/>
                <a:gd name="connsiteX144" fmla="*/ 4033612 w 5428673"/>
                <a:gd name="connsiteY144" fmla="*/ 1379443 h 10658559"/>
                <a:gd name="connsiteX145" fmla="*/ 4104641 w 5428673"/>
                <a:gd name="connsiteY145" fmla="*/ 1342006 h 10658559"/>
                <a:gd name="connsiteX146" fmla="*/ 4175774 w 5428673"/>
                <a:gd name="connsiteY146" fmla="*/ 1309727 h 10658559"/>
                <a:gd name="connsiteX147" fmla="*/ 4228266 w 5428673"/>
                <a:gd name="connsiteY147" fmla="*/ 1224096 h 10658559"/>
                <a:gd name="connsiteX148" fmla="*/ 4068493 w 5428673"/>
                <a:gd name="connsiteY148" fmla="*/ 1058505 h 10658559"/>
                <a:gd name="connsiteX149" fmla="*/ 3964740 w 5428673"/>
                <a:gd name="connsiteY149" fmla="*/ 913671 h 10658559"/>
                <a:gd name="connsiteX150" fmla="*/ 4032289 w 5428673"/>
                <a:gd name="connsiteY150" fmla="*/ 736318 h 10658559"/>
                <a:gd name="connsiteX151" fmla="*/ 3959963 w 5428673"/>
                <a:gd name="connsiteY151" fmla="*/ 349687 h 10658559"/>
                <a:gd name="connsiteX152" fmla="*/ 3561020 w 5428673"/>
                <a:gd name="connsiteY152" fmla="*/ 66906 h 10658559"/>
                <a:gd name="connsiteX153" fmla="*/ 2756318 w 5428673"/>
                <a:gd name="connsiteY153" fmla="*/ 20049 h 10658559"/>
                <a:gd name="connsiteX154" fmla="*/ 2282637 w 5428673"/>
                <a:gd name="connsiteY154" fmla="*/ 335689 h 10658559"/>
                <a:gd name="connsiteX155" fmla="*/ 2110579 w 5428673"/>
                <a:gd name="connsiteY155" fmla="*/ 797025 h 10658559"/>
                <a:gd name="connsiteX156" fmla="*/ 2236994 w 5428673"/>
                <a:gd name="connsiteY156" fmla="*/ 1327240 h 10658559"/>
                <a:gd name="connsiteX157" fmla="*/ 2508987 w 5428673"/>
                <a:gd name="connsiteY157" fmla="*/ 1667340 h 10658559"/>
                <a:gd name="connsiteX158" fmla="*/ 2530296 w 5428673"/>
                <a:gd name="connsiteY158" fmla="*/ 1982197 h 10658559"/>
                <a:gd name="connsiteX159" fmla="*/ 2452627 w 5428673"/>
                <a:gd name="connsiteY159" fmla="*/ 2327294 h 10658559"/>
                <a:gd name="connsiteX160" fmla="*/ 2009941 w 5428673"/>
                <a:gd name="connsiteY160" fmla="*/ 2627071 h 10658559"/>
                <a:gd name="connsiteX161" fmla="*/ 1587073 w 5428673"/>
                <a:gd name="connsiteY161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5046017 h 10658559"/>
                <a:gd name="connsiteX58" fmla="*/ 1592522 w 5428673"/>
                <a:gd name="connsiteY58" fmla="*/ 505752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80322 w 5428673"/>
                <a:gd name="connsiteY133" fmla="*/ 2135654 h 10658559"/>
                <a:gd name="connsiteX134" fmla="*/ 3378414 w 5428673"/>
                <a:gd name="connsiteY134" fmla="*/ 1913793 h 10658559"/>
                <a:gd name="connsiteX135" fmla="*/ 3540271 w 5428673"/>
                <a:gd name="connsiteY135" fmla="*/ 1917505 h 10658559"/>
                <a:gd name="connsiteX136" fmla="*/ 3912457 w 5428673"/>
                <a:gd name="connsiteY136" fmla="*/ 1982434 h 10658559"/>
                <a:gd name="connsiteX137" fmla="*/ 3965143 w 5428673"/>
                <a:gd name="connsiteY137" fmla="*/ 1770522 h 10658559"/>
                <a:gd name="connsiteX138" fmla="*/ 4016869 w 5428673"/>
                <a:gd name="connsiteY138" fmla="*/ 1710291 h 10658559"/>
                <a:gd name="connsiteX139" fmla="*/ 4040988 w 5428673"/>
                <a:gd name="connsiteY139" fmla="*/ 1654730 h 10658559"/>
                <a:gd name="connsiteX140" fmla="*/ 3945720 w 5428673"/>
                <a:gd name="connsiteY140" fmla="*/ 1658302 h 10658559"/>
                <a:gd name="connsiteX141" fmla="*/ 3988755 w 5428673"/>
                <a:gd name="connsiteY141" fmla="*/ 1579907 h 10658559"/>
                <a:gd name="connsiteX142" fmla="*/ 4038021 w 5428673"/>
                <a:gd name="connsiteY142" fmla="*/ 1607654 h 10658559"/>
                <a:gd name="connsiteX143" fmla="*/ 4058901 w 5428673"/>
                <a:gd name="connsiteY143" fmla="*/ 1501602 h 10658559"/>
                <a:gd name="connsiteX144" fmla="*/ 4033612 w 5428673"/>
                <a:gd name="connsiteY144" fmla="*/ 1379443 h 10658559"/>
                <a:gd name="connsiteX145" fmla="*/ 4104641 w 5428673"/>
                <a:gd name="connsiteY145" fmla="*/ 1342006 h 10658559"/>
                <a:gd name="connsiteX146" fmla="*/ 4175774 w 5428673"/>
                <a:gd name="connsiteY146" fmla="*/ 1309727 h 10658559"/>
                <a:gd name="connsiteX147" fmla="*/ 4228266 w 5428673"/>
                <a:gd name="connsiteY147" fmla="*/ 1224096 h 10658559"/>
                <a:gd name="connsiteX148" fmla="*/ 4068493 w 5428673"/>
                <a:gd name="connsiteY148" fmla="*/ 1058505 h 10658559"/>
                <a:gd name="connsiteX149" fmla="*/ 3964740 w 5428673"/>
                <a:gd name="connsiteY149" fmla="*/ 913671 h 10658559"/>
                <a:gd name="connsiteX150" fmla="*/ 4032289 w 5428673"/>
                <a:gd name="connsiteY150" fmla="*/ 736318 h 10658559"/>
                <a:gd name="connsiteX151" fmla="*/ 3959963 w 5428673"/>
                <a:gd name="connsiteY151" fmla="*/ 349687 h 10658559"/>
                <a:gd name="connsiteX152" fmla="*/ 3561020 w 5428673"/>
                <a:gd name="connsiteY152" fmla="*/ 66906 h 10658559"/>
                <a:gd name="connsiteX153" fmla="*/ 2756318 w 5428673"/>
                <a:gd name="connsiteY153" fmla="*/ 20049 h 10658559"/>
                <a:gd name="connsiteX154" fmla="*/ 2282637 w 5428673"/>
                <a:gd name="connsiteY154" fmla="*/ 335689 h 10658559"/>
                <a:gd name="connsiteX155" fmla="*/ 2110579 w 5428673"/>
                <a:gd name="connsiteY155" fmla="*/ 797025 h 10658559"/>
                <a:gd name="connsiteX156" fmla="*/ 2236994 w 5428673"/>
                <a:gd name="connsiteY156" fmla="*/ 1327240 h 10658559"/>
                <a:gd name="connsiteX157" fmla="*/ 2508987 w 5428673"/>
                <a:gd name="connsiteY157" fmla="*/ 1667340 h 10658559"/>
                <a:gd name="connsiteX158" fmla="*/ 2530296 w 5428673"/>
                <a:gd name="connsiteY158" fmla="*/ 1982197 h 10658559"/>
                <a:gd name="connsiteX159" fmla="*/ 2452627 w 5428673"/>
                <a:gd name="connsiteY159" fmla="*/ 2327294 h 10658559"/>
                <a:gd name="connsiteX160" fmla="*/ 2009941 w 5428673"/>
                <a:gd name="connsiteY160" fmla="*/ 2627071 h 10658559"/>
                <a:gd name="connsiteX161" fmla="*/ 1587073 w 5428673"/>
                <a:gd name="connsiteY161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5046017 h 10658559"/>
                <a:gd name="connsiteX58" fmla="*/ 1592522 w 5428673"/>
                <a:gd name="connsiteY58" fmla="*/ 505752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80322 w 5428673"/>
                <a:gd name="connsiteY133" fmla="*/ 2135654 h 10658559"/>
                <a:gd name="connsiteX134" fmla="*/ 3378414 w 5428673"/>
                <a:gd name="connsiteY134" fmla="*/ 1913793 h 10658559"/>
                <a:gd name="connsiteX135" fmla="*/ 3540271 w 5428673"/>
                <a:gd name="connsiteY135" fmla="*/ 1917505 h 10658559"/>
                <a:gd name="connsiteX136" fmla="*/ 3912457 w 5428673"/>
                <a:gd name="connsiteY136" fmla="*/ 1982434 h 10658559"/>
                <a:gd name="connsiteX137" fmla="*/ 3965143 w 5428673"/>
                <a:gd name="connsiteY137" fmla="*/ 1770522 h 10658559"/>
                <a:gd name="connsiteX138" fmla="*/ 4016869 w 5428673"/>
                <a:gd name="connsiteY138" fmla="*/ 1710291 h 10658559"/>
                <a:gd name="connsiteX139" fmla="*/ 4040988 w 5428673"/>
                <a:gd name="connsiteY139" fmla="*/ 1654730 h 10658559"/>
                <a:gd name="connsiteX140" fmla="*/ 3945720 w 5428673"/>
                <a:gd name="connsiteY140" fmla="*/ 1658302 h 10658559"/>
                <a:gd name="connsiteX141" fmla="*/ 3944936 w 5428673"/>
                <a:gd name="connsiteY141" fmla="*/ 1657920 h 10658559"/>
                <a:gd name="connsiteX142" fmla="*/ 4038021 w 5428673"/>
                <a:gd name="connsiteY142" fmla="*/ 1607654 h 10658559"/>
                <a:gd name="connsiteX143" fmla="*/ 4058901 w 5428673"/>
                <a:gd name="connsiteY143" fmla="*/ 1501602 h 10658559"/>
                <a:gd name="connsiteX144" fmla="*/ 4033612 w 5428673"/>
                <a:gd name="connsiteY144" fmla="*/ 1379443 h 10658559"/>
                <a:gd name="connsiteX145" fmla="*/ 4104641 w 5428673"/>
                <a:gd name="connsiteY145" fmla="*/ 1342006 h 10658559"/>
                <a:gd name="connsiteX146" fmla="*/ 4175774 w 5428673"/>
                <a:gd name="connsiteY146" fmla="*/ 1309727 h 10658559"/>
                <a:gd name="connsiteX147" fmla="*/ 4228266 w 5428673"/>
                <a:gd name="connsiteY147" fmla="*/ 1224096 h 10658559"/>
                <a:gd name="connsiteX148" fmla="*/ 4068493 w 5428673"/>
                <a:gd name="connsiteY148" fmla="*/ 1058505 h 10658559"/>
                <a:gd name="connsiteX149" fmla="*/ 3964740 w 5428673"/>
                <a:gd name="connsiteY149" fmla="*/ 913671 h 10658559"/>
                <a:gd name="connsiteX150" fmla="*/ 4032289 w 5428673"/>
                <a:gd name="connsiteY150" fmla="*/ 736318 h 10658559"/>
                <a:gd name="connsiteX151" fmla="*/ 3959963 w 5428673"/>
                <a:gd name="connsiteY151" fmla="*/ 349687 h 10658559"/>
                <a:gd name="connsiteX152" fmla="*/ 3561020 w 5428673"/>
                <a:gd name="connsiteY152" fmla="*/ 66906 h 10658559"/>
                <a:gd name="connsiteX153" fmla="*/ 2756318 w 5428673"/>
                <a:gd name="connsiteY153" fmla="*/ 20049 h 10658559"/>
                <a:gd name="connsiteX154" fmla="*/ 2282637 w 5428673"/>
                <a:gd name="connsiteY154" fmla="*/ 335689 h 10658559"/>
                <a:gd name="connsiteX155" fmla="*/ 2110579 w 5428673"/>
                <a:gd name="connsiteY155" fmla="*/ 797025 h 10658559"/>
                <a:gd name="connsiteX156" fmla="*/ 2236994 w 5428673"/>
                <a:gd name="connsiteY156" fmla="*/ 1327240 h 10658559"/>
                <a:gd name="connsiteX157" fmla="*/ 2508987 w 5428673"/>
                <a:gd name="connsiteY157" fmla="*/ 1667340 h 10658559"/>
                <a:gd name="connsiteX158" fmla="*/ 2530296 w 5428673"/>
                <a:gd name="connsiteY158" fmla="*/ 1982197 h 10658559"/>
                <a:gd name="connsiteX159" fmla="*/ 2452627 w 5428673"/>
                <a:gd name="connsiteY159" fmla="*/ 2327294 h 10658559"/>
                <a:gd name="connsiteX160" fmla="*/ 2009941 w 5428673"/>
                <a:gd name="connsiteY160" fmla="*/ 2627071 h 10658559"/>
                <a:gd name="connsiteX161" fmla="*/ 1587073 w 5428673"/>
                <a:gd name="connsiteY161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5046017 h 10658559"/>
                <a:gd name="connsiteX58" fmla="*/ 1592522 w 5428673"/>
                <a:gd name="connsiteY58" fmla="*/ 505752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80322 w 5428673"/>
                <a:gd name="connsiteY133" fmla="*/ 2135654 h 10658559"/>
                <a:gd name="connsiteX134" fmla="*/ 3378414 w 5428673"/>
                <a:gd name="connsiteY134" fmla="*/ 1913793 h 10658559"/>
                <a:gd name="connsiteX135" fmla="*/ 3540271 w 5428673"/>
                <a:gd name="connsiteY135" fmla="*/ 1917505 h 10658559"/>
                <a:gd name="connsiteX136" fmla="*/ 3912457 w 5428673"/>
                <a:gd name="connsiteY136" fmla="*/ 1982434 h 10658559"/>
                <a:gd name="connsiteX137" fmla="*/ 3965143 w 5428673"/>
                <a:gd name="connsiteY137" fmla="*/ 1770522 h 10658559"/>
                <a:gd name="connsiteX138" fmla="*/ 4028555 w 5428673"/>
                <a:gd name="connsiteY138" fmla="*/ 1754870 h 10658559"/>
                <a:gd name="connsiteX139" fmla="*/ 4040988 w 5428673"/>
                <a:gd name="connsiteY139" fmla="*/ 1654730 h 10658559"/>
                <a:gd name="connsiteX140" fmla="*/ 3945720 w 5428673"/>
                <a:gd name="connsiteY140" fmla="*/ 1658302 h 10658559"/>
                <a:gd name="connsiteX141" fmla="*/ 3944936 w 5428673"/>
                <a:gd name="connsiteY141" fmla="*/ 1657920 h 10658559"/>
                <a:gd name="connsiteX142" fmla="*/ 4038021 w 5428673"/>
                <a:gd name="connsiteY142" fmla="*/ 1607654 h 10658559"/>
                <a:gd name="connsiteX143" fmla="*/ 4058901 w 5428673"/>
                <a:gd name="connsiteY143" fmla="*/ 1501602 h 10658559"/>
                <a:gd name="connsiteX144" fmla="*/ 4033612 w 5428673"/>
                <a:gd name="connsiteY144" fmla="*/ 1379443 h 10658559"/>
                <a:gd name="connsiteX145" fmla="*/ 4104641 w 5428673"/>
                <a:gd name="connsiteY145" fmla="*/ 1342006 h 10658559"/>
                <a:gd name="connsiteX146" fmla="*/ 4175774 w 5428673"/>
                <a:gd name="connsiteY146" fmla="*/ 1309727 h 10658559"/>
                <a:gd name="connsiteX147" fmla="*/ 4228266 w 5428673"/>
                <a:gd name="connsiteY147" fmla="*/ 1224096 h 10658559"/>
                <a:gd name="connsiteX148" fmla="*/ 4068493 w 5428673"/>
                <a:gd name="connsiteY148" fmla="*/ 1058505 h 10658559"/>
                <a:gd name="connsiteX149" fmla="*/ 3964740 w 5428673"/>
                <a:gd name="connsiteY149" fmla="*/ 913671 h 10658559"/>
                <a:gd name="connsiteX150" fmla="*/ 4032289 w 5428673"/>
                <a:gd name="connsiteY150" fmla="*/ 736318 h 10658559"/>
                <a:gd name="connsiteX151" fmla="*/ 3959963 w 5428673"/>
                <a:gd name="connsiteY151" fmla="*/ 349687 h 10658559"/>
                <a:gd name="connsiteX152" fmla="*/ 3561020 w 5428673"/>
                <a:gd name="connsiteY152" fmla="*/ 66906 h 10658559"/>
                <a:gd name="connsiteX153" fmla="*/ 2756318 w 5428673"/>
                <a:gd name="connsiteY153" fmla="*/ 20049 h 10658559"/>
                <a:gd name="connsiteX154" fmla="*/ 2282637 w 5428673"/>
                <a:gd name="connsiteY154" fmla="*/ 335689 h 10658559"/>
                <a:gd name="connsiteX155" fmla="*/ 2110579 w 5428673"/>
                <a:gd name="connsiteY155" fmla="*/ 797025 h 10658559"/>
                <a:gd name="connsiteX156" fmla="*/ 2236994 w 5428673"/>
                <a:gd name="connsiteY156" fmla="*/ 1327240 h 10658559"/>
                <a:gd name="connsiteX157" fmla="*/ 2508987 w 5428673"/>
                <a:gd name="connsiteY157" fmla="*/ 1667340 h 10658559"/>
                <a:gd name="connsiteX158" fmla="*/ 2530296 w 5428673"/>
                <a:gd name="connsiteY158" fmla="*/ 1982197 h 10658559"/>
                <a:gd name="connsiteX159" fmla="*/ 2452627 w 5428673"/>
                <a:gd name="connsiteY159" fmla="*/ 2327294 h 10658559"/>
                <a:gd name="connsiteX160" fmla="*/ 2009941 w 5428673"/>
                <a:gd name="connsiteY160" fmla="*/ 2627071 h 10658559"/>
                <a:gd name="connsiteX161" fmla="*/ 1587073 w 5428673"/>
                <a:gd name="connsiteY161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5046017 h 10658559"/>
                <a:gd name="connsiteX58" fmla="*/ 1592522 w 5428673"/>
                <a:gd name="connsiteY58" fmla="*/ 505752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80322 w 5428673"/>
                <a:gd name="connsiteY133" fmla="*/ 2135654 h 10658559"/>
                <a:gd name="connsiteX134" fmla="*/ 3378414 w 5428673"/>
                <a:gd name="connsiteY134" fmla="*/ 1913793 h 10658559"/>
                <a:gd name="connsiteX135" fmla="*/ 3540271 w 5428673"/>
                <a:gd name="connsiteY135" fmla="*/ 1917505 h 10658559"/>
                <a:gd name="connsiteX136" fmla="*/ 3912457 w 5428673"/>
                <a:gd name="connsiteY136" fmla="*/ 1982434 h 10658559"/>
                <a:gd name="connsiteX137" fmla="*/ 3962222 w 5428673"/>
                <a:gd name="connsiteY137" fmla="*/ 1812315 h 10658559"/>
                <a:gd name="connsiteX138" fmla="*/ 4028555 w 5428673"/>
                <a:gd name="connsiteY138" fmla="*/ 1754870 h 10658559"/>
                <a:gd name="connsiteX139" fmla="*/ 4040988 w 5428673"/>
                <a:gd name="connsiteY139" fmla="*/ 1654730 h 10658559"/>
                <a:gd name="connsiteX140" fmla="*/ 3945720 w 5428673"/>
                <a:gd name="connsiteY140" fmla="*/ 1658302 h 10658559"/>
                <a:gd name="connsiteX141" fmla="*/ 3944936 w 5428673"/>
                <a:gd name="connsiteY141" fmla="*/ 1657920 h 10658559"/>
                <a:gd name="connsiteX142" fmla="*/ 4038021 w 5428673"/>
                <a:gd name="connsiteY142" fmla="*/ 1607654 h 10658559"/>
                <a:gd name="connsiteX143" fmla="*/ 4058901 w 5428673"/>
                <a:gd name="connsiteY143" fmla="*/ 1501602 h 10658559"/>
                <a:gd name="connsiteX144" fmla="*/ 4033612 w 5428673"/>
                <a:gd name="connsiteY144" fmla="*/ 1379443 h 10658559"/>
                <a:gd name="connsiteX145" fmla="*/ 4104641 w 5428673"/>
                <a:gd name="connsiteY145" fmla="*/ 1342006 h 10658559"/>
                <a:gd name="connsiteX146" fmla="*/ 4175774 w 5428673"/>
                <a:gd name="connsiteY146" fmla="*/ 1309727 h 10658559"/>
                <a:gd name="connsiteX147" fmla="*/ 4228266 w 5428673"/>
                <a:gd name="connsiteY147" fmla="*/ 1224096 h 10658559"/>
                <a:gd name="connsiteX148" fmla="*/ 4068493 w 5428673"/>
                <a:gd name="connsiteY148" fmla="*/ 1058505 h 10658559"/>
                <a:gd name="connsiteX149" fmla="*/ 3964740 w 5428673"/>
                <a:gd name="connsiteY149" fmla="*/ 913671 h 10658559"/>
                <a:gd name="connsiteX150" fmla="*/ 4032289 w 5428673"/>
                <a:gd name="connsiteY150" fmla="*/ 736318 h 10658559"/>
                <a:gd name="connsiteX151" fmla="*/ 3959963 w 5428673"/>
                <a:gd name="connsiteY151" fmla="*/ 349687 h 10658559"/>
                <a:gd name="connsiteX152" fmla="*/ 3561020 w 5428673"/>
                <a:gd name="connsiteY152" fmla="*/ 66906 h 10658559"/>
                <a:gd name="connsiteX153" fmla="*/ 2756318 w 5428673"/>
                <a:gd name="connsiteY153" fmla="*/ 20049 h 10658559"/>
                <a:gd name="connsiteX154" fmla="*/ 2282637 w 5428673"/>
                <a:gd name="connsiteY154" fmla="*/ 335689 h 10658559"/>
                <a:gd name="connsiteX155" fmla="*/ 2110579 w 5428673"/>
                <a:gd name="connsiteY155" fmla="*/ 797025 h 10658559"/>
                <a:gd name="connsiteX156" fmla="*/ 2236994 w 5428673"/>
                <a:gd name="connsiteY156" fmla="*/ 1327240 h 10658559"/>
                <a:gd name="connsiteX157" fmla="*/ 2508987 w 5428673"/>
                <a:gd name="connsiteY157" fmla="*/ 1667340 h 10658559"/>
                <a:gd name="connsiteX158" fmla="*/ 2530296 w 5428673"/>
                <a:gd name="connsiteY158" fmla="*/ 1982197 h 10658559"/>
                <a:gd name="connsiteX159" fmla="*/ 2452627 w 5428673"/>
                <a:gd name="connsiteY159" fmla="*/ 2327294 h 10658559"/>
                <a:gd name="connsiteX160" fmla="*/ 2009941 w 5428673"/>
                <a:gd name="connsiteY160" fmla="*/ 2627071 h 10658559"/>
                <a:gd name="connsiteX161" fmla="*/ 1587073 w 5428673"/>
                <a:gd name="connsiteY161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5046017 h 10658559"/>
                <a:gd name="connsiteX58" fmla="*/ 1592522 w 5428673"/>
                <a:gd name="connsiteY58" fmla="*/ 505752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80322 w 5428673"/>
                <a:gd name="connsiteY133" fmla="*/ 2135654 h 10658559"/>
                <a:gd name="connsiteX134" fmla="*/ 3378414 w 5428673"/>
                <a:gd name="connsiteY134" fmla="*/ 1913793 h 10658559"/>
                <a:gd name="connsiteX135" fmla="*/ 3540271 w 5428673"/>
                <a:gd name="connsiteY135" fmla="*/ 1917505 h 10658559"/>
                <a:gd name="connsiteX136" fmla="*/ 3912457 w 5428673"/>
                <a:gd name="connsiteY136" fmla="*/ 1982434 h 10658559"/>
                <a:gd name="connsiteX137" fmla="*/ 3962222 w 5428673"/>
                <a:gd name="connsiteY137" fmla="*/ 1812315 h 10658559"/>
                <a:gd name="connsiteX138" fmla="*/ 4028555 w 5428673"/>
                <a:gd name="connsiteY138" fmla="*/ 1754870 h 10658559"/>
                <a:gd name="connsiteX139" fmla="*/ 4040988 w 5428673"/>
                <a:gd name="connsiteY139" fmla="*/ 1654730 h 10658559"/>
                <a:gd name="connsiteX140" fmla="*/ 3945720 w 5428673"/>
                <a:gd name="connsiteY140" fmla="*/ 1658302 h 10658559"/>
                <a:gd name="connsiteX141" fmla="*/ 3944936 w 5428673"/>
                <a:gd name="connsiteY141" fmla="*/ 1657920 h 10658559"/>
                <a:gd name="connsiteX142" fmla="*/ 4038021 w 5428673"/>
                <a:gd name="connsiteY142" fmla="*/ 1607654 h 10658559"/>
                <a:gd name="connsiteX143" fmla="*/ 4058901 w 5428673"/>
                <a:gd name="connsiteY143" fmla="*/ 1501602 h 10658559"/>
                <a:gd name="connsiteX144" fmla="*/ 4033612 w 5428673"/>
                <a:gd name="connsiteY144" fmla="*/ 1379443 h 10658559"/>
                <a:gd name="connsiteX145" fmla="*/ 4104641 w 5428673"/>
                <a:gd name="connsiteY145" fmla="*/ 1342006 h 10658559"/>
                <a:gd name="connsiteX146" fmla="*/ 4175774 w 5428673"/>
                <a:gd name="connsiteY146" fmla="*/ 1309727 h 10658559"/>
                <a:gd name="connsiteX147" fmla="*/ 4228266 w 5428673"/>
                <a:gd name="connsiteY147" fmla="*/ 1224096 h 10658559"/>
                <a:gd name="connsiteX148" fmla="*/ 4068493 w 5428673"/>
                <a:gd name="connsiteY148" fmla="*/ 1058505 h 10658559"/>
                <a:gd name="connsiteX149" fmla="*/ 3964740 w 5428673"/>
                <a:gd name="connsiteY149" fmla="*/ 913671 h 10658559"/>
                <a:gd name="connsiteX150" fmla="*/ 4032289 w 5428673"/>
                <a:gd name="connsiteY150" fmla="*/ 736318 h 10658559"/>
                <a:gd name="connsiteX151" fmla="*/ 3959963 w 5428673"/>
                <a:gd name="connsiteY151" fmla="*/ 349687 h 10658559"/>
                <a:gd name="connsiteX152" fmla="*/ 3561020 w 5428673"/>
                <a:gd name="connsiteY152" fmla="*/ 66906 h 10658559"/>
                <a:gd name="connsiteX153" fmla="*/ 2756318 w 5428673"/>
                <a:gd name="connsiteY153" fmla="*/ 20049 h 10658559"/>
                <a:gd name="connsiteX154" fmla="*/ 2282637 w 5428673"/>
                <a:gd name="connsiteY154" fmla="*/ 335689 h 10658559"/>
                <a:gd name="connsiteX155" fmla="*/ 2110579 w 5428673"/>
                <a:gd name="connsiteY155" fmla="*/ 797025 h 10658559"/>
                <a:gd name="connsiteX156" fmla="*/ 2236994 w 5428673"/>
                <a:gd name="connsiteY156" fmla="*/ 1327240 h 10658559"/>
                <a:gd name="connsiteX157" fmla="*/ 2508987 w 5428673"/>
                <a:gd name="connsiteY157" fmla="*/ 1667340 h 10658559"/>
                <a:gd name="connsiteX158" fmla="*/ 2530296 w 5428673"/>
                <a:gd name="connsiteY158" fmla="*/ 1982197 h 10658559"/>
                <a:gd name="connsiteX159" fmla="*/ 2452627 w 5428673"/>
                <a:gd name="connsiteY159" fmla="*/ 2327294 h 10658559"/>
                <a:gd name="connsiteX160" fmla="*/ 2009941 w 5428673"/>
                <a:gd name="connsiteY160" fmla="*/ 2627071 h 10658559"/>
                <a:gd name="connsiteX161" fmla="*/ 1587073 w 5428673"/>
                <a:gd name="connsiteY161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5046017 h 10658559"/>
                <a:gd name="connsiteX58" fmla="*/ 1592522 w 5428673"/>
                <a:gd name="connsiteY58" fmla="*/ 505752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80322 w 5428673"/>
                <a:gd name="connsiteY133" fmla="*/ 2135654 h 10658559"/>
                <a:gd name="connsiteX134" fmla="*/ 3378414 w 5428673"/>
                <a:gd name="connsiteY134" fmla="*/ 1913793 h 10658559"/>
                <a:gd name="connsiteX135" fmla="*/ 3540271 w 5428673"/>
                <a:gd name="connsiteY135" fmla="*/ 1917505 h 10658559"/>
                <a:gd name="connsiteX136" fmla="*/ 3912457 w 5428673"/>
                <a:gd name="connsiteY136" fmla="*/ 1982434 h 10658559"/>
                <a:gd name="connsiteX137" fmla="*/ 3962222 w 5428673"/>
                <a:gd name="connsiteY137" fmla="*/ 1812315 h 10658559"/>
                <a:gd name="connsiteX138" fmla="*/ 4028555 w 5428673"/>
                <a:gd name="connsiteY138" fmla="*/ 1754870 h 10658559"/>
                <a:gd name="connsiteX139" fmla="*/ 4040988 w 5428673"/>
                <a:gd name="connsiteY139" fmla="*/ 1654730 h 10658559"/>
                <a:gd name="connsiteX140" fmla="*/ 3945720 w 5428673"/>
                <a:gd name="connsiteY140" fmla="*/ 1658302 h 10658559"/>
                <a:gd name="connsiteX141" fmla="*/ 3942015 w 5428673"/>
                <a:gd name="connsiteY141" fmla="*/ 1638417 h 10658559"/>
                <a:gd name="connsiteX142" fmla="*/ 4038021 w 5428673"/>
                <a:gd name="connsiteY142" fmla="*/ 1607654 h 10658559"/>
                <a:gd name="connsiteX143" fmla="*/ 4058901 w 5428673"/>
                <a:gd name="connsiteY143" fmla="*/ 1501602 h 10658559"/>
                <a:gd name="connsiteX144" fmla="*/ 4033612 w 5428673"/>
                <a:gd name="connsiteY144" fmla="*/ 1379443 h 10658559"/>
                <a:gd name="connsiteX145" fmla="*/ 4104641 w 5428673"/>
                <a:gd name="connsiteY145" fmla="*/ 1342006 h 10658559"/>
                <a:gd name="connsiteX146" fmla="*/ 4175774 w 5428673"/>
                <a:gd name="connsiteY146" fmla="*/ 1309727 h 10658559"/>
                <a:gd name="connsiteX147" fmla="*/ 4228266 w 5428673"/>
                <a:gd name="connsiteY147" fmla="*/ 1224096 h 10658559"/>
                <a:gd name="connsiteX148" fmla="*/ 4068493 w 5428673"/>
                <a:gd name="connsiteY148" fmla="*/ 1058505 h 10658559"/>
                <a:gd name="connsiteX149" fmla="*/ 3964740 w 5428673"/>
                <a:gd name="connsiteY149" fmla="*/ 913671 h 10658559"/>
                <a:gd name="connsiteX150" fmla="*/ 4032289 w 5428673"/>
                <a:gd name="connsiteY150" fmla="*/ 736318 h 10658559"/>
                <a:gd name="connsiteX151" fmla="*/ 3959963 w 5428673"/>
                <a:gd name="connsiteY151" fmla="*/ 349687 h 10658559"/>
                <a:gd name="connsiteX152" fmla="*/ 3561020 w 5428673"/>
                <a:gd name="connsiteY152" fmla="*/ 66906 h 10658559"/>
                <a:gd name="connsiteX153" fmla="*/ 2756318 w 5428673"/>
                <a:gd name="connsiteY153" fmla="*/ 20049 h 10658559"/>
                <a:gd name="connsiteX154" fmla="*/ 2282637 w 5428673"/>
                <a:gd name="connsiteY154" fmla="*/ 335689 h 10658559"/>
                <a:gd name="connsiteX155" fmla="*/ 2110579 w 5428673"/>
                <a:gd name="connsiteY155" fmla="*/ 797025 h 10658559"/>
                <a:gd name="connsiteX156" fmla="*/ 2236994 w 5428673"/>
                <a:gd name="connsiteY156" fmla="*/ 1327240 h 10658559"/>
                <a:gd name="connsiteX157" fmla="*/ 2508987 w 5428673"/>
                <a:gd name="connsiteY157" fmla="*/ 1667340 h 10658559"/>
                <a:gd name="connsiteX158" fmla="*/ 2530296 w 5428673"/>
                <a:gd name="connsiteY158" fmla="*/ 1982197 h 10658559"/>
                <a:gd name="connsiteX159" fmla="*/ 2452627 w 5428673"/>
                <a:gd name="connsiteY159" fmla="*/ 2327294 h 10658559"/>
                <a:gd name="connsiteX160" fmla="*/ 2009941 w 5428673"/>
                <a:gd name="connsiteY160" fmla="*/ 2627071 h 10658559"/>
                <a:gd name="connsiteX161" fmla="*/ 1587073 w 5428673"/>
                <a:gd name="connsiteY161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5046017 h 10658559"/>
                <a:gd name="connsiteX58" fmla="*/ 1592522 w 5428673"/>
                <a:gd name="connsiteY58" fmla="*/ 505752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80322 w 5428673"/>
                <a:gd name="connsiteY133" fmla="*/ 2135654 h 10658559"/>
                <a:gd name="connsiteX134" fmla="*/ 3378414 w 5428673"/>
                <a:gd name="connsiteY134" fmla="*/ 1913793 h 10658559"/>
                <a:gd name="connsiteX135" fmla="*/ 3540271 w 5428673"/>
                <a:gd name="connsiteY135" fmla="*/ 1917505 h 10658559"/>
                <a:gd name="connsiteX136" fmla="*/ 3912457 w 5428673"/>
                <a:gd name="connsiteY136" fmla="*/ 1982434 h 10658559"/>
                <a:gd name="connsiteX137" fmla="*/ 3962222 w 5428673"/>
                <a:gd name="connsiteY137" fmla="*/ 1812315 h 10658559"/>
                <a:gd name="connsiteX138" fmla="*/ 4028555 w 5428673"/>
                <a:gd name="connsiteY138" fmla="*/ 1754870 h 10658559"/>
                <a:gd name="connsiteX139" fmla="*/ 4040988 w 5428673"/>
                <a:gd name="connsiteY139" fmla="*/ 1654730 h 10658559"/>
                <a:gd name="connsiteX140" fmla="*/ 3945720 w 5428673"/>
                <a:gd name="connsiteY140" fmla="*/ 1658302 h 10658559"/>
                <a:gd name="connsiteX141" fmla="*/ 4038021 w 5428673"/>
                <a:gd name="connsiteY141" fmla="*/ 1607654 h 10658559"/>
                <a:gd name="connsiteX142" fmla="*/ 4058901 w 5428673"/>
                <a:gd name="connsiteY142" fmla="*/ 1501602 h 10658559"/>
                <a:gd name="connsiteX143" fmla="*/ 4033612 w 5428673"/>
                <a:gd name="connsiteY143" fmla="*/ 1379443 h 10658559"/>
                <a:gd name="connsiteX144" fmla="*/ 4104641 w 5428673"/>
                <a:gd name="connsiteY144" fmla="*/ 1342006 h 10658559"/>
                <a:gd name="connsiteX145" fmla="*/ 4175774 w 5428673"/>
                <a:gd name="connsiteY145" fmla="*/ 1309727 h 10658559"/>
                <a:gd name="connsiteX146" fmla="*/ 4228266 w 5428673"/>
                <a:gd name="connsiteY146" fmla="*/ 1224096 h 10658559"/>
                <a:gd name="connsiteX147" fmla="*/ 4068493 w 5428673"/>
                <a:gd name="connsiteY147" fmla="*/ 1058505 h 10658559"/>
                <a:gd name="connsiteX148" fmla="*/ 3964740 w 5428673"/>
                <a:gd name="connsiteY148" fmla="*/ 913671 h 10658559"/>
                <a:gd name="connsiteX149" fmla="*/ 4032289 w 5428673"/>
                <a:gd name="connsiteY149" fmla="*/ 736318 h 10658559"/>
                <a:gd name="connsiteX150" fmla="*/ 3959963 w 5428673"/>
                <a:gd name="connsiteY150" fmla="*/ 349687 h 10658559"/>
                <a:gd name="connsiteX151" fmla="*/ 3561020 w 5428673"/>
                <a:gd name="connsiteY151" fmla="*/ 66906 h 10658559"/>
                <a:gd name="connsiteX152" fmla="*/ 2756318 w 5428673"/>
                <a:gd name="connsiteY152" fmla="*/ 20049 h 10658559"/>
                <a:gd name="connsiteX153" fmla="*/ 2282637 w 5428673"/>
                <a:gd name="connsiteY153" fmla="*/ 335689 h 10658559"/>
                <a:gd name="connsiteX154" fmla="*/ 2110579 w 5428673"/>
                <a:gd name="connsiteY154" fmla="*/ 797025 h 10658559"/>
                <a:gd name="connsiteX155" fmla="*/ 2236994 w 5428673"/>
                <a:gd name="connsiteY155" fmla="*/ 1327240 h 10658559"/>
                <a:gd name="connsiteX156" fmla="*/ 2508987 w 5428673"/>
                <a:gd name="connsiteY156" fmla="*/ 1667340 h 10658559"/>
                <a:gd name="connsiteX157" fmla="*/ 2530296 w 5428673"/>
                <a:gd name="connsiteY157" fmla="*/ 1982197 h 10658559"/>
                <a:gd name="connsiteX158" fmla="*/ 2452627 w 5428673"/>
                <a:gd name="connsiteY158" fmla="*/ 2327294 h 10658559"/>
                <a:gd name="connsiteX159" fmla="*/ 2009941 w 5428673"/>
                <a:gd name="connsiteY159" fmla="*/ 2627071 h 10658559"/>
                <a:gd name="connsiteX160" fmla="*/ 1587073 w 5428673"/>
                <a:gd name="connsiteY160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5046017 h 10658559"/>
                <a:gd name="connsiteX58" fmla="*/ 1592522 w 5428673"/>
                <a:gd name="connsiteY58" fmla="*/ 505752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80322 w 5428673"/>
                <a:gd name="connsiteY133" fmla="*/ 2135654 h 10658559"/>
                <a:gd name="connsiteX134" fmla="*/ 3378414 w 5428673"/>
                <a:gd name="connsiteY134" fmla="*/ 1913793 h 10658559"/>
                <a:gd name="connsiteX135" fmla="*/ 3540271 w 5428673"/>
                <a:gd name="connsiteY135" fmla="*/ 1917505 h 10658559"/>
                <a:gd name="connsiteX136" fmla="*/ 3912457 w 5428673"/>
                <a:gd name="connsiteY136" fmla="*/ 1982434 h 10658559"/>
                <a:gd name="connsiteX137" fmla="*/ 3962222 w 5428673"/>
                <a:gd name="connsiteY137" fmla="*/ 1812315 h 10658559"/>
                <a:gd name="connsiteX138" fmla="*/ 4028555 w 5428673"/>
                <a:gd name="connsiteY138" fmla="*/ 1754870 h 10658559"/>
                <a:gd name="connsiteX139" fmla="*/ 4040988 w 5428673"/>
                <a:gd name="connsiteY139" fmla="*/ 1654730 h 10658559"/>
                <a:gd name="connsiteX140" fmla="*/ 3995381 w 5428673"/>
                <a:gd name="connsiteY140" fmla="*/ 1641584 h 10658559"/>
                <a:gd name="connsiteX141" fmla="*/ 4038021 w 5428673"/>
                <a:gd name="connsiteY141" fmla="*/ 1607654 h 10658559"/>
                <a:gd name="connsiteX142" fmla="*/ 4058901 w 5428673"/>
                <a:gd name="connsiteY142" fmla="*/ 1501602 h 10658559"/>
                <a:gd name="connsiteX143" fmla="*/ 4033612 w 5428673"/>
                <a:gd name="connsiteY143" fmla="*/ 1379443 h 10658559"/>
                <a:gd name="connsiteX144" fmla="*/ 4104641 w 5428673"/>
                <a:gd name="connsiteY144" fmla="*/ 1342006 h 10658559"/>
                <a:gd name="connsiteX145" fmla="*/ 4175774 w 5428673"/>
                <a:gd name="connsiteY145" fmla="*/ 1309727 h 10658559"/>
                <a:gd name="connsiteX146" fmla="*/ 4228266 w 5428673"/>
                <a:gd name="connsiteY146" fmla="*/ 1224096 h 10658559"/>
                <a:gd name="connsiteX147" fmla="*/ 4068493 w 5428673"/>
                <a:gd name="connsiteY147" fmla="*/ 1058505 h 10658559"/>
                <a:gd name="connsiteX148" fmla="*/ 3964740 w 5428673"/>
                <a:gd name="connsiteY148" fmla="*/ 913671 h 10658559"/>
                <a:gd name="connsiteX149" fmla="*/ 4032289 w 5428673"/>
                <a:gd name="connsiteY149" fmla="*/ 736318 h 10658559"/>
                <a:gd name="connsiteX150" fmla="*/ 3959963 w 5428673"/>
                <a:gd name="connsiteY150" fmla="*/ 349687 h 10658559"/>
                <a:gd name="connsiteX151" fmla="*/ 3561020 w 5428673"/>
                <a:gd name="connsiteY151" fmla="*/ 66906 h 10658559"/>
                <a:gd name="connsiteX152" fmla="*/ 2756318 w 5428673"/>
                <a:gd name="connsiteY152" fmla="*/ 20049 h 10658559"/>
                <a:gd name="connsiteX153" fmla="*/ 2282637 w 5428673"/>
                <a:gd name="connsiteY153" fmla="*/ 335689 h 10658559"/>
                <a:gd name="connsiteX154" fmla="*/ 2110579 w 5428673"/>
                <a:gd name="connsiteY154" fmla="*/ 797025 h 10658559"/>
                <a:gd name="connsiteX155" fmla="*/ 2236994 w 5428673"/>
                <a:gd name="connsiteY155" fmla="*/ 1327240 h 10658559"/>
                <a:gd name="connsiteX156" fmla="*/ 2508987 w 5428673"/>
                <a:gd name="connsiteY156" fmla="*/ 1667340 h 10658559"/>
                <a:gd name="connsiteX157" fmla="*/ 2530296 w 5428673"/>
                <a:gd name="connsiteY157" fmla="*/ 1982197 h 10658559"/>
                <a:gd name="connsiteX158" fmla="*/ 2452627 w 5428673"/>
                <a:gd name="connsiteY158" fmla="*/ 2327294 h 10658559"/>
                <a:gd name="connsiteX159" fmla="*/ 2009941 w 5428673"/>
                <a:gd name="connsiteY159" fmla="*/ 2627071 h 10658559"/>
                <a:gd name="connsiteX160" fmla="*/ 1587073 w 5428673"/>
                <a:gd name="connsiteY160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5046017 h 10658559"/>
                <a:gd name="connsiteX58" fmla="*/ 1592522 w 5428673"/>
                <a:gd name="connsiteY58" fmla="*/ 505752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80322 w 5428673"/>
                <a:gd name="connsiteY133" fmla="*/ 2135654 h 10658559"/>
                <a:gd name="connsiteX134" fmla="*/ 3378414 w 5428673"/>
                <a:gd name="connsiteY134" fmla="*/ 1913793 h 10658559"/>
                <a:gd name="connsiteX135" fmla="*/ 3540271 w 5428673"/>
                <a:gd name="connsiteY135" fmla="*/ 1917505 h 10658559"/>
                <a:gd name="connsiteX136" fmla="*/ 3912457 w 5428673"/>
                <a:gd name="connsiteY136" fmla="*/ 1982434 h 10658559"/>
                <a:gd name="connsiteX137" fmla="*/ 3962222 w 5428673"/>
                <a:gd name="connsiteY137" fmla="*/ 1812315 h 10658559"/>
                <a:gd name="connsiteX138" fmla="*/ 4028555 w 5428673"/>
                <a:gd name="connsiteY138" fmla="*/ 1754870 h 10658559"/>
                <a:gd name="connsiteX139" fmla="*/ 4043909 w 5428673"/>
                <a:gd name="connsiteY139" fmla="*/ 1665875 h 10658559"/>
                <a:gd name="connsiteX140" fmla="*/ 3995381 w 5428673"/>
                <a:gd name="connsiteY140" fmla="*/ 1641584 h 10658559"/>
                <a:gd name="connsiteX141" fmla="*/ 4038021 w 5428673"/>
                <a:gd name="connsiteY141" fmla="*/ 1607654 h 10658559"/>
                <a:gd name="connsiteX142" fmla="*/ 4058901 w 5428673"/>
                <a:gd name="connsiteY142" fmla="*/ 1501602 h 10658559"/>
                <a:gd name="connsiteX143" fmla="*/ 4033612 w 5428673"/>
                <a:gd name="connsiteY143" fmla="*/ 1379443 h 10658559"/>
                <a:gd name="connsiteX144" fmla="*/ 4104641 w 5428673"/>
                <a:gd name="connsiteY144" fmla="*/ 1342006 h 10658559"/>
                <a:gd name="connsiteX145" fmla="*/ 4175774 w 5428673"/>
                <a:gd name="connsiteY145" fmla="*/ 1309727 h 10658559"/>
                <a:gd name="connsiteX146" fmla="*/ 4228266 w 5428673"/>
                <a:gd name="connsiteY146" fmla="*/ 1224096 h 10658559"/>
                <a:gd name="connsiteX147" fmla="*/ 4068493 w 5428673"/>
                <a:gd name="connsiteY147" fmla="*/ 1058505 h 10658559"/>
                <a:gd name="connsiteX148" fmla="*/ 3964740 w 5428673"/>
                <a:gd name="connsiteY148" fmla="*/ 913671 h 10658559"/>
                <a:gd name="connsiteX149" fmla="*/ 4032289 w 5428673"/>
                <a:gd name="connsiteY149" fmla="*/ 736318 h 10658559"/>
                <a:gd name="connsiteX150" fmla="*/ 3959963 w 5428673"/>
                <a:gd name="connsiteY150" fmla="*/ 349687 h 10658559"/>
                <a:gd name="connsiteX151" fmla="*/ 3561020 w 5428673"/>
                <a:gd name="connsiteY151" fmla="*/ 66906 h 10658559"/>
                <a:gd name="connsiteX152" fmla="*/ 2756318 w 5428673"/>
                <a:gd name="connsiteY152" fmla="*/ 20049 h 10658559"/>
                <a:gd name="connsiteX153" fmla="*/ 2282637 w 5428673"/>
                <a:gd name="connsiteY153" fmla="*/ 335689 h 10658559"/>
                <a:gd name="connsiteX154" fmla="*/ 2110579 w 5428673"/>
                <a:gd name="connsiteY154" fmla="*/ 797025 h 10658559"/>
                <a:gd name="connsiteX155" fmla="*/ 2236994 w 5428673"/>
                <a:gd name="connsiteY155" fmla="*/ 1327240 h 10658559"/>
                <a:gd name="connsiteX156" fmla="*/ 2508987 w 5428673"/>
                <a:gd name="connsiteY156" fmla="*/ 1667340 h 10658559"/>
                <a:gd name="connsiteX157" fmla="*/ 2530296 w 5428673"/>
                <a:gd name="connsiteY157" fmla="*/ 1982197 h 10658559"/>
                <a:gd name="connsiteX158" fmla="*/ 2452627 w 5428673"/>
                <a:gd name="connsiteY158" fmla="*/ 2327294 h 10658559"/>
                <a:gd name="connsiteX159" fmla="*/ 2009941 w 5428673"/>
                <a:gd name="connsiteY159" fmla="*/ 2627071 h 10658559"/>
                <a:gd name="connsiteX160" fmla="*/ 1587073 w 5428673"/>
                <a:gd name="connsiteY160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5046017 h 10658559"/>
                <a:gd name="connsiteX58" fmla="*/ 1592522 w 5428673"/>
                <a:gd name="connsiteY58" fmla="*/ 505752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80322 w 5428673"/>
                <a:gd name="connsiteY133" fmla="*/ 2135654 h 10658559"/>
                <a:gd name="connsiteX134" fmla="*/ 3378414 w 5428673"/>
                <a:gd name="connsiteY134" fmla="*/ 1913793 h 10658559"/>
                <a:gd name="connsiteX135" fmla="*/ 3540271 w 5428673"/>
                <a:gd name="connsiteY135" fmla="*/ 1917505 h 10658559"/>
                <a:gd name="connsiteX136" fmla="*/ 3912457 w 5428673"/>
                <a:gd name="connsiteY136" fmla="*/ 1982434 h 10658559"/>
                <a:gd name="connsiteX137" fmla="*/ 3962222 w 5428673"/>
                <a:gd name="connsiteY137" fmla="*/ 1812315 h 10658559"/>
                <a:gd name="connsiteX138" fmla="*/ 4025634 w 5428673"/>
                <a:gd name="connsiteY138" fmla="*/ 1740939 h 10658559"/>
                <a:gd name="connsiteX139" fmla="*/ 4043909 w 5428673"/>
                <a:gd name="connsiteY139" fmla="*/ 1665875 h 10658559"/>
                <a:gd name="connsiteX140" fmla="*/ 3995381 w 5428673"/>
                <a:gd name="connsiteY140" fmla="*/ 1641584 h 10658559"/>
                <a:gd name="connsiteX141" fmla="*/ 4038021 w 5428673"/>
                <a:gd name="connsiteY141" fmla="*/ 1607654 h 10658559"/>
                <a:gd name="connsiteX142" fmla="*/ 4058901 w 5428673"/>
                <a:gd name="connsiteY142" fmla="*/ 1501602 h 10658559"/>
                <a:gd name="connsiteX143" fmla="*/ 4033612 w 5428673"/>
                <a:gd name="connsiteY143" fmla="*/ 1379443 h 10658559"/>
                <a:gd name="connsiteX144" fmla="*/ 4104641 w 5428673"/>
                <a:gd name="connsiteY144" fmla="*/ 1342006 h 10658559"/>
                <a:gd name="connsiteX145" fmla="*/ 4175774 w 5428673"/>
                <a:gd name="connsiteY145" fmla="*/ 1309727 h 10658559"/>
                <a:gd name="connsiteX146" fmla="*/ 4228266 w 5428673"/>
                <a:gd name="connsiteY146" fmla="*/ 1224096 h 10658559"/>
                <a:gd name="connsiteX147" fmla="*/ 4068493 w 5428673"/>
                <a:gd name="connsiteY147" fmla="*/ 1058505 h 10658559"/>
                <a:gd name="connsiteX148" fmla="*/ 3964740 w 5428673"/>
                <a:gd name="connsiteY148" fmla="*/ 913671 h 10658559"/>
                <a:gd name="connsiteX149" fmla="*/ 4032289 w 5428673"/>
                <a:gd name="connsiteY149" fmla="*/ 736318 h 10658559"/>
                <a:gd name="connsiteX150" fmla="*/ 3959963 w 5428673"/>
                <a:gd name="connsiteY150" fmla="*/ 349687 h 10658559"/>
                <a:gd name="connsiteX151" fmla="*/ 3561020 w 5428673"/>
                <a:gd name="connsiteY151" fmla="*/ 66906 h 10658559"/>
                <a:gd name="connsiteX152" fmla="*/ 2756318 w 5428673"/>
                <a:gd name="connsiteY152" fmla="*/ 20049 h 10658559"/>
                <a:gd name="connsiteX153" fmla="*/ 2282637 w 5428673"/>
                <a:gd name="connsiteY153" fmla="*/ 335689 h 10658559"/>
                <a:gd name="connsiteX154" fmla="*/ 2110579 w 5428673"/>
                <a:gd name="connsiteY154" fmla="*/ 797025 h 10658559"/>
                <a:gd name="connsiteX155" fmla="*/ 2236994 w 5428673"/>
                <a:gd name="connsiteY155" fmla="*/ 1327240 h 10658559"/>
                <a:gd name="connsiteX156" fmla="*/ 2508987 w 5428673"/>
                <a:gd name="connsiteY156" fmla="*/ 1667340 h 10658559"/>
                <a:gd name="connsiteX157" fmla="*/ 2530296 w 5428673"/>
                <a:gd name="connsiteY157" fmla="*/ 1982197 h 10658559"/>
                <a:gd name="connsiteX158" fmla="*/ 2452627 w 5428673"/>
                <a:gd name="connsiteY158" fmla="*/ 2327294 h 10658559"/>
                <a:gd name="connsiteX159" fmla="*/ 2009941 w 5428673"/>
                <a:gd name="connsiteY159" fmla="*/ 2627071 h 10658559"/>
                <a:gd name="connsiteX160" fmla="*/ 1587073 w 5428673"/>
                <a:gd name="connsiteY160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5046017 h 10658559"/>
                <a:gd name="connsiteX58" fmla="*/ 1592522 w 5428673"/>
                <a:gd name="connsiteY58" fmla="*/ 505752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80322 w 5428673"/>
                <a:gd name="connsiteY133" fmla="*/ 2135654 h 10658559"/>
                <a:gd name="connsiteX134" fmla="*/ 3378414 w 5428673"/>
                <a:gd name="connsiteY134" fmla="*/ 1913793 h 10658559"/>
                <a:gd name="connsiteX135" fmla="*/ 3540271 w 5428673"/>
                <a:gd name="connsiteY135" fmla="*/ 1917505 h 10658559"/>
                <a:gd name="connsiteX136" fmla="*/ 3912457 w 5428673"/>
                <a:gd name="connsiteY136" fmla="*/ 1982434 h 10658559"/>
                <a:gd name="connsiteX137" fmla="*/ 3962222 w 5428673"/>
                <a:gd name="connsiteY137" fmla="*/ 1812315 h 10658559"/>
                <a:gd name="connsiteX138" fmla="*/ 4025634 w 5428673"/>
                <a:gd name="connsiteY138" fmla="*/ 1740939 h 10658559"/>
                <a:gd name="connsiteX139" fmla="*/ 4043909 w 5428673"/>
                <a:gd name="connsiteY139" fmla="*/ 1665875 h 10658559"/>
                <a:gd name="connsiteX140" fmla="*/ 3995381 w 5428673"/>
                <a:gd name="connsiteY140" fmla="*/ 1641584 h 10658559"/>
                <a:gd name="connsiteX141" fmla="*/ 4058471 w 5428673"/>
                <a:gd name="connsiteY141" fmla="*/ 1593723 h 10658559"/>
                <a:gd name="connsiteX142" fmla="*/ 4058901 w 5428673"/>
                <a:gd name="connsiteY142" fmla="*/ 1501602 h 10658559"/>
                <a:gd name="connsiteX143" fmla="*/ 4033612 w 5428673"/>
                <a:gd name="connsiteY143" fmla="*/ 1379443 h 10658559"/>
                <a:gd name="connsiteX144" fmla="*/ 4104641 w 5428673"/>
                <a:gd name="connsiteY144" fmla="*/ 1342006 h 10658559"/>
                <a:gd name="connsiteX145" fmla="*/ 4175774 w 5428673"/>
                <a:gd name="connsiteY145" fmla="*/ 1309727 h 10658559"/>
                <a:gd name="connsiteX146" fmla="*/ 4228266 w 5428673"/>
                <a:gd name="connsiteY146" fmla="*/ 1224096 h 10658559"/>
                <a:gd name="connsiteX147" fmla="*/ 4068493 w 5428673"/>
                <a:gd name="connsiteY147" fmla="*/ 1058505 h 10658559"/>
                <a:gd name="connsiteX148" fmla="*/ 3964740 w 5428673"/>
                <a:gd name="connsiteY148" fmla="*/ 913671 h 10658559"/>
                <a:gd name="connsiteX149" fmla="*/ 4032289 w 5428673"/>
                <a:gd name="connsiteY149" fmla="*/ 736318 h 10658559"/>
                <a:gd name="connsiteX150" fmla="*/ 3959963 w 5428673"/>
                <a:gd name="connsiteY150" fmla="*/ 349687 h 10658559"/>
                <a:gd name="connsiteX151" fmla="*/ 3561020 w 5428673"/>
                <a:gd name="connsiteY151" fmla="*/ 66906 h 10658559"/>
                <a:gd name="connsiteX152" fmla="*/ 2756318 w 5428673"/>
                <a:gd name="connsiteY152" fmla="*/ 20049 h 10658559"/>
                <a:gd name="connsiteX153" fmla="*/ 2282637 w 5428673"/>
                <a:gd name="connsiteY153" fmla="*/ 335689 h 10658559"/>
                <a:gd name="connsiteX154" fmla="*/ 2110579 w 5428673"/>
                <a:gd name="connsiteY154" fmla="*/ 797025 h 10658559"/>
                <a:gd name="connsiteX155" fmla="*/ 2236994 w 5428673"/>
                <a:gd name="connsiteY155" fmla="*/ 1327240 h 10658559"/>
                <a:gd name="connsiteX156" fmla="*/ 2508987 w 5428673"/>
                <a:gd name="connsiteY156" fmla="*/ 1667340 h 10658559"/>
                <a:gd name="connsiteX157" fmla="*/ 2530296 w 5428673"/>
                <a:gd name="connsiteY157" fmla="*/ 1982197 h 10658559"/>
                <a:gd name="connsiteX158" fmla="*/ 2452627 w 5428673"/>
                <a:gd name="connsiteY158" fmla="*/ 2327294 h 10658559"/>
                <a:gd name="connsiteX159" fmla="*/ 2009941 w 5428673"/>
                <a:gd name="connsiteY159" fmla="*/ 2627071 h 10658559"/>
                <a:gd name="connsiteX160" fmla="*/ 1587073 w 5428673"/>
                <a:gd name="connsiteY160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5046017 h 10658559"/>
                <a:gd name="connsiteX58" fmla="*/ 1592522 w 5428673"/>
                <a:gd name="connsiteY58" fmla="*/ 505752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80322 w 5428673"/>
                <a:gd name="connsiteY133" fmla="*/ 2135654 h 10658559"/>
                <a:gd name="connsiteX134" fmla="*/ 3378414 w 5428673"/>
                <a:gd name="connsiteY134" fmla="*/ 1913793 h 10658559"/>
                <a:gd name="connsiteX135" fmla="*/ 3540271 w 5428673"/>
                <a:gd name="connsiteY135" fmla="*/ 1917505 h 10658559"/>
                <a:gd name="connsiteX136" fmla="*/ 3912457 w 5428673"/>
                <a:gd name="connsiteY136" fmla="*/ 1982434 h 10658559"/>
                <a:gd name="connsiteX137" fmla="*/ 3962222 w 5428673"/>
                <a:gd name="connsiteY137" fmla="*/ 1812315 h 10658559"/>
                <a:gd name="connsiteX138" fmla="*/ 4025634 w 5428673"/>
                <a:gd name="connsiteY138" fmla="*/ 1740939 h 10658559"/>
                <a:gd name="connsiteX139" fmla="*/ 4043909 w 5428673"/>
                <a:gd name="connsiteY139" fmla="*/ 1665875 h 10658559"/>
                <a:gd name="connsiteX140" fmla="*/ 3995381 w 5428673"/>
                <a:gd name="connsiteY140" fmla="*/ 1641584 h 10658559"/>
                <a:gd name="connsiteX141" fmla="*/ 4058471 w 5428673"/>
                <a:gd name="connsiteY141" fmla="*/ 1593723 h 10658559"/>
                <a:gd name="connsiteX142" fmla="*/ 4058901 w 5428673"/>
                <a:gd name="connsiteY142" fmla="*/ 1501602 h 10658559"/>
                <a:gd name="connsiteX143" fmla="*/ 4033612 w 5428673"/>
                <a:gd name="connsiteY143" fmla="*/ 1379443 h 10658559"/>
                <a:gd name="connsiteX144" fmla="*/ 4104641 w 5428673"/>
                <a:gd name="connsiteY144" fmla="*/ 1342006 h 10658559"/>
                <a:gd name="connsiteX145" fmla="*/ 4175774 w 5428673"/>
                <a:gd name="connsiteY145" fmla="*/ 1309727 h 10658559"/>
                <a:gd name="connsiteX146" fmla="*/ 4228266 w 5428673"/>
                <a:gd name="connsiteY146" fmla="*/ 1224096 h 10658559"/>
                <a:gd name="connsiteX147" fmla="*/ 4068493 w 5428673"/>
                <a:gd name="connsiteY147" fmla="*/ 1058505 h 10658559"/>
                <a:gd name="connsiteX148" fmla="*/ 3964740 w 5428673"/>
                <a:gd name="connsiteY148" fmla="*/ 913671 h 10658559"/>
                <a:gd name="connsiteX149" fmla="*/ 4032289 w 5428673"/>
                <a:gd name="connsiteY149" fmla="*/ 736318 h 10658559"/>
                <a:gd name="connsiteX150" fmla="*/ 3959963 w 5428673"/>
                <a:gd name="connsiteY150" fmla="*/ 349687 h 10658559"/>
                <a:gd name="connsiteX151" fmla="*/ 3561020 w 5428673"/>
                <a:gd name="connsiteY151" fmla="*/ 66906 h 10658559"/>
                <a:gd name="connsiteX152" fmla="*/ 2756318 w 5428673"/>
                <a:gd name="connsiteY152" fmla="*/ 20049 h 10658559"/>
                <a:gd name="connsiteX153" fmla="*/ 2282637 w 5428673"/>
                <a:gd name="connsiteY153" fmla="*/ 335689 h 10658559"/>
                <a:gd name="connsiteX154" fmla="*/ 2110579 w 5428673"/>
                <a:gd name="connsiteY154" fmla="*/ 797025 h 10658559"/>
                <a:gd name="connsiteX155" fmla="*/ 2236994 w 5428673"/>
                <a:gd name="connsiteY155" fmla="*/ 1327240 h 10658559"/>
                <a:gd name="connsiteX156" fmla="*/ 2508987 w 5428673"/>
                <a:gd name="connsiteY156" fmla="*/ 1667340 h 10658559"/>
                <a:gd name="connsiteX157" fmla="*/ 2530296 w 5428673"/>
                <a:gd name="connsiteY157" fmla="*/ 1982197 h 10658559"/>
                <a:gd name="connsiteX158" fmla="*/ 2452627 w 5428673"/>
                <a:gd name="connsiteY158" fmla="*/ 2327294 h 10658559"/>
                <a:gd name="connsiteX159" fmla="*/ 2009941 w 5428673"/>
                <a:gd name="connsiteY159" fmla="*/ 2627071 h 10658559"/>
                <a:gd name="connsiteX160" fmla="*/ 1587073 w 5428673"/>
                <a:gd name="connsiteY160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5046017 h 10658559"/>
                <a:gd name="connsiteX58" fmla="*/ 1592522 w 5428673"/>
                <a:gd name="connsiteY58" fmla="*/ 505752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80322 w 5428673"/>
                <a:gd name="connsiteY133" fmla="*/ 2135654 h 10658559"/>
                <a:gd name="connsiteX134" fmla="*/ 3378414 w 5428673"/>
                <a:gd name="connsiteY134" fmla="*/ 1913793 h 10658559"/>
                <a:gd name="connsiteX135" fmla="*/ 3543528 w 5428673"/>
                <a:gd name="connsiteY135" fmla="*/ 1967191 h 10658559"/>
                <a:gd name="connsiteX136" fmla="*/ 3912457 w 5428673"/>
                <a:gd name="connsiteY136" fmla="*/ 1982434 h 10658559"/>
                <a:gd name="connsiteX137" fmla="*/ 3962222 w 5428673"/>
                <a:gd name="connsiteY137" fmla="*/ 1812315 h 10658559"/>
                <a:gd name="connsiteX138" fmla="*/ 4025634 w 5428673"/>
                <a:gd name="connsiteY138" fmla="*/ 1740939 h 10658559"/>
                <a:gd name="connsiteX139" fmla="*/ 4043909 w 5428673"/>
                <a:gd name="connsiteY139" fmla="*/ 1665875 h 10658559"/>
                <a:gd name="connsiteX140" fmla="*/ 3995381 w 5428673"/>
                <a:gd name="connsiteY140" fmla="*/ 1641584 h 10658559"/>
                <a:gd name="connsiteX141" fmla="*/ 4058471 w 5428673"/>
                <a:gd name="connsiteY141" fmla="*/ 1593723 h 10658559"/>
                <a:gd name="connsiteX142" fmla="*/ 4058901 w 5428673"/>
                <a:gd name="connsiteY142" fmla="*/ 1501602 h 10658559"/>
                <a:gd name="connsiteX143" fmla="*/ 4033612 w 5428673"/>
                <a:gd name="connsiteY143" fmla="*/ 1379443 h 10658559"/>
                <a:gd name="connsiteX144" fmla="*/ 4104641 w 5428673"/>
                <a:gd name="connsiteY144" fmla="*/ 1342006 h 10658559"/>
                <a:gd name="connsiteX145" fmla="*/ 4175774 w 5428673"/>
                <a:gd name="connsiteY145" fmla="*/ 1309727 h 10658559"/>
                <a:gd name="connsiteX146" fmla="*/ 4228266 w 5428673"/>
                <a:gd name="connsiteY146" fmla="*/ 1224096 h 10658559"/>
                <a:gd name="connsiteX147" fmla="*/ 4068493 w 5428673"/>
                <a:gd name="connsiteY147" fmla="*/ 1058505 h 10658559"/>
                <a:gd name="connsiteX148" fmla="*/ 3964740 w 5428673"/>
                <a:gd name="connsiteY148" fmla="*/ 913671 h 10658559"/>
                <a:gd name="connsiteX149" fmla="*/ 4032289 w 5428673"/>
                <a:gd name="connsiteY149" fmla="*/ 736318 h 10658559"/>
                <a:gd name="connsiteX150" fmla="*/ 3959963 w 5428673"/>
                <a:gd name="connsiteY150" fmla="*/ 349687 h 10658559"/>
                <a:gd name="connsiteX151" fmla="*/ 3561020 w 5428673"/>
                <a:gd name="connsiteY151" fmla="*/ 66906 h 10658559"/>
                <a:gd name="connsiteX152" fmla="*/ 2756318 w 5428673"/>
                <a:gd name="connsiteY152" fmla="*/ 20049 h 10658559"/>
                <a:gd name="connsiteX153" fmla="*/ 2282637 w 5428673"/>
                <a:gd name="connsiteY153" fmla="*/ 335689 h 10658559"/>
                <a:gd name="connsiteX154" fmla="*/ 2110579 w 5428673"/>
                <a:gd name="connsiteY154" fmla="*/ 797025 h 10658559"/>
                <a:gd name="connsiteX155" fmla="*/ 2236994 w 5428673"/>
                <a:gd name="connsiteY155" fmla="*/ 1327240 h 10658559"/>
                <a:gd name="connsiteX156" fmla="*/ 2508987 w 5428673"/>
                <a:gd name="connsiteY156" fmla="*/ 1667340 h 10658559"/>
                <a:gd name="connsiteX157" fmla="*/ 2530296 w 5428673"/>
                <a:gd name="connsiteY157" fmla="*/ 1982197 h 10658559"/>
                <a:gd name="connsiteX158" fmla="*/ 2452627 w 5428673"/>
                <a:gd name="connsiteY158" fmla="*/ 2327294 h 10658559"/>
                <a:gd name="connsiteX159" fmla="*/ 2009941 w 5428673"/>
                <a:gd name="connsiteY159" fmla="*/ 2627071 h 10658559"/>
                <a:gd name="connsiteX160" fmla="*/ 1587073 w 5428673"/>
                <a:gd name="connsiteY160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5046017 h 10658559"/>
                <a:gd name="connsiteX58" fmla="*/ 1592522 w 5428673"/>
                <a:gd name="connsiteY58" fmla="*/ 505752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80322 w 5428673"/>
                <a:gd name="connsiteY133" fmla="*/ 2135654 h 10658559"/>
                <a:gd name="connsiteX134" fmla="*/ 3378414 w 5428673"/>
                <a:gd name="connsiteY134" fmla="*/ 1913793 h 10658559"/>
                <a:gd name="connsiteX135" fmla="*/ 3543528 w 5428673"/>
                <a:gd name="connsiteY135" fmla="*/ 1967191 h 10658559"/>
                <a:gd name="connsiteX136" fmla="*/ 3912457 w 5428673"/>
                <a:gd name="connsiteY136" fmla="*/ 2038331 h 10658559"/>
                <a:gd name="connsiteX137" fmla="*/ 3962222 w 5428673"/>
                <a:gd name="connsiteY137" fmla="*/ 1812315 h 10658559"/>
                <a:gd name="connsiteX138" fmla="*/ 4025634 w 5428673"/>
                <a:gd name="connsiteY138" fmla="*/ 1740939 h 10658559"/>
                <a:gd name="connsiteX139" fmla="*/ 4043909 w 5428673"/>
                <a:gd name="connsiteY139" fmla="*/ 1665875 h 10658559"/>
                <a:gd name="connsiteX140" fmla="*/ 3995381 w 5428673"/>
                <a:gd name="connsiteY140" fmla="*/ 1641584 h 10658559"/>
                <a:gd name="connsiteX141" fmla="*/ 4058471 w 5428673"/>
                <a:gd name="connsiteY141" fmla="*/ 1593723 h 10658559"/>
                <a:gd name="connsiteX142" fmla="*/ 4058901 w 5428673"/>
                <a:gd name="connsiteY142" fmla="*/ 1501602 h 10658559"/>
                <a:gd name="connsiteX143" fmla="*/ 4033612 w 5428673"/>
                <a:gd name="connsiteY143" fmla="*/ 1379443 h 10658559"/>
                <a:gd name="connsiteX144" fmla="*/ 4104641 w 5428673"/>
                <a:gd name="connsiteY144" fmla="*/ 1342006 h 10658559"/>
                <a:gd name="connsiteX145" fmla="*/ 4175774 w 5428673"/>
                <a:gd name="connsiteY145" fmla="*/ 1309727 h 10658559"/>
                <a:gd name="connsiteX146" fmla="*/ 4228266 w 5428673"/>
                <a:gd name="connsiteY146" fmla="*/ 1224096 h 10658559"/>
                <a:gd name="connsiteX147" fmla="*/ 4068493 w 5428673"/>
                <a:gd name="connsiteY147" fmla="*/ 1058505 h 10658559"/>
                <a:gd name="connsiteX148" fmla="*/ 3964740 w 5428673"/>
                <a:gd name="connsiteY148" fmla="*/ 913671 h 10658559"/>
                <a:gd name="connsiteX149" fmla="*/ 4032289 w 5428673"/>
                <a:gd name="connsiteY149" fmla="*/ 736318 h 10658559"/>
                <a:gd name="connsiteX150" fmla="*/ 3959963 w 5428673"/>
                <a:gd name="connsiteY150" fmla="*/ 349687 h 10658559"/>
                <a:gd name="connsiteX151" fmla="*/ 3561020 w 5428673"/>
                <a:gd name="connsiteY151" fmla="*/ 66906 h 10658559"/>
                <a:gd name="connsiteX152" fmla="*/ 2756318 w 5428673"/>
                <a:gd name="connsiteY152" fmla="*/ 20049 h 10658559"/>
                <a:gd name="connsiteX153" fmla="*/ 2282637 w 5428673"/>
                <a:gd name="connsiteY153" fmla="*/ 335689 h 10658559"/>
                <a:gd name="connsiteX154" fmla="*/ 2110579 w 5428673"/>
                <a:gd name="connsiteY154" fmla="*/ 797025 h 10658559"/>
                <a:gd name="connsiteX155" fmla="*/ 2236994 w 5428673"/>
                <a:gd name="connsiteY155" fmla="*/ 1327240 h 10658559"/>
                <a:gd name="connsiteX156" fmla="*/ 2508987 w 5428673"/>
                <a:gd name="connsiteY156" fmla="*/ 1667340 h 10658559"/>
                <a:gd name="connsiteX157" fmla="*/ 2530296 w 5428673"/>
                <a:gd name="connsiteY157" fmla="*/ 1982197 h 10658559"/>
                <a:gd name="connsiteX158" fmla="*/ 2452627 w 5428673"/>
                <a:gd name="connsiteY158" fmla="*/ 2327294 h 10658559"/>
                <a:gd name="connsiteX159" fmla="*/ 2009941 w 5428673"/>
                <a:gd name="connsiteY159" fmla="*/ 2627071 h 10658559"/>
                <a:gd name="connsiteX160" fmla="*/ 1587073 w 5428673"/>
                <a:gd name="connsiteY160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5046017 h 10658559"/>
                <a:gd name="connsiteX58" fmla="*/ 1592522 w 5428673"/>
                <a:gd name="connsiteY58" fmla="*/ 505752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80322 w 5428673"/>
                <a:gd name="connsiteY133" fmla="*/ 2135654 h 10658559"/>
                <a:gd name="connsiteX134" fmla="*/ 3378414 w 5428673"/>
                <a:gd name="connsiteY134" fmla="*/ 1913793 h 10658559"/>
                <a:gd name="connsiteX135" fmla="*/ 3559808 w 5428673"/>
                <a:gd name="connsiteY135" fmla="*/ 1954770 h 10658559"/>
                <a:gd name="connsiteX136" fmla="*/ 3912457 w 5428673"/>
                <a:gd name="connsiteY136" fmla="*/ 2038331 h 10658559"/>
                <a:gd name="connsiteX137" fmla="*/ 3962222 w 5428673"/>
                <a:gd name="connsiteY137" fmla="*/ 1812315 h 10658559"/>
                <a:gd name="connsiteX138" fmla="*/ 4025634 w 5428673"/>
                <a:gd name="connsiteY138" fmla="*/ 1740939 h 10658559"/>
                <a:gd name="connsiteX139" fmla="*/ 4043909 w 5428673"/>
                <a:gd name="connsiteY139" fmla="*/ 1665875 h 10658559"/>
                <a:gd name="connsiteX140" fmla="*/ 3995381 w 5428673"/>
                <a:gd name="connsiteY140" fmla="*/ 1641584 h 10658559"/>
                <a:gd name="connsiteX141" fmla="*/ 4058471 w 5428673"/>
                <a:gd name="connsiteY141" fmla="*/ 1593723 h 10658559"/>
                <a:gd name="connsiteX142" fmla="*/ 4058901 w 5428673"/>
                <a:gd name="connsiteY142" fmla="*/ 1501602 h 10658559"/>
                <a:gd name="connsiteX143" fmla="*/ 4033612 w 5428673"/>
                <a:gd name="connsiteY143" fmla="*/ 1379443 h 10658559"/>
                <a:gd name="connsiteX144" fmla="*/ 4104641 w 5428673"/>
                <a:gd name="connsiteY144" fmla="*/ 1342006 h 10658559"/>
                <a:gd name="connsiteX145" fmla="*/ 4175774 w 5428673"/>
                <a:gd name="connsiteY145" fmla="*/ 1309727 h 10658559"/>
                <a:gd name="connsiteX146" fmla="*/ 4228266 w 5428673"/>
                <a:gd name="connsiteY146" fmla="*/ 1224096 h 10658559"/>
                <a:gd name="connsiteX147" fmla="*/ 4068493 w 5428673"/>
                <a:gd name="connsiteY147" fmla="*/ 1058505 h 10658559"/>
                <a:gd name="connsiteX148" fmla="*/ 3964740 w 5428673"/>
                <a:gd name="connsiteY148" fmla="*/ 913671 h 10658559"/>
                <a:gd name="connsiteX149" fmla="*/ 4032289 w 5428673"/>
                <a:gd name="connsiteY149" fmla="*/ 736318 h 10658559"/>
                <a:gd name="connsiteX150" fmla="*/ 3959963 w 5428673"/>
                <a:gd name="connsiteY150" fmla="*/ 349687 h 10658559"/>
                <a:gd name="connsiteX151" fmla="*/ 3561020 w 5428673"/>
                <a:gd name="connsiteY151" fmla="*/ 66906 h 10658559"/>
                <a:gd name="connsiteX152" fmla="*/ 2756318 w 5428673"/>
                <a:gd name="connsiteY152" fmla="*/ 20049 h 10658559"/>
                <a:gd name="connsiteX153" fmla="*/ 2282637 w 5428673"/>
                <a:gd name="connsiteY153" fmla="*/ 335689 h 10658559"/>
                <a:gd name="connsiteX154" fmla="*/ 2110579 w 5428673"/>
                <a:gd name="connsiteY154" fmla="*/ 797025 h 10658559"/>
                <a:gd name="connsiteX155" fmla="*/ 2236994 w 5428673"/>
                <a:gd name="connsiteY155" fmla="*/ 1327240 h 10658559"/>
                <a:gd name="connsiteX156" fmla="*/ 2508987 w 5428673"/>
                <a:gd name="connsiteY156" fmla="*/ 1667340 h 10658559"/>
                <a:gd name="connsiteX157" fmla="*/ 2530296 w 5428673"/>
                <a:gd name="connsiteY157" fmla="*/ 1982197 h 10658559"/>
                <a:gd name="connsiteX158" fmla="*/ 2452627 w 5428673"/>
                <a:gd name="connsiteY158" fmla="*/ 2327294 h 10658559"/>
                <a:gd name="connsiteX159" fmla="*/ 2009941 w 5428673"/>
                <a:gd name="connsiteY159" fmla="*/ 2627071 h 10658559"/>
                <a:gd name="connsiteX160" fmla="*/ 1587073 w 5428673"/>
                <a:gd name="connsiteY160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5046017 h 10658559"/>
                <a:gd name="connsiteX58" fmla="*/ 1592522 w 5428673"/>
                <a:gd name="connsiteY58" fmla="*/ 505752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80322 w 5428673"/>
                <a:gd name="connsiteY133" fmla="*/ 2135654 h 10658559"/>
                <a:gd name="connsiteX134" fmla="*/ 3391438 w 5428673"/>
                <a:gd name="connsiteY134" fmla="*/ 1929320 h 10658559"/>
                <a:gd name="connsiteX135" fmla="*/ 3559808 w 5428673"/>
                <a:gd name="connsiteY135" fmla="*/ 1954770 h 10658559"/>
                <a:gd name="connsiteX136" fmla="*/ 3912457 w 5428673"/>
                <a:gd name="connsiteY136" fmla="*/ 2038331 h 10658559"/>
                <a:gd name="connsiteX137" fmla="*/ 3962222 w 5428673"/>
                <a:gd name="connsiteY137" fmla="*/ 1812315 h 10658559"/>
                <a:gd name="connsiteX138" fmla="*/ 4025634 w 5428673"/>
                <a:gd name="connsiteY138" fmla="*/ 1740939 h 10658559"/>
                <a:gd name="connsiteX139" fmla="*/ 4043909 w 5428673"/>
                <a:gd name="connsiteY139" fmla="*/ 1665875 h 10658559"/>
                <a:gd name="connsiteX140" fmla="*/ 3995381 w 5428673"/>
                <a:gd name="connsiteY140" fmla="*/ 1641584 h 10658559"/>
                <a:gd name="connsiteX141" fmla="*/ 4058471 w 5428673"/>
                <a:gd name="connsiteY141" fmla="*/ 1593723 h 10658559"/>
                <a:gd name="connsiteX142" fmla="*/ 4058901 w 5428673"/>
                <a:gd name="connsiteY142" fmla="*/ 1501602 h 10658559"/>
                <a:gd name="connsiteX143" fmla="*/ 4033612 w 5428673"/>
                <a:gd name="connsiteY143" fmla="*/ 1379443 h 10658559"/>
                <a:gd name="connsiteX144" fmla="*/ 4104641 w 5428673"/>
                <a:gd name="connsiteY144" fmla="*/ 1342006 h 10658559"/>
                <a:gd name="connsiteX145" fmla="*/ 4175774 w 5428673"/>
                <a:gd name="connsiteY145" fmla="*/ 1309727 h 10658559"/>
                <a:gd name="connsiteX146" fmla="*/ 4228266 w 5428673"/>
                <a:gd name="connsiteY146" fmla="*/ 1224096 h 10658559"/>
                <a:gd name="connsiteX147" fmla="*/ 4068493 w 5428673"/>
                <a:gd name="connsiteY147" fmla="*/ 1058505 h 10658559"/>
                <a:gd name="connsiteX148" fmla="*/ 3964740 w 5428673"/>
                <a:gd name="connsiteY148" fmla="*/ 913671 h 10658559"/>
                <a:gd name="connsiteX149" fmla="*/ 4032289 w 5428673"/>
                <a:gd name="connsiteY149" fmla="*/ 736318 h 10658559"/>
                <a:gd name="connsiteX150" fmla="*/ 3959963 w 5428673"/>
                <a:gd name="connsiteY150" fmla="*/ 349687 h 10658559"/>
                <a:gd name="connsiteX151" fmla="*/ 3561020 w 5428673"/>
                <a:gd name="connsiteY151" fmla="*/ 66906 h 10658559"/>
                <a:gd name="connsiteX152" fmla="*/ 2756318 w 5428673"/>
                <a:gd name="connsiteY152" fmla="*/ 20049 h 10658559"/>
                <a:gd name="connsiteX153" fmla="*/ 2282637 w 5428673"/>
                <a:gd name="connsiteY153" fmla="*/ 335689 h 10658559"/>
                <a:gd name="connsiteX154" fmla="*/ 2110579 w 5428673"/>
                <a:gd name="connsiteY154" fmla="*/ 797025 h 10658559"/>
                <a:gd name="connsiteX155" fmla="*/ 2236994 w 5428673"/>
                <a:gd name="connsiteY155" fmla="*/ 1327240 h 10658559"/>
                <a:gd name="connsiteX156" fmla="*/ 2508987 w 5428673"/>
                <a:gd name="connsiteY156" fmla="*/ 1667340 h 10658559"/>
                <a:gd name="connsiteX157" fmla="*/ 2530296 w 5428673"/>
                <a:gd name="connsiteY157" fmla="*/ 1982197 h 10658559"/>
                <a:gd name="connsiteX158" fmla="*/ 2452627 w 5428673"/>
                <a:gd name="connsiteY158" fmla="*/ 2327294 h 10658559"/>
                <a:gd name="connsiteX159" fmla="*/ 2009941 w 5428673"/>
                <a:gd name="connsiteY159" fmla="*/ 2627071 h 10658559"/>
                <a:gd name="connsiteX160" fmla="*/ 1587073 w 5428673"/>
                <a:gd name="connsiteY160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5046017 h 10658559"/>
                <a:gd name="connsiteX58" fmla="*/ 1592522 w 5428673"/>
                <a:gd name="connsiteY58" fmla="*/ 505752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406370 w 5428673"/>
                <a:gd name="connsiteY133" fmla="*/ 2144970 h 10658559"/>
                <a:gd name="connsiteX134" fmla="*/ 3391438 w 5428673"/>
                <a:gd name="connsiteY134" fmla="*/ 1929320 h 10658559"/>
                <a:gd name="connsiteX135" fmla="*/ 3559808 w 5428673"/>
                <a:gd name="connsiteY135" fmla="*/ 1954770 h 10658559"/>
                <a:gd name="connsiteX136" fmla="*/ 3912457 w 5428673"/>
                <a:gd name="connsiteY136" fmla="*/ 2038331 h 10658559"/>
                <a:gd name="connsiteX137" fmla="*/ 3962222 w 5428673"/>
                <a:gd name="connsiteY137" fmla="*/ 1812315 h 10658559"/>
                <a:gd name="connsiteX138" fmla="*/ 4025634 w 5428673"/>
                <a:gd name="connsiteY138" fmla="*/ 1740939 h 10658559"/>
                <a:gd name="connsiteX139" fmla="*/ 4043909 w 5428673"/>
                <a:gd name="connsiteY139" fmla="*/ 1665875 h 10658559"/>
                <a:gd name="connsiteX140" fmla="*/ 3995381 w 5428673"/>
                <a:gd name="connsiteY140" fmla="*/ 1641584 h 10658559"/>
                <a:gd name="connsiteX141" fmla="*/ 4058471 w 5428673"/>
                <a:gd name="connsiteY141" fmla="*/ 1593723 h 10658559"/>
                <a:gd name="connsiteX142" fmla="*/ 4058901 w 5428673"/>
                <a:gd name="connsiteY142" fmla="*/ 1501602 h 10658559"/>
                <a:gd name="connsiteX143" fmla="*/ 4033612 w 5428673"/>
                <a:gd name="connsiteY143" fmla="*/ 1379443 h 10658559"/>
                <a:gd name="connsiteX144" fmla="*/ 4104641 w 5428673"/>
                <a:gd name="connsiteY144" fmla="*/ 1342006 h 10658559"/>
                <a:gd name="connsiteX145" fmla="*/ 4175774 w 5428673"/>
                <a:gd name="connsiteY145" fmla="*/ 1309727 h 10658559"/>
                <a:gd name="connsiteX146" fmla="*/ 4228266 w 5428673"/>
                <a:gd name="connsiteY146" fmla="*/ 1224096 h 10658559"/>
                <a:gd name="connsiteX147" fmla="*/ 4068493 w 5428673"/>
                <a:gd name="connsiteY147" fmla="*/ 1058505 h 10658559"/>
                <a:gd name="connsiteX148" fmla="*/ 3964740 w 5428673"/>
                <a:gd name="connsiteY148" fmla="*/ 913671 h 10658559"/>
                <a:gd name="connsiteX149" fmla="*/ 4032289 w 5428673"/>
                <a:gd name="connsiteY149" fmla="*/ 736318 h 10658559"/>
                <a:gd name="connsiteX150" fmla="*/ 3959963 w 5428673"/>
                <a:gd name="connsiteY150" fmla="*/ 349687 h 10658559"/>
                <a:gd name="connsiteX151" fmla="*/ 3561020 w 5428673"/>
                <a:gd name="connsiteY151" fmla="*/ 66906 h 10658559"/>
                <a:gd name="connsiteX152" fmla="*/ 2756318 w 5428673"/>
                <a:gd name="connsiteY152" fmla="*/ 20049 h 10658559"/>
                <a:gd name="connsiteX153" fmla="*/ 2282637 w 5428673"/>
                <a:gd name="connsiteY153" fmla="*/ 335689 h 10658559"/>
                <a:gd name="connsiteX154" fmla="*/ 2110579 w 5428673"/>
                <a:gd name="connsiteY154" fmla="*/ 797025 h 10658559"/>
                <a:gd name="connsiteX155" fmla="*/ 2236994 w 5428673"/>
                <a:gd name="connsiteY155" fmla="*/ 1327240 h 10658559"/>
                <a:gd name="connsiteX156" fmla="*/ 2508987 w 5428673"/>
                <a:gd name="connsiteY156" fmla="*/ 1667340 h 10658559"/>
                <a:gd name="connsiteX157" fmla="*/ 2530296 w 5428673"/>
                <a:gd name="connsiteY157" fmla="*/ 1982197 h 10658559"/>
                <a:gd name="connsiteX158" fmla="*/ 2452627 w 5428673"/>
                <a:gd name="connsiteY158" fmla="*/ 2327294 h 10658559"/>
                <a:gd name="connsiteX159" fmla="*/ 2009941 w 5428673"/>
                <a:gd name="connsiteY159" fmla="*/ 2627071 h 10658559"/>
                <a:gd name="connsiteX160" fmla="*/ 1587073 w 5428673"/>
                <a:gd name="connsiteY160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5046017 h 10658559"/>
                <a:gd name="connsiteX58" fmla="*/ 1592522 w 5428673"/>
                <a:gd name="connsiteY58" fmla="*/ 505752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406370 w 5428673"/>
                <a:gd name="connsiteY133" fmla="*/ 2144970 h 10658559"/>
                <a:gd name="connsiteX134" fmla="*/ 3414230 w 5428673"/>
                <a:gd name="connsiteY134" fmla="*/ 1935531 h 10658559"/>
                <a:gd name="connsiteX135" fmla="*/ 3559808 w 5428673"/>
                <a:gd name="connsiteY135" fmla="*/ 1954770 h 10658559"/>
                <a:gd name="connsiteX136" fmla="*/ 3912457 w 5428673"/>
                <a:gd name="connsiteY136" fmla="*/ 2038331 h 10658559"/>
                <a:gd name="connsiteX137" fmla="*/ 3962222 w 5428673"/>
                <a:gd name="connsiteY137" fmla="*/ 1812315 h 10658559"/>
                <a:gd name="connsiteX138" fmla="*/ 4025634 w 5428673"/>
                <a:gd name="connsiteY138" fmla="*/ 1740939 h 10658559"/>
                <a:gd name="connsiteX139" fmla="*/ 4043909 w 5428673"/>
                <a:gd name="connsiteY139" fmla="*/ 1665875 h 10658559"/>
                <a:gd name="connsiteX140" fmla="*/ 3995381 w 5428673"/>
                <a:gd name="connsiteY140" fmla="*/ 1641584 h 10658559"/>
                <a:gd name="connsiteX141" fmla="*/ 4058471 w 5428673"/>
                <a:gd name="connsiteY141" fmla="*/ 1593723 h 10658559"/>
                <a:gd name="connsiteX142" fmla="*/ 4058901 w 5428673"/>
                <a:gd name="connsiteY142" fmla="*/ 1501602 h 10658559"/>
                <a:gd name="connsiteX143" fmla="*/ 4033612 w 5428673"/>
                <a:gd name="connsiteY143" fmla="*/ 1379443 h 10658559"/>
                <a:gd name="connsiteX144" fmla="*/ 4104641 w 5428673"/>
                <a:gd name="connsiteY144" fmla="*/ 1342006 h 10658559"/>
                <a:gd name="connsiteX145" fmla="*/ 4175774 w 5428673"/>
                <a:gd name="connsiteY145" fmla="*/ 1309727 h 10658559"/>
                <a:gd name="connsiteX146" fmla="*/ 4228266 w 5428673"/>
                <a:gd name="connsiteY146" fmla="*/ 1224096 h 10658559"/>
                <a:gd name="connsiteX147" fmla="*/ 4068493 w 5428673"/>
                <a:gd name="connsiteY147" fmla="*/ 1058505 h 10658559"/>
                <a:gd name="connsiteX148" fmla="*/ 3964740 w 5428673"/>
                <a:gd name="connsiteY148" fmla="*/ 913671 h 10658559"/>
                <a:gd name="connsiteX149" fmla="*/ 4032289 w 5428673"/>
                <a:gd name="connsiteY149" fmla="*/ 736318 h 10658559"/>
                <a:gd name="connsiteX150" fmla="*/ 3959963 w 5428673"/>
                <a:gd name="connsiteY150" fmla="*/ 349687 h 10658559"/>
                <a:gd name="connsiteX151" fmla="*/ 3561020 w 5428673"/>
                <a:gd name="connsiteY151" fmla="*/ 66906 h 10658559"/>
                <a:gd name="connsiteX152" fmla="*/ 2756318 w 5428673"/>
                <a:gd name="connsiteY152" fmla="*/ 20049 h 10658559"/>
                <a:gd name="connsiteX153" fmla="*/ 2282637 w 5428673"/>
                <a:gd name="connsiteY153" fmla="*/ 335689 h 10658559"/>
                <a:gd name="connsiteX154" fmla="*/ 2110579 w 5428673"/>
                <a:gd name="connsiteY154" fmla="*/ 797025 h 10658559"/>
                <a:gd name="connsiteX155" fmla="*/ 2236994 w 5428673"/>
                <a:gd name="connsiteY155" fmla="*/ 1327240 h 10658559"/>
                <a:gd name="connsiteX156" fmla="*/ 2508987 w 5428673"/>
                <a:gd name="connsiteY156" fmla="*/ 1667340 h 10658559"/>
                <a:gd name="connsiteX157" fmla="*/ 2530296 w 5428673"/>
                <a:gd name="connsiteY157" fmla="*/ 1982197 h 10658559"/>
                <a:gd name="connsiteX158" fmla="*/ 2452627 w 5428673"/>
                <a:gd name="connsiteY158" fmla="*/ 2327294 h 10658559"/>
                <a:gd name="connsiteX159" fmla="*/ 2009941 w 5428673"/>
                <a:gd name="connsiteY159" fmla="*/ 2627071 h 10658559"/>
                <a:gd name="connsiteX160" fmla="*/ 1587073 w 5428673"/>
                <a:gd name="connsiteY160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5046017 h 10658559"/>
                <a:gd name="connsiteX58" fmla="*/ 1592522 w 5428673"/>
                <a:gd name="connsiteY58" fmla="*/ 505752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96602 w 5428673"/>
                <a:gd name="connsiteY133" fmla="*/ 2144970 h 10658559"/>
                <a:gd name="connsiteX134" fmla="*/ 3414230 w 5428673"/>
                <a:gd name="connsiteY134" fmla="*/ 1935531 h 10658559"/>
                <a:gd name="connsiteX135" fmla="*/ 3559808 w 5428673"/>
                <a:gd name="connsiteY135" fmla="*/ 1954770 h 10658559"/>
                <a:gd name="connsiteX136" fmla="*/ 3912457 w 5428673"/>
                <a:gd name="connsiteY136" fmla="*/ 2038331 h 10658559"/>
                <a:gd name="connsiteX137" fmla="*/ 3962222 w 5428673"/>
                <a:gd name="connsiteY137" fmla="*/ 1812315 h 10658559"/>
                <a:gd name="connsiteX138" fmla="*/ 4025634 w 5428673"/>
                <a:gd name="connsiteY138" fmla="*/ 1740939 h 10658559"/>
                <a:gd name="connsiteX139" fmla="*/ 4043909 w 5428673"/>
                <a:gd name="connsiteY139" fmla="*/ 1665875 h 10658559"/>
                <a:gd name="connsiteX140" fmla="*/ 3995381 w 5428673"/>
                <a:gd name="connsiteY140" fmla="*/ 1641584 h 10658559"/>
                <a:gd name="connsiteX141" fmla="*/ 4058471 w 5428673"/>
                <a:gd name="connsiteY141" fmla="*/ 1593723 h 10658559"/>
                <a:gd name="connsiteX142" fmla="*/ 4058901 w 5428673"/>
                <a:gd name="connsiteY142" fmla="*/ 1501602 h 10658559"/>
                <a:gd name="connsiteX143" fmla="*/ 4033612 w 5428673"/>
                <a:gd name="connsiteY143" fmla="*/ 1379443 h 10658559"/>
                <a:gd name="connsiteX144" fmla="*/ 4104641 w 5428673"/>
                <a:gd name="connsiteY144" fmla="*/ 1342006 h 10658559"/>
                <a:gd name="connsiteX145" fmla="*/ 4175774 w 5428673"/>
                <a:gd name="connsiteY145" fmla="*/ 1309727 h 10658559"/>
                <a:gd name="connsiteX146" fmla="*/ 4228266 w 5428673"/>
                <a:gd name="connsiteY146" fmla="*/ 1224096 h 10658559"/>
                <a:gd name="connsiteX147" fmla="*/ 4068493 w 5428673"/>
                <a:gd name="connsiteY147" fmla="*/ 1058505 h 10658559"/>
                <a:gd name="connsiteX148" fmla="*/ 3964740 w 5428673"/>
                <a:gd name="connsiteY148" fmla="*/ 913671 h 10658559"/>
                <a:gd name="connsiteX149" fmla="*/ 4032289 w 5428673"/>
                <a:gd name="connsiteY149" fmla="*/ 736318 h 10658559"/>
                <a:gd name="connsiteX150" fmla="*/ 3959963 w 5428673"/>
                <a:gd name="connsiteY150" fmla="*/ 349687 h 10658559"/>
                <a:gd name="connsiteX151" fmla="*/ 3561020 w 5428673"/>
                <a:gd name="connsiteY151" fmla="*/ 66906 h 10658559"/>
                <a:gd name="connsiteX152" fmla="*/ 2756318 w 5428673"/>
                <a:gd name="connsiteY152" fmla="*/ 20049 h 10658559"/>
                <a:gd name="connsiteX153" fmla="*/ 2282637 w 5428673"/>
                <a:gd name="connsiteY153" fmla="*/ 335689 h 10658559"/>
                <a:gd name="connsiteX154" fmla="*/ 2110579 w 5428673"/>
                <a:gd name="connsiteY154" fmla="*/ 797025 h 10658559"/>
                <a:gd name="connsiteX155" fmla="*/ 2236994 w 5428673"/>
                <a:gd name="connsiteY155" fmla="*/ 1327240 h 10658559"/>
                <a:gd name="connsiteX156" fmla="*/ 2508987 w 5428673"/>
                <a:gd name="connsiteY156" fmla="*/ 1667340 h 10658559"/>
                <a:gd name="connsiteX157" fmla="*/ 2530296 w 5428673"/>
                <a:gd name="connsiteY157" fmla="*/ 1982197 h 10658559"/>
                <a:gd name="connsiteX158" fmla="*/ 2452627 w 5428673"/>
                <a:gd name="connsiteY158" fmla="*/ 2327294 h 10658559"/>
                <a:gd name="connsiteX159" fmla="*/ 2009941 w 5428673"/>
                <a:gd name="connsiteY159" fmla="*/ 2627071 h 10658559"/>
                <a:gd name="connsiteX160" fmla="*/ 1587073 w 5428673"/>
                <a:gd name="connsiteY160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5046017 h 10658559"/>
                <a:gd name="connsiteX58" fmla="*/ 1592522 w 5428673"/>
                <a:gd name="connsiteY58" fmla="*/ 505752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96602 w 5428673"/>
                <a:gd name="connsiteY133" fmla="*/ 2144970 h 10658559"/>
                <a:gd name="connsiteX134" fmla="*/ 3414230 w 5428673"/>
                <a:gd name="connsiteY134" fmla="*/ 1935531 h 10658559"/>
                <a:gd name="connsiteX135" fmla="*/ 3912457 w 5428673"/>
                <a:gd name="connsiteY135" fmla="*/ 2038331 h 10658559"/>
                <a:gd name="connsiteX136" fmla="*/ 3962222 w 5428673"/>
                <a:gd name="connsiteY136" fmla="*/ 1812315 h 10658559"/>
                <a:gd name="connsiteX137" fmla="*/ 4025634 w 5428673"/>
                <a:gd name="connsiteY137" fmla="*/ 1740939 h 10658559"/>
                <a:gd name="connsiteX138" fmla="*/ 4043909 w 5428673"/>
                <a:gd name="connsiteY138" fmla="*/ 1665875 h 10658559"/>
                <a:gd name="connsiteX139" fmla="*/ 3995381 w 5428673"/>
                <a:gd name="connsiteY139" fmla="*/ 1641584 h 10658559"/>
                <a:gd name="connsiteX140" fmla="*/ 4058471 w 5428673"/>
                <a:gd name="connsiteY140" fmla="*/ 1593723 h 10658559"/>
                <a:gd name="connsiteX141" fmla="*/ 4058901 w 5428673"/>
                <a:gd name="connsiteY141" fmla="*/ 1501602 h 10658559"/>
                <a:gd name="connsiteX142" fmla="*/ 4033612 w 5428673"/>
                <a:gd name="connsiteY142" fmla="*/ 1379443 h 10658559"/>
                <a:gd name="connsiteX143" fmla="*/ 4104641 w 5428673"/>
                <a:gd name="connsiteY143" fmla="*/ 1342006 h 10658559"/>
                <a:gd name="connsiteX144" fmla="*/ 4175774 w 5428673"/>
                <a:gd name="connsiteY144" fmla="*/ 1309727 h 10658559"/>
                <a:gd name="connsiteX145" fmla="*/ 4228266 w 5428673"/>
                <a:gd name="connsiteY145" fmla="*/ 1224096 h 10658559"/>
                <a:gd name="connsiteX146" fmla="*/ 4068493 w 5428673"/>
                <a:gd name="connsiteY146" fmla="*/ 1058505 h 10658559"/>
                <a:gd name="connsiteX147" fmla="*/ 3964740 w 5428673"/>
                <a:gd name="connsiteY147" fmla="*/ 913671 h 10658559"/>
                <a:gd name="connsiteX148" fmla="*/ 4032289 w 5428673"/>
                <a:gd name="connsiteY148" fmla="*/ 736318 h 10658559"/>
                <a:gd name="connsiteX149" fmla="*/ 3959963 w 5428673"/>
                <a:gd name="connsiteY149" fmla="*/ 349687 h 10658559"/>
                <a:gd name="connsiteX150" fmla="*/ 3561020 w 5428673"/>
                <a:gd name="connsiteY150" fmla="*/ 66906 h 10658559"/>
                <a:gd name="connsiteX151" fmla="*/ 2756318 w 5428673"/>
                <a:gd name="connsiteY151" fmla="*/ 20049 h 10658559"/>
                <a:gd name="connsiteX152" fmla="*/ 2282637 w 5428673"/>
                <a:gd name="connsiteY152" fmla="*/ 335689 h 10658559"/>
                <a:gd name="connsiteX153" fmla="*/ 2110579 w 5428673"/>
                <a:gd name="connsiteY153" fmla="*/ 797025 h 10658559"/>
                <a:gd name="connsiteX154" fmla="*/ 2236994 w 5428673"/>
                <a:gd name="connsiteY154" fmla="*/ 1327240 h 10658559"/>
                <a:gd name="connsiteX155" fmla="*/ 2508987 w 5428673"/>
                <a:gd name="connsiteY155" fmla="*/ 1667340 h 10658559"/>
                <a:gd name="connsiteX156" fmla="*/ 2530296 w 5428673"/>
                <a:gd name="connsiteY156" fmla="*/ 1982197 h 10658559"/>
                <a:gd name="connsiteX157" fmla="*/ 2452627 w 5428673"/>
                <a:gd name="connsiteY157" fmla="*/ 2327294 h 10658559"/>
                <a:gd name="connsiteX158" fmla="*/ 2009941 w 5428673"/>
                <a:gd name="connsiteY158" fmla="*/ 2627071 h 10658559"/>
                <a:gd name="connsiteX159" fmla="*/ 1587073 w 5428673"/>
                <a:gd name="connsiteY159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5046017 h 10658559"/>
                <a:gd name="connsiteX58" fmla="*/ 1592522 w 5428673"/>
                <a:gd name="connsiteY58" fmla="*/ 505752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96602 w 5428673"/>
                <a:gd name="connsiteY133" fmla="*/ 2144970 h 10658559"/>
                <a:gd name="connsiteX134" fmla="*/ 3414230 w 5428673"/>
                <a:gd name="connsiteY134" fmla="*/ 1935531 h 10658559"/>
                <a:gd name="connsiteX135" fmla="*/ 3912457 w 5428673"/>
                <a:gd name="connsiteY135" fmla="*/ 2038331 h 10658559"/>
                <a:gd name="connsiteX136" fmla="*/ 3962222 w 5428673"/>
                <a:gd name="connsiteY136" fmla="*/ 1812315 h 10658559"/>
                <a:gd name="connsiteX137" fmla="*/ 4025634 w 5428673"/>
                <a:gd name="connsiteY137" fmla="*/ 1740939 h 10658559"/>
                <a:gd name="connsiteX138" fmla="*/ 4043909 w 5428673"/>
                <a:gd name="connsiteY138" fmla="*/ 1665875 h 10658559"/>
                <a:gd name="connsiteX139" fmla="*/ 3995381 w 5428673"/>
                <a:gd name="connsiteY139" fmla="*/ 1641584 h 10658559"/>
                <a:gd name="connsiteX140" fmla="*/ 4058471 w 5428673"/>
                <a:gd name="connsiteY140" fmla="*/ 1593723 h 10658559"/>
                <a:gd name="connsiteX141" fmla="*/ 4058901 w 5428673"/>
                <a:gd name="connsiteY141" fmla="*/ 1501602 h 10658559"/>
                <a:gd name="connsiteX142" fmla="*/ 4033612 w 5428673"/>
                <a:gd name="connsiteY142" fmla="*/ 1379443 h 10658559"/>
                <a:gd name="connsiteX143" fmla="*/ 4104641 w 5428673"/>
                <a:gd name="connsiteY143" fmla="*/ 1342006 h 10658559"/>
                <a:gd name="connsiteX144" fmla="*/ 4175774 w 5428673"/>
                <a:gd name="connsiteY144" fmla="*/ 1309727 h 10658559"/>
                <a:gd name="connsiteX145" fmla="*/ 4228266 w 5428673"/>
                <a:gd name="connsiteY145" fmla="*/ 1224096 h 10658559"/>
                <a:gd name="connsiteX146" fmla="*/ 4068493 w 5428673"/>
                <a:gd name="connsiteY146" fmla="*/ 1058505 h 10658559"/>
                <a:gd name="connsiteX147" fmla="*/ 3964740 w 5428673"/>
                <a:gd name="connsiteY147" fmla="*/ 913671 h 10658559"/>
                <a:gd name="connsiteX148" fmla="*/ 4032289 w 5428673"/>
                <a:gd name="connsiteY148" fmla="*/ 736318 h 10658559"/>
                <a:gd name="connsiteX149" fmla="*/ 3959963 w 5428673"/>
                <a:gd name="connsiteY149" fmla="*/ 349687 h 10658559"/>
                <a:gd name="connsiteX150" fmla="*/ 3561020 w 5428673"/>
                <a:gd name="connsiteY150" fmla="*/ 66906 h 10658559"/>
                <a:gd name="connsiteX151" fmla="*/ 2756318 w 5428673"/>
                <a:gd name="connsiteY151" fmla="*/ 20049 h 10658559"/>
                <a:gd name="connsiteX152" fmla="*/ 2282637 w 5428673"/>
                <a:gd name="connsiteY152" fmla="*/ 335689 h 10658559"/>
                <a:gd name="connsiteX153" fmla="*/ 2110579 w 5428673"/>
                <a:gd name="connsiteY153" fmla="*/ 797025 h 10658559"/>
                <a:gd name="connsiteX154" fmla="*/ 2236994 w 5428673"/>
                <a:gd name="connsiteY154" fmla="*/ 1327240 h 10658559"/>
                <a:gd name="connsiteX155" fmla="*/ 2508987 w 5428673"/>
                <a:gd name="connsiteY155" fmla="*/ 1667340 h 10658559"/>
                <a:gd name="connsiteX156" fmla="*/ 2530296 w 5428673"/>
                <a:gd name="connsiteY156" fmla="*/ 1982197 h 10658559"/>
                <a:gd name="connsiteX157" fmla="*/ 2452627 w 5428673"/>
                <a:gd name="connsiteY157" fmla="*/ 2327294 h 10658559"/>
                <a:gd name="connsiteX158" fmla="*/ 2009941 w 5428673"/>
                <a:gd name="connsiteY158" fmla="*/ 2627071 h 10658559"/>
                <a:gd name="connsiteX159" fmla="*/ 1587073 w 5428673"/>
                <a:gd name="connsiteY159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5046017 h 10658559"/>
                <a:gd name="connsiteX58" fmla="*/ 1592522 w 5428673"/>
                <a:gd name="connsiteY58" fmla="*/ 505752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96602 w 5428673"/>
                <a:gd name="connsiteY133" fmla="*/ 2144970 h 10658559"/>
                <a:gd name="connsiteX134" fmla="*/ 3414230 w 5428673"/>
                <a:gd name="connsiteY134" fmla="*/ 1935531 h 10658559"/>
                <a:gd name="connsiteX135" fmla="*/ 3912457 w 5428673"/>
                <a:gd name="connsiteY135" fmla="*/ 2038331 h 10658559"/>
                <a:gd name="connsiteX136" fmla="*/ 3962222 w 5428673"/>
                <a:gd name="connsiteY136" fmla="*/ 1812315 h 10658559"/>
                <a:gd name="connsiteX137" fmla="*/ 4025634 w 5428673"/>
                <a:gd name="connsiteY137" fmla="*/ 1740939 h 10658559"/>
                <a:gd name="connsiteX138" fmla="*/ 4043909 w 5428673"/>
                <a:gd name="connsiteY138" fmla="*/ 1665875 h 10658559"/>
                <a:gd name="connsiteX139" fmla="*/ 3995381 w 5428673"/>
                <a:gd name="connsiteY139" fmla="*/ 1641584 h 10658559"/>
                <a:gd name="connsiteX140" fmla="*/ 4058471 w 5428673"/>
                <a:gd name="connsiteY140" fmla="*/ 1593723 h 10658559"/>
                <a:gd name="connsiteX141" fmla="*/ 4058901 w 5428673"/>
                <a:gd name="connsiteY141" fmla="*/ 1501602 h 10658559"/>
                <a:gd name="connsiteX142" fmla="*/ 4033612 w 5428673"/>
                <a:gd name="connsiteY142" fmla="*/ 1379443 h 10658559"/>
                <a:gd name="connsiteX143" fmla="*/ 4104641 w 5428673"/>
                <a:gd name="connsiteY143" fmla="*/ 1342006 h 10658559"/>
                <a:gd name="connsiteX144" fmla="*/ 4175774 w 5428673"/>
                <a:gd name="connsiteY144" fmla="*/ 1309727 h 10658559"/>
                <a:gd name="connsiteX145" fmla="*/ 4228266 w 5428673"/>
                <a:gd name="connsiteY145" fmla="*/ 1224096 h 10658559"/>
                <a:gd name="connsiteX146" fmla="*/ 4068493 w 5428673"/>
                <a:gd name="connsiteY146" fmla="*/ 1058505 h 10658559"/>
                <a:gd name="connsiteX147" fmla="*/ 3964740 w 5428673"/>
                <a:gd name="connsiteY147" fmla="*/ 913671 h 10658559"/>
                <a:gd name="connsiteX148" fmla="*/ 4032289 w 5428673"/>
                <a:gd name="connsiteY148" fmla="*/ 736318 h 10658559"/>
                <a:gd name="connsiteX149" fmla="*/ 3959963 w 5428673"/>
                <a:gd name="connsiteY149" fmla="*/ 349687 h 10658559"/>
                <a:gd name="connsiteX150" fmla="*/ 3561020 w 5428673"/>
                <a:gd name="connsiteY150" fmla="*/ 66906 h 10658559"/>
                <a:gd name="connsiteX151" fmla="*/ 2756318 w 5428673"/>
                <a:gd name="connsiteY151" fmla="*/ 20049 h 10658559"/>
                <a:gd name="connsiteX152" fmla="*/ 2282637 w 5428673"/>
                <a:gd name="connsiteY152" fmla="*/ 335689 h 10658559"/>
                <a:gd name="connsiteX153" fmla="*/ 2110579 w 5428673"/>
                <a:gd name="connsiteY153" fmla="*/ 797025 h 10658559"/>
                <a:gd name="connsiteX154" fmla="*/ 2236994 w 5428673"/>
                <a:gd name="connsiteY154" fmla="*/ 1327240 h 10658559"/>
                <a:gd name="connsiteX155" fmla="*/ 2508987 w 5428673"/>
                <a:gd name="connsiteY155" fmla="*/ 1667340 h 10658559"/>
                <a:gd name="connsiteX156" fmla="*/ 2530296 w 5428673"/>
                <a:gd name="connsiteY156" fmla="*/ 1982197 h 10658559"/>
                <a:gd name="connsiteX157" fmla="*/ 2452627 w 5428673"/>
                <a:gd name="connsiteY157" fmla="*/ 2327294 h 10658559"/>
                <a:gd name="connsiteX158" fmla="*/ 2009941 w 5428673"/>
                <a:gd name="connsiteY158" fmla="*/ 2627071 h 10658559"/>
                <a:gd name="connsiteX159" fmla="*/ 1587073 w 5428673"/>
                <a:gd name="connsiteY159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5046017 h 10658559"/>
                <a:gd name="connsiteX58" fmla="*/ 1592522 w 5428673"/>
                <a:gd name="connsiteY58" fmla="*/ 505752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96602 w 5428673"/>
                <a:gd name="connsiteY133" fmla="*/ 2144970 h 10658559"/>
                <a:gd name="connsiteX134" fmla="*/ 3414230 w 5428673"/>
                <a:gd name="connsiteY134" fmla="*/ 1935531 h 10658559"/>
                <a:gd name="connsiteX135" fmla="*/ 3912457 w 5428673"/>
                <a:gd name="connsiteY135" fmla="*/ 2038331 h 10658559"/>
                <a:gd name="connsiteX136" fmla="*/ 3962222 w 5428673"/>
                <a:gd name="connsiteY136" fmla="*/ 1812315 h 10658559"/>
                <a:gd name="connsiteX137" fmla="*/ 4025634 w 5428673"/>
                <a:gd name="connsiteY137" fmla="*/ 1740939 h 10658559"/>
                <a:gd name="connsiteX138" fmla="*/ 4043909 w 5428673"/>
                <a:gd name="connsiteY138" fmla="*/ 1665875 h 10658559"/>
                <a:gd name="connsiteX139" fmla="*/ 3995381 w 5428673"/>
                <a:gd name="connsiteY139" fmla="*/ 1641584 h 10658559"/>
                <a:gd name="connsiteX140" fmla="*/ 4058471 w 5428673"/>
                <a:gd name="connsiteY140" fmla="*/ 1593723 h 10658559"/>
                <a:gd name="connsiteX141" fmla="*/ 4058901 w 5428673"/>
                <a:gd name="connsiteY141" fmla="*/ 1501602 h 10658559"/>
                <a:gd name="connsiteX142" fmla="*/ 4033612 w 5428673"/>
                <a:gd name="connsiteY142" fmla="*/ 1379443 h 10658559"/>
                <a:gd name="connsiteX143" fmla="*/ 4104641 w 5428673"/>
                <a:gd name="connsiteY143" fmla="*/ 1342006 h 10658559"/>
                <a:gd name="connsiteX144" fmla="*/ 4175774 w 5428673"/>
                <a:gd name="connsiteY144" fmla="*/ 1309727 h 10658559"/>
                <a:gd name="connsiteX145" fmla="*/ 4228266 w 5428673"/>
                <a:gd name="connsiteY145" fmla="*/ 1224096 h 10658559"/>
                <a:gd name="connsiteX146" fmla="*/ 4068493 w 5428673"/>
                <a:gd name="connsiteY146" fmla="*/ 1058505 h 10658559"/>
                <a:gd name="connsiteX147" fmla="*/ 3964740 w 5428673"/>
                <a:gd name="connsiteY147" fmla="*/ 913671 h 10658559"/>
                <a:gd name="connsiteX148" fmla="*/ 4032289 w 5428673"/>
                <a:gd name="connsiteY148" fmla="*/ 736318 h 10658559"/>
                <a:gd name="connsiteX149" fmla="*/ 3959963 w 5428673"/>
                <a:gd name="connsiteY149" fmla="*/ 349687 h 10658559"/>
                <a:gd name="connsiteX150" fmla="*/ 3561020 w 5428673"/>
                <a:gd name="connsiteY150" fmla="*/ 66906 h 10658559"/>
                <a:gd name="connsiteX151" fmla="*/ 2756318 w 5428673"/>
                <a:gd name="connsiteY151" fmla="*/ 20049 h 10658559"/>
                <a:gd name="connsiteX152" fmla="*/ 2282637 w 5428673"/>
                <a:gd name="connsiteY152" fmla="*/ 335689 h 10658559"/>
                <a:gd name="connsiteX153" fmla="*/ 2110579 w 5428673"/>
                <a:gd name="connsiteY153" fmla="*/ 797025 h 10658559"/>
                <a:gd name="connsiteX154" fmla="*/ 2236994 w 5428673"/>
                <a:gd name="connsiteY154" fmla="*/ 1327240 h 10658559"/>
                <a:gd name="connsiteX155" fmla="*/ 2508987 w 5428673"/>
                <a:gd name="connsiteY155" fmla="*/ 1667340 h 10658559"/>
                <a:gd name="connsiteX156" fmla="*/ 2530296 w 5428673"/>
                <a:gd name="connsiteY156" fmla="*/ 1982197 h 10658559"/>
                <a:gd name="connsiteX157" fmla="*/ 2452627 w 5428673"/>
                <a:gd name="connsiteY157" fmla="*/ 2327294 h 10658559"/>
                <a:gd name="connsiteX158" fmla="*/ 2009941 w 5428673"/>
                <a:gd name="connsiteY158" fmla="*/ 2627071 h 10658559"/>
                <a:gd name="connsiteX159" fmla="*/ 1587073 w 5428673"/>
                <a:gd name="connsiteY159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4735475 h 10658559"/>
                <a:gd name="connsiteX58" fmla="*/ 1592522 w 5428673"/>
                <a:gd name="connsiteY58" fmla="*/ 505752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96602 w 5428673"/>
                <a:gd name="connsiteY133" fmla="*/ 2144970 h 10658559"/>
                <a:gd name="connsiteX134" fmla="*/ 3414230 w 5428673"/>
                <a:gd name="connsiteY134" fmla="*/ 1935531 h 10658559"/>
                <a:gd name="connsiteX135" fmla="*/ 3912457 w 5428673"/>
                <a:gd name="connsiteY135" fmla="*/ 2038331 h 10658559"/>
                <a:gd name="connsiteX136" fmla="*/ 3962222 w 5428673"/>
                <a:gd name="connsiteY136" fmla="*/ 1812315 h 10658559"/>
                <a:gd name="connsiteX137" fmla="*/ 4025634 w 5428673"/>
                <a:gd name="connsiteY137" fmla="*/ 1740939 h 10658559"/>
                <a:gd name="connsiteX138" fmla="*/ 4043909 w 5428673"/>
                <a:gd name="connsiteY138" fmla="*/ 1665875 h 10658559"/>
                <a:gd name="connsiteX139" fmla="*/ 3995381 w 5428673"/>
                <a:gd name="connsiteY139" fmla="*/ 1641584 h 10658559"/>
                <a:gd name="connsiteX140" fmla="*/ 4058471 w 5428673"/>
                <a:gd name="connsiteY140" fmla="*/ 1593723 h 10658559"/>
                <a:gd name="connsiteX141" fmla="*/ 4058901 w 5428673"/>
                <a:gd name="connsiteY141" fmla="*/ 1501602 h 10658559"/>
                <a:gd name="connsiteX142" fmla="*/ 4033612 w 5428673"/>
                <a:gd name="connsiteY142" fmla="*/ 1379443 h 10658559"/>
                <a:gd name="connsiteX143" fmla="*/ 4104641 w 5428673"/>
                <a:gd name="connsiteY143" fmla="*/ 1342006 h 10658559"/>
                <a:gd name="connsiteX144" fmla="*/ 4175774 w 5428673"/>
                <a:gd name="connsiteY144" fmla="*/ 1309727 h 10658559"/>
                <a:gd name="connsiteX145" fmla="*/ 4228266 w 5428673"/>
                <a:gd name="connsiteY145" fmla="*/ 1224096 h 10658559"/>
                <a:gd name="connsiteX146" fmla="*/ 4068493 w 5428673"/>
                <a:gd name="connsiteY146" fmla="*/ 1058505 h 10658559"/>
                <a:gd name="connsiteX147" fmla="*/ 3964740 w 5428673"/>
                <a:gd name="connsiteY147" fmla="*/ 913671 h 10658559"/>
                <a:gd name="connsiteX148" fmla="*/ 4032289 w 5428673"/>
                <a:gd name="connsiteY148" fmla="*/ 736318 h 10658559"/>
                <a:gd name="connsiteX149" fmla="*/ 3959963 w 5428673"/>
                <a:gd name="connsiteY149" fmla="*/ 349687 h 10658559"/>
                <a:gd name="connsiteX150" fmla="*/ 3561020 w 5428673"/>
                <a:gd name="connsiteY150" fmla="*/ 66906 h 10658559"/>
                <a:gd name="connsiteX151" fmla="*/ 2756318 w 5428673"/>
                <a:gd name="connsiteY151" fmla="*/ 20049 h 10658559"/>
                <a:gd name="connsiteX152" fmla="*/ 2282637 w 5428673"/>
                <a:gd name="connsiteY152" fmla="*/ 335689 h 10658559"/>
                <a:gd name="connsiteX153" fmla="*/ 2110579 w 5428673"/>
                <a:gd name="connsiteY153" fmla="*/ 797025 h 10658559"/>
                <a:gd name="connsiteX154" fmla="*/ 2236994 w 5428673"/>
                <a:gd name="connsiteY154" fmla="*/ 1327240 h 10658559"/>
                <a:gd name="connsiteX155" fmla="*/ 2508987 w 5428673"/>
                <a:gd name="connsiteY155" fmla="*/ 1667340 h 10658559"/>
                <a:gd name="connsiteX156" fmla="*/ 2530296 w 5428673"/>
                <a:gd name="connsiteY156" fmla="*/ 1982197 h 10658559"/>
                <a:gd name="connsiteX157" fmla="*/ 2452627 w 5428673"/>
                <a:gd name="connsiteY157" fmla="*/ 2327294 h 10658559"/>
                <a:gd name="connsiteX158" fmla="*/ 2009941 w 5428673"/>
                <a:gd name="connsiteY158" fmla="*/ 2627071 h 10658559"/>
                <a:gd name="connsiteX159" fmla="*/ 1587073 w 5428673"/>
                <a:gd name="connsiteY159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4735475 h 10658559"/>
                <a:gd name="connsiteX58" fmla="*/ 1540426 w 5428673"/>
                <a:gd name="connsiteY58" fmla="*/ 4827722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96602 w 5428673"/>
                <a:gd name="connsiteY133" fmla="*/ 2144970 h 10658559"/>
                <a:gd name="connsiteX134" fmla="*/ 3414230 w 5428673"/>
                <a:gd name="connsiteY134" fmla="*/ 1935531 h 10658559"/>
                <a:gd name="connsiteX135" fmla="*/ 3912457 w 5428673"/>
                <a:gd name="connsiteY135" fmla="*/ 2038331 h 10658559"/>
                <a:gd name="connsiteX136" fmla="*/ 3962222 w 5428673"/>
                <a:gd name="connsiteY136" fmla="*/ 1812315 h 10658559"/>
                <a:gd name="connsiteX137" fmla="*/ 4025634 w 5428673"/>
                <a:gd name="connsiteY137" fmla="*/ 1740939 h 10658559"/>
                <a:gd name="connsiteX138" fmla="*/ 4043909 w 5428673"/>
                <a:gd name="connsiteY138" fmla="*/ 1665875 h 10658559"/>
                <a:gd name="connsiteX139" fmla="*/ 3995381 w 5428673"/>
                <a:gd name="connsiteY139" fmla="*/ 1641584 h 10658559"/>
                <a:gd name="connsiteX140" fmla="*/ 4058471 w 5428673"/>
                <a:gd name="connsiteY140" fmla="*/ 1593723 h 10658559"/>
                <a:gd name="connsiteX141" fmla="*/ 4058901 w 5428673"/>
                <a:gd name="connsiteY141" fmla="*/ 1501602 h 10658559"/>
                <a:gd name="connsiteX142" fmla="*/ 4033612 w 5428673"/>
                <a:gd name="connsiteY142" fmla="*/ 1379443 h 10658559"/>
                <a:gd name="connsiteX143" fmla="*/ 4104641 w 5428673"/>
                <a:gd name="connsiteY143" fmla="*/ 1342006 h 10658559"/>
                <a:gd name="connsiteX144" fmla="*/ 4175774 w 5428673"/>
                <a:gd name="connsiteY144" fmla="*/ 1309727 h 10658559"/>
                <a:gd name="connsiteX145" fmla="*/ 4228266 w 5428673"/>
                <a:gd name="connsiteY145" fmla="*/ 1224096 h 10658559"/>
                <a:gd name="connsiteX146" fmla="*/ 4068493 w 5428673"/>
                <a:gd name="connsiteY146" fmla="*/ 1058505 h 10658559"/>
                <a:gd name="connsiteX147" fmla="*/ 3964740 w 5428673"/>
                <a:gd name="connsiteY147" fmla="*/ 913671 h 10658559"/>
                <a:gd name="connsiteX148" fmla="*/ 4032289 w 5428673"/>
                <a:gd name="connsiteY148" fmla="*/ 736318 h 10658559"/>
                <a:gd name="connsiteX149" fmla="*/ 3959963 w 5428673"/>
                <a:gd name="connsiteY149" fmla="*/ 349687 h 10658559"/>
                <a:gd name="connsiteX150" fmla="*/ 3561020 w 5428673"/>
                <a:gd name="connsiteY150" fmla="*/ 66906 h 10658559"/>
                <a:gd name="connsiteX151" fmla="*/ 2756318 w 5428673"/>
                <a:gd name="connsiteY151" fmla="*/ 20049 h 10658559"/>
                <a:gd name="connsiteX152" fmla="*/ 2282637 w 5428673"/>
                <a:gd name="connsiteY152" fmla="*/ 335689 h 10658559"/>
                <a:gd name="connsiteX153" fmla="*/ 2110579 w 5428673"/>
                <a:gd name="connsiteY153" fmla="*/ 797025 h 10658559"/>
                <a:gd name="connsiteX154" fmla="*/ 2236994 w 5428673"/>
                <a:gd name="connsiteY154" fmla="*/ 1327240 h 10658559"/>
                <a:gd name="connsiteX155" fmla="*/ 2508987 w 5428673"/>
                <a:gd name="connsiteY155" fmla="*/ 1667340 h 10658559"/>
                <a:gd name="connsiteX156" fmla="*/ 2530296 w 5428673"/>
                <a:gd name="connsiteY156" fmla="*/ 1982197 h 10658559"/>
                <a:gd name="connsiteX157" fmla="*/ 2452627 w 5428673"/>
                <a:gd name="connsiteY157" fmla="*/ 2327294 h 10658559"/>
                <a:gd name="connsiteX158" fmla="*/ 2009941 w 5428673"/>
                <a:gd name="connsiteY158" fmla="*/ 2627071 h 10658559"/>
                <a:gd name="connsiteX159" fmla="*/ 1587073 w 5428673"/>
                <a:gd name="connsiteY159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4735475 h 10658559"/>
                <a:gd name="connsiteX58" fmla="*/ 1586010 w 5428673"/>
                <a:gd name="connsiteY58" fmla="*/ 4840144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96602 w 5428673"/>
                <a:gd name="connsiteY133" fmla="*/ 2144970 h 10658559"/>
                <a:gd name="connsiteX134" fmla="*/ 3414230 w 5428673"/>
                <a:gd name="connsiteY134" fmla="*/ 1935531 h 10658559"/>
                <a:gd name="connsiteX135" fmla="*/ 3912457 w 5428673"/>
                <a:gd name="connsiteY135" fmla="*/ 2038331 h 10658559"/>
                <a:gd name="connsiteX136" fmla="*/ 3962222 w 5428673"/>
                <a:gd name="connsiteY136" fmla="*/ 1812315 h 10658559"/>
                <a:gd name="connsiteX137" fmla="*/ 4025634 w 5428673"/>
                <a:gd name="connsiteY137" fmla="*/ 1740939 h 10658559"/>
                <a:gd name="connsiteX138" fmla="*/ 4043909 w 5428673"/>
                <a:gd name="connsiteY138" fmla="*/ 1665875 h 10658559"/>
                <a:gd name="connsiteX139" fmla="*/ 3995381 w 5428673"/>
                <a:gd name="connsiteY139" fmla="*/ 1641584 h 10658559"/>
                <a:gd name="connsiteX140" fmla="*/ 4058471 w 5428673"/>
                <a:gd name="connsiteY140" fmla="*/ 1593723 h 10658559"/>
                <a:gd name="connsiteX141" fmla="*/ 4058901 w 5428673"/>
                <a:gd name="connsiteY141" fmla="*/ 1501602 h 10658559"/>
                <a:gd name="connsiteX142" fmla="*/ 4033612 w 5428673"/>
                <a:gd name="connsiteY142" fmla="*/ 1379443 h 10658559"/>
                <a:gd name="connsiteX143" fmla="*/ 4104641 w 5428673"/>
                <a:gd name="connsiteY143" fmla="*/ 1342006 h 10658559"/>
                <a:gd name="connsiteX144" fmla="*/ 4175774 w 5428673"/>
                <a:gd name="connsiteY144" fmla="*/ 1309727 h 10658559"/>
                <a:gd name="connsiteX145" fmla="*/ 4228266 w 5428673"/>
                <a:gd name="connsiteY145" fmla="*/ 1224096 h 10658559"/>
                <a:gd name="connsiteX146" fmla="*/ 4068493 w 5428673"/>
                <a:gd name="connsiteY146" fmla="*/ 1058505 h 10658559"/>
                <a:gd name="connsiteX147" fmla="*/ 3964740 w 5428673"/>
                <a:gd name="connsiteY147" fmla="*/ 913671 h 10658559"/>
                <a:gd name="connsiteX148" fmla="*/ 4032289 w 5428673"/>
                <a:gd name="connsiteY148" fmla="*/ 736318 h 10658559"/>
                <a:gd name="connsiteX149" fmla="*/ 3959963 w 5428673"/>
                <a:gd name="connsiteY149" fmla="*/ 349687 h 10658559"/>
                <a:gd name="connsiteX150" fmla="*/ 3561020 w 5428673"/>
                <a:gd name="connsiteY150" fmla="*/ 66906 h 10658559"/>
                <a:gd name="connsiteX151" fmla="*/ 2756318 w 5428673"/>
                <a:gd name="connsiteY151" fmla="*/ 20049 h 10658559"/>
                <a:gd name="connsiteX152" fmla="*/ 2282637 w 5428673"/>
                <a:gd name="connsiteY152" fmla="*/ 335689 h 10658559"/>
                <a:gd name="connsiteX153" fmla="*/ 2110579 w 5428673"/>
                <a:gd name="connsiteY153" fmla="*/ 797025 h 10658559"/>
                <a:gd name="connsiteX154" fmla="*/ 2236994 w 5428673"/>
                <a:gd name="connsiteY154" fmla="*/ 1327240 h 10658559"/>
                <a:gd name="connsiteX155" fmla="*/ 2508987 w 5428673"/>
                <a:gd name="connsiteY155" fmla="*/ 1667340 h 10658559"/>
                <a:gd name="connsiteX156" fmla="*/ 2530296 w 5428673"/>
                <a:gd name="connsiteY156" fmla="*/ 1982197 h 10658559"/>
                <a:gd name="connsiteX157" fmla="*/ 2452627 w 5428673"/>
                <a:gd name="connsiteY157" fmla="*/ 2327294 h 10658559"/>
                <a:gd name="connsiteX158" fmla="*/ 2009941 w 5428673"/>
                <a:gd name="connsiteY158" fmla="*/ 2627071 h 10658559"/>
                <a:gd name="connsiteX159" fmla="*/ 1587073 w 5428673"/>
                <a:gd name="connsiteY159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4735475 h 10658559"/>
                <a:gd name="connsiteX58" fmla="*/ 1566474 w 5428673"/>
                <a:gd name="connsiteY58" fmla="*/ 483393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58335 w 5428673"/>
                <a:gd name="connsiteY91" fmla="*/ 4929817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96602 w 5428673"/>
                <a:gd name="connsiteY133" fmla="*/ 2144970 h 10658559"/>
                <a:gd name="connsiteX134" fmla="*/ 3414230 w 5428673"/>
                <a:gd name="connsiteY134" fmla="*/ 1935531 h 10658559"/>
                <a:gd name="connsiteX135" fmla="*/ 3912457 w 5428673"/>
                <a:gd name="connsiteY135" fmla="*/ 2038331 h 10658559"/>
                <a:gd name="connsiteX136" fmla="*/ 3962222 w 5428673"/>
                <a:gd name="connsiteY136" fmla="*/ 1812315 h 10658559"/>
                <a:gd name="connsiteX137" fmla="*/ 4025634 w 5428673"/>
                <a:gd name="connsiteY137" fmla="*/ 1740939 h 10658559"/>
                <a:gd name="connsiteX138" fmla="*/ 4043909 w 5428673"/>
                <a:gd name="connsiteY138" fmla="*/ 1665875 h 10658559"/>
                <a:gd name="connsiteX139" fmla="*/ 3995381 w 5428673"/>
                <a:gd name="connsiteY139" fmla="*/ 1641584 h 10658559"/>
                <a:gd name="connsiteX140" fmla="*/ 4058471 w 5428673"/>
                <a:gd name="connsiteY140" fmla="*/ 1593723 h 10658559"/>
                <a:gd name="connsiteX141" fmla="*/ 4058901 w 5428673"/>
                <a:gd name="connsiteY141" fmla="*/ 1501602 h 10658559"/>
                <a:gd name="connsiteX142" fmla="*/ 4033612 w 5428673"/>
                <a:gd name="connsiteY142" fmla="*/ 1379443 h 10658559"/>
                <a:gd name="connsiteX143" fmla="*/ 4104641 w 5428673"/>
                <a:gd name="connsiteY143" fmla="*/ 1342006 h 10658559"/>
                <a:gd name="connsiteX144" fmla="*/ 4175774 w 5428673"/>
                <a:gd name="connsiteY144" fmla="*/ 1309727 h 10658559"/>
                <a:gd name="connsiteX145" fmla="*/ 4228266 w 5428673"/>
                <a:gd name="connsiteY145" fmla="*/ 1224096 h 10658559"/>
                <a:gd name="connsiteX146" fmla="*/ 4068493 w 5428673"/>
                <a:gd name="connsiteY146" fmla="*/ 1058505 h 10658559"/>
                <a:gd name="connsiteX147" fmla="*/ 3964740 w 5428673"/>
                <a:gd name="connsiteY147" fmla="*/ 913671 h 10658559"/>
                <a:gd name="connsiteX148" fmla="*/ 4032289 w 5428673"/>
                <a:gd name="connsiteY148" fmla="*/ 736318 h 10658559"/>
                <a:gd name="connsiteX149" fmla="*/ 3959963 w 5428673"/>
                <a:gd name="connsiteY149" fmla="*/ 349687 h 10658559"/>
                <a:gd name="connsiteX150" fmla="*/ 3561020 w 5428673"/>
                <a:gd name="connsiteY150" fmla="*/ 66906 h 10658559"/>
                <a:gd name="connsiteX151" fmla="*/ 2756318 w 5428673"/>
                <a:gd name="connsiteY151" fmla="*/ 20049 h 10658559"/>
                <a:gd name="connsiteX152" fmla="*/ 2282637 w 5428673"/>
                <a:gd name="connsiteY152" fmla="*/ 335689 h 10658559"/>
                <a:gd name="connsiteX153" fmla="*/ 2110579 w 5428673"/>
                <a:gd name="connsiteY153" fmla="*/ 797025 h 10658559"/>
                <a:gd name="connsiteX154" fmla="*/ 2236994 w 5428673"/>
                <a:gd name="connsiteY154" fmla="*/ 1327240 h 10658559"/>
                <a:gd name="connsiteX155" fmla="*/ 2508987 w 5428673"/>
                <a:gd name="connsiteY155" fmla="*/ 1667340 h 10658559"/>
                <a:gd name="connsiteX156" fmla="*/ 2530296 w 5428673"/>
                <a:gd name="connsiteY156" fmla="*/ 1982197 h 10658559"/>
                <a:gd name="connsiteX157" fmla="*/ 2452627 w 5428673"/>
                <a:gd name="connsiteY157" fmla="*/ 2327294 h 10658559"/>
                <a:gd name="connsiteX158" fmla="*/ 2009941 w 5428673"/>
                <a:gd name="connsiteY158" fmla="*/ 2627071 h 10658559"/>
                <a:gd name="connsiteX159" fmla="*/ 1587073 w 5428673"/>
                <a:gd name="connsiteY159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4735475 h 10658559"/>
                <a:gd name="connsiteX58" fmla="*/ 1566474 w 5428673"/>
                <a:gd name="connsiteY58" fmla="*/ 483393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64847 w 5428673"/>
                <a:gd name="connsiteY91" fmla="*/ 4743492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96602 w 5428673"/>
                <a:gd name="connsiteY133" fmla="*/ 2144970 h 10658559"/>
                <a:gd name="connsiteX134" fmla="*/ 3414230 w 5428673"/>
                <a:gd name="connsiteY134" fmla="*/ 1935531 h 10658559"/>
                <a:gd name="connsiteX135" fmla="*/ 3912457 w 5428673"/>
                <a:gd name="connsiteY135" fmla="*/ 2038331 h 10658559"/>
                <a:gd name="connsiteX136" fmla="*/ 3962222 w 5428673"/>
                <a:gd name="connsiteY136" fmla="*/ 1812315 h 10658559"/>
                <a:gd name="connsiteX137" fmla="*/ 4025634 w 5428673"/>
                <a:gd name="connsiteY137" fmla="*/ 1740939 h 10658559"/>
                <a:gd name="connsiteX138" fmla="*/ 4043909 w 5428673"/>
                <a:gd name="connsiteY138" fmla="*/ 1665875 h 10658559"/>
                <a:gd name="connsiteX139" fmla="*/ 3995381 w 5428673"/>
                <a:gd name="connsiteY139" fmla="*/ 1641584 h 10658559"/>
                <a:gd name="connsiteX140" fmla="*/ 4058471 w 5428673"/>
                <a:gd name="connsiteY140" fmla="*/ 1593723 h 10658559"/>
                <a:gd name="connsiteX141" fmla="*/ 4058901 w 5428673"/>
                <a:gd name="connsiteY141" fmla="*/ 1501602 h 10658559"/>
                <a:gd name="connsiteX142" fmla="*/ 4033612 w 5428673"/>
                <a:gd name="connsiteY142" fmla="*/ 1379443 h 10658559"/>
                <a:gd name="connsiteX143" fmla="*/ 4104641 w 5428673"/>
                <a:gd name="connsiteY143" fmla="*/ 1342006 h 10658559"/>
                <a:gd name="connsiteX144" fmla="*/ 4175774 w 5428673"/>
                <a:gd name="connsiteY144" fmla="*/ 1309727 h 10658559"/>
                <a:gd name="connsiteX145" fmla="*/ 4228266 w 5428673"/>
                <a:gd name="connsiteY145" fmla="*/ 1224096 h 10658559"/>
                <a:gd name="connsiteX146" fmla="*/ 4068493 w 5428673"/>
                <a:gd name="connsiteY146" fmla="*/ 1058505 h 10658559"/>
                <a:gd name="connsiteX147" fmla="*/ 3964740 w 5428673"/>
                <a:gd name="connsiteY147" fmla="*/ 913671 h 10658559"/>
                <a:gd name="connsiteX148" fmla="*/ 4032289 w 5428673"/>
                <a:gd name="connsiteY148" fmla="*/ 736318 h 10658559"/>
                <a:gd name="connsiteX149" fmla="*/ 3959963 w 5428673"/>
                <a:gd name="connsiteY149" fmla="*/ 349687 h 10658559"/>
                <a:gd name="connsiteX150" fmla="*/ 3561020 w 5428673"/>
                <a:gd name="connsiteY150" fmla="*/ 66906 h 10658559"/>
                <a:gd name="connsiteX151" fmla="*/ 2756318 w 5428673"/>
                <a:gd name="connsiteY151" fmla="*/ 20049 h 10658559"/>
                <a:gd name="connsiteX152" fmla="*/ 2282637 w 5428673"/>
                <a:gd name="connsiteY152" fmla="*/ 335689 h 10658559"/>
                <a:gd name="connsiteX153" fmla="*/ 2110579 w 5428673"/>
                <a:gd name="connsiteY153" fmla="*/ 797025 h 10658559"/>
                <a:gd name="connsiteX154" fmla="*/ 2236994 w 5428673"/>
                <a:gd name="connsiteY154" fmla="*/ 1327240 h 10658559"/>
                <a:gd name="connsiteX155" fmla="*/ 2508987 w 5428673"/>
                <a:gd name="connsiteY155" fmla="*/ 1667340 h 10658559"/>
                <a:gd name="connsiteX156" fmla="*/ 2530296 w 5428673"/>
                <a:gd name="connsiteY156" fmla="*/ 1982197 h 10658559"/>
                <a:gd name="connsiteX157" fmla="*/ 2452627 w 5428673"/>
                <a:gd name="connsiteY157" fmla="*/ 2327294 h 10658559"/>
                <a:gd name="connsiteX158" fmla="*/ 2009941 w 5428673"/>
                <a:gd name="connsiteY158" fmla="*/ 2627071 h 10658559"/>
                <a:gd name="connsiteX159" fmla="*/ 1587073 w 5428673"/>
                <a:gd name="connsiteY159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4735475 h 10658559"/>
                <a:gd name="connsiteX58" fmla="*/ 1566474 w 5428673"/>
                <a:gd name="connsiteY58" fmla="*/ 483393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90895 w 5428673"/>
                <a:gd name="connsiteY91" fmla="*/ 4768336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96602 w 5428673"/>
                <a:gd name="connsiteY133" fmla="*/ 2144970 h 10658559"/>
                <a:gd name="connsiteX134" fmla="*/ 3414230 w 5428673"/>
                <a:gd name="connsiteY134" fmla="*/ 1935531 h 10658559"/>
                <a:gd name="connsiteX135" fmla="*/ 3912457 w 5428673"/>
                <a:gd name="connsiteY135" fmla="*/ 2038331 h 10658559"/>
                <a:gd name="connsiteX136" fmla="*/ 3962222 w 5428673"/>
                <a:gd name="connsiteY136" fmla="*/ 1812315 h 10658559"/>
                <a:gd name="connsiteX137" fmla="*/ 4025634 w 5428673"/>
                <a:gd name="connsiteY137" fmla="*/ 1740939 h 10658559"/>
                <a:gd name="connsiteX138" fmla="*/ 4043909 w 5428673"/>
                <a:gd name="connsiteY138" fmla="*/ 1665875 h 10658559"/>
                <a:gd name="connsiteX139" fmla="*/ 3995381 w 5428673"/>
                <a:gd name="connsiteY139" fmla="*/ 1641584 h 10658559"/>
                <a:gd name="connsiteX140" fmla="*/ 4058471 w 5428673"/>
                <a:gd name="connsiteY140" fmla="*/ 1593723 h 10658559"/>
                <a:gd name="connsiteX141" fmla="*/ 4058901 w 5428673"/>
                <a:gd name="connsiteY141" fmla="*/ 1501602 h 10658559"/>
                <a:gd name="connsiteX142" fmla="*/ 4033612 w 5428673"/>
                <a:gd name="connsiteY142" fmla="*/ 1379443 h 10658559"/>
                <a:gd name="connsiteX143" fmla="*/ 4104641 w 5428673"/>
                <a:gd name="connsiteY143" fmla="*/ 1342006 h 10658559"/>
                <a:gd name="connsiteX144" fmla="*/ 4175774 w 5428673"/>
                <a:gd name="connsiteY144" fmla="*/ 1309727 h 10658559"/>
                <a:gd name="connsiteX145" fmla="*/ 4228266 w 5428673"/>
                <a:gd name="connsiteY145" fmla="*/ 1224096 h 10658559"/>
                <a:gd name="connsiteX146" fmla="*/ 4068493 w 5428673"/>
                <a:gd name="connsiteY146" fmla="*/ 1058505 h 10658559"/>
                <a:gd name="connsiteX147" fmla="*/ 3964740 w 5428673"/>
                <a:gd name="connsiteY147" fmla="*/ 913671 h 10658559"/>
                <a:gd name="connsiteX148" fmla="*/ 4032289 w 5428673"/>
                <a:gd name="connsiteY148" fmla="*/ 736318 h 10658559"/>
                <a:gd name="connsiteX149" fmla="*/ 3959963 w 5428673"/>
                <a:gd name="connsiteY149" fmla="*/ 349687 h 10658559"/>
                <a:gd name="connsiteX150" fmla="*/ 3561020 w 5428673"/>
                <a:gd name="connsiteY150" fmla="*/ 66906 h 10658559"/>
                <a:gd name="connsiteX151" fmla="*/ 2756318 w 5428673"/>
                <a:gd name="connsiteY151" fmla="*/ 20049 h 10658559"/>
                <a:gd name="connsiteX152" fmla="*/ 2282637 w 5428673"/>
                <a:gd name="connsiteY152" fmla="*/ 335689 h 10658559"/>
                <a:gd name="connsiteX153" fmla="*/ 2110579 w 5428673"/>
                <a:gd name="connsiteY153" fmla="*/ 797025 h 10658559"/>
                <a:gd name="connsiteX154" fmla="*/ 2236994 w 5428673"/>
                <a:gd name="connsiteY154" fmla="*/ 1327240 h 10658559"/>
                <a:gd name="connsiteX155" fmla="*/ 2508987 w 5428673"/>
                <a:gd name="connsiteY155" fmla="*/ 1667340 h 10658559"/>
                <a:gd name="connsiteX156" fmla="*/ 2530296 w 5428673"/>
                <a:gd name="connsiteY156" fmla="*/ 1982197 h 10658559"/>
                <a:gd name="connsiteX157" fmla="*/ 2452627 w 5428673"/>
                <a:gd name="connsiteY157" fmla="*/ 2327294 h 10658559"/>
                <a:gd name="connsiteX158" fmla="*/ 2009941 w 5428673"/>
                <a:gd name="connsiteY158" fmla="*/ 2627071 h 10658559"/>
                <a:gd name="connsiteX159" fmla="*/ 1587073 w 5428673"/>
                <a:gd name="connsiteY159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4735475 h 10658559"/>
                <a:gd name="connsiteX58" fmla="*/ 1566474 w 5428673"/>
                <a:gd name="connsiteY58" fmla="*/ 483393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295088 w 5428673"/>
                <a:gd name="connsiteY91" fmla="*/ 4954661 h 10658559"/>
                <a:gd name="connsiteX92" fmla="*/ 4182060 w 5428673"/>
                <a:gd name="connsiteY92" fmla="*/ 5177956 h 10658559"/>
                <a:gd name="connsiteX93" fmla="*/ 4214508 w 5428673"/>
                <a:gd name="connsiteY93" fmla="*/ 5873525 h 10658559"/>
                <a:gd name="connsiteX94" fmla="*/ 4227208 w 5428673"/>
                <a:gd name="connsiteY94" fmla="*/ 6201283 h 10658559"/>
                <a:gd name="connsiteX95" fmla="*/ 4369350 w 5428673"/>
                <a:gd name="connsiteY95" fmla="*/ 6793786 h 10658559"/>
                <a:gd name="connsiteX96" fmla="*/ 4527612 w 5428673"/>
                <a:gd name="connsiteY96" fmla="*/ 7356494 h 10658559"/>
                <a:gd name="connsiteX97" fmla="*/ 4865347 w 5428673"/>
                <a:gd name="connsiteY97" fmla="*/ 8128543 h 10658559"/>
                <a:gd name="connsiteX98" fmla="*/ 4785691 w 5428673"/>
                <a:gd name="connsiteY98" fmla="*/ 8430877 h 10658559"/>
                <a:gd name="connsiteX99" fmla="*/ 4717933 w 5428673"/>
                <a:gd name="connsiteY99" fmla="*/ 8615790 h 10658559"/>
                <a:gd name="connsiteX100" fmla="*/ 4710432 w 5428673"/>
                <a:gd name="connsiteY100" fmla="*/ 8739269 h 10658559"/>
                <a:gd name="connsiteX101" fmla="*/ 4733465 w 5428673"/>
                <a:gd name="connsiteY101" fmla="*/ 8903684 h 10658559"/>
                <a:gd name="connsiteX102" fmla="*/ 4723386 w 5428673"/>
                <a:gd name="connsiteY102" fmla="*/ 9064853 h 10658559"/>
                <a:gd name="connsiteX103" fmla="*/ 4707906 w 5428673"/>
                <a:gd name="connsiteY103" fmla="*/ 9162440 h 10658559"/>
                <a:gd name="connsiteX104" fmla="*/ 4762806 w 5428673"/>
                <a:gd name="connsiteY104" fmla="*/ 9200722 h 10658559"/>
                <a:gd name="connsiteX105" fmla="*/ 4818711 w 5428673"/>
                <a:gd name="connsiteY105" fmla="*/ 9158659 h 10658559"/>
                <a:gd name="connsiteX106" fmla="*/ 4869487 w 5428673"/>
                <a:gd name="connsiteY106" fmla="*/ 9059969 h 10658559"/>
                <a:gd name="connsiteX107" fmla="*/ 4880024 w 5428673"/>
                <a:gd name="connsiteY107" fmla="*/ 8912908 h 10658559"/>
                <a:gd name="connsiteX108" fmla="*/ 4920186 w 5428673"/>
                <a:gd name="connsiteY108" fmla="*/ 8785622 h 10658559"/>
                <a:gd name="connsiteX109" fmla="*/ 5016468 w 5428673"/>
                <a:gd name="connsiteY109" fmla="*/ 8707493 h 10658559"/>
                <a:gd name="connsiteX110" fmla="*/ 5169568 w 5428673"/>
                <a:gd name="connsiteY110" fmla="*/ 8848379 h 10658559"/>
                <a:gd name="connsiteX111" fmla="*/ 5176805 w 5428673"/>
                <a:gd name="connsiteY111" fmla="*/ 9046111 h 10658559"/>
                <a:gd name="connsiteX112" fmla="*/ 5096783 w 5428673"/>
                <a:gd name="connsiteY112" fmla="*/ 9213494 h 10658559"/>
                <a:gd name="connsiteX113" fmla="*/ 5008549 w 5428673"/>
                <a:gd name="connsiteY113" fmla="*/ 9362667 h 10658559"/>
                <a:gd name="connsiteX114" fmla="*/ 4936794 w 5428673"/>
                <a:gd name="connsiteY114" fmla="*/ 9481192 h 10658559"/>
                <a:gd name="connsiteX115" fmla="*/ 5051085 w 5428673"/>
                <a:gd name="connsiteY115" fmla="*/ 9490834 h 10658559"/>
                <a:gd name="connsiteX116" fmla="*/ 5146878 w 5428673"/>
                <a:gd name="connsiteY116" fmla="*/ 9414797 h 10658559"/>
                <a:gd name="connsiteX117" fmla="*/ 5274527 w 5428673"/>
                <a:gd name="connsiteY117" fmla="*/ 9288549 h 10658559"/>
                <a:gd name="connsiteX118" fmla="*/ 5407317 w 5428673"/>
                <a:gd name="connsiteY118" fmla="*/ 9076195 h 10658559"/>
                <a:gd name="connsiteX119" fmla="*/ 5427827 w 5428673"/>
                <a:gd name="connsiteY119" fmla="*/ 8875394 h 10658559"/>
                <a:gd name="connsiteX120" fmla="*/ 5401244 w 5428673"/>
                <a:gd name="connsiteY120" fmla="*/ 8691608 h 10658559"/>
                <a:gd name="connsiteX121" fmla="*/ 5271957 w 5428673"/>
                <a:gd name="connsiteY121" fmla="*/ 8308855 h 10658559"/>
                <a:gd name="connsiteX122" fmla="*/ 5168194 w 5428673"/>
                <a:gd name="connsiteY122" fmla="*/ 7346166 h 10658559"/>
                <a:gd name="connsiteX123" fmla="*/ 5152842 w 5428673"/>
                <a:gd name="connsiteY123" fmla="*/ 6743823 h 10658559"/>
                <a:gd name="connsiteX124" fmla="*/ 5080900 w 5428673"/>
                <a:gd name="connsiteY124" fmla="*/ 6195631 h 10658559"/>
                <a:gd name="connsiteX125" fmla="*/ 4957179 w 5428673"/>
                <a:gd name="connsiteY125" fmla="*/ 5611709 h 10658559"/>
                <a:gd name="connsiteX126" fmla="*/ 4916706 w 5428673"/>
                <a:gd name="connsiteY126" fmla="*/ 4350920 h 10658559"/>
                <a:gd name="connsiteX127" fmla="*/ 4934090 w 5428673"/>
                <a:gd name="connsiteY127" fmla="*/ 3604601 h 10658559"/>
                <a:gd name="connsiteX128" fmla="*/ 4696835 w 5428673"/>
                <a:gd name="connsiteY128" fmla="*/ 3154228 h 10658559"/>
                <a:gd name="connsiteX129" fmla="*/ 4447076 w 5428673"/>
                <a:gd name="connsiteY129" fmla="*/ 2948300 h 10658559"/>
                <a:gd name="connsiteX130" fmla="*/ 4126080 w 5428673"/>
                <a:gd name="connsiteY130" fmla="*/ 2816778 h 10658559"/>
                <a:gd name="connsiteX131" fmla="*/ 3850185 w 5428673"/>
                <a:gd name="connsiteY131" fmla="*/ 2649958 h 10658559"/>
                <a:gd name="connsiteX132" fmla="*/ 3472535 w 5428673"/>
                <a:gd name="connsiteY132" fmla="*/ 2432802 h 10658559"/>
                <a:gd name="connsiteX133" fmla="*/ 3396602 w 5428673"/>
                <a:gd name="connsiteY133" fmla="*/ 2144970 h 10658559"/>
                <a:gd name="connsiteX134" fmla="*/ 3414230 w 5428673"/>
                <a:gd name="connsiteY134" fmla="*/ 1935531 h 10658559"/>
                <a:gd name="connsiteX135" fmla="*/ 3912457 w 5428673"/>
                <a:gd name="connsiteY135" fmla="*/ 2038331 h 10658559"/>
                <a:gd name="connsiteX136" fmla="*/ 3962222 w 5428673"/>
                <a:gd name="connsiteY136" fmla="*/ 1812315 h 10658559"/>
                <a:gd name="connsiteX137" fmla="*/ 4025634 w 5428673"/>
                <a:gd name="connsiteY137" fmla="*/ 1740939 h 10658559"/>
                <a:gd name="connsiteX138" fmla="*/ 4043909 w 5428673"/>
                <a:gd name="connsiteY138" fmla="*/ 1665875 h 10658559"/>
                <a:gd name="connsiteX139" fmla="*/ 3995381 w 5428673"/>
                <a:gd name="connsiteY139" fmla="*/ 1641584 h 10658559"/>
                <a:gd name="connsiteX140" fmla="*/ 4058471 w 5428673"/>
                <a:gd name="connsiteY140" fmla="*/ 1593723 h 10658559"/>
                <a:gd name="connsiteX141" fmla="*/ 4058901 w 5428673"/>
                <a:gd name="connsiteY141" fmla="*/ 1501602 h 10658559"/>
                <a:gd name="connsiteX142" fmla="*/ 4033612 w 5428673"/>
                <a:gd name="connsiteY142" fmla="*/ 1379443 h 10658559"/>
                <a:gd name="connsiteX143" fmla="*/ 4104641 w 5428673"/>
                <a:gd name="connsiteY143" fmla="*/ 1342006 h 10658559"/>
                <a:gd name="connsiteX144" fmla="*/ 4175774 w 5428673"/>
                <a:gd name="connsiteY144" fmla="*/ 1309727 h 10658559"/>
                <a:gd name="connsiteX145" fmla="*/ 4228266 w 5428673"/>
                <a:gd name="connsiteY145" fmla="*/ 1224096 h 10658559"/>
                <a:gd name="connsiteX146" fmla="*/ 4068493 w 5428673"/>
                <a:gd name="connsiteY146" fmla="*/ 1058505 h 10658559"/>
                <a:gd name="connsiteX147" fmla="*/ 3964740 w 5428673"/>
                <a:gd name="connsiteY147" fmla="*/ 913671 h 10658559"/>
                <a:gd name="connsiteX148" fmla="*/ 4032289 w 5428673"/>
                <a:gd name="connsiteY148" fmla="*/ 736318 h 10658559"/>
                <a:gd name="connsiteX149" fmla="*/ 3959963 w 5428673"/>
                <a:gd name="connsiteY149" fmla="*/ 349687 h 10658559"/>
                <a:gd name="connsiteX150" fmla="*/ 3561020 w 5428673"/>
                <a:gd name="connsiteY150" fmla="*/ 66906 h 10658559"/>
                <a:gd name="connsiteX151" fmla="*/ 2756318 w 5428673"/>
                <a:gd name="connsiteY151" fmla="*/ 20049 h 10658559"/>
                <a:gd name="connsiteX152" fmla="*/ 2282637 w 5428673"/>
                <a:gd name="connsiteY152" fmla="*/ 335689 h 10658559"/>
                <a:gd name="connsiteX153" fmla="*/ 2110579 w 5428673"/>
                <a:gd name="connsiteY153" fmla="*/ 797025 h 10658559"/>
                <a:gd name="connsiteX154" fmla="*/ 2236994 w 5428673"/>
                <a:gd name="connsiteY154" fmla="*/ 1327240 h 10658559"/>
                <a:gd name="connsiteX155" fmla="*/ 2508987 w 5428673"/>
                <a:gd name="connsiteY155" fmla="*/ 1667340 h 10658559"/>
                <a:gd name="connsiteX156" fmla="*/ 2530296 w 5428673"/>
                <a:gd name="connsiteY156" fmla="*/ 1982197 h 10658559"/>
                <a:gd name="connsiteX157" fmla="*/ 2452627 w 5428673"/>
                <a:gd name="connsiteY157" fmla="*/ 2327294 h 10658559"/>
                <a:gd name="connsiteX158" fmla="*/ 2009941 w 5428673"/>
                <a:gd name="connsiteY158" fmla="*/ 2627071 h 10658559"/>
                <a:gd name="connsiteX159" fmla="*/ 1587073 w 5428673"/>
                <a:gd name="connsiteY159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4735475 h 10658559"/>
                <a:gd name="connsiteX58" fmla="*/ 1566474 w 5428673"/>
                <a:gd name="connsiteY58" fmla="*/ 483393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295088 w 5428673"/>
                <a:gd name="connsiteY91" fmla="*/ 4954661 h 10658559"/>
                <a:gd name="connsiteX92" fmla="*/ 4163709 w 5428673"/>
                <a:gd name="connsiteY92" fmla="*/ 4724833 h 10658559"/>
                <a:gd name="connsiteX93" fmla="*/ 4182060 w 5428673"/>
                <a:gd name="connsiteY93" fmla="*/ 5177956 h 10658559"/>
                <a:gd name="connsiteX94" fmla="*/ 4214508 w 5428673"/>
                <a:gd name="connsiteY94" fmla="*/ 5873525 h 10658559"/>
                <a:gd name="connsiteX95" fmla="*/ 4227208 w 5428673"/>
                <a:gd name="connsiteY95" fmla="*/ 6201283 h 10658559"/>
                <a:gd name="connsiteX96" fmla="*/ 4369350 w 5428673"/>
                <a:gd name="connsiteY96" fmla="*/ 6793786 h 10658559"/>
                <a:gd name="connsiteX97" fmla="*/ 4527612 w 5428673"/>
                <a:gd name="connsiteY97" fmla="*/ 7356494 h 10658559"/>
                <a:gd name="connsiteX98" fmla="*/ 4865347 w 5428673"/>
                <a:gd name="connsiteY98" fmla="*/ 8128543 h 10658559"/>
                <a:gd name="connsiteX99" fmla="*/ 4785691 w 5428673"/>
                <a:gd name="connsiteY99" fmla="*/ 8430877 h 10658559"/>
                <a:gd name="connsiteX100" fmla="*/ 4717933 w 5428673"/>
                <a:gd name="connsiteY100" fmla="*/ 8615790 h 10658559"/>
                <a:gd name="connsiteX101" fmla="*/ 4710432 w 5428673"/>
                <a:gd name="connsiteY101" fmla="*/ 8739269 h 10658559"/>
                <a:gd name="connsiteX102" fmla="*/ 4733465 w 5428673"/>
                <a:gd name="connsiteY102" fmla="*/ 8903684 h 10658559"/>
                <a:gd name="connsiteX103" fmla="*/ 4723386 w 5428673"/>
                <a:gd name="connsiteY103" fmla="*/ 9064853 h 10658559"/>
                <a:gd name="connsiteX104" fmla="*/ 4707906 w 5428673"/>
                <a:gd name="connsiteY104" fmla="*/ 9162440 h 10658559"/>
                <a:gd name="connsiteX105" fmla="*/ 4762806 w 5428673"/>
                <a:gd name="connsiteY105" fmla="*/ 9200722 h 10658559"/>
                <a:gd name="connsiteX106" fmla="*/ 4818711 w 5428673"/>
                <a:gd name="connsiteY106" fmla="*/ 9158659 h 10658559"/>
                <a:gd name="connsiteX107" fmla="*/ 4869487 w 5428673"/>
                <a:gd name="connsiteY107" fmla="*/ 9059969 h 10658559"/>
                <a:gd name="connsiteX108" fmla="*/ 4880024 w 5428673"/>
                <a:gd name="connsiteY108" fmla="*/ 8912908 h 10658559"/>
                <a:gd name="connsiteX109" fmla="*/ 4920186 w 5428673"/>
                <a:gd name="connsiteY109" fmla="*/ 8785622 h 10658559"/>
                <a:gd name="connsiteX110" fmla="*/ 5016468 w 5428673"/>
                <a:gd name="connsiteY110" fmla="*/ 8707493 h 10658559"/>
                <a:gd name="connsiteX111" fmla="*/ 5169568 w 5428673"/>
                <a:gd name="connsiteY111" fmla="*/ 8848379 h 10658559"/>
                <a:gd name="connsiteX112" fmla="*/ 5176805 w 5428673"/>
                <a:gd name="connsiteY112" fmla="*/ 9046111 h 10658559"/>
                <a:gd name="connsiteX113" fmla="*/ 5096783 w 5428673"/>
                <a:gd name="connsiteY113" fmla="*/ 9213494 h 10658559"/>
                <a:gd name="connsiteX114" fmla="*/ 5008549 w 5428673"/>
                <a:gd name="connsiteY114" fmla="*/ 9362667 h 10658559"/>
                <a:gd name="connsiteX115" fmla="*/ 4936794 w 5428673"/>
                <a:gd name="connsiteY115" fmla="*/ 9481192 h 10658559"/>
                <a:gd name="connsiteX116" fmla="*/ 5051085 w 5428673"/>
                <a:gd name="connsiteY116" fmla="*/ 9490834 h 10658559"/>
                <a:gd name="connsiteX117" fmla="*/ 5146878 w 5428673"/>
                <a:gd name="connsiteY117" fmla="*/ 9414797 h 10658559"/>
                <a:gd name="connsiteX118" fmla="*/ 5274527 w 5428673"/>
                <a:gd name="connsiteY118" fmla="*/ 9288549 h 10658559"/>
                <a:gd name="connsiteX119" fmla="*/ 5407317 w 5428673"/>
                <a:gd name="connsiteY119" fmla="*/ 9076195 h 10658559"/>
                <a:gd name="connsiteX120" fmla="*/ 5427827 w 5428673"/>
                <a:gd name="connsiteY120" fmla="*/ 8875394 h 10658559"/>
                <a:gd name="connsiteX121" fmla="*/ 5401244 w 5428673"/>
                <a:gd name="connsiteY121" fmla="*/ 8691608 h 10658559"/>
                <a:gd name="connsiteX122" fmla="*/ 5271957 w 5428673"/>
                <a:gd name="connsiteY122" fmla="*/ 8308855 h 10658559"/>
                <a:gd name="connsiteX123" fmla="*/ 5168194 w 5428673"/>
                <a:gd name="connsiteY123" fmla="*/ 7346166 h 10658559"/>
                <a:gd name="connsiteX124" fmla="*/ 5152842 w 5428673"/>
                <a:gd name="connsiteY124" fmla="*/ 6743823 h 10658559"/>
                <a:gd name="connsiteX125" fmla="*/ 5080900 w 5428673"/>
                <a:gd name="connsiteY125" fmla="*/ 6195631 h 10658559"/>
                <a:gd name="connsiteX126" fmla="*/ 4957179 w 5428673"/>
                <a:gd name="connsiteY126" fmla="*/ 5611709 h 10658559"/>
                <a:gd name="connsiteX127" fmla="*/ 4916706 w 5428673"/>
                <a:gd name="connsiteY127" fmla="*/ 4350920 h 10658559"/>
                <a:gd name="connsiteX128" fmla="*/ 4934090 w 5428673"/>
                <a:gd name="connsiteY128" fmla="*/ 3604601 h 10658559"/>
                <a:gd name="connsiteX129" fmla="*/ 4696835 w 5428673"/>
                <a:gd name="connsiteY129" fmla="*/ 3154228 h 10658559"/>
                <a:gd name="connsiteX130" fmla="*/ 4447076 w 5428673"/>
                <a:gd name="connsiteY130" fmla="*/ 2948300 h 10658559"/>
                <a:gd name="connsiteX131" fmla="*/ 4126080 w 5428673"/>
                <a:gd name="connsiteY131" fmla="*/ 2816778 h 10658559"/>
                <a:gd name="connsiteX132" fmla="*/ 3850185 w 5428673"/>
                <a:gd name="connsiteY132" fmla="*/ 2649958 h 10658559"/>
                <a:gd name="connsiteX133" fmla="*/ 3472535 w 5428673"/>
                <a:gd name="connsiteY133" fmla="*/ 2432802 h 10658559"/>
                <a:gd name="connsiteX134" fmla="*/ 3396602 w 5428673"/>
                <a:gd name="connsiteY134" fmla="*/ 2144970 h 10658559"/>
                <a:gd name="connsiteX135" fmla="*/ 3414230 w 5428673"/>
                <a:gd name="connsiteY135" fmla="*/ 1935531 h 10658559"/>
                <a:gd name="connsiteX136" fmla="*/ 3912457 w 5428673"/>
                <a:gd name="connsiteY136" fmla="*/ 2038331 h 10658559"/>
                <a:gd name="connsiteX137" fmla="*/ 3962222 w 5428673"/>
                <a:gd name="connsiteY137" fmla="*/ 1812315 h 10658559"/>
                <a:gd name="connsiteX138" fmla="*/ 4025634 w 5428673"/>
                <a:gd name="connsiteY138" fmla="*/ 1740939 h 10658559"/>
                <a:gd name="connsiteX139" fmla="*/ 4043909 w 5428673"/>
                <a:gd name="connsiteY139" fmla="*/ 1665875 h 10658559"/>
                <a:gd name="connsiteX140" fmla="*/ 3995381 w 5428673"/>
                <a:gd name="connsiteY140" fmla="*/ 1641584 h 10658559"/>
                <a:gd name="connsiteX141" fmla="*/ 4058471 w 5428673"/>
                <a:gd name="connsiteY141" fmla="*/ 1593723 h 10658559"/>
                <a:gd name="connsiteX142" fmla="*/ 4058901 w 5428673"/>
                <a:gd name="connsiteY142" fmla="*/ 1501602 h 10658559"/>
                <a:gd name="connsiteX143" fmla="*/ 4033612 w 5428673"/>
                <a:gd name="connsiteY143" fmla="*/ 1379443 h 10658559"/>
                <a:gd name="connsiteX144" fmla="*/ 4104641 w 5428673"/>
                <a:gd name="connsiteY144" fmla="*/ 1342006 h 10658559"/>
                <a:gd name="connsiteX145" fmla="*/ 4175774 w 5428673"/>
                <a:gd name="connsiteY145" fmla="*/ 1309727 h 10658559"/>
                <a:gd name="connsiteX146" fmla="*/ 4228266 w 5428673"/>
                <a:gd name="connsiteY146" fmla="*/ 1224096 h 10658559"/>
                <a:gd name="connsiteX147" fmla="*/ 4068493 w 5428673"/>
                <a:gd name="connsiteY147" fmla="*/ 1058505 h 10658559"/>
                <a:gd name="connsiteX148" fmla="*/ 3964740 w 5428673"/>
                <a:gd name="connsiteY148" fmla="*/ 913671 h 10658559"/>
                <a:gd name="connsiteX149" fmla="*/ 4032289 w 5428673"/>
                <a:gd name="connsiteY149" fmla="*/ 736318 h 10658559"/>
                <a:gd name="connsiteX150" fmla="*/ 3959963 w 5428673"/>
                <a:gd name="connsiteY150" fmla="*/ 349687 h 10658559"/>
                <a:gd name="connsiteX151" fmla="*/ 3561020 w 5428673"/>
                <a:gd name="connsiteY151" fmla="*/ 66906 h 10658559"/>
                <a:gd name="connsiteX152" fmla="*/ 2756318 w 5428673"/>
                <a:gd name="connsiteY152" fmla="*/ 20049 h 10658559"/>
                <a:gd name="connsiteX153" fmla="*/ 2282637 w 5428673"/>
                <a:gd name="connsiteY153" fmla="*/ 335689 h 10658559"/>
                <a:gd name="connsiteX154" fmla="*/ 2110579 w 5428673"/>
                <a:gd name="connsiteY154" fmla="*/ 797025 h 10658559"/>
                <a:gd name="connsiteX155" fmla="*/ 2236994 w 5428673"/>
                <a:gd name="connsiteY155" fmla="*/ 1327240 h 10658559"/>
                <a:gd name="connsiteX156" fmla="*/ 2508987 w 5428673"/>
                <a:gd name="connsiteY156" fmla="*/ 1667340 h 10658559"/>
                <a:gd name="connsiteX157" fmla="*/ 2530296 w 5428673"/>
                <a:gd name="connsiteY157" fmla="*/ 1982197 h 10658559"/>
                <a:gd name="connsiteX158" fmla="*/ 2452627 w 5428673"/>
                <a:gd name="connsiteY158" fmla="*/ 2327294 h 10658559"/>
                <a:gd name="connsiteX159" fmla="*/ 2009941 w 5428673"/>
                <a:gd name="connsiteY159" fmla="*/ 2627071 h 10658559"/>
                <a:gd name="connsiteX160" fmla="*/ 1587073 w 5428673"/>
                <a:gd name="connsiteY160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4735475 h 10658559"/>
                <a:gd name="connsiteX58" fmla="*/ 1566474 w 5428673"/>
                <a:gd name="connsiteY58" fmla="*/ 483393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25775 w 5428673"/>
                <a:gd name="connsiteY91" fmla="*/ 4799390 h 10658559"/>
                <a:gd name="connsiteX92" fmla="*/ 4163709 w 5428673"/>
                <a:gd name="connsiteY92" fmla="*/ 4724833 h 10658559"/>
                <a:gd name="connsiteX93" fmla="*/ 4182060 w 5428673"/>
                <a:gd name="connsiteY93" fmla="*/ 5177956 h 10658559"/>
                <a:gd name="connsiteX94" fmla="*/ 4214508 w 5428673"/>
                <a:gd name="connsiteY94" fmla="*/ 5873525 h 10658559"/>
                <a:gd name="connsiteX95" fmla="*/ 4227208 w 5428673"/>
                <a:gd name="connsiteY95" fmla="*/ 6201283 h 10658559"/>
                <a:gd name="connsiteX96" fmla="*/ 4369350 w 5428673"/>
                <a:gd name="connsiteY96" fmla="*/ 6793786 h 10658559"/>
                <a:gd name="connsiteX97" fmla="*/ 4527612 w 5428673"/>
                <a:gd name="connsiteY97" fmla="*/ 7356494 h 10658559"/>
                <a:gd name="connsiteX98" fmla="*/ 4865347 w 5428673"/>
                <a:gd name="connsiteY98" fmla="*/ 8128543 h 10658559"/>
                <a:gd name="connsiteX99" fmla="*/ 4785691 w 5428673"/>
                <a:gd name="connsiteY99" fmla="*/ 8430877 h 10658559"/>
                <a:gd name="connsiteX100" fmla="*/ 4717933 w 5428673"/>
                <a:gd name="connsiteY100" fmla="*/ 8615790 h 10658559"/>
                <a:gd name="connsiteX101" fmla="*/ 4710432 w 5428673"/>
                <a:gd name="connsiteY101" fmla="*/ 8739269 h 10658559"/>
                <a:gd name="connsiteX102" fmla="*/ 4733465 w 5428673"/>
                <a:gd name="connsiteY102" fmla="*/ 8903684 h 10658559"/>
                <a:gd name="connsiteX103" fmla="*/ 4723386 w 5428673"/>
                <a:gd name="connsiteY103" fmla="*/ 9064853 h 10658559"/>
                <a:gd name="connsiteX104" fmla="*/ 4707906 w 5428673"/>
                <a:gd name="connsiteY104" fmla="*/ 9162440 h 10658559"/>
                <a:gd name="connsiteX105" fmla="*/ 4762806 w 5428673"/>
                <a:gd name="connsiteY105" fmla="*/ 9200722 h 10658559"/>
                <a:gd name="connsiteX106" fmla="*/ 4818711 w 5428673"/>
                <a:gd name="connsiteY106" fmla="*/ 9158659 h 10658559"/>
                <a:gd name="connsiteX107" fmla="*/ 4869487 w 5428673"/>
                <a:gd name="connsiteY107" fmla="*/ 9059969 h 10658559"/>
                <a:gd name="connsiteX108" fmla="*/ 4880024 w 5428673"/>
                <a:gd name="connsiteY108" fmla="*/ 8912908 h 10658559"/>
                <a:gd name="connsiteX109" fmla="*/ 4920186 w 5428673"/>
                <a:gd name="connsiteY109" fmla="*/ 8785622 h 10658559"/>
                <a:gd name="connsiteX110" fmla="*/ 5016468 w 5428673"/>
                <a:gd name="connsiteY110" fmla="*/ 8707493 h 10658559"/>
                <a:gd name="connsiteX111" fmla="*/ 5169568 w 5428673"/>
                <a:gd name="connsiteY111" fmla="*/ 8848379 h 10658559"/>
                <a:gd name="connsiteX112" fmla="*/ 5176805 w 5428673"/>
                <a:gd name="connsiteY112" fmla="*/ 9046111 h 10658559"/>
                <a:gd name="connsiteX113" fmla="*/ 5096783 w 5428673"/>
                <a:gd name="connsiteY113" fmla="*/ 9213494 h 10658559"/>
                <a:gd name="connsiteX114" fmla="*/ 5008549 w 5428673"/>
                <a:gd name="connsiteY114" fmla="*/ 9362667 h 10658559"/>
                <a:gd name="connsiteX115" fmla="*/ 4936794 w 5428673"/>
                <a:gd name="connsiteY115" fmla="*/ 9481192 h 10658559"/>
                <a:gd name="connsiteX116" fmla="*/ 5051085 w 5428673"/>
                <a:gd name="connsiteY116" fmla="*/ 9490834 h 10658559"/>
                <a:gd name="connsiteX117" fmla="*/ 5146878 w 5428673"/>
                <a:gd name="connsiteY117" fmla="*/ 9414797 h 10658559"/>
                <a:gd name="connsiteX118" fmla="*/ 5274527 w 5428673"/>
                <a:gd name="connsiteY118" fmla="*/ 9288549 h 10658559"/>
                <a:gd name="connsiteX119" fmla="*/ 5407317 w 5428673"/>
                <a:gd name="connsiteY119" fmla="*/ 9076195 h 10658559"/>
                <a:gd name="connsiteX120" fmla="*/ 5427827 w 5428673"/>
                <a:gd name="connsiteY120" fmla="*/ 8875394 h 10658559"/>
                <a:gd name="connsiteX121" fmla="*/ 5401244 w 5428673"/>
                <a:gd name="connsiteY121" fmla="*/ 8691608 h 10658559"/>
                <a:gd name="connsiteX122" fmla="*/ 5271957 w 5428673"/>
                <a:gd name="connsiteY122" fmla="*/ 8308855 h 10658559"/>
                <a:gd name="connsiteX123" fmla="*/ 5168194 w 5428673"/>
                <a:gd name="connsiteY123" fmla="*/ 7346166 h 10658559"/>
                <a:gd name="connsiteX124" fmla="*/ 5152842 w 5428673"/>
                <a:gd name="connsiteY124" fmla="*/ 6743823 h 10658559"/>
                <a:gd name="connsiteX125" fmla="*/ 5080900 w 5428673"/>
                <a:gd name="connsiteY125" fmla="*/ 6195631 h 10658559"/>
                <a:gd name="connsiteX126" fmla="*/ 4957179 w 5428673"/>
                <a:gd name="connsiteY126" fmla="*/ 5611709 h 10658559"/>
                <a:gd name="connsiteX127" fmla="*/ 4916706 w 5428673"/>
                <a:gd name="connsiteY127" fmla="*/ 4350920 h 10658559"/>
                <a:gd name="connsiteX128" fmla="*/ 4934090 w 5428673"/>
                <a:gd name="connsiteY128" fmla="*/ 3604601 h 10658559"/>
                <a:gd name="connsiteX129" fmla="*/ 4696835 w 5428673"/>
                <a:gd name="connsiteY129" fmla="*/ 3154228 h 10658559"/>
                <a:gd name="connsiteX130" fmla="*/ 4447076 w 5428673"/>
                <a:gd name="connsiteY130" fmla="*/ 2948300 h 10658559"/>
                <a:gd name="connsiteX131" fmla="*/ 4126080 w 5428673"/>
                <a:gd name="connsiteY131" fmla="*/ 2816778 h 10658559"/>
                <a:gd name="connsiteX132" fmla="*/ 3850185 w 5428673"/>
                <a:gd name="connsiteY132" fmla="*/ 2649958 h 10658559"/>
                <a:gd name="connsiteX133" fmla="*/ 3472535 w 5428673"/>
                <a:gd name="connsiteY133" fmla="*/ 2432802 h 10658559"/>
                <a:gd name="connsiteX134" fmla="*/ 3396602 w 5428673"/>
                <a:gd name="connsiteY134" fmla="*/ 2144970 h 10658559"/>
                <a:gd name="connsiteX135" fmla="*/ 3414230 w 5428673"/>
                <a:gd name="connsiteY135" fmla="*/ 1935531 h 10658559"/>
                <a:gd name="connsiteX136" fmla="*/ 3912457 w 5428673"/>
                <a:gd name="connsiteY136" fmla="*/ 2038331 h 10658559"/>
                <a:gd name="connsiteX137" fmla="*/ 3962222 w 5428673"/>
                <a:gd name="connsiteY137" fmla="*/ 1812315 h 10658559"/>
                <a:gd name="connsiteX138" fmla="*/ 4025634 w 5428673"/>
                <a:gd name="connsiteY138" fmla="*/ 1740939 h 10658559"/>
                <a:gd name="connsiteX139" fmla="*/ 4043909 w 5428673"/>
                <a:gd name="connsiteY139" fmla="*/ 1665875 h 10658559"/>
                <a:gd name="connsiteX140" fmla="*/ 3995381 w 5428673"/>
                <a:gd name="connsiteY140" fmla="*/ 1641584 h 10658559"/>
                <a:gd name="connsiteX141" fmla="*/ 4058471 w 5428673"/>
                <a:gd name="connsiteY141" fmla="*/ 1593723 h 10658559"/>
                <a:gd name="connsiteX142" fmla="*/ 4058901 w 5428673"/>
                <a:gd name="connsiteY142" fmla="*/ 1501602 h 10658559"/>
                <a:gd name="connsiteX143" fmla="*/ 4033612 w 5428673"/>
                <a:gd name="connsiteY143" fmla="*/ 1379443 h 10658559"/>
                <a:gd name="connsiteX144" fmla="*/ 4104641 w 5428673"/>
                <a:gd name="connsiteY144" fmla="*/ 1342006 h 10658559"/>
                <a:gd name="connsiteX145" fmla="*/ 4175774 w 5428673"/>
                <a:gd name="connsiteY145" fmla="*/ 1309727 h 10658559"/>
                <a:gd name="connsiteX146" fmla="*/ 4228266 w 5428673"/>
                <a:gd name="connsiteY146" fmla="*/ 1224096 h 10658559"/>
                <a:gd name="connsiteX147" fmla="*/ 4068493 w 5428673"/>
                <a:gd name="connsiteY147" fmla="*/ 1058505 h 10658559"/>
                <a:gd name="connsiteX148" fmla="*/ 3964740 w 5428673"/>
                <a:gd name="connsiteY148" fmla="*/ 913671 h 10658559"/>
                <a:gd name="connsiteX149" fmla="*/ 4032289 w 5428673"/>
                <a:gd name="connsiteY149" fmla="*/ 736318 h 10658559"/>
                <a:gd name="connsiteX150" fmla="*/ 3959963 w 5428673"/>
                <a:gd name="connsiteY150" fmla="*/ 349687 h 10658559"/>
                <a:gd name="connsiteX151" fmla="*/ 3561020 w 5428673"/>
                <a:gd name="connsiteY151" fmla="*/ 66906 h 10658559"/>
                <a:gd name="connsiteX152" fmla="*/ 2756318 w 5428673"/>
                <a:gd name="connsiteY152" fmla="*/ 20049 h 10658559"/>
                <a:gd name="connsiteX153" fmla="*/ 2282637 w 5428673"/>
                <a:gd name="connsiteY153" fmla="*/ 335689 h 10658559"/>
                <a:gd name="connsiteX154" fmla="*/ 2110579 w 5428673"/>
                <a:gd name="connsiteY154" fmla="*/ 797025 h 10658559"/>
                <a:gd name="connsiteX155" fmla="*/ 2236994 w 5428673"/>
                <a:gd name="connsiteY155" fmla="*/ 1327240 h 10658559"/>
                <a:gd name="connsiteX156" fmla="*/ 2508987 w 5428673"/>
                <a:gd name="connsiteY156" fmla="*/ 1667340 h 10658559"/>
                <a:gd name="connsiteX157" fmla="*/ 2530296 w 5428673"/>
                <a:gd name="connsiteY157" fmla="*/ 1982197 h 10658559"/>
                <a:gd name="connsiteX158" fmla="*/ 2452627 w 5428673"/>
                <a:gd name="connsiteY158" fmla="*/ 2327294 h 10658559"/>
                <a:gd name="connsiteX159" fmla="*/ 2009941 w 5428673"/>
                <a:gd name="connsiteY159" fmla="*/ 2627071 h 10658559"/>
                <a:gd name="connsiteX160" fmla="*/ 1587073 w 5428673"/>
                <a:gd name="connsiteY160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4735475 h 10658559"/>
                <a:gd name="connsiteX58" fmla="*/ 1566474 w 5428673"/>
                <a:gd name="connsiteY58" fmla="*/ 483393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25775 w 5428673"/>
                <a:gd name="connsiteY91" fmla="*/ 4799390 h 10658559"/>
                <a:gd name="connsiteX92" fmla="*/ 4183245 w 5428673"/>
                <a:gd name="connsiteY92" fmla="*/ 4613038 h 10658559"/>
                <a:gd name="connsiteX93" fmla="*/ 4182060 w 5428673"/>
                <a:gd name="connsiteY93" fmla="*/ 5177956 h 10658559"/>
                <a:gd name="connsiteX94" fmla="*/ 4214508 w 5428673"/>
                <a:gd name="connsiteY94" fmla="*/ 5873525 h 10658559"/>
                <a:gd name="connsiteX95" fmla="*/ 4227208 w 5428673"/>
                <a:gd name="connsiteY95" fmla="*/ 6201283 h 10658559"/>
                <a:gd name="connsiteX96" fmla="*/ 4369350 w 5428673"/>
                <a:gd name="connsiteY96" fmla="*/ 6793786 h 10658559"/>
                <a:gd name="connsiteX97" fmla="*/ 4527612 w 5428673"/>
                <a:gd name="connsiteY97" fmla="*/ 7356494 h 10658559"/>
                <a:gd name="connsiteX98" fmla="*/ 4865347 w 5428673"/>
                <a:gd name="connsiteY98" fmla="*/ 8128543 h 10658559"/>
                <a:gd name="connsiteX99" fmla="*/ 4785691 w 5428673"/>
                <a:gd name="connsiteY99" fmla="*/ 8430877 h 10658559"/>
                <a:gd name="connsiteX100" fmla="*/ 4717933 w 5428673"/>
                <a:gd name="connsiteY100" fmla="*/ 8615790 h 10658559"/>
                <a:gd name="connsiteX101" fmla="*/ 4710432 w 5428673"/>
                <a:gd name="connsiteY101" fmla="*/ 8739269 h 10658559"/>
                <a:gd name="connsiteX102" fmla="*/ 4733465 w 5428673"/>
                <a:gd name="connsiteY102" fmla="*/ 8903684 h 10658559"/>
                <a:gd name="connsiteX103" fmla="*/ 4723386 w 5428673"/>
                <a:gd name="connsiteY103" fmla="*/ 9064853 h 10658559"/>
                <a:gd name="connsiteX104" fmla="*/ 4707906 w 5428673"/>
                <a:gd name="connsiteY104" fmla="*/ 9162440 h 10658559"/>
                <a:gd name="connsiteX105" fmla="*/ 4762806 w 5428673"/>
                <a:gd name="connsiteY105" fmla="*/ 9200722 h 10658559"/>
                <a:gd name="connsiteX106" fmla="*/ 4818711 w 5428673"/>
                <a:gd name="connsiteY106" fmla="*/ 9158659 h 10658559"/>
                <a:gd name="connsiteX107" fmla="*/ 4869487 w 5428673"/>
                <a:gd name="connsiteY107" fmla="*/ 9059969 h 10658559"/>
                <a:gd name="connsiteX108" fmla="*/ 4880024 w 5428673"/>
                <a:gd name="connsiteY108" fmla="*/ 8912908 h 10658559"/>
                <a:gd name="connsiteX109" fmla="*/ 4920186 w 5428673"/>
                <a:gd name="connsiteY109" fmla="*/ 8785622 h 10658559"/>
                <a:gd name="connsiteX110" fmla="*/ 5016468 w 5428673"/>
                <a:gd name="connsiteY110" fmla="*/ 8707493 h 10658559"/>
                <a:gd name="connsiteX111" fmla="*/ 5169568 w 5428673"/>
                <a:gd name="connsiteY111" fmla="*/ 8848379 h 10658559"/>
                <a:gd name="connsiteX112" fmla="*/ 5176805 w 5428673"/>
                <a:gd name="connsiteY112" fmla="*/ 9046111 h 10658559"/>
                <a:gd name="connsiteX113" fmla="*/ 5096783 w 5428673"/>
                <a:gd name="connsiteY113" fmla="*/ 9213494 h 10658559"/>
                <a:gd name="connsiteX114" fmla="*/ 5008549 w 5428673"/>
                <a:gd name="connsiteY114" fmla="*/ 9362667 h 10658559"/>
                <a:gd name="connsiteX115" fmla="*/ 4936794 w 5428673"/>
                <a:gd name="connsiteY115" fmla="*/ 9481192 h 10658559"/>
                <a:gd name="connsiteX116" fmla="*/ 5051085 w 5428673"/>
                <a:gd name="connsiteY116" fmla="*/ 9490834 h 10658559"/>
                <a:gd name="connsiteX117" fmla="*/ 5146878 w 5428673"/>
                <a:gd name="connsiteY117" fmla="*/ 9414797 h 10658559"/>
                <a:gd name="connsiteX118" fmla="*/ 5274527 w 5428673"/>
                <a:gd name="connsiteY118" fmla="*/ 9288549 h 10658559"/>
                <a:gd name="connsiteX119" fmla="*/ 5407317 w 5428673"/>
                <a:gd name="connsiteY119" fmla="*/ 9076195 h 10658559"/>
                <a:gd name="connsiteX120" fmla="*/ 5427827 w 5428673"/>
                <a:gd name="connsiteY120" fmla="*/ 8875394 h 10658559"/>
                <a:gd name="connsiteX121" fmla="*/ 5401244 w 5428673"/>
                <a:gd name="connsiteY121" fmla="*/ 8691608 h 10658559"/>
                <a:gd name="connsiteX122" fmla="*/ 5271957 w 5428673"/>
                <a:gd name="connsiteY122" fmla="*/ 8308855 h 10658559"/>
                <a:gd name="connsiteX123" fmla="*/ 5168194 w 5428673"/>
                <a:gd name="connsiteY123" fmla="*/ 7346166 h 10658559"/>
                <a:gd name="connsiteX124" fmla="*/ 5152842 w 5428673"/>
                <a:gd name="connsiteY124" fmla="*/ 6743823 h 10658559"/>
                <a:gd name="connsiteX125" fmla="*/ 5080900 w 5428673"/>
                <a:gd name="connsiteY125" fmla="*/ 6195631 h 10658559"/>
                <a:gd name="connsiteX126" fmla="*/ 4957179 w 5428673"/>
                <a:gd name="connsiteY126" fmla="*/ 5611709 h 10658559"/>
                <a:gd name="connsiteX127" fmla="*/ 4916706 w 5428673"/>
                <a:gd name="connsiteY127" fmla="*/ 4350920 h 10658559"/>
                <a:gd name="connsiteX128" fmla="*/ 4934090 w 5428673"/>
                <a:gd name="connsiteY128" fmla="*/ 3604601 h 10658559"/>
                <a:gd name="connsiteX129" fmla="*/ 4696835 w 5428673"/>
                <a:gd name="connsiteY129" fmla="*/ 3154228 h 10658559"/>
                <a:gd name="connsiteX130" fmla="*/ 4447076 w 5428673"/>
                <a:gd name="connsiteY130" fmla="*/ 2948300 h 10658559"/>
                <a:gd name="connsiteX131" fmla="*/ 4126080 w 5428673"/>
                <a:gd name="connsiteY131" fmla="*/ 2816778 h 10658559"/>
                <a:gd name="connsiteX132" fmla="*/ 3850185 w 5428673"/>
                <a:gd name="connsiteY132" fmla="*/ 2649958 h 10658559"/>
                <a:gd name="connsiteX133" fmla="*/ 3472535 w 5428673"/>
                <a:gd name="connsiteY133" fmla="*/ 2432802 h 10658559"/>
                <a:gd name="connsiteX134" fmla="*/ 3396602 w 5428673"/>
                <a:gd name="connsiteY134" fmla="*/ 2144970 h 10658559"/>
                <a:gd name="connsiteX135" fmla="*/ 3414230 w 5428673"/>
                <a:gd name="connsiteY135" fmla="*/ 1935531 h 10658559"/>
                <a:gd name="connsiteX136" fmla="*/ 3912457 w 5428673"/>
                <a:gd name="connsiteY136" fmla="*/ 2038331 h 10658559"/>
                <a:gd name="connsiteX137" fmla="*/ 3962222 w 5428673"/>
                <a:gd name="connsiteY137" fmla="*/ 1812315 h 10658559"/>
                <a:gd name="connsiteX138" fmla="*/ 4025634 w 5428673"/>
                <a:gd name="connsiteY138" fmla="*/ 1740939 h 10658559"/>
                <a:gd name="connsiteX139" fmla="*/ 4043909 w 5428673"/>
                <a:gd name="connsiteY139" fmla="*/ 1665875 h 10658559"/>
                <a:gd name="connsiteX140" fmla="*/ 3995381 w 5428673"/>
                <a:gd name="connsiteY140" fmla="*/ 1641584 h 10658559"/>
                <a:gd name="connsiteX141" fmla="*/ 4058471 w 5428673"/>
                <a:gd name="connsiteY141" fmla="*/ 1593723 h 10658559"/>
                <a:gd name="connsiteX142" fmla="*/ 4058901 w 5428673"/>
                <a:gd name="connsiteY142" fmla="*/ 1501602 h 10658559"/>
                <a:gd name="connsiteX143" fmla="*/ 4033612 w 5428673"/>
                <a:gd name="connsiteY143" fmla="*/ 1379443 h 10658559"/>
                <a:gd name="connsiteX144" fmla="*/ 4104641 w 5428673"/>
                <a:gd name="connsiteY144" fmla="*/ 1342006 h 10658559"/>
                <a:gd name="connsiteX145" fmla="*/ 4175774 w 5428673"/>
                <a:gd name="connsiteY145" fmla="*/ 1309727 h 10658559"/>
                <a:gd name="connsiteX146" fmla="*/ 4228266 w 5428673"/>
                <a:gd name="connsiteY146" fmla="*/ 1224096 h 10658559"/>
                <a:gd name="connsiteX147" fmla="*/ 4068493 w 5428673"/>
                <a:gd name="connsiteY147" fmla="*/ 1058505 h 10658559"/>
                <a:gd name="connsiteX148" fmla="*/ 3964740 w 5428673"/>
                <a:gd name="connsiteY148" fmla="*/ 913671 h 10658559"/>
                <a:gd name="connsiteX149" fmla="*/ 4032289 w 5428673"/>
                <a:gd name="connsiteY149" fmla="*/ 736318 h 10658559"/>
                <a:gd name="connsiteX150" fmla="*/ 3959963 w 5428673"/>
                <a:gd name="connsiteY150" fmla="*/ 349687 h 10658559"/>
                <a:gd name="connsiteX151" fmla="*/ 3561020 w 5428673"/>
                <a:gd name="connsiteY151" fmla="*/ 66906 h 10658559"/>
                <a:gd name="connsiteX152" fmla="*/ 2756318 w 5428673"/>
                <a:gd name="connsiteY152" fmla="*/ 20049 h 10658559"/>
                <a:gd name="connsiteX153" fmla="*/ 2282637 w 5428673"/>
                <a:gd name="connsiteY153" fmla="*/ 335689 h 10658559"/>
                <a:gd name="connsiteX154" fmla="*/ 2110579 w 5428673"/>
                <a:gd name="connsiteY154" fmla="*/ 797025 h 10658559"/>
                <a:gd name="connsiteX155" fmla="*/ 2236994 w 5428673"/>
                <a:gd name="connsiteY155" fmla="*/ 1327240 h 10658559"/>
                <a:gd name="connsiteX156" fmla="*/ 2508987 w 5428673"/>
                <a:gd name="connsiteY156" fmla="*/ 1667340 h 10658559"/>
                <a:gd name="connsiteX157" fmla="*/ 2530296 w 5428673"/>
                <a:gd name="connsiteY157" fmla="*/ 1982197 h 10658559"/>
                <a:gd name="connsiteX158" fmla="*/ 2452627 w 5428673"/>
                <a:gd name="connsiteY158" fmla="*/ 2327294 h 10658559"/>
                <a:gd name="connsiteX159" fmla="*/ 2009941 w 5428673"/>
                <a:gd name="connsiteY159" fmla="*/ 2627071 h 10658559"/>
                <a:gd name="connsiteX160" fmla="*/ 1587073 w 5428673"/>
                <a:gd name="connsiteY160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4735475 h 10658559"/>
                <a:gd name="connsiteX58" fmla="*/ 1566474 w 5428673"/>
                <a:gd name="connsiteY58" fmla="*/ 483393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77871 w 5428673"/>
                <a:gd name="connsiteY91" fmla="*/ 4762125 h 10658559"/>
                <a:gd name="connsiteX92" fmla="*/ 4183245 w 5428673"/>
                <a:gd name="connsiteY92" fmla="*/ 4613038 h 10658559"/>
                <a:gd name="connsiteX93" fmla="*/ 4182060 w 5428673"/>
                <a:gd name="connsiteY93" fmla="*/ 5177956 h 10658559"/>
                <a:gd name="connsiteX94" fmla="*/ 4214508 w 5428673"/>
                <a:gd name="connsiteY94" fmla="*/ 5873525 h 10658559"/>
                <a:gd name="connsiteX95" fmla="*/ 4227208 w 5428673"/>
                <a:gd name="connsiteY95" fmla="*/ 6201283 h 10658559"/>
                <a:gd name="connsiteX96" fmla="*/ 4369350 w 5428673"/>
                <a:gd name="connsiteY96" fmla="*/ 6793786 h 10658559"/>
                <a:gd name="connsiteX97" fmla="*/ 4527612 w 5428673"/>
                <a:gd name="connsiteY97" fmla="*/ 7356494 h 10658559"/>
                <a:gd name="connsiteX98" fmla="*/ 4865347 w 5428673"/>
                <a:gd name="connsiteY98" fmla="*/ 8128543 h 10658559"/>
                <a:gd name="connsiteX99" fmla="*/ 4785691 w 5428673"/>
                <a:gd name="connsiteY99" fmla="*/ 8430877 h 10658559"/>
                <a:gd name="connsiteX100" fmla="*/ 4717933 w 5428673"/>
                <a:gd name="connsiteY100" fmla="*/ 8615790 h 10658559"/>
                <a:gd name="connsiteX101" fmla="*/ 4710432 w 5428673"/>
                <a:gd name="connsiteY101" fmla="*/ 8739269 h 10658559"/>
                <a:gd name="connsiteX102" fmla="*/ 4733465 w 5428673"/>
                <a:gd name="connsiteY102" fmla="*/ 8903684 h 10658559"/>
                <a:gd name="connsiteX103" fmla="*/ 4723386 w 5428673"/>
                <a:gd name="connsiteY103" fmla="*/ 9064853 h 10658559"/>
                <a:gd name="connsiteX104" fmla="*/ 4707906 w 5428673"/>
                <a:gd name="connsiteY104" fmla="*/ 9162440 h 10658559"/>
                <a:gd name="connsiteX105" fmla="*/ 4762806 w 5428673"/>
                <a:gd name="connsiteY105" fmla="*/ 9200722 h 10658559"/>
                <a:gd name="connsiteX106" fmla="*/ 4818711 w 5428673"/>
                <a:gd name="connsiteY106" fmla="*/ 9158659 h 10658559"/>
                <a:gd name="connsiteX107" fmla="*/ 4869487 w 5428673"/>
                <a:gd name="connsiteY107" fmla="*/ 9059969 h 10658559"/>
                <a:gd name="connsiteX108" fmla="*/ 4880024 w 5428673"/>
                <a:gd name="connsiteY108" fmla="*/ 8912908 h 10658559"/>
                <a:gd name="connsiteX109" fmla="*/ 4920186 w 5428673"/>
                <a:gd name="connsiteY109" fmla="*/ 8785622 h 10658559"/>
                <a:gd name="connsiteX110" fmla="*/ 5016468 w 5428673"/>
                <a:gd name="connsiteY110" fmla="*/ 8707493 h 10658559"/>
                <a:gd name="connsiteX111" fmla="*/ 5169568 w 5428673"/>
                <a:gd name="connsiteY111" fmla="*/ 8848379 h 10658559"/>
                <a:gd name="connsiteX112" fmla="*/ 5176805 w 5428673"/>
                <a:gd name="connsiteY112" fmla="*/ 9046111 h 10658559"/>
                <a:gd name="connsiteX113" fmla="*/ 5096783 w 5428673"/>
                <a:gd name="connsiteY113" fmla="*/ 9213494 h 10658559"/>
                <a:gd name="connsiteX114" fmla="*/ 5008549 w 5428673"/>
                <a:gd name="connsiteY114" fmla="*/ 9362667 h 10658559"/>
                <a:gd name="connsiteX115" fmla="*/ 4936794 w 5428673"/>
                <a:gd name="connsiteY115" fmla="*/ 9481192 h 10658559"/>
                <a:gd name="connsiteX116" fmla="*/ 5051085 w 5428673"/>
                <a:gd name="connsiteY116" fmla="*/ 9490834 h 10658559"/>
                <a:gd name="connsiteX117" fmla="*/ 5146878 w 5428673"/>
                <a:gd name="connsiteY117" fmla="*/ 9414797 h 10658559"/>
                <a:gd name="connsiteX118" fmla="*/ 5274527 w 5428673"/>
                <a:gd name="connsiteY118" fmla="*/ 9288549 h 10658559"/>
                <a:gd name="connsiteX119" fmla="*/ 5407317 w 5428673"/>
                <a:gd name="connsiteY119" fmla="*/ 9076195 h 10658559"/>
                <a:gd name="connsiteX120" fmla="*/ 5427827 w 5428673"/>
                <a:gd name="connsiteY120" fmla="*/ 8875394 h 10658559"/>
                <a:gd name="connsiteX121" fmla="*/ 5401244 w 5428673"/>
                <a:gd name="connsiteY121" fmla="*/ 8691608 h 10658559"/>
                <a:gd name="connsiteX122" fmla="*/ 5271957 w 5428673"/>
                <a:gd name="connsiteY122" fmla="*/ 8308855 h 10658559"/>
                <a:gd name="connsiteX123" fmla="*/ 5168194 w 5428673"/>
                <a:gd name="connsiteY123" fmla="*/ 7346166 h 10658559"/>
                <a:gd name="connsiteX124" fmla="*/ 5152842 w 5428673"/>
                <a:gd name="connsiteY124" fmla="*/ 6743823 h 10658559"/>
                <a:gd name="connsiteX125" fmla="*/ 5080900 w 5428673"/>
                <a:gd name="connsiteY125" fmla="*/ 6195631 h 10658559"/>
                <a:gd name="connsiteX126" fmla="*/ 4957179 w 5428673"/>
                <a:gd name="connsiteY126" fmla="*/ 5611709 h 10658559"/>
                <a:gd name="connsiteX127" fmla="*/ 4916706 w 5428673"/>
                <a:gd name="connsiteY127" fmla="*/ 4350920 h 10658559"/>
                <a:gd name="connsiteX128" fmla="*/ 4934090 w 5428673"/>
                <a:gd name="connsiteY128" fmla="*/ 3604601 h 10658559"/>
                <a:gd name="connsiteX129" fmla="*/ 4696835 w 5428673"/>
                <a:gd name="connsiteY129" fmla="*/ 3154228 h 10658559"/>
                <a:gd name="connsiteX130" fmla="*/ 4447076 w 5428673"/>
                <a:gd name="connsiteY130" fmla="*/ 2948300 h 10658559"/>
                <a:gd name="connsiteX131" fmla="*/ 4126080 w 5428673"/>
                <a:gd name="connsiteY131" fmla="*/ 2816778 h 10658559"/>
                <a:gd name="connsiteX132" fmla="*/ 3850185 w 5428673"/>
                <a:gd name="connsiteY132" fmla="*/ 2649958 h 10658559"/>
                <a:gd name="connsiteX133" fmla="*/ 3472535 w 5428673"/>
                <a:gd name="connsiteY133" fmla="*/ 2432802 h 10658559"/>
                <a:gd name="connsiteX134" fmla="*/ 3396602 w 5428673"/>
                <a:gd name="connsiteY134" fmla="*/ 2144970 h 10658559"/>
                <a:gd name="connsiteX135" fmla="*/ 3414230 w 5428673"/>
                <a:gd name="connsiteY135" fmla="*/ 1935531 h 10658559"/>
                <a:gd name="connsiteX136" fmla="*/ 3912457 w 5428673"/>
                <a:gd name="connsiteY136" fmla="*/ 2038331 h 10658559"/>
                <a:gd name="connsiteX137" fmla="*/ 3962222 w 5428673"/>
                <a:gd name="connsiteY137" fmla="*/ 1812315 h 10658559"/>
                <a:gd name="connsiteX138" fmla="*/ 4025634 w 5428673"/>
                <a:gd name="connsiteY138" fmla="*/ 1740939 h 10658559"/>
                <a:gd name="connsiteX139" fmla="*/ 4043909 w 5428673"/>
                <a:gd name="connsiteY139" fmla="*/ 1665875 h 10658559"/>
                <a:gd name="connsiteX140" fmla="*/ 3995381 w 5428673"/>
                <a:gd name="connsiteY140" fmla="*/ 1641584 h 10658559"/>
                <a:gd name="connsiteX141" fmla="*/ 4058471 w 5428673"/>
                <a:gd name="connsiteY141" fmla="*/ 1593723 h 10658559"/>
                <a:gd name="connsiteX142" fmla="*/ 4058901 w 5428673"/>
                <a:gd name="connsiteY142" fmla="*/ 1501602 h 10658559"/>
                <a:gd name="connsiteX143" fmla="*/ 4033612 w 5428673"/>
                <a:gd name="connsiteY143" fmla="*/ 1379443 h 10658559"/>
                <a:gd name="connsiteX144" fmla="*/ 4104641 w 5428673"/>
                <a:gd name="connsiteY144" fmla="*/ 1342006 h 10658559"/>
                <a:gd name="connsiteX145" fmla="*/ 4175774 w 5428673"/>
                <a:gd name="connsiteY145" fmla="*/ 1309727 h 10658559"/>
                <a:gd name="connsiteX146" fmla="*/ 4228266 w 5428673"/>
                <a:gd name="connsiteY146" fmla="*/ 1224096 h 10658559"/>
                <a:gd name="connsiteX147" fmla="*/ 4068493 w 5428673"/>
                <a:gd name="connsiteY147" fmla="*/ 1058505 h 10658559"/>
                <a:gd name="connsiteX148" fmla="*/ 3964740 w 5428673"/>
                <a:gd name="connsiteY148" fmla="*/ 913671 h 10658559"/>
                <a:gd name="connsiteX149" fmla="*/ 4032289 w 5428673"/>
                <a:gd name="connsiteY149" fmla="*/ 736318 h 10658559"/>
                <a:gd name="connsiteX150" fmla="*/ 3959963 w 5428673"/>
                <a:gd name="connsiteY150" fmla="*/ 349687 h 10658559"/>
                <a:gd name="connsiteX151" fmla="*/ 3561020 w 5428673"/>
                <a:gd name="connsiteY151" fmla="*/ 66906 h 10658559"/>
                <a:gd name="connsiteX152" fmla="*/ 2756318 w 5428673"/>
                <a:gd name="connsiteY152" fmla="*/ 20049 h 10658559"/>
                <a:gd name="connsiteX153" fmla="*/ 2282637 w 5428673"/>
                <a:gd name="connsiteY153" fmla="*/ 335689 h 10658559"/>
                <a:gd name="connsiteX154" fmla="*/ 2110579 w 5428673"/>
                <a:gd name="connsiteY154" fmla="*/ 797025 h 10658559"/>
                <a:gd name="connsiteX155" fmla="*/ 2236994 w 5428673"/>
                <a:gd name="connsiteY155" fmla="*/ 1327240 h 10658559"/>
                <a:gd name="connsiteX156" fmla="*/ 2508987 w 5428673"/>
                <a:gd name="connsiteY156" fmla="*/ 1667340 h 10658559"/>
                <a:gd name="connsiteX157" fmla="*/ 2530296 w 5428673"/>
                <a:gd name="connsiteY157" fmla="*/ 1982197 h 10658559"/>
                <a:gd name="connsiteX158" fmla="*/ 2452627 w 5428673"/>
                <a:gd name="connsiteY158" fmla="*/ 2327294 h 10658559"/>
                <a:gd name="connsiteX159" fmla="*/ 2009941 w 5428673"/>
                <a:gd name="connsiteY159" fmla="*/ 2627071 h 10658559"/>
                <a:gd name="connsiteX160" fmla="*/ 1587073 w 5428673"/>
                <a:gd name="connsiteY160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4735475 h 10658559"/>
                <a:gd name="connsiteX58" fmla="*/ 1566474 w 5428673"/>
                <a:gd name="connsiteY58" fmla="*/ 483393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77871 w 5428673"/>
                <a:gd name="connsiteY91" fmla="*/ 4762125 h 10658559"/>
                <a:gd name="connsiteX92" fmla="*/ 4196269 w 5428673"/>
                <a:gd name="connsiteY92" fmla="*/ 4644092 h 10658559"/>
                <a:gd name="connsiteX93" fmla="*/ 4182060 w 5428673"/>
                <a:gd name="connsiteY93" fmla="*/ 5177956 h 10658559"/>
                <a:gd name="connsiteX94" fmla="*/ 4214508 w 5428673"/>
                <a:gd name="connsiteY94" fmla="*/ 5873525 h 10658559"/>
                <a:gd name="connsiteX95" fmla="*/ 4227208 w 5428673"/>
                <a:gd name="connsiteY95" fmla="*/ 6201283 h 10658559"/>
                <a:gd name="connsiteX96" fmla="*/ 4369350 w 5428673"/>
                <a:gd name="connsiteY96" fmla="*/ 6793786 h 10658559"/>
                <a:gd name="connsiteX97" fmla="*/ 4527612 w 5428673"/>
                <a:gd name="connsiteY97" fmla="*/ 7356494 h 10658559"/>
                <a:gd name="connsiteX98" fmla="*/ 4865347 w 5428673"/>
                <a:gd name="connsiteY98" fmla="*/ 8128543 h 10658559"/>
                <a:gd name="connsiteX99" fmla="*/ 4785691 w 5428673"/>
                <a:gd name="connsiteY99" fmla="*/ 8430877 h 10658559"/>
                <a:gd name="connsiteX100" fmla="*/ 4717933 w 5428673"/>
                <a:gd name="connsiteY100" fmla="*/ 8615790 h 10658559"/>
                <a:gd name="connsiteX101" fmla="*/ 4710432 w 5428673"/>
                <a:gd name="connsiteY101" fmla="*/ 8739269 h 10658559"/>
                <a:gd name="connsiteX102" fmla="*/ 4733465 w 5428673"/>
                <a:gd name="connsiteY102" fmla="*/ 8903684 h 10658559"/>
                <a:gd name="connsiteX103" fmla="*/ 4723386 w 5428673"/>
                <a:gd name="connsiteY103" fmla="*/ 9064853 h 10658559"/>
                <a:gd name="connsiteX104" fmla="*/ 4707906 w 5428673"/>
                <a:gd name="connsiteY104" fmla="*/ 9162440 h 10658559"/>
                <a:gd name="connsiteX105" fmla="*/ 4762806 w 5428673"/>
                <a:gd name="connsiteY105" fmla="*/ 9200722 h 10658559"/>
                <a:gd name="connsiteX106" fmla="*/ 4818711 w 5428673"/>
                <a:gd name="connsiteY106" fmla="*/ 9158659 h 10658559"/>
                <a:gd name="connsiteX107" fmla="*/ 4869487 w 5428673"/>
                <a:gd name="connsiteY107" fmla="*/ 9059969 h 10658559"/>
                <a:gd name="connsiteX108" fmla="*/ 4880024 w 5428673"/>
                <a:gd name="connsiteY108" fmla="*/ 8912908 h 10658559"/>
                <a:gd name="connsiteX109" fmla="*/ 4920186 w 5428673"/>
                <a:gd name="connsiteY109" fmla="*/ 8785622 h 10658559"/>
                <a:gd name="connsiteX110" fmla="*/ 5016468 w 5428673"/>
                <a:gd name="connsiteY110" fmla="*/ 8707493 h 10658559"/>
                <a:gd name="connsiteX111" fmla="*/ 5169568 w 5428673"/>
                <a:gd name="connsiteY111" fmla="*/ 8848379 h 10658559"/>
                <a:gd name="connsiteX112" fmla="*/ 5176805 w 5428673"/>
                <a:gd name="connsiteY112" fmla="*/ 9046111 h 10658559"/>
                <a:gd name="connsiteX113" fmla="*/ 5096783 w 5428673"/>
                <a:gd name="connsiteY113" fmla="*/ 9213494 h 10658559"/>
                <a:gd name="connsiteX114" fmla="*/ 5008549 w 5428673"/>
                <a:gd name="connsiteY114" fmla="*/ 9362667 h 10658559"/>
                <a:gd name="connsiteX115" fmla="*/ 4936794 w 5428673"/>
                <a:gd name="connsiteY115" fmla="*/ 9481192 h 10658559"/>
                <a:gd name="connsiteX116" fmla="*/ 5051085 w 5428673"/>
                <a:gd name="connsiteY116" fmla="*/ 9490834 h 10658559"/>
                <a:gd name="connsiteX117" fmla="*/ 5146878 w 5428673"/>
                <a:gd name="connsiteY117" fmla="*/ 9414797 h 10658559"/>
                <a:gd name="connsiteX118" fmla="*/ 5274527 w 5428673"/>
                <a:gd name="connsiteY118" fmla="*/ 9288549 h 10658559"/>
                <a:gd name="connsiteX119" fmla="*/ 5407317 w 5428673"/>
                <a:gd name="connsiteY119" fmla="*/ 9076195 h 10658559"/>
                <a:gd name="connsiteX120" fmla="*/ 5427827 w 5428673"/>
                <a:gd name="connsiteY120" fmla="*/ 8875394 h 10658559"/>
                <a:gd name="connsiteX121" fmla="*/ 5401244 w 5428673"/>
                <a:gd name="connsiteY121" fmla="*/ 8691608 h 10658559"/>
                <a:gd name="connsiteX122" fmla="*/ 5271957 w 5428673"/>
                <a:gd name="connsiteY122" fmla="*/ 8308855 h 10658559"/>
                <a:gd name="connsiteX123" fmla="*/ 5168194 w 5428673"/>
                <a:gd name="connsiteY123" fmla="*/ 7346166 h 10658559"/>
                <a:gd name="connsiteX124" fmla="*/ 5152842 w 5428673"/>
                <a:gd name="connsiteY124" fmla="*/ 6743823 h 10658559"/>
                <a:gd name="connsiteX125" fmla="*/ 5080900 w 5428673"/>
                <a:gd name="connsiteY125" fmla="*/ 6195631 h 10658559"/>
                <a:gd name="connsiteX126" fmla="*/ 4957179 w 5428673"/>
                <a:gd name="connsiteY126" fmla="*/ 5611709 h 10658559"/>
                <a:gd name="connsiteX127" fmla="*/ 4916706 w 5428673"/>
                <a:gd name="connsiteY127" fmla="*/ 4350920 h 10658559"/>
                <a:gd name="connsiteX128" fmla="*/ 4934090 w 5428673"/>
                <a:gd name="connsiteY128" fmla="*/ 3604601 h 10658559"/>
                <a:gd name="connsiteX129" fmla="*/ 4696835 w 5428673"/>
                <a:gd name="connsiteY129" fmla="*/ 3154228 h 10658559"/>
                <a:gd name="connsiteX130" fmla="*/ 4447076 w 5428673"/>
                <a:gd name="connsiteY130" fmla="*/ 2948300 h 10658559"/>
                <a:gd name="connsiteX131" fmla="*/ 4126080 w 5428673"/>
                <a:gd name="connsiteY131" fmla="*/ 2816778 h 10658559"/>
                <a:gd name="connsiteX132" fmla="*/ 3850185 w 5428673"/>
                <a:gd name="connsiteY132" fmla="*/ 2649958 h 10658559"/>
                <a:gd name="connsiteX133" fmla="*/ 3472535 w 5428673"/>
                <a:gd name="connsiteY133" fmla="*/ 2432802 h 10658559"/>
                <a:gd name="connsiteX134" fmla="*/ 3396602 w 5428673"/>
                <a:gd name="connsiteY134" fmla="*/ 2144970 h 10658559"/>
                <a:gd name="connsiteX135" fmla="*/ 3414230 w 5428673"/>
                <a:gd name="connsiteY135" fmla="*/ 1935531 h 10658559"/>
                <a:gd name="connsiteX136" fmla="*/ 3912457 w 5428673"/>
                <a:gd name="connsiteY136" fmla="*/ 2038331 h 10658559"/>
                <a:gd name="connsiteX137" fmla="*/ 3962222 w 5428673"/>
                <a:gd name="connsiteY137" fmla="*/ 1812315 h 10658559"/>
                <a:gd name="connsiteX138" fmla="*/ 4025634 w 5428673"/>
                <a:gd name="connsiteY138" fmla="*/ 1740939 h 10658559"/>
                <a:gd name="connsiteX139" fmla="*/ 4043909 w 5428673"/>
                <a:gd name="connsiteY139" fmla="*/ 1665875 h 10658559"/>
                <a:gd name="connsiteX140" fmla="*/ 3995381 w 5428673"/>
                <a:gd name="connsiteY140" fmla="*/ 1641584 h 10658559"/>
                <a:gd name="connsiteX141" fmla="*/ 4058471 w 5428673"/>
                <a:gd name="connsiteY141" fmla="*/ 1593723 h 10658559"/>
                <a:gd name="connsiteX142" fmla="*/ 4058901 w 5428673"/>
                <a:gd name="connsiteY142" fmla="*/ 1501602 h 10658559"/>
                <a:gd name="connsiteX143" fmla="*/ 4033612 w 5428673"/>
                <a:gd name="connsiteY143" fmla="*/ 1379443 h 10658559"/>
                <a:gd name="connsiteX144" fmla="*/ 4104641 w 5428673"/>
                <a:gd name="connsiteY144" fmla="*/ 1342006 h 10658559"/>
                <a:gd name="connsiteX145" fmla="*/ 4175774 w 5428673"/>
                <a:gd name="connsiteY145" fmla="*/ 1309727 h 10658559"/>
                <a:gd name="connsiteX146" fmla="*/ 4228266 w 5428673"/>
                <a:gd name="connsiteY146" fmla="*/ 1224096 h 10658559"/>
                <a:gd name="connsiteX147" fmla="*/ 4068493 w 5428673"/>
                <a:gd name="connsiteY147" fmla="*/ 1058505 h 10658559"/>
                <a:gd name="connsiteX148" fmla="*/ 3964740 w 5428673"/>
                <a:gd name="connsiteY148" fmla="*/ 913671 h 10658559"/>
                <a:gd name="connsiteX149" fmla="*/ 4032289 w 5428673"/>
                <a:gd name="connsiteY149" fmla="*/ 736318 h 10658559"/>
                <a:gd name="connsiteX150" fmla="*/ 3959963 w 5428673"/>
                <a:gd name="connsiteY150" fmla="*/ 349687 h 10658559"/>
                <a:gd name="connsiteX151" fmla="*/ 3561020 w 5428673"/>
                <a:gd name="connsiteY151" fmla="*/ 66906 h 10658559"/>
                <a:gd name="connsiteX152" fmla="*/ 2756318 w 5428673"/>
                <a:gd name="connsiteY152" fmla="*/ 20049 h 10658559"/>
                <a:gd name="connsiteX153" fmla="*/ 2282637 w 5428673"/>
                <a:gd name="connsiteY153" fmla="*/ 335689 h 10658559"/>
                <a:gd name="connsiteX154" fmla="*/ 2110579 w 5428673"/>
                <a:gd name="connsiteY154" fmla="*/ 797025 h 10658559"/>
                <a:gd name="connsiteX155" fmla="*/ 2236994 w 5428673"/>
                <a:gd name="connsiteY155" fmla="*/ 1327240 h 10658559"/>
                <a:gd name="connsiteX156" fmla="*/ 2508987 w 5428673"/>
                <a:gd name="connsiteY156" fmla="*/ 1667340 h 10658559"/>
                <a:gd name="connsiteX157" fmla="*/ 2530296 w 5428673"/>
                <a:gd name="connsiteY157" fmla="*/ 1982197 h 10658559"/>
                <a:gd name="connsiteX158" fmla="*/ 2452627 w 5428673"/>
                <a:gd name="connsiteY158" fmla="*/ 2327294 h 10658559"/>
                <a:gd name="connsiteX159" fmla="*/ 2009941 w 5428673"/>
                <a:gd name="connsiteY159" fmla="*/ 2627071 h 10658559"/>
                <a:gd name="connsiteX160" fmla="*/ 1587073 w 5428673"/>
                <a:gd name="connsiteY160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4735475 h 10658559"/>
                <a:gd name="connsiteX58" fmla="*/ 1566474 w 5428673"/>
                <a:gd name="connsiteY58" fmla="*/ 483393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77871 w 5428673"/>
                <a:gd name="connsiteY91" fmla="*/ 4762125 h 10658559"/>
                <a:gd name="connsiteX92" fmla="*/ 4196269 w 5428673"/>
                <a:gd name="connsiteY92" fmla="*/ 4644092 h 10658559"/>
                <a:gd name="connsiteX93" fmla="*/ 4182060 w 5428673"/>
                <a:gd name="connsiteY93" fmla="*/ 5177956 h 10658559"/>
                <a:gd name="connsiteX94" fmla="*/ 4214508 w 5428673"/>
                <a:gd name="connsiteY94" fmla="*/ 5873525 h 10658559"/>
                <a:gd name="connsiteX95" fmla="*/ 4227208 w 5428673"/>
                <a:gd name="connsiteY95" fmla="*/ 6201283 h 10658559"/>
                <a:gd name="connsiteX96" fmla="*/ 4369350 w 5428673"/>
                <a:gd name="connsiteY96" fmla="*/ 6793786 h 10658559"/>
                <a:gd name="connsiteX97" fmla="*/ 4527612 w 5428673"/>
                <a:gd name="connsiteY97" fmla="*/ 7356494 h 10658559"/>
                <a:gd name="connsiteX98" fmla="*/ 4865347 w 5428673"/>
                <a:gd name="connsiteY98" fmla="*/ 8128543 h 10658559"/>
                <a:gd name="connsiteX99" fmla="*/ 4785691 w 5428673"/>
                <a:gd name="connsiteY99" fmla="*/ 8430877 h 10658559"/>
                <a:gd name="connsiteX100" fmla="*/ 4717933 w 5428673"/>
                <a:gd name="connsiteY100" fmla="*/ 8615790 h 10658559"/>
                <a:gd name="connsiteX101" fmla="*/ 4710432 w 5428673"/>
                <a:gd name="connsiteY101" fmla="*/ 8739269 h 10658559"/>
                <a:gd name="connsiteX102" fmla="*/ 4733465 w 5428673"/>
                <a:gd name="connsiteY102" fmla="*/ 8903684 h 10658559"/>
                <a:gd name="connsiteX103" fmla="*/ 4723386 w 5428673"/>
                <a:gd name="connsiteY103" fmla="*/ 9064853 h 10658559"/>
                <a:gd name="connsiteX104" fmla="*/ 4707906 w 5428673"/>
                <a:gd name="connsiteY104" fmla="*/ 9162440 h 10658559"/>
                <a:gd name="connsiteX105" fmla="*/ 4762806 w 5428673"/>
                <a:gd name="connsiteY105" fmla="*/ 9200722 h 10658559"/>
                <a:gd name="connsiteX106" fmla="*/ 4818711 w 5428673"/>
                <a:gd name="connsiteY106" fmla="*/ 9158659 h 10658559"/>
                <a:gd name="connsiteX107" fmla="*/ 4869487 w 5428673"/>
                <a:gd name="connsiteY107" fmla="*/ 9059969 h 10658559"/>
                <a:gd name="connsiteX108" fmla="*/ 4880024 w 5428673"/>
                <a:gd name="connsiteY108" fmla="*/ 8912908 h 10658559"/>
                <a:gd name="connsiteX109" fmla="*/ 4920186 w 5428673"/>
                <a:gd name="connsiteY109" fmla="*/ 8785622 h 10658559"/>
                <a:gd name="connsiteX110" fmla="*/ 5016468 w 5428673"/>
                <a:gd name="connsiteY110" fmla="*/ 8707493 h 10658559"/>
                <a:gd name="connsiteX111" fmla="*/ 5169568 w 5428673"/>
                <a:gd name="connsiteY111" fmla="*/ 8848379 h 10658559"/>
                <a:gd name="connsiteX112" fmla="*/ 5176805 w 5428673"/>
                <a:gd name="connsiteY112" fmla="*/ 9046111 h 10658559"/>
                <a:gd name="connsiteX113" fmla="*/ 5096783 w 5428673"/>
                <a:gd name="connsiteY113" fmla="*/ 9213494 h 10658559"/>
                <a:gd name="connsiteX114" fmla="*/ 5008549 w 5428673"/>
                <a:gd name="connsiteY114" fmla="*/ 9362667 h 10658559"/>
                <a:gd name="connsiteX115" fmla="*/ 4936794 w 5428673"/>
                <a:gd name="connsiteY115" fmla="*/ 9481192 h 10658559"/>
                <a:gd name="connsiteX116" fmla="*/ 5051085 w 5428673"/>
                <a:gd name="connsiteY116" fmla="*/ 9490834 h 10658559"/>
                <a:gd name="connsiteX117" fmla="*/ 5146878 w 5428673"/>
                <a:gd name="connsiteY117" fmla="*/ 9414797 h 10658559"/>
                <a:gd name="connsiteX118" fmla="*/ 5274527 w 5428673"/>
                <a:gd name="connsiteY118" fmla="*/ 9288549 h 10658559"/>
                <a:gd name="connsiteX119" fmla="*/ 5407317 w 5428673"/>
                <a:gd name="connsiteY119" fmla="*/ 9076195 h 10658559"/>
                <a:gd name="connsiteX120" fmla="*/ 5427827 w 5428673"/>
                <a:gd name="connsiteY120" fmla="*/ 8875394 h 10658559"/>
                <a:gd name="connsiteX121" fmla="*/ 5401244 w 5428673"/>
                <a:gd name="connsiteY121" fmla="*/ 8691608 h 10658559"/>
                <a:gd name="connsiteX122" fmla="*/ 5271957 w 5428673"/>
                <a:gd name="connsiteY122" fmla="*/ 8308855 h 10658559"/>
                <a:gd name="connsiteX123" fmla="*/ 5168194 w 5428673"/>
                <a:gd name="connsiteY123" fmla="*/ 7346166 h 10658559"/>
                <a:gd name="connsiteX124" fmla="*/ 5152842 w 5428673"/>
                <a:gd name="connsiteY124" fmla="*/ 6743823 h 10658559"/>
                <a:gd name="connsiteX125" fmla="*/ 5080900 w 5428673"/>
                <a:gd name="connsiteY125" fmla="*/ 6195631 h 10658559"/>
                <a:gd name="connsiteX126" fmla="*/ 4957179 w 5428673"/>
                <a:gd name="connsiteY126" fmla="*/ 5611709 h 10658559"/>
                <a:gd name="connsiteX127" fmla="*/ 4916706 w 5428673"/>
                <a:gd name="connsiteY127" fmla="*/ 4350920 h 10658559"/>
                <a:gd name="connsiteX128" fmla="*/ 4934090 w 5428673"/>
                <a:gd name="connsiteY128" fmla="*/ 3604601 h 10658559"/>
                <a:gd name="connsiteX129" fmla="*/ 4696835 w 5428673"/>
                <a:gd name="connsiteY129" fmla="*/ 3154228 h 10658559"/>
                <a:gd name="connsiteX130" fmla="*/ 4447076 w 5428673"/>
                <a:gd name="connsiteY130" fmla="*/ 2948300 h 10658559"/>
                <a:gd name="connsiteX131" fmla="*/ 4126080 w 5428673"/>
                <a:gd name="connsiteY131" fmla="*/ 2816778 h 10658559"/>
                <a:gd name="connsiteX132" fmla="*/ 3850185 w 5428673"/>
                <a:gd name="connsiteY132" fmla="*/ 2649958 h 10658559"/>
                <a:gd name="connsiteX133" fmla="*/ 3472535 w 5428673"/>
                <a:gd name="connsiteY133" fmla="*/ 2432802 h 10658559"/>
                <a:gd name="connsiteX134" fmla="*/ 3396602 w 5428673"/>
                <a:gd name="connsiteY134" fmla="*/ 2144970 h 10658559"/>
                <a:gd name="connsiteX135" fmla="*/ 3414230 w 5428673"/>
                <a:gd name="connsiteY135" fmla="*/ 1935531 h 10658559"/>
                <a:gd name="connsiteX136" fmla="*/ 3912457 w 5428673"/>
                <a:gd name="connsiteY136" fmla="*/ 2038331 h 10658559"/>
                <a:gd name="connsiteX137" fmla="*/ 3962222 w 5428673"/>
                <a:gd name="connsiteY137" fmla="*/ 1812315 h 10658559"/>
                <a:gd name="connsiteX138" fmla="*/ 4025634 w 5428673"/>
                <a:gd name="connsiteY138" fmla="*/ 1740939 h 10658559"/>
                <a:gd name="connsiteX139" fmla="*/ 4043909 w 5428673"/>
                <a:gd name="connsiteY139" fmla="*/ 1665875 h 10658559"/>
                <a:gd name="connsiteX140" fmla="*/ 3995381 w 5428673"/>
                <a:gd name="connsiteY140" fmla="*/ 1641584 h 10658559"/>
                <a:gd name="connsiteX141" fmla="*/ 4058471 w 5428673"/>
                <a:gd name="connsiteY141" fmla="*/ 1593723 h 10658559"/>
                <a:gd name="connsiteX142" fmla="*/ 4058901 w 5428673"/>
                <a:gd name="connsiteY142" fmla="*/ 1501602 h 10658559"/>
                <a:gd name="connsiteX143" fmla="*/ 4033612 w 5428673"/>
                <a:gd name="connsiteY143" fmla="*/ 1379443 h 10658559"/>
                <a:gd name="connsiteX144" fmla="*/ 4104641 w 5428673"/>
                <a:gd name="connsiteY144" fmla="*/ 1342006 h 10658559"/>
                <a:gd name="connsiteX145" fmla="*/ 4175774 w 5428673"/>
                <a:gd name="connsiteY145" fmla="*/ 1309727 h 10658559"/>
                <a:gd name="connsiteX146" fmla="*/ 4228266 w 5428673"/>
                <a:gd name="connsiteY146" fmla="*/ 1224096 h 10658559"/>
                <a:gd name="connsiteX147" fmla="*/ 4068493 w 5428673"/>
                <a:gd name="connsiteY147" fmla="*/ 1058505 h 10658559"/>
                <a:gd name="connsiteX148" fmla="*/ 3964740 w 5428673"/>
                <a:gd name="connsiteY148" fmla="*/ 913671 h 10658559"/>
                <a:gd name="connsiteX149" fmla="*/ 4032289 w 5428673"/>
                <a:gd name="connsiteY149" fmla="*/ 736318 h 10658559"/>
                <a:gd name="connsiteX150" fmla="*/ 3959963 w 5428673"/>
                <a:gd name="connsiteY150" fmla="*/ 349687 h 10658559"/>
                <a:gd name="connsiteX151" fmla="*/ 3561020 w 5428673"/>
                <a:gd name="connsiteY151" fmla="*/ 66906 h 10658559"/>
                <a:gd name="connsiteX152" fmla="*/ 2756318 w 5428673"/>
                <a:gd name="connsiteY152" fmla="*/ 20049 h 10658559"/>
                <a:gd name="connsiteX153" fmla="*/ 2282637 w 5428673"/>
                <a:gd name="connsiteY153" fmla="*/ 335689 h 10658559"/>
                <a:gd name="connsiteX154" fmla="*/ 2110579 w 5428673"/>
                <a:gd name="connsiteY154" fmla="*/ 797025 h 10658559"/>
                <a:gd name="connsiteX155" fmla="*/ 2236994 w 5428673"/>
                <a:gd name="connsiteY155" fmla="*/ 1327240 h 10658559"/>
                <a:gd name="connsiteX156" fmla="*/ 2508987 w 5428673"/>
                <a:gd name="connsiteY156" fmla="*/ 1667340 h 10658559"/>
                <a:gd name="connsiteX157" fmla="*/ 2530296 w 5428673"/>
                <a:gd name="connsiteY157" fmla="*/ 1982197 h 10658559"/>
                <a:gd name="connsiteX158" fmla="*/ 2452627 w 5428673"/>
                <a:gd name="connsiteY158" fmla="*/ 2327294 h 10658559"/>
                <a:gd name="connsiteX159" fmla="*/ 2009941 w 5428673"/>
                <a:gd name="connsiteY159" fmla="*/ 2627071 h 10658559"/>
                <a:gd name="connsiteX160" fmla="*/ 1587073 w 5428673"/>
                <a:gd name="connsiteY160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4735475 h 10658559"/>
                <a:gd name="connsiteX58" fmla="*/ 1566474 w 5428673"/>
                <a:gd name="connsiteY58" fmla="*/ 483393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77871 w 5428673"/>
                <a:gd name="connsiteY91" fmla="*/ 4762125 h 10658559"/>
                <a:gd name="connsiteX92" fmla="*/ 4196269 w 5428673"/>
                <a:gd name="connsiteY92" fmla="*/ 4644092 h 10658559"/>
                <a:gd name="connsiteX93" fmla="*/ 4182060 w 5428673"/>
                <a:gd name="connsiteY93" fmla="*/ 5177956 h 10658559"/>
                <a:gd name="connsiteX94" fmla="*/ 4214508 w 5428673"/>
                <a:gd name="connsiteY94" fmla="*/ 5873525 h 10658559"/>
                <a:gd name="connsiteX95" fmla="*/ 4227208 w 5428673"/>
                <a:gd name="connsiteY95" fmla="*/ 6201283 h 10658559"/>
                <a:gd name="connsiteX96" fmla="*/ 4369350 w 5428673"/>
                <a:gd name="connsiteY96" fmla="*/ 6793786 h 10658559"/>
                <a:gd name="connsiteX97" fmla="*/ 4527612 w 5428673"/>
                <a:gd name="connsiteY97" fmla="*/ 7356494 h 10658559"/>
                <a:gd name="connsiteX98" fmla="*/ 4865347 w 5428673"/>
                <a:gd name="connsiteY98" fmla="*/ 8128543 h 10658559"/>
                <a:gd name="connsiteX99" fmla="*/ 4785691 w 5428673"/>
                <a:gd name="connsiteY99" fmla="*/ 8430877 h 10658559"/>
                <a:gd name="connsiteX100" fmla="*/ 4717933 w 5428673"/>
                <a:gd name="connsiteY100" fmla="*/ 8615790 h 10658559"/>
                <a:gd name="connsiteX101" fmla="*/ 4710432 w 5428673"/>
                <a:gd name="connsiteY101" fmla="*/ 8739269 h 10658559"/>
                <a:gd name="connsiteX102" fmla="*/ 4733465 w 5428673"/>
                <a:gd name="connsiteY102" fmla="*/ 8903684 h 10658559"/>
                <a:gd name="connsiteX103" fmla="*/ 4723386 w 5428673"/>
                <a:gd name="connsiteY103" fmla="*/ 9064853 h 10658559"/>
                <a:gd name="connsiteX104" fmla="*/ 4707906 w 5428673"/>
                <a:gd name="connsiteY104" fmla="*/ 9162440 h 10658559"/>
                <a:gd name="connsiteX105" fmla="*/ 4762806 w 5428673"/>
                <a:gd name="connsiteY105" fmla="*/ 9200722 h 10658559"/>
                <a:gd name="connsiteX106" fmla="*/ 4818711 w 5428673"/>
                <a:gd name="connsiteY106" fmla="*/ 9158659 h 10658559"/>
                <a:gd name="connsiteX107" fmla="*/ 4869487 w 5428673"/>
                <a:gd name="connsiteY107" fmla="*/ 9059969 h 10658559"/>
                <a:gd name="connsiteX108" fmla="*/ 4880024 w 5428673"/>
                <a:gd name="connsiteY108" fmla="*/ 8912908 h 10658559"/>
                <a:gd name="connsiteX109" fmla="*/ 4920186 w 5428673"/>
                <a:gd name="connsiteY109" fmla="*/ 8785622 h 10658559"/>
                <a:gd name="connsiteX110" fmla="*/ 5016468 w 5428673"/>
                <a:gd name="connsiteY110" fmla="*/ 8707493 h 10658559"/>
                <a:gd name="connsiteX111" fmla="*/ 5169568 w 5428673"/>
                <a:gd name="connsiteY111" fmla="*/ 8848379 h 10658559"/>
                <a:gd name="connsiteX112" fmla="*/ 5176805 w 5428673"/>
                <a:gd name="connsiteY112" fmla="*/ 9046111 h 10658559"/>
                <a:gd name="connsiteX113" fmla="*/ 5096783 w 5428673"/>
                <a:gd name="connsiteY113" fmla="*/ 9213494 h 10658559"/>
                <a:gd name="connsiteX114" fmla="*/ 5008549 w 5428673"/>
                <a:gd name="connsiteY114" fmla="*/ 9362667 h 10658559"/>
                <a:gd name="connsiteX115" fmla="*/ 4936794 w 5428673"/>
                <a:gd name="connsiteY115" fmla="*/ 9481192 h 10658559"/>
                <a:gd name="connsiteX116" fmla="*/ 5051085 w 5428673"/>
                <a:gd name="connsiteY116" fmla="*/ 9490834 h 10658559"/>
                <a:gd name="connsiteX117" fmla="*/ 5146878 w 5428673"/>
                <a:gd name="connsiteY117" fmla="*/ 9414797 h 10658559"/>
                <a:gd name="connsiteX118" fmla="*/ 5274527 w 5428673"/>
                <a:gd name="connsiteY118" fmla="*/ 9288549 h 10658559"/>
                <a:gd name="connsiteX119" fmla="*/ 5407317 w 5428673"/>
                <a:gd name="connsiteY119" fmla="*/ 9076195 h 10658559"/>
                <a:gd name="connsiteX120" fmla="*/ 5427827 w 5428673"/>
                <a:gd name="connsiteY120" fmla="*/ 8875394 h 10658559"/>
                <a:gd name="connsiteX121" fmla="*/ 5401244 w 5428673"/>
                <a:gd name="connsiteY121" fmla="*/ 8691608 h 10658559"/>
                <a:gd name="connsiteX122" fmla="*/ 5271957 w 5428673"/>
                <a:gd name="connsiteY122" fmla="*/ 8308855 h 10658559"/>
                <a:gd name="connsiteX123" fmla="*/ 5168194 w 5428673"/>
                <a:gd name="connsiteY123" fmla="*/ 7346166 h 10658559"/>
                <a:gd name="connsiteX124" fmla="*/ 5152842 w 5428673"/>
                <a:gd name="connsiteY124" fmla="*/ 6743823 h 10658559"/>
                <a:gd name="connsiteX125" fmla="*/ 5080900 w 5428673"/>
                <a:gd name="connsiteY125" fmla="*/ 6195631 h 10658559"/>
                <a:gd name="connsiteX126" fmla="*/ 4957179 w 5428673"/>
                <a:gd name="connsiteY126" fmla="*/ 5611709 h 10658559"/>
                <a:gd name="connsiteX127" fmla="*/ 4916706 w 5428673"/>
                <a:gd name="connsiteY127" fmla="*/ 4350920 h 10658559"/>
                <a:gd name="connsiteX128" fmla="*/ 4934090 w 5428673"/>
                <a:gd name="connsiteY128" fmla="*/ 3604601 h 10658559"/>
                <a:gd name="connsiteX129" fmla="*/ 4696835 w 5428673"/>
                <a:gd name="connsiteY129" fmla="*/ 3154228 h 10658559"/>
                <a:gd name="connsiteX130" fmla="*/ 4447076 w 5428673"/>
                <a:gd name="connsiteY130" fmla="*/ 2948300 h 10658559"/>
                <a:gd name="connsiteX131" fmla="*/ 4126080 w 5428673"/>
                <a:gd name="connsiteY131" fmla="*/ 2816778 h 10658559"/>
                <a:gd name="connsiteX132" fmla="*/ 3850185 w 5428673"/>
                <a:gd name="connsiteY132" fmla="*/ 2649958 h 10658559"/>
                <a:gd name="connsiteX133" fmla="*/ 3472535 w 5428673"/>
                <a:gd name="connsiteY133" fmla="*/ 2432802 h 10658559"/>
                <a:gd name="connsiteX134" fmla="*/ 3396602 w 5428673"/>
                <a:gd name="connsiteY134" fmla="*/ 2144970 h 10658559"/>
                <a:gd name="connsiteX135" fmla="*/ 3414230 w 5428673"/>
                <a:gd name="connsiteY135" fmla="*/ 1935531 h 10658559"/>
                <a:gd name="connsiteX136" fmla="*/ 3912457 w 5428673"/>
                <a:gd name="connsiteY136" fmla="*/ 2038331 h 10658559"/>
                <a:gd name="connsiteX137" fmla="*/ 3962222 w 5428673"/>
                <a:gd name="connsiteY137" fmla="*/ 1812315 h 10658559"/>
                <a:gd name="connsiteX138" fmla="*/ 4025634 w 5428673"/>
                <a:gd name="connsiteY138" fmla="*/ 1740939 h 10658559"/>
                <a:gd name="connsiteX139" fmla="*/ 4043909 w 5428673"/>
                <a:gd name="connsiteY139" fmla="*/ 1665875 h 10658559"/>
                <a:gd name="connsiteX140" fmla="*/ 3995381 w 5428673"/>
                <a:gd name="connsiteY140" fmla="*/ 1641584 h 10658559"/>
                <a:gd name="connsiteX141" fmla="*/ 4058471 w 5428673"/>
                <a:gd name="connsiteY141" fmla="*/ 1593723 h 10658559"/>
                <a:gd name="connsiteX142" fmla="*/ 4058901 w 5428673"/>
                <a:gd name="connsiteY142" fmla="*/ 1501602 h 10658559"/>
                <a:gd name="connsiteX143" fmla="*/ 4033612 w 5428673"/>
                <a:gd name="connsiteY143" fmla="*/ 1379443 h 10658559"/>
                <a:gd name="connsiteX144" fmla="*/ 4104641 w 5428673"/>
                <a:gd name="connsiteY144" fmla="*/ 1342006 h 10658559"/>
                <a:gd name="connsiteX145" fmla="*/ 4175774 w 5428673"/>
                <a:gd name="connsiteY145" fmla="*/ 1309727 h 10658559"/>
                <a:gd name="connsiteX146" fmla="*/ 4228266 w 5428673"/>
                <a:gd name="connsiteY146" fmla="*/ 1224096 h 10658559"/>
                <a:gd name="connsiteX147" fmla="*/ 4068493 w 5428673"/>
                <a:gd name="connsiteY147" fmla="*/ 1058505 h 10658559"/>
                <a:gd name="connsiteX148" fmla="*/ 3964740 w 5428673"/>
                <a:gd name="connsiteY148" fmla="*/ 913671 h 10658559"/>
                <a:gd name="connsiteX149" fmla="*/ 4032289 w 5428673"/>
                <a:gd name="connsiteY149" fmla="*/ 736318 h 10658559"/>
                <a:gd name="connsiteX150" fmla="*/ 3959963 w 5428673"/>
                <a:gd name="connsiteY150" fmla="*/ 349687 h 10658559"/>
                <a:gd name="connsiteX151" fmla="*/ 3561020 w 5428673"/>
                <a:gd name="connsiteY151" fmla="*/ 66906 h 10658559"/>
                <a:gd name="connsiteX152" fmla="*/ 2756318 w 5428673"/>
                <a:gd name="connsiteY152" fmla="*/ 20049 h 10658559"/>
                <a:gd name="connsiteX153" fmla="*/ 2282637 w 5428673"/>
                <a:gd name="connsiteY153" fmla="*/ 335689 h 10658559"/>
                <a:gd name="connsiteX154" fmla="*/ 2110579 w 5428673"/>
                <a:gd name="connsiteY154" fmla="*/ 797025 h 10658559"/>
                <a:gd name="connsiteX155" fmla="*/ 2236994 w 5428673"/>
                <a:gd name="connsiteY155" fmla="*/ 1327240 h 10658559"/>
                <a:gd name="connsiteX156" fmla="*/ 2508987 w 5428673"/>
                <a:gd name="connsiteY156" fmla="*/ 1667340 h 10658559"/>
                <a:gd name="connsiteX157" fmla="*/ 2530296 w 5428673"/>
                <a:gd name="connsiteY157" fmla="*/ 1982197 h 10658559"/>
                <a:gd name="connsiteX158" fmla="*/ 2452627 w 5428673"/>
                <a:gd name="connsiteY158" fmla="*/ 2327294 h 10658559"/>
                <a:gd name="connsiteX159" fmla="*/ 2009941 w 5428673"/>
                <a:gd name="connsiteY159" fmla="*/ 2627071 h 10658559"/>
                <a:gd name="connsiteX160" fmla="*/ 1587073 w 5428673"/>
                <a:gd name="connsiteY160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4735475 h 10658559"/>
                <a:gd name="connsiteX58" fmla="*/ 1566474 w 5428673"/>
                <a:gd name="connsiteY58" fmla="*/ 483393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77871 w 5428673"/>
                <a:gd name="connsiteY91" fmla="*/ 4762125 h 10658559"/>
                <a:gd name="connsiteX92" fmla="*/ 4196269 w 5428673"/>
                <a:gd name="connsiteY92" fmla="*/ 4644092 h 10658559"/>
                <a:gd name="connsiteX93" fmla="*/ 4182060 w 5428673"/>
                <a:gd name="connsiteY93" fmla="*/ 5177956 h 10658559"/>
                <a:gd name="connsiteX94" fmla="*/ 4214508 w 5428673"/>
                <a:gd name="connsiteY94" fmla="*/ 5873525 h 10658559"/>
                <a:gd name="connsiteX95" fmla="*/ 4227208 w 5428673"/>
                <a:gd name="connsiteY95" fmla="*/ 6201283 h 10658559"/>
                <a:gd name="connsiteX96" fmla="*/ 4369350 w 5428673"/>
                <a:gd name="connsiteY96" fmla="*/ 6793786 h 10658559"/>
                <a:gd name="connsiteX97" fmla="*/ 4527612 w 5428673"/>
                <a:gd name="connsiteY97" fmla="*/ 7356494 h 10658559"/>
                <a:gd name="connsiteX98" fmla="*/ 4865347 w 5428673"/>
                <a:gd name="connsiteY98" fmla="*/ 8128543 h 10658559"/>
                <a:gd name="connsiteX99" fmla="*/ 4785691 w 5428673"/>
                <a:gd name="connsiteY99" fmla="*/ 8430877 h 10658559"/>
                <a:gd name="connsiteX100" fmla="*/ 4717933 w 5428673"/>
                <a:gd name="connsiteY100" fmla="*/ 8615790 h 10658559"/>
                <a:gd name="connsiteX101" fmla="*/ 4710432 w 5428673"/>
                <a:gd name="connsiteY101" fmla="*/ 8739269 h 10658559"/>
                <a:gd name="connsiteX102" fmla="*/ 4733465 w 5428673"/>
                <a:gd name="connsiteY102" fmla="*/ 8903684 h 10658559"/>
                <a:gd name="connsiteX103" fmla="*/ 4723386 w 5428673"/>
                <a:gd name="connsiteY103" fmla="*/ 9064853 h 10658559"/>
                <a:gd name="connsiteX104" fmla="*/ 4707906 w 5428673"/>
                <a:gd name="connsiteY104" fmla="*/ 9162440 h 10658559"/>
                <a:gd name="connsiteX105" fmla="*/ 4762806 w 5428673"/>
                <a:gd name="connsiteY105" fmla="*/ 9200722 h 10658559"/>
                <a:gd name="connsiteX106" fmla="*/ 4818711 w 5428673"/>
                <a:gd name="connsiteY106" fmla="*/ 9158659 h 10658559"/>
                <a:gd name="connsiteX107" fmla="*/ 4869487 w 5428673"/>
                <a:gd name="connsiteY107" fmla="*/ 9059969 h 10658559"/>
                <a:gd name="connsiteX108" fmla="*/ 4880024 w 5428673"/>
                <a:gd name="connsiteY108" fmla="*/ 8912908 h 10658559"/>
                <a:gd name="connsiteX109" fmla="*/ 4920186 w 5428673"/>
                <a:gd name="connsiteY109" fmla="*/ 8785622 h 10658559"/>
                <a:gd name="connsiteX110" fmla="*/ 5016468 w 5428673"/>
                <a:gd name="connsiteY110" fmla="*/ 8707493 h 10658559"/>
                <a:gd name="connsiteX111" fmla="*/ 5169568 w 5428673"/>
                <a:gd name="connsiteY111" fmla="*/ 8848379 h 10658559"/>
                <a:gd name="connsiteX112" fmla="*/ 5176805 w 5428673"/>
                <a:gd name="connsiteY112" fmla="*/ 9046111 h 10658559"/>
                <a:gd name="connsiteX113" fmla="*/ 5096783 w 5428673"/>
                <a:gd name="connsiteY113" fmla="*/ 9213494 h 10658559"/>
                <a:gd name="connsiteX114" fmla="*/ 5008549 w 5428673"/>
                <a:gd name="connsiteY114" fmla="*/ 9362667 h 10658559"/>
                <a:gd name="connsiteX115" fmla="*/ 4936794 w 5428673"/>
                <a:gd name="connsiteY115" fmla="*/ 9481192 h 10658559"/>
                <a:gd name="connsiteX116" fmla="*/ 5051085 w 5428673"/>
                <a:gd name="connsiteY116" fmla="*/ 9490834 h 10658559"/>
                <a:gd name="connsiteX117" fmla="*/ 5146878 w 5428673"/>
                <a:gd name="connsiteY117" fmla="*/ 9414797 h 10658559"/>
                <a:gd name="connsiteX118" fmla="*/ 5274527 w 5428673"/>
                <a:gd name="connsiteY118" fmla="*/ 9288549 h 10658559"/>
                <a:gd name="connsiteX119" fmla="*/ 5407317 w 5428673"/>
                <a:gd name="connsiteY119" fmla="*/ 9076195 h 10658559"/>
                <a:gd name="connsiteX120" fmla="*/ 5427827 w 5428673"/>
                <a:gd name="connsiteY120" fmla="*/ 8875394 h 10658559"/>
                <a:gd name="connsiteX121" fmla="*/ 5401244 w 5428673"/>
                <a:gd name="connsiteY121" fmla="*/ 8691608 h 10658559"/>
                <a:gd name="connsiteX122" fmla="*/ 5271957 w 5428673"/>
                <a:gd name="connsiteY122" fmla="*/ 8308855 h 10658559"/>
                <a:gd name="connsiteX123" fmla="*/ 5168194 w 5428673"/>
                <a:gd name="connsiteY123" fmla="*/ 7346166 h 10658559"/>
                <a:gd name="connsiteX124" fmla="*/ 5152842 w 5428673"/>
                <a:gd name="connsiteY124" fmla="*/ 6743823 h 10658559"/>
                <a:gd name="connsiteX125" fmla="*/ 5080900 w 5428673"/>
                <a:gd name="connsiteY125" fmla="*/ 6195631 h 10658559"/>
                <a:gd name="connsiteX126" fmla="*/ 4957179 w 5428673"/>
                <a:gd name="connsiteY126" fmla="*/ 5611709 h 10658559"/>
                <a:gd name="connsiteX127" fmla="*/ 4916706 w 5428673"/>
                <a:gd name="connsiteY127" fmla="*/ 4350920 h 10658559"/>
                <a:gd name="connsiteX128" fmla="*/ 4934090 w 5428673"/>
                <a:gd name="connsiteY128" fmla="*/ 3604601 h 10658559"/>
                <a:gd name="connsiteX129" fmla="*/ 4696835 w 5428673"/>
                <a:gd name="connsiteY129" fmla="*/ 3154228 h 10658559"/>
                <a:gd name="connsiteX130" fmla="*/ 4447076 w 5428673"/>
                <a:gd name="connsiteY130" fmla="*/ 2948300 h 10658559"/>
                <a:gd name="connsiteX131" fmla="*/ 4126080 w 5428673"/>
                <a:gd name="connsiteY131" fmla="*/ 2816778 h 10658559"/>
                <a:gd name="connsiteX132" fmla="*/ 3850185 w 5428673"/>
                <a:gd name="connsiteY132" fmla="*/ 2649958 h 10658559"/>
                <a:gd name="connsiteX133" fmla="*/ 3472535 w 5428673"/>
                <a:gd name="connsiteY133" fmla="*/ 2432802 h 10658559"/>
                <a:gd name="connsiteX134" fmla="*/ 3396602 w 5428673"/>
                <a:gd name="connsiteY134" fmla="*/ 2144970 h 10658559"/>
                <a:gd name="connsiteX135" fmla="*/ 3414230 w 5428673"/>
                <a:gd name="connsiteY135" fmla="*/ 1935531 h 10658559"/>
                <a:gd name="connsiteX136" fmla="*/ 3912457 w 5428673"/>
                <a:gd name="connsiteY136" fmla="*/ 2038331 h 10658559"/>
                <a:gd name="connsiteX137" fmla="*/ 3962222 w 5428673"/>
                <a:gd name="connsiteY137" fmla="*/ 1812315 h 10658559"/>
                <a:gd name="connsiteX138" fmla="*/ 4025634 w 5428673"/>
                <a:gd name="connsiteY138" fmla="*/ 1740939 h 10658559"/>
                <a:gd name="connsiteX139" fmla="*/ 4043909 w 5428673"/>
                <a:gd name="connsiteY139" fmla="*/ 1665875 h 10658559"/>
                <a:gd name="connsiteX140" fmla="*/ 3995381 w 5428673"/>
                <a:gd name="connsiteY140" fmla="*/ 1641584 h 10658559"/>
                <a:gd name="connsiteX141" fmla="*/ 4058471 w 5428673"/>
                <a:gd name="connsiteY141" fmla="*/ 1593723 h 10658559"/>
                <a:gd name="connsiteX142" fmla="*/ 4058901 w 5428673"/>
                <a:gd name="connsiteY142" fmla="*/ 1501602 h 10658559"/>
                <a:gd name="connsiteX143" fmla="*/ 4033612 w 5428673"/>
                <a:gd name="connsiteY143" fmla="*/ 1379443 h 10658559"/>
                <a:gd name="connsiteX144" fmla="*/ 4104641 w 5428673"/>
                <a:gd name="connsiteY144" fmla="*/ 1342006 h 10658559"/>
                <a:gd name="connsiteX145" fmla="*/ 4175774 w 5428673"/>
                <a:gd name="connsiteY145" fmla="*/ 1309727 h 10658559"/>
                <a:gd name="connsiteX146" fmla="*/ 4228266 w 5428673"/>
                <a:gd name="connsiteY146" fmla="*/ 1224096 h 10658559"/>
                <a:gd name="connsiteX147" fmla="*/ 4068493 w 5428673"/>
                <a:gd name="connsiteY147" fmla="*/ 1058505 h 10658559"/>
                <a:gd name="connsiteX148" fmla="*/ 3964740 w 5428673"/>
                <a:gd name="connsiteY148" fmla="*/ 913671 h 10658559"/>
                <a:gd name="connsiteX149" fmla="*/ 4032289 w 5428673"/>
                <a:gd name="connsiteY149" fmla="*/ 736318 h 10658559"/>
                <a:gd name="connsiteX150" fmla="*/ 3959963 w 5428673"/>
                <a:gd name="connsiteY150" fmla="*/ 349687 h 10658559"/>
                <a:gd name="connsiteX151" fmla="*/ 3561020 w 5428673"/>
                <a:gd name="connsiteY151" fmla="*/ 66906 h 10658559"/>
                <a:gd name="connsiteX152" fmla="*/ 2756318 w 5428673"/>
                <a:gd name="connsiteY152" fmla="*/ 20049 h 10658559"/>
                <a:gd name="connsiteX153" fmla="*/ 2282637 w 5428673"/>
                <a:gd name="connsiteY153" fmla="*/ 335689 h 10658559"/>
                <a:gd name="connsiteX154" fmla="*/ 2110579 w 5428673"/>
                <a:gd name="connsiteY154" fmla="*/ 797025 h 10658559"/>
                <a:gd name="connsiteX155" fmla="*/ 2236994 w 5428673"/>
                <a:gd name="connsiteY155" fmla="*/ 1327240 h 10658559"/>
                <a:gd name="connsiteX156" fmla="*/ 2508987 w 5428673"/>
                <a:gd name="connsiteY156" fmla="*/ 1667340 h 10658559"/>
                <a:gd name="connsiteX157" fmla="*/ 2530296 w 5428673"/>
                <a:gd name="connsiteY157" fmla="*/ 1982197 h 10658559"/>
                <a:gd name="connsiteX158" fmla="*/ 2452627 w 5428673"/>
                <a:gd name="connsiteY158" fmla="*/ 2327294 h 10658559"/>
                <a:gd name="connsiteX159" fmla="*/ 2009941 w 5428673"/>
                <a:gd name="connsiteY159" fmla="*/ 2627071 h 10658559"/>
                <a:gd name="connsiteX160" fmla="*/ 1587073 w 5428673"/>
                <a:gd name="connsiteY160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4735475 h 10658559"/>
                <a:gd name="connsiteX58" fmla="*/ 1566474 w 5428673"/>
                <a:gd name="connsiteY58" fmla="*/ 483393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77871 w 5428673"/>
                <a:gd name="connsiteY91" fmla="*/ 4762125 h 10658559"/>
                <a:gd name="connsiteX92" fmla="*/ 4196269 w 5428673"/>
                <a:gd name="connsiteY92" fmla="*/ 4644092 h 10658559"/>
                <a:gd name="connsiteX93" fmla="*/ 4182060 w 5428673"/>
                <a:gd name="connsiteY93" fmla="*/ 5177956 h 10658559"/>
                <a:gd name="connsiteX94" fmla="*/ 4214508 w 5428673"/>
                <a:gd name="connsiteY94" fmla="*/ 5873525 h 10658559"/>
                <a:gd name="connsiteX95" fmla="*/ 4227208 w 5428673"/>
                <a:gd name="connsiteY95" fmla="*/ 6201283 h 10658559"/>
                <a:gd name="connsiteX96" fmla="*/ 4369350 w 5428673"/>
                <a:gd name="connsiteY96" fmla="*/ 6793786 h 10658559"/>
                <a:gd name="connsiteX97" fmla="*/ 4527612 w 5428673"/>
                <a:gd name="connsiteY97" fmla="*/ 7356494 h 10658559"/>
                <a:gd name="connsiteX98" fmla="*/ 4865347 w 5428673"/>
                <a:gd name="connsiteY98" fmla="*/ 8128543 h 10658559"/>
                <a:gd name="connsiteX99" fmla="*/ 4785691 w 5428673"/>
                <a:gd name="connsiteY99" fmla="*/ 8430877 h 10658559"/>
                <a:gd name="connsiteX100" fmla="*/ 4717933 w 5428673"/>
                <a:gd name="connsiteY100" fmla="*/ 8615790 h 10658559"/>
                <a:gd name="connsiteX101" fmla="*/ 4710432 w 5428673"/>
                <a:gd name="connsiteY101" fmla="*/ 8739269 h 10658559"/>
                <a:gd name="connsiteX102" fmla="*/ 4733465 w 5428673"/>
                <a:gd name="connsiteY102" fmla="*/ 8903684 h 10658559"/>
                <a:gd name="connsiteX103" fmla="*/ 4723386 w 5428673"/>
                <a:gd name="connsiteY103" fmla="*/ 9064853 h 10658559"/>
                <a:gd name="connsiteX104" fmla="*/ 4707906 w 5428673"/>
                <a:gd name="connsiteY104" fmla="*/ 9162440 h 10658559"/>
                <a:gd name="connsiteX105" fmla="*/ 4762806 w 5428673"/>
                <a:gd name="connsiteY105" fmla="*/ 9200722 h 10658559"/>
                <a:gd name="connsiteX106" fmla="*/ 4818711 w 5428673"/>
                <a:gd name="connsiteY106" fmla="*/ 9158659 h 10658559"/>
                <a:gd name="connsiteX107" fmla="*/ 4869487 w 5428673"/>
                <a:gd name="connsiteY107" fmla="*/ 9059969 h 10658559"/>
                <a:gd name="connsiteX108" fmla="*/ 4880024 w 5428673"/>
                <a:gd name="connsiteY108" fmla="*/ 8912908 h 10658559"/>
                <a:gd name="connsiteX109" fmla="*/ 4920186 w 5428673"/>
                <a:gd name="connsiteY109" fmla="*/ 8785622 h 10658559"/>
                <a:gd name="connsiteX110" fmla="*/ 5016468 w 5428673"/>
                <a:gd name="connsiteY110" fmla="*/ 8707493 h 10658559"/>
                <a:gd name="connsiteX111" fmla="*/ 5169568 w 5428673"/>
                <a:gd name="connsiteY111" fmla="*/ 8848379 h 10658559"/>
                <a:gd name="connsiteX112" fmla="*/ 5176805 w 5428673"/>
                <a:gd name="connsiteY112" fmla="*/ 9046111 h 10658559"/>
                <a:gd name="connsiteX113" fmla="*/ 5096783 w 5428673"/>
                <a:gd name="connsiteY113" fmla="*/ 9213494 h 10658559"/>
                <a:gd name="connsiteX114" fmla="*/ 5008549 w 5428673"/>
                <a:gd name="connsiteY114" fmla="*/ 9362667 h 10658559"/>
                <a:gd name="connsiteX115" fmla="*/ 4936794 w 5428673"/>
                <a:gd name="connsiteY115" fmla="*/ 9481192 h 10658559"/>
                <a:gd name="connsiteX116" fmla="*/ 5051085 w 5428673"/>
                <a:gd name="connsiteY116" fmla="*/ 9490834 h 10658559"/>
                <a:gd name="connsiteX117" fmla="*/ 5146878 w 5428673"/>
                <a:gd name="connsiteY117" fmla="*/ 9414797 h 10658559"/>
                <a:gd name="connsiteX118" fmla="*/ 5274527 w 5428673"/>
                <a:gd name="connsiteY118" fmla="*/ 9288549 h 10658559"/>
                <a:gd name="connsiteX119" fmla="*/ 5407317 w 5428673"/>
                <a:gd name="connsiteY119" fmla="*/ 9076195 h 10658559"/>
                <a:gd name="connsiteX120" fmla="*/ 5427827 w 5428673"/>
                <a:gd name="connsiteY120" fmla="*/ 8875394 h 10658559"/>
                <a:gd name="connsiteX121" fmla="*/ 5401244 w 5428673"/>
                <a:gd name="connsiteY121" fmla="*/ 8691608 h 10658559"/>
                <a:gd name="connsiteX122" fmla="*/ 5271957 w 5428673"/>
                <a:gd name="connsiteY122" fmla="*/ 8308855 h 10658559"/>
                <a:gd name="connsiteX123" fmla="*/ 5168194 w 5428673"/>
                <a:gd name="connsiteY123" fmla="*/ 7346166 h 10658559"/>
                <a:gd name="connsiteX124" fmla="*/ 5152842 w 5428673"/>
                <a:gd name="connsiteY124" fmla="*/ 6743823 h 10658559"/>
                <a:gd name="connsiteX125" fmla="*/ 5080900 w 5428673"/>
                <a:gd name="connsiteY125" fmla="*/ 6195631 h 10658559"/>
                <a:gd name="connsiteX126" fmla="*/ 4957179 w 5428673"/>
                <a:gd name="connsiteY126" fmla="*/ 5611709 h 10658559"/>
                <a:gd name="connsiteX127" fmla="*/ 4916706 w 5428673"/>
                <a:gd name="connsiteY127" fmla="*/ 4350920 h 10658559"/>
                <a:gd name="connsiteX128" fmla="*/ 4934090 w 5428673"/>
                <a:gd name="connsiteY128" fmla="*/ 3604601 h 10658559"/>
                <a:gd name="connsiteX129" fmla="*/ 4696835 w 5428673"/>
                <a:gd name="connsiteY129" fmla="*/ 3154228 h 10658559"/>
                <a:gd name="connsiteX130" fmla="*/ 4447076 w 5428673"/>
                <a:gd name="connsiteY130" fmla="*/ 2948300 h 10658559"/>
                <a:gd name="connsiteX131" fmla="*/ 4126080 w 5428673"/>
                <a:gd name="connsiteY131" fmla="*/ 2816778 h 10658559"/>
                <a:gd name="connsiteX132" fmla="*/ 3850185 w 5428673"/>
                <a:gd name="connsiteY132" fmla="*/ 2649958 h 10658559"/>
                <a:gd name="connsiteX133" fmla="*/ 3472535 w 5428673"/>
                <a:gd name="connsiteY133" fmla="*/ 2432802 h 10658559"/>
                <a:gd name="connsiteX134" fmla="*/ 3396602 w 5428673"/>
                <a:gd name="connsiteY134" fmla="*/ 2144970 h 10658559"/>
                <a:gd name="connsiteX135" fmla="*/ 3414230 w 5428673"/>
                <a:gd name="connsiteY135" fmla="*/ 1935531 h 10658559"/>
                <a:gd name="connsiteX136" fmla="*/ 3912457 w 5428673"/>
                <a:gd name="connsiteY136" fmla="*/ 2038331 h 10658559"/>
                <a:gd name="connsiteX137" fmla="*/ 3962222 w 5428673"/>
                <a:gd name="connsiteY137" fmla="*/ 1812315 h 10658559"/>
                <a:gd name="connsiteX138" fmla="*/ 4025634 w 5428673"/>
                <a:gd name="connsiteY138" fmla="*/ 1740939 h 10658559"/>
                <a:gd name="connsiteX139" fmla="*/ 4043909 w 5428673"/>
                <a:gd name="connsiteY139" fmla="*/ 1665875 h 10658559"/>
                <a:gd name="connsiteX140" fmla="*/ 3995381 w 5428673"/>
                <a:gd name="connsiteY140" fmla="*/ 1641584 h 10658559"/>
                <a:gd name="connsiteX141" fmla="*/ 4058471 w 5428673"/>
                <a:gd name="connsiteY141" fmla="*/ 1593723 h 10658559"/>
                <a:gd name="connsiteX142" fmla="*/ 4058901 w 5428673"/>
                <a:gd name="connsiteY142" fmla="*/ 1501602 h 10658559"/>
                <a:gd name="connsiteX143" fmla="*/ 4033612 w 5428673"/>
                <a:gd name="connsiteY143" fmla="*/ 1379443 h 10658559"/>
                <a:gd name="connsiteX144" fmla="*/ 4104641 w 5428673"/>
                <a:gd name="connsiteY144" fmla="*/ 1342006 h 10658559"/>
                <a:gd name="connsiteX145" fmla="*/ 4175774 w 5428673"/>
                <a:gd name="connsiteY145" fmla="*/ 1309727 h 10658559"/>
                <a:gd name="connsiteX146" fmla="*/ 4228266 w 5428673"/>
                <a:gd name="connsiteY146" fmla="*/ 1224096 h 10658559"/>
                <a:gd name="connsiteX147" fmla="*/ 4068493 w 5428673"/>
                <a:gd name="connsiteY147" fmla="*/ 1058505 h 10658559"/>
                <a:gd name="connsiteX148" fmla="*/ 3964740 w 5428673"/>
                <a:gd name="connsiteY148" fmla="*/ 913671 h 10658559"/>
                <a:gd name="connsiteX149" fmla="*/ 4032289 w 5428673"/>
                <a:gd name="connsiteY149" fmla="*/ 736318 h 10658559"/>
                <a:gd name="connsiteX150" fmla="*/ 3959963 w 5428673"/>
                <a:gd name="connsiteY150" fmla="*/ 349687 h 10658559"/>
                <a:gd name="connsiteX151" fmla="*/ 3561020 w 5428673"/>
                <a:gd name="connsiteY151" fmla="*/ 66906 h 10658559"/>
                <a:gd name="connsiteX152" fmla="*/ 2756318 w 5428673"/>
                <a:gd name="connsiteY152" fmla="*/ 20049 h 10658559"/>
                <a:gd name="connsiteX153" fmla="*/ 2282637 w 5428673"/>
                <a:gd name="connsiteY153" fmla="*/ 335689 h 10658559"/>
                <a:gd name="connsiteX154" fmla="*/ 2110579 w 5428673"/>
                <a:gd name="connsiteY154" fmla="*/ 797025 h 10658559"/>
                <a:gd name="connsiteX155" fmla="*/ 2236994 w 5428673"/>
                <a:gd name="connsiteY155" fmla="*/ 1327240 h 10658559"/>
                <a:gd name="connsiteX156" fmla="*/ 2508987 w 5428673"/>
                <a:gd name="connsiteY156" fmla="*/ 1667340 h 10658559"/>
                <a:gd name="connsiteX157" fmla="*/ 2530296 w 5428673"/>
                <a:gd name="connsiteY157" fmla="*/ 1982197 h 10658559"/>
                <a:gd name="connsiteX158" fmla="*/ 2452627 w 5428673"/>
                <a:gd name="connsiteY158" fmla="*/ 2327294 h 10658559"/>
                <a:gd name="connsiteX159" fmla="*/ 2009941 w 5428673"/>
                <a:gd name="connsiteY159" fmla="*/ 2627071 h 10658559"/>
                <a:gd name="connsiteX160" fmla="*/ 1587073 w 5428673"/>
                <a:gd name="connsiteY160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4735475 h 10658559"/>
                <a:gd name="connsiteX58" fmla="*/ 1566474 w 5428673"/>
                <a:gd name="connsiteY58" fmla="*/ 483393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77871 w 5428673"/>
                <a:gd name="connsiteY91" fmla="*/ 4762125 h 10658559"/>
                <a:gd name="connsiteX92" fmla="*/ 4172148 w 5428673"/>
                <a:gd name="connsiteY92" fmla="*/ 4649844 h 10658559"/>
                <a:gd name="connsiteX93" fmla="*/ 4182060 w 5428673"/>
                <a:gd name="connsiteY93" fmla="*/ 5177956 h 10658559"/>
                <a:gd name="connsiteX94" fmla="*/ 4214508 w 5428673"/>
                <a:gd name="connsiteY94" fmla="*/ 5873525 h 10658559"/>
                <a:gd name="connsiteX95" fmla="*/ 4227208 w 5428673"/>
                <a:gd name="connsiteY95" fmla="*/ 6201283 h 10658559"/>
                <a:gd name="connsiteX96" fmla="*/ 4369350 w 5428673"/>
                <a:gd name="connsiteY96" fmla="*/ 6793786 h 10658559"/>
                <a:gd name="connsiteX97" fmla="*/ 4527612 w 5428673"/>
                <a:gd name="connsiteY97" fmla="*/ 7356494 h 10658559"/>
                <a:gd name="connsiteX98" fmla="*/ 4865347 w 5428673"/>
                <a:gd name="connsiteY98" fmla="*/ 8128543 h 10658559"/>
                <a:gd name="connsiteX99" fmla="*/ 4785691 w 5428673"/>
                <a:gd name="connsiteY99" fmla="*/ 8430877 h 10658559"/>
                <a:gd name="connsiteX100" fmla="*/ 4717933 w 5428673"/>
                <a:gd name="connsiteY100" fmla="*/ 8615790 h 10658559"/>
                <a:gd name="connsiteX101" fmla="*/ 4710432 w 5428673"/>
                <a:gd name="connsiteY101" fmla="*/ 8739269 h 10658559"/>
                <a:gd name="connsiteX102" fmla="*/ 4733465 w 5428673"/>
                <a:gd name="connsiteY102" fmla="*/ 8903684 h 10658559"/>
                <a:gd name="connsiteX103" fmla="*/ 4723386 w 5428673"/>
                <a:gd name="connsiteY103" fmla="*/ 9064853 h 10658559"/>
                <a:gd name="connsiteX104" fmla="*/ 4707906 w 5428673"/>
                <a:gd name="connsiteY104" fmla="*/ 9162440 h 10658559"/>
                <a:gd name="connsiteX105" fmla="*/ 4762806 w 5428673"/>
                <a:gd name="connsiteY105" fmla="*/ 9200722 h 10658559"/>
                <a:gd name="connsiteX106" fmla="*/ 4818711 w 5428673"/>
                <a:gd name="connsiteY106" fmla="*/ 9158659 h 10658559"/>
                <a:gd name="connsiteX107" fmla="*/ 4869487 w 5428673"/>
                <a:gd name="connsiteY107" fmla="*/ 9059969 h 10658559"/>
                <a:gd name="connsiteX108" fmla="*/ 4880024 w 5428673"/>
                <a:gd name="connsiteY108" fmla="*/ 8912908 h 10658559"/>
                <a:gd name="connsiteX109" fmla="*/ 4920186 w 5428673"/>
                <a:gd name="connsiteY109" fmla="*/ 8785622 h 10658559"/>
                <a:gd name="connsiteX110" fmla="*/ 5016468 w 5428673"/>
                <a:gd name="connsiteY110" fmla="*/ 8707493 h 10658559"/>
                <a:gd name="connsiteX111" fmla="*/ 5169568 w 5428673"/>
                <a:gd name="connsiteY111" fmla="*/ 8848379 h 10658559"/>
                <a:gd name="connsiteX112" fmla="*/ 5176805 w 5428673"/>
                <a:gd name="connsiteY112" fmla="*/ 9046111 h 10658559"/>
                <a:gd name="connsiteX113" fmla="*/ 5096783 w 5428673"/>
                <a:gd name="connsiteY113" fmla="*/ 9213494 h 10658559"/>
                <a:gd name="connsiteX114" fmla="*/ 5008549 w 5428673"/>
                <a:gd name="connsiteY114" fmla="*/ 9362667 h 10658559"/>
                <a:gd name="connsiteX115" fmla="*/ 4936794 w 5428673"/>
                <a:gd name="connsiteY115" fmla="*/ 9481192 h 10658559"/>
                <a:gd name="connsiteX116" fmla="*/ 5051085 w 5428673"/>
                <a:gd name="connsiteY116" fmla="*/ 9490834 h 10658559"/>
                <a:gd name="connsiteX117" fmla="*/ 5146878 w 5428673"/>
                <a:gd name="connsiteY117" fmla="*/ 9414797 h 10658559"/>
                <a:gd name="connsiteX118" fmla="*/ 5274527 w 5428673"/>
                <a:gd name="connsiteY118" fmla="*/ 9288549 h 10658559"/>
                <a:gd name="connsiteX119" fmla="*/ 5407317 w 5428673"/>
                <a:gd name="connsiteY119" fmla="*/ 9076195 h 10658559"/>
                <a:gd name="connsiteX120" fmla="*/ 5427827 w 5428673"/>
                <a:gd name="connsiteY120" fmla="*/ 8875394 h 10658559"/>
                <a:gd name="connsiteX121" fmla="*/ 5401244 w 5428673"/>
                <a:gd name="connsiteY121" fmla="*/ 8691608 h 10658559"/>
                <a:gd name="connsiteX122" fmla="*/ 5271957 w 5428673"/>
                <a:gd name="connsiteY122" fmla="*/ 8308855 h 10658559"/>
                <a:gd name="connsiteX123" fmla="*/ 5168194 w 5428673"/>
                <a:gd name="connsiteY123" fmla="*/ 7346166 h 10658559"/>
                <a:gd name="connsiteX124" fmla="*/ 5152842 w 5428673"/>
                <a:gd name="connsiteY124" fmla="*/ 6743823 h 10658559"/>
                <a:gd name="connsiteX125" fmla="*/ 5080900 w 5428673"/>
                <a:gd name="connsiteY125" fmla="*/ 6195631 h 10658559"/>
                <a:gd name="connsiteX126" fmla="*/ 4957179 w 5428673"/>
                <a:gd name="connsiteY126" fmla="*/ 5611709 h 10658559"/>
                <a:gd name="connsiteX127" fmla="*/ 4916706 w 5428673"/>
                <a:gd name="connsiteY127" fmla="*/ 4350920 h 10658559"/>
                <a:gd name="connsiteX128" fmla="*/ 4934090 w 5428673"/>
                <a:gd name="connsiteY128" fmla="*/ 3604601 h 10658559"/>
                <a:gd name="connsiteX129" fmla="*/ 4696835 w 5428673"/>
                <a:gd name="connsiteY129" fmla="*/ 3154228 h 10658559"/>
                <a:gd name="connsiteX130" fmla="*/ 4447076 w 5428673"/>
                <a:gd name="connsiteY130" fmla="*/ 2948300 h 10658559"/>
                <a:gd name="connsiteX131" fmla="*/ 4126080 w 5428673"/>
                <a:gd name="connsiteY131" fmla="*/ 2816778 h 10658559"/>
                <a:gd name="connsiteX132" fmla="*/ 3850185 w 5428673"/>
                <a:gd name="connsiteY132" fmla="*/ 2649958 h 10658559"/>
                <a:gd name="connsiteX133" fmla="*/ 3472535 w 5428673"/>
                <a:gd name="connsiteY133" fmla="*/ 2432802 h 10658559"/>
                <a:gd name="connsiteX134" fmla="*/ 3396602 w 5428673"/>
                <a:gd name="connsiteY134" fmla="*/ 2144970 h 10658559"/>
                <a:gd name="connsiteX135" fmla="*/ 3414230 w 5428673"/>
                <a:gd name="connsiteY135" fmla="*/ 1935531 h 10658559"/>
                <a:gd name="connsiteX136" fmla="*/ 3912457 w 5428673"/>
                <a:gd name="connsiteY136" fmla="*/ 2038331 h 10658559"/>
                <a:gd name="connsiteX137" fmla="*/ 3962222 w 5428673"/>
                <a:gd name="connsiteY137" fmla="*/ 1812315 h 10658559"/>
                <a:gd name="connsiteX138" fmla="*/ 4025634 w 5428673"/>
                <a:gd name="connsiteY138" fmla="*/ 1740939 h 10658559"/>
                <a:gd name="connsiteX139" fmla="*/ 4043909 w 5428673"/>
                <a:gd name="connsiteY139" fmla="*/ 1665875 h 10658559"/>
                <a:gd name="connsiteX140" fmla="*/ 3995381 w 5428673"/>
                <a:gd name="connsiteY140" fmla="*/ 1641584 h 10658559"/>
                <a:gd name="connsiteX141" fmla="*/ 4058471 w 5428673"/>
                <a:gd name="connsiteY141" fmla="*/ 1593723 h 10658559"/>
                <a:gd name="connsiteX142" fmla="*/ 4058901 w 5428673"/>
                <a:gd name="connsiteY142" fmla="*/ 1501602 h 10658559"/>
                <a:gd name="connsiteX143" fmla="*/ 4033612 w 5428673"/>
                <a:gd name="connsiteY143" fmla="*/ 1379443 h 10658559"/>
                <a:gd name="connsiteX144" fmla="*/ 4104641 w 5428673"/>
                <a:gd name="connsiteY144" fmla="*/ 1342006 h 10658559"/>
                <a:gd name="connsiteX145" fmla="*/ 4175774 w 5428673"/>
                <a:gd name="connsiteY145" fmla="*/ 1309727 h 10658559"/>
                <a:gd name="connsiteX146" fmla="*/ 4228266 w 5428673"/>
                <a:gd name="connsiteY146" fmla="*/ 1224096 h 10658559"/>
                <a:gd name="connsiteX147" fmla="*/ 4068493 w 5428673"/>
                <a:gd name="connsiteY147" fmla="*/ 1058505 h 10658559"/>
                <a:gd name="connsiteX148" fmla="*/ 3964740 w 5428673"/>
                <a:gd name="connsiteY148" fmla="*/ 913671 h 10658559"/>
                <a:gd name="connsiteX149" fmla="*/ 4032289 w 5428673"/>
                <a:gd name="connsiteY149" fmla="*/ 736318 h 10658559"/>
                <a:gd name="connsiteX150" fmla="*/ 3959963 w 5428673"/>
                <a:gd name="connsiteY150" fmla="*/ 349687 h 10658559"/>
                <a:gd name="connsiteX151" fmla="*/ 3561020 w 5428673"/>
                <a:gd name="connsiteY151" fmla="*/ 66906 h 10658559"/>
                <a:gd name="connsiteX152" fmla="*/ 2756318 w 5428673"/>
                <a:gd name="connsiteY152" fmla="*/ 20049 h 10658559"/>
                <a:gd name="connsiteX153" fmla="*/ 2282637 w 5428673"/>
                <a:gd name="connsiteY153" fmla="*/ 335689 h 10658559"/>
                <a:gd name="connsiteX154" fmla="*/ 2110579 w 5428673"/>
                <a:gd name="connsiteY154" fmla="*/ 797025 h 10658559"/>
                <a:gd name="connsiteX155" fmla="*/ 2236994 w 5428673"/>
                <a:gd name="connsiteY155" fmla="*/ 1327240 h 10658559"/>
                <a:gd name="connsiteX156" fmla="*/ 2508987 w 5428673"/>
                <a:gd name="connsiteY156" fmla="*/ 1667340 h 10658559"/>
                <a:gd name="connsiteX157" fmla="*/ 2530296 w 5428673"/>
                <a:gd name="connsiteY157" fmla="*/ 1982197 h 10658559"/>
                <a:gd name="connsiteX158" fmla="*/ 2452627 w 5428673"/>
                <a:gd name="connsiteY158" fmla="*/ 2327294 h 10658559"/>
                <a:gd name="connsiteX159" fmla="*/ 2009941 w 5428673"/>
                <a:gd name="connsiteY159" fmla="*/ 2627071 h 10658559"/>
                <a:gd name="connsiteX160" fmla="*/ 1587073 w 5428673"/>
                <a:gd name="connsiteY160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4735475 h 10658559"/>
                <a:gd name="connsiteX58" fmla="*/ 1566474 w 5428673"/>
                <a:gd name="connsiteY58" fmla="*/ 483393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77871 w 5428673"/>
                <a:gd name="connsiteY91" fmla="*/ 4762125 h 10658559"/>
                <a:gd name="connsiteX92" fmla="*/ 4172148 w 5428673"/>
                <a:gd name="connsiteY92" fmla="*/ 4649844 h 10658559"/>
                <a:gd name="connsiteX93" fmla="*/ 4182060 w 5428673"/>
                <a:gd name="connsiteY93" fmla="*/ 5177956 h 10658559"/>
                <a:gd name="connsiteX94" fmla="*/ 4214508 w 5428673"/>
                <a:gd name="connsiteY94" fmla="*/ 5873525 h 10658559"/>
                <a:gd name="connsiteX95" fmla="*/ 4227208 w 5428673"/>
                <a:gd name="connsiteY95" fmla="*/ 6201283 h 10658559"/>
                <a:gd name="connsiteX96" fmla="*/ 4369350 w 5428673"/>
                <a:gd name="connsiteY96" fmla="*/ 6793786 h 10658559"/>
                <a:gd name="connsiteX97" fmla="*/ 4527612 w 5428673"/>
                <a:gd name="connsiteY97" fmla="*/ 7356494 h 10658559"/>
                <a:gd name="connsiteX98" fmla="*/ 4865347 w 5428673"/>
                <a:gd name="connsiteY98" fmla="*/ 8128543 h 10658559"/>
                <a:gd name="connsiteX99" fmla="*/ 4785691 w 5428673"/>
                <a:gd name="connsiteY99" fmla="*/ 8430877 h 10658559"/>
                <a:gd name="connsiteX100" fmla="*/ 4717933 w 5428673"/>
                <a:gd name="connsiteY100" fmla="*/ 8615790 h 10658559"/>
                <a:gd name="connsiteX101" fmla="*/ 4710432 w 5428673"/>
                <a:gd name="connsiteY101" fmla="*/ 8739269 h 10658559"/>
                <a:gd name="connsiteX102" fmla="*/ 4733465 w 5428673"/>
                <a:gd name="connsiteY102" fmla="*/ 8903684 h 10658559"/>
                <a:gd name="connsiteX103" fmla="*/ 4723386 w 5428673"/>
                <a:gd name="connsiteY103" fmla="*/ 9064853 h 10658559"/>
                <a:gd name="connsiteX104" fmla="*/ 4707906 w 5428673"/>
                <a:gd name="connsiteY104" fmla="*/ 9162440 h 10658559"/>
                <a:gd name="connsiteX105" fmla="*/ 4762806 w 5428673"/>
                <a:gd name="connsiteY105" fmla="*/ 9200722 h 10658559"/>
                <a:gd name="connsiteX106" fmla="*/ 4818711 w 5428673"/>
                <a:gd name="connsiteY106" fmla="*/ 9158659 h 10658559"/>
                <a:gd name="connsiteX107" fmla="*/ 4869487 w 5428673"/>
                <a:gd name="connsiteY107" fmla="*/ 9059969 h 10658559"/>
                <a:gd name="connsiteX108" fmla="*/ 4880024 w 5428673"/>
                <a:gd name="connsiteY108" fmla="*/ 8912908 h 10658559"/>
                <a:gd name="connsiteX109" fmla="*/ 4920186 w 5428673"/>
                <a:gd name="connsiteY109" fmla="*/ 8785622 h 10658559"/>
                <a:gd name="connsiteX110" fmla="*/ 5016468 w 5428673"/>
                <a:gd name="connsiteY110" fmla="*/ 8707493 h 10658559"/>
                <a:gd name="connsiteX111" fmla="*/ 5169568 w 5428673"/>
                <a:gd name="connsiteY111" fmla="*/ 8848379 h 10658559"/>
                <a:gd name="connsiteX112" fmla="*/ 5176805 w 5428673"/>
                <a:gd name="connsiteY112" fmla="*/ 9046111 h 10658559"/>
                <a:gd name="connsiteX113" fmla="*/ 5096783 w 5428673"/>
                <a:gd name="connsiteY113" fmla="*/ 9213494 h 10658559"/>
                <a:gd name="connsiteX114" fmla="*/ 5008549 w 5428673"/>
                <a:gd name="connsiteY114" fmla="*/ 9362667 h 10658559"/>
                <a:gd name="connsiteX115" fmla="*/ 4936794 w 5428673"/>
                <a:gd name="connsiteY115" fmla="*/ 9481192 h 10658559"/>
                <a:gd name="connsiteX116" fmla="*/ 5051085 w 5428673"/>
                <a:gd name="connsiteY116" fmla="*/ 9490834 h 10658559"/>
                <a:gd name="connsiteX117" fmla="*/ 5146878 w 5428673"/>
                <a:gd name="connsiteY117" fmla="*/ 9414797 h 10658559"/>
                <a:gd name="connsiteX118" fmla="*/ 5274527 w 5428673"/>
                <a:gd name="connsiteY118" fmla="*/ 9288549 h 10658559"/>
                <a:gd name="connsiteX119" fmla="*/ 5407317 w 5428673"/>
                <a:gd name="connsiteY119" fmla="*/ 9076195 h 10658559"/>
                <a:gd name="connsiteX120" fmla="*/ 5427827 w 5428673"/>
                <a:gd name="connsiteY120" fmla="*/ 8875394 h 10658559"/>
                <a:gd name="connsiteX121" fmla="*/ 5401244 w 5428673"/>
                <a:gd name="connsiteY121" fmla="*/ 8691608 h 10658559"/>
                <a:gd name="connsiteX122" fmla="*/ 5271957 w 5428673"/>
                <a:gd name="connsiteY122" fmla="*/ 8308855 h 10658559"/>
                <a:gd name="connsiteX123" fmla="*/ 5168194 w 5428673"/>
                <a:gd name="connsiteY123" fmla="*/ 7346166 h 10658559"/>
                <a:gd name="connsiteX124" fmla="*/ 5152842 w 5428673"/>
                <a:gd name="connsiteY124" fmla="*/ 6743823 h 10658559"/>
                <a:gd name="connsiteX125" fmla="*/ 5080900 w 5428673"/>
                <a:gd name="connsiteY125" fmla="*/ 6195631 h 10658559"/>
                <a:gd name="connsiteX126" fmla="*/ 4957179 w 5428673"/>
                <a:gd name="connsiteY126" fmla="*/ 5611709 h 10658559"/>
                <a:gd name="connsiteX127" fmla="*/ 4916706 w 5428673"/>
                <a:gd name="connsiteY127" fmla="*/ 4350920 h 10658559"/>
                <a:gd name="connsiteX128" fmla="*/ 4934090 w 5428673"/>
                <a:gd name="connsiteY128" fmla="*/ 3604601 h 10658559"/>
                <a:gd name="connsiteX129" fmla="*/ 4696835 w 5428673"/>
                <a:gd name="connsiteY129" fmla="*/ 3154228 h 10658559"/>
                <a:gd name="connsiteX130" fmla="*/ 4447076 w 5428673"/>
                <a:gd name="connsiteY130" fmla="*/ 2948300 h 10658559"/>
                <a:gd name="connsiteX131" fmla="*/ 4126080 w 5428673"/>
                <a:gd name="connsiteY131" fmla="*/ 2816778 h 10658559"/>
                <a:gd name="connsiteX132" fmla="*/ 3850185 w 5428673"/>
                <a:gd name="connsiteY132" fmla="*/ 2649958 h 10658559"/>
                <a:gd name="connsiteX133" fmla="*/ 3472535 w 5428673"/>
                <a:gd name="connsiteY133" fmla="*/ 2432802 h 10658559"/>
                <a:gd name="connsiteX134" fmla="*/ 3396602 w 5428673"/>
                <a:gd name="connsiteY134" fmla="*/ 2144970 h 10658559"/>
                <a:gd name="connsiteX135" fmla="*/ 3414230 w 5428673"/>
                <a:gd name="connsiteY135" fmla="*/ 1935531 h 10658559"/>
                <a:gd name="connsiteX136" fmla="*/ 3912457 w 5428673"/>
                <a:gd name="connsiteY136" fmla="*/ 2038331 h 10658559"/>
                <a:gd name="connsiteX137" fmla="*/ 3962222 w 5428673"/>
                <a:gd name="connsiteY137" fmla="*/ 1812315 h 10658559"/>
                <a:gd name="connsiteX138" fmla="*/ 4025634 w 5428673"/>
                <a:gd name="connsiteY138" fmla="*/ 1740939 h 10658559"/>
                <a:gd name="connsiteX139" fmla="*/ 4043909 w 5428673"/>
                <a:gd name="connsiteY139" fmla="*/ 1665875 h 10658559"/>
                <a:gd name="connsiteX140" fmla="*/ 3995381 w 5428673"/>
                <a:gd name="connsiteY140" fmla="*/ 1641584 h 10658559"/>
                <a:gd name="connsiteX141" fmla="*/ 4058471 w 5428673"/>
                <a:gd name="connsiteY141" fmla="*/ 1593723 h 10658559"/>
                <a:gd name="connsiteX142" fmla="*/ 4058901 w 5428673"/>
                <a:gd name="connsiteY142" fmla="*/ 1501602 h 10658559"/>
                <a:gd name="connsiteX143" fmla="*/ 4033612 w 5428673"/>
                <a:gd name="connsiteY143" fmla="*/ 1379443 h 10658559"/>
                <a:gd name="connsiteX144" fmla="*/ 4104641 w 5428673"/>
                <a:gd name="connsiteY144" fmla="*/ 1342006 h 10658559"/>
                <a:gd name="connsiteX145" fmla="*/ 4175774 w 5428673"/>
                <a:gd name="connsiteY145" fmla="*/ 1309727 h 10658559"/>
                <a:gd name="connsiteX146" fmla="*/ 4228266 w 5428673"/>
                <a:gd name="connsiteY146" fmla="*/ 1224096 h 10658559"/>
                <a:gd name="connsiteX147" fmla="*/ 4068493 w 5428673"/>
                <a:gd name="connsiteY147" fmla="*/ 1058505 h 10658559"/>
                <a:gd name="connsiteX148" fmla="*/ 3964740 w 5428673"/>
                <a:gd name="connsiteY148" fmla="*/ 913671 h 10658559"/>
                <a:gd name="connsiteX149" fmla="*/ 4032289 w 5428673"/>
                <a:gd name="connsiteY149" fmla="*/ 736318 h 10658559"/>
                <a:gd name="connsiteX150" fmla="*/ 3959963 w 5428673"/>
                <a:gd name="connsiteY150" fmla="*/ 349687 h 10658559"/>
                <a:gd name="connsiteX151" fmla="*/ 3561020 w 5428673"/>
                <a:gd name="connsiteY151" fmla="*/ 66906 h 10658559"/>
                <a:gd name="connsiteX152" fmla="*/ 2756318 w 5428673"/>
                <a:gd name="connsiteY152" fmla="*/ 20049 h 10658559"/>
                <a:gd name="connsiteX153" fmla="*/ 2282637 w 5428673"/>
                <a:gd name="connsiteY153" fmla="*/ 335689 h 10658559"/>
                <a:gd name="connsiteX154" fmla="*/ 2110579 w 5428673"/>
                <a:gd name="connsiteY154" fmla="*/ 797025 h 10658559"/>
                <a:gd name="connsiteX155" fmla="*/ 2236994 w 5428673"/>
                <a:gd name="connsiteY155" fmla="*/ 1327240 h 10658559"/>
                <a:gd name="connsiteX156" fmla="*/ 2508987 w 5428673"/>
                <a:gd name="connsiteY156" fmla="*/ 1667340 h 10658559"/>
                <a:gd name="connsiteX157" fmla="*/ 2530296 w 5428673"/>
                <a:gd name="connsiteY157" fmla="*/ 1982197 h 10658559"/>
                <a:gd name="connsiteX158" fmla="*/ 2452627 w 5428673"/>
                <a:gd name="connsiteY158" fmla="*/ 2327294 h 10658559"/>
                <a:gd name="connsiteX159" fmla="*/ 2009941 w 5428673"/>
                <a:gd name="connsiteY159" fmla="*/ 2627071 h 10658559"/>
                <a:gd name="connsiteX160" fmla="*/ 1587073 w 5428673"/>
                <a:gd name="connsiteY160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4735475 h 10658559"/>
                <a:gd name="connsiteX58" fmla="*/ 1566474 w 5428673"/>
                <a:gd name="connsiteY58" fmla="*/ 483393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77871 w 5428673"/>
                <a:gd name="connsiteY91" fmla="*/ 4762125 h 10658559"/>
                <a:gd name="connsiteX92" fmla="*/ 4172148 w 5428673"/>
                <a:gd name="connsiteY92" fmla="*/ 4649844 h 10658559"/>
                <a:gd name="connsiteX93" fmla="*/ 4182060 w 5428673"/>
                <a:gd name="connsiteY93" fmla="*/ 5177956 h 10658559"/>
                <a:gd name="connsiteX94" fmla="*/ 4214508 w 5428673"/>
                <a:gd name="connsiteY94" fmla="*/ 5873525 h 10658559"/>
                <a:gd name="connsiteX95" fmla="*/ 4227208 w 5428673"/>
                <a:gd name="connsiteY95" fmla="*/ 6201283 h 10658559"/>
                <a:gd name="connsiteX96" fmla="*/ 4369350 w 5428673"/>
                <a:gd name="connsiteY96" fmla="*/ 6793786 h 10658559"/>
                <a:gd name="connsiteX97" fmla="*/ 4527612 w 5428673"/>
                <a:gd name="connsiteY97" fmla="*/ 7356494 h 10658559"/>
                <a:gd name="connsiteX98" fmla="*/ 4865347 w 5428673"/>
                <a:gd name="connsiteY98" fmla="*/ 8128543 h 10658559"/>
                <a:gd name="connsiteX99" fmla="*/ 4785691 w 5428673"/>
                <a:gd name="connsiteY99" fmla="*/ 8430877 h 10658559"/>
                <a:gd name="connsiteX100" fmla="*/ 4717933 w 5428673"/>
                <a:gd name="connsiteY100" fmla="*/ 8615790 h 10658559"/>
                <a:gd name="connsiteX101" fmla="*/ 4710432 w 5428673"/>
                <a:gd name="connsiteY101" fmla="*/ 8739269 h 10658559"/>
                <a:gd name="connsiteX102" fmla="*/ 4733465 w 5428673"/>
                <a:gd name="connsiteY102" fmla="*/ 8903684 h 10658559"/>
                <a:gd name="connsiteX103" fmla="*/ 4723386 w 5428673"/>
                <a:gd name="connsiteY103" fmla="*/ 9064853 h 10658559"/>
                <a:gd name="connsiteX104" fmla="*/ 4707906 w 5428673"/>
                <a:gd name="connsiteY104" fmla="*/ 9162440 h 10658559"/>
                <a:gd name="connsiteX105" fmla="*/ 4762806 w 5428673"/>
                <a:gd name="connsiteY105" fmla="*/ 9200722 h 10658559"/>
                <a:gd name="connsiteX106" fmla="*/ 4818711 w 5428673"/>
                <a:gd name="connsiteY106" fmla="*/ 9158659 h 10658559"/>
                <a:gd name="connsiteX107" fmla="*/ 4869487 w 5428673"/>
                <a:gd name="connsiteY107" fmla="*/ 9059969 h 10658559"/>
                <a:gd name="connsiteX108" fmla="*/ 4880024 w 5428673"/>
                <a:gd name="connsiteY108" fmla="*/ 8912908 h 10658559"/>
                <a:gd name="connsiteX109" fmla="*/ 4920186 w 5428673"/>
                <a:gd name="connsiteY109" fmla="*/ 8785622 h 10658559"/>
                <a:gd name="connsiteX110" fmla="*/ 5016468 w 5428673"/>
                <a:gd name="connsiteY110" fmla="*/ 8707493 h 10658559"/>
                <a:gd name="connsiteX111" fmla="*/ 5169568 w 5428673"/>
                <a:gd name="connsiteY111" fmla="*/ 8848379 h 10658559"/>
                <a:gd name="connsiteX112" fmla="*/ 5176805 w 5428673"/>
                <a:gd name="connsiteY112" fmla="*/ 9046111 h 10658559"/>
                <a:gd name="connsiteX113" fmla="*/ 5096783 w 5428673"/>
                <a:gd name="connsiteY113" fmla="*/ 9213494 h 10658559"/>
                <a:gd name="connsiteX114" fmla="*/ 5008549 w 5428673"/>
                <a:gd name="connsiteY114" fmla="*/ 9362667 h 10658559"/>
                <a:gd name="connsiteX115" fmla="*/ 4936794 w 5428673"/>
                <a:gd name="connsiteY115" fmla="*/ 9481192 h 10658559"/>
                <a:gd name="connsiteX116" fmla="*/ 5051085 w 5428673"/>
                <a:gd name="connsiteY116" fmla="*/ 9490834 h 10658559"/>
                <a:gd name="connsiteX117" fmla="*/ 5146878 w 5428673"/>
                <a:gd name="connsiteY117" fmla="*/ 9414797 h 10658559"/>
                <a:gd name="connsiteX118" fmla="*/ 5274527 w 5428673"/>
                <a:gd name="connsiteY118" fmla="*/ 9288549 h 10658559"/>
                <a:gd name="connsiteX119" fmla="*/ 5407317 w 5428673"/>
                <a:gd name="connsiteY119" fmla="*/ 9076195 h 10658559"/>
                <a:gd name="connsiteX120" fmla="*/ 5427827 w 5428673"/>
                <a:gd name="connsiteY120" fmla="*/ 8875394 h 10658559"/>
                <a:gd name="connsiteX121" fmla="*/ 5401244 w 5428673"/>
                <a:gd name="connsiteY121" fmla="*/ 8691608 h 10658559"/>
                <a:gd name="connsiteX122" fmla="*/ 5271957 w 5428673"/>
                <a:gd name="connsiteY122" fmla="*/ 8308855 h 10658559"/>
                <a:gd name="connsiteX123" fmla="*/ 5168194 w 5428673"/>
                <a:gd name="connsiteY123" fmla="*/ 7346166 h 10658559"/>
                <a:gd name="connsiteX124" fmla="*/ 5152842 w 5428673"/>
                <a:gd name="connsiteY124" fmla="*/ 6743823 h 10658559"/>
                <a:gd name="connsiteX125" fmla="*/ 5080900 w 5428673"/>
                <a:gd name="connsiteY125" fmla="*/ 6195631 h 10658559"/>
                <a:gd name="connsiteX126" fmla="*/ 4957179 w 5428673"/>
                <a:gd name="connsiteY126" fmla="*/ 5611709 h 10658559"/>
                <a:gd name="connsiteX127" fmla="*/ 4916706 w 5428673"/>
                <a:gd name="connsiteY127" fmla="*/ 4350920 h 10658559"/>
                <a:gd name="connsiteX128" fmla="*/ 4934090 w 5428673"/>
                <a:gd name="connsiteY128" fmla="*/ 3604601 h 10658559"/>
                <a:gd name="connsiteX129" fmla="*/ 4696835 w 5428673"/>
                <a:gd name="connsiteY129" fmla="*/ 3154228 h 10658559"/>
                <a:gd name="connsiteX130" fmla="*/ 4447076 w 5428673"/>
                <a:gd name="connsiteY130" fmla="*/ 2948300 h 10658559"/>
                <a:gd name="connsiteX131" fmla="*/ 4126080 w 5428673"/>
                <a:gd name="connsiteY131" fmla="*/ 2816778 h 10658559"/>
                <a:gd name="connsiteX132" fmla="*/ 3850185 w 5428673"/>
                <a:gd name="connsiteY132" fmla="*/ 2649958 h 10658559"/>
                <a:gd name="connsiteX133" fmla="*/ 3472535 w 5428673"/>
                <a:gd name="connsiteY133" fmla="*/ 2432802 h 10658559"/>
                <a:gd name="connsiteX134" fmla="*/ 3396602 w 5428673"/>
                <a:gd name="connsiteY134" fmla="*/ 2144970 h 10658559"/>
                <a:gd name="connsiteX135" fmla="*/ 3414230 w 5428673"/>
                <a:gd name="connsiteY135" fmla="*/ 1935531 h 10658559"/>
                <a:gd name="connsiteX136" fmla="*/ 3912457 w 5428673"/>
                <a:gd name="connsiteY136" fmla="*/ 2038331 h 10658559"/>
                <a:gd name="connsiteX137" fmla="*/ 3962222 w 5428673"/>
                <a:gd name="connsiteY137" fmla="*/ 1812315 h 10658559"/>
                <a:gd name="connsiteX138" fmla="*/ 4025634 w 5428673"/>
                <a:gd name="connsiteY138" fmla="*/ 1740939 h 10658559"/>
                <a:gd name="connsiteX139" fmla="*/ 4043909 w 5428673"/>
                <a:gd name="connsiteY139" fmla="*/ 1665875 h 10658559"/>
                <a:gd name="connsiteX140" fmla="*/ 3995381 w 5428673"/>
                <a:gd name="connsiteY140" fmla="*/ 1641584 h 10658559"/>
                <a:gd name="connsiteX141" fmla="*/ 4058471 w 5428673"/>
                <a:gd name="connsiteY141" fmla="*/ 1593723 h 10658559"/>
                <a:gd name="connsiteX142" fmla="*/ 4058901 w 5428673"/>
                <a:gd name="connsiteY142" fmla="*/ 1501602 h 10658559"/>
                <a:gd name="connsiteX143" fmla="*/ 4033612 w 5428673"/>
                <a:gd name="connsiteY143" fmla="*/ 1379443 h 10658559"/>
                <a:gd name="connsiteX144" fmla="*/ 4104641 w 5428673"/>
                <a:gd name="connsiteY144" fmla="*/ 1342006 h 10658559"/>
                <a:gd name="connsiteX145" fmla="*/ 4175774 w 5428673"/>
                <a:gd name="connsiteY145" fmla="*/ 1309727 h 10658559"/>
                <a:gd name="connsiteX146" fmla="*/ 4228266 w 5428673"/>
                <a:gd name="connsiteY146" fmla="*/ 1224096 h 10658559"/>
                <a:gd name="connsiteX147" fmla="*/ 4068493 w 5428673"/>
                <a:gd name="connsiteY147" fmla="*/ 1058505 h 10658559"/>
                <a:gd name="connsiteX148" fmla="*/ 3964740 w 5428673"/>
                <a:gd name="connsiteY148" fmla="*/ 913671 h 10658559"/>
                <a:gd name="connsiteX149" fmla="*/ 4032289 w 5428673"/>
                <a:gd name="connsiteY149" fmla="*/ 736318 h 10658559"/>
                <a:gd name="connsiteX150" fmla="*/ 3959963 w 5428673"/>
                <a:gd name="connsiteY150" fmla="*/ 349687 h 10658559"/>
                <a:gd name="connsiteX151" fmla="*/ 3561020 w 5428673"/>
                <a:gd name="connsiteY151" fmla="*/ 66906 h 10658559"/>
                <a:gd name="connsiteX152" fmla="*/ 2756318 w 5428673"/>
                <a:gd name="connsiteY152" fmla="*/ 20049 h 10658559"/>
                <a:gd name="connsiteX153" fmla="*/ 2282637 w 5428673"/>
                <a:gd name="connsiteY153" fmla="*/ 335689 h 10658559"/>
                <a:gd name="connsiteX154" fmla="*/ 2110579 w 5428673"/>
                <a:gd name="connsiteY154" fmla="*/ 797025 h 10658559"/>
                <a:gd name="connsiteX155" fmla="*/ 2236994 w 5428673"/>
                <a:gd name="connsiteY155" fmla="*/ 1327240 h 10658559"/>
                <a:gd name="connsiteX156" fmla="*/ 2508987 w 5428673"/>
                <a:gd name="connsiteY156" fmla="*/ 1667340 h 10658559"/>
                <a:gd name="connsiteX157" fmla="*/ 2530296 w 5428673"/>
                <a:gd name="connsiteY157" fmla="*/ 1982197 h 10658559"/>
                <a:gd name="connsiteX158" fmla="*/ 2452627 w 5428673"/>
                <a:gd name="connsiteY158" fmla="*/ 2327294 h 10658559"/>
                <a:gd name="connsiteX159" fmla="*/ 2009941 w 5428673"/>
                <a:gd name="connsiteY159" fmla="*/ 2627071 h 10658559"/>
                <a:gd name="connsiteX160" fmla="*/ 1587073 w 5428673"/>
                <a:gd name="connsiteY160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4735475 h 10658559"/>
                <a:gd name="connsiteX58" fmla="*/ 1566474 w 5428673"/>
                <a:gd name="connsiteY58" fmla="*/ 483393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77871 w 5428673"/>
                <a:gd name="connsiteY91" fmla="*/ 4762125 h 10658559"/>
                <a:gd name="connsiteX92" fmla="*/ 4172148 w 5428673"/>
                <a:gd name="connsiteY92" fmla="*/ 4649844 h 10658559"/>
                <a:gd name="connsiteX93" fmla="*/ 4182060 w 5428673"/>
                <a:gd name="connsiteY93" fmla="*/ 5177956 h 10658559"/>
                <a:gd name="connsiteX94" fmla="*/ 4214508 w 5428673"/>
                <a:gd name="connsiteY94" fmla="*/ 5873525 h 10658559"/>
                <a:gd name="connsiteX95" fmla="*/ 4227208 w 5428673"/>
                <a:gd name="connsiteY95" fmla="*/ 6201283 h 10658559"/>
                <a:gd name="connsiteX96" fmla="*/ 4369350 w 5428673"/>
                <a:gd name="connsiteY96" fmla="*/ 6793786 h 10658559"/>
                <a:gd name="connsiteX97" fmla="*/ 4527612 w 5428673"/>
                <a:gd name="connsiteY97" fmla="*/ 7356494 h 10658559"/>
                <a:gd name="connsiteX98" fmla="*/ 4865347 w 5428673"/>
                <a:gd name="connsiteY98" fmla="*/ 8128543 h 10658559"/>
                <a:gd name="connsiteX99" fmla="*/ 4785691 w 5428673"/>
                <a:gd name="connsiteY99" fmla="*/ 8430877 h 10658559"/>
                <a:gd name="connsiteX100" fmla="*/ 4717933 w 5428673"/>
                <a:gd name="connsiteY100" fmla="*/ 8615790 h 10658559"/>
                <a:gd name="connsiteX101" fmla="*/ 4710432 w 5428673"/>
                <a:gd name="connsiteY101" fmla="*/ 8739269 h 10658559"/>
                <a:gd name="connsiteX102" fmla="*/ 4733465 w 5428673"/>
                <a:gd name="connsiteY102" fmla="*/ 8903684 h 10658559"/>
                <a:gd name="connsiteX103" fmla="*/ 4723386 w 5428673"/>
                <a:gd name="connsiteY103" fmla="*/ 9064853 h 10658559"/>
                <a:gd name="connsiteX104" fmla="*/ 4707906 w 5428673"/>
                <a:gd name="connsiteY104" fmla="*/ 9162440 h 10658559"/>
                <a:gd name="connsiteX105" fmla="*/ 4762806 w 5428673"/>
                <a:gd name="connsiteY105" fmla="*/ 9200722 h 10658559"/>
                <a:gd name="connsiteX106" fmla="*/ 4818711 w 5428673"/>
                <a:gd name="connsiteY106" fmla="*/ 9158659 h 10658559"/>
                <a:gd name="connsiteX107" fmla="*/ 4869487 w 5428673"/>
                <a:gd name="connsiteY107" fmla="*/ 9059969 h 10658559"/>
                <a:gd name="connsiteX108" fmla="*/ 4880024 w 5428673"/>
                <a:gd name="connsiteY108" fmla="*/ 8912908 h 10658559"/>
                <a:gd name="connsiteX109" fmla="*/ 4920186 w 5428673"/>
                <a:gd name="connsiteY109" fmla="*/ 8785622 h 10658559"/>
                <a:gd name="connsiteX110" fmla="*/ 5016468 w 5428673"/>
                <a:gd name="connsiteY110" fmla="*/ 8707493 h 10658559"/>
                <a:gd name="connsiteX111" fmla="*/ 5169568 w 5428673"/>
                <a:gd name="connsiteY111" fmla="*/ 8848379 h 10658559"/>
                <a:gd name="connsiteX112" fmla="*/ 5176805 w 5428673"/>
                <a:gd name="connsiteY112" fmla="*/ 9046111 h 10658559"/>
                <a:gd name="connsiteX113" fmla="*/ 5096783 w 5428673"/>
                <a:gd name="connsiteY113" fmla="*/ 9213494 h 10658559"/>
                <a:gd name="connsiteX114" fmla="*/ 5008549 w 5428673"/>
                <a:gd name="connsiteY114" fmla="*/ 9362667 h 10658559"/>
                <a:gd name="connsiteX115" fmla="*/ 4936794 w 5428673"/>
                <a:gd name="connsiteY115" fmla="*/ 9481192 h 10658559"/>
                <a:gd name="connsiteX116" fmla="*/ 5051085 w 5428673"/>
                <a:gd name="connsiteY116" fmla="*/ 9490834 h 10658559"/>
                <a:gd name="connsiteX117" fmla="*/ 5146878 w 5428673"/>
                <a:gd name="connsiteY117" fmla="*/ 9414797 h 10658559"/>
                <a:gd name="connsiteX118" fmla="*/ 5274527 w 5428673"/>
                <a:gd name="connsiteY118" fmla="*/ 9288549 h 10658559"/>
                <a:gd name="connsiteX119" fmla="*/ 5407317 w 5428673"/>
                <a:gd name="connsiteY119" fmla="*/ 9076195 h 10658559"/>
                <a:gd name="connsiteX120" fmla="*/ 5427827 w 5428673"/>
                <a:gd name="connsiteY120" fmla="*/ 8875394 h 10658559"/>
                <a:gd name="connsiteX121" fmla="*/ 5401244 w 5428673"/>
                <a:gd name="connsiteY121" fmla="*/ 8691608 h 10658559"/>
                <a:gd name="connsiteX122" fmla="*/ 5271957 w 5428673"/>
                <a:gd name="connsiteY122" fmla="*/ 8308855 h 10658559"/>
                <a:gd name="connsiteX123" fmla="*/ 5168194 w 5428673"/>
                <a:gd name="connsiteY123" fmla="*/ 7346166 h 10658559"/>
                <a:gd name="connsiteX124" fmla="*/ 5152842 w 5428673"/>
                <a:gd name="connsiteY124" fmla="*/ 6743823 h 10658559"/>
                <a:gd name="connsiteX125" fmla="*/ 5080900 w 5428673"/>
                <a:gd name="connsiteY125" fmla="*/ 6195631 h 10658559"/>
                <a:gd name="connsiteX126" fmla="*/ 4957179 w 5428673"/>
                <a:gd name="connsiteY126" fmla="*/ 5611709 h 10658559"/>
                <a:gd name="connsiteX127" fmla="*/ 4916706 w 5428673"/>
                <a:gd name="connsiteY127" fmla="*/ 4350920 h 10658559"/>
                <a:gd name="connsiteX128" fmla="*/ 4934090 w 5428673"/>
                <a:gd name="connsiteY128" fmla="*/ 3604601 h 10658559"/>
                <a:gd name="connsiteX129" fmla="*/ 4696835 w 5428673"/>
                <a:gd name="connsiteY129" fmla="*/ 3154228 h 10658559"/>
                <a:gd name="connsiteX130" fmla="*/ 4447076 w 5428673"/>
                <a:gd name="connsiteY130" fmla="*/ 2948300 h 10658559"/>
                <a:gd name="connsiteX131" fmla="*/ 4126080 w 5428673"/>
                <a:gd name="connsiteY131" fmla="*/ 2816778 h 10658559"/>
                <a:gd name="connsiteX132" fmla="*/ 3850185 w 5428673"/>
                <a:gd name="connsiteY132" fmla="*/ 2649958 h 10658559"/>
                <a:gd name="connsiteX133" fmla="*/ 3472535 w 5428673"/>
                <a:gd name="connsiteY133" fmla="*/ 2432802 h 10658559"/>
                <a:gd name="connsiteX134" fmla="*/ 3396602 w 5428673"/>
                <a:gd name="connsiteY134" fmla="*/ 2144970 h 10658559"/>
                <a:gd name="connsiteX135" fmla="*/ 3414230 w 5428673"/>
                <a:gd name="connsiteY135" fmla="*/ 1935531 h 10658559"/>
                <a:gd name="connsiteX136" fmla="*/ 3912457 w 5428673"/>
                <a:gd name="connsiteY136" fmla="*/ 2038331 h 10658559"/>
                <a:gd name="connsiteX137" fmla="*/ 3962222 w 5428673"/>
                <a:gd name="connsiteY137" fmla="*/ 1812315 h 10658559"/>
                <a:gd name="connsiteX138" fmla="*/ 4025634 w 5428673"/>
                <a:gd name="connsiteY138" fmla="*/ 1740939 h 10658559"/>
                <a:gd name="connsiteX139" fmla="*/ 4043909 w 5428673"/>
                <a:gd name="connsiteY139" fmla="*/ 1665875 h 10658559"/>
                <a:gd name="connsiteX140" fmla="*/ 3995381 w 5428673"/>
                <a:gd name="connsiteY140" fmla="*/ 1641584 h 10658559"/>
                <a:gd name="connsiteX141" fmla="*/ 4058471 w 5428673"/>
                <a:gd name="connsiteY141" fmla="*/ 1593723 h 10658559"/>
                <a:gd name="connsiteX142" fmla="*/ 4058901 w 5428673"/>
                <a:gd name="connsiteY142" fmla="*/ 1501602 h 10658559"/>
                <a:gd name="connsiteX143" fmla="*/ 4033612 w 5428673"/>
                <a:gd name="connsiteY143" fmla="*/ 1379443 h 10658559"/>
                <a:gd name="connsiteX144" fmla="*/ 4104641 w 5428673"/>
                <a:gd name="connsiteY144" fmla="*/ 1342006 h 10658559"/>
                <a:gd name="connsiteX145" fmla="*/ 4175774 w 5428673"/>
                <a:gd name="connsiteY145" fmla="*/ 1309727 h 10658559"/>
                <a:gd name="connsiteX146" fmla="*/ 4228266 w 5428673"/>
                <a:gd name="connsiteY146" fmla="*/ 1224096 h 10658559"/>
                <a:gd name="connsiteX147" fmla="*/ 4068493 w 5428673"/>
                <a:gd name="connsiteY147" fmla="*/ 1058505 h 10658559"/>
                <a:gd name="connsiteX148" fmla="*/ 3964740 w 5428673"/>
                <a:gd name="connsiteY148" fmla="*/ 913671 h 10658559"/>
                <a:gd name="connsiteX149" fmla="*/ 4032289 w 5428673"/>
                <a:gd name="connsiteY149" fmla="*/ 736318 h 10658559"/>
                <a:gd name="connsiteX150" fmla="*/ 3959963 w 5428673"/>
                <a:gd name="connsiteY150" fmla="*/ 349687 h 10658559"/>
                <a:gd name="connsiteX151" fmla="*/ 3561020 w 5428673"/>
                <a:gd name="connsiteY151" fmla="*/ 66906 h 10658559"/>
                <a:gd name="connsiteX152" fmla="*/ 2756318 w 5428673"/>
                <a:gd name="connsiteY152" fmla="*/ 20049 h 10658559"/>
                <a:gd name="connsiteX153" fmla="*/ 2282637 w 5428673"/>
                <a:gd name="connsiteY153" fmla="*/ 335689 h 10658559"/>
                <a:gd name="connsiteX154" fmla="*/ 2110579 w 5428673"/>
                <a:gd name="connsiteY154" fmla="*/ 797025 h 10658559"/>
                <a:gd name="connsiteX155" fmla="*/ 2236994 w 5428673"/>
                <a:gd name="connsiteY155" fmla="*/ 1327240 h 10658559"/>
                <a:gd name="connsiteX156" fmla="*/ 2508987 w 5428673"/>
                <a:gd name="connsiteY156" fmla="*/ 1667340 h 10658559"/>
                <a:gd name="connsiteX157" fmla="*/ 2530296 w 5428673"/>
                <a:gd name="connsiteY157" fmla="*/ 1982197 h 10658559"/>
                <a:gd name="connsiteX158" fmla="*/ 2452627 w 5428673"/>
                <a:gd name="connsiteY158" fmla="*/ 2327294 h 10658559"/>
                <a:gd name="connsiteX159" fmla="*/ 2009941 w 5428673"/>
                <a:gd name="connsiteY159" fmla="*/ 2627071 h 10658559"/>
                <a:gd name="connsiteX160" fmla="*/ 1587073 w 5428673"/>
                <a:gd name="connsiteY160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4735475 h 10658559"/>
                <a:gd name="connsiteX58" fmla="*/ 1566474 w 5428673"/>
                <a:gd name="connsiteY58" fmla="*/ 483393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77871 w 5428673"/>
                <a:gd name="connsiteY91" fmla="*/ 4762125 h 10658559"/>
                <a:gd name="connsiteX92" fmla="*/ 4184209 w 5428673"/>
                <a:gd name="connsiteY92" fmla="*/ 4661347 h 10658559"/>
                <a:gd name="connsiteX93" fmla="*/ 4182060 w 5428673"/>
                <a:gd name="connsiteY93" fmla="*/ 5177956 h 10658559"/>
                <a:gd name="connsiteX94" fmla="*/ 4214508 w 5428673"/>
                <a:gd name="connsiteY94" fmla="*/ 5873525 h 10658559"/>
                <a:gd name="connsiteX95" fmla="*/ 4227208 w 5428673"/>
                <a:gd name="connsiteY95" fmla="*/ 6201283 h 10658559"/>
                <a:gd name="connsiteX96" fmla="*/ 4369350 w 5428673"/>
                <a:gd name="connsiteY96" fmla="*/ 6793786 h 10658559"/>
                <a:gd name="connsiteX97" fmla="*/ 4527612 w 5428673"/>
                <a:gd name="connsiteY97" fmla="*/ 7356494 h 10658559"/>
                <a:gd name="connsiteX98" fmla="*/ 4865347 w 5428673"/>
                <a:gd name="connsiteY98" fmla="*/ 8128543 h 10658559"/>
                <a:gd name="connsiteX99" fmla="*/ 4785691 w 5428673"/>
                <a:gd name="connsiteY99" fmla="*/ 8430877 h 10658559"/>
                <a:gd name="connsiteX100" fmla="*/ 4717933 w 5428673"/>
                <a:gd name="connsiteY100" fmla="*/ 8615790 h 10658559"/>
                <a:gd name="connsiteX101" fmla="*/ 4710432 w 5428673"/>
                <a:gd name="connsiteY101" fmla="*/ 8739269 h 10658559"/>
                <a:gd name="connsiteX102" fmla="*/ 4733465 w 5428673"/>
                <a:gd name="connsiteY102" fmla="*/ 8903684 h 10658559"/>
                <a:gd name="connsiteX103" fmla="*/ 4723386 w 5428673"/>
                <a:gd name="connsiteY103" fmla="*/ 9064853 h 10658559"/>
                <a:gd name="connsiteX104" fmla="*/ 4707906 w 5428673"/>
                <a:gd name="connsiteY104" fmla="*/ 9162440 h 10658559"/>
                <a:gd name="connsiteX105" fmla="*/ 4762806 w 5428673"/>
                <a:gd name="connsiteY105" fmla="*/ 9200722 h 10658559"/>
                <a:gd name="connsiteX106" fmla="*/ 4818711 w 5428673"/>
                <a:gd name="connsiteY106" fmla="*/ 9158659 h 10658559"/>
                <a:gd name="connsiteX107" fmla="*/ 4869487 w 5428673"/>
                <a:gd name="connsiteY107" fmla="*/ 9059969 h 10658559"/>
                <a:gd name="connsiteX108" fmla="*/ 4880024 w 5428673"/>
                <a:gd name="connsiteY108" fmla="*/ 8912908 h 10658559"/>
                <a:gd name="connsiteX109" fmla="*/ 4920186 w 5428673"/>
                <a:gd name="connsiteY109" fmla="*/ 8785622 h 10658559"/>
                <a:gd name="connsiteX110" fmla="*/ 5016468 w 5428673"/>
                <a:gd name="connsiteY110" fmla="*/ 8707493 h 10658559"/>
                <a:gd name="connsiteX111" fmla="*/ 5169568 w 5428673"/>
                <a:gd name="connsiteY111" fmla="*/ 8848379 h 10658559"/>
                <a:gd name="connsiteX112" fmla="*/ 5176805 w 5428673"/>
                <a:gd name="connsiteY112" fmla="*/ 9046111 h 10658559"/>
                <a:gd name="connsiteX113" fmla="*/ 5096783 w 5428673"/>
                <a:gd name="connsiteY113" fmla="*/ 9213494 h 10658559"/>
                <a:gd name="connsiteX114" fmla="*/ 5008549 w 5428673"/>
                <a:gd name="connsiteY114" fmla="*/ 9362667 h 10658559"/>
                <a:gd name="connsiteX115" fmla="*/ 4936794 w 5428673"/>
                <a:gd name="connsiteY115" fmla="*/ 9481192 h 10658559"/>
                <a:gd name="connsiteX116" fmla="*/ 5051085 w 5428673"/>
                <a:gd name="connsiteY116" fmla="*/ 9490834 h 10658559"/>
                <a:gd name="connsiteX117" fmla="*/ 5146878 w 5428673"/>
                <a:gd name="connsiteY117" fmla="*/ 9414797 h 10658559"/>
                <a:gd name="connsiteX118" fmla="*/ 5274527 w 5428673"/>
                <a:gd name="connsiteY118" fmla="*/ 9288549 h 10658559"/>
                <a:gd name="connsiteX119" fmla="*/ 5407317 w 5428673"/>
                <a:gd name="connsiteY119" fmla="*/ 9076195 h 10658559"/>
                <a:gd name="connsiteX120" fmla="*/ 5427827 w 5428673"/>
                <a:gd name="connsiteY120" fmla="*/ 8875394 h 10658559"/>
                <a:gd name="connsiteX121" fmla="*/ 5401244 w 5428673"/>
                <a:gd name="connsiteY121" fmla="*/ 8691608 h 10658559"/>
                <a:gd name="connsiteX122" fmla="*/ 5271957 w 5428673"/>
                <a:gd name="connsiteY122" fmla="*/ 8308855 h 10658559"/>
                <a:gd name="connsiteX123" fmla="*/ 5168194 w 5428673"/>
                <a:gd name="connsiteY123" fmla="*/ 7346166 h 10658559"/>
                <a:gd name="connsiteX124" fmla="*/ 5152842 w 5428673"/>
                <a:gd name="connsiteY124" fmla="*/ 6743823 h 10658559"/>
                <a:gd name="connsiteX125" fmla="*/ 5080900 w 5428673"/>
                <a:gd name="connsiteY125" fmla="*/ 6195631 h 10658559"/>
                <a:gd name="connsiteX126" fmla="*/ 4957179 w 5428673"/>
                <a:gd name="connsiteY126" fmla="*/ 5611709 h 10658559"/>
                <a:gd name="connsiteX127" fmla="*/ 4916706 w 5428673"/>
                <a:gd name="connsiteY127" fmla="*/ 4350920 h 10658559"/>
                <a:gd name="connsiteX128" fmla="*/ 4934090 w 5428673"/>
                <a:gd name="connsiteY128" fmla="*/ 3604601 h 10658559"/>
                <a:gd name="connsiteX129" fmla="*/ 4696835 w 5428673"/>
                <a:gd name="connsiteY129" fmla="*/ 3154228 h 10658559"/>
                <a:gd name="connsiteX130" fmla="*/ 4447076 w 5428673"/>
                <a:gd name="connsiteY130" fmla="*/ 2948300 h 10658559"/>
                <a:gd name="connsiteX131" fmla="*/ 4126080 w 5428673"/>
                <a:gd name="connsiteY131" fmla="*/ 2816778 h 10658559"/>
                <a:gd name="connsiteX132" fmla="*/ 3850185 w 5428673"/>
                <a:gd name="connsiteY132" fmla="*/ 2649958 h 10658559"/>
                <a:gd name="connsiteX133" fmla="*/ 3472535 w 5428673"/>
                <a:gd name="connsiteY133" fmla="*/ 2432802 h 10658559"/>
                <a:gd name="connsiteX134" fmla="*/ 3396602 w 5428673"/>
                <a:gd name="connsiteY134" fmla="*/ 2144970 h 10658559"/>
                <a:gd name="connsiteX135" fmla="*/ 3414230 w 5428673"/>
                <a:gd name="connsiteY135" fmla="*/ 1935531 h 10658559"/>
                <a:gd name="connsiteX136" fmla="*/ 3912457 w 5428673"/>
                <a:gd name="connsiteY136" fmla="*/ 2038331 h 10658559"/>
                <a:gd name="connsiteX137" fmla="*/ 3962222 w 5428673"/>
                <a:gd name="connsiteY137" fmla="*/ 1812315 h 10658559"/>
                <a:gd name="connsiteX138" fmla="*/ 4025634 w 5428673"/>
                <a:gd name="connsiteY138" fmla="*/ 1740939 h 10658559"/>
                <a:gd name="connsiteX139" fmla="*/ 4043909 w 5428673"/>
                <a:gd name="connsiteY139" fmla="*/ 1665875 h 10658559"/>
                <a:gd name="connsiteX140" fmla="*/ 3995381 w 5428673"/>
                <a:gd name="connsiteY140" fmla="*/ 1641584 h 10658559"/>
                <a:gd name="connsiteX141" fmla="*/ 4058471 w 5428673"/>
                <a:gd name="connsiteY141" fmla="*/ 1593723 h 10658559"/>
                <a:gd name="connsiteX142" fmla="*/ 4058901 w 5428673"/>
                <a:gd name="connsiteY142" fmla="*/ 1501602 h 10658559"/>
                <a:gd name="connsiteX143" fmla="*/ 4033612 w 5428673"/>
                <a:gd name="connsiteY143" fmla="*/ 1379443 h 10658559"/>
                <a:gd name="connsiteX144" fmla="*/ 4104641 w 5428673"/>
                <a:gd name="connsiteY144" fmla="*/ 1342006 h 10658559"/>
                <a:gd name="connsiteX145" fmla="*/ 4175774 w 5428673"/>
                <a:gd name="connsiteY145" fmla="*/ 1309727 h 10658559"/>
                <a:gd name="connsiteX146" fmla="*/ 4228266 w 5428673"/>
                <a:gd name="connsiteY146" fmla="*/ 1224096 h 10658559"/>
                <a:gd name="connsiteX147" fmla="*/ 4068493 w 5428673"/>
                <a:gd name="connsiteY147" fmla="*/ 1058505 h 10658559"/>
                <a:gd name="connsiteX148" fmla="*/ 3964740 w 5428673"/>
                <a:gd name="connsiteY148" fmla="*/ 913671 h 10658559"/>
                <a:gd name="connsiteX149" fmla="*/ 4032289 w 5428673"/>
                <a:gd name="connsiteY149" fmla="*/ 736318 h 10658559"/>
                <a:gd name="connsiteX150" fmla="*/ 3959963 w 5428673"/>
                <a:gd name="connsiteY150" fmla="*/ 349687 h 10658559"/>
                <a:gd name="connsiteX151" fmla="*/ 3561020 w 5428673"/>
                <a:gd name="connsiteY151" fmla="*/ 66906 h 10658559"/>
                <a:gd name="connsiteX152" fmla="*/ 2756318 w 5428673"/>
                <a:gd name="connsiteY152" fmla="*/ 20049 h 10658559"/>
                <a:gd name="connsiteX153" fmla="*/ 2282637 w 5428673"/>
                <a:gd name="connsiteY153" fmla="*/ 335689 h 10658559"/>
                <a:gd name="connsiteX154" fmla="*/ 2110579 w 5428673"/>
                <a:gd name="connsiteY154" fmla="*/ 797025 h 10658559"/>
                <a:gd name="connsiteX155" fmla="*/ 2236994 w 5428673"/>
                <a:gd name="connsiteY155" fmla="*/ 1327240 h 10658559"/>
                <a:gd name="connsiteX156" fmla="*/ 2508987 w 5428673"/>
                <a:gd name="connsiteY156" fmla="*/ 1667340 h 10658559"/>
                <a:gd name="connsiteX157" fmla="*/ 2530296 w 5428673"/>
                <a:gd name="connsiteY157" fmla="*/ 1982197 h 10658559"/>
                <a:gd name="connsiteX158" fmla="*/ 2452627 w 5428673"/>
                <a:gd name="connsiteY158" fmla="*/ 2327294 h 10658559"/>
                <a:gd name="connsiteX159" fmla="*/ 2009941 w 5428673"/>
                <a:gd name="connsiteY159" fmla="*/ 2627071 h 10658559"/>
                <a:gd name="connsiteX160" fmla="*/ 1587073 w 5428673"/>
                <a:gd name="connsiteY160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4735475 h 10658559"/>
                <a:gd name="connsiteX58" fmla="*/ 1566474 w 5428673"/>
                <a:gd name="connsiteY58" fmla="*/ 483393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77871 w 5428673"/>
                <a:gd name="connsiteY91" fmla="*/ 4762125 h 10658559"/>
                <a:gd name="connsiteX92" fmla="*/ 4184209 w 5428673"/>
                <a:gd name="connsiteY92" fmla="*/ 4661347 h 10658559"/>
                <a:gd name="connsiteX93" fmla="*/ 4182060 w 5428673"/>
                <a:gd name="connsiteY93" fmla="*/ 5177956 h 10658559"/>
                <a:gd name="connsiteX94" fmla="*/ 4214508 w 5428673"/>
                <a:gd name="connsiteY94" fmla="*/ 5873525 h 10658559"/>
                <a:gd name="connsiteX95" fmla="*/ 4227208 w 5428673"/>
                <a:gd name="connsiteY95" fmla="*/ 6201283 h 10658559"/>
                <a:gd name="connsiteX96" fmla="*/ 4369350 w 5428673"/>
                <a:gd name="connsiteY96" fmla="*/ 6793786 h 10658559"/>
                <a:gd name="connsiteX97" fmla="*/ 4527612 w 5428673"/>
                <a:gd name="connsiteY97" fmla="*/ 7356494 h 10658559"/>
                <a:gd name="connsiteX98" fmla="*/ 4865347 w 5428673"/>
                <a:gd name="connsiteY98" fmla="*/ 8128543 h 10658559"/>
                <a:gd name="connsiteX99" fmla="*/ 4785691 w 5428673"/>
                <a:gd name="connsiteY99" fmla="*/ 8430877 h 10658559"/>
                <a:gd name="connsiteX100" fmla="*/ 4717933 w 5428673"/>
                <a:gd name="connsiteY100" fmla="*/ 8615790 h 10658559"/>
                <a:gd name="connsiteX101" fmla="*/ 4710432 w 5428673"/>
                <a:gd name="connsiteY101" fmla="*/ 8739269 h 10658559"/>
                <a:gd name="connsiteX102" fmla="*/ 4733465 w 5428673"/>
                <a:gd name="connsiteY102" fmla="*/ 8903684 h 10658559"/>
                <a:gd name="connsiteX103" fmla="*/ 4723386 w 5428673"/>
                <a:gd name="connsiteY103" fmla="*/ 9064853 h 10658559"/>
                <a:gd name="connsiteX104" fmla="*/ 4707906 w 5428673"/>
                <a:gd name="connsiteY104" fmla="*/ 9162440 h 10658559"/>
                <a:gd name="connsiteX105" fmla="*/ 4762806 w 5428673"/>
                <a:gd name="connsiteY105" fmla="*/ 9200722 h 10658559"/>
                <a:gd name="connsiteX106" fmla="*/ 4818711 w 5428673"/>
                <a:gd name="connsiteY106" fmla="*/ 9158659 h 10658559"/>
                <a:gd name="connsiteX107" fmla="*/ 4869487 w 5428673"/>
                <a:gd name="connsiteY107" fmla="*/ 9059969 h 10658559"/>
                <a:gd name="connsiteX108" fmla="*/ 4880024 w 5428673"/>
                <a:gd name="connsiteY108" fmla="*/ 8912908 h 10658559"/>
                <a:gd name="connsiteX109" fmla="*/ 4920186 w 5428673"/>
                <a:gd name="connsiteY109" fmla="*/ 8785622 h 10658559"/>
                <a:gd name="connsiteX110" fmla="*/ 5016468 w 5428673"/>
                <a:gd name="connsiteY110" fmla="*/ 8707493 h 10658559"/>
                <a:gd name="connsiteX111" fmla="*/ 5169568 w 5428673"/>
                <a:gd name="connsiteY111" fmla="*/ 8848379 h 10658559"/>
                <a:gd name="connsiteX112" fmla="*/ 5176805 w 5428673"/>
                <a:gd name="connsiteY112" fmla="*/ 9046111 h 10658559"/>
                <a:gd name="connsiteX113" fmla="*/ 5096783 w 5428673"/>
                <a:gd name="connsiteY113" fmla="*/ 9213494 h 10658559"/>
                <a:gd name="connsiteX114" fmla="*/ 5008549 w 5428673"/>
                <a:gd name="connsiteY114" fmla="*/ 9362667 h 10658559"/>
                <a:gd name="connsiteX115" fmla="*/ 4936794 w 5428673"/>
                <a:gd name="connsiteY115" fmla="*/ 9481192 h 10658559"/>
                <a:gd name="connsiteX116" fmla="*/ 5051085 w 5428673"/>
                <a:gd name="connsiteY116" fmla="*/ 9490834 h 10658559"/>
                <a:gd name="connsiteX117" fmla="*/ 5146878 w 5428673"/>
                <a:gd name="connsiteY117" fmla="*/ 9414797 h 10658559"/>
                <a:gd name="connsiteX118" fmla="*/ 5274527 w 5428673"/>
                <a:gd name="connsiteY118" fmla="*/ 9288549 h 10658559"/>
                <a:gd name="connsiteX119" fmla="*/ 5407317 w 5428673"/>
                <a:gd name="connsiteY119" fmla="*/ 9076195 h 10658559"/>
                <a:gd name="connsiteX120" fmla="*/ 5427827 w 5428673"/>
                <a:gd name="connsiteY120" fmla="*/ 8875394 h 10658559"/>
                <a:gd name="connsiteX121" fmla="*/ 5401244 w 5428673"/>
                <a:gd name="connsiteY121" fmla="*/ 8691608 h 10658559"/>
                <a:gd name="connsiteX122" fmla="*/ 5271957 w 5428673"/>
                <a:gd name="connsiteY122" fmla="*/ 8308855 h 10658559"/>
                <a:gd name="connsiteX123" fmla="*/ 5168194 w 5428673"/>
                <a:gd name="connsiteY123" fmla="*/ 7346166 h 10658559"/>
                <a:gd name="connsiteX124" fmla="*/ 5152842 w 5428673"/>
                <a:gd name="connsiteY124" fmla="*/ 6743823 h 10658559"/>
                <a:gd name="connsiteX125" fmla="*/ 5080900 w 5428673"/>
                <a:gd name="connsiteY125" fmla="*/ 6195631 h 10658559"/>
                <a:gd name="connsiteX126" fmla="*/ 4957179 w 5428673"/>
                <a:gd name="connsiteY126" fmla="*/ 5611709 h 10658559"/>
                <a:gd name="connsiteX127" fmla="*/ 4916706 w 5428673"/>
                <a:gd name="connsiteY127" fmla="*/ 4350920 h 10658559"/>
                <a:gd name="connsiteX128" fmla="*/ 4934090 w 5428673"/>
                <a:gd name="connsiteY128" fmla="*/ 3604601 h 10658559"/>
                <a:gd name="connsiteX129" fmla="*/ 4696835 w 5428673"/>
                <a:gd name="connsiteY129" fmla="*/ 3154228 h 10658559"/>
                <a:gd name="connsiteX130" fmla="*/ 4447076 w 5428673"/>
                <a:gd name="connsiteY130" fmla="*/ 2948300 h 10658559"/>
                <a:gd name="connsiteX131" fmla="*/ 4126080 w 5428673"/>
                <a:gd name="connsiteY131" fmla="*/ 2816778 h 10658559"/>
                <a:gd name="connsiteX132" fmla="*/ 3850185 w 5428673"/>
                <a:gd name="connsiteY132" fmla="*/ 2649958 h 10658559"/>
                <a:gd name="connsiteX133" fmla="*/ 3472535 w 5428673"/>
                <a:gd name="connsiteY133" fmla="*/ 2432802 h 10658559"/>
                <a:gd name="connsiteX134" fmla="*/ 3396602 w 5428673"/>
                <a:gd name="connsiteY134" fmla="*/ 2144970 h 10658559"/>
                <a:gd name="connsiteX135" fmla="*/ 3414230 w 5428673"/>
                <a:gd name="connsiteY135" fmla="*/ 1935531 h 10658559"/>
                <a:gd name="connsiteX136" fmla="*/ 3912457 w 5428673"/>
                <a:gd name="connsiteY136" fmla="*/ 2038331 h 10658559"/>
                <a:gd name="connsiteX137" fmla="*/ 3962222 w 5428673"/>
                <a:gd name="connsiteY137" fmla="*/ 1812315 h 10658559"/>
                <a:gd name="connsiteX138" fmla="*/ 4025634 w 5428673"/>
                <a:gd name="connsiteY138" fmla="*/ 1740939 h 10658559"/>
                <a:gd name="connsiteX139" fmla="*/ 4043909 w 5428673"/>
                <a:gd name="connsiteY139" fmla="*/ 1665875 h 10658559"/>
                <a:gd name="connsiteX140" fmla="*/ 3995381 w 5428673"/>
                <a:gd name="connsiteY140" fmla="*/ 1641584 h 10658559"/>
                <a:gd name="connsiteX141" fmla="*/ 4058471 w 5428673"/>
                <a:gd name="connsiteY141" fmla="*/ 1593723 h 10658559"/>
                <a:gd name="connsiteX142" fmla="*/ 4058901 w 5428673"/>
                <a:gd name="connsiteY142" fmla="*/ 1501602 h 10658559"/>
                <a:gd name="connsiteX143" fmla="*/ 4033612 w 5428673"/>
                <a:gd name="connsiteY143" fmla="*/ 1379443 h 10658559"/>
                <a:gd name="connsiteX144" fmla="*/ 4104641 w 5428673"/>
                <a:gd name="connsiteY144" fmla="*/ 1342006 h 10658559"/>
                <a:gd name="connsiteX145" fmla="*/ 4175774 w 5428673"/>
                <a:gd name="connsiteY145" fmla="*/ 1309727 h 10658559"/>
                <a:gd name="connsiteX146" fmla="*/ 4228266 w 5428673"/>
                <a:gd name="connsiteY146" fmla="*/ 1224096 h 10658559"/>
                <a:gd name="connsiteX147" fmla="*/ 4068493 w 5428673"/>
                <a:gd name="connsiteY147" fmla="*/ 1058505 h 10658559"/>
                <a:gd name="connsiteX148" fmla="*/ 3964740 w 5428673"/>
                <a:gd name="connsiteY148" fmla="*/ 913671 h 10658559"/>
                <a:gd name="connsiteX149" fmla="*/ 4032289 w 5428673"/>
                <a:gd name="connsiteY149" fmla="*/ 736318 h 10658559"/>
                <a:gd name="connsiteX150" fmla="*/ 3959963 w 5428673"/>
                <a:gd name="connsiteY150" fmla="*/ 349687 h 10658559"/>
                <a:gd name="connsiteX151" fmla="*/ 3561020 w 5428673"/>
                <a:gd name="connsiteY151" fmla="*/ 66906 h 10658559"/>
                <a:gd name="connsiteX152" fmla="*/ 2756318 w 5428673"/>
                <a:gd name="connsiteY152" fmla="*/ 20049 h 10658559"/>
                <a:gd name="connsiteX153" fmla="*/ 2282637 w 5428673"/>
                <a:gd name="connsiteY153" fmla="*/ 335689 h 10658559"/>
                <a:gd name="connsiteX154" fmla="*/ 2110579 w 5428673"/>
                <a:gd name="connsiteY154" fmla="*/ 797025 h 10658559"/>
                <a:gd name="connsiteX155" fmla="*/ 2236994 w 5428673"/>
                <a:gd name="connsiteY155" fmla="*/ 1327240 h 10658559"/>
                <a:gd name="connsiteX156" fmla="*/ 2508987 w 5428673"/>
                <a:gd name="connsiteY156" fmla="*/ 1667340 h 10658559"/>
                <a:gd name="connsiteX157" fmla="*/ 2530296 w 5428673"/>
                <a:gd name="connsiteY157" fmla="*/ 1982197 h 10658559"/>
                <a:gd name="connsiteX158" fmla="*/ 2452627 w 5428673"/>
                <a:gd name="connsiteY158" fmla="*/ 2327294 h 10658559"/>
                <a:gd name="connsiteX159" fmla="*/ 2009941 w 5428673"/>
                <a:gd name="connsiteY159" fmla="*/ 2627071 h 10658559"/>
                <a:gd name="connsiteX160" fmla="*/ 1587073 w 5428673"/>
                <a:gd name="connsiteY160" fmla="*/ 2835015 h 10658559"/>
                <a:gd name="connsiteX0" fmla="*/ 1587073 w 5428673"/>
                <a:gd name="connsiteY0" fmla="*/ 2835015 h 10658559"/>
                <a:gd name="connsiteX1" fmla="*/ 920108 w 5428673"/>
                <a:gd name="connsiteY1" fmla="*/ 3181209 h 10658559"/>
                <a:gd name="connsiteX2" fmla="*/ 726131 w 5428673"/>
                <a:gd name="connsiteY2" fmla="*/ 3879356 h 10658559"/>
                <a:gd name="connsiteX3" fmla="*/ 757811 w 5428673"/>
                <a:gd name="connsiteY3" fmla="*/ 4917815 h 10658559"/>
                <a:gd name="connsiteX4" fmla="*/ 728920 w 5428673"/>
                <a:gd name="connsiteY4" fmla="*/ 5564942 h 10658559"/>
                <a:gd name="connsiteX5" fmla="*/ 593054 w 5428673"/>
                <a:gd name="connsiteY5" fmla="*/ 6383827 h 10658559"/>
                <a:gd name="connsiteX6" fmla="*/ 543580 w 5428673"/>
                <a:gd name="connsiteY6" fmla="*/ 7247079 h 10658559"/>
                <a:gd name="connsiteX7" fmla="*/ 531438 w 5428673"/>
                <a:gd name="connsiteY7" fmla="*/ 7878450 h 10658559"/>
                <a:gd name="connsiteX8" fmla="*/ 499339 w 5428673"/>
                <a:gd name="connsiteY8" fmla="*/ 8145569 h 10658559"/>
                <a:gd name="connsiteX9" fmla="*/ 413869 w 5428673"/>
                <a:gd name="connsiteY9" fmla="*/ 8361911 h 10658559"/>
                <a:gd name="connsiteX10" fmla="*/ 209166 w 5428673"/>
                <a:gd name="connsiteY10" fmla="*/ 8513119 h 10658559"/>
                <a:gd name="connsiteX11" fmla="*/ 140492 w 5428673"/>
                <a:gd name="connsiteY11" fmla="*/ 8610230 h 10658559"/>
                <a:gd name="connsiteX12" fmla="*/ 28457 w 5428673"/>
                <a:gd name="connsiteY12" fmla="*/ 8852120 h 10658559"/>
                <a:gd name="connsiteX13" fmla="*/ 19659 w 5428673"/>
                <a:gd name="connsiteY13" fmla="*/ 8944005 h 10658559"/>
                <a:gd name="connsiteX14" fmla="*/ 3536 w 5428673"/>
                <a:gd name="connsiteY14" fmla="*/ 9054056 h 10658559"/>
                <a:gd name="connsiteX15" fmla="*/ 94871 w 5428673"/>
                <a:gd name="connsiteY15" fmla="*/ 9018771 h 10658559"/>
                <a:gd name="connsiteX16" fmla="*/ 156901 w 5428673"/>
                <a:gd name="connsiteY16" fmla="*/ 8923165 h 10658559"/>
                <a:gd name="connsiteX17" fmla="*/ 227251 w 5428673"/>
                <a:gd name="connsiteY17" fmla="*/ 8761764 h 10658559"/>
                <a:gd name="connsiteX18" fmla="*/ 323002 w 5428673"/>
                <a:gd name="connsiteY18" fmla="*/ 8702376 h 10658559"/>
                <a:gd name="connsiteX19" fmla="*/ 384698 w 5428673"/>
                <a:gd name="connsiteY19" fmla="*/ 8729012 h 10658559"/>
                <a:gd name="connsiteX20" fmla="*/ 343183 w 5428673"/>
                <a:gd name="connsiteY20" fmla="*/ 9064397 h 10658559"/>
                <a:gd name="connsiteX21" fmla="*/ 328388 w 5428673"/>
                <a:gd name="connsiteY21" fmla="*/ 9332504 h 10658559"/>
                <a:gd name="connsiteX22" fmla="*/ 309832 w 5428673"/>
                <a:gd name="connsiteY22" fmla="*/ 9592077 h 10658559"/>
                <a:gd name="connsiteX23" fmla="*/ 386505 w 5428673"/>
                <a:gd name="connsiteY23" fmla="*/ 9592426 h 10658559"/>
                <a:gd name="connsiteX24" fmla="*/ 433872 w 5428673"/>
                <a:gd name="connsiteY24" fmla="*/ 9363710 h 10658559"/>
                <a:gd name="connsiteX25" fmla="*/ 487586 w 5428673"/>
                <a:gd name="connsiteY25" fmla="*/ 9075254 h 10658559"/>
                <a:gd name="connsiteX26" fmla="*/ 536102 w 5428673"/>
                <a:gd name="connsiteY26" fmla="*/ 9008498 h 10658559"/>
                <a:gd name="connsiteX27" fmla="*/ 587385 w 5428673"/>
                <a:gd name="connsiteY27" fmla="*/ 9034118 h 10658559"/>
                <a:gd name="connsiteX28" fmla="*/ 592103 w 5428673"/>
                <a:gd name="connsiteY28" fmla="*/ 9103433 h 10658559"/>
                <a:gd name="connsiteX29" fmla="*/ 562964 w 5428673"/>
                <a:gd name="connsiteY29" fmla="*/ 9404440 h 10658559"/>
                <a:gd name="connsiteX30" fmla="*/ 543428 w 5428673"/>
                <a:gd name="connsiteY30" fmla="*/ 9569805 h 10658559"/>
                <a:gd name="connsiteX31" fmla="*/ 543429 w 5428673"/>
                <a:gd name="connsiteY31" fmla="*/ 9688586 h 10658559"/>
                <a:gd name="connsiteX32" fmla="*/ 604479 w 5428673"/>
                <a:gd name="connsiteY32" fmla="*/ 9711877 h 10658559"/>
                <a:gd name="connsiteX33" fmla="*/ 663086 w 5428673"/>
                <a:gd name="connsiteY33" fmla="*/ 9576791 h 10658559"/>
                <a:gd name="connsiteX34" fmla="*/ 689303 w 5428673"/>
                <a:gd name="connsiteY34" fmla="*/ 9429382 h 10658559"/>
                <a:gd name="connsiteX35" fmla="*/ 738143 w 5428673"/>
                <a:gd name="connsiteY35" fmla="*/ 9126372 h 10658559"/>
                <a:gd name="connsiteX36" fmla="*/ 780304 w 5428673"/>
                <a:gd name="connsiteY36" fmla="*/ 9064397 h 10658559"/>
                <a:gd name="connsiteX37" fmla="*/ 809608 w 5428673"/>
                <a:gd name="connsiteY37" fmla="*/ 9101663 h 10658559"/>
                <a:gd name="connsiteX38" fmla="*/ 802280 w 5428673"/>
                <a:gd name="connsiteY38" fmla="*/ 9225102 h 10658559"/>
                <a:gd name="connsiteX39" fmla="*/ 772833 w 5428673"/>
                <a:gd name="connsiteY39" fmla="*/ 9408073 h 10658559"/>
                <a:gd name="connsiteX40" fmla="*/ 747922 w 5428673"/>
                <a:gd name="connsiteY40" fmla="*/ 9615245 h 10658559"/>
                <a:gd name="connsiteX41" fmla="*/ 781620 w 5428673"/>
                <a:gd name="connsiteY41" fmla="*/ 9680344 h 10658559"/>
                <a:gd name="connsiteX42" fmla="*/ 829144 w 5428673"/>
                <a:gd name="connsiteY42" fmla="*/ 9618714 h 10658559"/>
                <a:gd name="connsiteX43" fmla="*/ 871974 w 5428673"/>
                <a:gd name="connsiteY43" fmla="*/ 9419956 h 10658559"/>
                <a:gd name="connsiteX44" fmla="*/ 900798 w 5428673"/>
                <a:gd name="connsiteY44" fmla="*/ 9220936 h 10658559"/>
                <a:gd name="connsiteX45" fmla="*/ 929132 w 5428673"/>
                <a:gd name="connsiteY45" fmla="*/ 9065585 h 10658559"/>
                <a:gd name="connsiteX46" fmla="*/ 970781 w 5428673"/>
                <a:gd name="connsiteY46" fmla="*/ 9083030 h 10658559"/>
                <a:gd name="connsiteX47" fmla="*/ 961013 w 5428673"/>
                <a:gd name="connsiteY47" fmla="*/ 9341554 h 10658559"/>
                <a:gd name="connsiteX48" fmla="*/ 956129 w 5428673"/>
                <a:gd name="connsiteY48" fmla="*/ 9481300 h 10658559"/>
                <a:gd name="connsiteX49" fmla="*/ 1012160 w 5428673"/>
                <a:gd name="connsiteY49" fmla="*/ 9486562 h 10658559"/>
                <a:gd name="connsiteX50" fmla="*/ 1049761 w 5428673"/>
                <a:gd name="connsiteY50" fmla="*/ 9330510 h 10658559"/>
                <a:gd name="connsiteX51" fmla="*/ 1075785 w 5428673"/>
                <a:gd name="connsiteY51" fmla="*/ 8973563 h 10658559"/>
                <a:gd name="connsiteX52" fmla="*/ 1065875 w 5428673"/>
                <a:gd name="connsiteY52" fmla="*/ 8594173 h 10658559"/>
                <a:gd name="connsiteX53" fmla="*/ 993594 w 5428673"/>
                <a:gd name="connsiteY53" fmla="*/ 8380010 h 10658559"/>
                <a:gd name="connsiteX54" fmla="*/ 1038311 w 5428673"/>
                <a:gd name="connsiteY54" fmla="*/ 8060194 h 10658559"/>
                <a:gd name="connsiteX55" fmla="*/ 1422138 w 5428673"/>
                <a:gd name="connsiteY55" fmla="*/ 6310426 h 10658559"/>
                <a:gd name="connsiteX56" fmla="*/ 1515161 w 5428673"/>
                <a:gd name="connsiteY56" fmla="*/ 5427210 h 10658559"/>
                <a:gd name="connsiteX57" fmla="*/ 1551522 w 5428673"/>
                <a:gd name="connsiteY57" fmla="*/ 4735475 h 10658559"/>
                <a:gd name="connsiteX58" fmla="*/ 1566474 w 5428673"/>
                <a:gd name="connsiteY58" fmla="*/ 4833933 h 10658559"/>
                <a:gd name="connsiteX59" fmla="*/ 1655179 w 5428673"/>
                <a:gd name="connsiteY59" fmla="*/ 5454540 h 10658559"/>
                <a:gd name="connsiteX60" fmla="*/ 1772992 w 5428673"/>
                <a:gd name="connsiteY60" fmla="*/ 6120091 h 10658559"/>
                <a:gd name="connsiteX61" fmla="*/ 1640842 w 5428673"/>
                <a:gd name="connsiteY61" fmla="*/ 6552474 h 10658559"/>
                <a:gd name="connsiteX62" fmla="*/ 1270271 w 5428673"/>
                <a:gd name="connsiteY62" fmla="*/ 7586718 h 10658559"/>
                <a:gd name="connsiteX63" fmla="*/ 1146062 w 5428673"/>
                <a:gd name="connsiteY63" fmla="*/ 8608631 h 10658559"/>
                <a:gd name="connsiteX64" fmla="*/ 1309627 w 5428673"/>
                <a:gd name="connsiteY64" fmla="*/ 9677663 h 10658559"/>
                <a:gd name="connsiteX65" fmla="*/ 1467889 w 5428673"/>
                <a:gd name="connsiteY65" fmla="*/ 10416217 h 10658559"/>
                <a:gd name="connsiteX66" fmla="*/ 1538227 w 5428673"/>
                <a:gd name="connsiteY66" fmla="*/ 10627233 h 10658559"/>
                <a:gd name="connsiteX67" fmla="*/ 1626150 w 5428673"/>
                <a:gd name="connsiteY67" fmla="*/ 10627233 h 10658559"/>
                <a:gd name="connsiteX68" fmla="*/ 2396454 w 5428673"/>
                <a:gd name="connsiteY68" fmla="*/ 10652633 h 10658559"/>
                <a:gd name="connsiteX69" fmla="*/ 2786735 w 5428673"/>
                <a:gd name="connsiteY69" fmla="*/ 10635048 h 10658559"/>
                <a:gd name="connsiteX70" fmla="*/ 2804319 w 5428673"/>
                <a:gd name="connsiteY70" fmla="*/ 9818340 h 10658559"/>
                <a:gd name="connsiteX71" fmla="*/ 2786735 w 5428673"/>
                <a:gd name="connsiteY71" fmla="*/ 9255633 h 10658559"/>
                <a:gd name="connsiteX72" fmla="*/ 2757916 w 5428673"/>
                <a:gd name="connsiteY72" fmla="*/ 8839952 h 10658559"/>
                <a:gd name="connsiteX73" fmla="*/ 2927412 w 5428673"/>
                <a:gd name="connsiteY73" fmla="*/ 8851186 h 10658559"/>
                <a:gd name="connsiteX74" fmla="*/ 2997750 w 5428673"/>
                <a:gd name="connsiteY74" fmla="*/ 8868771 h 10658559"/>
                <a:gd name="connsiteX75" fmla="*/ 2980166 w 5428673"/>
                <a:gd name="connsiteY75" fmla="*/ 9079786 h 10658559"/>
                <a:gd name="connsiteX76" fmla="*/ 2944996 w 5428673"/>
                <a:gd name="connsiteY76" fmla="*/ 9589740 h 10658559"/>
                <a:gd name="connsiteX77" fmla="*/ 2962581 w 5428673"/>
                <a:gd name="connsiteY77" fmla="*/ 10644817 h 10658559"/>
                <a:gd name="connsiteX78" fmla="*/ 3205346 w 5428673"/>
                <a:gd name="connsiteY78" fmla="*/ 10646283 h 10658559"/>
                <a:gd name="connsiteX79" fmla="*/ 3947319 w 5428673"/>
                <a:gd name="connsiteY79" fmla="*/ 10644817 h 10658559"/>
                <a:gd name="connsiteX80" fmla="*/ 4268239 w 5428673"/>
                <a:gd name="connsiteY80" fmla="*/ 10628698 h 10658559"/>
                <a:gd name="connsiteX81" fmla="*/ 4311223 w 5428673"/>
                <a:gd name="connsiteY81" fmla="*/ 10554940 h 10658559"/>
                <a:gd name="connsiteX82" fmla="*/ 4362512 w 5428673"/>
                <a:gd name="connsiteY82" fmla="*/ 10180779 h 10658559"/>
                <a:gd name="connsiteX83" fmla="*/ 4565712 w 5428673"/>
                <a:gd name="connsiteY83" fmla="*/ 8986490 h 10658559"/>
                <a:gd name="connsiteX84" fmla="*/ 4617767 w 5428673"/>
                <a:gd name="connsiteY84" fmla="*/ 8551411 h 10658559"/>
                <a:gd name="connsiteX85" fmla="*/ 4609242 w 5428673"/>
                <a:gd name="connsiteY85" fmla="*/ 7892660 h 10658559"/>
                <a:gd name="connsiteX86" fmla="*/ 4496096 w 5428673"/>
                <a:gd name="connsiteY86" fmla="*/ 7182475 h 10658559"/>
                <a:gd name="connsiteX87" fmla="*/ 4200203 w 5428673"/>
                <a:gd name="connsiteY87" fmla="*/ 6523877 h 10658559"/>
                <a:gd name="connsiteX88" fmla="*/ 4024053 w 5428673"/>
                <a:gd name="connsiteY88" fmla="*/ 6101224 h 10658559"/>
                <a:gd name="connsiteX89" fmla="*/ 4070412 w 5428673"/>
                <a:gd name="connsiteY89" fmla="*/ 5703540 h 10658559"/>
                <a:gd name="connsiteX90" fmla="*/ 4140750 w 5428673"/>
                <a:gd name="connsiteY90" fmla="*/ 5211171 h 10658559"/>
                <a:gd name="connsiteX91" fmla="*/ 4177871 w 5428673"/>
                <a:gd name="connsiteY91" fmla="*/ 4762125 h 10658559"/>
                <a:gd name="connsiteX92" fmla="*/ 4184209 w 5428673"/>
                <a:gd name="connsiteY92" fmla="*/ 4661347 h 10658559"/>
                <a:gd name="connsiteX93" fmla="*/ 4182060 w 5428673"/>
                <a:gd name="connsiteY93" fmla="*/ 5177956 h 10658559"/>
                <a:gd name="connsiteX94" fmla="*/ 4214508 w 5428673"/>
                <a:gd name="connsiteY94" fmla="*/ 5873525 h 10658559"/>
                <a:gd name="connsiteX95" fmla="*/ 4227208 w 5428673"/>
                <a:gd name="connsiteY95" fmla="*/ 6201283 h 10658559"/>
                <a:gd name="connsiteX96" fmla="*/ 4369350 w 5428673"/>
                <a:gd name="connsiteY96" fmla="*/ 6793786 h 10658559"/>
                <a:gd name="connsiteX97" fmla="*/ 4527612 w 5428673"/>
                <a:gd name="connsiteY97" fmla="*/ 7356494 h 10658559"/>
                <a:gd name="connsiteX98" fmla="*/ 4865347 w 5428673"/>
                <a:gd name="connsiteY98" fmla="*/ 8128543 h 10658559"/>
                <a:gd name="connsiteX99" fmla="*/ 4785691 w 5428673"/>
                <a:gd name="connsiteY99" fmla="*/ 8430877 h 10658559"/>
                <a:gd name="connsiteX100" fmla="*/ 4717933 w 5428673"/>
                <a:gd name="connsiteY100" fmla="*/ 8615790 h 10658559"/>
                <a:gd name="connsiteX101" fmla="*/ 4710432 w 5428673"/>
                <a:gd name="connsiteY101" fmla="*/ 8739269 h 10658559"/>
                <a:gd name="connsiteX102" fmla="*/ 4733465 w 5428673"/>
                <a:gd name="connsiteY102" fmla="*/ 8903684 h 10658559"/>
                <a:gd name="connsiteX103" fmla="*/ 4723386 w 5428673"/>
                <a:gd name="connsiteY103" fmla="*/ 9064853 h 10658559"/>
                <a:gd name="connsiteX104" fmla="*/ 4707906 w 5428673"/>
                <a:gd name="connsiteY104" fmla="*/ 9162440 h 10658559"/>
                <a:gd name="connsiteX105" fmla="*/ 4762806 w 5428673"/>
                <a:gd name="connsiteY105" fmla="*/ 9200722 h 10658559"/>
                <a:gd name="connsiteX106" fmla="*/ 4818711 w 5428673"/>
                <a:gd name="connsiteY106" fmla="*/ 9158659 h 10658559"/>
                <a:gd name="connsiteX107" fmla="*/ 4869487 w 5428673"/>
                <a:gd name="connsiteY107" fmla="*/ 9059969 h 10658559"/>
                <a:gd name="connsiteX108" fmla="*/ 4880024 w 5428673"/>
                <a:gd name="connsiteY108" fmla="*/ 8912908 h 10658559"/>
                <a:gd name="connsiteX109" fmla="*/ 4920186 w 5428673"/>
                <a:gd name="connsiteY109" fmla="*/ 8785622 h 10658559"/>
                <a:gd name="connsiteX110" fmla="*/ 5016468 w 5428673"/>
                <a:gd name="connsiteY110" fmla="*/ 8707493 h 10658559"/>
                <a:gd name="connsiteX111" fmla="*/ 5169568 w 5428673"/>
                <a:gd name="connsiteY111" fmla="*/ 8848379 h 10658559"/>
                <a:gd name="connsiteX112" fmla="*/ 5176805 w 5428673"/>
                <a:gd name="connsiteY112" fmla="*/ 9046111 h 10658559"/>
                <a:gd name="connsiteX113" fmla="*/ 5096783 w 5428673"/>
                <a:gd name="connsiteY113" fmla="*/ 9213494 h 10658559"/>
                <a:gd name="connsiteX114" fmla="*/ 5008549 w 5428673"/>
                <a:gd name="connsiteY114" fmla="*/ 9362667 h 10658559"/>
                <a:gd name="connsiteX115" fmla="*/ 4936794 w 5428673"/>
                <a:gd name="connsiteY115" fmla="*/ 9481192 h 10658559"/>
                <a:gd name="connsiteX116" fmla="*/ 5051085 w 5428673"/>
                <a:gd name="connsiteY116" fmla="*/ 9490834 h 10658559"/>
                <a:gd name="connsiteX117" fmla="*/ 5146878 w 5428673"/>
                <a:gd name="connsiteY117" fmla="*/ 9414797 h 10658559"/>
                <a:gd name="connsiteX118" fmla="*/ 5274527 w 5428673"/>
                <a:gd name="connsiteY118" fmla="*/ 9288549 h 10658559"/>
                <a:gd name="connsiteX119" fmla="*/ 5407317 w 5428673"/>
                <a:gd name="connsiteY119" fmla="*/ 9076195 h 10658559"/>
                <a:gd name="connsiteX120" fmla="*/ 5427827 w 5428673"/>
                <a:gd name="connsiteY120" fmla="*/ 8875394 h 10658559"/>
                <a:gd name="connsiteX121" fmla="*/ 5401244 w 5428673"/>
                <a:gd name="connsiteY121" fmla="*/ 8691608 h 10658559"/>
                <a:gd name="connsiteX122" fmla="*/ 5271957 w 5428673"/>
                <a:gd name="connsiteY122" fmla="*/ 8308855 h 10658559"/>
                <a:gd name="connsiteX123" fmla="*/ 5168194 w 5428673"/>
                <a:gd name="connsiteY123" fmla="*/ 7346166 h 10658559"/>
                <a:gd name="connsiteX124" fmla="*/ 5152842 w 5428673"/>
                <a:gd name="connsiteY124" fmla="*/ 6743823 h 10658559"/>
                <a:gd name="connsiteX125" fmla="*/ 5080900 w 5428673"/>
                <a:gd name="connsiteY125" fmla="*/ 6195631 h 10658559"/>
                <a:gd name="connsiteX126" fmla="*/ 4957179 w 5428673"/>
                <a:gd name="connsiteY126" fmla="*/ 5611709 h 10658559"/>
                <a:gd name="connsiteX127" fmla="*/ 4916706 w 5428673"/>
                <a:gd name="connsiteY127" fmla="*/ 4350920 h 10658559"/>
                <a:gd name="connsiteX128" fmla="*/ 4934090 w 5428673"/>
                <a:gd name="connsiteY128" fmla="*/ 3604601 h 10658559"/>
                <a:gd name="connsiteX129" fmla="*/ 4696835 w 5428673"/>
                <a:gd name="connsiteY129" fmla="*/ 3154228 h 10658559"/>
                <a:gd name="connsiteX130" fmla="*/ 4447076 w 5428673"/>
                <a:gd name="connsiteY130" fmla="*/ 2948300 h 10658559"/>
                <a:gd name="connsiteX131" fmla="*/ 4126080 w 5428673"/>
                <a:gd name="connsiteY131" fmla="*/ 2816778 h 10658559"/>
                <a:gd name="connsiteX132" fmla="*/ 3850185 w 5428673"/>
                <a:gd name="connsiteY132" fmla="*/ 2649958 h 10658559"/>
                <a:gd name="connsiteX133" fmla="*/ 3472535 w 5428673"/>
                <a:gd name="connsiteY133" fmla="*/ 2432802 h 10658559"/>
                <a:gd name="connsiteX134" fmla="*/ 3396602 w 5428673"/>
                <a:gd name="connsiteY134" fmla="*/ 2144970 h 10658559"/>
                <a:gd name="connsiteX135" fmla="*/ 3414230 w 5428673"/>
                <a:gd name="connsiteY135" fmla="*/ 1935531 h 10658559"/>
                <a:gd name="connsiteX136" fmla="*/ 3912457 w 5428673"/>
                <a:gd name="connsiteY136" fmla="*/ 2038331 h 10658559"/>
                <a:gd name="connsiteX137" fmla="*/ 3962222 w 5428673"/>
                <a:gd name="connsiteY137" fmla="*/ 1812315 h 10658559"/>
                <a:gd name="connsiteX138" fmla="*/ 4025634 w 5428673"/>
                <a:gd name="connsiteY138" fmla="*/ 1740939 h 10658559"/>
                <a:gd name="connsiteX139" fmla="*/ 4043909 w 5428673"/>
                <a:gd name="connsiteY139" fmla="*/ 1665875 h 10658559"/>
                <a:gd name="connsiteX140" fmla="*/ 3995381 w 5428673"/>
                <a:gd name="connsiteY140" fmla="*/ 1641584 h 10658559"/>
                <a:gd name="connsiteX141" fmla="*/ 4058471 w 5428673"/>
                <a:gd name="connsiteY141" fmla="*/ 1593723 h 10658559"/>
                <a:gd name="connsiteX142" fmla="*/ 4058901 w 5428673"/>
                <a:gd name="connsiteY142" fmla="*/ 1501602 h 10658559"/>
                <a:gd name="connsiteX143" fmla="*/ 4033612 w 5428673"/>
                <a:gd name="connsiteY143" fmla="*/ 1379443 h 10658559"/>
                <a:gd name="connsiteX144" fmla="*/ 4104641 w 5428673"/>
                <a:gd name="connsiteY144" fmla="*/ 1342006 h 10658559"/>
                <a:gd name="connsiteX145" fmla="*/ 4175774 w 5428673"/>
                <a:gd name="connsiteY145" fmla="*/ 1309727 h 10658559"/>
                <a:gd name="connsiteX146" fmla="*/ 4228266 w 5428673"/>
                <a:gd name="connsiteY146" fmla="*/ 1224096 h 10658559"/>
                <a:gd name="connsiteX147" fmla="*/ 4068493 w 5428673"/>
                <a:gd name="connsiteY147" fmla="*/ 1058505 h 10658559"/>
                <a:gd name="connsiteX148" fmla="*/ 3964740 w 5428673"/>
                <a:gd name="connsiteY148" fmla="*/ 913671 h 10658559"/>
                <a:gd name="connsiteX149" fmla="*/ 4032289 w 5428673"/>
                <a:gd name="connsiteY149" fmla="*/ 736318 h 10658559"/>
                <a:gd name="connsiteX150" fmla="*/ 3959963 w 5428673"/>
                <a:gd name="connsiteY150" fmla="*/ 349687 h 10658559"/>
                <a:gd name="connsiteX151" fmla="*/ 3561020 w 5428673"/>
                <a:gd name="connsiteY151" fmla="*/ 66906 h 10658559"/>
                <a:gd name="connsiteX152" fmla="*/ 2756318 w 5428673"/>
                <a:gd name="connsiteY152" fmla="*/ 20049 h 10658559"/>
                <a:gd name="connsiteX153" fmla="*/ 2282637 w 5428673"/>
                <a:gd name="connsiteY153" fmla="*/ 335689 h 10658559"/>
                <a:gd name="connsiteX154" fmla="*/ 2110579 w 5428673"/>
                <a:gd name="connsiteY154" fmla="*/ 797025 h 10658559"/>
                <a:gd name="connsiteX155" fmla="*/ 2236994 w 5428673"/>
                <a:gd name="connsiteY155" fmla="*/ 1327240 h 10658559"/>
                <a:gd name="connsiteX156" fmla="*/ 2508987 w 5428673"/>
                <a:gd name="connsiteY156" fmla="*/ 1667340 h 10658559"/>
                <a:gd name="connsiteX157" fmla="*/ 2530296 w 5428673"/>
                <a:gd name="connsiteY157" fmla="*/ 1982197 h 10658559"/>
                <a:gd name="connsiteX158" fmla="*/ 2452627 w 5428673"/>
                <a:gd name="connsiteY158" fmla="*/ 2327294 h 10658559"/>
                <a:gd name="connsiteX159" fmla="*/ 2009941 w 5428673"/>
                <a:gd name="connsiteY159" fmla="*/ 2627071 h 10658559"/>
                <a:gd name="connsiteX160" fmla="*/ 1587073 w 5428673"/>
                <a:gd name="connsiteY160" fmla="*/ 2835015 h 10658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</a:cxnLst>
              <a:rect l="l" t="t" r="r" b="b"/>
              <a:pathLst>
                <a:path w="5428673" h="10658559">
                  <a:moveTo>
                    <a:pt x="1587073" y="2835015"/>
                  </a:moveTo>
                  <a:cubicBezTo>
                    <a:pt x="1405434" y="2927371"/>
                    <a:pt x="1063598" y="3007152"/>
                    <a:pt x="920108" y="3181209"/>
                  </a:cubicBezTo>
                  <a:cubicBezTo>
                    <a:pt x="776618" y="3355266"/>
                    <a:pt x="753181" y="3589922"/>
                    <a:pt x="726131" y="3879356"/>
                  </a:cubicBezTo>
                  <a:cubicBezTo>
                    <a:pt x="699082" y="4168790"/>
                    <a:pt x="757346" y="4636884"/>
                    <a:pt x="757811" y="4917815"/>
                  </a:cubicBezTo>
                  <a:cubicBezTo>
                    <a:pt x="758276" y="5198746"/>
                    <a:pt x="756380" y="5320607"/>
                    <a:pt x="728920" y="5564942"/>
                  </a:cubicBezTo>
                  <a:cubicBezTo>
                    <a:pt x="701461" y="5809277"/>
                    <a:pt x="623944" y="6103471"/>
                    <a:pt x="593054" y="6383827"/>
                  </a:cubicBezTo>
                  <a:cubicBezTo>
                    <a:pt x="562164" y="6664183"/>
                    <a:pt x="553849" y="6997975"/>
                    <a:pt x="543580" y="7247079"/>
                  </a:cubicBezTo>
                  <a:cubicBezTo>
                    <a:pt x="533311" y="7496183"/>
                    <a:pt x="538811" y="7728702"/>
                    <a:pt x="531438" y="7878450"/>
                  </a:cubicBezTo>
                  <a:cubicBezTo>
                    <a:pt x="524065" y="8028198"/>
                    <a:pt x="518934" y="8064992"/>
                    <a:pt x="499339" y="8145569"/>
                  </a:cubicBezTo>
                  <a:cubicBezTo>
                    <a:pt x="479744" y="8226146"/>
                    <a:pt x="462231" y="8300653"/>
                    <a:pt x="413869" y="8361911"/>
                  </a:cubicBezTo>
                  <a:cubicBezTo>
                    <a:pt x="365507" y="8423169"/>
                    <a:pt x="280777" y="8455042"/>
                    <a:pt x="209166" y="8513119"/>
                  </a:cubicBezTo>
                  <a:cubicBezTo>
                    <a:pt x="174186" y="8543247"/>
                    <a:pt x="164912" y="8544026"/>
                    <a:pt x="140492" y="8610230"/>
                  </a:cubicBezTo>
                  <a:cubicBezTo>
                    <a:pt x="120956" y="8643827"/>
                    <a:pt x="48596" y="8796491"/>
                    <a:pt x="28457" y="8852120"/>
                  </a:cubicBezTo>
                  <a:cubicBezTo>
                    <a:pt x="8318" y="8907749"/>
                    <a:pt x="23813" y="8910349"/>
                    <a:pt x="19659" y="8944005"/>
                  </a:cubicBezTo>
                  <a:cubicBezTo>
                    <a:pt x="15505" y="8977661"/>
                    <a:pt x="-8999" y="9041595"/>
                    <a:pt x="3536" y="9054056"/>
                  </a:cubicBezTo>
                  <a:cubicBezTo>
                    <a:pt x="16071" y="9066517"/>
                    <a:pt x="69310" y="9040586"/>
                    <a:pt x="94871" y="9018771"/>
                  </a:cubicBezTo>
                  <a:cubicBezTo>
                    <a:pt x="120432" y="8996956"/>
                    <a:pt x="134838" y="8965999"/>
                    <a:pt x="156901" y="8923165"/>
                  </a:cubicBezTo>
                  <a:cubicBezTo>
                    <a:pt x="178964" y="8880331"/>
                    <a:pt x="199568" y="8798562"/>
                    <a:pt x="227251" y="8761764"/>
                  </a:cubicBezTo>
                  <a:cubicBezTo>
                    <a:pt x="254934" y="8724966"/>
                    <a:pt x="296761" y="8707835"/>
                    <a:pt x="323002" y="8702376"/>
                  </a:cubicBezTo>
                  <a:cubicBezTo>
                    <a:pt x="349243" y="8696917"/>
                    <a:pt x="371566" y="8701282"/>
                    <a:pt x="384698" y="8729012"/>
                  </a:cubicBezTo>
                  <a:cubicBezTo>
                    <a:pt x="368525" y="8882511"/>
                    <a:pt x="354196" y="8987493"/>
                    <a:pt x="343183" y="9064397"/>
                  </a:cubicBezTo>
                  <a:cubicBezTo>
                    <a:pt x="324844" y="9227476"/>
                    <a:pt x="333947" y="9244557"/>
                    <a:pt x="328388" y="9332504"/>
                  </a:cubicBezTo>
                  <a:cubicBezTo>
                    <a:pt x="322829" y="9420451"/>
                    <a:pt x="300146" y="9548757"/>
                    <a:pt x="309832" y="9592077"/>
                  </a:cubicBezTo>
                  <a:cubicBezTo>
                    <a:pt x="319518" y="9635397"/>
                    <a:pt x="365832" y="9630487"/>
                    <a:pt x="386505" y="9592426"/>
                  </a:cubicBezTo>
                  <a:cubicBezTo>
                    <a:pt x="407178" y="9554365"/>
                    <a:pt x="417025" y="9449905"/>
                    <a:pt x="433872" y="9363710"/>
                  </a:cubicBezTo>
                  <a:cubicBezTo>
                    <a:pt x="450719" y="9277515"/>
                    <a:pt x="470548" y="9134456"/>
                    <a:pt x="487586" y="9075254"/>
                  </a:cubicBezTo>
                  <a:cubicBezTo>
                    <a:pt x="504624" y="9016052"/>
                    <a:pt x="503189" y="9003320"/>
                    <a:pt x="536102" y="9008498"/>
                  </a:cubicBezTo>
                  <a:cubicBezTo>
                    <a:pt x="569014" y="9004360"/>
                    <a:pt x="574796" y="9014802"/>
                    <a:pt x="587385" y="9034118"/>
                  </a:cubicBezTo>
                  <a:cubicBezTo>
                    <a:pt x="592648" y="9041788"/>
                    <a:pt x="596173" y="9041713"/>
                    <a:pt x="592103" y="9103433"/>
                  </a:cubicBezTo>
                  <a:cubicBezTo>
                    <a:pt x="588033" y="9165153"/>
                    <a:pt x="567006" y="9338746"/>
                    <a:pt x="562964" y="9404440"/>
                  </a:cubicBezTo>
                  <a:cubicBezTo>
                    <a:pt x="554037" y="9446844"/>
                    <a:pt x="545463" y="9516237"/>
                    <a:pt x="543428" y="9569805"/>
                  </a:cubicBezTo>
                  <a:cubicBezTo>
                    <a:pt x="541393" y="9602410"/>
                    <a:pt x="525521" y="9678494"/>
                    <a:pt x="543429" y="9688586"/>
                  </a:cubicBezTo>
                  <a:cubicBezTo>
                    <a:pt x="561337" y="9698678"/>
                    <a:pt x="562151" y="9711101"/>
                    <a:pt x="604479" y="9711877"/>
                  </a:cubicBezTo>
                  <a:cubicBezTo>
                    <a:pt x="637039" y="9694021"/>
                    <a:pt x="654240" y="9656869"/>
                    <a:pt x="663086" y="9576791"/>
                  </a:cubicBezTo>
                  <a:cubicBezTo>
                    <a:pt x="674376" y="9494384"/>
                    <a:pt x="676794" y="9504452"/>
                    <a:pt x="689303" y="9429382"/>
                  </a:cubicBezTo>
                  <a:cubicBezTo>
                    <a:pt x="701812" y="9354312"/>
                    <a:pt x="722976" y="9187203"/>
                    <a:pt x="738143" y="9126372"/>
                  </a:cubicBezTo>
                  <a:cubicBezTo>
                    <a:pt x="753310" y="9065541"/>
                    <a:pt x="744381" y="9070068"/>
                    <a:pt x="780304" y="9064397"/>
                  </a:cubicBezTo>
                  <a:cubicBezTo>
                    <a:pt x="801576" y="9070372"/>
                    <a:pt x="797399" y="9080314"/>
                    <a:pt x="809608" y="9101663"/>
                  </a:cubicBezTo>
                  <a:cubicBezTo>
                    <a:pt x="814491" y="9118355"/>
                    <a:pt x="812481" y="9138710"/>
                    <a:pt x="802280" y="9225102"/>
                  </a:cubicBezTo>
                  <a:cubicBezTo>
                    <a:pt x="794523" y="9311494"/>
                    <a:pt x="781893" y="9343049"/>
                    <a:pt x="772833" y="9408073"/>
                  </a:cubicBezTo>
                  <a:cubicBezTo>
                    <a:pt x="763773" y="9473097"/>
                    <a:pt x="746458" y="9569867"/>
                    <a:pt x="747922" y="9615245"/>
                  </a:cubicBezTo>
                  <a:cubicBezTo>
                    <a:pt x="749387" y="9660624"/>
                    <a:pt x="746104" y="9682096"/>
                    <a:pt x="781620" y="9680344"/>
                  </a:cubicBezTo>
                  <a:cubicBezTo>
                    <a:pt x="817136" y="9678592"/>
                    <a:pt x="829144" y="9606991"/>
                    <a:pt x="829144" y="9618714"/>
                  </a:cubicBezTo>
                  <a:cubicBezTo>
                    <a:pt x="829144" y="9630437"/>
                    <a:pt x="860032" y="9486252"/>
                    <a:pt x="871974" y="9419956"/>
                  </a:cubicBezTo>
                  <a:cubicBezTo>
                    <a:pt x="883916" y="9353660"/>
                    <a:pt x="891272" y="9279998"/>
                    <a:pt x="900798" y="9220936"/>
                  </a:cubicBezTo>
                  <a:cubicBezTo>
                    <a:pt x="910324" y="9161874"/>
                    <a:pt x="917468" y="9088569"/>
                    <a:pt x="929132" y="9065585"/>
                  </a:cubicBezTo>
                  <a:cubicBezTo>
                    <a:pt x="940796" y="9042601"/>
                    <a:pt x="965468" y="9026943"/>
                    <a:pt x="970781" y="9083030"/>
                  </a:cubicBezTo>
                  <a:cubicBezTo>
                    <a:pt x="976094" y="9139118"/>
                    <a:pt x="959385" y="9276728"/>
                    <a:pt x="961013" y="9341554"/>
                  </a:cubicBezTo>
                  <a:cubicBezTo>
                    <a:pt x="962641" y="9406380"/>
                    <a:pt x="948419" y="9467613"/>
                    <a:pt x="956129" y="9481300"/>
                  </a:cubicBezTo>
                  <a:cubicBezTo>
                    <a:pt x="963839" y="9494987"/>
                    <a:pt x="996555" y="9511694"/>
                    <a:pt x="1012160" y="9486562"/>
                  </a:cubicBezTo>
                  <a:cubicBezTo>
                    <a:pt x="1027765" y="9461430"/>
                    <a:pt x="1039157" y="9416010"/>
                    <a:pt x="1049761" y="9330510"/>
                  </a:cubicBezTo>
                  <a:cubicBezTo>
                    <a:pt x="1060365" y="9245010"/>
                    <a:pt x="1068624" y="9047763"/>
                    <a:pt x="1075785" y="8973563"/>
                  </a:cubicBezTo>
                  <a:cubicBezTo>
                    <a:pt x="1075621" y="8899362"/>
                    <a:pt x="1079574" y="8693099"/>
                    <a:pt x="1065875" y="8594173"/>
                  </a:cubicBezTo>
                  <a:cubicBezTo>
                    <a:pt x="1052177" y="8495248"/>
                    <a:pt x="998188" y="8469006"/>
                    <a:pt x="993594" y="8380010"/>
                  </a:cubicBezTo>
                  <a:cubicBezTo>
                    <a:pt x="989000" y="8291014"/>
                    <a:pt x="966887" y="8405125"/>
                    <a:pt x="1038311" y="8060194"/>
                  </a:cubicBezTo>
                  <a:cubicBezTo>
                    <a:pt x="1109735" y="7715263"/>
                    <a:pt x="1342663" y="6749257"/>
                    <a:pt x="1422138" y="6310426"/>
                  </a:cubicBezTo>
                  <a:cubicBezTo>
                    <a:pt x="1501613" y="5871595"/>
                    <a:pt x="1493597" y="5689702"/>
                    <a:pt x="1515161" y="5427210"/>
                  </a:cubicBezTo>
                  <a:cubicBezTo>
                    <a:pt x="1536725" y="5164718"/>
                    <a:pt x="1536940" y="4753832"/>
                    <a:pt x="1551522" y="4735475"/>
                  </a:cubicBezTo>
                  <a:cubicBezTo>
                    <a:pt x="1566104" y="4717118"/>
                    <a:pt x="1569954" y="4805149"/>
                    <a:pt x="1566474" y="4833933"/>
                  </a:cubicBezTo>
                  <a:cubicBezTo>
                    <a:pt x="1585378" y="4921429"/>
                    <a:pt x="1620759" y="5240180"/>
                    <a:pt x="1655179" y="5454540"/>
                  </a:cubicBezTo>
                  <a:cubicBezTo>
                    <a:pt x="1689599" y="5668900"/>
                    <a:pt x="1775381" y="5937102"/>
                    <a:pt x="1772992" y="6120091"/>
                  </a:cubicBezTo>
                  <a:cubicBezTo>
                    <a:pt x="1770603" y="6303080"/>
                    <a:pt x="1724629" y="6308036"/>
                    <a:pt x="1640842" y="6552474"/>
                  </a:cubicBezTo>
                  <a:cubicBezTo>
                    <a:pt x="1557055" y="6796912"/>
                    <a:pt x="1352734" y="7244025"/>
                    <a:pt x="1270271" y="7586718"/>
                  </a:cubicBezTo>
                  <a:cubicBezTo>
                    <a:pt x="1187808" y="7929411"/>
                    <a:pt x="1139503" y="8260140"/>
                    <a:pt x="1146062" y="8608631"/>
                  </a:cubicBezTo>
                  <a:cubicBezTo>
                    <a:pt x="1152621" y="8957122"/>
                    <a:pt x="1255989" y="9376399"/>
                    <a:pt x="1309627" y="9677663"/>
                  </a:cubicBezTo>
                  <a:cubicBezTo>
                    <a:pt x="1363265" y="9978927"/>
                    <a:pt x="1429789" y="10257955"/>
                    <a:pt x="1467889" y="10416217"/>
                  </a:cubicBezTo>
                  <a:cubicBezTo>
                    <a:pt x="1505989" y="10574479"/>
                    <a:pt x="1511850" y="10592064"/>
                    <a:pt x="1538227" y="10627233"/>
                  </a:cubicBezTo>
                  <a:cubicBezTo>
                    <a:pt x="1564604" y="10662402"/>
                    <a:pt x="1626150" y="10627233"/>
                    <a:pt x="1626150" y="10627233"/>
                  </a:cubicBezTo>
                  <a:lnTo>
                    <a:pt x="2396454" y="10652633"/>
                  </a:lnTo>
                  <a:cubicBezTo>
                    <a:pt x="2465816" y="10643352"/>
                    <a:pt x="2750508" y="10647097"/>
                    <a:pt x="2786735" y="10635048"/>
                  </a:cubicBezTo>
                  <a:cubicBezTo>
                    <a:pt x="2822962" y="10622999"/>
                    <a:pt x="2804319" y="10048242"/>
                    <a:pt x="2804319" y="9818340"/>
                  </a:cubicBezTo>
                  <a:cubicBezTo>
                    <a:pt x="2804319" y="9588438"/>
                    <a:pt x="2794469" y="9418698"/>
                    <a:pt x="2786735" y="9255633"/>
                  </a:cubicBezTo>
                  <a:cubicBezTo>
                    <a:pt x="2779001" y="9092568"/>
                    <a:pt x="2739356" y="8842146"/>
                    <a:pt x="2757916" y="8839952"/>
                  </a:cubicBezTo>
                  <a:cubicBezTo>
                    <a:pt x="2776476" y="8837758"/>
                    <a:pt x="2887440" y="8846383"/>
                    <a:pt x="2927412" y="8851186"/>
                  </a:cubicBezTo>
                  <a:cubicBezTo>
                    <a:pt x="2967384" y="8855989"/>
                    <a:pt x="2988958" y="8830671"/>
                    <a:pt x="2997750" y="8868771"/>
                  </a:cubicBezTo>
                  <a:cubicBezTo>
                    <a:pt x="3006542" y="8906871"/>
                    <a:pt x="2988958" y="8959625"/>
                    <a:pt x="2980166" y="9079786"/>
                  </a:cubicBezTo>
                  <a:cubicBezTo>
                    <a:pt x="2971374" y="9199947"/>
                    <a:pt x="2947927" y="9328902"/>
                    <a:pt x="2944996" y="9589740"/>
                  </a:cubicBezTo>
                  <a:cubicBezTo>
                    <a:pt x="2942065" y="9850579"/>
                    <a:pt x="2919189" y="10614777"/>
                    <a:pt x="2962581" y="10644817"/>
                  </a:cubicBezTo>
                  <a:cubicBezTo>
                    <a:pt x="3005973" y="10674857"/>
                    <a:pt x="3041223" y="10646283"/>
                    <a:pt x="3205346" y="10646283"/>
                  </a:cubicBezTo>
                  <a:lnTo>
                    <a:pt x="3947319" y="10644817"/>
                  </a:lnTo>
                  <a:cubicBezTo>
                    <a:pt x="4124468" y="10641886"/>
                    <a:pt x="4207589" y="10643677"/>
                    <a:pt x="4268239" y="10628698"/>
                  </a:cubicBezTo>
                  <a:cubicBezTo>
                    <a:pt x="4328889" y="10613719"/>
                    <a:pt x="4295511" y="10629593"/>
                    <a:pt x="4311223" y="10554940"/>
                  </a:cubicBezTo>
                  <a:cubicBezTo>
                    <a:pt x="4326935" y="10480287"/>
                    <a:pt x="4320097" y="10442187"/>
                    <a:pt x="4362512" y="10180779"/>
                  </a:cubicBezTo>
                  <a:cubicBezTo>
                    <a:pt x="4404927" y="9919371"/>
                    <a:pt x="4523170" y="9258051"/>
                    <a:pt x="4565712" y="8986490"/>
                  </a:cubicBezTo>
                  <a:cubicBezTo>
                    <a:pt x="4608254" y="8714929"/>
                    <a:pt x="4610512" y="8733716"/>
                    <a:pt x="4617767" y="8551411"/>
                  </a:cubicBezTo>
                  <a:cubicBezTo>
                    <a:pt x="4625022" y="8369106"/>
                    <a:pt x="4629521" y="8120816"/>
                    <a:pt x="4609242" y="7892660"/>
                  </a:cubicBezTo>
                  <a:cubicBezTo>
                    <a:pt x="4588964" y="7664504"/>
                    <a:pt x="4564269" y="7410605"/>
                    <a:pt x="4496096" y="7182475"/>
                  </a:cubicBezTo>
                  <a:cubicBezTo>
                    <a:pt x="4427923" y="6954345"/>
                    <a:pt x="4278877" y="6704085"/>
                    <a:pt x="4200203" y="6523877"/>
                  </a:cubicBezTo>
                  <a:cubicBezTo>
                    <a:pt x="4121529" y="6343669"/>
                    <a:pt x="4045685" y="6237947"/>
                    <a:pt x="4024053" y="6101224"/>
                  </a:cubicBezTo>
                  <a:cubicBezTo>
                    <a:pt x="4002421" y="5964501"/>
                    <a:pt x="4050963" y="5851882"/>
                    <a:pt x="4070412" y="5703540"/>
                  </a:cubicBezTo>
                  <a:cubicBezTo>
                    <a:pt x="4089861" y="5555198"/>
                    <a:pt x="4122840" y="5368073"/>
                    <a:pt x="4140750" y="5211171"/>
                  </a:cubicBezTo>
                  <a:cubicBezTo>
                    <a:pt x="4158660" y="5054269"/>
                    <a:pt x="4170628" y="4853762"/>
                    <a:pt x="4177871" y="4762125"/>
                  </a:cubicBezTo>
                  <a:cubicBezTo>
                    <a:pt x="4185114" y="4670488"/>
                    <a:pt x="4169879" y="4675896"/>
                    <a:pt x="4184209" y="4661347"/>
                  </a:cubicBezTo>
                  <a:cubicBezTo>
                    <a:pt x="4204571" y="4664053"/>
                    <a:pt x="4177010" y="4975926"/>
                    <a:pt x="4182060" y="5177956"/>
                  </a:cubicBezTo>
                  <a:cubicBezTo>
                    <a:pt x="4187110" y="5379986"/>
                    <a:pt x="4206983" y="5702971"/>
                    <a:pt x="4214508" y="5873525"/>
                  </a:cubicBezTo>
                  <a:cubicBezTo>
                    <a:pt x="4222033" y="6044079"/>
                    <a:pt x="4201401" y="6047906"/>
                    <a:pt x="4227208" y="6201283"/>
                  </a:cubicBezTo>
                  <a:cubicBezTo>
                    <a:pt x="4253015" y="6354660"/>
                    <a:pt x="4319283" y="6601251"/>
                    <a:pt x="4369350" y="6793786"/>
                  </a:cubicBezTo>
                  <a:cubicBezTo>
                    <a:pt x="4419417" y="6986321"/>
                    <a:pt x="4444946" y="7134035"/>
                    <a:pt x="4527612" y="7356494"/>
                  </a:cubicBezTo>
                  <a:cubicBezTo>
                    <a:pt x="4610278" y="7578954"/>
                    <a:pt x="4822334" y="7949479"/>
                    <a:pt x="4865347" y="8128543"/>
                  </a:cubicBezTo>
                  <a:cubicBezTo>
                    <a:pt x="4908360" y="8307607"/>
                    <a:pt x="4810260" y="8349669"/>
                    <a:pt x="4785691" y="8430877"/>
                  </a:cubicBezTo>
                  <a:cubicBezTo>
                    <a:pt x="4761122" y="8512085"/>
                    <a:pt x="4730476" y="8564391"/>
                    <a:pt x="4717933" y="8615790"/>
                  </a:cubicBezTo>
                  <a:cubicBezTo>
                    <a:pt x="4705390" y="8667189"/>
                    <a:pt x="4710753" y="8682962"/>
                    <a:pt x="4710432" y="8739269"/>
                  </a:cubicBezTo>
                  <a:cubicBezTo>
                    <a:pt x="4710111" y="8795576"/>
                    <a:pt x="4731306" y="8849420"/>
                    <a:pt x="4733465" y="8903684"/>
                  </a:cubicBezTo>
                  <a:cubicBezTo>
                    <a:pt x="4735624" y="8957948"/>
                    <a:pt x="4727646" y="9021727"/>
                    <a:pt x="4723386" y="9064853"/>
                  </a:cubicBezTo>
                  <a:cubicBezTo>
                    <a:pt x="4719126" y="9107979"/>
                    <a:pt x="4701336" y="9139795"/>
                    <a:pt x="4707906" y="9162440"/>
                  </a:cubicBezTo>
                  <a:cubicBezTo>
                    <a:pt x="4714476" y="9185085"/>
                    <a:pt x="4739351" y="9195009"/>
                    <a:pt x="4762806" y="9200722"/>
                  </a:cubicBezTo>
                  <a:cubicBezTo>
                    <a:pt x="4791249" y="9192162"/>
                    <a:pt x="4800931" y="9182118"/>
                    <a:pt x="4818711" y="9158659"/>
                  </a:cubicBezTo>
                  <a:cubicBezTo>
                    <a:pt x="4836491" y="9135200"/>
                    <a:pt x="4859268" y="9100927"/>
                    <a:pt x="4869487" y="9059969"/>
                  </a:cubicBezTo>
                  <a:cubicBezTo>
                    <a:pt x="4879706" y="9019011"/>
                    <a:pt x="4875731" y="8961407"/>
                    <a:pt x="4880024" y="8912908"/>
                  </a:cubicBezTo>
                  <a:cubicBezTo>
                    <a:pt x="4884317" y="8864409"/>
                    <a:pt x="4897445" y="8819858"/>
                    <a:pt x="4920186" y="8785622"/>
                  </a:cubicBezTo>
                  <a:cubicBezTo>
                    <a:pt x="4942927" y="8751386"/>
                    <a:pt x="4974904" y="8697034"/>
                    <a:pt x="5016468" y="8707493"/>
                  </a:cubicBezTo>
                  <a:cubicBezTo>
                    <a:pt x="5058032" y="8717953"/>
                    <a:pt x="5142845" y="8791943"/>
                    <a:pt x="5169568" y="8848379"/>
                  </a:cubicBezTo>
                  <a:cubicBezTo>
                    <a:pt x="5196291" y="8904815"/>
                    <a:pt x="5191430" y="8988827"/>
                    <a:pt x="5176805" y="9046111"/>
                  </a:cubicBezTo>
                  <a:cubicBezTo>
                    <a:pt x="5162180" y="9103395"/>
                    <a:pt x="5124826" y="9160735"/>
                    <a:pt x="5096783" y="9213494"/>
                  </a:cubicBezTo>
                  <a:cubicBezTo>
                    <a:pt x="5068740" y="9266253"/>
                    <a:pt x="5035214" y="9318051"/>
                    <a:pt x="5008549" y="9362667"/>
                  </a:cubicBezTo>
                  <a:cubicBezTo>
                    <a:pt x="4981884" y="9407283"/>
                    <a:pt x="4929705" y="9459831"/>
                    <a:pt x="4936794" y="9481192"/>
                  </a:cubicBezTo>
                  <a:cubicBezTo>
                    <a:pt x="4943883" y="9502553"/>
                    <a:pt x="4981156" y="9525686"/>
                    <a:pt x="5051085" y="9490834"/>
                  </a:cubicBezTo>
                  <a:cubicBezTo>
                    <a:pt x="5121014" y="9455982"/>
                    <a:pt x="5107975" y="9445340"/>
                    <a:pt x="5146878" y="9414797"/>
                  </a:cubicBezTo>
                  <a:cubicBezTo>
                    <a:pt x="5185781" y="9384254"/>
                    <a:pt x="5231121" y="9344983"/>
                    <a:pt x="5274527" y="9288549"/>
                  </a:cubicBezTo>
                  <a:cubicBezTo>
                    <a:pt x="5317933" y="9232115"/>
                    <a:pt x="5381767" y="9145054"/>
                    <a:pt x="5407317" y="9076195"/>
                  </a:cubicBezTo>
                  <a:cubicBezTo>
                    <a:pt x="5432867" y="9007336"/>
                    <a:pt x="5428839" y="8939492"/>
                    <a:pt x="5427827" y="8875394"/>
                  </a:cubicBezTo>
                  <a:cubicBezTo>
                    <a:pt x="5426815" y="8811296"/>
                    <a:pt x="5427222" y="8786031"/>
                    <a:pt x="5401244" y="8691608"/>
                  </a:cubicBezTo>
                  <a:cubicBezTo>
                    <a:pt x="5375266" y="8597185"/>
                    <a:pt x="5310799" y="8533095"/>
                    <a:pt x="5271957" y="8308855"/>
                  </a:cubicBezTo>
                  <a:cubicBezTo>
                    <a:pt x="5233115" y="8084615"/>
                    <a:pt x="5188047" y="7607005"/>
                    <a:pt x="5168194" y="7346166"/>
                  </a:cubicBezTo>
                  <a:cubicBezTo>
                    <a:pt x="5148342" y="7085327"/>
                    <a:pt x="5167391" y="6935579"/>
                    <a:pt x="5152842" y="6743823"/>
                  </a:cubicBezTo>
                  <a:cubicBezTo>
                    <a:pt x="5138293" y="6552067"/>
                    <a:pt x="5113510" y="6384317"/>
                    <a:pt x="5080900" y="6195631"/>
                  </a:cubicBezTo>
                  <a:cubicBezTo>
                    <a:pt x="5048290" y="6006945"/>
                    <a:pt x="4984545" y="5919161"/>
                    <a:pt x="4957179" y="5611709"/>
                  </a:cubicBezTo>
                  <a:cubicBezTo>
                    <a:pt x="4929813" y="5304257"/>
                    <a:pt x="4920554" y="4685438"/>
                    <a:pt x="4916706" y="4350920"/>
                  </a:cubicBezTo>
                  <a:cubicBezTo>
                    <a:pt x="4912858" y="4016402"/>
                    <a:pt x="4970735" y="3804050"/>
                    <a:pt x="4934090" y="3604601"/>
                  </a:cubicBezTo>
                  <a:cubicBezTo>
                    <a:pt x="4897445" y="3405152"/>
                    <a:pt x="4778004" y="3263612"/>
                    <a:pt x="4696835" y="3154228"/>
                  </a:cubicBezTo>
                  <a:cubicBezTo>
                    <a:pt x="4615666" y="3044845"/>
                    <a:pt x="4542202" y="3004542"/>
                    <a:pt x="4447076" y="2948300"/>
                  </a:cubicBezTo>
                  <a:cubicBezTo>
                    <a:pt x="4351950" y="2892058"/>
                    <a:pt x="4191953" y="2851436"/>
                    <a:pt x="4126080" y="2816778"/>
                  </a:cubicBezTo>
                  <a:cubicBezTo>
                    <a:pt x="4060207" y="2782121"/>
                    <a:pt x="3959109" y="2713954"/>
                    <a:pt x="3850185" y="2649958"/>
                  </a:cubicBezTo>
                  <a:cubicBezTo>
                    <a:pt x="3741261" y="2585962"/>
                    <a:pt x="3548132" y="2516967"/>
                    <a:pt x="3472535" y="2432802"/>
                  </a:cubicBezTo>
                  <a:cubicBezTo>
                    <a:pt x="3396938" y="2348637"/>
                    <a:pt x="3406320" y="2227849"/>
                    <a:pt x="3396602" y="2144970"/>
                  </a:cubicBezTo>
                  <a:cubicBezTo>
                    <a:pt x="3386885" y="2062092"/>
                    <a:pt x="3396631" y="1934671"/>
                    <a:pt x="3414230" y="1935531"/>
                  </a:cubicBezTo>
                  <a:cubicBezTo>
                    <a:pt x="3431829" y="1936391"/>
                    <a:pt x="3801589" y="2096132"/>
                    <a:pt x="3912457" y="2038331"/>
                  </a:cubicBezTo>
                  <a:cubicBezTo>
                    <a:pt x="3984253" y="2020900"/>
                    <a:pt x="3943359" y="1861880"/>
                    <a:pt x="3962222" y="1812315"/>
                  </a:cubicBezTo>
                  <a:cubicBezTo>
                    <a:pt x="3981085" y="1762750"/>
                    <a:pt x="4012020" y="1765346"/>
                    <a:pt x="4025634" y="1740939"/>
                  </a:cubicBezTo>
                  <a:cubicBezTo>
                    <a:pt x="4039248" y="1716532"/>
                    <a:pt x="4048951" y="1682434"/>
                    <a:pt x="4043909" y="1665875"/>
                  </a:cubicBezTo>
                  <a:cubicBezTo>
                    <a:pt x="4038867" y="1649316"/>
                    <a:pt x="3992954" y="1653609"/>
                    <a:pt x="3995381" y="1641584"/>
                  </a:cubicBezTo>
                  <a:cubicBezTo>
                    <a:pt x="3997808" y="1629559"/>
                    <a:pt x="4033278" y="1639342"/>
                    <a:pt x="4058471" y="1593723"/>
                  </a:cubicBezTo>
                  <a:cubicBezTo>
                    <a:pt x="4083664" y="1548104"/>
                    <a:pt x="4063044" y="1537315"/>
                    <a:pt x="4058901" y="1501602"/>
                  </a:cubicBezTo>
                  <a:cubicBezTo>
                    <a:pt x="4054758" y="1465889"/>
                    <a:pt x="4025989" y="1406042"/>
                    <a:pt x="4033612" y="1379443"/>
                  </a:cubicBezTo>
                  <a:cubicBezTo>
                    <a:pt x="4041235" y="1352844"/>
                    <a:pt x="4080947" y="1353625"/>
                    <a:pt x="4104641" y="1342006"/>
                  </a:cubicBezTo>
                  <a:cubicBezTo>
                    <a:pt x="4128335" y="1330387"/>
                    <a:pt x="4150017" y="1324465"/>
                    <a:pt x="4175774" y="1309727"/>
                  </a:cubicBezTo>
                  <a:cubicBezTo>
                    <a:pt x="4201531" y="1294989"/>
                    <a:pt x="4246146" y="1265966"/>
                    <a:pt x="4228266" y="1224096"/>
                  </a:cubicBezTo>
                  <a:cubicBezTo>
                    <a:pt x="4210386" y="1182226"/>
                    <a:pt x="4112414" y="1110242"/>
                    <a:pt x="4068493" y="1058505"/>
                  </a:cubicBezTo>
                  <a:cubicBezTo>
                    <a:pt x="4024572" y="1006768"/>
                    <a:pt x="3970774" y="967369"/>
                    <a:pt x="3964740" y="913671"/>
                  </a:cubicBezTo>
                  <a:cubicBezTo>
                    <a:pt x="3958706" y="859973"/>
                    <a:pt x="4033085" y="830315"/>
                    <a:pt x="4032289" y="736318"/>
                  </a:cubicBezTo>
                  <a:cubicBezTo>
                    <a:pt x="4031493" y="642321"/>
                    <a:pt x="4038508" y="461256"/>
                    <a:pt x="3959963" y="349687"/>
                  </a:cubicBezTo>
                  <a:cubicBezTo>
                    <a:pt x="3881418" y="238118"/>
                    <a:pt x="3761628" y="121846"/>
                    <a:pt x="3561020" y="66906"/>
                  </a:cubicBezTo>
                  <a:cubicBezTo>
                    <a:pt x="3360413" y="11966"/>
                    <a:pt x="2969382" y="-24748"/>
                    <a:pt x="2756318" y="20049"/>
                  </a:cubicBezTo>
                  <a:cubicBezTo>
                    <a:pt x="2543254" y="64846"/>
                    <a:pt x="2390260" y="206193"/>
                    <a:pt x="2282637" y="335689"/>
                  </a:cubicBezTo>
                  <a:cubicBezTo>
                    <a:pt x="2175014" y="465185"/>
                    <a:pt x="2118186" y="631767"/>
                    <a:pt x="2110579" y="797025"/>
                  </a:cubicBezTo>
                  <a:cubicBezTo>
                    <a:pt x="2102972" y="962283"/>
                    <a:pt x="2170593" y="1182188"/>
                    <a:pt x="2236994" y="1327240"/>
                  </a:cubicBezTo>
                  <a:cubicBezTo>
                    <a:pt x="2303395" y="1472293"/>
                    <a:pt x="2460103" y="1558181"/>
                    <a:pt x="2508987" y="1667340"/>
                  </a:cubicBezTo>
                  <a:cubicBezTo>
                    <a:pt x="2557871" y="1776499"/>
                    <a:pt x="2539689" y="1872205"/>
                    <a:pt x="2530296" y="1982197"/>
                  </a:cubicBezTo>
                  <a:cubicBezTo>
                    <a:pt x="2520903" y="2092189"/>
                    <a:pt x="2539353" y="2219815"/>
                    <a:pt x="2452627" y="2327294"/>
                  </a:cubicBezTo>
                  <a:cubicBezTo>
                    <a:pt x="2365901" y="2434773"/>
                    <a:pt x="2154200" y="2542451"/>
                    <a:pt x="2009941" y="2627071"/>
                  </a:cubicBezTo>
                  <a:cubicBezTo>
                    <a:pt x="1865682" y="2711691"/>
                    <a:pt x="1768712" y="2742659"/>
                    <a:pt x="1587073" y="2835015"/>
                  </a:cubicBezTo>
                  <a:close/>
                </a:path>
              </a:pathLst>
            </a:custGeom>
            <a:solidFill>
              <a:srgbClr val="FDD9B1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orme libre 240">
              <a:extLst>
                <a:ext uri="{FF2B5EF4-FFF2-40B4-BE49-F238E27FC236}">
                  <a16:creationId xmlns:a16="http://schemas.microsoft.com/office/drawing/2014/main" id="{6164CAB9-E86E-69FE-29B7-34C979676C10}"/>
                </a:ext>
              </a:extLst>
            </p:cNvPr>
            <p:cNvSpPr/>
            <p:nvPr/>
          </p:nvSpPr>
          <p:spPr>
            <a:xfrm>
              <a:off x="14882054" y="8741479"/>
              <a:ext cx="1128054" cy="1992643"/>
            </a:xfrm>
            <a:custGeom>
              <a:avLst/>
              <a:gdLst>
                <a:gd name="connsiteX0" fmla="*/ 337832 w 634546"/>
                <a:gd name="connsiteY0" fmla="*/ 0 h 1120889"/>
                <a:gd name="connsiteX1" fmla="*/ 304880 w 634546"/>
                <a:gd name="connsiteY1" fmla="*/ 177114 h 1120889"/>
                <a:gd name="connsiteX2" fmla="*/ 255453 w 634546"/>
                <a:gd name="connsiteY2" fmla="*/ 341871 h 1120889"/>
                <a:gd name="connsiteX3" fmla="*/ 131886 w 634546"/>
                <a:gd name="connsiteY3" fmla="*/ 461319 h 1120889"/>
                <a:gd name="connsiteX4" fmla="*/ 41269 w 634546"/>
                <a:gd name="connsiteY4" fmla="*/ 605481 h 1120889"/>
                <a:gd name="connsiteX5" fmla="*/ 41269 w 634546"/>
                <a:gd name="connsiteY5" fmla="*/ 605481 h 1120889"/>
                <a:gd name="connsiteX6" fmla="*/ 80 w 634546"/>
                <a:gd name="connsiteY6" fmla="*/ 762000 h 1120889"/>
                <a:gd name="connsiteX7" fmla="*/ 33032 w 634546"/>
                <a:gd name="connsiteY7" fmla="*/ 654908 h 1120889"/>
                <a:gd name="connsiteX8" fmla="*/ 107172 w 634546"/>
                <a:gd name="connsiteY8" fmla="*/ 502508 h 1120889"/>
                <a:gd name="connsiteX9" fmla="*/ 214264 w 634546"/>
                <a:gd name="connsiteY9" fmla="*/ 407773 h 1120889"/>
                <a:gd name="connsiteX10" fmla="*/ 263691 w 634546"/>
                <a:gd name="connsiteY10" fmla="*/ 358346 h 1120889"/>
                <a:gd name="connsiteX11" fmla="*/ 304880 w 634546"/>
                <a:gd name="connsiteY11" fmla="*/ 457200 h 1120889"/>
                <a:gd name="connsiteX12" fmla="*/ 263691 w 634546"/>
                <a:gd name="connsiteY12" fmla="*/ 584887 h 1120889"/>
                <a:gd name="connsiteX13" fmla="*/ 230740 w 634546"/>
                <a:gd name="connsiteY13" fmla="*/ 827903 h 1120889"/>
                <a:gd name="connsiteX14" fmla="*/ 238978 w 634546"/>
                <a:gd name="connsiteY14" fmla="*/ 947352 h 1120889"/>
                <a:gd name="connsiteX15" fmla="*/ 251334 w 634546"/>
                <a:gd name="connsiteY15" fmla="*/ 1095633 h 1120889"/>
                <a:gd name="connsiteX16" fmla="*/ 259572 w 634546"/>
                <a:gd name="connsiteY16" fmla="*/ 988541 h 1120889"/>
                <a:gd name="connsiteX17" fmla="*/ 247215 w 634546"/>
                <a:gd name="connsiteY17" fmla="*/ 864973 h 1120889"/>
                <a:gd name="connsiteX18" fmla="*/ 251334 w 634546"/>
                <a:gd name="connsiteY18" fmla="*/ 782595 h 1120889"/>
                <a:gd name="connsiteX19" fmla="*/ 247215 w 634546"/>
                <a:gd name="connsiteY19" fmla="*/ 704335 h 1120889"/>
                <a:gd name="connsiteX20" fmla="*/ 288405 w 634546"/>
                <a:gd name="connsiteY20" fmla="*/ 527222 h 1120889"/>
                <a:gd name="connsiteX21" fmla="*/ 329594 w 634546"/>
                <a:gd name="connsiteY21" fmla="*/ 494271 h 1120889"/>
                <a:gd name="connsiteX22" fmla="*/ 379021 w 634546"/>
                <a:gd name="connsiteY22" fmla="*/ 514865 h 1120889"/>
                <a:gd name="connsiteX23" fmla="*/ 379021 w 634546"/>
                <a:gd name="connsiteY23" fmla="*/ 609600 h 1120889"/>
                <a:gd name="connsiteX24" fmla="*/ 379021 w 634546"/>
                <a:gd name="connsiteY24" fmla="*/ 786714 h 1120889"/>
                <a:gd name="connsiteX25" fmla="*/ 366664 w 634546"/>
                <a:gd name="connsiteY25" fmla="*/ 967946 h 1120889"/>
                <a:gd name="connsiteX26" fmla="*/ 370783 w 634546"/>
                <a:gd name="connsiteY26" fmla="*/ 1116227 h 1120889"/>
                <a:gd name="connsiteX27" fmla="*/ 374902 w 634546"/>
                <a:gd name="connsiteY27" fmla="*/ 1070919 h 1120889"/>
                <a:gd name="connsiteX28" fmla="*/ 379021 w 634546"/>
                <a:gd name="connsiteY28" fmla="*/ 943233 h 1120889"/>
                <a:gd name="connsiteX29" fmla="*/ 383140 w 634546"/>
                <a:gd name="connsiteY29" fmla="*/ 671384 h 1120889"/>
                <a:gd name="connsiteX30" fmla="*/ 395496 w 634546"/>
                <a:gd name="connsiteY30" fmla="*/ 531341 h 1120889"/>
                <a:gd name="connsiteX31" fmla="*/ 436686 w 634546"/>
                <a:gd name="connsiteY31" fmla="*/ 514865 h 1120889"/>
                <a:gd name="connsiteX32" fmla="*/ 465518 w 634546"/>
                <a:gd name="connsiteY32" fmla="*/ 580768 h 1120889"/>
                <a:gd name="connsiteX33" fmla="*/ 473756 w 634546"/>
                <a:gd name="connsiteY33" fmla="*/ 663146 h 1120889"/>
                <a:gd name="connsiteX34" fmla="*/ 494351 w 634546"/>
                <a:gd name="connsiteY34" fmla="*/ 774357 h 1120889"/>
                <a:gd name="connsiteX35" fmla="*/ 481994 w 634546"/>
                <a:gd name="connsiteY35" fmla="*/ 848498 h 1120889"/>
                <a:gd name="connsiteX36" fmla="*/ 481994 w 634546"/>
                <a:gd name="connsiteY36" fmla="*/ 992660 h 1120889"/>
                <a:gd name="connsiteX37" fmla="*/ 490232 w 634546"/>
                <a:gd name="connsiteY37" fmla="*/ 1075038 h 1120889"/>
                <a:gd name="connsiteX38" fmla="*/ 498469 w 634546"/>
                <a:gd name="connsiteY38" fmla="*/ 1103871 h 1120889"/>
                <a:gd name="connsiteX39" fmla="*/ 498469 w 634546"/>
                <a:gd name="connsiteY39" fmla="*/ 1050325 h 1120889"/>
                <a:gd name="connsiteX40" fmla="*/ 490232 w 634546"/>
                <a:gd name="connsiteY40" fmla="*/ 902043 h 1120889"/>
                <a:gd name="connsiteX41" fmla="*/ 498469 w 634546"/>
                <a:gd name="connsiteY41" fmla="*/ 766119 h 1120889"/>
                <a:gd name="connsiteX42" fmla="*/ 473756 w 634546"/>
                <a:gd name="connsiteY42" fmla="*/ 564292 h 1120889"/>
                <a:gd name="connsiteX43" fmla="*/ 519064 w 634546"/>
                <a:gd name="connsiteY43" fmla="*/ 535460 h 1120889"/>
                <a:gd name="connsiteX44" fmla="*/ 593205 w 634546"/>
                <a:gd name="connsiteY44" fmla="*/ 560173 h 1120889"/>
                <a:gd name="connsiteX45" fmla="*/ 597323 w 634546"/>
                <a:gd name="connsiteY45" fmla="*/ 650789 h 1120889"/>
                <a:gd name="connsiteX46" fmla="*/ 601442 w 634546"/>
                <a:gd name="connsiteY46" fmla="*/ 757881 h 1120889"/>
                <a:gd name="connsiteX47" fmla="*/ 609680 w 634546"/>
                <a:gd name="connsiteY47" fmla="*/ 860854 h 1120889"/>
                <a:gd name="connsiteX48" fmla="*/ 605561 w 634546"/>
                <a:gd name="connsiteY48" fmla="*/ 959708 h 1120889"/>
                <a:gd name="connsiteX49" fmla="*/ 601442 w 634546"/>
                <a:gd name="connsiteY49" fmla="*/ 996779 h 1120889"/>
                <a:gd name="connsiteX50" fmla="*/ 617918 w 634546"/>
                <a:gd name="connsiteY50" fmla="*/ 951471 h 1120889"/>
                <a:gd name="connsiteX51" fmla="*/ 630275 w 634546"/>
                <a:gd name="connsiteY51" fmla="*/ 881449 h 1120889"/>
                <a:gd name="connsiteX52" fmla="*/ 634394 w 634546"/>
                <a:gd name="connsiteY52" fmla="*/ 790833 h 1120889"/>
                <a:gd name="connsiteX53" fmla="*/ 630275 w 634546"/>
                <a:gd name="connsiteY53" fmla="*/ 712573 h 1120889"/>
                <a:gd name="connsiteX54" fmla="*/ 601442 w 634546"/>
                <a:gd name="connsiteY54" fmla="*/ 580768 h 1120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34546" h="1120889">
                  <a:moveTo>
                    <a:pt x="337832" y="0"/>
                  </a:moveTo>
                  <a:cubicBezTo>
                    <a:pt x="328221" y="60068"/>
                    <a:pt x="318610" y="120136"/>
                    <a:pt x="304880" y="177114"/>
                  </a:cubicBezTo>
                  <a:cubicBezTo>
                    <a:pt x="291150" y="234092"/>
                    <a:pt x="284285" y="294504"/>
                    <a:pt x="255453" y="341871"/>
                  </a:cubicBezTo>
                  <a:cubicBezTo>
                    <a:pt x="226621" y="389238"/>
                    <a:pt x="167583" y="417384"/>
                    <a:pt x="131886" y="461319"/>
                  </a:cubicBezTo>
                  <a:cubicBezTo>
                    <a:pt x="96189" y="505254"/>
                    <a:pt x="41269" y="605481"/>
                    <a:pt x="41269" y="605481"/>
                  </a:cubicBezTo>
                  <a:lnTo>
                    <a:pt x="41269" y="605481"/>
                  </a:lnTo>
                  <a:cubicBezTo>
                    <a:pt x="34404" y="631567"/>
                    <a:pt x="1453" y="753762"/>
                    <a:pt x="80" y="762000"/>
                  </a:cubicBezTo>
                  <a:cubicBezTo>
                    <a:pt x="-1293" y="770238"/>
                    <a:pt x="15183" y="698157"/>
                    <a:pt x="33032" y="654908"/>
                  </a:cubicBezTo>
                  <a:cubicBezTo>
                    <a:pt x="50881" y="611659"/>
                    <a:pt x="76967" y="543697"/>
                    <a:pt x="107172" y="502508"/>
                  </a:cubicBezTo>
                  <a:cubicBezTo>
                    <a:pt x="137377" y="461319"/>
                    <a:pt x="188178" y="431800"/>
                    <a:pt x="214264" y="407773"/>
                  </a:cubicBezTo>
                  <a:cubicBezTo>
                    <a:pt x="240350" y="383746"/>
                    <a:pt x="248588" y="350108"/>
                    <a:pt x="263691" y="358346"/>
                  </a:cubicBezTo>
                  <a:cubicBezTo>
                    <a:pt x="278794" y="366584"/>
                    <a:pt x="304880" y="419443"/>
                    <a:pt x="304880" y="457200"/>
                  </a:cubicBezTo>
                  <a:cubicBezTo>
                    <a:pt x="304880" y="494957"/>
                    <a:pt x="276048" y="523103"/>
                    <a:pt x="263691" y="584887"/>
                  </a:cubicBezTo>
                  <a:cubicBezTo>
                    <a:pt x="251334" y="646671"/>
                    <a:pt x="234859" y="767492"/>
                    <a:pt x="230740" y="827903"/>
                  </a:cubicBezTo>
                  <a:cubicBezTo>
                    <a:pt x="226621" y="888314"/>
                    <a:pt x="235546" y="902730"/>
                    <a:pt x="238978" y="947352"/>
                  </a:cubicBezTo>
                  <a:cubicBezTo>
                    <a:pt x="242410" y="991974"/>
                    <a:pt x="247902" y="1088768"/>
                    <a:pt x="251334" y="1095633"/>
                  </a:cubicBezTo>
                  <a:cubicBezTo>
                    <a:pt x="254766" y="1102498"/>
                    <a:pt x="260258" y="1026984"/>
                    <a:pt x="259572" y="988541"/>
                  </a:cubicBezTo>
                  <a:cubicBezTo>
                    <a:pt x="258885" y="950098"/>
                    <a:pt x="248588" y="899297"/>
                    <a:pt x="247215" y="864973"/>
                  </a:cubicBezTo>
                  <a:cubicBezTo>
                    <a:pt x="245842" y="830649"/>
                    <a:pt x="251334" y="809368"/>
                    <a:pt x="251334" y="782595"/>
                  </a:cubicBezTo>
                  <a:cubicBezTo>
                    <a:pt x="251334" y="755822"/>
                    <a:pt x="241036" y="746897"/>
                    <a:pt x="247215" y="704335"/>
                  </a:cubicBezTo>
                  <a:cubicBezTo>
                    <a:pt x="253393" y="661773"/>
                    <a:pt x="274675" y="562233"/>
                    <a:pt x="288405" y="527222"/>
                  </a:cubicBezTo>
                  <a:cubicBezTo>
                    <a:pt x="302135" y="492211"/>
                    <a:pt x="314491" y="496331"/>
                    <a:pt x="329594" y="494271"/>
                  </a:cubicBezTo>
                  <a:cubicBezTo>
                    <a:pt x="344697" y="492211"/>
                    <a:pt x="370783" y="495643"/>
                    <a:pt x="379021" y="514865"/>
                  </a:cubicBezTo>
                  <a:cubicBezTo>
                    <a:pt x="387259" y="534087"/>
                    <a:pt x="379021" y="609600"/>
                    <a:pt x="379021" y="609600"/>
                  </a:cubicBezTo>
                  <a:cubicBezTo>
                    <a:pt x="379021" y="654908"/>
                    <a:pt x="381080" y="726990"/>
                    <a:pt x="379021" y="786714"/>
                  </a:cubicBezTo>
                  <a:cubicBezTo>
                    <a:pt x="376962" y="846438"/>
                    <a:pt x="368037" y="913027"/>
                    <a:pt x="366664" y="967946"/>
                  </a:cubicBezTo>
                  <a:cubicBezTo>
                    <a:pt x="365291" y="1022865"/>
                    <a:pt x="369410" y="1099065"/>
                    <a:pt x="370783" y="1116227"/>
                  </a:cubicBezTo>
                  <a:cubicBezTo>
                    <a:pt x="372156" y="1133389"/>
                    <a:pt x="373529" y="1099751"/>
                    <a:pt x="374902" y="1070919"/>
                  </a:cubicBezTo>
                  <a:cubicBezTo>
                    <a:pt x="376275" y="1042087"/>
                    <a:pt x="377648" y="1009822"/>
                    <a:pt x="379021" y="943233"/>
                  </a:cubicBezTo>
                  <a:cubicBezTo>
                    <a:pt x="380394" y="876644"/>
                    <a:pt x="380394" y="740033"/>
                    <a:pt x="383140" y="671384"/>
                  </a:cubicBezTo>
                  <a:cubicBezTo>
                    <a:pt x="385886" y="602735"/>
                    <a:pt x="386572" y="557427"/>
                    <a:pt x="395496" y="531341"/>
                  </a:cubicBezTo>
                  <a:cubicBezTo>
                    <a:pt x="404420" y="505255"/>
                    <a:pt x="425016" y="506627"/>
                    <a:pt x="436686" y="514865"/>
                  </a:cubicBezTo>
                  <a:cubicBezTo>
                    <a:pt x="448356" y="523103"/>
                    <a:pt x="459340" y="556055"/>
                    <a:pt x="465518" y="580768"/>
                  </a:cubicBezTo>
                  <a:cubicBezTo>
                    <a:pt x="471696" y="605481"/>
                    <a:pt x="468951" y="630881"/>
                    <a:pt x="473756" y="663146"/>
                  </a:cubicBezTo>
                  <a:cubicBezTo>
                    <a:pt x="478561" y="695411"/>
                    <a:pt x="492978" y="743465"/>
                    <a:pt x="494351" y="774357"/>
                  </a:cubicBezTo>
                  <a:cubicBezTo>
                    <a:pt x="495724" y="805249"/>
                    <a:pt x="484054" y="812114"/>
                    <a:pt x="481994" y="848498"/>
                  </a:cubicBezTo>
                  <a:cubicBezTo>
                    <a:pt x="479935" y="884882"/>
                    <a:pt x="480621" y="954903"/>
                    <a:pt x="481994" y="992660"/>
                  </a:cubicBezTo>
                  <a:cubicBezTo>
                    <a:pt x="483367" y="1030417"/>
                    <a:pt x="487486" y="1056503"/>
                    <a:pt x="490232" y="1075038"/>
                  </a:cubicBezTo>
                  <a:cubicBezTo>
                    <a:pt x="492978" y="1093573"/>
                    <a:pt x="497096" y="1107990"/>
                    <a:pt x="498469" y="1103871"/>
                  </a:cubicBezTo>
                  <a:cubicBezTo>
                    <a:pt x="499842" y="1099752"/>
                    <a:pt x="499842" y="1083963"/>
                    <a:pt x="498469" y="1050325"/>
                  </a:cubicBezTo>
                  <a:cubicBezTo>
                    <a:pt x="497096" y="1016687"/>
                    <a:pt x="490232" y="949411"/>
                    <a:pt x="490232" y="902043"/>
                  </a:cubicBezTo>
                  <a:cubicBezTo>
                    <a:pt x="490232" y="854675"/>
                    <a:pt x="501215" y="822411"/>
                    <a:pt x="498469" y="766119"/>
                  </a:cubicBezTo>
                  <a:cubicBezTo>
                    <a:pt x="495723" y="709827"/>
                    <a:pt x="470324" y="602735"/>
                    <a:pt x="473756" y="564292"/>
                  </a:cubicBezTo>
                  <a:cubicBezTo>
                    <a:pt x="477189" y="525849"/>
                    <a:pt x="499156" y="536146"/>
                    <a:pt x="519064" y="535460"/>
                  </a:cubicBezTo>
                  <a:cubicBezTo>
                    <a:pt x="538972" y="534774"/>
                    <a:pt x="580162" y="540952"/>
                    <a:pt x="593205" y="560173"/>
                  </a:cubicBezTo>
                  <a:cubicBezTo>
                    <a:pt x="606248" y="579394"/>
                    <a:pt x="595950" y="617838"/>
                    <a:pt x="597323" y="650789"/>
                  </a:cubicBezTo>
                  <a:cubicBezTo>
                    <a:pt x="598696" y="683740"/>
                    <a:pt x="599382" y="722870"/>
                    <a:pt x="601442" y="757881"/>
                  </a:cubicBezTo>
                  <a:cubicBezTo>
                    <a:pt x="603502" y="792892"/>
                    <a:pt x="608994" y="827216"/>
                    <a:pt x="609680" y="860854"/>
                  </a:cubicBezTo>
                  <a:cubicBezTo>
                    <a:pt x="610366" y="894492"/>
                    <a:pt x="606934" y="937054"/>
                    <a:pt x="605561" y="959708"/>
                  </a:cubicBezTo>
                  <a:cubicBezTo>
                    <a:pt x="604188" y="982362"/>
                    <a:pt x="599383" y="998152"/>
                    <a:pt x="601442" y="996779"/>
                  </a:cubicBezTo>
                  <a:cubicBezTo>
                    <a:pt x="603501" y="995406"/>
                    <a:pt x="613113" y="970693"/>
                    <a:pt x="617918" y="951471"/>
                  </a:cubicBezTo>
                  <a:cubicBezTo>
                    <a:pt x="622723" y="932249"/>
                    <a:pt x="627529" y="908222"/>
                    <a:pt x="630275" y="881449"/>
                  </a:cubicBezTo>
                  <a:cubicBezTo>
                    <a:pt x="633021" y="854676"/>
                    <a:pt x="634394" y="818979"/>
                    <a:pt x="634394" y="790833"/>
                  </a:cubicBezTo>
                  <a:cubicBezTo>
                    <a:pt x="634394" y="762687"/>
                    <a:pt x="635767" y="747584"/>
                    <a:pt x="630275" y="712573"/>
                  </a:cubicBezTo>
                  <a:cubicBezTo>
                    <a:pt x="624783" y="677562"/>
                    <a:pt x="613112" y="629165"/>
                    <a:pt x="601442" y="580768"/>
                  </a:cubicBezTo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orme libre 275">
              <a:extLst>
                <a:ext uri="{FF2B5EF4-FFF2-40B4-BE49-F238E27FC236}">
                  <a16:creationId xmlns:a16="http://schemas.microsoft.com/office/drawing/2014/main" id="{8EDAD28F-E35C-BD29-32B7-BA0E6969C558}"/>
                </a:ext>
              </a:extLst>
            </p:cNvPr>
            <p:cNvSpPr/>
            <p:nvPr/>
          </p:nvSpPr>
          <p:spPr>
            <a:xfrm>
              <a:off x="14882054" y="8741479"/>
              <a:ext cx="1128054" cy="1992643"/>
            </a:xfrm>
            <a:custGeom>
              <a:avLst/>
              <a:gdLst>
                <a:gd name="connsiteX0" fmla="*/ 337832 w 634546"/>
                <a:gd name="connsiteY0" fmla="*/ 0 h 1120889"/>
                <a:gd name="connsiteX1" fmla="*/ 304880 w 634546"/>
                <a:gd name="connsiteY1" fmla="*/ 177114 h 1120889"/>
                <a:gd name="connsiteX2" fmla="*/ 255453 w 634546"/>
                <a:gd name="connsiteY2" fmla="*/ 341871 h 1120889"/>
                <a:gd name="connsiteX3" fmla="*/ 131886 w 634546"/>
                <a:gd name="connsiteY3" fmla="*/ 461319 h 1120889"/>
                <a:gd name="connsiteX4" fmla="*/ 41269 w 634546"/>
                <a:gd name="connsiteY4" fmla="*/ 605481 h 1120889"/>
                <a:gd name="connsiteX5" fmla="*/ 41269 w 634546"/>
                <a:gd name="connsiteY5" fmla="*/ 605481 h 1120889"/>
                <a:gd name="connsiteX6" fmla="*/ 80 w 634546"/>
                <a:gd name="connsiteY6" fmla="*/ 762000 h 1120889"/>
                <a:gd name="connsiteX7" fmla="*/ 33032 w 634546"/>
                <a:gd name="connsiteY7" fmla="*/ 654908 h 1120889"/>
                <a:gd name="connsiteX8" fmla="*/ 107172 w 634546"/>
                <a:gd name="connsiteY8" fmla="*/ 502508 h 1120889"/>
                <a:gd name="connsiteX9" fmla="*/ 214264 w 634546"/>
                <a:gd name="connsiteY9" fmla="*/ 407773 h 1120889"/>
                <a:gd name="connsiteX10" fmla="*/ 263691 w 634546"/>
                <a:gd name="connsiteY10" fmla="*/ 358346 h 1120889"/>
                <a:gd name="connsiteX11" fmla="*/ 304880 w 634546"/>
                <a:gd name="connsiteY11" fmla="*/ 457200 h 1120889"/>
                <a:gd name="connsiteX12" fmla="*/ 263691 w 634546"/>
                <a:gd name="connsiteY12" fmla="*/ 584887 h 1120889"/>
                <a:gd name="connsiteX13" fmla="*/ 230740 w 634546"/>
                <a:gd name="connsiteY13" fmla="*/ 827903 h 1120889"/>
                <a:gd name="connsiteX14" fmla="*/ 238978 w 634546"/>
                <a:gd name="connsiteY14" fmla="*/ 947352 h 1120889"/>
                <a:gd name="connsiteX15" fmla="*/ 251334 w 634546"/>
                <a:gd name="connsiteY15" fmla="*/ 1095633 h 1120889"/>
                <a:gd name="connsiteX16" fmla="*/ 259572 w 634546"/>
                <a:gd name="connsiteY16" fmla="*/ 988541 h 1120889"/>
                <a:gd name="connsiteX17" fmla="*/ 247215 w 634546"/>
                <a:gd name="connsiteY17" fmla="*/ 864973 h 1120889"/>
                <a:gd name="connsiteX18" fmla="*/ 251334 w 634546"/>
                <a:gd name="connsiteY18" fmla="*/ 782595 h 1120889"/>
                <a:gd name="connsiteX19" fmla="*/ 247215 w 634546"/>
                <a:gd name="connsiteY19" fmla="*/ 704335 h 1120889"/>
                <a:gd name="connsiteX20" fmla="*/ 288405 w 634546"/>
                <a:gd name="connsiteY20" fmla="*/ 527222 h 1120889"/>
                <a:gd name="connsiteX21" fmla="*/ 329594 w 634546"/>
                <a:gd name="connsiteY21" fmla="*/ 494271 h 1120889"/>
                <a:gd name="connsiteX22" fmla="*/ 379021 w 634546"/>
                <a:gd name="connsiteY22" fmla="*/ 514865 h 1120889"/>
                <a:gd name="connsiteX23" fmla="*/ 379021 w 634546"/>
                <a:gd name="connsiteY23" fmla="*/ 609600 h 1120889"/>
                <a:gd name="connsiteX24" fmla="*/ 379021 w 634546"/>
                <a:gd name="connsiteY24" fmla="*/ 786714 h 1120889"/>
                <a:gd name="connsiteX25" fmla="*/ 366664 w 634546"/>
                <a:gd name="connsiteY25" fmla="*/ 967946 h 1120889"/>
                <a:gd name="connsiteX26" fmla="*/ 370783 w 634546"/>
                <a:gd name="connsiteY26" fmla="*/ 1116227 h 1120889"/>
                <a:gd name="connsiteX27" fmla="*/ 374902 w 634546"/>
                <a:gd name="connsiteY27" fmla="*/ 1070919 h 1120889"/>
                <a:gd name="connsiteX28" fmla="*/ 379021 w 634546"/>
                <a:gd name="connsiteY28" fmla="*/ 943233 h 1120889"/>
                <a:gd name="connsiteX29" fmla="*/ 383140 w 634546"/>
                <a:gd name="connsiteY29" fmla="*/ 671384 h 1120889"/>
                <a:gd name="connsiteX30" fmla="*/ 395496 w 634546"/>
                <a:gd name="connsiteY30" fmla="*/ 531341 h 1120889"/>
                <a:gd name="connsiteX31" fmla="*/ 436686 w 634546"/>
                <a:gd name="connsiteY31" fmla="*/ 514865 h 1120889"/>
                <a:gd name="connsiteX32" fmla="*/ 465518 w 634546"/>
                <a:gd name="connsiteY32" fmla="*/ 580768 h 1120889"/>
                <a:gd name="connsiteX33" fmla="*/ 473756 w 634546"/>
                <a:gd name="connsiteY33" fmla="*/ 663146 h 1120889"/>
                <a:gd name="connsiteX34" fmla="*/ 494351 w 634546"/>
                <a:gd name="connsiteY34" fmla="*/ 774357 h 1120889"/>
                <a:gd name="connsiteX35" fmla="*/ 481994 w 634546"/>
                <a:gd name="connsiteY35" fmla="*/ 848498 h 1120889"/>
                <a:gd name="connsiteX36" fmla="*/ 481994 w 634546"/>
                <a:gd name="connsiteY36" fmla="*/ 992660 h 1120889"/>
                <a:gd name="connsiteX37" fmla="*/ 490232 w 634546"/>
                <a:gd name="connsiteY37" fmla="*/ 1075038 h 1120889"/>
                <a:gd name="connsiteX38" fmla="*/ 498469 w 634546"/>
                <a:gd name="connsiteY38" fmla="*/ 1103871 h 1120889"/>
                <a:gd name="connsiteX39" fmla="*/ 498469 w 634546"/>
                <a:gd name="connsiteY39" fmla="*/ 1050325 h 1120889"/>
                <a:gd name="connsiteX40" fmla="*/ 490232 w 634546"/>
                <a:gd name="connsiteY40" fmla="*/ 902043 h 1120889"/>
                <a:gd name="connsiteX41" fmla="*/ 498469 w 634546"/>
                <a:gd name="connsiteY41" fmla="*/ 766119 h 1120889"/>
                <a:gd name="connsiteX42" fmla="*/ 473756 w 634546"/>
                <a:gd name="connsiteY42" fmla="*/ 564292 h 1120889"/>
                <a:gd name="connsiteX43" fmla="*/ 519064 w 634546"/>
                <a:gd name="connsiteY43" fmla="*/ 535460 h 1120889"/>
                <a:gd name="connsiteX44" fmla="*/ 593205 w 634546"/>
                <a:gd name="connsiteY44" fmla="*/ 560173 h 1120889"/>
                <a:gd name="connsiteX45" fmla="*/ 597323 w 634546"/>
                <a:gd name="connsiteY45" fmla="*/ 650789 h 1120889"/>
                <a:gd name="connsiteX46" fmla="*/ 601442 w 634546"/>
                <a:gd name="connsiteY46" fmla="*/ 757881 h 1120889"/>
                <a:gd name="connsiteX47" fmla="*/ 609680 w 634546"/>
                <a:gd name="connsiteY47" fmla="*/ 860854 h 1120889"/>
                <a:gd name="connsiteX48" fmla="*/ 605561 w 634546"/>
                <a:gd name="connsiteY48" fmla="*/ 959708 h 1120889"/>
                <a:gd name="connsiteX49" fmla="*/ 601442 w 634546"/>
                <a:gd name="connsiteY49" fmla="*/ 996779 h 1120889"/>
                <a:gd name="connsiteX50" fmla="*/ 617918 w 634546"/>
                <a:gd name="connsiteY50" fmla="*/ 951471 h 1120889"/>
                <a:gd name="connsiteX51" fmla="*/ 630275 w 634546"/>
                <a:gd name="connsiteY51" fmla="*/ 881449 h 1120889"/>
                <a:gd name="connsiteX52" fmla="*/ 634394 w 634546"/>
                <a:gd name="connsiteY52" fmla="*/ 790833 h 1120889"/>
                <a:gd name="connsiteX53" fmla="*/ 630275 w 634546"/>
                <a:gd name="connsiteY53" fmla="*/ 712573 h 1120889"/>
                <a:gd name="connsiteX54" fmla="*/ 601442 w 634546"/>
                <a:gd name="connsiteY54" fmla="*/ 580768 h 1120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34546" h="1120889">
                  <a:moveTo>
                    <a:pt x="337832" y="0"/>
                  </a:moveTo>
                  <a:cubicBezTo>
                    <a:pt x="328221" y="60068"/>
                    <a:pt x="318610" y="120136"/>
                    <a:pt x="304880" y="177114"/>
                  </a:cubicBezTo>
                  <a:cubicBezTo>
                    <a:pt x="291150" y="234092"/>
                    <a:pt x="284285" y="294504"/>
                    <a:pt x="255453" y="341871"/>
                  </a:cubicBezTo>
                  <a:cubicBezTo>
                    <a:pt x="226621" y="389238"/>
                    <a:pt x="167583" y="417384"/>
                    <a:pt x="131886" y="461319"/>
                  </a:cubicBezTo>
                  <a:cubicBezTo>
                    <a:pt x="96189" y="505254"/>
                    <a:pt x="41269" y="605481"/>
                    <a:pt x="41269" y="605481"/>
                  </a:cubicBezTo>
                  <a:lnTo>
                    <a:pt x="41269" y="605481"/>
                  </a:lnTo>
                  <a:cubicBezTo>
                    <a:pt x="34404" y="631567"/>
                    <a:pt x="1453" y="753762"/>
                    <a:pt x="80" y="762000"/>
                  </a:cubicBezTo>
                  <a:cubicBezTo>
                    <a:pt x="-1293" y="770238"/>
                    <a:pt x="15183" y="698157"/>
                    <a:pt x="33032" y="654908"/>
                  </a:cubicBezTo>
                  <a:cubicBezTo>
                    <a:pt x="50881" y="611659"/>
                    <a:pt x="76967" y="543697"/>
                    <a:pt x="107172" y="502508"/>
                  </a:cubicBezTo>
                  <a:cubicBezTo>
                    <a:pt x="137377" y="461319"/>
                    <a:pt x="188178" y="431800"/>
                    <a:pt x="214264" y="407773"/>
                  </a:cubicBezTo>
                  <a:cubicBezTo>
                    <a:pt x="240350" y="383746"/>
                    <a:pt x="248588" y="350108"/>
                    <a:pt x="263691" y="358346"/>
                  </a:cubicBezTo>
                  <a:cubicBezTo>
                    <a:pt x="278794" y="366584"/>
                    <a:pt x="304880" y="419443"/>
                    <a:pt x="304880" y="457200"/>
                  </a:cubicBezTo>
                  <a:cubicBezTo>
                    <a:pt x="304880" y="494957"/>
                    <a:pt x="276048" y="523103"/>
                    <a:pt x="263691" y="584887"/>
                  </a:cubicBezTo>
                  <a:cubicBezTo>
                    <a:pt x="251334" y="646671"/>
                    <a:pt x="234859" y="767492"/>
                    <a:pt x="230740" y="827903"/>
                  </a:cubicBezTo>
                  <a:cubicBezTo>
                    <a:pt x="226621" y="888314"/>
                    <a:pt x="235546" y="902730"/>
                    <a:pt x="238978" y="947352"/>
                  </a:cubicBezTo>
                  <a:cubicBezTo>
                    <a:pt x="242410" y="991974"/>
                    <a:pt x="247902" y="1088768"/>
                    <a:pt x="251334" y="1095633"/>
                  </a:cubicBezTo>
                  <a:cubicBezTo>
                    <a:pt x="254766" y="1102498"/>
                    <a:pt x="260258" y="1026984"/>
                    <a:pt x="259572" y="988541"/>
                  </a:cubicBezTo>
                  <a:cubicBezTo>
                    <a:pt x="258885" y="950098"/>
                    <a:pt x="248588" y="899297"/>
                    <a:pt x="247215" y="864973"/>
                  </a:cubicBezTo>
                  <a:cubicBezTo>
                    <a:pt x="245842" y="830649"/>
                    <a:pt x="251334" y="809368"/>
                    <a:pt x="251334" y="782595"/>
                  </a:cubicBezTo>
                  <a:cubicBezTo>
                    <a:pt x="251334" y="755822"/>
                    <a:pt x="241036" y="746897"/>
                    <a:pt x="247215" y="704335"/>
                  </a:cubicBezTo>
                  <a:cubicBezTo>
                    <a:pt x="253393" y="661773"/>
                    <a:pt x="274675" y="562233"/>
                    <a:pt x="288405" y="527222"/>
                  </a:cubicBezTo>
                  <a:cubicBezTo>
                    <a:pt x="302135" y="492211"/>
                    <a:pt x="314491" y="496331"/>
                    <a:pt x="329594" y="494271"/>
                  </a:cubicBezTo>
                  <a:cubicBezTo>
                    <a:pt x="344697" y="492211"/>
                    <a:pt x="370783" y="495643"/>
                    <a:pt x="379021" y="514865"/>
                  </a:cubicBezTo>
                  <a:cubicBezTo>
                    <a:pt x="387259" y="534087"/>
                    <a:pt x="379021" y="609600"/>
                    <a:pt x="379021" y="609600"/>
                  </a:cubicBezTo>
                  <a:cubicBezTo>
                    <a:pt x="379021" y="654908"/>
                    <a:pt x="381080" y="726990"/>
                    <a:pt x="379021" y="786714"/>
                  </a:cubicBezTo>
                  <a:cubicBezTo>
                    <a:pt x="376962" y="846438"/>
                    <a:pt x="368037" y="913027"/>
                    <a:pt x="366664" y="967946"/>
                  </a:cubicBezTo>
                  <a:cubicBezTo>
                    <a:pt x="365291" y="1022865"/>
                    <a:pt x="369410" y="1099065"/>
                    <a:pt x="370783" y="1116227"/>
                  </a:cubicBezTo>
                  <a:cubicBezTo>
                    <a:pt x="372156" y="1133389"/>
                    <a:pt x="373529" y="1099751"/>
                    <a:pt x="374902" y="1070919"/>
                  </a:cubicBezTo>
                  <a:cubicBezTo>
                    <a:pt x="376275" y="1042087"/>
                    <a:pt x="377648" y="1009822"/>
                    <a:pt x="379021" y="943233"/>
                  </a:cubicBezTo>
                  <a:cubicBezTo>
                    <a:pt x="380394" y="876644"/>
                    <a:pt x="380394" y="740033"/>
                    <a:pt x="383140" y="671384"/>
                  </a:cubicBezTo>
                  <a:cubicBezTo>
                    <a:pt x="385886" y="602735"/>
                    <a:pt x="386572" y="557427"/>
                    <a:pt x="395496" y="531341"/>
                  </a:cubicBezTo>
                  <a:cubicBezTo>
                    <a:pt x="404420" y="505255"/>
                    <a:pt x="425016" y="506627"/>
                    <a:pt x="436686" y="514865"/>
                  </a:cubicBezTo>
                  <a:cubicBezTo>
                    <a:pt x="448356" y="523103"/>
                    <a:pt x="459340" y="556055"/>
                    <a:pt x="465518" y="580768"/>
                  </a:cubicBezTo>
                  <a:cubicBezTo>
                    <a:pt x="471696" y="605481"/>
                    <a:pt x="468951" y="630881"/>
                    <a:pt x="473756" y="663146"/>
                  </a:cubicBezTo>
                  <a:cubicBezTo>
                    <a:pt x="478561" y="695411"/>
                    <a:pt x="492978" y="743465"/>
                    <a:pt x="494351" y="774357"/>
                  </a:cubicBezTo>
                  <a:cubicBezTo>
                    <a:pt x="495724" y="805249"/>
                    <a:pt x="484054" y="812114"/>
                    <a:pt x="481994" y="848498"/>
                  </a:cubicBezTo>
                  <a:cubicBezTo>
                    <a:pt x="479935" y="884882"/>
                    <a:pt x="480621" y="954903"/>
                    <a:pt x="481994" y="992660"/>
                  </a:cubicBezTo>
                  <a:cubicBezTo>
                    <a:pt x="483367" y="1030417"/>
                    <a:pt x="487486" y="1056503"/>
                    <a:pt x="490232" y="1075038"/>
                  </a:cubicBezTo>
                  <a:cubicBezTo>
                    <a:pt x="492978" y="1093573"/>
                    <a:pt x="497096" y="1107990"/>
                    <a:pt x="498469" y="1103871"/>
                  </a:cubicBezTo>
                  <a:cubicBezTo>
                    <a:pt x="499842" y="1099752"/>
                    <a:pt x="499842" y="1083963"/>
                    <a:pt x="498469" y="1050325"/>
                  </a:cubicBezTo>
                  <a:cubicBezTo>
                    <a:pt x="497096" y="1016687"/>
                    <a:pt x="490232" y="949411"/>
                    <a:pt x="490232" y="902043"/>
                  </a:cubicBezTo>
                  <a:cubicBezTo>
                    <a:pt x="490232" y="854675"/>
                    <a:pt x="501215" y="822411"/>
                    <a:pt x="498469" y="766119"/>
                  </a:cubicBezTo>
                  <a:cubicBezTo>
                    <a:pt x="495723" y="709827"/>
                    <a:pt x="470324" y="602735"/>
                    <a:pt x="473756" y="564292"/>
                  </a:cubicBezTo>
                  <a:cubicBezTo>
                    <a:pt x="477189" y="525849"/>
                    <a:pt x="499156" y="536146"/>
                    <a:pt x="519064" y="535460"/>
                  </a:cubicBezTo>
                  <a:cubicBezTo>
                    <a:pt x="538972" y="534774"/>
                    <a:pt x="580162" y="540952"/>
                    <a:pt x="593205" y="560173"/>
                  </a:cubicBezTo>
                  <a:cubicBezTo>
                    <a:pt x="606248" y="579394"/>
                    <a:pt x="595950" y="617838"/>
                    <a:pt x="597323" y="650789"/>
                  </a:cubicBezTo>
                  <a:cubicBezTo>
                    <a:pt x="598696" y="683740"/>
                    <a:pt x="599382" y="722870"/>
                    <a:pt x="601442" y="757881"/>
                  </a:cubicBezTo>
                  <a:cubicBezTo>
                    <a:pt x="603502" y="792892"/>
                    <a:pt x="608994" y="827216"/>
                    <a:pt x="609680" y="860854"/>
                  </a:cubicBezTo>
                  <a:cubicBezTo>
                    <a:pt x="610366" y="894492"/>
                    <a:pt x="606934" y="937054"/>
                    <a:pt x="605561" y="959708"/>
                  </a:cubicBezTo>
                  <a:cubicBezTo>
                    <a:pt x="604188" y="982362"/>
                    <a:pt x="599383" y="998152"/>
                    <a:pt x="601442" y="996779"/>
                  </a:cubicBezTo>
                  <a:cubicBezTo>
                    <a:pt x="603501" y="995406"/>
                    <a:pt x="613113" y="970693"/>
                    <a:pt x="617918" y="951471"/>
                  </a:cubicBezTo>
                  <a:cubicBezTo>
                    <a:pt x="622723" y="932249"/>
                    <a:pt x="627529" y="908222"/>
                    <a:pt x="630275" y="881449"/>
                  </a:cubicBezTo>
                  <a:cubicBezTo>
                    <a:pt x="633021" y="854676"/>
                    <a:pt x="634394" y="818979"/>
                    <a:pt x="634394" y="790833"/>
                  </a:cubicBezTo>
                  <a:cubicBezTo>
                    <a:pt x="634394" y="762687"/>
                    <a:pt x="635767" y="747584"/>
                    <a:pt x="630275" y="712573"/>
                  </a:cubicBezTo>
                  <a:cubicBezTo>
                    <a:pt x="624783" y="677562"/>
                    <a:pt x="613112" y="629165"/>
                    <a:pt x="601442" y="580768"/>
                  </a:cubicBezTo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orme libre 299">
              <a:extLst>
                <a:ext uri="{FF2B5EF4-FFF2-40B4-BE49-F238E27FC236}">
                  <a16:creationId xmlns:a16="http://schemas.microsoft.com/office/drawing/2014/main" id="{1EE1D118-0634-7065-7684-DAD72FB58A09}"/>
                </a:ext>
              </a:extLst>
            </p:cNvPr>
            <p:cNvSpPr/>
            <p:nvPr/>
          </p:nvSpPr>
          <p:spPr>
            <a:xfrm>
              <a:off x="14933149" y="8714261"/>
              <a:ext cx="1128054" cy="1992643"/>
            </a:xfrm>
            <a:custGeom>
              <a:avLst/>
              <a:gdLst>
                <a:gd name="connsiteX0" fmla="*/ 337832 w 634546"/>
                <a:gd name="connsiteY0" fmla="*/ 0 h 1120889"/>
                <a:gd name="connsiteX1" fmla="*/ 304880 w 634546"/>
                <a:gd name="connsiteY1" fmla="*/ 177114 h 1120889"/>
                <a:gd name="connsiteX2" fmla="*/ 255453 w 634546"/>
                <a:gd name="connsiteY2" fmla="*/ 341871 h 1120889"/>
                <a:gd name="connsiteX3" fmla="*/ 131886 w 634546"/>
                <a:gd name="connsiteY3" fmla="*/ 461319 h 1120889"/>
                <a:gd name="connsiteX4" fmla="*/ 41269 w 634546"/>
                <a:gd name="connsiteY4" fmla="*/ 605481 h 1120889"/>
                <a:gd name="connsiteX5" fmla="*/ 41269 w 634546"/>
                <a:gd name="connsiteY5" fmla="*/ 605481 h 1120889"/>
                <a:gd name="connsiteX6" fmla="*/ 80 w 634546"/>
                <a:gd name="connsiteY6" fmla="*/ 762000 h 1120889"/>
                <a:gd name="connsiteX7" fmla="*/ 33032 w 634546"/>
                <a:gd name="connsiteY7" fmla="*/ 654908 h 1120889"/>
                <a:gd name="connsiteX8" fmla="*/ 107172 w 634546"/>
                <a:gd name="connsiteY8" fmla="*/ 502508 h 1120889"/>
                <a:gd name="connsiteX9" fmla="*/ 214264 w 634546"/>
                <a:gd name="connsiteY9" fmla="*/ 407773 h 1120889"/>
                <a:gd name="connsiteX10" fmla="*/ 263691 w 634546"/>
                <a:gd name="connsiteY10" fmla="*/ 358346 h 1120889"/>
                <a:gd name="connsiteX11" fmla="*/ 304880 w 634546"/>
                <a:gd name="connsiteY11" fmla="*/ 457200 h 1120889"/>
                <a:gd name="connsiteX12" fmla="*/ 263691 w 634546"/>
                <a:gd name="connsiteY12" fmla="*/ 584887 h 1120889"/>
                <a:gd name="connsiteX13" fmla="*/ 230740 w 634546"/>
                <a:gd name="connsiteY13" fmla="*/ 827903 h 1120889"/>
                <a:gd name="connsiteX14" fmla="*/ 238978 w 634546"/>
                <a:gd name="connsiteY14" fmla="*/ 947352 h 1120889"/>
                <a:gd name="connsiteX15" fmla="*/ 251334 w 634546"/>
                <a:gd name="connsiteY15" fmla="*/ 1095633 h 1120889"/>
                <a:gd name="connsiteX16" fmla="*/ 259572 w 634546"/>
                <a:gd name="connsiteY16" fmla="*/ 988541 h 1120889"/>
                <a:gd name="connsiteX17" fmla="*/ 247215 w 634546"/>
                <a:gd name="connsiteY17" fmla="*/ 864973 h 1120889"/>
                <a:gd name="connsiteX18" fmla="*/ 251334 w 634546"/>
                <a:gd name="connsiteY18" fmla="*/ 782595 h 1120889"/>
                <a:gd name="connsiteX19" fmla="*/ 247215 w 634546"/>
                <a:gd name="connsiteY19" fmla="*/ 704335 h 1120889"/>
                <a:gd name="connsiteX20" fmla="*/ 288405 w 634546"/>
                <a:gd name="connsiteY20" fmla="*/ 527222 h 1120889"/>
                <a:gd name="connsiteX21" fmla="*/ 329594 w 634546"/>
                <a:gd name="connsiteY21" fmla="*/ 494271 h 1120889"/>
                <a:gd name="connsiteX22" fmla="*/ 379021 w 634546"/>
                <a:gd name="connsiteY22" fmla="*/ 514865 h 1120889"/>
                <a:gd name="connsiteX23" fmla="*/ 379021 w 634546"/>
                <a:gd name="connsiteY23" fmla="*/ 609600 h 1120889"/>
                <a:gd name="connsiteX24" fmla="*/ 379021 w 634546"/>
                <a:gd name="connsiteY24" fmla="*/ 786714 h 1120889"/>
                <a:gd name="connsiteX25" fmla="*/ 366664 w 634546"/>
                <a:gd name="connsiteY25" fmla="*/ 967946 h 1120889"/>
                <a:gd name="connsiteX26" fmla="*/ 370783 w 634546"/>
                <a:gd name="connsiteY26" fmla="*/ 1116227 h 1120889"/>
                <a:gd name="connsiteX27" fmla="*/ 374902 w 634546"/>
                <a:gd name="connsiteY27" fmla="*/ 1070919 h 1120889"/>
                <a:gd name="connsiteX28" fmla="*/ 379021 w 634546"/>
                <a:gd name="connsiteY28" fmla="*/ 943233 h 1120889"/>
                <a:gd name="connsiteX29" fmla="*/ 383140 w 634546"/>
                <a:gd name="connsiteY29" fmla="*/ 671384 h 1120889"/>
                <a:gd name="connsiteX30" fmla="*/ 395496 w 634546"/>
                <a:gd name="connsiteY30" fmla="*/ 531341 h 1120889"/>
                <a:gd name="connsiteX31" fmla="*/ 436686 w 634546"/>
                <a:gd name="connsiteY31" fmla="*/ 514865 h 1120889"/>
                <a:gd name="connsiteX32" fmla="*/ 465518 w 634546"/>
                <a:gd name="connsiteY32" fmla="*/ 580768 h 1120889"/>
                <a:gd name="connsiteX33" fmla="*/ 473756 w 634546"/>
                <a:gd name="connsiteY33" fmla="*/ 663146 h 1120889"/>
                <a:gd name="connsiteX34" fmla="*/ 494351 w 634546"/>
                <a:gd name="connsiteY34" fmla="*/ 774357 h 1120889"/>
                <a:gd name="connsiteX35" fmla="*/ 481994 w 634546"/>
                <a:gd name="connsiteY35" fmla="*/ 848498 h 1120889"/>
                <a:gd name="connsiteX36" fmla="*/ 481994 w 634546"/>
                <a:gd name="connsiteY36" fmla="*/ 992660 h 1120889"/>
                <a:gd name="connsiteX37" fmla="*/ 490232 w 634546"/>
                <a:gd name="connsiteY37" fmla="*/ 1075038 h 1120889"/>
                <a:gd name="connsiteX38" fmla="*/ 498469 w 634546"/>
                <a:gd name="connsiteY38" fmla="*/ 1103871 h 1120889"/>
                <a:gd name="connsiteX39" fmla="*/ 498469 w 634546"/>
                <a:gd name="connsiteY39" fmla="*/ 1050325 h 1120889"/>
                <a:gd name="connsiteX40" fmla="*/ 490232 w 634546"/>
                <a:gd name="connsiteY40" fmla="*/ 902043 h 1120889"/>
                <a:gd name="connsiteX41" fmla="*/ 498469 w 634546"/>
                <a:gd name="connsiteY41" fmla="*/ 766119 h 1120889"/>
                <a:gd name="connsiteX42" fmla="*/ 473756 w 634546"/>
                <a:gd name="connsiteY42" fmla="*/ 564292 h 1120889"/>
                <a:gd name="connsiteX43" fmla="*/ 519064 w 634546"/>
                <a:gd name="connsiteY43" fmla="*/ 535460 h 1120889"/>
                <a:gd name="connsiteX44" fmla="*/ 593205 w 634546"/>
                <a:gd name="connsiteY44" fmla="*/ 560173 h 1120889"/>
                <a:gd name="connsiteX45" fmla="*/ 597323 w 634546"/>
                <a:gd name="connsiteY45" fmla="*/ 650789 h 1120889"/>
                <a:gd name="connsiteX46" fmla="*/ 601442 w 634546"/>
                <a:gd name="connsiteY46" fmla="*/ 757881 h 1120889"/>
                <a:gd name="connsiteX47" fmla="*/ 609680 w 634546"/>
                <a:gd name="connsiteY47" fmla="*/ 860854 h 1120889"/>
                <a:gd name="connsiteX48" fmla="*/ 605561 w 634546"/>
                <a:gd name="connsiteY48" fmla="*/ 959708 h 1120889"/>
                <a:gd name="connsiteX49" fmla="*/ 601442 w 634546"/>
                <a:gd name="connsiteY49" fmla="*/ 996779 h 1120889"/>
                <a:gd name="connsiteX50" fmla="*/ 617918 w 634546"/>
                <a:gd name="connsiteY50" fmla="*/ 951471 h 1120889"/>
                <a:gd name="connsiteX51" fmla="*/ 630275 w 634546"/>
                <a:gd name="connsiteY51" fmla="*/ 881449 h 1120889"/>
                <a:gd name="connsiteX52" fmla="*/ 634394 w 634546"/>
                <a:gd name="connsiteY52" fmla="*/ 790833 h 1120889"/>
                <a:gd name="connsiteX53" fmla="*/ 630275 w 634546"/>
                <a:gd name="connsiteY53" fmla="*/ 712573 h 1120889"/>
                <a:gd name="connsiteX54" fmla="*/ 601442 w 634546"/>
                <a:gd name="connsiteY54" fmla="*/ 580768 h 1120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34546" h="1120889">
                  <a:moveTo>
                    <a:pt x="337832" y="0"/>
                  </a:moveTo>
                  <a:cubicBezTo>
                    <a:pt x="328221" y="60068"/>
                    <a:pt x="318610" y="120136"/>
                    <a:pt x="304880" y="177114"/>
                  </a:cubicBezTo>
                  <a:cubicBezTo>
                    <a:pt x="291150" y="234092"/>
                    <a:pt x="284285" y="294504"/>
                    <a:pt x="255453" y="341871"/>
                  </a:cubicBezTo>
                  <a:cubicBezTo>
                    <a:pt x="226621" y="389238"/>
                    <a:pt x="167583" y="417384"/>
                    <a:pt x="131886" y="461319"/>
                  </a:cubicBezTo>
                  <a:cubicBezTo>
                    <a:pt x="96189" y="505254"/>
                    <a:pt x="41269" y="605481"/>
                    <a:pt x="41269" y="605481"/>
                  </a:cubicBezTo>
                  <a:lnTo>
                    <a:pt x="41269" y="605481"/>
                  </a:lnTo>
                  <a:cubicBezTo>
                    <a:pt x="34404" y="631567"/>
                    <a:pt x="1453" y="753762"/>
                    <a:pt x="80" y="762000"/>
                  </a:cubicBezTo>
                  <a:cubicBezTo>
                    <a:pt x="-1293" y="770238"/>
                    <a:pt x="15183" y="698157"/>
                    <a:pt x="33032" y="654908"/>
                  </a:cubicBezTo>
                  <a:cubicBezTo>
                    <a:pt x="50881" y="611659"/>
                    <a:pt x="76967" y="543697"/>
                    <a:pt x="107172" y="502508"/>
                  </a:cubicBezTo>
                  <a:cubicBezTo>
                    <a:pt x="137377" y="461319"/>
                    <a:pt x="188178" y="431800"/>
                    <a:pt x="214264" y="407773"/>
                  </a:cubicBezTo>
                  <a:cubicBezTo>
                    <a:pt x="240350" y="383746"/>
                    <a:pt x="248588" y="350108"/>
                    <a:pt x="263691" y="358346"/>
                  </a:cubicBezTo>
                  <a:cubicBezTo>
                    <a:pt x="278794" y="366584"/>
                    <a:pt x="304880" y="419443"/>
                    <a:pt x="304880" y="457200"/>
                  </a:cubicBezTo>
                  <a:cubicBezTo>
                    <a:pt x="304880" y="494957"/>
                    <a:pt x="276048" y="523103"/>
                    <a:pt x="263691" y="584887"/>
                  </a:cubicBezTo>
                  <a:cubicBezTo>
                    <a:pt x="251334" y="646671"/>
                    <a:pt x="234859" y="767492"/>
                    <a:pt x="230740" y="827903"/>
                  </a:cubicBezTo>
                  <a:cubicBezTo>
                    <a:pt x="226621" y="888314"/>
                    <a:pt x="235546" y="902730"/>
                    <a:pt x="238978" y="947352"/>
                  </a:cubicBezTo>
                  <a:cubicBezTo>
                    <a:pt x="242410" y="991974"/>
                    <a:pt x="247902" y="1088768"/>
                    <a:pt x="251334" y="1095633"/>
                  </a:cubicBezTo>
                  <a:cubicBezTo>
                    <a:pt x="254766" y="1102498"/>
                    <a:pt x="260258" y="1026984"/>
                    <a:pt x="259572" y="988541"/>
                  </a:cubicBezTo>
                  <a:cubicBezTo>
                    <a:pt x="258885" y="950098"/>
                    <a:pt x="248588" y="899297"/>
                    <a:pt x="247215" y="864973"/>
                  </a:cubicBezTo>
                  <a:cubicBezTo>
                    <a:pt x="245842" y="830649"/>
                    <a:pt x="251334" y="809368"/>
                    <a:pt x="251334" y="782595"/>
                  </a:cubicBezTo>
                  <a:cubicBezTo>
                    <a:pt x="251334" y="755822"/>
                    <a:pt x="241036" y="746897"/>
                    <a:pt x="247215" y="704335"/>
                  </a:cubicBezTo>
                  <a:cubicBezTo>
                    <a:pt x="253393" y="661773"/>
                    <a:pt x="274675" y="562233"/>
                    <a:pt x="288405" y="527222"/>
                  </a:cubicBezTo>
                  <a:cubicBezTo>
                    <a:pt x="302135" y="492211"/>
                    <a:pt x="314491" y="496331"/>
                    <a:pt x="329594" y="494271"/>
                  </a:cubicBezTo>
                  <a:cubicBezTo>
                    <a:pt x="344697" y="492211"/>
                    <a:pt x="370783" y="495643"/>
                    <a:pt x="379021" y="514865"/>
                  </a:cubicBezTo>
                  <a:cubicBezTo>
                    <a:pt x="387259" y="534087"/>
                    <a:pt x="379021" y="609600"/>
                    <a:pt x="379021" y="609600"/>
                  </a:cubicBezTo>
                  <a:cubicBezTo>
                    <a:pt x="379021" y="654908"/>
                    <a:pt x="381080" y="726990"/>
                    <a:pt x="379021" y="786714"/>
                  </a:cubicBezTo>
                  <a:cubicBezTo>
                    <a:pt x="376962" y="846438"/>
                    <a:pt x="368037" y="913027"/>
                    <a:pt x="366664" y="967946"/>
                  </a:cubicBezTo>
                  <a:cubicBezTo>
                    <a:pt x="365291" y="1022865"/>
                    <a:pt x="369410" y="1099065"/>
                    <a:pt x="370783" y="1116227"/>
                  </a:cubicBezTo>
                  <a:cubicBezTo>
                    <a:pt x="372156" y="1133389"/>
                    <a:pt x="373529" y="1099751"/>
                    <a:pt x="374902" y="1070919"/>
                  </a:cubicBezTo>
                  <a:cubicBezTo>
                    <a:pt x="376275" y="1042087"/>
                    <a:pt x="377648" y="1009822"/>
                    <a:pt x="379021" y="943233"/>
                  </a:cubicBezTo>
                  <a:cubicBezTo>
                    <a:pt x="380394" y="876644"/>
                    <a:pt x="380394" y="740033"/>
                    <a:pt x="383140" y="671384"/>
                  </a:cubicBezTo>
                  <a:cubicBezTo>
                    <a:pt x="385886" y="602735"/>
                    <a:pt x="386572" y="557427"/>
                    <a:pt x="395496" y="531341"/>
                  </a:cubicBezTo>
                  <a:cubicBezTo>
                    <a:pt x="404420" y="505255"/>
                    <a:pt x="425016" y="506627"/>
                    <a:pt x="436686" y="514865"/>
                  </a:cubicBezTo>
                  <a:cubicBezTo>
                    <a:pt x="448356" y="523103"/>
                    <a:pt x="459340" y="556055"/>
                    <a:pt x="465518" y="580768"/>
                  </a:cubicBezTo>
                  <a:cubicBezTo>
                    <a:pt x="471696" y="605481"/>
                    <a:pt x="468951" y="630881"/>
                    <a:pt x="473756" y="663146"/>
                  </a:cubicBezTo>
                  <a:cubicBezTo>
                    <a:pt x="478561" y="695411"/>
                    <a:pt x="492978" y="743465"/>
                    <a:pt x="494351" y="774357"/>
                  </a:cubicBezTo>
                  <a:cubicBezTo>
                    <a:pt x="495724" y="805249"/>
                    <a:pt x="484054" y="812114"/>
                    <a:pt x="481994" y="848498"/>
                  </a:cubicBezTo>
                  <a:cubicBezTo>
                    <a:pt x="479935" y="884882"/>
                    <a:pt x="480621" y="954903"/>
                    <a:pt x="481994" y="992660"/>
                  </a:cubicBezTo>
                  <a:cubicBezTo>
                    <a:pt x="483367" y="1030417"/>
                    <a:pt x="487486" y="1056503"/>
                    <a:pt x="490232" y="1075038"/>
                  </a:cubicBezTo>
                  <a:cubicBezTo>
                    <a:pt x="492978" y="1093573"/>
                    <a:pt x="497096" y="1107990"/>
                    <a:pt x="498469" y="1103871"/>
                  </a:cubicBezTo>
                  <a:cubicBezTo>
                    <a:pt x="499842" y="1099752"/>
                    <a:pt x="499842" y="1083963"/>
                    <a:pt x="498469" y="1050325"/>
                  </a:cubicBezTo>
                  <a:cubicBezTo>
                    <a:pt x="497096" y="1016687"/>
                    <a:pt x="490232" y="949411"/>
                    <a:pt x="490232" y="902043"/>
                  </a:cubicBezTo>
                  <a:cubicBezTo>
                    <a:pt x="490232" y="854675"/>
                    <a:pt x="501215" y="822411"/>
                    <a:pt x="498469" y="766119"/>
                  </a:cubicBezTo>
                  <a:cubicBezTo>
                    <a:pt x="495723" y="709827"/>
                    <a:pt x="470324" y="602735"/>
                    <a:pt x="473756" y="564292"/>
                  </a:cubicBezTo>
                  <a:cubicBezTo>
                    <a:pt x="477189" y="525849"/>
                    <a:pt x="499156" y="536146"/>
                    <a:pt x="519064" y="535460"/>
                  </a:cubicBezTo>
                  <a:cubicBezTo>
                    <a:pt x="538972" y="534774"/>
                    <a:pt x="580162" y="540952"/>
                    <a:pt x="593205" y="560173"/>
                  </a:cubicBezTo>
                  <a:cubicBezTo>
                    <a:pt x="606248" y="579394"/>
                    <a:pt x="595950" y="617838"/>
                    <a:pt x="597323" y="650789"/>
                  </a:cubicBezTo>
                  <a:cubicBezTo>
                    <a:pt x="598696" y="683740"/>
                    <a:pt x="599382" y="722870"/>
                    <a:pt x="601442" y="757881"/>
                  </a:cubicBezTo>
                  <a:cubicBezTo>
                    <a:pt x="603502" y="792892"/>
                    <a:pt x="608994" y="827216"/>
                    <a:pt x="609680" y="860854"/>
                  </a:cubicBezTo>
                  <a:cubicBezTo>
                    <a:pt x="610366" y="894492"/>
                    <a:pt x="606934" y="937054"/>
                    <a:pt x="605561" y="959708"/>
                  </a:cubicBezTo>
                  <a:cubicBezTo>
                    <a:pt x="604188" y="982362"/>
                    <a:pt x="599383" y="998152"/>
                    <a:pt x="601442" y="996779"/>
                  </a:cubicBezTo>
                  <a:cubicBezTo>
                    <a:pt x="603501" y="995406"/>
                    <a:pt x="613113" y="970693"/>
                    <a:pt x="617918" y="951471"/>
                  </a:cubicBezTo>
                  <a:cubicBezTo>
                    <a:pt x="622723" y="932249"/>
                    <a:pt x="627529" y="908222"/>
                    <a:pt x="630275" y="881449"/>
                  </a:cubicBezTo>
                  <a:cubicBezTo>
                    <a:pt x="633021" y="854676"/>
                    <a:pt x="634394" y="818979"/>
                    <a:pt x="634394" y="790833"/>
                  </a:cubicBezTo>
                  <a:cubicBezTo>
                    <a:pt x="634394" y="762687"/>
                    <a:pt x="635767" y="747584"/>
                    <a:pt x="630275" y="712573"/>
                  </a:cubicBezTo>
                  <a:cubicBezTo>
                    <a:pt x="624783" y="677562"/>
                    <a:pt x="613112" y="629165"/>
                    <a:pt x="601442" y="580768"/>
                  </a:cubicBezTo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orme libre 300">
              <a:extLst>
                <a:ext uri="{FF2B5EF4-FFF2-40B4-BE49-F238E27FC236}">
                  <a16:creationId xmlns:a16="http://schemas.microsoft.com/office/drawing/2014/main" id="{05679DDD-5B6C-7602-109F-924843096DFD}"/>
                </a:ext>
              </a:extLst>
            </p:cNvPr>
            <p:cNvSpPr/>
            <p:nvPr/>
          </p:nvSpPr>
          <p:spPr>
            <a:xfrm>
              <a:off x="14933149" y="8714261"/>
              <a:ext cx="1128054" cy="1992643"/>
            </a:xfrm>
            <a:custGeom>
              <a:avLst/>
              <a:gdLst>
                <a:gd name="connsiteX0" fmla="*/ 337832 w 634546"/>
                <a:gd name="connsiteY0" fmla="*/ 0 h 1120889"/>
                <a:gd name="connsiteX1" fmla="*/ 304880 w 634546"/>
                <a:gd name="connsiteY1" fmla="*/ 177114 h 1120889"/>
                <a:gd name="connsiteX2" fmla="*/ 255453 w 634546"/>
                <a:gd name="connsiteY2" fmla="*/ 341871 h 1120889"/>
                <a:gd name="connsiteX3" fmla="*/ 131886 w 634546"/>
                <a:gd name="connsiteY3" fmla="*/ 461319 h 1120889"/>
                <a:gd name="connsiteX4" fmla="*/ 41269 w 634546"/>
                <a:gd name="connsiteY4" fmla="*/ 605481 h 1120889"/>
                <a:gd name="connsiteX5" fmla="*/ 41269 w 634546"/>
                <a:gd name="connsiteY5" fmla="*/ 605481 h 1120889"/>
                <a:gd name="connsiteX6" fmla="*/ 80 w 634546"/>
                <a:gd name="connsiteY6" fmla="*/ 762000 h 1120889"/>
                <a:gd name="connsiteX7" fmla="*/ 33032 w 634546"/>
                <a:gd name="connsiteY7" fmla="*/ 654908 h 1120889"/>
                <a:gd name="connsiteX8" fmla="*/ 107172 w 634546"/>
                <a:gd name="connsiteY8" fmla="*/ 502508 h 1120889"/>
                <a:gd name="connsiteX9" fmla="*/ 214264 w 634546"/>
                <a:gd name="connsiteY9" fmla="*/ 407773 h 1120889"/>
                <a:gd name="connsiteX10" fmla="*/ 263691 w 634546"/>
                <a:gd name="connsiteY10" fmla="*/ 358346 h 1120889"/>
                <a:gd name="connsiteX11" fmla="*/ 304880 w 634546"/>
                <a:gd name="connsiteY11" fmla="*/ 457200 h 1120889"/>
                <a:gd name="connsiteX12" fmla="*/ 263691 w 634546"/>
                <a:gd name="connsiteY12" fmla="*/ 584887 h 1120889"/>
                <a:gd name="connsiteX13" fmla="*/ 230740 w 634546"/>
                <a:gd name="connsiteY13" fmla="*/ 827903 h 1120889"/>
                <a:gd name="connsiteX14" fmla="*/ 238978 w 634546"/>
                <a:gd name="connsiteY14" fmla="*/ 947352 h 1120889"/>
                <a:gd name="connsiteX15" fmla="*/ 251334 w 634546"/>
                <a:gd name="connsiteY15" fmla="*/ 1095633 h 1120889"/>
                <a:gd name="connsiteX16" fmla="*/ 259572 w 634546"/>
                <a:gd name="connsiteY16" fmla="*/ 988541 h 1120889"/>
                <a:gd name="connsiteX17" fmla="*/ 247215 w 634546"/>
                <a:gd name="connsiteY17" fmla="*/ 864973 h 1120889"/>
                <a:gd name="connsiteX18" fmla="*/ 251334 w 634546"/>
                <a:gd name="connsiteY18" fmla="*/ 782595 h 1120889"/>
                <a:gd name="connsiteX19" fmla="*/ 247215 w 634546"/>
                <a:gd name="connsiteY19" fmla="*/ 704335 h 1120889"/>
                <a:gd name="connsiteX20" fmla="*/ 288405 w 634546"/>
                <a:gd name="connsiteY20" fmla="*/ 527222 h 1120889"/>
                <a:gd name="connsiteX21" fmla="*/ 329594 w 634546"/>
                <a:gd name="connsiteY21" fmla="*/ 494271 h 1120889"/>
                <a:gd name="connsiteX22" fmla="*/ 379021 w 634546"/>
                <a:gd name="connsiteY22" fmla="*/ 514865 h 1120889"/>
                <a:gd name="connsiteX23" fmla="*/ 379021 w 634546"/>
                <a:gd name="connsiteY23" fmla="*/ 609600 h 1120889"/>
                <a:gd name="connsiteX24" fmla="*/ 379021 w 634546"/>
                <a:gd name="connsiteY24" fmla="*/ 786714 h 1120889"/>
                <a:gd name="connsiteX25" fmla="*/ 366664 w 634546"/>
                <a:gd name="connsiteY25" fmla="*/ 967946 h 1120889"/>
                <a:gd name="connsiteX26" fmla="*/ 370783 w 634546"/>
                <a:gd name="connsiteY26" fmla="*/ 1116227 h 1120889"/>
                <a:gd name="connsiteX27" fmla="*/ 374902 w 634546"/>
                <a:gd name="connsiteY27" fmla="*/ 1070919 h 1120889"/>
                <a:gd name="connsiteX28" fmla="*/ 379021 w 634546"/>
                <a:gd name="connsiteY28" fmla="*/ 943233 h 1120889"/>
                <a:gd name="connsiteX29" fmla="*/ 383140 w 634546"/>
                <a:gd name="connsiteY29" fmla="*/ 671384 h 1120889"/>
                <a:gd name="connsiteX30" fmla="*/ 395496 w 634546"/>
                <a:gd name="connsiteY30" fmla="*/ 531341 h 1120889"/>
                <a:gd name="connsiteX31" fmla="*/ 436686 w 634546"/>
                <a:gd name="connsiteY31" fmla="*/ 514865 h 1120889"/>
                <a:gd name="connsiteX32" fmla="*/ 465518 w 634546"/>
                <a:gd name="connsiteY32" fmla="*/ 580768 h 1120889"/>
                <a:gd name="connsiteX33" fmla="*/ 473756 w 634546"/>
                <a:gd name="connsiteY33" fmla="*/ 663146 h 1120889"/>
                <a:gd name="connsiteX34" fmla="*/ 494351 w 634546"/>
                <a:gd name="connsiteY34" fmla="*/ 774357 h 1120889"/>
                <a:gd name="connsiteX35" fmla="*/ 481994 w 634546"/>
                <a:gd name="connsiteY35" fmla="*/ 848498 h 1120889"/>
                <a:gd name="connsiteX36" fmla="*/ 481994 w 634546"/>
                <a:gd name="connsiteY36" fmla="*/ 992660 h 1120889"/>
                <a:gd name="connsiteX37" fmla="*/ 490232 w 634546"/>
                <a:gd name="connsiteY37" fmla="*/ 1075038 h 1120889"/>
                <a:gd name="connsiteX38" fmla="*/ 498469 w 634546"/>
                <a:gd name="connsiteY38" fmla="*/ 1103871 h 1120889"/>
                <a:gd name="connsiteX39" fmla="*/ 498469 w 634546"/>
                <a:gd name="connsiteY39" fmla="*/ 1050325 h 1120889"/>
                <a:gd name="connsiteX40" fmla="*/ 490232 w 634546"/>
                <a:gd name="connsiteY40" fmla="*/ 902043 h 1120889"/>
                <a:gd name="connsiteX41" fmla="*/ 498469 w 634546"/>
                <a:gd name="connsiteY41" fmla="*/ 766119 h 1120889"/>
                <a:gd name="connsiteX42" fmla="*/ 473756 w 634546"/>
                <a:gd name="connsiteY42" fmla="*/ 564292 h 1120889"/>
                <a:gd name="connsiteX43" fmla="*/ 519064 w 634546"/>
                <a:gd name="connsiteY43" fmla="*/ 535460 h 1120889"/>
                <a:gd name="connsiteX44" fmla="*/ 593205 w 634546"/>
                <a:gd name="connsiteY44" fmla="*/ 560173 h 1120889"/>
                <a:gd name="connsiteX45" fmla="*/ 597323 w 634546"/>
                <a:gd name="connsiteY45" fmla="*/ 650789 h 1120889"/>
                <a:gd name="connsiteX46" fmla="*/ 601442 w 634546"/>
                <a:gd name="connsiteY46" fmla="*/ 757881 h 1120889"/>
                <a:gd name="connsiteX47" fmla="*/ 609680 w 634546"/>
                <a:gd name="connsiteY47" fmla="*/ 860854 h 1120889"/>
                <a:gd name="connsiteX48" fmla="*/ 605561 w 634546"/>
                <a:gd name="connsiteY48" fmla="*/ 959708 h 1120889"/>
                <a:gd name="connsiteX49" fmla="*/ 601442 w 634546"/>
                <a:gd name="connsiteY49" fmla="*/ 996779 h 1120889"/>
                <a:gd name="connsiteX50" fmla="*/ 617918 w 634546"/>
                <a:gd name="connsiteY50" fmla="*/ 951471 h 1120889"/>
                <a:gd name="connsiteX51" fmla="*/ 630275 w 634546"/>
                <a:gd name="connsiteY51" fmla="*/ 881449 h 1120889"/>
                <a:gd name="connsiteX52" fmla="*/ 634394 w 634546"/>
                <a:gd name="connsiteY52" fmla="*/ 790833 h 1120889"/>
                <a:gd name="connsiteX53" fmla="*/ 630275 w 634546"/>
                <a:gd name="connsiteY53" fmla="*/ 712573 h 1120889"/>
                <a:gd name="connsiteX54" fmla="*/ 601442 w 634546"/>
                <a:gd name="connsiteY54" fmla="*/ 580768 h 1120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34546" h="1120889">
                  <a:moveTo>
                    <a:pt x="337832" y="0"/>
                  </a:moveTo>
                  <a:cubicBezTo>
                    <a:pt x="328221" y="60068"/>
                    <a:pt x="318610" y="120136"/>
                    <a:pt x="304880" y="177114"/>
                  </a:cubicBezTo>
                  <a:cubicBezTo>
                    <a:pt x="291150" y="234092"/>
                    <a:pt x="284285" y="294504"/>
                    <a:pt x="255453" y="341871"/>
                  </a:cubicBezTo>
                  <a:cubicBezTo>
                    <a:pt x="226621" y="389238"/>
                    <a:pt x="167583" y="417384"/>
                    <a:pt x="131886" y="461319"/>
                  </a:cubicBezTo>
                  <a:cubicBezTo>
                    <a:pt x="96189" y="505254"/>
                    <a:pt x="41269" y="605481"/>
                    <a:pt x="41269" y="605481"/>
                  </a:cubicBezTo>
                  <a:lnTo>
                    <a:pt x="41269" y="605481"/>
                  </a:lnTo>
                  <a:cubicBezTo>
                    <a:pt x="34404" y="631567"/>
                    <a:pt x="1453" y="753762"/>
                    <a:pt x="80" y="762000"/>
                  </a:cubicBezTo>
                  <a:cubicBezTo>
                    <a:pt x="-1293" y="770238"/>
                    <a:pt x="15183" y="698157"/>
                    <a:pt x="33032" y="654908"/>
                  </a:cubicBezTo>
                  <a:cubicBezTo>
                    <a:pt x="50881" y="611659"/>
                    <a:pt x="76967" y="543697"/>
                    <a:pt x="107172" y="502508"/>
                  </a:cubicBezTo>
                  <a:cubicBezTo>
                    <a:pt x="137377" y="461319"/>
                    <a:pt x="188178" y="431800"/>
                    <a:pt x="214264" y="407773"/>
                  </a:cubicBezTo>
                  <a:cubicBezTo>
                    <a:pt x="240350" y="383746"/>
                    <a:pt x="248588" y="350108"/>
                    <a:pt x="263691" y="358346"/>
                  </a:cubicBezTo>
                  <a:cubicBezTo>
                    <a:pt x="278794" y="366584"/>
                    <a:pt x="304880" y="419443"/>
                    <a:pt x="304880" y="457200"/>
                  </a:cubicBezTo>
                  <a:cubicBezTo>
                    <a:pt x="304880" y="494957"/>
                    <a:pt x="276048" y="523103"/>
                    <a:pt x="263691" y="584887"/>
                  </a:cubicBezTo>
                  <a:cubicBezTo>
                    <a:pt x="251334" y="646671"/>
                    <a:pt x="234859" y="767492"/>
                    <a:pt x="230740" y="827903"/>
                  </a:cubicBezTo>
                  <a:cubicBezTo>
                    <a:pt x="226621" y="888314"/>
                    <a:pt x="235546" y="902730"/>
                    <a:pt x="238978" y="947352"/>
                  </a:cubicBezTo>
                  <a:cubicBezTo>
                    <a:pt x="242410" y="991974"/>
                    <a:pt x="247902" y="1088768"/>
                    <a:pt x="251334" y="1095633"/>
                  </a:cubicBezTo>
                  <a:cubicBezTo>
                    <a:pt x="254766" y="1102498"/>
                    <a:pt x="260258" y="1026984"/>
                    <a:pt x="259572" y="988541"/>
                  </a:cubicBezTo>
                  <a:cubicBezTo>
                    <a:pt x="258885" y="950098"/>
                    <a:pt x="248588" y="899297"/>
                    <a:pt x="247215" y="864973"/>
                  </a:cubicBezTo>
                  <a:cubicBezTo>
                    <a:pt x="245842" y="830649"/>
                    <a:pt x="251334" y="809368"/>
                    <a:pt x="251334" y="782595"/>
                  </a:cubicBezTo>
                  <a:cubicBezTo>
                    <a:pt x="251334" y="755822"/>
                    <a:pt x="241036" y="746897"/>
                    <a:pt x="247215" y="704335"/>
                  </a:cubicBezTo>
                  <a:cubicBezTo>
                    <a:pt x="253393" y="661773"/>
                    <a:pt x="274675" y="562233"/>
                    <a:pt x="288405" y="527222"/>
                  </a:cubicBezTo>
                  <a:cubicBezTo>
                    <a:pt x="302135" y="492211"/>
                    <a:pt x="314491" y="496331"/>
                    <a:pt x="329594" y="494271"/>
                  </a:cubicBezTo>
                  <a:cubicBezTo>
                    <a:pt x="344697" y="492211"/>
                    <a:pt x="370783" y="495643"/>
                    <a:pt x="379021" y="514865"/>
                  </a:cubicBezTo>
                  <a:cubicBezTo>
                    <a:pt x="387259" y="534087"/>
                    <a:pt x="379021" y="609600"/>
                    <a:pt x="379021" y="609600"/>
                  </a:cubicBezTo>
                  <a:cubicBezTo>
                    <a:pt x="379021" y="654908"/>
                    <a:pt x="381080" y="726990"/>
                    <a:pt x="379021" y="786714"/>
                  </a:cubicBezTo>
                  <a:cubicBezTo>
                    <a:pt x="376962" y="846438"/>
                    <a:pt x="368037" y="913027"/>
                    <a:pt x="366664" y="967946"/>
                  </a:cubicBezTo>
                  <a:cubicBezTo>
                    <a:pt x="365291" y="1022865"/>
                    <a:pt x="369410" y="1099065"/>
                    <a:pt x="370783" y="1116227"/>
                  </a:cubicBezTo>
                  <a:cubicBezTo>
                    <a:pt x="372156" y="1133389"/>
                    <a:pt x="373529" y="1099751"/>
                    <a:pt x="374902" y="1070919"/>
                  </a:cubicBezTo>
                  <a:cubicBezTo>
                    <a:pt x="376275" y="1042087"/>
                    <a:pt x="377648" y="1009822"/>
                    <a:pt x="379021" y="943233"/>
                  </a:cubicBezTo>
                  <a:cubicBezTo>
                    <a:pt x="380394" y="876644"/>
                    <a:pt x="380394" y="740033"/>
                    <a:pt x="383140" y="671384"/>
                  </a:cubicBezTo>
                  <a:cubicBezTo>
                    <a:pt x="385886" y="602735"/>
                    <a:pt x="386572" y="557427"/>
                    <a:pt x="395496" y="531341"/>
                  </a:cubicBezTo>
                  <a:cubicBezTo>
                    <a:pt x="404420" y="505255"/>
                    <a:pt x="425016" y="506627"/>
                    <a:pt x="436686" y="514865"/>
                  </a:cubicBezTo>
                  <a:cubicBezTo>
                    <a:pt x="448356" y="523103"/>
                    <a:pt x="459340" y="556055"/>
                    <a:pt x="465518" y="580768"/>
                  </a:cubicBezTo>
                  <a:cubicBezTo>
                    <a:pt x="471696" y="605481"/>
                    <a:pt x="468951" y="630881"/>
                    <a:pt x="473756" y="663146"/>
                  </a:cubicBezTo>
                  <a:cubicBezTo>
                    <a:pt x="478561" y="695411"/>
                    <a:pt x="492978" y="743465"/>
                    <a:pt x="494351" y="774357"/>
                  </a:cubicBezTo>
                  <a:cubicBezTo>
                    <a:pt x="495724" y="805249"/>
                    <a:pt x="484054" y="812114"/>
                    <a:pt x="481994" y="848498"/>
                  </a:cubicBezTo>
                  <a:cubicBezTo>
                    <a:pt x="479935" y="884882"/>
                    <a:pt x="480621" y="954903"/>
                    <a:pt x="481994" y="992660"/>
                  </a:cubicBezTo>
                  <a:cubicBezTo>
                    <a:pt x="483367" y="1030417"/>
                    <a:pt x="487486" y="1056503"/>
                    <a:pt x="490232" y="1075038"/>
                  </a:cubicBezTo>
                  <a:cubicBezTo>
                    <a:pt x="492978" y="1093573"/>
                    <a:pt x="497096" y="1107990"/>
                    <a:pt x="498469" y="1103871"/>
                  </a:cubicBezTo>
                  <a:cubicBezTo>
                    <a:pt x="499842" y="1099752"/>
                    <a:pt x="499842" y="1083963"/>
                    <a:pt x="498469" y="1050325"/>
                  </a:cubicBezTo>
                  <a:cubicBezTo>
                    <a:pt x="497096" y="1016687"/>
                    <a:pt x="490232" y="949411"/>
                    <a:pt x="490232" y="902043"/>
                  </a:cubicBezTo>
                  <a:cubicBezTo>
                    <a:pt x="490232" y="854675"/>
                    <a:pt x="501215" y="822411"/>
                    <a:pt x="498469" y="766119"/>
                  </a:cubicBezTo>
                  <a:cubicBezTo>
                    <a:pt x="495723" y="709827"/>
                    <a:pt x="470324" y="602735"/>
                    <a:pt x="473756" y="564292"/>
                  </a:cubicBezTo>
                  <a:cubicBezTo>
                    <a:pt x="477189" y="525849"/>
                    <a:pt x="499156" y="536146"/>
                    <a:pt x="519064" y="535460"/>
                  </a:cubicBezTo>
                  <a:cubicBezTo>
                    <a:pt x="538972" y="534774"/>
                    <a:pt x="580162" y="540952"/>
                    <a:pt x="593205" y="560173"/>
                  </a:cubicBezTo>
                  <a:cubicBezTo>
                    <a:pt x="606248" y="579394"/>
                    <a:pt x="595950" y="617838"/>
                    <a:pt x="597323" y="650789"/>
                  </a:cubicBezTo>
                  <a:cubicBezTo>
                    <a:pt x="598696" y="683740"/>
                    <a:pt x="599382" y="722870"/>
                    <a:pt x="601442" y="757881"/>
                  </a:cubicBezTo>
                  <a:cubicBezTo>
                    <a:pt x="603502" y="792892"/>
                    <a:pt x="608994" y="827216"/>
                    <a:pt x="609680" y="860854"/>
                  </a:cubicBezTo>
                  <a:cubicBezTo>
                    <a:pt x="610366" y="894492"/>
                    <a:pt x="606934" y="937054"/>
                    <a:pt x="605561" y="959708"/>
                  </a:cubicBezTo>
                  <a:cubicBezTo>
                    <a:pt x="604188" y="982362"/>
                    <a:pt x="599383" y="998152"/>
                    <a:pt x="601442" y="996779"/>
                  </a:cubicBezTo>
                  <a:cubicBezTo>
                    <a:pt x="603501" y="995406"/>
                    <a:pt x="613113" y="970693"/>
                    <a:pt x="617918" y="951471"/>
                  </a:cubicBezTo>
                  <a:cubicBezTo>
                    <a:pt x="622723" y="932249"/>
                    <a:pt x="627529" y="908222"/>
                    <a:pt x="630275" y="881449"/>
                  </a:cubicBezTo>
                  <a:cubicBezTo>
                    <a:pt x="633021" y="854676"/>
                    <a:pt x="634394" y="818979"/>
                    <a:pt x="634394" y="790833"/>
                  </a:cubicBezTo>
                  <a:cubicBezTo>
                    <a:pt x="634394" y="762687"/>
                    <a:pt x="635767" y="747584"/>
                    <a:pt x="630275" y="712573"/>
                  </a:cubicBezTo>
                  <a:cubicBezTo>
                    <a:pt x="624783" y="677562"/>
                    <a:pt x="613112" y="629165"/>
                    <a:pt x="601442" y="580768"/>
                  </a:cubicBezTo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orme libre 282">
              <a:extLst>
                <a:ext uri="{FF2B5EF4-FFF2-40B4-BE49-F238E27FC236}">
                  <a16:creationId xmlns:a16="http://schemas.microsoft.com/office/drawing/2014/main" id="{7F14B0E5-62FF-A01F-4BAD-CD3161826E57}"/>
                </a:ext>
              </a:extLst>
            </p:cNvPr>
            <p:cNvSpPr/>
            <p:nvPr/>
          </p:nvSpPr>
          <p:spPr>
            <a:xfrm flipH="1">
              <a:off x="12920978" y="9713821"/>
              <a:ext cx="640567" cy="1649493"/>
            </a:xfrm>
            <a:custGeom>
              <a:avLst/>
              <a:gdLst>
                <a:gd name="connsiteX0" fmla="*/ 193790 w 404554"/>
                <a:gd name="connsiteY0" fmla="*/ 0 h 980445"/>
                <a:gd name="connsiteX1" fmla="*/ 197909 w 404554"/>
                <a:gd name="connsiteY1" fmla="*/ 172995 h 980445"/>
                <a:gd name="connsiteX2" fmla="*/ 177315 w 404554"/>
                <a:gd name="connsiteY2" fmla="*/ 218303 h 980445"/>
                <a:gd name="connsiteX3" fmla="*/ 127888 w 404554"/>
                <a:gd name="connsiteY3" fmla="*/ 329514 h 980445"/>
                <a:gd name="connsiteX4" fmla="*/ 107293 w 404554"/>
                <a:gd name="connsiteY4" fmla="*/ 407773 h 980445"/>
                <a:gd name="connsiteX5" fmla="*/ 66104 w 404554"/>
                <a:gd name="connsiteY5" fmla="*/ 453081 h 980445"/>
                <a:gd name="connsiteX6" fmla="*/ 37271 w 404554"/>
                <a:gd name="connsiteY6" fmla="*/ 477795 h 980445"/>
                <a:gd name="connsiteX7" fmla="*/ 45509 w 404554"/>
                <a:gd name="connsiteY7" fmla="*/ 531341 h 980445"/>
                <a:gd name="connsiteX8" fmla="*/ 24915 w 404554"/>
                <a:gd name="connsiteY8" fmla="*/ 568411 h 980445"/>
                <a:gd name="connsiteX9" fmla="*/ 12558 w 404554"/>
                <a:gd name="connsiteY9" fmla="*/ 605481 h 980445"/>
                <a:gd name="connsiteX10" fmla="*/ 201 w 404554"/>
                <a:gd name="connsiteY10" fmla="*/ 626076 h 980445"/>
                <a:gd name="connsiteX11" fmla="*/ 8439 w 404554"/>
                <a:gd name="connsiteY11" fmla="*/ 679622 h 980445"/>
                <a:gd name="connsiteX12" fmla="*/ 49628 w 404554"/>
                <a:gd name="connsiteY12" fmla="*/ 638432 h 980445"/>
                <a:gd name="connsiteX13" fmla="*/ 66104 w 404554"/>
                <a:gd name="connsiteY13" fmla="*/ 597243 h 980445"/>
                <a:gd name="connsiteX14" fmla="*/ 74342 w 404554"/>
                <a:gd name="connsiteY14" fmla="*/ 564292 h 980445"/>
                <a:gd name="connsiteX15" fmla="*/ 94936 w 404554"/>
                <a:gd name="connsiteY15" fmla="*/ 535459 h 980445"/>
                <a:gd name="connsiteX16" fmla="*/ 70223 w 404554"/>
                <a:gd name="connsiteY16" fmla="*/ 490151 h 980445"/>
                <a:gd name="connsiteX17" fmla="*/ 86699 w 404554"/>
                <a:gd name="connsiteY17" fmla="*/ 432486 h 980445"/>
                <a:gd name="connsiteX18" fmla="*/ 111412 w 404554"/>
                <a:gd name="connsiteY18" fmla="*/ 407773 h 980445"/>
                <a:gd name="connsiteX19" fmla="*/ 119650 w 404554"/>
                <a:gd name="connsiteY19" fmla="*/ 362465 h 980445"/>
                <a:gd name="connsiteX20" fmla="*/ 152601 w 404554"/>
                <a:gd name="connsiteY20" fmla="*/ 271849 h 980445"/>
                <a:gd name="connsiteX21" fmla="*/ 197909 w 404554"/>
                <a:gd name="connsiteY21" fmla="*/ 222422 h 980445"/>
                <a:gd name="connsiteX22" fmla="*/ 222623 w 404554"/>
                <a:gd name="connsiteY22" fmla="*/ 350108 h 980445"/>
                <a:gd name="connsiteX23" fmla="*/ 259693 w 404554"/>
                <a:gd name="connsiteY23" fmla="*/ 428368 h 980445"/>
                <a:gd name="connsiteX24" fmla="*/ 263812 w 404554"/>
                <a:gd name="connsiteY24" fmla="*/ 502508 h 980445"/>
                <a:gd name="connsiteX25" fmla="*/ 222623 w 404554"/>
                <a:gd name="connsiteY25" fmla="*/ 601362 h 980445"/>
                <a:gd name="connsiteX26" fmla="*/ 197909 w 404554"/>
                <a:gd name="connsiteY26" fmla="*/ 675503 h 980445"/>
                <a:gd name="connsiteX27" fmla="*/ 173196 w 404554"/>
                <a:gd name="connsiteY27" fmla="*/ 720811 h 980445"/>
                <a:gd name="connsiteX28" fmla="*/ 156720 w 404554"/>
                <a:gd name="connsiteY28" fmla="*/ 749643 h 980445"/>
                <a:gd name="connsiteX29" fmla="*/ 107293 w 404554"/>
                <a:gd name="connsiteY29" fmla="*/ 827903 h 980445"/>
                <a:gd name="connsiteX30" fmla="*/ 70223 w 404554"/>
                <a:gd name="connsiteY30" fmla="*/ 869092 h 980445"/>
                <a:gd name="connsiteX31" fmla="*/ 37271 w 404554"/>
                <a:gd name="connsiteY31" fmla="*/ 926757 h 980445"/>
                <a:gd name="connsiteX32" fmla="*/ 37271 w 404554"/>
                <a:gd name="connsiteY32" fmla="*/ 980303 h 980445"/>
                <a:gd name="connsiteX33" fmla="*/ 103174 w 404554"/>
                <a:gd name="connsiteY33" fmla="*/ 910281 h 980445"/>
                <a:gd name="connsiteX34" fmla="*/ 140244 w 404554"/>
                <a:gd name="connsiteY34" fmla="*/ 864973 h 980445"/>
                <a:gd name="connsiteX35" fmla="*/ 152601 w 404554"/>
                <a:gd name="connsiteY35" fmla="*/ 774357 h 980445"/>
                <a:gd name="connsiteX36" fmla="*/ 156720 w 404554"/>
                <a:gd name="connsiteY36" fmla="*/ 766119 h 980445"/>
                <a:gd name="connsiteX37" fmla="*/ 185553 w 404554"/>
                <a:gd name="connsiteY37" fmla="*/ 762000 h 980445"/>
                <a:gd name="connsiteX38" fmla="*/ 210266 w 404554"/>
                <a:gd name="connsiteY38" fmla="*/ 741405 h 980445"/>
                <a:gd name="connsiteX39" fmla="*/ 230861 w 404554"/>
                <a:gd name="connsiteY39" fmla="*/ 729049 h 980445"/>
                <a:gd name="connsiteX40" fmla="*/ 263812 w 404554"/>
                <a:gd name="connsiteY40" fmla="*/ 679622 h 980445"/>
                <a:gd name="connsiteX41" fmla="*/ 284407 w 404554"/>
                <a:gd name="connsiteY41" fmla="*/ 654908 h 980445"/>
                <a:gd name="connsiteX42" fmla="*/ 317358 w 404554"/>
                <a:gd name="connsiteY42" fmla="*/ 646670 h 980445"/>
                <a:gd name="connsiteX43" fmla="*/ 329715 w 404554"/>
                <a:gd name="connsiteY43" fmla="*/ 646670 h 980445"/>
                <a:gd name="connsiteX44" fmla="*/ 313239 w 404554"/>
                <a:gd name="connsiteY44" fmla="*/ 716692 h 980445"/>
                <a:gd name="connsiteX45" fmla="*/ 267931 w 404554"/>
                <a:gd name="connsiteY45" fmla="*/ 749643 h 980445"/>
                <a:gd name="connsiteX46" fmla="*/ 214385 w 404554"/>
                <a:gd name="connsiteY46" fmla="*/ 766119 h 980445"/>
                <a:gd name="connsiteX47" fmla="*/ 206147 w 404554"/>
                <a:gd name="connsiteY47" fmla="*/ 803189 h 980445"/>
                <a:gd name="connsiteX48" fmla="*/ 185553 w 404554"/>
                <a:gd name="connsiteY48" fmla="*/ 844378 h 980445"/>
                <a:gd name="connsiteX49" fmla="*/ 156720 w 404554"/>
                <a:gd name="connsiteY49" fmla="*/ 869092 h 980445"/>
                <a:gd name="connsiteX50" fmla="*/ 148482 w 404554"/>
                <a:gd name="connsiteY50" fmla="*/ 902043 h 980445"/>
                <a:gd name="connsiteX51" fmla="*/ 197909 w 404554"/>
                <a:gd name="connsiteY51" fmla="*/ 864973 h 980445"/>
                <a:gd name="connsiteX52" fmla="*/ 247336 w 404554"/>
                <a:gd name="connsiteY52" fmla="*/ 852616 h 980445"/>
                <a:gd name="connsiteX53" fmla="*/ 288526 w 404554"/>
                <a:gd name="connsiteY53" fmla="*/ 799070 h 980445"/>
                <a:gd name="connsiteX54" fmla="*/ 337953 w 404554"/>
                <a:gd name="connsiteY54" fmla="*/ 745524 h 980445"/>
                <a:gd name="connsiteX55" fmla="*/ 358547 w 404554"/>
                <a:gd name="connsiteY55" fmla="*/ 729049 h 980445"/>
                <a:gd name="connsiteX56" fmla="*/ 383261 w 404554"/>
                <a:gd name="connsiteY56" fmla="*/ 696097 h 980445"/>
                <a:gd name="connsiteX57" fmla="*/ 395617 w 404554"/>
                <a:gd name="connsiteY57" fmla="*/ 650789 h 980445"/>
                <a:gd name="connsiteX58" fmla="*/ 399736 w 404554"/>
                <a:gd name="connsiteY58" fmla="*/ 621957 h 980445"/>
                <a:gd name="connsiteX59" fmla="*/ 399736 w 404554"/>
                <a:gd name="connsiteY59" fmla="*/ 584886 h 980445"/>
                <a:gd name="connsiteX60" fmla="*/ 403855 w 404554"/>
                <a:gd name="connsiteY60" fmla="*/ 527222 h 980445"/>
                <a:gd name="connsiteX61" fmla="*/ 383261 w 404554"/>
                <a:gd name="connsiteY61" fmla="*/ 498389 h 980445"/>
                <a:gd name="connsiteX62" fmla="*/ 366785 w 404554"/>
                <a:gd name="connsiteY62" fmla="*/ 448962 h 980445"/>
                <a:gd name="connsiteX63" fmla="*/ 362666 w 404554"/>
                <a:gd name="connsiteY63" fmla="*/ 436605 h 980445"/>
                <a:gd name="connsiteX64" fmla="*/ 358547 w 404554"/>
                <a:gd name="connsiteY64" fmla="*/ 391297 h 980445"/>
                <a:gd name="connsiteX65" fmla="*/ 354428 w 404554"/>
                <a:gd name="connsiteY65" fmla="*/ 383059 h 980445"/>
                <a:gd name="connsiteX66" fmla="*/ 342071 w 404554"/>
                <a:gd name="connsiteY66" fmla="*/ 362465 h 980445"/>
                <a:gd name="connsiteX67" fmla="*/ 309120 w 404554"/>
                <a:gd name="connsiteY67" fmla="*/ 354227 h 980445"/>
                <a:gd name="connsiteX68" fmla="*/ 296763 w 404554"/>
                <a:gd name="connsiteY68" fmla="*/ 358346 h 980445"/>
                <a:gd name="connsiteX69" fmla="*/ 276169 w 404554"/>
                <a:gd name="connsiteY69" fmla="*/ 296562 h 980445"/>
                <a:gd name="connsiteX70" fmla="*/ 259693 w 404554"/>
                <a:gd name="connsiteY70" fmla="*/ 255373 h 980445"/>
                <a:gd name="connsiteX71" fmla="*/ 251455 w 404554"/>
                <a:gd name="connsiteY71" fmla="*/ 201827 h 980445"/>
                <a:gd name="connsiteX72" fmla="*/ 243217 w 404554"/>
                <a:gd name="connsiteY72" fmla="*/ 156519 h 980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404554" h="980445">
                  <a:moveTo>
                    <a:pt x="193790" y="0"/>
                  </a:moveTo>
                  <a:cubicBezTo>
                    <a:pt x="197222" y="68305"/>
                    <a:pt x="200655" y="136611"/>
                    <a:pt x="197909" y="172995"/>
                  </a:cubicBezTo>
                  <a:cubicBezTo>
                    <a:pt x="195163" y="209379"/>
                    <a:pt x="188985" y="192216"/>
                    <a:pt x="177315" y="218303"/>
                  </a:cubicBezTo>
                  <a:cubicBezTo>
                    <a:pt x="165645" y="244390"/>
                    <a:pt x="139558" y="297936"/>
                    <a:pt x="127888" y="329514"/>
                  </a:cubicBezTo>
                  <a:cubicBezTo>
                    <a:pt x="116218" y="361092"/>
                    <a:pt x="117590" y="387179"/>
                    <a:pt x="107293" y="407773"/>
                  </a:cubicBezTo>
                  <a:cubicBezTo>
                    <a:pt x="96996" y="428368"/>
                    <a:pt x="77774" y="441411"/>
                    <a:pt x="66104" y="453081"/>
                  </a:cubicBezTo>
                  <a:cubicBezTo>
                    <a:pt x="54434" y="464751"/>
                    <a:pt x="40703" y="464752"/>
                    <a:pt x="37271" y="477795"/>
                  </a:cubicBezTo>
                  <a:cubicBezTo>
                    <a:pt x="33838" y="490838"/>
                    <a:pt x="47568" y="516238"/>
                    <a:pt x="45509" y="531341"/>
                  </a:cubicBezTo>
                  <a:cubicBezTo>
                    <a:pt x="43450" y="546444"/>
                    <a:pt x="30407" y="556054"/>
                    <a:pt x="24915" y="568411"/>
                  </a:cubicBezTo>
                  <a:cubicBezTo>
                    <a:pt x="19423" y="580768"/>
                    <a:pt x="12558" y="605481"/>
                    <a:pt x="12558" y="605481"/>
                  </a:cubicBezTo>
                  <a:cubicBezTo>
                    <a:pt x="8439" y="615092"/>
                    <a:pt x="887" y="613719"/>
                    <a:pt x="201" y="626076"/>
                  </a:cubicBezTo>
                  <a:cubicBezTo>
                    <a:pt x="-485" y="638433"/>
                    <a:pt x="201" y="677563"/>
                    <a:pt x="8439" y="679622"/>
                  </a:cubicBezTo>
                  <a:cubicBezTo>
                    <a:pt x="16677" y="681681"/>
                    <a:pt x="40017" y="652162"/>
                    <a:pt x="49628" y="638432"/>
                  </a:cubicBezTo>
                  <a:cubicBezTo>
                    <a:pt x="59239" y="624702"/>
                    <a:pt x="61985" y="609600"/>
                    <a:pt x="66104" y="597243"/>
                  </a:cubicBezTo>
                  <a:cubicBezTo>
                    <a:pt x="70223" y="584886"/>
                    <a:pt x="69537" y="574589"/>
                    <a:pt x="74342" y="564292"/>
                  </a:cubicBezTo>
                  <a:cubicBezTo>
                    <a:pt x="79147" y="553995"/>
                    <a:pt x="95622" y="547816"/>
                    <a:pt x="94936" y="535459"/>
                  </a:cubicBezTo>
                  <a:cubicBezTo>
                    <a:pt x="94250" y="523102"/>
                    <a:pt x="71596" y="507313"/>
                    <a:pt x="70223" y="490151"/>
                  </a:cubicBezTo>
                  <a:cubicBezTo>
                    <a:pt x="68850" y="472989"/>
                    <a:pt x="79834" y="446216"/>
                    <a:pt x="86699" y="432486"/>
                  </a:cubicBezTo>
                  <a:cubicBezTo>
                    <a:pt x="93564" y="418756"/>
                    <a:pt x="105920" y="419443"/>
                    <a:pt x="111412" y="407773"/>
                  </a:cubicBezTo>
                  <a:cubicBezTo>
                    <a:pt x="116904" y="396103"/>
                    <a:pt x="112785" y="385119"/>
                    <a:pt x="119650" y="362465"/>
                  </a:cubicBezTo>
                  <a:cubicBezTo>
                    <a:pt x="126515" y="339811"/>
                    <a:pt x="139558" y="295190"/>
                    <a:pt x="152601" y="271849"/>
                  </a:cubicBezTo>
                  <a:cubicBezTo>
                    <a:pt x="165644" y="248509"/>
                    <a:pt x="186239" y="209379"/>
                    <a:pt x="197909" y="222422"/>
                  </a:cubicBezTo>
                  <a:cubicBezTo>
                    <a:pt x="209579" y="235465"/>
                    <a:pt x="212326" y="315784"/>
                    <a:pt x="222623" y="350108"/>
                  </a:cubicBezTo>
                  <a:cubicBezTo>
                    <a:pt x="232920" y="384432"/>
                    <a:pt x="252828" y="402968"/>
                    <a:pt x="259693" y="428368"/>
                  </a:cubicBezTo>
                  <a:cubicBezTo>
                    <a:pt x="266558" y="453768"/>
                    <a:pt x="269990" y="473676"/>
                    <a:pt x="263812" y="502508"/>
                  </a:cubicBezTo>
                  <a:cubicBezTo>
                    <a:pt x="257634" y="531340"/>
                    <a:pt x="233607" y="572530"/>
                    <a:pt x="222623" y="601362"/>
                  </a:cubicBezTo>
                  <a:cubicBezTo>
                    <a:pt x="211639" y="630195"/>
                    <a:pt x="206147" y="655595"/>
                    <a:pt x="197909" y="675503"/>
                  </a:cubicBezTo>
                  <a:cubicBezTo>
                    <a:pt x="189671" y="695411"/>
                    <a:pt x="180061" y="708454"/>
                    <a:pt x="173196" y="720811"/>
                  </a:cubicBezTo>
                  <a:cubicBezTo>
                    <a:pt x="166331" y="733168"/>
                    <a:pt x="167704" y="731794"/>
                    <a:pt x="156720" y="749643"/>
                  </a:cubicBezTo>
                  <a:cubicBezTo>
                    <a:pt x="145736" y="767492"/>
                    <a:pt x="121709" y="807995"/>
                    <a:pt x="107293" y="827903"/>
                  </a:cubicBezTo>
                  <a:cubicBezTo>
                    <a:pt x="92877" y="847811"/>
                    <a:pt x="81893" y="852616"/>
                    <a:pt x="70223" y="869092"/>
                  </a:cubicBezTo>
                  <a:cubicBezTo>
                    <a:pt x="58553" y="885568"/>
                    <a:pt x="42763" y="908222"/>
                    <a:pt x="37271" y="926757"/>
                  </a:cubicBezTo>
                  <a:cubicBezTo>
                    <a:pt x="31779" y="945292"/>
                    <a:pt x="26287" y="983049"/>
                    <a:pt x="37271" y="980303"/>
                  </a:cubicBezTo>
                  <a:cubicBezTo>
                    <a:pt x="48255" y="977557"/>
                    <a:pt x="86012" y="929503"/>
                    <a:pt x="103174" y="910281"/>
                  </a:cubicBezTo>
                  <a:cubicBezTo>
                    <a:pt x="120336" y="891059"/>
                    <a:pt x="132006" y="887627"/>
                    <a:pt x="140244" y="864973"/>
                  </a:cubicBezTo>
                  <a:cubicBezTo>
                    <a:pt x="148482" y="842319"/>
                    <a:pt x="149855" y="790833"/>
                    <a:pt x="152601" y="774357"/>
                  </a:cubicBezTo>
                  <a:cubicBezTo>
                    <a:pt x="155347" y="757881"/>
                    <a:pt x="151228" y="768178"/>
                    <a:pt x="156720" y="766119"/>
                  </a:cubicBezTo>
                  <a:cubicBezTo>
                    <a:pt x="162212" y="764060"/>
                    <a:pt x="176629" y="766119"/>
                    <a:pt x="185553" y="762000"/>
                  </a:cubicBezTo>
                  <a:cubicBezTo>
                    <a:pt x="194477" y="757881"/>
                    <a:pt x="202715" y="746897"/>
                    <a:pt x="210266" y="741405"/>
                  </a:cubicBezTo>
                  <a:cubicBezTo>
                    <a:pt x="217817" y="735913"/>
                    <a:pt x="221937" y="739346"/>
                    <a:pt x="230861" y="729049"/>
                  </a:cubicBezTo>
                  <a:cubicBezTo>
                    <a:pt x="239785" y="718752"/>
                    <a:pt x="254888" y="691979"/>
                    <a:pt x="263812" y="679622"/>
                  </a:cubicBezTo>
                  <a:cubicBezTo>
                    <a:pt x="272736" y="667265"/>
                    <a:pt x="275483" y="660400"/>
                    <a:pt x="284407" y="654908"/>
                  </a:cubicBezTo>
                  <a:cubicBezTo>
                    <a:pt x="293331" y="649416"/>
                    <a:pt x="317358" y="646670"/>
                    <a:pt x="317358" y="646670"/>
                  </a:cubicBezTo>
                  <a:cubicBezTo>
                    <a:pt x="324909" y="645297"/>
                    <a:pt x="330401" y="635000"/>
                    <a:pt x="329715" y="646670"/>
                  </a:cubicBezTo>
                  <a:cubicBezTo>
                    <a:pt x="329029" y="658340"/>
                    <a:pt x="323536" y="699530"/>
                    <a:pt x="313239" y="716692"/>
                  </a:cubicBezTo>
                  <a:cubicBezTo>
                    <a:pt x="302942" y="733854"/>
                    <a:pt x="284407" y="741405"/>
                    <a:pt x="267931" y="749643"/>
                  </a:cubicBezTo>
                  <a:cubicBezTo>
                    <a:pt x="251455" y="757881"/>
                    <a:pt x="224682" y="757195"/>
                    <a:pt x="214385" y="766119"/>
                  </a:cubicBezTo>
                  <a:cubicBezTo>
                    <a:pt x="204088" y="775043"/>
                    <a:pt x="210952" y="790146"/>
                    <a:pt x="206147" y="803189"/>
                  </a:cubicBezTo>
                  <a:cubicBezTo>
                    <a:pt x="201342" y="816232"/>
                    <a:pt x="193791" y="833394"/>
                    <a:pt x="185553" y="844378"/>
                  </a:cubicBezTo>
                  <a:cubicBezTo>
                    <a:pt x="177315" y="855362"/>
                    <a:pt x="162898" y="859481"/>
                    <a:pt x="156720" y="869092"/>
                  </a:cubicBezTo>
                  <a:cubicBezTo>
                    <a:pt x="150541" y="878703"/>
                    <a:pt x="141617" y="902729"/>
                    <a:pt x="148482" y="902043"/>
                  </a:cubicBezTo>
                  <a:cubicBezTo>
                    <a:pt x="155347" y="901357"/>
                    <a:pt x="181433" y="873211"/>
                    <a:pt x="197909" y="864973"/>
                  </a:cubicBezTo>
                  <a:cubicBezTo>
                    <a:pt x="214385" y="856735"/>
                    <a:pt x="232233" y="863600"/>
                    <a:pt x="247336" y="852616"/>
                  </a:cubicBezTo>
                  <a:cubicBezTo>
                    <a:pt x="262439" y="841632"/>
                    <a:pt x="273423" y="816919"/>
                    <a:pt x="288526" y="799070"/>
                  </a:cubicBezTo>
                  <a:cubicBezTo>
                    <a:pt x="303629" y="781221"/>
                    <a:pt x="326283" y="757194"/>
                    <a:pt x="337953" y="745524"/>
                  </a:cubicBezTo>
                  <a:cubicBezTo>
                    <a:pt x="349623" y="733854"/>
                    <a:pt x="350996" y="737287"/>
                    <a:pt x="358547" y="729049"/>
                  </a:cubicBezTo>
                  <a:cubicBezTo>
                    <a:pt x="366098" y="720811"/>
                    <a:pt x="377083" y="709140"/>
                    <a:pt x="383261" y="696097"/>
                  </a:cubicBezTo>
                  <a:cubicBezTo>
                    <a:pt x="389439" y="683054"/>
                    <a:pt x="392871" y="663146"/>
                    <a:pt x="395617" y="650789"/>
                  </a:cubicBezTo>
                  <a:cubicBezTo>
                    <a:pt x="398363" y="638432"/>
                    <a:pt x="399050" y="632941"/>
                    <a:pt x="399736" y="621957"/>
                  </a:cubicBezTo>
                  <a:cubicBezTo>
                    <a:pt x="400422" y="610973"/>
                    <a:pt x="399050" y="600675"/>
                    <a:pt x="399736" y="584886"/>
                  </a:cubicBezTo>
                  <a:cubicBezTo>
                    <a:pt x="400422" y="569097"/>
                    <a:pt x="406601" y="541638"/>
                    <a:pt x="403855" y="527222"/>
                  </a:cubicBezTo>
                  <a:cubicBezTo>
                    <a:pt x="401109" y="512806"/>
                    <a:pt x="389439" y="511432"/>
                    <a:pt x="383261" y="498389"/>
                  </a:cubicBezTo>
                  <a:cubicBezTo>
                    <a:pt x="377083" y="485346"/>
                    <a:pt x="366785" y="448962"/>
                    <a:pt x="366785" y="448962"/>
                  </a:cubicBezTo>
                  <a:cubicBezTo>
                    <a:pt x="363353" y="438665"/>
                    <a:pt x="364039" y="446216"/>
                    <a:pt x="362666" y="436605"/>
                  </a:cubicBezTo>
                  <a:cubicBezTo>
                    <a:pt x="361293" y="426994"/>
                    <a:pt x="358547" y="391297"/>
                    <a:pt x="358547" y="391297"/>
                  </a:cubicBezTo>
                  <a:cubicBezTo>
                    <a:pt x="357174" y="382373"/>
                    <a:pt x="357174" y="387864"/>
                    <a:pt x="354428" y="383059"/>
                  </a:cubicBezTo>
                  <a:cubicBezTo>
                    <a:pt x="351682" y="378254"/>
                    <a:pt x="349622" y="367270"/>
                    <a:pt x="342071" y="362465"/>
                  </a:cubicBezTo>
                  <a:cubicBezTo>
                    <a:pt x="334520" y="357660"/>
                    <a:pt x="309120" y="354227"/>
                    <a:pt x="309120" y="354227"/>
                  </a:cubicBezTo>
                  <a:cubicBezTo>
                    <a:pt x="301569" y="353541"/>
                    <a:pt x="302255" y="367957"/>
                    <a:pt x="296763" y="358346"/>
                  </a:cubicBezTo>
                  <a:cubicBezTo>
                    <a:pt x="291271" y="348735"/>
                    <a:pt x="282347" y="313724"/>
                    <a:pt x="276169" y="296562"/>
                  </a:cubicBezTo>
                  <a:cubicBezTo>
                    <a:pt x="269991" y="279400"/>
                    <a:pt x="263812" y="271162"/>
                    <a:pt x="259693" y="255373"/>
                  </a:cubicBezTo>
                  <a:cubicBezTo>
                    <a:pt x="255574" y="239584"/>
                    <a:pt x="254201" y="218303"/>
                    <a:pt x="251455" y="201827"/>
                  </a:cubicBezTo>
                  <a:cubicBezTo>
                    <a:pt x="248709" y="185351"/>
                    <a:pt x="245963" y="170935"/>
                    <a:pt x="243217" y="156519"/>
                  </a:cubicBezTo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orme libre 283">
              <a:extLst>
                <a:ext uri="{FF2B5EF4-FFF2-40B4-BE49-F238E27FC236}">
                  <a16:creationId xmlns:a16="http://schemas.microsoft.com/office/drawing/2014/main" id="{7DCE5634-6937-FFCC-8693-7E3487A088FB}"/>
                </a:ext>
              </a:extLst>
            </p:cNvPr>
            <p:cNvSpPr/>
            <p:nvPr/>
          </p:nvSpPr>
          <p:spPr>
            <a:xfrm flipH="1">
              <a:off x="17304521" y="9436634"/>
              <a:ext cx="1004731" cy="1885776"/>
            </a:xfrm>
            <a:custGeom>
              <a:avLst/>
              <a:gdLst>
                <a:gd name="connsiteX0" fmla="*/ 337832 w 634546"/>
                <a:gd name="connsiteY0" fmla="*/ 0 h 1120889"/>
                <a:gd name="connsiteX1" fmla="*/ 304880 w 634546"/>
                <a:gd name="connsiteY1" fmla="*/ 177114 h 1120889"/>
                <a:gd name="connsiteX2" fmla="*/ 255453 w 634546"/>
                <a:gd name="connsiteY2" fmla="*/ 341871 h 1120889"/>
                <a:gd name="connsiteX3" fmla="*/ 131886 w 634546"/>
                <a:gd name="connsiteY3" fmla="*/ 461319 h 1120889"/>
                <a:gd name="connsiteX4" fmla="*/ 41269 w 634546"/>
                <a:gd name="connsiteY4" fmla="*/ 605481 h 1120889"/>
                <a:gd name="connsiteX5" fmla="*/ 41269 w 634546"/>
                <a:gd name="connsiteY5" fmla="*/ 605481 h 1120889"/>
                <a:gd name="connsiteX6" fmla="*/ 80 w 634546"/>
                <a:gd name="connsiteY6" fmla="*/ 762000 h 1120889"/>
                <a:gd name="connsiteX7" fmla="*/ 33032 w 634546"/>
                <a:gd name="connsiteY7" fmla="*/ 654908 h 1120889"/>
                <a:gd name="connsiteX8" fmla="*/ 107172 w 634546"/>
                <a:gd name="connsiteY8" fmla="*/ 502508 h 1120889"/>
                <a:gd name="connsiteX9" fmla="*/ 214264 w 634546"/>
                <a:gd name="connsiteY9" fmla="*/ 407773 h 1120889"/>
                <a:gd name="connsiteX10" fmla="*/ 263691 w 634546"/>
                <a:gd name="connsiteY10" fmla="*/ 358346 h 1120889"/>
                <a:gd name="connsiteX11" fmla="*/ 304880 w 634546"/>
                <a:gd name="connsiteY11" fmla="*/ 457200 h 1120889"/>
                <a:gd name="connsiteX12" fmla="*/ 263691 w 634546"/>
                <a:gd name="connsiteY12" fmla="*/ 584887 h 1120889"/>
                <a:gd name="connsiteX13" fmla="*/ 230740 w 634546"/>
                <a:gd name="connsiteY13" fmla="*/ 827903 h 1120889"/>
                <a:gd name="connsiteX14" fmla="*/ 238978 w 634546"/>
                <a:gd name="connsiteY14" fmla="*/ 947352 h 1120889"/>
                <a:gd name="connsiteX15" fmla="*/ 251334 w 634546"/>
                <a:gd name="connsiteY15" fmla="*/ 1095633 h 1120889"/>
                <a:gd name="connsiteX16" fmla="*/ 259572 w 634546"/>
                <a:gd name="connsiteY16" fmla="*/ 988541 h 1120889"/>
                <a:gd name="connsiteX17" fmla="*/ 247215 w 634546"/>
                <a:gd name="connsiteY17" fmla="*/ 864973 h 1120889"/>
                <a:gd name="connsiteX18" fmla="*/ 251334 w 634546"/>
                <a:gd name="connsiteY18" fmla="*/ 782595 h 1120889"/>
                <a:gd name="connsiteX19" fmla="*/ 247215 w 634546"/>
                <a:gd name="connsiteY19" fmla="*/ 704335 h 1120889"/>
                <a:gd name="connsiteX20" fmla="*/ 288405 w 634546"/>
                <a:gd name="connsiteY20" fmla="*/ 527222 h 1120889"/>
                <a:gd name="connsiteX21" fmla="*/ 329594 w 634546"/>
                <a:gd name="connsiteY21" fmla="*/ 494271 h 1120889"/>
                <a:gd name="connsiteX22" fmla="*/ 379021 w 634546"/>
                <a:gd name="connsiteY22" fmla="*/ 514865 h 1120889"/>
                <a:gd name="connsiteX23" fmla="*/ 379021 w 634546"/>
                <a:gd name="connsiteY23" fmla="*/ 609600 h 1120889"/>
                <a:gd name="connsiteX24" fmla="*/ 379021 w 634546"/>
                <a:gd name="connsiteY24" fmla="*/ 786714 h 1120889"/>
                <a:gd name="connsiteX25" fmla="*/ 366664 w 634546"/>
                <a:gd name="connsiteY25" fmla="*/ 967946 h 1120889"/>
                <a:gd name="connsiteX26" fmla="*/ 370783 w 634546"/>
                <a:gd name="connsiteY26" fmla="*/ 1116227 h 1120889"/>
                <a:gd name="connsiteX27" fmla="*/ 374902 w 634546"/>
                <a:gd name="connsiteY27" fmla="*/ 1070919 h 1120889"/>
                <a:gd name="connsiteX28" fmla="*/ 379021 w 634546"/>
                <a:gd name="connsiteY28" fmla="*/ 943233 h 1120889"/>
                <a:gd name="connsiteX29" fmla="*/ 383140 w 634546"/>
                <a:gd name="connsiteY29" fmla="*/ 671384 h 1120889"/>
                <a:gd name="connsiteX30" fmla="*/ 395496 w 634546"/>
                <a:gd name="connsiteY30" fmla="*/ 531341 h 1120889"/>
                <a:gd name="connsiteX31" fmla="*/ 436686 w 634546"/>
                <a:gd name="connsiteY31" fmla="*/ 514865 h 1120889"/>
                <a:gd name="connsiteX32" fmla="*/ 465518 w 634546"/>
                <a:gd name="connsiteY32" fmla="*/ 580768 h 1120889"/>
                <a:gd name="connsiteX33" fmla="*/ 473756 w 634546"/>
                <a:gd name="connsiteY33" fmla="*/ 663146 h 1120889"/>
                <a:gd name="connsiteX34" fmla="*/ 494351 w 634546"/>
                <a:gd name="connsiteY34" fmla="*/ 774357 h 1120889"/>
                <a:gd name="connsiteX35" fmla="*/ 481994 w 634546"/>
                <a:gd name="connsiteY35" fmla="*/ 848498 h 1120889"/>
                <a:gd name="connsiteX36" fmla="*/ 481994 w 634546"/>
                <a:gd name="connsiteY36" fmla="*/ 992660 h 1120889"/>
                <a:gd name="connsiteX37" fmla="*/ 490232 w 634546"/>
                <a:gd name="connsiteY37" fmla="*/ 1075038 h 1120889"/>
                <a:gd name="connsiteX38" fmla="*/ 498469 w 634546"/>
                <a:gd name="connsiteY38" fmla="*/ 1103871 h 1120889"/>
                <a:gd name="connsiteX39" fmla="*/ 498469 w 634546"/>
                <a:gd name="connsiteY39" fmla="*/ 1050325 h 1120889"/>
                <a:gd name="connsiteX40" fmla="*/ 490232 w 634546"/>
                <a:gd name="connsiteY40" fmla="*/ 902043 h 1120889"/>
                <a:gd name="connsiteX41" fmla="*/ 498469 w 634546"/>
                <a:gd name="connsiteY41" fmla="*/ 766119 h 1120889"/>
                <a:gd name="connsiteX42" fmla="*/ 473756 w 634546"/>
                <a:gd name="connsiteY42" fmla="*/ 564292 h 1120889"/>
                <a:gd name="connsiteX43" fmla="*/ 519064 w 634546"/>
                <a:gd name="connsiteY43" fmla="*/ 535460 h 1120889"/>
                <a:gd name="connsiteX44" fmla="*/ 593205 w 634546"/>
                <a:gd name="connsiteY44" fmla="*/ 560173 h 1120889"/>
                <a:gd name="connsiteX45" fmla="*/ 597323 w 634546"/>
                <a:gd name="connsiteY45" fmla="*/ 650789 h 1120889"/>
                <a:gd name="connsiteX46" fmla="*/ 601442 w 634546"/>
                <a:gd name="connsiteY46" fmla="*/ 757881 h 1120889"/>
                <a:gd name="connsiteX47" fmla="*/ 609680 w 634546"/>
                <a:gd name="connsiteY47" fmla="*/ 860854 h 1120889"/>
                <a:gd name="connsiteX48" fmla="*/ 605561 w 634546"/>
                <a:gd name="connsiteY48" fmla="*/ 959708 h 1120889"/>
                <a:gd name="connsiteX49" fmla="*/ 601442 w 634546"/>
                <a:gd name="connsiteY49" fmla="*/ 996779 h 1120889"/>
                <a:gd name="connsiteX50" fmla="*/ 617918 w 634546"/>
                <a:gd name="connsiteY50" fmla="*/ 951471 h 1120889"/>
                <a:gd name="connsiteX51" fmla="*/ 630275 w 634546"/>
                <a:gd name="connsiteY51" fmla="*/ 881449 h 1120889"/>
                <a:gd name="connsiteX52" fmla="*/ 634394 w 634546"/>
                <a:gd name="connsiteY52" fmla="*/ 790833 h 1120889"/>
                <a:gd name="connsiteX53" fmla="*/ 630275 w 634546"/>
                <a:gd name="connsiteY53" fmla="*/ 712573 h 1120889"/>
                <a:gd name="connsiteX54" fmla="*/ 601442 w 634546"/>
                <a:gd name="connsiteY54" fmla="*/ 580768 h 1120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34546" h="1120889">
                  <a:moveTo>
                    <a:pt x="337832" y="0"/>
                  </a:moveTo>
                  <a:cubicBezTo>
                    <a:pt x="328221" y="60068"/>
                    <a:pt x="318610" y="120136"/>
                    <a:pt x="304880" y="177114"/>
                  </a:cubicBezTo>
                  <a:cubicBezTo>
                    <a:pt x="291150" y="234092"/>
                    <a:pt x="284285" y="294504"/>
                    <a:pt x="255453" y="341871"/>
                  </a:cubicBezTo>
                  <a:cubicBezTo>
                    <a:pt x="226621" y="389238"/>
                    <a:pt x="167583" y="417384"/>
                    <a:pt x="131886" y="461319"/>
                  </a:cubicBezTo>
                  <a:cubicBezTo>
                    <a:pt x="96189" y="505254"/>
                    <a:pt x="41269" y="605481"/>
                    <a:pt x="41269" y="605481"/>
                  </a:cubicBezTo>
                  <a:lnTo>
                    <a:pt x="41269" y="605481"/>
                  </a:lnTo>
                  <a:cubicBezTo>
                    <a:pt x="34404" y="631567"/>
                    <a:pt x="1453" y="753762"/>
                    <a:pt x="80" y="762000"/>
                  </a:cubicBezTo>
                  <a:cubicBezTo>
                    <a:pt x="-1293" y="770238"/>
                    <a:pt x="15183" y="698157"/>
                    <a:pt x="33032" y="654908"/>
                  </a:cubicBezTo>
                  <a:cubicBezTo>
                    <a:pt x="50881" y="611659"/>
                    <a:pt x="76967" y="543697"/>
                    <a:pt x="107172" y="502508"/>
                  </a:cubicBezTo>
                  <a:cubicBezTo>
                    <a:pt x="137377" y="461319"/>
                    <a:pt x="188178" y="431800"/>
                    <a:pt x="214264" y="407773"/>
                  </a:cubicBezTo>
                  <a:cubicBezTo>
                    <a:pt x="240350" y="383746"/>
                    <a:pt x="248588" y="350108"/>
                    <a:pt x="263691" y="358346"/>
                  </a:cubicBezTo>
                  <a:cubicBezTo>
                    <a:pt x="278794" y="366584"/>
                    <a:pt x="304880" y="419443"/>
                    <a:pt x="304880" y="457200"/>
                  </a:cubicBezTo>
                  <a:cubicBezTo>
                    <a:pt x="304880" y="494957"/>
                    <a:pt x="276048" y="523103"/>
                    <a:pt x="263691" y="584887"/>
                  </a:cubicBezTo>
                  <a:cubicBezTo>
                    <a:pt x="251334" y="646671"/>
                    <a:pt x="234859" y="767492"/>
                    <a:pt x="230740" y="827903"/>
                  </a:cubicBezTo>
                  <a:cubicBezTo>
                    <a:pt x="226621" y="888314"/>
                    <a:pt x="235546" y="902730"/>
                    <a:pt x="238978" y="947352"/>
                  </a:cubicBezTo>
                  <a:cubicBezTo>
                    <a:pt x="242410" y="991974"/>
                    <a:pt x="247902" y="1088768"/>
                    <a:pt x="251334" y="1095633"/>
                  </a:cubicBezTo>
                  <a:cubicBezTo>
                    <a:pt x="254766" y="1102498"/>
                    <a:pt x="260258" y="1026984"/>
                    <a:pt x="259572" y="988541"/>
                  </a:cubicBezTo>
                  <a:cubicBezTo>
                    <a:pt x="258885" y="950098"/>
                    <a:pt x="248588" y="899297"/>
                    <a:pt x="247215" y="864973"/>
                  </a:cubicBezTo>
                  <a:cubicBezTo>
                    <a:pt x="245842" y="830649"/>
                    <a:pt x="251334" y="809368"/>
                    <a:pt x="251334" y="782595"/>
                  </a:cubicBezTo>
                  <a:cubicBezTo>
                    <a:pt x="251334" y="755822"/>
                    <a:pt x="241036" y="746897"/>
                    <a:pt x="247215" y="704335"/>
                  </a:cubicBezTo>
                  <a:cubicBezTo>
                    <a:pt x="253393" y="661773"/>
                    <a:pt x="274675" y="562233"/>
                    <a:pt x="288405" y="527222"/>
                  </a:cubicBezTo>
                  <a:cubicBezTo>
                    <a:pt x="302135" y="492211"/>
                    <a:pt x="314491" y="496331"/>
                    <a:pt x="329594" y="494271"/>
                  </a:cubicBezTo>
                  <a:cubicBezTo>
                    <a:pt x="344697" y="492211"/>
                    <a:pt x="370783" y="495643"/>
                    <a:pt x="379021" y="514865"/>
                  </a:cubicBezTo>
                  <a:cubicBezTo>
                    <a:pt x="387259" y="534087"/>
                    <a:pt x="379021" y="609600"/>
                    <a:pt x="379021" y="609600"/>
                  </a:cubicBezTo>
                  <a:cubicBezTo>
                    <a:pt x="379021" y="654908"/>
                    <a:pt x="381080" y="726990"/>
                    <a:pt x="379021" y="786714"/>
                  </a:cubicBezTo>
                  <a:cubicBezTo>
                    <a:pt x="376962" y="846438"/>
                    <a:pt x="368037" y="913027"/>
                    <a:pt x="366664" y="967946"/>
                  </a:cubicBezTo>
                  <a:cubicBezTo>
                    <a:pt x="365291" y="1022865"/>
                    <a:pt x="369410" y="1099065"/>
                    <a:pt x="370783" y="1116227"/>
                  </a:cubicBezTo>
                  <a:cubicBezTo>
                    <a:pt x="372156" y="1133389"/>
                    <a:pt x="373529" y="1099751"/>
                    <a:pt x="374902" y="1070919"/>
                  </a:cubicBezTo>
                  <a:cubicBezTo>
                    <a:pt x="376275" y="1042087"/>
                    <a:pt x="377648" y="1009822"/>
                    <a:pt x="379021" y="943233"/>
                  </a:cubicBezTo>
                  <a:cubicBezTo>
                    <a:pt x="380394" y="876644"/>
                    <a:pt x="380394" y="740033"/>
                    <a:pt x="383140" y="671384"/>
                  </a:cubicBezTo>
                  <a:cubicBezTo>
                    <a:pt x="385886" y="602735"/>
                    <a:pt x="386572" y="557427"/>
                    <a:pt x="395496" y="531341"/>
                  </a:cubicBezTo>
                  <a:cubicBezTo>
                    <a:pt x="404420" y="505255"/>
                    <a:pt x="425016" y="506627"/>
                    <a:pt x="436686" y="514865"/>
                  </a:cubicBezTo>
                  <a:cubicBezTo>
                    <a:pt x="448356" y="523103"/>
                    <a:pt x="459340" y="556055"/>
                    <a:pt x="465518" y="580768"/>
                  </a:cubicBezTo>
                  <a:cubicBezTo>
                    <a:pt x="471696" y="605481"/>
                    <a:pt x="468951" y="630881"/>
                    <a:pt x="473756" y="663146"/>
                  </a:cubicBezTo>
                  <a:cubicBezTo>
                    <a:pt x="478561" y="695411"/>
                    <a:pt x="492978" y="743465"/>
                    <a:pt x="494351" y="774357"/>
                  </a:cubicBezTo>
                  <a:cubicBezTo>
                    <a:pt x="495724" y="805249"/>
                    <a:pt x="484054" y="812114"/>
                    <a:pt x="481994" y="848498"/>
                  </a:cubicBezTo>
                  <a:cubicBezTo>
                    <a:pt x="479935" y="884882"/>
                    <a:pt x="480621" y="954903"/>
                    <a:pt x="481994" y="992660"/>
                  </a:cubicBezTo>
                  <a:cubicBezTo>
                    <a:pt x="483367" y="1030417"/>
                    <a:pt x="487486" y="1056503"/>
                    <a:pt x="490232" y="1075038"/>
                  </a:cubicBezTo>
                  <a:cubicBezTo>
                    <a:pt x="492978" y="1093573"/>
                    <a:pt x="497096" y="1107990"/>
                    <a:pt x="498469" y="1103871"/>
                  </a:cubicBezTo>
                  <a:cubicBezTo>
                    <a:pt x="499842" y="1099752"/>
                    <a:pt x="499842" y="1083963"/>
                    <a:pt x="498469" y="1050325"/>
                  </a:cubicBezTo>
                  <a:cubicBezTo>
                    <a:pt x="497096" y="1016687"/>
                    <a:pt x="490232" y="949411"/>
                    <a:pt x="490232" y="902043"/>
                  </a:cubicBezTo>
                  <a:cubicBezTo>
                    <a:pt x="490232" y="854675"/>
                    <a:pt x="501215" y="822411"/>
                    <a:pt x="498469" y="766119"/>
                  </a:cubicBezTo>
                  <a:cubicBezTo>
                    <a:pt x="495723" y="709827"/>
                    <a:pt x="470324" y="602735"/>
                    <a:pt x="473756" y="564292"/>
                  </a:cubicBezTo>
                  <a:cubicBezTo>
                    <a:pt x="477189" y="525849"/>
                    <a:pt x="499156" y="536146"/>
                    <a:pt x="519064" y="535460"/>
                  </a:cubicBezTo>
                  <a:cubicBezTo>
                    <a:pt x="538972" y="534774"/>
                    <a:pt x="580162" y="540952"/>
                    <a:pt x="593205" y="560173"/>
                  </a:cubicBezTo>
                  <a:cubicBezTo>
                    <a:pt x="606248" y="579394"/>
                    <a:pt x="595950" y="617838"/>
                    <a:pt x="597323" y="650789"/>
                  </a:cubicBezTo>
                  <a:cubicBezTo>
                    <a:pt x="598696" y="683740"/>
                    <a:pt x="599382" y="722870"/>
                    <a:pt x="601442" y="757881"/>
                  </a:cubicBezTo>
                  <a:cubicBezTo>
                    <a:pt x="603502" y="792892"/>
                    <a:pt x="608994" y="827216"/>
                    <a:pt x="609680" y="860854"/>
                  </a:cubicBezTo>
                  <a:cubicBezTo>
                    <a:pt x="610366" y="894492"/>
                    <a:pt x="606934" y="937054"/>
                    <a:pt x="605561" y="959708"/>
                  </a:cubicBezTo>
                  <a:cubicBezTo>
                    <a:pt x="604188" y="982362"/>
                    <a:pt x="599383" y="998152"/>
                    <a:pt x="601442" y="996779"/>
                  </a:cubicBezTo>
                  <a:cubicBezTo>
                    <a:pt x="603501" y="995406"/>
                    <a:pt x="613113" y="970693"/>
                    <a:pt x="617918" y="951471"/>
                  </a:cubicBezTo>
                  <a:cubicBezTo>
                    <a:pt x="622723" y="932249"/>
                    <a:pt x="627529" y="908222"/>
                    <a:pt x="630275" y="881449"/>
                  </a:cubicBezTo>
                  <a:cubicBezTo>
                    <a:pt x="633021" y="854676"/>
                    <a:pt x="634394" y="818979"/>
                    <a:pt x="634394" y="790833"/>
                  </a:cubicBezTo>
                  <a:cubicBezTo>
                    <a:pt x="634394" y="762687"/>
                    <a:pt x="635767" y="747584"/>
                    <a:pt x="630275" y="712573"/>
                  </a:cubicBezTo>
                  <a:cubicBezTo>
                    <a:pt x="624783" y="677562"/>
                    <a:pt x="613112" y="629165"/>
                    <a:pt x="601442" y="580768"/>
                  </a:cubicBezTo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orme libre 284">
              <a:extLst>
                <a:ext uri="{FF2B5EF4-FFF2-40B4-BE49-F238E27FC236}">
                  <a16:creationId xmlns:a16="http://schemas.microsoft.com/office/drawing/2014/main" id="{0BA89656-9BC7-AD4E-B152-E72CAD8BC050}"/>
                </a:ext>
              </a:extLst>
            </p:cNvPr>
            <p:cNvSpPr/>
            <p:nvPr/>
          </p:nvSpPr>
          <p:spPr>
            <a:xfrm flipH="1">
              <a:off x="12920978" y="9713821"/>
              <a:ext cx="640567" cy="1649493"/>
            </a:xfrm>
            <a:custGeom>
              <a:avLst/>
              <a:gdLst>
                <a:gd name="connsiteX0" fmla="*/ 193790 w 404554"/>
                <a:gd name="connsiteY0" fmla="*/ 0 h 980445"/>
                <a:gd name="connsiteX1" fmla="*/ 197909 w 404554"/>
                <a:gd name="connsiteY1" fmla="*/ 172995 h 980445"/>
                <a:gd name="connsiteX2" fmla="*/ 177315 w 404554"/>
                <a:gd name="connsiteY2" fmla="*/ 218303 h 980445"/>
                <a:gd name="connsiteX3" fmla="*/ 127888 w 404554"/>
                <a:gd name="connsiteY3" fmla="*/ 329514 h 980445"/>
                <a:gd name="connsiteX4" fmla="*/ 107293 w 404554"/>
                <a:gd name="connsiteY4" fmla="*/ 407773 h 980445"/>
                <a:gd name="connsiteX5" fmla="*/ 66104 w 404554"/>
                <a:gd name="connsiteY5" fmla="*/ 453081 h 980445"/>
                <a:gd name="connsiteX6" fmla="*/ 37271 w 404554"/>
                <a:gd name="connsiteY6" fmla="*/ 477795 h 980445"/>
                <a:gd name="connsiteX7" fmla="*/ 45509 w 404554"/>
                <a:gd name="connsiteY7" fmla="*/ 531341 h 980445"/>
                <a:gd name="connsiteX8" fmla="*/ 24915 w 404554"/>
                <a:gd name="connsiteY8" fmla="*/ 568411 h 980445"/>
                <a:gd name="connsiteX9" fmla="*/ 12558 w 404554"/>
                <a:gd name="connsiteY9" fmla="*/ 605481 h 980445"/>
                <a:gd name="connsiteX10" fmla="*/ 201 w 404554"/>
                <a:gd name="connsiteY10" fmla="*/ 626076 h 980445"/>
                <a:gd name="connsiteX11" fmla="*/ 8439 w 404554"/>
                <a:gd name="connsiteY11" fmla="*/ 679622 h 980445"/>
                <a:gd name="connsiteX12" fmla="*/ 49628 w 404554"/>
                <a:gd name="connsiteY12" fmla="*/ 638432 h 980445"/>
                <a:gd name="connsiteX13" fmla="*/ 66104 w 404554"/>
                <a:gd name="connsiteY13" fmla="*/ 597243 h 980445"/>
                <a:gd name="connsiteX14" fmla="*/ 74342 w 404554"/>
                <a:gd name="connsiteY14" fmla="*/ 564292 h 980445"/>
                <a:gd name="connsiteX15" fmla="*/ 94936 w 404554"/>
                <a:gd name="connsiteY15" fmla="*/ 535459 h 980445"/>
                <a:gd name="connsiteX16" fmla="*/ 70223 w 404554"/>
                <a:gd name="connsiteY16" fmla="*/ 490151 h 980445"/>
                <a:gd name="connsiteX17" fmla="*/ 86699 w 404554"/>
                <a:gd name="connsiteY17" fmla="*/ 432486 h 980445"/>
                <a:gd name="connsiteX18" fmla="*/ 111412 w 404554"/>
                <a:gd name="connsiteY18" fmla="*/ 407773 h 980445"/>
                <a:gd name="connsiteX19" fmla="*/ 119650 w 404554"/>
                <a:gd name="connsiteY19" fmla="*/ 362465 h 980445"/>
                <a:gd name="connsiteX20" fmla="*/ 152601 w 404554"/>
                <a:gd name="connsiteY20" fmla="*/ 271849 h 980445"/>
                <a:gd name="connsiteX21" fmla="*/ 197909 w 404554"/>
                <a:gd name="connsiteY21" fmla="*/ 222422 h 980445"/>
                <a:gd name="connsiteX22" fmla="*/ 222623 w 404554"/>
                <a:gd name="connsiteY22" fmla="*/ 350108 h 980445"/>
                <a:gd name="connsiteX23" fmla="*/ 259693 w 404554"/>
                <a:gd name="connsiteY23" fmla="*/ 428368 h 980445"/>
                <a:gd name="connsiteX24" fmla="*/ 263812 w 404554"/>
                <a:gd name="connsiteY24" fmla="*/ 502508 h 980445"/>
                <a:gd name="connsiteX25" fmla="*/ 222623 w 404554"/>
                <a:gd name="connsiteY25" fmla="*/ 601362 h 980445"/>
                <a:gd name="connsiteX26" fmla="*/ 197909 w 404554"/>
                <a:gd name="connsiteY26" fmla="*/ 675503 h 980445"/>
                <a:gd name="connsiteX27" fmla="*/ 173196 w 404554"/>
                <a:gd name="connsiteY27" fmla="*/ 720811 h 980445"/>
                <a:gd name="connsiteX28" fmla="*/ 156720 w 404554"/>
                <a:gd name="connsiteY28" fmla="*/ 749643 h 980445"/>
                <a:gd name="connsiteX29" fmla="*/ 107293 w 404554"/>
                <a:gd name="connsiteY29" fmla="*/ 827903 h 980445"/>
                <a:gd name="connsiteX30" fmla="*/ 70223 w 404554"/>
                <a:gd name="connsiteY30" fmla="*/ 869092 h 980445"/>
                <a:gd name="connsiteX31" fmla="*/ 37271 w 404554"/>
                <a:gd name="connsiteY31" fmla="*/ 926757 h 980445"/>
                <a:gd name="connsiteX32" fmla="*/ 37271 w 404554"/>
                <a:gd name="connsiteY32" fmla="*/ 980303 h 980445"/>
                <a:gd name="connsiteX33" fmla="*/ 103174 w 404554"/>
                <a:gd name="connsiteY33" fmla="*/ 910281 h 980445"/>
                <a:gd name="connsiteX34" fmla="*/ 140244 w 404554"/>
                <a:gd name="connsiteY34" fmla="*/ 864973 h 980445"/>
                <a:gd name="connsiteX35" fmla="*/ 152601 w 404554"/>
                <a:gd name="connsiteY35" fmla="*/ 774357 h 980445"/>
                <a:gd name="connsiteX36" fmla="*/ 156720 w 404554"/>
                <a:gd name="connsiteY36" fmla="*/ 766119 h 980445"/>
                <a:gd name="connsiteX37" fmla="*/ 185553 w 404554"/>
                <a:gd name="connsiteY37" fmla="*/ 762000 h 980445"/>
                <a:gd name="connsiteX38" fmla="*/ 210266 w 404554"/>
                <a:gd name="connsiteY38" fmla="*/ 741405 h 980445"/>
                <a:gd name="connsiteX39" fmla="*/ 230861 w 404554"/>
                <a:gd name="connsiteY39" fmla="*/ 729049 h 980445"/>
                <a:gd name="connsiteX40" fmla="*/ 263812 w 404554"/>
                <a:gd name="connsiteY40" fmla="*/ 679622 h 980445"/>
                <a:gd name="connsiteX41" fmla="*/ 284407 w 404554"/>
                <a:gd name="connsiteY41" fmla="*/ 654908 h 980445"/>
                <a:gd name="connsiteX42" fmla="*/ 317358 w 404554"/>
                <a:gd name="connsiteY42" fmla="*/ 646670 h 980445"/>
                <a:gd name="connsiteX43" fmla="*/ 329715 w 404554"/>
                <a:gd name="connsiteY43" fmla="*/ 646670 h 980445"/>
                <a:gd name="connsiteX44" fmla="*/ 313239 w 404554"/>
                <a:gd name="connsiteY44" fmla="*/ 716692 h 980445"/>
                <a:gd name="connsiteX45" fmla="*/ 267931 w 404554"/>
                <a:gd name="connsiteY45" fmla="*/ 749643 h 980445"/>
                <a:gd name="connsiteX46" fmla="*/ 214385 w 404554"/>
                <a:gd name="connsiteY46" fmla="*/ 766119 h 980445"/>
                <a:gd name="connsiteX47" fmla="*/ 206147 w 404554"/>
                <a:gd name="connsiteY47" fmla="*/ 803189 h 980445"/>
                <a:gd name="connsiteX48" fmla="*/ 185553 w 404554"/>
                <a:gd name="connsiteY48" fmla="*/ 844378 h 980445"/>
                <a:gd name="connsiteX49" fmla="*/ 156720 w 404554"/>
                <a:gd name="connsiteY49" fmla="*/ 869092 h 980445"/>
                <a:gd name="connsiteX50" fmla="*/ 148482 w 404554"/>
                <a:gd name="connsiteY50" fmla="*/ 902043 h 980445"/>
                <a:gd name="connsiteX51" fmla="*/ 197909 w 404554"/>
                <a:gd name="connsiteY51" fmla="*/ 864973 h 980445"/>
                <a:gd name="connsiteX52" fmla="*/ 247336 w 404554"/>
                <a:gd name="connsiteY52" fmla="*/ 852616 h 980445"/>
                <a:gd name="connsiteX53" fmla="*/ 288526 w 404554"/>
                <a:gd name="connsiteY53" fmla="*/ 799070 h 980445"/>
                <a:gd name="connsiteX54" fmla="*/ 337953 w 404554"/>
                <a:gd name="connsiteY54" fmla="*/ 745524 h 980445"/>
                <a:gd name="connsiteX55" fmla="*/ 358547 w 404554"/>
                <a:gd name="connsiteY55" fmla="*/ 729049 h 980445"/>
                <a:gd name="connsiteX56" fmla="*/ 383261 w 404554"/>
                <a:gd name="connsiteY56" fmla="*/ 696097 h 980445"/>
                <a:gd name="connsiteX57" fmla="*/ 395617 w 404554"/>
                <a:gd name="connsiteY57" fmla="*/ 650789 h 980445"/>
                <a:gd name="connsiteX58" fmla="*/ 399736 w 404554"/>
                <a:gd name="connsiteY58" fmla="*/ 621957 h 980445"/>
                <a:gd name="connsiteX59" fmla="*/ 399736 w 404554"/>
                <a:gd name="connsiteY59" fmla="*/ 584886 h 980445"/>
                <a:gd name="connsiteX60" fmla="*/ 403855 w 404554"/>
                <a:gd name="connsiteY60" fmla="*/ 527222 h 980445"/>
                <a:gd name="connsiteX61" fmla="*/ 383261 w 404554"/>
                <a:gd name="connsiteY61" fmla="*/ 498389 h 980445"/>
                <a:gd name="connsiteX62" fmla="*/ 366785 w 404554"/>
                <a:gd name="connsiteY62" fmla="*/ 448962 h 980445"/>
                <a:gd name="connsiteX63" fmla="*/ 362666 w 404554"/>
                <a:gd name="connsiteY63" fmla="*/ 436605 h 980445"/>
                <a:gd name="connsiteX64" fmla="*/ 358547 w 404554"/>
                <a:gd name="connsiteY64" fmla="*/ 391297 h 980445"/>
                <a:gd name="connsiteX65" fmla="*/ 354428 w 404554"/>
                <a:gd name="connsiteY65" fmla="*/ 383059 h 980445"/>
                <a:gd name="connsiteX66" fmla="*/ 342071 w 404554"/>
                <a:gd name="connsiteY66" fmla="*/ 362465 h 980445"/>
                <a:gd name="connsiteX67" fmla="*/ 309120 w 404554"/>
                <a:gd name="connsiteY67" fmla="*/ 354227 h 980445"/>
                <a:gd name="connsiteX68" fmla="*/ 296763 w 404554"/>
                <a:gd name="connsiteY68" fmla="*/ 358346 h 980445"/>
                <a:gd name="connsiteX69" fmla="*/ 276169 w 404554"/>
                <a:gd name="connsiteY69" fmla="*/ 296562 h 980445"/>
                <a:gd name="connsiteX70" fmla="*/ 259693 w 404554"/>
                <a:gd name="connsiteY70" fmla="*/ 255373 h 980445"/>
                <a:gd name="connsiteX71" fmla="*/ 251455 w 404554"/>
                <a:gd name="connsiteY71" fmla="*/ 201827 h 980445"/>
                <a:gd name="connsiteX72" fmla="*/ 243217 w 404554"/>
                <a:gd name="connsiteY72" fmla="*/ 156519 h 980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404554" h="980445">
                  <a:moveTo>
                    <a:pt x="193790" y="0"/>
                  </a:moveTo>
                  <a:cubicBezTo>
                    <a:pt x="197222" y="68305"/>
                    <a:pt x="200655" y="136611"/>
                    <a:pt x="197909" y="172995"/>
                  </a:cubicBezTo>
                  <a:cubicBezTo>
                    <a:pt x="195163" y="209379"/>
                    <a:pt x="188985" y="192216"/>
                    <a:pt x="177315" y="218303"/>
                  </a:cubicBezTo>
                  <a:cubicBezTo>
                    <a:pt x="165645" y="244390"/>
                    <a:pt x="139558" y="297936"/>
                    <a:pt x="127888" y="329514"/>
                  </a:cubicBezTo>
                  <a:cubicBezTo>
                    <a:pt x="116218" y="361092"/>
                    <a:pt x="117590" y="387179"/>
                    <a:pt x="107293" y="407773"/>
                  </a:cubicBezTo>
                  <a:cubicBezTo>
                    <a:pt x="96996" y="428368"/>
                    <a:pt x="77774" y="441411"/>
                    <a:pt x="66104" y="453081"/>
                  </a:cubicBezTo>
                  <a:cubicBezTo>
                    <a:pt x="54434" y="464751"/>
                    <a:pt x="40703" y="464752"/>
                    <a:pt x="37271" y="477795"/>
                  </a:cubicBezTo>
                  <a:cubicBezTo>
                    <a:pt x="33838" y="490838"/>
                    <a:pt x="47568" y="516238"/>
                    <a:pt x="45509" y="531341"/>
                  </a:cubicBezTo>
                  <a:cubicBezTo>
                    <a:pt x="43450" y="546444"/>
                    <a:pt x="30407" y="556054"/>
                    <a:pt x="24915" y="568411"/>
                  </a:cubicBezTo>
                  <a:cubicBezTo>
                    <a:pt x="19423" y="580768"/>
                    <a:pt x="12558" y="605481"/>
                    <a:pt x="12558" y="605481"/>
                  </a:cubicBezTo>
                  <a:cubicBezTo>
                    <a:pt x="8439" y="615092"/>
                    <a:pt x="887" y="613719"/>
                    <a:pt x="201" y="626076"/>
                  </a:cubicBezTo>
                  <a:cubicBezTo>
                    <a:pt x="-485" y="638433"/>
                    <a:pt x="201" y="677563"/>
                    <a:pt x="8439" y="679622"/>
                  </a:cubicBezTo>
                  <a:cubicBezTo>
                    <a:pt x="16677" y="681681"/>
                    <a:pt x="40017" y="652162"/>
                    <a:pt x="49628" y="638432"/>
                  </a:cubicBezTo>
                  <a:cubicBezTo>
                    <a:pt x="59239" y="624702"/>
                    <a:pt x="61985" y="609600"/>
                    <a:pt x="66104" y="597243"/>
                  </a:cubicBezTo>
                  <a:cubicBezTo>
                    <a:pt x="70223" y="584886"/>
                    <a:pt x="69537" y="574589"/>
                    <a:pt x="74342" y="564292"/>
                  </a:cubicBezTo>
                  <a:cubicBezTo>
                    <a:pt x="79147" y="553995"/>
                    <a:pt x="95622" y="547816"/>
                    <a:pt x="94936" y="535459"/>
                  </a:cubicBezTo>
                  <a:cubicBezTo>
                    <a:pt x="94250" y="523102"/>
                    <a:pt x="71596" y="507313"/>
                    <a:pt x="70223" y="490151"/>
                  </a:cubicBezTo>
                  <a:cubicBezTo>
                    <a:pt x="68850" y="472989"/>
                    <a:pt x="79834" y="446216"/>
                    <a:pt x="86699" y="432486"/>
                  </a:cubicBezTo>
                  <a:cubicBezTo>
                    <a:pt x="93564" y="418756"/>
                    <a:pt x="105920" y="419443"/>
                    <a:pt x="111412" y="407773"/>
                  </a:cubicBezTo>
                  <a:cubicBezTo>
                    <a:pt x="116904" y="396103"/>
                    <a:pt x="112785" y="385119"/>
                    <a:pt x="119650" y="362465"/>
                  </a:cubicBezTo>
                  <a:cubicBezTo>
                    <a:pt x="126515" y="339811"/>
                    <a:pt x="139558" y="295190"/>
                    <a:pt x="152601" y="271849"/>
                  </a:cubicBezTo>
                  <a:cubicBezTo>
                    <a:pt x="165644" y="248509"/>
                    <a:pt x="186239" y="209379"/>
                    <a:pt x="197909" y="222422"/>
                  </a:cubicBezTo>
                  <a:cubicBezTo>
                    <a:pt x="209579" y="235465"/>
                    <a:pt x="212326" y="315784"/>
                    <a:pt x="222623" y="350108"/>
                  </a:cubicBezTo>
                  <a:cubicBezTo>
                    <a:pt x="232920" y="384432"/>
                    <a:pt x="252828" y="402968"/>
                    <a:pt x="259693" y="428368"/>
                  </a:cubicBezTo>
                  <a:cubicBezTo>
                    <a:pt x="266558" y="453768"/>
                    <a:pt x="269990" y="473676"/>
                    <a:pt x="263812" y="502508"/>
                  </a:cubicBezTo>
                  <a:cubicBezTo>
                    <a:pt x="257634" y="531340"/>
                    <a:pt x="233607" y="572530"/>
                    <a:pt x="222623" y="601362"/>
                  </a:cubicBezTo>
                  <a:cubicBezTo>
                    <a:pt x="211639" y="630195"/>
                    <a:pt x="206147" y="655595"/>
                    <a:pt x="197909" y="675503"/>
                  </a:cubicBezTo>
                  <a:cubicBezTo>
                    <a:pt x="189671" y="695411"/>
                    <a:pt x="180061" y="708454"/>
                    <a:pt x="173196" y="720811"/>
                  </a:cubicBezTo>
                  <a:cubicBezTo>
                    <a:pt x="166331" y="733168"/>
                    <a:pt x="167704" y="731794"/>
                    <a:pt x="156720" y="749643"/>
                  </a:cubicBezTo>
                  <a:cubicBezTo>
                    <a:pt x="145736" y="767492"/>
                    <a:pt x="121709" y="807995"/>
                    <a:pt x="107293" y="827903"/>
                  </a:cubicBezTo>
                  <a:cubicBezTo>
                    <a:pt x="92877" y="847811"/>
                    <a:pt x="81893" y="852616"/>
                    <a:pt x="70223" y="869092"/>
                  </a:cubicBezTo>
                  <a:cubicBezTo>
                    <a:pt x="58553" y="885568"/>
                    <a:pt x="42763" y="908222"/>
                    <a:pt x="37271" y="926757"/>
                  </a:cubicBezTo>
                  <a:cubicBezTo>
                    <a:pt x="31779" y="945292"/>
                    <a:pt x="26287" y="983049"/>
                    <a:pt x="37271" y="980303"/>
                  </a:cubicBezTo>
                  <a:cubicBezTo>
                    <a:pt x="48255" y="977557"/>
                    <a:pt x="86012" y="929503"/>
                    <a:pt x="103174" y="910281"/>
                  </a:cubicBezTo>
                  <a:cubicBezTo>
                    <a:pt x="120336" y="891059"/>
                    <a:pt x="132006" y="887627"/>
                    <a:pt x="140244" y="864973"/>
                  </a:cubicBezTo>
                  <a:cubicBezTo>
                    <a:pt x="148482" y="842319"/>
                    <a:pt x="149855" y="790833"/>
                    <a:pt x="152601" y="774357"/>
                  </a:cubicBezTo>
                  <a:cubicBezTo>
                    <a:pt x="155347" y="757881"/>
                    <a:pt x="151228" y="768178"/>
                    <a:pt x="156720" y="766119"/>
                  </a:cubicBezTo>
                  <a:cubicBezTo>
                    <a:pt x="162212" y="764060"/>
                    <a:pt x="176629" y="766119"/>
                    <a:pt x="185553" y="762000"/>
                  </a:cubicBezTo>
                  <a:cubicBezTo>
                    <a:pt x="194477" y="757881"/>
                    <a:pt x="202715" y="746897"/>
                    <a:pt x="210266" y="741405"/>
                  </a:cubicBezTo>
                  <a:cubicBezTo>
                    <a:pt x="217817" y="735913"/>
                    <a:pt x="221937" y="739346"/>
                    <a:pt x="230861" y="729049"/>
                  </a:cubicBezTo>
                  <a:cubicBezTo>
                    <a:pt x="239785" y="718752"/>
                    <a:pt x="254888" y="691979"/>
                    <a:pt x="263812" y="679622"/>
                  </a:cubicBezTo>
                  <a:cubicBezTo>
                    <a:pt x="272736" y="667265"/>
                    <a:pt x="275483" y="660400"/>
                    <a:pt x="284407" y="654908"/>
                  </a:cubicBezTo>
                  <a:cubicBezTo>
                    <a:pt x="293331" y="649416"/>
                    <a:pt x="317358" y="646670"/>
                    <a:pt x="317358" y="646670"/>
                  </a:cubicBezTo>
                  <a:cubicBezTo>
                    <a:pt x="324909" y="645297"/>
                    <a:pt x="330401" y="635000"/>
                    <a:pt x="329715" y="646670"/>
                  </a:cubicBezTo>
                  <a:cubicBezTo>
                    <a:pt x="329029" y="658340"/>
                    <a:pt x="323536" y="699530"/>
                    <a:pt x="313239" y="716692"/>
                  </a:cubicBezTo>
                  <a:cubicBezTo>
                    <a:pt x="302942" y="733854"/>
                    <a:pt x="284407" y="741405"/>
                    <a:pt x="267931" y="749643"/>
                  </a:cubicBezTo>
                  <a:cubicBezTo>
                    <a:pt x="251455" y="757881"/>
                    <a:pt x="224682" y="757195"/>
                    <a:pt x="214385" y="766119"/>
                  </a:cubicBezTo>
                  <a:cubicBezTo>
                    <a:pt x="204088" y="775043"/>
                    <a:pt x="210952" y="790146"/>
                    <a:pt x="206147" y="803189"/>
                  </a:cubicBezTo>
                  <a:cubicBezTo>
                    <a:pt x="201342" y="816232"/>
                    <a:pt x="193791" y="833394"/>
                    <a:pt x="185553" y="844378"/>
                  </a:cubicBezTo>
                  <a:cubicBezTo>
                    <a:pt x="177315" y="855362"/>
                    <a:pt x="162898" y="859481"/>
                    <a:pt x="156720" y="869092"/>
                  </a:cubicBezTo>
                  <a:cubicBezTo>
                    <a:pt x="150541" y="878703"/>
                    <a:pt x="141617" y="902729"/>
                    <a:pt x="148482" y="902043"/>
                  </a:cubicBezTo>
                  <a:cubicBezTo>
                    <a:pt x="155347" y="901357"/>
                    <a:pt x="181433" y="873211"/>
                    <a:pt x="197909" y="864973"/>
                  </a:cubicBezTo>
                  <a:cubicBezTo>
                    <a:pt x="214385" y="856735"/>
                    <a:pt x="232233" y="863600"/>
                    <a:pt x="247336" y="852616"/>
                  </a:cubicBezTo>
                  <a:cubicBezTo>
                    <a:pt x="262439" y="841632"/>
                    <a:pt x="273423" y="816919"/>
                    <a:pt x="288526" y="799070"/>
                  </a:cubicBezTo>
                  <a:cubicBezTo>
                    <a:pt x="303629" y="781221"/>
                    <a:pt x="326283" y="757194"/>
                    <a:pt x="337953" y="745524"/>
                  </a:cubicBezTo>
                  <a:cubicBezTo>
                    <a:pt x="349623" y="733854"/>
                    <a:pt x="350996" y="737287"/>
                    <a:pt x="358547" y="729049"/>
                  </a:cubicBezTo>
                  <a:cubicBezTo>
                    <a:pt x="366098" y="720811"/>
                    <a:pt x="377083" y="709140"/>
                    <a:pt x="383261" y="696097"/>
                  </a:cubicBezTo>
                  <a:cubicBezTo>
                    <a:pt x="389439" y="683054"/>
                    <a:pt x="392871" y="663146"/>
                    <a:pt x="395617" y="650789"/>
                  </a:cubicBezTo>
                  <a:cubicBezTo>
                    <a:pt x="398363" y="638432"/>
                    <a:pt x="399050" y="632941"/>
                    <a:pt x="399736" y="621957"/>
                  </a:cubicBezTo>
                  <a:cubicBezTo>
                    <a:pt x="400422" y="610973"/>
                    <a:pt x="399050" y="600675"/>
                    <a:pt x="399736" y="584886"/>
                  </a:cubicBezTo>
                  <a:cubicBezTo>
                    <a:pt x="400422" y="569097"/>
                    <a:pt x="406601" y="541638"/>
                    <a:pt x="403855" y="527222"/>
                  </a:cubicBezTo>
                  <a:cubicBezTo>
                    <a:pt x="401109" y="512806"/>
                    <a:pt x="389439" y="511432"/>
                    <a:pt x="383261" y="498389"/>
                  </a:cubicBezTo>
                  <a:cubicBezTo>
                    <a:pt x="377083" y="485346"/>
                    <a:pt x="366785" y="448962"/>
                    <a:pt x="366785" y="448962"/>
                  </a:cubicBezTo>
                  <a:cubicBezTo>
                    <a:pt x="363353" y="438665"/>
                    <a:pt x="364039" y="446216"/>
                    <a:pt x="362666" y="436605"/>
                  </a:cubicBezTo>
                  <a:cubicBezTo>
                    <a:pt x="361293" y="426994"/>
                    <a:pt x="358547" y="391297"/>
                    <a:pt x="358547" y="391297"/>
                  </a:cubicBezTo>
                  <a:cubicBezTo>
                    <a:pt x="357174" y="382373"/>
                    <a:pt x="357174" y="387864"/>
                    <a:pt x="354428" y="383059"/>
                  </a:cubicBezTo>
                  <a:cubicBezTo>
                    <a:pt x="351682" y="378254"/>
                    <a:pt x="349622" y="367270"/>
                    <a:pt x="342071" y="362465"/>
                  </a:cubicBezTo>
                  <a:cubicBezTo>
                    <a:pt x="334520" y="357660"/>
                    <a:pt x="309120" y="354227"/>
                    <a:pt x="309120" y="354227"/>
                  </a:cubicBezTo>
                  <a:cubicBezTo>
                    <a:pt x="301569" y="353541"/>
                    <a:pt x="302255" y="367957"/>
                    <a:pt x="296763" y="358346"/>
                  </a:cubicBezTo>
                  <a:cubicBezTo>
                    <a:pt x="291271" y="348735"/>
                    <a:pt x="282347" y="313724"/>
                    <a:pt x="276169" y="296562"/>
                  </a:cubicBezTo>
                  <a:cubicBezTo>
                    <a:pt x="269991" y="279400"/>
                    <a:pt x="263812" y="271162"/>
                    <a:pt x="259693" y="255373"/>
                  </a:cubicBezTo>
                  <a:cubicBezTo>
                    <a:pt x="255574" y="239584"/>
                    <a:pt x="254201" y="218303"/>
                    <a:pt x="251455" y="201827"/>
                  </a:cubicBezTo>
                  <a:cubicBezTo>
                    <a:pt x="248709" y="185351"/>
                    <a:pt x="245963" y="170935"/>
                    <a:pt x="243217" y="156519"/>
                  </a:cubicBezTo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orme libre 285">
              <a:extLst>
                <a:ext uri="{FF2B5EF4-FFF2-40B4-BE49-F238E27FC236}">
                  <a16:creationId xmlns:a16="http://schemas.microsoft.com/office/drawing/2014/main" id="{8041885C-66A3-0CD2-3528-2DD9D4E7E00A}"/>
                </a:ext>
              </a:extLst>
            </p:cNvPr>
            <p:cNvSpPr/>
            <p:nvPr/>
          </p:nvSpPr>
          <p:spPr>
            <a:xfrm flipH="1">
              <a:off x="17304521" y="9436634"/>
              <a:ext cx="1004731" cy="1885776"/>
            </a:xfrm>
            <a:custGeom>
              <a:avLst/>
              <a:gdLst>
                <a:gd name="connsiteX0" fmla="*/ 337832 w 634546"/>
                <a:gd name="connsiteY0" fmla="*/ 0 h 1120889"/>
                <a:gd name="connsiteX1" fmla="*/ 304880 w 634546"/>
                <a:gd name="connsiteY1" fmla="*/ 177114 h 1120889"/>
                <a:gd name="connsiteX2" fmla="*/ 255453 w 634546"/>
                <a:gd name="connsiteY2" fmla="*/ 341871 h 1120889"/>
                <a:gd name="connsiteX3" fmla="*/ 131886 w 634546"/>
                <a:gd name="connsiteY3" fmla="*/ 461319 h 1120889"/>
                <a:gd name="connsiteX4" fmla="*/ 41269 w 634546"/>
                <a:gd name="connsiteY4" fmla="*/ 605481 h 1120889"/>
                <a:gd name="connsiteX5" fmla="*/ 41269 w 634546"/>
                <a:gd name="connsiteY5" fmla="*/ 605481 h 1120889"/>
                <a:gd name="connsiteX6" fmla="*/ 80 w 634546"/>
                <a:gd name="connsiteY6" fmla="*/ 762000 h 1120889"/>
                <a:gd name="connsiteX7" fmla="*/ 33032 w 634546"/>
                <a:gd name="connsiteY7" fmla="*/ 654908 h 1120889"/>
                <a:gd name="connsiteX8" fmla="*/ 107172 w 634546"/>
                <a:gd name="connsiteY8" fmla="*/ 502508 h 1120889"/>
                <a:gd name="connsiteX9" fmla="*/ 214264 w 634546"/>
                <a:gd name="connsiteY9" fmla="*/ 407773 h 1120889"/>
                <a:gd name="connsiteX10" fmla="*/ 263691 w 634546"/>
                <a:gd name="connsiteY10" fmla="*/ 358346 h 1120889"/>
                <a:gd name="connsiteX11" fmla="*/ 304880 w 634546"/>
                <a:gd name="connsiteY11" fmla="*/ 457200 h 1120889"/>
                <a:gd name="connsiteX12" fmla="*/ 263691 w 634546"/>
                <a:gd name="connsiteY12" fmla="*/ 584887 h 1120889"/>
                <a:gd name="connsiteX13" fmla="*/ 230740 w 634546"/>
                <a:gd name="connsiteY13" fmla="*/ 827903 h 1120889"/>
                <a:gd name="connsiteX14" fmla="*/ 238978 w 634546"/>
                <a:gd name="connsiteY14" fmla="*/ 947352 h 1120889"/>
                <a:gd name="connsiteX15" fmla="*/ 251334 w 634546"/>
                <a:gd name="connsiteY15" fmla="*/ 1095633 h 1120889"/>
                <a:gd name="connsiteX16" fmla="*/ 259572 w 634546"/>
                <a:gd name="connsiteY16" fmla="*/ 988541 h 1120889"/>
                <a:gd name="connsiteX17" fmla="*/ 247215 w 634546"/>
                <a:gd name="connsiteY17" fmla="*/ 864973 h 1120889"/>
                <a:gd name="connsiteX18" fmla="*/ 251334 w 634546"/>
                <a:gd name="connsiteY18" fmla="*/ 782595 h 1120889"/>
                <a:gd name="connsiteX19" fmla="*/ 247215 w 634546"/>
                <a:gd name="connsiteY19" fmla="*/ 704335 h 1120889"/>
                <a:gd name="connsiteX20" fmla="*/ 288405 w 634546"/>
                <a:gd name="connsiteY20" fmla="*/ 527222 h 1120889"/>
                <a:gd name="connsiteX21" fmla="*/ 329594 w 634546"/>
                <a:gd name="connsiteY21" fmla="*/ 494271 h 1120889"/>
                <a:gd name="connsiteX22" fmla="*/ 379021 w 634546"/>
                <a:gd name="connsiteY22" fmla="*/ 514865 h 1120889"/>
                <a:gd name="connsiteX23" fmla="*/ 379021 w 634546"/>
                <a:gd name="connsiteY23" fmla="*/ 609600 h 1120889"/>
                <a:gd name="connsiteX24" fmla="*/ 379021 w 634546"/>
                <a:gd name="connsiteY24" fmla="*/ 786714 h 1120889"/>
                <a:gd name="connsiteX25" fmla="*/ 366664 w 634546"/>
                <a:gd name="connsiteY25" fmla="*/ 967946 h 1120889"/>
                <a:gd name="connsiteX26" fmla="*/ 370783 w 634546"/>
                <a:gd name="connsiteY26" fmla="*/ 1116227 h 1120889"/>
                <a:gd name="connsiteX27" fmla="*/ 374902 w 634546"/>
                <a:gd name="connsiteY27" fmla="*/ 1070919 h 1120889"/>
                <a:gd name="connsiteX28" fmla="*/ 379021 w 634546"/>
                <a:gd name="connsiteY28" fmla="*/ 943233 h 1120889"/>
                <a:gd name="connsiteX29" fmla="*/ 383140 w 634546"/>
                <a:gd name="connsiteY29" fmla="*/ 671384 h 1120889"/>
                <a:gd name="connsiteX30" fmla="*/ 395496 w 634546"/>
                <a:gd name="connsiteY30" fmla="*/ 531341 h 1120889"/>
                <a:gd name="connsiteX31" fmla="*/ 436686 w 634546"/>
                <a:gd name="connsiteY31" fmla="*/ 514865 h 1120889"/>
                <a:gd name="connsiteX32" fmla="*/ 465518 w 634546"/>
                <a:gd name="connsiteY32" fmla="*/ 580768 h 1120889"/>
                <a:gd name="connsiteX33" fmla="*/ 473756 w 634546"/>
                <a:gd name="connsiteY33" fmla="*/ 663146 h 1120889"/>
                <a:gd name="connsiteX34" fmla="*/ 494351 w 634546"/>
                <a:gd name="connsiteY34" fmla="*/ 774357 h 1120889"/>
                <a:gd name="connsiteX35" fmla="*/ 481994 w 634546"/>
                <a:gd name="connsiteY35" fmla="*/ 848498 h 1120889"/>
                <a:gd name="connsiteX36" fmla="*/ 481994 w 634546"/>
                <a:gd name="connsiteY36" fmla="*/ 992660 h 1120889"/>
                <a:gd name="connsiteX37" fmla="*/ 490232 w 634546"/>
                <a:gd name="connsiteY37" fmla="*/ 1075038 h 1120889"/>
                <a:gd name="connsiteX38" fmla="*/ 498469 w 634546"/>
                <a:gd name="connsiteY38" fmla="*/ 1103871 h 1120889"/>
                <a:gd name="connsiteX39" fmla="*/ 498469 w 634546"/>
                <a:gd name="connsiteY39" fmla="*/ 1050325 h 1120889"/>
                <a:gd name="connsiteX40" fmla="*/ 490232 w 634546"/>
                <a:gd name="connsiteY40" fmla="*/ 902043 h 1120889"/>
                <a:gd name="connsiteX41" fmla="*/ 498469 w 634546"/>
                <a:gd name="connsiteY41" fmla="*/ 766119 h 1120889"/>
                <a:gd name="connsiteX42" fmla="*/ 473756 w 634546"/>
                <a:gd name="connsiteY42" fmla="*/ 564292 h 1120889"/>
                <a:gd name="connsiteX43" fmla="*/ 519064 w 634546"/>
                <a:gd name="connsiteY43" fmla="*/ 535460 h 1120889"/>
                <a:gd name="connsiteX44" fmla="*/ 593205 w 634546"/>
                <a:gd name="connsiteY44" fmla="*/ 560173 h 1120889"/>
                <a:gd name="connsiteX45" fmla="*/ 597323 w 634546"/>
                <a:gd name="connsiteY45" fmla="*/ 650789 h 1120889"/>
                <a:gd name="connsiteX46" fmla="*/ 601442 w 634546"/>
                <a:gd name="connsiteY46" fmla="*/ 757881 h 1120889"/>
                <a:gd name="connsiteX47" fmla="*/ 609680 w 634546"/>
                <a:gd name="connsiteY47" fmla="*/ 860854 h 1120889"/>
                <a:gd name="connsiteX48" fmla="*/ 605561 w 634546"/>
                <a:gd name="connsiteY48" fmla="*/ 959708 h 1120889"/>
                <a:gd name="connsiteX49" fmla="*/ 601442 w 634546"/>
                <a:gd name="connsiteY49" fmla="*/ 996779 h 1120889"/>
                <a:gd name="connsiteX50" fmla="*/ 617918 w 634546"/>
                <a:gd name="connsiteY50" fmla="*/ 951471 h 1120889"/>
                <a:gd name="connsiteX51" fmla="*/ 630275 w 634546"/>
                <a:gd name="connsiteY51" fmla="*/ 881449 h 1120889"/>
                <a:gd name="connsiteX52" fmla="*/ 634394 w 634546"/>
                <a:gd name="connsiteY52" fmla="*/ 790833 h 1120889"/>
                <a:gd name="connsiteX53" fmla="*/ 630275 w 634546"/>
                <a:gd name="connsiteY53" fmla="*/ 712573 h 1120889"/>
                <a:gd name="connsiteX54" fmla="*/ 601442 w 634546"/>
                <a:gd name="connsiteY54" fmla="*/ 580768 h 1120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34546" h="1120889">
                  <a:moveTo>
                    <a:pt x="337832" y="0"/>
                  </a:moveTo>
                  <a:cubicBezTo>
                    <a:pt x="328221" y="60068"/>
                    <a:pt x="318610" y="120136"/>
                    <a:pt x="304880" y="177114"/>
                  </a:cubicBezTo>
                  <a:cubicBezTo>
                    <a:pt x="291150" y="234092"/>
                    <a:pt x="284285" y="294504"/>
                    <a:pt x="255453" y="341871"/>
                  </a:cubicBezTo>
                  <a:cubicBezTo>
                    <a:pt x="226621" y="389238"/>
                    <a:pt x="167583" y="417384"/>
                    <a:pt x="131886" y="461319"/>
                  </a:cubicBezTo>
                  <a:cubicBezTo>
                    <a:pt x="96189" y="505254"/>
                    <a:pt x="41269" y="605481"/>
                    <a:pt x="41269" y="605481"/>
                  </a:cubicBezTo>
                  <a:lnTo>
                    <a:pt x="41269" y="605481"/>
                  </a:lnTo>
                  <a:cubicBezTo>
                    <a:pt x="34404" y="631567"/>
                    <a:pt x="1453" y="753762"/>
                    <a:pt x="80" y="762000"/>
                  </a:cubicBezTo>
                  <a:cubicBezTo>
                    <a:pt x="-1293" y="770238"/>
                    <a:pt x="15183" y="698157"/>
                    <a:pt x="33032" y="654908"/>
                  </a:cubicBezTo>
                  <a:cubicBezTo>
                    <a:pt x="50881" y="611659"/>
                    <a:pt x="76967" y="543697"/>
                    <a:pt x="107172" y="502508"/>
                  </a:cubicBezTo>
                  <a:cubicBezTo>
                    <a:pt x="137377" y="461319"/>
                    <a:pt x="188178" y="431800"/>
                    <a:pt x="214264" y="407773"/>
                  </a:cubicBezTo>
                  <a:cubicBezTo>
                    <a:pt x="240350" y="383746"/>
                    <a:pt x="248588" y="350108"/>
                    <a:pt x="263691" y="358346"/>
                  </a:cubicBezTo>
                  <a:cubicBezTo>
                    <a:pt x="278794" y="366584"/>
                    <a:pt x="304880" y="419443"/>
                    <a:pt x="304880" y="457200"/>
                  </a:cubicBezTo>
                  <a:cubicBezTo>
                    <a:pt x="304880" y="494957"/>
                    <a:pt x="276048" y="523103"/>
                    <a:pt x="263691" y="584887"/>
                  </a:cubicBezTo>
                  <a:cubicBezTo>
                    <a:pt x="251334" y="646671"/>
                    <a:pt x="234859" y="767492"/>
                    <a:pt x="230740" y="827903"/>
                  </a:cubicBezTo>
                  <a:cubicBezTo>
                    <a:pt x="226621" y="888314"/>
                    <a:pt x="235546" y="902730"/>
                    <a:pt x="238978" y="947352"/>
                  </a:cubicBezTo>
                  <a:cubicBezTo>
                    <a:pt x="242410" y="991974"/>
                    <a:pt x="247902" y="1088768"/>
                    <a:pt x="251334" y="1095633"/>
                  </a:cubicBezTo>
                  <a:cubicBezTo>
                    <a:pt x="254766" y="1102498"/>
                    <a:pt x="260258" y="1026984"/>
                    <a:pt x="259572" y="988541"/>
                  </a:cubicBezTo>
                  <a:cubicBezTo>
                    <a:pt x="258885" y="950098"/>
                    <a:pt x="248588" y="899297"/>
                    <a:pt x="247215" y="864973"/>
                  </a:cubicBezTo>
                  <a:cubicBezTo>
                    <a:pt x="245842" y="830649"/>
                    <a:pt x="251334" y="809368"/>
                    <a:pt x="251334" y="782595"/>
                  </a:cubicBezTo>
                  <a:cubicBezTo>
                    <a:pt x="251334" y="755822"/>
                    <a:pt x="241036" y="746897"/>
                    <a:pt x="247215" y="704335"/>
                  </a:cubicBezTo>
                  <a:cubicBezTo>
                    <a:pt x="253393" y="661773"/>
                    <a:pt x="274675" y="562233"/>
                    <a:pt x="288405" y="527222"/>
                  </a:cubicBezTo>
                  <a:cubicBezTo>
                    <a:pt x="302135" y="492211"/>
                    <a:pt x="314491" y="496331"/>
                    <a:pt x="329594" y="494271"/>
                  </a:cubicBezTo>
                  <a:cubicBezTo>
                    <a:pt x="344697" y="492211"/>
                    <a:pt x="370783" y="495643"/>
                    <a:pt x="379021" y="514865"/>
                  </a:cubicBezTo>
                  <a:cubicBezTo>
                    <a:pt x="387259" y="534087"/>
                    <a:pt x="379021" y="609600"/>
                    <a:pt x="379021" y="609600"/>
                  </a:cubicBezTo>
                  <a:cubicBezTo>
                    <a:pt x="379021" y="654908"/>
                    <a:pt x="381080" y="726990"/>
                    <a:pt x="379021" y="786714"/>
                  </a:cubicBezTo>
                  <a:cubicBezTo>
                    <a:pt x="376962" y="846438"/>
                    <a:pt x="368037" y="913027"/>
                    <a:pt x="366664" y="967946"/>
                  </a:cubicBezTo>
                  <a:cubicBezTo>
                    <a:pt x="365291" y="1022865"/>
                    <a:pt x="369410" y="1099065"/>
                    <a:pt x="370783" y="1116227"/>
                  </a:cubicBezTo>
                  <a:cubicBezTo>
                    <a:pt x="372156" y="1133389"/>
                    <a:pt x="373529" y="1099751"/>
                    <a:pt x="374902" y="1070919"/>
                  </a:cubicBezTo>
                  <a:cubicBezTo>
                    <a:pt x="376275" y="1042087"/>
                    <a:pt x="377648" y="1009822"/>
                    <a:pt x="379021" y="943233"/>
                  </a:cubicBezTo>
                  <a:cubicBezTo>
                    <a:pt x="380394" y="876644"/>
                    <a:pt x="380394" y="740033"/>
                    <a:pt x="383140" y="671384"/>
                  </a:cubicBezTo>
                  <a:cubicBezTo>
                    <a:pt x="385886" y="602735"/>
                    <a:pt x="386572" y="557427"/>
                    <a:pt x="395496" y="531341"/>
                  </a:cubicBezTo>
                  <a:cubicBezTo>
                    <a:pt x="404420" y="505255"/>
                    <a:pt x="425016" y="506627"/>
                    <a:pt x="436686" y="514865"/>
                  </a:cubicBezTo>
                  <a:cubicBezTo>
                    <a:pt x="448356" y="523103"/>
                    <a:pt x="459340" y="556055"/>
                    <a:pt x="465518" y="580768"/>
                  </a:cubicBezTo>
                  <a:cubicBezTo>
                    <a:pt x="471696" y="605481"/>
                    <a:pt x="468951" y="630881"/>
                    <a:pt x="473756" y="663146"/>
                  </a:cubicBezTo>
                  <a:cubicBezTo>
                    <a:pt x="478561" y="695411"/>
                    <a:pt x="492978" y="743465"/>
                    <a:pt x="494351" y="774357"/>
                  </a:cubicBezTo>
                  <a:cubicBezTo>
                    <a:pt x="495724" y="805249"/>
                    <a:pt x="484054" y="812114"/>
                    <a:pt x="481994" y="848498"/>
                  </a:cubicBezTo>
                  <a:cubicBezTo>
                    <a:pt x="479935" y="884882"/>
                    <a:pt x="480621" y="954903"/>
                    <a:pt x="481994" y="992660"/>
                  </a:cubicBezTo>
                  <a:cubicBezTo>
                    <a:pt x="483367" y="1030417"/>
                    <a:pt x="487486" y="1056503"/>
                    <a:pt x="490232" y="1075038"/>
                  </a:cubicBezTo>
                  <a:cubicBezTo>
                    <a:pt x="492978" y="1093573"/>
                    <a:pt x="497096" y="1107990"/>
                    <a:pt x="498469" y="1103871"/>
                  </a:cubicBezTo>
                  <a:cubicBezTo>
                    <a:pt x="499842" y="1099752"/>
                    <a:pt x="499842" y="1083963"/>
                    <a:pt x="498469" y="1050325"/>
                  </a:cubicBezTo>
                  <a:cubicBezTo>
                    <a:pt x="497096" y="1016687"/>
                    <a:pt x="490232" y="949411"/>
                    <a:pt x="490232" y="902043"/>
                  </a:cubicBezTo>
                  <a:cubicBezTo>
                    <a:pt x="490232" y="854675"/>
                    <a:pt x="501215" y="822411"/>
                    <a:pt x="498469" y="766119"/>
                  </a:cubicBezTo>
                  <a:cubicBezTo>
                    <a:pt x="495723" y="709827"/>
                    <a:pt x="470324" y="602735"/>
                    <a:pt x="473756" y="564292"/>
                  </a:cubicBezTo>
                  <a:cubicBezTo>
                    <a:pt x="477189" y="525849"/>
                    <a:pt x="499156" y="536146"/>
                    <a:pt x="519064" y="535460"/>
                  </a:cubicBezTo>
                  <a:cubicBezTo>
                    <a:pt x="538972" y="534774"/>
                    <a:pt x="580162" y="540952"/>
                    <a:pt x="593205" y="560173"/>
                  </a:cubicBezTo>
                  <a:cubicBezTo>
                    <a:pt x="606248" y="579394"/>
                    <a:pt x="595950" y="617838"/>
                    <a:pt x="597323" y="650789"/>
                  </a:cubicBezTo>
                  <a:cubicBezTo>
                    <a:pt x="598696" y="683740"/>
                    <a:pt x="599382" y="722870"/>
                    <a:pt x="601442" y="757881"/>
                  </a:cubicBezTo>
                  <a:cubicBezTo>
                    <a:pt x="603502" y="792892"/>
                    <a:pt x="608994" y="827216"/>
                    <a:pt x="609680" y="860854"/>
                  </a:cubicBezTo>
                  <a:cubicBezTo>
                    <a:pt x="610366" y="894492"/>
                    <a:pt x="606934" y="937054"/>
                    <a:pt x="605561" y="959708"/>
                  </a:cubicBezTo>
                  <a:cubicBezTo>
                    <a:pt x="604188" y="982362"/>
                    <a:pt x="599383" y="998152"/>
                    <a:pt x="601442" y="996779"/>
                  </a:cubicBezTo>
                  <a:cubicBezTo>
                    <a:pt x="603501" y="995406"/>
                    <a:pt x="613113" y="970693"/>
                    <a:pt x="617918" y="951471"/>
                  </a:cubicBezTo>
                  <a:cubicBezTo>
                    <a:pt x="622723" y="932249"/>
                    <a:pt x="627529" y="908222"/>
                    <a:pt x="630275" y="881449"/>
                  </a:cubicBezTo>
                  <a:cubicBezTo>
                    <a:pt x="633021" y="854676"/>
                    <a:pt x="634394" y="818979"/>
                    <a:pt x="634394" y="790833"/>
                  </a:cubicBezTo>
                  <a:cubicBezTo>
                    <a:pt x="634394" y="762687"/>
                    <a:pt x="635767" y="747584"/>
                    <a:pt x="630275" y="712573"/>
                  </a:cubicBezTo>
                  <a:cubicBezTo>
                    <a:pt x="624783" y="677562"/>
                    <a:pt x="613112" y="629165"/>
                    <a:pt x="601442" y="580768"/>
                  </a:cubicBezTo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orme libre 287">
              <a:extLst>
                <a:ext uri="{FF2B5EF4-FFF2-40B4-BE49-F238E27FC236}">
                  <a16:creationId xmlns:a16="http://schemas.microsoft.com/office/drawing/2014/main" id="{95FA0276-E166-6DBC-0B90-39E60FBB2218}"/>
                </a:ext>
              </a:extLst>
            </p:cNvPr>
            <p:cNvSpPr/>
            <p:nvPr/>
          </p:nvSpPr>
          <p:spPr>
            <a:xfrm flipH="1">
              <a:off x="14386010" y="615047"/>
              <a:ext cx="1543848" cy="975345"/>
            </a:xfrm>
            <a:custGeom>
              <a:avLst/>
              <a:gdLst>
                <a:gd name="connsiteX0" fmla="*/ 59571 w 975029"/>
                <a:gd name="connsiteY0" fmla="*/ 579701 h 579737"/>
                <a:gd name="connsiteX1" fmla="*/ 114339 w 975029"/>
                <a:gd name="connsiteY1" fmla="*/ 543983 h 579737"/>
                <a:gd name="connsiteX2" fmla="*/ 176252 w 975029"/>
                <a:gd name="connsiteY2" fmla="*/ 527314 h 579737"/>
                <a:gd name="connsiteX3" fmla="*/ 204827 w 975029"/>
                <a:gd name="connsiteY3" fmla="*/ 513026 h 579737"/>
                <a:gd name="connsiteX4" fmla="*/ 247689 w 975029"/>
                <a:gd name="connsiteY4" fmla="*/ 477308 h 579737"/>
                <a:gd name="connsiteX5" fmla="*/ 245308 w 975029"/>
                <a:gd name="connsiteY5" fmla="*/ 460639 h 579737"/>
                <a:gd name="connsiteX6" fmla="*/ 221496 w 975029"/>
                <a:gd name="connsiteY6" fmla="*/ 424920 h 579737"/>
                <a:gd name="connsiteX7" fmla="*/ 223877 w 975029"/>
                <a:gd name="connsiteY7" fmla="*/ 360626 h 579737"/>
                <a:gd name="connsiteX8" fmla="*/ 254833 w 975029"/>
                <a:gd name="connsiteY8" fmla="*/ 322526 h 579737"/>
                <a:gd name="connsiteX9" fmla="*/ 292933 w 975029"/>
                <a:gd name="connsiteY9" fmla="*/ 286808 h 579737"/>
                <a:gd name="connsiteX10" fmla="*/ 373896 w 975029"/>
                <a:gd name="connsiteY10" fmla="*/ 212989 h 579737"/>
                <a:gd name="connsiteX11" fmla="*/ 426283 w 975029"/>
                <a:gd name="connsiteY11" fmla="*/ 182033 h 579737"/>
                <a:gd name="connsiteX12" fmla="*/ 459621 w 975029"/>
                <a:gd name="connsiteY12" fmla="*/ 177270 h 579737"/>
                <a:gd name="connsiteX13" fmla="*/ 497721 w 975029"/>
                <a:gd name="connsiteY13" fmla="*/ 174889 h 579737"/>
                <a:gd name="connsiteX14" fmla="*/ 545346 w 975029"/>
                <a:gd name="connsiteY14" fmla="*/ 153458 h 579737"/>
                <a:gd name="connsiteX15" fmla="*/ 585827 w 975029"/>
                <a:gd name="connsiteY15" fmla="*/ 148695 h 579737"/>
                <a:gd name="connsiteX16" fmla="*/ 621546 w 975029"/>
                <a:gd name="connsiteY16" fmla="*/ 155839 h 579737"/>
                <a:gd name="connsiteX17" fmla="*/ 676314 w 975029"/>
                <a:gd name="connsiteY17" fmla="*/ 172508 h 579737"/>
                <a:gd name="connsiteX18" fmla="*/ 716796 w 975029"/>
                <a:gd name="connsiteY18" fmla="*/ 189176 h 579737"/>
                <a:gd name="connsiteX19" fmla="*/ 752514 w 975029"/>
                <a:gd name="connsiteY19" fmla="*/ 217751 h 579737"/>
                <a:gd name="connsiteX20" fmla="*/ 773946 w 975029"/>
                <a:gd name="connsiteY20" fmla="*/ 246326 h 579737"/>
                <a:gd name="connsiteX21" fmla="*/ 778708 w 975029"/>
                <a:gd name="connsiteY21" fmla="*/ 282045 h 579737"/>
                <a:gd name="connsiteX22" fmla="*/ 776327 w 975029"/>
                <a:gd name="connsiteY22" fmla="*/ 320145 h 579737"/>
                <a:gd name="connsiteX23" fmla="*/ 754896 w 975029"/>
                <a:gd name="connsiteY23" fmla="*/ 358245 h 579737"/>
                <a:gd name="connsiteX24" fmla="*/ 728702 w 975029"/>
                <a:gd name="connsiteY24" fmla="*/ 384439 h 579737"/>
                <a:gd name="connsiteX25" fmla="*/ 697746 w 975029"/>
                <a:gd name="connsiteY25" fmla="*/ 401108 h 579737"/>
                <a:gd name="connsiteX26" fmla="*/ 652502 w 975029"/>
                <a:gd name="connsiteY26" fmla="*/ 403489 h 579737"/>
                <a:gd name="connsiteX27" fmla="*/ 631071 w 975029"/>
                <a:gd name="connsiteY27" fmla="*/ 413014 h 579737"/>
                <a:gd name="connsiteX28" fmla="*/ 623927 w 975029"/>
                <a:gd name="connsiteY28" fmla="*/ 439208 h 579737"/>
                <a:gd name="connsiteX29" fmla="*/ 635833 w 975029"/>
                <a:gd name="connsiteY29" fmla="*/ 474926 h 579737"/>
                <a:gd name="connsiteX30" fmla="*/ 654883 w 975029"/>
                <a:gd name="connsiteY30" fmla="*/ 496358 h 579737"/>
                <a:gd name="connsiteX31" fmla="*/ 690602 w 975029"/>
                <a:gd name="connsiteY31" fmla="*/ 517789 h 579737"/>
                <a:gd name="connsiteX32" fmla="*/ 742989 w 975029"/>
                <a:gd name="connsiteY32" fmla="*/ 524933 h 579737"/>
                <a:gd name="connsiteX33" fmla="*/ 783471 w 975029"/>
                <a:gd name="connsiteY33" fmla="*/ 520170 h 579737"/>
                <a:gd name="connsiteX34" fmla="*/ 823952 w 975029"/>
                <a:gd name="connsiteY34" fmla="*/ 527314 h 579737"/>
                <a:gd name="connsiteX35" fmla="*/ 859671 w 975029"/>
                <a:gd name="connsiteY35" fmla="*/ 517789 h 579737"/>
                <a:gd name="connsiteX36" fmla="*/ 897771 w 975029"/>
                <a:gd name="connsiteY36" fmla="*/ 498739 h 579737"/>
                <a:gd name="connsiteX37" fmla="*/ 940633 w 975029"/>
                <a:gd name="connsiteY37" fmla="*/ 484451 h 579737"/>
                <a:gd name="connsiteX38" fmla="*/ 964446 w 975029"/>
                <a:gd name="connsiteY38" fmla="*/ 436826 h 579737"/>
                <a:gd name="connsiteX39" fmla="*/ 973971 w 975029"/>
                <a:gd name="connsiteY39" fmla="*/ 386820 h 579737"/>
                <a:gd name="connsiteX40" fmla="*/ 973971 w 975029"/>
                <a:gd name="connsiteY40" fmla="*/ 336814 h 579737"/>
                <a:gd name="connsiteX41" fmla="*/ 973971 w 975029"/>
                <a:gd name="connsiteY41" fmla="*/ 286808 h 579737"/>
                <a:gd name="connsiteX42" fmla="*/ 959683 w 975029"/>
                <a:gd name="connsiteY42" fmla="*/ 234420 h 579737"/>
                <a:gd name="connsiteX43" fmla="*/ 940633 w 975029"/>
                <a:gd name="connsiteY43" fmla="*/ 189176 h 579737"/>
                <a:gd name="connsiteX44" fmla="*/ 907296 w 975029"/>
                <a:gd name="connsiteY44" fmla="*/ 146314 h 579737"/>
                <a:gd name="connsiteX45" fmla="*/ 871577 w 975029"/>
                <a:gd name="connsiteY45" fmla="*/ 110595 h 579737"/>
                <a:gd name="connsiteX46" fmla="*/ 821571 w 975029"/>
                <a:gd name="connsiteY46" fmla="*/ 72495 h 579737"/>
                <a:gd name="connsiteX47" fmla="*/ 745371 w 975029"/>
                <a:gd name="connsiteY47" fmla="*/ 32014 h 579737"/>
                <a:gd name="connsiteX48" fmla="*/ 685839 w 975029"/>
                <a:gd name="connsiteY48" fmla="*/ 12964 h 579737"/>
                <a:gd name="connsiteX49" fmla="*/ 612021 w 975029"/>
                <a:gd name="connsiteY49" fmla="*/ 1058 h 579737"/>
                <a:gd name="connsiteX50" fmla="*/ 528677 w 975029"/>
                <a:gd name="connsiteY50" fmla="*/ 1058 h 579737"/>
                <a:gd name="connsiteX51" fmla="*/ 431046 w 975029"/>
                <a:gd name="connsiteY51" fmla="*/ 1058 h 579737"/>
                <a:gd name="connsiteX52" fmla="*/ 359608 w 975029"/>
                <a:gd name="connsiteY52" fmla="*/ 15345 h 579737"/>
                <a:gd name="connsiteX53" fmla="*/ 283408 w 975029"/>
                <a:gd name="connsiteY53" fmla="*/ 34395 h 579737"/>
                <a:gd name="connsiteX54" fmla="*/ 221496 w 975029"/>
                <a:gd name="connsiteY54" fmla="*/ 62970 h 579737"/>
                <a:gd name="connsiteX55" fmla="*/ 171489 w 975029"/>
                <a:gd name="connsiteY55" fmla="*/ 89164 h 579737"/>
                <a:gd name="connsiteX56" fmla="*/ 121483 w 975029"/>
                <a:gd name="connsiteY56" fmla="*/ 136789 h 579737"/>
                <a:gd name="connsiteX57" fmla="*/ 64333 w 975029"/>
                <a:gd name="connsiteY57" fmla="*/ 191558 h 579737"/>
                <a:gd name="connsiteX58" fmla="*/ 38139 w 975029"/>
                <a:gd name="connsiteY58" fmla="*/ 243945 h 579737"/>
                <a:gd name="connsiteX59" fmla="*/ 19089 w 975029"/>
                <a:gd name="connsiteY59" fmla="*/ 291570 h 579737"/>
                <a:gd name="connsiteX60" fmla="*/ 4802 w 975029"/>
                <a:gd name="connsiteY60" fmla="*/ 348720 h 579737"/>
                <a:gd name="connsiteX61" fmla="*/ 39 w 975029"/>
                <a:gd name="connsiteY61" fmla="*/ 403489 h 579737"/>
                <a:gd name="connsiteX62" fmla="*/ 4802 w 975029"/>
                <a:gd name="connsiteY62" fmla="*/ 455876 h 579737"/>
                <a:gd name="connsiteX63" fmla="*/ 33377 w 975029"/>
                <a:gd name="connsiteY63" fmla="*/ 536839 h 579737"/>
                <a:gd name="connsiteX64" fmla="*/ 59571 w 975029"/>
                <a:gd name="connsiteY64" fmla="*/ 579701 h 579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975029" h="579737">
                  <a:moveTo>
                    <a:pt x="59571" y="579701"/>
                  </a:moveTo>
                  <a:cubicBezTo>
                    <a:pt x="73065" y="580892"/>
                    <a:pt x="94892" y="552714"/>
                    <a:pt x="114339" y="543983"/>
                  </a:cubicBezTo>
                  <a:cubicBezTo>
                    <a:pt x="133786" y="535252"/>
                    <a:pt x="161171" y="532473"/>
                    <a:pt x="176252" y="527314"/>
                  </a:cubicBezTo>
                  <a:cubicBezTo>
                    <a:pt x="191333" y="522155"/>
                    <a:pt x="192921" y="521360"/>
                    <a:pt x="204827" y="513026"/>
                  </a:cubicBezTo>
                  <a:cubicBezTo>
                    <a:pt x="216733" y="504692"/>
                    <a:pt x="240942" y="486039"/>
                    <a:pt x="247689" y="477308"/>
                  </a:cubicBezTo>
                  <a:cubicBezTo>
                    <a:pt x="254436" y="468577"/>
                    <a:pt x="249674" y="469370"/>
                    <a:pt x="245308" y="460639"/>
                  </a:cubicBezTo>
                  <a:cubicBezTo>
                    <a:pt x="240943" y="451908"/>
                    <a:pt x="225068" y="441589"/>
                    <a:pt x="221496" y="424920"/>
                  </a:cubicBezTo>
                  <a:cubicBezTo>
                    <a:pt x="217924" y="408251"/>
                    <a:pt x="218321" y="377692"/>
                    <a:pt x="223877" y="360626"/>
                  </a:cubicBezTo>
                  <a:cubicBezTo>
                    <a:pt x="229433" y="343560"/>
                    <a:pt x="243324" y="334829"/>
                    <a:pt x="254833" y="322526"/>
                  </a:cubicBezTo>
                  <a:cubicBezTo>
                    <a:pt x="266342" y="310223"/>
                    <a:pt x="292933" y="286808"/>
                    <a:pt x="292933" y="286808"/>
                  </a:cubicBezTo>
                  <a:cubicBezTo>
                    <a:pt x="312777" y="268552"/>
                    <a:pt x="351671" y="230451"/>
                    <a:pt x="373896" y="212989"/>
                  </a:cubicBezTo>
                  <a:cubicBezTo>
                    <a:pt x="396121" y="195527"/>
                    <a:pt x="411996" y="187986"/>
                    <a:pt x="426283" y="182033"/>
                  </a:cubicBezTo>
                  <a:cubicBezTo>
                    <a:pt x="440570" y="176080"/>
                    <a:pt x="447715" y="178461"/>
                    <a:pt x="459621" y="177270"/>
                  </a:cubicBezTo>
                  <a:cubicBezTo>
                    <a:pt x="471527" y="176079"/>
                    <a:pt x="483434" y="178858"/>
                    <a:pt x="497721" y="174889"/>
                  </a:cubicBezTo>
                  <a:cubicBezTo>
                    <a:pt x="512008" y="170920"/>
                    <a:pt x="530662" y="157824"/>
                    <a:pt x="545346" y="153458"/>
                  </a:cubicBezTo>
                  <a:cubicBezTo>
                    <a:pt x="560030" y="149092"/>
                    <a:pt x="573127" y="148298"/>
                    <a:pt x="585827" y="148695"/>
                  </a:cubicBezTo>
                  <a:cubicBezTo>
                    <a:pt x="598527" y="149092"/>
                    <a:pt x="606465" y="151870"/>
                    <a:pt x="621546" y="155839"/>
                  </a:cubicBezTo>
                  <a:cubicBezTo>
                    <a:pt x="636627" y="159808"/>
                    <a:pt x="660439" y="166952"/>
                    <a:pt x="676314" y="172508"/>
                  </a:cubicBezTo>
                  <a:cubicBezTo>
                    <a:pt x="692189" y="178064"/>
                    <a:pt x="704096" y="181636"/>
                    <a:pt x="716796" y="189176"/>
                  </a:cubicBezTo>
                  <a:cubicBezTo>
                    <a:pt x="729496" y="196716"/>
                    <a:pt x="742989" y="208226"/>
                    <a:pt x="752514" y="217751"/>
                  </a:cubicBezTo>
                  <a:cubicBezTo>
                    <a:pt x="762039" y="227276"/>
                    <a:pt x="769580" y="235610"/>
                    <a:pt x="773946" y="246326"/>
                  </a:cubicBezTo>
                  <a:cubicBezTo>
                    <a:pt x="778312" y="257042"/>
                    <a:pt x="778311" y="269742"/>
                    <a:pt x="778708" y="282045"/>
                  </a:cubicBezTo>
                  <a:cubicBezTo>
                    <a:pt x="779105" y="294348"/>
                    <a:pt x="780296" y="307445"/>
                    <a:pt x="776327" y="320145"/>
                  </a:cubicBezTo>
                  <a:cubicBezTo>
                    <a:pt x="772358" y="332845"/>
                    <a:pt x="762833" y="347529"/>
                    <a:pt x="754896" y="358245"/>
                  </a:cubicBezTo>
                  <a:cubicBezTo>
                    <a:pt x="746959" y="368961"/>
                    <a:pt x="738227" y="377295"/>
                    <a:pt x="728702" y="384439"/>
                  </a:cubicBezTo>
                  <a:cubicBezTo>
                    <a:pt x="719177" y="391583"/>
                    <a:pt x="710446" y="397933"/>
                    <a:pt x="697746" y="401108"/>
                  </a:cubicBezTo>
                  <a:cubicBezTo>
                    <a:pt x="685046" y="404283"/>
                    <a:pt x="663615" y="401505"/>
                    <a:pt x="652502" y="403489"/>
                  </a:cubicBezTo>
                  <a:cubicBezTo>
                    <a:pt x="641390" y="405473"/>
                    <a:pt x="635833" y="407061"/>
                    <a:pt x="631071" y="413014"/>
                  </a:cubicBezTo>
                  <a:cubicBezTo>
                    <a:pt x="626309" y="418967"/>
                    <a:pt x="623133" y="428889"/>
                    <a:pt x="623927" y="439208"/>
                  </a:cubicBezTo>
                  <a:cubicBezTo>
                    <a:pt x="624721" y="449527"/>
                    <a:pt x="630674" y="465401"/>
                    <a:pt x="635833" y="474926"/>
                  </a:cubicBezTo>
                  <a:cubicBezTo>
                    <a:pt x="640992" y="484451"/>
                    <a:pt x="645755" y="489214"/>
                    <a:pt x="654883" y="496358"/>
                  </a:cubicBezTo>
                  <a:cubicBezTo>
                    <a:pt x="664011" y="503502"/>
                    <a:pt x="675918" y="513026"/>
                    <a:pt x="690602" y="517789"/>
                  </a:cubicBezTo>
                  <a:cubicBezTo>
                    <a:pt x="705286" y="522552"/>
                    <a:pt x="727511" y="524536"/>
                    <a:pt x="742989" y="524933"/>
                  </a:cubicBezTo>
                  <a:cubicBezTo>
                    <a:pt x="758467" y="525330"/>
                    <a:pt x="769977" y="519773"/>
                    <a:pt x="783471" y="520170"/>
                  </a:cubicBezTo>
                  <a:cubicBezTo>
                    <a:pt x="796965" y="520567"/>
                    <a:pt x="811252" y="527711"/>
                    <a:pt x="823952" y="527314"/>
                  </a:cubicBezTo>
                  <a:cubicBezTo>
                    <a:pt x="836652" y="526917"/>
                    <a:pt x="847368" y="522551"/>
                    <a:pt x="859671" y="517789"/>
                  </a:cubicBezTo>
                  <a:cubicBezTo>
                    <a:pt x="871974" y="513027"/>
                    <a:pt x="884277" y="504295"/>
                    <a:pt x="897771" y="498739"/>
                  </a:cubicBezTo>
                  <a:cubicBezTo>
                    <a:pt x="911265" y="493183"/>
                    <a:pt x="929521" y="494770"/>
                    <a:pt x="940633" y="484451"/>
                  </a:cubicBezTo>
                  <a:cubicBezTo>
                    <a:pt x="951745" y="474132"/>
                    <a:pt x="958890" y="453098"/>
                    <a:pt x="964446" y="436826"/>
                  </a:cubicBezTo>
                  <a:cubicBezTo>
                    <a:pt x="970002" y="420554"/>
                    <a:pt x="972384" y="403489"/>
                    <a:pt x="973971" y="386820"/>
                  </a:cubicBezTo>
                  <a:cubicBezTo>
                    <a:pt x="975558" y="370151"/>
                    <a:pt x="973971" y="336814"/>
                    <a:pt x="973971" y="336814"/>
                  </a:cubicBezTo>
                  <a:cubicBezTo>
                    <a:pt x="973971" y="320145"/>
                    <a:pt x="976352" y="303874"/>
                    <a:pt x="973971" y="286808"/>
                  </a:cubicBezTo>
                  <a:cubicBezTo>
                    <a:pt x="971590" y="269742"/>
                    <a:pt x="965239" y="250692"/>
                    <a:pt x="959683" y="234420"/>
                  </a:cubicBezTo>
                  <a:cubicBezTo>
                    <a:pt x="954127" y="218148"/>
                    <a:pt x="949364" y="203860"/>
                    <a:pt x="940633" y="189176"/>
                  </a:cubicBezTo>
                  <a:cubicBezTo>
                    <a:pt x="931902" y="174492"/>
                    <a:pt x="918805" y="159411"/>
                    <a:pt x="907296" y="146314"/>
                  </a:cubicBezTo>
                  <a:cubicBezTo>
                    <a:pt x="895787" y="133217"/>
                    <a:pt x="885864" y="122898"/>
                    <a:pt x="871577" y="110595"/>
                  </a:cubicBezTo>
                  <a:cubicBezTo>
                    <a:pt x="857290" y="98292"/>
                    <a:pt x="842605" y="85592"/>
                    <a:pt x="821571" y="72495"/>
                  </a:cubicBezTo>
                  <a:cubicBezTo>
                    <a:pt x="800537" y="59398"/>
                    <a:pt x="767993" y="41936"/>
                    <a:pt x="745371" y="32014"/>
                  </a:cubicBezTo>
                  <a:cubicBezTo>
                    <a:pt x="722749" y="22092"/>
                    <a:pt x="708064" y="18123"/>
                    <a:pt x="685839" y="12964"/>
                  </a:cubicBezTo>
                  <a:cubicBezTo>
                    <a:pt x="663614" y="7805"/>
                    <a:pt x="638215" y="3042"/>
                    <a:pt x="612021" y="1058"/>
                  </a:cubicBezTo>
                  <a:cubicBezTo>
                    <a:pt x="585827" y="-926"/>
                    <a:pt x="528677" y="1058"/>
                    <a:pt x="528677" y="1058"/>
                  </a:cubicBezTo>
                  <a:cubicBezTo>
                    <a:pt x="498515" y="1058"/>
                    <a:pt x="459224" y="-1323"/>
                    <a:pt x="431046" y="1058"/>
                  </a:cubicBezTo>
                  <a:cubicBezTo>
                    <a:pt x="402868" y="3439"/>
                    <a:pt x="384214" y="9789"/>
                    <a:pt x="359608" y="15345"/>
                  </a:cubicBezTo>
                  <a:cubicBezTo>
                    <a:pt x="335002" y="20901"/>
                    <a:pt x="306427" y="26458"/>
                    <a:pt x="283408" y="34395"/>
                  </a:cubicBezTo>
                  <a:cubicBezTo>
                    <a:pt x="260389" y="42332"/>
                    <a:pt x="240149" y="53842"/>
                    <a:pt x="221496" y="62970"/>
                  </a:cubicBezTo>
                  <a:cubicBezTo>
                    <a:pt x="202843" y="72098"/>
                    <a:pt x="188158" y="76861"/>
                    <a:pt x="171489" y="89164"/>
                  </a:cubicBezTo>
                  <a:cubicBezTo>
                    <a:pt x="154820" y="101467"/>
                    <a:pt x="121483" y="136789"/>
                    <a:pt x="121483" y="136789"/>
                  </a:cubicBezTo>
                  <a:cubicBezTo>
                    <a:pt x="103624" y="153855"/>
                    <a:pt x="78224" y="173699"/>
                    <a:pt x="64333" y="191558"/>
                  </a:cubicBezTo>
                  <a:cubicBezTo>
                    <a:pt x="50442" y="209417"/>
                    <a:pt x="45680" y="227276"/>
                    <a:pt x="38139" y="243945"/>
                  </a:cubicBezTo>
                  <a:cubicBezTo>
                    <a:pt x="30598" y="260614"/>
                    <a:pt x="24645" y="274108"/>
                    <a:pt x="19089" y="291570"/>
                  </a:cubicBezTo>
                  <a:cubicBezTo>
                    <a:pt x="13533" y="309032"/>
                    <a:pt x="7977" y="330067"/>
                    <a:pt x="4802" y="348720"/>
                  </a:cubicBezTo>
                  <a:cubicBezTo>
                    <a:pt x="1627" y="367373"/>
                    <a:pt x="39" y="385630"/>
                    <a:pt x="39" y="403489"/>
                  </a:cubicBezTo>
                  <a:cubicBezTo>
                    <a:pt x="39" y="421348"/>
                    <a:pt x="-754" y="433651"/>
                    <a:pt x="4802" y="455876"/>
                  </a:cubicBezTo>
                  <a:cubicBezTo>
                    <a:pt x="10358" y="478101"/>
                    <a:pt x="27424" y="515011"/>
                    <a:pt x="33377" y="536839"/>
                  </a:cubicBezTo>
                  <a:cubicBezTo>
                    <a:pt x="39330" y="558667"/>
                    <a:pt x="46077" y="578510"/>
                    <a:pt x="59571" y="579701"/>
                  </a:cubicBezTo>
                  <a:close/>
                </a:path>
              </a:pathLst>
            </a:custGeom>
            <a:solidFill>
              <a:srgbClr val="E4E4E4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8" name="Groupe 67">
              <a:extLst>
                <a:ext uri="{FF2B5EF4-FFF2-40B4-BE49-F238E27FC236}">
                  <a16:creationId xmlns:a16="http://schemas.microsoft.com/office/drawing/2014/main" id="{3900D024-C31F-94E9-E17A-5E598D492C69}"/>
                </a:ext>
              </a:extLst>
            </p:cNvPr>
            <p:cNvGrpSpPr/>
            <p:nvPr/>
          </p:nvGrpSpPr>
          <p:grpSpPr>
            <a:xfrm flipH="1">
              <a:off x="15416554" y="1428442"/>
              <a:ext cx="399916" cy="427848"/>
              <a:chOff x="9002107" y="1451733"/>
              <a:chExt cx="399916" cy="427848"/>
            </a:xfrm>
          </p:grpSpPr>
          <p:sp>
            <p:nvSpPr>
              <p:cNvPr id="69" name="Forme libre 288">
                <a:extLst>
                  <a:ext uri="{FF2B5EF4-FFF2-40B4-BE49-F238E27FC236}">
                    <a16:creationId xmlns:a16="http://schemas.microsoft.com/office/drawing/2014/main" id="{E4DEE95E-8D4B-1D09-6291-6F064CBFE1E3}"/>
                  </a:ext>
                </a:extLst>
              </p:cNvPr>
              <p:cNvSpPr/>
              <p:nvPr/>
            </p:nvSpPr>
            <p:spPr>
              <a:xfrm>
                <a:off x="9002107" y="1451733"/>
                <a:ext cx="392699" cy="427848"/>
              </a:xfrm>
              <a:custGeom>
                <a:avLst/>
                <a:gdLst>
                  <a:gd name="connsiteX0" fmla="*/ 197643 w 248012"/>
                  <a:gd name="connsiteY0" fmla="*/ 963 h 254309"/>
                  <a:gd name="connsiteX1" fmla="*/ 147637 w 248012"/>
                  <a:gd name="connsiteY1" fmla="*/ 34300 h 254309"/>
                  <a:gd name="connsiteX2" fmla="*/ 100012 w 248012"/>
                  <a:gd name="connsiteY2" fmla="*/ 58113 h 254309"/>
                  <a:gd name="connsiteX3" fmla="*/ 54768 w 248012"/>
                  <a:gd name="connsiteY3" fmla="*/ 72400 h 254309"/>
                  <a:gd name="connsiteX4" fmla="*/ 19049 w 248012"/>
                  <a:gd name="connsiteY4" fmla="*/ 100975 h 254309"/>
                  <a:gd name="connsiteX5" fmla="*/ 2380 w 248012"/>
                  <a:gd name="connsiteY5" fmla="*/ 124788 h 254309"/>
                  <a:gd name="connsiteX6" fmla="*/ 4762 w 248012"/>
                  <a:gd name="connsiteY6" fmla="*/ 158125 h 254309"/>
                  <a:gd name="connsiteX7" fmla="*/ 45243 w 248012"/>
                  <a:gd name="connsiteY7" fmla="*/ 198607 h 254309"/>
                  <a:gd name="connsiteX8" fmla="*/ 104774 w 248012"/>
                  <a:gd name="connsiteY8" fmla="*/ 234325 h 254309"/>
                  <a:gd name="connsiteX9" fmla="*/ 161924 w 248012"/>
                  <a:gd name="connsiteY9" fmla="*/ 253375 h 254309"/>
                  <a:gd name="connsiteX10" fmla="*/ 209549 w 248012"/>
                  <a:gd name="connsiteY10" fmla="*/ 248613 h 254309"/>
                  <a:gd name="connsiteX11" fmla="*/ 226218 w 248012"/>
                  <a:gd name="connsiteY11" fmla="*/ 224800 h 254309"/>
                  <a:gd name="connsiteX12" fmla="*/ 233362 w 248012"/>
                  <a:gd name="connsiteY12" fmla="*/ 172413 h 254309"/>
                  <a:gd name="connsiteX13" fmla="*/ 226218 w 248012"/>
                  <a:gd name="connsiteY13" fmla="*/ 141457 h 254309"/>
                  <a:gd name="connsiteX14" fmla="*/ 245268 w 248012"/>
                  <a:gd name="connsiteY14" fmla="*/ 110500 h 254309"/>
                  <a:gd name="connsiteX15" fmla="*/ 247649 w 248012"/>
                  <a:gd name="connsiteY15" fmla="*/ 74782 h 254309"/>
                  <a:gd name="connsiteX16" fmla="*/ 197643 w 248012"/>
                  <a:gd name="connsiteY16" fmla="*/ 963 h 254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48012" h="254309">
                    <a:moveTo>
                      <a:pt x="197643" y="963"/>
                    </a:moveTo>
                    <a:cubicBezTo>
                      <a:pt x="180975" y="-5784"/>
                      <a:pt x="163909" y="24775"/>
                      <a:pt x="147637" y="34300"/>
                    </a:cubicBezTo>
                    <a:cubicBezTo>
                      <a:pt x="131365" y="43825"/>
                      <a:pt x="115490" y="51763"/>
                      <a:pt x="100012" y="58113"/>
                    </a:cubicBezTo>
                    <a:cubicBezTo>
                      <a:pt x="84534" y="64463"/>
                      <a:pt x="68262" y="65256"/>
                      <a:pt x="54768" y="72400"/>
                    </a:cubicBezTo>
                    <a:cubicBezTo>
                      <a:pt x="41274" y="79544"/>
                      <a:pt x="27780" y="92244"/>
                      <a:pt x="19049" y="100975"/>
                    </a:cubicBezTo>
                    <a:cubicBezTo>
                      <a:pt x="10318" y="109706"/>
                      <a:pt x="4761" y="115263"/>
                      <a:pt x="2380" y="124788"/>
                    </a:cubicBezTo>
                    <a:cubicBezTo>
                      <a:pt x="-1" y="134313"/>
                      <a:pt x="-2382" y="145822"/>
                      <a:pt x="4762" y="158125"/>
                    </a:cubicBezTo>
                    <a:cubicBezTo>
                      <a:pt x="11906" y="170428"/>
                      <a:pt x="28574" y="185907"/>
                      <a:pt x="45243" y="198607"/>
                    </a:cubicBezTo>
                    <a:cubicBezTo>
                      <a:pt x="61912" y="211307"/>
                      <a:pt x="85327" y="225197"/>
                      <a:pt x="104774" y="234325"/>
                    </a:cubicBezTo>
                    <a:cubicBezTo>
                      <a:pt x="124221" y="243453"/>
                      <a:pt x="144462" y="250994"/>
                      <a:pt x="161924" y="253375"/>
                    </a:cubicBezTo>
                    <a:cubicBezTo>
                      <a:pt x="179386" y="255756"/>
                      <a:pt x="198833" y="253375"/>
                      <a:pt x="209549" y="248613"/>
                    </a:cubicBezTo>
                    <a:cubicBezTo>
                      <a:pt x="220265" y="243851"/>
                      <a:pt x="222249" y="237500"/>
                      <a:pt x="226218" y="224800"/>
                    </a:cubicBezTo>
                    <a:cubicBezTo>
                      <a:pt x="230187" y="212100"/>
                      <a:pt x="233362" y="186303"/>
                      <a:pt x="233362" y="172413"/>
                    </a:cubicBezTo>
                    <a:cubicBezTo>
                      <a:pt x="233362" y="158523"/>
                      <a:pt x="224234" y="151776"/>
                      <a:pt x="226218" y="141457"/>
                    </a:cubicBezTo>
                    <a:cubicBezTo>
                      <a:pt x="228202" y="131138"/>
                      <a:pt x="241696" y="121612"/>
                      <a:pt x="245268" y="110500"/>
                    </a:cubicBezTo>
                    <a:cubicBezTo>
                      <a:pt x="248840" y="99388"/>
                      <a:pt x="248046" y="89863"/>
                      <a:pt x="247649" y="74782"/>
                    </a:cubicBezTo>
                    <a:cubicBezTo>
                      <a:pt x="247252" y="59701"/>
                      <a:pt x="214311" y="7710"/>
                      <a:pt x="197643" y="963"/>
                    </a:cubicBezTo>
                    <a:close/>
                  </a:path>
                </a:pathLst>
              </a:custGeom>
              <a:blipFill>
                <a:blip r:embed="rId3"/>
                <a:tile tx="0" ty="0" sx="100000" sy="100000" flip="none" algn="tl"/>
              </a:blipFill>
              <a:ln w="12700" cap="flat" cmpd="sng" algn="ctr">
                <a:noFill/>
                <a:prstDash val="solid"/>
                <a:miter lim="800000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3201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orme libre 289">
                <a:extLst>
                  <a:ext uri="{FF2B5EF4-FFF2-40B4-BE49-F238E27FC236}">
                    <a16:creationId xmlns:a16="http://schemas.microsoft.com/office/drawing/2014/main" id="{2C66EE49-F814-5C4A-89BC-057E7A03EDC1}"/>
                  </a:ext>
                </a:extLst>
              </p:cNvPr>
              <p:cNvSpPr/>
              <p:nvPr/>
            </p:nvSpPr>
            <p:spPr>
              <a:xfrm>
                <a:off x="9122469" y="1459737"/>
                <a:ext cx="279554" cy="366663"/>
              </a:xfrm>
              <a:custGeom>
                <a:avLst/>
                <a:gdLst>
                  <a:gd name="connsiteX0" fmla="*/ 31720 w 176554"/>
                  <a:gd name="connsiteY0" fmla="*/ 64334 h 217942"/>
                  <a:gd name="connsiteX1" fmla="*/ 764 w 176554"/>
                  <a:gd name="connsiteY1" fmla="*/ 114341 h 217942"/>
                  <a:gd name="connsiteX2" fmla="*/ 10289 w 176554"/>
                  <a:gd name="connsiteY2" fmla="*/ 140534 h 217942"/>
                  <a:gd name="connsiteX3" fmla="*/ 19814 w 176554"/>
                  <a:gd name="connsiteY3" fmla="*/ 178634 h 217942"/>
                  <a:gd name="connsiteX4" fmla="*/ 43627 w 176554"/>
                  <a:gd name="connsiteY4" fmla="*/ 185778 h 217942"/>
                  <a:gd name="connsiteX5" fmla="*/ 65058 w 176554"/>
                  <a:gd name="connsiteY5" fmla="*/ 204828 h 217942"/>
                  <a:gd name="connsiteX6" fmla="*/ 84108 w 176554"/>
                  <a:gd name="connsiteY6" fmla="*/ 216734 h 217942"/>
                  <a:gd name="connsiteX7" fmla="*/ 91252 w 176554"/>
                  <a:gd name="connsiteY7" fmla="*/ 216734 h 217942"/>
                  <a:gd name="connsiteX8" fmla="*/ 112683 w 176554"/>
                  <a:gd name="connsiteY8" fmla="*/ 209591 h 217942"/>
                  <a:gd name="connsiteX9" fmla="*/ 126970 w 176554"/>
                  <a:gd name="connsiteY9" fmla="*/ 202447 h 217942"/>
                  <a:gd name="connsiteX10" fmla="*/ 136495 w 176554"/>
                  <a:gd name="connsiteY10" fmla="*/ 190541 h 217942"/>
                  <a:gd name="connsiteX11" fmla="*/ 153164 w 176554"/>
                  <a:gd name="connsiteY11" fmla="*/ 188159 h 217942"/>
                  <a:gd name="connsiteX12" fmla="*/ 141258 w 176554"/>
                  <a:gd name="connsiteY12" fmla="*/ 166728 h 217942"/>
                  <a:gd name="connsiteX13" fmla="*/ 153164 w 176554"/>
                  <a:gd name="connsiteY13" fmla="*/ 157203 h 217942"/>
                  <a:gd name="connsiteX14" fmla="*/ 148402 w 176554"/>
                  <a:gd name="connsiteY14" fmla="*/ 133391 h 217942"/>
                  <a:gd name="connsiteX15" fmla="*/ 141258 w 176554"/>
                  <a:gd name="connsiteY15" fmla="*/ 126247 h 217942"/>
                  <a:gd name="connsiteX16" fmla="*/ 157927 w 176554"/>
                  <a:gd name="connsiteY16" fmla="*/ 116722 h 217942"/>
                  <a:gd name="connsiteX17" fmla="*/ 162689 w 176554"/>
                  <a:gd name="connsiteY17" fmla="*/ 100053 h 217942"/>
                  <a:gd name="connsiteX18" fmla="*/ 174595 w 176554"/>
                  <a:gd name="connsiteY18" fmla="*/ 64334 h 217942"/>
                  <a:gd name="connsiteX19" fmla="*/ 174595 w 176554"/>
                  <a:gd name="connsiteY19" fmla="*/ 30997 h 217942"/>
                  <a:gd name="connsiteX20" fmla="*/ 155545 w 176554"/>
                  <a:gd name="connsiteY20" fmla="*/ 4803 h 217942"/>
                  <a:gd name="connsiteX21" fmla="*/ 134114 w 176554"/>
                  <a:gd name="connsiteY21" fmla="*/ 2422 h 217942"/>
                  <a:gd name="connsiteX22" fmla="*/ 126970 w 176554"/>
                  <a:gd name="connsiteY22" fmla="*/ 30997 h 217942"/>
                  <a:gd name="connsiteX23" fmla="*/ 126970 w 176554"/>
                  <a:gd name="connsiteY23" fmla="*/ 7184 h 217942"/>
                  <a:gd name="connsiteX24" fmla="*/ 115064 w 176554"/>
                  <a:gd name="connsiteY24" fmla="*/ 9566 h 217942"/>
                  <a:gd name="connsiteX25" fmla="*/ 107920 w 176554"/>
                  <a:gd name="connsiteY25" fmla="*/ 30997 h 217942"/>
                  <a:gd name="connsiteX26" fmla="*/ 105539 w 176554"/>
                  <a:gd name="connsiteY26" fmla="*/ 26234 h 217942"/>
                  <a:gd name="connsiteX27" fmla="*/ 93633 w 176554"/>
                  <a:gd name="connsiteY27" fmla="*/ 19091 h 217942"/>
                  <a:gd name="connsiteX28" fmla="*/ 81727 w 176554"/>
                  <a:gd name="connsiteY28" fmla="*/ 30997 h 217942"/>
                  <a:gd name="connsiteX29" fmla="*/ 86489 w 176554"/>
                  <a:gd name="connsiteY29" fmla="*/ 54809 h 217942"/>
                  <a:gd name="connsiteX30" fmla="*/ 79345 w 176554"/>
                  <a:gd name="connsiteY30" fmla="*/ 47666 h 217942"/>
                  <a:gd name="connsiteX31" fmla="*/ 31720 w 176554"/>
                  <a:gd name="connsiteY31" fmla="*/ 64334 h 217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76554" h="217942">
                    <a:moveTo>
                      <a:pt x="31720" y="64334"/>
                    </a:moveTo>
                    <a:cubicBezTo>
                      <a:pt x="18623" y="75446"/>
                      <a:pt x="4336" y="101641"/>
                      <a:pt x="764" y="114341"/>
                    </a:cubicBezTo>
                    <a:cubicBezTo>
                      <a:pt x="-2808" y="127041"/>
                      <a:pt x="7114" y="129819"/>
                      <a:pt x="10289" y="140534"/>
                    </a:cubicBezTo>
                    <a:cubicBezTo>
                      <a:pt x="13464" y="151249"/>
                      <a:pt x="14258" y="171093"/>
                      <a:pt x="19814" y="178634"/>
                    </a:cubicBezTo>
                    <a:cubicBezTo>
                      <a:pt x="25370" y="186175"/>
                      <a:pt x="36086" y="181412"/>
                      <a:pt x="43627" y="185778"/>
                    </a:cubicBezTo>
                    <a:cubicBezTo>
                      <a:pt x="51168" y="190144"/>
                      <a:pt x="58311" y="199669"/>
                      <a:pt x="65058" y="204828"/>
                    </a:cubicBezTo>
                    <a:cubicBezTo>
                      <a:pt x="71805" y="209987"/>
                      <a:pt x="84108" y="216734"/>
                      <a:pt x="84108" y="216734"/>
                    </a:cubicBezTo>
                    <a:cubicBezTo>
                      <a:pt x="88474" y="218718"/>
                      <a:pt x="86489" y="217925"/>
                      <a:pt x="91252" y="216734"/>
                    </a:cubicBezTo>
                    <a:cubicBezTo>
                      <a:pt x="96015" y="215543"/>
                      <a:pt x="106730" y="211972"/>
                      <a:pt x="112683" y="209591"/>
                    </a:cubicBezTo>
                    <a:cubicBezTo>
                      <a:pt x="118636" y="207210"/>
                      <a:pt x="123001" y="205622"/>
                      <a:pt x="126970" y="202447"/>
                    </a:cubicBezTo>
                    <a:cubicBezTo>
                      <a:pt x="130939" y="199272"/>
                      <a:pt x="132129" y="192922"/>
                      <a:pt x="136495" y="190541"/>
                    </a:cubicBezTo>
                    <a:cubicBezTo>
                      <a:pt x="140861" y="188160"/>
                      <a:pt x="152370" y="192128"/>
                      <a:pt x="153164" y="188159"/>
                    </a:cubicBezTo>
                    <a:cubicBezTo>
                      <a:pt x="153958" y="184190"/>
                      <a:pt x="141258" y="171887"/>
                      <a:pt x="141258" y="166728"/>
                    </a:cubicBezTo>
                    <a:cubicBezTo>
                      <a:pt x="141258" y="161569"/>
                      <a:pt x="151973" y="162759"/>
                      <a:pt x="153164" y="157203"/>
                    </a:cubicBezTo>
                    <a:cubicBezTo>
                      <a:pt x="154355" y="151647"/>
                      <a:pt x="148402" y="133391"/>
                      <a:pt x="148402" y="133391"/>
                    </a:cubicBezTo>
                    <a:cubicBezTo>
                      <a:pt x="146418" y="128232"/>
                      <a:pt x="139671" y="129025"/>
                      <a:pt x="141258" y="126247"/>
                    </a:cubicBezTo>
                    <a:cubicBezTo>
                      <a:pt x="142845" y="123469"/>
                      <a:pt x="154355" y="121087"/>
                      <a:pt x="157927" y="116722"/>
                    </a:cubicBezTo>
                    <a:cubicBezTo>
                      <a:pt x="161499" y="112357"/>
                      <a:pt x="159911" y="108784"/>
                      <a:pt x="162689" y="100053"/>
                    </a:cubicBezTo>
                    <a:cubicBezTo>
                      <a:pt x="165467" y="91322"/>
                      <a:pt x="172611" y="75843"/>
                      <a:pt x="174595" y="64334"/>
                    </a:cubicBezTo>
                    <a:cubicBezTo>
                      <a:pt x="176579" y="52825"/>
                      <a:pt x="177770" y="40919"/>
                      <a:pt x="174595" y="30997"/>
                    </a:cubicBezTo>
                    <a:cubicBezTo>
                      <a:pt x="171420" y="21075"/>
                      <a:pt x="162292" y="9565"/>
                      <a:pt x="155545" y="4803"/>
                    </a:cubicBezTo>
                    <a:cubicBezTo>
                      <a:pt x="148798" y="41"/>
                      <a:pt x="138876" y="-1944"/>
                      <a:pt x="134114" y="2422"/>
                    </a:cubicBezTo>
                    <a:cubicBezTo>
                      <a:pt x="129352" y="6788"/>
                      <a:pt x="128160" y="30203"/>
                      <a:pt x="126970" y="30997"/>
                    </a:cubicBezTo>
                    <a:cubicBezTo>
                      <a:pt x="125780" y="31791"/>
                      <a:pt x="128954" y="10756"/>
                      <a:pt x="126970" y="7184"/>
                    </a:cubicBezTo>
                    <a:cubicBezTo>
                      <a:pt x="124986" y="3612"/>
                      <a:pt x="118239" y="5597"/>
                      <a:pt x="115064" y="9566"/>
                    </a:cubicBezTo>
                    <a:cubicBezTo>
                      <a:pt x="111889" y="13535"/>
                      <a:pt x="107920" y="30997"/>
                      <a:pt x="107920" y="30997"/>
                    </a:cubicBezTo>
                    <a:cubicBezTo>
                      <a:pt x="106333" y="33775"/>
                      <a:pt x="105539" y="26234"/>
                      <a:pt x="105539" y="26234"/>
                    </a:cubicBezTo>
                    <a:cubicBezTo>
                      <a:pt x="103158" y="24250"/>
                      <a:pt x="97602" y="18297"/>
                      <a:pt x="93633" y="19091"/>
                    </a:cubicBezTo>
                    <a:cubicBezTo>
                      <a:pt x="89664" y="19885"/>
                      <a:pt x="82918" y="25044"/>
                      <a:pt x="81727" y="30997"/>
                    </a:cubicBezTo>
                    <a:lnTo>
                      <a:pt x="86489" y="54809"/>
                    </a:lnTo>
                    <a:cubicBezTo>
                      <a:pt x="86092" y="57587"/>
                      <a:pt x="79345" y="47666"/>
                      <a:pt x="79345" y="47666"/>
                    </a:cubicBezTo>
                    <a:cubicBezTo>
                      <a:pt x="76170" y="44888"/>
                      <a:pt x="44817" y="53222"/>
                      <a:pt x="31720" y="64334"/>
                    </a:cubicBezTo>
                    <a:close/>
                  </a:path>
                </a:pathLst>
              </a:custGeom>
              <a:blipFill>
                <a:blip r:embed="rId3"/>
                <a:tile tx="0" ty="0" sx="100000" sy="100000" flip="none" algn="tl"/>
              </a:blipFill>
              <a:ln w="12700" cap="flat" cmpd="sng" algn="ctr">
                <a:noFill/>
                <a:prstDash val="solid"/>
                <a:miter lim="800000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3201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1" name="Forme libre 290">
              <a:extLst>
                <a:ext uri="{FF2B5EF4-FFF2-40B4-BE49-F238E27FC236}">
                  <a16:creationId xmlns:a16="http://schemas.microsoft.com/office/drawing/2014/main" id="{E0AEDB54-0AD0-E6D4-0D6C-A25D750D2959}"/>
                </a:ext>
              </a:extLst>
            </p:cNvPr>
            <p:cNvSpPr/>
            <p:nvPr/>
          </p:nvSpPr>
          <p:spPr>
            <a:xfrm rot="332507" flipH="1">
              <a:off x="14999609" y="1114979"/>
              <a:ext cx="374805" cy="334098"/>
            </a:xfrm>
            <a:custGeom>
              <a:avLst/>
              <a:gdLst>
                <a:gd name="connsiteX0" fmla="*/ 39363 w 244386"/>
                <a:gd name="connsiteY0" fmla="*/ 42119 h 206646"/>
                <a:gd name="connsiteX1" fmla="*/ 1263 w 244386"/>
                <a:gd name="connsiteY1" fmla="*/ 108794 h 206646"/>
                <a:gd name="connsiteX2" fmla="*/ 8407 w 244386"/>
                <a:gd name="connsiteY2" fmla="*/ 127844 h 206646"/>
                <a:gd name="connsiteX3" fmla="*/ 15550 w 244386"/>
                <a:gd name="connsiteY3" fmla="*/ 139751 h 206646"/>
                <a:gd name="connsiteX4" fmla="*/ 13169 w 244386"/>
                <a:gd name="connsiteY4" fmla="*/ 165944 h 206646"/>
                <a:gd name="connsiteX5" fmla="*/ 3644 w 244386"/>
                <a:gd name="connsiteY5" fmla="*/ 189757 h 206646"/>
                <a:gd name="connsiteX6" fmla="*/ 17932 w 244386"/>
                <a:gd name="connsiteY6" fmla="*/ 206426 h 206646"/>
                <a:gd name="connsiteX7" fmla="*/ 41744 w 244386"/>
                <a:gd name="connsiteY7" fmla="*/ 177851 h 206646"/>
                <a:gd name="connsiteX8" fmla="*/ 75082 w 244386"/>
                <a:gd name="connsiteY8" fmla="*/ 161182 h 206646"/>
                <a:gd name="connsiteX9" fmla="*/ 146519 w 244386"/>
                <a:gd name="connsiteY9" fmla="*/ 173088 h 206646"/>
                <a:gd name="connsiteX10" fmla="*/ 182238 w 244386"/>
                <a:gd name="connsiteY10" fmla="*/ 189757 h 206646"/>
                <a:gd name="connsiteX11" fmla="*/ 210813 w 244386"/>
                <a:gd name="connsiteY11" fmla="*/ 196901 h 206646"/>
                <a:gd name="connsiteX12" fmla="*/ 229863 w 244386"/>
                <a:gd name="connsiteY12" fmla="*/ 196901 h 206646"/>
                <a:gd name="connsiteX13" fmla="*/ 239388 w 244386"/>
                <a:gd name="connsiteY13" fmla="*/ 189757 h 206646"/>
                <a:gd name="connsiteX14" fmla="*/ 244150 w 244386"/>
                <a:gd name="connsiteY14" fmla="*/ 154038 h 206646"/>
                <a:gd name="connsiteX15" fmla="*/ 232244 w 244386"/>
                <a:gd name="connsiteY15" fmla="*/ 127844 h 206646"/>
                <a:gd name="connsiteX16" fmla="*/ 225100 w 244386"/>
                <a:gd name="connsiteY16" fmla="*/ 111176 h 206646"/>
                <a:gd name="connsiteX17" fmla="*/ 234625 w 244386"/>
                <a:gd name="connsiteY17" fmla="*/ 94507 h 206646"/>
                <a:gd name="connsiteX18" fmla="*/ 229863 w 244386"/>
                <a:gd name="connsiteY18" fmla="*/ 61169 h 206646"/>
                <a:gd name="connsiteX19" fmla="*/ 198907 w 244386"/>
                <a:gd name="connsiteY19" fmla="*/ 27832 h 206646"/>
                <a:gd name="connsiteX20" fmla="*/ 179857 w 244386"/>
                <a:gd name="connsiteY20" fmla="*/ 8782 h 206646"/>
                <a:gd name="connsiteX21" fmla="*/ 132232 w 244386"/>
                <a:gd name="connsiteY21" fmla="*/ 1638 h 206646"/>
                <a:gd name="connsiteX22" fmla="*/ 89369 w 244386"/>
                <a:gd name="connsiteY22" fmla="*/ 6401 h 206646"/>
                <a:gd name="connsiteX23" fmla="*/ 39363 w 244386"/>
                <a:gd name="connsiteY23" fmla="*/ 42119 h 20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44386" h="206646">
                  <a:moveTo>
                    <a:pt x="39363" y="42119"/>
                  </a:moveTo>
                  <a:cubicBezTo>
                    <a:pt x="24679" y="59185"/>
                    <a:pt x="6422" y="94507"/>
                    <a:pt x="1263" y="108794"/>
                  </a:cubicBezTo>
                  <a:cubicBezTo>
                    <a:pt x="-3896" y="123081"/>
                    <a:pt x="8407" y="127844"/>
                    <a:pt x="8407" y="127844"/>
                  </a:cubicBezTo>
                  <a:cubicBezTo>
                    <a:pt x="10788" y="133003"/>
                    <a:pt x="14756" y="133401"/>
                    <a:pt x="15550" y="139751"/>
                  </a:cubicBezTo>
                  <a:cubicBezTo>
                    <a:pt x="16344" y="146101"/>
                    <a:pt x="15153" y="157610"/>
                    <a:pt x="13169" y="165944"/>
                  </a:cubicBezTo>
                  <a:cubicBezTo>
                    <a:pt x="11185" y="174278"/>
                    <a:pt x="2850" y="183010"/>
                    <a:pt x="3644" y="189757"/>
                  </a:cubicBezTo>
                  <a:cubicBezTo>
                    <a:pt x="4438" y="196504"/>
                    <a:pt x="11582" y="208410"/>
                    <a:pt x="17932" y="206426"/>
                  </a:cubicBezTo>
                  <a:cubicBezTo>
                    <a:pt x="24282" y="204442"/>
                    <a:pt x="32219" y="185392"/>
                    <a:pt x="41744" y="177851"/>
                  </a:cubicBezTo>
                  <a:cubicBezTo>
                    <a:pt x="51269" y="170310"/>
                    <a:pt x="57620" y="161976"/>
                    <a:pt x="75082" y="161182"/>
                  </a:cubicBezTo>
                  <a:cubicBezTo>
                    <a:pt x="92544" y="160388"/>
                    <a:pt x="128660" y="168326"/>
                    <a:pt x="146519" y="173088"/>
                  </a:cubicBezTo>
                  <a:cubicBezTo>
                    <a:pt x="164378" y="177850"/>
                    <a:pt x="171522" y="185788"/>
                    <a:pt x="182238" y="189757"/>
                  </a:cubicBezTo>
                  <a:cubicBezTo>
                    <a:pt x="192954" y="193726"/>
                    <a:pt x="202875" y="195710"/>
                    <a:pt x="210813" y="196901"/>
                  </a:cubicBezTo>
                  <a:cubicBezTo>
                    <a:pt x="218751" y="198092"/>
                    <a:pt x="229863" y="196901"/>
                    <a:pt x="229863" y="196901"/>
                  </a:cubicBezTo>
                  <a:cubicBezTo>
                    <a:pt x="234625" y="195710"/>
                    <a:pt x="237007" y="196901"/>
                    <a:pt x="239388" y="189757"/>
                  </a:cubicBezTo>
                  <a:cubicBezTo>
                    <a:pt x="241769" y="182613"/>
                    <a:pt x="245341" y="164357"/>
                    <a:pt x="244150" y="154038"/>
                  </a:cubicBezTo>
                  <a:cubicBezTo>
                    <a:pt x="242959" y="143719"/>
                    <a:pt x="235419" y="134988"/>
                    <a:pt x="232244" y="127844"/>
                  </a:cubicBezTo>
                  <a:cubicBezTo>
                    <a:pt x="229069" y="120700"/>
                    <a:pt x="224703" y="116732"/>
                    <a:pt x="225100" y="111176"/>
                  </a:cubicBezTo>
                  <a:cubicBezTo>
                    <a:pt x="225497" y="105620"/>
                    <a:pt x="233831" y="102842"/>
                    <a:pt x="234625" y="94507"/>
                  </a:cubicBezTo>
                  <a:cubicBezTo>
                    <a:pt x="235419" y="86172"/>
                    <a:pt x="235816" y="72281"/>
                    <a:pt x="229863" y="61169"/>
                  </a:cubicBezTo>
                  <a:cubicBezTo>
                    <a:pt x="223910" y="50057"/>
                    <a:pt x="207241" y="36563"/>
                    <a:pt x="198907" y="27832"/>
                  </a:cubicBezTo>
                  <a:cubicBezTo>
                    <a:pt x="190573" y="19101"/>
                    <a:pt x="190969" y="13148"/>
                    <a:pt x="179857" y="8782"/>
                  </a:cubicBezTo>
                  <a:cubicBezTo>
                    <a:pt x="168745" y="4416"/>
                    <a:pt x="147313" y="2035"/>
                    <a:pt x="132232" y="1638"/>
                  </a:cubicBezTo>
                  <a:cubicBezTo>
                    <a:pt x="117151" y="1241"/>
                    <a:pt x="111197" y="-3918"/>
                    <a:pt x="89369" y="6401"/>
                  </a:cubicBezTo>
                  <a:cubicBezTo>
                    <a:pt x="67541" y="16720"/>
                    <a:pt x="54047" y="25053"/>
                    <a:pt x="39363" y="42119"/>
                  </a:cubicBezTo>
                  <a:close/>
                </a:path>
              </a:pathLst>
            </a:custGeom>
            <a:solidFill>
              <a:srgbClr val="E7E6E6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orme libre 291">
              <a:extLst>
                <a:ext uri="{FF2B5EF4-FFF2-40B4-BE49-F238E27FC236}">
                  <a16:creationId xmlns:a16="http://schemas.microsoft.com/office/drawing/2014/main" id="{FF25B70D-3A26-EA60-AE9D-13AE6A6E7EFB}"/>
                </a:ext>
              </a:extLst>
            </p:cNvPr>
            <p:cNvSpPr/>
            <p:nvPr/>
          </p:nvSpPr>
          <p:spPr>
            <a:xfrm flipH="1">
              <a:off x="14695077" y="881243"/>
              <a:ext cx="833266" cy="565066"/>
            </a:xfrm>
            <a:custGeom>
              <a:avLst/>
              <a:gdLst>
                <a:gd name="connsiteX0" fmla="*/ 45243 w 526256"/>
                <a:gd name="connsiteY0" fmla="*/ 152724 h 335870"/>
                <a:gd name="connsiteX1" fmla="*/ 4762 w 526256"/>
                <a:gd name="connsiteY1" fmla="*/ 212255 h 335870"/>
                <a:gd name="connsiteX2" fmla="*/ 2381 w 526256"/>
                <a:gd name="connsiteY2" fmla="*/ 259880 h 335870"/>
                <a:gd name="connsiteX3" fmla="*/ 19049 w 526256"/>
                <a:gd name="connsiteY3" fmla="*/ 276549 h 335870"/>
                <a:gd name="connsiteX4" fmla="*/ 42862 w 526256"/>
                <a:gd name="connsiteY4" fmla="*/ 297980 h 335870"/>
                <a:gd name="connsiteX5" fmla="*/ 71437 w 526256"/>
                <a:gd name="connsiteY5" fmla="*/ 281312 h 335870"/>
                <a:gd name="connsiteX6" fmla="*/ 97631 w 526256"/>
                <a:gd name="connsiteY6" fmla="*/ 233687 h 335870"/>
                <a:gd name="connsiteX7" fmla="*/ 121443 w 526256"/>
                <a:gd name="connsiteY7" fmla="*/ 188443 h 335870"/>
                <a:gd name="connsiteX8" fmla="*/ 176212 w 526256"/>
                <a:gd name="connsiteY8" fmla="*/ 140818 h 335870"/>
                <a:gd name="connsiteX9" fmla="*/ 223837 w 526256"/>
                <a:gd name="connsiteY9" fmla="*/ 131293 h 335870"/>
                <a:gd name="connsiteX10" fmla="*/ 269081 w 526256"/>
                <a:gd name="connsiteY10" fmla="*/ 131293 h 335870"/>
                <a:gd name="connsiteX11" fmla="*/ 300037 w 526256"/>
                <a:gd name="connsiteY11" fmla="*/ 150343 h 335870"/>
                <a:gd name="connsiteX12" fmla="*/ 316706 w 526256"/>
                <a:gd name="connsiteY12" fmla="*/ 171774 h 335870"/>
                <a:gd name="connsiteX13" fmla="*/ 335756 w 526256"/>
                <a:gd name="connsiteY13" fmla="*/ 207493 h 335870"/>
                <a:gd name="connsiteX14" fmla="*/ 338137 w 526256"/>
                <a:gd name="connsiteY14" fmla="*/ 231305 h 335870"/>
                <a:gd name="connsiteX15" fmla="*/ 333374 w 526256"/>
                <a:gd name="connsiteY15" fmla="*/ 250355 h 335870"/>
                <a:gd name="connsiteX16" fmla="*/ 335756 w 526256"/>
                <a:gd name="connsiteY16" fmla="*/ 262262 h 335870"/>
                <a:gd name="connsiteX17" fmla="*/ 345281 w 526256"/>
                <a:gd name="connsiteY17" fmla="*/ 278930 h 335870"/>
                <a:gd name="connsiteX18" fmla="*/ 347662 w 526256"/>
                <a:gd name="connsiteY18" fmla="*/ 288455 h 335870"/>
                <a:gd name="connsiteX19" fmla="*/ 357187 w 526256"/>
                <a:gd name="connsiteY19" fmla="*/ 324174 h 335870"/>
                <a:gd name="connsiteX20" fmla="*/ 373856 w 526256"/>
                <a:gd name="connsiteY20" fmla="*/ 333699 h 335870"/>
                <a:gd name="connsiteX21" fmla="*/ 383381 w 526256"/>
                <a:gd name="connsiteY21" fmla="*/ 333699 h 335870"/>
                <a:gd name="connsiteX22" fmla="*/ 376237 w 526256"/>
                <a:gd name="connsiteY22" fmla="*/ 309887 h 335870"/>
                <a:gd name="connsiteX23" fmla="*/ 369093 w 526256"/>
                <a:gd name="connsiteY23" fmla="*/ 283693 h 335870"/>
                <a:gd name="connsiteX24" fmla="*/ 380999 w 526256"/>
                <a:gd name="connsiteY24" fmla="*/ 245593 h 335870"/>
                <a:gd name="connsiteX25" fmla="*/ 407193 w 526256"/>
                <a:gd name="connsiteY25" fmla="*/ 233687 h 335870"/>
                <a:gd name="connsiteX26" fmla="*/ 450056 w 526256"/>
                <a:gd name="connsiteY26" fmla="*/ 231305 h 335870"/>
                <a:gd name="connsiteX27" fmla="*/ 488156 w 526256"/>
                <a:gd name="connsiteY27" fmla="*/ 200349 h 335870"/>
                <a:gd name="connsiteX28" fmla="*/ 516731 w 526256"/>
                <a:gd name="connsiteY28" fmla="*/ 178918 h 335870"/>
                <a:gd name="connsiteX29" fmla="*/ 526256 w 526256"/>
                <a:gd name="connsiteY29" fmla="*/ 126530 h 335870"/>
                <a:gd name="connsiteX30" fmla="*/ 516731 w 526256"/>
                <a:gd name="connsiteY30" fmla="*/ 86049 h 335870"/>
                <a:gd name="connsiteX31" fmla="*/ 485774 w 526256"/>
                <a:gd name="connsiteY31" fmla="*/ 55093 h 335870"/>
                <a:gd name="connsiteX32" fmla="*/ 447674 w 526256"/>
                <a:gd name="connsiteY32" fmla="*/ 31280 h 335870"/>
                <a:gd name="connsiteX33" fmla="*/ 390524 w 526256"/>
                <a:gd name="connsiteY33" fmla="*/ 9849 h 335870"/>
                <a:gd name="connsiteX34" fmla="*/ 354806 w 526256"/>
                <a:gd name="connsiteY34" fmla="*/ 324 h 335870"/>
                <a:gd name="connsiteX35" fmla="*/ 328612 w 526256"/>
                <a:gd name="connsiteY35" fmla="*/ 2705 h 335870"/>
                <a:gd name="connsiteX36" fmla="*/ 300037 w 526256"/>
                <a:gd name="connsiteY36" fmla="*/ 7468 h 335870"/>
                <a:gd name="connsiteX37" fmla="*/ 257174 w 526256"/>
                <a:gd name="connsiteY37" fmla="*/ 24137 h 335870"/>
                <a:gd name="connsiteX38" fmla="*/ 240506 w 526256"/>
                <a:gd name="connsiteY38" fmla="*/ 26518 h 335870"/>
                <a:gd name="connsiteX39" fmla="*/ 200024 w 526256"/>
                <a:gd name="connsiteY39" fmla="*/ 33662 h 335870"/>
                <a:gd name="connsiteX40" fmla="*/ 171449 w 526256"/>
                <a:gd name="connsiteY40" fmla="*/ 43187 h 335870"/>
                <a:gd name="connsiteX41" fmla="*/ 138112 w 526256"/>
                <a:gd name="connsiteY41" fmla="*/ 74143 h 335870"/>
                <a:gd name="connsiteX42" fmla="*/ 100012 w 526256"/>
                <a:gd name="connsiteY42" fmla="*/ 90812 h 335870"/>
                <a:gd name="connsiteX43" fmla="*/ 45243 w 526256"/>
                <a:gd name="connsiteY43" fmla="*/ 152724 h 335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26256" h="335870">
                  <a:moveTo>
                    <a:pt x="45243" y="152724"/>
                  </a:moveTo>
                  <a:cubicBezTo>
                    <a:pt x="29368" y="172964"/>
                    <a:pt x="11906" y="194396"/>
                    <a:pt x="4762" y="212255"/>
                  </a:cubicBezTo>
                  <a:cubicBezTo>
                    <a:pt x="-2382" y="230114"/>
                    <a:pt x="0" y="249164"/>
                    <a:pt x="2381" y="259880"/>
                  </a:cubicBezTo>
                  <a:cubicBezTo>
                    <a:pt x="4762" y="270596"/>
                    <a:pt x="12302" y="270199"/>
                    <a:pt x="19049" y="276549"/>
                  </a:cubicBezTo>
                  <a:cubicBezTo>
                    <a:pt x="25796" y="282899"/>
                    <a:pt x="34131" y="297186"/>
                    <a:pt x="42862" y="297980"/>
                  </a:cubicBezTo>
                  <a:cubicBezTo>
                    <a:pt x="51593" y="298774"/>
                    <a:pt x="62309" y="292027"/>
                    <a:pt x="71437" y="281312"/>
                  </a:cubicBezTo>
                  <a:cubicBezTo>
                    <a:pt x="80565" y="270597"/>
                    <a:pt x="89297" y="249165"/>
                    <a:pt x="97631" y="233687"/>
                  </a:cubicBezTo>
                  <a:cubicBezTo>
                    <a:pt x="105965" y="218209"/>
                    <a:pt x="108346" y="203921"/>
                    <a:pt x="121443" y="188443"/>
                  </a:cubicBezTo>
                  <a:cubicBezTo>
                    <a:pt x="134540" y="172965"/>
                    <a:pt x="159146" y="150343"/>
                    <a:pt x="176212" y="140818"/>
                  </a:cubicBezTo>
                  <a:cubicBezTo>
                    <a:pt x="193278" y="131293"/>
                    <a:pt x="208359" y="132880"/>
                    <a:pt x="223837" y="131293"/>
                  </a:cubicBezTo>
                  <a:cubicBezTo>
                    <a:pt x="239315" y="129705"/>
                    <a:pt x="256381" y="128118"/>
                    <a:pt x="269081" y="131293"/>
                  </a:cubicBezTo>
                  <a:cubicBezTo>
                    <a:pt x="281781" y="134468"/>
                    <a:pt x="292100" y="143596"/>
                    <a:pt x="300037" y="150343"/>
                  </a:cubicBezTo>
                  <a:cubicBezTo>
                    <a:pt x="307975" y="157090"/>
                    <a:pt x="310753" y="162249"/>
                    <a:pt x="316706" y="171774"/>
                  </a:cubicBezTo>
                  <a:cubicBezTo>
                    <a:pt x="322659" y="181299"/>
                    <a:pt x="332184" y="197571"/>
                    <a:pt x="335756" y="207493"/>
                  </a:cubicBezTo>
                  <a:cubicBezTo>
                    <a:pt x="339328" y="217415"/>
                    <a:pt x="338534" y="224161"/>
                    <a:pt x="338137" y="231305"/>
                  </a:cubicBezTo>
                  <a:cubicBezTo>
                    <a:pt x="337740" y="238449"/>
                    <a:pt x="333374" y="250355"/>
                    <a:pt x="333374" y="250355"/>
                  </a:cubicBezTo>
                  <a:cubicBezTo>
                    <a:pt x="332977" y="255514"/>
                    <a:pt x="333772" y="257500"/>
                    <a:pt x="335756" y="262262"/>
                  </a:cubicBezTo>
                  <a:cubicBezTo>
                    <a:pt x="337740" y="267024"/>
                    <a:pt x="343297" y="274565"/>
                    <a:pt x="345281" y="278930"/>
                  </a:cubicBezTo>
                  <a:cubicBezTo>
                    <a:pt x="347265" y="283295"/>
                    <a:pt x="345678" y="280914"/>
                    <a:pt x="347662" y="288455"/>
                  </a:cubicBezTo>
                  <a:cubicBezTo>
                    <a:pt x="349646" y="295996"/>
                    <a:pt x="352821" y="316633"/>
                    <a:pt x="357187" y="324174"/>
                  </a:cubicBezTo>
                  <a:cubicBezTo>
                    <a:pt x="361553" y="331715"/>
                    <a:pt x="369490" y="332112"/>
                    <a:pt x="373856" y="333699"/>
                  </a:cubicBezTo>
                  <a:cubicBezTo>
                    <a:pt x="378222" y="335286"/>
                    <a:pt x="382984" y="337668"/>
                    <a:pt x="383381" y="333699"/>
                  </a:cubicBezTo>
                  <a:cubicBezTo>
                    <a:pt x="383778" y="329730"/>
                    <a:pt x="378618" y="318221"/>
                    <a:pt x="376237" y="309887"/>
                  </a:cubicBezTo>
                  <a:cubicBezTo>
                    <a:pt x="373856" y="301553"/>
                    <a:pt x="368299" y="294409"/>
                    <a:pt x="369093" y="283693"/>
                  </a:cubicBezTo>
                  <a:cubicBezTo>
                    <a:pt x="369887" y="272977"/>
                    <a:pt x="374649" y="253927"/>
                    <a:pt x="380999" y="245593"/>
                  </a:cubicBezTo>
                  <a:cubicBezTo>
                    <a:pt x="387349" y="237259"/>
                    <a:pt x="395684" y="236068"/>
                    <a:pt x="407193" y="233687"/>
                  </a:cubicBezTo>
                  <a:cubicBezTo>
                    <a:pt x="418702" y="231306"/>
                    <a:pt x="436562" y="236861"/>
                    <a:pt x="450056" y="231305"/>
                  </a:cubicBezTo>
                  <a:cubicBezTo>
                    <a:pt x="463550" y="225749"/>
                    <a:pt x="477043" y="209080"/>
                    <a:pt x="488156" y="200349"/>
                  </a:cubicBezTo>
                  <a:cubicBezTo>
                    <a:pt x="499269" y="191618"/>
                    <a:pt x="510381" y="191221"/>
                    <a:pt x="516731" y="178918"/>
                  </a:cubicBezTo>
                  <a:cubicBezTo>
                    <a:pt x="523081" y="166615"/>
                    <a:pt x="526256" y="142008"/>
                    <a:pt x="526256" y="126530"/>
                  </a:cubicBezTo>
                  <a:cubicBezTo>
                    <a:pt x="526256" y="111052"/>
                    <a:pt x="523478" y="97955"/>
                    <a:pt x="516731" y="86049"/>
                  </a:cubicBezTo>
                  <a:cubicBezTo>
                    <a:pt x="509984" y="74143"/>
                    <a:pt x="497284" y="64221"/>
                    <a:pt x="485774" y="55093"/>
                  </a:cubicBezTo>
                  <a:cubicBezTo>
                    <a:pt x="474265" y="45965"/>
                    <a:pt x="463549" y="38821"/>
                    <a:pt x="447674" y="31280"/>
                  </a:cubicBezTo>
                  <a:cubicBezTo>
                    <a:pt x="431799" y="23739"/>
                    <a:pt x="406002" y="15008"/>
                    <a:pt x="390524" y="9849"/>
                  </a:cubicBezTo>
                  <a:cubicBezTo>
                    <a:pt x="375046" y="4690"/>
                    <a:pt x="365125" y="1515"/>
                    <a:pt x="354806" y="324"/>
                  </a:cubicBezTo>
                  <a:cubicBezTo>
                    <a:pt x="344487" y="-867"/>
                    <a:pt x="337740" y="1514"/>
                    <a:pt x="328612" y="2705"/>
                  </a:cubicBezTo>
                  <a:cubicBezTo>
                    <a:pt x="319484" y="3896"/>
                    <a:pt x="311943" y="3896"/>
                    <a:pt x="300037" y="7468"/>
                  </a:cubicBezTo>
                  <a:cubicBezTo>
                    <a:pt x="288131" y="11040"/>
                    <a:pt x="267096" y="20962"/>
                    <a:pt x="257174" y="24137"/>
                  </a:cubicBezTo>
                  <a:cubicBezTo>
                    <a:pt x="247252" y="27312"/>
                    <a:pt x="240506" y="26518"/>
                    <a:pt x="240506" y="26518"/>
                  </a:cubicBezTo>
                  <a:cubicBezTo>
                    <a:pt x="230981" y="28105"/>
                    <a:pt x="211534" y="30884"/>
                    <a:pt x="200024" y="33662"/>
                  </a:cubicBezTo>
                  <a:cubicBezTo>
                    <a:pt x="188514" y="36440"/>
                    <a:pt x="181768" y="36440"/>
                    <a:pt x="171449" y="43187"/>
                  </a:cubicBezTo>
                  <a:cubicBezTo>
                    <a:pt x="161130" y="49934"/>
                    <a:pt x="150018" y="66206"/>
                    <a:pt x="138112" y="74143"/>
                  </a:cubicBezTo>
                  <a:cubicBezTo>
                    <a:pt x="126206" y="82080"/>
                    <a:pt x="112712" y="81287"/>
                    <a:pt x="100012" y="90812"/>
                  </a:cubicBezTo>
                  <a:cubicBezTo>
                    <a:pt x="87312" y="100337"/>
                    <a:pt x="61118" y="132484"/>
                    <a:pt x="45243" y="152724"/>
                  </a:cubicBezTo>
                  <a:close/>
                </a:path>
              </a:pathLst>
            </a:custGeom>
            <a:solidFill>
              <a:srgbClr val="FFFFAB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orme libre 292">
              <a:extLst>
                <a:ext uri="{FF2B5EF4-FFF2-40B4-BE49-F238E27FC236}">
                  <a16:creationId xmlns:a16="http://schemas.microsoft.com/office/drawing/2014/main" id="{0EA7D6B1-2DD6-23D6-10A1-5CF7ADF0F9CF}"/>
                </a:ext>
              </a:extLst>
            </p:cNvPr>
            <p:cNvSpPr/>
            <p:nvPr/>
          </p:nvSpPr>
          <p:spPr>
            <a:xfrm flipH="1">
              <a:off x="14795532" y="1011738"/>
              <a:ext cx="354119" cy="281769"/>
            </a:xfrm>
            <a:custGeom>
              <a:avLst/>
              <a:gdLst>
                <a:gd name="connsiteX0" fmla="*/ 218 w 223646"/>
                <a:gd name="connsiteY0" fmla="*/ 26898 h 167480"/>
                <a:gd name="connsiteX1" fmla="*/ 50224 w 223646"/>
                <a:gd name="connsiteY1" fmla="*/ 10229 h 167480"/>
                <a:gd name="connsiteX2" fmla="*/ 126424 w 223646"/>
                <a:gd name="connsiteY2" fmla="*/ 704 h 167480"/>
                <a:gd name="connsiteX3" fmla="*/ 188337 w 223646"/>
                <a:gd name="connsiteY3" fmla="*/ 29279 h 167480"/>
                <a:gd name="connsiteX4" fmla="*/ 221674 w 223646"/>
                <a:gd name="connsiteY4" fmla="*/ 55473 h 167480"/>
                <a:gd name="connsiteX5" fmla="*/ 216912 w 223646"/>
                <a:gd name="connsiteY5" fmla="*/ 93573 h 167480"/>
                <a:gd name="connsiteX6" fmla="*/ 193099 w 223646"/>
                <a:gd name="connsiteY6" fmla="*/ 122148 h 167480"/>
                <a:gd name="connsiteX7" fmla="*/ 171668 w 223646"/>
                <a:gd name="connsiteY7" fmla="*/ 136436 h 167480"/>
                <a:gd name="connsiteX8" fmla="*/ 145474 w 223646"/>
                <a:gd name="connsiteY8" fmla="*/ 143579 h 167480"/>
                <a:gd name="connsiteX9" fmla="*/ 131187 w 223646"/>
                <a:gd name="connsiteY9" fmla="*/ 167392 h 167480"/>
                <a:gd name="connsiteX10" fmla="*/ 124043 w 223646"/>
                <a:gd name="connsiteY10" fmla="*/ 134054 h 167480"/>
                <a:gd name="connsiteX11" fmla="*/ 116899 w 223646"/>
                <a:gd name="connsiteY11" fmla="*/ 81667 h 167480"/>
                <a:gd name="connsiteX12" fmla="*/ 69274 w 223646"/>
                <a:gd name="connsiteY12" fmla="*/ 41186 h 167480"/>
                <a:gd name="connsiteX13" fmla="*/ 218 w 223646"/>
                <a:gd name="connsiteY13" fmla="*/ 26898 h 167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3646" h="167480">
                  <a:moveTo>
                    <a:pt x="218" y="26898"/>
                  </a:moveTo>
                  <a:cubicBezTo>
                    <a:pt x="-2957" y="21738"/>
                    <a:pt x="29190" y="14595"/>
                    <a:pt x="50224" y="10229"/>
                  </a:cubicBezTo>
                  <a:cubicBezTo>
                    <a:pt x="71258" y="5863"/>
                    <a:pt x="103405" y="-2471"/>
                    <a:pt x="126424" y="704"/>
                  </a:cubicBezTo>
                  <a:cubicBezTo>
                    <a:pt x="149443" y="3879"/>
                    <a:pt x="172462" y="20151"/>
                    <a:pt x="188337" y="29279"/>
                  </a:cubicBezTo>
                  <a:cubicBezTo>
                    <a:pt x="204212" y="38407"/>
                    <a:pt x="216912" y="44757"/>
                    <a:pt x="221674" y="55473"/>
                  </a:cubicBezTo>
                  <a:cubicBezTo>
                    <a:pt x="226436" y="66189"/>
                    <a:pt x="221674" y="82461"/>
                    <a:pt x="216912" y="93573"/>
                  </a:cubicBezTo>
                  <a:cubicBezTo>
                    <a:pt x="212150" y="104685"/>
                    <a:pt x="200640" y="115004"/>
                    <a:pt x="193099" y="122148"/>
                  </a:cubicBezTo>
                  <a:cubicBezTo>
                    <a:pt x="185558" y="129292"/>
                    <a:pt x="179605" y="132864"/>
                    <a:pt x="171668" y="136436"/>
                  </a:cubicBezTo>
                  <a:cubicBezTo>
                    <a:pt x="163731" y="140008"/>
                    <a:pt x="152221" y="138420"/>
                    <a:pt x="145474" y="143579"/>
                  </a:cubicBezTo>
                  <a:cubicBezTo>
                    <a:pt x="138727" y="148738"/>
                    <a:pt x="134759" y="168980"/>
                    <a:pt x="131187" y="167392"/>
                  </a:cubicBezTo>
                  <a:cubicBezTo>
                    <a:pt x="127615" y="165805"/>
                    <a:pt x="126424" y="148341"/>
                    <a:pt x="124043" y="134054"/>
                  </a:cubicBezTo>
                  <a:cubicBezTo>
                    <a:pt x="121662" y="119767"/>
                    <a:pt x="126027" y="97145"/>
                    <a:pt x="116899" y="81667"/>
                  </a:cubicBezTo>
                  <a:cubicBezTo>
                    <a:pt x="107771" y="66189"/>
                    <a:pt x="88721" y="50711"/>
                    <a:pt x="69274" y="41186"/>
                  </a:cubicBezTo>
                  <a:cubicBezTo>
                    <a:pt x="49827" y="31661"/>
                    <a:pt x="3393" y="32058"/>
                    <a:pt x="218" y="26898"/>
                  </a:cubicBezTo>
                  <a:close/>
                </a:path>
              </a:pathLst>
            </a:custGeom>
            <a:solidFill>
              <a:srgbClr val="E9D3BD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orme libre 321">
              <a:extLst>
                <a:ext uri="{FF2B5EF4-FFF2-40B4-BE49-F238E27FC236}">
                  <a16:creationId xmlns:a16="http://schemas.microsoft.com/office/drawing/2014/main" id="{AE90F106-220E-CECC-5C87-456285849465}"/>
                </a:ext>
              </a:extLst>
            </p:cNvPr>
            <p:cNvSpPr/>
            <p:nvPr/>
          </p:nvSpPr>
          <p:spPr>
            <a:xfrm flipH="1">
              <a:off x="14649236" y="1491169"/>
              <a:ext cx="462675" cy="356760"/>
            </a:xfrm>
            <a:custGeom>
              <a:avLst/>
              <a:gdLst>
                <a:gd name="connsiteX0" fmla="*/ 1992 w 292207"/>
                <a:gd name="connsiteY0" fmla="*/ 211931 h 212055"/>
                <a:gd name="connsiteX1" fmla="*/ 42474 w 292207"/>
                <a:gd name="connsiteY1" fmla="*/ 173831 h 212055"/>
                <a:gd name="connsiteX2" fmla="*/ 75811 w 292207"/>
                <a:gd name="connsiteY2" fmla="*/ 164306 h 212055"/>
                <a:gd name="connsiteX3" fmla="*/ 99624 w 292207"/>
                <a:gd name="connsiteY3" fmla="*/ 154781 h 212055"/>
                <a:gd name="connsiteX4" fmla="*/ 123436 w 292207"/>
                <a:gd name="connsiteY4" fmla="*/ 145256 h 212055"/>
                <a:gd name="connsiteX5" fmla="*/ 140105 w 292207"/>
                <a:gd name="connsiteY5" fmla="*/ 128587 h 212055"/>
                <a:gd name="connsiteX6" fmla="*/ 152011 w 292207"/>
                <a:gd name="connsiteY6" fmla="*/ 109537 h 212055"/>
                <a:gd name="connsiteX7" fmla="*/ 156774 w 292207"/>
                <a:gd name="connsiteY7" fmla="*/ 90487 h 212055"/>
                <a:gd name="connsiteX8" fmla="*/ 171061 w 292207"/>
                <a:gd name="connsiteY8" fmla="*/ 66675 h 212055"/>
                <a:gd name="connsiteX9" fmla="*/ 180586 w 292207"/>
                <a:gd name="connsiteY9" fmla="*/ 50006 h 212055"/>
                <a:gd name="connsiteX10" fmla="*/ 180586 w 292207"/>
                <a:gd name="connsiteY10" fmla="*/ 50006 h 212055"/>
                <a:gd name="connsiteX11" fmla="*/ 209161 w 292207"/>
                <a:gd name="connsiteY11" fmla="*/ 35719 h 212055"/>
                <a:gd name="connsiteX12" fmla="*/ 240117 w 292207"/>
                <a:gd name="connsiteY12" fmla="*/ 30956 h 212055"/>
                <a:gd name="connsiteX13" fmla="*/ 273455 w 292207"/>
                <a:gd name="connsiteY13" fmla="*/ 23812 h 212055"/>
                <a:gd name="connsiteX14" fmla="*/ 290124 w 292207"/>
                <a:gd name="connsiteY14" fmla="*/ 19050 h 212055"/>
                <a:gd name="connsiteX15" fmla="*/ 290124 w 292207"/>
                <a:gd name="connsiteY15" fmla="*/ 7144 h 212055"/>
                <a:gd name="connsiteX16" fmla="*/ 273455 w 292207"/>
                <a:gd name="connsiteY16" fmla="*/ 0 h 212055"/>
                <a:gd name="connsiteX17" fmla="*/ 230592 w 292207"/>
                <a:gd name="connsiteY17" fmla="*/ 7144 h 212055"/>
                <a:gd name="connsiteX18" fmla="*/ 197255 w 292207"/>
                <a:gd name="connsiteY18" fmla="*/ 11906 h 212055"/>
                <a:gd name="connsiteX19" fmla="*/ 166299 w 292207"/>
                <a:gd name="connsiteY19" fmla="*/ 11906 h 212055"/>
                <a:gd name="connsiteX20" fmla="*/ 144867 w 292207"/>
                <a:gd name="connsiteY20" fmla="*/ 19050 h 212055"/>
                <a:gd name="connsiteX21" fmla="*/ 123436 w 292207"/>
                <a:gd name="connsiteY21" fmla="*/ 16669 h 212055"/>
                <a:gd name="connsiteX22" fmla="*/ 97242 w 292207"/>
                <a:gd name="connsiteY22" fmla="*/ 26194 h 212055"/>
                <a:gd name="connsiteX23" fmla="*/ 71049 w 292207"/>
                <a:gd name="connsiteY23" fmla="*/ 30956 h 212055"/>
                <a:gd name="connsiteX24" fmla="*/ 56761 w 292207"/>
                <a:gd name="connsiteY24" fmla="*/ 45244 h 212055"/>
                <a:gd name="connsiteX25" fmla="*/ 47236 w 292207"/>
                <a:gd name="connsiteY25" fmla="*/ 64294 h 212055"/>
                <a:gd name="connsiteX26" fmla="*/ 40092 w 292207"/>
                <a:gd name="connsiteY26" fmla="*/ 78581 h 212055"/>
                <a:gd name="connsiteX27" fmla="*/ 32949 w 292207"/>
                <a:gd name="connsiteY27" fmla="*/ 100012 h 212055"/>
                <a:gd name="connsiteX28" fmla="*/ 28186 w 292207"/>
                <a:gd name="connsiteY28" fmla="*/ 119062 h 212055"/>
                <a:gd name="connsiteX29" fmla="*/ 18661 w 292207"/>
                <a:gd name="connsiteY29" fmla="*/ 133350 h 212055"/>
                <a:gd name="connsiteX30" fmla="*/ 11517 w 292207"/>
                <a:gd name="connsiteY30" fmla="*/ 145256 h 212055"/>
                <a:gd name="connsiteX31" fmla="*/ 6755 w 292207"/>
                <a:gd name="connsiteY31" fmla="*/ 159544 h 212055"/>
                <a:gd name="connsiteX32" fmla="*/ 1992 w 292207"/>
                <a:gd name="connsiteY32" fmla="*/ 211931 h 212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92207" h="212055">
                  <a:moveTo>
                    <a:pt x="1992" y="211931"/>
                  </a:moveTo>
                  <a:cubicBezTo>
                    <a:pt x="7945" y="214312"/>
                    <a:pt x="30171" y="181768"/>
                    <a:pt x="42474" y="173831"/>
                  </a:cubicBezTo>
                  <a:cubicBezTo>
                    <a:pt x="54777" y="165894"/>
                    <a:pt x="66286" y="167481"/>
                    <a:pt x="75811" y="164306"/>
                  </a:cubicBezTo>
                  <a:cubicBezTo>
                    <a:pt x="85336" y="161131"/>
                    <a:pt x="99624" y="154781"/>
                    <a:pt x="99624" y="154781"/>
                  </a:cubicBezTo>
                  <a:cubicBezTo>
                    <a:pt x="107562" y="151606"/>
                    <a:pt x="116689" y="149622"/>
                    <a:pt x="123436" y="145256"/>
                  </a:cubicBezTo>
                  <a:cubicBezTo>
                    <a:pt x="130183" y="140890"/>
                    <a:pt x="135343" y="134540"/>
                    <a:pt x="140105" y="128587"/>
                  </a:cubicBezTo>
                  <a:cubicBezTo>
                    <a:pt x="144867" y="122634"/>
                    <a:pt x="149233" y="115887"/>
                    <a:pt x="152011" y="109537"/>
                  </a:cubicBezTo>
                  <a:cubicBezTo>
                    <a:pt x="154789" y="103187"/>
                    <a:pt x="153599" y="97631"/>
                    <a:pt x="156774" y="90487"/>
                  </a:cubicBezTo>
                  <a:cubicBezTo>
                    <a:pt x="159949" y="83343"/>
                    <a:pt x="167092" y="73422"/>
                    <a:pt x="171061" y="66675"/>
                  </a:cubicBezTo>
                  <a:cubicBezTo>
                    <a:pt x="175030" y="59928"/>
                    <a:pt x="180586" y="50006"/>
                    <a:pt x="180586" y="50006"/>
                  </a:cubicBezTo>
                  <a:lnTo>
                    <a:pt x="180586" y="50006"/>
                  </a:lnTo>
                  <a:cubicBezTo>
                    <a:pt x="185348" y="47625"/>
                    <a:pt x="199239" y="38894"/>
                    <a:pt x="209161" y="35719"/>
                  </a:cubicBezTo>
                  <a:cubicBezTo>
                    <a:pt x="219083" y="32544"/>
                    <a:pt x="229401" y="32940"/>
                    <a:pt x="240117" y="30956"/>
                  </a:cubicBezTo>
                  <a:cubicBezTo>
                    <a:pt x="250833" y="28971"/>
                    <a:pt x="265121" y="25796"/>
                    <a:pt x="273455" y="23812"/>
                  </a:cubicBezTo>
                  <a:cubicBezTo>
                    <a:pt x="281789" y="21828"/>
                    <a:pt x="287346" y="21828"/>
                    <a:pt x="290124" y="19050"/>
                  </a:cubicBezTo>
                  <a:cubicBezTo>
                    <a:pt x="292902" y="16272"/>
                    <a:pt x="292902" y="10319"/>
                    <a:pt x="290124" y="7144"/>
                  </a:cubicBezTo>
                  <a:cubicBezTo>
                    <a:pt x="287346" y="3969"/>
                    <a:pt x="283377" y="0"/>
                    <a:pt x="273455" y="0"/>
                  </a:cubicBezTo>
                  <a:cubicBezTo>
                    <a:pt x="263533" y="0"/>
                    <a:pt x="243292" y="5160"/>
                    <a:pt x="230592" y="7144"/>
                  </a:cubicBezTo>
                  <a:cubicBezTo>
                    <a:pt x="217892" y="9128"/>
                    <a:pt x="207970" y="11112"/>
                    <a:pt x="197255" y="11906"/>
                  </a:cubicBezTo>
                  <a:cubicBezTo>
                    <a:pt x="186540" y="12700"/>
                    <a:pt x="175030" y="10715"/>
                    <a:pt x="166299" y="11906"/>
                  </a:cubicBezTo>
                  <a:cubicBezTo>
                    <a:pt x="157568" y="13097"/>
                    <a:pt x="152011" y="18256"/>
                    <a:pt x="144867" y="19050"/>
                  </a:cubicBezTo>
                  <a:cubicBezTo>
                    <a:pt x="137723" y="19844"/>
                    <a:pt x="131374" y="15478"/>
                    <a:pt x="123436" y="16669"/>
                  </a:cubicBezTo>
                  <a:cubicBezTo>
                    <a:pt x="115498" y="17860"/>
                    <a:pt x="105973" y="23813"/>
                    <a:pt x="97242" y="26194"/>
                  </a:cubicBezTo>
                  <a:cubicBezTo>
                    <a:pt x="88511" y="28575"/>
                    <a:pt x="77796" y="27781"/>
                    <a:pt x="71049" y="30956"/>
                  </a:cubicBezTo>
                  <a:cubicBezTo>
                    <a:pt x="64302" y="34131"/>
                    <a:pt x="60730" y="39688"/>
                    <a:pt x="56761" y="45244"/>
                  </a:cubicBezTo>
                  <a:cubicBezTo>
                    <a:pt x="52792" y="50800"/>
                    <a:pt x="47236" y="64294"/>
                    <a:pt x="47236" y="64294"/>
                  </a:cubicBezTo>
                  <a:cubicBezTo>
                    <a:pt x="44458" y="69850"/>
                    <a:pt x="42473" y="72628"/>
                    <a:pt x="40092" y="78581"/>
                  </a:cubicBezTo>
                  <a:cubicBezTo>
                    <a:pt x="37711" y="84534"/>
                    <a:pt x="34933" y="93265"/>
                    <a:pt x="32949" y="100012"/>
                  </a:cubicBezTo>
                  <a:cubicBezTo>
                    <a:pt x="30965" y="106759"/>
                    <a:pt x="30567" y="113506"/>
                    <a:pt x="28186" y="119062"/>
                  </a:cubicBezTo>
                  <a:cubicBezTo>
                    <a:pt x="25805" y="124618"/>
                    <a:pt x="18661" y="133350"/>
                    <a:pt x="18661" y="133350"/>
                  </a:cubicBezTo>
                  <a:cubicBezTo>
                    <a:pt x="15883" y="137716"/>
                    <a:pt x="13501" y="140890"/>
                    <a:pt x="11517" y="145256"/>
                  </a:cubicBezTo>
                  <a:cubicBezTo>
                    <a:pt x="9533" y="149622"/>
                    <a:pt x="8342" y="154385"/>
                    <a:pt x="6755" y="159544"/>
                  </a:cubicBezTo>
                  <a:cubicBezTo>
                    <a:pt x="5168" y="164703"/>
                    <a:pt x="-3961" y="209550"/>
                    <a:pt x="1992" y="211931"/>
                  </a:cubicBezTo>
                  <a:close/>
                </a:path>
              </a:pathLst>
            </a:custGeom>
            <a:blipFill>
              <a:blip r:embed="rId4"/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orme libre 322">
              <a:extLst>
                <a:ext uri="{FF2B5EF4-FFF2-40B4-BE49-F238E27FC236}">
                  <a16:creationId xmlns:a16="http://schemas.microsoft.com/office/drawing/2014/main" id="{2A5E8D4B-3A29-EA33-C14F-152FDA14021B}"/>
                </a:ext>
              </a:extLst>
            </p:cNvPr>
            <p:cNvSpPr/>
            <p:nvPr/>
          </p:nvSpPr>
          <p:spPr>
            <a:xfrm flipH="1">
              <a:off x="14881354" y="1593980"/>
              <a:ext cx="149100" cy="132644"/>
            </a:xfrm>
            <a:custGeom>
              <a:avLst/>
              <a:gdLst>
                <a:gd name="connsiteX0" fmla="*/ 72 w 93927"/>
                <a:gd name="connsiteY0" fmla="*/ 64382 h 78683"/>
                <a:gd name="connsiteX1" fmla="*/ 54841 w 93927"/>
                <a:gd name="connsiteY1" fmla="*/ 78669 h 78683"/>
                <a:gd name="connsiteX2" fmla="*/ 59603 w 93927"/>
                <a:gd name="connsiteY2" fmla="*/ 66763 h 78683"/>
                <a:gd name="connsiteX3" fmla="*/ 64366 w 93927"/>
                <a:gd name="connsiteY3" fmla="*/ 52476 h 78683"/>
                <a:gd name="connsiteX4" fmla="*/ 78653 w 93927"/>
                <a:gd name="connsiteY4" fmla="*/ 38188 h 78683"/>
                <a:gd name="connsiteX5" fmla="*/ 90559 w 93927"/>
                <a:gd name="connsiteY5" fmla="*/ 19138 h 78683"/>
                <a:gd name="connsiteX6" fmla="*/ 92941 w 93927"/>
                <a:gd name="connsiteY6" fmla="*/ 2469 h 78683"/>
                <a:gd name="connsiteX7" fmla="*/ 76272 w 93927"/>
                <a:gd name="connsiteY7" fmla="*/ 88 h 78683"/>
                <a:gd name="connsiteX8" fmla="*/ 71509 w 93927"/>
                <a:gd name="connsiteY8" fmla="*/ 7232 h 78683"/>
                <a:gd name="connsiteX9" fmla="*/ 59603 w 93927"/>
                <a:gd name="connsiteY9" fmla="*/ 21519 h 78683"/>
                <a:gd name="connsiteX10" fmla="*/ 42934 w 93927"/>
                <a:gd name="connsiteY10" fmla="*/ 33426 h 78683"/>
                <a:gd name="connsiteX11" fmla="*/ 72 w 93927"/>
                <a:gd name="connsiteY11" fmla="*/ 64382 h 78683"/>
                <a:gd name="connsiteX0" fmla="*/ 277 w 94132"/>
                <a:gd name="connsiteY0" fmla="*/ 64382 h 78683"/>
                <a:gd name="connsiteX1" fmla="*/ 55046 w 94132"/>
                <a:gd name="connsiteY1" fmla="*/ 78669 h 78683"/>
                <a:gd name="connsiteX2" fmla="*/ 59808 w 94132"/>
                <a:gd name="connsiteY2" fmla="*/ 66763 h 78683"/>
                <a:gd name="connsiteX3" fmla="*/ 64571 w 94132"/>
                <a:gd name="connsiteY3" fmla="*/ 52476 h 78683"/>
                <a:gd name="connsiteX4" fmla="*/ 78858 w 94132"/>
                <a:gd name="connsiteY4" fmla="*/ 38188 h 78683"/>
                <a:gd name="connsiteX5" fmla="*/ 90764 w 94132"/>
                <a:gd name="connsiteY5" fmla="*/ 19138 h 78683"/>
                <a:gd name="connsiteX6" fmla="*/ 93146 w 94132"/>
                <a:gd name="connsiteY6" fmla="*/ 2469 h 78683"/>
                <a:gd name="connsiteX7" fmla="*/ 76477 w 94132"/>
                <a:gd name="connsiteY7" fmla="*/ 88 h 78683"/>
                <a:gd name="connsiteX8" fmla="*/ 71714 w 94132"/>
                <a:gd name="connsiteY8" fmla="*/ 7232 h 78683"/>
                <a:gd name="connsiteX9" fmla="*/ 59808 w 94132"/>
                <a:gd name="connsiteY9" fmla="*/ 21519 h 78683"/>
                <a:gd name="connsiteX10" fmla="*/ 33787 w 94132"/>
                <a:gd name="connsiteY10" fmla="*/ 20957 h 78683"/>
                <a:gd name="connsiteX11" fmla="*/ 277 w 94132"/>
                <a:gd name="connsiteY11" fmla="*/ 64382 h 78683"/>
                <a:gd name="connsiteX0" fmla="*/ 311 w 94166"/>
                <a:gd name="connsiteY0" fmla="*/ 64382 h 78683"/>
                <a:gd name="connsiteX1" fmla="*/ 55080 w 94166"/>
                <a:gd name="connsiteY1" fmla="*/ 78669 h 78683"/>
                <a:gd name="connsiteX2" fmla="*/ 59842 w 94166"/>
                <a:gd name="connsiteY2" fmla="*/ 66763 h 78683"/>
                <a:gd name="connsiteX3" fmla="*/ 64605 w 94166"/>
                <a:gd name="connsiteY3" fmla="*/ 52476 h 78683"/>
                <a:gd name="connsiteX4" fmla="*/ 78892 w 94166"/>
                <a:gd name="connsiteY4" fmla="*/ 38188 h 78683"/>
                <a:gd name="connsiteX5" fmla="*/ 90798 w 94166"/>
                <a:gd name="connsiteY5" fmla="*/ 19138 h 78683"/>
                <a:gd name="connsiteX6" fmla="*/ 93180 w 94166"/>
                <a:gd name="connsiteY6" fmla="*/ 2469 h 78683"/>
                <a:gd name="connsiteX7" fmla="*/ 76511 w 94166"/>
                <a:gd name="connsiteY7" fmla="*/ 88 h 78683"/>
                <a:gd name="connsiteX8" fmla="*/ 71748 w 94166"/>
                <a:gd name="connsiteY8" fmla="*/ 7232 h 78683"/>
                <a:gd name="connsiteX9" fmla="*/ 56724 w 94166"/>
                <a:gd name="connsiteY9" fmla="*/ 5932 h 78683"/>
                <a:gd name="connsiteX10" fmla="*/ 33821 w 94166"/>
                <a:gd name="connsiteY10" fmla="*/ 20957 h 78683"/>
                <a:gd name="connsiteX11" fmla="*/ 311 w 94166"/>
                <a:gd name="connsiteY11" fmla="*/ 64382 h 78683"/>
                <a:gd name="connsiteX0" fmla="*/ 311 w 94166"/>
                <a:gd name="connsiteY0" fmla="*/ 64542 h 78843"/>
                <a:gd name="connsiteX1" fmla="*/ 55080 w 94166"/>
                <a:gd name="connsiteY1" fmla="*/ 78829 h 78843"/>
                <a:gd name="connsiteX2" fmla="*/ 59842 w 94166"/>
                <a:gd name="connsiteY2" fmla="*/ 66923 h 78843"/>
                <a:gd name="connsiteX3" fmla="*/ 64605 w 94166"/>
                <a:gd name="connsiteY3" fmla="*/ 52636 h 78843"/>
                <a:gd name="connsiteX4" fmla="*/ 78892 w 94166"/>
                <a:gd name="connsiteY4" fmla="*/ 38348 h 78843"/>
                <a:gd name="connsiteX5" fmla="*/ 90798 w 94166"/>
                <a:gd name="connsiteY5" fmla="*/ 19298 h 78843"/>
                <a:gd name="connsiteX6" fmla="*/ 93180 w 94166"/>
                <a:gd name="connsiteY6" fmla="*/ 2629 h 78843"/>
                <a:gd name="connsiteX7" fmla="*/ 76511 w 94166"/>
                <a:gd name="connsiteY7" fmla="*/ 248 h 78843"/>
                <a:gd name="connsiteX8" fmla="*/ 70083 w 94166"/>
                <a:gd name="connsiteY8" fmla="*/ 734 h 78843"/>
                <a:gd name="connsiteX9" fmla="*/ 56724 w 94166"/>
                <a:gd name="connsiteY9" fmla="*/ 6092 h 78843"/>
                <a:gd name="connsiteX10" fmla="*/ 33821 w 94166"/>
                <a:gd name="connsiteY10" fmla="*/ 21117 h 78843"/>
                <a:gd name="connsiteX11" fmla="*/ 311 w 94166"/>
                <a:gd name="connsiteY11" fmla="*/ 64542 h 78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4166" h="78843">
                  <a:moveTo>
                    <a:pt x="311" y="64542"/>
                  </a:moveTo>
                  <a:cubicBezTo>
                    <a:pt x="3854" y="74161"/>
                    <a:pt x="45158" y="78432"/>
                    <a:pt x="55080" y="78829"/>
                  </a:cubicBezTo>
                  <a:cubicBezTo>
                    <a:pt x="65002" y="79226"/>
                    <a:pt x="58255" y="71288"/>
                    <a:pt x="59842" y="66923"/>
                  </a:cubicBezTo>
                  <a:cubicBezTo>
                    <a:pt x="61429" y="62558"/>
                    <a:pt x="61430" y="57398"/>
                    <a:pt x="64605" y="52636"/>
                  </a:cubicBezTo>
                  <a:cubicBezTo>
                    <a:pt x="67780" y="47874"/>
                    <a:pt x="74526" y="43904"/>
                    <a:pt x="78892" y="38348"/>
                  </a:cubicBezTo>
                  <a:cubicBezTo>
                    <a:pt x="83258" y="32792"/>
                    <a:pt x="88417" y="25251"/>
                    <a:pt x="90798" y="19298"/>
                  </a:cubicBezTo>
                  <a:cubicBezTo>
                    <a:pt x="93179" y="13345"/>
                    <a:pt x="95561" y="5804"/>
                    <a:pt x="93180" y="2629"/>
                  </a:cubicBezTo>
                  <a:cubicBezTo>
                    <a:pt x="90799" y="-546"/>
                    <a:pt x="80360" y="564"/>
                    <a:pt x="76511" y="248"/>
                  </a:cubicBezTo>
                  <a:cubicBezTo>
                    <a:pt x="72662" y="-68"/>
                    <a:pt x="73381" y="-240"/>
                    <a:pt x="70083" y="734"/>
                  </a:cubicBezTo>
                  <a:cubicBezTo>
                    <a:pt x="66785" y="1708"/>
                    <a:pt x="61486" y="1726"/>
                    <a:pt x="56724" y="6092"/>
                  </a:cubicBezTo>
                  <a:cubicBezTo>
                    <a:pt x="51962" y="10458"/>
                    <a:pt x="43223" y="11375"/>
                    <a:pt x="33821" y="21117"/>
                  </a:cubicBezTo>
                  <a:cubicBezTo>
                    <a:pt x="24419" y="30859"/>
                    <a:pt x="-3232" y="54923"/>
                    <a:pt x="311" y="64542"/>
                  </a:cubicBezTo>
                  <a:close/>
                </a:path>
              </a:pathLst>
            </a:custGeom>
            <a:solidFill>
              <a:srgbClr val="FFC000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orme libre 323">
              <a:extLst>
                <a:ext uri="{FF2B5EF4-FFF2-40B4-BE49-F238E27FC236}">
                  <a16:creationId xmlns:a16="http://schemas.microsoft.com/office/drawing/2014/main" id="{FBF21D2F-7EF6-C388-A52C-4AF011A4FD7A}"/>
                </a:ext>
              </a:extLst>
            </p:cNvPr>
            <p:cNvSpPr/>
            <p:nvPr/>
          </p:nvSpPr>
          <p:spPr>
            <a:xfrm rot="337602" flipH="1">
              <a:off x="15063523" y="1519340"/>
              <a:ext cx="164695" cy="486414"/>
            </a:xfrm>
            <a:custGeom>
              <a:avLst/>
              <a:gdLst>
                <a:gd name="connsiteX0" fmla="*/ 64522 w 124918"/>
                <a:gd name="connsiteY0" fmla="*/ 17025 h 289120"/>
                <a:gd name="connsiteX1" fmla="*/ 95478 w 124918"/>
                <a:gd name="connsiteY1" fmla="*/ 71794 h 289120"/>
                <a:gd name="connsiteX2" fmla="*/ 90716 w 124918"/>
                <a:gd name="connsiteY2" fmla="*/ 83700 h 289120"/>
                <a:gd name="connsiteX3" fmla="*/ 76428 w 124918"/>
                <a:gd name="connsiteY3" fmla="*/ 114657 h 289120"/>
                <a:gd name="connsiteX4" fmla="*/ 57378 w 124918"/>
                <a:gd name="connsiteY4" fmla="*/ 126563 h 289120"/>
                <a:gd name="connsiteX5" fmla="*/ 45472 w 124918"/>
                <a:gd name="connsiteY5" fmla="*/ 143232 h 289120"/>
                <a:gd name="connsiteX6" fmla="*/ 31184 w 124918"/>
                <a:gd name="connsiteY6" fmla="*/ 147994 h 289120"/>
                <a:gd name="connsiteX7" fmla="*/ 26422 w 124918"/>
                <a:gd name="connsiteY7" fmla="*/ 169425 h 289120"/>
                <a:gd name="connsiteX8" fmla="*/ 21659 w 124918"/>
                <a:gd name="connsiteY8" fmla="*/ 190857 h 289120"/>
                <a:gd name="connsiteX9" fmla="*/ 16897 w 124918"/>
                <a:gd name="connsiteY9" fmla="*/ 217050 h 289120"/>
                <a:gd name="connsiteX10" fmla="*/ 9753 w 124918"/>
                <a:gd name="connsiteY10" fmla="*/ 231338 h 289120"/>
                <a:gd name="connsiteX11" fmla="*/ 7372 w 124918"/>
                <a:gd name="connsiteY11" fmla="*/ 255150 h 289120"/>
                <a:gd name="connsiteX12" fmla="*/ 228 w 124918"/>
                <a:gd name="connsiteY12" fmla="*/ 276582 h 289120"/>
                <a:gd name="connsiteX13" fmla="*/ 16897 w 124918"/>
                <a:gd name="connsiteY13" fmla="*/ 288488 h 289120"/>
                <a:gd name="connsiteX14" fmla="*/ 33566 w 124918"/>
                <a:gd name="connsiteY14" fmla="*/ 257532 h 289120"/>
                <a:gd name="connsiteX15" fmla="*/ 50234 w 124918"/>
                <a:gd name="connsiteY15" fmla="*/ 238482 h 289120"/>
                <a:gd name="connsiteX16" fmla="*/ 54997 w 124918"/>
                <a:gd name="connsiteY16" fmla="*/ 214669 h 289120"/>
                <a:gd name="connsiteX17" fmla="*/ 54997 w 124918"/>
                <a:gd name="connsiteY17" fmla="*/ 188475 h 289120"/>
                <a:gd name="connsiteX18" fmla="*/ 62141 w 124918"/>
                <a:gd name="connsiteY18" fmla="*/ 174188 h 289120"/>
                <a:gd name="connsiteX19" fmla="*/ 78809 w 124918"/>
                <a:gd name="connsiteY19" fmla="*/ 157519 h 289120"/>
                <a:gd name="connsiteX20" fmla="*/ 93097 w 124918"/>
                <a:gd name="connsiteY20" fmla="*/ 128944 h 289120"/>
                <a:gd name="connsiteX21" fmla="*/ 121672 w 124918"/>
                <a:gd name="connsiteY21" fmla="*/ 83700 h 289120"/>
                <a:gd name="connsiteX22" fmla="*/ 121672 w 124918"/>
                <a:gd name="connsiteY22" fmla="*/ 38457 h 289120"/>
                <a:gd name="connsiteX23" fmla="*/ 124053 w 124918"/>
                <a:gd name="connsiteY23" fmla="*/ 2738 h 289120"/>
                <a:gd name="connsiteX24" fmla="*/ 64522 w 124918"/>
                <a:gd name="connsiteY24" fmla="*/ 17025 h 289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4918" h="289120">
                  <a:moveTo>
                    <a:pt x="64522" y="17025"/>
                  </a:moveTo>
                  <a:cubicBezTo>
                    <a:pt x="59759" y="28534"/>
                    <a:pt x="91112" y="60682"/>
                    <a:pt x="95478" y="71794"/>
                  </a:cubicBezTo>
                  <a:cubicBezTo>
                    <a:pt x="99844" y="82906"/>
                    <a:pt x="93891" y="76556"/>
                    <a:pt x="90716" y="83700"/>
                  </a:cubicBezTo>
                  <a:cubicBezTo>
                    <a:pt x="87541" y="90844"/>
                    <a:pt x="81984" y="107513"/>
                    <a:pt x="76428" y="114657"/>
                  </a:cubicBezTo>
                  <a:cubicBezTo>
                    <a:pt x="70872" y="121801"/>
                    <a:pt x="62537" y="121801"/>
                    <a:pt x="57378" y="126563"/>
                  </a:cubicBezTo>
                  <a:cubicBezTo>
                    <a:pt x="52219" y="131326"/>
                    <a:pt x="49837" y="139660"/>
                    <a:pt x="45472" y="143232"/>
                  </a:cubicBezTo>
                  <a:cubicBezTo>
                    <a:pt x="41107" y="146804"/>
                    <a:pt x="34359" y="143629"/>
                    <a:pt x="31184" y="147994"/>
                  </a:cubicBezTo>
                  <a:cubicBezTo>
                    <a:pt x="28009" y="152359"/>
                    <a:pt x="26422" y="169425"/>
                    <a:pt x="26422" y="169425"/>
                  </a:cubicBezTo>
                  <a:cubicBezTo>
                    <a:pt x="24834" y="176569"/>
                    <a:pt x="23247" y="182919"/>
                    <a:pt x="21659" y="190857"/>
                  </a:cubicBezTo>
                  <a:cubicBezTo>
                    <a:pt x="20071" y="198795"/>
                    <a:pt x="18881" y="210303"/>
                    <a:pt x="16897" y="217050"/>
                  </a:cubicBezTo>
                  <a:cubicBezTo>
                    <a:pt x="14913" y="223797"/>
                    <a:pt x="11340" y="224988"/>
                    <a:pt x="9753" y="231338"/>
                  </a:cubicBezTo>
                  <a:cubicBezTo>
                    <a:pt x="8165" y="237688"/>
                    <a:pt x="8960" y="247609"/>
                    <a:pt x="7372" y="255150"/>
                  </a:cubicBezTo>
                  <a:cubicBezTo>
                    <a:pt x="5784" y="262691"/>
                    <a:pt x="-1359" y="271026"/>
                    <a:pt x="228" y="276582"/>
                  </a:cubicBezTo>
                  <a:cubicBezTo>
                    <a:pt x="1815" y="282138"/>
                    <a:pt x="11341" y="291663"/>
                    <a:pt x="16897" y="288488"/>
                  </a:cubicBezTo>
                  <a:cubicBezTo>
                    <a:pt x="22453" y="285313"/>
                    <a:pt x="28010" y="265866"/>
                    <a:pt x="33566" y="257532"/>
                  </a:cubicBezTo>
                  <a:cubicBezTo>
                    <a:pt x="39122" y="249198"/>
                    <a:pt x="46662" y="245626"/>
                    <a:pt x="50234" y="238482"/>
                  </a:cubicBezTo>
                  <a:cubicBezTo>
                    <a:pt x="53806" y="231338"/>
                    <a:pt x="54203" y="223004"/>
                    <a:pt x="54997" y="214669"/>
                  </a:cubicBezTo>
                  <a:cubicBezTo>
                    <a:pt x="55791" y="206334"/>
                    <a:pt x="53806" y="195222"/>
                    <a:pt x="54997" y="188475"/>
                  </a:cubicBezTo>
                  <a:cubicBezTo>
                    <a:pt x="56188" y="181728"/>
                    <a:pt x="58172" y="179347"/>
                    <a:pt x="62141" y="174188"/>
                  </a:cubicBezTo>
                  <a:cubicBezTo>
                    <a:pt x="66110" y="169029"/>
                    <a:pt x="73650" y="165060"/>
                    <a:pt x="78809" y="157519"/>
                  </a:cubicBezTo>
                  <a:cubicBezTo>
                    <a:pt x="83968" y="149978"/>
                    <a:pt x="85953" y="141247"/>
                    <a:pt x="93097" y="128944"/>
                  </a:cubicBezTo>
                  <a:cubicBezTo>
                    <a:pt x="100241" y="116641"/>
                    <a:pt x="116910" y="98781"/>
                    <a:pt x="121672" y="83700"/>
                  </a:cubicBezTo>
                  <a:cubicBezTo>
                    <a:pt x="126434" y="68619"/>
                    <a:pt x="121275" y="51951"/>
                    <a:pt x="121672" y="38457"/>
                  </a:cubicBezTo>
                  <a:cubicBezTo>
                    <a:pt x="122069" y="24963"/>
                    <a:pt x="126831" y="10675"/>
                    <a:pt x="124053" y="2738"/>
                  </a:cubicBezTo>
                  <a:cubicBezTo>
                    <a:pt x="121275" y="-5199"/>
                    <a:pt x="69285" y="5516"/>
                    <a:pt x="64522" y="17025"/>
                  </a:cubicBezTo>
                  <a:close/>
                </a:path>
              </a:pathLst>
            </a:custGeom>
            <a:solidFill>
              <a:srgbClr val="FF7D7D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orme libre 324">
              <a:extLst>
                <a:ext uri="{FF2B5EF4-FFF2-40B4-BE49-F238E27FC236}">
                  <a16:creationId xmlns:a16="http://schemas.microsoft.com/office/drawing/2014/main" id="{A1B9FB7C-2C14-07C0-B0A2-EE5750C8D9A4}"/>
                </a:ext>
              </a:extLst>
            </p:cNvPr>
            <p:cNvSpPr/>
            <p:nvPr/>
          </p:nvSpPr>
          <p:spPr>
            <a:xfrm flipH="1">
              <a:off x="14693402" y="1528964"/>
              <a:ext cx="203808" cy="191718"/>
            </a:xfrm>
            <a:custGeom>
              <a:avLst/>
              <a:gdLst>
                <a:gd name="connsiteX0" fmla="*/ 4781 w 128717"/>
                <a:gd name="connsiteY0" fmla="*/ 97405 h 100940"/>
                <a:gd name="connsiteX1" fmla="*/ 66693 w 128717"/>
                <a:gd name="connsiteY1" fmla="*/ 87880 h 100940"/>
                <a:gd name="connsiteX2" fmla="*/ 95268 w 128717"/>
                <a:gd name="connsiteY2" fmla="*/ 61686 h 100940"/>
                <a:gd name="connsiteX3" fmla="*/ 128606 w 128717"/>
                <a:gd name="connsiteY3" fmla="*/ 2155 h 100940"/>
                <a:gd name="connsiteX4" fmla="*/ 83362 w 128717"/>
                <a:gd name="connsiteY4" fmla="*/ 14061 h 100940"/>
                <a:gd name="connsiteX5" fmla="*/ 30974 w 128717"/>
                <a:gd name="connsiteY5" fmla="*/ 23586 h 100940"/>
                <a:gd name="connsiteX6" fmla="*/ 9543 w 128717"/>
                <a:gd name="connsiteY6" fmla="*/ 28349 h 100940"/>
                <a:gd name="connsiteX7" fmla="*/ 4781 w 128717"/>
                <a:gd name="connsiteY7" fmla="*/ 97405 h 100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717" h="100940">
                  <a:moveTo>
                    <a:pt x="4781" y="97405"/>
                  </a:moveTo>
                  <a:cubicBezTo>
                    <a:pt x="14306" y="107327"/>
                    <a:pt x="51612" y="93833"/>
                    <a:pt x="66693" y="87880"/>
                  </a:cubicBezTo>
                  <a:cubicBezTo>
                    <a:pt x="81774" y="81927"/>
                    <a:pt x="84949" y="75973"/>
                    <a:pt x="95268" y="61686"/>
                  </a:cubicBezTo>
                  <a:cubicBezTo>
                    <a:pt x="105587" y="47399"/>
                    <a:pt x="130590" y="10092"/>
                    <a:pt x="128606" y="2155"/>
                  </a:cubicBezTo>
                  <a:cubicBezTo>
                    <a:pt x="126622" y="-5782"/>
                    <a:pt x="99634" y="10489"/>
                    <a:pt x="83362" y="14061"/>
                  </a:cubicBezTo>
                  <a:cubicBezTo>
                    <a:pt x="67090" y="17633"/>
                    <a:pt x="43277" y="21205"/>
                    <a:pt x="30974" y="23586"/>
                  </a:cubicBezTo>
                  <a:cubicBezTo>
                    <a:pt x="18671" y="25967"/>
                    <a:pt x="17480" y="15649"/>
                    <a:pt x="9543" y="28349"/>
                  </a:cubicBezTo>
                  <a:cubicBezTo>
                    <a:pt x="1606" y="41049"/>
                    <a:pt x="-4744" y="87483"/>
                    <a:pt x="4781" y="97405"/>
                  </a:cubicBezTo>
                  <a:close/>
                </a:path>
              </a:pathLst>
            </a:custGeom>
            <a:solidFill>
              <a:srgbClr val="E7E6E6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orme libre 325">
              <a:extLst>
                <a:ext uri="{FF2B5EF4-FFF2-40B4-BE49-F238E27FC236}">
                  <a16:creationId xmlns:a16="http://schemas.microsoft.com/office/drawing/2014/main" id="{22925D2E-AAF2-84D3-A175-2A033E0D72A9}"/>
                </a:ext>
              </a:extLst>
            </p:cNvPr>
            <p:cNvSpPr/>
            <p:nvPr/>
          </p:nvSpPr>
          <p:spPr>
            <a:xfrm flipH="1">
              <a:off x="14765396" y="1453279"/>
              <a:ext cx="211726" cy="69963"/>
            </a:xfrm>
            <a:custGeom>
              <a:avLst/>
              <a:gdLst>
                <a:gd name="connsiteX0" fmla="*/ 0 w 133717"/>
                <a:gd name="connsiteY0" fmla="*/ 5387 h 41586"/>
                <a:gd name="connsiteX1" fmla="*/ 52387 w 133717"/>
                <a:gd name="connsiteY1" fmla="*/ 38725 h 41586"/>
                <a:gd name="connsiteX2" fmla="*/ 88106 w 133717"/>
                <a:gd name="connsiteY2" fmla="*/ 38725 h 41586"/>
                <a:gd name="connsiteX3" fmla="*/ 121443 w 133717"/>
                <a:gd name="connsiteY3" fmla="*/ 29200 h 41586"/>
                <a:gd name="connsiteX4" fmla="*/ 133350 w 133717"/>
                <a:gd name="connsiteY4" fmla="*/ 24437 h 41586"/>
                <a:gd name="connsiteX5" fmla="*/ 109537 w 133717"/>
                <a:gd name="connsiteY5" fmla="*/ 10150 h 41586"/>
                <a:gd name="connsiteX6" fmla="*/ 83343 w 133717"/>
                <a:gd name="connsiteY6" fmla="*/ 625 h 41586"/>
                <a:gd name="connsiteX7" fmla="*/ 52387 w 133717"/>
                <a:gd name="connsiteY7" fmla="*/ 625 h 41586"/>
                <a:gd name="connsiteX8" fmla="*/ 0 w 133717"/>
                <a:gd name="connsiteY8" fmla="*/ 5387 h 41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717" h="41586">
                  <a:moveTo>
                    <a:pt x="0" y="5387"/>
                  </a:moveTo>
                  <a:cubicBezTo>
                    <a:pt x="0" y="11737"/>
                    <a:pt x="37703" y="33169"/>
                    <a:pt x="52387" y="38725"/>
                  </a:cubicBezTo>
                  <a:cubicBezTo>
                    <a:pt x="67071" y="44281"/>
                    <a:pt x="76597" y="40312"/>
                    <a:pt x="88106" y="38725"/>
                  </a:cubicBezTo>
                  <a:cubicBezTo>
                    <a:pt x="99615" y="37138"/>
                    <a:pt x="113902" y="31581"/>
                    <a:pt x="121443" y="29200"/>
                  </a:cubicBezTo>
                  <a:cubicBezTo>
                    <a:pt x="128984" y="26819"/>
                    <a:pt x="135334" y="27612"/>
                    <a:pt x="133350" y="24437"/>
                  </a:cubicBezTo>
                  <a:cubicBezTo>
                    <a:pt x="131366" y="21262"/>
                    <a:pt x="117871" y="14119"/>
                    <a:pt x="109537" y="10150"/>
                  </a:cubicBezTo>
                  <a:cubicBezTo>
                    <a:pt x="101203" y="6181"/>
                    <a:pt x="92868" y="2212"/>
                    <a:pt x="83343" y="625"/>
                  </a:cubicBezTo>
                  <a:cubicBezTo>
                    <a:pt x="73818" y="-963"/>
                    <a:pt x="64293" y="1022"/>
                    <a:pt x="52387" y="625"/>
                  </a:cubicBezTo>
                  <a:cubicBezTo>
                    <a:pt x="40481" y="228"/>
                    <a:pt x="0" y="-963"/>
                    <a:pt x="0" y="5387"/>
                  </a:cubicBezTo>
                  <a:close/>
                </a:path>
              </a:pathLst>
            </a:custGeom>
            <a:solidFill>
              <a:srgbClr val="5B9BD5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orme libre 326">
              <a:extLst>
                <a:ext uri="{FF2B5EF4-FFF2-40B4-BE49-F238E27FC236}">
                  <a16:creationId xmlns:a16="http://schemas.microsoft.com/office/drawing/2014/main" id="{B08B9B9A-8B1D-0B0F-6B5E-A3F3A2BC06B6}"/>
                </a:ext>
              </a:extLst>
            </p:cNvPr>
            <p:cNvSpPr/>
            <p:nvPr/>
          </p:nvSpPr>
          <p:spPr>
            <a:xfrm flipH="1">
              <a:off x="14963822" y="1457674"/>
              <a:ext cx="127707" cy="97184"/>
            </a:xfrm>
            <a:custGeom>
              <a:avLst/>
              <a:gdLst>
                <a:gd name="connsiteX0" fmla="*/ 816 w 80654"/>
                <a:gd name="connsiteY0" fmla="*/ 2780 h 57765"/>
                <a:gd name="connsiteX1" fmla="*/ 19866 w 80654"/>
                <a:gd name="connsiteY1" fmla="*/ 52786 h 57765"/>
                <a:gd name="connsiteX2" fmla="*/ 29391 w 80654"/>
                <a:gd name="connsiteY2" fmla="*/ 55168 h 57765"/>
                <a:gd name="connsiteX3" fmla="*/ 38916 w 80654"/>
                <a:gd name="connsiteY3" fmla="*/ 45643 h 57765"/>
                <a:gd name="connsiteX4" fmla="*/ 48441 w 80654"/>
                <a:gd name="connsiteY4" fmla="*/ 40880 h 57765"/>
                <a:gd name="connsiteX5" fmla="*/ 65110 w 80654"/>
                <a:gd name="connsiteY5" fmla="*/ 43261 h 57765"/>
                <a:gd name="connsiteX6" fmla="*/ 79397 w 80654"/>
                <a:gd name="connsiteY6" fmla="*/ 38499 h 57765"/>
                <a:gd name="connsiteX7" fmla="*/ 79397 w 80654"/>
                <a:gd name="connsiteY7" fmla="*/ 36118 h 57765"/>
                <a:gd name="connsiteX8" fmla="*/ 74635 w 80654"/>
                <a:gd name="connsiteY8" fmla="*/ 21830 h 57765"/>
                <a:gd name="connsiteX9" fmla="*/ 62729 w 80654"/>
                <a:gd name="connsiteY9" fmla="*/ 12305 h 57765"/>
                <a:gd name="connsiteX10" fmla="*/ 53204 w 80654"/>
                <a:gd name="connsiteY10" fmla="*/ 7543 h 57765"/>
                <a:gd name="connsiteX11" fmla="*/ 816 w 80654"/>
                <a:gd name="connsiteY11" fmla="*/ 2780 h 57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654" h="57765">
                  <a:moveTo>
                    <a:pt x="816" y="2780"/>
                  </a:moveTo>
                  <a:cubicBezTo>
                    <a:pt x="-4740" y="10320"/>
                    <a:pt x="19866" y="52786"/>
                    <a:pt x="19866" y="52786"/>
                  </a:cubicBezTo>
                  <a:cubicBezTo>
                    <a:pt x="24628" y="61517"/>
                    <a:pt x="26216" y="56358"/>
                    <a:pt x="29391" y="55168"/>
                  </a:cubicBezTo>
                  <a:cubicBezTo>
                    <a:pt x="32566" y="53978"/>
                    <a:pt x="38916" y="45643"/>
                    <a:pt x="38916" y="45643"/>
                  </a:cubicBezTo>
                  <a:cubicBezTo>
                    <a:pt x="42091" y="43262"/>
                    <a:pt x="44075" y="41277"/>
                    <a:pt x="48441" y="40880"/>
                  </a:cubicBezTo>
                  <a:cubicBezTo>
                    <a:pt x="52807" y="40483"/>
                    <a:pt x="59951" y="43658"/>
                    <a:pt x="65110" y="43261"/>
                  </a:cubicBezTo>
                  <a:cubicBezTo>
                    <a:pt x="70269" y="42864"/>
                    <a:pt x="79397" y="38499"/>
                    <a:pt x="79397" y="38499"/>
                  </a:cubicBezTo>
                  <a:cubicBezTo>
                    <a:pt x="81778" y="37309"/>
                    <a:pt x="80191" y="38896"/>
                    <a:pt x="79397" y="36118"/>
                  </a:cubicBezTo>
                  <a:cubicBezTo>
                    <a:pt x="78603" y="33340"/>
                    <a:pt x="77413" y="25799"/>
                    <a:pt x="74635" y="21830"/>
                  </a:cubicBezTo>
                  <a:cubicBezTo>
                    <a:pt x="71857" y="17861"/>
                    <a:pt x="62729" y="12305"/>
                    <a:pt x="62729" y="12305"/>
                  </a:cubicBezTo>
                  <a:cubicBezTo>
                    <a:pt x="59157" y="9924"/>
                    <a:pt x="57570" y="9924"/>
                    <a:pt x="53204" y="7543"/>
                  </a:cubicBezTo>
                  <a:cubicBezTo>
                    <a:pt x="48838" y="5162"/>
                    <a:pt x="6372" y="-4760"/>
                    <a:pt x="816" y="2780"/>
                  </a:cubicBezTo>
                  <a:close/>
                </a:path>
              </a:pathLst>
            </a:custGeom>
            <a:solidFill>
              <a:srgbClr val="996633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orme libre 379">
              <a:extLst>
                <a:ext uri="{FF2B5EF4-FFF2-40B4-BE49-F238E27FC236}">
                  <a16:creationId xmlns:a16="http://schemas.microsoft.com/office/drawing/2014/main" id="{EE1139DE-3B9F-5B50-D006-285198334D1B}"/>
                </a:ext>
              </a:extLst>
            </p:cNvPr>
            <p:cNvSpPr/>
            <p:nvPr/>
          </p:nvSpPr>
          <p:spPr>
            <a:xfrm flipH="1">
              <a:off x="14470755" y="2169164"/>
              <a:ext cx="471663" cy="385368"/>
            </a:xfrm>
            <a:custGeom>
              <a:avLst/>
              <a:gdLst>
                <a:gd name="connsiteX0" fmla="*/ 146338 w 829198"/>
                <a:gd name="connsiteY0" fmla="*/ 82981 h 595465"/>
                <a:gd name="connsiteX1" fmla="*/ 15709 w 829198"/>
                <a:gd name="connsiteY1" fmla="*/ 233707 h 595465"/>
                <a:gd name="connsiteX2" fmla="*/ 5661 w 829198"/>
                <a:gd name="connsiteY2" fmla="*/ 319118 h 595465"/>
                <a:gd name="connsiteX3" fmla="*/ 45854 w 829198"/>
                <a:gd name="connsiteY3" fmla="*/ 394480 h 595465"/>
                <a:gd name="connsiteX4" fmla="*/ 86047 w 829198"/>
                <a:gd name="connsiteY4" fmla="*/ 449746 h 595465"/>
                <a:gd name="connsiteX5" fmla="*/ 91072 w 829198"/>
                <a:gd name="connsiteY5" fmla="*/ 499988 h 595465"/>
                <a:gd name="connsiteX6" fmla="*/ 45854 w 829198"/>
                <a:gd name="connsiteY6" fmla="*/ 555254 h 595465"/>
                <a:gd name="connsiteX7" fmla="*/ 327208 w 829198"/>
                <a:gd name="connsiteY7" fmla="*/ 595447 h 595465"/>
                <a:gd name="connsiteX8" fmla="*/ 477933 w 829198"/>
                <a:gd name="connsiteY8" fmla="*/ 560278 h 595465"/>
                <a:gd name="connsiteX9" fmla="*/ 633683 w 829198"/>
                <a:gd name="connsiteY9" fmla="*/ 545206 h 595465"/>
                <a:gd name="connsiteX10" fmla="*/ 729142 w 829198"/>
                <a:gd name="connsiteY10" fmla="*/ 505012 h 595465"/>
                <a:gd name="connsiteX11" fmla="*/ 744214 w 829198"/>
                <a:gd name="connsiteY11" fmla="*/ 414577 h 595465"/>
                <a:gd name="connsiteX12" fmla="*/ 734166 w 829198"/>
                <a:gd name="connsiteY12" fmla="*/ 293997 h 595465"/>
                <a:gd name="connsiteX13" fmla="*/ 734166 w 829198"/>
                <a:gd name="connsiteY13" fmla="*/ 253803 h 595465"/>
                <a:gd name="connsiteX14" fmla="*/ 824601 w 829198"/>
                <a:gd name="connsiteY14" fmla="*/ 238731 h 595465"/>
                <a:gd name="connsiteX15" fmla="*/ 809529 w 829198"/>
                <a:gd name="connsiteY15" fmla="*/ 178441 h 595465"/>
                <a:gd name="connsiteX16" fmla="*/ 754263 w 829198"/>
                <a:gd name="connsiteY16" fmla="*/ 77957 h 595465"/>
                <a:gd name="connsiteX17" fmla="*/ 568368 w 829198"/>
                <a:gd name="connsiteY17" fmla="*/ 17667 h 595465"/>
                <a:gd name="connsiteX18" fmla="*/ 357353 w 829198"/>
                <a:gd name="connsiteY18" fmla="*/ 2595 h 595465"/>
                <a:gd name="connsiteX19" fmla="*/ 146338 w 829198"/>
                <a:gd name="connsiteY19" fmla="*/ 82981 h 595465"/>
                <a:gd name="connsiteX0" fmla="*/ 146338 w 829198"/>
                <a:gd name="connsiteY0" fmla="*/ 82981 h 597397"/>
                <a:gd name="connsiteX1" fmla="*/ 15709 w 829198"/>
                <a:gd name="connsiteY1" fmla="*/ 233707 h 597397"/>
                <a:gd name="connsiteX2" fmla="*/ 5661 w 829198"/>
                <a:gd name="connsiteY2" fmla="*/ 319118 h 597397"/>
                <a:gd name="connsiteX3" fmla="*/ 45854 w 829198"/>
                <a:gd name="connsiteY3" fmla="*/ 394480 h 597397"/>
                <a:gd name="connsiteX4" fmla="*/ 86047 w 829198"/>
                <a:gd name="connsiteY4" fmla="*/ 449746 h 597397"/>
                <a:gd name="connsiteX5" fmla="*/ 91072 w 829198"/>
                <a:gd name="connsiteY5" fmla="*/ 499988 h 597397"/>
                <a:gd name="connsiteX6" fmla="*/ 45854 w 829198"/>
                <a:gd name="connsiteY6" fmla="*/ 555254 h 597397"/>
                <a:gd name="connsiteX7" fmla="*/ 327208 w 829198"/>
                <a:gd name="connsiteY7" fmla="*/ 595447 h 597397"/>
                <a:gd name="connsiteX8" fmla="*/ 477933 w 829198"/>
                <a:gd name="connsiteY8" fmla="*/ 492070 h 597397"/>
                <a:gd name="connsiteX9" fmla="*/ 633683 w 829198"/>
                <a:gd name="connsiteY9" fmla="*/ 545206 h 597397"/>
                <a:gd name="connsiteX10" fmla="*/ 729142 w 829198"/>
                <a:gd name="connsiteY10" fmla="*/ 505012 h 597397"/>
                <a:gd name="connsiteX11" fmla="*/ 744214 w 829198"/>
                <a:gd name="connsiteY11" fmla="*/ 414577 h 597397"/>
                <a:gd name="connsiteX12" fmla="*/ 734166 w 829198"/>
                <a:gd name="connsiteY12" fmla="*/ 293997 h 597397"/>
                <a:gd name="connsiteX13" fmla="*/ 734166 w 829198"/>
                <a:gd name="connsiteY13" fmla="*/ 253803 h 597397"/>
                <a:gd name="connsiteX14" fmla="*/ 824601 w 829198"/>
                <a:gd name="connsiteY14" fmla="*/ 238731 h 597397"/>
                <a:gd name="connsiteX15" fmla="*/ 809529 w 829198"/>
                <a:gd name="connsiteY15" fmla="*/ 178441 h 597397"/>
                <a:gd name="connsiteX16" fmla="*/ 754263 w 829198"/>
                <a:gd name="connsiteY16" fmla="*/ 77957 h 597397"/>
                <a:gd name="connsiteX17" fmla="*/ 568368 w 829198"/>
                <a:gd name="connsiteY17" fmla="*/ 17667 h 597397"/>
                <a:gd name="connsiteX18" fmla="*/ 357353 w 829198"/>
                <a:gd name="connsiteY18" fmla="*/ 2595 h 597397"/>
                <a:gd name="connsiteX19" fmla="*/ 146338 w 829198"/>
                <a:gd name="connsiteY19" fmla="*/ 82981 h 597397"/>
                <a:gd name="connsiteX0" fmla="*/ 146338 w 829198"/>
                <a:gd name="connsiteY0" fmla="*/ 82981 h 555311"/>
                <a:gd name="connsiteX1" fmla="*/ 15709 w 829198"/>
                <a:gd name="connsiteY1" fmla="*/ 233707 h 555311"/>
                <a:gd name="connsiteX2" fmla="*/ 5661 w 829198"/>
                <a:gd name="connsiteY2" fmla="*/ 319118 h 555311"/>
                <a:gd name="connsiteX3" fmla="*/ 45854 w 829198"/>
                <a:gd name="connsiteY3" fmla="*/ 394480 h 555311"/>
                <a:gd name="connsiteX4" fmla="*/ 86047 w 829198"/>
                <a:gd name="connsiteY4" fmla="*/ 449746 h 555311"/>
                <a:gd name="connsiteX5" fmla="*/ 91072 w 829198"/>
                <a:gd name="connsiteY5" fmla="*/ 499988 h 555311"/>
                <a:gd name="connsiteX6" fmla="*/ 45854 w 829198"/>
                <a:gd name="connsiteY6" fmla="*/ 555254 h 555311"/>
                <a:gd name="connsiteX7" fmla="*/ 248889 w 829198"/>
                <a:gd name="connsiteY7" fmla="*/ 510187 h 555311"/>
                <a:gd name="connsiteX8" fmla="*/ 477933 w 829198"/>
                <a:gd name="connsiteY8" fmla="*/ 492070 h 555311"/>
                <a:gd name="connsiteX9" fmla="*/ 633683 w 829198"/>
                <a:gd name="connsiteY9" fmla="*/ 545206 h 555311"/>
                <a:gd name="connsiteX10" fmla="*/ 729142 w 829198"/>
                <a:gd name="connsiteY10" fmla="*/ 505012 h 555311"/>
                <a:gd name="connsiteX11" fmla="*/ 744214 w 829198"/>
                <a:gd name="connsiteY11" fmla="*/ 414577 h 555311"/>
                <a:gd name="connsiteX12" fmla="*/ 734166 w 829198"/>
                <a:gd name="connsiteY12" fmla="*/ 293997 h 555311"/>
                <a:gd name="connsiteX13" fmla="*/ 734166 w 829198"/>
                <a:gd name="connsiteY13" fmla="*/ 253803 h 555311"/>
                <a:gd name="connsiteX14" fmla="*/ 824601 w 829198"/>
                <a:gd name="connsiteY14" fmla="*/ 238731 h 555311"/>
                <a:gd name="connsiteX15" fmla="*/ 809529 w 829198"/>
                <a:gd name="connsiteY15" fmla="*/ 178441 h 555311"/>
                <a:gd name="connsiteX16" fmla="*/ 754263 w 829198"/>
                <a:gd name="connsiteY16" fmla="*/ 77957 h 555311"/>
                <a:gd name="connsiteX17" fmla="*/ 568368 w 829198"/>
                <a:gd name="connsiteY17" fmla="*/ 17667 h 555311"/>
                <a:gd name="connsiteX18" fmla="*/ 357353 w 829198"/>
                <a:gd name="connsiteY18" fmla="*/ 2595 h 555311"/>
                <a:gd name="connsiteX19" fmla="*/ 146338 w 829198"/>
                <a:gd name="connsiteY19" fmla="*/ 82981 h 55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29198" h="555311">
                  <a:moveTo>
                    <a:pt x="146338" y="82981"/>
                  </a:moveTo>
                  <a:cubicBezTo>
                    <a:pt x="89397" y="121500"/>
                    <a:pt x="39155" y="194351"/>
                    <a:pt x="15709" y="233707"/>
                  </a:cubicBezTo>
                  <a:cubicBezTo>
                    <a:pt x="-7737" y="273063"/>
                    <a:pt x="637" y="292323"/>
                    <a:pt x="5661" y="319118"/>
                  </a:cubicBezTo>
                  <a:cubicBezTo>
                    <a:pt x="10685" y="345913"/>
                    <a:pt x="32456" y="372709"/>
                    <a:pt x="45854" y="394480"/>
                  </a:cubicBezTo>
                  <a:cubicBezTo>
                    <a:pt x="59252" y="416251"/>
                    <a:pt x="78511" y="432161"/>
                    <a:pt x="86047" y="449746"/>
                  </a:cubicBezTo>
                  <a:cubicBezTo>
                    <a:pt x="93583" y="467331"/>
                    <a:pt x="97771" y="482403"/>
                    <a:pt x="91072" y="499988"/>
                  </a:cubicBezTo>
                  <a:cubicBezTo>
                    <a:pt x="84373" y="517573"/>
                    <a:pt x="19551" y="553554"/>
                    <a:pt x="45854" y="555254"/>
                  </a:cubicBezTo>
                  <a:cubicBezTo>
                    <a:pt x="72157" y="556954"/>
                    <a:pt x="176876" y="520718"/>
                    <a:pt x="248889" y="510187"/>
                  </a:cubicBezTo>
                  <a:cubicBezTo>
                    <a:pt x="320902" y="499656"/>
                    <a:pt x="413801" y="486234"/>
                    <a:pt x="477933" y="492070"/>
                  </a:cubicBezTo>
                  <a:cubicBezTo>
                    <a:pt x="542065" y="497907"/>
                    <a:pt x="591815" y="543049"/>
                    <a:pt x="633683" y="545206"/>
                  </a:cubicBezTo>
                  <a:cubicBezTo>
                    <a:pt x="675551" y="547363"/>
                    <a:pt x="710720" y="526783"/>
                    <a:pt x="729142" y="505012"/>
                  </a:cubicBezTo>
                  <a:cubicBezTo>
                    <a:pt x="747564" y="483241"/>
                    <a:pt x="743377" y="449746"/>
                    <a:pt x="744214" y="414577"/>
                  </a:cubicBezTo>
                  <a:cubicBezTo>
                    <a:pt x="745051" y="379408"/>
                    <a:pt x="735841" y="320793"/>
                    <a:pt x="734166" y="293997"/>
                  </a:cubicBezTo>
                  <a:cubicBezTo>
                    <a:pt x="732491" y="267201"/>
                    <a:pt x="719094" y="263014"/>
                    <a:pt x="734166" y="253803"/>
                  </a:cubicBezTo>
                  <a:cubicBezTo>
                    <a:pt x="749239" y="244592"/>
                    <a:pt x="812041" y="251291"/>
                    <a:pt x="824601" y="238731"/>
                  </a:cubicBezTo>
                  <a:cubicBezTo>
                    <a:pt x="837162" y="226171"/>
                    <a:pt x="821252" y="205237"/>
                    <a:pt x="809529" y="178441"/>
                  </a:cubicBezTo>
                  <a:cubicBezTo>
                    <a:pt x="797806" y="151645"/>
                    <a:pt x="794456" y="104753"/>
                    <a:pt x="754263" y="77957"/>
                  </a:cubicBezTo>
                  <a:cubicBezTo>
                    <a:pt x="714070" y="51161"/>
                    <a:pt x="634520" y="30227"/>
                    <a:pt x="568368" y="17667"/>
                  </a:cubicBezTo>
                  <a:cubicBezTo>
                    <a:pt x="502216" y="5107"/>
                    <a:pt x="425179" y="-4941"/>
                    <a:pt x="357353" y="2595"/>
                  </a:cubicBezTo>
                  <a:cubicBezTo>
                    <a:pt x="289527" y="10131"/>
                    <a:pt x="203279" y="44462"/>
                    <a:pt x="146338" y="82981"/>
                  </a:cubicBezTo>
                  <a:close/>
                </a:path>
              </a:pathLst>
            </a:custGeom>
            <a:solidFill>
              <a:srgbClr val="CC3300">
                <a:alpha val="4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orme libre 380">
              <a:extLst>
                <a:ext uri="{FF2B5EF4-FFF2-40B4-BE49-F238E27FC236}">
                  <a16:creationId xmlns:a16="http://schemas.microsoft.com/office/drawing/2014/main" id="{2426A4FA-CE06-FB22-2783-D17FE69893DB}"/>
                </a:ext>
              </a:extLst>
            </p:cNvPr>
            <p:cNvSpPr/>
            <p:nvPr/>
          </p:nvSpPr>
          <p:spPr>
            <a:xfrm flipH="1">
              <a:off x="14862104" y="2309024"/>
              <a:ext cx="66592" cy="151939"/>
            </a:xfrm>
            <a:custGeom>
              <a:avLst/>
              <a:gdLst>
                <a:gd name="connsiteX0" fmla="*/ 127216 w 297071"/>
                <a:gd name="connsiteY0" fmla="*/ 13203 h 801533"/>
                <a:gd name="connsiteX1" fmla="*/ 225690 w 297071"/>
                <a:gd name="connsiteY1" fmla="*/ 13203 h 801533"/>
                <a:gd name="connsiteX2" fmla="*/ 56878 w 297071"/>
                <a:gd name="connsiteY2" fmla="*/ 125745 h 801533"/>
                <a:gd name="connsiteX3" fmla="*/ 42810 w 297071"/>
                <a:gd name="connsiteY3" fmla="*/ 224219 h 801533"/>
                <a:gd name="connsiteX4" fmla="*/ 56878 w 297071"/>
                <a:gd name="connsiteY4" fmla="*/ 350828 h 801533"/>
                <a:gd name="connsiteX5" fmla="*/ 607 w 297071"/>
                <a:gd name="connsiteY5" fmla="*/ 477437 h 801533"/>
                <a:gd name="connsiteX6" fmla="*/ 99081 w 297071"/>
                <a:gd name="connsiteY6" fmla="*/ 547776 h 801533"/>
                <a:gd name="connsiteX7" fmla="*/ 155352 w 297071"/>
                <a:gd name="connsiteY7" fmla="*/ 702520 h 801533"/>
                <a:gd name="connsiteX8" fmla="*/ 225690 w 297071"/>
                <a:gd name="connsiteY8" fmla="*/ 800994 h 801533"/>
                <a:gd name="connsiteX9" fmla="*/ 281961 w 297071"/>
                <a:gd name="connsiteY9" fmla="*/ 660317 h 801533"/>
                <a:gd name="connsiteX10" fmla="*/ 296029 w 297071"/>
                <a:gd name="connsiteY10" fmla="*/ 561843 h 801533"/>
                <a:gd name="connsiteX11" fmla="*/ 281961 w 297071"/>
                <a:gd name="connsiteY11" fmla="*/ 505572 h 801533"/>
                <a:gd name="connsiteX12" fmla="*/ 281961 w 297071"/>
                <a:gd name="connsiteY12" fmla="*/ 407099 h 801533"/>
                <a:gd name="connsiteX13" fmla="*/ 296029 w 297071"/>
                <a:gd name="connsiteY13" fmla="*/ 322692 h 801533"/>
                <a:gd name="connsiteX14" fmla="*/ 296029 w 297071"/>
                <a:gd name="connsiteY14" fmla="*/ 224219 h 801533"/>
                <a:gd name="connsiteX15" fmla="*/ 267893 w 297071"/>
                <a:gd name="connsiteY15" fmla="*/ 167948 h 801533"/>
                <a:gd name="connsiteX16" fmla="*/ 253826 w 297071"/>
                <a:gd name="connsiteY16" fmla="*/ 111677 h 801533"/>
                <a:gd name="connsiteX17" fmla="*/ 127216 w 297071"/>
                <a:gd name="connsiteY17" fmla="*/ 13203 h 80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97071" h="801533">
                  <a:moveTo>
                    <a:pt x="127216" y="13203"/>
                  </a:moveTo>
                  <a:cubicBezTo>
                    <a:pt x="122527" y="-3209"/>
                    <a:pt x="237413" y="-5554"/>
                    <a:pt x="225690" y="13203"/>
                  </a:cubicBezTo>
                  <a:cubicBezTo>
                    <a:pt x="213967" y="31960"/>
                    <a:pt x="87358" y="90576"/>
                    <a:pt x="56878" y="125745"/>
                  </a:cubicBezTo>
                  <a:cubicBezTo>
                    <a:pt x="26398" y="160914"/>
                    <a:pt x="42810" y="186705"/>
                    <a:pt x="42810" y="224219"/>
                  </a:cubicBezTo>
                  <a:cubicBezTo>
                    <a:pt x="42810" y="261733"/>
                    <a:pt x="63912" y="308625"/>
                    <a:pt x="56878" y="350828"/>
                  </a:cubicBezTo>
                  <a:cubicBezTo>
                    <a:pt x="49844" y="393031"/>
                    <a:pt x="-6427" y="444612"/>
                    <a:pt x="607" y="477437"/>
                  </a:cubicBezTo>
                  <a:cubicBezTo>
                    <a:pt x="7641" y="510262"/>
                    <a:pt x="73290" y="510262"/>
                    <a:pt x="99081" y="547776"/>
                  </a:cubicBezTo>
                  <a:cubicBezTo>
                    <a:pt x="124872" y="585290"/>
                    <a:pt x="134251" y="660317"/>
                    <a:pt x="155352" y="702520"/>
                  </a:cubicBezTo>
                  <a:cubicBezTo>
                    <a:pt x="176453" y="744723"/>
                    <a:pt x="204589" y="808028"/>
                    <a:pt x="225690" y="800994"/>
                  </a:cubicBezTo>
                  <a:cubicBezTo>
                    <a:pt x="246792" y="793960"/>
                    <a:pt x="270238" y="700175"/>
                    <a:pt x="281961" y="660317"/>
                  </a:cubicBezTo>
                  <a:cubicBezTo>
                    <a:pt x="293684" y="620459"/>
                    <a:pt x="296029" y="561843"/>
                    <a:pt x="296029" y="561843"/>
                  </a:cubicBezTo>
                  <a:cubicBezTo>
                    <a:pt x="296029" y="536052"/>
                    <a:pt x="284306" y="531363"/>
                    <a:pt x="281961" y="505572"/>
                  </a:cubicBezTo>
                  <a:cubicBezTo>
                    <a:pt x="279616" y="479781"/>
                    <a:pt x="279616" y="437579"/>
                    <a:pt x="281961" y="407099"/>
                  </a:cubicBezTo>
                  <a:cubicBezTo>
                    <a:pt x="284306" y="376619"/>
                    <a:pt x="293684" y="353172"/>
                    <a:pt x="296029" y="322692"/>
                  </a:cubicBezTo>
                  <a:cubicBezTo>
                    <a:pt x="298374" y="292212"/>
                    <a:pt x="296029" y="224219"/>
                    <a:pt x="296029" y="224219"/>
                  </a:cubicBezTo>
                  <a:cubicBezTo>
                    <a:pt x="291340" y="198428"/>
                    <a:pt x="267893" y="167948"/>
                    <a:pt x="267893" y="167948"/>
                  </a:cubicBezTo>
                  <a:cubicBezTo>
                    <a:pt x="260859" y="149191"/>
                    <a:pt x="277272" y="137468"/>
                    <a:pt x="253826" y="111677"/>
                  </a:cubicBezTo>
                  <a:cubicBezTo>
                    <a:pt x="230380" y="85886"/>
                    <a:pt x="131905" y="29615"/>
                    <a:pt x="127216" y="13203"/>
                  </a:cubicBezTo>
                  <a:close/>
                </a:path>
              </a:pathLst>
            </a:custGeom>
            <a:blipFill>
              <a:blip r:embed="rId5"/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orme libre 381">
              <a:extLst>
                <a:ext uri="{FF2B5EF4-FFF2-40B4-BE49-F238E27FC236}">
                  <a16:creationId xmlns:a16="http://schemas.microsoft.com/office/drawing/2014/main" id="{D1D4B7B5-1A38-E8E1-0106-2EE36681BDA7}"/>
                </a:ext>
              </a:extLst>
            </p:cNvPr>
            <p:cNvSpPr/>
            <p:nvPr/>
          </p:nvSpPr>
          <p:spPr>
            <a:xfrm flipH="1">
              <a:off x="14954900" y="2065998"/>
              <a:ext cx="75921" cy="206332"/>
            </a:xfrm>
            <a:custGeom>
              <a:avLst/>
              <a:gdLst>
                <a:gd name="connsiteX0" fmla="*/ 70466 w 338696"/>
                <a:gd name="connsiteY0" fmla="*/ 84704 h 1088477"/>
                <a:gd name="connsiteX1" fmla="*/ 42331 w 338696"/>
                <a:gd name="connsiteY1" fmla="*/ 225381 h 1088477"/>
                <a:gd name="connsiteX2" fmla="*/ 128 w 338696"/>
                <a:gd name="connsiteY2" fmla="*/ 450464 h 1088477"/>
                <a:gd name="connsiteX3" fmla="*/ 28263 w 338696"/>
                <a:gd name="connsiteY3" fmla="*/ 563005 h 1088477"/>
                <a:gd name="connsiteX4" fmla="*/ 128 w 338696"/>
                <a:gd name="connsiteY4" fmla="*/ 745885 h 1088477"/>
                <a:gd name="connsiteX5" fmla="*/ 28263 w 338696"/>
                <a:gd name="connsiteY5" fmla="*/ 858427 h 1088477"/>
                <a:gd name="connsiteX6" fmla="*/ 56399 w 338696"/>
                <a:gd name="connsiteY6" fmla="*/ 956901 h 1088477"/>
                <a:gd name="connsiteX7" fmla="*/ 98602 w 338696"/>
                <a:gd name="connsiteY7" fmla="*/ 1083510 h 1088477"/>
                <a:gd name="connsiteX8" fmla="*/ 168940 w 338696"/>
                <a:gd name="connsiteY8" fmla="*/ 1055375 h 1088477"/>
                <a:gd name="connsiteX9" fmla="*/ 239279 w 338696"/>
                <a:gd name="connsiteY9" fmla="*/ 985036 h 1088477"/>
                <a:gd name="connsiteX10" fmla="*/ 281482 w 338696"/>
                <a:gd name="connsiteY10" fmla="*/ 928765 h 1088477"/>
                <a:gd name="connsiteX11" fmla="*/ 295549 w 338696"/>
                <a:gd name="connsiteY11" fmla="*/ 802156 h 1088477"/>
                <a:gd name="connsiteX12" fmla="*/ 309617 w 338696"/>
                <a:gd name="connsiteY12" fmla="*/ 675547 h 1088477"/>
                <a:gd name="connsiteX13" fmla="*/ 295549 w 338696"/>
                <a:gd name="connsiteY13" fmla="*/ 548938 h 1088477"/>
                <a:gd name="connsiteX14" fmla="*/ 337753 w 338696"/>
                <a:gd name="connsiteY14" fmla="*/ 520802 h 1088477"/>
                <a:gd name="connsiteX15" fmla="*/ 323685 w 338696"/>
                <a:gd name="connsiteY15" fmla="*/ 366058 h 1088477"/>
                <a:gd name="connsiteX16" fmla="*/ 309617 w 338696"/>
                <a:gd name="connsiteY16" fmla="*/ 197245 h 1088477"/>
                <a:gd name="connsiteX17" fmla="*/ 281482 w 338696"/>
                <a:gd name="connsiteY17" fmla="*/ 84704 h 1088477"/>
                <a:gd name="connsiteX18" fmla="*/ 239279 w 338696"/>
                <a:gd name="connsiteY18" fmla="*/ 298 h 1088477"/>
                <a:gd name="connsiteX19" fmla="*/ 70466 w 338696"/>
                <a:gd name="connsiteY19" fmla="*/ 84704 h 108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38696" h="1088477">
                  <a:moveTo>
                    <a:pt x="70466" y="84704"/>
                  </a:moveTo>
                  <a:cubicBezTo>
                    <a:pt x="37641" y="122218"/>
                    <a:pt x="54054" y="164421"/>
                    <a:pt x="42331" y="225381"/>
                  </a:cubicBezTo>
                  <a:cubicBezTo>
                    <a:pt x="30608" y="286341"/>
                    <a:pt x="2473" y="394193"/>
                    <a:pt x="128" y="450464"/>
                  </a:cubicBezTo>
                  <a:cubicBezTo>
                    <a:pt x="-2217" y="506735"/>
                    <a:pt x="28263" y="513768"/>
                    <a:pt x="28263" y="563005"/>
                  </a:cubicBezTo>
                  <a:cubicBezTo>
                    <a:pt x="28263" y="612242"/>
                    <a:pt x="128" y="696648"/>
                    <a:pt x="128" y="745885"/>
                  </a:cubicBezTo>
                  <a:cubicBezTo>
                    <a:pt x="128" y="795122"/>
                    <a:pt x="18885" y="823258"/>
                    <a:pt x="28263" y="858427"/>
                  </a:cubicBezTo>
                  <a:cubicBezTo>
                    <a:pt x="37641" y="893596"/>
                    <a:pt x="44676" y="919387"/>
                    <a:pt x="56399" y="956901"/>
                  </a:cubicBezTo>
                  <a:cubicBezTo>
                    <a:pt x="68122" y="994415"/>
                    <a:pt x="98602" y="1083510"/>
                    <a:pt x="98602" y="1083510"/>
                  </a:cubicBezTo>
                  <a:cubicBezTo>
                    <a:pt x="117359" y="1099922"/>
                    <a:pt x="145494" y="1071787"/>
                    <a:pt x="168940" y="1055375"/>
                  </a:cubicBezTo>
                  <a:cubicBezTo>
                    <a:pt x="192386" y="1038963"/>
                    <a:pt x="220522" y="1006138"/>
                    <a:pt x="239279" y="985036"/>
                  </a:cubicBezTo>
                  <a:cubicBezTo>
                    <a:pt x="258036" y="963934"/>
                    <a:pt x="272104" y="959245"/>
                    <a:pt x="281482" y="928765"/>
                  </a:cubicBezTo>
                  <a:cubicBezTo>
                    <a:pt x="290860" y="898285"/>
                    <a:pt x="295549" y="802156"/>
                    <a:pt x="295549" y="802156"/>
                  </a:cubicBezTo>
                  <a:cubicBezTo>
                    <a:pt x="300238" y="759953"/>
                    <a:pt x="309617" y="717750"/>
                    <a:pt x="309617" y="675547"/>
                  </a:cubicBezTo>
                  <a:cubicBezTo>
                    <a:pt x="309617" y="633344"/>
                    <a:pt x="295549" y="548938"/>
                    <a:pt x="295549" y="548938"/>
                  </a:cubicBezTo>
                  <a:cubicBezTo>
                    <a:pt x="300238" y="523147"/>
                    <a:pt x="333064" y="551282"/>
                    <a:pt x="337753" y="520802"/>
                  </a:cubicBezTo>
                  <a:cubicBezTo>
                    <a:pt x="342442" y="490322"/>
                    <a:pt x="328374" y="419984"/>
                    <a:pt x="323685" y="366058"/>
                  </a:cubicBezTo>
                  <a:cubicBezTo>
                    <a:pt x="318996" y="312132"/>
                    <a:pt x="316651" y="244137"/>
                    <a:pt x="309617" y="197245"/>
                  </a:cubicBezTo>
                  <a:cubicBezTo>
                    <a:pt x="302583" y="150353"/>
                    <a:pt x="293205" y="117528"/>
                    <a:pt x="281482" y="84704"/>
                  </a:cubicBezTo>
                  <a:cubicBezTo>
                    <a:pt x="269759" y="51880"/>
                    <a:pt x="269759" y="4987"/>
                    <a:pt x="239279" y="298"/>
                  </a:cubicBezTo>
                  <a:cubicBezTo>
                    <a:pt x="208799" y="-4391"/>
                    <a:pt x="103291" y="47190"/>
                    <a:pt x="70466" y="84704"/>
                  </a:cubicBezTo>
                  <a:close/>
                </a:path>
              </a:pathLst>
            </a:custGeom>
            <a:blipFill>
              <a:blip r:embed="rId5"/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orme libre 382">
              <a:extLst>
                <a:ext uri="{FF2B5EF4-FFF2-40B4-BE49-F238E27FC236}">
                  <a16:creationId xmlns:a16="http://schemas.microsoft.com/office/drawing/2014/main" id="{52513C3F-CED8-6102-9F51-3AD0953D940F}"/>
                </a:ext>
              </a:extLst>
            </p:cNvPr>
            <p:cNvSpPr/>
            <p:nvPr/>
          </p:nvSpPr>
          <p:spPr>
            <a:xfrm flipH="1">
              <a:off x="15038139" y="1925747"/>
              <a:ext cx="164577" cy="200592"/>
            </a:xfrm>
            <a:custGeom>
              <a:avLst/>
              <a:gdLst>
                <a:gd name="connsiteX0" fmla="*/ 690886 w 734190"/>
                <a:gd name="connsiteY0" fmla="*/ 170957 h 1058195"/>
                <a:gd name="connsiteX1" fmla="*/ 606480 w 734190"/>
                <a:gd name="connsiteY1" fmla="*/ 339769 h 1058195"/>
                <a:gd name="connsiteX2" fmla="*/ 592412 w 734190"/>
                <a:gd name="connsiteY2" fmla="*/ 494514 h 1058195"/>
                <a:gd name="connsiteX3" fmla="*/ 550209 w 734190"/>
                <a:gd name="connsiteY3" fmla="*/ 550785 h 1058195"/>
                <a:gd name="connsiteX4" fmla="*/ 479871 w 734190"/>
                <a:gd name="connsiteY4" fmla="*/ 677394 h 1058195"/>
                <a:gd name="connsiteX5" fmla="*/ 479871 w 734190"/>
                <a:gd name="connsiteY5" fmla="*/ 761800 h 1058195"/>
                <a:gd name="connsiteX6" fmla="*/ 409532 w 734190"/>
                <a:gd name="connsiteY6" fmla="*/ 832139 h 1058195"/>
                <a:gd name="connsiteX7" fmla="*/ 353261 w 734190"/>
                <a:gd name="connsiteY7" fmla="*/ 888409 h 1058195"/>
                <a:gd name="connsiteX8" fmla="*/ 296991 w 734190"/>
                <a:gd name="connsiteY8" fmla="*/ 958748 h 1058195"/>
                <a:gd name="connsiteX9" fmla="*/ 198517 w 734190"/>
                <a:gd name="connsiteY9" fmla="*/ 1015019 h 1058195"/>
                <a:gd name="connsiteX10" fmla="*/ 85975 w 734190"/>
                <a:gd name="connsiteY10" fmla="*/ 1057222 h 1058195"/>
                <a:gd name="connsiteX11" fmla="*/ 15637 w 734190"/>
                <a:gd name="connsiteY11" fmla="*/ 972816 h 1058195"/>
                <a:gd name="connsiteX12" fmla="*/ 15637 w 734190"/>
                <a:gd name="connsiteY12" fmla="*/ 874342 h 1058195"/>
                <a:gd name="connsiteX13" fmla="*/ 1569 w 734190"/>
                <a:gd name="connsiteY13" fmla="*/ 789936 h 1058195"/>
                <a:gd name="connsiteX14" fmla="*/ 57840 w 734190"/>
                <a:gd name="connsiteY14" fmla="*/ 649259 h 1058195"/>
                <a:gd name="connsiteX15" fmla="*/ 114111 w 734190"/>
                <a:gd name="connsiteY15" fmla="*/ 508582 h 1058195"/>
                <a:gd name="connsiteX16" fmla="*/ 114111 w 734190"/>
                <a:gd name="connsiteY16" fmla="*/ 396040 h 1058195"/>
                <a:gd name="connsiteX17" fmla="*/ 184449 w 734190"/>
                <a:gd name="connsiteY17" fmla="*/ 381973 h 1058195"/>
                <a:gd name="connsiteX18" fmla="*/ 240720 w 734190"/>
                <a:gd name="connsiteY18" fmla="*/ 283499 h 1058195"/>
                <a:gd name="connsiteX19" fmla="*/ 296991 w 734190"/>
                <a:gd name="connsiteY19" fmla="*/ 227228 h 1058195"/>
                <a:gd name="connsiteX20" fmla="*/ 367329 w 734190"/>
                <a:gd name="connsiteY20" fmla="*/ 128754 h 1058195"/>
                <a:gd name="connsiteX21" fmla="*/ 479871 w 734190"/>
                <a:gd name="connsiteY21" fmla="*/ 58416 h 1058195"/>
                <a:gd name="connsiteX22" fmla="*/ 564277 w 734190"/>
                <a:gd name="connsiteY22" fmla="*/ 16213 h 1058195"/>
                <a:gd name="connsiteX23" fmla="*/ 662751 w 734190"/>
                <a:gd name="connsiteY23" fmla="*/ 2145 h 1058195"/>
                <a:gd name="connsiteX24" fmla="*/ 733089 w 734190"/>
                <a:gd name="connsiteY24" fmla="*/ 58416 h 1058195"/>
                <a:gd name="connsiteX25" fmla="*/ 690886 w 734190"/>
                <a:gd name="connsiteY25" fmla="*/ 170957 h 1058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34190" h="1058195">
                  <a:moveTo>
                    <a:pt x="690886" y="170957"/>
                  </a:moveTo>
                  <a:cubicBezTo>
                    <a:pt x="669785" y="217849"/>
                    <a:pt x="622892" y="285843"/>
                    <a:pt x="606480" y="339769"/>
                  </a:cubicBezTo>
                  <a:cubicBezTo>
                    <a:pt x="590068" y="393695"/>
                    <a:pt x="601790" y="459345"/>
                    <a:pt x="592412" y="494514"/>
                  </a:cubicBezTo>
                  <a:cubicBezTo>
                    <a:pt x="583034" y="529683"/>
                    <a:pt x="568966" y="520305"/>
                    <a:pt x="550209" y="550785"/>
                  </a:cubicBezTo>
                  <a:cubicBezTo>
                    <a:pt x="531452" y="581265"/>
                    <a:pt x="491594" y="642225"/>
                    <a:pt x="479871" y="677394"/>
                  </a:cubicBezTo>
                  <a:cubicBezTo>
                    <a:pt x="468148" y="712563"/>
                    <a:pt x="491594" y="736009"/>
                    <a:pt x="479871" y="761800"/>
                  </a:cubicBezTo>
                  <a:cubicBezTo>
                    <a:pt x="468148" y="787591"/>
                    <a:pt x="409532" y="832139"/>
                    <a:pt x="409532" y="832139"/>
                  </a:cubicBezTo>
                  <a:cubicBezTo>
                    <a:pt x="388430" y="853240"/>
                    <a:pt x="372018" y="867307"/>
                    <a:pt x="353261" y="888409"/>
                  </a:cubicBezTo>
                  <a:cubicBezTo>
                    <a:pt x="334504" y="909511"/>
                    <a:pt x="322782" y="937646"/>
                    <a:pt x="296991" y="958748"/>
                  </a:cubicBezTo>
                  <a:cubicBezTo>
                    <a:pt x="271200" y="979850"/>
                    <a:pt x="233686" y="998607"/>
                    <a:pt x="198517" y="1015019"/>
                  </a:cubicBezTo>
                  <a:cubicBezTo>
                    <a:pt x="163348" y="1031431"/>
                    <a:pt x="116455" y="1064256"/>
                    <a:pt x="85975" y="1057222"/>
                  </a:cubicBezTo>
                  <a:cubicBezTo>
                    <a:pt x="55495" y="1050188"/>
                    <a:pt x="27360" y="1003296"/>
                    <a:pt x="15637" y="972816"/>
                  </a:cubicBezTo>
                  <a:cubicBezTo>
                    <a:pt x="3914" y="942336"/>
                    <a:pt x="17982" y="904822"/>
                    <a:pt x="15637" y="874342"/>
                  </a:cubicBezTo>
                  <a:cubicBezTo>
                    <a:pt x="13292" y="843862"/>
                    <a:pt x="-5465" y="827450"/>
                    <a:pt x="1569" y="789936"/>
                  </a:cubicBezTo>
                  <a:cubicBezTo>
                    <a:pt x="8603" y="752422"/>
                    <a:pt x="57840" y="649259"/>
                    <a:pt x="57840" y="649259"/>
                  </a:cubicBezTo>
                  <a:cubicBezTo>
                    <a:pt x="76597" y="602367"/>
                    <a:pt x="104733" y="550785"/>
                    <a:pt x="114111" y="508582"/>
                  </a:cubicBezTo>
                  <a:cubicBezTo>
                    <a:pt x="123489" y="466379"/>
                    <a:pt x="102388" y="417142"/>
                    <a:pt x="114111" y="396040"/>
                  </a:cubicBezTo>
                  <a:cubicBezTo>
                    <a:pt x="125834" y="374939"/>
                    <a:pt x="163347" y="400730"/>
                    <a:pt x="184449" y="381973"/>
                  </a:cubicBezTo>
                  <a:cubicBezTo>
                    <a:pt x="205551" y="363216"/>
                    <a:pt x="240720" y="283499"/>
                    <a:pt x="240720" y="283499"/>
                  </a:cubicBezTo>
                  <a:cubicBezTo>
                    <a:pt x="259477" y="257708"/>
                    <a:pt x="275889" y="253019"/>
                    <a:pt x="296991" y="227228"/>
                  </a:cubicBezTo>
                  <a:cubicBezTo>
                    <a:pt x="318093" y="201437"/>
                    <a:pt x="336849" y="156889"/>
                    <a:pt x="367329" y="128754"/>
                  </a:cubicBezTo>
                  <a:cubicBezTo>
                    <a:pt x="397809" y="100619"/>
                    <a:pt x="447046" y="77173"/>
                    <a:pt x="479871" y="58416"/>
                  </a:cubicBezTo>
                  <a:cubicBezTo>
                    <a:pt x="512696" y="39659"/>
                    <a:pt x="533797" y="25591"/>
                    <a:pt x="564277" y="16213"/>
                  </a:cubicBezTo>
                  <a:cubicBezTo>
                    <a:pt x="594757" y="6834"/>
                    <a:pt x="634616" y="-4889"/>
                    <a:pt x="662751" y="2145"/>
                  </a:cubicBezTo>
                  <a:cubicBezTo>
                    <a:pt x="690886" y="9179"/>
                    <a:pt x="726055" y="25591"/>
                    <a:pt x="733089" y="58416"/>
                  </a:cubicBezTo>
                  <a:cubicBezTo>
                    <a:pt x="740123" y="91241"/>
                    <a:pt x="711987" y="124065"/>
                    <a:pt x="690886" y="170957"/>
                  </a:cubicBezTo>
                  <a:close/>
                </a:path>
              </a:pathLst>
            </a:custGeom>
            <a:blipFill>
              <a:blip r:embed="rId5"/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orme libre : forme 83">
              <a:extLst>
                <a:ext uri="{FF2B5EF4-FFF2-40B4-BE49-F238E27FC236}">
                  <a16:creationId xmlns:a16="http://schemas.microsoft.com/office/drawing/2014/main" id="{2D0D7390-6533-1AA9-EDDF-2753CBA8633B}"/>
                </a:ext>
              </a:extLst>
            </p:cNvPr>
            <p:cNvSpPr/>
            <p:nvPr/>
          </p:nvSpPr>
          <p:spPr>
            <a:xfrm rot="9783543" flipH="1">
              <a:off x="15169259" y="3465922"/>
              <a:ext cx="104274" cy="24063"/>
            </a:xfrm>
            <a:custGeom>
              <a:avLst/>
              <a:gdLst>
                <a:gd name="connsiteX0" fmla="*/ 0 w 104274"/>
                <a:gd name="connsiteY0" fmla="*/ 24063 h 24063"/>
                <a:gd name="connsiteX1" fmla="*/ 104274 w 104274"/>
                <a:gd name="connsiteY1" fmla="*/ 0 h 24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4274" h="24063">
                  <a:moveTo>
                    <a:pt x="0" y="24063"/>
                  </a:moveTo>
                  <a:lnTo>
                    <a:pt x="104274" y="0"/>
                  </a:lnTo>
                </a:path>
              </a:pathLst>
            </a:custGeom>
            <a:noFill/>
            <a:ln w="9525" cap="flat" cmpd="sng" algn="ctr">
              <a:solidFill>
                <a:srgbClr val="E5E4E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orme libre : forme 84">
              <a:extLst>
                <a:ext uri="{FF2B5EF4-FFF2-40B4-BE49-F238E27FC236}">
                  <a16:creationId xmlns:a16="http://schemas.microsoft.com/office/drawing/2014/main" id="{7A16D544-D41C-B849-5964-D81282C18605}"/>
                </a:ext>
              </a:extLst>
            </p:cNvPr>
            <p:cNvSpPr/>
            <p:nvPr/>
          </p:nvSpPr>
          <p:spPr>
            <a:xfrm flipH="1">
              <a:off x="14245889" y="4174707"/>
              <a:ext cx="1026695" cy="509636"/>
            </a:xfrm>
            <a:custGeom>
              <a:avLst/>
              <a:gdLst>
                <a:gd name="connsiteX0" fmla="*/ 0 w 1026695"/>
                <a:gd name="connsiteY0" fmla="*/ 4309 h 509636"/>
                <a:gd name="connsiteX1" fmla="*/ 128337 w 1026695"/>
                <a:gd name="connsiteY1" fmla="*/ 12330 h 509636"/>
                <a:gd name="connsiteX2" fmla="*/ 417095 w 1026695"/>
                <a:gd name="connsiteY2" fmla="*/ 108583 h 509636"/>
                <a:gd name="connsiteX3" fmla="*/ 713874 w 1026695"/>
                <a:gd name="connsiteY3" fmla="*/ 244941 h 509636"/>
                <a:gd name="connsiteX4" fmla="*/ 1026695 w 1026695"/>
                <a:gd name="connsiteY4" fmla="*/ 509636 h 509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6695" h="509636">
                  <a:moveTo>
                    <a:pt x="0" y="4309"/>
                  </a:moveTo>
                  <a:cubicBezTo>
                    <a:pt x="29410" y="-370"/>
                    <a:pt x="58821" y="-5049"/>
                    <a:pt x="128337" y="12330"/>
                  </a:cubicBezTo>
                  <a:cubicBezTo>
                    <a:pt x="197853" y="29709"/>
                    <a:pt x="319506" y="69815"/>
                    <a:pt x="417095" y="108583"/>
                  </a:cubicBezTo>
                  <a:cubicBezTo>
                    <a:pt x="514684" y="147351"/>
                    <a:pt x="612274" y="178099"/>
                    <a:pt x="713874" y="244941"/>
                  </a:cubicBezTo>
                  <a:cubicBezTo>
                    <a:pt x="815474" y="311783"/>
                    <a:pt x="921084" y="410709"/>
                    <a:pt x="1026695" y="509636"/>
                  </a:cubicBezTo>
                </a:path>
              </a:pathLst>
            </a:custGeom>
            <a:noFill/>
            <a:ln w="19050" cap="flat" cmpd="sng" algn="ctr">
              <a:solidFill>
                <a:srgbClr val="E5E4E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orme libre : forme 85">
              <a:extLst>
                <a:ext uri="{FF2B5EF4-FFF2-40B4-BE49-F238E27FC236}">
                  <a16:creationId xmlns:a16="http://schemas.microsoft.com/office/drawing/2014/main" id="{7E7EE631-337F-6595-ED21-1D280707C15B}"/>
                </a:ext>
              </a:extLst>
            </p:cNvPr>
            <p:cNvSpPr/>
            <p:nvPr/>
          </p:nvSpPr>
          <p:spPr>
            <a:xfrm flipH="1">
              <a:off x="14398217" y="4596111"/>
              <a:ext cx="882316" cy="529389"/>
            </a:xfrm>
            <a:custGeom>
              <a:avLst/>
              <a:gdLst>
                <a:gd name="connsiteX0" fmla="*/ 0 w 882316"/>
                <a:gd name="connsiteY0" fmla="*/ 0 h 529389"/>
                <a:gd name="connsiteX1" fmla="*/ 112295 w 882316"/>
                <a:gd name="connsiteY1" fmla="*/ 32084 h 529389"/>
                <a:gd name="connsiteX2" fmla="*/ 216568 w 882316"/>
                <a:gd name="connsiteY2" fmla="*/ 32084 h 529389"/>
                <a:gd name="connsiteX3" fmla="*/ 513347 w 882316"/>
                <a:gd name="connsiteY3" fmla="*/ 128337 h 529389"/>
                <a:gd name="connsiteX4" fmla="*/ 882316 w 882316"/>
                <a:gd name="connsiteY4" fmla="*/ 529389 h 529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316" h="529389">
                  <a:moveTo>
                    <a:pt x="0" y="0"/>
                  </a:moveTo>
                  <a:cubicBezTo>
                    <a:pt x="38100" y="13368"/>
                    <a:pt x="76200" y="26737"/>
                    <a:pt x="112295" y="32084"/>
                  </a:cubicBezTo>
                  <a:cubicBezTo>
                    <a:pt x="148390" y="37431"/>
                    <a:pt x="149726" y="16042"/>
                    <a:pt x="216568" y="32084"/>
                  </a:cubicBezTo>
                  <a:cubicBezTo>
                    <a:pt x="283410" y="48126"/>
                    <a:pt x="402389" y="45453"/>
                    <a:pt x="513347" y="128337"/>
                  </a:cubicBezTo>
                  <a:cubicBezTo>
                    <a:pt x="624305" y="211221"/>
                    <a:pt x="753310" y="370305"/>
                    <a:pt x="882316" y="529389"/>
                  </a:cubicBezTo>
                </a:path>
              </a:pathLst>
            </a:custGeom>
            <a:noFill/>
            <a:ln w="19050" cap="flat" cmpd="sng" algn="ctr">
              <a:solidFill>
                <a:srgbClr val="E5E4E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orme libre : forme 86">
              <a:extLst>
                <a:ext uri="{FF2B5EF4-FFF2-40B4-BE49-F238E27FC236}">
                  <a16:creationId xmlns:a16="http://schemas.microsoft.com/office/drawing/2014/main" id="{7BC933D0-1089-19BF-D0AD-F8B0F59112AF}"/>
                </a:ext>
              </a:extLst>
            </p:cNvPr>
            <p:cNvSpPr/>
            <p:nvPr/>
          </p:nvSpPr>
          <p:spPr>
            <a:xfrm rot="913395">
              <a:off x="15182193" y="3962448"/>
              <a:ext cx="104274" cy="24063"/>
            </a:xfrm>
            <a:custGeom>
              <a:avLst/>
              <a:gdLst>
                <a:gd name="connsiteX0" fmla="*/ 0 w 104274"/>
                <a:gd name="connsiteY0" fmla="*/ 24063 h 24063"/>
                <a:gd name="connsiteX1" fmla="*/ 104274 w 104274"/>
                <a:gd name="connsiteY1" fmla="*/ 0 h 24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4274" h="24063">
                  <a:moveTo>
                    <a:pt x="0" y="24063"/>
                  </a:moveTo>
                  <a:lnTo>
                    <a:pt x="104274" y="0"/>
                  </a:lnTo>
                </a:path>
              </a:pathLst>
            </a:custGeom>
            <a:noFill/>
            <a:ln w="19050" cap="flat" cmpd="sng" algn="ctr">
              <a:solidFill>
                <a:srgbClr val="E5E4E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orme libre : forme 87">
              <a:extLst>
                <a:ext uri="{FF2B5EF4-FFF2-40B4-BE49-F238E27FC236}">
                  <a16:creationId xmlns:a16="http://schemas.microsoft.com/office/drawing/2014/main" id="{24E2B3B2-4796-EB11-1ADC-1EFE52E4EFC7}"/>
                </a:ext>
              </a:extLst>
            </p:cNvPr>
            <p:cNvSpPr/>
            <p:nvPr/>
          </p:nvSpPr>
          <p:spPr>
            <a:xfrm flipH="1">
              <a:off x="14285400" y="5381046"/>
              <a:ext cx="949569" cy="571248"/>
            </a:xfrm>
            <a:custGeom>
              <a:avLst/>
              <a:gdLst>
                <a:gd name="connsiteX0" fmla="*/ 0 w 949569"/>
                <a:gd name="connsiteY0" fmla="*/ 20263 h 571248"/>
                <a:gd name="connsiteX1" fmla="*/ 152400 w 949569"/>
                <a:gd name="connsiteY1" fmla="*/ 43709 h 571248"/>
                <a:gd name="connsiteX2" fmla="*/ 293077 w 949569"/>
                <a:gd name="connsiteY2" fmla="*/ 8540 h 571248"/>
                <a:gd name="connsiteX3" fmla="*/ 703385 w 949569"/>
                <a:gd name="connsiteY3" fmla="*/ 231279 h 571248"/>
                <a:gd name="connsiteX4" fmla="*/ 949569 w 949569"/>
                <a:gd name="connsiteY4" fmla="*/ 571248 h 571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569" h="571248">
                  <a:moveTo>
                    <a:pt x="0" y="20263"/>
                  </a:moveTo>
                  <a:cubicBezTo>
                    <a:pt x="51777" y="32963"/>
                    <a:pt x="103554" y="45663"/>
                    <a:pt x="152400" y="43709"/>
                  </a:cubicBezTo>
                  <a:cubicBezTo>
                    <a:pt x="201246" y="41755"/>
                    <a:pt x="201246" y="-22722"/>
                    <a:pt x="293077" y="8540"/>
                  </a:cubicBezTo>
                  <a:cubicBezTo>
                    <a:pt x="384908" y="39802"/>
                    <a:pt x="593970" y="137494"/>
                    <a:pt x="703385" y="231279"/>
                  </a:cubicBezTo>
                  <a:cubicBezTo>
                    <a:pt x="812800" y="325064"/>
                    <a:pt x="881184" y="448156"/>
                    <a:pt x="949569" y="571248"/>
                  </a:cubicBezTo>
                </a:path>
              </a:pathLst>
            </a:custGeom>
            <a:noFill/>
            <a:ln w="19050" cap="flat" cmpd="sng" algn="ctr">
              <a:solidFill>
                <a:srgbClr val="E5E4E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Forme libre : forme 88">
              <a:extLst>
                <a:ext uri="{FF2B5EF4-FFF2-40B4-BE49-F238E27FC236}">
                  <a16:creationId xmlns:a16="http://schemas.microsoft.com/office/drawing/2014/main" id="{915D238F-05BD-8FB2-0DD1-5FE9691CE97F}"/>
                </a:ext>
              </a:extLst>
            </p:cNvPr>
            <p:cNvSpPr/>
            <p:nvPr/>
          </p:nvSpPr>
          <p:spPr>
            <a:xfrm flipH="1">
              <a:off x="14395823" y="5666670"/>
              <a:ext cx="855785" cy="555189"/>
            </a:xfrm>
            <a:custGeom>
              <a:avLst/>
              <a:gdLst>
                <a:gd name="connsiteX0" fmla="*/ 0 w 855785"/>
                <a:gd name="connsiteY0" fmla="*/ 4204 h 555189"/>
                <a:gd name="connsiteX1" fmla="*/ 152400 w 855785"/>
                <a:gd name="connsiteY1" fmla="*/ 15927 h 555189"/>
                <a:gd name="connsiteX2" fmla="*/ 433754 w 855785"/>
                <a:gd name="connsiteY2" fmla="*/ 133158 h 555189"/>
                <a:gd name="connsiteX3" fmla="*/ 855785 w 855785"/>
                <a:gd name="connsiteY3" fmla="*/ 555189 h 555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5785" h="555189">
                  <a:moveTo>
                    <a:pt x="0" y="4204"/>
                  </a:moveTo>
                  <a:cubicBezTo>
                    <a:pt x="40054" y="-681"/>
                    <a:pt x="80108" y="-5565"/>
                    <a:pt x="152400" y="15927"/>
                  </a:cubicBezTo>
                  <a:cubicBezTo>
                    <a:pt x="224692" y="37419"/>
                    <a:pt x="316523" y="43281"/>
                    <a:pt x="433754" y="133158"/>
                  </a:cubicBezTo>
                  <a:cubicBezTo>
                    <a:pt x="550985" y="223035"/>
                    <a:pt x="703385" y="389112"/>
                    <a:pt x="855785" y="555189"/>
                  </a:cubicBezTo>
                </a:path>
              </a:pathLst>
            </a:custGeom>
            <a:noFill/>
            <a:ln w="19050" cap="flat" cmpd="sng" algn="ctr">
              <a:solidFill>
                <a:srgbClr val="E5E4E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0" name="Groupe 89">
              <a:extLst>
                <a:ext uri="{FF2B5EF4-FFF2-40B4-BE49-F238E27FC236}">
                  <a16:creationId xmlns:a16="http://schemas.microsoft.com/office/drawing/2014/main" id="{75F7BC76-3675-2EEE-FEAF-F69B2FB0AB5A}"/>
                </a:ext>
              </a:extLst>
            </p:cNvPr>
            <p:cNvGrpSpPr/>
            <p:nvPr/>
          </p:nvGrpSpPr>
          <p:grpSpPr>
            <a:xfrm>
              <a:off x="13952961" y="3462513"/>
              <a:ext cx="2725087" cy="6363246"/>
              <a:chOff x="13952961" y="3462513"/>
              <a:chExt cx="2725087" cy="6363246"/>
            </a:xfrm>
          </p:grpSpPr>
          <p:sp>
            <p:nvSpPr>
              <p:cNvPr id="91" name="Forme libre : forme 90">
                <a:extLst>
                  <a:ext uri="{FF2B5EF4-FFF2-40B4-BE49-F238E27FC236}">
                    <a16:creationId xmlns:a16="http://schemas.microsoft.com/office/drawing/2014/main" id="{2C78BFFD-F77D-961E-CBB3-19694991405E}"/>
                  </a:ext>
                </a:extLst>
              </p:cNvPr>
              <p:cNvSpPr/>
              <p:nvPr/>
            </p:nvSpPr>
            <p:spPr>
              <a:xfrm>
                <a:off x="15294073" y="3472705"/>
                <a:ext cx="130628" cy="0"/>
              </a:xfrm>
              <a:custGeom>
                <a:avLst/>
                <a:gdLst>
                  <a:gd name="connsiteX0" fmla="*/ 0 w 130628"/>
                  <a:gd name="connsiteY0" fmla="*/ 0 h 0"/>
                  <a:gd name="connsiteX1" fmla="*/ 130628 w 130628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0628">
                    <a:moveTo>
                      <a:pt x="0" y="0"/>
                    </a:moveTo>
                    <a:lnTo>
                      <a:pt x="130628" y="0"/>
                    </a:lnTo>
                  </a:path>
                </a:pathLst>
              </a:custGeom>
              <a:noFill/>
              <a:ln w="9525" cap="flat" cmpd="sng" algn="ctr">
                <a:solidFill>
                  <a:srgbClr val="E5E4E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orme libre : forme 91">
                <a:extLst>
                  <a:ext uri="{FF2B5EF4-FFF2-40B4-BE49-F238E27FC236}">
                    <a16:creationId xmlns:a16="http://schemas.microsoft.com/office/drawing/2014/main" id="{11DE0CA3-5540-3CF1-DCD8-ED3033CBD00B}"/>
                  </a:ext>
                </a:extLst>
              </p:cNvPr>
              <p:cNvSpPr/>
              <p:nvPr/>
            </p:nvSpPr>
            <p:spPr>
              <a:xfrm>
                <a:off x="15351063" y="3462513"/>
                <a:ext cx="1179096" cy="1483896"/>
              </a:xfrm>
              <a:custGeom>
                <a:avLst/>
                <a:gdLst>
                  <a:gd name="connsiteX0" fmla="*/ 0 w 1179095"/>
                  <a:gd name="connsiteY0" fmla="*/ 0 h 1483894"/>
                  <a:gd name="connsiteX1" fmla="*/ 304800 w 1179095"/>
                  <a:gd name="connsiteY1" fmla="*/ 176463 h 1483894"/>
                  <a:gd name="connsiteX2" fmla="*/ 721895 w 1179095"/>
                  <a:gd name="connsiteY2" fmla="*/ 521368 h 1483894"/>
                  <a:gd name="connsiteX3" fmla="*/ 1179095 w 1179095"/>
                  <a:gd name="connsiteY3" fmla="*/ 1483894 h 1483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9095" h="1483894">
                    <a:moveTo>
                      <a:pt x="0" y="0"/>
                    </a:moveTo>
                    <a:cubicBezTo>
                      <a:pt x="92242" y="44784"/>
                      <a:pt x="184484" y="89568"/>
                      <a:pt x="304800" y="176463"/>
                    </a:cubicBezTo>
                    <a:cubicBezTo>
                      <a:pt x="425116" y="263358"/>
                      <a:pt x="576179" y="303463"/>
                      <a:pt x="721895" y="521368"/>
                    </a:cubicBezTo>
                    <a:cubicBezTo>
                      <a:pt x="867611" y="739273"/>
                      <a:pt x="1023353" y="1111583"/>
                      <a:pt x="1179095" y="1483894"/>
                    </a:cubicBezTo>
                  </a:path>
                </a:pathLst>
              </a:custGeom>
              <a:noFill/>
              <a:ln w="12700" cap="flat" cmpd="sng" algn="ctr">
                <a:solidFill>
                  <a:srgbClr val="E5E4E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orme libre : forme 92">
                <a:extLst>
                  <a:ext uri="{FF2B5EF4-FFF2-40B4-BE49-F238E27FC236}">
                    <a16:creationId xmlns:a16="http://schemas.microsoft.com/office/drawing/2014/main" id="{6B7F3076-6BC4-570A-E102-C1F7AD77588D}"/>
                  </a:ext>
                </a:extLst>
              </p:cNvPr>
              <p:cNvSpPr/>
              <p:nvPr/>
            </p:nvSpPr>
            <p:spPr>
              <a:xfrm>
                <a:off x="15330511" y="3962448"/>
                <a:ext cx="104274" cy="24063"/>
              </a:xfrm>
              <a:custGeom>
                <a:avLst/>
                <a:gdLst>
                  <a:gd name="connsiteX0" fmla="*/ 0 w 104274"/>
                  <a:gd name="connsiteY0" fmla="*/ 24063 h 24063"/>
                  <a:gd name="connsiteX1" fmla="*/ 104274 w 104274"/>
                  <a:gd name="connsiteY1" fmla="*/ 0 h 24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4274" h="24063">
                    <a:moveTo>
                      <a:pt x="0" y="24063"/>
                    </a:moveTo>
                    <a:lnTo>
                      <a:pt x="104274" y="0"/>
                    </a:lnTo>
                  </a:path>
                </a:pathLst>
              </a:custGeom>
              <a:noFill/>
              <a:ln w="19050" cap="flat" cmpd="sng" algn="ctr">
                <a:solidFill>
                  <a:srgbClr val="E5E4E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orme libre : forme 93">
                <a:extLst>
                  <a:ext uri="{FF2B5EF4-FFF2-40B4-BE49-F238E27FC236}">
                    <a16:creationId xmlns:a16="http://schemas.microsoft.com/office/drawing/2014/main" id="{8D2C519F-ADB2-F78A-E4F3-69ADD9209C06}"/>
                  </a:ext>
                </a:extLst>
              </p:cNvPr>
              <p:cNvSpPr/>
              <p:nvPr/>
            </p:nvSpPr>
            <p:spPr>
              <a:xfrm>
                <a:off x="15434785" y="3946406"/>
                <a:ext cx="1243263" cy="1171073"/>
              </a:xfrm>
              <a:custGeom>
                <a:avLst/>
                <a:gdLst>
                  <a:gd name="connsiteX0" fmla="*/ 0 w 1243263"/>
                  <a:gd name="connsiteY0" fmla="*/ 0 h 1171073"/>
                  <a:gd name="connsiteX1" fmla="*/ 240631 w 1243263"/>
                  <a:gd name="connsiteY1" fmla="*/ 48126 h 1171073"/>
                  <a:gd name="connsiteX2" fmla="*/ 737937 w 1243263"/>
                  <a:gd name="connsiteY2" fmla="*/ 425116 h 1171073"/>
                  <a:gd name="connsiteX3" fmla="*/ 1106905 w 1243263"/>
                  <a:gd name="connsiteY3" fmla="*/ 818147 h 1171073"/>
                  <a:gd name="connsiteX4" fmla="*/ 1243263 w 1243263"/>
                  <a:gd name="connsiteY4" fmla="*/ 1171073 h 1171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3263" h="1171073">
                    <a:moveTo>
                      <a:pt x="0" y="0"/>
                    </a:moveTo>
                    <a:lnTo>
                      <a:pt x="240631" y="48126"/>
                    </a:lnTo>
                    <a:cubicBezTo>
                      <a:pt x="363620" y="118979"/>
                      <a:pt x="593558" y="296779"/>
                      <a:pt x="737937" y="425116"/>
                    </a:cubicBezTo>
                    <a:cubicBezTo>
                      <a:pt x="882316" y="553453"/>
                      <a:pt x="1022684" y="693821"/>
                      <a:pt x="1106905" y="818147"/>
                    </a:cubicBezTo>
                    <a:cubicBezTo>
                      <a:pt x="1191126" y="942473"/>
                      <a:pt x="1217194" y="1056773"/>
                      <a:pt x="1243263" y="1171073"/>
                    </a:cubicBezTo>
                  </a:path>
                </a:pathLst>
              </a:custGeom>
              <a:noFill/>
              <a:ln w="19050" cap="flat" cmpd="sng" algn="ctr">
                <a:solidFill>
                  <a:srgbClr val="E5E4E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orme libre : forme 94">
                <a:extLst>
                  <a:ext uri="{FF2B5EF4-FFF2-40B4-BE49-F238E27FC236}">
                    <a16:creationId xmlns:a16="http://schemas.microsoft.com/office/drawing/2014/main" id="{01DA7034-0D42-E9F6-341B-C36825B22DC4}"/>
                  </a:ext>
                </a:extLst>
              </p:cNvPr>
              <p:cNvSpPr/>
              <p:nvPr/>
            </p:nvSpPr>
            <p:spPr>
              <a:xfrm>
                <a:off x="15298427" y="4174707"/>
                <a:ext cx="1026695" cy="509636"/>
              </a:xfrm>
              <a:custGeom>
                <a:avLst/>
                <a:gdLst>
                  <a:gd name="connsiteX0" fmla="*/ 0 w 1026695"/>
                  <a:gd name="connsiteY0" fmla="*/ 4309 h 509636"/>
                  <a:gd name="connsiteX1" fmla="*/ 128337 w 1026695"/>
                  <a:gd name="connsiteY1" fmla="*/ 12330 h 509636"/>
                  <a:gd name="connsiteX2" fmla="*/ 417095 w 1026695"/>
                  <a:gd name="connsiteY2" fmla="*/ 108583 h 509636"/>
                  <a:gd name="connsiteX3" fmla="*/ 713874 w 1026695"/>
                  <a:gd name="connsiteY3" fmla="*/ 244941 h 509636"/>
                  <a:gd name="connsiteX4" fmla="*/ 1026695 w 1026695"/>
                  <a:gd name="connsiteY4" fmla="*/ 509636 h 509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6695" h="509636">
                    <a:moveTo>
                      <a:pt x="0" y="4309"/>
                    </a:moveTo>
                    <a:cubicBezTo>
                      <a:pt x="29410" y="-370"/>
                      <a:pt x="58821" y="-5049"/>
                      <a:pt x="128337" y="12330"/>
                    </a:cubicBezTo>
                    <a:cubicBezTo>
                      <a:pt x="197853" y="29709"/>
                      <a:pt x="319506" y="69815"/>
                      <a:pt x="417095" y="108583"/>
                    </a:cubicBezTo>
                    <a:cubicBezTo>
                      <a:pt x="514684" y="147351"/>
                      <a:pt x="612274" y="178099"/>
                      <a:pt x="713874" y="244941"/>
                    </a:cubicBezTo>
                    <a:cubicBezTo>
                      <a:pt x="815474" y="311783"/>
                      <a:pt x="921084" y="410709"/>
                      <a:pt x="1026695" y="509636"/>
                    </a:cubicBezTo>
                  </a:path>
                </a:pathLst>
              </a:custGeom>
              <a:noFill/>
              <a:ln w="19050" cap="flat" cmpd="sng" algn="ctr">
                <a:solidFill>
                  <a:srgbClr val="E5E4E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orme libre : forme 95">
                <a:extLst>
                  <a:ext uri="{FF2B5EF4-FFF2-40B4-BE49-F238E27FC236}">
                    <a16:creationId xmlns:a16="http://schemas.microsoft.com/office/drawing/2014/main" id="{0C05FEA6-30B8-0FDA-B537-EC3878C1D7A6}"/>
                  </a:ext>
                </a:extLst>
              </p:cNvPr>
              <p:cNvSpPr/>
              <p:nvPr/>
            </p:nvSpPr>
            <p:spPr>
              <a:xfrm>
                <a:off x="15306448" y="4596111"/>
                <a:ext cx="882316" cy="529389"/>
              </a:xfrm>
              <a:custGeom>
                <a:avLst/>
                <a:gdLst>
                  <a:gd name="connsiteX0" fmla="*/ 0 w 882316"/>
                  <a:gd name="connsiteY0" fmla="*/ 0 h 529389"/>
                  <a:gd name="connsiteX1" fmla="*/ 112295 w 882316"/>
                  <a:gd name="connsiteY1" fmla="*/ 32084 h 529389"/>
                  <a:gd name="connsiteX2" fmla="*/ 216568 w 882316"/>
                  <a:gd name="connsiteY2" fmla="*/ 32084 h 529389"/>
                  <a:gd name="connsiteX3" fmla="*/ 513347 w 882316"/>
                  <a:gd name="connsiteY3" fmla="*/ 128337 h 529389"/>
                  <a:gd name="connsiteX4" fmla="*/ 882316 w 882316"/>
                  <a:gd name="connsiteY4" fmla="*/ 529389 h 52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2316" h="529389">
                    <a:moveTo>
                      <a:pt x="0" y="0"/>
                    </a:moveTo>
                    <a:cubicBezTo>
                      <a:pt x="38100" y="13368"/>
                      <a:pt x="76200" y="26737"/>
                      <a:pt x="112295" y="32084"/>
                    </a:cubicBezTo>
                    <a:cubicBezTo>
                      <a:pt x="148390" y="37431"/>
                      <a:pt x="149726" y="16042"/>
                      <a:pt x="216568" y="32084"/>
                    </a:cubicBezTo>
                    <a:cubicBezTo>
                      <a:pt x="283410" y="48126"/>
                      <a:pt x="402389" y="45453"/>
                      <a:pt x="513347" y="128337"/>
                    </a:cubicBezTo>
                    <a:cubicBezTo>
                      <a:pt x="624305" y="211221"/>
                      <a:pt x="753310" y="370305"/>
                      <a:pt x="882316" y="529389"/>
                    </a:cubicBezTo>
                  </a:path>
                </a:pathLst>
              </a:custGeom>
              <a:noFill/>
              <a:ln w="19050" cap="flat" cmpd="sng" algn="ctr">
                <a:solidFill>
                  <a:srgbClr val="E5E4E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orme libre : forme 97">
                <a:extLst>
                  <a:ext uri="{FF2B5EF4-FFF2-40B4-BE49-F238E27FC236}">
                    <a16:creationId xmlns:a16="http://schemas.microsoft.com/office/drawing/2014/main" id="{128887BA-2774-D737-EDC9-49A9E848D082}"/>
                  </a:ext>
                </a:extLst>
              </p:cNvPr>
              <p:cNvSpPr/>
              <p:nvPr/>
            </p:nvSpPr>
            <p:spPr>
              <a:xfrm flipH="1">
                <a:off x="13998238" y="3483535"/>
                <a:ext cx="1179095" cy="1483894"/>
              </a:xfrm>
              <a:custGeom>
                <a:avLst/>
                <a:gdLst>
                  <a:gd name="connsiteX0" fmla="*/ 0 w 1179095"/>
                  <a:gd name="connsiteY0" fmla="*/ 0 h 1483894"/>
                  <a:gd name="connsiteX1" fmla="*/ 304800 w 1179095"/>
                  <a:gd name="connsiteY1" fmla="*/ 176463 h 1483894"/>
                  <a:gd name="connsiteX2" fmla="*/ 721895 w 1179095"/>
                  <a:gd name="connsiteY2" fmla="*/ 521368 h 1483894"/>
                  <a:gd name="connsiteX3" fmla="*/ 1179095 w 1179095"/>
                  <a:gd name="connsiteY3" fmla="*/ 1483894 h 1483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9095" h="1483894">
                    <a:moveTo>
                      <a:pt x="0" y="0"/>
                    </a:moveTo>
                    <a:cubicBezTo>
                      <a:pt x="92242" y="44784"/>
                      <a:pt x="184484" y="89568"/>
                      <a:pt x="304800" y="176463"/>
                    </a:cubicBezTo>
                    <a:cubicBezTo>
                      <a:pt x="425116" y="263358"/>
                      <a:pt x="576179" y="303463"/>
                      <a:pt x="721895" y="521368"/>
                    </a:cubicBezTo>
                    <a:cubicBezTo>
                      <a:pt x="867611" y="739273"/>
                      <a:pt x="1023353" y="1111583"/>
                      <a:pt x="1179095" y="1483894"/>
                    </a:cubicBezTo>
                  </a:path>
                </a:pathLst>
              </a:custGeom>
              <a:noFill/>
              <a:ln w="12700" cap="flat" cmpd="sng" algn="ctr">
                <a:solidFill>
                  <a:srgbClr val="E5E4E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orme libre : forme 98">
                <a:extLst>
                  <a:ext uri="{FF2B5EF4-FFF2-40B4-BE49-F238E27FC236}">
                    <a16:creationId xmlns:a16="http://schemas.microsoft.com/office/drawing/2014/main" id="{6D33A2F5-7A30-2D2D-7942-1FE24A6D97D0}"/>
                  </a:ext>
                </a:extLst>
              </p:cNvPr>
              <p:cNvSpPr/>
              <p:nvPr/>
            </p:nvSpPr>
            <p:spPr>
              <a:xfrm flipH="1">
                <a:off x="13952961" y="3969832"/>
                <a:ext cx="1243263" cy="1171073"/>
              </a:xfrm>
              <a:custGeom>
                <a:avLst/>
                <a:gdLst>
                  <a:gd name="connsiteX0" fmla="*/ 0 w 1243263"/>
                  <a:gd name="connsiteY0" fmla="*/ 0 h 1171073"/>
                  <a:gd name="connsiteX1" fmla="*/ 240631 w 1243263"/>
                  <a:gd name="connsiteY1" fmla="*/ 48126 h 1171073"/>
                  <a:gd name="connsiteX2" fmla="*/ 737937 w 1243263"/>
                  <a:gd name="connsiteY2" fmla="*/ 425116 h 1171073"/>
                  <a:gd name="connsiteX3" fmla="*/ 1106905 w 1243263"/>
                  <a:gd name="connsiteY3" fmla="*/ 818147 h 1171073"/>
                  <a:gd name="connsiteX4" fmla="*/ 1243263 w 1243263"/>
                  <a:gd name="connsiteY4" fmla="*/ 1171073 h 1171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3263" h="1171073">
                    <a:moveTo>
                      <a:pt x="0" y="0"/>
                    </a:moveTo>
                    <a:lnTo>
                      <a:pt x="240631" y="48126"/>
                    </a:lnTo>
                    <a:cubicBezTo>
                      <a:pt x="363620" y="118979"/>
                      <a:pt x="593558" y="296779"/>
                      <a:pt x="737937" y="425116"/>
                    </a:cubicBezTo>
                    <a:cubicBezTo>
                      <a:pt x="882316" y="553453"/>
                      <a:pt x="1022684" y="693821"/>
                      <a:pt x="1106905" y="818147"/>
                    </a:cubicBezTo>
                    <a:cubicBezTo>
                      <a:pt x="1191126" y="942473"/>
                      <a:pt x="1217194" y="1056773"/>
                      <a:pt x="1243263" y="1171073"/>
                    </a:cubicBezTo>
                  </a:path>
                </a:pathLst>
              </a:custGeom>
              <a:noFill/>
              <a:ln w="19050" cap="flat" cmpd="sng" algn="ctr">
                <a:solidFill>
                  <a:srgbClr val="E5E4E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orme libre : forme 99">
                <a:extLst>
                  <a:ext uri="{FF2B5EF4-FFF2-40B4-BE49-F238E27FC236}">
                    <a16:creationId xmlns:a16="http://schemas.microsoft.com/office/drawing/2014/main" id="{47FE2D2F-99F5-B0A4-46F3-6F85C027C052}"/>
                  </a:ext>
                </a:extLst>
              </p:cNvPr>
              <p:cNvSpPr/>
              <p:nvPr/>
            </p:nvSpPr>
            <p:spPr>
              <a:xfrm>
                <a:off x="15286704" y="5121925"/>
                <a:ext cx="1090246" cy="646494"/>
              </a:xfrm>
              <a:custGeom>
                <a:avLst/>
                <a:gdLst>
                  <a:gd name="connsiteX0" fmla="*/ 0 w 1090246"/>
                  <a:gd name="connsiteY0" fmla="*/ 13448 h 646494"/>
                  <a:gd name="connsiteX1" fmla="*/ 152400 w 1090246"/>
                  <a:gd name="connsiteY1" fmla="*/ 83786 h 646494"/>
                  <a:gd name="connsiteX2" fmla="*/ 328246 w 1090246"/>
                  <a:gd name="connsiteY2" fmla="*/ 1724 h 646494"/>
                  <a:gd name="connsiteX3" fmla="*/ 703385 w 1090246"/>
                  <a:gd name="connsiteY3" fmla="*/ 177571 h 646494"/>
                  <a:gd name="connsiteX4" fmla="*/ 1090246 w 1090246"/>
                  <a:gd name="connsiteY4" fmla="*/ 646494 h 646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0246" h="646494">
                    <a:moveTo>
                      <a:pt x="0" y="13448"/>
                    </a:moveTo>
                    <a:cubicBezTo>
                      <a:pt x="48846" y="49594"/>
                      <a:pt x="97692" y="85740"/>
                      <a:pt x="152400" y="83786"/>
                    </a:cubicBezTo>
                    <a:cubicBezTo>
                      <a:pt x="207108" y="81832"/>
                      <a:pt x="236415" y="-13907"/>
                      <a:pt x="328246" y="1724"/>
                    </a:cubicBezTo>
                    <a:cubicBezTo>
                      <a:pt x="420077" y="17355"/>
                      <a:pt x="576385" y="70109"/>
                      <a:pt x="703385" y="177571"/>
                    </a:cubicBezTo>
                    <a:cubicBezTo>
                      <a:pt x="830385" y="285033"/>
                      <a:pt x="960315" y="465763"/>
                      <a:pt x="1090246" y="646494"/>
                    </a:cubicBezTo>
                  </a:path>
                </a:pathLst>
              </a:custGeom>
              <a:noFill/>
              <a:ln w="19050" cap="flat" cmpd="sng" algn="ctr">
                <a:solidFill>
                  <a:srgbClr val="E5E4E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orme libre : forme 100">
                <a:extLst>
                  <a:ext uri="{FF2B5EF4-FFF2-40B4-BE49-F238E27FC236}">
                    <a16:creationId xmlns:a16="http://schemas.microsoft.com/office/drawing/2014/main" id="{28199C69-EA62-2D5E-6BFF-4779D27C2D5A}"/>
                  </a:ext>
                </a:extLst>
              </p:cNvPr>
              <p:cNvSpPr/>
              <p:nvPr/>
            </p:nvSpPr>
            <p:spPr>
              <a:xfrm>
                <a:off x="15286704" y="5373017"/>
                <a:ext cx="949569" cy="571248"/>
              </a:xfrm>
              <a:custGeom>
                <a:avLst/>
                <a:gdLst>
                  <a:gd name="connsiteX0" fmla="*/ 0 w 949569"/>
                  <a:gd name="connsiteY0" fmla="*/ 20263 h 571248"/>
                  <a:gd name="connsiteX1" fmla="*/ 152400 w 949569"/>
                  <a:gd name="connsiteY1" fmla="*/ 43709 h 571248"/>
                  <a:gd name="connsiteX2" fmla="*/ 293077 w 949569"/>
                  <a:gd name="connsiteY2" fmla="*/ 8540 h 571248"/>
                  <a:gd name="connsiteX3" fmla="*/ 703385 w 949569"/>
                  <a:gd name="connsiteY3" fmla="*/ 231279 h 571248"/>
                  <a:gd name="connsiteX4" fmla="*/ 949569 w 949569"/>
                  <a:gd name="connsiteY4" fmla="*/ 571248 h 571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9569" h="571248">
                    <a:moveTo>
                      <a:pt x="0" y="20263"/>
                    </a:moveTo>
                    <a:cubicBezTo>
                      <a:pt x="51777" y="32963"/>
                      <a:pt x="103554" y="45663"/>
                      <a:pt x="152400" y="43709"/>
                    </a:cubicBezTo>
                    <a:cubicBezTo>
                      <a:pt x="201246" y="41755"/>
                      <a:pt x="201246" y="-22722"/>
                      <a:pt x="293077" y="8540"/>
                    </a:cubicBezTo>
                    <a:cubicBezTo>
                      <a:pt x="384908" y="39802"/>
                      <a:pt x="593970" y="137494"/>
                      <a:pt x="703385" y="231279"/>
                    </a:cubicBezTo>
                    <a:cubicBezTo>
                      <a:pt x="812800" y="325064"/>
                      <a:pt x="881184" y="448156"/>
                      <a:pt x="949569" y="571248"/>
                    </a:cubicBezTo>
                  </a:path>
                </a:pathLst>
              </a:custGeom>
              <a:noFill/>
              <a:ln w="19050" cap="flat" cmpd="sng" algn="ctr">
                <a:solidFill>
                  <a:srgbClr val="E5E4E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orme libre : forme 101">
                <a:extLst>
                  <a:ext uri="{FF2B5EF4-FFF2-40B4-BE49-F238E27FC236}">
                    <a16:creationId xmlns:a16="http://schemas.microsoft.com/office/drawing/2014/main" id="{32511421-1B14-2B79-9F92-7FAFA1F8708D}"/>
                  </a:ext>
                </a:extLst>
              </p:cNvPr>
              <p:cNvSpPr/>
              <p:nvPr/>
            </p:nvSpPr>
            <p:spPr>
              <a:xfrm>
                <a:off x="15310150" y="5646984"/>
                <a:ext cx="855785" cy="555189"/>
              </a:xfrm>
              <a:custGeom>
                <a:avLst/>
                <a:gdLst>
                  <a:gd name="connsiteX0" fmla="*/ 0 w 855785"/>
                  <a:gd name="connsiteY0" fmla="*/ 4204 h 555189"/>
                  <a:gd name="connsiteX1" fmla="*/ 152400 w 855785"/>
                  <a:gd name="connsiteY1" fmla="*/ 15927 h 555189"/>
                  <a:gd name="connsiteX2" fmla="*/ 433754 w 855785"/>
                  <a:gd name="connsiteY2" fmla="*/ 133158 h 555189"/>
                  <a:gd name="connsiteX3" fmla="*/ 855785 w 855785"/>
                  <a:gd name="connsiteY3" fmla="*/ 555189 h 555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5785" h="555189">
                    <a:moveTo>
                      <a:pt x="0" y="4204"/>
                    </a:moveTo>
                    <a:cubicBezTo>
                      <a:pt x="40054" y="-681"/>
                      <a:pt x="80108" y="-5565"/>
                      <a:pt x="152400" y="15927"/>
                    </a:cubicBezTo>
                    <a:cubicBezTo>
                      <a:pt x="224692" y="37419"/>
                      <a:pt x="316523" y="43281"/>
                      <a:pt x="433754" y="133158"/>
                    </a:cubicBezTo>
                    <a:cubicBezTo>
                      <a:pt x="550985" y="223035"/>
                      <a:pt x="703385" y="389112"/>
                      <a:pt x="855785" y="555189"/>
                    </a:cubicBezTo>
                  </a:path>
                </a:pathLst>
              </a:custGeom>
              <a:noFill/>
              <a:ln w="19050" cap="flat" cmpd="sng" algn="ctr">
                <a:solidFill>
                  <a:srgbClr val="E5E4E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orme libre : forme 102">
                <a:extLst>
                  <a:ext uri="{FF2B5EF4-FFF2-40B4-BE49-F238E27FC236}">
                    <a16:creationId xmlns:a16="http://schemas.microsoft.com/office/drawing/2014/main" id="{1A79C4CA-8315-106A-9FAE-6FBFC11CDD19}"/>
                  </a:ext>
                </a:extLst>
              </p:cNvPr>
              <p:cNvSpPr/>
              <p:nvPr/>
            </p:nvSpPr>
            <p:spPr>
              <a:xfrm flipH="1">
                <a:off x="14197897" y="5160660"/>
                <a:ext cx="1090246" cy="646494"/>
              </a:xfrm>
              <a:custGeom>
                <a:avLst/>
                <a:gdLst>
                  <a:gd name="connsiteX0" fmla="*/ 0 w 1090246"/>
                  <a:gd name="connsiteY0" fmla="*/ 13448 h 646494"/>
                  <a:gd name="connsiteX1" fmla="*/ 152400 w 1090246"/>
                  <a:gd name="connsiteY1" fmla="*/ 83786 h 646494"/>
                  <a:gd name="connsiteX2" fmla="*/ 328246 w 1090246"/>
                  <a:gd name="connsiteY2" fmla="*/ 1724 h 646494"/>
                  <a:gd name="connsiteX3" fmla="*/ 703385 w 1090246"/>
                  <a:gd name="connsiteY3" fmla="*/ 177571 h 646494"/>
                  <a:gd name="connsiteX4" fmla="*/ 1090246 w 1090246"/>
                  <a:gd name="connsiteY4" fmla="*/ 646494 h 646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0246" h="646494">
                    <a:moveTo>
                      <a:pt x="0" y="13448"/>
                    </a:moveTo>
                    <a:cubicBezTo>
                      <a:pt x="48846" y="49594"/>
                      <a:pt x="97692" y="85740"/>
                      <a:pt x="152400" y="83786"/>
                    </a:cubicBezTo>
                    <a:cubicBezTo>
                      <a:pt x="207108" y="81832"/>
                      <a:pt x="236415" y="-13907"/>
                      <a:pt x="328246" y="1724"/>
                    </a:cubicBezTo>
                    <a:cubicBezTo>
                      <a:pt x="420077" y="17355"/>
                      <a:pt x="576385" y="70109"/>
                      <a:pt x="703385" y="177571"/>
                    </a:cubicBezTo>
                    <a:cubicBezTo>
                      <a:pt x="830385" y="285033"/>
                      <a:pt x="960315" y="465763"/>
                      <a:pt x="1090246" y="646494"/>
                    </a:cubicBezTo>
                  </a:path>
                </a:pathLst>
              </a:custGeom>
              <a:noFill/>
              <a:ln w="19050" cap="flat" cmpd="sng" algn="ctr">
                <a:solidFill>
                  <a:srgbClr val="E5E4E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orme libre : forme 103">
                <a:extLst>
                  <a:ext uri="{FF2B5EF4-FFF2-40B4-BE49-F238E27FC236}">
                    <a16:creationId xmlns:a16="http://schemas.microsoft.com/office/drawing/2014/main" id="{E92FFAED-B188-58E0-148C-249F8CC42F0A}"/>
                  </a:ext>
                </a:extLst>
              </p:cNvPr>
              <p:cNvSpPr/>
              <p:nvPr/>
            </p:nvSpPr>
            <p:spPr>
              <a:xfrm>
                <a:off x="15359387" y="7181446"/>
                <a:ext cx="1310640" cy="2626745"/>
              </a:xfrm>
              <a:custGeom>
                <a:avLst/>
                <a:gdLst>
                  <a:gd name="connsiteX0" fmla="*/ 0 w 1310640"/>
                  <a:gd name="connsiteY0" fmla="*/ 5465 h 2626745"/>
                  <a:gd name="connsiteX1" fmla="*/ 121920 w 1310640"/>
                  <a:gd name="connsiteY1" fmla="*/ 20705 h 2626745"/>
                  <a:gd name="connsiteX2" fmla="*/ 487680 w 1310640"/>
                  <a:gd name="connsiteY2" fmla="*/ 173105 h 2626745"/>
                  <a:gd name="connsiteX3" fmla="*/ 1021080 w 1310640"/>
                  <a:gd name="connsiteY3" fmla="*/ 599825 h 2626745"/>
                  <a:gd name="connsiteX4" fmla="*/ 1219200 w 1310640"/>
                  <a:gd name="connsiteY4" fmla="*/ 1575185 h 2626745"/>
                  <a:gd name="connsiteX5" fmla="*/ 1203960 w 1310640"/>
                  <a:gd name="connsiteY5" fmla="*/ 2321945 h 2626745"/>
                  <a:gd name="connsiteX6" fmla="*/ 1310640 w 1310640"/>
                  <a:gd name="connsiteY6" fmla="*/ 2626745 h 2626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0640" h="2626745">
                    <a:moveTo>
                      <a:pt x="0" y="5465"/>
                    </a:moveTo>
                    <a:cubicBezTo>
                      <a:pt x="20320" y="-885"/>
                      <a:pt x="40640" y="-7235"/>
                      <a:pt x="121920" y="20705"/>
                    </a:cubicBezTo>
                    <a:cubicBezTo>
                      <a:pt x="203200" y="48645"/>
                      <a:pt x="337820" y="76585"/>
                      <a:pt x="487680" y="173105"/>
                    </a:cubicBezTo>
                    <a:cubicBezTo>
                      <a:pt x="637540" y="269625"/>
                      <a:pt x="899160" y="366145"/>
                      <a:pt x="1021080" y="599825"/>
                    </a:cubicBezTo>
                    <a:cubicBezTo>
                      <a:pt x="1143000" y="833505"/>
                      <a:pt x="1188720" y="1288165"/>
                      <a:pt x="1219200" y="1575185"/>
                    </a:cubicBezTo>
                    <a:cubicBezTo>
                      <a:pt x="1249680" y="1862205"/>
                      <a:pt x="1188720" y="2146685"/>
                      <a:pt x="1203960" y="2321945"/>
                    </a:cubicBezTo>
                    <a:cubicBezTo>
                      <a:pt x="1219200" y="2497205"/>
                      <a:pt x="1264920" y="2561975"/>
                      <a:pt x="1310640" y="2626745"/>
                    </a:cubicBezTo>
                  </a:path>
                </a:pathLst>
              </a:custGeom>
              <a:noFill/>
              <a:ln w="19050" cap="flat" cmpd="sng" algn="ctr">
                <a:solidFill>
                  <a:srgbClr val="E5E4E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orme libre : forme 104">
                <a:extLst>
                  <a:ext uri="{FF2B5EF4-FFF2-40B4-BE49-F238E27FC236}">
                    <a16:creationId xmlns:a16="http://schemas.microsoft.com/office/drawing/2014/main" id="{0741CB24-54DB-76E9-2EB1-113D1663025B}"/>
                  </a:ext>
                </a:extLst>
              </p:cNvPr>
              <p:cNvSpPr/>
              <p:nvPr/>
            </p:nvSpPr>
            <p:spPr>
              <a:xfrm flipH="1">
                <a:off x="13972860" y="7199014"/>
                <a:ext cx="1310640" cy="2626745"/>
              </a:xfrm>
              <a:custGeom>
                <a:avLst/>
                <a:gdLst>
                  <a:gd name="connsiteX0" fmla="*/ 0 w 1310640"/>
                  <a:gd name="connsiteY0" fmla="*/ 5465 h 2626745"/>
                  <a:gd name="connsiteX1" fmla="*/ 121920 w 1310640"/>
                  <a:gd name="connsiteY1" fmla="*/ 20705 h 2626745"/>
                  <a:gd name="connsiteX2" fmla="*/ 487680 w 1310640"/>
                  <a:gd name="connsiteY2" fmla="*/ 173105 h 2626745"/>
                  <a:gd name="connsiteX3" fmla="*/ 1021080 w 1310640"/>
                  <a:gd name="connsiteY3" fmla="*/ 599825 h 2626745"/>
                  <a:gd name="connsiteX4" fmla="*/ 1219200 w 1310640"/>
                  <a:gd name="connsiteY4" fmla="*/ 1575185 h 2626745"/>
                  <a:gd name="connsiteX5" fmla="*/ 1203960 w 1310640"/>
                  <a:gd name="connsiteY5" fmla="*/ 2321945 h 2626745"/>
                  <a:gd name="connsiteX6" fmla="*/ 1310640 w 1310640"/>
                  <a:gd name="connsiteY6" fmla="*/ 2626745 h 2626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0640" h="2626745">
                    <a:moveTo>
                      <a:pt x="0" y="5465"/>
                    </a:moveTo>
                    <a:cubicBezTo>
                      <a:pt x="20320" y="-885"/>
                      <a:pt x="40640" y="-7235"/>
                      <a:pt x="121920" y="20705"/>
                    </a:cubicBezTo>
                    <a:cubicBezTo>
                      <a:pt x="203200" y="48645"/>
                      <a:pt x="337820" y="76585"/>
                      <a:pt x="487680" y="173105"/>
                    </a:cubicBezTo>
                    <a:cubicBezTo>
                      <a:pt x="637540" y="269625"/>
                      <a:pt x="899160" y="366145"/>
                      <a:pt x="1021080" y="599825"/>
                    </a:cubicBezTo>
                    <a:cubicBezTo>
                      <a:pt x="1143000" y="833505"/>
                      <a:pt x="1188720" y="1288165"/>
                      <a:pt x="1219200" y="1575185"/>
                    </a:cubicBezTo>
                    <a:cubicBezTo>
                      <a:pt x="1249680" y="1862205"/>
                      <a:pt x="1188720" y="2146685"/>
                      <a:pt x="1203960" y="2321945"/>
                    </a:cubicBezTo>
                    <a:cubicBezTo>
                      <a:pt x="1219200" y="2497205"/>
                      <a:pt x="1264920" y="2561975"/>
                      <a:pt x="1310640" y="2626745"/>
                    </a:cubicBezTo>
                  </a:path>
                </a:pathLst>
              </a:custGeom>
              <a:noFill/>
              <a:ln w="19050" cap="flat" cmpd="sng" algn="ctr">
                <a:solidFill>
                  <a:srgbClr val="E5E4E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orme libre : forme 105">
                <a:extLst>
                  <a:ext uri="{FF2B5EF4-FFF2-40B4-BE49-F238E27FC236}">
                    <a16:creationId xmlns:a16="http://schemas.microsoft.com/office/drawing/2014/main" id="{026FCBC6-D7AD-EF43-3FD1-1091FF1AD7C7}"/>
                  </a:ext>
                </a:extLst>
              </p:cNvPr>
              <p:cNvSpPr/>
              <p:nvPr/>
            </p:nvSpPr>
            <p:spPr>
              <a:xfrm>
                <a:off x="15323236" y="6297320"/>
                <a:ext cx="797442" cy="669851"/>
              </a:xfrm>
              <a:custGeom>
                <a:avLst/>
                <a:gdLst>
                  <a:gd name="connsiteX0" fmla="*/ 0 w 797442"/>
                  <a:gd name="connsiteY0" fmla="*/ 0 h 669851"/>
                  <a:gd name="connsiteX1" fmla="*/ 148856 w 797442"/>
                  <a:gd name="connsiteY1" fmla="*/ 31898 h 669851"/>
                  <a:gd name="connsiteX2" fmla="*/ 393405 w 797442"/>
                  <a:gd name="connsiteY2" fmla="*/ 191386 h 669851"/>
                  <a:gd name="connsiteX3" fmla="*/ 797442 w 797442"/>
                  <a:gd name="connsiteY3" fmla="*/ 669851 h 669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7442" h="669851">
                    <a:moveTo>
                      <a:pt x="0" y="0"/>
                    </a:moveTo>
                    <a:cubicBezTo>
                      <a:pt x="41644" y="0"/>
                      <a:pt x="83289" y="0"/>
                      <a:pt x="148856" y="31898"/>
                    </a:cubicBezTo>
                    <a:cubicBezTo>
                      <a:pt x="214423" y="63796"/>
                      <a:pt x="285307" y="85061"/>
                      <a:pt x="393405" y="191386"/>
                    </a:cubicBezTo>
                    <a:cubicBezTo>
                      <a:pt x="501503" y="297711"/>
                      <a:pt x="649472" y="483781"/>
                      <a:pt x="797442" y="669851"/>
                    </a:cubicBezTo>
                  </a:path>
                </a:pathLst>
              </a:custGeom>
              <a:noFill/>
              <a:ln w="19050" cap="flat" cmpd="sng" algn="ctr">
                <a:solidFill>
                  <a:srgbClr val="E5E4E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orme libre : forme 106">
                <a:extLst>
                  <a:ext uri="{FF2B5EF4-FFF2-40B4-BE49-F238E27FC236}">
                    <a16:creationId xmlns:a16="http://schemas.microsoft.com/office/drawing/2014/main" id="{6A8C9BD4-FCF7-2EDF-E1AB-0117F4479B3C}"/>
                  </a:ext>
                </a:extLst>
              </p:cNvPr>
              <p:cNvSpPr/>
              <p:nvPr/>
            </p:nvSpPr>
            <p:spPr>
              <a:xfrm flipH="1">
                <a:off x="14540744" y="6313164"/>
                <a:ext cx="797442" cy="669851"/>
              </a:xfrm>
              <a:custGeom>
                <a:avLst/>
                <a:gdLst>
                  <a:gd name="connsiteX0" fmla="*/ 0 w 797442"/>
                  <a:gd name="connsiteY0" fmla="*/ 0 h 669851"/>
                  <a:gd name="connsiteX1" fmla="*/ 148856 w 797442"/>
                  <a:gd name="connsiteY1" fmla="*/ 31898 h 669851"/>
                  <a:gd name="connsiteX2" fmla="*/ 393405 w 797442"/>
                  <a:gd name="connsiteY2" fmla="*/ 191386 h 669851"/>
                  <a:gd name="connsiteX3" fmla="*/ 797442 w 797442"/>
                  <a:gd name="connsiteY3" fmla="*/ 669851 h 669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7442" h="669851">
                    <a:moveTo>
                      <a:pt x="0" y="0"/>
                    </a:moveTo>
                    <a:cubicBezTo>
                      <a:pt x="41644" y="0"/>
                      <a:pt x="83289" y="0"/>
                      <a:pt x="148856" y="31898"/>
                    </a:cubicBezTo>
                    <a:cubicBezTo>
                      <a:pt x="214423" y="63796"/>
                      <a:pt x="285307" y="85061"/>
                      <a:pt x="393405" y="191386"/>
                    </a:cubicBezTo>
                    <a:cubicBezTo>
                      <a:pt x="501503" y="297711"/>
                      <a:pt x="649472" y="483781"/>
                      <a:pt x="797442" y="669851"/>
                    </a:cubicBezTo>
                  </a:path>
                </a:pathLst>
              </a:custGeom>
              <a:noFill/>
              <a:ln w="19050" cap="flat" cmpd="sng" algn="ctr">
                <a:solidFill>
                  <a:srgbClr val="E5E4E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8" name="Forme libre 110">
              <a:extLst>
                <a:ext uri="{FF2B5EF4-FFF2-40B4-BE49-F238E27FC236}">
                  <a16:creationId xmlns:a16="http://schemas.microsoft.com/office/drawing/2014/main" id="{42F1F5DB-DABF-69CD-08FE-A99711AA8415}"/>
                </a:ext>
              </a:extLst>
            </p:cNvPr>
            <p:cNvSpPr/>
            <p:nvPr/>
          </p:nvSpPr>
          <p:spPr>
            <a:xfrm rot="764816" flipH="1">
              <a:off x="14222531" y="1517227"/>
              <a:ext cx="2035234" cy="7038543"/>
            </a:xfrm>
            <a:custGeom>
              <a:avLst/>
              <a:gdLst>
                <a:gd name="connsiteX0" fmla="*/ 711279 w 955003"/>
                <a:gd name="connsiteY0" fmla="*/ 297300 h 5706817"/>
                <a:gd name="connsiteX1" fmla="*/ 710769 w 955003"/>
                <a:gd name="connsiteY1" fmla="*/ 297922 h 5706817"/>
                <a:gd name="connsiteX2" fmla="*/ 707305 w 955003"/>
                <a:gd name="connsiteY2" fmla="*/ 297671 h 5706817"/>
                <a:gd name="connsiteX3" fmla="*/ 869230 w 955003"/>
                <a:gd name="connsiteY3" fmla="*/ 15 h 5706817"/>
                <a:gd name="connsiteX4" fmla="*/ 904949 w 955003"/>
                <a:gd name="connsiteY4" fmla="*/ 16683 h 5706817"/>
                <a:gd name="connsiteX5" fmla="*/ 933524 w 955003"/>
                <a:gd name="connsiteY5" fmla="*/ 21446 h 5706817"/>
                <a:gd name="connsiteX6" fmla="*/ 954955 w 955003"/>
                <a:gd name="connsiteY6" fmla="*/ 42877 h 5706817"/>
                <a:gd name="connsiteX7" fmla="*/ 938287 w 955003"/>
                <a:gd name="connsiteY7" fmla="*/ 35733 h 5706817"/>
                <a:gd name="connsiteX8" fmla="*/ 904949 w 955003"/>
                <a:gd name="connsiteY8" fmla="*/ 35733 h 5706817"/>
                <a:gd name="connsiteX9" fmla="*/ 883518 w 955003"/>
                <a:gd name="connsiteY9" fmla="*/ 57165 h 5706817"/>
                <a:gd name="connsiteX10" fmla="*/ 859705 w 955003"/>
                <a:gd name="connsiteY10" fmla="*/ 69071 h 5706817"/>
                <a:gd name="connsiteX11" fmla="*/ 843037 w 955003"/>
                <a:gd name="connsiteY11" fmla="*/ 83358 h 5706817"/>
                <a:gd name="connsiteX12" fmla="*/ 828749 w 955003"/>
                <a:gd name="connsiteY12" fmla="*/ 88121 h 5706817"/>
                <a:gd name="connsiteX13" fmla="*/ 854943 w 955003"/>
                <a:gd name="connsiteY13" fmla="*/ 102408 h 5706817"/>
                <a:gd name="connsiteX14" fmla="*/ 864468 w 955003"/>
                <a:gd name="connsiteY14" fmla="*/ 126221 h 5706817"/>
                <a:gd name="connsiteX15" fmla="*/ 862087 w 955003"/>
                <a:gd name="connsiteY15" fmla="*/ 176227 h 5706817"/>
                <a:gd name="connsiteX16" fmla="*/ 850180 w 955003"/>
                <a:gd name="connsiteY16" fmla="*/ 200040 h 5706817"/>
                <a:gd name="connsiteX17" fmla="*/ 840655 w 955003"/>
                <a:gd name="connsiteY17" fmla="*/ 221471 h 5706817"/>
                <a:gd name="connsiteX18" fmla="*/ 823987 w 955003"/>
                <a:gd name="connsiteY18" fmla="*/ 235758 h 5706817"/>
                <a:gd name="connsiteX19" fmla="*/ 807318 w 955003"/>
                <a:gd name="connsiteY19" fmla="*/ 240521 h 5706817"/>
                <a:gd name="connsiteX20" fmla="*/ 790649 w 955003"/>
                <a:gd name="connsiteY20" fmla="*/ 240521 h 5706817"/>
                <a:gd name="connsiteX21" fmla="*/ 797793 w 955003"/>
                <a:gd name="connsiteY21" fmla="*/ 252427 h 5706817"/>
                <a:gd name="connsiteX22" fmla="*/ 797793 w 955003"/>
                <a:gd name="connsiteY22" fmla="*/ 266715 h 5706817"/>
                <a:gd name="connsiteX23" fmla="*/ 785887 w 955003"/>
                <a:gd name="connsiteY23" fmla="*/ 295290 h 5706817"/>
                <a:gd name="connsiteX24" fmla="*/ 778743 w 955003"/>
                <a:gd name="connsiteY24" fmla="*/ 321483 h 5706817"/>
                <a:gd name="connsiteX25" fmla="*/ 773605 w 955003"/>
                <a:gd name="connsiteY25" fmla="*/ 344606 h 5706817"/>
                <a:gd name="connsiteX26" fmla="*/ 774459 w 955003"/>
                <a:gd name="connsiteY26" fmla="*/ 349956 h 5706817"/>
                <a:gd name="connsiteX27" fmla="*/ 763183 w 955003"/>
                <a:gd name="connsiteY27" fmla="*/ 464747 h 5706817"/>
                <a:gd name="connsiteX28" fmla="*/ 577608 w 955003"/>
                <a:gd name="connsiteY28" fmla="*/ 1480713 h 5706817"/>
                <a:gd name="connsiteX29" fmla="*/ 434768 w 955003"/>
                <a:gd name="connsiteY29" fmla="*/ 2310535 h 5706817"/>
                <a:gd name="connsiteX30" fmla="*/ 255394 w 955003"/>
                <a:gd name="connsiteY30" fmla="*/ 3169577 h 5706817"/>
                <a:gd name="connsiteX31" fmla="*/ 101412 w 955003"/>
                <a:gd name="connsiteY31" fmla="*/ 3828202 h 5706817"/>
                <a:gd name="connsiteX32" fmla="*/ 94612 w 955003"/>
                <a:gd name="connsiteY32" fmla="*/ 3859427 h 5706817"/>
                <a:gd name="connsiteX33" fmla="*/ 106330 w 955003"/>
                <a:gd name="connsiteY33" fmla="*/ 3890452 h 5706817"/>
                <a:gd name="connsiteX34" fmla="*/ 149318 w 955003"/>
                <a:gd name="connsiteY34" fmla="*/ 4015046 h 5706817"/>
                <a:gd name="connsiteX35" fmla="*/ 265830 w 955003"/>
                <a:gd name="connsiteY35" fmla="*/ 4368258 h 5706817"/>
                <a:gd name="connsiteX36" fmla="*/ 383199 w 955003"/>
                <a:gd name="connsiteY36" fmla="*/ 4587447 h 5706817"/>
                <a:gd name="connsiteX37" fmla="*/ 270955 w 955003"/>
                <a:gd name="connsiteY37" fmla="*/ 5308098 h 5706817"/>
                <a:gd name="connsiteX38" fmla="*/ 172501 w 955003"/>
                <a:gd name="connsiteY38" fmla="*/ 5683945 h 5706817"/>
                <a:gd name="connsiteX39" fmla="*/ 179071 w 955003"/>
                <a:gd name="connsiteY39" fmla="*/ 5595534 h 5706817"/>
                <a:gd name="connsiteX40" fmla="*/ 321746 w 955003"/>
                <a:gd name="connsiteY40" fmla="*/ 5024210 h 5706817"/>
                <a:gd name="connsiteX41" fmla="*/ 362921 w 955003"/>
                <a:gd name="connsiteY41" fmla="*/ 4558350 h 5706817"/>
                <a:gd name="connsiteX42" fmla="*/ 233335 w 955003"/>
                <a:gd name="connsiteY42" fmla="*/ 4336397 h 5706817"/>
                <a:gd name="connsiteX43" fmla="*/ 95176 w 955003"/>
                <a:gd name="connsiteY43" fmla="*/ 3868496 h 5706817"/>
                <a:gd name="connsiteX44" fmla="*/ 93875 w 955003"/>
                <a:gd name="connsiteY44" fmla="*/ 3862813 h 5706817"/>
                <a:gd name="connsiteX45" fmla="*/ 61299 w 955003"/>
                <a:gd name="connsiteY45" fmla="*/ 4012407 h 5706817"/>
                <a:gd name="connsiteX46" fmla="*/ 36877 w 955003"/>
                <a:gd name="connsiteY46" fmla="*/ 4113476 h 5706817"/>
                <a:gd name="connsiteX47" fmla="*/ 8414 w 955003"/>
                <a:gd name="connsiteY47" fmla="*/ 4107037 h 5706817"/>
                <a:gd name="connsiteX48" fmla="*/ 188497 w 955003"/>
                <a:gd name="connsiteY48" fmla="*/ 3266898 h 5706817"/>
                <a:gd name="connsiteX49" fmla="*/ 221476 w 955003"/>
                <a:gd name="connsiteY49" fmla="*/ 3143162 h 5706817"/>
                <a:gd name="connsiteX50" fmla="*/ 436438 w 955003"/>
                <a:gd name="connsiteY50" fmla="*/ 2104752 h 5706817"/>
                <a:gd name="connsiteX51" fmla="*/ 508810 w 955003"/>
                <a:gd name="connsiteY51" fmla="*/ 1652568 h 5706817"/>
                <a:gd name="connsiteX52" fmla="*/ 657818 w 955003"/>
                <a:gd name="connsiteY52" fmla="*/ 861627 h 5706817"/>
                <a:gd name="connsiteX53" fmla="*/ 718310 w 955003"/>
                <a:gd name="connsiteY53" fmla="*/ 414231 h 5706817"/>
                <a:gd name="connsiteX54" fmla="*/ 728387 w 955003"/>
                <a:gd name="connsiteY54" fmla="*/ 356225 h 5706817"/>
                <a:gd name="connsiteX55" fmla="*/ 726061 w 955003"/>
                <a:gd name="connsiteY55" fmla="*/ 344583 h 5706817"/>
                <a:gd name="connsiteX56" fmla="*/ 713090 w 955003"/>
                <a:gd name="connsiteY56" fmla="*/ 317503 h 5706817"/>
                <a:gd name="connsiteX57" fmla="*/ 716171 w 955003"/>
                <a:gd name="connsiteY57" fmla="*/ 298412 h 5706817"/>
                <a:gd name="connsiteX58" fmla="*/ 711335 w 955003"/>
                <a:gd name="connsiteY58" fmla="*/ 297295 h 5706817"/>
                <a:gd name="connsiteX59" fmla="*/ 711279 w 955003"/>
                <a:gd name="connsiteY59" fmla="*/ 297300 h 5706817"/>
                <a:gd name="connsiteX60" fmla="*/ 716830 w 955003"/>
                <a:gd name="connsiteY60" fmla="*/ 290527 h 5706817"/>
                <a:gd name="connsiteX61" fmla="*/ 728737 w 955003"/>
                <a:gd name="connsiteY61" fmla="*/ 228615 h 5706817"/>
                <a:gd name="connsiteX62" fmla="*/ 738262 w 955003"/>
                <a:gd name="connsiteY62" fmla="*/ 159558 h 5706817"/>
                <a:gd name="connsiteX63" fmla="*/ 769218 w 955003"/>
                <a:gd name="connsiteY63" fmla="*/ 73833 h 5706817"/>
                <a:gd name="connsiteX64" fmla="*/ 831130 w 955003"/>
                <a:gd name="connsiteY64" fmla="*/ 14302 h 5706817"/>
                <a:gd name="connsiteX65" fmla="*/ 869230 w 955003"/>
                <a:gd name="connsiteY65" fmla="*/ 15 h 5706817"/>
                <a:gd name="connsiteX0" fmla="*/ 711279 w 955003"/>
                <a:gd name="connsiteY0" fmla="*/ 297300 h 5706817"/>
                <a:gd name="connsiteX1" fmla="*/ 710769 w 955003"/>
                <a:gd name="connsiteY1" fmla="*/ 297922 h 5706817"/>
                <a:gd name="connsiteX2" fmla="*/ 707305 w 955003"/>
                <a:gd name="connsiteY2" fmla="*/ 297671 h 5706817"/>
                <a:gd name="connsiteX3" fmla="*/ 711279 w 955003"/>
                <a:gd name="connsiteY3" fmla="*/ 297300 h 5706817"/>
                <a:gd name="connsiteX4" fmla="*/ 869230 w 955003"/>
                <a:gd name="connsiteY4" fmla="*/ 15 h 5706817"/>
                <a:gd name="connsiteX5" fmla="*/ 904949 w 955003"/>
                <a:gd name="connsiteY5" fmla="*/ 16683 h 5706817"/>
                <a:gd name="connsiteX6" fmla="*/ 933524 w 955003"/>
                <a:gd name="connsiteY6" fmla="*/ 21446 h 5706817"/>
                <a:gd name="connsiteX7" fmla="*/ 954955 w 955003"/>
                <a:gd name="connsiteY7" fmla="*/ 42877 h 5706817"/>
                <a:gd name="connsiteX8" fmla="*/ 938287 w 955003"/>
                <a:gd name="connsiteY8" fmla="*/ 35733 h 5706817"/>
                <a:gd name="connsiteX9" fmla="*/ 904949 w 955003"/>
                <a:gd name="connsiteY9" fmla="*/ 35733 h 5706817"/>
                <a:gd name="connsiteX10" fmla="*/ 883518 w 955003"/>
                <a:gd name="connsiteY10" fmla="*/ 57165 h 5706817"/>
                <a:gd name="connsiteX11" fmla="*/ 859705 w 955003"/>
                <a:gd name="connsiteY11" fmla="*/ 69071 h 5706817"/>
                <a:gd name="connsiteX12" fmla="*/ 843037 w 955003"/>
                <a:gd name="connsiteY12" fmla="*/ 83358 h 5706817"/>
                <a:gd name="connsiteX13" fmla="*/ 828749 w 955003"/>
                <a:gd name="connsiteY13" fmla="*/ 88121 h 5706817"/>
                <a:gd name="connsiteX14" fmla="*/ 854943 w 955003"/>
                <a:gd name="connsiteY14" fmla="*/ 102408 h 5706817"/>
                <a:gd name="connsiteX15" fmla="*/ 864468 w 955003"/>
                <a:gd name="connsiteY15" fmla="*/ 126221 h 5706817"/>
                <a:gd name="connsiteX16" fmla="*/ 862087 w 955003"/>
                <a:gd name="connsiteY16" fmla="*/ 176227 h 5706817"/>
                <a:gd name="connsiteX17" fmla="*/ 850180 w 955003"/>
                <a:gd name="connsiteY17" fmla="*/ 200040 h 5706817"/>
                <a:gd name="connsiteX18" fmla="*/ 840655 w 955003"/>
                <a:gd name="connsiteY18" fmla="*/ 221471 h 5706817"/>
                <a:gd name="connsiteX19" fmla="*/ 823987 w 955003"/>
                <a:gd name="connsiteY19" fmla="*/ 235758 h 5706817"/>
                <a:gd name="connsiteX20" fmla="*/ 807318 w 955003"/>
                <a:gd name="connsiteY20" fmla="*/ 240521 h 5706817"/>
                <a:gd name="connsiteX21" fmla="*/ 790649 w 955003"/>
                <a:gd name="connsiteY21" fmla="*/ 240521 h 5706817"/>
                <a:gd name="connsiteX22" fmla="*/ 797793 w 955003"/>
                <a:gd name="connsiteY22" fmla="*/ 252427 h 5706817"/>
                <a:gd name="connsiteX23" fmla="*/ 797793 w 955003"/>
                <a:gd name="connsiteY23" fmla="*/ 266715 h 5706817"/>
                <a:gd name="connsiteX24" fmla="*/ 785887 w 955003"/>
                <a:gd name="connsiteY24" fmla="*/ 295290 h 5706817"/>
                <a:gd name="connsiteX25" fmla="*/ 778743 w 955003"/>
                <a:gd name="connsiteY25" fmla="*/ 321483 h 5706817"/>
                <a:gd name="connsiteX26" fmla="*/ 773605 w 955003"/>
                <a:gd name="connsiteY26" fmla="*/ 344606 h 5706817"/>
                <a:gd name="connsiteX27" fmla="*/ 774459 w 955003"/>
                <a:gd name="connsiteY27" fmla="*/ 349956 h 5706817"/>
                <a:gd name="connsiteX28" fmla="*/ 763183 w 955003"/>
                <a:gd name="connsiteY28" fmla="*/ 464747 h 5706817"/>
                <a:gd name="connsiteX29" fmla="*/ 577608 w 955003"/>
                <a:gd name="connsiteY29" fmla="*/ 1480713 h 5706817"/>
                <a:gd name="connsiteX30" fmla="*/ 434768 w 955003"/>
                <a:gd name="connsiteY30" fmla="*/ 2310535 h 5706817"/>
                <a:gd name="connsiteX31" fmla="*/ 255394 w 955003"/>
                <a:gd name="connsiteY31" fmla="*/ 3169577 h 5706817"/>
                <a:gd name="connsiteX32" fmla="*/ 101412 w 955003"/>
                <a:gd name="connsiteY32" fmla="*/ 3828202 h 5706817"/>
                <a:gd name="connsiteX33" fmla="*/ 94612 w 955003"/>
                <a:gd name="connsiteY33" fmla="*/ 3859427 h 5706817"/>
                <a:gd name="connsiteX34" fmla="*/ 154702 w 955003"/>
                <a:gd name="connsiteY34" fmla="*/ 3683737 h 5706817"/>
                <a:gd name="connsiteX35" fmla="*/ 149318 w 955003"/>
                <a:gd name="connsiteY35" fmla="*/ 4015046 h 5706817"/>
                <a:gd name="connsiteX36" fmla="*/ 265830 w 955003"/>
                <a:gd name="connsiteY36" fmla="*/ 4368258 h 5706817"/>
                <a:gd name="connsiteX37" fmla="*/ 383199 w 955003"/>
                <a:gd name="connsiteY37" fmla="*/ 4587447 h 5706817"/>
                <a:gd name="connsiteX38" fmla="*/ 270955 w 955003"/>
                <a:gd name="connsiteY38" fmla="*/ 5308098 h 5706817"/>
                <a:gd name="connsiteX39" fmla="*/ 172501 w 955003"/>
                <a:gd name="connsiteY39" fmla="*/ 5683945 h 5706817"/>
                <a:gd name="connsiteX40" fmla="*/ 179071 w 955003"/>
                <a:gd name="connsiteY40" fmla="*/ 5595534 h 5706817"/>
                <a:gd name="connsiteX41" fmla="*/ 321746 w 955003"/>
                <a:gd name="connsiteY41" fmla="*/ 5024210 h 5706817"/>
                <a:gd name="connsiteX42" fmla="*/ 362921 w 955003"/>
                <a:gd name="connsiteY42" fmla="*/ 4558350 h 5706817"/>
                <a:gd name="connsiteX43" fmla="*/ 233335 w 955003"/>
                <a:gd name="connsiteY43" fmla="*/ 4336397 h 5706817"/>
                <a:gd name="connsiteX44" fmla="*/ 95176 w 955003"/>
                <a:gd name="connsiteY44" fmla="*/ 3868496 h 5706817"/>
                <a:gd name="connsiteX45" fmla="*/ 93875 w 955003"/>
                <a:gd name="connsiteY45" fmla="*/ 3862813 h 5706817"/>
                <a:gd name="connsiteX46" fmla="*/ 61299 w 955003"/>
                <a:gd name="connsiteY46" fmla="*/ 4012407 h 5706817"/>
                <a:gd name="connsiteX47" fmla="*/ 36877 w 955003"/>
                <a:gd name="connsiteY47" fmla="*/ 4113476 h 5706817"/>
                <a:gd name="connsiteX48" fmla="*/ 8414 w 955003"/>
                <a:gd name="connsiteY48" fmla="*/ 4107037 h 5706817"/>
                <a:gd name="connsiteX49" fmla="*/ 188497 w 955003"/>
                <a:gd name="connsiteY49" fmla="*/ 3266898 h 5706817"/>
                <a:gd name="connsiteX50" fmla="*/ 221476 w 955003"/>
                <a:gd name="connsiteY50" fmla="*/ 3143162 h 5706817"/>
                <a:gd name="connsiteX51" fmla="*/ 436438 w 955003"/>
                <a:gd name="connsiteY51" fmla="*/ 2104752 h 5706817"/>
                <a:gd name="connsiteX52" fmla="*/ 508810 w 955003"/>
                <a:gd name="connsiteY52" fmla="*/ 1652568 h 5706817"/>
                <a:gd name="connsiteX53" fmla="*/ 657818 w 955003"/>
                <a:gd name="connsiteY53" fmla="*/ 861627 h 5706817"/>
                <a:gd name="connsiteX54" fmla="*/ 718310 w 955003"/>
                <a:gd name="connsiteY54" fmla="*/ 414231 h 5706817"/>
                <a:gd name="connsiteX55" fmla="*/ 728387 w 955003"/>
                <a:gd name="connsiteY55" fmla="*/ 356225 h 5706817"/>
                <a:gd name="connsiteX56" fmla="*/ 726061 w 955003"/>
                <a:gd name="connsiteY56" fmla="*/ 344583 h 5706817"/>
                <a:gd name="connsiteX57" fmla="*/ 713090 w 955003"/>
                <a:gd name="connsiteY57" fmla="*/ 317503 h 5706817"/>
                <a:gd name="connsiteX58" fmla="*/ 716171 w 955003"/>
                <a:gd name="connsiteY58" fmla="*/ 298412 h 5706817"/>
                <a:gd name="connsiteX59" fmla="*/ 711335 w 955003"/>
                <a:gd name="connsiteY59" fmla="*/ 297295 h 5706817"/>
                <a:gd name="connsiteX60" fmla="*/ 711279 w 955003"/>
                <a:gd name="connsiteY60" fmla="*/ 297300 h 5706817"/>
                <a:gd name="connsiteX61" fmla="*/ 716830 w 955003"/>
                <a:gd name="connsiteY61" fmla="*/ 290527 h 5706817"/>
                <a:gd name="connsiteX62" fmla="*/ 728737 w 955003"/>
                <a:gd name="connsiteY62" fmla="*/ 228615 h 5706817"/>
                <a:gd name="connsiteX63" fmla="*/ 738262 w 955003"/>
                <a:gd name="connsiteY63" fmla="*/ 159558 h 5706817"/>
                <a:gd name="connsiteX64" fmla="*/ 769218 w 955003"/>
                <a:gd name="connsiteY64" fmla="*/ 73833 h 5706817"/>
                <a:gd name="connsiteX65" fmla="*/ 831130 w 955003"/>
                <a:gd name="connsiteY65" fmla="*/ 14302 h 5706817"/>
                <a:gd name="connsiteX66" fmla="*/ 869230 w 955003"/>
                <a:gd name="connsiteY66" fmla="*/ 15 h 5706817"/>
                <a:gd name="connsiteX0" fmla="*/ 711279 w 955003"/>
                <a:gd name="connsiteY0" fmla="*/ 297300 h 5706817"/>
                <a:gd name="connsiteX1" fmla="*/ 710769 w 955003"/>
                <a:gd name="connsiteY1" fmla="*/ 297922 h 5706817"/>
                <a:gd name="connsiteX2" fmla="*/ 707305 w 955003"/>
                <a:gd name="connsiteY2" fmla="*/ 297671 h 5706817"/>
                <a:gd name="connsiteX3" fmla="*/ 711279 w 955003"/>
                <a:gd name="connsiteY3" fmla="*/ 297300 h 5706817"/>
                <a:gd name="connsiteX4" fmla="*/ 869230 w 955003"/>
                <a:gd name="connsiteY4" fmla="*/ 15 h 5706817"/>
                <a:gd name="connsiteX5" fmla="*/ 904949 w 955003"/>
                <a:gd name="connsiteY5" fmla="*/ 16683 h 5706817"/>
                <a:gd name="connsiteX6" fmla="*/ 933524 w 955003"/>
                <a:gd name="connsiteY6" fmla="*/ 21446 h 5706817"/>
                <a:gd name="connsiteX7" fmla="*/ 954955 w 955003"/>
                <a:gd name="connsiteY7" fmla="*/ 42877 h 5706817"/>
                <a:gd name="connsiteX8" fmla="*/ 938287 w 955003"/>
                <a:gd name="connsiteY8" fmla="*/ 35733 h 5706817"/>
                <a:gd name="connsiteX9" fmla="*/ 904949 w 955003"/>
                <a:gd name="connsiteY9" fmla="*/ 35733 h 5706817"/>
                <a:gd name="connsiteX10" fmla="*/ 883518 w 955003"/>
                <a:gd name="connsiteY10" fmla="*/ 57165 h 5706817"/>
                <a:gd name="connsiteX11" fmla="*/ 859705 w 955003"/>
                <a:gd name="connsiteY11" fmla="*/ 69071 h 5706817"/>
                <a:gd name="connsiteX12" fmla="*/ 843037 w 955003"/>
                <a:gd name="connsiteY12" fmla="*/ 83358 h 5706817"/>
                <a:gd name="connsiteX13" fmla="*/ 828749 w 955003"/>
                <a:gd name="connsiteY13" fmla="*/ 88121 h 5706817"/>
                <a:gd name="connsiteX14" fmla="*/ 854943 w 955003"/>
                <a:gd name="connsiteY14" fmla="*/ 102408 h 5706817"/>
                <a:gd name="connsiteX15" fmla="*/ 864468 w 955003"/>
                <a:gd name="connsiteY15" fmla="*/ 126221 h 5706817"/>
                <a:gd name="connsiteX16" fmla="*/ 862087 w 955003"/>
                <a:gd name="connsiteY16" fmla="*/ 176227 h 5706817"/>
                <a:gd name="connsiteX17" fmla="*/ 850180 w 955003"/>
                <a:gd name="connsiteY17" fmla="*/ 200040 h 5706817"/>
                <a:gd name="connsiteX18" fmla="*/ 840655 w 955003"/>
                <a:gd name="connsiteY18" fmla="*/ 221471 h 5706817"/>
                <a:gd name="connsiteX19" fmla="*/ 823987 w 955003"/>
                <a:gd name="connsiteY19" fmla="*/ 235758 h 5706817"/>
                <a:gd name="connsiteX20" fmla="*/ 807318 w 955003"/>
                <a:gd name="connsiteY20" fmla="*/ 240521 h 5706817"/>
                <a:gd name="connsiteX21" fmla="*/ 790649 w 955003"/>
                <a:gd name="connsiteY21" fmla="*/ 240521 h 5706817"/>
                <a:gd name="connsiteX22" fmla="*/ 797793 w 955003"/>
                <a:gd name="connsiteY22" fmla="*/ 252427 h 5706817"/>
                <a:gd name="connsiteX23" fmla="*/ 797793 w 955003"/>
                <a:gd name="connsiteY23" fmla="*/ 266715 h 5706817"/>
                <a:gd name="connsiteX24" fmla="*/ 785887 w 955003"/>
                <a:gd name="connsiteY24" fmla="*/ 295290 h 5706817"/>
                <a:gd name="connsiteX25" fmla="*/ 778743 w 955003"/>
                <a:gd name="connsiteY25" fmla="*/ 321483 h 5706817"/>
                <a:gd name="connsiteX26" fmla="*/ 773605 w 955003"/>
                <a:gd name="connsiteY26" fmla="*/ 344606 h 5706817"/>
                <a:gd name="connsiteX27" fmla="*/ 774459 w 955003"/>
                <a:gd name="connsiteY27" fmla="*/ 349956 h 5706817"/>
                <a:gd name="connsiteX28" fmla="*/ 763183 w 955003"/>
                <a:gd name="connsiteY28" fmla="*/ 464747 h 5706817"/>
                <a:gd name="connsiteX29" fmla="*/ 577608 w 955003"/>
                <a:gd name="connsiteY29" fmla="*/ 1480713 h 5706817"/>
                <a:gd name="connsiteX30" fmla="*/ 434768 w 955003"/>
                <a:gd name="connsiteY30" fmla="*/ 2310535 h 5706817"/>
                <a:gd name="connsiteX31" fmla="*/ 255394 w 955003"/>
                <a:gd name="connsiteY31" fmla="*/ 3169577 h 5706817"/>
                <a:gd name="connsiteX32" fmla="*/ 153780 w 955003"/>
                <a:gd name="connsiteY32" fmla="*/ 3663264 h 5706817"/>
                <a:gd name="connsiteX33" fmla="*/ 94612 w 955003"/>
                <a:gd name="connsiteY33" fmla="*/ 3859427 h 5706817"/>
                <a:gd name="connsiteX34" fmla="*/ 154702 w 955003"/>
                <a:gd name="connsiteY34" fmla="*/ 3683737 h 5706817"/>
                <a:gd name="connsiteX35" fmla="*/ 149318 w 955003"/>
                <a:gd name="connsiteY35" fmla="*/ 4015046 h 5706817"/>
                <a:gd name="connsiteX36" fmla="*/ 265830 w 955003"/>
                <a:gd name="connsiteY36" fmla="*/ 4368258 h 5706817"/>
                <a:gd name="connsiteX37" fmla="*/ 383199 w 955003"/>
                <a:gd name="connsiteY37" fmla="*/ 4587447 h 5706817"/>
                <a:gd name="connsiteX38" fmla="*/ 270955 w 955003"/>
                <a:gd name="connsiteY38" fmla="*/ 5308098 h 5706817"/>
                <a:gd name="connsiteX39" fmla="*/ 172501 w 955003"/>
                <a:gd name="connsiteY39" fmla="*/ 5683945 h 5706817"/>
                <a:gd name="connsiteX40" fmla="*/ 179071 w 955003"/>
                <a:gd name="connsiteY40" fmla="*/ 5595534 h 5706817"/>
                <a:gd name="connsiteX41" fmla="*/ 321746 w 955003"/>
                <a:gd name="connsiteY41" fmla="*/ 5024210 h 5706817"/>
                <a:gd name="connsiteX42" fmla="*/ 362921 w 955003"/>
                <a:gd name="connsiteY42" fmla="*/ 4558350 h 5706817"/>
                <a:gd name="connsiteX43" fmla="*/ 233335 w 955003"/>
                <a:gd name="connsiteY43" fmla="*/ 4336397 h 5706817"/>
                <a:gd name="connsiteX44" fmla="*/ 95176 w 955003"/>
                <a:gd name="connsiteY44" fmla="*/ 3868496 h 5706817"/>
                <a:gd name="connsiteX45" fmla="*/ 93875 w 955003"/>
                <a:gd name="connsiteY45" fmla="*/ 3862813 h 5706817"/>
                <a:gd name="connsiteX46" fmla="*/ 61299 w 955003"/>
                <a:gd name="connsiteY46" fmla="*/ 4012407 h 5706817"/>
                <a:gd name="connsiteX47" fmla="*/ 36877 w 955003"/>
                <a:gd name="connsiteY47" fmla="*/ 4113476 h 5706817"/>
                <a:gd name="connsiteX48" fmla="*/ 8414 w 955003"/>
                <a:gd name="connsiteY48" fmla="*/ 4107037 h 5706817"/>
                <a:gd name="connsiteX49" fmla="*/ 188497 w 955003"/>
                <a:gd name="connsiteY49" fmla="*/ 3266898 h 5706817"/>
                <a:gd name="connsiteX50" fmla="*/ 221476 w 955003"/>
                <a:gd name="connsiteY50" fmla="*/ 3143162 h 5706817"/>
                <a:gd name="connsiteX51" fmla="*/ 436438 w 955003"/>
                <a:gd name="connsiteY51" fmla="*/ 2104752 h 5706817"/>
                <a:gd name="connsiteX52" fmla="*/ 508810 w 955003"/>
                <a:gd name="connsiteY52" fmla="*/ 1652568 h 5706817"/>
                <a:gd name="connsiteX53" fmla="*/ 657818 w 955003"/>
                <a:gd name="connsiteY53" fmla="*/ 861627 h 5706817"/>
                <a:gd name="connsiteX54" fmla="*/ 718310 w 955003"/>
                <a:gd name="connsiteY54" fmla="*/ 414231 h 5706817"/>
                <a:gd name="connsiteX55" fmla="*/ 728387 w 955003"/>
                <a:gd name="connsiteY55" fmla="*/ 356225 h 5706817"/>
                <a:gd name="connsiteX56" fmla="*/ 726061 w 955003"/>
                <a:gd name="connsiteY56" fmla="*/ 344583 h 5706817"/>
                <a:gd name="connsiteX57" fmla="*/ 713090 w 955003"/>
                <a:gd name="connsiteY57" fmla="*/ 317503 h 5706817"/>
                <a:gd name="connsiteX58" fmla="*/ 716171 w 955003"/>
                <a:gd name="connsiteY58" fmla="*/ 298412 h 5706817"/>
                <a:gd name="connsiteX59" fmla="*/ 711335 w 955003"/>
                <a:gd name="connsiteY59" fmla="*/ 297295 h 5706817"/>
                <a:gd name="connsiteX60" fmla="*/ 711279 w 955003"/>
                <a:gd name="connsiteY60" fmla="*/ 297300 h 5706817"/>
                <a:gd name="connsiteX61" fmla="*/ 716830 w 955003"/>
                <a:gd name="connsiteY61" fmla="*/ 290527 h 5706817"/>
                <a:gd name="connsiteX62" fmla="*/ 728737 w 955003"/>
                <a:gd name="connsiteY62" fmla="*/ 228615 h 5706817"/>
                <a:gd name="connsiteX63" fmla="*/ 738262 w 955003"/>
                <a:gd name="connsiteY63" fmla="*/ 159558 h 5706817"/>
                <a:gd name="connsiteX64" fmla="*/ 769218 w 955003"/>
                <a:gd name="connsiteY64" fmla="*/ 73833 h 5706817"/>
                <a:gd name="connsiteX65" fmla="*/ 831130 w 955003"/>
                <a:gd name="connsiteY65" fmla="*/ 14302 h 5706817"/>
                <a:gd name="connsiteX66" fmla="*/ 869230 w 955003"/>
                <a:gd name="connsiteY66" fmla="*/ 15 h 5706817"/>
                <a:gd name="connsiteX0" fmla="*/ 711279 w 955003"/>
                <a:gd name="connsiteY0" fmla="*/ 297300 h 5706817"/>
                <a:gd name="connsiteX1" fmla="*/ 710769 w 955003"/>
                <a:gd name="connsiteY1" fmla="*/ 297922 h 5706817"/>
                <a:gd name="connsiteX2" fmla="*/ 707305 w 955003"/>
                <a:gd name="connsiteY2" fmla="*/ 297671 h 5706817"/>
                <a:gd name="connsiteX3" fmla="*/ 711279 w 955003"/>
                <a:gd name="connsiteY3" fmla="*/ 297300 h 5706817"/>
                <a:gd name="connsiteX4" fmla="*/ 869230 w 955003"/>
                <a:gd name="connsiteY4" fmla="*/ 15 h 5706817"/>
                <a:gd name="connsiteX5" fmla="*/ 904949 w 955003"/>
                <a:gd name="connsiteY5" fmla="*/ 16683 h 5706817"/>
                <a:gd name="connsiteX6" fmla="*/ 933524 w 955003"/>
                <a:gd name="connsiteY6" fmla="*/ 21446 h 5706817"/>
                <a:gd name="connsiteX7" fmla="*/ 954955 w 955003"/>
                <a:gd name="connsiteY7" fmla="*/ 42877 h 5706817"/>
                <a:gd name="connsiteX8" fmla="*/ 938287 w 955003"/>
                <a:gd name="connsiteY8" fmla="*/ 35733 h 5706817"/>
                <a:gd name="connsiteX9" fmla="*/ 904949 w 955003"/>
                <a:gd name="connsiteY9" fmla="*/ 35733 h 5706817"/>
                <a:gd name="connsiteX10" fmla="*/ 883518 w 955003"/>
                <a:gd name="connsiteY10" fmla="*/ 57165 h 5706817"/>
                <a:gd name="connsiteX11" fmla="*/ 859705 w 955003"/>
                <a:gd name="connsiteY11" fmla="*/ 69071 h 5706817"/>
                <a:gd name="connsiteX12" fmla="*/ 843037 w 955003"/>
                <a:gd name="connsiteY12" fmla="*/ 83358 h 5706817"/>
                <a:gd name="connsiteX13" fmla="*/ 828749 w 955003"/>
                <a:gd name="connsiteY13" fmla="*/ 88121 h 5706817"/>
                <a:gd name="connsiteX14" fmla="*/ 854943 w 955003"/>
                <a:gd name="connsiteY14" fmla="*/ 102408 h 5706817"/>
                <a:gd name="connsiteX15" fmla="*/ 864468 w 955003"/>
                <a:gd name="connsiteY15" fmla="*/ 126221 h 5706817"/>
                <a:gd name="connsiteX16" fmla="*/ 862087 w 955003"/>
                <a:gd name="connsiteY16" fmla="*/ 176227 h 5706817"/>
                <a:gd name="connsiteX17" fmla="*/ 850180 w 955003"/>
                <a:gd name="connsiteY17" fmla="*/ 200040 h 5706817"/>
                <a:gd name="connsiteX18" fmla="*/ 840655 w 955003"/>
                <a:gd name="connsiteY18" fmla="*/ 221471 h 5706817"/>
                <a:gd name="connsiteX19" fmla="*/ 823987 w 955003"/>
                <a:gd name="connsiteY19" fmla="*/ 235758 h 5706817"/>
                <a:gd name="connsiteX20" fmla="*/ 807318 w 955003"/>
                <a:gd name="connsiteY20" fmla="*/ 240521 h 5706817"/>
                <a:gd name="connsiteX21" fmla="*/ 790649 w 955003"/>
                <a:gd name="connsiteY21" fmla="*/ 240521 h 5706817"/>
                <a:gd name="connsiteX22" fmla="*/ 797793 w 955003"/>
                <a:gd name="connsiteY22" fmla="*/ 252427 h 5706817"/>
                <a:gd name="connsiteX23" fmla="*/ 797793 w 955003"/>
                <a:gd name="connsiteY23" fmla="*/ 266715 h 5706817"/>
                <a:gd name="connsiteX24" fmla="*/ 785887 w 955003"/>
                <a:gd name="connsiteY24" fmla="*/ 295290 h 5706817"/>
                <a:gd name="connsiteX25" fmla="*/ 778743 w 955003"/>
                <a:gd name="connsiteY25" fmla="*/ 321483 h 5706817"/>
                <a:gd name="connsiteX26" fmla="*/ 773605 w 955003"/>
                <a:gd name="connsiteY26" fmla="*/ 344606 h 5706817"/>
                <a:gd name="connsiteX27" fmla="*/ 774459 w 955003"/>
                <a:gd name="connsiteY27" fmla="*/ 349956 h 5706817"/>
                <a:gd name="connsiteX28" fmla="*/ 763183 w 955003"/>
                <a:gd name="connsiteY28" fmla="*/ 464747 h 5706817"/>
                <a:gd name="connsiteX29" fmla="*/ 577608 w 955003"/>
                <a:gd name="connsiteY29" fmla="*/ 1480713 h 5706817"/>
                <a:gd name="connsiteX30" fmla="*/ 434768 w 955003"/>
                <a:gd name="connsiteY30" fmla="*/ 2310535 h 5706817"/>
                <a:gd name="connsiteX31" fmla="*/ 255394 w 955003"/>
                <a:gd name="connsiteY31" fmla="*/ 3169577 h 5706817"/>
                <a:gd name="connsiteX32" fmla="*/ 153780 w 955003"/>
                <a:gd name="connsiteY32" fmla="*/ 3663264 h 5706817"/>
                <a:gd name="connsiteX33" fmla="*/ 94612 w 955003"/>
                <a:gd name="connsiteY33" fmla="*/ 3859427 h 5706817"/>
                <a:gd name="connsiteX34" fmla="*/ 154702 w 955003"/>
                <a:gd name="connsiteY34" fmla="*/ 3683737 h 5706817"/>
                <a:gd name="connsiteX35" fmla="*/ 149318 w 955003"/>
                <a:gd name="connsiteY35" fmla="*/ 4015046 h 5706817"/>
                <a:gd name="connsiteX36" fmla="*/ 265830 w 955003"/>
                <a:gd name="connsiteY36" fmla="*/ 4368258 h 5706817"/>
                <a:gd name="connsiteX37" fmla="*/ 383199 w 955003"/>
                <a:gd name="connsiteY37" fmla="*/ 4587447 h 5706817"/>
                <a:gd name="connsiteX38" fmla="*/ 270955 w 955003"/>
                <a:gd name="connsiteY38" fmla="*/ 5308098 h 5706817"/>
                <a:gd name="connsiteX39" fmla="*/ 172501 w 955003"/>
                <a:gd name="connsiteY39" fmla="*/ 5683945 h 5706817"/>
                <a:gd name="connsiteX40" fmla="*/ 179071 w 955003"/>
                <a:gd name="connsiteY40" fmla="*/ 5595534 h 5706817"/>
                <a:gd name="connsiteX41" fmla="*/ 321746 w 955003"/>
                <a:gd name="connsiteY41" fmla="*/ 5024210 h 5706817"/>
                <a:gd name="connsiteX42" fmla="*/ 362921 w 955003"/>
                <a:gd name="connsiteY42" fmla="*/ 4558350 h 5706817"/>
                <a:gd name="connsiteX43" fmla="*/ 233335 w 955003"/>
                <a:gd name="connsiteY43" fmla="*/ 4336397 h 5706817"/>
                <a:gd name="connsiteX44" fmla="*/ 95176 w 955003"/>
                <a:gd name="connsiteY44" fmla="*/ 3868496 h 5706817"/>
                <a:gd name="connsiteX45" fmla="*/ 142662 w 955003"/>
                <a:gd name="connsiteY45" fmla="*/ 3679436 h 5706817"/>
                <a:gd name="connsiteX46" fmla="*/ 61299 w 955003"/>
                <a:gd name="connsiteY46" fmla="*/ 4012407 h 5706817"/>
                <a:gd name="connsiteX47" fmla="*/ 36877 w 955003"/>
                <a:gd name="connsiteY47" fmla="*/ 4113476 h 5706817"/>
                <a:gd name="connsiteX48" fmla="*/ 8414 w 955003"/>
                <a:gd name="connsiteY48" fmla="*/ 4107037 h 5706817"/>
                <a:gd name="connsiteX49" fmla="*/ 188497 w 955003"/>
                <a:gd name="connsiteY49" fmla="*/ 3266898 h 5706817"/>
                <a:gd name="connsiteX50" fmla="*/ 221476 w 955003"/>
                <a:gd name="connsiteY50" fmla="*/ 3143162 h 5706817"/>
                <a:gd name="connsiteX51" fmla="*/ 436438 w 955003"/>
                <a:gd name="connsiteY51" fmla="*/ 2104752 h 5706817"/>
                <a:gd name="connsiteX52" fmla="*/ 508810 w 955003"/>
                <a:gd name="connsiteY52" fmla="*/ 1652568 h 5706817"/>
                <a:gd name="connsiteX53" fmla="*/ 657818 w 955003"/>
                <a:gd name="connsiteY53" fmla="*/ 861627 h 5706817"/>
                <a:gd name="connsiteX54" fmla="*/ 718310 w 955003"/>
                <a:gd name="connsiteY54" fmla="*/ 414231 h 5706817"/>
                <a:gd name="connsiteX55" fmla="*/ 728387 w 955003"/>
                <a:gd name="connsiteY55" fmla="*/ 356225 h 5706817"/>
                <a:gd name="connsiteX56" fmla="*/ 726061 w 955003"/>
                <a:gd name="connsiteY56" fmla="*/ 344583 h 5706817"/>
                <a:gd name="connsiteX57" fmla="*/ 713090 w 955003"/>
                <a:gd name="connsiteY57" fmla="*/ 317503 h 5706817"/>
                <a:gd name="connsiteX58" fmla="*/ 716171 w 955003"/>
                <a:gd name="connsiteY58" fmla="*/ 298412 h 5706817"/>
                <a:gd name="connsiteX59" fmla="*/ 711335 w 955003"/>
                <a:gd name="connsiteY59" fmla="*/ 297295 h 5706817"/>
                <a:gd name="connsiteX60" fmla="*/ 711279 w 955003"/>
                <a:gd name="connsiteY60" fmla="*/ 297300 h 5706817"/>
                <a:gd name="connsiteX61" fmla="*/ 716830 w 955003"/>
                <a:gd name="connsiteY61" fmla="*/ 290527 h 5706817"/>
                <a:gd name="connsiteX62" fmla="*/ 728737 w 955003"/>
                <a:gd name="connsiteY62" fmla="*/ 228615 h 5706817"/>
                <a:gd name="connsiteX63" fmla="*/ 738262 w 955003"/>
                <a:gd name="connsiteY63" fmla="*/ 159558 h 5706817"/>
                <a:gd name="connsiteX64" fmla="*/ 769218 w 955003"/>
                <a:gd name="connsiteY64" fmla="*/ 73833 h 5706817"/>
                <a:gd name="connsiteX65" fmla="*/ 831130 w 955003"/>
                <a:gd name="connsiteY65" fmla="*/ 14302 h 5706817"/>
                <a:gd name="connsiteX66" fmla="*/ 869230 w 955003"/>
                <a:gd name="connsiteY66" fmla="*/ 15 h 5706817"/>
                <a:gd name="connsiteX0" fmla="*/ 711279 w 955003"/>
                <a:gd name="connsiteY0" fmla="*/ 297300 h 5706817"/>
                <a:gd name="connsiteX1" fmla="*/ 710769 w 955003"/>
                <a:gd name="connsiteY1" fmla="*/ 297922 h 5706817"/>
                <a:gd name="connsiteX2" fmla="*/ 707305 w 955003"/>
                <a:gd name="connsiteY2" fmla="*/ 297671 h 5706817"/>
                <a:gd name="connsiteX3" fmla="*/ 711279 w 955003"/>
                <a:gd name="connsiteY3" fmla="*/ 297300 h 5706817"/>
                <a:gd name="connsiteX4" fmla="*/ 869230 w 955003"/>
                <a:gd name="connsiteY4" fmla="*/ 15 h 5706817"/>
                <a:gd name="connsiteX5" fmla="*/ 904949 w 955003"/>
                <a:gd name="connsiteY5" fmla="*/ 16683 h 5706817"/>
                <a:gd name="connsiteX6" fmla="*/ 933524 w 955003"/>
                <a:gd name="connsiteY6" fmla="*/ 21446 h 5706817"/>
                <a:gd name="connsiteX7" fmla="*/ 954955 w 955003"/>
                <a:gd name="connsiteY7" fmla="*/ 42877 h 5706817"/>
                <a:gd name="connsiteX8" fmla="*/ 938287 w 955003"/>
                <a:gd name="connsiteY8" fmla="*/ 35733 h 5706817"/>
                <a:gd name="connsiteX9" fmla="*/ 904949 w 955003"/>
                <a:gd name="connsiteY9" fmla="*/ 35733 h 5706817"/>
                <a:gd name="connsiteX10" fmla="*/ 883518 w 955003"/>
                <a:gd name="connsiteY10" fmla="*/ 57165 h 5706817"/>
                <a:gd name="connsiteX11" fmla="*/ 859705 w 955003"/>
                <a:gd name="connsiteY11" fmla="*/ 69071 h 5706817"/>
                <a:gd name="connsiteX12" fmla="*/ 843037 w 955003"/>
                <a:gd name="connsiteY12" fmla="*/ 83358 h 5706817"/>
                <a:gd name="connsiteX13" fmla="*/ 828749 w 955003"/>
                <a:gd name="connsiteY13" fmla="*/ 88121 h 5706817"/>
                <a:gd name="connsiteX14" fmla="*/ 854943 w 955003"/>
                <a:gd name="connsiteY14" fmla="*/ 102408 h 5706817"/>
                <a:gd name="connsiteX15" fmla="*/ 864468 w 955003"/>
                <a:gd name="connsiteY15" fmla="*/ 126221 h 5706817"/>
                <a:gd name="connsiteX16" fmla="*/ 862087 w 955003"/>
                <a:gd name="connsiteY16" fmla="*/ 176227 h 5706817"/>
                <a:gd name="connsiteX17" fmla="*/ 850180 w 955003"/>
                <a:gd name="connsiteY17" fmla="*/ 200040 h 5706817"/>
                <a:gd name="connsiteX18" fmla="*/ 840655 w 955003"/>
                <a:gd name="connsiteY18" fmla="*/ 221471 h 5706817"/>
                <a:gd name="connsiteX19" fmla="*/ 823987 w 955003"/>
                <a:gd name="connsiteY19" fmla="*/ 235758 h 5706817"/>
                <a:gd name="connsiteX20" fmla="*/ 807318 w 955003"/>
                <a:gd name="connsiteY20" fmla="*/ 240521 h 5706817"/>
                <a:gd name="connsiteX21" fmla="*/ 790649 w 955003"/>
                <a:gd name="connsiteY21" fmla="*/ 240521 h 5706817"/>
                <a:gd name="connsiteX22" fmla="*/ 797793 w 955003"/>
                <a:gd name="connsiteY22" fmla="*/ 252427 h 5706817"/>
                <a:gd name="connsiteX23" fmla="*/ 797793 w 955003"/>
                <a:gd name="connsiteY23" fmla="*/ 266715 h 5706817"/>
                <a:gd name="connsiteX24" fmla="*/ 785887 w 955003"/>
                <a:gd name="connsiteY24" fmla="*/ 295290 h 5706817"/>
                <a:gd name="connsiteX25" fmla="*/ 778743 w 955003"/>
                <a:gd name="connsiteY25" fmla="*/ 321483 h 5706817"/>
                <a:gd name="connsiteX26" fmla="*/ 773605 w 955003"/>
                <a:gd name="connsiteY26" fmla="*/ 344606 h 5706817"/>
                <a:gd name="connsiteX27" fmla="*/ 774459 w 955003"/>
                <a:gd name="connsiteY27" fmla="*/ 349956 h 5706817"/>
                <a:gd name="connsiteX28" fmla="*/ 763183 w 955003"/>
                <a:gd name="connsiteY28" fmla="*/ 464747 h 5706817"/>
                <a:gd name="connsiteX29" fmla="*/ 577608 w 955003"/>
                <a:gd name="connsiteY29" fmla="*/ 1480713 h 5706817"/>
                <a:gd name="connsiteX30" fmla="*/ 434768 w 955003"/>
                <a:gd name="connsiteY30" fmla="*/ 2310535 h 5706817"/>
                <a:gd name="connsiteX31" fmla="*/ 255394 w 955003"/>
                <a:gd name="connsiteY31" fmla="*/ 3169577 h 5706817"/>
                <a:gd name="connsiteX32" fmla="*/ 153780 w 955003"/>
                <a:gd name="connsiteY32" fmla="*/ 3663264 h 5706817"/>
                <a:gd name="connsiteX33" fmla="*/ 94612 w 955003"/>
                <a:gd name="connsiteY33" fmla="*/ 3859427 h 5706817"/>
                <a:gd name="connsiteX34" fmla="*/ 154702 w 955003"/>
                <a:gd name="connsiteY34" fmla="*/ 3683737 h 5706817"/>
                <a:gd name="connsiteX35" fmla="*/ 149318 w 955003"/>
                <a:gd name="connsiteY35" fmla="*/ 4015046 h 5706817"/>
                <a:gd name="connsiteX36" fmla="*/ 265830 w 955003"/>
                <a:gd name="connsiteY36" fmla="*/ 4368258 h 5706817"/>
                <a:gd name="connsiteX37" fmla="*/ 383199 w 955003"/>
                <a:gd name="connsiteY37" fmla="*/ 4587447 h 5706817"/>
                <a:gd name="connsiteX38" fmla="*/ 270955 w 955003"/>
                <a:gd name="connsiteY38" fmla="*/ 5308098 h 5706817"/>
                <a:gd name="connsiteX39" fmla="*/ 172501 w 955003"/>
                <a:gd name="connsiteY39" fmla="*/ 5683945 h 5706817"/>
                <a:gd name="connsiteX40" fmla="*/ 179071 w 955003"/>
                <a:gd name="connsiteY40" fmla="*/ 5595534 h 5706817"/>
                <a:gd name="connsiteX41" fmla="*/ 321746 w 955003"/>
                <a:gd name="connsiteY41" fmla="*/ 5024210 h 5706817"/>
                <a:gd name="connsiteX42" fmla="*/ 362921 w 955003"/>
                <a:gd name="connsiteY42" fmla="*/ 4558350 h 5706817"/>
                <a:gd name="connsiteX43" fmla="*/ 233335 w 955003"/>
                <a:gd name="connsiteY43" fmla="*/ 4336397 h 5706817"/>
                <a:gd name="connsiteX44" fmla="*/ 145000 w 955003"/>
                <a:gd name="connsiteY44" fmla="*/ 3743463 h 5706817"/>
                <a:gd name="connsiteX45" fmla="*/ 142662 w 955003"/>
                <a:gd name="connsiteY45" fmla="*/ 3679436 h 5706817"/>
                <a:gd name="connsiteX46" fmla="*/ 61299 w 955003"/>
                <a:gd name="connsiteY46" fmla="*/ 4012407 h 5706817"/>
                <a:gd name="connsiteX47" fmla="*/ 36877 w 955003"/>
                <a:gd name="connsiteY47" fmla="*/ 4113476 h 5706817"/>
                <a:gd name="connsiteX48" fmla="*/ 8414 w 955003"/>
                <a:gd name="connsiteY48" fmla="*/ 4107037 h 5706817"/>
                <a:gd name="connsiteX49" fmla="*/ 188497 w 955003"/>
                <a:gd name="connsiteY49" fmla="*/ 3266898 h 5706817"/>
                <a:gd name="connsiteX50" fmla="*/ 221476 w 955003"/>
                <a:gd name="connsiteY50" fmla="*/ 3143162 h 5706817"/>
                <a:gd name="connsiteX51" fmla="*/ 436438 w 955003"/>
                <a:gd name="connsiteY51" fmla="*/ 2104752 h 5706817"/>
                <a:gd name="connsiteX52" fmla="*/ 508810 w 955003"/>
                <a:gd name="connsiteY52" fmla="*/ 1652568 h 5706817"/>
                <a:gd name="connsiteX53" fmla="*/ 657818 w 955003"/>
                <a:gd name="connsiteY53" fmla="*/ 861627 h 5706817"/>
                <a:gd name="connsiteX54" fmla="*/ 718310 w 955003"/>
                <a:gd name="connsiteY54" fmla="*/ 414231 h 5706817"/>
                <a:gd name="connsiteX55" fmla="*/ 728387 w 955003"/>
                <a:gd name="connsiteY55" fmla="*/ 356225 h 5706817"/>
                <a:gd name="connsiteX56" fmla="*/ 726061 w 955003"/>
                <a:gd name="connsiteY56" fmla="*/ 344583 h 5706817"/>
                <a:gd name="connsiteX57" fmla="*/ 713090 w 955003"/>
                <a:gd name="connsiteY57" fmla="*/ 317503 h 5706817"/>
                <a:gd name="connsiteX58" fmla="*/ 716171 w 955003"/>
                <a:gd name="connsiteY58" fmla="*/ 298412 h 5706817"/>
                <a:gd name="connsiteX59" fmla="*/ 711335 w 955003"/>
                <a:gd name="connsiteY59" fmla="*/ 297295 h 5706817"/>
                <a:gd name="connsiteX60" fmla="*/ 711279 w 955003"/>
                <a:gd name="connsiteY60" fmla="*/ 297300 h 5706817"/>
                <a:gd name="connsiteX61" fmla="*/ 716830 w 955003"/>
                <a:gd name="connsiteY61" fmla="*/ 290527 h 5706817"/>
                <a:gd name="connsiteX62" fmla="*/ 728737 w 955003"/>
                <a:gd name="connsiteY62" fmla="*/ 228615 h 5706817"/>
                <a:gd name="connsiteX63" fmla="*/ 738262 w 955003"/>
                <a:gd name="connsiteY63" fmla="*/ 159558 h 5706817"/>
                <a:gd name="connsiteX64" fmla="*/ 769218 w 955003"/>
                <a:gd name="connsiteY64" fmla="*/ 73833 h 5706817"/>
                <a:gd name="connsiteX65" fmla="*/ 831130 w 955003"/>
                <a:gd name="connsiteY65" fmla="*/ 14302 h 5706817"/>
                <a:gd name="connsiteX66" fmla="*/ 869230 w 955003"/>
                <a:gd name="connsiteY66" fmla="*/ 15 h 5706817"/>
                <a:gd name="connsiteX0" fmla="*/ 711279 w 955003"/>
                <a:gd name="connsiteY0" fmla="*/ 297300 h 5706817"/>
                <a:gd name="connsiteX1" fmla="*/ 710769 w 955003"/>
                <a:gd name="connsiteY1" fmla="*/ 297922 h 5706817"/>
                <a:gd name="connsiteX2" fmla="*/ 707305 w 955003"/>
                <a:gd name="connsiteY2" fmla="*/ 297671 h 5706817"/>
                <a:gd name="connsiteX3" fmla="*/ 711279 w 955003"/>
                <a:gd name="connsiteY3" fmla="*/ 297300 h 5706817"/>
                <a:gd name="connsiteX4" fmla="*/ 869230 w 955003"/>
                <a:gd name="connsiteY4" fmla="*/ 15 h 5706817"/>
                <a:gd name="connsiteX5" fmla="*/ 904949 w 955003"/>
                <a:gd name="connsiteY5" fmla="*/ 16683 h 5706817"/>
                <a:gd name="connsiteX6" fmla="*/ 933524 w 955003"/>
                <a:gd name="connsiteY6" fmla="*/ 21446 h 5706817"/>
                <a:gd name="connsiteX7" fmla="*/ 954955 w 955003"/>
                <a:gd name="connsiteY7" fmla="*/ 42877 h 5706817"/>
                <a:gd name="connsiteX8" fmla="*/ 938287 w 955003"/>
                <a:gd name="connsiteY8" fmla="*/ 35733 h 5706817"/>
                <a:gd name="connsiteX9" fmla="*/ 904949 w 955003"/>
                <a:gd name="connsiteY9" fmla="*/ 35733 h 5706817"/>
                <a:gd name="connsiteX10" fmla="*/ 883518 w 955003"/>
                <a:gd name="connsiteY10" fmla="*/ 57165 h 5706817"/>
                <a:gd name="connsiteX11" fmla="*/ 859705 w 955003"/>
                <a:gd name="connsiteY11" fmla="*/ 69071 h 5706817"/>
                <a:gd name="connsiteX12" fmla="*/ 843037 w 955003"/>
                <a:gd name="connsiteY12" fmla="*/ 83358 h 5706817"/>
                <a:gd name="connsiteX13" fmla="*/ 828749 w 955003"/>
                <a:gd name="connsiteY13" fmla="*/ 88121 h 5706817"/>
                <a:gd name="connsiteX14" fmla="*/ 854943 w 955003"/>
                <a:gd name="connsiteY14" fmla="*/ 102408 h 5706817"/>
                <a:gd name="connsiteX15" fmla="*/ 864468 w 955003"/>
                <a:gd name="connsiteY15" fmla="*/ 126221 h 5706817"/>
                <a:gd name="connsiteX16" fmla="*/ 862087 w 955003"/>
                <a:gd name="connsiteY16" fmla="*/ 176227 h 5706817"/>
                <a:gd name="connsiteX17" fmla="*/ 850180 w 955003"/>
                <a:gd name="connsiteY17" fmla="*/ 200040 h 5706817"/>
                <a:gd name="connsiteX18" fmla="*/ 840655 w 955003"/>
                <a:gd name="connsiteY18" fmla="*/ 221471 h 5706817"/>
                <a:gd name="connsiteX19" fmla="*/ 823987 w 955003"/>
                <a:gd name="connsiteY19" fmla="*/ 235758 h 5706817"/>
                <a:gd name="connsiteX20" fmla="*/ 807318 w 955003"/>
                <a:gd name="connsiteY20" fmla="*/ 240521 h 5706817"/>
                <a:gd name="connsiteX21" fmla="*/ 790649 w 955003"/>
                <a:gd name="connsiteY21" fmla="*/ 240521 h 5706817"/>
                <a:gd name="connsiteX22" fmla="*/ 797793 w 955003"/>
                <a:gd name="connsiteY22" fmla="*/ 252427 h 5706817"/>
                <a:gd name="connsiteX23" fmla="*/ 797793 w 955003"/>
                <a:gd name="connsiteY23" fmla="*/ 266715 h 5706817"/>
                <a:gd name="connsiteX24" fmla="*/ 785887 w 955003"/>
                <a:gd name="connsiteY24" fmla="*/ 295290 h 5706817"/>
                <a:gd name="connsiteX25" fmla="*/ 778743 w 955003"/>
                <a:gd name="connsiteY25" fmla="*/ 321483 h 5706817"/>
                <a:gd name="connsiteX26" fmla="*/ 773605 w 955003"/>
                <a:gd name="connsiteY26" fmla="*/ 344606 h 5706817"/>
                <a:gd name="connsiteX27" fmla="*/ 774459 w 955003"/>
                <a:gd name="connsiteY27" fmla="*/ 349956 h 5706817"/>
                <a:gd name="connsiteX28" fmla="*/ 763183 w 955003"/>
                <a:gd name="connsiteY28" fmla="*/ 464747 h 5706817"/>
                <a:gd name="connsiteX29" fmla="*/ 577608 w 955003"/>
                <a:gd name="connsiteY29" fmla="*/ 1480713 h 5706817"/>
                <a:gd name="connsiteX30" fmla="*/ 434768 w 955003"/>
                <a:gd name="connsiteY30" fmla="*/ 2310535 h 5706817"/>
                <a:gd name="connsiteX31" fmla="*/ 255394 w 955003"/>
                <a:gd name="connsiteY31" fmla="*/ 3169577 h 5706817"/>
                <a:gd name="connsiteX32" fmla="*/ 153780 w 955003"/>
                <a:gd name="connsiteY32" fmla="*/ 3663264 h 5706817"/>
                <a:gd name="connsiteX33" fmla="*/ 94612 w 955003"/>
                <a:gd name="connsiteY33" fmla="*/ 3859427 h 5706817"/>
                <a:gd name="connsiteX34" fmla="*/ 154702 w 955003"/>
                <a:gd name="connsiteY34" fmla="*/ 3683737 h 5706817"/>
                <a:gd name="connsiteX35" fmla="*/ 174465 w 955003"/>
                <a:gd name="connsiteY35" fmla="*/ 3874233 h 5706817"/>
                <a:gd name="connsiteX36" fmla="*/ 265830 w 955003"/>
                <a:gd name="connsiteY36" fmla="*/ 4368258 h 5706817"/>
                <a:gd name="connsiteX37" fmla="*/ 383199 w 955003"/>
                <a:gd name="connsiteY37" fmla="*/ 4587447 h 5706817"/>
                <a:gd name="connsiteX38" fmla="*/ 270955 w 955003"/>
                <a:gd name="connsiteY38" fmla="*/ 5308098 h 5706817"/>
                <a:gd name="connsiteX39" fmla="*/ 172501 w 955003"/>
                <a:gd name="connsiteY39" fmla="*/ 5683945 h 5706817"/>
                <a:gd name="connsiteX40" fmla="*/ 179071 w 955003"/>
                <a:gd name="connsiteY40" fmla="*/ 5595534 h 5706817"/>
                <a:gd name="connsiteX41" fmla="*/ 321746 w 955003"/>
                <a:gd name="connsiteY41" fmla="*/ 5024210 h 5706817"/>
                <a:gd name="connsiteX42" fmla="*/ 362921 w 955003"/>
                <a:gd name="connsiteY42" fmla="*/ 4558350 h 5706817"/>
                <a:gd name="connsiteX43" fmla="*/ 233335 w 955003"/>
                <a:gd name="connsiteY43" fmla="*/ 4336397 h 5706817"/>
                <a:gd name="connsiteX44" fmla="*/ 145000 w 955003"/>
                <a:gd name="connsiteY44" fmla="*/ 3743463 h 5706817"/>
                <a:gd name="connsiteX45" fmla="*/ 142662 w 955003"/>
                <a:gd name="connsiteY45" fmla="*/ 3679436 h 5706817"/>
                <a:gd name="connsiteX46" fmla="*/ 61299 w 955003"/>
                <a:gd name="connsiteY46" fmla="*/ 4012407 h 5706817"/>
                <a:gd name="connsiteX47" fmla="*/ 36877 w 955003"/>
                <a:gd name="connsiteY47" fmla="*/ 4113476 h 5706817"/>
                <a:gd name="connsiteX48" fmla="*/ 8414 w 955003"/>
                <a:gd name="connsiteY48" fmla="*/ 4107037 h 5706817"/>
                <a:gd name="connsiteX49" fmla="*/ 188497 w 955003"/>
                <a:gd name="connsiteY49" fmla="*/ 3266898 h 5706817"/>
                <a:gd name="connsiteX50" fmla="*/ 221476 w 955003"/>
                <a:gd name="connsiteY50" fmla="*/ 3143162 h 5706817"/>
                <a:gd name="connsiteX51" fmla="*/ 436438 w 955003"/>
                <a:gd name="connsiteY51" fmla="*/ 2104752 h 5706817"/>
                <a:gd name="connsiteX52" fmla="*/ 508810 w 955003"/>
                <a:gd name="connsiteY52" fmla="*/ 1652568 h 5706817"/>
                <a:gd name="connsiteX53" fmla="*/ 657818 w 955003"/>
                <a:gd name="connsiteY53" fmla="*/ 861627 h 5706817"/>
                <a:gd name="connsiteX54" fmla="*/ 718310 w 955003"/>
                <a:gd name="connsiteY54" fmla="*/ 414231 h 5706817"/>
                <a:gd name="connsiteX55" fmla="*/ 728387 w 955003"/>
                <a:gd name="connsiteY55" fmla="*/ 356225 h 5706817"/>
                <a:gd name="connsiteX56" fmla="*/ 726061 w 955003"/>
                <a:gd name="connsiteY56" fmla="*/ 344583 h 5706817"/>
                <a:gd name="connsiteX57" fmla="*/ 713090 w 955003"/>
                <a:gd name="connsiteY57" fmla="*/ 317503 h 5706817"/>
                <a:gd name="connsiteX58" fmla="*/ 716171 w 955003"/>
                <a:gd name="connsiteY58" fmla="*/ 298412 h 5706817"/>
                <a:gd name="connsiteX59" fmla="*/ 711335 w 955003"/>
                <a:gd name="connsiteY59" fmla="*/ 297295 h 5706817"/>
                <a:gd name="connsiteX60" fmla="*/ 711279 w 955003"/>
                <a:gd name="connsiteY60" fmla="*/ 297300 h 5706817"/>
                <a:gd name="connsiteX61" fmla="*/ 716830 w 955003"/>
                <a:gd name="connsiteY61" fmla="*/ 290527 h 5706817"/>
                <a:gd name="connsiteX62" fmla="*/ 728737 w 955003"/>
                <a:gd name="connsiteY62" fmla="*/ 228615 h 5706817"/>
                <a:gd name="connsiteX63" fmla="*/ 738262 w 955003"/>
                <a:gd name="connsiteY63" fmla="*/ 159558 h 5706817"/>
                <a:gd name="connsiteX64" fmla="*/ 769218 w 955003"/>
                <a:gd name="connsiteY64" fmla="*/ 73833 h 5706817"/>
                <a:gd name="connsiteX65" fmla="*/ 831130 w 955003"/>
                <a:gd name="connsiteY65" fmla="*/ 14302 h 5706817"/>
                <a:gd name="connsiteX66" fmla="*/ 869230 w 955003"/>
                <a:gd name="connsiteY66" fmla="*/ 15 h 5706817"/>
                <a:gd name="connsiteX0" fmla="*/ 711279 w 955003"/>
                <a:gd name="connsiteY0" fmla="*/ 297300 h 5706817"/>
                <a:gd name="connsiteX1" fmla="*/ 710769 w 955003"/>
                <a:gd name="connsiteY1" fmla="*/ 297922 h 5706817"/>
                <a:gd name="connsiteX2" fmla="*/ 707305 w 955003"/>
                <a:gd name="connsiteY2" fmla="*/ 297671 h 5706817"/>
                <a:gd name="connsiteX3" fmla="*/ 711279 w 955003"/>
                <a:gd name="connsiteY3" fmla="*/ 297300 h 5706817"/>
                <a:gd name="connsiteX4" fmla="*/ 869230 w 955003"/>
                <a:gd name="connsiteY4" fmla="*/ 15 h 5706817"/>
                <a:gd name="connsiteX5" fmla="*/ 904949 w 955003"/>
                <a:gd name="connsiteY5" fmla="*/ 16683 h 5706817"/>
                <a:gd name="connsiteX6" fmla="*/ 933524 w 955003"/>
                <a:gd name="connsiteY6" fmla="*/ 21446 h 5706817"/>
                <a:gd name="connsiteX7" fmla="*/ 954955 w 955003"/>
                <a:gd name="connsiteY7" fmla="*/ 42877 h 5706817"/>
                <a:gd name="connsiteX8" fmla="*/ 938287 w 955003"/>
                <a:gd name="connsiteY8" fmla="*/ 35733 h 5706817"/>
                <a:gd name="connsiteX9" fmla="*/ 904949 w 955003"/>
                <a:gd name="connsiteY9" fmla="*/ 35733 h 5706817"/>
                <a:gd name="connsiteX10" fmla="*/ 883518 w 955003"/>
                <a:gd name="connsiteY10" fmla="*/ 57165 h 5706817"/>
                <a:gd name="connsiteX11" fmla="*/ 859705 w 955003"/>
                <a:gd name="connsiteY11" fmla="*/ 69071 h 5706817"/>
                <a:gd name="connsiteX12" fmla="*/ 843037 w 955003"/>
                <a:gd name="connsiteY12" fmla="*/ 83358 h 5706817"/>
                <a:gd name="connsiteX13" fmla="*/ 828749 w 955003"/>
                <a:gd name="connsiteY13" fmla="*/ 88121 h 5706817"/>
                <a:gd name="connsiteX14" fmla="*/ 854943 w 955003"/>
                <a:gd name="connsiteY14" fmla="*/ 102408 h 5706817"/>
                <a:gd name="connsiteX15" fmla="*/ 864468 w 955003"/>
                <a:gd name="connsiteY15" fmla="*/ 126221 h 5706817"/>
                <a:gd name="connsiteX16" fmla="*/ 862087 w 955003"/>
                <a:gd name="connsiteY16" fmla="*/ 176227 h 5706817"/>
                <a:gd name="connsiteX17" fmla="*/ 850180 w 955003"/>
                <a:gd name="connsiteY17" fmla="*/ 200040 h 5706817"/>
                <a:gd name="connsiteX18" fmla="*/ 840655 w 955003"/>
                <a:gd name="connsiteY18" fmla="*/ 221471 h 5706817"/>
                <a:gd name="connsiteX19" fmla="*/ 823987 w 955003"/>
                <a:gd name="connsiteY19" fmla="*/ 235758 h 5706817"/>
                <a:gd name="connsiteX20" fmla="*/ 807318 w 955003"/>
                <a:gd name="connsiteY20" fmla="*/ 240521 h 5706817"/>
                <a:gd name="connsiteX21" fmla="*/ 790649 w 955003"/>
                <a:gd name="connsiteY21" fmla="*/ 240521 h 5706817"/>
                <a:gd name="connsiteX22" fmla="*/ 797793 w 955003"/>
                <a:gd name="connsiteY22" fmla="*/ 252427 h 5706817"/>
                <a:gd name="connsiteX23" fmla="*/ 797793 w 955003"/>
                <a:gd name="connsiteY23" fmla="*/ 266715 h 5706817"/>
                <a:gd name="connsiteX24" fmla="*/ 785887 w 955003"/>
                <a:gd name="connsiteY24" fmla="*/ 295290 h 5706817"/>
                <a:gd name="connsiteX25" fmla="*/ 778743 w 955003"/>
                <a:gd name="connsiteY25" fmla="*/ 321483 h 5706817"/>
                <a:gd name="connsiteX26" fmla="*/ 773605 w 955003"/>
                <a:gd name="connsiteY26" fmla="*/ 344606 h 5706817"/>
                <a:gd name="connsiteX27" fmla="*/ 774459 w 955003"/>
                <a:gd name="connsiteY27" fmla="*/ 349956 h 5706817"/>
                <a:gd name="connsiteX28" fmla="*/ 763183 w 955003"/>
                <a:gd name="connsiteY28" fmla="*/ 464747 h 5706817"/>
                <a:gd name="connsiteX29" fmla="*/ 577608 w 955003"/>
                <a:gd name="connsiteY29" fmla="*/ 1480713 h 5706817"/>
                <a:gd name="connsiteX30" fmla="*/ 434768 w 955003"/>
                <a:gd name="connsiteY30" fmla="*/ 2310535 h 5706817"/>
                <a:gd name="connsiteX31" fmla="*/ 255394 w 955003"/>
                <a:gd name="connsiteY31" fmla="*/ 3169577 h 5706817"/>
                <a:gd name="connsiteX32" fmla="*/ 153780 w 955003"/>
                <a:gd name="connsiteY32" fmla="*/ 3663264 h 5706817"/>
                <a:gd name="connsiteX33" fmla="*/ 94612 w 955003"/>
                <a:gd name="connsiteY33" fmla="*/ 3859427 h 5706817"/>
                <a:gd name="connsiteX34" fmla="*/ 154702 w 955003"/>
                <a:gd name="connsiteY34" fmla="*/ 3683737 h 5706817"/>
                <a:gd name="connsiteX35" fmla="*/ 174465 w 955003"/>
                <a:gd name="connsiteY35" fmla="*/ 3874233 h 5706817"/>
                <a:gd name="connsiteX36" fmla="*/ 280043 w 955003"/>
                <a:gd name="connsiteY36" fmla="*/ 4115475 h 5706817"/>
                <a:gd name="connsiteX37" fmla="*/ 383199 w 955003"/>
                <a:gd name="connsiteY37" fmla="*/ 4587447 h 5706817"/>
                <a:gd name="connsiteX38" fmla="*/ 270955 w 955003"/>
                <a:gd name="connsiteY38" fmla="*/ 5308098 h 5706817"/>
                <a:gd name="connsiteX39" fmla="*/ 172501 w 955003"/>
                <a:gd name="connsiteY39" fmla="*/ 5683945 h 5706817"/>
                <a:gd name="connsiteX40" fmla="*/ 179071 w 955003"/>
                <a:gd name="connsiteY40" fmla="*/ 5595534 h 5706817"/>
                <a:gd name="connsiteX41" fmla="*/ 321746 w 955003"/>
                <a:gd name="connsiteY41" fmla="*/ 5024210 h 5706817"/>
                <a:gd name="connsiteX42" fmla="*/ 362921 w 955003"/>
                <a:gd name="connsiteY42" fmla="*/ 4558350 h 5706817"/>
                <a:gd name="connsiteX43" fmla="*/ 233335 w 955003"/>
                <a:gd name="connsiteY43" fmla="*/ 4336397 h 5706817"/>
                <a:gd name="connsiteX44" fmla="*/ 145000 w 955003"/>
                <a:gd name="connsiteY44" fmla="*/ 3743463 h 5706817"/>
                <a:gd name="connsiteX45" fmla="*/ 142662 w 955003"/>
                <a:gd name="connsiteY45" fmla="*/ 3679436 h 5706817"/>
                <a:gd name="connsiteX46" fmla="*/ 61299 w 955003"/>
                <a:gd name="connsiteY46" fmla="*/ 4012407 h 5706817"/>
                <a:gd name="connsiteX47" fmla="*/ 36877 w 955003"/>
                <a:gd name="connsiteY47" fmla="*/ 4113476 h 5706817"/>
                <a:gd name="connsiteX48" fmla="*/ 8414 w 955003"/>
                <a:gd name="connsiteY48" fmla="*/ 4107037 h 5706817"/>
                <a:gd name="connsiteX49" fmla="*/ 188497 w 955003"/>
                <a:gd name="connsiteY49" fmla="*/ 3266898 h 5706817"/>
                <a:gd name="connsiteX50" fmla="*/ 221476 w 955003"/>
                <a:gd name="connsiteY50" fmla="*/ 3143162 h 5706817"/>
                <a:gd name="connsiteX51" fmla="*/ 436438 w 955003"/>
                <a:gd name="connsiteY51" fmla="*/ 2104752 h 5706817"/>
                <a:gd name="connsiteX52" fmla="*/ 508810 w 955003"/>
                <a:gd name="connsiteY52" fmla="*/ 1652568 h 5706817"/>
                <a:gd name="connsiteX53" fmla="*/ 657818 w 955003"/>
                <a:gd name="connsiteY53" fmla="*/ 861627 h 5706817"/>
                <a:gd name="connsiteX54" fmla="*/ 718310 w 955003"/>
                <a:gd name="connsiteY54" fmla="*/ 414231 h 5706817"/>
                <a:gd name="connsiteX55" fmla="*/ 728387 w 955003"/>
                <a:gd name="connsiteY55" fmla="*/ 356225 h 5706817"/>
                <a:gd name="connsiteX56" fmla="*/ 726061 w 955003"/>
                <a:gd name="connsiteY56" fmla="*/ 344583 h 5706817"/>
                <a:gd name="connsiteX57" fmla="*/ 713090 w 955003"/>
                <a:gd name="connsiteY57" fmla="*/ 317503 h 5706817"/>
                <a:gd name="connsiteX58" fmla="*/ 716171 w 955003"/>
                <a:gd name="connsiteY58" fmla="*/ 298412 h 5706817"/>
                <a:gd name="connsiteX59" fmla="*/ 711335 w 955003"/>
                <a:gd name="connsiteY59" fmla="*/ 297295 h 5706817"/>
                <a:gd name="connsiteX60" fmla="*/ 711279 w 955003"/>
                <a:gd name="connsiteY60" fmla="*/ 297300 h 5706817"/>
                <a:gd name="connsiteX61" fmla="*/ 716830 w 955003"/>
                <a:gd name="connsiteY61" fmla="*/ 290527 h 5706817"/>
                <a:gd name="connsiteX62" fmla="*/ 728737 w 955003"/>
                <a:gd name="connsiteY62" fmla="*/ 228615 h 5706817"/>
                <a:gd name="connsiteX63" fmla="*/ 738262 w 955003"/>
                <a:gd name="connsiteY63" fmla="*/ 159558 h 5706817"/>
                <a:gd name="connsiteX64" fmla="*/ 769218 w 955003"/>
                <a:gd name="connsiteY64" fmla="*/ 73833 h 5706817"/>
                <a:gd name="connsiteX65" fmla="*/ 831130 w 955003"/>
                <a:gd name="connsiteY65" fmla="*/ 14302 h 5706817"/>
                <a:gd name="connsiteX66" fmla="*/ 869230 w 955003"/>
                <a:gd name="connsiteY66" fmla="*/ 15 h 5706817"/>
                <a:gd name="connsiteX0" fmla="*/ 711279 w 955003"/>
                <a:gd name="connsiteY0" fmla="*/ 297300 h 5706817"/>
                <a:gd name="connsiteX1" fmla="*/ 710769 w 955003"/>
                <a:gd name="connsiteY1" fmla="*/ 297922 h 5706817"/>
                <a:gd name="connsiteX2" fmla="*/ 707305 w 955003"/>
                <a:gd name="connsiteY2" fmla="*/ 297671 h 5706817"/>
                <a:gd name="connsiteX3" fmla="*/ 711279 w 955003"/>
                <a:gd name="connsiteY3" fmla="*/ 297300 h 5706817"/>
                <a:gd name="connsiteX4" fmla="*/ 869230 w 955003"/>
                <a:gd name="connsiteY4" fmla="*/ 15 h 5706817"/>
                <a:gd name="connsiteX5" fmla="*/ 904949 w 955003"/>
                <a:gd name="connsiteY5" fmla="*/ 16683 h 5706817"/>
                <a:gd name="connsiteX6" fmla="*/ 933524 w 955003"/>
                <a:gd name="connsiteY6" fmla="*/ 21446 h 5706817"/>
                <a:gd name="connsiteX7" fmla="*/ 954955 w 955003"/>
                <a:gd name="connsiteY7" fmla="*/ 42877 h 5706817"/>
                <a:gd name="connsiteX8" fmla="*/ 938287 w 955003"/>
                <a:gd name="connsiteY8" fmla="*/ 35733 h 5706817"/>
                <a:gd name="connsiteX9" fmla="*/ 904949 w 955003"/>
                <a:gd name="connsiteY9" fmla="*/ 35733 h 5706817"/>
                <a:gd name="connsiteX10" fmla="*/ 883518 w 955003"/>
                <a:gd name="connsiteY10" fmla="*/ 57165 h 5706817"/>
                <a:gd name="connsiteX11" fmla="*/ 859705 w 955003"/>
                <a:gd name="connsiteY11" fmla="*/ 69071 h 5706817"/>
                <a:gd name="connsiteX12" fmla="*/ 843037 w 955003"/>
                <a:gd name="connsiteY12" fmla="*/ 83358 h 5706817"/>
                <a:gd name="connsiteX13" fmla="*/ 828749 w 955003"/>
                <a:gd name="connsiteY13" fmla="*/ 88121 h 5706817"/>
                <a:gd name="connsiteX14" fmla="*/ 854943 w 955003"/>
                <a:gd name="connsiteY14" fmla="*/ 102408 h 5706817"/>
                <a:gd name="connsiteX15" fmla="*/ 864468 w 955003"/>
                <a:gd name="connsiteY15" fmla="*/ 126221 h 5706817"/>
                <a:gd name="connsiteX16" fmla="*/ 862087 w 955003"/>
                <a:gd name="connsiteY16" fmla="*/ 176227 h 5706817"/>
                <a:gd name="connsiteX17" fmla="*/ 850180 w 955003"/>
                <a:gd name="connsiteY17" fmla="*/ 200040 h 5706817"/>
                <a:gd name="connsiteX18" fmla="*/ 840655 w 955003"/>
                <a:gd name="connsiteY18" fmla="*/ 221471 h 5706817"/>
                <a:gd name="connsiteX19" fmla="*/ 823987 w 955003"/>
                <a:gd name="connsiteY19" fmla="*/ 235758 h 5706817"/>
                <a:gd name="connsiteX20" fmla="*/ 807318 w 955003"/>
                <a:gd name="connsiteY20" fmla="*/ 240521 h 5706817"/>
                <a:gd name="connsiteX21" fmla="*/ 790649 w 955003"/>
                <a:gd name="connsiteY21" fmla="*/ 240521 h 5706817"/>
                <a:gd name="connsiteX22" fmla="*/ 797793 w 955003"/>
                <a:gd name="connsiteY22" fmla="*/ 252427 h 5706817"/>
                <a:gd name="connsiteX23" fmla="*/ 797793 w 955003"/>
                <a:gd name="connsiteY23" fmla="*/ 266715 h 5706817"/>
                <a:gd name="connsiteX24" fmla="*/ 785887 w 955003"/>
                <a:gd name="connsiteY24" fmla="*/ 295290 h 5706817"/>
                <a:gd name="connsiteX25" fmla="*/ 778743 w 955003"/>
                <a:gd name="connsiteY25" fmla="*/ 321483 h 5706817"/>
                <a:gd name="connsiteX26" fmla="*/ 773605 w 955003"/>
                <a:gd name="connsiteY26" fmla="*/ 344606 h 5706817"/>
                <a:gd name="connsiteX27" fmla="*/ 774459 w 955003"/>
                <a:gd name="connsiteY27" fmla="*/ 349956 h 5706817"/>
                <a:gd name="connsiteX28" fmla="*/ 763183 w 955003"/>
                <a:gd name="connsiteY28" fmla="*/ 464747 h 5706817"/>
                <a:gd name="connsiteX29" fmla="*/ 577608 w 955003"/>
                <a:gd name="connsiteY29" fmla="*/ 1480713 h 5706817"/>
                <a:gd name="connsiteX30" fmla="*/ 434768 w 955003"/>
                <a:gd name="connsiteY30" fmla="*/ 2310535 h 5706817"/>
                <a:gd name="connsiteX31" fmla="*/ 255394 w 955003"/>
                <a:gd name="connsiteY31" fmla="*/ 3169577 h 5706817"/>
                <a:gd name="connsiteX32" fmla="*/ 153780 w 955003"/>
                <a:gd name="connsiteY32" fmla="*/ 3663264 h 5706817"/>
                <a:gd name="connsiteX33" fmla="*/ 94612 w 955003"/>
                <a:gd name="connsiteY33" fmla="*/ 3859427 h 5706817"/>
                <a:gd name="connsiteX34" fmla="*/ 154702 w 955003"/>
                <a:gd name="connsiteY34" fmla="*/ 3683737 h 5706817"/>
                <a:gd name="connsiteX35" fmla="*/ 174465 w 955003"/>
                <a:gd name="connsiteY35" fmla="*/ 3874233 h 5706817"/>
                <a:gd name="connsiteX36" fmla="*/ 280043 w 955003"/>
                <a:gd name="connsiteY36" fmla="*/ 4115475 h 5706817"/>
                <a:gd name="connsiteX37" fmla="*/ 386760 w 955003"/>
                <a:gd name="connsiteY37" fmla="*/ 4330162 h 5706817"/>
                <a:gd name="connsiteX38" fmla="*/ 270955 w 955003"/>
                <a:gd name="connsiteY38" fmla="*/ 5308098 h 5706817"/>
                <a:gd name="connsiteX39" fmla="*/ 172501 w 955003"/>
                <a:gd name="connsiteY39" fmla="*/ 5683945 h 5706817"/>
                <a:gd name="connsiteX40" fmla="*/ 179071 w 955003"/>
                <a:gd name="connsiteY40" fmla="*/ 5595534 h 5706817"/>
                <a:gd name="connsiteX41" fmla="*/ 321746 w 955003"/>
                <a:gd name="connsiteY41" fmla="*/ 5024210 h 5706817"/>
                <a:gd name="connsiteX42" fmla="*/ 362921 w 955003"/>
                <a:gd name="connsiteY42" fmla="*/ 4558350 h 5706817"/>
                <a:gd name="connsiteX43" fmla="*/ 233335 w 955003"/>
                <a:gd name="connsiteY43" fmla="*/ 4336397 h 5706817"/>
                <a:gd name="connsiteX44" fmla="*/ 145000 w 955003"/>
                <a:gd name="connsiteY44" fmla="*/ 3743463 h 5706817"/>
                <a:gd name="connsiteX45" fmla="*/ 142662 w 955003"/>
                <a:gd name="connsiteY45" fmla="*/ 3679436 h 5706817"/>
                <a:gd name="connsiteX46" fmla="*/ 61299 w 955003"/>
                <a:gd name="connsiteY46" fmla="*/ 4012407 h 5706817"/>
                <a:gd name="connsiteX47" fmla="*/ 36877 w 955003"/>
                <a:gd name="connsiteY47" fmla="*/ 4113476 h 5706817"/>
                <a:gd name="connsiteX48" fmla="*/ 8414 w 955003"/>
                <a:gd name="connsiteY48" fmla="*/ 4107037 h 5706817"/>
                <a:gd name="connsiteX49" fmla="*/ 188497 w 955003"/>
                <a:gd name="connsiteY49" fmla="*/ 3266898 h 5706817"/>
                <a:gd name="connsiteX50" fmla="*/ 221476 w 955003"/>
                <a:gd name="connsiteY50" fmla="*/ 3143162 h 5706817"/>
                <a:gd name="connsiteX51" fmla="*/ 436438 w 955003"/>
                <a:gd name="connsiteY51" fmla="*/ 2104752 h 5706817"/>
                <a:gd name="connsiteX52" fmla="*/ 508810 w 955003"/>
                <a:gd name="connsiteY52" fmla="*/ 1652568 h 5706817"/>
                <a:gd name="connsiteX53" fmla="*/ 657818 w 955003"/>
                <a:gd name="connsiteY53" fmla="*/ 861627 h 5706817"/>
                <a:gd name="connsiteX54" fmla="*/ 718310 w 955003"/>
                <a:gd name="connsiteY54" fmla="*/ 414231 h 5706817"/>
                <a:gd name="connsiteX55" fmla="*/ 728387 w 955003"/>
                <a:gd name="connsiteY55" fmla="*/ 356225 h 5706817"/>
                <a:gd name="connsiteX56" fmla="*/ 726061 w 955003"/>
                <a:gd name="connsiteY56" fmla="*/ 344583 h 5706817"/>
                <a:gd name="connsiteX57" fmla="*/ 713090 w 955003"/>
                <a:gd name="connsiteY57" fmla="*/ 317503 h 5706817"/>
                <a:gd name="connsiteX58" fmla="*/ 716171 w 955003"/>
                <a:gd name="connsiteY58" fmla="*/ 298412 h 5706817"/>
                <a:gd name="connsiteX59" fmla="*/ 711335 w 955003"/>
                <a:gd name="connsiteY59" fmla="*/ 297295 h 5706817"/>
                <a:gd name="connsiteX60" fmla="*/ 711279 w 955003"/>
                <a:gd name="connsiteY60" fmla="*/ 297300 h 5706817"/>
                <a:gd name="connsiteX61" fmla="*/ 716830 w 955003"/>
                <a:gd name="connsiteY61" fmla="*/ 290527 h 5706817"/>
                <a:gd name="connsiteX62" fmla="*/ 728737 w 955003"/>
                <a:gd name="connsiteY62" fmla="*/ 228615 h 5706817"/>
                <a:gd name="connsiteX63" fmla="*/ 738262 w 955003"/>
                <a:gd name="connsiteY63" fmla="*/ 159558 h 5706817"/>
                <a:gd name="connsiteX64" fmla="*/ 769218 w 955003"/>
                <a:gd name="connsiteY64" fmla="*/ 73833 h 5706817"/>
                <a:gd name="connsiteX65" fmla="*/ 831130 w 955003"/>
                <a:gd name="connsiteY65" fmla="*/ 14302 h 5706817"/>
                <a:gd name="connsiteX66" fmla="*/ 869230 w 955003"/>
                <a:gd name="connsiteY66" fmla="*/ 15 h 5706817"/>
                <a:gd name="connsiteX0" fmla="*/ 711279 w 955003"/>
                <a:gd name="connsiteY0" fmla="*/ 297300 h 5706817"/>
                <a:gd name="connsiteX1" fmla="*/ 710769 w 955003"/>
                <a:gd name="connsiteY1" fmla="*/ 297922 h 5706817"/>
                <a:gd name="connsiteX2" fmla="*/ 707305 w 955003"/>
                <a:gd name="connsiteY2" fmla="*/ 297671 h 5706817"/>
                <a:gd name="connsiteX3" fmla="*/ 711279 w 955003"/>
                <a:gd name="connsiteY3" fmla="*/ 297300 h 5706817"/>
                <a:gd name="connsiteX4" fmla="*/ 869230 w 955003"/>
                <a:gd name="connsiteY4" fmla="*/ 15 h 5706817"/>
                <a:gd name="connsiteX5" fmla="*/ 904949 w 955003"/>
                <a:gd name="connsiteY5" fmla="*/ 16683 h 5706817"/>
                <a:gd name="connsiteX6" fmla="*/ 933524 w 955003"/>
                <a:gd name="connsiteY6" fmla="*/ 21446 h 5706817"/>
                <a:gd name="connsiteX7" fmla="*/ 954955 w 955003"/>
                <a:gd name="connsiteY7" fmla="*/ 42877 h 5706817"/>
                <a:gd name="connsiteX8" fmla="*/ 938287 w 955003"/>
                <a:gd name="connsiteY8" fmla="*/ 35733 h 5706817"/>
                <a:gd name="connsiteX9" fmla="*/ 904949 w 955003"/>
                <a:gd name="connsiteY9" fmla="*/ 35733 h 5706817"/>
                <a:gd name="connsiteX10" fmla="*/ 883518 w 955003"/>
                <a:gd name="connsiteY10" fmla="*/ 57165 h 5706817"/>
                <a:gd name="connsiteX11" fmla="*/ 859705 w 955003"/>
                <a:gd name="connsiteY11" fmla="*/ 69071 h 5706817"/>
                <a:gd name="connsiteX12" fmla="*/ 843037 w 955003"/>
                <a:gd name="connsiteY12" fmla="*/ 83358 h 5706817"/>
                <a:gd name="connsiteX13" fmla="*/ 828749 w 955003"/>
                <a:gd name="connsiteY13" fmla="*/ 88121 h 5706817"/>
                <a:gd name="connsiteX14" fmla="*/ 854943 w 955003"/>
                <a:gd name="connsiteY14" fmla="*/ 102408 h 5706817"/>
                <a:gd name="connsiteX15" fmla="*/ 864468 w 955003"/>
                <a:gd name="connsiteY15" fmla="*/ 126221 h 5706817"/>
                <a:gd name="connsiteX16" fmla="*/ 862087 w 955003"/>
                <a:gd name="connsiteY16" fmla="*/ 176227 h 5706817"/>
                <a:gd name="connsiteX17" fmla="*/ 850180 w 955003"/>
                <a:gd name="connsiteY17" fmla="*/ 200040 h 5706817"/>
                <a:gd name="connsiteX18" fmla="*/ 840655 w 955003"/>
                <a:gd name="connsiteY18" fmla="*/ 221471 h 5706817"/>
                <a:gd name="connsiteX19" fmla="*/ 823987 w 955003"/>
                <a:gd name="connsiteY19" fmla="*/ 235758 h 5706817"/>
                <a:gd name="connsiteX20" fmla="*/ 807318 w 955003"/>
                <a:gd name="connsiteY20" fmla="*/ 240521 h 5706817"/>
                <a:gd name="connsiteX21" fmla="*/ 790649 w 955003"/>
                <a:gd name="connsiteY21" fmla="*/ 240521 h 5706817"/>
                <a:gd name="connsiteX22" fmla="*/ 797793 w 955003"/>
                <a:gd name="connsiteY22" fmla="*/ 252427 h 5706817"/>
                <a:gd name="connsiteX23" fmla="*/ 797793 w 955003"/>
                <a:gd name="connsiteY23" fmla="*/ 266715 h 5706817"/>
                <a:gd name="connsiteX24" fmla="*/ 785887 w 955003"/>
                <a:gd name="connsiteY24" fmla="*/ 295290 h 5706817"/>
                <a:gd name="connsiteX25" fmla="*/ 778743 w 955003"/>
                <a:gd name="connsiteY25" fmla="*/ 321483 h 5706817"/>
                <a:gd name="connsiteX26" fmla="*/ 773605 w 955003"/>
                <a:gd name="connsiteY26" fmla="*/ 344606 h 5706817"/>
                <a:gd name="connsiteX27" fmla="*/ 774459 w 955003"/>
                <a:gd name="connsiteY27" fmla="*/ 349956 h 5706817"/>
                <a:gd name="connsiteX28" fmla="*/ 763183 w 955003"/>
                <a:gd name="connsiteY28" fmla="*/ 464747 h 5706817"/>
                <a:gd name="connsiteX29" fmla="*/ 577608 w 955003"/>
                <a:gd name="connsiteY29" fmla="*/ 1480713 h 5706817"/>
                <a:gd name="connsiteX30" fmla="*/ 434768 w 955003"/>
                <a:gd name="connsiteY30" fmla="*/ 2310535 h 5706817"/>
                <a:gd name="connsiteX31" fmla="*/ 255394 w 955003"/>
                <a:gd name="connsiteY31" fmla="*/ 3169577 h 5706817"/>
                <a:gd name="connsiteX32" fmla="*/ 153780 w 955003"/>
                <a:gd name="connsiteY32" fmla="*/ 3663264 h 5706817"/>
                <a:gd name="connsiteX33" fmla="*/ 94612 w 955003"/>
                <a:gd name="connsiteY33" fmla="*/ 3859427 h 5706817"/>
                <a:gd name="connsiteX34" fmla="*/ 154702 w 955003"/>
                <a:gd name="connsiteY34" fmla="*/ 3683737 h 5706817"/>
                <a:gd name="connsiteX35" fmla="*/ 174465 w 955003"/>
                <a:gd name="connsiteY35" fmla="*/ 3874233 h 5706817"/>
                <a:gd name="connsiteX36" fmla="*/ 280043 w 955003"/>
                <a:gd name="connsiteY36" fmla="*/ 4115475 h 5706817"/>
                <a:gd name="connsiteX37" fmla="*/ 386760 w 955003"/>
                <a:gd name="connsiteY37" fmla="*/ 4330162 h 5706817"/>
                <a:gd name="connsiteX38" fmla="*/ 270955 w 955003"/>
                <a:gd name="connsiteY38" fmla="*/ 5308098 h 5706817"/>
                <a:gd name="connsiteX39" fmla="*/ 172501 w 955003"/>
                <a:gd name="connsiteY39" fmla="*/ 5683945 h 5706817"/>
                <a:gd name="connsiteX40" fmla="*/ 179071 w 955003"/>
                <a:gd name="connsiteY40" fmla="*/ 5595534 h 5706817"/>
                <a:gd name="connsiteX41" fmla="*/ 321746 w 955003"/>
                <a:gd name="connsiteY41" fmla="*/ 5024210 h 5706817"/>
                <a:gd name="connsiteX42" fmla="*/ 368415 w 955003"/>
                <a:gd name="connsiteY42" fmla="*/ 4303069 h 5706817"/>
                <a:gd name="connsiteX43" fmla="*/ 233335 w 955003"/>
                <a:gd name="connsiteY43" fmla="*/ 4336397 h 5706817"/>
                <a:gd name="connsiteX44" fmla="*/ 145000 w 955003"/>
                <a:gd name="connsiteY44" fmla="*/ 3743463 h 5706817"/>
                <a:gd name="connsiteX45" fmla="*/ 142662 w 955003"/>
                <a:gd name="connsiteY45" fmla="*/ 3679436 h 5706817"/>
                <a:gd name="connsiteX46" fmla="*/ 61299 w 955003"/>
                <a:gd name="connsiteY46" fmla="*/ 4012407 h 5706817"/>
                <a:gd name="connsiteX47" fmla="*/ 36877 w 955003"/>
                <a:gd name="connsiteY47" fmla="*/ 4113476 h 5706817"/>
                <a:gd name="connsiteX48" fmla="*/ 8414 w 955003"/>
                <a:gd name="connsiteY48" fmla="*/ 4107037 h 5706817"/>
                <a:gd name="connsiteX49" fmla="*/ 188497 w 955003"/>
                <a:gd name="connsiteY49" fmla="*/ 3266898 h 5706817"/>
                <a:gd name="connsiteX50" fmla="*/ 221476 w 955003"/>
                <a:gd name="connsiteY50" fmla="*/ 3143162 h 5706817"/>
                <a:gd name="connsiteX51" fmla="*/ 436438 w 955003"/>
                <a:gd name="connsiteY51" fmla="*/ 2104752 h 5706817"/>
                <a:gd name="connsiteX52" fmla="*/ 508810 w 955003"/>
                <a:gd name="connsiteY52" fmla="*/ 1652568 h 5706817"/>
                <a:gd name="connsiteX53" fmla="*/ 657818 w 955003"/>
                <a:gd name="connsiteY53" fmla="*/ 861627 h 5706817"/>
                <a:gd name="connsiteX54" fmla="*/ 718310 w 955003"/>
                <a:gd name="connsiteY54" fmla="*/ 414231 h 5706817"/>
                <a:gd name="connsiteX55" fmla="*/ 728387 w 955003"/>
                <a:gd name="connsiteY55" fmla="*/ 356225 h 5706817"/>
                <a:gd name="connsiteX56" fmla="*/ 726061 w 955003"/>
                <a:gd name="connsiteY56" fmla="*/ 344583 h 5706817"/>
                <a:gd name="connsiteX57" fmla="*/ 713090 w 955003"/>
                <a:gd name="connsiteY57" fmla="*/ 317503 h 5706817"/>
                <a:gd name="connsiteX58" fmla="*/ 716171 w 955003"/>
                <a:gd name="connsiteY58" fmla="*/ 298412 h 5706817"/>
                <a:gd name="connsiteX59" fmla="*/ 711335 w 955003"/>
                <a:gd name="connsiteY59" fmla="*/ 297295 h 5706817"/>
                <a:gd name="connsiteX60" fmla="*/ 711279 w 955003"/>
                <a:gd name="connsiteY60" fmla="*/ 297300 h 5706817"/>
                <a:gd name="connsiteX61" fmla="*/ 716830 w 955003"/>
                <a:gd name="connsiteY61" fmla="*/ 290527 h 5706817"/>
                <a:gd name="connsiteX62" fmla="*/ 728737 w 955003"/>
                <a:gd name="connsiteY62" fmla="*/ 228615 h 5706817"/>
                <a:gd name="connsiteX63" fmla="*/ 738262 w 955003"/>
                <a:gd name="connsiteY63" fmla="*/ 159558 h 5706817"/>
                <a:gd name="connsiteX64" fmla="*/ 769218 w 955003"/>
                <a:gd name="connsiteY64" fmla="*/ 73833 h 5706817"/>
                <a:gd name="connsiteX65" fmla="*/ 831130 w 955003"/>
                <a:gd name="connsiteY65" fmla="*/ 14302 h 5706817"/>
                <a:gd name="connsiteX66" fmla="*/ 869230 w 955003"/>
                <a:gd name="connsiteY66" fmla="*/ 15 h 5706817"/>
                <a:gd name="connsiteX0" fmla="*/ 711279 w 955003"/>
                <a:gd name="connsiteY0" fmla="*/ 297300 h 5706817"/>
                <a:gd name="connsiteX1" fmla="*/ 710769 w 955003"/>
                <a:gd name="connsiteY1" fmla="*/ 297922 h 5706817"/>
                <a:gd name="connsiteX2" fmla="*/ 707305 w 955003"/>
                <a:gd name="connsiteY2" fmla="*/ 297671 h 5706817"/>
                <a:gd name="connsiteX3" fmla="*/ 711279 w 955003"/>
                <a:gd name="connsiteY3" fmla="*/ 297300 h 5706817"/>
                <a:gd name="connsiteX4" fmla="*/ 869230 w 955003"/>
                <a:gd name="connsiteY4" fmla="*/ 15 h 5706817"/>
                <a:gd name="connsiteX5" fmla="*/ 904949 w 955003"/>
                <a:gd name="connsiteY5" fmla="*/ 16683 h 5706817"/>
                <a:gd name="connsiteX6" fmla="*/ 933524 w 955003"/>
                <a:gd name="connsiteY6" fmla="*/ 21446 h 5706817"/>
                <a:gd name="connsiteX7" fmla="*/ 954955 w 955003"/>
                <a:gd name="connsiteY7" fmla="*/ 42877 h 5706817"/>
                <a:gd name="connsiteX8" fmla="*/ 938287 w 955003"/>
                <a:gd name="connsiteY8" fmla="*/ 35733 h 5706817"/>
                <a:gd name="connsiteX9" fmla="*/ 904949 w 955003"/>
                <a:gd name="connsiteY9" fmla="*/ 35733 h 5706817"/>
                <a:gd name="connsiteX10" fmla="*/ 883518 w 955003"/>
                <a:gd name="connsiteY10" fmla="*/ 57165 h 5706817"/>
                <a:gd name="connsiteX11" fmla="*/ 859705 w 955003"/>
                <a:gd name="connsiteY11" fmla="*/ 69071 h 5706817"/>
                <a:gd name="connsiteX12" fmla="*/ 843037 w 955003"/>
                <a:gd name="connsiteY12" fmla="*/ 83358 h 5706817"/>
                <a:gd name="connsiteX13" fmla="*/ 828749 w 955003"/>
                <a:gd name="connsiteY13" fmla="*/ 88121 h 5706817"/>
                <a:gd name="connsiteX14" fmla="*/ 854943 w 955003"/>
                <a:gd name="connsiteY14" fmla="*/ 102408 h 5706817"/>
                <a:gd name="connsiteX15" fmla="*/ 864468 w 955003"/>
                <a:gd name="connsiteY15" fmla="*/ 126221 h 5706817"/>
                <a:gd name="connsiteX16" fmla="*/ 862087 w 955003"/>
                <a:gd name="connsiteY16" fmla="*/ 176227 h 5706817"/>
                <a:gd name="connsiteX17" fmla="*/ 850180 w 955003"/>
                <a:gd name="connsiteY17" fmla="*/ 200040 h 5706817"/>
                <a:gd name="connsiteX18" fmla="*/ 840655 w 955003"/>
                <a:gd name="connsiteY18" fmla="*/ 221471 h 5706817"/>
                <a:gd name="connsiteX19" fmla="*/ 823987 w 955003"/>
                <a:gd name="connsiteY19" fmla="*/ 235758 h 5706817"/>
                <a:gd name="connsiteX20" fmla="*/ 807318 w 955003"/>
                <a:gd name="connsiteY20" fmla="*/ 240521 h 5706817"/>
                <a:gd name="connsiteX21" fmla="*/ 790649 w 955003"/>
                <a:gd name="connsiteY21" fmla="*/ 240521 h 5706817"/>
                <a:gd name="connsiteX22" fmla="*/ 797793 w 955003"/>
                <a:gd name="connsiteY22" fmla="*/ 252427 h 5706817"/>
                <a:gd name="connsiteX23" fmla="*/ 797793 w 955003"/>
                <a:gd name="connsiteY23" fmla="*/ 266715 h 5706817"/>
                <a:gd name="connsiteX24" fmla="*/ 785887 w 955003"/>
                <a:gd name="connsiteY24" fmla="*/ 295290 h 5706817"/>
                <a:gd name="connsiteX25" fmla="*/ 778743 w 955003"/>
                <a:gd name="connsiteY25" fmla="*/ 321483 h 5706817"/>
                <a:gd name="connsiteX26" fmla="*/ 773605 w 955003"/>
                <a:gd name="connsiteY26" fmla="*/ 344606 h 5706817"/>
                <a:gd name="connsiteX27" fmla="*/ 774459 w 955003"/>
                <a:gd name="connsiteY27" fmla="*/ 349956 h 5706817"/>
                <a:gd name="connsiteX28" fmla="*/ 763183 w 955003"/>
                <a:gd name="connsiteY28" fmla="*/ 464747 h 5706817"/>
                <a:gd name="connsiteX29" fmla="*/ 577608 w 955003"/>
                <a:gd name="connsiteY29" fmla="*/ 1480713 h 5706817"/>
                <a:gd name="connsiteX30" fmla="*/ 434768 w 955003"/>
                <a:gd name="connsiteY30" fmla="*/ 2310535 h 5706817"/>
                <a:gd name="connsiteX31" fmla="*/ 255394 w 955003"/>
                <a:gd name="connsiteY31" fmla="*/ 3169577 h 5706817"/>
                <a:gd name="connsiteX32" fmla="*/ 153780 w 955003"/>
                <a:gd name="connsiteY32" fmla="*/ 3663264 h 5706817"/>
                <a:gd name="connsiteX33" fmla="*/ 94612 w 955003"/>
                <a:gd name="connsiteY33" fmla="*/ 3859427 h 5706817"/>
                <a:gd name="connsiteX34" fmla="*/ 154702 w 955003"/>
                <a:gd name="connsiteY34" fmla="*/ 3683737 h 5706817"/>
                <a:gd name="connsiteX35" fmla="*/ 174465 w 955003"/>
                <a:gd name="connsiteY35" fmla="*/ 3874233 h 5706817"/>
                <a:gd name="connsiteX36" fmla="*/ 280043 w 955003"/>
                <a:gd name="connsiteY36" fmla="*/ 4115475 h 5706817"/>
                <a:gd name="connsiteX37" fmla="*/ 386760 w 955003"/>
                <a:gd name="connsiteY37" fmla="*/ 4330162 h 5706817"/>
                <a:gd name="connsiteX38" fmla="*/ 270955 w 955003"/>
                <a:gd name="connsiteY38" fmla="*/ 5308098 h 5706817"/>
                <a:gd name="connsiteX39" fmla="*/ 172501 w 955003"/>
                <a:gd name="connsiteY39" fmla="*/ 5683945 h 5706817"/>
                <a:gd name="connsiteX40" fmla="*/ 179071 w 955003"/>
                <a:gd name="connsiteY40" fmla="*/ 5595534 h 5706817"/>
                <a:gd name="connsiteX41" fmla="*/ 321746 w 955003"/>
                <a:gd name="connsiteY41" fmla="*/ 5024210 h 5706817"/>
                <a:gd name="connsiteX42" fmla="*/ 368415 w 955003"/>
                <a:gd name="connsiteY42" fmla="*/ 4303069 h 5706817"/>
                <a:gd name="connsiteX43" fmla="*/ 275662 w 955003"/>
                <a:gd name="connsiteY43" fmla="*/ 4125048 h 5706817"/>
                <a:gd name="connsiteX44" fmla="*/ 145000 w 955003"/>
                <a:gd name="connsiteY44" fmla="*/ 3743463 h 5706817"/>
                <a:gd name="connsiteX45" fmla="*/ 142662 w 955003"/>
                <a:gd name="connsiteY45" fmla="*/ 3679436 h 5706817"/>
                <a:gd name="connsiteX46" fmla="*/ 61299 w 955003"/>
                <a:gd name="connsiteY46" fmla="*/ 4012407 h 5706817"/>
                <a:gd name="connsiteX47" fmla="*/ 36877 w 955003"/>
                <a:gd name="connsiteY47" fmla="*/ 4113476 h 5706817"/>
                <a:gd name="connsiteX48" fmla="*/ 8414 w 955003"/>
                <a:gd name="connsiteY48" fmla="*/ 4107037 h 5706817"/>
                <a:gd name="connsiteX49" fmla="*/ 188497 w 955003"/>
                <a:gd name="connsiteY49" fmla="*/ 3266898 h 5706817"/>
                <a:gd name="connsiteX50" fmla="*/ 221476 w 955003"/>
                <a:gd name="connsiteY50" fmla="*/ 3143162 h 5706817"/>
                <a:gd name="connsiteX51" fmla="*/ 436438 w 955003"/>
                <a:gd name="connsiteY51" fmla="*/ 2104752 h 5706817"/>
                <a:gd name="connsiteX52" fmla="*/ 508810 w 955003"/>
                <a:gd name="connsiteY52" fmla="*/ 1652568 h 5706817"/>
                <a:gd name="connsiteX53" fmla="*/ 657818 w 955003"/>
                <a:gd name="connsiteY53" fmla="*/ 861627 h 5706817"/>
                <a:gd name="connsiteX54" fmla="*/ 718310 w 955003"/>
                <a:gd name="connsiteY54" fmla="*/ 414231 h 5706817"/>
                <a:gd name="connsiteX55" fmla="*/ 728387 w 955003"/>
                <a:gd name="connsiteY55" fmla="*/ 356225 h 5706817"/>
                <a:gd name="connsiteX56" fmla="*/ 726061 w 955003"/>
                <a:gd name="connsiteY56" fmla="*/ 344583 h 5706817"/>
                <a:gd name="connsiteX57" fmla="*/ 713090 w 955003"/>
                <a:gd name="connsiteY57" fmla="*/ 317503 h 5706817"/>
                <a:gd name="connsiteX58" fmla="*/ 716171 w 955003"/>
                <a:gd name="connsiteY58" fmla="*/ 298412 h 5706817"/>
                <a:gd name="connsiteX59" fmla="*/ 711335 w 955003"/>
                <a:gd name="connsiteY59" fmla="*/ 297295 h 5706817"/>
                <a:gd name="connsiteX60" fmla="*/ 711279 w 955003"/>
                <a:gd name="connsiteY60" fmla="*/ 297300 h 5706817"/>
                <a:gd name="connsiteX61" fmla="*/ 716830 w 955003"/>
                <a:gd name="connsiteY61" fmla="*/ 290527 h 5706817"/>
                <a:gd name="connsiteX62" fmla="*/ 728737 w 955003"/>
                <a:gd name="connsiteY62" fmla="*/ 228615 h 5706817"/>
                <a:gd name="connsiteX63" fmla="*/ 738262 w 955003"/>
                <a:gd name="connsiteY63" fmla="*/ 159558 h 5706817"/>
                <a:gd name="connsiteX64" fmla="*/ 769218 w 955003"/>
                <a:gd name="connsiteY64" fmla="*/ 73833 h 5706817"/>
                <a:gd name="connsiteX65" fmla="*/ 831130 w 955003"/>
                <a:gd name="connsiteY65" fmla="*/ 14302 h 5706817"/>
                <a:gd name="connsiteX66" fmla="*/ 869230 w 955003"/>
                <a:gd name="connsiteY66" fmla="*/ 15 h 5706817"/>
                <a:gd name="connsiteX0" fmla="*/ 711279 w 955003"/>
                <a:gd name="connsiteY0" fmla="*/ 297300 h 5706817"/>
                <a:gd name="connsiteX1" fmla="*/ 710769 w 955003"/>
                <a:gd name="connsiteY1" fmla="*/ 297922 h 5706817"/>
                <a:gd name="connsiteX2" fmla="*/ 707305 w 955003"/>
                <a:gd name="connsiteY2" fmla="*/ 297671 h 5706817"/>
                <a:gd name="connsiteX3" fmla="*/ 711279 w 955003"/>
                <a:gd name="connsiteY3" fmla="*/ 297300 h 5706817"/>
                <a:gd name="connsiteX4" fmla="*/ 869230 w 955003"/>
                <a:gd name="connsiteY4" fmla="*/ 15 h 5706817"/>
                <a:gd name="connsiteX5" fmla="*/ 904949 w 955003"/>
                <a:gd name="connsiteY5" fmla="*/ 16683 h 5706817"/>
                <a:gd name="connsiteX6" fmla="*/ 933524 w 955003"/>
                <a:gd name="connsiteY6" fmla="*/ 21446 h 5706817"/>
                <a:gd name="connsiteX7" fmla="*/ 954955 w 955003"/>
                <a:gd name="connsiteY7" fmla="*/ 42877 h 5706817"/>
                <a:gd name="connsiteX8" fmla="*/ 938287 w 955003"/>
                <a:gd name="connsiteY8" fmla="*/ 35733 h 5706817"/>
                <a:gd name="connsiteX9" fmla="*/ 904949 w 955003"/>
                <a:gd name="connsiteY9" fmla="*/ 35733 h 5706817"/>
                <a:gd name="connsiteX10" fmla="*/ 883518 w 955003"/>
                <a:gd name="connsiteY10" fmla="*/ 57165 h 5706817"/>
                <a:gd name="connsiteX11" fmla="*/ 859705 w 955003"/>
                <a:gd name="connsiteY11" fmla="*/ 69071 h 5706817"/>
                <a:gd name="connsiteX12" fmla="*/ 843037 w 955003"/>
                <a:gd name="connsiteY12" fmla="*/ 83358 h 5706817"/>
                <a:gd name="connsiteX13" fmla="*/ 828749 w 955003"/>
                <a:gd name="connsiteY13" fmla="*/ 88121 h 5706817"/>
                <a:gd name="connsiteX14" fmla="*/ 854943 w 955003"/>
                <a:gd name="connsiteY14" fmla="*/ 102408 h 5706817"/>
                <a:gd name="connsiteX15" fmla="*/ 864468 w 955003"/>
                <a:gd name="connsiteY15" fmla="*/ 126221 h 5706817"/>
                <a:gd name="connsiteX16" fmla="*/ 862087 w 955003"/>
                <a:gd name="connsiteY16" fmla="*/ 176227 h 5706817"/>
                <a:gd name="connsiteX17" fmla="*/ 850180 w 955003"/>
                <a:gd name="connsiteY17" fmla="*/ 200040 h 5706817"/>
                <a:gd name="connsiteX18" fmla="*/ 840655 w 955003"/>
                <a:gd name="connsiteY18" fmla="*/ 221471 h 5706817"/>
                <a:gd name="connsiteX19" fmla="*/ 823987 w 955003"/>
                <a:gd name="connsiteY19" fmla="*/ 235758 h 5706817"/>
                <a:gd name="connsiteX20" fmla="*/ 807318 w 955003"/>
                <a:gd name="connsiteY20" fmla="*/ 240521 h 5706817"/>
                <a:gd name="connsiteX21" fmla="*/ 790649 w 955003"/>
                <a:gd name="connsiteY21" fmla="*/ 240521 h 5706817"/>
                <a:gd name="connsiteX22" fmla="*/ 797793 w 955003"/>
                <a:gd name="connsiteY22" fmla="*/ 252427 h 5706817"/>
                <a:gd name="connsiteX23" fmla="*/ 797793 w 955003"/>
                <a:gd name="connsiteY23" fmla="*/ 266715 h 5706817"/>
                <a:gd name="connsiteX24" fmla="*/ 785887 w 955003"/>
                <a:gd name="connsiteY24" fmla="*/ 295290 h 5706817"/>
                <a:gd name="connsiteX25" fmla="*/ 778743 w 955003"/>
                <a:gd name="connsiteY25" fmla="*/ 321483 h 5706817"/>
                <a:gd name="connsiteX26" fmla="*/ 773605 w 955003"/>
                <a:gd name="connsiteY26" fmla="*/ 344606 h 5706817"/>
                <a:gd name="connsiteX27" fmla="*/ 774459 w 955003"/>
                <a:gd name="connsiteY27" fmla="*/ 349956 h 5706817"/>
                <a:gd name="connsiteX28" fmla="*/ 763183 w 955003"/>
                <a:gd name="connsiteY28" fmla="*/ 464747 h 5706817"/>
                <a:gd name="connsiteX29" fmla="*/ 577608 w 955003"/>
                <a:gd name="connsiteY29" fmla="*/ 1480713 h 5706817"/>
                <a:gd name="connsiteX30" fmla="*/ 434768 w 955003"/>
                <a:gd name="connsiteY30" fmla="*/ 2310535 h 5706817"/>
                <a:gd name="connsiteX31" fmla="*/ 255394 w 955003"/>
                <a:gd name="connsiteY31" fmla="*/ 3169577 h 5706817"/>
                <a:gd name="connsiteX32" fmla="*/ 153780 w 955003"/>
                <a:gd name="connsiteY32" fmla="*/ 3663264 h 5706817"/>
                <a:gd name="connsiteX33" fmla="*/ 94612 w 955003"/>
                <a:gd name="connsiteY33" fmla="*/ 3859427 h 5706817"/>
                <a:gd name="connsiteX34" fmla="*/ 154702 w 955003"/>
                <a:gd name="connsiteY34" fmla="*/ 3683737 h 5706817"/>
                <a:gd name="connsiteX35" fmla="*/ 187581 w 955003"/>
                <a:gd name="connsiteY35" fmla="*/ 3864931 h 5706817"/>
                <a:gd name="connsiteX36" fmla="*/ 280043 w 955003"/>
                <a:gd name="connsiteY36" fmla="*/ 4115475 h 5706817"/>
                <a:gd name="connsiteX37" fmla="*/ 386760 w 955003"/>
                <a:gd name="connsiteY37" fmla="*/ 4330162 h 5706817"/>
                <a:gd name="connsiteX38" fmla="*/ 270955 w 955003"/>
                <a:gd name="connsiteY38" fmla="*/ 5308098 h 5706817"/>
                <a:gd name="connsiteX39" fmla="*/ 172501 w 955003"/>
                <a:gd name="connsiteY39" fmla="*/ 5683945 h 5706817"/>
                <a:gd name="connsiteX40" fmla="*/ 179071 w 955003"/>
                <a:gd name="connsiteY40" fmla="*/ 5595534 h 5706817"/>
                <a:gd name="connsiteX41" fmla="*/ 321746 w 955003"/>
                <a:gd name="connsiteY41" fmla="*/ 5024210 h 5706817"/>
                <a:gd name="connsiteX42" fmla="*/ 368415 w 955003"/>
                <a:gd name="connsiteY42" fmla="*/ 4303069 h 5706817"/>
                <a:gd name="connsiteX43" fmla="*/ 275662 w 955003"/>
                <a:gd name="connsiteY43" fmla="*/ 4125048 h 5706817"/>
                <a:gd name="connsiteX44" fmla="*/ 145000 w 955003"/>
                <a:gd name="connsiteY44" fmla="*/ 3743463 h 5706817"/>
                <a:gd name="connsiteX45" fmla="*/ 142662 w 955003"/>
                <a:gd name="connsiteY45" fmla="*/ 3679436 h 5706817"/>
                <a:gd name="connsiteX46" fmla="*/ 61299 w 955003"/>
                <a:gd name="connsiteY46" fmla="*/ 4012407 h 5706817"/>
                <a:gd name="connsiteX47" fmla="*/ 36877 w 955003"/>
                <a:gd name="connsiteY47" fmla="*/ 4113476 h 5706817"/>
                <a:gd name="connsiteX48" fmla="*/ 8414 w 955003"/>
                <a:gd name="connsiteY48" fmla="*/ 4107037 h 5706817"/>
                <a:gd name="connsiteX49" fmla="*/ 188497 w 955003"/>
                <a:gd name="connsiteY49" fmla="*/ 3266898 h 5706817"/>
                <a:gd name="connsiteX50" fmla="*/ 221476 w 955003"/>
                <a:gd name="connsiteY50" fmla="*/ 3143162 h 5706817"/>
                <a:gd name="connsiteX51" fmla="*/ 436438 w 955003"/>
                <a:gd name="connsiteY51" fmla="*/ 2104752 h 5706817"/>
                <a:gd name="connsiteX52" fmla="*/ 508810 w 955003"/>
                <a:gd name="connsiteY52" fmla="*/ 1652568 h 5706817"/>
                <a:gd name="connsiteX53" fmla="*/ 657818 w 955003"/>
                <a:gd name="connsiteY53" fmla="*/ 861627 h 5706817"/>
                <a:gd name="connsiteX54" fmla="*/ 718310 w 955003"/>
                <a:gd name="connsiteY54" fmla="*/ 414231 h 5706817"/>
                <a:gd name="connsiteX55" fmla="*/ 728387 w 955003"/>
                <a:gd name="connsiteY55" fmla="*/ 356225 h 5706817"/>
                <a:gd name="connsiteX56" fmla="*/ 726061 w 955003"/>
                <a:gd name="connsiteY56" fmla="*/ 344583 h 5706817"/>
                <a:gd name="connsiteX57" fmla="*/ 713090 w 955003"/>
                <a:gd name="connsiteY57" fmla="*/ 317503 h 5706817"/>
                <a:gd name="connsiteX58" fmla="*/ 716171 w 955003"/>
                <a:gd name="connsiteY58" fmla="*/ 298412 h 5706817"/>
                <a:gd name="connsiteX59" fmla="*/ 711335 w 955003"/>
                <a:gd name="connsiteY59" fmla="*/ 297295 h 5706817"/>
                <a:gd name="connsiteX60" fmla="*/ 711279 w 955003"/>
                <a:gd name="connsiteY60" fmla="*/ 297300 h 5706817"/>
                <a:gd name="connsiteX61" fmla="*/ 716830 w 955003"/>
                <a:gd name="connsiteY61" fmla="*/ 290527 h 5706817"/>
                <a:gd name="connsiteX62" fmla="*/ 728737 w 955003"/>
                <a:gd name="connsiteY62" fmla="*/ 228615 h 5706817"/>
                <a:gd name="connsiteX63" fmla="*/ 738262 w 955003"/>
                <a:gd name="connsiteY63" fmla="*/ 159558 h 5706817"/>
                <a:gd name="connsiteX64" fmla="*/ 769218 w 955003"/>
                <a:gd name="connsiteY64" fmla="*/ 73833 h 5706817"/>
                <a:gd name="connsiteX65" fmla="*/ 831130 w 955003"/>
                <a:gd name="connsiteY65" fmla="*/ 14302 h 5706817"/>
                <a:gd name="connsiteX66" fmla="*/ 869230 w 955003"/>
                <a:gd name="connsiteY66" fmla="*/ 15 h 5706817"/>
                <a:gd name="connsiteX0" fmla="*/ 711279 w 955003"/>
                <a:gd name="connsiteY0" fmla="*/ 297300 h 5706817"/>
                <a:gd name="connsiteX1" fmla="*/ 710769 w 955003"/>
                <a:gd name="connsiteY1" fmla="*/ 297922 h 5706817"/>
                <a:gd name="connsiteX2" fmla="*/ 707305 w 955003"/>
                <a:gd name="connsiteY2" fmla="*/ 297671 h 5706817"/>
                <a:gd name="connsiteX3" fmla="*/ 711279 w 955003"/>
                <a:gd name="connsiteY3" fmla="*/ 297300 h 5706817"/>
                <a:gd name="connsiteX4" fmla="*/ 869230 w 955003"/>
                <a:gd name="connsiteY4" fmla="*/ 15 h 5706817"/>
                <a:gd name="connsiteX5" fmla="*/ 904949 w 955003"/>
                <a:gd name="connsiteY5" fmla="*/ 16683 h 5706817"/>
                <a:gd name="connsiteX6" fmla="*/ 933524 w 955003"/>
                <a:gd name="connsiteY6" fmla="*/ 21446 h 5706817"/>
                <a:gd name="connsiteX7" fmla="*/ 954955 w 955003"/>
                <a:gd name="connsiteY7" fmla="*/ 42877 h 5706817"/>
                <a:gd name="connsiteX8" fmla="*/ 938287 w 955003"/>
                <a:gd name="connsiteY8" fmla="*/ 35733 h 5706817"/>
                <a:gd name="connsiteX9" fmla="*/ 904949 w 955003"/>
                <a:gd name="connsiteY9" fmla="*/ 35733 h 5706817"/>
                <a:gd name="connsiteX10" fmla="*/ 883518 w 955003"/>
                <a:gd name="connsiteY10" fmla="*/ 57165 h 5706817"/>
                <a:gd name="connsiteX11" fmla="*/ 859705 w 955003"/>
                <a:gd name="connsiteY11" fmla="*/ 69071 h 5706817"/>
                <a:gd name="connsiteX12" fmla="*/ 843037 w 955003"/>
                <a:gd name="connsiteY12" fmla="*/ 83358 h 5706817"/>
                <a:gd name="connsiteX13" fmla="*/ 828749 w 955003"/>
                <a:gd name="connsiteY13" fmla="*/ 88121 h 5706817"/>
                <a:gd name="connsiteX14" fmla="*/ 854943 w 955003"/>
                <a:gd name="connsiteY14" fmla="*/ 102408 h 5706817"/>
                <a:gd name="connsiteX15" fmla="*/ 864468 w 955003"/>
                <a:gd name="connsiteY15" fmla="*/ 126221 h 5706817"/>
                <a:gd name="connsiteX16" fmla="*/ 862087 w 955003"/>
                <a:gd name="connsiteY16" fmla="*/ 176227 h 5706817"/>
                <a:gd name="connsiteX17" fmla="*/ 850180 w 955003"/>
                <a:gd name="connsiteY17" fmla="*/ 200040 h 5706817"/>
                <a:gd name="connsiteX18" fmla="*/ 840655 w 955003"/>
                <a:gd name="connsiteY18" fmla="*/ 221471 h 5706817"/>
                <a:gd name="connsiteX19" fmla="*/ 823987 w 955003"/>
                <a:gd name="connsiteY19" fmla="*/ 235758 h 5706817"/>
                <a:gd name="connsiteX20" fmla="*/ 807318 w 955003"/>
                <a:gd name="connsiteY20" fmla="*/ 240521 h 5706817"/>
                <a:gd name="connsiteX21" fmla="*/ 790649 w 955003"/>
                <a:gd name="connsiteY21" fmla="*/ 240521 h 5706817"/>
                <a:gd name="connsiteX22" fmla="*/ 797793 w 955003"/>
                <a:gd name="connsiteY22" fmla="*/ 252427 h 5706817"/>
                <a:gd name="connsiteX23" fmla="*/ 797793 w 955003"/>
                <a:gd name="connsiteY23" fmla="*/ 266715 h 5706817"/>
                <a:gd name="connsiteX24" fmla="*/ 785887 w 955003"/>
                <a:gd name="connsiteY24" fmla="*/ 295290 h 5706817"/>
                <a:gd name="connsiteX25" fmla="*/ 778743 w 955003"/>
                <a:gd name="connsiteY25" fmla="*/ 321483 h 5706817"/>
                <a:gd name="connsiteX26" fmla="*/ 773605 w 955003"/>
                <a:gd name="connsiteY26" fmla="*/ 344606 h 5706817"/>
                <a:gd name="connsiteX27" fmla="*/ 774459 w 955003"/>
                <a:gd name="connsiteY27" fmla="*/ 349956 h 5706817"/>
                <a:gd name="connsiteX28" fmla="*/ 763183 w 955003"/>
                <a:gd name="connsiteY28" fmla="*/ 464747 h 5706817"/>
                <a:gd name="connsiteX29" fmla="*/ 577608 w 955003"/>
                <a:gd name="connsiteY29" fmla="*/ 1480713 h 5706817"/>
                <a:gd name="connsiteX30" fmla="*/ 434768 w 955003"/>
                <a:gd name="connsiteY30" fmla="*/ 2310535 h 5706817"/>
                <a:gd name="connsiteX31" fmla="*/ 255394 w 955003"/>
                <a:gd name="connsiteY31" fmla="*/ 3169577 h 5706817"/>
                <a:gd name="connsiteX32" fmla="*/ 153780 w 955003"/>
                <a:gd name="connsiteY32" fmla="*/ 3663264 h 5706817"/>
                <a:gd name="connsiteX33" fmla="*/ 94612 w 955003"/>
                <a:gd name="connsiteY33" fmla="*/ 3859427 h 5706817"/>
                <a:gd name="connsiteX34" fmla="*/ 154702 w 955003"/>
                <a:gd name="connsiteY34" fmla="*/ 3683737 h 5706817"/>
                <a:gd name="connsiteX35" fmla="*/ 187581 w 955003"/>
                <a:gd name="connsiteY35" fmla="*/ 3864931 h 5706817"/>
                <a:gd name="connsiteX36" fmla="*/ 280043 w 955003"/>
                <a:gd name="connsiteY36" fmla="*/ 4115475 h 5706817"/>
                <a:gd name="connsiteX37" fmla="*/ 386760 w 955003"/>
                <a:gd name="connsiteY37" fmla="*/ 4330162 h 5706817"/>
                <a:gd name="connsiteX38" fmla="*/ 270955 w 955003"/>
                <a:gd name="connsiteY38" fmla="*/ 5308098 h 5706817"/>
                <a:gd name="connsiteX39" fmla="*/ 172501 w 955003"/>
                <a:gd name="connsiteY39" fmla="*/ 5683945 h 5706817"/>
                <a:gd name="connsiteX40" fmla="*/ 179071 w 955003"/>
                <a:gd name="connsiteY40" fmla="*/ 5595534 h 5706817"/>
                <a:gd name="connsiteX41" fmla="*/ 321746 w 955003"/>
                <a:gd name="connsiteY41" fmla="*/ 5024210 h 5706817"/>
                <a:gd name="connsiteX42" fmla="*/ 368415 w 955003"/>
                <a:gd name="connsiteY42" fmla="*/ 4303069 h 5706817"/>
                <a:gd name="connsiteX43" fmla="*/ 275662 w 955003"/>
                <a:gd name="connsiteY43" fmla="*/ 4125048 h 5706817"/>
                <a:gd name="connsiteX44" fmla="*/ 145000 w 955003"/>
                <a:gd name="connsiteY44" fmla="*/ 3743463 h 5706817"/>
                <a:gd name="connsiteX45" fmla="*/ 142662 w 955003"/>
                <a:gd name="connsiteY45" fmla="*/ 3679436 h 5706817"/>
                <a:gd name="connsiteX46" fmla="*/ 61299 w 955003"/>
                <a:gd name="connsiteY46" fmla="*/ 4012407 h 5706817"/>
                <a:gd name="connsiteX47" fmla="*/ 36877 w 955003"/>
                <a:gd name="connsiteY47" fmla="*/ 4113476 h 5706817"/>
                <a:gd name="connsiteX48" fmla="*/ 8414 w 955003"/>
                <a:gd name="connsiteY48" fmla="*/ 4107037 h 5706817"/>
                <a:gd name="connsiteX49" fmla="*/ 188497 w 955003"/>
                <a:gd name="connsiteY49" fmla="*/ 3266898 h 5706817"/>
                <a:gd name="connsiteX50" fmla="*/ 221476 w 955003"/>
                <a:gd name="connsiteY50" fmla="*/ 3143162 h 5706817"/>
                <a:gd name="connsiteX51" fmla="*/ 436438 w 955003"/>
                <a:gd name="connsiteY51" fmla="*/ 2104752 h 5706817"/>
                <a:gd name="connsiteX52" fmla="*/ 508810 w 955003"/>
                <a:gd name="connsiteY52" fmla="*/ 1652568 h 5706817"/>
                <a:gd name="connsiteX53" fmla="*/ 657818 w 955003"/>
                <a:gd name="connsiteY53" fmla="*/ 861627 h 5706817"/>
                <a:gd name="connsiteX54" fmla="*/ 718310 w 955003"/>
                <a:gd name="connsiteY54" fmla="*/ 414231 h 5706817"/>
                <a:gd name="connsiteX55" fmla="*/ 728387 w 955003"/>
                <a:gd name="connsiteY55" fmla="*/ 356225 h 5706817"/>
                <a:gd name="connsiteX56" fmla="*/ 726061 w 955003"/>
                <a:gd name="connsiteY56" fmla="*/ 344583 h 5706817"/>
                <a:gd name="connsiteX57" fmla="*/ 713090 w 955003"/>
                <a:gd name="connsiteY57" fmla="*/ 317503 h 5706817"/>
                <a:gd name="connsiteX58" fmla="*/ 716171 w 955003"/>
                <a:gd name="connsiteY58" fmla="*/ 298412 h 5706817"/>
                <a:gd name="connsiteX59" fmla="*/ 711335 w 955003"/>
                <a:gd name="connsiteY59" fmla="*/ 297295 h 5706817"/>
                <a:gd name="connsiteX60" fmla="*/ 711279 w 955003"/>
                <a:gd name="connsiteY60" fmla="*/ 297300 h 5706817"/>
                <a:gd name="connsiteX61" fmla="*/ 716830 w 955003"/>
                <a:gd name="connsiteY61" fmla="*/ 290527 h 5706817"/>
                <a:gd name="connsiteX62" fmla="*/ 728737 w 955003"/>
                <a:gd name="connsiteY62" fmla="*/ 228615 h 5706817"/>
                <a:gd name="connsiteX63" fmla="*/ 738262 w 955003"/>
                <a:gd name="connsiteY63" fmla="*/ 159558 h 5706817"/>
                <a:gd name="connsiteX64" fmla="*/ 769218 w 955003"/>
                <a:gd name="connsiteY64" fmla="*/ 73833 h 5706817"/>
                <a:gd name="connsiteX65" fmla="*/ 831130 w 955003"/>
                <a:gd name="connsiteY65" fmla="*/ 14302 h 5706817"/>
                <a:gd name="connsiteX66" fmla="*/ 869230 w 955003"/>
                <a:gd name="connsiteY66" fmla="*/ 15 h 5706817"/>
                <a:gd name="connsiteX0" fmla="*/ 711279 w 955003"/>
                <a:gd name="connsiteY0" fmla="*/ 297300 h 5706817"/>
                <a:gd name="connsiteX1" fmla="*/ 710769 w 955003"/>
                <a:gd name="connsiteY1" fmla="*/ 297922 h 5706817"/>
                <a:gd name="connsiteX2" fmla="*/ 707305 w 955003"/>
                <a:gd name="connsiteY2" fmla="*/ 297671 h 5706817"/>
                <a:gd name="connsiteX3" fmla="*/ 711279 w 955003"/>
                <a:gd name="connsiteY3" fmla="*/ 297300 h 5706817"/>
                <a:gd name="connsiteX4" fmla="*/ 869230 w 955003"/>
                <a:gd name="connsiteY4" fmla="*/ 15 h 5706817"/>
                <a:gd name="connsiteX5" fmla="*/ 904949 w 955003"/>
                <a:gd name="connsiteY5" fmla="*/ 16683 h 5706817"/>
                <a:gd name="connsiteX6" fmla="*/ 933524 w 955003"/>
                <a:gd name="connsiteY6" fmla="*/ 21446 h 5706817"/>
                <a:gd name="connsiteX7" fmla="*/ 954955 w 955003"/>
                <a:gd name="connsiteY7" fmla="*/ 42877 h 5706817"/>
                <a:gd name="connsiteX8" fmla="*/ 938287 w 955003"/>
                <a:gd name="connsiteY8" fmla="*/ 35733 h 5706817"/>
                <a:gd name="connsiteX9" fmla="*/ 904949 w 955003"/>
                <a:gd name="connsiteY9" fmla="*/ 35733 h 5706817"/>
                <a:gd name="connsiteX10" fmla="*/ 883518 w 955003"/>
                <a:gd name="connsiteY10" fmla="*/ 57165 h 5706817"/>
                <a:gd name="connsiteX11" fmla="*/ 859705 w 955003"/>
                <a:gd name="connsiteY11" fmla="*/ 69071 h 5706817"/>
                <a:gd name="connsiteX12" fmla="*/ 843037 w 955003"/>
                <a:gd name="connsiteY12" fmla="*/ 83358 h 5706817"/>
                <a:gd name="connsiteX13" fmla="*/ 828749 w 955003"/>
                <a:gd name="connsiteY13" fmla="*/ 88121 h 5706817"/>
                <a:gd name="connsiteX14" fmla="*/ 854943 w 955003"/>
                <a:gd name="connsiteY14" fmla="*/ 102408 h 5706817"/>
                <a:gd name="connsiteX15" fmla="*/ 864468 w 955003"/>
                <a:gd name="connsiteY15" fmla="*/ 126221 h 5706817"/>
                <a:gd name="connsiteX16" fmla="*/ 862087 w 955003"/>
                <a:gd name="connsiteY16" fmla="*/ 176227 h 5706817"/>
                <a:gd name="connsiteX17" fmla="*/ 850180 w 955003"/>
                <a:gd name="connsiteY17" fmla="*/ 200040 h 5706817"/>
                <a:gd name="connsiteX18" fmla="*/ 840655 w 955003"/>
                <a:gd name="connsiteY18" fmla="*/ 221471 h 5706817"/>
                <a:gd name="connsiteX19" fmla="*/ 823987 w 955003"/>
                <a:gd name="connsiteY19" fmla="*/ 235758 h 5706817"/>
                <a:gd name="connsiteX20" fmla="*/ 807318 w 955003"/>
                <a:gd name="connsiteY20" fmla="*/ 240521 h 5706817"/>
                <a:gd name="connsiteX21" fmla="*/ 790649 w 955003"/>
                <a:gd name="connsiteY21" fmla="*/ 240521 h 5706817"/>
                <a:gd name="connsiteX22" fmla="*/ 797793 w 955003"/>
                <a:gd name="connsiteY22" fmla="*/ 252427 h 5706817"/>
                <a:gd name="connsiteX23" fmla="*/ 797793 w 955003"/>
                <a:gd name="connsiteY23" fmla="*/ 266715 h 5706817"/>
                <a:gd name="connsiteX24" fmla="*/ 785887 w 955003"/>
                <a:gd name="connsiteY24" fmla="*/ 295290 h 5706817"/>
                <a:gd name="connsiteX25" fmla="*/ 778743 w 955003"/>
                <a:gd name="connsiteY25" fmla="*/ 321483 h 5706817"/>
                <a:gd name="connsiteX26" fmla="*/ 773605 w 955003"/>
                <a:gd name="connsiteY26" fmla="*/ 344606 h 5706817"/>
                <a:gd name="connsiteX27" fmla="*/ 774459 w 955003"/>
                <a:gd name="connsiteY27" fmla="*/ 349956 h 5706817"/>
                <a:gd name="connsiteX28" fmla="*/ 763183 w 955003"/>
                <a:gd name="connsiteY28" fmla="*/ 464747 h 5706817"/>
                <a:gd name="connsiteX29" fmla="*/ 577608 w 955003"/>
                <a:gd name="connsiteY29" fmla="*/ 1480713 h 5706817"/>
                <a:gd name="connsiteX30" fmla="*/ 434768 w 955003"/>
                <a:gd name="connsiteY30" fmla="*/ 2310535 h 5706817"/>
                <a:gd name="connsiteX31" fmla="*/ 255394 w 955003"/>
                <a:gd name="connsiteY31" fmla="*/ 3169577 h 5706817"/>
                <a:gd name="connsiteX32" fmla="*/ 153780 w 955003"/>
                <a:gd name="connsiteY32" fmla="*/ 3663264 h 5706817"/>
                <a:gd name="connsiteX33" fmla="*/ 94612 w 955003"/>
                <a:gd name="connsiteY33" fmla="*/ 3859427 h 5706817"/>
                <a:gd name="connsiteX34" fmla="*/ 154702 w 955003"/>
                <a:gd name="connsiteY34" fmla="*/ 3683737 h 5706817"/>
                <a:gd name="connsiteX35" fmla="*/ 191447 w 955003"/>
                <a:gd name="connsiteY35" fmla="*/ 3868941 h 5706817"/>
                <a:gd name="connsiteX36" fmla="*/ 280043 w 955003"/>
                <a:gd name="connsiteY36" fmla="*/ 4115475 h 5706817"/>
                <a:gd name="connsiteX37" fmla="*/ 386760 w 955003"/>
                <a:gd name="connsiteY37" fmla="*/ 4330162 h 5706817"/>
                <a:gd name="connsiteX38" fmla="*/ 270955 w 955003"/>
                <a:gd name="connsiteY38" fmla="*/ 5308098 h 5706817"/>
                <a:gd name="connsiteX39" fmla="*/ 172501 w 955003"/>
                <a:gd name="connsiteY39" fmla="*/ 5683945 h 5706817"/>
                <a:gd name="connsiteX40" fmla="*/ 179071 w 955003"/>
                <a:gd name="connsiteY40" fmla="*/ 5595534 h 5706817"/>
                <a:gd name="connsiteX41" fmla="*/ 321746 w 955003"/>
                <a:gd name="connsiteY41" fmla="*/ 5024210 h 5706817"/>
                <a:gd name="connsiteX42" fmla="*/ 368415 w 955003"/>
                <a:gd name="connsiteY42" fmla="*/ 4303069 h 5706817"/>
                <a:gd name="connsiteX43" fmla="*/ 275662 w 955003"/>
                <a:gd name="connsiteY43" fmla="*/ 4125048 h 5706817"/>
                <a:gd name="connsiteX44" fmla="*/ 145000 w 955003"/>
                <a:gd name="connsiteY44" fmla="*/ 3743463 h 5706817"/>
                <a:gd name="connsiteX45" fmla="*/ 142662 w 955003"/>
                <a:gd name="connsiteY45" fmla="*/ 3679436 h 5706817"/>
                <a:gd name="connsiteX46" fmla="*/ 61299 w 955003"/>
                <a:gd name="connsiteY46" fmla="*/ 4012407 h 5706817"/>
                <a:gd name="connsiteX47" fmla="*/ 36877 w 955003"/>
                <a:gd name="connsiteY47" fmla="*/ 4113476 h 5706817"/>
                <a:gd name="connsiteX48" fmla="*/ 8414 w 955003"/>
                <a:gd name="connsiteY48" fmla="*/ 4107037 h 5706817"/>
                <a:gd name="connsiteX49" fmla="*/ 188497 w 955003"/>
                <a:gd name="connsiteY49" fmla="*/ 3266898 h 5706817"/>
                <a:gd name="connsiteX50" fmla="*/ 221476 w 955003"/>
                <a:gd name="connsiteY50" fmla="*/ 3143162 h 5706817"/>
                <a:gd name="connsiteX51" fmla="*/ 436438 w 955003"/>
                <a:gd name="connsiteY51" fmla="*/ 2104752 h 5706817"/>
                <a:gd name="connsiteX52" fmla="*/ 508810 w 955003"/>
                <a:gd name="connsiteY52" fmla="*/ 1652568 h 5706817"/>
                <a:gd name="connsiteX53" fmla="*/ 657818 w 955003"/>
                <a:gd name="connsiteY53" fmla="*/ 861627 h 5706817"/>
                <a:gd name="connsiteX54" fmla="*/ 718310 w 955003"/>
                <a:gd name="connsiteY54" fmla="*/ 414231 h 5706817"/>
                <a:gd name="connsiteX55" fmla="*/ 728387 w 955003"/>
                <a:gd name="connsiteY55" fmla="*/ 356225 h 5706817"/>
                <a:gd name="connsiteX56" fmla="*/ 726061 w 955003"/>
                <a:gd name="connsiteY56" fmla="*/ 344583 h 5706817"/>
                <a:gd name="connsiteX57" fmla="*/ 713090 w 955003"/>
                <a:gd name="connsiteY57" fmla="*/ 317503 h 5706817"/>
                <a:gd name="connsiteX58" fmla="*/ 716171 w 955003"/>
                <a:gd name="connsiteY58" fmla="*/ 298412 h 5706817"/>
                <a:gd name="connsiteX59" fmla="*/ 711335 w 955003"/>
                <a:gd name="connsiteY59" fmla="*/ 297295 h 5706817"/>
                <a:gd name="connsiteX60" fmla="*/ 711279 w 955003"/>
                <a:gd name="connsiteY60" fmla="*/ 297300 h 5706817"/>
                <a:gd name="connsiteX61" fmla="*/ 716830 w 955003"/>
                <a:gd name="connsiteY61" fmla="*/ 290527 h 5706817"/>
                <a:gd name="connsiteX62" fmla="*/ 728737 w 955003"/>
                <a:gd name="connsiteY62" fmla="*/ 228615 h 5706817"/>
                <a:gd name="connsiteX63" fmla="*/ 738262 w 955003"/>
                <a:gd name="connsiteY63" fmla="*/ 159558 h 5706817"/>
                <a:gd name="connsiteX64" fmla="*/ 769218 w 955003"/>
                <a:gd name="connsiteY64" fmla="*/ 73833 h 5706817"/>
                <a:gd name="connsiteX65" fmla="*/ 831130 w 955003"/>
                <a:gd name="connsiteY65" fmla="*/ 14302 h 5706817"/>
                <a:gd name="connsiteX66" fmla="*/ 869230 w 955003"/>
                <a:gd name="connsiteY66" fmla="*/ 15 h 5706817"/>
                <a:gd name="connsiteX0" fmla="*/ 711279 w 955003"/>
                <a:gd name="connsiteY0" fmla="*/ 297300 h 5706817"/>
                <a:gd name="connsiteX1" fmla="*/ 710769 w 955003"/>
                <a:gd name="connsiteY1" fmla="*/ 297922 h 5706817"/>
                <a:gd name="connsiteX2" fmla="*/ 707305 w 955003"/>
                <a:gd name="connsiteY2" fmla="*/ 297671 h 5706817"/>
                <a:gd name="connsiteX3" fmla="*/ 711279 w 955003"/>
                <a:gd name="connsiteY3" fmla="*/ 297300 h 5706817"/>
                <a:gd name="connsiteX4" fmla="*/ 869230 w 955003"/>
                <a:gd name="connsiteY4" fmla="*/ 15 h 5706817"/>
                <a:gd name="connsiteX5" fmla="*/ 904949 w 955003"/>
                <a:gd name="connsiteY5" fmla="*/ 16683 h 5706817"/>
                <a:gd name="connsiteX6" fmla="*/ 933524 w 955003"/>
                <a:gd name="connsiteY6" fmla="*/ 21446 h 5706817"/>
                <a:gd name="connsiteX7" fmla="*/ 954955 w 955003"/>
                <a:gd name="connsiteY7" fmla="*/ 42877 h 5706817"/>
                <a:gd name="connsiteX8" fmla="*/ 938287 w 955003"/>
                <a:gd name="connsiteY8" fmla="*/ 35733 h 5706817"/>
                <a:gd name="connsiteX9" fmla="*/ 904949 w 955003"/>
                <a:gd name="connsiteY9" fmla="*/ 35733 h 5706817"/>
                <a:gd name="connsiteX10" fmla="*/ 883518 w 955003"/>
                <a:gd name="connsiteY10" fmla="*/ 57165 h 5706817"/>
                <a:gd name="connsiteX11" fmla="*/ 859705 w 955003"/>
                <a:gd name="connsiteY11" fmla="*/ 69071 h 5706817"/>
                <a:gd name="connsiteX12" fmla="*/ 843037 w 955003"/>
                <a:gd name="connsiteY12" fmla="*/ 83358 h 5706817"/>
                <a:gd name="connsiteX13" fmla="*/ 828749 w 955003"/>
                <a:gd name="connsiteY13" fmla="*/ 88121 h 5706817"/>
                <a:gd name="connsiteX14" fmla="*/ 854943 w 955003"/>
                <a:gd name="connsiteY14" fmla="*/ 102408 h 5706817"/>
                <a:gd name="connsiteX15" fmla="*/ 864468 w 955003"/>
                <a:gd name="connsiteY15" fmla="*/ 126221 h 5706817"/>
                <a:gd name="connsiteX16" fmla="*/ 862087 w 955003"/>
                <a:gd name="connsiteY16" fmla="*/ 176227 h 5706817"/>
                <a:gd name="connsiteX17" fmla="*/ 850180 w 955003"/>
                <a:gd name="connsiteY17" fmla="*/ 200040 h 5706817"/>
                <a:gd name="connsiteX18" fmla="*/ 840655 w 955003"/>
                <a:gd name="connsiteY18" fmla="*/ 221471 h 5706817"/>
                <a:gd name="connsiteX19" fmla="*/ 823987 w 955003"/>
                <a:gd name="connsiteY19" fmla="*/ 235758 h 5706817"/>
                <a:gd name="connsiteX20" fmla="*/ 807318 w 955003"/>
                <a:gd name="connsiteY20" fmla="*/ 240521 h 5706817"/>
                <a:gd name="connsiteX21" fmla="*/ 790649 w 955003"/>
                <a:gd name="connsiteY21" fmla="*/ 240521 h 5706817"/>
                <a:gd name="connsiteX22" fmla="*/ 797793 w 955003"/>
                <a:gd name="connsiteY22" fmla="*/ 252427 h 5706817"/>
                <a:gd name="connsiteX23" fmla="*/ 797793 w 955003"/>
                <a:gd name="connsiteY23" fmla="*/ 266715 h 5706817"/>
                <a:gd name="connsiteX24" fmla="*/ 785887 w 955003"/>
                <a:gd name="connsiteY24" fmla="*/ 295290 h 5706817"/>
                <a:gd name="connsiteX25" fmla="*/ 778743 w 955003"/>
                <a:gd name="connsiteY25" fmla="*/ 321483 h 5706817"/>
                <a:gd name="connsiteX26" fmla="*/ 773605 w 955003"/>
                <a:gd name="connsiteY26" fmla="*/ 344606 h 5706817"/>
                <a:gd name="connsiteX27" fmla="*/ 774459 w 955003"/>
                <a:gd name="connsiteY27" fmla="*/ 349956 h 5706817"/>
                <a:gd name="connsiteX28" fmla="*/ 763183 w 955003"/>
                <a:gd name="connsiteY28" fmla="*/ 464747 h 5706817"/>
                <a:gd name="connsiteX29" fmla="*/ 577608 w 955003"/>
                <a:gd name="connsiteY29" fmla="*/ 1480713 h 5706817"/>
                <a:gd name="connsiteX30" fmla="*/ 434768 w 955003"/>
                <a:gd name="connsiteY30" fmla="*/ 2310535 h 5706817"/>
                <a:gd name="connsiteX31" fmla="*/ 255394 w 955003"/>
                <a:gd name="connsiteY31" fmla="*/ 3169577 h 5706817"/>
                <a:gd name="connsiteX32" fmla="*/ 153780 w 955003"/>
                <a:gd name="connsiteY32" fmla="*/ 3663264 h 5706817"/>
                <a:gd name="connsiteX33" fmla="*/ 94612 w 955003"/>
                <a:gd name="connsiteY33" fmla="*/ 3859427 h 5706817"/>
                <a:gd name="connsiteX34" fmla="*/ 154702 w 955003"/>
                <a:gd name="connsiteY34" fmla="*/ 3683737 h 5706817"/>
                <a:gd name="connsiteX35" fmla="*/ 191447 w 955003"/>
                <a:gd name="connsiteY35" fmla="*/ 3868941 h 5706817"/>
                <a:gd name="connsiteX36" fmla="*/ 280043 w 955003"/>
                <a:gd name="connsiteY36" fmla="*/ 4115475 h 5706817"/>
                <a:gd name="connsiteX37" fmla="*/ 386760 w 955003"/>
                <a:gd name="connsiteY37" fmla="*/ 4330162 h 5706817"/>
                <a:gd name="connsiteX38" fmla="*/ 270955 w 955003"/>
                <a:gd name="connsiteY38" fmla="*/ 5308098 h 5706817"/>
                <a:gd name="connsiteX39" fmla="*/ 172501 w 955003"/>
                <a:gd name="connsiteY39" fmla="*/ 5683945 h 5706817"/>
                <a:gd name="connsiteX40" fmla="*/ 179071 w 955003"/>
                <a:gd name="connsiteY40" fmla="*/ 5595534 h 5706817"/>
                <a:gd name="connsiteX41" fmla="*/ 321746 w 955003"/>
                <a:gd name="connsiteY41" fmla="*/ 5024210 h 5706817"/>
                <a:gd name="connsiteX42" fmla="*/ 368415 w 955003"/>
                <a:gd name="connsiteY42" fmla="*/ 4303069 h 5706817"/>
                <a:gd name="connsiteX43" fmla="*/ 266983 w 955003"/>
                <a:gd name="connsiteY43" fmla="*/ 4109501 h 5706817"/>
                <a:gd name="connsiteX44" fmla="*/ 145000 w 955003"/>
                <a:gd name="connsiteY44" fmla="*/ 3743463 h 5706817"/>
                <a:gd name="connsiteX45" fmla="*/ 142662 w 955003"/>
                <a:gd name="connsiteY45" fmla="*/ 3679436 h 5706817"/>
                <a:gd name="connsiteX46" fmla="*/ 61299 w 955003"/>
                <a:gd name="connsiteY46" fmla="*/ 4012407 h 5706817"/>
                <a:gd name="connsiteX47" fmla="*/ 36877 w 955003"/>
                <a:gd name="connsiteY47" fmla="*/ 4113476 h 5706817"/>
                <a:gd name="connsiteX48" fmla="*/ 8414 w 955003"/>
                <a:gd name="connsiteY48" fmla="*/ 4107037 h 5706817"/>
                <a:gd name="connsiteX49" fmla="*/ 188497 w 955003"/>
                <a:gd name="connsiteY49" fmla="*/ 3266898 h 5706817"/>
                <a:gd name="connsiteX50" fmla="*/ 221476 w 955003"/>
                <a:gd name="connsiteY50" fmla="*/ 3143162 h 5706817"/>
                <a:gd name="connsiteX51" fmla="*/ 436438 w 955003"/>
                <a:gd name="connsiteY51" fmla="*/ 2104752 h 5706817"/>
                <a:gd name="connsiteX52" fmla="*/ 508810 w 955003"/>
                <a:gd name="connsiteY52" fmla="*/ 1652568 h 5706817"/>
                <a:gd name="connsiteX53" fmla="*/ 657818 w 955003"/>
                <a:gd name="connsiteY53" fmla="*/ 861627 h 5706817"/>
                <a:gd name="connsiteX54" fmla="*/ 718310 w 955003"/>
                <a:gd name="connsiteY54" fmla="*/ 414231 h 5706817"/>
                <a:gd name="connsiteX55" fmla="*/ 728387 w 955003"/>
                <a:gd name="connsiteY55" fmla="*/ 356225 h 5706817"/>
                <a:gd name="connsiteX56" fmla="*/ 726061 w 955003"/>
                <a:gd name="connsiteY56" fmla="*/ 344583 h 5706817"/>
                <a:gd name="connsiteX57" fmla="*/ 713090 w 955003"/>
                <a:gd name="connsiteY57" fmla="*/ 317503 h 5706817"/>
                <a:gd name="connsiteX58" fmla="*/ 716171 w 955003"/>
                <a:gd name="connsiteY58" fmla="*/ 298412 h 5706817"/>
                <a:gd name="connsiteX59" fmla="*/ 711335 w 955003"/>
                <a:gd name="connsiteY59" fmla="*/ 297295 h 5706817"/>
                <a:gd name="connsiteX60" fmla="*/ 711279 w 955003"/>
                <a:gd name="connsiteY60" fmla="*/ 297300 h 5706817"/>
                <a:gd name="connsiteX61" fmla="*/ 716830 w 955003"/>
                <a:gd name="connsiteY61" fmla="*/ 290527 h 5706817"/>
                <a:gd name="connsiteX62" fmla="*/ 728737 w 955003"/>
                <a:gd name="connsiteY62" fmla="*/ 228615 h 5706817"/>
                <a:gd name="connsiteX63" fmla="*/ 738262 w 955003"/>
                <a:gd name="connsiteY63" fmla="*/ 159558 h 5706817"/>
                <a:gd name="connsiteX64" fmla="*/ 769218 w 955003"/>
                <a:gd name="connsiteY64" fmla="*/ 73833 h 5706817"/>
                <a:gd name="connsiteX65" fmla="*/ 831130 w 955003"/>
                <a:gd name="connsiteY65" fmla="*/ 14302 h 5706817"/>
                <a:gd name="connsiteX66" fmla="*/ 869230 w 955003"/>
                <a:gd name="connsiteY66" fmla="*/ 15 h 5706817"/>
                <a:gd name="connsiteX0" fmla="*/ 711279 w 955003"/>
                <a:gd name="connsiteY0" fmla="*/ 297300 h 5605577"/>
                <a:gd name="connsiteX1" fmla="*/ 710769 w 955003"/>
                <a:gd name="connsiteY1" fmla="*/ 297922 h 5605577"/>
                <a:gd name="connsiteX2" fmla="*/ 707305 w 955003"/>
                <a:gd name="connsiteY2" fmla="*/ 297671 h 5605577"/>
                <a:gd name="connsiteX3" fmla="*/ 711279 w 955003"/>
                <a:gd name="connsiteY3" fmla="*/ 297300 h 5605577"/>
                <a:gd name="connsiteX4" fmla="*/ 869230 w 955003"/>
                <a:gd name="connsiteY4" fmla="*/ 15 h 5605577"/>
                <a:gd name="connsiteX5" fmla="*/ 904949 w 955003"/>
                <a:gd name="connsiteY5" fmla="*/ 16683 h 5605577"/>
                <a:gd name="connsiteX6" fmla="*/ 933524 w 955003"/>
                <a:gd name="connsiteY6" fmla="*/ 21446 h 5605577"/>
                <a:gd name="connsiteX7" fmla="*/ 954955 w 955003"/>
                <a:gd name="connsiteY7" fmla="*/ 42877 h 5605577"/>
                <a:gd name="connsiteX8" fmla="*/ 938287 w 955003"/>
                <a:gd name="connsiteY8" fmla="*/ 35733 h 5605577"/>
                <a:gd name="connsiteX9" fmla="*/ 904949 w 955003"/>
                <a:gd name="connsiteY9" fmla="*/ 35733 h 5605577"/>
                <a:gd name="connsiteX10" fmla="*/ 883518 w 955003"/>
                <a:gd name="connsiteY10" fmla="*/ 57165 h 5605577"/>
                <a:gd name="connsiteX11" fmla="*/ 859705 w 955003"/>
                <a:gd name="connsiteY11" fmla="*/ 69071 h 5605577"/>
                <a:gd name="connsiteX12" fmla="*/ 843037 w 955003"/>
                <a:gd name="connsiteY12" fmla="*/ 83358 h 5605577"/>
                <a:gd name="connsiteX13" fmla="*/ 828749 w 955003"/>
                <a:gd name="connsiteY13" fmla="*/ 88121 h 5605577"/>
                <a:gd name="connsiteX14" fmla="*/ 854943 w 955003"/>
                <a:gd name="connsiteY14" fmla="*/ 102408 h 5605577"/>
                <a:gd name="connsiteX15" fmla="*/ 864468 w 955003"/>
                <a:gd name="connsiteY15" fmla="*/ 126221 h 5605577"/>
                <a:gd name="connsiteX16" fmla="*/ 862087 w 955003"/>
                <a:gd name="connsiteY16" fmla="*/ 176227 h 5605577"/>
                <a:gd name="connsiteX17" fmla="*/ 850180 w 955003"/>
                <a:gd name="connsiteY17" fmla="*/ 200040 h 5605577"/>
                <a:gd name="connsiteX18" fmla="*/ 840655 w 955003"/>
                <a:gd name="connsiteY18" fmla="*/ 221471 h 5605577"/>
                <a:gd name="connsiteX19" fmla="*/ 823987 w 955003"/>
                <a:gd name="connsiteY19" fmla="*/ 235758 h 5605577"/>
                <a:gd name="connsiteX20" fmla="*/ 807318 w 955003"/>
                <a:gd name="connsiteY20" fmla="*/ 240521 h 5605577"/>
                <a:gd name="connsiteX21" fmla="*/ 790649 w 955003"/>
                <a:gd name="connsiteY21" fmla="*/ 240521 h 5605577"/>
                <a:gd name="connsiteX22" fmla="*/ 797793 w 955003"/>
                <a:gd name="connsiteY22" fmla="*/ 252427 h 5605577"/>
                <a:gd name="connsiteX23" fmla="*/ 797793 w 955003"/>
                <a:gd name="connsiteY23" fmla="*/ 266715 h 5605577"/>
                <a:gd name="connsiteX24" fmla="*/ 785887 w 955003"/>
                <a:gd name="connsiteY24" fmla="*/ 295290 h 5605577"/>
                <a:gd name="connsiteX25" fmla="*/ 778743 w 955003"/>
                <a:gd name="connsiteY25" fmla="*/ 321483 h 5605577"/>
                <a:gd name="connsiteX26" fmla="*/ 773605 w 955003"/>
                <a:gd name="connsiteY26" fmla="*/ 344606 h 5605577"/>
                <a:gd name="connsiteX27" fmla="*/ 774459 w 955003"/>
                <a:gd name="connsiteY27" fmla="*/ 349956 h 5605577"/>
                <a:gd name="connsiteX28" fmla="*/ 763183 w 955003"/>
                <a:gd name="connsiteY28" fmla="*/ 464747 h 5605577"/>
                <a:gd name="connsiteX29" fmla="*/ 577608 w 955003"/>
                <a:gd name="connsiteY29" fmla="*/ 1480713 h 5605577"/>
                <a:gd name="connsiteX30" fmla="*/ 434768 w 955003"/>
                <a:gd name="connsiteY30" fmla="*/ 2310535 h 5605577"/>
                <a:gd name="connsiteX31" fmla="*/ 255394 w 955003"/>
                <a:gd name="connsiteY31" fmla="*/ 3169577 h 5605577"/>
                <a:gd name="connsiteX32" fmla="*/ 153780 w 955003"/>
                <a:gd name="connsiteY32" fmla="*/ 3663264 h 5605577"/>
                <a:gd name="connsiteX33" fmla="*/ 94612 w 955003"/>
                <a:gd name="connsiteY33" fmla="*/ 3859427 h 5605577"/>
                <a:gd name="connsiteX34" fmla="*/ 154702 w 955003"/>
                <a:gd name="connsiteY34" fmla="*/ 3683737 h 5605577"/>
                <a:gd name="connsiteX35" fmla="*/ 191447 w 955003"/>
                <a:gd name="connsiteY35" fmla="*/ 3868941 h 5605577"/>
                <a:gd name="connsiteX36" fmla="*/ 280043 w 955003"/>
                <a:gd name="connsiteY36" fmla="*/ 4115475 h 5605577"/>
                <a:gd name="connsiteX37" fmla="*/ 386760 w 955003"/>
                <a:gd name="connsiteY37" fmla="*/ 4330162 h 5605577"/>
                <a:gd name="connsiteX38" fmla="*/ 270955 w 955003"/>
                <a:gd name="connsiteY38" fmla="*/ 5308098 h 5605577"/>
                <a:gd name="connsiteX39" fmla="*/ 179071 w 955003"/>
                <a:gd name="connsiteY39" fmla="*/ 5595534 h 5605577"/>
                <a:gd name="connsiteX40" fmla="*/ 321746 w 955003"/>
                <a:gd name="connsiteY40" fmla="*/ 5024210 h 5605577"/>
                <a:gd name="connsiteX41" fmla="*/ 368415 w 955003"/>
                <a:gd name="connsiteY41" fmla="*/ 4303069 h 5605577"/>
                <a:gd name="connsiteX42" fmla="*/ 266983 w 955003"/>
                <a:gd name="connsiteY42" fmla="*/ 4109501 h 5605577"/>
                <a:gd name="connsiteX43" fmla="*/ 145000 w 955003"/>
                <a:gd name="connsiteY43" fmla="*/ 3743463 h 5605577"/>
                <a:gd name="connsiteX44" fmla="*/ 142662 w 955003"/>
                <a:gd name="connsiteY44" fmla="*/ 3679436 h 5605577"/>
                <a:gd name="connsiteX45" fmla="*/ 61299 w 955003"/>
                <a:gd name="connsiteY45" fmla="*/ 4012407 h 5605577"/>
                <a:gd name="connsiteX46" fmla="*/ 36877 w 955003"/>
                <a:gd name="connsiteY46" fmla="*/ 4113476 h 5605577"/>
                <a:gd name="connsiteX47" fmla="*/ 8414 w 955003"/>
                <a:gd name="connsiteY47" fmla="*/ 4107037 h 5605577"/>
                <a:gd name="connsiteX48" fmla="*/ 188497 w 955003"/>
                <a:gd name="connsiteY48" fmla="*/ 3266898 h 5605577"/>
                <a:gd name="connsiteX49" fmla="*/ 221476 w 955003"/>
                <a:gd name="connsiteY49" fmla="*/ 3143162 h 5605577"/>
                <a:gd name="connsiteX50" fmla="*/ 436438 w 955003"/>
                <a:gd name="connsiteY50" fmla="*/ 2104752 h 5605577"/>
                <a:gd name="connsiteX51" fmla="*/ 508810 w 955003"/>
                <a:gd name="connsiteY51" fmla="*/ 1652568 h 5605577"/>
                <a:gd name="connsiteX52" fmla="*/ 657818 w 955003"/>
                <a:gd name="connsiteY52" fmla="*/ 861627 h 5605577"/>
                <a:gd name="connsiteX53" fmla="*/ 718310 w 955003"/>
                <a:gd name="connsiteY53" fmla="*/ 414231 h 5605577"/>
                <a:gd name="connsiteX54" fmla="*/ 728387 w 955003"/>
                <a:gd name="connsiteY54" fmla="*/ 356225 h 5605577"/>
                <a:gd name="connsiteX55" fmla="*/ 726061 w 955003"/>
                <a:gd name="connsiteY55" fmla="*/ 344583 h 5605577"/>
                <a:gd name="connsiteX56" fmla="*/ 713090 w 955003"/>
                <a:gd name="connsiteY56" fmla="*/ 317503 h 5605577"/>
                <a:gd name="connsiteX57" fmla="*/ 716171 w 955003"/>
                <a:gd name="connsiteY57" fmla="*/ 298412 h 5605577"/>
                <a:gd name="connsiteX58" fmla="*/ 711335 w 955003"/>
                <a:gd name="connsiteY58" fmla="*/ 297295 h 5605577"/>
                <a:gd name="connsiteX59" fmla="*/ 711279 w 955003"/>
                <a:gd name="connsiteY59" fmla="*/ 297300 h 5605577"/>
                <a:gd name="connsiteX60" fmla="*/ 716830 w 955003"/>
                <a:gd name="connsiteY60" fmla="*/ 290527 h 5605577"/>
                <a:gd name="connsiteX61" fmla="*/ 728737 w 955003"/>
                <a:gd name="connsiteY61" fmla="*/ 228615 h 5605577"/>
                <a:gd name="connsiteX62" fmla="*/ 738262 w 955003"/>
                <a:gd name="connsiteY62" fmla="*/ 159558 h 5605577"/>
                <a:gd name="connsiteX63" fmla="*/ 769218 w 955003"/>
                <a:gd name="connsiteY63" fmla="*/ 73833 h 5605577"/>
                <a:gd name="connsiteX64" fmla="*/ 831130 w 955003"/>
                <a:gd name="connsiteY64" fmla="*/ 14302 h 5605577"/>
                <a:gd name="connsiteX65" fmla="*/ 869230 w 955003"/>
                <a:gd name="connsiteY65" fmla="*/ 15 h 5605577"/>
                <a:gd name="connsiteX0" fmla="*/ 711279 w 955003"/>
                <a:gd name="connsiteY0" fmla="*/ 297300 h 5339208"/>
                <a:gd name="connsiteX1" fmla="*/ 710769 w 955003"/>
                <a:gd name="connsiteY1" fmla="*/ 297922 h 5339208"/>
                <a:gd name="connsiteX2" fmla="*/ 707305 w 955003"/>
                <a:gd name="connsiteY2" fmla="*/ 297671 h 5339208"/>
                <a:gd name="connsiteX3" fmla="*/ 711279 w 955003"/>
                <a:gd name="connsiteY3" fmla="*/ 297300 h 5339208"/>
                <a:gd name="connsiteX4" fmla="*/ 869230 w 955003"/>
                <a:gd name="connsiteY4" fmla="*/ 15 h 5339208"/>
                <a:gd name="connsiteX5" fmla="*/ 904949 w 955003"/>
                <a:gd name="connsiteY5" fmla="*/ 16683 h 5339208"/>
                <a:gd name="connsiteX6" fmla="*/ 933524 w 955003"/>
                <a:gd name="connsiteY6" fmla="*/ 21446 h 5339208"/>
                <a:gd name="connsiteX7" fmla="*/ 954955 w 955003"/>
                <a:gd name="connsiteY7" fmla="*/ 42877 h 5339208"/>
                <a:gd name="connsiteX8" fmla="*/ 938287 w 955003"/>
                <a:gd name="connsiteY8" fmla="*/ 35733 h 5339208"/>
                <a:gd name="connsiteX9" fmla="*/ 904949 w 955003"/>
                <a:gd name="connsiteY9" fmla="*/ 35733 h 5339208"/>
                <a:gd name="connsiteX10" fmla="*/ 883518 w 955003"/>
                <a:gd name="connsiteY10" fmla="*/ 57165 h 5339208"/>
                <a:gd name="connsiteX11" fmla="*/ 859705 w 955003"/>
                <a:gd name="connsiteY11" fmla="*/ 69071 h 5339208"/>
                <a:gd name="connsiteX12" fmla="*/ 843037 w 955003"/>
                <a:gd name="connsiteY12" fmla="*/ 83358 h 5339208"/>
                <a:gd name="connsiteX13" fmla="*/ 828749 w 955003"/>
                <a:gd name="connsiteY13" fmla="*/ 88121 h 5339208"/>
                <a:gd name="connsiteX14" fmla="*/ 854943 w 955003"/>
                <a:gd name="connsiteY14" fmla="*/ 102408 h 5339208"/>
                <a:gd name="connsiteX15" fmla="*/ 864468 w 955003"/>
                <a:gd name="connsiteY15" fmla="*/ 126221 h 5339208"/>
                <a:gd name="connsiteX16" fmla="*/ 862087 w 955003"/>
                <a:gd name="connsiteY16" fmla="*/ 176227 h 5339208"/>
                <a:gd name="connsiteX17" fmla="*/ 850180 w 955003"/>
                <a:gd name="connsiteY17" fmla="*/ 200040 h 5339208"/>
                <a:gd name="connsiteX18" fmla="*/ 840655 w 955003"/>
                <a:gd name="connsiteY18" fmla="*/ 221471 h 5339208"/>
                <a:gd name="connsiteX19" fmla="*/ 823987 w 955003"/>
                <a:gd name="connsiteY19" fmla="*/ 235758 h 5339208"/>
                <a:gd name="connsiteX20" fmla="*/ 807318 w 955003"/>
                <a:gd name="connsiteY20" fmla="*/ 240521 h 5339208"/>
                <a:gd name="connsiteX21" fmla="*/ 790649 w 955003"/>
                <a:gd name="connsiteY21" fmla="*/ 240521 h 5339208"/>
                <a:gd name="connsiteX22" fmla="*/ 797793 w 955003"/>
                <a:gd name="connsiteY22" fmla="*/ 252427 h 5339208"/>
                <a:gd name="connsiteX23" fmla="*/ 797793 w 955003"/>
                <a:gd name="connsiteY23" fmla="*/ 266715 h 5339208"/>
                <a:gd name="connsiteX24" fmla="*/ 785887 w 955003"/>
                <a:gd name="connsiteY24" fmla="*/ 295290 h 5339208"/>
                <a:gd name="connsiteX25" fmla="*/ 778743 w 955003"/>
                <a:gd name="connsiteY25" fmla="*/ 321483 h 5339208"/>
                <a:gd name="connsiteX26" fmla="*/ 773605 w 955003"/>
                <a:gd name="connsiteY26" fmla="*/ 344606 h 5339208"/>
                <a:gd name="connsiteX27" fmla="*/ 774459 w 955003"/>
                <a:gd name="connsiteY27" fmla="*/ 349956 h 5339208"/>
                <a:gd name="connsiteX28" fmla="*/ 763183 w 955003"/>
                <a:gd name="connsiteY28" fmla="*/ 464747 h 5339208"/>
                <a:gd name="connsiteX29" fmla="*/ 577608 w 955003"/>
                <a:gd name="connsiteY29" fmla="*/ 1480713 h 5339208"/>
                <a:gd name="connsiteX30" fmla="*/ 434768 w 955003"/>
                <a:gd name="connsiteY30" fmla="*/ 2310535 h 5339208"/>
                <a:gd name="connsiteX31" fmla="*/ 255394 w 955003"/>
                <a:gd name="connsiteY31" fmla="*/ 3169577 h 5339208"/>
                <a:gd name="connsiteX32" fmla="*/ 153780 w 955003"/>
                <a:gd name="connsiteY32" fmla="*/ 3663264 h 5339208"/>
                <a:gd name="connsiteX33" fmla="*/ 94612 w 955003"/>
                <a:gd name="connsiteY33" fmla="*/ 3859427 h 5339208"/>
                <a:gd name="connsiteX34" fmla="*/ 154702 w 955003"/>
                <a:gd name="connsiteY34" fmla="*/ 3683737 h 5339208"/>
                <a:gd name="connsiteX35" fmla="*/ 191447 w 955003"/>
                <a:gd name="connsiteY35" fmla="*/ 3868941 h 5339208"/>
                <a:gd name="connsiteX36" fmla="*/ 280043 w 955003"/>
                <a:gd name="connsiteY36" fmla="*/ 4115475 h 5339208"/>
                <a:gd name="connsiteX37" fmla="*/ 386760 w 955003"/>
                <a:gd name="connsiteY37" fmla="*/ 4330162 h 5339208"/>
                <a:gd name="connsiteX38" fmla="*/ 270955 w 955003"/>
                <a:gd name="connsiteY38" fmla="*/ 5308098 h 5339208"/>
                <a:gd name="connsiteX39" fmla="*/ 321746 w 955003"/>
                <a:gd name="connsiteY39" fmla="*/ 5024210 h 5339208"/>
                <a:gd name="connsiteX40" fmla="*/ 368415 w 955003"/>
                <a:gd name="connsiteY40" fmla="*/ 4303069 h 5339208"/>
                <a:gd name="connsiteX41" fmla="*/ 266983 w 955003"/>
                <a:gd name="connsiteY41" fmla="*/ 4109501 h 5339208"/>
                <a:gd name="connsiteX42" fmla="*/ 145000 w 955003"/>
                <a:gd name="connsiteY42" fmla="*/ 3743463 h 5339208"/>
                <a:gd name="connsiteX43" fmla="*/ 142662 w 955003"/>
                <a:gd name="connsiteY43" fmla="*/ 3679436 h 5339208"/>
                <a:gd name="connsiteX44" fmla="*/ 61299 w 955003"/>
                <a:gd name="connsiteY44" fmla="*/ 4012407 h 5339208"/>
                <a:gd name="connsiteX45" fmla="*/ 36877 w 955003"/>
                <a:gd name="connsiteY45" fmla="*/ 4113476 h 5339208"/>
                <a:gd name="connsiteX46" fmla="*/ 8414 w 955003"/>
                <a:gd name="connsiteY46" fmla="*/ 4107037 h 5339208"/>
                <a:gd name="connsiteX47" fmla="*/ 188497 w 955003"/>
                <a:gd name="connsiteY47" fmla="*/ 3266898 h 5339208"/>
                <a:gd name="connsiteX48" fmla="*/ 221476 w 955003"/>
                <a:gd name="connsiteY48" fmla="*/ 3143162 h 5339208"/>
                <a:gd name="connsiteX49" fmla="*/ 436438 w 955003"/>
                <a:gd name="connsiteY49" fmla="*/ 2104752 h 5339208"/>
                <a:gd name="connsiteX50" fmla="*/ 508810 w 955003"/>
                <a:gd name="connsiteY50" fmla="*/ 1652568 h 5339208"/>
                <a:gd name="connsiteX51" fmla="*/ 657818 w 955003"/>
                <a:gd name="connsiteY51" fmla="*/ 861627 h 5339208"/>
                <a:gd name="connsiteX52" fmla="*/ 718310 w 955003"/>
                <a:gd name="connsiteY52" fmla="*/ 414231 h 5339208"/>
                <a:gd name="connsiteX53" fmla="*/ 728387 w 955003"/>
                <a:gd name="connsiteY53" fmla="*/ 356225 h 5339208"/>
                <a:gd name="connsiteX54" fmla="*/ 726061 w 955003"/>
                <a:gd name="connsiteY54" fmla="*/ 344583 h 5339208"/>
                <a:gd name="connsiteX55" fmla="*/ 713090 w 955003"/>
                <a:gd name="connsiteY55" fmla="*/ 317503 h 5339208"/>
                <a:gd name="connsiteX56" fmla="*/ 716171 w 955003"/>
                <a:gd name="connsiteY56" fmla="*/ 298412 h 5339208"/>
                <a:gd name="connsiteX57" fmla="*/ 711335 w 955003"/>
                <a:gd name="connsiteY57" fmla="*/ 297295 h 5339208"/>
                <a:gd name="connsiteX58" fmla="*/ 711279 w 955003"/>
                <a:gd name="connsiteY58" fmla="*/ 297300 h 5339208"/>
                <a:gd name="connsiteX59" fmla="*/ 716830 w 955003"/>
                <a:gd name="connsiteY59" fmla="*/ 290527 h 5339208"/>
                <a:gd name="connsiteX60" fmla="*/ 728737 w 955003"/>
                <a:gd name="connsiteY60" fmla="*/ 228615 h 5339208"/>
                <a:gd name="connsiteX61" fmla="*/ 738262 w 955003"/>
                <a:gd name="connsiteY61" fmla="*/ 159558 h 5339208"/>
                <a:gd name="connsiteX62" fmla="*/ 769218 w 955003"/>
                <a:gd name="connsiteY62" fmla="*/ 73833 h 5339208"/>
                <a:gd name="connsiteX63" fmla="*/ 831130 w 955003"/>
                <a:gd name="connsiteY63" fmla="*/ 14302 h 5339208"/>
                <a:gd name="connsiteX64" fmla="*/ 869230 w 955003"/>
                <a:gd name="connsiteY64" fmla="*/ 15 h 5339208"/>
                <a:gd name="connsiteX0" fmla="*/ 711279 w 955003"/>
                <a:gd name="connsiteY0" fmla="*/ 297300 h 5024237"/>
                <a:gd name="connsiteX1" fmla="*/ 710769 w 955003"/>
                <a:gd name="connsiteY1" fmla="*/ 297922 h 5024237"/>
                <a:gd name="connsiteX2" fmla="*/ 707305 w 955003"/>
                <a:gd name="connsiteY2" fmla="*/ 297671 h 5024237"/>
                <a:gd name="connsiteX3" fmla="*/ 711279 w 955003"/>
                <a:gd name="connsiteY3" fmla="*/ 297300 h 5024237"/>
                <a:gd name="connsiteX4" fmla="*/ 869230 w 955003"/>
                <a:gd name="connsiteY4" fmla="*/ 15 h 5024237"/>
                <a:gd name="connsiteX5" fmla="*/ 904949 w 955003"/>
                <a:gd name="connsiteY5" fmla="*/ 16683 h 5024237"/>
                <a:gd name="connsiteX6" fmla="*/ 933524 w 955003"/>
                <a:gd name="connsiteY6" fmla="*/ 21446 h 5024237"/>
                <a:gd name="connsiteX7" fmla="*/ 954955 w 955003"/>
                <a:gd name="connsiteY7" fmla="*/ 42877 h 5024237"/>
                <a:gd name="connsiteX8" fmla="*/ 938287 w 955003"/>
                <a:gd name="connsiteY8" fmla="*/ 35733 h 5024237"/>
                <a:gd name="connsiteX9" fmla="*/ 904949 w 955003"/>
                <a:gd name="connsiteY9" fmla="*/ 35733 h 5024237"/>
                <a:gd name="connsiteX10" fmla="*/ 883518 w 955003"/>
                <a:gd name="connsiteY10" fmla="*/ 57165 h 5024237"/>
                <a:gd name="connsiteX11" fmla="*/ 859705 w 955003"/>
                <a:gd name="connsiteY11" fmla="*/ 69071 h 5024237"/>
                <a:gd name="connsiteX12" fmla="*/ 843037 w 955003"/>
                <a:gd name="connsiteY12" fmla="*/ 83358 h 5024237"/>
                <a:gd name="connsiteX13" fmla="*/ 828749 w 955003"/>
                <a:gd name="connsiteY13" fmla="*/ 88121 h 5024237"/>
                <a:gd name="connsiteX14" fmla="*/ 854943 w 955003"/>
                <a:gd name="connsiteY14" fmla="*/ 102408 h 5024237"/>
                <a:gd name="connsiteX15" fmla="*/ 864468 w 955003"/>
                <a:gd name="connsiteY15" fmla="*/ 126221 h 5024237"/>
                <a:gd name="connsiteX16" fmla="*/ 862087 w 955003"/>
                <a:gd name="connsiteY16" fmla="*/ 176227 h 5024237"/>
                <a:gd name="connsiteX17" fmla="*/ 850180 w 955003"/>
                <a:gd name="connsiteY17" fmla="*/ 200040 h 5024237"/>
                <a:gd name="connsiteX18" fmla="*/ 840655 w 955003"/>
                <a:gd name="connsiteY18" fmla="*/ 221471 h 5024237"/>
                <a:gd name="connsiteX19" fmla="*/ 823987 w 955003"/>
                <a:gd name="connsiteY19" fmla="*/ 235758 h 5024237"/>
                <a:gd name="connsiteX20" fmla="*/ 807318 w 955003"/>
                <a:gd name="connsiteY20" fmla="*/ 240521 h 5024237"/>
                <a:gd name="connsiteX21" fmla="*/ 790649 w 955003"/>
                <a:gd name="connsiteY21" fmla="*/ 240521 h 5024237"/>
                <a:gd name="connsiteX22" fmla="*/ 797793 w 955003"/>
                <a:gd name="connsiteY22" fmla="*/ 252427 h 5024237"/>
                <a:gd name="connsiteX23" fmla="*/ 797793 w 955003"/>
                <a:gd name="connsiteY23" fmla="*/ 266715 h 5024237"/>
                <a:gd name="connsiteX24" fmla="*/ 785887 w 955003"/>
                <a:gd name="connsiteY24" fmla="*/ 295290 h 5024237"/>
                <a:gd name="connsiteX25" fmla="*/ 778743 w 955003"/>
                <a:gd name="connsiteY25" fmla="*/ 321483 h 5024237"/>
                <a:gd name="connsiteX26" fmla="*/ 773605 w 955003"/>
                <a:gd name="connsiteY26" fmla="*/ 344606 h 5024237"/>
                <a:gd name="connsiteX27" fmla="*/ 774459 w 955003"/>
                <a:gd name="connsiteY27" fmla="*/ 349956 h 5024237"/>
                <a:gd name="connsiteX28" fmla="*/ 763183 w 955003"/>
                <a:gd name="connsiteY28" fmla="*/ 464747 h 5024237"/>
                <a:gd name="connsiteX29" fmla="*/ 577608 w 955003"/>
                <a:gd name="connsiteY29" fmla="*/ 1480713 h 5024237"/>
                <a:gd name="connsiteX30" fmla="*/ 434768 w 955003"/>
                <a:gd name="connsiteY30" fmla="*/ 2310535 h 5024237"/>
                <a:gd name="connsiteX31" fmla="*/ 255394 w 955003"/>
                <a:gd name="connsiteY31" fmla="*/ 3169577 h 5024237"/>
                <a:gd name="connsiteX32" fmla="*/ 153780 w 955003"/>
                <a:gd name="connsiteY32" fmla="*/ 3663264 h 5024237"/>
                <a:gd name="connsiteX33" fmla="*/ 94612 w 955003"/>
                <a:gd name="connsiteY33" fmla="*/ 3859427 h 5024237"/>
                <a:gd name="connsiteX34" fmla="*/ 154702 w 955003"/>
                <a:gd name="connsiteY34" fmla="*/ 3683737 h 5024237"/>
                <a:gd name="connsiteX35" fmla="*/ 191447 w 955003"/>
                <a:gd name="connsiteY35" fmla="*/ 3868941 h 5024237"/>
                <a:gd name="connsiteX36" fmla="*/ 280043 w 955003"/>
                <a:gd name="connsiteY36" fmla="*/ 4115475 h 5024237"/>
                <a:gd name="connsiteX37" fmla="*/ 386760 w 955003"/>
                <a:gd name="connsiteY37" fmla="*/ 4330162 h 5024237"/>
                <a:gd name="connsiteX38" fmla="*/ 321746 w 955003"/>
                <a:gd name="connsiteY38" fmla="*/ 5024210 h 5024237"/>
                <a:gd name="connsiteX39" fmla="*/ 368415 w 955003"/>
                <a:gd name="connsiteY39" fmla="*/ 4303069 h 5024237"/>
                <a:gd name="connsiteX40" fmla="*/ 266983 w 955003"/>
                <a:gd name="connsiteY40" fmla="*/ 4109501 h 5024237"/>
                <a:gd name="connsiteX41" fmla="*/ 145000 w 955003"/>
                <a:gd name="connsiteY41" fmla="*/ 3743463 h 5024237"/>
                <a:gd name="connsiteX42" fmla="*/ 142662 w 955003"/>
                <a:gd name="connsiteY42" fmla="*/ 3679436 h 5024237"/>
                <a:gd name="connsiteX43" fmla="*/ 61299 w 955003"/>
                <a:gd name="connsiteY43" fmla="*/ 4012407 h 5024237"/>
                <a:gd name="connsiteX44" fmla="*/ 36877 w 955003"/>
                <a:gd name="connsiteY44" fmla="*/ 4113476 h 5024237"/>
                <a:gd name="connsiteX45" fmla="*/ 8414 w 955003"/>
                <a:gd name="connsiteY45" fmla="*/ 4107037 h 5024237"/>
                <a:gd name="connsiteX46" fmla="*/ 188497 w 955003"/>
                <a:gd name="connsiteY46" fmla="*/ 3266898 h 5024237"/>
                <a:gd name="connsiteX47" fmla="*/ 221476 w 955003"/>
                <a:gd name="connsiteY47" fmla="*/ 3143162 h 5024237"/>
                <a:gd name="connsiteX48" fmla="*/ 436438 w 955003"/>
                <a:gd name="connsiteY48" fmla="*/ 2104752 h 5024237"/>
                <a:gd name="connsiteX49" fmla="*/ 508810 w 955003"/>
                <a:gd name="connsiteY49" fmla="*/ 1652568 h 5024237"/>
                <a:gd name="connsiteX50" fmla="*/ 657818 w 955003"/>
                <a:gd name="connsiteY50" fmla="*/ 861627 h 5024237"/>
                <a:gd name="connsiteX51" fmla="*/ 718310 w 955003"/>
                <a:gd name="connsiteY51" fmla="*/ 414231 h 5024237"/>
                <a:gd name="connsiteX52" fmla="*/ 728387 w 955003"/>
                <a:gd name="connsiteY52" fmla="*/ 356225 h 5024237"/>
                <a:gd name="connsiteX53" fmla="*/ 726061 w 955003"/>
                <a:gd name="connsiteY53" fmla="*/ 344583 h 5024237"/>
                <a:gd name="connsiteX54" fmla="*/ 713090 w 955003"/>
                <a:gd name="connsiteY54" fmla="*/ 317503 h 5024237"/>
                <a:gd name="connsiteX55" fmla="*/ 716171 w 955003"/>
                <a:gd name="connsiteY55" fmla="*/ 298412 h 5024237"/>
                <a:gd name="connsiteX56" fmla="*/ 711335 w 955003"/>
                <a:gd name="connsiteY56" fmla="*/ 297295 h 5024237"/>
                <a:gd name="connsiteX57" fmla="*/ 711279 w 955003"/>
                <a:gd name="connsiteY57" fmla="*/ 297300 h 5024237"/>
                <a:gd name="connsiteX58" fmla="*/ 716830 w 955003"/>
                <a:gd name="connsiteY58" fmla="*/ 290527 h 5024237"/>
                <a:gd name="connsiteX59" fmla="*/ 728737 w 955003"/>
                <a:gd name="connsiteY59" fmla="*/ 228615 h 5024237"/>
                <a:gd name="connsiteX60" fmla="*/ 738262 w 955003"/>
                <a:gd name="connsiteY60" fmla="*/ 159558 h 5024237"/>
                <a:gd name="connsiteX61" fmla="*/ 769218 w 955003"/>
                <a:gd name="connsiteY61" fmla="*/ 73833 h 5024237"/>
                <a:gd name="connsiteX62" fmla="*/ 831130 w 955003"/>
                <a:gd name="connsiteY62" fmla="*/ 14302 h 5024237"/>
                <a:gd name="connsiteX63" fmla="*/ 869230 w 955003"/>
                <a:gd name="connsiteY63" fmla="*/ 15 h 5024237"/>
                <a:gd name="connsiteX0" fmla="*/ 711279 w 955003"/>
                <a:gd name="connsiteY0" fmla="*/ 297300 h 4345207"/>
                <a:gd name="connsiteX1" fmla="*/ 710769 w 955003"/>
                <a:gd name="connsiteY1" fmla="*/ 297922 h 4345207"/>
                <a:gd name="connsiteX2" fmla="*/ 707305 w 955003"/>
                <a:gd name="connsiteY2" fmla="*/ 297671 h 4345207"/>
                <a:gd name="connsiteX3" fmla="*/ 711279 w 955003"/>
                <a:gd name="connsiteY3" fmla="*/ 297300 h 4345207"/>
                <a:gd name="connsiteX4" fmla="*/ 869230 w 955003"/>
                <a:gd name="connsiteY4" fmla="*/ 15 h 4345207"/>
                <a:gd name="connsiteX5" fmla="*/ 904949 w 955003"/>
                <a:gd name="connsiteY5" fmla="*/ 16683 h 4345207"/>
                <a:gd name="connsiteX6" fmla="*/ 933524 w 955003"/>
                <a:gd name="connsiteY6" fmla="*/ 21446 h 4345207"/>
                <a:gd name="connsiteX7" fmla="*/ 954955 w 955003"/>
                <a:gd name="connsiteY7" fmla="*/ 42877 h 4345207"/>
                <a:gd name="connsiteX8" fmla="*/ 938287 w 955003"/>
                <a:gd name="connsiteY8" fmla="*/ 35733 h 4345207"/>
                <a:gd name="connsiteX9" fmla="*/ 904949 w 955003"/>
                <a:gd name="connsiteY9" fmla="*/ 35733 h 4345207"/>
                <a:gd name="connsiteX10" fmla="*/ 883518 w 955003"/>
                <a:gd name="connsiteY10" fmla="*/ 57165 h 4345207"/>
                <a:gd name="connsiteX11" fmla="*/ 859705 w 955003"/>
                <a:gd name="connsiteY11" fmla="*/ 69071 h 4345207"/>
                <a:gd name="connsiteX12" fmla="*/ 843037 w 955003"/>
                <a:gd name="connsiteY12" fmla="*/ 83358 h 4345207"/>
                <a:gd name="connsiteX13" fmla="*/ 828749 w 955003"/>
                <a:gd name="connsiteY13" fmla="*/ 88121 h 4345207"/>
                <a:gd name="connsiteX14" fmla="*/ 854943 w 955003"/>
                <a:gd name="connsiteY14" fmla="*/ 102408 h 4345207"/>
                <a:gd name="connsiteX15" fmla="*/ 864468 w 955003"/>
                <a:gd name="connsiteY15" fmla="*/ 126221 h 4345207"/>
                <a:gd name="connsiteX16" fmla="*/ 862087 w 955003"/>
                <a:gd name="connsiteY16" fmla="*/ 176227 h 4345207"/>
                <a:gd name="connsiteX17" fmla="*/ 850180 w 955003"/>
                <a:gd name="connsiteY17" fmla="*/ 200040 h 4345207"/>
                <a:gd name="connsiteX18" fmla="*/ 840655 w 955003"/>
                <a:gd name="connsiteY18" fmla="*/ 221471 h 4345207"/>
                <a:gd name="connsiteX19" fmla="*/ 823987 w 955003"/>
                <a:gd name="connsiteY19" fmla="*/ 235758 h 4345207"/>
                <a:gd name="connsiteX20" fmla="*/ 807318 w 955003"/>
                <a:gd name="connsiteY20" fmla="*/ 240521 h 4345207"/>
                <a:gd name="connsiteX21" fmla="*/ 790649 w 955003"/>
                <a:gd name="connsiteY21" fmla="*/ 240521 h 4345207"/>
                <a:gd name="connsiteX22" fmla="*/ 797793 w 955003"/>
                <a:gd name="connsiteY22" fmla="*/ 252427 h 4345207"/>
                <a:gd name="connsiteX23" fmla="*/ 797793 w 955003"/>
                <a:gd name="connsiteY23" fmla="*/ 266715 h 4345207"/>
                <a:gd name="connsiteX24" fmla="*/ 785887 w 955003"/>
                <a:gd name="connsiteY24" fmla="*/ 295290 h 4345207"/>
                <a:gd name="connsiteX25" fmla="*/ 778743 w 955003"/>
                <a:gd name="connsiteY25" fmla="*/ 321483 h 4345207"/>
                <a:gd name="connsiteX26" fmla="*/ 773605 w 955003"/>
                <a:gd name="connsiteY26" fmla="*/ 344606 h 4345207"/>
                <a:gd name="connsiteX27" fmla="*/ 774459 w 955003"/>
                <a:gd name="connsiteY27" fmla="*/ 349956 h 4345207"/>
                <a:gd name="connsiteX28" fmla="*/ 763183 w 955003"/>
                <a:gd name="connsiteY28" fmla="*/ 464747 h 4345207"/>
                <a:gd name="connsiteX29" fmla="*/ 577608 w 955003"/>
                <a:gd name="connsiteY29" fmla="*/ 1480713 h 4345207"/>
                <a:gd name="connsiteX30" fmla="*/ 434768 w 955003"/>
                <a:gd name="connsiteY30" fmla="*/ 2310535 h 4345207"/>
                <a:gd name="connsiteX31" fmla="*/ 255394 w 955003"/>
                <a:gd name="connsiteY31" fmla="*/ 3169577 h 4345207"/>
                <a:gd name="connsiteX32" fmla="*/ 153780 w 955003"/>
                <a:gd name="connsiteY32" fmla="*/ 3663264 h 4345207"/>
                <a:gd name="connsiteX33" fmla="*/ 94612 w 955003"/>
                <a:gd name="connsiteY33" fmla="*/ 3859427 h 4345207"/>
                <a:gd name="connsiteX34" fmla="*/ 154702 w 955003"/>
                <a:gd name="connsiteY34" fmla="*/ 3683737 h 4345207"/>
                <a:gd name="connsiteX35" fmla="*/ 191447 w 955003"/>
                <a:gd name="connsiteY35" fmla="*/ 3868941 h 4345207"/>
                <a:gd name="connsiteX36" fmla="*/ 280043 w 955003"/>
                <a:gd name="connsiteY36" fmla="*/ 4115475 h 4345207"/>
                <a:gd name="connsiteX37" fmla="*/ 386760 w 955003"/>
                <a:gd name="connsiteY37" fmla="*/ 4330162 h 4345207"/>
                <a:gd name="connsiteX38" fmla="*/ 368415 w 955003"/>
                <a:gd name="connsiteY38" fmla="*/ 4303069 h 4345207"/>
                <a:gd name="connsiteX39" fmla="*/ 266983 w 955003"/>
                <a:gd name="connsiteY39" fmla="*/ 4109501 h 4345207"/>
                <a:gd name="connsiteX40" fmla="*/ 145000 w 955003"/>
                <a:gd name="connsiteY40" fmla="*/ 3743463 h 4345207"/>
                <a:gd name="connsiteX41" fmla="*/ 142662 w 955003"/>
                <a:gd name="connsiteY41" fmla="*/ 3679436 h 4345207"/>
                <a:gd name="connsiteX42" fmla="*/ 61299 w 955003"/>
                <a:gd name="connsiteY42" fmla="*/ 4012407 h 4345207"/>
                <a:gd name="connsiteX43" fmla="*/ 36877 w 955003"/>
                <a:gd name="connsiteY43" fmla="*/ 4113476 h 4345207"/>
                <a:gd name="connsiteX44" fmla="*/ 8414 w 955003"/>
                <a:gd name="connsiteY44" fmla="*/ 4107037 h 4345207"/>
                <a:gd name="connsiteX45" fmla="*/ 188497 w 955003"/>
                <a:gd name="connsiteY45" fmla="*/ 3266898 h 4345207"/>
                <a:gd name="connsiteX46" fmla="*/ 221476 w 955003"/>
                <a:gd name="connsiteY46" fmla="*/ 3143162 h 4345207"/>
                <a:gd name="connsiteX47" fmla="*/ 436438 w 955003"/>
                <a:gd name="connsiteY47" fmla="*/ 2104752 h 4345207"/>
                <a:gd name="connsiteX48" fmla="*/ 508810 w 955003"/>
                <a:gd name="connsiteY48" fmla="*/ 1652568 h 4345207"/>
                <a:gd name="connsiteX49" fmla="*/ 657818 w 955003"/>
                <a:gd name="connsiteY49" fmla="*/ 861627 h 4345207"/>
                <a:gd name="connsiteX50" fmla="*/ 718310 w 955003"/>
                <a:gd name="connsiteY50" fmla="*/ 414231 h 4345207"/>
                <a:gd name="connsiteX51" fmla="*/ 728387 w 955003"/>
                <a:gd name="connsiteY51" fmla="*/ 356225 h 4345207"/>
                <a:gd name="connsiteX52" fmla="*/ 726061 w 955003"/>
                <a:gd name="connsiteY52" fmla="*/ 344583 h 4345207"/>
                <a:gd name="connsiteX53" fmla="*/ 713090 w 955003"/>
                <a:gd name="connsiteY53" fmla="*/ 317503 h 4345207"/>
                <a:gd name="connsiteX54" fmla="*/ 716171 w 955003"/>
                <a:gd name="connsiteY54" fmla="*/ 298412 h 4345207"/>
                <a:gd name="connsiteX55" fmla="*/ 711335 w 955003"/>
                <a:gd name="connsiteY55" fmla="*/ 297295 h 4345207"/>
                <a:gd name="connsiteX56" fmla="*/ 711279 w 955003"/>
                <a:gd name="connsiteY56" fmla="*/ 297300 h 4345207"/>
                <a:gd name="connsiteX57" fmla="*/ 716830 w 955003"/>
                <a:gd name="connsiteY57" fmla="*/ 290527 h 4345207"/>
                <a:gd name="connsiteX58" fmla="*/ 728737 w 955003"/>
                <a:gd name="connsiteY58" fmla="*/ 228615 h 4345207"/>
                <a:gd name="connsiteX59" fmla="*/ 738262 w 955003"/>
                <a:gd name="connsiteY59" fmla="*/ 159558 h 4345207"/>
                <a:gd name="connsiteX60" fmla="*/ 769218 w 955003"/>
                <a:gd name="connsiteY60" fmla="*/ 73833 h 4345207"/>
                <a:gd name="connsiteX61" fmla="*/ 831130 w 955003"/>
                <a:gd name="connsiteY61" fmla="*/ 14302 h 4345207"/>
                <a:gd name="connsiteX62" fmla="*/ 869230 w 955003"/>
                <a:gd name="connsiteY62" fmla="*/ 15 h 4345207"/>
                <a:gd name="connsiteX0" fmla="*/ 711279 w 955003"/>
                <a:gd name="connsiteY0" fmla="*/ 297300 h 4330162"/>
                <a:gd name="connsiteX1" fmla="*/ 710769 w 955003"/>
                <a:gd name="connsiteY1" fmla="*/ 297922 h 4330162"/>
                <a:gd name="connsiteX2" fmla="*/ 707305 w 955003"/>
                <a:gd name="connsiteY2" fmla="*/ 297671 h 4330162"/>
                <a:gd name="connsiteX3" fmla="*/ 711279 w 955003"/>
                <a:gd name="connsiteY3" fmla="*/ 297300 h 4330162"/>
                <a:gd name="connsiteX4" fmla="*/ 869230 w 955003"/>
                <a:gd name="connsiteY4" fmla="*/ 15 h 4330162"/>
                <a:gd name="connsiteX5" fmla="*/ 904949 w 955003"/>
                <a:gd name="connsiteY5" fmla="*/ 16683 h 4330162"/>
                <a:gd name="connsiteX6" fmla="*/ 933524 w 955003"/>
                <a:gd name="connsiteY6" fmla="*/ 21446 h 4330162"/>
                <a:gd name="connsiteX7" fmla="*/ 954955 w 955003"/>
                <a:gd name="connsiteY7" fmla="*/ 42877 h 4330162"/>
                <a:gd name="connsiteX8" fmla="*/ 938287 w 955003"/>
                <a:gd name="connsiteY8" fmla="*/ 35733 h 4330162"/>
                <a:gd name="connsiteX9" fmla="*/ 904949 w 955003"/>
                <a:gd name="connsiteY9" fmla="*/ 35733 h 4330162"/>
                <a:gd name="connsiteX10" fmla="*/ 883518 w 955003"/>
                <a:gd name="connsiteY10" fmla="*/ 57165 h 4330162"/>
                <a:gd name="connsiteX11" fmla="*/ 859705 w 955003"/>
                <a:gd name="connsiteY11" fmla="*/ 69071 h 4330162"/>
                <a:gd name="connsiteX12" fmla="*/ 843037 w 955003"/>
                <a:gd name="connsiteY12" fmla="*/ 83358 h 4330162"/>
                <a:gd name="connsiteX13" fmla="*/ 828749 w 955003"/>
                <a:gd name="connsiteY13" fmla="*/ 88121 h 4330162"/>
                <a:gd name="connsiteX14" fmla="*/ 854943 w 955003"/>
                <a:gd name="connsiteY14" fmla="*/ 102408 h 4330162"/>
                <a:gd name="connsiteX15" fmla="*/ 864468 w 955003"/>
                <a:gd name="connsiteY15" fmla="*/ 126221 h 4330162"/>
                <a:gd name="connsiteX16" fmla="*/ 862087 w 955003"/>
                <a:gd name="connsiteY16" fmla="*/ 176227 h 4330162"/>
                <a:gd name="connsiteX17" fmla="*/ 850180 w 955003"/>
                <a:gd name="connsiteY17" fmla="*/ 200040 h 4330162"/>
                <a:gd name="connsiteX18" fmla="*/ 840655 w 955003"/>
                <a:gd name="connsiteY18" fmla="*/ 221471 h 4330162"/>
                <a:gd name="connsiteX19" fmla="*/ 823987 w 955003"/>
                <a:gd name="connsiteY19" fmla="*/ 235758 h 4330162"/>
                <a:gd name="connsiteX20" fmla="*/ 807318 w 955003"/>
                <a:gd name="connsiteY20" fmla="*/ 240521 h 4330162"/>
                <a:gd name="connsiteX21" fmla="*/ 790649 w 955003"/>
                <a:gd name="connsiteY21" fmla="*/ 240521 h 4330162"/>
                <a:gd name="connsiteX22" fmla="*/ 797793 w 955003"/>
                <a:gd name="connsiteY22" fmla="*/ 252427 h 4330162"/>
                <a:gd name="connsiteX23" fmla="*/ 797793 w 955003"/>
                <a:gd name="connsiteY23" fmla="*/ 266715 h 4330162"/>
                <a:gd name="connsiteX24" fmla="*/ 785887 w 955003"/>
                <a:gd name="connsiteY24" fmla="*/ 295290 h 4330162"/>
                <a:gd name="connsiteX25" fmla="*/ 778743 w 955003"/>
                <a:gd name="connsiteY25" fmla="*/ 321483 h 4330162"/>
                <a:gd name="connsiteX26" fmla="*/ 773605 w 955003"/>
                <a:gd name="connsiteY26" fmla="*/ 344606 h 4330162"/>
                <a:gd name="connsiteX27" fmla="*/ 774459 w 955003"/>
                <a:gd name="connsiteY27" fmla="*/ 349956 h 4330162"/>
                <a:gd name="connsiteX28" fmla="*/ 763183 w 955003"/>
                <a:gd name="connsiteY28" fmla="*/ 464747 h 4330162"/>
                <a:gd name="connsiteX29" fmla="*/ 577608 w 955003"/>
                <a:gd name="connsiteY29" fmla="*/ 1480713 h 4330162"/>
                <a:gd name="connsiteX30" fmla="*/ 434768 w 955003"/>
                <a:gd name="connsiteY30" fmla="*/ 2310535 h 4330162"/>
                <a:gd name="connsiteX31" fmla="*/ 255394 w 955003"/>
                <a:gd name="connsiteY31" fmla="*/ 3169577 h 4330162"/>
                <a:gd name="connsiteX32" fmla="*/ 153780 w 955003"/>
                <a:gd name="connsiteY32" fmla="*/ 3663264 h 4330162"/>
                <a:gd name="connsiteX33" fmla="*/ 94612 w 955003"/>
                <a:gd name="connsiteY33" fmla="*/ 3859427 h 4330162"/>
                <a:gd name="connsiteX34" fmla="*/ 154702 w 955003"/>
                <a:gd name="connsiteY34" fmla="*/ 3683737 h 4330162"/>
                <a:gd name="connsiteX35" fmla="*/ 191447 w 955003"/>
                <a:gd name="connsiteY35" fmla="*/ 3868941 h 4330162"/>
                <a:gd name="connsiteX36" fmla="*/ 280043 w 955003"/>
                <a:gd name="connsiteY36" fmla="*/ 4115475 h 4330162"/>
                <a:gd name="connsiteX37" fmla="*/ 386760 w 955003"/>
                <a:gd name="connsiteY37" fmla="*/ 4330162 h 4330162"/>
                <a:gd name="connsiteX38" fmla="*/ 266983 w 955003"/>
                <a:gd name="connsiteY38" fmla="*/ 4109501 h 4330162"/>
                <a:gd name="connsiteX39" fmla="*/ 145000 w 955003"/>
                <a:gd name="connsiteY39" fmla="*/ 3743463 h 4330162"/>
                <a:gd name="connsiteX40" fmla="*/ 142662 w 955003"/>
                <a:gd name="connsiteY40" fmla="*/ 3679436 h 4330162"/>
                <a:gd name="connsiteX41" fmla="*/ 61299 w 955003"/>
                <a:gd name="connsiteY41" fmla="*/ 4012407 h 4330162"/>
                <a:gd name="connsiteX42" fmla="*/ 36877 w 955003"/>
                <a:gd name="connsiteY42" fmla="*/ 4113476 h 4330162"/>
                <a:gd name="connsiteX43" fmla="*/ 8414 w 955003"/>
                <a:gd name="connsiteY43" fmla="*/ 4107037 h 4330162"/>
                <a:gd name="connsiteX44" fmla="*/ 188497 w 955003"/>
                <a:gd name="connsiteY44" fmla="*/ 3266898 h 4330162"/>
                <a:gd name="connsiteX45" fmla="*/ 221476 w 955003"/>
                <a:gd name="connsiteY45" fmla="*/ 3143162 h 4330162"/>
                <a:gd name="connsiteX46" fmla="*/ 436438 w 955003"/>
                <a:gd name="connsiteY46" fmla="*/ 2104752 h 4330162"/>
                <a:gd name="connsiteX47" fmla="*/ 508810 w 955003"/>
                <a:gd name="connsiteY47" fmla="*/ 1652568 h 4330162"/>
                <a:gd name="connsiteX48" fmla="*/ 657818 w 955003"/>
                <a:gd name="connsiteY48" fmla="*/ 861627 h 4330162"/>
                <a:gd name="connsiteX49" fmla="*/ 718310 w 955003"/>
                <a:gd name="connsiteY49" fmla="*/ 414231 h 4330162"/>
                <a:gd name="connsiteX50" fmla="*/ 728387 w 955003"/>
                <a:gd name="connsiteY50" fmla="*/ 356225 h 4330162"/>
                <a:gd name="connsiteX51" fmla="*/ 726061 w 955003"/>
                <a:gd name="connsiteY51" fmla="*/ 344583 h 4330162"/>
                <a:gd name="connsiteX52" fmla="*/ 713090 w 955003"/>
                <a:gd name="connsiteY52" fmla="*/ 317503 h 4330162"/>
                <a:gd name="connsiteX53" fmla="*/ 716171 w 955003"/>
                <a:gd name="connsiteY53" fmla="*/ 298412 h 4330162"/>
                <a:gd name="connsiteX54" fmla="*/ 711335 w 955003"/>
                <a:gd name="connsiteY54" fmla="*/ 297295 h 4330162"/>
                <a:gd name="connsiteX55" fmla="*/ 711279 w 955003"/>
                <a:gd name="connsiteY55" fmla="*/ 297300 h 4330162"/>
                <a:gd name="connsiteX56" fmla="*/ 716830 w 955003"/>
                <a:gd name="connsiteY56" fmla="*/ 290527 h 4330162"/>
                <a:gd name="connsiteX57" fmla="*/ 728737 w 955003"/>
                <a:gd name="connsiteY57" fmla="*/ 228615 h 4330162"/>
                <a:gd name="connsiteX58" fmla="*/ 738262 w 955003"/>
                <a:gd name="connsiteY58" fmla="*/ 159558 h 4330162"/>
                <a:gd name="connsiteX59" fmla="*/ 769218 w 955003"/>
                <a:gd name="connsiteY59" fmla="*/ 73833 h 4330162"/>
                <a:gd name="connsiteX60" fmla="*/ 831130 w 955003"/>
                <a:gd name="connsiteY60" fmla="*/ 14302 h 4330162"/>
                <a:gd name="connsiteX61" fmla="*/ 869230 w 955003"/>
                <a:gd name="connsiteY61" fmla="*/ 15 h 4330162"/>
                <a:gd name="connsiteX0" fmla="*/ 711279 w 955003"/>
                <a:gd name="connsiteY0" fmla="*/ 297300 h 4183649"/>
                <a:gd name="connsiteX1" fmla="*/ 710769 w 955003"/>
                <a:gd name="connsiteY1" fmla="*/ 297922 h 4183649"/>
                <a:gd name="connsiteX2" fmla="*/ 707305 w 955003"/>
                <a:gd name="connsiteY2" fmla="*/ 297671 h 4183649"/>
                <a:gd name="connsiteX3" fmla="*/ 711279 w 955003"/>
                <a:gd name="connsiteY3" fmla="*/ 297300 h 4183649"/>
                <a:gd name="connsiteX4" fmla="*/ 869230 w 955003"/>
                <a:gd name="connsiteY4" fmla="*/ 15 h 4183649"/>
                <a:gd name="connsiteX5" fmla="*/ 904949 w 955003"/>
                <a:gd name="connsiteY5" fmla="*/ 16683 h 4183649"/>
                <a:gd name="connsiteX6" fmla="*/ 933524 w 955003"/>
                <a:gd name="connsiteY6" fmla="*/ 21446 h 4183649"/>
                <a:gd name="connsiteX7" fmla="*/ 954955 w 955003"/>
                <a:gd name="connsiteY7" fmla="*/ 42877 h 4183649"/>
                <a:gd name="connsiteX8" fmla="*/ 938287 w 955003"/>
                <a:gd name="connsiteY8" fmla="*/ 35733 h 4183649"/>
                <a:gd name="connsiteX9" fmla="*/ 904949 w 955003"/>
                <a:gd name="connsiteY9" fmla="*/ 35733 h 4183649"/>
                <a:gd name="connsiteX10" fmla="*/ 883518 w 955003"/>
                <a:gd name="connsiteY10" fmla="*/ 57165 h 4183649"/>
                <a:gd name="connsiteX11" fmla="*/ 859705 w 955003"/>
                <a:gd name="connsiteY11" fmla="*/ 69071 h 4183649"/>
                <a:gd name="connsiteX12" fmla="*/ 843037 w 955003"/>
                <a:gd name="connsiteY12" fmla="*/ 83358 h 4183649"/>
                <a:gd name="connsiteX13" fmla="*/ 828749 w 955003"/>
                <a:gd name="connsiteY13" fmla="*/ 88121 h 4183649"/>
                <a:gd name="connsiteX14" fmla="*/ 854943 w 955003"/>
                <a:gd name="connsiteY14" fmla="*/ 102408 h 4183649"/>
                <a:gd name="connsiteX15" fmla="*/ 864468 w 955003"/>
                <a:gd name="connsiteY15" fmla="*/ 126221 h 4183649"/>
                <a:gd name="connsiteX16" fmla="*/ 862087 w 955003"/>
                <a:gd name="connsiteY16" fmla="*/ 176227 h 4183649"/>
                <a:gd name="connsiteX17" fmla="*/ 850180 w 955003"/>
                <a:gd name="connsiteY17" fmla="*/ 200040 h 4183649"/>
                <a:gd name="connsiteX18" fmla="*/ 840655 w 955003"/>
                <a:gd name="connsiteY18" fmla="*/ 221471 h 4183649"/>
                <a:gd name="connsiteX19" fmla="*/ 823987 w 955003"/>
                <a:gd name="connsiteY19" fmla="*/ 235758 h 4183649"/>
                <a:gd name="connsiteX20" fmla="*/ 807318 w 955003"/>
                <a:gd name="connsiteY20" fmla="*/ 240521 h 4183649"/>
                <a:gd name="connsiteX21" fmla="*/ 790649 w 955003"/>
                <a:gd name="connsiteY21" fmla="*/ 240521 h 4183649"/>
                <a:gd name="connsiteX22" fmla="*/ 797793 w 955003"/>
                <a:gd name="connsiteY22" fmla="*/ 252427 h 4183649"/>
                <a:gd name="connsiteX23" fmla="*/ 797793 w 955003"/>
                <a:gd name="connsiteY23" fmla="*/ 266715 h 4183649"/>
                <a:gd name="connsiteX24" fmla="*/ 785887 w 955003"/>
                <a:gd name="connsiteY24" fmla="*/ 295290 h 4183649"/>
                <a:gd name="connsiteX25" fmla="*/ 778743 w 955003"/>
                <a:gd name="connsiteY25" fmla="*/ 321483 h 4183649"/>
                <a:gd name="connsiteX26" fmla="*/ 773605 w 955003"/>
                <a:gd name="connsiteY26" fmla="*/ 344606 h 4183649"/>
                <a:gd name="connsiteX27" fmla="*/ 774459 w 955003"/>
                <a:gd name="connsiteY27" fmla="*/ 349956 h 4183649"/>
                <a:gd name="connsiteX28" fmla="*/ 763183 w 955003"/>
                <a:gd name="connsiteY28" fmla="*/ 464747 h 4183649"/>
                <a:gd name="connsiteX29" fmla="*/ 577608 w 955003"/>
                <a:gd name="connsiteY29" fmla="*/ 1480713 h 4183649"/>
                <a:gd name="connsiteX30" fmla="*/ 434768 w 955003"/>
                <a:gd name="connsiteY30" fmla="*/ 2310535 h 4183649"/>
                <a:gd name="connsiteX31" fmla="*/ 255394 w 955003"/>
                <a:gd name="connsiteY31" fmla="*/ 3169577 h 4183649"/>
                <a:gd name="connsiteX32" fmla="*/ 153780 w 955003"/>
                <a:gd name="connsiteY32" fmla="*/ 3663264 h 4183649"/>
                <a:gd name="connsiteX33" fmla="*/ 94612 w 955003"/>
                <a:gd name="connsiteY33" fmla="*/ 3859427 h 4183649"/>
                <a:gd name="connsiteX34" fmla="*/ 154702 w 955003"/>
                <a:gd name="connsiteY34" fmla="*/ 3683737 h 4183649"/>
                <a:gd name="connsiteX35" fmla="*/ 191447 w 955003"/>
                <a:gd name="connsiteY35" fmla="*/ 3868941 h 4183649"/>
                <a:gd name="connsiteX36" fmla="*/ 280043 w 955003"/>
                <a:gd name="connsiteY36" fmla="*/ 4115475 h 4183649"/>
                <a:gd name="connsiteX37" fmla="*/ 266983 w 955003"/>
                <a:gd name="connsiteY37" fmla="*/ 4109501 h 4183649"/>
                <a:gd name="connsiteX38" fmla="*/ 145000 w 955003"/>
                <a:gd name="connsiteY38" fmla="*/ 3743463 h 4183649"/>
                <a:gd name="connsiteX39" fmla="*/ 142662 w 955003"/>
                <a:gd name="connsiteY39" fmla="*/ 3679436 h 4183649"/>
                <a:gd name="connsiteX40" fmla="*/ 61299 w 955003"/>
                <a:gd name="connsiteY40" fmla="*/ 4012407 h 4183649"/>
                <a:gd name="connsiteX41" fmla="*/ 36877 w 955003"/>
                <a:gd name="connsiteY41" fmla="*/ 4113476 h 4183649"/>
                <a:gd name="connsiteX42" fmla="*/ 8414 w 955003"/>
                <a:gd name="connsiteY42" fmla="*/ 4107037 h 4183649"/>
                <a:gd name="connsiteX43" fmla="*/ 188497 w 955003"/>
                <a:gd name="connsiteY43" fmla="*/ 3266898 h 4183649"/>
                <a:gd name="connsiteX44" fmla="*/ 221476 w 955003"/>
                <a:gd name="connsiteY44" fmla="*/ 3143162 h 4183649"/>
                <a:gd name="connsiteX45" fmla="*/ 436438 w 955003"/>
                <a:gd name="connsiteY45" fmla="*/ 2104752 h 4183649"/>
                <a:gd name="connsiteX46" fmla="*/ 508810 w 955003"/>
                <a:gd name="connsiteY46" fmla="*/ 1652568 h 4183649"/>
                <a:gd name="connsiteX47" fmla="*/ 657818 w 955003"/>
                <a:gd name="connsiteY47" fmla="*/ 861627 h 4183649"/>
                <a:gd name="connsiteX48" fmla="*/ 718310 w 955003"/>
                <a:gd name="connsiteY48" fmla="*/ 414231 h 4183649"/>
                <a:gd name="connsiteX49" fmla="*/ 728387 w 955003"/>
                <a:gd name="connsiteY49" fmla="*/ 356225 h 4183649"/>
                <a:gd name="connsiteX50" fmla="*/ 726061 w 955003"/>
                <a:gd name="connsiteY50" fmla="*/ 344583 h 4183649"/>
                <a:gd name="connsiteX51" fmla="*/ 713090 w 955003"/>
                <a:gd name="connsiteY51" fmla="*/ 317503 h 4183649"/>
                <a:gd name="connsiteX52" fmla="*/ 716171 w 955003"/>
                <a:gd name="connsiteY52" fmla="*/ 298412 h 4183649"/>
                <a:gd name="connsiteX53" fmla="*/ 711335 w 955003"/>
                <a:gd name="connsiteY53" fmla="*/ 297295 h 4183649"/>
                <a:gd name="connsiteX54" fmla="*/ 711279 w 955003"/>
                <a:gd name="connsiteY54" fmla="*/ 297300 h 4183649"/>
                <a:gd name="connsiteX55" fmla="*/ 716830 w 955003"/>
                <a:gd name="connsiteY55" fmla="*/ 290527 h 4183649"/>
                <a:gd name="connsiteX56" fmla="*/ 728737 w 955003"/>
                <a:gd name="connsiteY56" fmla="*/ 228615 h 4183649"/>
                <a:gd name="connsiteX57" fmla="*/ 738262 w 955003"/>
                <a:gd name="connsiteY57" fmla="*/ 159558 h 4183649"/>
                <a:gd name="connsiteX58" fmla="*/ 769218 w 955003"/>
                <a:gd name="connsiteY58" fmla="*/ 73833 h 4183649"/>
                <a:gd name="connsiteX59" fmla="*/ 831130 w 955003"/>
                <a:gd name="connsiteY59" fmla="*/ 14302 h 4183649"/>
                <a:gd name="connsiteX60" fmla="*/ 869230 w 955003"/>
                <a:gd name="connsiteY60" fmla="*/ 15 h 4183649"/>
                <a:gd name="connsiteX0" fmla="*/ 711279 w 955003"/>
                <a:gd name="connsiteY0" fmla="*/ 297300 h 4183649"/>
                <a:gd name="connsiteX1" fmla="*/ 710769 w 955003"/>
                <a:gd name="connsiteY1" fmla="*/ 297922 h 4183649"/>
                <a:gd name="connsiteX2" fmla="*/ 707305 w 955003"/>
                <a:gd name="connsiteY2" fmla="*/ 297671 h 4183649"/>
                <a:gd name="connsiteX3" fmla="*/ 711279 w 955003"/>
                <a:gd name="connsiteY3" fmla="*/ 297300 h 4183649"/>
                <a:gd name="connsiteX4" fmla="*/ 869230 w 955003"/>
                <a:gd name="connsiteY4" fmla="*/ 15 h 4183649"/>
                <a:gd name="connsiteX5" fmla="*/ 904949 w 955003"/>
                <a:gd name="connsiteY5" fmla="*/ 16683 h 4183649"/>
                <a:gd name="connsiteX6" fmla="*/ 933524 w 955003"/>
                <a:gd name="connsiteY6" fmla="*/ 21446 h 4183649"/>
                <a:gd name="connsiteX7" fmla="*/ 954955 w 955003"/>
                <a:gd name="connsiteY7" fmla="*/ 42877 h 4183649"/>
                <a:gd name="connsiteX8" fmla="*/ 938287 w 955003"/>
                <a:gd name="connsiteY8" fmla="*/ 35733 h 4183649"/>
                <a:gd name="connsiteX9" fmla="*/ 904949 w 955003"/>
                <a:gd name="connsiteY9" fmla="*/ 35733 h 4183649"/>
                <a:gd name="connsiteX10" fmla="*/ 883518 w 955003"/>
                <a:gd name="connsiteY10" fmla="*/ 57165 h 4183649"/>
                <a:gd name="connsiteX11" fmla="*/ 859705 w 955003"/>
                <a:gd name="connsiteY11" fmla="*/ 69071 h 4183649"/>
                <a:gd name="connsiteX12" fmla="*/ 843037 w 955003"/>
                <a:gd name="connsiteY12" fmla="*/ 83358 h 4183649"/>
                <a:gd name="connsiteX13" fmla="*/ 828749 w 955003"/>
                <a:gd name="connsiteY13" fmla="*/ 88121 h 4183649"/>
                <a:gd name="connsiteX14" fmla="*/ 854943 w 955003"/>
                <a:gd name="connsiteY14" fmla="*/ 102408 h 4183649"/>
                <a:gd name="connsiteX15" fmla="*/ 864468 w 955003"/>
                <a:gd name="connsiteY15" fmla="*/ 126221 h 4183649"/>
                <a:gd name="connsiteX16" fmla="*/ 862087 w 955003"/>
                <a:gd name="connsiteY16" fmla="*/ 176227 h 4183649"/>
                <a:gd name="connsiteX17" fmla="*/ 850180 w 955003"/>
                <a:gd name="connsiteY17" fmla="*/ 200040 h 4183649"/>
                <a:gd name="connsiteX18" fmla="*/ 840655 w 955003"/>
                <a:gd name="connsiteY18" fmla="*/ 221471 h 4183649"/>
                <a:gd name="connsiteX19" fmla="*/ 823987 w 955003"/>
                <a:gd name="connsiteY19" fmla="*/ 235758 h 4183649"/>
                <a:gd name="connsiteX20" fmla="*/ 807318 w 955003"/>
                <a:gd name="connsiteY20" fmla="*/ 240521 h 4183649"/>
                <a:gd name="connsiteX21" fmla="*/ 790649 w 955003"/>
                <a:gd name="connsiteY21" fmla="*/ 240521 h 4183649"/>
                <a:gd name="connsiteX22" fmla="*/ 797793 w 955003"/>
                <a:gd name="connsiteY22" fmla="*/ 252427 h 4183649"/>
                <a:gd name="connsiteX23" fmla="*/ 797793 w 955003"/>
                <a:gd name="connsiteY23" fmla="*/ 266715 h 4183649"/>
                <a:gd name="connsiteX24" fmla="*/ 785887 w 955003"/>
                <a:gd name="connsiteY24" fmla="*/ 295290 h 4183649"/>
                <a:gd name="connsiteX25" fmla="*/ 778743 w 955003"/>
                <a:gd name="connsiteY25" fmla="*/ 321483 h 4183649"/>
                <a:gd name="connsiteX26" fmla="*/ 773605 w 955003"/>
                <a:gd name="connsiteY26" fmla="*/ 344606 h 4183649"/>
                <a:gd name="connsiteX27" fmla="*/ 774459 w 955003"/>
                <a:gd name="connsiteY27" fmla="*/ 349956 h 4183649"/>
                <a:gd name="connsiteX28" fmla="*/ 763183 w 955003"/>
                <a:gd name="connsiteY28" fmla="*/ 464747 h 4183649"/>
                <a:gd name="connsiteX29" fmla="*/ 577608 w 955003"/>
                <a:gd name="connsiteY29" fmla="*/ 1480713 h 4183649"/>
                <a:gd name="connsiteX30" fmla="*/ 434768 w 955003"/>
                <a:gd name="connsiteY30" fmla="*/ 2310535 h 4183649"/>
                <a:gd name="connsiteX31" fmla="*/ 255394 w 955003"/>
                <a:gd name="connsiteY31" fmla="*/ 3169577 h 4183649"/>
                <a:gd name="connsiteX32" fmla="*/ 153780 w 955003"/>
                <a:gd name="connsiteY32" fmla="*/ 3663264 h 4183649"/>
                <a:gd name="connsiteX33" fmla="*/ 94612 w 955003"/>
                <a:gd name="connsiteY33" fmla="*/ 3859427 h 4183649"/>
                <a:gd name="connsiteX34" fmla="*/ 154702 w 955003"/>
                <a:gd name="connsiteY34" fmla="*/ 3683737 h 4183649"/>
                <a:gd name="connsiteX35" fmla="*/ 191447 w 955003"/>
                <a:gd name="connsiteY35" fmla="*/ 3868941 h 4183649"/>
                <a:gd name="connsiteX36" fmla="*/ 280043 w 955003"/>
                <a:gd name="connsiteY36" fmla="*/ 4115475 h 4183649"/>
                <a:gd name="connsiteX37" fmla="*/ 145000 w 955003"/>
                <a:gd name="connsiteY37" fmla="*/ 3743463 h 4183649"/>
                <a:gd name="connsiteX38" fmla="*/ 142662 w 955003"/>
                <a:gd name="connsiteY38" fmla="*/ 3679436 h 4183649"/>
                <a:gd name="connsiteX39" fmla="*/ 61299 w 955003"/>
                <a:gd name="connsiteY39" fmla="*/ 4012407 h 4183649"/>
                <a:gd name="connsiteX40" fmla="*/ 36877 w 955003"/>
                <a:gd name="connsiteY40" fmla="*/ 4113476 h 4183649"/>
                <a:gd name="connsiteX41" fmla="*/ 8414 w 955003"/>
                <a:gd name="connsiteY41" fmla="*/ 4107037 h 4183649"/>
                <a:gd name="connsiteX42" fmla="*/ 188497 w 955003"/>
                <a:gd name="connsiteY42" fmla="*/ 3266898 h 4183649"/>
                <a:gd name="connsiteX43" fmla="*/ 221476 w 955003"/>
                <a:gd name="connsiteY43" fmla="*/ 3143162 h 4183649"/>
                <a:gd name="connsiteX44" fmla="*/ 436438 w 955003"/>
                <a:gd name="connsiteY44" fmla="*/ 2104752 h 4183649"/>
                <a:gd name="connsiteX45" fmla="*/ 508810 w 955003"/>
                <a:gd name="connsiteY45" fmla="*/ 1652568 h 4183649"/>
                <a:gd name="connsiteX46" fmla="*/ 657818 w 955003"/>
                <a:gd name="connsiteY46" fmla="*/ 861627 h 4183649"/>
                <a:gd name="connsiteX47" fmla="*/ 718310 w 955003"/>
                <a:gd name="connsiteY47" fmla="*/ 414231 h 4183649"/>
                <a:gd name="connsiteX48" fmla="*/ 728387 w 955003"/>
                <a:gd name="connsiteY48" fmla="*/ 356225 h 4183649"/>
                <a:gd name="connsiteX49" fmla="*/ 726061 w 955003"/>
                <a:gd name="connsiteY49" fmla="*/ 344583 h 4183649"/>
                <a:gd name="connsiteX50" fmla="*/ 713090 w 955003"/>
                <a:gd name="connsiteY50" fmla="*/ 317503 h 4183649"/>
                <a:gd name="connsiteX51" fmla="*/ 716171 w 955003"/>
                <a:gd name="connsiteY51" fmla="*/ 298412 h 4183649"/>
                <a:gd name="connsiteX52" fmla="*/ 711335 w 955003"/>
                <a:gd name="connsiteY52" fmla="*/ 297295 h 4183649"/>
                <a:gd name="connsiteX53" fmla="*/ 711279 w 955003"/>
                <a:gd name="connsiteY53" fmla="*/ 297300 h 4183649"/>
                <a:gd name="connsiteX54" fmla="*/ 716830 w 955003"/>
                <a:gd name="connsiteY54" fmla="*/ 290527 h 4183649"/>
                <a:gd name="connsiteX55" fmla="*/ 728737 w 955003"/>
                <a:gd name="connsiteY55" fmla="*/ 228615 h 4183649"/>
                <a:gd name="connsiteX56" fmla="*/ 738262 w 955003"/>
                <a:gd name="connsiteY56" fmla="*/ 159558 h 4183649"/>
                <a:gd name="connsiteX57" fmla="*/ 769218 w 955003"/>
                <a:gd name="connsiteY57" fmla="*/ 73833 h 4183649"/>
                <a:gd name="connsiteX58" fmla="*/ 831130 w 955003"/>
                <a:gd name="connsiteY58" fmla="*/ 14302 h 4183649"/>
                <a:gd name="connsiteX59" fmla="*/ 869230 w 955003"/>
                <a:gd name="connsiteY59" fmla="*/ 15 h 4183649"/>
                <a:gd name="connsiteX0" fmla="*/ 711279 w 955003"/>
                <a:gd name="connsiteY0" fmla="*/ 297300 h 4183649"/>
                <a:gd name="connsiteX1" fmla="*/ 710769 w 955003"/>
                <a:gd name="connsiteY1" fmla="*/ 297922 h 4183649"/>
                <a:gd name="connsiteX2" fmla="*/ 707305 w 955003"/>
                <a:gd name="connsiteY2" fmla="*/ 297671 h 4183649"/>
                <a:gd name="connsiteX3" fmla="*/ 711279 w 955003"/>
                <a:gd name="connsiteY3" fmla="*/ 297300 h 4183649"/>
                <a:gd name="connsiteX4" fmla="*/ 869230 w 955003"/>
                <a:gd name="connsiteY4" fmla="*/ 15 h 4183649"/>
                <a:gd name="connsiteX5" fmla="*/ 904949 w 955003"/>
                <a:gd name="connsiteY5" fmla="*/ 16683 h 4183649"/>
                <a:gd name="connsiteX6" fmla="*/ 933524 w 955003"/>
                <a:gd name="connsiteY6" fmla="*/ 21446 h 4183649"/>
                <a:gd name="connsiteX7" fmla="*/ 954955 w 955003"/>
                <a:gd name="connsiteY7" fmla="*/ 42877 h 4183649"/>
                <a:gd name="connsiteX8" fmla="*/ 938287 w 955003"/>
                <a:gd name="connsiteY8" fmla="*/ 35733 h 4183649"/>
                <a:gd name="connsiteX9" fmla="*/ 904949 w 955003"/>
                <a:gd name="connsiteY9" fmla="*/ 35733 h 4183649"/>
                <a:gd name="connsiteX10" fmla="*/ 883518 w 955003"/>
                <a:gd name="connsiteY10" fmla="*/ 57165 h 4183649"/>
                <a:gd name="connsiteX11" fmla="*/ 859705 w 955003"/>
                <a:gd name="connsiteY11" fmla="*/ 69071 h 4183649"/>
                <a:gd name="connsiteX12" fmla="*/ 843037 w 955003"/>
                <a:gd name="connsiteY12" fmla="*/ 83358 h 4183649"/>
                <a:gd name="connsiteX13" fmla="*/ 828749 w 955003"/>
                <a:gd name="connsiteY13" fmla="*/ 88121 h 4183649"/>
                <a:gd name="connsiteX14" fmla="*/ 854943 w 955003"/>
                <a:gd name="connsiteY14" fmla="*/ 102408 h 4183649"/>
                <a:gd name="connsiteX15" fmla="*/ 864468 w 955003"/>
                <a:gd name="connsiteY15" fmla="*/ 126221 h 4183649"/>
                <a:gd name="connsiteX16" fmla="*/ 862087 w 955003"/>
                <a:gd name="connsiteY16" fmla="*/ 176227 h 4183649"/>
                <a:gd name="connsiteX17" fmla="*/ 850180 w 955003"/>
                <a:gd name="connsiteY17" fmla="*/ 200040 h 4183649"/>
                <a:gd name="connsiteX18" fmla="*/ 840655 w 955003"/>
                <a:gd name="connsiteY18" fmla="*/ 221471 h 4183649"/>
                <a:gd name="connsiteX19" fmla="*/ 823987 w 955003"/>
                <a:gd name="connsiteY19" fmla="*/ 235758 h 4183649"/>
                <a:gd name="connsiteX20" fmla="*/ 807318 w 955003"/>
                <a:gd name="connsiteY20" fmla="*/ 240521 h 4183649"/>
                <a:gd name="connsiteX21" fmla="*/ 790649 w 955003"/>
                <a:gd name="connsiteY21" fmla="*/ 240521 h 4183649"/>
                <a:gd name="connsiteX22" fmla="*/ 797793 w 955003"/>
                <a:gd name="connsiteY22" fmla="*/ 252427 h 4183649"/>
                <a:gd name="connsiteX23" fmla="*/ 797793 w 955003"/>
                <a:gd name="connsiteY23" fmla="*/ 266715 h 4183649"/>
                <a:gd name="connsiteX24" fmla="*/ 785887 w 955003"/>
                <a:gd name="connsiteY24" fmla="*/ 295290 h 4183649"/>
                <a:gd name="connsiteX25" fmla="*/ 778743 w 955003"/>
                <a:gd name="connsiteY25" fmla="*/ 321483 h 4183649"/>
                <a:gd name="connsiteX26" fmla="*/ 773605 w 955003"/>
                <a:gd name="connsiteY26" fmla="*/ 344606 h 4183649"/>
                <a:gd name="connsiteX27" fmla="*/ 774459 w 955003"/>
                <a:gd name="connsiteY27" fmla="*/ 349956 h 4183649"/>
                <a:gd name="connsiteX28" fmla="*/ 763183 w 955003"/>
                <a:gd name="connsiteY28" fmla="*/ 464747 h 4183649"/>
                <a:gd name="connsiteX29" fmla="*/ 577608 w 955003"/>
                <a:gd name="connsiteY29" fmla="*/ 1480713 h 4183649"/>
                <a:gd name="connsiteX30" fmla="*/ 434768 w 955003"/>
                <a:gd name="connsiteY30" fmla="*/ 2310535 h 4183649"/>
                <a:gd name="connsiteX31" fmla="*/ 255394 w 955003"/>
                <a:gd name="connsiteY31" fmla="*/ 3169577 h 4183649"/>
                <a:gd name="connsiteX32" fmla="*/ 153780 w 955003"/>
                <a:gd name="connsiteY32" fmla="*/ 3663264 h 4183649"/>
                <a:gd name="connsiteX33" fmla="*/ 94612 w 955003"/>
                <a:gd name="connsiteY33" fmla="*/ 3859427 h 4183649"/>
                <a:gd name="connsiteX34" fmla="*/ 154702 w 955003"/>
                <a:gd name="connsiteY34" fmla="*/ 3683737 h 4183649"/>
                <a:gd name="connsiteX35" fmla="*/ 191447 w 955003"/>
                <a:gd name="connsiteY35" fmla="*/ 3868941 h 4183649"/>
                <a:gd name="connsiteX36" fmla="*/ 145000 w 955003"/>
                <a:gd name="connsiteY36" fmla="*/ 3743463 h 4183649"/>
                <a:gd name="connsiteX37" fmla="*/ 142662 w 955003"/>
                <a:gd name="connsiteY37" fmla="*/ 3679436 h 4183649"/>
                <a:gd name="connsiteX38" fmla="*/ 61299 w 955003"/>
                <a:gd name="connsiteY38" fmla="*/ 4012407 h 4183649"/>
                <a:gd name="connsiteX39" fmla="*/ 36877 w 955003"/>
                <a:gd name="connsiteY39" fmla="*/ 4113476 h 4183649"/>
                <a:gd name="connsiteX40" fmla="*/ 8414 w 955003"/>
                <a:gd name="connsiteY40" fmla="*/ 4107037 h 4183649"/>
                <a:gd name="connsiteX41" fmla="*/ 188497 w 955003"/>
                <a:gd name="connsiteY41" fmla="*/ 3266898 h 4183649"/>
                <a:gd name="connsiteX42" fmla="*/ 221476 w 955003"/>
                <a:gd name="connsiteY42" fmla="*/ 3143162 h 4183649"/>
                <a:gd name="connsiteX43" fmla="*/ 436438 w 955003"/>
                <a:gd name="connsiteY43" fmla="*/ 2104752 h 4183649"/>
                <a:gd name="connsiteX44" fmla="*/ 508810 w 955003"/>
                <a:gd name="connsiteY44" fmla="*/ 1652568 h 4183649"/>
                <a:gd name="connsiteX45" fmla="*/ 657818 w 955003"/>
                <a:gd name="connsiteY45" fmla="*/ 861627 h 4183649"/>
                <a:gd name="connsiteX46" fmla="*/ 718310 w 955003"/>
                <a:gd name="connsiteY46" fmla="*/ 414231 h 4183649"/>
                <a:gd name="connsiteX47" fmla="*/ 728387 w 955003"/>
                <a:gd name="connsiteY47" fmla="*/ 356225 h 4183649"/>
                <a:gd name="connsiteX48" fmla="*/ 726061 w 955003"/>
                <a:gd name="connsiteY48" fmla="*/ 344583 h 4183649"/>
                <a:gd name="connsiteX49" fmla="*/ 713090 w 955003"/>
                <a:gd name="connsiteY49" fmla="*/ 317503 h 4183649"/>
                <a:gd name="connsiteX50" fmla="*/ 716171 w 955003"/>
                <a:gd name="connsiteY50" fmla="*/ 298412 h 4183649"/>
                <a:gd name="connsiteX51" fmla="*/ 711335 w 955003"/>
                <a:gd name="connsiteY51" fmla="*/ 297295 h 4183649"/>
                <a:gd name="connsiteX52" fmla="*/ 711279 w 955003"/>
                <a:gd name="connsiteY52" fmla="*/ 297300 h 4183649"/>
                <a:gd name="connsiteX53" fmla="*/ 716830 w 955003"/>
                <a:gd name="connsiteY53" fmla="*/ 290527 h 4183649"/>
                <a:gd name="connsiteX54" fmla="*/ 728737 w 955003"/>
                <a:gd name="connsiteY54" fmla="*/ 228615 h 4183649"/>
                <a:gd name="connsiteX55" fmla="*/ 738262 w 955003"/>
                <a:gd name="connsiteY55" fmla="*/ 159558 h 4183649"/>
                <a:gd name="connsiteX56" fmla="*/ 769218 w 955003"/>
                <a:gd name="connsiteY56" fmla="*/ 73833 h 4183649"/>
                <a:gd name="connsiteX57" fmla="*/ 831130 w 955003"/>
                <a:gd name="connsiteY57" fmla="*/ 14302 h 4183649"/>
                <a:gd name="connsiteX58" fmla="*/ 869230 w 955003"/>
                <a:gd name="connsiteY58" fmla="*/ 15 h 4183649"/>
                <a:gd name="connsiteX0" fmla="*/ 711279 w 955003"/>
                <a:gd name="connsiteY0" fmla="*/ 297300 h 4183649"/>
                <a:gd name="connsiteX1" fmla="*/ 710769 w 955003"/>
                <a:gd name="connsiteY1" fmla="*/ 297922 h 4183649"/>
                <a:gd name="connsiteX2" fmla="*/ 707305 w 955003"/>
                <a:gd name="connsiteY2" fmla="*/ 297671 h 4183649"/>
                <a:gd name="connsiteX3" fmla="*/ 711279 w 955003"/>
                <a:gd name="connsiteY3" fmla="*/ 297300 h 4183649"/>
                <a:gd name="connsiteX4" fmla="*/ 869230 w 955003"/>
                <a:gd name="connsiteY4" fmla="*/ 15 h 4183649"/>
                <a:gd name="connsiteX5" fmla="*/ 904949 w 955003"/>
                <a:gd name="connsiteY5" fmla="*/ 16683 h 4183649"/>
                <a:gd name="connsiteX6" fmla="*/ 933524 w 955003"/>
                <a:gd name="connsiteY6" fmla="*/ 21446 h 4183649"/>
                <a:gd name="connsiteX7" fmla="*/ 954955 w 955003"/>
                <a:gd name="connsiteY7" fmla="*/ 42877 h 4183649"/>
                <a:gd name="connsiteX8" fmla="*/ 938287 w 955003"/>
                <a:gd name="connsiteY8" fmla="*/ 35733 h 4183649"/>
                <a:gd name="connsiteX9" fmla="*/ 904949 w 955003"/>
                <a:gd name="connsiteY9" fmla="*/ 35733 h 4183649"/>
                <a:gd name="connsiteX10" fmla="*/ 883518 w 955003"/>
                <a:gd name="connsiteY10" fmla="*/ 57165 h 4183649"/>
                <a:gd name="connsiteX11" fmla="*/ 859705 w 955003"/>
                <a:gd name="connsiteY11" fmla="*/ 69071 h 4183649"/>
                <a:gd name="connsiteX12" fmla="*/ 843037 w 955003"/>
                <a:gd name="connsiteY12" fmla="*/ 83358 h 4183649"/>
                <a:gd name="connsiteX13" fmla="*/ 828749 w 955003"/>
                <a:gd name="connsiteY13" fmla="*/ 88121 h 4183649"/>
                <a:gd name="connsiteX14" fmla="*/ 854943 w 955003"/>
                <a:gd name="connsiteY14" fmla="*/ 102408 h 4183649"/>
                <a:gd name="connsiteX15" fmla="*/ 864468 w 955003"/>
                <a:gd name="connsiteY15" fmla="*/ 126221 h 4183649"/>
                <a:gd name="connsiteX16" fmla="*/ 862087 w 955003"/>
                <a:gd name="connsiteY16" fmla="*/ 176227 h 4183649"/>
                <a:gd name="connsiteX17" fmla="*/ 850180 w 955003"/>
                <a:gd name="connsiteY17" fmla="*/ 200040 h 4183649"/>
                <a:gd name="connsiteX18" fmla="*/ 840655 w 955003"/>
                <a:gd name="connsiteY18" fmla="*/ 221471 h 4183649"/>
                <a:gd name="connsiteX19" fmla="*/ 823987 w 955003"/>
                <a:gd name="connsiteY19" fmla="*/ 235758 h 4183649"/>
                <a:gd name="connsiteX20" fmla="*/ 807318 w 955003"/>
                <a:gd name="connsiteY20" fmla="*/ 240521 h 4183649"/>
                <a:gd name="connsiteX21" fmla="*/ 790649 w 955003"/>
                <a:gd name="connsiteY21" fmla="*/ 240521 h 4183649"/>
                <a:gd name="connsiteX22" fmla="*/ 797793 w 955003"/>
                <a:gd name="connsiteY22" fmla="*/ 252427 h 4183649"/>
                <a:gd name="connsiteX23" fmla="*/ 797793 w 955003"/>
                <a:gd name="connsiteY23" fmla="*/ 266715 h 4183649"/>
                <a:gd name="connsiteX24" fmla="*/ 785887 w 955003"/>
                <a:gd name="connsiteY24" fmla="*/ 295290 h 4183649"/>
                <a:gd name="connsiteX25" fmla="*/ 778743 w 955003"/>
                <a:gd name="connsiteY25" fmla="*/ 321483 h 4183649"/>
                <a:gd name="connsiteX26" fmla="*/ 773605 w 955003"/>
                <a:gd name="connsiteY26" fmla="*/ 344606 h 4183649"/>
                <a:gd name="connsiteX27" fmla="*/ 774459 w 955003"/>
                <a:gd name="connsiteY27" fmla="*/ 349956 h 4183649"/>
                <a:gd name="connsiteX28" fmla="*/ 763183 w 955003"/>
                <a:gd name="connsiteY28" fmla="*/ 464747 h 4183649"/>
                <a:gd name="connsiteX29" fmla="*/ 577608 w 955003"/>
                <a:gd name="connsiteY29" fmla="*/ 1480713 h 4183649"/>
                <a:gd name="connsiteX30" fmla="*/ 434768 w 955003"/>
                <a:gd name="connsiteY30" fmla="*/ 2310535 h 4183649"/>
                <a:gd name="connsiteX31" fmla="*/ 255394 w 955003"/>
                <a:gd name="connsiteY31" fmla="*/ 3169577 h 4183649"/>
                <a:gd name="connsiteX32" fmla="*/ 153780 w 955003"/>
                <a:gd name="connsiteY32" fmla="*/ 3663264 h 4183649"/>
                <a:gd name="connsiteX33" fmla="*/ 94612 w 955003"/>
                <a:gd name="connsiteY33" fmla="*/ 3859427 h 4183649"/>
                <a:gd name="connsiteX34" fmla="*/ 154702 w 955003"/>
                <a:gd name="connsiteY34" fmla="*/ 3683737 h 4183649"/>
                <a:gd name="connsiteX35" fmla="*/ 145000 w 955003"/>
                <a:gd name="connsiteY35" fmla="*/ 3743463 h 4183649"/>
                <a:gd name="connsiteX36" fmla="*/ 142662 w 955003"/>
                <a:gd name="connsiteY36" fmla="*/ 3679436 h 4183649"/>
                <a:gd name="connsiteX37" fmla="*/ 61299 w 955003"/>
                <a:gd name="connsiteY37" fmla="*/ 4012407 h 4183649"/>
                <a:gd name="connsiteX38" fmla="*/ 36877 w 955003"/>
                <a:gd name="connsiteY38" fmla="*/ 4113476 h 4183649"/>
                <a:gd name="connsiteX39" fmla="*/ 8414 w 955003"/>
                <a:gd name="connsiteY39" fmla="*/ 4107037 h 4183649"/>
                <a:gd name="connsiteX40" fmla="*/ 188497 w 955003"/>
                <a:gd name="connsiteY40" fmla="*/ 3266898 h 4183649"/>
                <a:gd name="connsiteX41" fmla="*/ 221476 w 955003"/>
                <a:gd name="connsiteY41" fmla="*/ 3143162 h 4183649"/>
                <a:gd name="connsiteX42" fmla="*/ 436438 w 955003"/>
                <a:gd name="connsiteY42" fmla="*/ 2104752 h 4183649"/>
                <a:gd name="connsiteX43" fmla="*/ 508810 w 955003"/>
                <a:gd name="connsiteY43" fmla="*/ 1652568 h 4183649"/>
                <a:gd name="connsiteX44" fmla="*/ 657818 w 955003"/>
                <a:gd name="connsiteY44" fmla="*/ 861627 h 4183649"/>
                <a:gd name="connsiteX45" fmla="*/ 718310 w 955003"/>
                <a:gd name="connsiteY45" fmla="*/ 414231 h 4183649"/>
                <a:gd name="connsiteX46" fmla="*/ 728387 w 955003"/>
                <a:gd name="connsiteY46" fmla="*/ 356225 h 4183649"/>
                <a:gd name="connsiteX47" fmla="*/ 726061 w 955003"/>
                <a:gd name="connsiteY47" fmla="*/ 344583 h 4183649"/>
                <a:gd name="connsiteX48" fmla="*/ 713090 w 955003"/>
                <a:gd name="connsiteY48" fmla="*/ 317503 h 4183649"/>
                <a:gd name="connsiteX49" fmla="*/ 716171 w 955003"/>
                <a:gd name="connsiteY49" fmla="*/ 298412 h 4183649"/>
                <a:gd name="connsiteX50" fmla="*/ 711335 w 955003"/>
                <a:gd name="connsiteY50" fmla="*/ 297295 h 4183649"/>
                <a:gd name="connsiteX51" fmla="*/ 711279 w 955003"/>
                <a:gd name="connsiteY51" fmla="*/ 297300 h 4183649"/>
                <a:gd name="connsiteX52" fmla="*/ 716830 w 955003"/>
                <a:gd name="connsiteY52" fmla="*/ 290527 h 4183649"/>
                <a:gd name="connsiteX53" fmla="*/ 728737 w 955003"/>
                <a:gd name="connsiteY53" fmla="*/ 228615 h 4183649"/>
                <a:gd name="connsiteX54" fmla="*/ 738262 w 955003"/>
                <a:gd name="connsiteY54" fmla="*/ 159558 h 4183649"/>
                <a:gd name="connsiteX55" fmla="*/ 769218 w 955003"/>
                <a:gd name="connsiteY55" fmla="*/ 73833 h 4183649"/>
                <a:gd name="connsiteX56" fmla="*/ 831130 w 955003"/>
                <a:gd name="connsiteY56" fmla="*/ 14302 h 4183649"/>
                <a:gd name="connsiteX57" fmla="*/ 869230 w 955003"/>
                <a:gd name="connsiteY57" fmla="*/ 15 h 4183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955003" h="4183649">
                  <a:moveTo>
                    <a:pt x="711279" y="297300"/>
                  </a:moveTo>
                  <a:lnTo>
                    <a:pt x="710769" y="297922"/>
                  </a:lnTo>
                  <a:cubicBezTo>
                    <a:pt x="708848" y="298105"/>
                    <a:pt x="707360" y="297014"/>
                    <a:pt x="707305" y="297671"/>
                  </a:cubicBezTo>
                  <a:lnTo>
                    <a:pt x="711279" y="297300"/>
                  </a:lnTo>
                  <a:close/>
                  <a:moveTo>
                    <a:pt x="869230" y="15"/>
                  </a:moveTo>
                  <a:cubicBezTo>
                    <a:pt x="881533" y="412"/>
                    <a:pt x="894233" y="13111"/>
                    <a:pt x="904949" y="16683"/>
                  </a:cubicBezTo>
                  <a:cubicBezTo>
                    <a:pt x="915665" y="20255"/>
                    <a:pt x="925190" y="17080"/>
                    <a:pt x="933524" y="21446"/>
                  </a:cubicBezTo>
                  <a:cubicBezTo>
                    <a:pt x="941858" y="25812"/>
                    <a:pt x="954161" y="40496"/>
                    <a:pt x="954955" y="42877"/>
                  </a:cubicBezTo>
                  <a:cubicBezTo>
                    <a:pt x="955749" y="45258"/>
                    <a:pt x="946621" y="36924"/>
                    <a:pt x="938287" y="35733"/>
                  </a:cubicBezTo>
                  <a:cubicBezTo>
                    <a:pt x="929953" y="34542"/>
                    <a:pt x="914077" y="32161"/>
                    <a:pt x="904949" y="35733"/>
                  </a:cubicBezTo>
                  <a:cubicBezTo>
                    <a:pt x="895821" y="39305"/>
                    <a:pt x="891059" y="51609"/>
                    <a:pt x="883518" y="57165"/>
                  </a:cubicBezTo>
                  <a:cubicBezTo>
                    <a:pt x="875977" y="62721"/>
                    <a:pt x="866452" y="64706"/>
                    <a:pt x="859705" y="69071"/>
                  </a:cubicBezTo>
                  <a:cubicBezTo>
                    <a:pt x="852958" y="73436"/>
                    <a:pt x="848196" y="80183"/>
                    <a:pt x="843037" y="83358"/>
                  </a:cubicBezTo>
                  <a:cubicBezTo>
                    <a:pt x="837878" y="86533"/>
                    <a:pt x="826765" y="84946"/>
                    <a:pt x="828749" y="88121"/>
                  </a:cubicBezTo>
                  <a:cubicBezTo>
                    <a:pt x="830733" y="91296"/>
                    <a:pt x="848990" y="96058"/>
                    <a:pt x="854943" y="102408"/>
                  </a:cubicBezTo>
                  <a:cubicBezTo>
                    <a:pt x="860896" y="108758"/>
                    <a:pt x="863277" y="113918"/>
                    <a:pt x="864468" y="126221"/>
                  </a:cubicBezTo>
                  <a:cubicBezTo>
                    <a:pt x="865659" y="138524"/>
                    <a:pt x="864468" y="163924"/>
                    <a:pt x="862087" y="176227"/>
                  </a:cubicBezTo>
                  <a:cubicBezTo>
                    <a:pt x="859706" y="188530"/>
                    <a:pt x="853752" y="192499"/>
                    <a:pt x="850180" y="200040"/>
                  </a:cubicBezTo>
                  <a:cubicBezTo>
                    <a:pt x="846608" y="207581"/>
                    <a:pt x="845020" y="215518"/>
                    <a:pt x="840655" y="221471"/>
                  </a:cubicBezTo>
                  <a:cubicBezTo>
                    <a:pt x="836290" y="227424"/>
                    <a:pt x="829543" y="232583"/>
                    <a:pt x="823987" y="235758"/>
                  </a:cubicBezTo>
                  <a:cubicBezTo>
                    <a:pt x="818431" y="238933"/>
                    <a:pt x="812874" y="239727"/>
                    <a:pt x="807318" y="240521"/>
                  </a:cubicBezTo>
                  <a:cubicBezTo>
                    <a:pt x="801762" y="241315"/>
                    <a:pt x="792237" y="238537"/>
                    <a:pt x="790649" y="240521"/>
                  </a:cubicBezTo>
                  <a:cubicBezTo>
                    <a:pt x="789062" y="242505"/>
                    <a:pt x="796602" y="248061"/>
                    <a:pt x="797793" y="252427"/>
                  </a:cubicBezTo>
                  <a:cubicBezTo>
                    <a:pt x="798984" y="256793"/>
                    <a:pt x="799777" y="259571"/>
                    <a:pt x="797793" y="266715"/>
                  </a:cubicBezTo>
                  <a:cubicBezTo>
                    <a:pt x="795809" y="273859"/>
                    <a:pt x="789062" y="286162"/>
                    <a:pt x="785887" y="295290"/>
                  </a:cubicBezTo>
                  <a:cubicBezTo>
                    <a:pt x="782712" y="304418"/>
                    <a:pt x="781521" y="309974"/>
                    <a:pt x="778743" y="321483"/>
                  </a:cubicBezTo>
                  <a:lnTo>
                    <a:pt x="773605" y="344606"/>
                  </a:lnTo>
                  <a:lnTo>
                    <a:pt x="774459" y="349956"/>
                  </a:lnTo>
                  <a:cubicBezTo>
                    <a:pt x="774484" y="376763"/>
                    <a:pt x="771281" y="414257"/>
                    <a:pt x="763183" y="464747"/>
                  </a:cubicBezTo>
                  <a:cubicBezTo>
                    <a:pt x="730794" y="666706"/>
                    <a:pt x="621228" y="1243809"/>
                    <a:pt x="577608" y="1480713"/>
                  </a:cubicBezTo>
                  <a:cubicBezTo>
                    <a:pt x="533990" y="1717617"/>
                    <a:pt x="488470" y="2029056"/>
                    <a:pt x="434768" y="2310535"/>
                  </a:cubicBezTo>
                  <a:cubicBezTo>
                    <a:pt x="381065" y="2592014"/>
                    <a:pt x="302225" y="2944122"/>
                    <a:pt x="255394" y="3169577"/>
                  </a:cubicBezTo>
                  <a:cubicBezTo>
                    <a:pt x="208563" y="3395032"/>
                    <a:pt x="190201" y="3505947"/>
                    <a:pt x="153780" y="3663264"/>
                  </a:cubicBezTo>
                  <a:lnTo>
                    <a:pt x="94612" y="3859427"/>
                  </a:lnTo>
                  <a:cubicBezTo>
                    <a:pt x="98518" y="3869769"/>
                    <a:pt x="150796" y="3673395"/>
                    <a:pt x="154702" y="3683737"/>
                  </a:cubicBezTo>
                  <a:cubicBezTo>
                    <a:pt x="163100" y="3664410"/>
                    <a:pt x="147007" y="3744180"/>
                    <a:pt x="145000" y="3743463"/>
                  </a:cubicBezTo>
                  <a:cubicBezTo>
                    <a:pt x="144221" y="3722121"/>
                    <a:pt x="143441" y="3700778"/>
                    <a:pt x="142662" y="3679436"/>
                  </a:cubicBezTo>
                  <a:lnTo>
                    <a:pt x="61299" y="4012407"/>
                  </a:lnTo>
                  <a:cubicBezTo>
                    <a:pt x="51656" y="4058252"/>
                    <a:pt x="44627" y="4090242"/>
                    <a:pt x="36877" y="4113476"/>
                  </a:cubicBezTo>
                  <a:cubicBezTo>
                    <a:pt x="21377" y="4159952"/>
                    <a:pt x="-16856" y="4248135"/>
                    <a:pt x="8414" y="4107037"/>
                  </a:cubicBezTo>
                  <a:cubicBezTo>
                    <a:pt x="33685" y="3965940"/>
                    <a:pt x="152988" y="3427542"/>
                    <a:pt x="188497" y="3266898"/>
                  </a:cubicBezTo>
                  <a:cubicBezTo>
                    <a:pt x="224007" y="3106255"/>
                    <a:pt x="180152" y="3336855"/>
                    <a:pt x="221476" y="3143162"/>
                  </a:cubicBezTo>
                  <a:cubicBezTo>
                    <a:pt x="262800" y="2949469"/>
                    <a:pt x="388550" y="2353181"/>
                    <a:pt x="436438" y="2104752"/>
                  </a:cubicBezTo>
                  <a:cubicBezTo>
                    <a:pt x="484326" y="1856322"/>
                    <a:pt x="471914" y="1859754"/>
                    <a:pt x="508810" y="1652568"/>
                  </a:cubicBezTo>
                  <a:cubicBezTo>
                    <a:pt x="545706" y="1445383"/>
                    <a:pt x="620604" y="1081237"/>
                    <a:pt x="657818" y="861627"/>
                  </a:cubicBezTo>
                  <a:cubicBezTo>
                    <a:pt x="685728" y="696918"/>
                    <a:pt x="703673" y="520201"/>
                    <a:pt x="718310" y="414231"/>
                  </a:cubicBezTo>
                  <a:lnTo>
                    <a:pt x="728387" y="356225"/>
                  </a:lnTo>
                  <a:lnTo>
                    <a:pt x="726061" y="344583"/>
                  </a:lnTo>
                  <a:cubicBezTo>
                    <a:pt x="722295" y="332040"/>
                    <a:pt x="714738" y="325198"/>
                    <a:pt x="713090" y="317503"/>
                  </a:cubicBezTo>
                  <a:cubicBezTo>
                    <a:pt x="711442" y="309808"/>
                    <a:pt x="717135" y="301717"/>
                    <a:pt x="716171" y="298412"/>
                  </a:cubicBezTo>
                  <a:cubicBezTo>
                    <a:pt x="715689" y="296760"/>
                    <a:pt x="713445" y="296903"/>
                    <a:pt x="711335" y="297295"/>
                  </a:cubicBezTo>
                  <a:cubicBezTo>
                    <a:pt x="711316" y="297297"/>
                    <a:pt x="711298" y="297298"/>
                    <a:pt x="711279" y="297300"/>
                  </a:cubicBezTo>
                  <a:lnTo>
                    <a:pt x="716830" y="290527"/>
                  </a:lnTo>
                  <a:cubicBezTo>
                    <a:pt x="716830" y="290527"/>
                    <a:pt x="725165" y="250443"/>
                    <a:pt x="728737" y="228615"/>
                  </a:cubicBezTo>
                  <a:cubicBezTo>
                    <a:pt x="732309" y="206787"/>
                    <a:pt x="731515" y="185355"/>
                    <a:pt x="738262" y="159558"/>
                  </a:cubicBezTo>
                  <a:cubicBezTo>
                    <a:pt x="745009" y="133761"/>
                    <a:pt x="753740" y="98042"/>
                    <a:pt x="769218" y="73833"/>
                  </a:cubicBezTo>
                  <a:cubicBezTo>
                    <a:pt x="784696" y="49624"/>
                    <a:pt x="819621" y="21446"/>
                    <a:pt x="831130" y="14302"/>
                  </a:cubicBezTo>
                  <a:cubicBezTo>
                    <a:pt x="842639" y="7158"/>
                    <a:pt x="856927" y="-382"/>
                    <a:pt x="869230" y="15"/>
                  </a:cubicBezTo>
                  <a:close/>
                </a:path>
              </a:pathLst>
            </a:custGeom>
            <a:solidFill>
              <a:srgbClr val="E7E6E6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20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6" name="Groupe 125">
            <a:extLst>
              <a:ext uri="{FF2B5EF4-FFF2-40B4-BE49-F238E27FC236}">
                <a16:creationId xmlns:a16="http://schemas.microsoft.com/office/drawing/2014/main" id="{B6840E94-CD76-42FA-8F67-17BB40A9F28E}"/>
              </a:ext>
            </a:extLst>
          </p:cNvPr>
          <p:cNvGrpSpPr/>
          <p:nvPr/>
        </p:nvGrpSpPr>
        <p:grpSpPr>
          <a:xfrm>
            <a:off x="4954621" y="1961752"/>
            <a:ext cx="1593064" cy="703136"/>
            <a:chOff x="4954621" y="1961752"/>
            <a:chExt cx="1593064" cy="703136"/>
          </a:xfrm>
        </p:grpSpPr>
        <p:sp>
          <p:nvSpPr>
            <p:cNvPr id="110" name="ZoneTexte 109">
              <a:extLst>
                <a:ext uri="{FF2B5EF4-FFF2-40B4-BE49-F238E27FC236}">
                  <a16:creationId xmlns:a16="http://schemas.microsoft.com/office/drawing/2014/main" id="{F4B3E004-BBE9-BEAF-0F12-BCEA6BF059E8}"/>
                </a:ext>
              </a:extLst>
            </p:cNvPr>
            <p:cNvSpPr txBox="1"/>
            <p:nvPr/>
          </p:nvSpPr>
          <p:spPr>
            <a:xfrm>
              <a:off x="4954621" y="1961752"/>
              <a:ext cx="9172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Nerfs</a:t>
              </a:r>
            </a:p>
            <a:p>
              <a:r>
                <a:rPr lang="fr-FR" sz="1400" dirty="0"/>
                <a:t>crâniens</a:t>
              </a:r>
            </a:p>
          </p:txBody>
        </p:sp>
        <p:cxnSp>
          <p:nvCxnSpPr>
            <p:cNvPr id="113" name="Connecteur droit avec flèche 112">
              <a:extLst>
                <a:ext uri="{FF2B5EF4-FFF2-40B4-BE49-F238E27FC236}">
                  <a16:creationId xmlns:a16="http://schemas.microsoft.com/office/drawing/2014/main" id="{C3080B18-5EB7-6CC1-AD9E-221D94C65EA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31321" y="2327084"/>
              <a:ext cx="716364" cy="3378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e 126">
            <a:extLst>
              <a:ext uri="{FF2B5EF4-FFF2-40B4-BE49-F238E27FC236}">
                <a16:creationId xmlns:a16="http://schemas.microsoft.com/office/drawing/2014/main" id="{E493DAAE-83BA-E148-A1EC-3305F30CF4B3}"/>
              </a:ext>
            </a:extLst>
          </p:cNvPr>
          <p:cNvGrpSpPr/>
          <p:nvPr/>
        </p:nvGrpSpPr>
        <p:grpSpPr>
          <a:xfrm>
            <a:off x="4983242" y="2883956"/>
            <a:ext cx="1564443" cy="1000495"/>
            <a:chOff x="4983242" y="2883956"/>
            <a:chExt cx="1564443" cy="1000495"/>
          </a:xfrm>
        </p:grpSpPr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D8DA34A6-41B3-E170-EA86-831FDF63F666}"/>
                </a:ext>
              </a:extLst>
            </p:cNvPr>
            <p:cNvSpPr txBox="1"/>
            <p:nvPr/>
          </p:nvSpPr>
          <p:spPr>
            <a:xfrm>
              <a:off x="4983242" y="3361231"/>
              <a:ext cx="10759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Nerfs</a:t>
              </a:r>
            </a:p>
            <a:p>
              <a:r>
                <a:rPr lang="fr-FR" sz="1400" dirty="0"/>
                <a:t>rachidiens</a:t>
              </a:r>
            </a:p>
          </p:txBody>
        </p:sp>
        <p:cxnSp>
          <p:nvCxnSpPr>
            <p:cNvPr id="114" name="Connecteur droit avec flèche 113">
              <a:extLst>
                <a:ext uri="{FF2B5EF4-FFF2-40B4-BE49-F238E27FC236}">
                  <a16:creationId xmlns:a16="http://schemas.microsoft.com/office/drawing/2014/main" id="{A2C6DCF6-BE1C-308B-439E-320F1BFD77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17311" y="2883956"/>
              <a:ext cx="630374" cy="54504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8" name="Groupe 127">
            <a:extLst>
              <a:ext uri="{FF2B5EF4-FFF2-40B4-BE49-F238E27FC236}">
                <a16:creationId xmlns:a16="http://schemas.microsoft.com/office/drawing/2014/main" id="{87B6C947-2AA6-78D3-D8CD-DB98674C1773}"/>
              </a:ext>
            </a:extLst>
          </p:cNvPr>
          <p:cNvGrpSpPr/>
          <p:nvPr/>
        </p:nvGrpSpPr>
        <p:grpSpPr>
          <a:xfrm>
            <a:off x="3985514" y="3435268"/>
            <a:ext cx="997728" cy="1175070"/>
            <a:chOff x="3985514" y="3435268"/>
            <a:chExt cx="997728" cy="1175070"/>
          </a:xfrm>
        </p:grpSpPr>
        <p:cxnSp>
          <p:nvCxnSpPr>
            <p:cNvPr id="116" name="Connecteur droit avec flèche 115">
              <a:extLst>
                <a:ext uri="{FF2B5EF4-FFF2-40B4-BE49-F238E27FC236}">
                  <a16:creationId xmlns:a16="http://schemas.microsoft.com/office/drawing/2014/main" id="{0C06CE36-2675-D50B-F6F3-E3EC018F415B}"/>
                </a:ext>
              </a:extLst>
            </p:cNvPr>
            <p:cNvCxnSpPr>
              <a:cxnSpLocks/>
              <a:stCxn id="7" idx="1"/>
            </p:cNvCxnSpPr>
            <p:nvPr/>
          </p:nvCxnSpPr>
          <p:spPr>
            <a:xfrm flipH="1" flipV="1">
              <a:off x="4163754" y="3435268"/>
              <a:ext cx="819488" cy="18757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necteur droit avec flèche 117">
              <a:extLst>
                <a:ext uri="{FF2B5EF4-FFF2-40B4-BE49-F238E27FC236}">
                  <a16:creationId xmlns:a16="http://schemas.microsoft.com/office/drawing/2014/main" id="{D9F55678-063B-7404-1B90-90B3B31A24C0}"/>
                </a:ext>
              </a:extLst>
            </p:cNvPr>
            <p:cNvCxnSpPr>
              <a:cxnSpLocks/>
              <a:stCxn id="7" idx="1"/>
            </p:cNvCxnSpPr>
            <p:nvPr/>
          </p:nvCxnSpPr>
          <p:spPr>
            <a:xfrm flipH="1">
              <a:off x="3985514" y="3622841"/>
              <a:ext cx="997728" cy="9874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4" name="Groupe 123">
            <a:extLst>
              <a:ext uri="{FF2B5EF4-FFF2-40B4-BE49-F238E27FC236}">
                <a16:creationId xmlns:a16="http://schemas.microsoft.com/office/drawing/2014/main" id="{E2422C40-7513-ED51-97C0-617AD4364658}"/>
              </a:ext>
            </a:extLst>
          </p:cNvPr>
          <p:cNvGrpSpPr/>
          <p:nvPr/>
        </p:nvGrpSpPr>
        <p:grpSpPr>
          <a:xfrm>
            <a:off x="6588224" y="2555590"/>
            <a:ext cx="1754822" cy="313353"/>
            <a:chOff x="6588224" y="2555590"/>
            <a:chExt cx="1754822" cy="313353"/>
          </a:xfrm>
        </p:grpSpPr>
        <p:sp>
          <p:nvSpPr>
            <p:cNvPr id="111" name="ZoneTexte 110">
              <a:extLst>
                <a:ext uri="{FF2B5EF4-FFF2-40B4-BE49-F238E27FC236}">
                  <a16:creationId xmlns:a16="http://schemas.microsoft.com/office/drawing/2014/main" id="{F96F2E37-7960-8F09-F490-DC7ACB576322}"/>
                </a:ext>
              </a:extLst>
            </p:cNvPr>
            <p:cNvSpPr txBox="1"/>
            <p:nvPr/>
          </p:nvSpPr>
          <p:spPr>
            <a:xfrm>
              <a:off x="6588224" y="2561166"/>
              <a:ext cx="9092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Les nerfs</a:t>
              </a:r>
            </a:p>
          </p:txBody>
        </p:sp>
        <p:sp>
          <p:nvSpPr>
            <p:cNvPr id="122" name="Ellipse 121">
              <a:extLst>
                <a:ext uri="{FF2B5EF4-FFF2-40B4-BE49-F238E27FC236}">
                  <a16:creationId xmlns:a16="http://schemas.microsoft.com/office/drawing/2014/main" id="{E8771451-2122-3DC0-E287-8D1C880E78DF}"/>
                </a:ext>
              </a:extLst>
            </p:cNvPr>
            <p:cNvSpPr/>
            <p:nvPr/>
          </p:nvSpPr>
          <p:spPr>
            <a:xfrm>
              <a:off x="8055014" y="2555590"/>
              <a:ext cx="288032" cy="30208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1</a:t>
              </a:r>
            </a:p>
          </p:txBody>
        </p:sp>
      </p:grpSp>
      <p:grpSp>
        <p:nvGrpSpPr>
          <p:cNvPr id="125" name="Groupe 124">
            <a:extLst>
              <a:ext uri="{FF2B5EF4-FFF2-40B4-BE49-F238E27FC236}">
                <a16:creationId xmlns:a16="http://schemas.microsoft.com/office/drawing/2014/main" id="{A57E05FB-268C-9669-0179-220193760A64}"/>
              </a:ext>
            </a:extLst>
          </p:cNvPr>
          <p:cNvGrpSpPr/>
          <p:nvPr/>
        </p:nvGrpSpPr>
        <p:grpSpPr>
          <a:xfrm>
            <a:off x="6566416" y="4092885"/>
            <a:ext cx="1853488" cy="523220"/>
            <a:chOff x="6566416" y="4092885"/>
            <a:chExt cx="1853488" cy="523220"/>
          </a:xfrm>
        </p:grpSpPr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9EF65490-7BFC-E4C6-9536-331D0DC62025}"/>
                </a:ext>
              </a:extLst>
            </p:cNvPr>
            <p:cNvSpPr txBox="1"/>
            <p:nvPr/>
          </p:nvSpPr>
          <p:spPr>
            <a:xfrm>
              <a:off x="6566416" y="4092885"/>
              <a:ext cx="12634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Les organes </a:t>
              </a:r>
            </a:p>
            <a:p>
              <a:r>
                <a:rPr lang="fr-FR" sz="1400" dirty="0"/>
                <a:t>du sens</a:t>
              </a:r>
            </a:p>
          </p:txBody>
        </p:sp>
        <p:sp>
          <p:nvSpPr>
            <p:cNvPr id="123" name="Ellipse 122">
              <a:extLst>
                <a:ext uri="{FF2B5EF4-FFF2-40B4-BE49-F238E27FC236}">
                  <a16:creationId xmlns:a16="http://schemas.microsoft.com/office/drawing/2014/main" id="{8E315585-05BD-F927-B150-49E7BFDE4168}"/>
                </a:ext>
              </a:extLst>
            </p:cNvPr>
            <p:cNvSpPr/>
            <p:nvPr/>
          </p:nvSpPr>
          <p:spPr>
            <a:xfrm>
              <a:off x="8131872" y="4119385"/>
              <a:ext cx="288032" cy="30208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2</a:t>
              </a:r>
            </a:p>
          </p:txBody>
        </p:sp>
      </p:grp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E329D3EF-397E-7D28-8CC2-D22808A91F44}"/>
              </a:ext>
            </a:extLst>
          </p:cNvPr>
          <p:cNvCxnSpPr>
            <a:cxnSpLocks/>
          </p:cNvCxnSpPr>
          <p:nvPr/>
        </p:nvCxnSpPr>
        <p:spPr>
          <a:xfrm flipH="1">
            <a:off x="4071865" y="2080463"/>
            <a:ext cx="82467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12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500"/>
                            </p:stCondLst>
                            <p:childTnLst>
                              <p:par>
                                <p:cTn id="5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4"/>
          <p:cNvSpPr txBox="1">
            <a:spLocks/>
          </p:cNvSpPr>
          <p:nvPr/>
        </p:nvSpPr>
        <p:spPr>
          <a:xfrm>
            <a:off x="330200" y="122362"/>
            <a:ext cx="7122120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3200" dirty="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rPr>
              <a:t>	    </a:t>
            </a:r>
            <a:r>
              <a:rPr lang="fr-FR" sz="3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LES ORGANES DU SENS</a:t>
            </a:r>
            <a:endParaRPr lang="fr-FR" sz="32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7</a:t>
            </a:fld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22A0CB1-1486-5359-BFEC-7C91A0A3E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2" y="1772816"/>
            <a:ext cx="2066709" cy="44269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33A0242-C992-8287-D401-AB138C9A19FB}"/>
              </a:ext>
            </a:extLst>
          </p:cNvPr>
          <p:cNvSpPr txBox="1"/>
          <p:nvPr/>
        </p:nvSpPr>
        <p:spPr>
          <a:xfrm>
            <a:off x="5350661" y="1595268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L’œil </a:t>
            </a:r>
            <a:endParaRPr lang="fr-FR" sz="1800" dirty="0">
              <a:solidFill>
                <a:schemeClr val="tx1"/>
              </a:solidFill>
            </a:endParaRP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345FB54C-D721-F6B8-1A3D-CA01B1794DE5}"/>
              </a:ext>
            </a:extLst>
          </p:cNvPr>
          <p:cNvCxnSpPr>
            <a:cxnSpLocks/>
          </p:cNvCxnSpPr>
          <p:nvPr/>
        </p:nvCxnSpPr>
        <p:spPr>
          <a:xfrm flipH="1">
            <a:off x="4572000" y="1844824"/>
            <a:ext cx="720080" cy="288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F926E0A4-7440-E1A9-3FB6-51F25A8FAB4A}"/>
              </a:ext>
            </a:extLst>
          </p:cNvPr>
          <p:cNvCxnSpPr>
            <a:cxnSpLocks/>
          </p:cNvCxnSpPr>
          <p:nvPr/>
        </p:nvCxnSpPr>
        <p:spPr>
          <a:xfrm>
            <a:off x="3368184" y="2285410"/>
            <a:ext cx="7974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6579EC3D-5CC4-2987-F4AF-FE9290609227}"/>
              </a:ext>
            </a:extLst>
          </p:cNvPr>
          <p:cNvSpPr txBox="1"/>
          <p:nvPr/>
        </p:nvSpPr>
        <p:spPr>
          <a:xfrm>
            <a:off x="2338798" y="2051556"/>
            <a:ext cx="109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L’oreille </a:t>
            </a:r>
            <a:endParaRPr lang="fr-FR" sz="1800" dirty="0">
              <a:solidFill>
                <a:schemeClr val="tx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6591DDC-0520-D100-22B2-6A625B09197E}"/>
              </a:ext>
            </a:extLst>
          </p:cNvPr>
          <p:cNvSpPr txBox="1"/>
          <p:nvPr/>
        </p:nvSpPr>
        <p:spPr>
          <a:xfrm>
            <a:off x="5836935" y="4756502"/>
            <a:ext cx="118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La peau </a:t>
            </a:r>
            <a:endParaRPr lang="fr-FR" sz="1800" dirty="0">
              <a:solidFill>
                <a:schemeClr val="tx1"/>
              </a:solidFill>
            </a:endParaRP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71507F26-8475-E809-C77E-1CA4DDA7916A}"/>
              </a:ext>
            </a:extLst>
          </p:cNvPr>
          <p:cNvCxnSpPr/>
          <p:nvPr/>
        </p:nvCxnSpPr>
        <p:spPr>
          <a:xfrm flipH="1">
            <a:off x="4983728" y="4941168"/>
            <a:ext cx="8640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CB6FA90F-2C9B-579E-0C78-1A8319EA4FFB}"/>
              </a:ext>
            </a:extLst>
          </p:cNvPr>
          <p:cNvCxnSpPr>
            <a:cxnSpLocks/>
          </p:cNvCxnSpPr>
          <p:nvPr/>
        </p:nvCxnSpPr>
        <p:spPr>
          <a:xfrm flipH="1" flipV="1">
            <a:off x="4501061" y="2534424"/>
            <a:ext cx="864096" cy="3185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711B4760-1DB7-8D51-5836-6CECAE984F4A}"/>
              </a:ext>
            </a:extLst>
          </p:cNvPr>
          <p:cNvCxnSpPr/>
          <p:nvPr/>
        </p:nvCxnSpPr>
        <p:spPr>
          <a:xfrm flipH="1">
            <a:off x="4501061" y="2285410"/>
            <a:ext cx="8640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B0ED2039-E315-B7F5-A5F9-962CACC982A0}"/>
              </a:ext>
            </a:extLst>
          </p:cNvPr>
          <p:cNvSpPr txBox="1"/>
          <p:nvPr/>
        </p:nvSpPr>
        <p:spPr>
          <a:xfrm>
            <a:off x="5365157" y="2080404"/>
            <a:ext cx="1202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L’odorat </a:t>
            </a:r>
            <a:endParaRPr lang="fr-FR" sz="1800" dirty="0">
              <a:solidFill>
                <a:schemeClr val="tx1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CC501EC-C36F-FC8B-650D-97524EC5C2DA}"/>
              </a:ext>
            </a:extLst>
          </p:cNvPr>
          <p:cNvSpPr txBox="1"/>
          <p:nvPr/>
        </p:nvSpPr>
        <p:spPr>
          <a:xfrm>
            <a:off x="5350661" y="2654742"/>
            <a:ext cx="1096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Le goût </a:t>
            </a:r>
            <a:endParaRPr lang="fr-FR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57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4846BF34-C0BA-F9D2-5EC0-66AC51AC4F18}"/>
              </a:ext>
            </a:extLst>
          </p:cNvPr>
          <p:cNvSpPr txBox="1">
            <a:spLocks/>
          </p:cNvSpPr>
          <p:nvPr/>
        </p:nvSpPr>
        <p:spPr bwMode="auto">
          <a:xfrm>
            <a:off x="80961" y="1268413"/>
            <a:ext cx="2628750" cy="5184775"/>
          </a:xfrm>
          <a:prstGeom prst="rect">
            <a:avLst/>
          </a:prstGeom>
          <a:solidFill>
            <a:schemeClr val="tx1">
              <a:alpha val="27058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/>
          <a:lstStyle>
            <a:lvl1pPr marL="101600" indent="-101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00025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482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  <a:buFont typeface="Wingdings 2" panose="05020102010507070707" pitchFamily="18" charset="2"/>
              <a:buNone/>
            </a:pPr>
            <a:endParaRPr lang="fr-FR" altLang="fr-FR" sz="2000" dirty="0"/>
          </a:p>
          <a:p>
            <a:pPr lvl="1" eaLnBrk="1" hangingPunct="1">
              <a:lnSpc>
                <a:spcPct val="120000"/>
              </a:lnSpc>
              <a:buClr>
                <a:schemeClr val="accent1"/>
              </a:buClr>
              <a:buSzPct val="80000"/>
            </a:pPr>
            <a:endParaRPr lang="fr-FR" altLang="fr-FR" sz="1600" b="1" dirty="0"/>
          </a:p>
        </p:txBody>
      </p:sp>
      <p:sp>
        <p:nvSpPr>
          <p:cNvPr id="26" name="Title 4"/>
          <p:cNvSpPr txBox="1">
            <a:spLocks/>
          </p:cNvSpPr>
          <p:nvPr/>
        </p:nvSpPr>
        <p:spPr>
          <a:xfrm>
            <a:off x="330200" y="122362"/>
            <a:ext cx="7122120" cy="812800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3200" dirty="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rPr>
              <a:t>	    </a:t>
            </a:r>
            <a:r>
              <a:rPr lang="fr-FR" sz="3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LES ORGANES DU SENS</a:t>
            </a:r>
            <a:endParaRPr lang="fr-FR" sz="32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BEE7C-2935-4BA1-A4BD-AAAF072DD820}" type="slidenum">
              <a:rPr lang="fr-FR" smtClean="0"/>
              <a:pPr/>
              <a:t>8</a:t>
            </a:fld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22A0CB1-1486-5359-BFEC-7C91A0A3E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1470" y="1772816"/>
            <a:ext cx="2066709" cy="44269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CD886C1-12B8-6E5E-786D-688EE2F901CC}"/>
              </a:ext>
            </a:extLst>
          </p:cNvPr>
          <p:cNvSpPr txBox="1"/>
          <p:nvPr/>
        </p:nvSpPr>
        <p:spPr>
          <a:xfrm>
            <a:off x="77001" y="1329874"/>
            <a:ext cx="2619643" cy="6037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kumimoji="0" lang="fr-FR" alt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fr-FR" alt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L’œil</a:t>
            </a:r>
            <a:r>
              <a:rPr kumimoji="0" lang="fr-FR" altLang="fr-FR" sz="1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est le sens le + développé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kumimoji="0" lang="fr-FR" altLang="fr-FR" sz="1200" b="1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lang="fr-FR" altLang="fr-FR" sz="1200" b="1" dirty="0">
                <a:solidFill>
                  <a:prstClr val="white"/>
                </a:solidFill>
                <a:latin typeface="Century Gothic"/>
              </a:rPr>
              <a:t>70% des récepteurs sensoriels de l’organisme sont dans les yeux</a:t>
            </a:r>
            <a:endParaRPr lang="fr-FR" altLang="fr-FR" sz="1200" b="1" dirty="0">
              <a:solidFill>
                <a:schemeClr val="accent1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b="1" dirty="0">
              <a:solidFill>
                <a:schemeClr val="accent1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b="1" dirty="0">
              <a:solidFill>
                <a:schemeClr val="accent1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lang="fr-FR" altLang="fr-FR" sz="1200" b="1" dirty="0">
                <a:solidFill>
                  <a:schemeClr val="accent1"/>
                </a:solidFill>
                <a:latin typeface="Century Gothic"/>
              </a:rPr>
              <a:t> </a:t>
            </a:r>
            <a:r>
              <a:rPr lang="fr-FR" altLang="fr-FR" sz="1200" b="1" dirty="0">
                <a:latin typeface="Century Gothic"/>
              </a:rPr>
              <a:t>Près de la moitié du cortex cérébral participe au traitement de l’information visuelle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b="1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b="1" dirty="0"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r>
              <a:rPr lang="fr-FR" altLang="fr-FR" sz="1200" b="1" dirty="0">
                <a:latin typeface="Century Gothic"/>
              </a:rPr>
              <a:t> Les cellules sensorielles captent et codent la lumière et le cerveau interprète ces signaux</a:t>
            </a: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buFont typeface="Wingdings 3" panose="05040102010807070707" pitchFamily="18" charset="2"/>
              <a:buChar char=""/>
              <a:defRPr/>
            </a:pPr>
            <a:endParaRPr lang="fr-FR" altLang="fr-FR" sz="1200" dirty="0">
              <a:solidFill>
                <a:prstClr val="white"/>
              </a:solidFill>
              <a:latin typeface="Century Gothic"/>
            </a:endParaRPr>
          </a:p>
          <a:p>
            <a:pPr algn="just">
              <a:lnSpc>
                <a:spcPct val="120000"/>
              </a:lnSpc>
              <a:buClr>
                <a:srgbClr val="AD84C6"/>
              </a:buClr>
              <a:buSzPct val="80000"/>
              <a:defRPr/>
            </a:pPr>
            <a:endParaRPr lang="fr-FR" sz="1100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0" name="Modèle 3D 59">
                <a:extLst>
                  <a:ext uri="{FF2B5EF4-FFF2-40B4-BE49-F238E27FC236}">
                    <a16:creationId xmlns:a16="http://schemas.microsoft.com/office/drawing/2014/main" id="{94A3CD52-1788-972F-894C-D273B0DC67F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30781281"/>
                  </p:ext>
                </p:extLst>
              </p:nvPr>
            </p:nvGraphicFramePr>
            <p:xfrm>
              <a:off x="5172336" y="2068192"/>
              <a:ext cx="144016" cy="147032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44016" cy="147032"/>
                    </a:xfrm>
                    <a:prstGeom prst="rect">
                      <a:avLst/>
                    </a:prstGeom>
                  </am3d:spPr>
                  <am3d:camera>
                    <am3d:pos x="0" y="0" z="7515733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373264" d="1000000"/>
                    <am3d:preTrans dx="-8744970" dy="8089711" dz="-17202503"/>
                    <am3d:scale>
                      <am3d:sx n="1000000" d="1000000"/>
                      <am3d:sy n="1000000" d="1000000"/>
                      <am3d:sz n="1000000" d="1000000"/>
                    </am3d:scale>
                    <am3d:rot ax="-192904" ay="-335476" az="18812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3219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0" name="Modèle 3D 59">
                <a:extLst>
                  <a:ext uri="{FF2B5EF4-FFF2-40B4-BE49-F238E27FC236}">
                    <a16:creationId xmlns:a16="http://schemas.microsoft.com/office/drawing/2014/main" id="{94A3CD52-1788-972F-894C-D273B0DC67F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72336" y="2068192"/>
                <a:ext cx="144016" cy="1470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9" name="Modèle 3D 58">
                <a:extLst>
                  <a:ext uri="{FF2B5EF4-FFF2-40B4-BE49-F238E27FC236}">
                    <a16:creationId xmlns:a16="http://schemas.microsoft.com/office/drawing/2014/main" id="{E9B229D2-9B2C-7347-1AE6-2D0E36CC5DC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39227843"/>
                  </p:ext>
                </p:extLst>
              </p:nvPr>
            </p:nvGraphicFramePr>
            <p:xfrm>
              <a:off x="6372200" y="2492896"/>
              <a:ext cx="1817854" cy="1855924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817854" cy="1855924"/>
                    </a:xfrm>
                    <a:prstGeom prst="rect">
                      <a:avLst/>
                    </a:prstGeom>
                  </am3d:spPr>
                  <am3d:camera>
                    <am3d:pos x="0" y="0" z="7515733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373264" d="1000000"/>
                    <am3d:preTrans dx="-8744970" dy="8089711" dz="-17202503"/>
                    <am3d:scale>
                      <am3d:sx n="1000000" d="1000000"/>
                      <am3d:sy n="1000000" d="1000000"/>
                      <am3d:sz n="1000000" d="1000000"/>
                    </am3d:scale>
                    <am3d:rot ax="46345" ay="-3527862" az="-39645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406399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9" name="Modèle 3D 58">
                <a:extLst>
                  <a:ext uri="{FF2B5EF4-FFF2-40B4-BE49-F238E27FC236}">
                    <a16:creationId xmlns:a16="http://schemas.microsoft.com/office/drawing/2014/main" id="{E9B229D2-9B2C-7347-1AE6-2D0E36CC5DC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72200" y="2492896"/>
                <a:ext cx="1817854" cy="185592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0207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4 -0.00116 L 0.00694 -0.00116 L 0.01805 0.00023 C 0.01979 0.00046 0.02153 0.00092 0.02326 0.00092 C 0.03507 0.00092 0.04687 0.00046 0.05868 0.00023 C 0.06007 0.00046 0.06128 0.00046 0.06267 0.00092 C 0.06996 0.00254 0.06146 0.00162 0.06996 0.00254 C 0.08715 0.00417 0.11319 0.00347 0.125 0.00347 L 0.13212 0.00417 C 0.13646 0.0044 0.1408 0.0044 0.14496 0.00463 C 0.14774 0.00486 0.15069 0.00532 0.15347 0.00579 C 0.15746 0.00602 0.16146 0.00648 0.16545 0.00671 C 0.16927 0.00903 0.17534 0.01227 0.17864 0.01528 C 0.18333 0.01944 0.18368 0.02245 0.1875 0.02754 C 0.19271 0.03449 0.19427 0.03611 0.19844 0.04051 C 0.19896 0.04213 0.19965 0.04398 0.20034 0.04537 C 0.20121 0.04653 0.20208 0.04768 0.20278 0.04907 C 0.20451 0.05278 0.20607 0.05648 0.20764 0.06042 C 0.20885 0.06319 0.20989 0.06597 0.21076 0.06898 C 0.21198 0.07199 0.21232 0.07477 0.21319 0.07801 C 0.22135 0.10648 0.21892 0.09352 0.2217 0.10949 C 0.22187 0.11643 0.22205 0.12315 0.22257 0.12986 C 0.22274 0.13333 0.22378 0.14004 0.22378 0.14004 C 0.22361 0.14282 0.22344 0.14537 0.22326 0.14815 C 0.22309 0.15254 0.22309 0.15671 0.22291 0.16111 C 0.22274 0.16435 0.22239 0.16435 0.22205 0.16736 C 0.22187 0.16875 0.22187 0.17037 0.2217 0.17176 C 0.22153 0.17245 0.22135 0.17315 0.22135 0.17384 C 0.22118 0.17639 0.22135 0.17893 0.22135 0.18148 L 0.22135 0.18148 " pathEditMode="relative" ptsTypes="AAAAAAAAAAAAAAAAAAAAAAAAAAAAAA">
                                      <p:cBhvr>
                                        <p:cTn id="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0" presetClass="entr" presetSubtype="102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7" presetClass="emph" presetSubtype="128" accel="10000" decel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4"/>
          <p:cNvSpPr txBox="1">
            <a:spLocks/>
          </p:cNvSpPr>
          <p:nvPr/>
        </p:nvSpPr>
        <p:spPr>
          <a:xfrm>
            <a:off x="330200" y="122362"/>
            <a:ext cx="7122120" cy="642342"/>
          </a:xfrm>
          <a:prstGeom prst="rect">
            <a:avLst/>
          </a:prstGeom>
          <a:solidFill>
            <a:schemeClr val="tx1">
              <a:alpha val="27058"/>
            </a:scheme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3200" dirty="0">
                <a:solidFill>
                  <a:srgbClr val="FFCC00"/>
                </a:solidFill>
                <a:latin typeface="Arial" charset="0"/>
                <a:ea typeface="ＭＳ Ｐゴシック" charset="0"/>
                <a:cs typeface="ＭＳ Ｐゴシック" charset="0"/>
              </a:rPr>
              <a:t>	    </a:t>
            </a:r>
            <a:r>
              <a:rPr lang="fr-FR" sz="3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LES ORGANES DU SENS</a:t>
            </a:r>
            <a:endParaRPr lang="fr-FR" sz="3200" b="1" u="sng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7766431" y="295737"/>
            <a:ext cx="628813" cy="468968"/>
          </a:xfrm>
        </p:spPr>
        <p:txBody>
          <a:bodyPr/>
          <a:lstStyle/>
          <a:p>
            <a:fld id="{D33BEE7C-2935-4BA1-A4BD-AAAF072DD820}" type="slidenum">
              <a:rPr lang="fr-FR" smtClean="0"/>
              <a:pPr/>
              <a:t>9</a:t>
            </a:fld>
            <a:endParaRPr lang="fr-FR" dirty="0"/>
          </a:p>
        </p:txBody>
      </p:sp>
      <p:pic>
        <p:nvPicPr>
          <p:cNvPr id="4" name="Média en ligne 3" title="Le système nerveux comme vous ne l'avez jamais vu">
            <a:hlinkClick r:id="" action="ppaction://media"/>
            <a:extLst>
              <a:ext uri="{FF2B5EF4-FFF2-40B4-BE49-F238E27FC236}">
                <a16:creationId xmlns:a16="http://schemas.microsoft.com/office/drawing/2014/main" id="{A91FC473-7D91-76FB-1537-D09117AC15F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218778"/>
            <a:ext cx="914400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53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tint val="100000"/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76DEA9DC5A0A4A9051D30E3FB0746F" ma:contentTypeVersion="4" ma:contentTypeDescription="Crée un document." ma:contentTypeScope="" ma:versionID="f1bbf93d5a18b9e8698284a4a8566279">
  <xsd:schema xmlns:xsd="http://www.w3.org/2001/XMLSchema" xmlns:xs="http://www.w3.org/2001/XMLSchema" xmlns:p="http://schemas.microsoft.com/office/2006/metadata/properties" xmlns:ns3="934bb041-e8db-4018-8c75-bd9e44340ec5" targetNamespace="http://schemas.microsoft.com/office/2006/metadata/properties" ma:root="true" ma:fieldsID="28f84400b36bd4d41dbdf3ed71a84523" ns3:_="">
    <xsd:import namespace="934bb041-e8db-4018-8c75-bd9e44340ec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4bb041-e8db-4018-8c75-bd9e44340e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586899A-C0E2-4740-B9FB-12B49D8A27C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6972DF9-B85C-4F41-A808-A02471BD9CB0}">
  <ds:schemaRefs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934bb041-e8db-4018-8c75-bd9e44340ec5"/>
    <ds:schemaRef ds:uri="http://purl.org/dc/elements/1.1/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9248F040-BC57-4D30-BA88-2CF1897811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34bb041-e8db-4018-8c75-bd9e44340ec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2596</Words>
  <Application>Microsoft Office PowerPoint</Application>
  <PresentationFormat>Affichage à l'écran (4:3)</PresentationFormat>
  <Paragraphs>796</Paragraphs>
  <Slides>54</Slides>
  <Notes>54</Notes>
  <HiddenSlides>0</HiddenSlides>
  <MMClips>2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54</vt:i4>
      </vt:variant>
    </vt:vector>
  </HeadingPairs>
  <TitlesOfParts>
    <vt:vector size="64" baseType="lpstr">
      <vt:lpstr>MS PGothic</vt:lpstr>
      <vt:lpstr>-apple-system</vt:lpstr>
      <vt:lpstr>Arial</vt:lpstr>
      <vt:lpstr>Calibri</vt:lpstr>
      <vt:lpstr>Century Gothic</vt:lpstr>
      <vt:lpstr>Symbol</vt:lpstr>
      <vt:lpstr>Wingdings</vt:lpstr>
      <vt:lpstr>Wingdings 2</vt:lpstr>
      <vt:lpstr>Wingdings 3</vt:lpstr>
      <vt:lpstr>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CHRU de Montpellier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RAMIREZ JEAN MARIE</dc:creator>
  <cp:lastModifiedBy>Jean Marie</cp:lastModifiedBy>
  <cp:revision>773</cp:revision>
  <dcterms:created xsi:type="dcterms:W3CDTF">2014-03-17T09:42:42Z</dcterms:created>
  <dcterms:modified xsi:type="dcterms:W3CDTF">2024-04-24T07:36:06Z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0x010100B776DEA9DC5A0A4A9051D30E3FB0746F</vt:lpwstr>
  </property>
</Properties>
</file>